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71" r:id="rId6"/>
    <p:sldId id="266" r:id="rId7"/>
    <p:sldId id="275" r:id="rId8"/>
    <p:sldId id="277" r:id="rId9"/>
    <p:sldId id="278" r:id="rId10"/>
    <p:sldId id="280" r:id="rId11"/>
    <p:sldId id="282" r:id="rId12"/>
    <p:sldId id="272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3AD70-EF28-41F5-B1A3-D7E267E30934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56A02-6CB6-4A94-8E28-03FE63E2272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697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9B162-FF80-4689-B13D-9F4B8A82D317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9D7BA-66F0-454C-97BE-BE9DCCF317D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269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DEAB-06BF-4C64-A068-E9DC549E7C45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8D72-4751-4484-A427-574ED097EBE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416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652D2A-47F0-4ACD-A80A-7356071166DF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8EEE9-7BCE-4F51-A42E-CA6328CA4A8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272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89B79-0320-4A0D-AD40-2FF390EF95C0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ADD22-220C-44CF-9082-20F2B7601CA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180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2DF05-265E-4E51-A82D-BFE357D18ABA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2AB1-3440-48CD-ACDD-4976D4260F0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658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93986-4B7C-47A1-9D3E-04B16842EC9C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95CAF-78FB-49D6-8EEF-83FBF6A4255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298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C24A6-38A0-430F-8AEC-367FD5929C66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FDB3-6D9E-43F5-94BA-1B5108EA986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2420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EE5A3-0D83-42F1-92B2-652D2E2B71D2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83986-E91E-497D-AF1D-0524A2CFDC3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612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8109A-CA89-42EF-8BDE-798115697ADA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1DB44-97FA-4FD4-92D2-49C378DE0B5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7671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74B89-2C21-495C-A519-FC6155E577A5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71CB-26A9-4A1F-B3F3-51FBB7F62AC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695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title style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text styles</a:t>
            </a:r>
          </a:p>
          <a:p>
            <a:pPr lvl="1"/>
            <a:r>
              <a:rPr lang="en-GB" altLang="nl-NL"/>
              <a:t>Second level</a:t>
            </a:r>
          </a:p>
          <a:p>
            <a:pPr lvl="2"/>
            <a:r>
              <a:rPr lang="en-GB" altLang="nl-NL"/>
              <a:t>Third level</a:t>
            </a:r>
          </a:p>
          <a:p>
            <a:pPr lvl="3"/>
            <a:r>
              <a:rPr lang="en-GB" altLang="nl-NL"/>
              <a:t>Fourth level</a:t>
            </a:r>
          </a:p>
          <a:p>
            <a:pPr lvl="4"/>
            <a:r>
              <a:rPr lang="en-GB" altLang="nl-NL"/>
              <a:t>Fifth level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29C7BAF-0BA9-495D-A822-19F4A59B0C88}" type="datetimeFigureOut">
              <a:rPr lang="en-US" altLang="nl-NL"/>
              <a:pPr/>
              <a:t>12/16/2020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7A189C6-442C-491D-908B-2379D6556573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12_Creation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16_Creation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1_Creation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20_Creation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Adam_Eve_Fall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7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05_Adam_Eve_Fall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55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10_Adam_Eve_Fall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7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Plaat Heere Jezus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15_Christmas_Jesus_Birth_1024_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1"/>
            <a:ext cx="9178707" cy="68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0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7_Elisha_Naaman_1024.jpg">
            <a:extLst>
              <a:ext uri="{FF2B5EF4-FFF2-40B4-BE49-F238E27FC236}">
                <a16:creationId xmlns:a16="http://schemas.microsoft.com/office/drawing/2014/main" id="{BC1D049A-F6B5-40A4-9383-C79305605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1159D656-4385-44C1-8586-4B81075AFA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F7185-48A3-4767-A06E-312BDC8C0C1D}"/>
</file>

<file path=customXml/itemProps3.xml><?xml version="1.0" encoding="utf-8"?>
<ds:datastoreItem xmlns:ds="http://schemas.openxmlformats.org/officeDocument/2006/customXml" ds:itemID="{40AF157C-C662-41B3-882A-ADAC5DC4F4B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</Words>
  <Application>Microsoft Office PowerPoint</Application>
  <PresentationFormat>Diavoorstelling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Plaat Heere Jezus</vt:lpstr>
      <vt:lpstr>PowerPoint-presentatie</vt:lpstr>
    </vt:vector>
  </TitlesOfParts>
  <Company>Digital Dimensions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Thompson</dc:creator>
  <cp:lastModifiedBy>Evangeliestek - Dieneke</cp:lastModifiedBy>
  <cp:revision>7</cp:revision>
  <dcterms:created xsi:type="dcterms:W3CDTF">2014-05-25T18:02:00Z</dcterms:created>
  <dcterms:modified xsi:type="dcterms:W3CDTF">2020-12-16T18:14:56Z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