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a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5615608" y="648866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Bron: </a:t>
            </a:r>
            <a:r>
              <a:rPr lang="nl-NL" b="1" dirty="0" err="1" smtClean="0"/>
              <a:t>www.freebibleimages.org</a:t>
            </a:r>
            <a:endParaRPr lang="nl-NL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 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35396"/>
            <a:ext cx="9324528" cy="69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25_Noah_Ark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90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8a2d7c3323144d7bb6328eb81cb5ef8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4865b94df5862ef5efd447f9e2795ab9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Omschrijving_x0020_map_x002d_inhou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mschrijving_x0020_map_x002d_inhoud" ma:index="18" nillable="true" ma:displayName="Omschrijving map-inhoud" ma:internalName="Omschrijving_x0020_map_x002d_inhoud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_x0020_map_x002d_inhoud xmlns="ca072242-b422-4231-b229-7cbd5381333d" xsi:nil="true"/>
  </documentManagement>
</p:properties>
</file>

<file path=customXml/itemProps1.xml><?xml version="1.0" encoding="utf-8"?>
<ds:datastoreItem xmlns:ds="http://schemas.openxmlformats.org/officeDocument/2006/customXml" ds:itemID="{B1B4EE59-BD9E-47BA-9E6E-D3A5C4D97537}"/>
</file>

<file path=customXml/itemProps2.xml><?xml version="1.0" encoding="utf-8"?>
<ds:datastoreItem xmlns:ds="http://schemas.openxmlformats.org/officeDocument/2006/customXml" ds:itemID="{1873E7EE-B53D-4391-92D6-5D2840A26F86}"/>
</file>

<file path=customXml/itemProps3.xml><?xml version="1.0" encoding="utf-8"?>
<ds:datastoreItem xmlns:ds="http://schemas.openxmlformats.org/officeDocument/2006/customXml" ds:itemID="{1EFC1F64-1871-4A08-991D-F4E715472255}"/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</Words>
  <Application>Microsoft Office PowerPoint</Application>
  <PresentationFormat>Diavoorstelling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Thea</dc:creator>
  <cp:lastModifiedBy>Dieneke Kalisvaart</cp:lastModifiedBy>
  <cp:revision>42</cp:revision>
  <dcterms:created xsi:type="dcterms:W3CDTF">2016-06-23T06:28:16Z</dcterms:created>
  <dcterms:modified xsi:type="dcterms:W3CDTF">2016-11-30T15:21:35Z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