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62" r:id="rId4"/>
    <p:sldId id="260" r:id="rId5"/>
    <p:sldId id="257" r:id="rId6"/>
    <p:sldId id="263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4AFAC-23D7-4187-89F6-FB78B3F39E37}" type="datetimeFigureOut">
              <a:rPr lang="nl-NL" smtClean="0"/>
              <a:t>4-4-2018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BF02-1AFA-4C7A-ADC4-8A6DD23CC15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lang="nl-NL" dirty="0"/>
              <a:t>http://www.freebibleimages.org/stories/?theme=Olive%20press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lang="nl-NL" dirty="0"/>
              <a:t>http://www.freebibleimages.org/stories/?theme=Olive%20press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lang="nl-NL" dirty="0"/>
              <a:t>http://www.freebibleimages.org/stories/?theme=Olive%20press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r>
              <a:rPr lang="nl-NL" dirty="0"/>
              <a:t>http://www.freebibleimages.org/stories/?theme=Olive%20press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http://www.geheugenvannederland.nl/nl/geheugen/view?coll=ngvn&amp;identifier=AHM01%3AA_50841 </a:t>
            </a:r>
            <a:r>
              <a:rPr lang="nl-NL" dirty="0">
                <a:solidFill>
                  <a:srgbClr val="FF0000"/>
                </a:solidFill>
              </a:rPr>
              <a:t>Copyright</a:t>
            </a:r>
            <a:r>
              <a:rPr lang="nl-NL" baseline="0" dirty="0">
                <a:solidFill>
                  <a:srgbClr val="FF0000"/>
                </a:solidFill>
              </a:rPr>
              <a:t> checken!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BF02-1AFA-4C7A-ADC4-8A6DD23CC153}" type="slidenum">
              <a:rPr lang="nl-NL" smtClean="0"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het opmaakprofiel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4-4-2018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png;base64,iVBORw0KGgoAAAANSUhEUgAABUUAAAIeCAYAAACcDG52AAAgAElEQVR4Xuy9WbNlyVXn6We8c0yZGTkqk0xJD8qSBOoGjFFISNBQD5iBGWagVIqqLvoJ4ztg1nwAEJJA1vDQjYqhADVUWb+0tShTWRs0DZgEDyAJlaSUcohUZkbGdOPGvfcMbf/l+7f3//jd55yriFJLqbtPWNg9w94+LF++fK+fL3fvpe7VSaCTQCeBMyyBDz7zgTnVn83z21map/yul/qDQZr3einpf0rxvtfr51/n89Sfz1P+pf011+/VvW1/p8eTldLnnnXpc91sNstli3Lm/8tfvTTNl68s/6r7+/3BWu0p6y2ZhCzn8zTsD+Kvys33ur7f70fZ9Z1fT934y29rC9F6wTyl3lQlubvbo+X7p769lIMynU6nUU/qi1yQx0D6Z/Iq68/9/r1fr3SXvqL4qvs91H/er9uIfKmL6qV6rGr/yHuFiq4sf6VDp228Uo7K27tHW/t42m2/z9d1oKovejrotP5O51k+nrZ/Xqf/3kfa+gLyczvg+Y8Go7Bzq+zLCusQ6r/Ofixv/5TmMyWQ818n/5P5zFK/r/6r/+2v0h6ST+Q176eZ8p+vspErahe3yW5l24WtL+3XOvmcVn/brqP9sRulHKn/Mvl+I/azrX08/W+8HrIPKc2mWX7SVdk77IZsm/7rO+ygPiPn/qCfhkPZn9nS8eO05WvrH9G6lf3y8bSR+aL9vxv5nGZ8/8bl2txxr/aT+0s7hN6oXe5av6v+Uz6iuH1aV/7JJD8/LbOZlM/TpK/Ed/Fot9z+rmufvtnOk+NLTrutj/HdaDROGt55BvK6nOb57c7RcUr9fvSd8vlJdV/1fJA09sTYP08f/9hH7tII3ot2dvd2Eugk0Eng20cCnRH89mmLriSdBDoJfAsk8MFnngkiFI+GwKdeSgDSnqBfPz86hvNugFTuvJgSvy5zWv378iF7Nlnu0Lsju0w0tYNYPRS/0aDooNc8zPtDvdd9FRRc5/SudGp6alVR4TVkeKleVk7xKfV2ldNcOn/Uy52dNvmsg47rnLp7hqIVFF4GtdeVL0UbLH+tc4q/EajT7rTS+9dDuW8GFNUETOkIl7q/Sv/RD4cWLk2X38n699KwP1wp/7XyDSi6vA2xT+39uZfmM/WhxcmbtTpblxgourz/roSiqZ9m05z/3b7m8zyp4nLqoOhppSlglCdOgKLoq74DgOo7/16/MfEyGKjtsvzdPqJDa/W3KuqySQMH3Q5Gc7qL9v+NCEXXtZTL0e3HaaHouvTVf+4FikpH2p6TKJ9D3bBUlZ74s94q+7vOFq2Doqvqr8l1TSqXtvuknrWnoun4yVSTankCmfrpr4Co6r5aPuozGSr/L7/zsbs3gusaufu9k0AngU4CbwAJdEbwDdBIXRE7CXQS+OZJQFDUXXpgqCIIst/TDxBKMJEeQON68dHUS/LJVnEdj1QoaxEPwwqVWcGF1j2U40wSkcADNo75asn10nSh9ievXu1U9lK/d2+RooEkikhad77WQUEe+pfVczVUA4reQ6TkNwBUljnN91L/ddBxnf7kSL+7r3/0h5ZI3zLKpSxHG6Bsa8Nveyh6F/23doJt8sUdc3fyl8kJeRJB1+ZYKx36j0PrJq9+0r9Vr7VQ6Z6gqGysrGhThrX6ulBYRReuntRYDUV7aRZM5e4fhRWl6FDUgcZpRq218l2TiEeiORSkjb/dI0VjSrEAmiq77Dq2rVw14KByMJDuLELptv6zSoxttsnhmbcp7xsouhjlTD6keU+Tdt9gJPzd2M91OvrNhqLVdPRir27Rh2XlPO341wZ01e195PMx67R2aKCVGFUibba6nCxZHOvzhEzbNZRl3fNNrGaqVoN4P2IiwSNpXYY5T63QmYb5+92P//bdG8F1StT93kmgk0AngTeABDoj+AZopK6InQQ6CXzzJPDsMx+qHg9ZMl9FE1TWUbPxQNBirW240v5Q3FbK4TBHYrU+lOcfAq7e3WsxykxpeNTNugf7QIJreNg6KMpWAqdxOstohkh7Nk/9e1g+vs7pXA/VslOw7LVShtWyt9O2XRsUXQdFTgs9lkHHVeUP0L9ye4X1NSthvAMLz9sdzsZ5W6/363R4XQldvied1ntfPp/77/pXm+5rAkb/S71YBmk8F+TZ5hDrOtIAigKZ+K3e4kDW5y6Xj897spmrDQj64GVq2iG+PbF83q9dLVnJniWg7VeWwKFMO0eq3v0r0rck2vr4qtRP0//Xla7Uay/DNxeK5m1P7uUlIF6OjfqsdPWf8ZM8HPyqnv2IFM2vEgr7d6vt+2IaDkTRlxKMRl5q+jX2817b917vX1e+db+vtp950mXVa2361SqNNvvotmNZHqvty6JtKvuJbG/Mey/Z3ug0eq3nP7SnDYqW0Nb1SOlPJznSc5meORRt04WcXqP/PglEpGhZPy9nvx+z+93y+dM0dndNJ4FOAt/REri3p8HvaNF0lesk0EngLEjg2Wf+TR0ryVJW1ZuI0XCsqoiChQd8PUxGJNZqMyqnrnxYrh9ug0j6Aqy7kXjek9AjwvwBe1WKecuA1XGC30woqsyVviQApMGRPe2emncjMb8nQ43lYGetU1ch9dOU45sBRU+7fLCtfIHjFQV9msIvuSbrXbOnn0PR0tEr5d4EKS/vQ+vkv67oa6Fo7KmaX+uA1gnnWf1nth6KLoOcYWNawHRbnRuQvLgHXhlJXZZRvwOYygmTvHXFvUHR2FNzhQlcC0UzmV+AS6dt85ytoOjyVxso87ZeB51W61cT5bVOd5alsy7/08jiWwdFNQm3ek/sdf3TJ9UchgJ3RqPRwn6L5djm428J1hhLVpWhb9tHOAxt628OtBb1avX2EavyX9e+96of69Jf93sb6HO53jMUrfZUPjk2NHv0rtMh789c21buUpbfiP1tK4PsTl9L16sfV+VZQnXKPBEU1ROQ7QHvtmTps2M8u2H78sQa9j2eqaotJ9ZF0nZQ9DTa1V3TSaCTwFmQQAdFz0Ird3XsJNBJYKkEnv3g/zivHzyJNqmjRJsH82b5fP6xjjBYc9CIQ4vywT+WPqXByoM+VjpF1Z6YerANuGX7ZTkoXdX8cYjUitc6KHqaQ0pWRSpkJpTL0BYtsm75/Dqnbp3qz6b3sKdlr1p+dkqsuAycrIIa7oCWgEfp3dNBS7EHRHPQzTpZnfxdzpeg6iIUpS3RweVOq2Yb7u0xZF37eyTbSad1nqtv+3q2lZV6t7Xfmi1Ra5G5bjtw8eqvqkvZD5f1GZd9mWcZNRh70VVQclnbr5ZvtPw97CmaLaCHWnp+69o2G+J7i1TM9b7baQHZ3Dxr5lDD++y6PrUOeq2DTgu6VM0yuG58UyNFw/4Jit6t/EJba9mxjyhwR/UQFAXqA3uQdf68OHYg72Uwb7E9NBk3rG2Qj59ehhJYMdZqMi3nf3L5/rp2LW3KMj1Zl846/Vinf+t+X5f/qfroikx4/FhmH09TvlXPD233e53W2d919TvtnqJexiZNgUwBzUUo6jq8bE/UuGam7ZfynqzoJP0dKFo+M5T9I+TfRYquU7Pu904CnQTOgATuzRs5AwLqqthJoJPAd7YEnv3gvwuPbiEyVI52WMfF5VXhwtlh4/EgWuxLVUrLH8BPPmADRZeT1dVQVFGieQkwaZfRYOucmm81FNXys3uBguu0c6VTUx3ysWr9/Lo9SWdxUMHpoMAyKBr6VyxD9XxXyUe/faNOYSMzKY72hL3bR4F50kEnQFHft5IycZp09J3iMAiA0ro2XPX7Oqf12xGKhmVh37w1keY1gGlZHrzsNyCOy20BBNQhurI/q6H4/59Q9BsGolmQ96A+3Hu3aeQ9SfOBKc1hJ7TvaQq2zj6vg17fWiiqyZDT2782eQgKeVRbuc3DeDxO2heRiHiuRcYORUuwtr4dgKJ5/EWWHnHXBkSbfjdPOocR+386ELsohXX261714zQ6uOqadfmvK/+6/Nug6IJ9XJPAOui3Lv91c3Lr+p9PirW1f5stXhh/Y1KggaL8hi6yZ7TLhN96scxnpnNAFybFlaf3KR97Pf14Hw+PKf3OR3/rbh8C1om4+72TQCeBTgJvCAl0RvAN0UxdITsJdBL4Zknggx/8ZbbJL+BcXlYdDlANdPJS2XoPJx2UEg+Wy0tXLm9eeEieC0poz9HlCax2ShTpJjC6CEV5CHZo0l5Clk7fbf5rKl9lugra8dBfArXycA2cAn/AX1+/1XueaS/Xe4oUFQ6sTm89jX62QVGP8HAH77T1d6fdy+AO/sqy/beAorYHYOmkroai0bNOI7ql16xzyldDUU1y5AMnSr1qy/BE+y1uJ3nqMnpEGk7pspvXQdG2PR1dJxyau0McZZipf6w+fX6dfOP09RXhsquhvVq/Oaht1aTBUuHeU6Do6q0zTqOYJRSlvWpwcU+R+Ov3bPyWQtGwf8ennhQ6Kc8c6T4YDOvtXwRAWfIrWSpSVNfoe9WVU7X1mw6JYexbtv3K6jbspUF/vHDYjUelorttYDTbOaBozuWNCEXXQc91fWC9fVg14ZCB+KrT59flv255+NryrXmE4aDMZeXQ9iluV10P9H71QZvZ/pZjeLkMnjRP9PXZPA2qZ1RfUQMUVd7Hx8crJ00H2vO+l9JHP/wb9zYQr2uo7vdOAp0EOgl8m0ugM4Lf5g3UFa+TQCeBb64EPvjB/8l21fQHeBzm7IhNp5N0eHiYBv1e2traiu+O5cC1HDXiD7ltp4fWv+sQp5nQ3HJTzOmh7dBG0LaBOm2SalteXUfUCOpqCVZ1ozsQvPeN++v77HRYObSnAVttaSvbqF+1n1Z5aIyDhTbnBqe1PjTGthBwwIKTUdZFBzwN5ZQUUULuGG9sbNR7dZ1cfpz39fJI0dIx1p6yfpIyTr2uU3pAQ4fl/LYMeCyA9TXdQ3n4UjrqFrdFhEo/xWFiSyLuXLYn2qBaPio4QR1LkFA6lWU+02k+aII6eX4qopw6f60DZ2UZub/MN183j35dghUvA/e36W/sKSenfoXf71DT7UIsFZ7PstxtT+ASjOP0owuSs95TRp9MwEbQ3jjK5Mvy5CaPfhoOR3HYmusaTrWX3fW6luVc+pv3lC3vJ8/SKV8EAL00mQhs5fYv2576kLbDgtCJ2TyNxxsn9vTz/oH+uQ1o0lHfyHqwFHpYvzipA9XyebPfpf5prDg6Oor/+k32QH/VjpJNeZAQdSaddadPu51GV9jHWulLptvb29E+t2/fjmry+datW0mRmKtesn83b96MMmMLqcfx8VHa3t5M+/s5Hdlyfjs4OEibm5uRp/LW7/qv+ty5cyeyzOllXVbZJSO9BEL5TtfoepVB5Va6DzzwQOR1585BGo4yVKdfqO55vJ7GeI0slLbSVHsoL92/Md5Mx8ezdP78hXT16tXI56GHHop2uXbtWrp06VLa39+Pz0pT9VEa2ISNjXE6PLxTL+GnXypP6rOo781BiPQh1U9l01/Xc92v+kp+yhu98bHpNE9G9OFlk46uX23ju/JVe6DDakNdp/TY2mBZOcibermN4J7R6ORBlPoN+ayL1GQMRV+A59hA6YDel+NsfB70Q5+Y9Pa28n7VBrt9HKrjzVvGUJepyymn2YsJgQj4rJ6psIM+Zrv8SCOuk+mK8bPZOgkboPrpvz8/ttUDKPrbH/lwxwNO06G6azoJdBL4jpVAZwS/Y5u2q1gngU4Cp5HAM88oUrRcRlmBRs3CJzl0owAn4QxVQEIPn4dHR2k0HgcWLR/4eRh20IfDWzu+2lFU6+9WrOHySAi/P97X+yGuX/5ZOuukJTBz0tnPksP5cciATBtIM1u7enxZ+qp2OGtVoqUDoTzkeJX19jLgiLc5YMCHBUeiOoAgOxX9NJdTsUT+usYjPUoAJRq2sdEcBOIwE8dO9zuIdCiq64ElLmN3guSIl87MgkPWAm1c3kCpUj41VLODbnDIvCxyyvns0VhZpjlSyp35WreL8B8vs/dL9pT0/uPv3Slu06Ma0C3p7P57AwProzGqPrS4r21bWVt1eJ7SpIC2bcUoHV5dU8MNgdVBs/Tay1hCQgciZZ/0+7wdy/b3iYEcotVrhaKkD7Rrk7NsY0wKVA49/WOZfpayUZoDi5RCdzwvoFYbGFDZp5NpHHa1DByUbb7Qtr15Gg6brUva6ghU8PtcF3xPSvq8//WVAg6rkcUJm1LZ3Tab26ZbKh/R9gAhyQxIxGSFA1M/vGhd/6EuAnRK98aNG2GzAo71BSMnAUVlpwBlXKc6CEIK+KlsAoy6RteqzEpH+bu+6nfpLEvmgXAqx7lz59L169fT7u5uAM+jo8NQYdUVPeVefSZfl4vyIhpVQGp//yBtbe7U44zKozRCNweDGuTqM7aIicZ88n2e2NLLo1n1WdcBDlVeQVddK1kCV/W7wJzKq2skG/qsrgEQo3Pex/Q7ZUFf2uzCqvHDny/a7qWtvT28buugPfbGx4VyEnPZb/peMvHxu3wWQH/82cG/85UK+h54XtuaeNMcXldOAjpU9HLEeMpkarEvutsHl33b+9GoiVT25wfaGRjeZjvCescK+mpyrdiipuzbpR6o/IPhKOrfQdElDxDd150EOgmcGQl0UPTMNHVX0U4CnQTaJPCBak9RAZ68jShANHBBOji4nUZDRWoMAgBodr4BSvM0GjcRHg5zyKtt+ZU7MLPpaqhYOh0lnNF+jqtebQ/1Cw/L1Ub7rdCncvTaHPSo62yeNje3ThUp6s6M5yWBtsmNa8pIwbKuQFPSKKPJ5JTzcnDC+43hKOohOfPf5VM6OAtpJEFb6UWO+myDQh5BqXLg3GRVa2B2CZJKB8o/L4NOJczTZ49EczkDZ28fZKezdKpJC6fMwYW3QewpqH11l0SalpFIC2WMPV1PHjThZfH2L+uHPE84e1VZaJdV/WNdpKDf25b/sAIiq/KgfN6PKNu0iuR1p572AHqQdqljZTSRO+2koXscZntZ+v1B6g8VqXTyoBjK0xap7vkIKcouer9zXQBqou/ef3L7DRYmZcrryr7ruqr3Wxu5f5cRdIAR9K+t7+u+wXB1pOjqSFfVPW8qvUwHPZLN7QS6sEz2bTa3Tcfy8vNsg0ooqu8EFTWxoev0XroAFPS2Waa/SkP3614iTJG3IN/m1kZAPME8fdb1ei+YRZQn0ZayxQKaKoOu1f/d3Z2AgtQjYFNVbuWnaFaVV+npXkHR8+fPV9HSOWJREavk69GoROICJ5V2rPaooj5lJra2dtJrr14NHSQiUuWWbBQ9ure3V0fi0RfoT1PtnZByxKTuR9d84kvlFcxV3XU/9oxIViJXd3ayHC5cuBB1Vhkkd4eK6Di2mIjYNttc6tXCmNuy1N/1rbyWKGClyXYGqgf65LpTjgM+CUMebo9u3z5oHXu8fyx7dtA1bnd83KD+DhVdJshMq33K8Q/4zTVu78ox4GiSVzJ43n6/T6qclHGOlCcSmChnlz+Rrj65znYSenYcj8a17fPy8ixTRoIvtk8v9WU7er0Oiq4awLvfOgl0EjgTEuig6Jlo5q6SnQQ6CSyTwC8+82/rPUXj4TbP/9d/t7e0xG+aZlPtdTat9jFTBKGiOMZpf/92EzGwAnJ5/rVz0OvlaJcVgZ5lpIU/oOt9jjRY/loGxcJB6GnPKy2fXtxT0Z0Qj3Q66fz00vFxdiqWvYATZbnrPCooqs9cC+yRnFhWyO9t+ZQglGtx6P0eHMuIGJnO0t7uTvyV80I0jJeZ9yXQCvlVkXKls4VTTLSWl92dJ30vp6cNtlFmj5R0GbZBk9Ih1fUsSdVvAFp9H2UcDEJ/iHhxua3KywGQJgtKvfD28EjXk20npzYfVFM6lW0yafvOy1KCL+XXFmm6KKeT20+4U8q1/l1djjj8vJpMWdIBlL+nQT0lIwHRACvV0nElQX8HHODUUzcinXCAPf0SzNXtXB0C5PLJ9w/StNoTr013dH9pP8pqajsRTt9uy59owFK3uBanfRm0aZsUcvt5fDSJyay2iMtSL9v0I/UWt7+o7VJ1c1vbed8T1F91zhrAUuksi/QtZV/CnRXmte439G/pA7BMsidSju91HaCGKPZV6QvWCWqqTNIFluTLLuul8U+/CWBqibvS1j2qq4BfgNPNzbDjulfAj+hD/b6zu51u3Lgev3lUpcomCKq0BAf1X3m8+uqrkS5jw/b2VhWtuh9p6z6BTKXlEJOoUdlbpaP7X331tTypN88RrQ7/VH5dS2QrkZ36S90PjzSh1ESQ+vgFyFW6KrvkQOSn5Ki8lI6W6eu9yqu6AYK1RYDkDnCl/zhkLKMa0e+wLVM9qzTbs5QTI239xfWQ/sikitpH7wHH+qzyc12pw6XdLPte/pzS1mbe2qHtP/bLx88yH+kWABCbqL98xxhAn+L+kIf6iia7V3SAUib+OdrbovyXjeNuqz3iMw5oiz29m5UKjAG0j0e6IgfqJtuzVenvMvvdNilPdbVGp9fPULQ7aGmVFex+6yTQSeAsSKCDomehlbs6dhLoJLBUAr/4zL8xKJphqINR7dl5eEeRLJO8d9gcZ2kaTqJm+nm5M1s+hPNAW0Kx/ioiWsGrNiATD9JJkS+Ley4uq2gJLGrnwJaPlg/nyhdHrw1a6Ld1ULYsjzsOEnxAnmokcuehjmSs9qRrc+IoH04gTpQ7dOwlRzSGR2pK9BtVpKfX06/FKXRQS51ChqE9uQI1rLE9zNr27HMdUBSRv1Y5Vp6+O8Teti4nfQ+U0vdAXxxFLf/cr/YZRD/dOdV3vnwRhw3AA4ih/kAfhz9etpOOb0rDwTicY3fky+ha71/l+3J7gTIP3xPUHfjaiezlg8q8/VzX3alsa5s13beO4nNgghxDTrI3K6Ao91EvoKhDDtdHrqM9vV7ePlGXniZ2NprNQyzCFvn48vlSN/Ky+Wm2mZUQl/318ri+10uRK3Bb2plS/g4+oj/MF/fDLW1wrevVthk+YSF7rijXVWX230i7sZPaPiIvv2+z/bSz+iDbfADAgPUeydqmg8tgBzJkKTzpANEE4gQJBd3uv//+AIXAFMEsAOS6SHzlo2vVz5TWF7/4xbAJb3rTm9Jjjz6WNja2YowQ/CMKU3X78pe/nF5++eU6elL11zVvfvOb01ve8pboF4rE/Ju/+X8i/cuXL6cnn3wy9vFUekpD1yvSEh1UGn/zN38T6SqvCxfPpx//8fem++67L5b1f/azn01XrlxJjz32WHrb294We496m6kuLFP/x3/8x0jre77ne9L3fd/3x7WCkqqfvv/qV78aZXn22WcDVCIvlUttqL4k0Jkj9ZoJJybCBIhV9r/8y79Mr732WtTlXe96V3r66adrKEvbST8+//nPp3/4h3+IdDUm/NAP/VBdf3TW7QZ6UUJTbDN9vQSnpZ0voT19HL1HTxkHJD/0WXLR9yUo9L7uEY6MF27r9fxUlhkb5+OXjznlJCiRk/R18iknVMrVIPH8UK1yODk2ZVDrk0Ll+Der9J7nFx/rkEFZ/4XxcJbSpUv3R1fGzvszkN4zaVo+W+R2HaTr12/WYBW56lrpBf3W7e3Ce9k/We8Oii4VUfdDJ4FOAmdHAh0UPTtt3dW0k0AngRYJfOCDFRStDizqafa/jhadpa3NHCm6t7eTHnv0kVjeJjA6meRDLDY2Nus9Qf2BFmfEI7nIvn7A7c1j+SZnwLc1EA/VDgvq9/Ne2tnZUzzc0rZddtBMOAERKbC4+r3Mx/ck9EyyE5EPajrtq60OB1pyWUEFwCNOoK5/6aWXFpymUoZEBOEAsQQNJ4rlj0RKLUCVNA8oGsdwL4GaDrPcwYzrUz6oqHy5k8iecFwjx8X1hGgm8sGxQ0cENrzODme5ZplDp/sEM3C6cAprBywiZVZHCp9sc494E9RuDtlx6EaZcKbbyii97fe0fDuDLZxdd3rX7SknUEP9+OvyV6SZAyu/RkBsMOgtQLHy2tZ+h66klPdWPEUHcD3S5eHAVrqgiCXyoezoiEcSl5GGAJgy+xKMkzZOc51Hv5eu37jFxiG1HL2tXD8XHHrsZEDRxUOSXGZE1bWLaJ7OXzh/Ys9av9+hhIOB6AepF/qN/P33tnZc6PvVQVsZumaoS74lSPP+d/J9ZUPNhnk6ul5tSDsCJNGBEqSs0r82GQK1gMtEFivKUGBO9kOHBwm0aXm27LkAHXBrneoyqSQ7Jsj3la98JQCvoOjDDz0SY8/BQT7QSPoFyPyLv/iLAIJ6Pf/88wEYf+7nfi79zM/8TABIQVsdUvTyy1diUkL9VMvilY7KyV7L6l9KU+UWaP293/u99JnPfCaue+tb35p+/df/5/TgQw8GoPznf/7nAJCqr8AoS9AlG6UnXVE9dP8nP/nJ9Ld/+/+mX/mVX0k/+qM/GmVSGmonAcqvf/3r6fHHH490VAbgPO2jNBWlrIPKsCnSSfRVcheo/fVf//Wol4Doe97znkhPvykf1UtgUSD3E5/4RMBYyVDl+YVf+IX08MMPhyyYpKvtRhUFKt0p99wudW/1So9svxxWuv1RfkzqcdiU8pOclK7ajC0bSttLOuXzyyIAZVK12ULHbc+irV6MtJac9FK7ul3knnICSHI5OSnUyweBWaR5mZbAvdsjL7+en1597bUkONo+vuV96JmQ1HuVl31v8/faeqQZ+/zZQO/L/X8dnurZYzDUQXM52pSy6z6egxRt7a+FumhPd83r9nrp4x/7yGmGsXXmovu9k0AngU4Cb1gJdEbwDdt0XcE7CXQS+G8hgQ988JfYTDQ7xzUUnQWs1LJ5RUM9/NCD6Z3vfEd681NPps0NORJ5adrRoZZvLkYKuvPte16qvItOr/YT1fLz5fuC8vDfDmf66ehQkarLoWgJFRafkOdpNtfy3cWDZvwaj1Tw78MJmM3T9vbOqZqhdNbCeREwOD5aOH2+BBKceFwCIa7T93IygL+qLyCa30pHi1siXZ4AACAASURBVAKrfUeCYnZ6NtfiXLXBqqYuOjU5L//G+XPnxB1D3YNDpWukOyxzdYhXghuHUnW5K4CDo7eqAUivdDCz/FKazBRpfHL7BNJ0WOvfZTnpJOvd+vRch3G0z6rTrQWVZ7NAakv3lXO5tvUB/93lSFkFINzRXGif2A8wnwa+7AXEdtn7tdM120fQ7mXfr/XZ9ij2NgLAc9AMelkunweGlY4713tktIPnuL7XS2Md5FVgXe9rQLZS96I+Wjos61OcHO+gr5yU8f4lvcv2pbSLObfFa/N3Zf+4dfPGiabzKFqgoQMRj0QrYVebnSrtXvNZMEP2e/nEEHswAqc8coy2o66ljpzGsEpG1MEBGCBQ7ecQlEku3Sfbsu70eU5AR+5Eg+bDgobp+EgrJ/Lp7IBH9TlB0U996lPx/cWLFwMI/vRP/3SANIHVDDXfkq7feH1hMqTUM2QkwPilL30p/f7v/35Ecyqy9Hu/979Pv/zL/64Ge2wXwInugrjKWy/2OBU0/dM//dP0d3/3d+mJJx5Pv/qrvxr7mqKzKp/yFPhjH1DsGroECNT2E4JaWi3BMmcm9HSPyvPKK69ElK6iWVlKr7pILwRL9V4Tf7/5m78ZfwWxfv7nfz69//3vjzQFRenD9F+PgGRfWIeZXK+/ZSRyaceA2d7XvI8xKaX6qMwqk2A78lF5y8kS/+yTwz6W1jZmVm1qvkTZy+1zyvGZSNlyfKUvqa18ItFtSPTF2P5jcU9gz4N2bbOjgqHbuzsBRcs0+AwUBYyyWoPVEF//+iux2kjyVFsL0jIpoGsB0OxHmw8Yy5Hn0+k8TeeDNJ1kqAoMVfl5JtIEQdnmdTv0dHi9tlHqoOhpbG13TSeBTgLf2RLooOh3dvt2tesk0ElgjQSe+dAvmUdbRYlatOhw0E+Hd26nSxfPp3e8/en01Hd9VxqPtGw+R4oOBooUWb6EUyfXV0/M8cehn2DAbHq00qle9kCbv++l4UB7uy035eVBNe70K9JhOpvkiFEDQyVgodwuyuz41Dh4rZ61pR/L56vlqw4yHGKybNGXVNcytMMx2DvTnVLdUx4m4oBM+yEeHuyH9BwelmVdiA6pHKAGyjanH1MHXQ94kWDcqcVJBYqW0MjLh6OHPBw6InCW5ZIP5eIvewCWe4s1ephPEHeZA+L1nUfHuu6if9pTluXvAFR3yimfl6tp6wxE2/QXx5qyuA56+/jvbXrqy7MBUiX0Kx1ad4pXRmrXOHE5FAOkeN9X+XMZ5kkHffhhQyXc8PqVEwNAD5cteoGulEDAJ1m0H95EB71VYAA5LJuA8LSI1JxNj6P/lHAaGRKJ5jpM2fRdhhqL5sPl32a/FupbRYyVUAd5+6QU+ZbwvmybRRvdFM77SGXUk7agaOs/DoZYykof9DaOQ4+KQ8q8fuUSYJeUSqbfBY4kf6LQ9J4IdeUJWAFwA2p0Xbk8uDTkHMokWKh8iDZVurFsfCIom8GrolN1jSIyFbX5hS98IUDmD/zAD6R3vOMdkZfKQpsIAG1ujdOwOqjIow4jErPat9L3ev77v//7AEePPvpo+p7vfmfY7WbVRpYDQAg77HBTy+Z/93d/NyI0f+3Xfi1gpSAf9ljQSTqr/6oPByAxlkg+RM9qP9IMWzfjfuULRASmKUJX5VeZdV/so1pFWCpfAVOB0Y9//OPxvbY6+Nmf/dn4q8hYP+hJeuvgm/4YexNX0aOMA4yDuobx6wQ4LQ4qoh8gC2SJvQJACiyrzJLRgw8+uLCnetlH2qBoM0ExT6Nh8/xC+dweMylYPgdR1tu39+u203fYN3QbWNjY3HwoHH0sb39x8sBD8vPtd2jT2k5GlGW+28ck70O+Z3JpP3XdOOqfX7Qv+5v7OKz36BcRzUfHk3Th4v3pzp0cfap+tLW1HelIt67duJE+/en/EmnryTaXMf+lxrGndC91kaKl4es+dxLoJHDmJNBB0TPX5F2FOwl0EnAJPPOhD+WnwuIVj43zedoYj9JscpSGvXn6kR/+wXT/xQvpvovn03g0SHoo7Y83Ym++BpxN4z7gVl6lmT/HoUYCZhOBhF4ajnTgwij2K9WDLA/ywA4ieXBMSbOBCtojbVRHkxD1gfMtp05pcSACzjAOk5wpfTfeHIfDCkBiyRZLLSUaDsiQ46bf9ZsOKIptNa2+RDToGjmeTVRNjqYkYoI6yIHG6aVcOAg4SX4fMoponsPDOKgGAEA5PKIHp8TTyo70JA65Cpgzb2RP3rqG/eeIPGIpcOwlNx6nw8OjtL21HQ6vysB1ONA4OZSBqBUOLOFUZ99bTvconQwdZvVyUt3L0lt0TWUUpJAM8/62ApQ5ckx/9Rkooms5PVr36PPu7l6a6KAaizx1Bw3nz51qdLDWIUE1i+ojf5UHfcTJ03UlIKZPePdzB9N1C0iMXIFRinYmX6KZXEbkn/vgoIkknmrPOB1UtvpRCPng8CODvMew8m6gRFle5e17IqJXOZLvOG1t7wZc8rQdyul+6oQdkKxw8gE/+gsMQ3fKpbNlO+vzNA4La06fdxmji8ugSlxbQVFASu5XR1E+trag/m5flLb6j7ZfoD5eb/QB2FrqIPmFAbJIL09L7x2oqRwAOcBZLL+vqGwJdJCFp+/6n99n3VHdvH4h2+KwG0Af/Xogm2sTEuintwFtib10GYVNm83TZnXgjYCc8nAdRy+aiYgGvmjcifFnlscfdBP74aDNdQQZiwjpWmCZ2x/0E6gN4KHdAvJMJ7nrFd2v6V/50CivO3ULGc3m6cb162mjgpgqY4xLFWxXuaSLRLfKDgsWvf766wEgBVavX7uZzp3LEZu6T9CSenMKvNtXX5Eg2yXcJPtDX1MejBuy7yqv34+MaOPRcBz3chiT7hcIVXsRJSp5o7vY9WjX4SCNxqN0/cb1SEP36TpOrSdf+iNtou+V/q2bt9J8NkvbW3lfWI1rKi9LrlV/RbNKZvpOv2PfFNWqbT8eevjhaD/G1/I5SukByxknlbfA6n2X7k+DwThWWrC0XNdzEJYf0ia5qI5KS9fkg7MUoaxniix/dN31l7HV+zZ9KJ4rpnmMpA/rr39WvrSFysge1pJFXDsS1M+rDdAbbJaDdNrbn0N0yNLhnaN4jtI9wHhAttKXDsSzzp07YcuwX9reQdtSXH7oct7jdq4tKHZTfzCM59HeYJief+HF9Jf/+dOpPxjl73WoUjYZ1eGGcVJg1OO3P/LhjgeUytt97iTQSeBMSaAzgmequbvKdhLoJFBKIEPRcPNOeGdaSh8HIc0maWPYT+/+4R9Mly6cSxf2dtNo2I8or/HObppX+0qG415BEu13Fw+3Ol06HrT7aTwa1QBFv4cDc+egLpIexln+TTQFEAnIlGGKYEJOFxgkR0L3aMmg/sqJAZThJLD/Fo6bIpTkqHCC6oKzUB3M4+XxqLsAU8f5IX02ndYQRGUC/gFP3SkF/iovnDCP7nCgp+8dcuH0AHAFRcMB6efIOxzicgm9A7IaplQgA6cbR5x09BcHXPJSWetThyM6aKOOCgKSAnhxyvWXyCNAN+AhQ6EcleROGPJxx6oNtiht1VNt6lBC13Kv2kHOP4dh+P5wymc8HKfZRNtENHu6OTgD0gAh0Tml7+BFbY6+AlccfjQQc3HvRsFEQSWWT3vfLJ1Y+gE6n0FJdibnKUf/RC+2vSGVBk5s6+8zwSwcxGZPSS+HL18lb/RQ5d7YGEb+JVgEQql9gIIOhkLPYk/CJlLK4Q/1xSl3vSRtb2uXF+BCsiByDfBHHeKvDtHZGKeJwTuVlT4BUFzaLmmedmV3YouRRRiPHtAe+kzUMI69lo3Gnsx1FFPOqYSTi23ebPWAfnq7O1DTe4eirhvs61fqjD4jX/S8HDMAG0A4+gL30tc9et37C/BEk1JDTboVUNrbqi3SvW5DjU/aUbCabHJgR92pXwlFs02Urcj9r3yV/aitTdiLdTRehEKqawlFaZeF3zRpMxrG3rpu2wFMkhOHGpWAP9qgIjyqPzLDDnkbYR/pF7SPgNTGxnZAUe1NHNF21d6oshuMo4KognHsbypZ5fIIoo5jX25sHJN2ygsYyfVAvmZ8ymstFCmOfIHM3OOgDV2oJxqH/XTz1q107vxejAGCmLJXKqeeB+jHSottaPQ7gDUg33gjTRWtXNlP5Mc4Jfuh8U1wFPuk+5577rl0eHSU3v7Od4T+8ltbX9T1GoeUDulL3hcvXkoHtzV+jeuJW9WX6FDJkgkt9oPV84quEbzWM9Xk+CjAPmMb8uI+oCjfowN5fOpH3bUaqGnTRSjKtgtMSPEMoHoMR+PYgkTLz6kX4x6TQ0Rnt9pnhZlqB6VqUkzX8mxG/6PdJDugtOqiQ8GuXHkpjceDtLO7k/qDQUywxZL62Tz1hqP0wotX0n/5v/86Q1HtfdsbpNm8F1BUShvzOVqpk+YdFD1pArtvOgl0EjhjEuig6Blr8K66nQQ6CSxKYB0U1fJQHdC+szlO7333j6Tzeztpe2OchoNeOHMj7anZz05gOKuxP2jjrCoaR59HETlXRSTEkuMMtYCiOK3u3OHY6UFbD8t6wAeK6jqcPT24A1HkgHA9kaEqF0uvAHbhLFQRKJNZjrLgAZ4HfJwppQ1cckh0eJCjFwRF9fL7cT4EZxVp4pGURDwqOsfrjcOse4EZAFYiLainynh0rP0w9ayf905zKIpTToRJCesc1gAiPaIPJ13pquw4m8hSThl76MlZAVq744tzB2jCMaLO1NMdSeCRvpM82CfPowU9Es/bDceNupGf6uBAW2lHG0+maXtzJ+ACkTbk66AHh9+hnQN02sb1hvsBYeRZyqDX86jq3IfIJ4ObxYOpyCv6WgVFUy9HOnr+3h9KedTQMClyW1Co2dM0p3vy4AvANeXPbaaltHeS8vc2dKAEWEMfdV0NvCeyFYqgXjwogzYAnugz/Z5+RjQRYBSQRJ9HH+lT1Mudc8EMRSpqcod0gPS6znXGoRrykd7sbG2mo8PD6K8OVIEQ2A0iM7FbSi/r1cn9bF3GLnfXC7eNbtHb9LIEenX5q4PISIs2RHf0F7DpoNLBm+rpMqa9aS8HcW7fAv5Mp7EnoSRAGYFTlMGh9gmwrZUMAjNVWynNMqKQ/rNs3NeeqD6J5KsJ3G6V/YL+F3mO8vjnAM9tAnIt9TkOGostHJrxB7hFhCdQ1OVI/1G9B1qlEVtRNHYC3ZVOavxRWcpIRF1z50DA7yhduHAxxij0XXnrPuy+T1Z6vXKE+HE+rM6iVB2AM1kJhEf/JZPJcR6z1P/ricpqL1Kl5xNL9HtsQdiIYT/d2t9Pm1s52pnnAI1NkocgKXukSmbKy/cClfzou8gXPeQZQn+ZvGMsVjtq7Fb77ezt1lCbfgQA56/kydYLlFHXSu46aE8R4zy3YBcYk4HMylNl13VqG5Xr2uuvx37svhImyzNP2il/xh90hjLGNf1eQNEc8QvoXoSijPH0eSZk9XljcysGgWn1vMJYrGtUDp4ZSptEX9Sw0Ztn/WX8BYpjb33VCLZI9yvtmzdvpKtXX03nzp+LpfMbm9uhz1rBJCj60pWvp//z//rPHRRdZvy67zsJdBLoJGAS6KBopw6dBDoJnGkJrIOi89kkjYf9dH53O73vPe9OeztbaTzQA7WWIc1TklPaz0tyqy2b4rCmcGojgkCnM8vByfu3aakU4EwPwAKS7oSXjSGoQGSoR3ApLZbHyaHTAznLyNnHT04RDpKcA6AhTkOAlSqyU/n6snmcN6JLOcVckRpENOj97k5zSIXScDClz3LKVD4e7lUmpaVyKVoECIOziSPlkTcOdFw+ukbRou7U44DrN9XXoag7Ru644ZA41FU6RKooDTkhHpGpeil91YuIV12v90pbbeWOMHk7WNQ1uh8gpc96T2SnyqN2wzkOR3oyqSNp0AfghUMTh76AJYe0NfTSye+2fJt6o5NEaCF3B1buBNN+7nQqDermEE8yIFJHfYZ7HE6Rnzu1J6BQtTOa9nUEOgI2gILeNtRZf3P/VL9VlNvJSDN0oilrE/3WtKH0fRKRYsibMlKXEurXDnFUXBG6OVIMGEAbAWKI7MLBp5+jq+XSWIf/OPDedvSlqEM0do5yol3Lerj80YkmvVnYukl1wnIJ/7EhRH+R1iKojR7buoUDfZkyu2wBm0TP8bnUIfJapp/c1wb86QuUo2xb2gIgpv5OnenLQE7SJ62wBxFllqVJOehvPilR1tttl8YTHuSxO25rynp7XaSCmrQDwNA/HMwS1et2F10RFJStIlKUSRnSo++QHm1Ry1pgvNq+AVnrGqWPnSuhaNmeipTVpJxDUeyd23Deq7zAqnN759P+/kFEitLPdK/GKMYljVHa31PjFVvI6DfJ9c4dnQzfq/aVzWXGtlAHIBf1Aj6qvIqUHo/G8VcyY6xi+bs+u0yJGm8mv1JASe2rSfSkxlaAnOqKHdR4pfeqJ2XTuHxuby/vMVlFK2N3GD/5TfLjuYVyaPuHI20FZNH5fj33qGw8Pzi0lN3TQhrZX59EYLxTmdirVumq/MBS/ba/fyud28srYvRZ9dXvAGalqQhf6bBvsYOu5D3dNamxHIpi04jCZvWLZDHe0CF1ufw89/i46asE6BOMg1w/GowiWpiJS8msnDyhPuhO8xxyHFB0e2c7bMlovBmHnjkU/eSf/6eVUFQrmfR8+jsf/a2OB7iR6953EugkcOYk0BnBM9fkXYU7CXQScAmsg6K9NItI0Qt7O+kn3/fedG53Ow0UCarotF5Kx5rtr5acxoNvkAZFv6V6WWNAUR1qUe2PluFkBkOKknBHlYdnnAtFRcgZA/DpHiCpR96wT5gcKr1iWXsVgeAww50fLV0MR9gOHuBhnUgR9qlTmjizOIzHR0d5H9QqUpYHexxDnHc5cTi3LENUedljzB1hyg4k8nyBBzi4ijKKfduGzfJNfstOZ96HEzCH8wQcpo6Sp8MrwATl9+Xz+k73KwKI6DeiXPiNaC19D9hUuXDqcLCULnJBB5Q3v7tzX0IfPpM3jhPyQsd1HU4s5a31QY5wROqdXDruoBKITnkcLnqkYllGnGV3coGNuQx5T0b0FP2ifLp/NZSdJR2UkdNpHFNknfvXYb3Un3xUzihTX9BZEWYNFEXHADkOpQGvDeDSRMQgIkVLcEU/877tuhwy7StKSpHdwyZ6tIqaQ/eIVPIIpehzw2E0scuuhGLAD+836AXlVaSoll46lEU+6GsDwZrtD6J8saVqjhKnvPQ74CC6AqwuwaJkv2r5PBABm+JgDQBC+Rw8Us/SnqLX6BiRkQ4jvYxtUBC95i9QlKhO7gEKcp3rX92nRsP6oCVsr8vTAadHYgboUfTc7eZ0cgcuAJQSGlOWLBfpTwaKyIVxB1vuELLUcY1z+qcVEPrNAR46R9QcIAp90PVh+7QfdbX83XUZ+aCDbgdq8KZ+LLhcQWWu0b2Sj+69evVqvXJC36s/MXG1Md5Mm5taZj6MfUY1Jmm8UBQkL0E5DrbRd9jSbKeP0s7OVr19B/1G+ege9vTWWJH3wMwTWk0/HcSE1O3bB/E946rSltyZcAMEAmOJoo0J134+aEqwU/lh77S/KKs06APaWueVV14JuQj0Mjmp71V2LZFXnnre0Liq+3RQlP6zP6u+B7aGfg+HYT+w8dhIdJW9WlUWlQkd0b2vvvpa2tnZS5cvPxiTp6QtmbP/tcr74osvxr1PPvlkyPXKlStRtycef1N69dVX0miQYSnR6qqD+jV7olJ/JmdU1zxGa+uG1VBU9Va6kq/qqHJJ/lk+g9Dd0Tgf8KXr3M6hD/RFygFwVpTq5ngztg/gfsYu/fXnFv3u/T/bBa2QUKT2MLYyGI6kY7O8PH4wjOXzf/a//8cOita9uXvTSaCTQCeB5RLooGinHZ0EOgmcaQmsg6I6SKU3n0ak6E/9xPvShXO7adiTGz+L2fkjOXXDvBeolvLVzriuiWiwWZpNZ7FUKx8KwN56GZLpwRonh0gTYAafObH38uXL4QwQCQLwkjMEhFD+enhXPnIKlAcnAvOAj/OgZXeKtPT8iGxROrpO98h5kiOkcnIIAsvoBUZHw1HkCZzAMarz2dyM33S/Ax0e8olQZc8sImB1j5wPByLuVMsZ0NJfzw+Hh++APTiZlAPZqUxEwOBIA/eUBnuKsQRQcmkOWjoMZw4wKZmz1FBpsVRRstKLfd48ooXlhLoX2A0QcCfbwRbtS1ShygmIBdCUDpnuR/caeDBI25vbJ/bhBM54exK5BpDgNweYOHK0K7pYQ1hbJgxgEVABhpQw2oEY9Sff3M/mcdAIeyI6HKuhn+29C/wB4ClSVIcdAeVwWh2kASRcv5t08hL6vGXGyb0w0UX0lz6FszseCUDoMLQMJYHOLg+PAgYsodNEXeGMkwYOtr4nUrwEX8Cug8Nm6wfaz/sbugYkAxYD1yZxqFKzdYbKBBwE8gBCPAJKeQmIZvkvLh9H//T3woULC4eoeDQqcnSg1wYsy7ZBT/SXySP6C9tUYAPoY64TngfQHHuD/Qe+5b0Pc/s6tKQ9xpsbNZT0dF0Gbt/oIypnbKkyyAfkAWDp57Sh9wnvz+Ql7aVtXQeZQCmBDrLM5Z9FlBrbwjQRjE3kNiAS+TLpI5nIzhPpD1TFBlI/HxOJYkSPoj9V0bnYNtc15S3bC8gSIJXMdGK60r/2+vWIEhWUfOGFF6KvMAmJfHSYTURUnjuXnnjiiWhDQTrl9+CDl/OkzjzLX78BLjVu6T59ZsJSZWEsF+Tb3t5J169dr5ePS7cBs/zV2I4OMhGidPRfMPQwDj+apa9+9avpc5/7XIyVb33rW6OOkrWAJ8vLBRNVH9Xlu7/7uwMyvvDii+krz30ldPTpp58OWSktpa/nDR1Gdd9999UrGJigVRqq842bN+Ne+o3rqn5XOpIFqyoAqrr/5Ze/Xh3UmOIatb3A7MMPP1w/c3zqU5+KdtF3khmwVuV64IEH0vbmZhxcKVmzTY/S0Euye+ihh6KcHj2rdlKaknFAUbY1qsYK7DD2hbbUfbpH6SqCWLLe2t6JtIggJVqcSH6el/SZSdDGPk9jT2/ux76rvbhGv7m9chtR78nd76XbgrbDcaw8iJPmh6P0/AsvrYWi2g9ad3z8Yx/peMCZ9oS6yncS6CTQGcFOBzoJdBI40xJYB0UVETo5upN2tzbSv/4ffiKfPD+IRXs1FFW0RBO1mQ+ACPASTHReHUSSo3EUHaAIE0DWf/3Sl9L+/u0cDVotRVOD6OFaToKcGj2cy4l402NvSucvnI/vAYx66H7h+RfSjZs34oFdDsHOdo66eOnKS+mRRx5JW5s58kIP//r+4PZBwCQ5GQ9cvhxpKaJDDpsgn9LQe23mrzLLAWHZ4cWLef+1l19+Oa69/MADaVBBHT3IK129lJ4cB0GN8+fOp5u3bkbeilDRdfpNy8bkCMQJ0P188JLktbG5EfKcTqplkf0cVST4GlEbdw7S8dFxRAmKyMRvo9HCNgQ4yR4FSlQmkUIszSMyBxgr2XPaq/JjSSJRp2ortZ+cIzlrAAnyVLrKSzLTNVx/6dKl2kHXtSyPJLKFtpZjrt+IdpGcQ0bVMkfgCuXGmSIqjO+VhtLmcAr2cvWIlo3RxsJ+hsAgQBPwBkijtgXwOHDGCeR+jAoQze8D3CADrnXnj/wB5sAYrs3QU1Fm1d84CTxHfEY/q0ARbeZRbDXITYq+WQSaANMaGh4c1NC4lE12kjdOHLREXfUXAI4zK30Eom9ubKWDg+oU4wosEBGq+2JpcgXXBReUhnSBCDL1MfZMpNzAYNpLnwFR+gssq+1VdXp6DYq1pUYlP8mMqGpvG2+v46PDOLEpoPx4FP1XdgxIJNtzeHQYfVn2RzJDPurPfvo8be55yd6oDERgObR0+K40XQauCy4L+o5H7aGjgDhdQ1SZ+q6+94kl6qByMnEESEH+HFBDlLnv90gkaZRhlg+WURmY2FAa2H+gqrcj9iYi1za3wtb6ATuAOUCj6y2y9UGfMqOjSh/ZOoShDzaAfBr6yJ6iRN16OpSBSSml7fY3YE5xMBP2THImap7x0pdC67uDatLMITLjI5H6Gs8kY514LhlrTJSMrl+7EVGiamOdpq7rpG9sEaO8/uqv/ips9uOPPx62Xr8Jiur+xx57LG+PY9tnAO2B4j5hprGAyTX1W/X/DN7yhGLdZ7a2qoOEBtG2vn2O2oD6CQZuxKnsk4CdOvxI7SEoqvFCJ5RrrNa4IzgoOSs9/dW4rDpcu349vX79WuQn6KvvJCeVS/fppWcPjU3+3CHoKpnuVxGltU1lb3U7PExjvdLkuUB1f+qppyJSVGBY8lREqMol+QMSdf3nP//56HuqVzxfjEZRF7WV9kM9v7cXx6mrfILeeil9veIQyWorG/qP6qBXjI2b4xzpugKKoq/SEfLn2Ubl3Yoo4M16FQhtyCQagJbJafom/VsrNVRfIqpVTiApdpuJAcmBqGPgs8CoJoe1v7qgKJGig/FG7Cn6h3/8pysjRTsoeqbdn67ynQQ6CZgEOijaqUMngU4CZ1oC66CoTpk/PNhP2xujgKKX778UUFSwVA/Jh3KKBsM4WT473NUp2CIFggUDRUMdBggVEJVDqIf5iJypDg/QYQkOPYgO0MOwHAo9HMspkCNSQi5dK3hJBEU8qG9tRZt6pAoRY0qvjqi4cD6WXeleOVBy2hQVoggRORlf+tKXok5vf/vbwznVdXKU5EB++ctfDgdmZ3s7QIhecliUj8orR0fRN+9617vqe+RYKDpFr6997Wv1Paqbyk2kKJESOA441IBGLXWMfdd0cmq1xE/l4nAMJUyEipwS9uhUOkSMBFDY3q73cZOTofKr7HJ6OHFYMlediHTRX9qEvVKJIAHYSC4CzrpW1+CIypmTMwqUpC1VDpVRjqGcKtWF5OO6MAAAIABJREFU6NwvfvGL0Sa6T2X2aErgFeAKMKn640DJCZSzqL8qFxE+OaKln/Z2dtNs1uzhBwQFbChPlVflwznTdyzXl5xw+ADTDlI4cVhlkpwoI9CJtvYoQn7TX8nGX562/G8BtzjYrHKYVQZADHLGmQcm1UAw9vQUjGgO9nIgUwIhwAtgUVFicTrwPMNGj6pzSECaqgdlyf2UvpOBrtIC3KsvxtYQg0G0n3RO5VZ0lNpQfUn6IjAD/CaqsylfjkynHylvl0H0h+kkykRUt9LS/eRPPTzaUfXIADMvXxYYUtlw2Jkc0F8OWFEeSgN4GKAx9sA7DD309IGODjKAY2WkKPChTUfQOWAw0FHfEwkJRNd35e8qs2yg+j/LiPWeiD1kS50AIvqd35S37DMTTOqD6stEqG7t5G04mCBg8oNJKCYymPAAqtPGB/vZdsteS/6y3bJ5JaR1MEof94kH6kSfQXZAHH1G/wHKgnEC4Syfb4Oi6CRgS3myxUuO1KvGy2pfSgfykh2TGpSZdq7hrh0Sh65KdrK56iN6Lwgq26s6xqTgwUGW+XQeY5milXW9rlH/ku5j0yRT2XLpCXuK6rsM7lJMRmoZtsP+0sYhA9lC1amG3ykvud7ZyQcHAU1dDzU25qjQvPcruhWTBGme9m/eSjvbWScZB7DZ7IPNSgVdo/+Mtzdu3Qyoef7ihXriDzuArZKcpbPSLwfzGmtlly5cvNhqn5mUIB1WVwiOSvf1HPDiiy9FnTQxojLpv3RZY57qp/Z429velj796U9H/u985zujLdUOkZ7a89atdOHcubCBqifjlMrGxK3aj60B6Jeh+/1e2hZsXQFFAdKSCxMjaidWgXBYJXZEsqcvqQ48dzFuK3+VUXXQhNh9Fy/FOKAXzz/SLeyD6sBKFslctkNp5rbIE7aK1s4r5sdx0NJkOkvDjc309VdeS5/4gz/uoOiZ9nC6yncS6CRwWgl0UPS0kuqu6yTQSeA7UgIfePbZTPTiuIpFk6hDRFg+r0jRd//wD6ZHH34woOj+rRvp8uUH0p3pNGbpieYLh+voMA21T2BPcEqRF6/GgUSCGNevX0uPPPxwXuKu04M3moOUgDA4vIBCB1U4XDiPcvJ4iAa4KB2gFc4wTi7OshyoWPo5yvtxAiW43iNv9EDPvmqUDedCJ5izvM8jGZSfvhdM8CV0+h6QobRUdqAbEY5ylJSfHAeAqK7l0BylCTiOPRGrpakeQenRkOQHaFBaODjUS3kThdRAn6wZHqWmPBwcEPUEKGTZI4AQSAx0BcgEFK8O9UB+LN/3tpLsPIIVqEW5AL4ADhxnABQONZFolC/LKkUEH8u30SkgkvJgnzfSAX4BwPQ7MlSaOLdEwxHtQn2JcHGABOCgDvpL9JzSKyPXgAbajiLKNW0iE1miiJ4TbYZzq/LofZT74DD04Ph4UkfTyoFWnnJ85aCrnwgK6D+ASGlnAJ5BppbPO2iiH2Mw+eygNEfnKZpcUDEDVdoOPQYuliCIqDnqWMrPDbXKjD5zncNd7InyBEzTt9UGQFJ0EjiXoeJRRHVrImhZGTL0aA7CocwZfE/Txnhj4aAlL6Pe+/L2MuqLfln2V/RI3wPJw8JXUcRef9IEGGG36OPsgSw5AL6QBXUDADm4Iz2i8AXdlCZLtNEl6qc0Ab4O9XUdkZlNhGYGiXqpP2vihWh0gRP1TZXJxw2HVPRz/VX/AdgQEevgzfsioFBtmNvvOE2mk4DjvNAjdF22gRdjDH1QOqT6aYJMS7YlH0F+ATP1Qbfh3n7e3up/fPY+iB4pLx8fcr+r9see5bFIeqgX8JIl0KxAKPtP81l7amo/1eagNWSLjtG/3AbUky0pt9FwmFdXEMXoEzuuy6Ud0fOFoOh4NIyys8KB6FSlA+TE7lLP0PPZNI0EEw+1BH9ejzPIjEk79B3Z1Q1ajY0+9ngf47mhbWIl1yVvKaG9ldvGbsYM76/oQb6vlzQpIDjsLy+n9A+76v0rytlLaXNrKw778ucddEdpslKhtBmUQ9/7cxs2m/FLMFdjtPo9e6oysSEoeuH8hdg+gQkktjqgzOrPqoP6OHBbfUPj0e7uTjyyKn9FXOugpZT6qdcfJEWKsnw+9QZp3tOhmv00Y3m9run3YuuBbvn8gvp0HzoJdBI4oxLooOgZbfiu2p0EOglkCZwGik6PD9N9F86l9/zoD0ek6NZ4lI4OdWrtXkqxyb0OS9FDej7IQcvJt2KvuGm6du319NKLL+YlUtUpp1tbeY/NixcvxQMvS0gBaXqgJjqA6Btdr4dfd8D1IK37PUILUAB8cHCCs+COmzw6RVsC0RacxioKR3LCIQcIRaTCZJJuXL9eO984zYATlU9Ou0c34RjjZADP9BmHTWmrXgISciQAM3IKSFN5SE4HOu3dyo/DS/rKH6eNPHBogA9E2BDpSd/AmQNaKs8S8gAfyI973VHU/YCscEarU4oBJ/4Z55C2lgzkKBH9A0ykTYikdCjlTp0fCOVgkvYcV4dE4MwCsFxGaj8O3KIeJfQFSDiAUBpsPeDlxmGUU+zQxwEA7ehQjt+RTewpKsd/KkCnw8uaPqL7AY3UCWAD6Ino3/Fm6BQRZEoPmbLtQN7/rwFNDj21dLaUPX0o+ogiumzSwftgyLgCI5S9nJygHahPeZ3rWwlQuIdraGPXj1KmXEM0IIAGIOh1Vbo6eZzvSiil37EFXgbaNuoiJ95Or/bf9Dv3ezm9Hg4qucblAJRyObpcvMw+JlKmmDiqILiDRX5nb2Wgk/cDIBv2L+RVrSjIUHES9s3hpcuC/uo2rWw7tt7wKEHslOufl70BPNmu85mJHWwckyMuz8X+PY9o/XzgSwZTlJ/8yn5J2zEppy0UWPqs/BQJpy1WsAulTaDtsOV5+4xq/277y3dEWLZBYaWxvbVTQ2FsuUNRB91lPy/1v61fuX6WY0PsZZw0IZkPTfNoaOx7m35jQ1R1jcHsqVz2McY3n+zAFunaAKajUUSL09fK8YcyLZOxJnU8X8rrkBGdKPu57ovDiixKuOwLbTal1jHdVwHRMg9kRPn9d+/nEp4mVlV/fz6gvv4s4+3r+lUw2bov0Ia+tYVPOObo+bwnsOTmS+uZqIhJt+o5jC0ZiIZVeR9+5KGYWFfE9eaWJhBjU5k4aElQ9M//4/+RBEW1mgkoqoU9AqfSn7wD6Tx97Ld+s+MBC4rRfegk0EngrEmgM4JnrcW7+nYS6CSwIIF1UHRjrCVaN9IjDz6Q3v/eH0u725tpb3srzaY6WXyQFCcT0Ypx+u5xmhxP0nYsb9K+mtfTP/7DP0SUwKOPPpLO7e2Fg31wez+W6126dF+Uxfe5IuIDCIWTUgIfnA497BP9hyOgNPW7HAL9phcP/R61hTcFVCwdZ5wAj+IggiGcqmrZZzmQeDnIDwd/MVIsbycAjMThxkF04Ks0Wf5bOw/VqbDl6bfUF5nhiBAJpXxYUkwUKcAM2ekzwBYwTfkc4LJnZFsUl8rskW7uMAL2WJqvNN15Beipzg5SyJv25DfKBnTAmWT5KXCONqa8co7yCeDN8lidKC13E0dNh1EoolTf84q9cgUVqr1qNRGgz3K0taekrtdLUb3sMalr8mnJk9hyQWVVlBQATvcjF2TFX3ecGwg3TTosTMsISyhLOUv9c/Bdg+FRPuxGe9XGMsnxRkRAhh7N5vlUaA6EmuQTn3W98i0hocMh9NBBUtk++f6cj9KNf/1e3otYh9lUWwNk939eb1Wha6JfVltXUF8gEZ+1966nq3TqNlR0ahU9yXf0dYf8RFiprAD83F/6CkxakEEbZPR+jbywEdK9+F/VGz1Uvah7qXPUfSFdk0Opp27wS1lIt8kLWfo1Lpeoc3+Q9aKKLsuR1orOym3m6bmsKbO+0zVqF8lSKwgcKtMHHI43sspt5/BXB81F+5h+qmwqJxNHnjdljzpHtHpzUBN9D5jmNsPtA2BN41+UXbF2FRSt9bAideh76/g1nVVQL/cnbGD0t+qwQOBQCdTIL5bfW6SmX8eY4fXCbjIxk6F0Y9ewYYxztb2trvE+qHqz3UUDmrNdc3vl/c3bL0IVKzAI+Mqfsz1W3dsivRs4N489RWNrnmpZPitE9Bkg6OOK0mUMBopiM1z3eH6gLA4EGUPCJsWBW02dfRLWIeOy9svps41JkxaTtExIeh9u3mv1SLPns7cz+XF/q37qgLjRuNY9rvGx1O2Zj730yWG1B7PbNW9/jTfsbUrkLs8WIW/tJ2v7dDMhrt90nf5q4kB9WXZDEeHaGuD1q6+n2wf7sdft3t65tLG5mXb3zgcUnapv9wdx+vwn//w/xfJ5QVHBUUWKSpVjOkrsNMacefroh3+j4wHtStZ920mgk8AZkUBnBM9IQ3fV7CTQSaBdAuug6NbmON24djU98dgjAUWH/ZQu7O3GQUuCoEdyRsaj2Fcs4NlEjswoljt99bmvpH/6p39K3/993xsPr7dv78dpsXqw1e/sVadIAsEvX8IJyMOh8Qd+HCs9iMdBF9VeYfreIyQ4OR3HNIBVBTJxOgQUS4fFHTwipXQNTgEP6/pNe4riJGVQ1CyVBT5SXpwN4ApON/vmuUONcwo0Vf4eDaXPkZdFB7qsyJMlmMoTKAp4jkjBjY2FSD5kpGv0G06KRxzhBHoUnDtFONQsM3XARB3d8XLoipyBoh71hUPPX+RNWl7/GhpUh+sAMhy2yHkKX796EqCcJZh00OdglzZC/2gTIKfuE5QHpAEkGz0axMpbRUo7/ECf0Gd3Ml33tWw7YBT7+FaR1OX9bdGvtJccVi1RpK1pZ9+mAlDoUZ/oMH1rnX2lXy5AEZbxVkDJHXfe4xy73L09/H3ZjwErLj8vh2Q/Gg4DbNAm/I58ApxU9gXdBBTkKCvB78Xlqw7tMnhr9hJdhNcCjA1A8ry5Dl2kLuiJbzXRJjeXswMdoBM64nud+oQNwBw45/3R9ZxIWodgDlLKsjlAiig7yac6IIzoUWRWQ02DbOhb9NX5PPaE1r6evl0F9+s71a9s/1oe8wzWBQUBYuix19/rtijLDMMEB8sXbcmkk9t2+rXA7O39/bS1ubkAFz0/yk97ed8OrYu168t7H1H6fp9PYLH8Hn1h3F1mA8v2bIskpO5uG/y7epye5wkiJqXadAUo6nav0S9FB24GFMVu+WoTltFjy+g7tImDVKXvEbL6jQhHH2+8/0h/j3VwkUUJMwbpOsAqsiztuNt3z4OxSm1G+/mzTW0bNUkzayJl2+ycR2byO2OgolS1dQrjnj/fMKY6VHXdjzLMU6wISsX2Id6OGv80xvCdnsmIyNbenzq9ngkWxk3VVe2otvfnQpVP9/u+uGozTa7v7O6mc+cvxunzSrc8aGkwGtdQNKBpTENpUixHi/72Rz7c8YB1g3j3eyeBTgLf0RLojOB3dPN2lesk0ElgnQTWQVHBz1s3rgUUfd973p1Gg166dP5cHLSkA5TmOhl9cyMfCFE9YAuQXn3ttfSFL3w+fLZ/9fTTSYeyfP3ll9P+fj78Qa8c4ZkPG3H4gEOBI+SQrY7SqCJxOKjGrwXGEWXIbw6rdI2cpTpa1E6NxeniIRwAARhweKBBBHAHJNNfQIgDgtIJcucfB4jvgEA4MpSFqFocFKCuO00OfhxctjlNOEghiypql5OiiQKS48ESNxxdHDff0w6ogeNIO9CeDrC8fg57Ac6kwfK5Erp49Cuy8L+0uUfulMBLzpEiZTxSCGijcgCPSddBgcMZ+tgCcJ1O6+glh6IAxqxLGYqGf1lsD4GTzPeuOw1gUFRMhnKUp5SBH3SxTE6SMe3vcNCdW4dEvucf7YgMHITwXQkVXA/Jj/ZahE45qgu5t6VTys3tHf3VZedlkuzjoKRqIoPrXZbqb+gCwEXXxf7F2rKgJ9nn6DbqtZCH7ZWp79HbnKYmkvLWEtSxTQ60N5MAukbtpfIAekqgRBnoPzXIrX4gT6+fg2dAOnkgZ9oDfXDZOngr89P9PmEUEwT9QURKDitozDXA9xKqebsARbX8OSJbbQ2191PGmjYgJRyilQ0e5FnmUUa6A9TylgB5Ii+FDjRw221xqQvIMcrY68ckoQ4pVLpEb9IObnfayp8Pl1H+i6O86wJlWYCp1VJpt8fYaAdjZV8u0+UeL1tpY7C/3j51aed5Ys8nBlz/GQPKfkW+Ea/ck+1s9vR1efv42tyT+yq6JtExMahxSL/F4XGKnD84WIDV5fgVkdCKFLbDshyK1nkUulHaRZ8gJA++ywexLeo3MooJ0UGOoC/1jM9uX71f5LFK/a/ZPsInYsjTx88TtknL0AGLxfMToFWyBOzrO03yYruOJ9M0GOb+q3ozgau8ifhlUszHbvRCMnruuediG6at7e20s3suTp/XuD7e2o6Dln7/3/9RRIoug6ICut2eoov2o/vUSaCTwNmUQAdFz2a7d7XuJNBJoJLAOig6n03S8eFBevShy+nHfuSH0t7OVrr/4oWk7+WMHMfp8/007GenTg+3Olzp1s0b6Stf/nIsm4/I0Rs3qgff41j+xEM/h6wQmaiHX5Z280AsxxQw6Q6ErgXW8cBOFIKuw7nGUeNBXfcBsLT8st1hzgJSGkT44dTjVIUTYQAUaMNDO1CNsqF0XgccBqXNPqrUVeXiNGaAiC/fDUehWv6LM1VCNI/4A9pSf/1GhFQJRVVWDlchT9JCjh69hKwAqOQBHMZB1HUOVlRXoChw2R1DYIHuo4wOZGgLZFu25TJYFDohdzygWwZa3k6AMPJymEX76XocaJxP6kZ7UT9AOXJCt/u9HC2IzjgA0zVtkW4NUE7p6Fj7sjWn2nsd3Jkm3RJOsL2AO6QOOnkP8Nb9pR4ozxKMUA7Vn7Y/ARVsz1EAjMO0EjSid+gsdfHrHGo5gKKMbvgVqScgV0aKehoswVUefnibYMXh0WEajBpo6+CJ+mOfStBFeRQl7PsKtpWfMmNfHG6UULm0NUBRt03eJzxqzoFYCXdc5t5WvryXPu+/+56mlKEucwWlBaa936ADQC1vM/9NUEgRYrG9RRURvmxgL/sCuqPDxpZF62KrsPsqI/qs9tfSZUUq+kFDJcAi+pB2cRkLimr7Bv2nr6vO6JHyLSM5lQ4yUP1jUsz2FS3tH9C8lAv1ZzISu4TMffJmmUz1vUeiOlR3KLZQ5ioqO+yvVv7H+JVBpUd0Igf0zm0uslSErvbU7ms/80He1sHtMHXw8Yb6hU2KbUzyBCYvJkuBdGUk7MI4E0uwF5fQezmVBhHM5TMIbchKFJ5HvG8rLQ7q8j6L7YitDBRsXXmy5OHPAj4+ehqhJ6mXNkZ5z87yP/Vss2kLfVB7Dveb5ym3e7SF/nq/YcWKoryP4jC7vGc49oHxQrLx7XF8nOG54tq1a2l3dy/6gQ5aOjqa1FD0lVevpj/4oz9ZuXyePUW7SNFVvbz7rZNAJ4GzIIEOip6FVu7q2Emgk8BSCayDoqOhgGdKl87vpR/8/u9N91+6kC6e20uHd24H/DzU0rXqMJXsCAkiDtPB7dvpyksvpQsXzsfno8PDtL21nW7v30qvv/56wD7tKyqgqgdvwKcehOUI4EzyG0DCnT79puvKpb7syeYwxp0rd/gpuzs7Lizlh2OjvAB4OGCCKiW8oYyUj/ROOCXVcmf9DgjWe+qq91oqBqArox7DCbUTpdugE/VGFr6EUOmVn1kur+sdQgKFqBOglLL6tQA/fefRup4Xddb9LJ/3iFv9rryUFmDKl0YCvDnohSXO7lyqHYgU8/ZFngKidw4PA0q5Y+zO1zIoClRgf1f0AYcRHVC5AMXkQURYHLQU+3k2B7WU8Iz64QTidNLXAtqPhws64/pHJCDOeglFFcGNXiNzB8TI06EN32VwkA9Swpl3XQcKlEDKnXbtS0rZvL8C2HCsXX/13uEB7x0oOlylXu7gU8eBTiWu9gWk3V3GZV4OfgTjZL88UrS812GDyyG3HwAs20B+93tKOFXqh+uty5V2oP+XAwDXAvXRSWRFX/Tlu9TN+wfwi/6IbQVwtB0U5ulI/r782GWgtIFSJfCJNDTBMsoR7g5UHBS7fHzsyO/7SVDUoXQpJ10HFC3rLd3V0n2HoqX+A8WVjsoFvA2djb1kc7Qy9hBop8+6lrHN+y1tJyjqy+e5xq+lfcjb66DrtAUONgzA7RHRpb0o5SOov+oah5VeltyeeS9h9QOfzKQcjE/e12nraO80C/s9GDZQnfph49kegnbUffSpaBvtcWsH/wHnyjxdZ+txXDC3gqKMbSUU9UkJdBR9yral2fLHx2/sPfqC/nv7aT/jsQ6tXLJ9h66lPj4+0Q6hPtpCwiYFXb7Y3LJ9m/tnaTwaqhgLOlDCTaXJqhONx3qv5787irauoCj9nLzUbkTqljL18UZ9d3NzKw5aGo420uHhcSyNJ1L0j/7Dn3UHLZWdtvvcSaCTQCeBFgl0ULRTi04CnQTOtAQ+8OyH8torwg1MGppF39wYpa2NYdrZ3Ej/3Xe/Iz10+b44aOnmDc3Q78Z+olpGijMsJ0sRpPu3bqWXX345otgeefjhcHxv3byZXnzh+XD0nnjiifTy16/E6a886OthOiKwqiVjenjW+xxZsLkArtzBJdKgjBJRunq4xrEg0gdHTVAj3scquAymPApC9xOtoOsAB0Ah+SKx5K6KMgRsAC50P7AQp5iIPC+rnEJ9z/K98qANoleI7ASyyRkiAsNhnAMwhyq1M1e1cThlVZSRR8j4cnYBagCpLzPk0CfJQPJnSTUOH1BL9+J0OxTV99p+YbzRQFF0iLpQdiJo/RT6SEtO/XFuQ6Cowwel0+aU4/DqcBZBPQ6q8qgadFL1d8Dm0BUHUpHQyl9l4oAwlgjqmnJ7gAaM9LNDN8kHNDm4xzmUY0haDlXRa6KKBWf00nJIDrtR2+peLVMO3awOSMKpFVbKwLmBEsoDgOJwO7fXUX0YTC6LgIKgaDvUo//QPrRvA5onaTbXQT3VoUnVEmvARQnYuM9/9z4HFC3hC/2BtqsBpNrm6DgvgbXDUhwgoMcOUvRd6NtolCbT49BD2guQQBnk/PMevYt2qk5fJ0qxDYrqOiYGKF8pQ9++AtPt/Ryb4uk34CPfQbm8Dt4H26B16FUV3RUH7FVgya9VGtJPbBvAD50VDNTydWwi9tL7rLepQyOg5mSWwWFt021P5wz9dBRg8/K6Sm+1fUFEbFZg0mUHSEMfvI9ib2Jf36L9G2iU4T16R7+q7WC/H+CHPaVd5tSbyUHSKO2PjiIrD+pxgCz9Q9dO2hjpoSL1RlF/ZOXjTzlmLD4sVdH1syZ61fUJ3W30rXrUqPqbvj88lE3JE3AqK+VgzAG2Oxhr+vdUR1zV2wdwDW0pGcp+u27Qp6KfTiZpc2MjHdw+iD7KVjxMBCCHxTo3AD6AdkSa560hqLtDxBIoLj5nzGJfdU0k00doA3SaSYXGZmebEHXs99LRVBCw6ceUgTL7swh6jB2NPZUHo6TVChoLw0bYgXZ6vghZ2CFwfgCeth3Z292OSSXGfcY28qdvqD5KC32XrDWhng9ZaqJEdZ3qzFha9i3ar4HGarfNmJhXpKiWzydNNlbL5xUpqgOW5pr8Sv04aCn2E9VEaBwON+32FC0VvPvcSaCTwJmUQAdFz2Szd5XuJNBJAAk88+y/XTwlpBaNHh0VCTBIV178WiyZ/9c/9RPp4rnddH5vJ82rKJnheCMcEx6GR4NhRD8cHNwOMKpDlS5dvBDLVF+/ejU+h1M8UpTiJPbkw7HE4ZPjIGeVKDed0J1PPVa0TQY4eqjOD8/LT/5VVXRt7QRUkIEoqAzQBGbyQSslWMSpdgDrTk7AmSrKwp13j2TAEQFq4KTgqA4GeV9AnD+cIdIDCAJ0gVM4bj3tZ1fVC0fBnR8iwQA5+q1e4l6BgHL5pcNpIm6AAA4P5CDduaPl2xlKeoSuysfSQECEO2gNaMyHBeE4A4u5R04tYIFtDHCu7hwepa3NnXCCHHihwm0Q2H+L3djskIxFYJLLJMiJI1uCr4gU2xgnnUIN/C51yCN93MHL+jaP0+tpfyAkAAsHF92kLfR91p9pRJoiO673ejjk9++9TsjAYToTBICvEkgS2a2JDkAdOgYglu768l9v46ZciwcVua7Q/wCN3o8bp3iazp07Fw69Dm+Tbgs06CUHnPS43mWLgy0oSoS0/uoalZvDp9CZUpa9Ck60gS/ALSBQf4F/tKPKBAShjdWH9B8dV52ZcCBimj1gAUe6V3oquavueWn3nRrylKCWdohI5Vi6OqzhK+VQXiqDDrJDdtku52h51UErAHR4HpMC3pewb+xJWrYddk5bEGjA8PZs0h9FGyovrl/sG/10+/ZBGvRz+dFZ+gE2l3Z2sAYgFJTnoCx0xfWttA+lbRFGIh8fG7CJvj0KNp6VByGTKtqT/ljaeYfiWeYZYFJXASW3C8A1xj70EMBLVH7IVEuOh/2Ag9gptwFKo4wUdluT9U+RsnlSY2FsqMAnYwD3UVbpWT7kR+A434sd0W8Oyl3fkXXuT3kyttxTtZzEYixSGXx8lYVnood0y3EEoLoMdEakvEVK+tiPzH3ccBvAcwiw3PXI7S9tqbKo/ejrm1tbMZcd0bLVGKz0Gat5diB9Hx9Cr4vnF34vxxP1QelH3gO+OXwxQLIm46qJAfSSvoXto8+i43U9tRKk2HqF/kUZZNNpf8ArMlY6eaK2n8YbGwE9p9N5Go030vFsnl67eq1ePt8fjhZOn9czgx47OGjpY7/1mx0PcOF37zsJdBI4cxLojOCZa/Kuwp0EOgm4BNZB0eGgl65dfSX2FP2pn3x/2t4Ype3NcUqzadrY3EgTHXJQOYbhdPQVaTYN+Hn9+rW0u7MT0RjTyXF81kN93sdwEocube0oOiQ7xTgJel6Xs4FDFlBUzs88Q1E9FGcoM66C0TckAAAgAElEQVQPqXFHyOEP4MEfqJuHdO3nl0/vdofanQcgHTLDwXFHx2GfAybqVOattIBiqicH7eD8O2D1KEOcaaIE5cwPq+W7Dtzc+eCgEMCN8iZN5adlZ14X/a7yAkWInnGohMOich8p0q46QZtrKL9DCde5pqw5WpQ9MV2OtIGcIr0cjACBDo+O08bmTkSa4JS7Y677OJiqdFbzZ6nxNBwjdwhLeOlgxIGEZCeoTyRnKUdd6w4i9WjklwG/624JFpAl9wIpc/tMKyDU1N+dd+5BH9qgqEfSOdhY5ki7fkc/UttUS4N1D3DcgaY72d63JH/ZAc7I8bqSD/eWoMThikCg7gVwED3N0lnXjbKvKl13sumr6CtQhM8uS30HRHVYh9wBWuQJEHGIBDggLf1FJ7CV7O3LZAZ9VOnxGwCEyDLlIaApOOqAaXHSRbZAkZS5A1Aun1yRPJCfw8JsT9g6oNkTU9c73HJdP9GPpDvDrP/IzCcAfD9Gtx/oZkQY6hCVCurSNt6Xy75F2bK9n8bknP765AX11L0CQf5inKCc8+ks4JLbPNrQVwkofddP/abZyONK/9qgqNobXXbZNXnlSRu3f8ibtgTE6jNya75LaSTAOtMYlOdGgYLeF12e3h/L75GT28/9/f1aHwC0zYoHTZw1keYORskHGcRYVe0b2+gX5V486Mrzp1/5OMr9lB/Zk38J8drqle1s7je+/UmZJs8wZdr0KfTI7Q6/+Xjidarbr99P2pdTn1lFwSobyZg6U/7SvrvtK+0XMomIzsPDeu92lYP81f+l+0eHORoXaEtfpu28//AcEnqmSaFY8ZGvIM+6b1WTMH7oEjqEPmf73KuhqEyJoOhkntLV16+nT/zBH8eeosugKJGiH//YRzoesGDpug+dBDoJnDUJdEbwrLV4V99OAp0EFiSwDorqQKWjO/vpzd/1ePrJ9/946s+ncQK9oOj2znY6EtTo58NGwhFL2qPwKF27fi0iQy8/8EDaUOTT8VFAUTmG2SmaRpTRxlaOtCMCJpbkTpuoTS0vznBREQmNA5IfwhWVmved5D8P5Dzk8xCPQ+WOXAYSiwfsIBx3Qk9EONhpskCR0oHBucxOU15eRt5+rZZ7ITu/h8gqdwQ9YgzHRNDaHSwgHE4xkVrIRX89TfZUxQkmqgZQwZJ5l6crkCIz3KEDBDsYASSUwFh5Hh/nCDcAAhFmlLGM+gmYQGTf8ST2ESPSyMvoDhbydRiVv1OQSz59dtWrhC3UR7JTlM5wlE8Cd+BCesgfeVIGfnfo7o4pOgOE1fU4nvqtjtjr5VOEPZLO5Q2AcN1D/5ZNJCBf15NmwqLZYkJpjnT6ddUeKpPK6JFdgEHycl1voOji6cpl+Wt5t0S0KYqJutF/HGrRZxwI4IBzn6536ED9VWbfMxa5uY0A3LlT7wCfSGfv8zj2uk7QX3kAv3Qdbak0NbmEDInyo7/oWv2uSNncl47jL9GCuu7ChQthc4kyRUZAZi09LU9fr215ddCL15s+nGUg+5kj/PQ9EIbl8brCT892GYS9VqTX5mYcFuZwGVtFX3f74nYqgG2l/yXIop+12Z6mHLO0uaUJugxF6Yul/pW6UUNZHZIVB9bkVzn55SBMv0lXieQLmK0JEUWrWeQn9lPpAdS8v/o41xwQ10SrOlikTSj/Seg0Sz1RJIuW9zEoj482ttsWA6RFGy2Dz+yJzThIP2TiLU+oNfvpusz0nqhI16+mf7A/aHP6vNtq5Smo7WOaZOF1YiUA37sNIU/shP/NLZ4nZ3lewUbzzCGZ+KSK23dslG9/g731stDfkC/y0ffatkhbeOi9Job0G9u9lFAUuaNrTJQARh3Euv7n5f150gKdpK8qUly6r33iAZeC4KqTPss2aSVE2SbYSk0q5gjPZlsFf5aLOh4d1StQKAdylLyy/e2l0XicI0FnKY03NpPid1+/diP9b5/4w5VQtDtoqW7a7k0ngU4CZ1wCHRQ94wrQVb+TwFmXwDooOp0cpenxnfSWJ59IP/G+96bebFJDUZ28K6dOS5F4CYoq+k+HKV29+lq6dPFi2tvdjWg8QVE9KGfHXzP8OqmgcawVcSEHA+An2JMjIIZpVC3TY/+07KDImcpLCXnQLtvTow5wlN05z1FqGYrw8vRw+Nugqx7OWR6p97xwavQdIMOhbOOACOjmsju402ecIBxtlQPAA/gM56ACE3qPo4kzBpzQ9Ti4SruJ9BjUkaKUH9im6zzSyeXayEpANi8BLgGa7sU5LJ0ibwfBcYEV8seBJT3qpToBm4BEE8HzeXaqcZRK+EQ5vG2aumj7g2oXtUKH0AGWgrseAUXyPmbjgKKLEXgNOEQGXh+PVHKdW5RLdvQdKqJXjXM6TcOIkluMFHX4wf2AP3fMcYiVnjvF6BHOLxCurS8QLwWIUzp+UBiRi+5oN2CNftf0gbL/ooNAPPoD5dX3gDc54MCAOprKDoFycIa94KAv7yMOt4GuLiPuVd7ol94TwQ3You25l/7rbeF5OZxD34iCpc3LyR2dvnz+/PloP/3m+/fqO5Wf/IDq9LXcpzLQRLcAQeSjfaP1WxuU0TWK9ieanDKTTwmV2qCooI6W0AM4kCd9gXYnotmh6PFRXt6vMcFhFnqNvqJ72Nmmf+T9SFOv0T9vD12XIzGb7TlcFrPpLCYFtDeqy837GNtHqPwAOGyFoLCWP2sbBtLNY2M+PIoJIq8beprLlK9jT2q3kSoPALYcW9AzRclFrLeOgbcxyPUbfVpmX9GTpk9nW+IgFhvk0E9l0yoDlj+7zOgv9J8SujsUzVB2cfsbt/VMCqGbbmP1nvG7hKJu75HHyb+9hS18VAcmdxkj3BYwTmLD9JlJR8Z8/Ub9da+DVfoAEzGKEtX449G0nFbPs4lHOnv/oyyUt4Th1J+tLHw85/lDz01bm5tp/9bNgM9KS893bG109erV6J/l2KM6Su6Cuju7uxEpWo7b6BOT6Ng3ZIN+5/otQtGNza006/UDiv6vv/8HK6Go9hXVM9RHP/wbHQ8oB9/ucyeBTgJnSgKdETxTzd1VtpNAJ4FSAuugaJpP0/Hh7fTk44+l9733x9J40Ivl89pTVDDoWEvvYq/P7JjIydJeX9dvXE/Xr11LF86fj+XzgqJ37hzEA3x2POXMTdN4M5/eKyYFEFUZFRmqh2w5TtpPVEvlT0biKUKmHShSnnYY6U6+hoGTkWI4QB6txIM6jhWOR5tDhyNN/g5VG2iq/U6zQ+qOuzuFHHSEw4WzDDDTtgQCzDhQRISp3EShOLDE+coyHgYUJS2lkZ3Vo3BS8jYH2UlrfwlG5AOGiOIAiOAU+/LBEjznOjdQFFjjUFlOVtvy35CDDqiaNnvStTlWZdss1qOBorRBCXA5qMSdf10TYCFOvB3FnqilU4lMOHW3DYpST671dqAutInDkBoyTPJBHWy/0NZG1GcZFOV7hwU4rcqTejnI9XuUOVAIp92jSh2QAH4ABmr7fBBR1h/K6hAHQITMkQPXqM6AADng0nk/7Ip9iR36IielqfQBugAptzNeLvq014Nlq7pO5ZDsauhV2UQALUvd6VNEkaHf9B36uL5X5JXyUN3YK1V9HABLhJiu4xATbBZ/HaqxLQb6qGgvvXf7UgJi9K2JEMuHeumz7DL5qP7YDupW9nn6WfwV0BO8m+bDkIApXEP/oH0oM7BQS693d3YDCqqMlAObk8ePo7pboAPINw64qbZvYNIJ3cVeL9Of0Att5VJFSwNQgVjoiENRfgPUCWodhf3OE0jYUAdQrk/Y7gbgacWFIj3zkmauVZ5AWi+/jzNZltoTcrywfJ5rsEnoXJt9bLMd3rfc5tB/9bvKDxTNE3d5rFf7lACbiQf0DRlmnWRsasZv7+fKB9vgttHti2yFXtxH36f93f40MJ0xmyjfnLpPOmDjJEfJUPVjP1CXEX2vbaIMKMxe3UwY0v56cBIUVTSuy5VyqO6yG9gwrtH91IU+7X3DxwyANGVGdlnfJjEpcHyUD8PkeYhJEk2M0yfJ28dj9X1NCDgUdT0jT2wJdhO5sL2IJkU9UlRQ9LSRot3yee8Z3ftOAp0EzrIEOih6llu/q3sngU4CaR0U1fJsLZ9//NGH04+/591pczRIeztbaTY5DhgkJKpgxxq8xXL2vKfojRvXI0pU+zYK3gl+ctLu4eGddOvWzbSzx/KqDAYzmMhOkhzu/Vv7lcOblycrssnhF3uM8rCOU+WRHsBMHshx0LKDtRjh6Q//PMi7k+COII6sAxp/kCe6oYR1OFAZArIvWYbKABQAjBweIp9wlh2QaasCHZiB40BdcYx8H0KPQApHsIpEwTEC4AFigThePxwqnJd8+FVz2BUAhjp71FbZRrmsi0AamZOOnHqcQXc89V56FyfJFoddeXuVzpw7xLpbkaJESi1zyLx+7jzKqRPYiOhlpWWn90ZbTqaxfNCBeHnKb+hItX8uzrlfo/cBhWLv1ioKi1Pkp4Kiuf8sg4ruADv4dADpzjI6jd6UMNU/B5hQtOwwH3RDBBH9jDKhizj+ABz9vqVoc9v+wqE05aUN6R9lHwR8oa8O9TyS2/XP+4k77IAZoBBlpV86YATYAL6IBPSIbkFfvifqjmXmROACOJUOkV3k6wBW5SwBLgBQ1yt9RXaqXL7sGJ0tJwik+trCRLYYoEYeupZtEJhcASBRD0FJTeoQLS5bpbroekAQcva+xXfq/eyJGPltbsQEmPqSgCMwls/89WGbSRnJCftF5DAHVnn7Aj0pj+ovEwxUVf4a19BJFsfXh8HNohRRhDiJW/s5auluBed1H1tpeH8gPyIHdZ22DVC03GicDyvy/lKCaG87+oXkfnQoeef8lZ/qJx3SNX4oD3DL9Sp0XWCxsh/YF8qa+2dePu19lv5X9hsfX5Ef0C/sdbV/KuNi3gc3Rbv5lhtcB/xi3GLVRdMHGS+bSEN0w+0IY6nLGB1cZtuxqURl1jpbHSCV88lt1jb+eFtKhiozkwZ53M/t5eMTkym13lftgm6q/GyFoWu19QRQ1GElh7XR/uX47AAWaNz2DKOy7e3tRduTr8oCABUUPdZ2SIO8Ikb/aUvVTWnLHtH2PjEYMHw0iu1nyj1FHYxju0qoTpmk6+oHWobvy+d10JL2FP33f/gfuuXzbjC7950EOgl0ElgigQ6KdqrRSaCTwJmWwDooKmao5fNPPPZIes+7fyQiRXe3N9P0+CjP8A/lxObIA710+rxgk6DozZs3AjopkkzLlABgulZL7OOQnVFevolDJiCanQPtV5UX5/LAzoEaPEW7o+JQyBvU03aghcPaBtBw7nDKSscep5Eyu0NR5sfyM2CLysl9ng8OGzCGsgJM9LtHlikfh64ljEQG1FP34+C5c6LvgQjAHcENInoBIGUkpEM1HGZ959EygNFwH6vtCfw75OgQjbQovxxKots8/XCcIkw4b6FQAi93St3x9LIARdlT1NuZe2gP5O31k9ZqP90aoNh+dTh2ADrudyePa5ZBZerr6aNHWSYZhFGnReCba+AOtkNRHNUykgeISjt4tCh5u95rT1ZBUSCMgw+Hl6X+OAjVYWfeNykb8mmD6XyXI2Wb7TO4BxDCb+hdCWCZaCj7H/ddunTpxJ6c9MMAW0dHAY70HQfp1JGAh4cBxRXBqWsBP+z9qf6o5e/AEuWp39T/mJi4cuVKNcF0I/4qIpQl3QICigRTXaUH999/f1J50TntJ6rribBSWS5evBjL7Vm2OxrpROujKD9L9dmXUOW7fv16QDaVjT0xiY4VEB2P84nUup/JC93HclrVm7YtdSui1AtYprYHQBNd59F71C0D5XzIEvIEirLlgcql/InEVdpASdLU8n8ilekftK+uxyZ6H3VbNjk+jpUQetFmqjvy8OhddI8ofkXJ7d/eT+ONcW3LdQ02RjKnvowb5B32d5YPktO+sOQPGM1jrH7bWDi9myhq9n3cv3WrnhRCNkAv7zOMGcoHmK92dai2aFuz/UGm1IXvlN7hYY7iZU9dxrPSzmPDvH9lUJrlU9oPt6tsIcPYV0YdA31dvugp6bh99TE773+ufS2baGkfv4Cf2AOidlmBoX6u97GUPABxjlznuQPb6/1d5VSfVtpaen7z1q16T1FskOrKthf0ZbfFjLvoGmM5Y95iHXN761p0B72IQ/IETnd30quvvppu3LgRNkh1Ur4qx0svvRS2QHImnbp9q5Uq9aa8VQEoD/YQObotAYqyvZIAca+vcqY0HI3T4WSaXn3t9fTHf/LJbvk8Ddv97STQSaCTwAoJdFC0U49OAp0EzrQE1kHR2fQ49eaT9NQTb0o/9qM/HActbW2M0uQoz/D3R9qTLUMpPZSPdSCSoOj+rXTj+vV0eOdOuu/SpXT+3F5EJGmfKTkDWvKtKLHjqfa7zKCwWUY3SNqvTQ++Ozs50gA4qqiA8qFe13lkG0AEZ4qy4SA5AMGRxenFicOR56AUVxJ3kB2quHNBnsBFBykOyPx3HEccUMAPDhvRPjjKcqo9qgZnWmUF5uk9zo87hpRBDumdat9BotTkdFFvoldIG9khA8AF0W9EtRCR5Q4moMkhiRwtpY0jXkIrOT0ORR0q5khR9pZtDszCmcX5cn3x3+KgmGpfVm9fB7d+vUOTqJe2iohlhE2EL/IiT9pMn9FLZAKwweku4RFOIL+7w1wuVXZQQd44wuilQ1F3PP33Eh5K9qRNXRw0Sn5x2FLKgIbIMI9G8vKU+Qq6qe2JkvR+Qr/GSW+DFPQfIBCRk0BYdJ5+4JCMvqO/SkcyJRoyR6qPwtFXvYj2BByRnkCjwKS+1zVEXSs9AbHnnnsu7J3y0LWAOtWJrRkoh9LA2Vf6RFzqe+UhmAkE13dKS9BBNvW1116r4Z/gqdJ+4okn0iuvvLLwu+CE7suRXNrORP2vH7D0gQceiPRVXkCM4IrKLb1QukSDZcAxT6+88lra2ztXR4S5HVa9WPpLv8DGReTZZJLOnT9frzJw+6f6qQ5E/+o3yVNlIPpXad66tR9brKh8ulbyYx9VonRVF7UtW4swDqjeihQF5qq8AEvslyLl2uw6+nXr5s20vbUV+TOWAIDY5kBpqCwqt65R2vpua3sr2keRogBBbDUgyGGz62su8zQ9+OCDSYcR6jcBdskHWC85qC0B1LpH30lG0gHtBxl7fFfwEpjN9crboZrKVF5DJHxpQ7BlwDkfo+lvahf2H2asZhIPm0PUNbJDp/IS7V79LAF4Q9+wYzrIDACMjUIXAH3YBAeH1EfycrtPu+f65QkxQWkmGdB/xjT1S91PVKgORdNkhe6TbVE6KiN2hjEf3ZEuqV1VHt3L9fosKHprfz/aV/1XMlN7q77KQ2XSPa6/1JXITrX/4pi4OE5JnkqDyUmiwTPIPYw94y9eOJ+++tWvhi6/6U1vivLoOtkr1efy5cvxvSZsVLYasOtgzjiFPj8/+vjHeOwHdek77C92Mj9nDdOm+mAFRfuDYUDRV169mv7kz/58JRTVzIJG8t/56G91POBMe0Jd5TsJdBLojGCnA50EOgmcaQn84jO/NOdBfBGIaFndNB0dHqSHLt+X3vrUd6X7L11Il++7mM7tbqfDg9tpd283Tp/noCXdr0hRQU496CtSVFD0zU89Fcv0FJUj4JYdtRxdI49MyyYBLXLwtCwxRyGN43tFlHzmM5+Ji+WE5RNOx5GHwKqcK+AIDh1OmL73qCWcZ5ww/QW6IQflyYO7Hv49UknXsJwP5xMA6VFIOBpEivrSOIAKEAAgqLzkpEg+RHfpWgERgKUDTkHRcGorwJL3Z8wRHUAVQA2AMMszy0trF5W2op1w2qgroADI5Y4V1+g7OfdqD+QM9GHZO1ExRH8BuIiooY09wkayos1wMmsQXO2HFuWb5kizg4M74YABcnAk2aoBWartVC6VlwgjgQEt/6O8RJvps8pBFM+TTz6Z9F/3CuQFrBkM0+vXrqUrV14OKKW6CQJQJ7WFrtdn6a3amUgloBhQEOcfOTgAAdRwjYM96Qqgy2FuCSGib1bwUe8BRUBuoK3DVf0mKKDvcEJVbkC16nb5gQdi+wZ9T79xIE8/AOw74NRvqn8AGosk8qg02owoMWADcIKl8xyyBDQDjqk99J++AQxQ/QEe9GnkqHslV/1/+umn4zpBC8EUpQPoURq6R31AEEJ1I5pTstb3sluyU9LPhx56KL4TIJAu6V6lKWigvL7whS9EXgIcyu9zn/tcAE1BCX0HnEQ3lN9nP/vZkKHSwZapjrr+kUceCXug9qNt1N8FJ3KE2mF65ZWXw14r7aeeeioAzNe+9rX4XTqt++67776IAFN6qoN0WBGsN2/eSn/7t3+fnnzyqagPtlm//cu//EsAYZXpne98Z5Tjr//6r9OXv3wl6cBocfQ7hyltbQ9q0Ku6azeK2GYw9pzOf3UtdRAI1Pe6RhNrArMsH89LfDk0KN+v/1tbedJF7UokZYZnsv1HUUa15a1b+d6dnbyfsuqexwZtbZKHq8FAeeeVEfru8E5KO9v5t/197XOc0tamgHZKlYmN9xtVNKjkoLIIZj708EMBkjQW0k+kJ2of6czzzz8f7UFEodpBvwGXbt8+SI899ljAOcle7SU4hZ5In5jcUrp6T9QydklyOIhJymG0AxMbAETsdx5HFPWbYX2WjSY0q2G88qbUXtgZ+sCjjz4a16tsiihUf6Oeqj86KZ1V/8jAMy8xV13VBuoH+q82ZJ/T/4+9O4/2rCrvhL9rnoupBoaiqIFZoKCYQUAQBETFWVERhzYmJq0xnU767e6lWattzdtJp6NGTZQkzoqaKKMKMsg8KAqizKOMRc1FzdO7Ps+531vHim86/pGVFfhdFuve+v3O2fuZz3m++9nPBuqT08yZM4Z7x/It1zzyyCMVe8kiQGkqhrM4lRe/J598cghc7eJ9QPXEp/7CZxZLOoB53VBVZ1cFjnbXdnbc2dWKFStL93n+ix34jFz928KG/pv9red4cA8e8pO4mlhu+/matWuHK23zjI7dZsExgL3x+TA6E9/EMzYmnrJJ/NERHhLr/A79WdgRc5555ulaVJwwflzbb7/9KkbQZxbs2C+aff6KV7yiHXPMMcMxt6rPnVxvQdZ/vbYE/cU7us6zCm1ZeBBf5syZU7KsiuMCWC1kjavT51evW9+efOqZdsll369t9SPsPBppAb/b2WRBFRhqA5Pfn/7kxwd4wAs6ExowP5DAQAKDIDiwgYEEBhJ4QUvgLW97R4Gi+Qk4WdWbWze36dN2bksXP9N2mzGt7TN/bttz912rUjSgaB2zNHT6dQEWQ6CopN5p86oQ586Z07ZslkR020L9L1GohH3MmNo+GNBswvgJRUq2Bkv4JA1f+tKX26JFzw4nCpIx2x675LXbcuiF3f+p2gpoIUFBT6oivGgHuOqAye6QilSKoCsJSECFAJldZULX19Q1xuyDof0X+oBP5sshMP1xiF0CEpAVnV2V1sbhxF9umB5hSVy7Ploj66Cf2j43tKUxVXH9rXiSxlTPBXwdTq7aiOqHpy9YQKftQcs+AEwW5A4U6Gym2y6f5Hjs2H/aWzIJdHdvl/z0ba1Lfrf18HOuUzcHAGJbn8DcZ94APBs3OaTFttXWpk7VQw89QJDxbdWqdW3s2G123a8wWbsW0NHNMWH8iAJF169nA8CLbn7fAzP8bfxddplYCTo7CkhRW+e3tvpM7trpahuog9bQ5EAbNHRVh+SwDThBs/872+jmJF7jkfX2YHuAU3JIFVS/IjIVnbHjANyRv/vxC4ByeG93UFOAJhVQXeVOB4xYVOgWMGJX/aooPRUDigZgja7d01UUdv1y418dnx2oxHj9znlepu2Ap+7/7gC2bd9HVglZAc8Bh2TAH/GXqsulS5cV/b6LPMzfgcab2tSpUwrk7E4x12Ozq5J0P79bsGBBJfJAC3rGo7ncg7cACq43vvkTZwLEGdNYEnj3AoQAE+4xtt/uWbRo0fA2e34LrAEIiR/iGr0EVEcrWoydmNPFzU3D/Kfqc/78+Q0wha9nnnlmGOgWd9etw2/XUxToZjy0AHn9DghujlSeubaLK5vb4sVL26SJk4ZB//g7eQFIjLPvvvuWbAEZZEjWBdRsWF8tMAJ49iuNE1+7SrwONE815TbgbkSbPLkDomKfWTxJnCXntADJAotxAnQtX+4wmG2gfuJM5Gze/O27AGqJQxZVKggM/eT+XEfmqa7sV8mRwdQdplal6tixHchoHrz6Do9sqyr5h7Yi5xmSBQCg3JTJ7Egrgc4WAaNsE92eLQGC3Zvtz7G7LNbQZZ4JWZCLPad1Qio44xf4z/buyLq/GOI6/8+ePbtAf7Jnz+byQxa1dX3rrx6wls/Riz5AKFkGrPR3QN+uL/lzbeeddxo+IJC+0YV3chOzo+vQ13/GddXGzw33Yu3bCJ3wVXz4if6jR7GxO129q2DstnJ31d5ZZEzVdoB3YwRkdB1d0Rnd5R2kv50+70WZPzG0QMqh7efoScyPHWbxx/XRt7Hwk6pl/47foA8vWQjMYm4H2ncV2+Yh+1SCLl26pO2+225t+rRdakHF53ghd3b0xBNPlL79+9RTT22nnXba8OJUVQtv2lQVngFFh52o90eemakQZsOA4gsvvLAWXd72tre1PfaY1abPmNHWrdd6ZF2bOGly27S1tSeefLp9+8JLCght1St4AIr+OhkPPhtIYCCBgQTqnXIghoEEBhIYSOCFLIG3vf1dW/tg1TbQyir61rbLzju2xx97uM3abWY7YL99ChzdecepbQQg0iEwW7dUxVyAm9Ejux51y5Yva8uWLq2DKGar3thke2q3dc8LN1C0XrxHjapT7Au4ayNqu/y2hKs7QV3y96d/+v/WS7AEf5999h3a0tsBEZJKYIOKBP9LNJJA48eLuntVLqhwSJIr+Vz9fRwAACAASURBVFCZmp/tE96Ab0k4krT0/w3USIWH+wP+ZCxzSP5S6dnfYttV4G0aBqCyZS7bPAN6RD/GDECKB1UWo0Z31YdJ2JKs59+p8sNjKmb6/I5Vvbhx46/pF9adCN6v9Ny+gg89AMjw2k8IQ2tAksgyiRg6OxBt6ICifgXopk2/AqL1AVG0J+lUKaqXGHlJ1lyH3/Q0CyCHllT49Kt7AWurVq6sfrcBWqInc5AXoIjOArxI8oxR1UojRla1qqrmyNvvVPIlwezrptu2vK6uCV0BIKPnAO8BFozj2gAnfRlaGAjYnWrMVPVEHgEDAwpEj0mw+0BOAIPwQd4BpAKqJEGu+8h8CACJ7YV/96ZyePsYU8DuJlVE00u+/s8CxPb89kHV8NKvIMZ/wIvohx4j136FLZr68gnoElnjP/bst3iSWEJvAYLwZRwgTFehuHFYP5GTubK92DXkJjZlMYVMxK0Asb4PiGce4wQc8l1sP0BHwNSAZf2FnVREoxEP5vFZf5GkYsI41VfdtvTECr/ZfWIb/vvbrt3XVTyObSNaV9GH/4DJWZjyWSphXR9Z043v1q5b16bsMLX0lPjg7/gaGURuwwtBv9IqpbUddtixrg9g3Le9VGUmLieu5nrfqxbdtKnTXbdA0z/wr6ueTFzO2P3nhEXANatXlzwSO4A2+Xd8NTYXHXZ8WiRZX4sy4T/2GZojqwBf2RHRgUVd2wB6cH96vqbiOQCcz92fHQTGLKC1dmKocF093JM5VZLsu/+cSDxIXA8fWSCM3BKD4kf+HdvzHA7IF9CwFn1GjxoGLuOzeT4kDuedwDxZ4GC3HZjXLRiQTeJqnhGpOu3bV98e8ncWSo1BVwGDQ+/29tnd19lMv6WPfwfk76pJ1w4vaMTPfd9/LgYEje4D4vZtZfvneskdz5s2/ZP4n8Wprsq5+z5VwrH9vA8APeNv/WdSYp55Ej/7ssCLgzQ3rF/fZs6YPrxTI7swsuvl2muvrcrzM844o5155pkVzxLrLSUAdv+5nqLhO8/v6Pjiiy9uV155ZTvllFPavHnz27777dcmTRbjNlWl6JYRI9uy5Svbl796gXrQqhQtcHSoUlS1qK3zg0rRF3L2M+B9IIGBBPoSGICiA3sYSGAggRe0BM49790FigZ4IIwuIWkFim7csK56ii446MC264xpbczI1ubMntUmTRhfh0ToKRpQtBKEZsvtmqrUWLJkcfUtm7XHHm3j0MFKqQACZHpx9mKfagDfqfzpEqCu2mvlylUFnPyP//E/2iOPPFrbsF7/+te3sWPG1um9QLk6BXXjxuFqlwAKPpOQ9asmUlnXgUxdZVgOcOqDUUn8/Q4IGuAjL+oBSHyfhDpyTPVWqtb8G7+Sk3ymerDbituZYB84DFDl+4BhSVrMVVWla9e1yVOmVMXb9gl/P6FNlU8fbApfDsICXPerfEJHEvskVwF8A8pI6jtetlVeBZgJ4BdQNTT0na3D1FSydJVO/eqwzJXkOMmyzwNq6+cpsQ+YFrAi4E6SwySqSYC3gUcqRccXKBoga3tQNCCBObItkA0VaKCX7kiATFcV5afPp88CisW2ttdlv8KnDxwGnFRZF+ABDf3En9zZUB/0i27Ca7ZVB1TtA/sBkqKTyDrJuGuNnaR5e+ByyGi7g9R61VSx3Q6w6arg8tmv2HkdFOUwnO77ACmxA/PnIKX4VXQff+ffridnP6kU7bdliO34vm8j/o4/BkBOy4XYDhDRZ31QMkBXfKi/0NG34QB8bCqAVNpNAAh9r5INkMCfUxFp3Og5gFa1axgC7TJuQPf+Ik1sPTFQ/MCjOfCYdgJ46A4Z6qp4xcHEM8AFWlIRHWA7IGMAJzSpCJ04sav8TOsAdBkj25wD7JFB+CiZbd7cNMAIDaE9oFLmiV3mORUw3/UWzAIY5tmVWGJcNMWeEyf6AKtS5dh1v9IvVXEF3vf+zxyx1YnjJ9T2c2PnwK3EkgChiZ+xv/h2HRS0cX09v/Jd/MO9fUC2P1bkBBTtQMPuQClyybZ/n8c+YkN9wJNN1GLeeJWwnZ+lgtA48ds8qyLDPnjsu7QsCU9936c3vKfyNcA7uro4aafFqjZpctcvFw25J4tU7o/NxOdDi8XXDvTctqMgfMXmYiuRT/w/tKOlA8e39fNNn2DXWETNu0DGck/3LO0OFwsojWbjhI/Ehe3/nQUV42WbvbnyDO9/v31cDQ0V07xTDIG4iTuxozzDs4ga4DWxghxSBZ34nveb/qKR+Jd/R8eZi/y9uowfN3a4UjfPKtfQwUc+8pFajD7nnHPascceOwzeV1uDcePaapXuwztPuveB/vtoAPB+Gwe2AmD/xS9+UdX19DBv/vx2wIEHtUmTprS169ZXT9GNm7a0z3/xKx0QOkJPDlvn/R5ZW+jrgMWhnqKf+atPDPCA/svZ4O+BBAYSeMFJYBAEX3AqHzA8kMBAAn0J/N9A0XVrV7dxY0a2ww89pO2y0w5ty8b1bfas3duUSRPb2nVr21iVgkOVopW81nbjte3Zxc+2JYsXt0kTJ7Y9dt+9bVjvoIuuz5YkJKCoVf2Aol6Gu61x3TZRBy9JpAClH/rQh9qjjz7W3vKWt7TTX3Z6VecBXydMdPLuttPrk/QkkU7SlkqwAEtddWX3Em6eJGMBlQJe9fubBQwJOJEqliTNSRgDmqayKKBMXvjzu9sqbCv+tlN6A8YEpMzWyVRuhL66Dv0jWtsoARiqVEsVSuQMBOkDaRm/xiFn1bq9k+G3n58+JFRVyTt0XZJIOuy27wZI76o/+wBxEmJjBEQKL8DcDtDoKo0jt35ibd4AEAEMfFYyV602duwwmNoHfbfNsbHGDiiYsTsaU+m4DRzrgwoBBiSW5ksCm+24VW2iX5mEawjU3l7HsY0AhJGv3+hKIhyf7CeE2/yhe1XpL1x09ozurgos/MbmAhykV2eS/+0Bmj4o2wefYn+5LzJ3fZJo17Cd+n+okjXgQ8Aj128PcA/zshnADbzpDjX6/xsjY/XjVp/WVHf5jL/HBlOl3dd5bDhjBvgPAJX+uP5NdtlOnCqpxJf+QkiA8Oi272/8NwerBJSsKsmhnn1+9/0ldKVKMkBdv5orcch8QFZjGDMAdvgN0BOeI5fEulRAAxXcn23+YkZAlACc8c0Ayd1ikp6JK4a3a6cKGg8AEf+TpzESn37Fv8aObZu2dFuNE9f64G9icD8u0Fdk5HPAYECb+FQfVMVjH0w1fqqIq9p+TQcWpyckmaXiMoDUr4vfoWHt6jXDhW6pqguQEz0F8OqeNd0iRucD/Acou264yj06y7Xm7h/201+o0Eux02kHzgXoCuBnLHwFcA/42+2+WNv1Bt4krnXAo3/3t9iXfw9V2fsdu44d9Z9F0VHiRt/n0hcy9pW4CszUd9xBU/2KzgB7AXUT1/vAZjdfB+ir9E3sSCxIZWwWjBKf8x4QGXk+JQYby+fZLp7WFuEpOt8WA7r+oUBp/GbuPggaANvYWRhJFa7r6Sa+7e8A97GRxM8+DcPPio6g4QWp2Ft/kST2Eh/r+x8+t+etD86ioRauh6q3+zG609GItnXLlnq3w5uxvS8EDBabPvrRj9Y2+ve85z3VdzQ81gFmdn1U4+Bt7w99UDQ+kHe4xBfyVckOsNU71mFru0yb1ubN36dNmDCprV6ztnqKrt+wqU6fB4QCRev3ABQdJEADCQwkMJDAr5XAABQdGMZAAgMJvKAl8H/bPu/0+dWrlrf995nf5s/dq+04ZVIduDR+7Jg2fsL4tg7QOarbvljJwghVjOtrq+SyZUtra21AUZ8HOLB9vrZGjhtfSWKqQLoKr67nYKq2li9fUdvnVZ/+9nt/u+27737DANrYcebeBsRtn5T1wZl+gtG96HdbCiU1fvpJI176FZYBcpIg+J25AhjluwCSSSoDJCX5SRUXeUgOJMd+cl3Gdj9QQRJARqmSM36BB6NGt7UbHKrU9eR0fRLz0BAQ7FfA1KHqsEokVeQO6S6VIH1gL1vvjB2wIRVldNhd2yWnAf5cl6Qz1SgBlQI0+DdArEu0tlXaZu5h0GGo52IfNE1yLKmaOHTyd7b6BvAhn2zL7oOlSbS6JNr2ua6naCqTkjT6d2Re4MHQVsQkvAWQjhpdfcwCikYGfdlLurf/vK+ngAkJQvGPgKlJcLcB6Z2tBxRMz9m+vWbM2ERAI3NkXOP1wY3+v2ProZu+A7r0gbfig8/3th1vD4D2wfw+mFUgRW0/7QDxvs/4Llv06yCxoe3VfdsIuOF3tm2jLXYa8C6+ZMxUEIafgGGRZR88i2wC6GTcgCwBfRIj8u8suiQWSNzTQ5MNBQBFT8Cp9IgMOIN34wBU+3xGf/05XZsKwADgAa9SkRcQp78w0MWubYcUGRPACShBbw7icV0qPuM7bD8yt7BQ/aeHqnD7VWaJj/34nthQYPSECW3tUD/T6KcPRPo7fU37Phz9WRgr0HhkV2Xet2Fzp3Iv9twHJQvE2tQBPuJv9BUZ+z66ivzKZod2VcRfbZ9n/30ANz6bZ1p46gOFHYi2oY0eBci3YNjZRkDRPFMA6qnyNafPt1X/dW1D+osy5JpnseuNmwPC/G189wesHjtuwnA1re8S2/s2mL690SddpBUL++7P149TkWlsNCej5znSPQ/1Fe9iQJ4ZiTWhJ76YeQJSV6VtAer/9PkTOhJrE1czVt8+yCUgfkB39+egpiwK9heEutjYLfD2e2JHvv04Ht6i41S/x4e2HzdxN2PluR/Qczhe8ble65IAn/Fz/46eIwd8ZsElCz+5L3pJ/Mj8/m3OVMtvA29H1U6L1c+tqu/TlzmV7z47//zz21133dXe97731cFIeX6gY/mKFbWoGVA0z4f4Sd5ZAibnXrsn7BAQG9A2btz42jEzarTFy63VUmjjlq1t6bIV1VMUENqdMR9gFAo7srbO63U/OH3+BZ0CDZgfSGAggSEJDEDRgSkMJDCQwAtaAv+3g5Zsn29bNrZ5e+1ZoKjeolUxumljnT6/et3abhvxUI9IoKjtgBJsh1gAnWyfV02gqs2LbleNMa6rBh3TVaj0AT/Jbk6aV00IFP3CF77QfvnYL9t/+k9/WC/XtmwuWvRMmzTZlruu0qBf9ZCKHL+9VOfFPgmVF2wv0wFFJSJestGR7ZhJvvtJbpLlJMEZt5+wddUrXV/MgB+psuh/J5nrtvd3PQkDdm6rJOpOL5dABPxJJVwBPCNHtQ2bu+17+OpXXEUeAfYCOiSxDkg5xgEEQy0T4gjb85ITi1PhExrSF7Y7KbrbvhlQ1vjZut2v5Aoo19lLV320faVov9owgFkSvdxfCRRwcAgglpynAsy8wIJUfGU7Yh+wS4URBH7sUE9b9BvDdwFU0ImGVAzmII+q9Jswsa1b73CU7nTe7UEP+oi9BbQxbiqK0JVtgbGVPvhrPIloH5Tsg0P8DKCijUH02gd9k2QGCOjTEh33Abbwug106CyiX53XB/V8t96p50O+3wctA9yGrthm4kTNsbVrkwGcCwgUcC0+2Achfx04kArPXJ/KJnJMhVzAxvhVqiBDGx8LcASECpBPx/pxppdo7DhxBg+uDWgSefvdX5wIWIeObCEP3ZG1MQOidYBZd21Out8e0NweII5eIt9u0aED0IwTe+5vzRVnn1ulUrLTs8Neso3a37b2Z7EhNpBei93YY9q69WuHQb2AYIk9rukO1dsW38kFb+UDY8YUmLFZxeRQL0Z0BMBBO7/ug2L5Pj6xaaN7Rw1vu408I7/4S9+O0dCB1xvaqNGeV12s6m8v72+xTwzqj1H+o/pMrB+q0t82bhfLw3fipvETO7t4sKVt2aw6sNN9/xkVe6D/VMrFLtAmDuG7q2ocV4d4kYmDtNCRal9/02Voz2GEPuN7KkWdkN5fIMiChPHIP/02Ez9TEZjr+s+L4feAoYUO7RX88LFUE7q+47U7UG7ipO4gMfe6hi58jyZbpV1PhlkcDKCZRVbPIffk+vg1GQDQ8uztLwhFvnkep62E+fO8wz+gLz2gzZ8Fgi5ebRmqjOwOKsy7QeJoFhT7YCLa8jw3RlVMDlUQu85cZOZ54yftf7JoFz8pf2dDQ7Gm//yPrmNPeTYF5EwlZ6o6835T72OjRw+3LImtppo1hzQFeCd3oOj6dWt/pS+pU+x322238rFPfepT7Yc//GH7/d///aoUTTuZ8m0LXhYUhnb6bP98wkcHenaLknhWIergTXqgWz8TJkysxdFNmz1HtrQJEyfVQUvPLl7aLrrkuwWGbrYpBDhqa01tpR+Aol3UH/wMJDCQwEACnQQGoOjAEgYSGEjgBS2Bc956Xp0+n//zQl3Vi1s3t/Xr1rQ5s/do++09r02aMK7NnLZzm77LTu25lSvqZXainpdVbbOlTuHtKtY2VjK1csXyelnec9asSpzXrV0zfEiOXqB6yjnoyEut+7PVsQOTutNQ9Ywzxre+9a32wx9e2z7w/g+0+fP3rmT/hz+8pv38F3cNJbjdVrQAW5IJ96MH2FlVqWPH1mcBo7ptbN3BHpIRlajpQRdgLKBEEvxUURRAs2Fj3Z/x8hIfEDZJpOQoiXESIONOnDSxrVi5vJIw8/sxVpIm125fAdmvoqGzdUNVLgGB8r2xJH4Bb/07yU+AOd8BRSX2qSrMdanK8HkfFM2/uyRaZUaXSPkJCJgkzPZOnyURT/VbqjAl85LzfuXRNvvrAOUASpFtn3ZJoWSIzIDwSazRm96NePZ5qggDAnbJ99qq8ho3tjuZnDwD+qSKJ5WjxneNxDCJ+9QddmyLFi1ukyZPGe5pmYQx8khwYYcBX9hQkvwks+jyEzC/X6UWngMOpIKqa0ehcrSrkgv4h+Zs8Q+/sQVzBMTIHO7tVyf1QaDtAak+eKMKvMC2ocrV8BpQoIsFXZVpkvp68UqLha3dQVsFzmzkS2knsa3yOT5srAAY4cVnkuOu4rHToUTZfAHfAir5LgBr/FOa7PP8H1AvlXjG2HXXXctGARUBXujIuB0w1cUXoA+6AgZHBsZIT0ffkQMbcr8YGRDGvYkjAdDJo3/gS2QZUDbAqLH8GM9nqdhKD8cAKQErU+klxm4YqnQOAJlDkhYtXtl2ndFVKWZh5Z8uGoxsm7fYtr1tC2/sLQDMihVr2oQJXd/GAG9drFel2R3cztNhPAEVN22yuPKrvKeytbOfztL88pgyf2JF5L9x4+a2bn1r48byqa66ug/ud6BoN+/Ysd136xXdVwzubHTDBtvdu/Gjk+5wne6ZUfZUgN+a6u0LsPF5Dtdx6noATbajD2IqK7vqS20F1ldP4zxfjA9s7nyn62faByzpjr6NnSpmgOjcuXNrjHvvvXc4TgVQfvrpp4e3xQP93e+AHduMzbFy5fqSw8SJY3+lf7GTvB1QPnHimIonoQXtxsh2+/h9niGJ2YmnPs8BX/GZbpFpU1u9pgNd2WwqKuNHZMnvLPqZD5/s0/fu1z6HPKZMmVzxn4z5ViqZp0+fPvzcz/MxcSgAqbk9B4zrb+P4P/abKlc8GjsgrXhFduYUcwJi5vnFNoxJJ9ldEGDY2HkW14LE1g78tABDZnh2beJzFjXIMXR1i6IAxV+tgI+NZwHJ+xN7StzPInEA5IoXk7vdDAHAgZrmRoeenatXryufmzJl0vAii+sd0rjDDlPb5t5hTuTlQCUHK7GTv/3bv23f//7323/7b/+tHXzwweUz5FWHYaoOFheGQNH+syHPKLE3W+XdhzY0+SzvEStXdYfETZm6Yxs5akwdfrhm3fo6aOnyK65qmz1n/G9HzdZuMbZbyB9UisZ3B78HEhhIYCCBASg6sIGBBAYSeEFL4M1vefvWJJK/Cg6MamNGj2zz581pq1YsrVPn9543p40dNaKNGTWiTZ7YHYpg4b1/0ECX0ASk2dD1LquEymFAXV9JL7Myge7U5HFVcZFEKFUdeanvKp02tC9+8Yvt/vvvbx/84AcreZBc3Xzzze0Ln/9Cm7PXXvWibDw9ppxQ76VZUqSqwA/AU+J40003td13370qGX7y0zsqYVm8ZHGbN29ee/DBB4dPnpXkzJ49u6qlJJV4zcnWaPL9LjtPqy34qlkBEK71cv7YY48NAy3pqdnflu1Ff5999qkDBtZvWNcWPfts0UgGS5euaZMndwn38uVr26RJXQWiZKhL2AGAq9qoUd3hMiNHdydD95Ox1audWj2urVqlNUAruhYtWtrGjx9dyfSjjz7Zpk3bocZdvXJVmzplSvEGBNhjjxntyScX1bVOcp06dXIlQhKkbKncVpUGCFXBMaLNnr1X9Q7DQwdydtUd5EY+69dJvLu+of6dpGfLlk1twsSuR9gvf/l4ARMTJnQgxMaNes/aHr25TZkyocZetWpDmzFjh7Zs2YrqJ+v03YmTJ1Uim4ocMsfbkiXL25577l7yqSRyxIj21FOL2syZ09ojjyxue+w+pe04dYf2zNNPlbzZC5myM38bw79VX5F7tn9KUlUrr6lejpuqVUQS3VWrVreZM6fXZ+7pg83moAv3P/30s23HHadUkpeEFI1sbc899yz5sGm2eu+9D7RZs3YrW739pw+1Fx2wR9kz+tDxwAMPlD3zq8cff7YdfPC+7dFHH22zZs2qsV3rXnJYunRVO+ig/UqfZMZXAuSS30MPPVQ8o+Gqq25re+21c4ER6PH5DTfc0WbOnDTka2Q5pY0fN6499dTittNOna0ADsxlDjLAg3Hx6jPJcmx2jz32GJYvGu+779F29NGH1nVPPvlkJdI//elPy27NTz7+NtajjzxWVXr77bNfu+OOOwpYMJ4DOPbdd9/y/fseerqd/tJja376J5Orrv1RO/7og9v6jevb4iVL2rz5c0u3gCLf3377T9qLX3x8yRCdAVZzmJPYky2ddHDPPfe2gw8+qPRxzz33tKOOOqpky27Qagy6AUgFBOevjz36WDvwgAMg/6Vr8SkVUa4DogFd9t577wK7gALkEeCLLTnE5JBDDqn7xR3f4zugmc/Q6/9bb/1JO/PMUyvOGXvBIYe2H//49rbnnrMrpqL9uOOOq9Oiyf7II49sP//5z4t/sqWHo48+umRdgN+G9e2pp59sCxceVtfxGfoWC1/0ohe1W265pR144IFlK+TLjviFH5/dd//9bb/996tT6PEkJnZtV5bVPE6uNg9bJAcxKie745HtP/Tgg23BIQsKfOID5hFfU4mLr+5502rcAk+mTGm33357W7BgQV2fQ37YZaqE07ogi1JZOBCD6IGMyJ+tvfSUU4bt9cUvfnH70Y9+1A466KC6Dj/s/84772wveclLiif8kMWy5cvbnrNntZtvvqkddtjCdt999w3b+6vPfk09q7rqvTF1/+tf/4Z22223le3vt9/+7Vvf+mbbb7992oqVXV9X/IvBeBAT9t9//+F+q2SAF9/xhWOOOabGZGdopI/YAL1/73vfay972cvarbfe2g4//PB22WWXFf1kaP60JnGPOdk7uRrP3/zv4YcfLt75Dftg33yKvd59990V88ePt8tBH/L1FRd8tmZNV1HrM9d3z6zHhquyFy5cWLbw0EMP1qLFxIkTyibpnI/5EWvxbDw2ScdZ2EI/muh4xYplpQv2TjbGdW1AfHoOGIsm/sbOu6puJ513c7of764VR/JOZX500YfYYgzPlwMOOKDaPkyePLU9+vCjRQ97SWUkXfm3dxB0xn/Y7y233N72339+W7lqVZs+fUbJ33h5R+mefUuKb7o1Bt79LT4GLPfviZMnDi/Q8Fv0+3nqqWfa5Mndbov0XT300EOLjh/96Gft8MMPqkMu/fuJxx+v3ypB6UsM+sQnPlH+/8lPfrKe27/9279dscWcWSDcYlFWu6QhULS/AJqq0SwWoymLQP2FOgvrI0Z1FdOtAVm77fMbNm5ui5csa5de9v3eAUvdQUsWYiypqNSuWtsRW9vgoKUXdBo0YH4ggYEEBpWiAxsYSGAggRe6BICiqRLNS2lXjTCmjR0zqo0bO7qtW7Oqzdlzj3bQgfu3SePHbgNFbZ9VKTZUKeh+P4CybJ+XTHdbklW9dBVcEj0vpJMmOQRo24FHXpazfThgUpKsv/7rv66k8Y//+I8LyPHyfu2117ULvvb1duqpp1VCINmThEuw99prr0p60eRF/IgjjqgXdsmHhDo862u3fEW3bVSibF5JmIRbIiehkGxKDiR5Eir8AF933knCM67df/8DRbekUNKIZ3NK/A477LD6LdFy+qoEBrAjOXH66tU/vLoSR+Nm27d50CPplqhIAtEsuUi/P8mW9gQTJk0oHtF33XXXVTJqHN/jATDTVcOsK7mjzXf6fLlv1+kzCpQBlCTBldyY98orr6zEONu9Jd6AE1UgvqPDWbN2r+1xgGv8v+1tb6tHK2Bg4cLD209+8pM2bZdpJSOgaLYp27IJvHjlK89qjzz6cIEdkjiAQfRAhz/72c9K3oA9Sb7v0F0g9kMPtRNeclLxKCnzmXHQ6TN/05/v6JR90Rt9GnevvWa3mdOmt3vu/kWBGEmeyZktAZToD8+pNqVHSXAqacjsxhtvLPuSQJMbYIRM2KLEHC0SaTJGG90HJAAUoM94klXXSh7dJ9Fnw4AX96ABKIImNuQ+16KVjsjfvKeddlqBGcZGA0ADyETvl156ad3j2osvvriqeiT0xudX5EtHZHThhRdWoutaib2knl7ZEHvDwytf+cr24x//uGgzn4UK4Ja/VQj5nE0CAowPMEg1IX5f85rX1JjsGn1AI0m1a/DFZwIEoZEfsAfyfObpRe3eu+9uCw87vPhGJ9mbK5Vzetq99rWvLZCA7nwO8CGPVc+tbI89/ng79LAFxbP4wP7Ej1NPPbX0f9VVV5W8gCxd/9/upPbw4/PohM7QfPLJJxefYgCbJSfyCwAc8IesTj7xpDZ61OiyDfIxNlr48rkJpQAAIABJREFUrFhhTPoW+4Ak7MF49E0f9AzEEm/ZNjt2H7unJ8AEHYov3/3ud4djEHDm0EMPK9sAsJE9XyVvvsYmjCVOsFl2zuePP/74ohWwBcy68uqr2sknv6T4Nga63M8fgG5o50/sGg3AIf5DF2R42OELS+7kBXThl+yC/L/xjW+U3MhTjDSGe/Bqnle84hXt05/6q/aGN7y+7CUAXGIketmXajU6BKDxJXGVT+81e05bsODQsmVgFxrE8bRJYLvmxy/e/CZTOucn9IVHNgeUNsaJJ55YfgtIpEu6Ys9+++6GG26oscQwejrj5We0b37zm+3MM18+DMp//esXFL3AQfrfY/c92s0339LOOect5ZP0vttuuxeY+vKzTm/f+953y8fQTjZ0c8kll7TTTz+9ZBaQ2fMh3735zW8uX802e/rFGyAWoM13X/WqVxWf/Pnyyy8vXyf/bFsWb/kVuZHZCSecUDGUP9OFa8UidkmvDkms58G0aWVXZ5xxej1Dli5dMryoJu5YJL3vvvuHF6FU9tmGvddec8r32bPrLr74oqJJxe1f/MVfFL10yccvuuii0tMb3/jG8hGfkzu/4JPdAY5dC55p07ot2eyO/5OD+Mpe/uEf/qH8ix3jU4znF3x75aqVbf78ufUcE7/ZVUB/9LHrgOziGuDSvz3fyWrM6LHt8V8+2dauWVfPpyzmsQ124roAmuhli+gjQzZw550/a6ecckrtoOEjdI0PPixuods4FmnoAj3eJeiM/2u7stfcOW3x4mdLb3RENuy+3m923rlkiC6881n+67n6ute9rsYXq9BDLuxcPCGL//Jf/ktd+5d/+Zflq0BRsYOsssBbh0R5d9RJJT08hnYSBBTtt5voV9DX9/qBq4Id0fVY37p1RIGhFhECil500WUarw4dsNT97qbqQNGqMh+Aoi/0NGjA/0ACAwkMQNGBDQwkMJDAC10Cts/3ZZAtpBINoOiiZ55qWzatbwfsu3c7YuGhddDSuDGj2gT7Er1d6uU5dMhPtmnaKu8l+tlnF1Xy4iXbC2i2WncVqd3WeYmfpCer/wErUxmQShaVB16ygaISFC/ql156Wbv5xpva3Lnzhnv/eWGX/Eh6XSdBBYBIxAMEpiq0qrjWrWvPLn62AA8v9qqysq1V8pa+X3jzgi5JcS2QYtlSVW9dxYkEwnhXXHFFJcuSFwkmUApggF5/SxglIOZ5bvXqdsttt1ZCC0gALkmc0IkHY5CVOVNtJVkxv/mq+nZzd3gGEEPSK9mS9Ehk08NOcidZ8z8wydwSJMmKStEjDj+8gNtUErkf7xJi4LNkRvKfpF7S2fVR1AevO9158uQp7frrr28nnXRSVa9IuF/2stOLlzl7zalqugcffKjoMj7dqzw78sjDCxSlE/Tgmfzp6wc/+EElYhJrwCNQiQ348f0TTz7Zjj6uA3GAP0AAwEQqiSWCEmiJWFXmjBpVdoEG16vu233mru373/tugRCSQjLwN8CCXtmQpJrMJYi+pw/jBGwgJ/Sj2//AHXyzffYLiAESAe74AjlKWl0HTHCtMd0LXJHoS4LZj/nRRS7uRYux8IlvsjE+u2cTV199dYEDrjMmXQFCJbDsADDGHySRQNEAOmTDPrNlknzJGgAA3EEbO2UHAfBTccZ22Cn9kAv79zf62YZkmYwk5LVtd4hW/vaGN7yhwCZAC5unM4AKOoBpQBx2DaigS0CBMfnaqpXPtcceeaQdfdQx7R//8R9Lv0Be8mLnAJRvf/vbBYqmkhzQTh5kuGz50rZ0+fJ2/IsBUGtKjuRsDrbEp8iTvACkfJBOAUlAI2CDv6+55pqSY05DfvnLX17xwb/ZGl2TB7+jF3wCN4F2s3bbve28087D8hFj8E53ZOHf7MV47JgexQl2yKbZFP90HdkDNcQIc/FdOsAruoFvABPAGdnuv/8B7atf/Wo7+OBDSl5oY/voBgoZC5hD9uwA0IRP8kWHGH7JZZe2U099aQHJ2S4OmAEKovOlL33pcGUl/aGXr6CN3Zxy6ksrLolHwDhydj+aAXH4IGO8sx1/s3O2b3HmTz78ofbhD3+o5gjQaGy2KvYDi/7sz/6sADn+8/Wvf73sl75Pfelpbdq06eVrQEv2nIpv8gFgoSP2wg7JgR+J8+yZrai6ZMt4ID8gEf7FD/FeTPaZSkt+wC7J2PWveNUrKlYecMCBBa7Tg+eaGCBekrNiNguA73nPb1VMpL+dd96lto+fcOJx7aqrriw+ydE8aKS3D3zgA6V/dn3eeeeV/i1y8QnywA97d5/4Ri7kwOf4kzFTdc2GX//615dNZkcAv05Fag69SVwSg8SKVAeSLSCW39A/no8//rjaMXLXXT+rhU2AGpuz0HjTTTeXH3QV8BtLNieeeFLdTzd87Lrrri1dzJq1R/mgWMg2xUx01S6VceOGqx2BhmT/pje9qXjgz6pM999/v9KfvuVARvcHPCdvejY23sUqvkuPwNyXn3Vmu+22bbHWM5AfsGUy4y9szU4XduI7Y6Pf+WQXXXhJO3zhERUTUhluPrIwBzsPCO1dxHieF2Ls5ZdfUaD/XXf9fPigKL4vXuEnPuAavk029CFOdAvEE9oJJ51YfODZs0FMEfv5PztiP54VYoA4Qx78ynfnnntuPRPFJvLmKxahPNN+93d/t3wZWI3u3/md3yk/yI6OqqQd2v7/zzWyS0uefluSAKZeXEeOBnR27SwCitq5tHHTlrZk6fJ28cXfHYCiL/QkZ8D/QAIDCfyLJDDYPv8vEtPgooEEBhJ4vkrAQUvhLduTah19RGsjR2xty5ctaVs3b2gHH7h/O+qIhW0n26lHjyxQdIvEceLEqhbNdlIvp8C66im6ckUlHt0J3A7+2Fgvr10/N6d7jx3aSt312MrLboDRvAhLClSKeJH/vd/7vUo4/Xz1q19r9959T1U8SZqBKQEBJF2SPMmapEQyIUkHUuBTgqAa6cmnnqptoJIFSYEEQDIBDAFMSKqyPVlCLvlHH+Bt+bLl7UUvOqgAQXNIes2rikPi95WvfKXGSj/CVCRJaIA3qiQu+OY3am7JNZAQcCChMT7+gYLZ1mZcvVXRL4nZcccd2iOPPVLJlmTMfWeffXYltsAESQngQbXMd77znQK9fCbppa8J48a3u3/xi7Zh/fpKcC644IJKyulLNZ3kEXgIWIs8zCuBlpwCQ7Zu3VxyPeKIIyvZ66pjJtb4EndJ0Otf9/r2ta99vR1yyIJKtrpk7c6i99hjj25f/srX2sKFh5RtSAglrEnWVTwBCCR7bERSCihgX48/8UQ76uijGWoBfEAScsC7+wEXZGM849JlAItKyo87tmTwnW//YyXDknhA2FlnnVXADLmTFf5U3UqoJfeSYkkmOwBs0hsZsWuJLf7YCXtBh4QewECWPgNyAZgklpLNr33ta2UD9Ep+EnByM67PyZU9AXXwB4xDJ76Ad8bNISTmNRc6gUN8QnIObAAmBWglazy4lq75CsDMZ+RsXgCWBBvQwT7Zj4Qcr64BpuAVuIIvcgdeA0tcS3dslk1L8o2fvor8kJ2m6phNoZEeyQVIIPlGhzH9GBMwwUerfcHqtW3R009XpSgeyAcoT4/AEv6DHwBEwHQ+zZZd99zqVQWKHn1Mt92drwBN0UUuaKUD9wAoLASQJ/sDLAEQajv+VVeVHoB25uHbwDD+zu4AVPjl92wSrwAGepsycVKbvefs4QWFVFWyK3TwEbbJBsQRccx97N/YbNNYFhTYNprYAL2Yh+35WxyhD/JGV9ceZK+qPDzwwBcVWEPexjdPKjf/7u/+rnQtVvJ5ICffKbCubW0/ueOn7aijjiwdkQXd8PFUG5KL+A2Upku2zj7YPVt6+SvOKkCLbwLs2AlegHYf//jH6x6xnT2TBz74Att761vf2j71V59sH/jA+9tDDz7UZu46s+KbHzzf/Yu728mnnFy+5h6yJEfz8+3XvPq17YEHHixgh327lx+xm1S0A3rERXJjN3TBjwDa5E/W/JGPBJCie3ESH3RPP3zJGAApP+TPvs4868wCmlSuWSxg43/3d3/f/vAP/7A9++zirhfops3t+utvKODQHMA9uyyWLFnc3n7eW9sdd/y0fIZPo4e/eb7RFX/nA54BaKFfNopmdLJJMYcMAPepJgSgphUAHdA9+oF0/MBvOsxCAjqzM4Ne3UNe9MV+6Jct8BW2oYJx+vRpBUjeeustVSn7uc99ruK1g+tUitK5mDB16g7lmxbSxBr8icsqZcWtww47tOgD5rGzgLd8TcwWC9g3v8Hnn/7pn5Yt0fMRR9jN0FXHs2vArTguDrETcda4fJr98Au2jw++esKJx7crr/xB6Q1dbE0c5Id8i724zqKuMTwP2IIq53VrN7RLLr60veKsV5av0h2efYdPPi4u8Uexze/Ee/b1gx9cWYtKF1zQvUN4NrINPHiXcS0duIYdiGXkhnd8WbxecNihVS3JHrJ4kzZEZC++pK2Hz8U99k+m7skCqTHxrzKULN75zneWfX36058ueQJJxVw8iRHVgkcv+lpY795A8/6Z1gX+7bp8npY7+e3FddOWzQWKdofojazDltiPszqdPn/hhZf+s6BorTgMKkWfr+nNgK+BBAYS+A0kMABFfwNhDS4dSGAggeefBAKKDq++D50OD8DcumVTVYuqFD1wv33a4YctaDtMnthGj2xt/Ngx1WDf9nN9Hbst8du2z3cnnHYn6gYUdVpsToDuDokZNfx/HxQl5QCixpTA/s3f/E0BVcA7iar5vvjFL7WrfnBle9/7freSUt8DEyUG6QMmKVLJoFIGsCFJA6r+/d//fSWrTj++7vrrqppMsigxkJRIToAHqiwAipItP5JAyWcl5kuW1la/HXbYsRI/40oOJIte/rM9MYctkImkSHIjaXL6MlBBBUW2x7sW2CVZzYE8dCOZBlBJbnL/AQfsX4dNSQIBIpJ6Y0mOssUYP5Ix/PhReQNYAvSg58knnmiLn322AAkJH1lJsIETkr+ut+fGAjZSYQrUk6w9+OADbffddx3qQzaiwChg1hNPPFlJ81FHHV10veWct7SLL76kknpJt+TbdlDXAEWvu/7aYRDXNjsJYcBJlWx0yoaSaKpCIseLL7mk7TVnzvBpvZI0dAMV6QufEluAB5CJTQAV6cnvY489pu2y887tgq9/rUCMHIYCEEMnmQfMzDbybINNBY2x2AfQgQ7RDRy39RcQ5idz0o/k1lgSdjxIIIEBgFj2BlCQPAJI0puQTgAJdKp6DrhIVwASugjYKrF2DwAL7wEabQHlMwC9VL1JbIEkgAzJPj2ji9z4W6rGyBRf5GEMIBtAUqLvulRvAnkkyvyQbQES+Jvv6RsYBmRBN9+gS0BawETAF+AC+JHxjWVOMgHEoBVwgHag18oVq9pDDzzQ9t1nv5orVdCSf/7DRs1BtqkCdB95kdGatavbfQ880A5ZcHDZovnQ6x4yZg9swD3kQzYAPzZBD/gFMvAx/kP3AXrRwJfxab605KAfsY2PiSVA0blz5tYY9G5OdsKujGE+Pg3kwo9r6CBtNcQYQBIgweeAOjTjA/jg7yx0AGP4Dl6Ntc8++5a8gaPoE/+AK+Z3jXnZMb6BO9k+zz/pwkFr99x3b/UUBUrRG3CcvZALUCgVtABAY2iD4l72Ye6FRxxe/imm8Zv8zYeNCZjJ6d9AW7LjM+zlve99b/vb8z/X3vWud5aNkDUduCaVtuRMtsZnQ4Bb8/CdXWfuVosz4oKYaQw/9MYXxXHz8298sAtAI9unG3TQd0BRPiJGA5LI0TPBdWIP0B44lQpG89Chno7kq1qXjsUrYJd5brnl1g7oP/GkAkVnzJhZ8dm8zz23ul159c3t6KP2L3CUHwEe+T0a0EXOaEaDhQG2h5b0tEYLOXnesBV2QgbuEyf4DR3QGxmkyph83eNZ7nnCR33GH4zJJs1nLHGMbNmzZzB7FMfQp33JTjvtWKDui198QlUZ8i0tdRxiJD7RxaxZe1Zcnzdv/nA1pXlXr35uyJ6fbeef/7X2vvedN9ziANAu3tG155LnF/9mDx/+8IeLL8+UOXP2ajfccH3x4B4yIB/2/653vasqZtn0q1/96rJNdpzesAD0vebMLnDWszFtBvie56AYwTfpECjqXcJ7A1uw0OeQs+uuvb4dsP+BFdP4sDhmLEC5ccxHfn7InF2gnZ9fddXV9ez//Oe/UOPxf890z3ugKFkCn1NByzY8c9ibdxiVyL/12++pxY3ECiCnec1Fn2JX+tGyBzo1RyppLUywA76Jf3yKUdro8Ls///M/L9r/43/8j0WP2J9DJwGiDlvK9vl+3970t2fTbCCHfKE77S2Aqnrabw+KAs+Bog5a+ta3vjMARZ9/acuAo4EEBhL4V5DAABT9VxDqYMiBBAYS+PcjgT4o2j9wCaC5ZfPGNnHCuLZ547q27/y57bAFB7fJE8a1USO2trGjR1WlqEb51RtqFIBzZLcle/Vz9eKsOjSn5aoeBYp6+fZSa3xvw6pF/7nt88ZUFfSZz3ymkhW9rCRnfvReu//e+9qcOXMrMQU0SYSAaOYHgEp0vKx7EZeEAoDe/va3V7WGxOfFJ5zQbrzphqoQS9UMgKCrZu0qWyVywL38uzv8YnT10dxh6o41l2TCb0mDZEIiI/HHr6QqBz0AT9BQveoeeqit27ChEhWgjaRe0hAgBt/GMJeEzo9ETFIMcHjve39ruMoF3zmB13WSCPRKNCSQ7pO4SFYlSoAAOrv/vvvaOW9+c4GtQADXS2zJkIwkkeiSiP3Jn/xJ0YFHsjzxxBPaww8/WHrRm893xrbd0X0AY8no/vvtXwmYk5Uli4AxOgeejB07uk2aPLGSZon3OeecUwCGBBTvAG7ydI9kFMCIV4n75Vdc0WbMnFm8uPeP/uiPKpmka6AE8AaYQRdsAGgjUc22Y6Cyg24uuvA7pX9yBqq4lyyBHIAhSaw501PNmOSFN9eyMSAbu0hfR99LdIEQvpdo5uAhiTHgBPBIHqpvJLfkARhhI+yePaeyyzj4Uu2Xaj4ACZCLvdAbmdumyb6BIeyYXZIZ25bws4H0MQUwAoN9jyY6kMiSQyrk+JvEnD74GKAirQ6AVeSjZyOb9L3KQosNEuD/9b/+V41vXhVU9MfnAE7oIReLHJJ5wAEAiizolq7YnLH4BnCF3+dAJTQsfnZJe/qpp9rsWbMLZGEnbB0IRMfmIgcLHgFxAA7mBRwtWryoPfzIIwWK4rEOH1qwoOweL4BQOiAvsjGGeYAM7Jw9ZKsy8AOAGf0BFtkDvbFDQBD+6Jhu+TxQcMyo0W3unDnDFYX4zGElwBwxBS1ACD6HbvIie7SmPypfVhGYrfZA9PRZZmN8iU0CVSJP1d3XXH1Nmzlz1/L3VGGzK/5Gh4AqIIoKdDGQ7ZEBXsaNH9tu+9GPKg5ETmxUfKM3wAx62D3Z+NsCAODPfOLM6WeeUXp2H2DHPQB2YMtnP/vZAljIA3/0xufIFMADZLr4ogvbb/3We6oqdNfddh3u+4zne++5tw5xSV9VNrN2zdp22MLDygZtX7766mtqwSGHJyVmi5/8kx0CCNP6BP99HaHD4hEa8YM24CPZifv4wa/fgCI6d7/4L7a96Zw3tY9+9KPtmGOOLdsxzz/+47fLb4477vja8v7qs19dAKmKXnImx8cff6K2be8ybcd63urhyN7pmBwBk8BMMmO3ZEXOfCjAJ1tk26miBhiLX3yfv7Jz89GBhZW02iArOuXDfpORuMne/QAbxSVzixuqFd2bVhnp7bz77ru1GTOmt/vvv692GqjI7doALKuFRrGADPEtRr3rXe8uXZCTHSMqPNGst6h4DexEJ99LT21xxfX8hR0DE1Ux4kt8Pv30l5VN0jV6yTYLMejk5+zDrgn2T1bkKn5rMTR//rx2x5131MIPWowrxrAvsRIQzKYcOOTZywZdA7gcOWJUu/6669uM6TMrbvnhW2zA8yyLGfRlPD7kPvJkU7bPW4wDoqf1BLvNgVaeaZ4NfJ4N4N9Cmd/eB77//e+1Qw5d0ObOnVP3ePdAh//ZD58j765v65h6P/Degdf01haPxCU0ioGeBWxXXBePPvKRj9SzCSgq/tOTcQv03Lq1+qr3t8+nl3xAUKCo9xj/+/FsymGc/e3zHdA6orbNa7+gYtT2+e9855LB9vl/P+nIgNKBBAYS+DeUwAAU/TcU/mDqgQQGEvi3l8C55717a7YrSaK3HXS0uSpF29bNBYrut/e8YVB0ZNtSoKhKUS+1ekN5KfW/l9dVq1Z2SaescyhJUhm6bl3X40tCWKDrlq21Jc7vbJXKKeF5OfZvL/RAUUmX5E6C5fpvfvNb7cH7H2gPP/xIAR/ZHulviTCwzD2SOIma35ISSYGEBy2bt+pt2p2iKpnKdjCJa06C7ipdt1QSBQAEUEjWAGW29j3x+BM1lrm89OeEV6CmsbuTdNcN98rLoTUPPvxwnSCrn5xkVKIjIZFgpB+Y5MX/5gcwo1uSowLj3e9+V8kYPZK6nJpLXsaRYPmRtEvUJWd4yUFR6PzJ7be3N73xjTW+RBjIhVaJpISfDACKAE/JL9olScAmvchUegIi9957n6INmPLYY78s/TsMxP0q4W699bbq30dHAMKnnnp6qIp4Qvvl44/V2NnmLrmXWLJHIKakHC34QxsayPvpZ55pJw9VsPmcPlLNBdhxjSTXvZJkCTEQydiSvj33nNX23WefdustNxeYEUAYcJCtkireJIYAN0kq25H8kXlO/jaX7/0vCZU8ptoMcCChNz77wpOkEeCFXjIDVrBrfKOVDtKiACAGSAGA8S/bOiWXbAtAiD9gFj8xh+2K73jHO8r+jY9XyTzdB5AGlgIryBstqb5kf+hnZ0AvSS1wC/CBR7QADgCB+GPXAcyBXJJ536PDWKpD2SE/BAyiVWKfPrl0BQAGNEis3Z9eqGSNb3OhCb85DVuM4seq5Z5+8qmyPeAFvoCX7jMWWZNtYgNfAEayKfJ8/PFftqcXPVO9DY0P2PE5YImOzYNG/pIKSvaNDzrFm0o7sgZKABXM7Xt2IlaQAxCE7bIlcme/fKCqyidPGTrx/vaak98Ay/gcvo1Bnu4zPn2au+sJun/ZMXtFY2wfDe7xk0Oq6B5fQCf2It6p5CY3p8+LbeIOH/E9+sVZADMaAGTklkpz9rRmzeqKqS972WlVRYo29gx0BRwBAlO1zdbwB+zBu/no/cijjyo+U0nqb37C58mN/NiMsc3BL4FL5ARk/NIXv1AHLeGZ/ukQGIR+/KYPLpCGHcY+6daC1le+8tWKj/hg43RDNu7nx3SpWpCd86Oul+qW8hn8qOxjG+Z1f/qwus/95kvcAQoag4x85++TX3pyLXQcf/yLC1gV27/3ve8X4AgtEmMmTZxUi0pAUjrqngcOEFzSZu25W7v33nuqkhHd4kraN6CFbfJVW9/JM0Cp79gZ+bon9uT5xc9V6OOPP9IFMIztpFpaTEh1Pdvir54n5JCDpuiUvwXEy3Z8tk1+tm2r1ET/scceV3J2zcqVq9qUKR0AZ76TTnpJPZtcgwfg44c+9KH2X//r/1M+xY/5ZWwKUMdOzz//79pBBx1YOuV/qeoFVAI16RGvdqGwSfEMICqWsjX2RH9iii3pntHpo0zX48frDT6v/fj2HxdN4i37ZnNka4z3v//9FXvNgTd2bNGFfYwdM67dduttbc9Zsyue0b/4T3/4BVqLL3ijn1Rs80l6+/73Ly+A144ZVZx8XRzzNzr4Hhr8O88zcuCLYuM3vvEP7X2/996q+PbeoxqXXfobf2zQe4DPcuid3+wXT+yQvfJPdOPPDhx2YFEDnbbTp6doniVd/8/uzHkthEaMHDG8M0jMSsWo3zmYE//mTZUo3Tl5ftQYBzV1By3ZPg8UTU9Rp89fcsn3BqDov32aMaBgIIGBBP4dSGAAiv47UNKAxIEEBhL415PAO9/93q1eWrP93YtnB4x6O93cNm5YN3zQku3z/UrRTRs3FijqoCUv2V5Mvaw6AAKwYmOT8QBxAFEVLYAd1wFJJXZ6o6ko9NKbk3/dgx6AmnElI5IKIBfwKKdz66X18IMPVa9K80pMsr3dvanQlNjpUQdAkLhIWmzzesc7zqvtV7bPSYCADZKQgEwAGYkW4AAdEkpJRw5LWrdufSUATsX1Ai+ZAF5IYnJQCLDEeGg3lmReAq+CZcnSpfVC70AiCbKkR7IqscSnxDEnOPutag+4lFNYVaqMGjWygCtgn/HxCRgjI/xLroAIkhm0A9RU4EgCH//lLyuZmTd3bslEUgXcMo8Ksfpu3rwCIiVJkuQcYuRz2x61BqM71TzkAhjUY5XMVKBJ9ICiTptX/ZNDoCT5Ev6ZM6e3latWlL1IrgFfwB3gFBBDFQ9ZSrrpVuKPX+M8s2hRJWWLnn22kn9AGKBFsk5GkrJUUuZ0ZEk1GRtrt11n1j1XXfmD+iy9FMke2NHXI7tBX07llliyS7KV9EucyYGeJP2SUPQDaAJGkQ9ZZsu7MV2jusn2VzZETwDiVPZJ8CWm6RkIQMFzDpeiq+JlN1VXMwqINJZx2AO66BKoQ8dsnE2ilc0AYMnOd2yD3gCU5K9qFGjAZvHq2my5t2iQvpbuJ2+8pi8uMAQgmYPJXEOP2Qrqe8DEf/gP/6FAAoAEcE9ijhfgQQ5Jowsgg2paNsrX8TBq1Oh2zy/urkUFVWZ8LFtFzUtf9M0GyCNVVHyILTt52vbvM888o+wJIGdceuI/eDKf3/7NB/Cd7a2ARzLHM/nRH58hc/SyfbrAE3qMzVbEt/SK3bh+Q/FrboAbWaOFLMmKTQJA2Ft3wE7Xz9JcQAs2CowQT8gRgAU4iw+IeWjMoUsAEjZsLP2Q6ds2euNm+725jIsPemOzfI6ddge8ba5YqydhB+SdUraRsaujAAAgAElEQVTExoCzfJCtiDPoEdfMSb/sR5wE+uP50IXdYXjGVI2KdtcD8dJfNmAjXbLDHJxF15ddekl77Wtf0+6/7/6KIVdedWUBccZHizHTCxXIlOpqNE4YP7EOMGKXZC4uA3o8O/gXH0QHgJA82QUQzvOLDaWHtOdCDk5iBxaJsm2ajfubDZA9fbDLHNZ01ivPqrGWLFla4wLfzj//b6uFi4UktnbXz+4qoHDHHXcq+QONxduHHnqwTZu+U3vuuVUVp9FORuk/7F725jmAbvyhWTwKOEbHnlnuFbeMLdaII3SHZzEZyObfAHL6oXc2KoaRtfgqNrNXP+yFzgFq5M9W8cRG2YE4CYybOXNGu/32H7eTTz6l+mWLd7rw6Asp/rBDz0f9uW2x945Ad2ya/6Jt5513an/wB39Q/oV3MQu9fsR1oB2axRG2A7AjF89Xdip+upftkRVZsBVjm9czXpxnX3xDfGZHO+wwtUDdG2+8ofyfXTvIi6zZj1itlyad5aClLGSQu4rGm29kD9PKvjwzcjgV+nO4GzsW2/p9nWunxOVXFBiutYI52KCYgafEAM8O8Y8dGo98LADg84orLm9nv+bVZT9sUwyle3yIMWw0MYF/eFZ6NtMxPugd4C+WkLGYZgyxQesBtqN/K7m95z3vKT8wDlvp9xQdOap75+y3UEorpj5Amq3z9MpH9bIfM25sGzFyVPn6qFFjqkKUXHPQ0re/ffFg+/y/XvowGHkggYEEnkcSGICizyNlDlgZSGAggd9cAm89952/cvr8thF0atrSJowf255buazNnT2rTp+fsctOdfr8yLa1rVm9unqKGsDLaw5I6rbKb6jt8sBNL+A+A4xmiz7QVZWoBKg7xL47QTQvxpJk9wJUAYaAPgmWahsgge8vueTS9sQvH68qGwAbwFUCD2SQHEi+JGEAAWMD9CQGtjpLEiQDto994xsXVKIDyPADZEjyIwlU8SRJeve7313jd1vEgb4jKjmbP3/vokdiJJGXKAYAMLc5JdgSQ4kP0EkCfNXVV7cFhx7Wjj76mBpTEitpkLyRGZmYL6fI+0xFaE5hdsDET39yeyUrfiR6gCO84R8QAwiV7JIj8EZikv6JaPazZPHiogd92d7rc/fQl7EkQP7tGglIB9Yc1PbfvwMBVGewAeClnnD4oNcCVxYeXodBOD0YPxKrnXbauWR+7713t1XPraztidkaT1d4lpSl/xlagRcABHYhUZUUAcjwB/g2nnnxQn850IY82U635fDySloBMXvvPb+SyR/ddmt9B5gDuiShpytJHxAB78AWQI4E1jxkFZCBXOgrlbA5vIR9sF9JLGCOjOjLZ3gAkKiQAp4B3OjLWBLXVHJKcPGGb/Ys+ZSEsiOAjASdnNhcTgjHCz1LciWnqfhFP/AKL0Au9oBWSTdQjq7ZPBpzKJN70UVufIFdpQ9jqvLwJvkmazoGugMd0v+WDwAeXOcz45sLUALkQKvv6UVSTV9oxTegkb8Bk9k2OfMDye+a51ZXz0FzkT05szl2SC50ZIupsfCYylY6dhDcAw892I477tgCcNBBXnwRsEDnsTdVcsYnG3aIT/GEz37+858v3oFCrldJ7Vo8iQkBwsgEHeJUTu4ePXJU2UGqTcnWNfTDttGPJzaA7wLJ7rqr+CWn2ChfSUVygAxgBXsmQ/7EnoAxsd3DDusOalIpyi7RnwOeyEq8AaqwpVQBs1d6c90uu+xcdLzqVa+sCjFACfrpmrzYF2CJ3YYP28HZEQDH2Ecf21UjkjUAk6zEYWBk2lbQDb3RK3q12CADixffvezSdvbZryp/UlnoOcAPjMWfqtrtzp+1I448onTsMz4N6Jw7Z15btmx5xY+0VhGn2Q4ayIx/felLXyq58aP0FqYv8wDU+C6bRxO98kH0i0P4YUvAIgCZHq3kCnjy2SGHHlLyOuusV9Tp5/j85S8fr2pBBy7xde1H/uIv/k/bf/8DCvymmzVr1rZly5a2PWbtWuA0GugaPewCgAY0BrKRG1APSE0/vrOYws79iIF0j3a+jgY88EfgGOAN2IoW8mNXObRQrOYTnhNkRNfmEx/YpvnEe/4sxnsGeT6S1bx5c9vYsQ65eqjaB5iLL/BrALB/04NnCz5e8YpXlpzpmQ49v41lEZbNA0Ppkd+QBR8SJ3wnfqDzfe97X9km/2XXZGTLt3nZjjHQbA73o53OgXz4EQfFPLEFzzNmTKvP+Rg5ev7nkDNb5v/zf/7PdR3Alx/738KA54Z3nTt+cmeBsOIO/8Sn9w+AqlhorPRHpzf2mMUPlaLeh771rX8of+RHeEgv1A4wvb4AT4A4vzUeP+Dvzz67qL30tFPb3Xf/omIaIFxs8jf+2De6s4OIbMiQfj1b2QpZ4MMP0Nx7Gn9i83ixmM22tDvwPX3mPW+DRW+L8KNHDQOl6W2f98T8Nr53gNDib/cDRUeNHlMytH1+7boN1Zpn/YZNTaXopZd+v20d4aR7FaVOqh9Z723d/1urxdPgoKXfPG8Y3DGQwEACzz8JDEDR559OBxwNJDCQwG8ggbe9/V0FiuaEz20r9FsKFHXQ0prnVrR5e+1ZoOj0nXds48eObmNGjWzr162r7U91gujQ4Uhdv6jNlXBI1ry8SniBov4d0LMPiqoY9eOFtyoIhg67cK/E0gu6l20v7Cpp8nL+2c9+ri1dvKRAEUmNJEIlBFBU0gPwAahIwCVFEjov8akolUyNHD2ywA2HdkjYJGvGkrCnP6lkAy2SJOPZhieBBFDYgupFH5CRqhPAgXlsu5YEAVskAj4DDuATjbfceltbumx522OPWTWvRElyIxHLIS8SVADOpz71qeEDcIwhuXnXO9/RHn3kkTpBHqAFnMRL+tXl0IacCi0Jdh+AQ+UKHvysem5VAZ2SbcAGOZAx+iXsgAWyu+e+p9rcvXYu4LWrTLum7brrjLKdffftDrtBq9PnJdUvfempVe2z9/y96/Al10ikJHyrVj1Xie2ECePa6jXPlU4knB2ourESMgATvQHOAIfGztZVINCqlauGDypSYSRRQ4MthQAAMvzgBz9YdsF28C4hZRddO4Ed2kEHH1QHZZBJQFF6oFPAIxkBNtgwnRmLTnwvATWWz+iZ3MnLPL6TqLGRAN4SU7LKllV2JmnHGxCFnZpTEi6RZFMSdAk+gAIP5AmUTeUg0Mm4oSHgAOCLHFWVAhfYr8Tb95Js8pYwS1QBlewTqCFxdm+qSvGHroBvbJMdA3aAqYAS8gEgSYbdT4e+C1DLdgBLf/zHf1z+DViVeKM5VZwBcHNgkvH5BLnzH/wCRckE+MDebbF99JFH28wZMwuAZMM5VZt9dq0cHqs52DR5pJepsVauWtkefezROj3ddTmYC+DFBtCgws9vQIXv2WjaUQQUZWvGQ0OdqD5Umc12u1Oyby6/JFOgFRnwM3rbsnlLW3DIIWUjgJXqhXnvvfU98Iku2AmAgf35dw6CAXaQDb8le4si7ASNiUE5rZt+zC1GpX/q4YcfUeCP9gPALP6Oj+6wtCfKXgAwxjeuuMeeybWrAJ5c9qT9ABt2jc/FTqCeajfxLFXFdCmWsj82zgdPOOnEiiXmzgFjQBtxPhXv7NO47IUeVcPnlO7rr7u2veUt5xSgKC6Sv8PaxINbb7m1nXraqe2ySy9rRx19VHdozQMPttNedlrF2CefeKqqZNFHF8ZMqxQ0oIuvsoFs/aYXwKn7yQdQZa4cfMZu+Jvf/MaYbFLMQzcdeQbyYQDx0cceXdfY7VD2UIft/Lwdd9wR1Zv5ppvuaGe9/OSqaLX4R3YWFRYvXtIeffSRNmny+NIDoA8fQKwPfOAD5WOeV/yJXdErEBY4iTdgIJpzqJgx8Y42Pm0c/JG5RURxh/2mxzcbIxv0djF/Qj2f2IvvUoHKV8Qysdg47MV9bGny5ElVKari1cJgqhNVgE+cOKkqTNn3O9/5rrpeNW0WPz0TLr30knp+6esplqHFcwFY7p0BzZ615ODznMhu+3zah9AlcDHxt2sLsaYWhFSV8l1xnQ75ARvqFvPurUOiVIqiTTxVfYsHvijOqzI1hoUxMcIzhj+wBb5bz7K77y17Ilvxgw2wNX6buJ64QBboCCh6xRU/GFog+Hn5nvhEXxYE0CH206N/i8diM/thb2K4RY2XnHJyu+iiCytO+d5vcebLX/5y0W3M7BYgB3ITf8VauhBPydfzQ5z6+Mc/PnyAIPuib7EVUAu4TyVxvQeOBFY6hf6fbpn3rEtFKZtLxWhA0WonZKfS+HHN66PrR4wYVZWio0ePKXD0mUWL2/e+94OqFAWIbg+Kdu2dutPnP/3Jjw/wgN8gbxhcOpDAQALPPwkMguDzT6cDjgYSGEjgN5DAr6sU7Vbru0rRkSO2tnVrVrX5c2a3hYce0naaOrkqRXP6vNNDbZ/3kprtTQBQCRrQ0U//9Pm86JrCFjkn0KenaIBVv/t9Tr18600lsbf1TQIIlPrIR/5nW7l8RfWu7HqwtQJiJHySGQmg5FN1jkRMQuB7IIexrr/+ujZ7zuw6BVf1UQ5fkvhKHNKX0Iu9eyR7aAF2SEIkB6of9dAEBACQgG7AtfTjklgAlAIsdBWUWwtwvfa669pTTy+qbeXpAyiRMYaxJSk5zVwS5ge44n5VVG9+0xvbHrvt1n52553FqzkAGsABoJNkDVBqTElRqsbMDZA48EUv6pK0Sy+p6rZUMqaiUpILjJFw0Ae54I3sgIC2Le6yy06V6J977tsrgSUHVaD4tI2+KgzrZOW72ty5HWANiNEyoQMIX9RuufXm4b6l2W4roZIo4lOC7d8SW3KS0AHerv3htQUq7r/ffsN92oAiEi7XAlAkyPjGA8CcjgEW6Bw/YXxbcOiCap+Qg7Ik06px2JckVYJL/xJX8wYQZ0eAI7KqU7QXLhw60berxvG9eySK+tK5FyiFNomnyjY0oklFHSBNdSidB2yQ6AMozMPe6FelK0CJXZAtvdE3PRkL6IRm/kc26clpLskrXyALNLBLssAznwdg0CFZs9/0AQXOoSunz9MhnzY/sAX4wC7YmYoy39OPhFyCD6y2rVSvUzwYl07ZDdCAT5E1GdIZGwYwSPD5FF3QF/CF/MkQrSqSf/HzX1QFHRkAoQBUEnf3kxF5qKbyt/tSuQkcVGn39DNPt6OPPqpk7D5yAVAaR6yiO3JEbypayQFwSqZ8CYCSw6/4UCpa+YlxXBtQlB8DFwKKAjjxxS6z7TstIIzFj8iF3ukBGASwwEdAbLpImwYACjsyh/HwjycxS1wBELNNtKkUveLyKwqQMw++2YNryVucpTexxbh8KwtSbHvixAntoQcfbCrW6RKdPhd7gUyAIH5Fn8YDBLF117ED9v2a1722gJf0UkQbW6Z3tpBqWDZvDraq4lA8I/NLL7m4KkXRmSpgPkE2t//49nbCiScUPeIcQIYPZhv4U0/aVv1syYpt4JvtinvoAfSxM7Knc/IxB72zTTpMZR/75SPkI2YBhek2ugRS8XH6ALqRASD5vHeeV9cfeeRRdS0//8QnPlm/VYPWouLESbWopFISXZ5jYukFF3y9DlryrAZWk7WqZc9I9gRMwhvfJkf8kRm9kAW9uo8uxLj0Bs2BbUAsoKl7fI/vbF/HAxskL/5NDnTvOeE3GfNz93gGqiz1md9pCYJufZ0feADwdnTFEfESSgYYtbAmrpx99qtrLIuHdOLZxbZvuunGAtv0tnWtRQ+fp30IENQznB/77uKLHXb15jr0Bx3swvPb355n7EvcYit0yQYdHIdPf1s4YD9iMnvu+orvVrE81aFsJC1nyExsE2sCOLJLMVgVZ1cp+tOKL+IIvxUf2Bww2998Fg/ih3jADtPz+OKLL6mK3yuvvKr4Sz9c+idLPsOm0G5+du0zPkRPy5cvq0UJFbdoVCnquZGDH/MuYnEA39kqj+60J0KX5wl78MNX+J852cGf/dmfla/wWf6fSl5jOKTTu+P2p8/3dw11YOeIYVA0fUW9O2zctKmNnzihbdi4aWgHUgd8eq8Einq3+u53r/i1oGi3jq+Xvfm3ts/81ScGeMBvkDcMLh1IYCCB558EBkHw+afTAUcDCQwk8BtI4Jy3nrc1FZpeOPM/0BIgqq/o+rXPFSh6yEEHVk/RMaNGtInjx7WtW7ZUT1EN771ke9F1v36hAAov215qA4r6PAmol1Hb5Gx18lac7ffb5u/CszGBWk6yBgqotpH0SOI/9rE/bRPHT2i7775HzeulXdKtMsJ4XuSBi+4HkgAOVKxIDiX4Kj1edPCBdVBDqugkRZI4CRMwAZgC9JIoSCQl7YBWyaDETU9U4BCwBriRgzCAShIbNEmMUiEI4DGORPLCiy5uU6YCzrpKUYmrhEsio1JSQigBlMT4kTyp0JB0feYzf9OmTJ7QZkyb1nbcYYcCjiQhqnEkUoAx4JrqIMkoGrs+aDsU+CMRLnmsX9+2bN1SSRc7yOnZaJaAS3bIlsyM4ydVd7vuOrMdccTC4mft2nV1bQdKdds4bYmULE+fNr0S/Iceerhop5Obb76lkspx48ZUT1HgJbBHkkcOkitJlGQXz6nwxY/EEjhx+fcvb/raamvwsY99bLiaR7VlTsEGTqQKik5U6QAuAILTp09r++6/X4Hj9AuAoAcypPf0TmMLZAtAkJjSKTtQAZMKZfRImsmY7NlnqvWAP5LRyJ1eJLbADcCKijp0SorJLSfN24opWc1WUMkpkNtcABf0SZIBROg1r2QYgMVv0Iwv+jIXWtmTOdl5Dl5h33RPd+bCW0BRn9Er2vHNtoApdMeXjI9v96WfJTrdDwzEkyTf9wASfuAzOjaWBYxU5ZortLJ1YANwiO0BLlxLvubtQK7lVTm6YMGh5TPkQLdAXSADmwdMsCmxwzjsPD1gFy9+tng94ojDS5cBLuiLXMkQD3yGbHPqNpDC52wZHwAo15sPkAFMRI8YKK6wHzYPODGHeGgMtsa3xBP27nvX4ZGN4Jne0J3KYXojf/o3NhmZO8AFP0GD8WPP9EZHKh4t/vAPY+pLCZDT/oNcUsVnLp8DNtPKQ6UmexF7+Y4YOXHChHbvPfdU+wFgn9gF9EA/YJhdkxv/TT9EAInYBzTB84kvOanAUf7qfuPQr/jH19PHmc+rHKRbleBASJ998xsXVKWqOLPnrD3bdy78To2Tre3ALr4hXrMB4HnXemFs22v2nHbjjTcVL+xZDEcrwBiPPhMLxCD+Sx/pM013PkufTvTQOd8UY9icz8iC/QPXfWYMPuBe/Jx73rkFRqkCZfts3A4I319zzQ8LTFq6ZGm7886ftdNPP6OqS/EERP3CFz7fpu4wqdrUZAEmh+55dngmsx/2y3bpQOU8e0xbBPZAdv5PNTpdi8WAuyxGiBviH91kcUCc4XPsF5jGZsU9svOZWGUM19ElQN88rjOunthOPu+2bx9ZwKe44bm6adPmAg/FCAct8VO9RemPfMUaBzTRXbcF/+GSq++NwcbYcXqd849rrrmuvfGNr6s+xuKRw/7Ekc997vyikU+xN/zTCV9k/3ThUC+xn42ozu8Odps+BPjfWbbIdsQCMcHcbJW+zMEXjSM24JONFhh9y61lm54VdIYP8uEHbIdN8GX85LAysmMD3/jGN0ufl1323bJZc+BflXV2RKRvKjs1dg5uAhRrWwAUfeKJx+v5Kj6wb76JD3OSU9q1xAfEjtgw38Kn5wAbFFstvLAlALYdLumHzrbFxFR7WlD3/jF6THeivHhrXHz0T5/fHhR1rR+g6KQpk9vGTd22egctbdk6okBR2+dVijpoyfb57StFu7ZNFmY7UPSvP/XJAR7wG+QNg0sHEhhI4PkngUEQfP7pdMDRQAIDCfwGEggouj0wGlDUCfQb168ZBkUnjR87DIpqGpmDlrzMBtCUpEmOc7CShMSWehWkEoFssa9TQjduKlA0vaTSlzRjpTLlf//v/10Jmf6AEiIv15/61Kfbpg0b26677jYM3kkCvLx7+ZeUqmgAHrlX4i9B9BkQxAErk6ZMbPfdd28lAxJKgBHQorZ2nnBCARCS967ydW0lhAC8OujnmUVtv/32r3Elh5KXHHojgZT8ADokUzlFWnIq+QFQXXTxJW3SZFVYcyuZkITlsAtJRk6JlRC6D9CT04uNO3/e3PaTH/+4rX7uuUoE8Q7IIG+JCGDA3GTqe4mWhIY8JG3VXuCBB6rfHgBAAkaPEmnf6bUGSABmpVIzh0X5twqxqVMn13gzZswswMf9tj52/b9GFgBzxuln1GEQEl1ghLmApJL2RYuebhs3bSg5SQLT8841/gd6ZYu2hJXe/A+wBhZ4iBtHwicxBebSseSQniWhaE11JIAjJy+r8tlzLz3vbqhEFm1kkP58ZA5wAmhIeFViSRKBTHSD35z0TN+AJ0AyHQL6JJXkBUBDr3uMw04k1egErElGgS90InmVFNOhhNr4bE7S7P+A9fTIBvHHPmNfKtLYcpJoNqDaC5hmLvTlJHuyADxL9P24lhzZG35ymrmx2TdwB+iKNvIkVwsBeJFUA0L0aiQzPErMyQQ/ZJUKU3JwPYCILI1jXoCmz9DODgAS2bppDjICuNCr+xx0Rt+q5tBnLjzwXcAX31UVR4Zdj+MNlbjnRG1xii2xY/SxP7IhY3yJVeYN+EuGgE8AijHwCJQBFooVbJ9/uhePaGML6HEvwCyH2tAFXt2fQ3eAJ+mHzNYA5wELxQe2ycbpA6/4oju+I2ZlYQXNdMW+AJ1sD23AJLGLT+Jp3rz5xd+0adPLx2xBF5fonp7FAMAWmRlPhbfKXnS7ZsL48e2mG29sp5/+sgJRAqqLb/4G+qGNH4vF7iHb+KW/HfTCP/Cqkli8ohNbnD/ykY/UvGTOZwFrZKrViecLO/vOt51Yfnx75OFH2pKlSwrM+qM/+qOydeN7VqT1AP8CKPFr9nX8cS9u99xzb+mZX+I5VW/8V1xnZ/zQMyU9fsU2OhVTc1o7+8v3+NZihC/jGw8A4lRwkqe4wIbOfs3Zta3bYWE5WMfikXt+/OPbS/YLD1tYfSNVNZIz37G1vk6vP+WEakuTxRmx0N/mRR+7zo4H/P3+7/9+yZtMAWOeKeJLzbNwYT2/2KyYxCZy2JkYyK6NS/Z4NT45Gn/48MChg3QAh+IS2w5ArlKW3HL6/IQJYuEB7c4776iq5VTiei/An1gCdHvlK19V9FqANCZb/+///b+3j33soxUrZs3ao2IW/+ZfYiJ9ih9iFVnjj/3igQ2L4xZVPGdvueXWojG7IvhNnvP8zrUOckorHnZnwUqFOdt2UBQfYzuuT5sLMmIraR/hueoZRoY5DOunt/9kOAbwaXZHnmIKm2LDYhI++a2/Pefp6qKLLi6w9oYbbiz+6ADdqmfpL5X/aVFSCwd77lmxwM8111zd/uAP/1NVjNKlhRDzpG+weCtmoJXfADrJgr+gVRxkQ2KQhWhj6CGKRjHfPP5NJ8B9sdm7ArDU+52e4CpFx4ztDt9Mb1I2nJ1C6Smaz/w7oKjF+ImTJ9X2eXRs3ry1wFDb5zdvaW3pshXtwgsvHa4U1U+0/h/qY1+7oaq96GD7/G+QMgwuHUhgIIHnqQQGoOjzVLEDtgYSGEjgXyYBPUXzkuyO9Bbtb5/fsG5123f+3HboIQe1qZMmtLGjR1alqLfLer0e6gWafqGbNm0c7ilqPC/BAUUlK15s/TsVIcCzfjVAqkYDkErsPvOZz9RLs2RTUiIZVeGxeeOmdtxxxw8nRYBLL++pLPPC7m80GE8SIyn246CgXXef2R577NFKagAAkgZgivvM4x7gkB9JssRNkmEedDpVXcWVBEiCmRPcJYtAUYmDRB6QISlIlQUaL/vu99qDDz1SwKoE2T2AE8kxEEUCkuRDsoJ2SWr6mr3zHee1n91xR/vyl75UibJrc8q1efCJTgmH7ySzaPYZvgANK1etqr6KkhbbOZNEAidcJ5GTxAGubK0FaEj8gI5/8AcfbIccclD7xCc+UX0JXY9GMsHDW97y1qqymr0ngHrJ8JZ5SaqTcyVRO++8Y1u2vDt5mfzMIREDCgUIyUEfks0kZGxoxfIV7dhjjqmEDY05rImuJE5sBIgESMvWUaCCpFOC6fTg+fvsXdswJe+SbeCMihZgLOC9D4pK5nMYB/7JiB4l3/SGJoks8CeHFwX8kiiSCRt2bfpMkhcg0xZVsnUfIIm9AvSy9TGVYOwrbQwABrY46scoaXQfHQIn2UGqVgPOuw9/AEPjs3Hzkp/7zSWpJhtjAU/IgvzYN+CP7vmBHyCdz9AdEJ7c8EQuqSiWXAN+cuAXHwLGqhAEegI8AA78A9DjfjLit6nAJC+2kcNy2MdIp8/fc09t/xYjjAOM4yP0Cdygb0BIEm58A3jYBVAU7yee8OK619hkB8wFOvARuiUP/uUeckjPYvzQi7gBBJCYA5XS7oH9ZKs1oMo1ZIkGceaGG28smxFvyIrMgKTxb/oBxrE516MLcMqv0UteOSyHTRvbPEATcdb39G1ctLGzVNLSmcUYcvebf6BBvOqqqKeX/MQlf9OX+4E66EDX1CmTq33BKSe/pAAntk4+qX4le3ryI5bZVktWQJdU4Z380lOK3hygBLgkc3YVkAxtZAeIQq8Di9LbVaXoKaecXLrDox0FwFRx7sknnqzt82yP7YgH559/fi0+WDw67NCFVYHp3xZFjM13xUm+Ss9sBziXQ9zYYw5VIgMglmvwR0/u549AXXZoLM8WlZd2OaSSkH5qK//JJw21FOj6+fJNVfQA70cffazi7z5771PPulNOeenwYWAAvauuurK9811vbz/96U8KwOSbaMtWaACoWGou8ZBvkR25sk3xOq0bxGJgomddKs59Fx80tlgg5uFJnGCTbJE+gZJ0xM+MS15iP18+99xzC7Dnm3xeHOpi4cjqBz9yMmIAACAASURBVPqzn91Z1d7sivzsIAFcAaP5Hr75rOekuJvqb21PgHFAVfHBYhD6+IjnbXroopUN3X334+1tbzu7qlfFWYuxYhPAmT2ijf8D0oG3eCAPY374wx8uHgD+9AnkPvLII8o3br31lrrW8yO9gc0v7ubwRPO71jzGMA9fvfH6GwqI5Dvskxz5qwUA/wYoAjfFCN+J6/jqZHlDLXLcdNPNZTcAY89BOqYvekRzWmbk8EXzo+9b3/pmVYqqtE31rrn4AgBdLOLz5uLT5IonsmNT7mEDfJ8cxezPfvaz9Tl/Ywf8kY8Ab3P6vHcMdrJm7draQj9iZJeK5z00W+Rdk8OVUj26PSiqp2gb0bWJAIraNg8UVTG6fMWqdtFFlw1Xim4PiqoSVa0MFP3kX/7FAA/4l6UMg6sGEhhI4HkqgUEQfJ4qdsDWQAIDCfzLJNA/aKm/Qg+01FN0zOiRLaConqI7TplUoOiEcWPb5k2b6pAlhy2lV2i3/WlTvcwaw4sxEKD7bFO9THvZBZzqJ6q3JHA0W6dCQ4e1jiiwRpKu4sALsf6AXtwBBypF169d1047rTtsxks5IAhAIKECkuWwBYlcBwR0p8wDHM444/S20y6qCp+sl/gkbBIXII/kAF/mkqgAQP78z/+8EtWup98RdZ3tWhLgVDX5XoIkoZC0qI6Q4Phekmc8tF58yaXtxptuaXvuuVclXmhzjcRKkioJkjCRjYQbXX4kAPqjvfj4o9o+8+e366+7rj3yyONt2rQdh/u+SUwkrOl1KpHyb/Nmi7KE9elnnqmkBG/ozhbvu+56oM2fv0fpgOz8//73v79ASYmW66ZN26W95z3vrgRZdY/EXyJ26KGHFe8OXGIPhy44tN1224+qzYHkTnL24IMPVQK/bNmStsOOUyspvOaam9ob33h2AbiAEiApgIQ+XWss4IMkzTU/uu1H7c1velMl+2gABqRCKn0KU9WbyliyTXWipPyQQ1UG3lRAHxkALVQ5kRuecwp7trpL5nOwir8BTwG02EpAUd/RE50ZC5hCZvxCogxsApilahSQxr7RL/ElZxVn2R4PoPI5G5WISmzZhC2pdOt6PGgfAaxhSwAEtNqGCuBJxab5ycNY2T7LzwBm5J7Tvsk1QBf5A00AHQBC9KQiEZ/87Xd+53cKRMCD04ZVGrvPds5UQpMR8INeAnQCaPgtMIIfsUsgMkAm/VPRJfEGzrNjifXUHXYs/zvhxJPKJvl0WiOg0TVORTcW4Ia8yQHf/Hn9urUFIp95xullT4CCbPvN9nM08Fl+AxA0H7v025h0AugjT36NNnJO/z5ACIDFtXhhF/hDH1C0qhh3371klkN+smCR09aBUegEMAJSfE4eeHC/8dhneunysRxcxTbw4rNUrJI3e1GdCDSdPbs7TRvQaC7VlgAmY7IdMQh4TjfAF/aMl71m79mefPyJdtCLDiwgkP+YR3wFHPEl9gXEYq/GM4f/6Ym+RowaWbJh+54N5MNn8GbMVIwD6MQCcV4lKNvm706fV+krLrBVoIy4TxY5aV7VHL7EHQCp6+hyh6k7tvvv73roopuNkrHnBB7YimsBYHTOL9gSX0EncE/c8ezg9wFSXe+wJ3EB3znNHV1oyAIM3bzuDa8r3TpoyPW22P+f//OXBSAtX76inkEbN2xs3/72dwr8xycbdbjgl770xfaOd55b4KiY5TnJ/tCjFyYfBCbyT8+fHPAD7KJ//qd6FdiMfzphT+xF7AEcqx5kzxZI0IRHwDefIB/6YSt4En+AZsZAI58Q79KORIxLTBG7Ro8eVYf92Klh+zxQj5yBWqpC0dD5/Wklm/POe0fZtSpRi6MOOeJft9xyc8VAcQaPZMae2KN3j+jBMxaIypbocubMXYv+z3/+C8Wb2MRu6cyzDF9ZMNKihZ2IEfjwXmHrP3pt/xeTxUQ2RH5sWU9l4/uhl1RSG4MtkNn11143PK/nA7kYn/7EA7Eyixp0aB40ofO6664ve/nBD64s2fNP7xqeb2zBsykLX3zOZ+RiHvq2fd7p86eddmrxb+GZz+DJb3bkOWVO8QEPxhMDPOeNBXDlU+iJnYuJ/MR8FkxT+W0Bzxj/H3t3AuVZWZ4J/Kutq5ulm51madZeWGzWgCAYowIKyJgx4xIVE/fEJeZodMx6oiZGQYwLKow5OoOacaLRnKi4DAgKCrK0cWPfl+5m6W7obnqvqjm/99ZTKZkkTeYkI4Fb5/Tpqv//3u+++73Pc9/v+xD0tczSli3NFHqv1h/dHZqNljKDSByp0SFMfa5TdGhkuFa/77pHB6tDFKluwyW7zyNFbbQ0RYhO6xRFiopBpOi5H/7Lng94bJChP6q3QG+BJ6gF+iL4BHVsr1Zvgd4Cj80C2WgpHaLTO0WtJzpzdKTWFF1wwH610VJIUbvP67Qanpz2BFD4ycNrkaoDA9WRYppliNJMnbK+qAdcU2ARaiFVp2+wFFIUCLMTsW4LYCLk1znnfLBtv932ba8995raAAcAT0ck8Ece4AzQBhYQAwhNBIadx098uu60JUVGIvIAAoAm06D9Dlgay3e6ItgIIN53366rivzAG+JA5xpAAfD4DlByfYAGUMiajciu/33Rxc0+A9tsu12dAwyZQgrYAaJZf9Sxmfo3HZxY0+9m1z3hhAKpQBHwj8RARiOxkATACNkRV8A6IgQ4WbBwYQHiF77ov9S5dEQY0Tlr0iEJAGjAspvSee3UhiR0toMwWbspercXIOYvgBMoQ6Kd8LQT2gMPPFiAkmwIUbp1dlxYa4o6P9Nt2Yz9ATzEFmICCYLIQLqlq/HKK64sWRfMn19+1cmCOAFmyW33XzL7YQ9EDoIkG0aYurfX3nsW4Ke7f4i+EI0IPQRiSC1jZno7ewOwfOqa4oE+SA+AEegGiMnHZ2KD79kVIYaQECO+z2Y4mbrrc7+LO0SFsYBY5wHJfOmHTYzr/yx7YCxyyjPxB6w6hw2NKz4BYD8APIKAz5zPVr43XnaeBrblMJ8gLYF1NoldAGB6mu6pExA5yc+IEHbJtH6y0ME/MeZ819HhJvZd1/jOITu56RKZfC+enGNMeY1MVD8WH3ZYxUs2LVID2MqLBaRe7IlACSkKwG/csKF28D7p2c8uHfk03VDsjkzKpjRyk05IHyQBckDNMiaSAekgx8UrMiMbytCJH9U6ZIJYYAOyXfmDHxSpunDRoqn1ADO9nv2Rc2yAAMrSF4hFcZTOcTqzFfIqG6A4V36rO2ohUsW12dCPcRGR8kCXmb/5w4sn3YXGVA8QbXLID3uKbb6Sl3L+6KOOavctX9bm7bV31RR6iUc+ZMd0QLMr/dnNeOyEtDfD4LDDD6vv5BIizTjqzdve9rbq+Ow6B7uNqcQNW1pHkZ3UtRtuuL7N23vvimU5Iw5M05YDclkNRNrwE7nYASEv7+TVrbfcVnZjD12k2Vnb/YE+bGkcciB3xI3Yc3360IWu3e7oK8ouyD11HFlOF7mHRGNPdc/5Wa/W7t9klmfLl99Xx1xwwQVt9uw5U5s+HX7Y4e2qq64u/bqN+lrZAxn4K8/85YphdYh/kIb8LU5dm+3krtqWqc/GYX81URyJFQQimRBu7iEIaVPKkZiOzWZCyRPnqXNZj5VeZBMbPhcHSEhElpxAGvNF1qMly7bbbtN22GFO2VVuWxtTfHd51d2LxKwaYKMp90H3CC8LvZx0b1uzZvVU3SU3Iv4Vr3hF1YmsrU1P/lbHvVTVKep+5j5llse111xbuibH2M29TZzwPbvKV3aVK2wvvxcuWlibPGUNZnmPCBUzfK7DWB1h36wpi7xlJ92cxrr+uuvb4MDAFIHJPp5v1FkxLM7ErLzz/OPaaqzY+/rXv1Evot797vdUjvoum/SR2f0Okcv/dGVbhDE9jXfTzTe1I448oohBL1vYWvx5PkrXuCU12I6/+cG4ZBIT7kPO82JAfqitYp+8jlVH/vIv/7LumTqn2V1NylJLXqbrFh0c6tay93me/zJbiE39iCP/sglTfTY21kZGZ7QtY90mn0NDI21oeEabOXPW1Jqips9bU/TRpKjNPadPn+83WnpseKE/qrdAb4EnrgV6UvSJ69tes94CvQUegwX+qd3nu9P+cff5Nr657Tdvr7b40INr9/nBNl6dojNnjbYtWL1BmyXZmGmgDQ4MFgEKCKx++OECcnN3373IoImx8Xqo7XZKHWmbxybXfxobq/M92HoY9r2H5Kw/CuB8+MMfLsBlGhYQ6vv3vvcv2sYNG9trX/u6AtPIAUAcoMkGJYAe0gbA9YCNJABKjL1w0YI2b95eNX0eOeHhnQwe8I3hgR+gyzRgD/2IMkCQHnTafvvZtWEDUAu0AYLk9ztZEFDZCAdYB6Zc3/lXX3NNGxgYKsCRjaAAGd1+QBjQDtQCMK7r+n73ky66VStWFmjJTsdAGEDqXDIgvNgNYERQAkXs4XPg5yc//XEBHIREpsYBY/QBfsiRjTLoFZDrd2QTMsgPIJwNcHT6AIRAGiAHwAGerpdNTExdvOaaq9sxx3YdlHxHV37hA+cAzvyg24wPkDhAuU42OwgjM7OhBrvoAkJEAGvIKOQCgBmS3DWQwOQCZBG6CxcsbFdecUWRJogBhBpyz/UASiDROeIJ0AMoswnWZZdf3p590rOnNsNwPuIFMCW3H7ZkV3KIY35GwPAff2YtQuQgm9LPOYgTJDaClkxIOfEoNvgKGQPoAvmIjKyB6ByyiiPHGBdRQD82RSpn/UuyIpaQBeyHIGXTkLhiRDy5Pj9n4y52IKd8co5z2Qvp4X9+lKOuJd7kCcBNF3nIR2ITgPYZfzuWXsglua3bKl3C5MjO6/ILsK6NnK66quLeWotihV1DbLu+OP/MZz5THWRiQOzKbfYA3H/6059UrDzt+OOLmCF7pqSzn7EQan7oy1b879r8J5/lMYKbPohD5EfWJBabCBrHqkP0o6fPxeD3r7ii7JPryCHxbwy+5lNjqiHs51pZizU72yOrQmgh3uiN0BQvxmZDdlFXxYnaQE/xgLxhN+v7silCjbwISjHguoglcUMetqBnNg5bvfrh9tDkLubi2AZIals2JJIDrp0O0OxI3m3y1K05K2boSTdxRXZyWhfRyyHXZju5wkdkePvb3151JN2o5ORn9s3LAaQUPemrAw7RrvNNDvpfLJCD/sYXl+ojm6j5dFRPXJccrsWWyDN5amzXWPHAg5VPdBZjctc4OvjEqrgln85Da6HSOWQlwu1lZ55ZO8aTSb3x4ufzn/9fVa99T07k3H//9H+vvEZK+V/35Je//KX2a//lBTX9HGGvjpIRif4Hf/AHJYt/7I/Qc4+Ur+JV3JPN/5lKj/AVn/xk+nbWAGUTZGS6beVoNh8LySsGsz6ue7/8YQf3BLFDBnVVfRJDrtmtrb1n+fvUU08rIpZ/1AN1y/l5mdi9zFxUcSrnyX3ddT8rvfwt9uWuOFRT+EddIodYEZeuQycvVvndeSeecGL7wt98ofRhO7LyAZK9W7fz76dehBmLHuoAe8zbZ167+567Ky511dJNzKuT6oyYoP8b3vCGeqnJRmqHa4tLMeeZQxyKXbLLPf5lf7EmntVe92O1h778LLftPv+rz//Vdskll06tW0oOfvSSKtPn1QTdy2o5HeSQ2nj33Xe1ffa1ZM9BJT+d2FXOehnET+qLa8kJOqnFZKQjOd2n+M3LVs9QXkIZg+34MZ2icskSHPybdcmRmrWo58D0ZZu6p890iGatUWSpvJOrfOBvhKqNlgYGh+o5c2JioKbNm6FibdGly+5rf/d3X/0nd5/vNvf8x42WelL0MYCF/pDeAr0FntAW6EnRJ7R7e+V6C/QW2JoFtkaKmkKvU3SfvfZoxxx9ZP1v9/nxLZtrg5zBWpOpK6W13tNkxyiAuPrh1TXFfo+5c9vmjd2OpY4B9ADDmmI/OXUq06KMk2lSHnT9Dqyfe+65BWwAGsDAw/FZZ51dD8jPf/6vFgGJvNOJoTMJ6Aeo/J+uFqATQejaHfgaagsXLqj/AXJACggGxLNBiev73AN+ACXwhPgApEx7BDKBe8AF0QMc1vTY732vQBaQCEgAl/SkN6BmSjlgYeogubMZEACTtQPT/ZX1xMhB/uwKDXgDfz4DnjJ1z3mZ9kauAhHr1k2u7zpepOk++8wrvayJBgABqbqWgBoEJiIGiAOAdKcAU/RGSAJ8S5b8sK590EEHFxDlA3plx3QgCaGQjiPEBHvSn990OgGGo6MzCnTxDwIgJDSgxhb8x25I2Kwd6G86hvxmP+QpuegkFviFPdif/rqpyPOPpOh27dDJKcSAINAKfOtaBaDFm3gABJELSBB+SMdxTQM+rlvDMrtsIxVdJ2uKsh0SDsgXA3QRk8AmO9PBNdO96ZrZhCMkFN0AWmASuJ6+DifSVrxnAy9+IqvYZxtx2W2ms0v5Ulzzh+uSOxvRAO+AOl2B9mxYhAjxGbsj2oDlbNwjV8UpO9ABWUBWfhbryD06ihl2YQv6h1hGZLim48Wz6aViTh4A9j5ja0QDuyB+yEJfsWVMflUPssEaeciSa+ncYiN+U3/ENeJHXKgriBG+QWywnd8RYnzA3nRgIx1cZBCjjkkXmrwhh/HoIf/ZGXEkN2wMx87APb+JbeNmfVfgH9mQlzrGQBpnkzF6uB7yhM+cR1dECn+4XghvfnY8H4t/NQghnyntdOQX9Umu21AsnZnyUseXnEO60FfskEUNE9+IFn5xDl+RgW6IFv+zPZ0zZZ9/1QW5jcxzDhnZQgwhntiWvMaS+8hYx1iH0v9sxd95ScN3bKqWGU99QAJOvSRatap8Sl5yyEXnsBlyR46LU+ezSzZME3dszI/ixP1B3BpHHiKtXMM9gO34ly2W3bu0dEHyic343mfixbGuy+8IOXkvP313++13tOedcUb74t/+bflETeNrNqcvn2TJF7LJC7aQQ+T5+tcvLB8h952XtXnJ1b302a7yQ4yJB7GQKdHyMhtOkcVxsYd45GvxoQ7KQX8jC/mRLfnFcVm713jZ/ZzdyeNcOvidT8R/1rg1Bh3Zwj1HPrOfGPc/AlXuZvkd9Qlh7zs1kO/VU+fRle78mrWaHS9X+MVxyFvPJGqIepBO721mzqpcFidsy07Os/SHe4KcILt7mjHJo+Mx64xPDLSqtexBBvaRg47zrMFXXsogOb2I8Z0x1XvfiS35oM66PvnFn9gXo+qVeyU78pPz5BpbIkXZ76abbq54kLfyiB3OPvvs0pO9c03HZjYDv1166ffaW9/6pnpBrS6QRfyKRXVPbOlAV5PEoWPUBXoaS3zlJY7nMs8bXoaqB/zDXh/60IfqXuh7OtKB3uINKdr1a3YbP2VN0UdvutkRnt2u9Hn+CSlq+ry1pcmR3ed1im7YuLlIUbvPmz7/6N3ne1J0a8ig/763QG+BJ5sFelL0yebxXt/eAr0Ffs4CWyNFrSm6bu3DbfdddqqNlvbde8+27azRNjw40MbGt7Rxb/knH2hDinqoBY7Xrlnb1q5ZU6SoDZH8dLuEjk2RolvG/7FLdPoU/EyTylp/5513XhESOg4ABUDiwx/+SAHu5z3vjHr4dw5ABiQhNTLVDfgD4DzsuwawgSBYuvTe2rkX8AUgPNADQsAagIBsQQiks0onVKZwRg+gP92JCLTsFA5gIpdCwLkewEUmoKabarttERcve9nLi2wiJwCa6fNABZBDHiCd/EhQZA5gQm5AiA1c+/vftzbmzkWGkYvs1qtDPACH04E5kGHn327jj73qHOMgv8iaDYRsDmIc017Jg0SgA/1WrFhZQP+rX/1agVg2IQ/dAMJ3vetdBS6BIP4B5FwDaWUsXLqYsfutaYC6qbKJEKJJVzBAxW58axykQtYv05mjI8vnusGAwUzFJSc7iZdMt0bamD4PtIU0WHDg/CnyJesuAr1ICOcBeum6YSN2BJARPrUR07HHFJmWLiKEH6KMHenKdtN35iYrcCwGslSDbiRgl45sz698Dpg6FjkI9CJ0EM8IfKBbTCCx2BP5IgYA/ABW+iN52BKAlRMIKH5gJ6RFALPxEJRAPQLBNcQ6ApUPsquzriA2QRgZn00dD8zLIQSH7xAzCDsyAdPGoov84kPnyRvkq5cLZEGeIEuAYDmeFxOAuGvwLzJDHcjauCHAHUvvdA+yIX/xh3GNgXDxOcIBaA/5gOhCSJAdESBWxRx7k5sOxkq3JdvIbT/qSvQhi7HlgvgL+UE35/IhUiekKNn8ZN1avmAf/pbrYtD/ZM26iI7Ni5DYACHAxvycJS7URzqwp2v7G5GjLvC1OGMrhJE49D3b0j/rRoqHrAWLNMrSAa4j7hATbCV2xXimurOjPHYunbslMzpSVJyID/6XV3KFnmqGMcnDV4gkXdHyQC2ha6aHI1fU8Gy+5FgyZ81S8WpcPuJ73WtszUbOobdj+LXbcOaLFcvIZTqIhXTCu64OOgR0lkRQu5C3xrn26mtqXU5x0r0gOqji2hqUcjFLOpiGbEo9f5BdfTX9+bTTT28XXXxx2cS9jm5qS16ChdQTi2SgUzab0SGq/l544deqDrpXqKGuLV6QzGJT3CNmyShH5Yq4CpmXLknfyW/nnXPOOe01r3lN+Vy9oJNakLWas5yHnGZLcmaqPjn4Ujzxrbxk36zJGxJdbUS4iUdxLTbYkJ29mBJb7CWf1JLMHGH7LKXCB+ypFibO1An1MLZmWzL5p94g6OhF/+OfelzJqC7QXQ1mZ3kq5s1KoKP1tNVjcogt92rxc/2NN9S9kH/UJfmr7rOFmqVW8unnP//5soP7Oz+IK2Qnf6Yzlq/4ja/E8znnnN8OPnje1GwH10BU5yXapz716bLND3/4D3WvdG9QG17wghe0P/mTP6nNuuip9ssheiFD1XL+WrLk2ro/eimpBqpdmaqPDA2xnRymm2OMRRcxJE75wzV95jmNbmqC49yXxYfOb/WEf9mY7tYUtYTNdFJ0OiEaojS7zas3fhcHIUWR0sMjpszPnFpT1BrvNlxCin7jGxf1pGiPeXoL9BboLfAYLNCToo/BSP0hvQV6CzxxLbA1UnRosLWJsU1t3p5z20EL57dddpzTZo2O1O7zIzOG25aJ8XqwzVpQ6RT18Ltm9Zq2ZvXqtuceexQpOp3ozC7ibXBgavH86ZstsbjjAXoA5JOf/GSBDA/6yB0P+uedd36BkFNOeU6RoboQAGdgxzHOBYKAnkyZz1Q6wOO++5ZPrnl4eE1xA44BY4AdQAGUgAiAnyzAHOCRqfPZFRpAA2iRHUCCf8A88hcoAnB0tyAkEGB0B5Zf+MIXFQHykpd0HY6AOFIj5AOwB8gBWcAoIO2aWfexI0K/X8QqIEJOwJDejkV2AKZAnI4aU0x1ygBiwKidf00Nt4suMATUIVvZyvF+Z0egz3XJYXz27dasm1nEgLXgjOd7XaRsZk1A9gMOMzUPYANegCm+tsEGHfjBddg8a4chJ4zHX4iGbN5CNmSDrlBAHaBHUgKr7I8YobvfEc2ZlmpcoBDY40fEhxg68vAjCugBnP5GnqRjTdwhlK01CBiKDWAZcQSEI0Of8cxfmeqMA775M5sjAbt0ZSsgERglbzbqoTu/6SJyHb7OBjrimk4AvvOROfwQ0lPXU03/PPHEIg/Ef9ZlFV/8HBKMTOwNtNIPASGGkXXdWrC3le9DkCL0Qu4gSvgbwWf6I5n4hZ3lFftOJ0UdF1IU6eVY4FreOCfrE9Kb3dnV52RBvtAj5CXyTS6ytbxGLsglumdKeZaJQBSwrU4nNqJLlhuIv+gsznwvFuRbukPFQ67hunKKvRFI7CxmkCSIk3Qf09PnyBx54CdrByL22Jp/kAbij035Qqz5XSz53HjOQwSLDflJD+eJfzVMbpCXvcjqczmSTjbnsid/qA9IIf7mL+fRPZsU8bV6jSSUD46jS7f53HPL3sZlQ3UJEeG62XQlSweQQV1iS2ScPFTzxJ1cIb/zxAC/kY1t+dfYSNOsPSmGsmER/yJZTCsno7/VI3mCkGQPOpFb3Ih1MWtcsmaNSrL5Oy+42BQ5x7d0ZDPxRh/+M6b6hswRV3JPDmcdYr5zbXrTTWzedMONRSjxt+u5hlh0HBuSl+x84zi5xh5qzbXXLmnHPvWptYyK2BKLyE3xSQY1VTyke5qtfKemqINXX31V3VNMg2ZvMWVGRdbc1kHL/3SqNWyvvLJINPVCzrGrWqFWqk1ySoyQxXqdXojlBYL8lUcILnmSOh4ylC1dww/95Z5z2NA54g0xhvAV78ZgA8fxAds43nNDlnhhd/cPenhhKR9dh07sK3+8qPSCKV3pbPaWt7yl5H7Pe95Tsam2ig33R7nFZnTncy/FkN5kITcbq1diTxzxHb96aacWuGY2sZPH6zd2y+mIe37iA/e9rOsqr7LZHdndG9xzXdszgrglC5t7yScG3BeM99m//lqbu9torcfpmYI8/CyuxImZGmqmTbjia/aSc/LRsWoFe4sXNhBP7jH1Qu+Xjq6aal1WOeHlgftOnk+6TZwuqvjgI3EvL9Q893g/4khMs6kxrCHKBp6J6PW+972vcsOmX2RVl+QEe2/YuLE26sz0+Txlq1X557M8F6qV8pGPPeOs37ChDc8YKVK0I0qtM+oF0GhNn1+2/P524YXf6knRJy586TXrLdBb4N/QAj0p+m9ozH6o3gK9Bf7jWWBrpOj42OY2NDBea4oeevCitutOO7SZM4abjZbs2jkwPFQPth7i/QzbTXRioro3kKLr7Ga6xx5ty6YOmGc6eKbGm/7ks6wn+ujF9o2JlAHSPODrlEBsIEB0SrjuoYc+pcCEB33A1gO3h3sP4MCAzhpkY6bQeqD3oL9ixYN1jrWlXve61xXoRxggCBEEAJsHeKDI+c4BtoBOHR3ABdCjo8Z1AG7ACLlFV0ATYHI+IAVAACo6Qf1t86GOfdQ5iwAAIABJREFUAFpYx9MlmxwAskhJIA7I8jughTwAMu+4486a9gaYOY9OACWg7hzACfACpDKFORulkJn958yZXfqR+dd//SVlO2MAt2znmtkUhm0AuOw6Sye7Vzv/c5/7m3baaafU7+yA3PC/6wCSupmyARX/AjfG1yHadb7dWsRT1rUEpsQPcIdY87/j06FqTP7nV7LyazY8EQeZigvssgGbuSZQlq5P4K6mxx44v0gc4/kbYRBSVGwgb/iL7fkMAPc78MkmJz/nlIoFcmRDKtcJESaGjAlo80s2uwCuxZm/EeVshIRlJ91ExkKkZ31SwJrP6Of6juVbIJ7tEKd+z0Y9jnFsOvHECDCLACKruAN0kU4IIiQMudkxIN2YiCd+4W8EaV4KiCl6m8rM1wgFABupgvQxLtJLfPIBgpquADMbZv1Q9pFXPqO3vKOn49hXd5qcREiF3CQjeyDE5CCy1rGIF/HpWCSDnED6IYLkJhuoHfxNJjqzITIIcGf7dIoiQ8Q+e/ldfvo/6wSTk4xeeogz1/WDRFCj+AGRiXQmP53EOr+H3GErMU0W3WP8oj6wNWKI/8QkAohOWXuQv/gEKerY2jRtwYIinJBL8lw97Tbj+UHZHZlmrHSxOocPjOtcRAMf0j8EsdjzmZzlz2woRgekR14AuSYyRAeeWMxmbeREiok1dhYfvpPL2dE8vmN/scSu5E93oPjxk6Ub/B1bq3VyR4zQh87qPtuztZiS9+ysS5NsaljqgBxzLbrJRd3wWe9T/rKveJGHWatVjiGHQh7edsut9Z16Ql82d4+Q7z4Tk8giMeez7Pyt3iBFbbJ10803lw5iVSyqV3xlPPHgemLIvYQd3X+M+ZWv/H3lpxkPmRnBfuwtR7w4cl3nsZk6pDPQZ1kPUk4g5+hLBnp5YaGzlT/FjRoittQociDB2NoYCDx1MrM81A4y8qsXaezKt743HqKT713P+eQWV1nrNksU0EHdJV92gWcb9xjknVhRf+SOPHENJK57g/HlHvvzIXu6nhx0HZ20WQJndGRGEap8KBZcV245h7xqAhLTPd7vaoaaJe/coxcdfFDVBuOJa+e99rWvLRn40zHk98KVrp4jkJ/yR4zSkfxZnkLtdF+Tg+JVPIv9zL5gT3HRbXB0a70QuPjib9c1nJM1fNVG92+5Kwf5hfziiX7dS7CnlAw26lJvxIcczUsq/5PPM4lzjM3Oan9mbohpdZ5vPHd5TiOLGCX/WWedVfLaHE0dU8Pc28U3UjRrik5/cp5Oioobf+eZIaSoz5w/c5tZbWh4pO7HY2MTbdNms5B0oY63+x9Y0a8p+h8PkvQS9xboLfALskBPiv6CDN9ftrdAb4HHhwW2RorafX71Qyva7G1ntUULDmwH7Duv7bH7rrXRkjVFp0+f96D66E7RDevXT3WK0tgDvwdjD7f15t+b/uHhqbU2gcj8ZA0pD/emZQHhOpmQU4gFpGi3QdF+BaYz3Rx5AVz45xrAsU4KJA+QgjACELrdwUeLHAIWPagDcsATgOQ6ALROI+APsEASmKoGWK5fv65kzxTUbIKAKAFQgEegA0ikA8DhWMDNeJok6GQnVIAp3V8Aje+NQS8AAyhJNwr7OE+3Tna7rs6J9eun1u0C/rNZE5ISSEQcALwIU37Yb799C5Btv/12BcqMBfAgk+iFwEAu+e5jH/tYXROBRSY6Hn/800qXa67pNg3iCwCa/ZBD2dnc5+nocw3+QA4MDg7U2LfeeksRbgA4AOd4wBGoByyRZWILgUR25B4/6nwydZVuwDQQy0auDeTWJl9z5xYoy9p2SC12Ae4QQaZPpnOK//lVLCDb+Ju9gGbn09Ex4gIRwHZPf8YvV0xkQ5hsZpMNt5xDznSJIXUci1gCUAFNpJop+yHBAWc5gkDgJ6QjfcQOO2apAnHrWDbxw25IMNeK/8QvW8sN8Zlp+8C/HGBv42bNW2DZNdgIuYPgA27pA/gCwMYWr66fTZ/4wFhskt3j5RvwLgcQC3zB32JGXIkj9mED9jCWMeVlCDmEANnpJUaQm+LQ54iI2IOPgG12MkY6jdkQMekcPnR9/nJ9Y/EzsB5SVK6IB/ohBcQSGcWb2EbuZo1cn3ed0hdOda/ztTwnl/xli3RGOTaksRggJxKOriGg04GrhpHNddk90+eRbiFCQ3I7BxGB8DeWa2TZAv7KTuyIA1PNyZh1W/0uxsmZqdKIHbZBIKl96gxixLHszm9sRkdxIV90KOosU4PI7fr+T7e4Gqhjj5+yIRs/ZEo2+3sZwafyQIwjZJA1iCh+pYu673y56fh0MKYbNjudk9f1nUcveSLG5R/fInHZVi7zF1nUGj7O0ihqnRzlc7EptskrzrJe6Y3Xdzt2q11ZSxcBpoNRTMs951hGJCQbWbup/19tzz7ppHbX3XeXfdNZLSbkDfnlMkIMqWd898esyXr55ZcV+fjjH/+oSDYysXOI3He+850le9bJJqM6I77lnHHIQke2RTTyN2KcvNbw5C+ysnPySHypx84TR+Il9YfN1EZkmTz3u+PUsyztIPeyhi5dna/eqNPqBNmybrO4kJO6PPlODot/8aEmiHtjJ76sMZvNDd0Txah64jxxQxd6kE1t9VJM7ZJDbMBXaqZYdw8VT3xoOrp6yKfqmO/ExM677lLyI0T96GIlO5ndk1L/yCWn6f7Rj3608kduiHHyyWu+Eo/kVqfda9ROceCfmu17urD72Nh43e+8IJUX8lRs0kXO5AW0OOdn3/GF4zwLzJo1s2bebNiwforE5QfjO9+1+N3xmUngXsQPziczUtYMFHHqO0teZNkhtqKH2qtTVFx5jslyHqbPD9ik81FInF9CjNLB3+RnY3/LA9/rFB0cHmojM0YnN19qRYZaU3RsvLUHHlzZvvCFL/edoo8PqNFL0Vugt8Dj3AI9Kfo4d1AvXm+B3gL/vhbYGim63baz2qoV97fR4cF2wH77tPn779v22XvPNmf77WpNUdPnu2Xyux+kKOCWjZY2bdz4c9Pnp5OitQu9afgjI1Okl3M9+Hroze8eyK1NBSzrVkEoeFA///z/Vp0o8+Z1BIIfxwKFWWMRIEQoZMOYdJACWcAvYkGnDQAApLim8wEh55IDQAKEgBeEACAKLHi4tx6nbiUAwTQ3wBM4AJQCBBEH/iEFXP/8888v8L3ddtsXITZnzg4FSoC2bPQCcCG7AFfAzO9samxjZGMmoCjTA+mug46MQBIQ73idKyFjER1AJdvbdbZbo/KXyraAJYIEMaq7CBDnC9cHghDFQFqWFHjwwQ4gPfxwt5HUAys2tZe/9IwC3kgGYB4xhAwiL4AKBBsDOLriiu+XTa1KC8gCndmdF0ngWDroisquwv42JoCFtNXlxGaAGbnpDQT6YTP6ArDsBPDqeOJfXZti6PDFhxW4No7zkKJAM8IQoHeOziQxyg5AJdAHrNcGSJMbLSGexBMg6BzjuyZ9sp6qGCVfNhUxlvOQamIKEAUg2Yu9s+u82GEDfs0GOOJCjJq26HzjGE+3G6AKOCJ5vERgd7oA5EhboJlfkRuITN9nIyUykN14fIiQz5IK5BLf7CZfyCWOkabILNclY0hRx9JXLMs3ccNH2Ywq64CKtWzUw6bOIavr8xW7ykEErXhGniAVnENuNSFLXPA3GUJqso38EANyOdPMszmOXKCjfM2aouTLuq5Iomx+xUeZ+kp3etINccQ/6bZMx658RRJlHT01QkyKI7bgC+eoQeRnc/kkTuQh3djeeD5L9ye/IR9dG6lCVnqRQ2yKQZ+Js+weza7i0DIh8iwETdYCJQe9XUsMIkXFsfERO/ytVvE3+yK42EWesP+nP/3pqRcirimf5VLinR5qE+JJ7PGvXHSc+FF7xKKY8L0xTQFmGzFPBscj/rNbepY8QUAhfNRjPiY7/dkPaeY8/6tHxpJbYly8Znd2U/ORWOTKsgVs6v7CBlnagX1c3zG1dvA9Xfc8W6hNyPhsPkUOPhMbeTGio5lO8uyGG25sJ518crv7nntqDN+552T5BLaVL+KFTd0j3NeyWd/DDz80+VLioaluZjHFt+558gUhbEz/+BoxG7+oIf6JTzW1uxcurToohvIyLUtpIL/Zz9hqsxyLfPyT5U7EGtuxO3u6p7q38S+d1H8vG8SQa2UTKePyvfrEZmLBdcQN2Z2nDqsL7MyfYlS8uge7L/KNWR90tNSFfJIT7jPim7yWZqCz6wwPDlVc012NcF2x6l6qxjhHnX3HO95R9d7n8ZUass1221ZOk0dO0st9P5u7sYsYs7Y3gl/M6J7kyyytgtx3fbXbGHxBN3YX02RFVPKV7/hInJsmrr7ceGPX1Ux+tjaWWuZ+4JysKSpGyaYu+e6EE55W9kOqi3N1QT76PmRy1p1md3HFrmRhc7mgBrk/ejnpfM8T6qnx/S0H1FYEu3sR+4mTWhqptVp6aTopOr1LdPozYGaYTN9oCSm6dt0jbdY221adGRoaqenzdp/3v07RL37x73pS9N8XQvSj9xboLfAEsUBPij5BHNmr0Vugt8D/mwW2Ropm+rw1RRfOP6DN3XXnNnu7bdrMGSPVKToyc3RqoyUSDE3uLu+h/qFVD7Utmze3vexMO7mmKNAzvVN0dNbMenBPJ6CHXw/gAX6IJQ/VOkWBZyQQYOP7j33s4wUGtt9+dhEMHsQ90ANPQCvABXggIDyIA+QZD4ACjn2HEHANcvgd4QYAkSVdMIAVUAOoeehHUuy44w6TJOZlBQCAG8DDgzuSjbzkA6qAInoBD6Ym6tBYuXJVgZfFiw8rgAkwGFuXjg4nQBqgAkKyCy9QmrUQgTLfOdZnACSgYv014AZRkU4u3Stk18mhy4ZsIyOdnJdeeknJBZSyGQI55BkwjXCgX6Z1ApPO+9GPflzA7Wtfu7CAJABMFmOTR+eYjs/8TTfAjV5sfdRRR9bYps8jIvkMmNQxYxw6Iz5f//rX1zkAIDCJwABexRFyASlKduAZONa1Ahgi5QC5gEUgXwyE0EPuHbRw0dTGI4AV4iikqPhw7AUXXFC+ZV8AmGziG8A/+phfqlhgB7GdzVgcRz6f04H9Mx2aTH5nQ2CUTxAGrkcfMRNy0nkIRzEttvnA+exLBqCUX50LcGdqrLER1eIHgHWuLj8EBGJJLGaqvjEdI2ZCftObTcW962QNSrrIkWzY4fp8T28kkzEzfR5Jlw5LpIbOJyRFup+RQHIqpCjfxkZi2/chx50PwPOlHPC7HPU3Ag35Qyc2SKenGEFq0Bupzt9IakQn0hHBJOaQpsB7phCzYUhRtvWD1FFfQrjRgR/Izz8hxdkhvkZmsKm8ZkPHZEOgrPeLsCCLa4pZMRhSLTtmi2d1Ql0JWW1sRF1kDQmBaCIb+ekrb+SdGsS2ahtZ4m9kG1mM7Tx1KWu4ymf2E3teRMllfkGYuY7cVe/8rjuSr/gSGa/rMKQIG6i7jsu6x8YU916giBn54hzxRTb5gNTKdGC6ZsM7uUEXJB35QorS130BMSY++VyuImrEqRjme3ksftjbfUd9ciyyTbyLCzKwlXxAmvGB3EGUJUf8bqMlZI844a+slUsv8RvizhqVZ555ZunHRvz+ne98t+0+d26RotlETM1U/9NVLO7EN1ulM9isB4TjunWP1HHf/vbF7d3vfnfZW81MNza/szdizj+xgpwiQzav6aYdj9ULr+xWrv5kfVoknxqWtXLZiR/cA9g2GzaxSTom3Td1+SN35QfZfWYKtXiUl6nD4j3Ly7z//e+v+1fWPOaDLCvBp+JIbsv57GSupsgvNVhu+C4bHsoRtc73fLp+/eb2G7/xspo1Ih/U0LWr11StVXt06tKdzFmD3PXkyO/+7u9WPU/3ppctao01ReWDGFJzdYrKG/niRzywlXs+H8ivT33qU5WT8k5suq+pz2R0fXVIHNeatZPrEas7rs2/4rdbI/iGum9/61v/u3SSg3xlDESlMcSZ+BG74pu9jcnmCxbMr2voFJVDfKx2e2ZgA88J7K+2yDf5w/95uSM35YD8ePvb314vJvnX2rE+l9fu5QhWcU139Y++nlsGh4Ymp9B3z66PJkSrG3T9+npWoEueDf3t/EfWrWv3P/hA22772WX70dFZbaIN/tz0+S996e97UvT/DRr0Z/UW6C3wJLNAT4o+yRzeq9tboLfAz1tga6To6Izhtubhle2E445tx/7SUW1ksLXBNt7GNm9q4xNjWNA2MmNGDQo0DE4ukg/ErFyxsukU3W/ffYsU9SCLOCrydGioQPXsHeZMPQx76AXQ/PO7H797MD777LMLZAGWiBXkht3nPSw/85nPKrAENCBsPKDrMgL0svO0h3yACUgwDvmALmORBRjzUO9BH+BCEAB8yEHACpj0f0hF17v//m5H7KGhwQKcgAkiCrgBgIAM4yJxPvShD5V9yE1mhMq6devr+F133a1sAxghFoAsgA2YQAY4H7mUqduAMpAUEgvQAViAGcQDwAlwIY2Amg9+8IMFFAEb4B0osgTA6tUdObJ8+bIC3MYEuJATAKXv6EE29gQ8kLdAECCJjAb+7HoP6Ohi0YUDlCEnERNkBR6BJd8DxOlO+uEPl0wSSD+pY7NpEtDtuggKm2Xo0OMvYyEBsvM3sMu/CAJ+/63f+q0in9nNBg/vfe97q1vKcWzr2KyRBsTT6+knnDi17qK/jQ1EkgEAzK7EbJ318ZBorgH0nfD0E2tMMcMHWXtP3PAzgIycdQ6CgQ+RLcgzAJS/beRkPTw+50N6kwWhIb50J5IdWWDNNmMaB8jV+SUW+Us3HOLKtdgSsQGMigc/gDiihh4hwRDASD25SC7kAuDqGgC7sUICsQv7kjvTuEMoIpv4nt5yFomEvM7yC8Ax34tDMvieXAjLdKY5FjnmfLIaE5mF7EJCsBGby2MvR8QxOwLv8k8u6Yo2VVWcismsOelYOcG2ZJEnyFw5Ib7YXZ7J1657+piqFYgSsck+5JQ/ckdMpWPZDtVIBXUKgcLm2eAIOcAm6gr/ZY3HdF2xh9wjE5nFQ6a/I5mQamTKGoPikcxs4jzxVmvjLlhQY0/vtlQ7EIvpXFaPnCMu5YvvESlIXJ+RWTwZn378IYbYLJ3H4lxcIpFSo+QkX4oJOYBUpYv6ywfiB2nkpQU7d+tAH1p5kU5Q+e3aaou6GyIQoWQcf/Ov+4I6ZRw54lpsz2550UUuvnaeY6wJaio5XdRmcWoc/ncsX8gbY7lPOEcspKPdOGR3/fhTPomPn/74J0UAIpnEYqbru0/xjdqcXbuRp2zMXux95513tacsXtxuvOmmsqd7DvuygXHkQmYYiGP57TrpuPvud79Tu6J/7nOfbW984xvrPuqFGHIz621mvVsvOdxX+Fq9QHSJLfcjdjCu8V1PTqpp7mch650j18UkO7mXqeN+fObeIJ7S2ahesYc66R7rGmoNnVyHHdxf3HsRkG9961uLyCOjF1ByTa1Rp9QCcrGZ+PIvLxeRu1nuQxy4z4oFcqRzOOtYZi3OdMezwQH7dV2cfEk2a8+6thdh7oVizfXc0+gR0pQ/+Gj12jVVL8jhOHHMDuLK32JZTfAPacsP7p1qMDl0h4pt9iCfWiTu/M3enjccr/44Xk1U25Gtl1xyaZ379a9/Y2pDMjqlg5y8We+Vr6ZvZMiua9euqdpi+Rw2EjPIdbbmG7KTT36wj1wlh3tpdFYj+A9pTFb/kKJiUB37yEc+UnrJES8xnC9Oq6t4w4bqFB0a7p4Js1lnCFB1gl3zktz3ziV7bb7UWntw5Yo2Y3RmyTc8PKMNDA7X9HkbLdl9/stf/kqbGBgssrQNOMfU/EEUbM1QsZ68tfE/ce5Hej6gB0e9BXoLPKkt0BfBJ7X7e+V7C/QW2BopOjgwUaTo0556TDvm6COLFB0amGgTY1vaRBuv6fPDk52dRXZOrgeFIFi7Zm1buWJFkaJtfKIeerNoftZHm5iswgExj/aIzz2E//mf/3mBL2ATYQaEnXPOBwv8nnji06tTzIMxAJ6OHGMh7QBhQAMxl82AgB1Ew5zZc+pBHTjQdQQoAh1ZUwuoB4oBdoAS6ETIIDq+/Hdfbq973WuLFNXdBbQAAln3CrAGDpBOCFdACDnABuRateqhIhtM90IYpbuEnAAIcGJMJFA6V1yHbf0NGAFfZAQUEHoIEGA0O5wDN77TuaQ7BqkEoOrq22mnHYtYO+igRUWCAP1sAdACVHREbiCwkCf0ANp9z05f/OLfTnY3PlS2QagBQAhEOgL6SCQg0TXZUQzwHaCDFPWzceOGAnI2jDjllJOL5EHMpduLfsZzHn2AYPKTnd3YNZ07xqMDQMW/yIzppCiSCGgWJ2x31BFHlp7IKbGBEEKkklUMIDQQAwA3sOx7YxqbvZ9z6nOL/ED8uqbvxZJ4ROggHRAMCEfHA8VIAaCSjekG6AK34g75gLQBZtkOScOugKm4R+wgwHzPB1kPUYzzFbDu+umS5AsxI86QHUgSdsyatXwr7rOTvfjgQ6QgEk13TzZXYQOyZk1Dx2ZHYd2BWYuVj8Uhn5AbkRCiMt3WIbP5gg2QMsbiC9djL/qTn270Mr4YVg/kRTYUMxa7iRHXZXv5znfpyhZP9PZ5NrQRk3IU+cBvcpc9nI/8cj6ihp+QDcYWC8g/BJb4EYdIN/8jFhCGzkUSil9rPSLD/WRN19hEniJefI4Eye7z4lrciEe+l1viTXwh1OQh4kCN4Dt1z7legJCDv+U80gapy+/qRaa20ts5CA31jM58kHVhxRgfiiP54vryNUQN3cQHP7AZ8swanZYPkbtsIG4QS2oleR3HT2KLPeW7WHQNhLXajkzO5jRsjWxGiNGHzegSktE5bCOukTf8I69CwBkvazW+7W1vKxKNbOlcZg85JN6QjOI66+U6TszxCzuSU4yox3TI7t1i6Y7bbq9aq56ITbYirxjhM9eTl+yYmuVv+Xbfffe3U087rX3ms5+tOA+5J/7IJA6M7Qdhp3bwkVrevZS5vvLkqqt+UNdnBzFIbrGljohNtYD96Op4cSAXvEjxuRxI/mfpCfJ6CSH++Zos5PeijV5iU31jA/VIbRIPfK0uiUf+e+ELX1jXd791bf5135Jv8kMOO0dNzYtEcZvd4OmVFyhIRee6PvuqL+I2axKrn3RSv/lMrIlb9wc/rkUWMWkMNfDhVd16yVnnlK4IOy9ufCYmjC++shZs1+X7nRr/9jvvqJijn7ooBtVytYsf5be8QBaSg55ZgsO16MCvYsJao2QXQ3KQbX3P53LWOrVqbu4HW7aM1T3j9tvvKFnZ1stbP+qUGqKWZvYK+djcva17ebuh8ulVr3pl1Qq+dj8RO/Inmz7xr/hQf9zrsiYo3dRs33kxhUBVg5CidFNzP/CBD9Q9Wyyp3/yjtmSjpY3Wlx/p1pT3uf+zaZfr1Tr1IyP1TJX15rP5kg0+N27eVGuKdlPybfrZLSuwfsOmIkW/9rVv/ouk6Pj4WJGi533soz0f0MOh3gK9BZ7UFuiL4JPa/b3yvQV6C2yNFB0eGqiNlo475uh25OGL24yhgTY6MtSGBrxnH28TgwO1g2gWx7d7UDY12LhhY3vg/vvbPvPmee6sh2kPutl4xEP1lvGuMzSEaRbWT+eA/wEjGx0gu4DbTK97//vPKiB1+OFHFEhBKgIByBugGWACFAFyZAIwkTVNa12tXXZte+89rwBmpgsDTq4HFDsXcDYuEAboAUs+R0bceOMNbf6CA9uiRQsLcPk8a+c5PyQicJB11gCl7Oh+6623VcfX6ac/r4BKNiABbnxuTNcFfELcAu9AGfBLd0AtU0wBWoCKbAAfAAXw+t7xgCDCBkkD0B5//HEFJi6++KKpaayZnodwAVzZGpAErAAaMtIHEFy0qJsyfvXV19TnxgeAyOB6bAqIA+nGFRdIMYBMV0pFUK0hO1jdvUg4JAfwSF+kJPsjXXSVZcozcgbQBDwBJrqyr3MdD3jyKXCHaBETsR/b0i2kqDVFAVA+ITM/6NZhS6AXqQXQIg+AMeAX6GUD5Me8ffcpQg8pKr6dn845QBcpAqBn6ncIHHGUDr10kop1IBxoJx+iL+vaiQN+QFYgmzOVEfgEmv0tHkKuOT4b2ei+EveIF3mSJSXICgw7jt0QPz7ja+SPYxFqWceOXcVvlmwQ33RNJ6cXAPJO7IdARCZkQxHkqFyie3Yt9r34RvrIW7nKtpkeT1d2FdOINjkhd5EP4sgLA8QZME5HsQDQp5PRCwbnIayyUQkbsZv4yvRmtSHEXTaXEePiNF1xroMU6Hb8XjrVeSonfQfAh7R2nNwRs+wrppE7YpK+fOBYn2fnaXEpVx3vXHbO2pXijh2yJmq6kLMxFdu6Jh/6TKwal138L//EGaLMmPLe9cQTv/IhGyAp5VU205IvPnO9dL4j1ZDScp2t09UrVtUBdSfrzyJZ/O1YxyFrXIstxFfWgOVzL55SA/jn85//fMW/a6R7ju34WBe3WFDHxJT8zqZdjqeD3JVjaguyiY3kSYg1cc2ubMYmaje9/a7WyXNEEhuKIXnMVnRUV9Wy6376s7onsb1YQk6pC3QxZV4MsYWuafKIMcSU+LEm84te/OJ28eSap/RhDzWAjP6WSwhMOYNUsrY2W7i33XLLzUU2WZs5eeV4HfOWTlH7yJW1fMUy/3tJ4zPxlM5jOaUWqBVyBxmHmM0LBjnjXDGSZUvoRhZ2VGOzIY7YUjfEFv+nw1pdE4Ny37hiXb1xPtuLR/5Ru+SHWOAfuoofduYb44qfzARhJ3YNwc6HdBVvcohfyOdeyX/Z5I2ey5cuq+/co4yrRiITxSm51Q33GCQ+27iniUH3UHV/t7m7lz3Elu/cMx1LTjHCRroodSLTlw/FtfjmM77wudqHVFT3xRr7sKEa516kPsoFNUt8iXsbLYnRiy66uO7fWdvcvYr/xJvxCRCKAAAgAElEQVRz012r/nnmopt729y5u5d9Tj/9tNJZx6xxXBNpSSe57jz5kJeJ9JVfaoo67Xj2kx9srXtZXIhxL7P5EFlLd9+7ZkjRTZs3Fylaa4xOrgmcNeZDkk4nRR2T2UZI0TY40IZHZpReExMDtdHS8PBIe2Tdhnbv0uXtoosu7UnRHub0Fugt0FvgMVigJ0Ufg5H6Q3oL9BZ44lpga6ToyPBgkaLHHn1kO+wphxQpuu2s0TbDlCdM59Bg83DqobamPY2PF5ADHMe2jLVVK1e2ubvv3sa3jJUREaAArIdiD7J2D/WQnE2V8kDsOCDGQzCg8Kd/+qd1nN2TM238rLPOLlLh6U//5QIgwIj/kRbZ1IZMfoBj3Y7+BjgB8iuvuLJts822be7cPQoAAll+PPQjfMjiYR8ABxBM/wNKASVgp5t6Nd523XWXAhlAOfAG4AE8ADVAl+nuziEfkAw0fPe7lxXQOPDA+QUWgQxgFbAiDwIF+YNc8xnQqsskU/9DIIZkIT9yDoBmA3ZzHnAMYJJb1xRAg0g7+eSTikj7whf+poCqc3RjAV/dmqMjBXrIj6AzfogtYy1Z8sP62/R/MiFQHIssAIyRDYBjNozi89pca8aMySlwgyXfypUrSkZ2c012AAiRJzrZfvu3f7tIMSCVrkgjgJaM/A8AsxFQCvDpXuFva7fRBSgzJnmAe6Cbbfj5xKd107jJK9aQbN2Ozj8uco5Nsus0udkAoBVfgO8xTz22dOQb8QmEikOgGXijl44phKYYAcpd3zWzDARSDWlDf3YVE4A9nwH2yDP60hFwdS0/yC+gWJyI63QLyisEQza8IVM25OJHJAtQLU6AcfZDimStXCQF+7FVOkXZOh1jgK24DMFhPHGZncQDlo2bXc7FBgIG2YFkQmDQi9zigr35J8R6OlwRBnyum0unmv/5TgedXBNP/M1W9M5GXXJcTXKt6dNvxQjfZFf7ELDyMrt9qw3GQZSLO3HoH7u7TghZ+ccmyACfiQ+xkC42NUCus7nvsgkSP4orsvGDfEHIuCb7IBHJHyLUdcknXl2Hv/3wt+uRg23JwW7ZqVpu873x2czvIbayIYt8l/tiV5yzixhkSy9fkCL8yo/8lS5YBBfSQ9zIF3VRzRIbbOY66i0/IZ3kghj3mbGQZeIvyzDwQ0fwXVH6pF6TR86l61w9ZTPyI9TZSm7Je2RX1jzVpercrLWKlOF78rIRW4hJPqEfXyDQ1RgvBdieP1ynq5UnV20Ua2ocPdXqu+/sNqfL5jT0yfq3Ypo/fW95BHbKZkpIJh1+zzvjjHbd9deXL71AkgN0kVNZU1Z+ZLdzZJmcUWPuvfeeOv6SS75dxJpc4Ec2zzIgOkXdl8SCuLE0ilwVm8kXNnQuffyuJugaFDfykV3FlhdRWdqFPOqXuFM3XcM9je3k/fRlMuiPyMumcPLReHwjVl2X/ZyH7KSDOJenWfZEDKlpiD/PF7oms2kXX/AJv2Z6uRqkdvGd31MrxASZ5Y141CmqzpFRbVGXxKqx+R8JSVdEs7HZ3j12al3rLZtrbHKTVbenZxT3Qzblf+NlSZ285HLfdO+SX9nITD4hM8WQ2u7eIV6MQ1412DXcq+TBpZd+Z2pNUS+k6Oq7zGjwWdZSzsZ/2RTM39YSVVNe9rKXls/pRz554H7B/3JPjhi3Ns9cvXpqeQF2pZ8Yca28ZOAb/hO/73rXu8qGliVAivrdNY2nS9SzY6bPu6afdIrKPb/n7zwnZvq8cz0/Dg2PVCzbs2nTZlPuZzxmUnRsbEs9x57/8XN7PuCJC3N6zXoL9BZ4DBboi+BjMFJ/SG+B3gJPXAtsjRQdGmxFih59xGHt0IMX1S70NloaHRmuh8lN9VA5UA/+9W9wsB6ogYBNGze1Nab17bpr27RhYxkxnZqAb5GoA91aUn6c74EXyAJyPDwjNgAMa0T6zNpU2RHb9HldEfvvf0ABAmAAAQfkh9D0YJ4dbAEdYCK7kF9+2eVtp512bjvv3O1gboovAOqaQGGIRaDFeL4LaQgcA6Nz99it7b9/N62RzggcwBD5hURAaAACiAafA0OAO4B3+eXfqzH32afbWRwYAhRNtQcg2BEBAHiYBgxIAOvIM9cCJo3DLkCo62Q9OaCXHbNxDQAD7IRA0blywAH7T9rpkCJd2Jm9QvAhr9kLiQPwAMyAHMKCnDpVgKarrrq6Pmcj4FzHy9q14+01r3np1A64QB5ATWZkExJkcHCg9N+yZfMUwQHIAqd0RIRksxKgFTFFH2AcaZDOrHQXZoo6AC0uEgtAa4i6dFKylc8OXtR1VJLLD/DJhv43vmtmGQRxhAglC33o8KyTnl12BRzFMfBvKiFSPVOf2S27diMs2JfMWQsSYQKMO5/9+VtuZFyfsW82vOCP7KIN2CM7AEYx57ryJmtTkksnj+/FOBAuRrMLvG4iZIwYkhf8KcaQB2yVDU2ykRNb+d24CEKkYHboTqepa2XnajYT7wiOEI3paDRW4pufET18xe4hRfkFOZfdsMlGv2wkxWZkCcmMOE03p3PZli5igt7AumMROM5FeLgWwpod1BYvDZAHcgqBJN4y7RppZ7x0xNIfUcUn6d5VG7KhD2IDeZxORnEjFtQBxJDaEiINuSc3xD/5shmMeBMvSAlji2vXIp/P5XT08r3zfeZ7cqoFYkAcsU92tecXnWp0TmyTC2GSOpHp8/RH1tGdfeWpmkAfeapeIuiNw6aO0ymJTJIHjhVLSDo1QqyGnGZ7uWQtSeRklmfgO7nIfmI/aw2Lr3Sr0y9rytKD/RBW2e1dd2HWiBXj8l7Mu6aarU6QVa32t3rKzuJMXIs138lPPkxdD0l+0w03VlyrtfI8hDiCOC8gxCGbkYX+YkXcX3HFle2lL3tZ+9xf/3WRUXJPjacnfyK0xCYbi0n+IuMb3vCGWuN59uzt25vf/OZ27bXXVL3Isgt8QD/dvK7bvXg7sGqDesHu9PbjPiI21AP/2JOONntSh9QWfnV/Qoq6//Gl8cVVt9Hh9jUO0k5suW+xMXvI5axVzP/yQp1wr3UeWdVhtcnYmbpOTrXU9cWauGATZDJ52ZBfXIe/3Bd8TzbfIabdu9SObJBGNmPJSfrIj+9ccmnlktkI6l2WvlHjEq/ui+xMBvropvRyqvJm1szyCd+5/6kt5Igd1DS2kvNIRtd0PJn4RO0QZ/I9a37zCx29DOT3bJTHx+Rid3Xjwgu/PrlkwuapekwPLyU8wxhTHDteDIlf59GHbW+6qVuWRacouT784Q9Xvsl9cewz/mIf+vCNmkQPYxk7a6HbRMv36kl2paf3n/3Zn1Vc/HOkqM2WBoe6TZSmk6LZeT7PjHmmnL7ZkufOgaHBKVJUp+jYeCtSNNPnv/GNi/7FTtGeFH3iYptes94CvQX+dRboSdF/nb36o3sL9BZ4gllga6So6fPWFD3q8MXtoIXzq1N0xznb1+7zps8jRYeGu+lPHlyzpiigYvf5jRs21O7zSFEP1wBvgEd1gpqGP7mpUqbg5wE4XYWArA4MxIaHaw/dHrSRogDntttuV4AfqAOashlGOhI9yANKwAXg4hzEwuDAYNtll90KKBsTGAUGAOH3ve/sNm/engVekSnGBwCNARD4fNOmjW3mrBm1YYHxgChkCnAFDAE/QFntcrt2bRFZIU+69b4eLDD53Od2HS3AKzIJAYw4ABiBYvbSicV+up1c34+x6IaEAAABNsRCiFDXRBKQmU7ses01S9qznvUrBa5mzBgpuQ455OC6jo5GQBgJ5H/AEYkCaLINO/gH7HakwJEFSv/n//x8/Q0QAkx04gc+uuWWpW3hwr1rfPoYh5wA8cMPP1SfjY7OqO4aAAwZDCRm12SAGSBzXeQHgiM7QyNp2Mw/axqyP1vzsWsAbYi+dFzxsWuwvTFqd/BjnzrVscfO7JmNtsSbsbMrNcKerZETbFPTtA8/rMg0/ka6ILp0ybEruwGddPE/gMuuuorEi/PJJF74FQlvXCQY4MrOCATEF5mBVIQGmbJbuu4rpJO/EQuuIRcd4/N0b7qWvEDUkAFQNhaCm/xiKruUu3aWWZAP8sP5CEDEgHxNB6Tz+TLrpiKT/YhjZJZrIc2QM3RwLPIDUSIW6ExW5IfcQehlmQc2AtCBbXZFNNGNjxHKzqE3e4u9EG/0Zit6iB2kF5JdrGWquhjjf/7kA8dmPVg2zM7y6TSjE/siHLIhjfrCV46Ri8bjPz5jZ/GAYEIOqE1sTney8be4kNPsirRIZ2Km4JJNDokXJAn9yE0++YBoYUN68Zc4dT2kpnrgekgXNkaw8SMfs5n4R87LIbKLfdfjT3VK7CcGECnk50+6I8N9J8eMqcaJVbZVY9QCNYR+1hcke9ZHFutqhLjKBmJij3wIGfKmq1ZXqdhBOIkRhJ08M7bjs3mMpVXYhK2QPWzJDmKfPshVdUzcGEtuih0xZFzkkc/pkxcW6qNr8anlM9QUvmVzNUIs1KZIX//G1AZjPqcXWd7ylrfUpj8Ie/KynU3AELbsxDc2yHn5mWcWKUpefnGsXOFnPiEHolYNII8x2albx/joyWVhbii/um9k6Qr6iDHyk9k1M/OAffjU9XzPN+wg5v3uWC/N6Od/uapGqNHiWi1Ql8Ur38tPcqqPeXlDZv6VA1nOJt3h4llHJF3JwSaIRvEtHv1YfkCtNia52PY1r3lN+eiTn/xkdQeHbEOwZt1vuok/ZD7d2FWuyH95wRbIYi9hHLfjnB3Kttn8yfFeLKQjVk7JH/HjfGOKK/VGHj+yfl3lHbvxL/uIs7zUYBu+Zgdy6Lp1bb+zHz+GmNe5jOjlZ3UC0eh+J379qPXyzctVzx9r1qyta910081FWJuWn6UHjEs+x2Yqu3h33Sx1Y4NF137a046fqtFIY3mWzZ1cnzxIXDawcZLnNF3dbKx2yG+EP3t6ecvP9GTXc845p2xPPj7mPzKr6xs2bqz16HWKhhTNGqLZbCk70k8nReV9bfI1MFDLL+kUde2QojZa2rBxc7+m6BMMq/Tq9BboLfDva4GeFP33tW8/em+B3gKPcwtsjRQ1fX7t6lXtyMOe0hYtOLA2Wtpph9lFio6Nb2kDw0NtdObMqV3i7T4PyHgQvufue9qWzZvbgvnz28TYeAEp33mA9YDu75HRGVM7xWazpayB5W/Heei26zaS5E1vetPU9Pn3ve/9RXjYsALp5wEfeAXiAHeAJIv6A1/pvAIAdRrdcfud7dBDn9K+973vF+Hpe2Sk6yKMAAEAAogGjBB7AC8w101jvaYtXXZ3W7Bgfp2DIEGAZI0tAA3RYEydbYgG8gCuAJFOS8DO9HNEjuPIEXIDOQJcAhHIBCCHHM4HaB0fgAokZlduABHoAGxCDCNusiM94Moe1vQ01v3331egBjEEOOvSSTcQAIhEBnaMC/A4F7jRIQr8/OQnP53qJgJmADGASBdJyCm6A1cAN3Dp31133Tm5dt7t1f2ElEXmAHFIG2SPayKZkAqAGH0BRwCNj8VQiA+yIcGQZ0AjIg15Qxc+BMYBbTb0GX1/+/W/VeDOtdjK51m6ADnEb2KFDGKXHX3Gt3x+0iknF0GTnXmRg0A18MwHPic7O+leC0EvThHW/geSxS4SA7gG3IHBrLOJQKCHmDnvvPOKREOYANGICrEv5pwHrNeuygd03dNIa7Iaiy/FFFKKD5E9iAaEB386n9/4ik1dV8yzMRsgXlxTTiJ7dJ4hPNjBsVk/kh3TDSZGAXUg3//+JmM6Sckq5smKaCVn1gB2TXZzjs44gJ292NZ5CDSxphvR72xLL7ajI4KMj9NZnq4pxKYc8Ld4Jau8RIQgRfgpxDHSUQ0QH8gU32XtQPHgeOPRQby7pvxhc/mn1okpce8fAkddoqvYzhRmx9MVQegaxs1mW+pZ1thla36Tk8hg+SoW2JMfkXpIDfYR55mWrx6zJ9nEtXzgQ3bP9GXX9T2Z1TnxgORhI/WOjf2PuJKjZHEt55iu7qWFvOU/U2h1G5JBnKtz8kpd9ZlYRrjQmb+ynqbrZadr9UD85YWX2ONXvkGSGIM9060rB5Bz8pNM8k9MWoLDyxZxzQ5yjN34XWw7lu9NzUZgOcZPVyPbVJcm2UIaixd2u/furstSTJKT7fwu5sjD145DEL7+9a+vOu4a6tPXvnZhTZ+/dsmSsoM6wr7qm5iTZ7kn8llISD7rNgGyNMRT25133lH5Ljf4Qzyou+KNjdPZz29IMbbjA8em+1TdJSsbpds1naHua2Kcf+WneCYXX/Cde48clVPGZl8+R8zxFb/L09QneiDR1WM2Q3LSR91wHTWTvyx/QtesEU0fxyOnzRgxBhnErXuk/BRfyQH1QG1kf3LwmTyVK+KfPD/50Y8rrvnLuHxJp2wy2G1EeFDFkXs7GemqntF3xaqVpTPy3v3tr/7qr+p4dZf8cszzhthyriUU3Ov9kCVr/rKJ+5X4kO9koo8f3cXZiEyddo+j7+67z617zSc+cd5UJ6s8srnVueeeWzq7r/CFePc3meWF2LRBFzvvuGNHTmcDNfZUP/jEeXQwrhp0wQX/qz3zmU8rgtO9yEvYvIgmG1nFCRuoneRQEyxf4Rx2Zy8yrFu/vp4d0ymqfvqZvtt8psr7PMspZY1RpOimLZuLFGXbkKKjozOrU3TZ8vvbhRd+q19T9HGOQXrxegv0Fnh8WKAnRR8ffuil6C3QW+AXZIGtkaJtYqw9suahIkUXHLj//0WKDo3OaNtsu10BjnWPPFIPp9tuM6tAENC//pF17bDFiwtoWL/Lcd26V9tVl4U1PQEsn2fNKKYAxIE7wNA4gBOg8o53vKPADMLgPe95T9tll12L3PAQnynVwC7AlLUxPbR7EAcsPFgDPoDv8mX3tVNPPb3dccedUxs3IHo8xBsfwHUsgArUGz87uQLuy5cvbQcfsqgtW7a0ZATg080FfAIegJTf6WFMIA2AApSWLVs+SQAdXuDPMYAiYIF4AVTZwXlIEwDW34C8v/1YV47ugCAAwza33HJrASEgBagg88zRmeWDrI86Pj7RttlmVlu95uFa0xPQc33nANh0dw0AC6hGSgOIQBbdHcNvBx10cE0ldLxzTd+bNWub9rGPfaw+0xnI9vffd3+BU/ZHFlm2wEYhozNH2z33dDuAZ+OfdA6zN1B/0knPLqDddYN0RHnIJsANEcLW2dwF2ESWsyNAl07RkHoAKD8577TnnlodbUgK8VY7yk/uPs/ugHg2z0FgIScASORX7fS8+ClTJBR/8Tf/IhzSDYQoBZIRDjopHccu2XAFKYp4SHctoA+88idCIB3MPgecgW8AVT7wB5KFPtnRG2Hlc2SsmBTPrp2NbrL5ESIT8Car3Mv0efGS9WvZj82zhICuJS8FQmQanyzAPDBsLLFHX8so0MOxCC2ED9sB/PyNeJNfmabr+vRIpyZSA/ntGB1yciNdyIgwBC/fIhGyU3c2SXNNOS4GrAXs85DX2VhFHPo9OmR6OLuzH3JGbIgLdU09yTR/8ZgpqnTLploID0SDWBYLfI1MowMyhpzqHyIpG6MZX4yRgx+yg73fjYdgUH8yFRjJh1RwHePxj7ERe1lLVj5nGnH3Amas4sWakiH04xcxhqyQs+ythrCBHJJ/eaGQLjY10tj0oBtfInd092VDNySSmpG1ExGy9EPSimMxiMByLpID2RaCOXljsyCkj/hF4nkJImfoTmcxyhYhv/hHHvOraxhXTOp2FAPiRU0RC+KCbGpJusn5TO6wOd+qe3yAeM2ajWTke/KqDUuuXdJe+Zu/WT7jI+fyE0IRuSRuXMdLJS8g5DIZ3O+++a1vtVe9+tVTpBxfZhM9OcaffCH3nMfHIanlvGvp8pcD6gmZ5R652MqLJrVH/Phhb3ZzLj2NL//de3ye+5PcYlediQhuceBacpoc/J8XXsbK7AD6yyf3AWOk61us+J0N5YR7W3RzPyCrMcjuxR7SL5vCkYscSGX+JIvaKx4QqF6EiQ+2U0PJoA6KR/cI9YI8aoE4pq/u5Wymdfddd7eZo6Mlm2cM+Zrzs6mUcWzWJc7UM/dfhP0pz3lOdTmyP7LTT15ouBY5dRS7b6iPWaM75LzrpJuez3R60l38inPXYRf68ZGawR5kcIzYdf8Vn/KJ7mz78MOry85FPK5bV/fAu+7sNkdUa8TfI4+sa5dd9t32kl9/cRsZGa64E8NetMhVP45V7+SUGOZHdiWPmBRX4kCMppPWCxv3T/6RTx//+Merpr/85S8vApU8dKiXB+vWtW0sVzTYzTJSO3w3tZFSbcI49HMkab6vmUnj4zV9fnBouPLMKkw2Wpq++/w3v3nxv0iKduvCT7RPnPuRng/4BWGQ/rK9BXoLPD4s0BfBx4cfeil6C/QW+AVZ4KUv/82JXNqDpp/u/4k2YHf58S1tsI21RfMPaPvO26vttvOObfddd25bNm1s4xNjbciaYBs3dOuBDg3XRkvduqHdGmMPPvBAW3Dg/LZl86YixACEbq3Q7qre6ps9P707dLo8HnaBWFMDEV86RKxxBli8973vrQdma3JmPUvdKcAbMORhnQz+IQmQEMgOgANI80B/yMG6ILoOHSAGmQpw+A5IA7QAGoAE4aCbAoAwjl3TZ82a2b53+WUlsjEQBUCDh3yyh+h1jn/+RlQCMWvWPlLHHnLooQXSnAO4IC9Ciur4AbQAGR03QKrzfTZvnp3c7y49Xfeaa64tEgCYQxYDRmxtbddVqzrAjuDVmYqcA6jXrVvbjjryiAJfgGN2AaY7XYEkPkNwADJAnnERTLfdcXuBf4AUwLNGHlt34LTbZbam4q1c1WbPnlPdIv7+9rcvKTlcg635/rWvfU0RJkhYQOW6669rhx56SJEP4vHggw8qHbMZym/8xiuKjEWuHvaUxbUeWqYvst/v//7vFxnCJ+RG8ug0RU4g4eiETGcvXT98BcjSC8BFjrIFsIqkQ76SF9ADoIHDWq9x333KrukMA/aBbgSMnAAcxWTWS+T3bAyEUABwTR9F+InJTGNHkCJA+BYZhbAQ9/wPuLOZrlfdN0hMduebdOIBxJkaTmZxhuTJ7t7kYBOfAd9yCzkE+Ds+6xE6Tj4jFsgNJItRoDcb5fBPOoTSJSZu5Rs55A7ALabZQ555KYBgCYlDV+PzCRDNb85HfMldXVfIT4RMSFdyklcHqbgQb+xILuQVvcSwfKE/u2XDK/8jktKdh4xAUAD36UBzXeBfLJBDDpIdQcBe2fSHf+gjhsSKJT4c50f8pKb4PWuA1s7l11031ZEqnozh86wh67r0U8/IqX4iJoxNH3VMHqUTzufsm+UzELHyRz6KFwQZUhTpwcZshVjKplSuhQARS67lJQNbIl/Iwo7sg9QmqzFdi0z0Fp8h0NUD+rFxOk+zaZJazYbGcZz4EYvIL/HDjuKLz+WV+s9f4sUY5FE3jCOfyUruN77xjXUtBBKCG4mYXeDJFtIq61KKTeQgm6cbX42Ra9ngRw2gG2I5tSFLI9DbZ2qDeAjRJj98Rg4vAciLOFdX6Jed38WC/LNhHR/QSa6xK/35KS9r3IPoLj+Qxmy78847Ta0lTSff8ZlYdT31hV7sS1bXc30+kevuoWIkRCSfyAM+kU/sIibkMv3kpHgyptiXb+6DbJQXJdkcxxjqs1girxrpf8S165AfofnwQw+3/3b++XU/RJyp3e7d5JK77jX08buXAHKDb9Xvbbfbru24045lpyyB414kz/hFrMpNtcsxuW+nQ5gN0pntnkB3MtHbut50dy4d7KIuDsW3nJM3uqHFivouvuiX9YjFJv+r3+I5a+mqVc5lPzkklsSH+EIgsqnrsbV8Ix/bGkutt06veyT9xb46x/fdC8Rv13qp9LjhhhtrXDHhucxSPezIX+vXb6gY+8xnLmj/+T8/vx16yMF1DflIjtQlOWcs55DJs4R64J6l1szZYYd279J767nE/Y0tdPSrK+zIF5a1EX/y0D2F/fLC287z/iFF/eTleJ5BHTe9U9TzkbFCmm4ZG6uNlgYGh8oerQ22iTZYa4quXvNIu+vuextSdGRUN+pIG59cc3Rw0HR9m35uqWe4nhT9BYGP/rK9BXoLPK4s0JOijyt39ML0Fugt8P/bAo+FFG3jm9vCA/cvUnT3XXZqu+2yUxvbvKlNeASdMdLWb9rUvdFHinrTPzhQD9CrVq1sS++9ty1csLCNbdncxse2FEni4XbYw+zAYP3zgJppgnk4zoOxh3fA5P3vf389oANOAAhwhBT1EJ91No0NPCBNABSAl1zG9oDvoR9YAUyAj29845v1AH/ttUtKJqA7a1gZQ7cTwEMG4wEGSBIP94DhxRdd1Hbeaac2Z87sqSnSAKd/gALg4Pohm4FLdgGqgL4VK1a2JT/8YTtucoo3AOC66eihN7BDb4QQ0gB5ALgDmTNnjrbVqx8q0Dp37h71HZmtMeYYHSO18/q69W3LlrF244031fWB5Z/9rCMd71t+b3vVq15Z9mE7sgKVdAWOAHGASWcMwAowAjxANpJl2X3LSp8Xv/glBZyB09Wr1xSxdvjhR5QN9tt3vwJprQ0U8dVtUnR3gd904V1wwf8oAMWHO+20Y7v55pvabrvvVrb0N7D55je/qcZD6OoerQ6nsYkaE7HJfkiI6R12wCVAjEQCGE1jBOz5k40QFcBbNlVBHGTXXmATOQG4ArBANXIIkUoOvx973FNLDnHE1sgEfjIm3ZAUNqFBbCGQxCsgm3UKEW9IURt5BHTyNTIEkM6O3eLF77ov+QqxYs3F3/md36m4dq5r6K6jM7kRkTrksnkSEiCkIlCOMDD93nEIxDPPPLPsCPgCua4PSMsZxCuiAzkB5IcIYz+5cP7555cOxgJmEYNILbFGX2vR6f7KFHK6sIHvfO5YpIcYQhDKc7JkLVW60iUvBRDA/Eg3eps5DgIAACAASURBVDvHj9jkL+OyifPIk3qCKFA7jJ+NsVwXAatzltz8mc5Q5AhiQozpAEY2sS055AJSyzF0kKt8qSNQzMlRvtRt6TsyZYo2coj+ahR/OgYxxC/yXbzJQf4St+Iqy2vQO1P9s/GJc8UcGV1XznqJI2+cR1d28VKJrkhRPqCz4+SD/KYH3cQu8kreI/nFHdKP3cn0e7/3e6WLa8kHY4uvdIIjM9UH9UM+0i9dz3I8y4TIFfVDDKuZ7Cbn6W9Kvo5DNRfZibRmL7JmDUudy2I16yA7Vl0hIx1f97rXlYyuI651HMpJdVYs8As7i391BTkm1tUxse9v9Ri5ZcwsRyH3+Z6tkG/WTpSz2VTIy6S8oDCGzksvkLIeLB3lnyn1H/jAB8ruWUNY3CN0xYF7ALnkgfHVTp1//IMwzAZbSFif8bOcEy/smZdAahf/qY/0JafrkY0tkenuge4h8oFvna8G5KWI+iA/+Vqtc1/lS3lpXMf5XkyJaT7hWwQlm7q3yCP3X7q7j96//L6yiRzje3YWw+KIHRCgbKl+q4FenIkFdUdsqr/+dpwxxJXnA7YPqcge6gQ7kknNS6cx/ehPFrL7Scc+fcWc+u1lAuKNnkhgdVDtRSjLJ/ksB8nhf/VZTaKPWBN3/PXqV7+68oz/1RHjsKXcoJtc5Avy8Rl/yA1jiH2/i3/HqEWeo1zPOpruSa6HFER+m17P9mNbxpqZIbvt1m2G2K3jbYmMq9qxxxxVL1flQu599CO/5wp12w8/0t257o/qqni88qofVI7KM7XI8gHqldxxv/vjP/7jihEvROWOccSozwa8PP9nSFGxlLqd9UVDivKrz5Ci1qRHiqrXAwNDRXxOJ0UvuujSnhT9/w0q+uv1Fugt8B/SAj0p+h/Sbb3QvQV6C/xbWWBrpOj42OY2MbapLThgvylSdNedd2wTY1u6N/zDQ23jFm/ch9pwvYGfaCM+27ixpmXfc/fdRYoiRP1DRHVdlCNtaGi4yDpkWYjD6aRoiFIA9ayzzioyA7DMzse6N5yHSACGgQUPzDpgPPxnTJ8Bv0AJ8Ahweii/9dbb6uH9S1/6coFPoJF86X7RLQRkeeDO5iR+B4Zrzc2lS9vpp51W3QYACjl8DngBrsgLn7ENwAXwAGCO8bvp80uXLWtHTU5PBAQRvEATQOJYugODZOmWHdi+xgPQTz75pLZkSbfz8P77H1AgRBeM6fNADnKylg7YYhf7ndp1111fgKTbTOSGtnjxU9qSa69qhx22uMCqMYEpAI2PAGtg0bXZBlACiqJLkYpnnF7ACcFrbOBIJ6qpuLpFERL/9R3/ta1bt77WPkOmAag77LDjZIysLFD7xje+oYiebhfsG4sI3XOvPQsYn3rqcwvc7bDDnAJigOeee+5Rdl7/yPoCzCFFyM/2fK1zhS/FEdIDqNRxJU4cHwLYdemWteSQAfSlN1IHuOWDkKIIFt9XN9IpJ5edkHFIuKxPlw2PdIAB6IgjhEY250ESIWLJyO6IJzZnG+QjWxoX4ETmIBn4DdEkRsSv+AI2kfkAP0CMxEfWiTsgGVhnH7GEvDEWvzlGx5JYFmPsRW9kD3BMH1P1xb9riX/j04WdgHKA3fjyS1cYckQeRsfsvs0HpngaS9yns1LXKjIIqM8O3yETERvimR5kTZcj4I38IAtf+4eoQ17IeeQ0okEMkxNx4pryIbWCLEhRccfGyDxEAN3ogyzK2rb8mA2zkIjGVkMQkAglPnEe3cQmPRAofMLu2fyKjfjVePSRB8iWbHAjHpzPVumUlbv8ld2/+YCNkU78xUdiAGEmfl0boSTO6Ct2swayumos3dLZDV4dRNYh1rI2I8KIL8WimonsVm/FNn+K/bwYEKvsQCakttosbn1mjWJjI37IQg7HhVRH8sgVJJEcYMNMwc0GSMhm5FfWyXQ8m7Ole0H+t0u33/k3xGZIHvknduQRMhCBRR/XRxbTwblilt/Zke5iTIwbB0HoZZMYYzPXlltqI1uoh/4Xewg4x+kiRNiq43xq/UVTsJFjarjP+VH+6sKnp9qEiHMvQSzJQzEqD8WGseW337uN+h6onGUXfpM74g7hmY37vEw0Vro96aGbL92rco/v+cn/SEL5orbp7kPUsYn8oJ/xxQ8/kIFNxT6bIHHVCvU1ne9k5XM25RvXsASOGENOX3PV1VUHxeAf/dEf1XlyRo0Sz2LJMgByNi9osu4mOZ5z6nMrF9gS6UYOtVLe66hExqr/ah1CTr0Rw2LZvSYvINwbkPBiIpsEiX/neZbxwoc/3DfISzZxhBTN/TzrHLtPGE9Ou142fhIXXiaQlz34wLm5b7vPuHcZ1+9ISGPwKxn8qONkEL8+22efeXXMK1/5qjrH9y984YtqZs1xxx3fdQHfu7Rmauy7734V6+RzP77ttlvb7O23accff1zVDbWb7nIx65bWEjGHHjrVTU3vvCyxVM6PfvLj0uWtb31r1TuxJYazOdYf/uEflv6PJkVrDdDW2vjERD1Hyt3pnaIhRdNZmuWVHOfcetndWm20FFJUp+h0UvTOu+5pF1/8nZ4U/bcCC/04vQV6CzyhLdCTok9o9/bK9RboLbA1C2yNFLWm6JZN69v8/fdt++2zd3WK7rLTDq3Vrp9DbWJosG2eXPtpqLo+O1LUw/QDD9zfli9bNkWKmkIPiOgcso5VSFHdotl5PqRoCNGsiQncATiAN3LCQ7tOUecBvFmrCpHldw/OQAXQgTgARH0HtGXjI7u3Ij+QiEhRoAnZkmnfACeCEpAGhoFF3V1AhbEfuP/+tmrlynbQQYuKWNJB4X/XcAxyAlBC1gB3xqYD8IGEXLp0Wbv+hhvaLz/jGUXuADlZExDxRUcyIw3SXcWuxqbTtttu0zZsWFfj77HHngU6dWjddtvtBUruvPOubjfo0Zltr732bpdccmmNiQj7h3+wLtt+7YD992lr164p0i5rlwKfbKjrD/ECFCM4kHdIV7YkR00F3bNb++zYY7uOyQ7ctAJ+p5zynJqu/dOf/LRtv/3stnjxYQUWP/GJTzRT2JDA8fcRRxxegA24v+66n7Xx8bF22OGHFXhG3rKrpQIQFeQ0dRRBdtQRR5UtgPNMjwcYdfwhVYBtNiQPUkbHG4LA30gGPkGysq+YAXxNUwT+kVBiC5gF7tk9U8sRNX4/5qnHFrEGyANujkVKiBl2QUzRAdhHNPAV+7MtcMuWyEXfiztEB7IACSFmxAnQjLRApBkfkcav7BBiDEnDb/4HttkAyTNF4C9bVsSOMekqvpAp5CaTY7O5D7IBOOa7bMAij8QWuf1kajV/uBbyGqEohtmRrbJxGQIFmEYsk52MiAXxwr5+xK7fAWt2QlSKL+A3G9XwC785hl2RUWIou8LTGwmBNPGZv5HzYptfxSZi8i/+4i9KV/JmLU/f0S1gnt6Z7k42eWwcvkASqAvpRuc/MooRBHs6utmCHOJDDLIpndjesabCugaiCHHEJuRCZPA3PdkKWcgnzuUDx4o1sYsE4gMEFX+SjYz0oR9C0HeICXZBkGWNWYQhncUNH7KFHCJX1p7M0hKuS2dEGUJJDIldOcBmxkHm8Bf/pfs1hG3IXQSj4+nsevycTlH1k57qALuoOdk0hz/y0opuHSG0T10f4eIz11Rb/RhffImHd7/73WVzMes8ZCaiKS/O1HJ1mWz8wj5s7XjkHJKS/vzof/cK+S2fsmmOOOQT1wspL+bca8SGWmRJD/+7HsKNbdkb6RliX+0QT+okO2dJFvZ1LB8gy9MpitzXnSzm1A91S47RXVxccMHftFe84kV1PPkRWepRlklgZ/qqN+qja7O1/93z2EH+sr3cUQfoz/diJi+cHCO+2Tf+J7OcRliKNTHITmII2a7+btqwse419H7nO99Z1xYHri12xU02tVJT6KGuZLmdvfeZV7J5rshGde5N6oT8IAvZxAX7kMN93f1E7PneeFkaRa75HaHNb5mpguTOCwa5mdh1P3UttpYTPufzzDBQn9VptZRN+UvcqQfkVFvUfPpmaRQvQZDRYl8MsFs2OVO/xYTa5/5xyikntw9+8IPttNNOL/26ZSxOL3J706ZuCQz335UrV7Ujjzxq6sWxZ4Mrr7yi/doLnl/Eqjh3rroqN+SSOBJbfCI+5CU7qlF8ShekKBm9DHVflSvkV8vYVge1GPGiKNPnc89fv2FDG/IyY3L6vM/ZO7N1Msum1g8dGyv9/M7XbFikqmWeBrt1R0OKDg+P1PR5pOi3vvXtnhTdGgjov+8t0Fugt0C1J/U/vQV6C/QWeBJbYGuk6ODARNu04ZEiRQ/Yb58iRXfecU51io7YgX6gNb2e1akzuTbo6IyRArr33be83bd8eTto0UFtYnysptB7eAWMTPtCitqBvZtG33ULpGMgpGh2M9cpiqQCgAEXQAS5AfAAHsAYEsrngBiQm7X0dFAg8wBKOyL7XFeJtS0Bj8suu7wATR7IgSHnA65AYHZfphOSAgAFCr/6la+0+QceWJ2MiISOkLytdHeM7hbgE8gCHAA/ABSQQlggRS+7/PJ2xn/6T/U5kASIANXIBGQfMobcQAHgTC6gC0jRbfvAA/cV2WQ6HIDeTSu+tcgRa4wiDeYfOL8A0dVXX1MdTYDPzTff0ubO3b3tv59157puEHIZF/mGbAG8HMseCFHnOg7Y4Scg9RnPfEat56k7lA2BMD4FDhGxfHbnHXeWrtYyA1zptmjRQWUfY7vWi170wiIHAP8DDzygfe5zn217z9u7MtPyBADbGWd0ywewxfOed3pN4TvpWSeVTKbesz87IoUAMMf5ISs/8gnig734USwC6LqBQuQhtXQYAZ9sgYAHaAExfgRixRJb8M9zTzu1jkU+8nvWlwMs6ZUp074XGwgFPgKAAUfAXYeSGEbiIT2BdSAVINVxZ21UhIRuHtNhxXdiClgHmDMFFBjml2yUhMhzXTZBBmSdRz5Akvksm4uZWi3WECs+z7RvoBxxwKb8Kn+NL6/o53rkQrggKJAAALNuLTmE8JV35Aa2kTIIJaSH88UEEgIpg/ABuHUQIo18h0RyrG66LGEhLsWrmM9O9nLS5wgF9gTmP/rRj9ZYCCEkJnsj5bNeMH29aGE/8ee8rAHKduKFH8VYiAvniifXU0uyoReSB+mOvCWnWKGTOCWLsZEGbEdO9cvvfMHv5BMbfERn1+UL44WYl5Ouj1RRQ/gAASM2xAEyTVwiFIxFJ4SN6/tdPBs36+UincjC7mLf9+ynbiHkdX7xGeIGkSRG+JpPEYPspjNM/eN/Odd1sZ9c6zCqZ2SiE/uJCaSOlz9yxThqPTlcmz/8OEZMuHZeLskpetONPuop/eWrvGeXdAaqK+qLqdfyh/8QgOqhOBIPdGI79nFdcamGsAXdsslX1lB1jBhW0+QD+8or9hP3ajwfqw3in/xqNbnkmjVP2S7LuqhlXgKJ7SzzYSxkovwnA6IJSegYNhV34ozs4jREpjHZXk7QKeviImLViNjRUgPyir3ktfjzUgjBJhfVRT4xDZoO6q66JM/kfzaTUuvEiHuW+wXCSmxm3LwMcJ9Vx9jf72wottmGzKtWrKyayO4IYzHGxvwmr8iTrliy8r0cY2eyzN5hTtmY3q5hnWV5K4bZXd1Wg9RbfnOMe4wXD+muRqC7pvuusdieP8Wr/GNzyxzwl/uEmE6XvWcOx5KHDXzOZ374T0x7JnGPUBfp0t2vR+t+SU6xTLdsBMkPYk4s0IcvxZuOWZsxqbdqj7ru2UOOHnHEkaUfW5588ikVi2vXPlLH7brLrrV0zt57z6sY8RniECl62OJDatNLsSB32IYfEdXqPB34SZ6T3THkFY+11MaNN1TdcJ8Sw7pM2SKbaVkn1fOTHGXP7CDPjzX93f15WqeoWuAn645mCj25netvtkunqenzbWDw53afp9vDq9f2pOiTGNf0qvcW6C3wr7dAT4r+623Wn9FboLfAE8gCj4UU3bh+ba0pOv+A/WqjpR3nbP9zpOjE5IL447V21XgLKbp06b01xfzQQw6tdUYRox5mAanppOg/NX0+D8cenj2In3322fXQ7+E70+R0IQAlAA2QhiANcQpUADfp7ssab8gZD+8Av26Jrlvs+wX6XDMkIHAD/ABUyITsRK8DBxisdfrGxtrc3XevTkYgG2h1fYQDYIAcAECQX34HCgBmwLHr9ri3Xf6977XnnXFGgTRABAABWoFK4CS7ygJ1PstaesD90Ucf1S655OICpXZ8B2C7NQFvKGBmAw+AyvIFQBN9gcxuuQGdJqajzy7fAKVkB/IRcGzHBlkTjcx0AIzYBKC7+JJvt5e+9NdLzv32279ICOS4aXvd9LstRWgMDfLhyprCb1y+sgaarhPkCHD3a7/2ggKI5J4///+wdyfQepXV3cCf3PneBDLPIyEzBIQkjGFGmRRCRRRBi62KiorQOnSxHKo4VAGxRa0Faj+HKvhVRT9UVKBIUJmnICJTCCSQkIQMEJI7fuu3z93X2HYVVheuGjh3rXAv73vOc/azp3P+/7Of/exa7r77rgBL/Gn33SvC1uf0B2QecsjBYbOpk6eGjoBAlWP0gzDI3qnOJ6/PADX6cFxWjwKg2YORXhAEiFJ2NgbfQt4AZWwOnCJF+SS5FyxaGIAXGRx9Zq+5Jnry+R55zGaIRKSo67BjbnJCDgQBoiw3cnL9XHIJYCIxfM+HXAMYBezpGVEmHgBX1xMX/B44dyxZEEfZl5B/Gl8M5rJu/p7V1AA8WyIu+CqfFlNsDfirAPKZmOMXyGKkDP1nf9Ak3JxPPvHrGshFciNnxBO9+x6paDkmHfvMvBBIrsX/xK84FBPkY0965aNIMnPPneydK65cS1wjRZA7SDv2Zz96pBdy0Qtd0DGdmQ956EAMI8WQEmKT75hHVaE9OAgOY6QeEFXIDjFAz8gdMeP77CPJJuZmLH6F9HEeQoRes88hX0bgedHDD8mBnKFn/mteyAE+xR/FFP9B6hg7iakketjQP9dgF35IfrIlESj38CGy0A9d0SEZkYZ8WDyo+EJyIUDlA7pCniE/vLCiU+cjkZBcbIKw5RdyIkKLjPIcXzaOuDE+2eiKjema38u1ch3d5qZXSBF2pGc+kC8ZXIuMYlss04c8nzFF/+KDb9Gx68oXZKDnj370oxF7dMXOZMicwE5Zee2cqBJftCh+81GEtuuxBX/JHJLLyemeH4oTtuVvxvOiJquB+bsx+Qg/lPOynyKbyr38IKuJkYLsxW/olCy5EiArCbPalv5cz8uOfOFDj+bFZvKbXCznyCPIN/cEvsL+Yo4+xAU7sBEf8Z2c5j7HB8nEb/ksW7KTe4oY529eeORLgOgr2VcGWlXwNS+q3M+Mi/BGRLqOeGJLv+lZzJqH5dPyimvyabkJwZsbiNGzz9w3xA3Cl7+aF93yeyQ4m+dLHvbhm3RCHnpVxeolB/8iGyLQce5l9Iq4drw5u457qfsD36IT9o/qxr6+kE/uR17LOXQjtrMK1/+TJTc9onv5y70x71v8NFvLsPUhhxwasSy/Hn30MfEySEsdsu8xf49y5ZU/KCNHjgobs5ONly699JIyb+6scvjhh4UfJQkvFl0rVwuQxz2XzR1jDtlfGCnKjipFxQAb0gUbijsVwZ6dvEyRT+jCOLEBW3t7US2apKjHamN7ibl9T9GsFM1Nw7avFE1StNKtHelLvGxPUrRePv8SAiv1VGoN1Br4o2qgJkX/qOqtB681UGvgT10Dz0eK2oE+SdFZM6ZHpejQnQbHRkstrS1RKVoaVX02FqQoENLW2hJgY+XKx2P5vIdyS+oHlb4/IEUtoc6eoh6UkwjdXme5yQsCFNDwcI3oAeD1sgToAA9EhYd3IAPplEstyQOcIEuAbKDRwzvgaiMCO5aff/4FAZCBHeMCN0AWAAnMON9xwIylmIgBwOrqn/yk3HzTTWXjxg0B+gEOoA2AAXpyeTiAAUQhMZCEQFhVjbmmPL5yZZCiQIdrAsNIB8A3d/L2OWDw7ne/O8A88A8QIpaffrqqHJ07t+qXiSBQFQJE23EeqB82dFiZPHlKEJEIr6oKpLtMnTqlbN36bOnt64kqFOQTQERX5L/kkktCB2yAJEByAEDmg+hASNgpHuA8+OBDwj7V8skVoYO3v/2MAJ83Lr2x/PKme8vM6eMC2AJxQJljAFrEzsyZM6ICBHi3Qdf06buUXWfsWi6++OKy116viDnrNQrEs+mkSRNjLrNnzo7z+Q7SRZUVgEtGfyPScrmrv4FscpuHCiH6Bmpz0xWkSSwLvOuu8ANAjk+xpcoiADWrlIDkffffLwAsUIkcQSogaxAnrkN/iDLkJ5sAtQh6sjuGrEgDY+dyZOQNsO1zIN51XJ/OEVHZ99Df/MS4iAl/uyY7iAVzAGzNg42y6pWucpkuPfEfdgfC2Y+v0ovfWenMjghQQDeX7SM1nQPc+5uvsRPgay5+ywv0bL5si0jwtzmIBWSOz/g68hqhgFhAmmXfyCR4kZ9ITKRMEoJAOvKGDcwLWSoOkljOfEDvyBEy+My8ycivjcX+YiurMOmBTfmqnCEGEFZsYj4J7o3Df/iuv7MVQmxw0tMTJIV5sKeYN2e+53N2dR6ySKVktu/Iik95EAnmuuSgSwRD9ppEUokhczMGsig3zkHOyUfyoLzFxuZHh+LFtfgG8kfOMDbCxzn6XiJp2IA/+1sM3XPPsnLAAfuHXzhOzqY35/FB/uk4//gNndFx9uIlb/bZRLyJT9WH8hHZ2ZEe6M182JF/8Wdxz0fogR6RbWxNz7kyQF6XG9iA/eg3NypjS3HHz+mAjs1LbMrndOh+4nq5nD59G4kvJ+ZGNmyWu9vzZXLQAzKYDszRT1boikVzRRrzPfpgH3qkE/6DEDbf7FHLJ+mRvV1D/Lv3IRWr1Q03xDX0unSPoi/+zT/FET3JQ47PXCc3IKxyAyh6zSpPY8g1Yk8eQV7TpXPlAn7ke3IjRuUT9zoxT9fyuuNcP9tG6DMrx/ED9qYnLxmMQ+9kfNtfvjXuEeJaFTH5zIVvkYUu9WN1H8hckS+L3Ccbm5uC5Eb+OYfN2Zme2YKd6CNfgohlumZ7/uYaXsaRjf/4x3/YRGWvWNcvUwWlOGJ7c2aTbOHBB82frtJ/5SLz01LCvduLGnM0B/mT/9J9xjp5Mi7FFn+RI7I1h3HNxX3ZjzmRYdSokeF7NlokMxknTJgYhKmWNfz6xCUI5NtipYZYrVpEPFXWrn26HHLwvrFixGfZYgY5K1+Ig4suuij8iv5c02d04lnKZ/fcuyzm4YUCf2BX1c9k4t+qtNnFvYOOPPv44UeWzudGS9n/PUlRY+cLgf9IivIn9xk1pXafVymapGh3T98fkKLXXXdDvXz+Tx2E1PLVGqg18CehgZoU/ZMwQy1ErYFaA/9bGng+UlRP0a1bNpfZM6aXObNmBCm60+D20t25rbS2tQ6Qoh5Suzu7AkipFAV09YBc+9RTZc899ozPkKIeXgFymxMlKWrFFCC8PTGaS+k9GHvY1jcLiFOBk9Vv+gX6Af4ANSAWwAE8smeXB3ggCqgFLDzYA5xIlGef3RIP+du2dQaZADCQwcN79pREHHi4R4IAPQCC8YG99evWRaWoSkZEDXBufkgQYN81nJPVMkAy0AgcIYJshHSnDTuOPDIAkesDvLEs/MgjA1QhaQAWhCSyF6gwHhLBDuz33XdvgK5jjjk2qjQAPhtIAVsqM11zw9MbYkm7Je7IVCB08OAhZff5u5fVa1aVDRueDgIEeEcW56ZFxgDQ/L/5+46uETvkpePTTju1LL3hhthUCei2YRCABhAjYZE27W3tZeXKVWX58sfL4MFtQUxZzo+QYnfyIEERKFX116Mh02lvOi022DrwwAOC8LKsHnAGSt/73vdENdP83ebHef4GhhEniARLjlWvIewASaAf2ek4ZAPgjphDqOcmHMb1NwIcGE2Sih1zV2dkQPZyjOWRxxwdAJTdsqdaVjQB4AhUZEluSsJPLSUEaBFJuQs5YAkEA8PAOtCoqgzABIYRKT4nfwJTgNPmJIgeQDZ3YeejiB8A1VJScrC76yI3+CgCw/hICHZlO8uK6c/c+Z/qOT/8D+A2Fr/z4sD49CKuEFZkEVfG8g+B41h5gT7YDVGZuyabC8JG3LGbuKUjvmYDIpVg9MuWYhAIR0KIJ+Mbk6zsRcd81bz4v8/I59r8UNzwMzHrc60W+IwqPfo2r6xwTDKKPsiANMzWCsZGbvApMY4gIQfZ+LQYQuLQqTil67RJkqpsJQfRW26uhPRlY/GfFbZ0wY7ykM8Q4GKRX8gh8g0fpyN50bySAJJ7kwhzLNnkETomj+9dix85hy/Is/TjJYU8Yi5ylPnQO//ne/yULv12DiKFDpBo/CtJSTJX/YDnx2dklBMRf+zie7rnZ+RhP98jHv1kpWhWmbKBY3LZutgV17nkH9EkXv0gqVzDNY2vWpI+VXCrSHb/yGpYtmNHpBR9mz9f4OPyuVyPfONDiH+xL/+aG/+RV9iBrfmE4/kv/fFvZBvSme5V07EnWXOH+Le+9a3ho3IH+ekFcSjmEENIOnmW7u3k7Xe2ZvG5jXvMgQ/LTXxfTkESIjeTpHQfzMp11dNiju/IR374CDuKWfOx+RN7VJviDYucT5d0I+7zfmtcPom0Fatymvss/3DfzmX7ZKEHsroOHzPufvvsO9CP2D2O7Pw8e5M6HonKN90bkJ70KleZ20knvy5kEx/yt7jLjYroR5y7TtXOZ3Xo1AtA88j2G3RPPqtIslqav7Gdsfn2xz72sbgHOY+P0HVulGfOfDE3ZnIMP5CTxTYZvvrVr4afIcazVzIb02Xee81BXDrHPYUe+JwcKRfzafEmd/otbhYvPjCeDZYsOTFygtzoWcAzhHssWVpbWstVV/0oNjcU03xdK53RYZS44AAAIABJREFUo0dF+5zx48cNtAri5+LMswdZ5EF69XKPDfxzL8oNl/7te1V/Wi106Jfc2pHwD3oxP88AcrT8L2fQbfTE1gqjv6dokqL5HJykqP/3nfyTL5nl0ngJ39dXWtvbBkjR3t5SkKKWz2/YuDmWz9ek6P8WsqivW2ug1sCOpoGaFN3RLFbLW2ug1sCLqoHnI0X1FM2NlubvNrcMHdJR2luby+D2ttLZ1Vk6e3uiUhQgaiiDqk2U+jdaWrv2qbJm9eqyy7RdSvTS7+uNh1k/NlraunVbLPu2IcD2u4wCRP4fCPAP0NGfDhDQHw3oAbj0Bkyi1AM5ogF4yN3eAWcgAPgGYHKjDBWRqiCbm6vKDVWTgAoQ4oEfCHBsbroAiAJ3uWmEB3tEAlL07rvuiuopIALwBhCNBbSpzDIe0KW6y/hZFQNY2ejp36+/vuy7334BoMyFvIgBBCVQ5x8AjYxBDhkrewm2traUu+66IwCt/p0ACeCxfPmjAaYtWQfUZs+aHUvpLKEzr+r8G8us2bNKW3tzkNvkck16R0SYIxCdOzADQeYAKAPCdHvdtdeWtrbWsvLxx8uRR74ygCkAw6bmY6MlIO27//bdIMA3btxU1q59psycObnMnDkr9ERf7Dtr1swgOIxtmfyDDz4Qy+oQFcAbsLrHHlV1KjBrgwlj233efMzducCTc5BA/gFxueRaRREyBBkEWNE3sIc0579sRfeId/pABLNZ9okDJoFk1yNH7Do8t+pHiEzzw/8QVAA7XSIAkDI+Mx7yBOmA3CEDgg05iVRlKzo0PrvTORIrWzY4BqnEJgA2okW/TOQyEArEI33EDOBMJ0Au3ZHbvNgQWCUPMgZRBODncmxzQoqys3MA76wazZ6i5u66ro+8QggA/f4W/3SHHFdhZ86uazkn+ZAl4hG55HtzJkuSAGyDhACskTb0oMrICxBxrwKJPcQX/0QaZB9HeqBb8pNJHCOY6IsfIFSQR67LNq4rRpF58gk/QEqxDYIBOU4W/sk3EEnkFI90yq/omU3EM3v6G2nFB+lSPLJjVoSqYBObbOlzMoo7RBJ/RZD4O5fPI6ONQU6x5TpkN2+EOZnJJjfJEfzQXFxDjObGRXKeYxFMfMD3fA8Jlv1wycv3EFHyIrly+bwcQxeq5pBH5BAzuXzdCwiV7OKZzsks1thbzjIndkQy01tuLMRnjI3YsbycjeRSuZfN2ZbtEC/ImtzoSqwjm7KHNBKY/PRGD+KBjtlH5av5i185JzeY8hthw1bs6tr8z//THd80hpcL9Mte7GNO8ihfd33VmnIJss68zJVviWUkKBnY3Wfmgtzh/wgjG1/5TdfizfhyBFuLHdcSz+bAT7MSlD74Oz2rdjTvXCZuDnyYbsmAhBIPWRVNP0hAhJl44rfsKL7owFhIUbHCf+jNuT6XD+QLNuU/uYmR/JEbQBlTXpVLkZHmbuysZnZ/R7Y6ZvjQYeFvqRdyiQnxIq/SvXiiRzZhY/d6bUOiXcGQwXFv59PVBoJ3DrS3oNNcFcDn6IF+HcfHnEeW3BDLiyN5hW6zotecEYzynbjybGHecnLGmvtREpvin0/QWb70Mp4xzPEd73jHAMHJtq7jucXx8plz+RDS3fhyHbvKhewqLxlP/PHHY489JvrUIkXphm8dccSRYb8FC6qNHXt7eqMyVMucvL9Xz15t5fjXHBsbYrJfrjzgT+aYVfX8j+6R+XSQKwvk6Mu/c0X4xXvf+97wHTbhN2Q1nuXzYlPuNJ/cKJItnnnWKpW+0hSbbjaGbLlhGXlcN6tFxRoi1WfO9dPV3R32b25p7e9T3xKkaG9vX+nq7i0PPvRI7D7f0NRcBjU0lTIIkVptBFm1bPK7r+jh8OWL/77mA15UZFEPVmug1sCOpoE6Ce5oFqvlrTVQa+BF1cD/hBTtaGsZIEVLU+MfbLTkoVaPSg/ya9asLhs3bBggRbNS1AQQeshQ/Z+Qkh6I88HYA3CSoo41lp3mgQbVfpZEAhgqXgAxxA4wAVwAEX4AEkSmh+gkPLPHHHLRkjwbEVR9Ah8K8gUIWLr012Xx4v1iDKAUGPA7wcBtt90em/wAApbOd3d1laOPPirAIpk89Psb+QA4Ox+AB3QBGSSHB32AzfL2X6k0OvHEAImArGoYIAdBgAQAnHIDH0DD2AAUssKy8ocffjAqYRYuXBTgGnFlPnRpx1m6075A1aj55m62rj1n7pwyacqE0tzSFPOnc4ADEceONnAApgEagB3ZQcd0DfgCW68+7tjyz5ddFlWo5o8EVIUK1I0YUS3t01N0552Hlh/84IfliSfWlle96rBY4qcKLQH8xz/+twGqAGEE6ZNPPlG6uqvKY9WodGHDJcBK9eiiRQuDtGhpaglwi9wAlgF2RIF5Zx82IC43WOEDwJX5sgPAjUhE5iBZtidF2RxArZYi7hQEAF9CHNEHeQ89/LDwOYQfIgMhkruFsxuQj/BB7iBxnU+fyA12Q7oiKRAG5sM+CbbZE5GL5EN88VuEnnPIg4RBjBkTKZN9JfluEsXslcv62RWwBaxdj3+qSkIcIEjojc6AWXoB/F0HQSEGAGWVhUlqAermjRzLZZ7Zm9LnCArxl/1DxQF/RrQYM5d2e5lAJr5Hx9lflKzGow9kg/k5BuFlrCQHzRXJ4V9uSkS35o2Yy12PkQjZrgHxb27mnpvUmDeiLPvSZj9YOnEtYJ9sCENy8RnjsQPSzVyRHI4juzhBqiEmyCyWXM95bM2HEKFyCR9CdhgnSQn+Q4dyFJ1lJZzxjG/eWbFKx2Rjz+x7irx1PTnIudkLFAkkb2YvVnIhh+QuNuYXdCKukHHkMrfcwIyesnKMrGI+STt2FBeWG8ux/ECMiysVmnRlzuRE0rK9HGFMdjJfcvBb+YadcvMgcmeVvRyYZB7S24/v+CaCPluAuI6Y8nKAzvgckhIBJt/zGf5rszN2tpTe8eIJCSmWEfruPY4jr5xUtQ7pizxD9+Rkb/pD/NKfMeQeuQah7LpyAN3nzuiIYrnN+a6PfBV3zpXL2C3P4/+ZH/gfX3OfkXfomN3lgmzNgHClQ3mOHejPdVVKi3VjGNPn4lqcmZsYIi//MqZYIgs7y51051wxnGSoc+nG915uIU2r1QrDY3zEcfb75b/Za3jk8BFBiop79svWM3xW/hMj8qVrGjPzl2psPnfsq48L+ZCAGduqZ33HHvTPv8lKp7mTPRkcb/ztSXry+o6d5ED3a3H1iU98YiB2zTPbzPA79xZ25x/yP92wAd3xaaQgO/BrKxPcg8QAm8hP9CIf0DFfZ9Os0Pa98zwb0InYomN6r9r8bI2/kaJ8kj8feODiyCdWavA9vN+KFY8FGUhGOvGd1Rg2WhoyZHD4j3nk/SZW/nR3hxxiTYyJt2iP1NYWcewF9eqn1oTd8p7mhZfnMeO5J9AbH/Y8I5+aC30YK0lRG3a6nh9z8i+X0Ttu+93nzTU/s1FTc2tLaWlti+eV5ubWAdITOYoUtft8TYq+qJChHqzWQK2Bl6gGalL0JWrYelq1BmoNvDANPB8pqqdoVorusfu8MmynwSVJUaSVnqJdvXaQHxSbJnigRYoCBk88sar0dHeXqVOmRpUoUjR6QfX1RYWhfqJ2nre0O0lRUucu8NnnDjlgp2agAQkEEBkf+EXWICEAmdzUxENzLt3LnaIRSYg6AMRxluPrvanaAWGHAAQ6EAke8oFPgNGDP5ISKaESChAF3ICDYUOHlgcfeCCWfpPR3AEG4MtYSCMVWcAcMAP45oZOyCGVnPfZpKGf5M0leQk4c8l+Vr4Cjogc8yfHvvvuUx566IEAijY3soRZpRtSlD30EAMMW5pbokWAZWVIASCHzmfOmlkamweVZffeM9B70/d0ZT4ISgQOogZpgiyypBiop9+rf3J1Oe7YY0pXLPnbM4iFavOPveJYMtHjqpWrYrd5JLhqFrpoaal2kGUr+jzhhOMDeBmb34wcOaKMGTsmdH/66X8epN1vf3vfwPJoVR50PHzo8IFNqpA8yDMkEz0AbuwJcAKrqpUQPggqNjI3xIeqO3plK6SMzwB5c8mKRt+zI+CZ1XbmAZQDro5jJ0RALkM3L6QKgqFqa/BQzB+ABIyRMnRtuS3fMB86zz6hSCNgErgUNwg24Nr8zAmZYJk6mVwLyHZ9sYRccT7yIzfs8TIBsWX+yBjnIwHJxPf4Fb3QFWBLRoCWDslALiQYwgDhwgfNG0GZS4bZzzyRYmThJ8ZFyOXu81ltiehgc+QLG9AHwG6pPXIKwSMXkFvFkd9+zBdRSFb6SiKQryMdEBZ0KV7kCASVPCA+2RDZwhfoiYzID3Kbr3G9UEGGeAGDXPD/5MhehchC1+YT7MfPkCB82bXlIzomD19BjuRmOMZLchgZjrAxhjgRlwgXBGESleSjiyRSkDt8WL7Lfrn8jm6TzOTDiCIvXpAsuTHaZz7zmSA9HE8X7ImAc2y+EPE3/fClnA+Cw/zlBrZCoLk22yILET+qR41nbESTWMwq09y4CHHG9ubGpxD8cqw5IU35CXnI4nOVyPyLzyKi5dOsUjcn+kIK89GqknyP8PWsgEbQshnfQeIiThyf7QrIYGzzch4S3T+xj3yRcxzLjs5HOLETXfhObBpPTpdvEVfikY3FCLn4Ex2JG3kBYYio4kPiRBzKH3zA+ObNX8xNfqJLelVt7t5nnu5hfM89DBnnxzHuPWJGfuADSGg5QB5DABpXXJ933nkDZD07i335g52yr2T2/uSLdG2eSC0kMB9nI8fz9dzsyz2Dv5m7uboufxIfYowMcobPxQv9NzU0hr7NyZhINf4mfs0BKSfXGJeficXcfd7fhx1R7WhPr2La2PKIexEd04v7acaw6/iXqxr4a27m5v4pX7o3i7e0k2cDvTX5CT8kn/tMksTsSOeuQU7juYZ4dH2+ZTxkIL3Iu+wrHrJfrf9nB7nYCzSkLt+nA5/RKf2RKSv/nbNw4YLInR/60N9Ejq7uL6+NHqyLFx8UPrbi0RXl7ru9bJwdLyDkTy8l161bW6ZMnlD233+/gTzGn3JlDfumbfki3Xru8be5ITx7S1/MGXEvluQGPu1cf+vTKw5U9spRnlXc9/mqSk/lmo1NjXF/2/6l+PaVoVktuv3O9XFsKaWppTlIUfmspaUtSFHPlEjRhx5eXn7845/VpOgLgwL1UbUGag28zDVQk6Ivcweop19r4OWugReDFN3a1VXtFlqqlNrS3DRAivpk4oSJpae7K3afd1xVbdAaxByiTgUDQOQne0vlDqRAGFDxd3/3d1FN5uEaIPdwDYjnxjVIOCACqAYWAHbA0Y8He6BTBY9jEFSqf5YtuzcAiA0JgDWAyI+Hf+cgoQB2D/sqjQDIs88+O0hC5MU9d99dfnf//bGEDQhA6HhwTyALPAMMuWu08QBTc6t6rm0od9x5ZzlhyZIAPUBRVvgBgOaCxPHAD2iTy3xVkwI/hx56SLnllptCPyed9LogpiqiZFMFOrq6q41xNgEiKvMeCB0CLa49f4/5ZedhQ8qXvvzFctZZZwWARVTRFWKMrJY+52675577kTJjxi5BXiD7VNC0NjeXH111VTn00MMCPPtxHWTO6ae/JUAY8jQ31KIjMj311PrS0dEWdq960nUGEK6WbP62PPro8pAPqEc6A02qYthdNc/gwR0h3z4L9wm9ICYscSS3/8+l0QgYIBUpgbBArABlgDJiC0hFAhkzN9lA/ALqfIhP5OZNwDYi1GeIDkTBfgdUy43Zzbi5fDArfwF1ZDydISzIhiCwZB4pgDQBxpGidAPYGot8CBiEWBJFjkUwAOZkcV3j8wWkhu/Zj04BbrLwW7FBV3RrrggdZBFygU/TKb0ggwF79kGeIST4KWJIfPgMAeFYcZjL5/mLqkDX55/i5X3ve18QYOZLRuSkSlVkiLkD+HyafZA3lsnyMz6A1NJ/0bzZgKyqg/mtmKJb80IiZaUn+4s1BEpuGiVGVZPzQYSNebiG1hnsgfTjX6effnrIjaDIalmyiXWEVS6VFwtswk65YVvu1o5MMB6ywHzp0T9EEt+TR1xbzDiWvZG/udO2eBHr9EO/9CLu+Z7rZtUde9ELgoY+yINsyU1lstUB35Kn2IJv+B4JmxWtziGPcelcXqZb5/Mr8S0uc+m42PC3GPuXf/mXyI2IZrmOLSwPlpf4ZfaHJWOSnuKF7HzSnOmQTyFKjEMXXkCZO3nFpc310ufkV0QW8jqqzxsbw4f4gpzOfuJcjCGULOcVn/TJJto5IF7FCn9zDN8xLv26Lh8WW46TG8ib1dnyifwsd5uj2KBjORMhJMbYir+7rl6/fIit+EUuIeYL2ePV36oy6YFvys18QwzLpf65//FdMckmCDDXlGuqpdJHhI+T0z9jJhHLn8zX/RaRxx706r7p2PR59ye2o8/sXcvW7o1Z0e7+JC/JFXyObyAC2YHcbOIz+mQHOiaLa8qZYsJ4Xo74jDxIRZszksP8+QibuHf5R4/uafKWHGlcehSP5kHWrp7uuP+5Np9CIrKLa8jjSF6yu3/wd3k+e5fLMfQqJsWFKkZyu/fLIXQrNuQyPUXNg8yeKzxLGD+rO7MPOZuYG99xjLjjE3zDteUyOZht+ZprO4bezJ+9xJMYQqiKF/c08/GSg//JPXyCHEhRBLb7by5vnzdvt/DPOXPmhm7Xr1tfVq3aVObOnRo5hjxWdjz00INl0UIvP6zW6RqIEy90shKbb2VfdPKKe74nVvRHnTBpYtx7yUx+scY2fFTu1AKDXbx8Nh9xItewl6XzSNHcfT5bK2X/UH7rs6wiZZ946Z6f2aW+qfEPSNG+0hBL4+1Cr1L06quvqUnRlzvIqedfa6DWwAvSQE2KviA11QfVGqg18FLVwPORojZa6unaWmbsMrXoKfofK0UbWprLtu7ueFhvHNQQv22qBMxlpei4seNKV+e2IEV9X23K0BoPr0hRvz0I57IpD81JjvocAECKZk9RhIYHd33sHOchHDADRoB8oBOgAqCBGoSQii2EE8AI4AJna9euiwd+v4FX4BYJg5Dw25jGMK7PgCIgHHGAkBnc0VFWrVxZzjnn7JDdWAgp1wMCc1kzgLE9mZZVY67782uuKUe+8pVxrexBBrCbIyCEMAA4gS+gxNi56dF+++1bNmxYH9c8/vgTAuwiCPRKVSVDr0Df2DFjoxr25ptvCYAFnG7Z8lxZtM+i8uxWmz3dGeAciQTIIK/IqzoJKZdL65AqgGJWUrW3tZW3/eVflq9/7WuxaRWwBvgcdNDBQXIgvQG1eXPnRc/T733v+wGIfOY75AcSwPwQy+YNdO2zz6LyzW9+o4waPSrsazk9ux5zzNFhF4D1xBOr3pF6igKVyDrjGB8gM3butAvEAW6IPCQYnwDKkBEIyiS6gExEhmoqJAk9Iw8cB8Rmb1hETlZXLT74oBiTTl0nx1Rp6JpIHXpLsJ2bvwCt5HAeEsqYZEIkIjTNmwx81dwARKQEUpQcfMHfiMxsHeA8FVOOpRMEit/ZI89YjuW74gAg58sIWNdQ3cmGyAYEDDIX8QHUOg9xwScB26x6zqo1fgXYsw9gzw/IgtwA5sUXMsw/n/vJqiGxZVykh7+rKuh9B6q70gb8049YU31E3+LRvNlDDKnoo0P6cXxusobcQUwiPfm1FyPihizO9x1CBYnGj8jrBQOCDAljzmLE/4sHsWq+KhfNPclG/iNGEDHIZ/olF7uTh+6z3yeZ+ByyRtwZS+4S4/72g3Rkg9w0JndGl1sQLwg0se46CBS6Nq7fxmBLMhsD4YTAFtt8TVUtXbGhfI3UoD95hN+ye1YAuy6i7IwzzggShp34L/3627l8UfyZC1913awyNycEMXKIXHSHNONTfIRNkKK5wR3C1+oAedvYuQs9P5Ez+BkfZhfjZjWmebCXKl86lw8Rashyupe76ItekYDkYwPf5S7k/JJf0aO+skneu+dkOxa5wXliCwnnPsFGxhPvqpP5IJLID1/jc+nb7gnyF525bvSoXr8+9OF6+VKQbthM5eM73/nO+J3tC5CBqkdVALM3HSUp6l4pD/JNOTU363GMuOc7fD57sfJ5Nub3ZCGnHMCP2TR3n5db5BXzzd3Ys1I5ezrTsfEQ5UlkynPuiXxIXmYncdfc2BRjy025sRtdGTuX9fM5c2Z3+ucjYkb+O/kNrw9/5ld0575v+byXnuwsFyEs+bK5eJ6gK8eRl4x0Imb1DndducUzCqLYPD/4wQ8GyS1XJCnq2l6yyZu50ZmXKvQjx8lZYkce84MIJTsiVVyQJ18QkjurMrPqEqEqV/EFsSOXmL88zKeyshgpKhZe97qTY1xxcPjhR0TutkRefIwcMTLuzzhI83Ndzx7XXPPz0tLcECtOzF8MsIl7ExuwIRuQT77nk2LDce7vH/nIR8qQnXeKqnr5gk6z5YtryC2f+MSny5gxIyJveK5gd+PEZkue+XrVmvb9wUtx186NN3M1CR3+V6Sos1WKRi/75tYgQz335PL5uqfoSxW51POqNVBr4MXWQE2KvtgarcerNVBrYIfSwAshRf/jRkuWz3e0tUbPx2YbLvVUZGfp1eS+NzZaqnZ7fRIaLGNGjymd27bGEnoAC+Do6GiPfqJVw/uqP5aH3lxGnzuOeij2II0U9dCt4gdYQUoAPgABsAUsAKSACyCc5GtWEQL7gBVQAAwBDa4LBFhaDggASwgnIB+4BGJUqQDnQAhwiUADUKJSY8iQIEb1FM2egIBYLoE2BsCUVSBAMdBjrgDo6tVryqMrVpS9FywIAs64ru8YgMT1cx5kz81XfF5twDSp3H33nUEq2FzBclXAqaNjcAByugUg997LxhJImk0BnABVJOX+B+xflv76htLZuS30AsgDMsALwgNRQf+5NJzOEBeIAGDREsKFe+0Vm2nts8++Az3N9C9F6FnGp+rm1ltujf6i5AKwkAZPPPFk6CV6iz3zTPn0pz8VxCedHXnkEaW7u6ts2rwpxjn55NcF2BoxYniQhyr97LoLjK95ck3YJZclk8vcc2lsVvDlLtUIH8QXUI3QUe3iXCQFvbAvohRpwh58CwBGgPAb86EPQBzInr/nHiFb7qyLsM2dkRFXqtCQvfwMOeYzBAGy2piIN3o1BzLkZhfAp7GQ42TJncnJgqDlC8iUfEGQS2/pC1nCX8kFxPuhW8QsYkzMqOzh867rWq6BOAKqychX+QK/oE8EkbEAdNdCYgDDrkNuctE1nTmf3swR8QJQJ2EntpBByP5cgo6UQ97wfXbLlwLGyV6niBz6zwoyhJY8Yr65Ez2b8F3Xoh/5wMsP1VnkRhAgKSyH9dvcEBnyiZjiBwgSpCWSBbHGH6Paav36sBU/EhtkMwckppiiB/7o+Kyach7Ztt+wyt8IA/IhNJFS4o4c9JzLaLN6k674POKa3RAucp8c4zrim8xJZGXuksty4y56Qxq4Hrvycbk058eH5Fi+wfcteSU3nfABMol5RBsyjZ7NgW3Er+/lAvY3L4Qiv2IbejE2v3ZtfihHks/czMf39JKb09EJohNJxTdcjy2TvCcv4tOczUss80Vj8wuy+S43LRNHdJuEK3u7X/A1x8m3yB/xQP5scSJPZGzwK+Qdu8j92ZdVfjZH8xDfuToAKcZn8oVCLkvnm46nN/NXQZd5mxzZ+9N58pHx6dd55s1HsxrTnMnLJ+XV7GNLV3ITv9J+BGHFfo7jK86jD3nCOfwpcwK9ZlWx3+aDQGdTPmHu9JkvnMSWcbPKzzjmwY/EG7nN1Vjih+9lVaX74Pzddg+iVx6md+eIcfNiD7K6B7s+n6BHlebu52QfMWpk5CPX5V9sTL+qmb3kNG92SBKXTcUt3+SvcoDrJmnshZi4QezzQzqSez73uc+F7rNK373DHOUBsSQfuq/RDx+ke3kdcS/+zDur5uUL13BNPst2bBxL3VesiHnmZlh0LU/KdY7zN33TpzE9Azjnwx/+SP999Yly5pnvjr6x7vHyUUd7R9z//X+2LXjyydXRt3v+7nOjt6icR9d0lkSoY6vnpEFhQ7qgE/ct80c+NzZXpDYbsYM8RodZBYs8da57C7tvvxmXKtFtnZ0eU+InK3g9A+bKodxp3ve5fD4/s7aob1D5g56iSFHkb260ZPf5uqfoDgVJamFrDdQa+F/SQE2K/i8pvr5srYFaA38aGng+UlRP0a5tW8qu06ZEpejOg9tj9/kkRZuQo70V2WkpnAfXpsaGeIC2q2lba2tUKmx9bkvVV3TQoABUlj9nlaidyatNA36/63xuJABs+RwoUfUBRCYotvs84I4cABYAaFUsgJ/zEXpZLQUIAzUevBGOyBKkrKoQT+Ue1nOJJkAGSAFnxgegASmkDfAPTDt2hcqqo44qKjYB99zcJXuJAezAl2sAT0gpc6CDagfr9eXW224rrzn++PgeqCYn0k9VI0AE1AF8xkEwIRCAkqraTkUFgrmj7L33gjiGvMYlb7WRVWOQoloFAAvmBWzPmDGzvPak15bHnlhRvv71r8VcATPATYUQ8Klyx3j0gTxAJgGS9IoEBAZ3mzOnfP973wvC07WAoblz50UlyeTJU8IOo0eNDlL08suvCEKErsmCYDQX5NFhhx0aBEfVR7InqkN32nmnqFhCgCJELPdDPiATxoypNlqZOnlqyO16wBgdGg8AR2z5zjXoElGnaoxPIC0AaHoGHLc/DtgFDIFuZIjKOKDReewM6AKwyIQDD1oc5/M9fko257NFLs/nM0AywI9cRHIBsnweEYR8BqQR5cYHsNkcGEdoAKvmzy5k4U+5wU/2lURmIqKcL74QI7nBDP9FOpEL+UjPQKpei2Rhc/Lktdg1N2JKgkrlku+Ri+IIocbPAWckhB52qgPpAOi3fBm5ySdUIdlsinx0aF7kpyM2RHAghoB+MWbTFLs0I/G2n1xLAAAgAElEQVSM57rAOcIPWeT6yBjkC3IwN4QxR7nBHBFlfAXBR8fykh/XtfQTSc2X+YNltK4D0CMbxIKKNktmfSZnsCXSxfXImLEG6Jsvv+fruds4O/BD/kNeMSqGjEcu55kTvzJv5COZzQ+5wB+N53i6RtwguuhSVSz/lCtyp3jn8kN5hd/zN7q2fNX58kYStghs80C+8GNxIS/IS7lrvN/8HzlDPv7Ir5CZcix/5wt06G8tD5JYIyc56Ix/yiFIJnk6e8eyGULIceKCj6sOFafyk2O1d5Az+QHdmbO58QfzkRvliyT+6UVeFivmL9Ycky81xDy90gvfNRf6Ni/+L7bEiHkht8SGa2afWPrj6z5HuokTsXPmmWeGTxvbmOLZyzs+x64IHrqwDDvJf5/Jr/qSIg75ZVby+tw9KjeO8hLFMmZV+140iClzEV/0Q3f8lh+yAZ2aU/bO5oPuB+4Zcojj3avojr6MZ450nsR35ix+jAjOly58mo/LC14IIPfEgrnnxoZJurKbXG9eqtCzUhTxKzfxvVNe/4aoTNaWIXeWl6/lQi995FPnecFjXvTGV+UMvjl56pQg5/lQEqB0IRfwSznC3H2fy/xVH8uh9OLa4h0ZyDf5Br/PTdfM1fW07xAz4pUcjpVr6Itu6A5RyPfMjy7Yhx/yGcfzAZWiuXGeY/gHW2aPWXncCxtz49fsIp7oVIybB7+gn+qlRFPItddee8f/u75e3q43ZEi1SV5zU3O54v/+pCxaMDdsZr4rV66Kl6FzZs8omzZtDJnlwIxLMev+JhbIZg7uV3TjfD77rne9K0hRx+SmVHKa6mfzdu/mr2KV35kn+cgvHyI1O23M2dQYPijPZi/R3GjJ5/mCPDeYcn48H3oB39oSu887r6mpZWCjpXr3+T8NfFFLUWug1sCOo4GaFN1xbFVLWmug1sAfQQOnnnZ6NPP0n+37efoEIbo9Kbr7vDlBirYFKdoSb/nbBncM7D7f09UdYAwpChBq5N/S3FxGDB9Rtjz7TCyf97ALcKoURYg0NFQN9i2nTlJ04KG3nyj1MGxTCdWFQCSgDZxddtml8ZDtQd6YwCNgAvCZS+7WDFjkjuBAIAID6PAQ7vpI2wSguVkG4OLBH6EA9AA4SATgBBAkM5A5bdrUst+++8QxyCcgG7hzHaCiIoAHB3Akn89cC2m1afPmsrS/shBgcu3cnRvw8v8IAsAOiADY6BVIBX6RA3qKAm3t7R1xnLFbW9tCJ0jJ2LBhwcKyeTMwe9fARkuI4L9+/1+Xp9atLn9z7t8EKAUE6fG446pqMdc2HhIIELrmmhvL+973jgBGANjyRx4pf/mWt5RnNm8O+a688gcB2oAiS/XpADGxaeOmWFIPuACVX/3qv/S3Nhg/0MuzpaU5AKaKIb1DLe1bcuKSIC+2bn0u5m1DCDK6to2ZkBQzd50ZgA2RhjQDNHM5eW5yBbDzC6QCoMYHzQ3gRa4ZB/BL8hTAQ0KZJ7CcPUWN41iAD1C1e+7sObNDJkQ8ufgEchaZAgwiSXJ3aT6DuMg+ngiV7OEIAJMpe9uKDTIAknyOLEB4kqK56RKfFAu5+ZDf/DpJMtcXD0gIBAo/4zt80Vj8jdx8CMlGJ/SHCM8Nnoxh3KwS5Jfk4vP8HRkhxpwjVpFF9Oaa4hDhY1xxg0RDTtCFObluLn83jmOQIeLVd/yRvl0/22G4PlkAYwQScoM9YuOrY48NIA78i39kq7k6lp74iEoz+nYt5EH2g0Ve8gNxhhTiL1n95zei0DXYDHkhrtmBnlzPjzhHkLA/vSJoyO1f7sRtfP9cm52R7HKNscgkDsieOSb7C9MXWyCz6AUxhZAQZ3TvmnIbAhJxly+J2JhN2F3eMX/nImj4luPYSqznSxhEcmym1k/KIvNc1zk2nVExbk7iiv74TJVPG0IOfpmb86QdHCeWyMiXEboIILHtJRUiMSvxLe23PBf5RafkIQOdZWUv/cj/CCIxjchhEzpJ4k0+EnOuwSddW2xklSo9OEde/uhHPzqwFB6Rpu8iG5oPu7iWHz4sl+VSebpnl9zgiq+KfX6fbSV89ta3vnVgIyHjy43yD383JhnISM/mxl/9S4LNRn/5ooC/3XFHVX3LnnIOWcW3sdlCPuPHXrLwEbqT2/z2/64jr0+ZMjXixHHuIWyH5DUnfs4nxBw/9YOEM7+mpsaIUz+ZR/iTueZmY86x/Fzridxgjm3oiq1fe+KfhTwIcfFu3KofdleQpmzPB9hALPF7MpFRFeyZ73l32NtSdTlJnLqHkJ9M4osuzNXc2Ewc52Zlrsf/xd4XvvCFsBmZ+Yx4M7bqWXMQl3QqRyBpzdFc/RPz5sPfjCXnuveaK58TR+JFOwY2FCfsKlYd4x5Lx+YmTrJSVHw5lvz8FtmbzwTGXbLkhLC/9jmZc175ylfF/XDebrsPrDD4zKf/rug1Om78uHhJaZPJG274RTn1ja8vKx9/LJ4pqpeNeo0+FPcKfpTV/mLYSwffZVXr+z/wgXhxmaSoe584tjrCixRz82JDbIpneSz7gbovPLtlS5CirW1tkXv6evtCXiuQYrPNUi2z99PT29O/Cqm5tLa1xnf6ySJlW1qrTTur3edViv5++fxPf7p9T9GGAdK0WqGEAuiNStUvX/z3NR/wR8AX9ZC1BmoN7DgaqJPgjmOrWtJaA7UG/ggaeOMpb65I0UH/mRT1wNjb06VtfZk6eUKZP29uGTNqeGlvbSmtLU3xMNnY3Fy6enpCsq5tndXS+Pa2eJBXgfD0+vVl+LDh0VPUsnoPxYAIUrSltaV09u+K7sFZZaOfqrH+oACeWSnw6U9/JkDk+9///oEqRRVfqgoXLVoYQAH5ocILEAIwPGD7QT4hyDzwAyyIkXPPPTeqFV9/8imx0RJQCIACGoCeyhxA0/FIAMQMkuTjH/94zBF4euSRh8vYcXbgrZbRAT0AAzmRMwBMEqVZ0eR39hQFuoBmS9+ROrkxCyCRy6YBfsc5T+WPeQGNAPAb3vD6cttttwZQ2XffakMgRAaClBwzZ86KSrgJ4ycEaDBPRAUwoKfYwYccXIYOG1J++MMfBEkDdN1++x2hd4SXtgKujxwAmIDjXXaZXmbPmh2A6d+vvy6Iyjtuvy2AKFALFD7yyPIgq/Rcoytz7O3pDblV6QCkY8aMjerOSZOq6r8zz3xXVJshBWbOnFF++tOry5bntoT96dexb37zm4J8Pf/888sHPvD+ICifXvd0VD36HoByPMAMyOZGRHwDWAeuAVd2BoSRgu88811RrcNfgWhgF6mL5HNcViT5DmnPxvwMsKUjfyM9s0dl7rTMTkAksG8ZKCBOP0lIGp8OAXAVuIg2NssKJD5scyI+l5t5AKqu5TwgVkWxymn+tH1fPn6E4MidnAF5gBl5yC6ISwQCEjD79CF29SfkH8BtVjUiEZBG2ZaCLLkpk9/8A4HPzxxLP2yevVJzMxg6EH+Asblnjz/2yg2iEAnG0+ePHyAxvGDIZbf8J+1mLkiqXPKJsCC765KVzMgqS3Odz3a+RzggisgiJzjWZyqq6MZndI+c5tNJbhurqrCqdhU3TwSNmEGgIDUQbEgE/iNexS09IoD4przDb5BNdEYOciLUfS4Gs/ena4hT+k7SOHtkujZ7I1WQJsbyYoD8yAQkBT1kewC+Ky75HhKSrdidT5LT+NlvU4wjvfgt3SKB6Yec/MkckED8Jyvzqph/JM4xZ9/ncXwid1GnK/HFhuzsb7bnvyqR+QbZ2TV3KiejmCW3+dEVckyeFk9IsKx25udyFxshZcQK28sT8jsdyT9yOX8XQzNm7Bpx7l4gt9OLf/Ijm1ZtRL5Vpu9imf/WuDY/uukmvZkPjBc4W7e5n3WEPPydzVQ3sg0/Ny+5CCkqps2fn8k7yOXMBeTIKvTckJAukmhWaSo/+HFfYseTTnrtwCZobJh9XHO5tV6Yqq6NgbBS3ee+lBvWuVe4X8nv5OOriFP/7xx2zZizXFrM8wm+xL92221e+G62vxFH8ph8KObJT9cq8umezfm4+GLD3edVmzuxU5J6ZM+l5bmrPBn5hPHYlUzswL/Iww/cB8RUrhLht+Yqjvg0n8w8TFenvPGN5am1T4V/RCuWNWti0zVx5aWg/JObDp1zzjkxlvnxI7Z1jxeH7sW5yzxf5dv8lE/L2fyS/fmlvrAIUsQqGyI/5QjXNP/sY+1z80Xumqd7PL/1TEMHZJUvrFL5zhVXlNNOfVMcJw9Omlz1ZT5g8eL4bO68eeWqq7Q3mR45a+q0abEZ4gO/u79MnjS+tLe1hm7EDkIz85lrecaS18gnFrwcoHOti9yb5Eq69PLYfR457QUrG5Nd2yPz/9CHPhTz5See/7LSszE22qw22fSz/Yt5f5OXzrOSNF+8xI70SM1BNlXqi1ZIKmO3dSJUq1f6v3vgofKzn19bWtrai+s4zu70LpebOZHfc+xXvnRxzQf8EfBFPWStgVoDO44G6iS449iqlrTWQK2BP4IGTj3lzb9/JI035yV2A81K0YoY7SyTJ44ru82ZHaRoR3traW9riQfShsbGIEU9wPb1VJsl2WgJsFm79qmyaePG2OjH7vNJinrYbm1tietED9EGS6f6Bpa4Zq9RYxkXoXfeeeeVe+55sPz1X787CB+g7tJLLykbN24oxx13bBBFQBaCyW/EqodxYB5QAco8vAMwCDMAx7hDdx5eOju74/+RQh7kYxOAnp4gNBEKgBFSBTAwFkAGoOjJ1drWXE4//c8D6ADAwA4wZEkuEgEoAdqBQYCDDAAcUkcloM8BJ4AJ6QG0IfjMEQAFmJJoQF4AqUBFjvHtb38rzjvhhCUBnIAF+vPQP2rU6DgOKfrUU2tjswVzB2wefFDFx6gyZuzI2Pk9+xbaDIktgPzntjwXS+ERU5bkGxs5jYyjD4TKGWe8rTzw4O9iTGSIKi6kD4IzWw/ksmk9AtmJb5jL5d++oowZMy7+X1/W3FBo9uxZZfnyR2IDBkTBgQdWy3wnTpwQQBzwnT+/qoJ5+MGq/yUAS1eITgA1d69WhcOHKvL5iADgdINgBmwPO+LwIGn5CjAP4PMVsgD+gHUubyUL+yXYThLD+T4zjwTLyB0AlRyIejIBvMZkb+SZufAlQBLZgoxBVKo6AgQRrPyEDc0viU66BszpU7USX+VLvs+ds5NAZQug1uc+89v86Z8MAC670g8yj7/yu6z08TtJUXNgY7rxwoAuyUKvXhwgNpzve1Vt5rV9L1REB7IOCUTX5gX0Ikuck70mVVixKeCP8DBHID+rRsmq8kwcqEYybzHg2nSHPGNPc1P9RS4xbbzs30nf4pmOEbD8HSGErKJ7xAuCBDlEv/SIFKAbdmNLn/MjPpPV6eRUTclf+QfZyItQJQ+dua5KP7LTLZnYhX5cw7l0wW7koF8xKPb5iHHlMXLLNWyAGDU2WyKQ2Jrvyy98hy96OWAZM8IF6YrU4a/mjGj1W3xaUswXkIJIZfpHSrAL3ciV7I/kpDOECtLx7LPPHqgeJbPj2Z+t5QIyeeHj+CTCyWhsMnkRJL7oVVzIqY41b3p0DT/0l71IM+7FlXHkbLnUywxyih9zQK4hkbwwMRaSit7Hjx/Xv6S3NYgw19ptt91Dj3If4vfb3/p2vFDy0o5fiYPPf/6iIH6GDOkob/mL00O23IwMGYigQ2CyjWvyM/cE8ye7cfkWe7hP8E+5Wa4kQ1TO9fWFvunQse5PxvSZXPfzn/8sfOD226uWHeJJHJln+jq5xJLc5GWDMfgCOyOS/P300xvCR+QEuYGf8nN6du/L2JDbc0WE/D98eNVv+He/uz/ylxhx3Wx3wB+zJYAXjfxALGSlpmptzwzi1bVzczK+Ly74braf8Zu+3QvJagxjOY+MrkkXbJCtU1wb0UfX7gHmYd5kda8m7/U3/CJIbDErv/AhsSDn8wExKZfzbf9vTLHL77NCXS5gN7rzfJDxzQ/4eW6oJD+xN99jI3K4X7l35CaRjjG3aA3Qv0zfHORBMZf9RTOPLD7wgPL9730/CE9xI87GjRsfK1A26Ts+ZUrY88c//kk57LDD43nt8ZWPl3Vr15c1a1aX/fddWCZOGB+6ZVtErGuTmS5UrrKHechHbCTXub97IZftPuRjeV3MI0XlKbkLqYp4POussyLe+DRfNHZ3T28Z1FDtFh8v5vuQm/3PoP2/+b7zcwl9VoTH/5e+WDpfBlVj2Fhq67bO8Gvk572/+W255trrBkjRqCId1FC0a8rNnJKQrUnRPwK4qIesNVBrYIfSQE2K7lDmqoWtNVBr4MXWwPORop5Zu7u2lonjx5S5s2aWsaNHlMEdbUGKeqD1kL2tq6si4+LhtAT5qXpo5crHS1dnZ5k8aXIsnddTtFoq7+G9sWzdtrXaMdxDbG+146iHVA+tuSO9h18Vi5/61KfKsmUPlLPPPjPAtWqJf/qnr5T169cFaEc6eBBHagKtwBMiITc+AhqRBYAngGEZ2xe/+KUybqy+aKMDbABNgBZiBTHh2HzYz56LSA+gDDh+7LEVZY89dy977rlHgEvgCNgB4ACe7GMGGJMHwWQcOsid0rPPnzFzUxngNfvZASs+zyo349A1UIpMsgROtYqeotmLzkZH9GH5PKAyZ/acYmOFxx57PIBfBR7X4rTLgoX6PE4MnSHWLOVkiwkTJgZYXLRwUZABdHHJJZfG5klAIjAKoE+cOL6sXffUQL8z9kPYJUGg+gU5AYCyZVY4xcYujz4W7QuAvoMOWjwAiGyy1NbWWvbbf7+o2LUbvfk8/fT6AEjORZDS2bgx40KXyCGAH6GQ/QnJSfdIBKRCLsWlA3pFVCz5s6rHG/BLPuQJ8hrhy38QGoBrLpllZ6QKUMwuSDF/I3fIhSBFNtGl77N62fe5MzuCAGAELo0LPAOj/s4ducWRsXInc9dlb4QwQkulXvadAzLNGfnBx10XwZQbzCBYEKBAPN/0g5AgA2IrSWNLHM3ZGMbP3p/0mz0o6Tw3rTI+0ors9A/cOz+Xz5KfTugwCSJ+gziInrwrVgzsyg3k54sNy0Fz+TXCQ8UxWcVXVc18+8DyXMSJePUd2cyRPRF8bOwFg3P80L8YREoA+WQgi1hDJpg3wiOXHSO2xEASQ2La2EgPsc0XnWueZBfX5MzzzB0RwKZJfopROkOCyCWuh+BKH0SK5pJ4fpt9LsU/G/tebBlbNSK9ygdklrNUqMlhZDRH8YCMki8Q7kgZuhIDYkNsIj+NZw4+U82o6hPhgZjk78guPi1P8KHcoAtJQo+qHsUNQglBlX1SfZdkB/9SrcguSfDLC+bJ5uKCDR1P1z5zvjHFLiLGPJyPWOT39IL0Ij/dOFbs8gO6YXtEpJxkPogm19b30zHt7W39m780Rd9b94Hx4ycE8azS3vWvvebaWHr8b//23bg2omb69F3DdtqXtLW3Rh4QD2KaDO5l9MSP6Up8qMT0goTt6ZqdxTcfRjjJseJDXMh32xNIcjyb5CZl5Lr55pv6q9qXhg+xpeuKB2PLE3KEWM7WHO6dfIKu1qx5Kvzg4YcfCf90DfphJxV+fvuer2dVdLbaqCr4WsK/9Q7nN+bNN9mFb+amfuZHP+KYLcQMX5Z3hg8dFvGTm7QhdsWH+RlLjNA5u7iG+Yljc8r+y+QWp+Tlo1mF6z4nx+fmV+ZMLrI4R15c9eQT4Rv8zZJz4yMRxbyc7X4YvU9POSXu7fIwIlg+9MJLLuQrbJztV5xP315aaRngucIcxZ3nCYQr3zGOWCEvnzBf+dPxXiixFZKR/HyC/PSS/ZGdd+a73lm+9MUvlZNOel2Q6+yC/Pz0Zz5TOoYMiapQzz7/+I9fKYMHDykzZs4sI0aOKBs3bCpf+9r/Kce/+pjS1toSstOJ+1W2vyCj+fN3fiHG+BVf0zvUc5c58A85T34xNzmGbHIhHfhRrUwvbO4f3Xd198SL9e0KRf/T461ngyREs0o0SdLu3p7S1t5REaNlUDw3IkVbWmwC2ltuv+OucuMvf1WaW9tKgxfF25GiLmQ89vZTk6IvNrKox6s1UGtgR9NATYruaBar5a01UGvgRdXA85GijY2DghSdMG50mTd7Vhk3ZmRUilbL5weV5paWsrV/mXpTQ2MAdD1FAZdHH10ePUWnTplaurs6Ywk94sBPY2ND2fzM5gCHGprmkibfedPvITfBNFJOJdpvf3t/LP9DDnkQ//u//0JUN5xyyhsC1AG9QHf28QMyPUB7sPZQDohl9ZllbJdeelnB1dokyMM/IA+YAAOAgPP9TQ5gDUgCbjzwA9TPPLO5DB8xNCoZVX0BskgJBAHAALADhrk7OqIKuENsIpCAyOxV6liABulAFkQTMAZ0ZO9FAB9oQhwgBxAKiNlqCWzVB63q8Vj1I9QrDrjaf7/9Y+mnPmJIDKDZTvRaDzQ0qkZqCWBobPoB0IcOHVZuuGFpzJN9LE378pf/McgBwJOu7rnn7nLOOWeXpTfeMLArsmV0gJtNfIDbJDHIajMeBAZCG6mx8vFVpaenL+an8pPPqFAzLmL09LecXi644IIgQAGyKVMmh47M/5hjqqXwnVs7AwyrbmOrXH7M7sC471yTboBYgC/tSvdnvPMdcRzAyU98D0SqkKEPunKcsfm2a6uYQjzxQb6WJDgZ8zp8LTc7cT575oZG5ABgESjZG5Q+sq+bY41lfiqY2Cz7dCLJANis6AGy6RPZhugEsvlw7vRNfoSfikD+x3ZAJvCL9EQ0+N55dA/0A/zmlb0ps1KUz+b3yByEBYAsHoyPbKAT+nWscdhf5RPAbL7GpTt+SpeORyIjOpEB/BCRg9AwjjHIBWAjH8ybrHQoloxl3v5GjFR9dm/pb/WwS8Sra7EdQoe+Vc+RSe5he/kEMYfcRiDyf+Sz6/KDbI2hAs21zQFpAlRn30jXoCfz5HNk4av8BlnlO8QCm7J1Ln330kacINSQk/zXNdkYYKdjRA4fkIPkADYwfm6MI9blHiSR/EEn/F++YmM2QJAZV09mBAv5zRuJwYb8i79WFYg/H6i6YxcVas5BiNAbPfEvx9Mv+RGQ2esZUWSOPkMK0j3ZEZu5MZT8gbBiD7IlCZQbkCHO5HJkURLAyFp6Rmrm5+bMf9mPLeRqMcj/2NlxdOCFCR2xmbEtPSfbyJEj+u8zDbF5Um5QJyfZvCby1j9cXF7xir3KL35xQ9ikqsC9MX7b6G7U6JExP9+xM/9DEJsTYjqXnyOL6FtOZx95Q0wiOs1LLDiebfPFl+PMzb1AzNJ3EqYqROUiu4fniwc5i07lsSSrfUcPYonN+aCYtSO5mEX+skVuCEUGL+YQntljlo4RtuLMPbe6N5f+iu8V4Zd8x3H8HYEotmxCRdfmplqQLeQ5LyDkkKfXrY/VHeThp3IZf/bPXNwjkYPGlD/5FT90fWOKIzatiOrpEQNiZ+lSbQAOLT/7mWX6EyMWjUX39IO0RFjecOPSuOeR27jiQw7ga2RyXTpAwroOufiZe3S2NiGHuKVvscO32SirdJ0nf/nhF+zgGsZne2Qh+7gW/coTX/rSl8InEJV0KW+L2VzRQCbXXbRwQbn+368vRx99TDzfVC9+9izXXnddGbLzzvHSWi61AmTkyFHx/567OrdVPd/nzp5RpkyuNh4UZ/xR3JKNLZCa7hd8gs5ck928oGBHdnffpEt5x8s3c8xc6J6PAH3Pe94zQIrybTm2Ws4e3ez/0zMt++a/JC/FF/2LBz96iiJEOwYP6X9etHFTd7QP6uzqKb++6ZZyx513lcZmL/Abg4Tt6Sv9L90rUjR//vGL/1DzAS8qsqgHqzVQa2BH00CdBHc0i9Xy1hqoNfCiauD5SNGsFJ00YWzZfe6cMn7sqKgSbWrUy6m3dAweHKRogKS+qieUSlEEBMKuXcXipMmx+3zntq0BPjwU2zX1mWefif/XYP8PH4xVEzQMVBVs3botQMIDDzwYS7MAO6D1ggvOjwfyV73qlfGAi1TI5WgJKgEKAEZvNYSGKgsP10CZvpYjR4wuv/71TSFHgnbgz0M9QADQAl4Argd54ApgUNkydOjOZcPG9dHXK5fdAwmAPzKRDoAaIAwJBtz5jOy5wYhx/Z0VNsAHYAWMI0KyBxfQhzAiP/BILuDrV7/6ZZxrx1lgC8HQ1NQcAHDSpMlR0WGjJfq1ZB5pQ0+PProils3v+YrdYh6IHtfr6uoOEIagqoD/3mXnnVSQjS4XXHBh9AYDcs0DWTRlyqSyx557DGw4Y3ykAzkRPggcRAeSAugytuX3wM3YMePKiBGjYpwJE8YHoFLBa2Olu+66s+y9YO8AZnwF0XDEEYcHsWZOr3zlkQEA77v3viDIkDfVDrRNAXzNEbBnUwDS2LlTM9mR18DfCScuCZ8hqzkjH1SsIZCAcH/n5jB8io7ZFvHjWuYDzNLff0WKIq6Mj2DwvXGRbcguoBcYRj7yJ/+PzEB+OBYxB2AiSegREcU3EDdJiqrQSVI0CSvgOSvlgF2gVAzQk/mJVbpQBZi7T9NvVooC1/yQfjIWEGE+yyW69GIObI0M+dznPhcELt061ksIcSAuySX2xE9uTATc0y95XNf3CCB+7Tx6Eyeu51p0IQYQUYgEIFwsIpnoFsFK7qxYQvayDWKCP7AvvThW9SgyCWHpe0SquAHq6YpdzV1PUSQUwpBvIfxdDwHiMyRtLuM1vrzgeC9EcnOs1Jl84h9byxHi25wQIkgQpCiSgV+yt7HEvs8RFfRAfgRHEtPIYLpwPt/hp7nzNv3m0n0+S/dsI77IJmfQlSpl1xWj5BOnqhrNi37px7JvsSZnZj9FOZiuEF9eIiCRvGhyDlLbZ/TMxuR3vdx9XjyaZ27OJb+KVXZGamUfWlWVjs0NiD7/+c+HnZB8iJHsX0sOMYGcNcfsJco/k4Q3Nn9yDiIw++1aaeC43/zmvufZlSsAACAASURBVHL//U+W+fOnxAsm/mTzP2Ned+11kVPlUHmLvPomu+6gQX3l8CMOC7KIrlRzIjv5B/9ix+ylKj7kRz7OtnxJnCJxkWTZTxI5J27Iap7IKD4hL3j5wV4+W7bsnv4VBb+JOclJXiTwT3GVG22xaZLmfFMO8f9WC1R9b+fF+OZFF/zp339xRzn04L2CaOTnxkWG8RMEHTt4mSYPeWuWZKjj2EJM8zP5B7nN/ogx+U0M8zH59Jijjg5b8Ct6YGuVrPRMJn6NlM9Nl8xbviWr6/Bz90P6953jxX36Ti6b50ds4kf+ZRv3iO//4MoYW27l4/TuOHLIvWQX2+ZpDuIo+/J6IZXteNhEDufH5ieXZRW3uMqN5uQQ85Of3MtyEz73AfYznnz1sY99LPJ6tfHhcXHfEc/8J6t9EahHHnF4+c4V3wlSVI4QOwsWLCw/+/nPy/iJE8sjy5eHb91zz7Iyf/4eZctzz5U1T60pv7v/gbjnvunUN5SddxoSepRL+I77lXPogq3pSR7zN1t5SeO3vE8X/NQLEf4sH1hWT7/iQNsBvmKjqiRQ2YD/WT5fdROtqkdz6fz2hGj0Du3rG9iVnl9UcTeodHZ3BdnZ3jG4/3mxIYhPL7m3dXaXX/365nLnXXfXpOiLihjqwWoN1Bp4qWqgJkVfqpat51VroNbAC9LA85GiQJ9KUT1FbbSkYhQp2thQSld3d5CiudFS9hRFiiJ1Vq9+sjQ3NZUxo8fE7vPRV7S/PxRAta1zWzzw2oQnAWf0Jg1ytaF/w6VSNm3aHKSozQFsTAEUeGBXRahaE1g0LpIAsPI7l/ECxQASYAHUe/gH4CzjA0rWr9sQFZXAx/agB2gDaAEfpB3SBsEGLPl/4Miyc6TorrtOH9jxHHhC0Bnb+QAWwOQcRADgW5HCzfE94ATQujbSB5AFlIBxIA2goEukTFYzAkuAiWMvuujzIdPuu88PQgb401O0WiJeVQBNmzotqifoFHCqNmzoKsOGDS2w/l577RmA69prrwvQbWlo9hN7zWuOj42WHn9sZVT9HHPMsTE34Bcot8x99ZrVoXO6BobMFUFAX4AqEE5fbA1YI5CRAssfebR0dAzpX2K9f9gOWNSOwM7KdqF1Lcvn6UTLBYATMFThZezRI0eH7hAsCDd2z42E6Az4AvCANXMEgBEBbGGcY199XOgImM7lxORGZgN77Im8AoxdL3dDdq4fpFYunwfOc/m88wH1JDId53ukj56lqoldE5DOXeDJ6Ty2pSuEleoyYBSQRirRZfYizY08+AffNj+kg/nlEn1AFNmLqOLL5s/PfO/8XFqONEY08lf2E1PmyDf5Kb9gX+cD6HTEd/kpQsNO0Fm5aI4IRUQr2YxlfD9IPfqKlyF9fUFw0Ae9AfSAtspaRE62wEjALeb5PFsiMtmHvekWoY9UUBGYu8/zRVVovhc7SATX12MSqZe7z5Obnzg/l8/zCTmDfEgh8aAyDCGPNKJD10cK5671Yk8VHnnpiP3FBYINgRObk/UTdbmJCpvn8nmxntVh5K1eTCyN8diEn7OxSj325lv0hmBFpIgr8YG4ylYVWdmOmEE2I5jMh50RXmLOb3kB2UBesZs5lS2QQ/IWP6Q3vssHETjsixjhq8gmuY3d03/MV29WMiEzczMr16zieGQQMV60mKd50RtfJa+8QVZz/exnPxv/XxFxJf5G6sulZDcWH0pSHQGNzHE+8pHe5Er+Ks6q1gVzIia9eJPT6HD//Q+IseVMNrjs0sviHqRnIZLSC7YPfvBDQSJ3dm4tI0YODx3RT64EQNoZy4srf7sGUjT7YPJ9BJqXfGzAd7LlCDIwNyT027zYn+3pUx6i/+uuu7acccYZ0UYGqUZvWTErHszdvU/cyoXIdEQ43ya7lipy0t13V5Xh5ix/8Gn32w984AMDrQD4MNuTkY1c38sqMSBXIyLZiF0zjpC79Mwf5BYvSoxrHHEb97QxY6NCU4x6Qcg33bvYlSzmJAeJffmAv5kb0pWuxUy+MDBG+jY/k6Oc43gvFPgIgl5+Fafuo3cvuycIfHb65Cc/Gdd1jHu4c+mEfPKN/69avRwUOYq/5ooB8+Zj2jKIZ7EhD9EP3bIpcpH+c4k/v5CD5RN/063jPaP87d/+bdiIz7pfix8vHdzn+L/xY7PF159cPvbRj5UzznhHXI/uXvWqo8pFX/hCWXzwwWXZvfeGb3kJ6v4/Qi/VmTPK7bfdUX7zm3vLkuOPK7093aFfOYtuxAtfkx/Zy3OIMVxPXkFui3c5k4/RrVzpfiDmxLu5svuHPnRuGT9+TPnwhz8c9xry0aGYRWCqFCWXvJHE6Pak6Pb9RLPHfGyOVEqxfN77dNWils5bNo9o9fu5rZ3l5ltuKzffcut/u3w+e4rWu8+/ILhQH1RroNbAS1gDNSn6EjZuPbVaA7UGnl8DL4QU7dy2JXqKIkX91lO0uamhdOsN6gG1n+Tr6equNitoGBTElCqcxoaGMmzosPLM5k0WxMfDcNU8v6l091S7y3d36RvVEKDFw7Gelog9x3pYX7/+6WjYjxRFtgAtSJULL7wwwM1pp50aoBDY1YcOUQNMAIEe5j34Aq3+H0BSEWHs2267vSw+8KDYgAjoAI5UQAA/AHxW1XmIR2gAPsCQ8QE1Ow93DG4rr371cUGcAQnAVS6bAyIAKgAD6Felk7sTOx+oc71clkgvgB2gBSjRZS7TBc6AY7JlLzWg5aqr/l8AwX32qXr9VZtMNQeYnDFjZpAqba1tAfr1ZgV8HIOEtiy9p3dbVHsCtNdcc20AeYThqlVPhA3teGxDqtWr15RL/unSADTTpu0ScjU0DConn/y6cvkVl4duAD8gFTg0b4AbYDUXYJPuzKGSd5/yo6t+XFpb24N4oEOAkL1HjLDE/tnS2tYa9rXrvArLBx74XZCTgLFdowHr6dOmx3xUqgHzSW7zJfoHKPlGklXsj/wgDxD3xtNOHdj9GUEFWALc9EROBDwAiIhwDnICsYScBKqTFEPi0Q39AYjmTz66ABTph30RCqqFEKF8k3x6GSK2yAnM82/y54YtiAXz50cIKbLkEk4+RW+IRj7rN3Cdy+ONi8Dgk+bFd/iQSknj+17MIc8QUWLEMcZKkt28+ZZrksUcVMT5PpeNIq2RAUgnvud8lWJ0RId0wDZiLJfVk4u+VSJ66cD2KsuQNlmBZAz68n22YhAzSF3xQ190yKbiWu8/dkU2i1NxRy7XSlLIMmnkKr8zFhvKQ0iY7D2J/BQT2SuYbGTnw/w5yTpEPKJCLPJ9OkEsJJlKNuNm/9jUGZmytyrSxDwcwyfomC8gRxzPH+gfMUWmrNZlQ/Kzj/EcK674OBvnsna5i2zGRe7Qf/bDpf/cQCuW4y5aFD6GuJKr+DN/R4q6VrZoQCiS1XWQ5vzOd3Kg69MtcoWvImrZRIzIbY7P3bnpx9/IJL5MtqzSc23j+X++qcLcPJArfFbc8ynkkfuB78RwLsv3G7lsHu4b2RKD7FnFaLM58WKzIfoTt62tbRH7iBYk4y9v/GXZddcZsdxcBS07+dv1br315jJ23JggBd1DzCWr6+Qp9xDHG8/SbDrkM+aFFCUXUpRO5At+aRzz4e9iG2GWRKC8Y77yyXe+c0UQfzfeuDTiwXnZF9Tf2bPSsXxAjOT9yXWQor7zEjL7frqOe5D7KNvI1+bhH583F3qsqvVKEH5ecBrHD5uLQ+PzV3YzZ/Honsff/I3clU/m77Z7xBQ78iHj+ef+LK7cx+lGHPJzZJsXRJmXxQYb0Xn2iZZnyeElhnk5hw8ZS16SY+RxL2Nuv/OO0Lv4dv9C3vJ1eQPJbyy5Wr5zXXoUL14CiQvz4T90LU9l/1pzp4fs4c0uWfUqf9Kf+atEldfJ7iWBnGb+yEg+QG52e+KJ1WXJkuMjlzhXfiDP0Ue9qvzrN/+1LF5cVZBXfYx3i42WJiNa166NuSEK3fPbOzrK8keXl/a2jtgocvTIYWXa1CmhE7maP7EX/dML/cmJ5s9nq1Y9e0erCX7CN82VrtjPc5BKUX6C8L3ooi+UcePGlnPPPXdgpUu2IXhu67ZoweTZT/5NYpQfJTEa7Ziamvo33Ozu7zlfEag9etTbvT4qTavd56P6tK+ULc9tK7fdfmf59U03/7cbLWV1ak2KPj9WqI+oNVBr4KWtgZoUfWnbt55drYFaA8+jgRdCim7b+mwsm7d83jL6nYZ0lJbmxlg+b/lTU0tL1SOqqztAHPLTQ+3mzZuiUnRwx+CyedPGYlN7D7mANEBld3EPvEmKAjfVcik9R5vi4R/RBLACxA89VAEZZICHaEt2gR8kBAIPAEa+qPzygO9hHcAAjvUzA3gBiay+uvWWW8vKlatiA4KsNAUIyIRQAOBz91jgBFhCSKgQqfrp/aqMGz+mLFiwd4wNlAAMCAzgGAgC8v0NcAOk5gPsIjxcE6hyDuADvCOpECSIl9xoAwFJr0kSIzRyh1ebJfjejslVlef0qGii41mzZkeF5YjYeKk9yE1EDAKHjidPnlR2HgocrQrASpeAobEcRy/0RxfDhg0vn/3s58oRhx8ZwAhxBmzutdcryt333B0AFKgzhs9dH7FiXtnjEJg3nmXb0XPwehWx0wL4TZs2NYCOKhwtAUaNGhnL8oHMQw45OOzb0dEeZAaw9va3vy1Ac3tre5B9dhk3B7rISiPg0/UQqUgZANq1HIPQsdzv+CUnxJhJHCEdbIiCqEASAayAHp0hXAC/rIrhq8YnB7LKDwCN3KFH/xBpCAA+wPZ8QyWN5exIFSBU3zUA0zHsRQf8A6hEqiIh6NGx5EM4ISz4tVjISlF+b3zH+hupBOzyQ6QoG2XfOSRKEh/iLJekJ+GWLR/YiS+yt7kC94C5iidEJb3xayDeXMni2NxURyyRkayIoeyp529+whfsVM936Sc3pRF3fIjv6CPse3ajI7ZBXpgnGzpHfJiD8X0GyJP9vPPOC9u4FoIKSWNDFTHnM5Wk7MW2uYkNP6W7BPq57NY1xStCArAnU+4ejgSgC3HDP5A0chAikH8Yk57Mhy8hhlwPaSjmVVWRAbkmvvhs2iWXWCNfkJqIK5VsPs/NfdhG7qr6DD8W+ZFecklyEmx8z7XoFgEqX/Il18z443e+49/8WX4VU8YXD8YkmzmLESSl47Jvp3jhv9Ge4oQTBnbf5h8+4/diVWUgOyGUkKLpn2IUgehYeZbd+L4XY3yf/uRi52WfSHr0Hb3xKRXpdOR8ZJgVBuJIjuXP4oxthgwZHLqyHF4OQdDrvUw/NptDVn39a18vW7Y8F//YkW/efPMtMeb9999XfvyTH0Vs0JdcKQb5fRJL/vZPpSTdILDpABkojtwj+A456SN7ZooReSr70vI/cWyuyNlvfOPrkWO1qcklzVlBLPfQkZjhr3TlfijG2Jd+vQz02QknLAmCls6Q+cg9y7eTvOZPfvi7udMhXVslwBZ6h/Mdc0CS8TW+J9fQAeJPLNG3POC3OGG78WPHBQnvODme/8uFngXYgH8m4UuH9MG+5ssvxAD5tLphDzmJTOnX+bLCPVOsGJ+fuVeT9VuXfzv0Ix+oMM5l8HIYv6ZP8cLv8x4it8or7EkX7gl8yBzlE3MXF2IKyYmIzZ7KXtrIoX74TN4bxK35sH227mFj4/jnucVKDX4rB9I/ud77nneXT573yfKGN5wSzxieGY477tXlH9xT5swpq554Iu6X2t/oKTph4sRy2T9fVqZOmVbuvPOOcvJJJ5axY0aHXskoF5iPa4slOmPPrETOVQR0wXfZ3P2Ab/Jj9yfVy3IZYllMsYGqY77tJ4nOZ57dEj1OvXzIPrJJUiYxSr9yTbw87+4OH3FMvDwvfaW1rT0qTpGi+qD7WwugZ559rtx51z1RKdrS1h7kafQwjV71VT9RY2d/0poUraFSrYFaAy93DdSk6MvdA+r51xp4mWvgTaeePrD5Z9XfKdt7ev/eqwg0ls8jRfdbtLC0tTSWMaNHxvJ5pKh/za2t8eC6faUoQLNixaNll2nTSmNDYxClls/nDvM20rE8Oh54GxqjuvH3PaUGhAiAsHbtuqgKRWB6+Aa0PdDafAmABuBzGS+iB3EAZAE2AIzjgF0P9x7SAR/g5MILLiwTJ04qBx98SGzU41pAsAf/JFlVOQFLHspzN9js7Yf0HT9hbDnggP0D0ABa2R9QpQzwSgZgANAAZugFWaLaBNEARBjXEjUgFjhLYAf45EYirg9Im28ujUT6WEIJAFs+7xhztNECwkhPUaBL+wLAQ8UtUIqQQTS/5jXHlWX33lnWrl0TVTjVzvaNQWghQYF24wLxZLZE76ijji4TJ0wM0GMZ8oaNGwI8ZWsAxAcAhcxESACySDnAEBnlvGpjpfll6Q03ljVr1ga5snjxgQH8VM+oPDKvmbNmhl4QpPRrWT1/QVghSgHA66+7PpalqoxyLJCD7KJ/gE51Sy5RR2bnDr8+Q5os2nefAHNsDyQD3MgdPoAMS0DLVvTtc58hPpAWPmPb7Ukk5AL9uxaCzBJWQD97jvJfhAFZnU9O8yKzz4FxOuEb/JFdXRe551hxwk+A4CQEgWkEQRV3VQ9XcwFaAW5+4BzzcA0kE+IA4QK0AtiIBj5srOxfyJ/8TVdVddmTcV1zQKBkH1B+hYClb6AfAW3Mqt/tfkGk8VsEZFaFui7dGT9fYpgj8gV5Ic7oOZeP57JOxKRz/BjLsUg4oJ7/Od//8+kkoRxjLGQcvfKz3NQJaZtVwOZTVZHfFnPIClW+jNRkB/aQQ+jEfMzXvPMliHhGFLA3nSBWsg8snbCtPOFzPrB9tSkd52Yxjsuq2FyajQRjI3PJFgjsy+f5sXHpPDd9Ixvd+i0W+TbZsi8xQoqMfIaM/M1n8pOYSCIUMUO//NlLJX4mltmE/ry0QoYguvgCwgTRVhGPQ/p7Ah8RepVb2dmLAXFhzsik7MeJvERc8XVzlfPIrV2KalSyZlUlW7AX+7GJ+bM5Qg8BLVbI+JGPfCQIwGwfQg4EX19f1Yva8mI9S907VMXzVTlQXF/yT5eUsWPHRbU9PfIblfRVdWRvGTN2dMSCfCSvWD6em3HJSfTvOwR6toZgW3EkZtnb9+yWbQn4vvhwn5P3ySsOxEtuznX11T8JPWpjYi4Is3yxgIzLXsNiRa5iG/J97Rs/LHvsPjkq63JDPv6VfT2z9YGcJI74vvPJ6DM/ztOLuurrOSTINHpEVrF7rhyQU9mHv+QLC8fK56ot582ZG3/zA3OX+1yHr9IjGxrL+fyI3fmEnE9v2XtXzmKrrMLkQ+7d9M/X+Qx/dd8Xx+4hxnt644aBsfkHYhU5zTezFysSOSuOxY7cSTa6F3ts4/r83z0RwSh2HGseqQs609PX8eKeHHzc9/6WI3NzxU984hPFP9+bk+9cL1sTkD369B60uCy9YWnc812PzQ899LDyve9/v0yYNClIUTl/l12mh/8+t3VrWbd+Xenu6onWQ4cfelD0eucXZOJjZPA3O3gR4bcc7prsKy+KxXzZxHeyKpe9kOp8wUsP9yAEpKX/2faCPxlHVee2zs54AZ695uPJr5/09Jv/05ufJETz/y2fb2ltq6pF+/QprTZvMt7TGzaVX9xwY3ngwYfKoMam6D3qidZGS/nAW7Vqqp56693nX+ZAqJ5+rYFaA//Flne1UmoN1BqoNfAy0sDzkaJ2n+/qfC52nd934YLS2twQpKjl8/pB6Sva0F8V0xtv6bti93kgGik6fZddgvRUJap3VbVrrYfR3lg+H0ujIhX//gG16i/aFA/DHqjXrVv/B6Soai8PyMjOLc9W/TWBEODag7iHdaAWEALAgHxElQd1FUkAK6Lvyit/EISETTYAAcQp0gKgzB2ZkQsJzBAGAJ9KPqDf0vXf3LcsSFHXQmo6BtgF7gDIBJsIC98Bu8bPzYiQLv52fUDOdckA5CNFgVwgArABLoFTOgamETKXXnpJ/5K7PeI74yB6XWPOnLnVcvjpuwaop1MgC6im01mzZpRx40eVyVMmlNmz55Tbb7s9qnGREwie7373e0EyWU5KbkvpLSPdvLlaVk4mYAnhgAQE3gFrsgGv7Ie8QcIZ0w8dAFrA9rPPIAsGBbi78MILAtTR4xlnvD2Whj78yMMBzv7sz04MYtGGVkiLv/qrvypjxowOkHX/ffcH2DWGeSHE/FZJe/755wfhg8T8yle+EsAM8GVPwM5GMO85670DFWkIldxgh8wIMH7jMwRXRYasCrCMmEO2+J5/8SkkBtvzP/NwLHmBaqAfsE/ykV7Ylz7YhL35L39Q1cWfzTkrIsljLLKLCWBcn1C+w+6+R2awQ27Kgvwzfy8MgFMyAs0APHvk0ms+Tu7sKQqAG8v8EdXZIiCJHnPgFwA6H/e5SkHyi2d2RJQlAUb/xjQeUs3f4peP8c9csipmcxdtccv3kbkIEGSWeZkPMpfe86UBe4sRY2XrA8QEPQbxMm9e/G3exnc+e2RfS+SJa4lRfonoYRO+nX0z2Z+tEDHyF1tnb9WsNHZNukkS17nOcVwS4L6Xh9gP2SFGzAmhVVVe7xUxrPLe/FS9kjU3aEPOyK3+X46ha7+TODMnpJFx5RI6ZyN2F5PsQgY5BPHJRuzHX12PnpCaSDb5hq7YlY8g5PxNbjqnK9ciH/9hW8Sb+YoVOkzSEgnieplLkVlIZdemN36fVfbyCv3InfTG7mLcbxu28B02QlwhavgceX1OF1/+8pfDzvwJ6W8cZBi9iRVxLrboeubMqrLWZnvi2bg2panIvp3D95FO8mVW4NOnTf8QtSpF1Z+JJ/eWrAi/8sofltNPf3PIJA+4N2S1HXuT2wu8c845J3QvpuV/uYVts02LPJBEL98WO2xBb5df/u0gGm+++aaYC/9mZzKIWz/IWlWOxjeue5dcwNduv/2O8D0bLcnJ9C9XIZ7lKnqtXq5NCt9B3PmcfyLRent7wl9UjPrJamP6pJskduk9qwn5EB8RM7GhX1t75CE+wJ/Mg+/Tj+vkRmLVy7FqcyJzE9Pyn+vwFc8C5kJOeRIxztfNlQ/SixxBn7mzOpt941+/GTZCaJJRfPMR86MrPuQ+Ql/uN2KDL4prMrqPsJXjVI+Syb2Iz5mnvM5WfIvdcvO27I9MD/nii574UJJ1KkPlcPNF1JKXPV3fMaHn159cLv6Hi8uxxx4XOcS4b3/7GeVz559fZs+dW9atXx/PXFZ/uLfvrM/5mtVl2T33xmqdY446MnafN9/cDM9Lj3zBSn46y37R5soGV199TfnsZz8VeYDe+Kb7pDzAJj5XIex4sa8PqdyRmybRBaLy2S1bosrTTxKUSbrnJksDJGh3dxw3sPlSb0+M0dCoP3WJ5xSkqBfsGzZuLjcs/WVZrpdqTYq+jBBNPdVaA7UG/qcaqCtF/6eaq8+rNVBr4CWhgRdCiqoUHTt6RFm0916lpWnQACnqqVqlqG2SAChd7z3Y5u7zSNEpkycHKVr6egdI0ThW5WhvTwAgGy3pI4qYcL5qxebmloEldQCpygR93JCRSBQP/5+/8PNl2bJ7A9D4f6BHb0ngE9BBFPiHgELyVLurdwWIz81QrrrqRwG8gSEABwgDBHI5GZLBGEBObmThgb8C5juVnXYeHBsBAYRAJzIAqABkHaPKCYDL5ccAEzCTlYWABIInATtwj3CjI7ICEog+gBcYUnkDIALS1c7AmwNw2VSJ7vytl6hrIDpVd9k9HvB47rmtQYgAeEjSsWNHlzKoq0yeMrF/Q5gnohJq7py5sfPy1Vf/NCpkACI2sflDRZytiaoTSyC1M6iuNTt09M1vfrccccQBYQPzpsdPfepTA1WyuXM30uKKy78TpCjw+K53vTMAbVRvLlpYOju3lfaO9gC3Z5313iAWVI+6vuts2PB06Gf82PGhZ+DS8kWy+P4v/uIvBnqYmi/A6Pus6EWeIFXedkbVzxLwQqAA0eaEgMkNXoB218gNfcjOxuzArxAJCAM2R/r4HpA1H0QR0hRBVW1KckeQ+Fk9CDCrknM+W1seixhwLZW1CEFjbV89RxbEB1IXGDUuYIpQ4W+ORUzncmqkqGpn4yP3+JJKT77H1wFsPmdJLSKDzyAEECL8lk8Cu7mknQ8hHOgNsUledjIHfsuHkvxkNzoSgwC9z33PdrkUVvWU+CE7sp0+XctPbgCFFGAT+kJ+uj4Shb4BeqQHAg/pwIcQV7l5C98UN/RiXo7z/0gZ9iYfuRFOxszlymSRD8jqh8/kJkbyFhsiYJyXO2FHS4bjjw9/TZKXbRCMrkd37MF+5DSOmCAHfbAR/Tg+8xL5yO7a9GJs+kB2GQ8ZZBx2Q9zkLtTswseN69pIbPrng3xI1Sm/oFNjInnIxl9V1OYO6bk5E1vkEnjEJX3wD7lMD1YxhzTjd14MWD7L5vwCeSqusqekc13b71jG/K1v/X/27jvKr7LcF/g7mcykTzoJJIFAEggJPUDo0hEQyzmAIuA56rUuDy7LUSmiBxuoWOigIni8IAJSBImUANJCL2mEHlpCEiC9Trnr8+x5xsHjvdw/7jrr3JM9a2XN5Pfb+93v+7S9v9/9vM8TsrROY7im+OLljrhubuSVJTmsTTY6IpcfGoMd+17WP1/gv3xebCAXY5u377K0xDbbbB3HXXfd9TFndnPfffeHPhEtXjz96Ic/ilIiyFIEnDG/9KUvx72oo6OtvPDi8131EPmD65A3u3C8MeiXbSGM+Swy8cwzz4yYbn2u7R7AltkNQoldkI/YgUCVxYhUZI/Wedllv45s4UceeTj0ldnWxjaHLBOQZBRdITzpR2x+4IGqJrB6lEhR9k4u7IHMzEWcI2tyY3v5ooSP2ClBL0uWLI71GotdI8LM2RzIMYl5sRupmLWy2fXuu+4WesxO62wl79v0wmbJx/deYIrlsjGdaxzrIC92sjezSwAAIABJREFUXr3A6xWyZU+eCcwLyYmEM59qx8Nn4llDHBgybGhXVrRnBzqlJy95kLDipfP4AvvkY2IZAples/Gi+yQ/ELvcY1zTWvgpmYi5bFWsYwPWJC6JX7mrRHxj79Zljch9MVr84Ef0wwfYjHXyqYnbbF1mz5pdDjro4Hj+oGNZo/c/8EBp7t07SFHX2nnnXaKh1pZqf89/qcyaOa9Mnrx1OfnrXy2zZj7V9TKNXVmTZwvXIdcslcO/zI0NuZ96QWFs8iA3n7lPyBp1rhfUXiLzKV3o2RWdyNw1f4SmZ0h+Rr7++T5J0dxS73eSqflS3TEbvFRvag5S1POjZ0bZp36vWLm63Hf/jDpT9L8FSqkXUUuglsB/hgRqUvQ/Q8r1NWoJ1BL4LyuBdyNFbZ9va10X2+d3n7JLaWosZdjQwaVnY0NkijY1N5f1skV79CiNnV1EkaIAnlpno0eNikxQWaKtG9bHw62HXFkK7R3tAVY62juChOtOinrbjxgwrq3esjVscQSsPIBH9/kfn12WLl1WdEhHhCGhEALAjAd4RAFQCtTIUkLcuD6gA8AArUgh5AkAXjWN6BVZPf45FlGqEQ6gJHMMqPc3sLpmzeoyaHBLbOsGDAAaYwEywJvrAAAJyAFXcwQS/Q0sAJBIx6x16XNAyXfORWhkyQGy8jcQiAgD7m688Yb4v5ph5gsoyeYEpDRcQFz1au4VQAFwuO++B0L2ANmgQS2lb7+mMqClbxCoVefxF6ttoR0NQbiYm4wpAPn88y8IAAfoTpmya7n++htCDwglIBnoA/jIFOAk49y+DiTJ2stsSHJ6c8lbpampqh0n28jckVaLF9u++mo5+JCDA8BnI4/nn38uMlDIcMstxwZZOHRwBWqBYOQQfZMpMOyHHvywD7oELpEKSFt6OvzII0JWdOoc5wJ1ACpSMDunWxvCCEDMDursE4BnO+bgb4QSO7EW5yO8yYK9ZPd54Dq7cCNzzIN82C3iC7kgOwfBhvxj0+xRthvQXYHcnYMoQX6yM+szB9c1d9eVqZcZkcZyTh5rCygChK74CUAr6yy3SVtDZjwhkczXZ3SV2379RgYgK4Bn8866qQgKpCFZI+8QBfzN59ZoHllXUW0+dopIQAID0nQJgPNZc3U+gsEczNWY4ogx+S3ZkjNiDnHB/5ESyA0kiXUaw3mOo2tzZ19kTL/WyF59zo5zK7+5snOyRMDRjWuzBVnrYgJyiA2RqUwpukeEkDk7zYw/vu3a/MU62CG5IQhlYJEl+chmyy3W1o8opWOEetb0NW/2ys/EC+tG1oh3ZOlzsjQvflc1LftYzFv8cKxMtMxkyzmaFzlbNx3b9u2a1iabno2zSSSZ30gSMVJmG2KGzhDDyEmxJK/Dr9ivNVunrDixkVyVRxHX6ZjdmScCjb2ROfIL8WosusoasfSVHd/5j7lkc53MrkP0p1z5h7Uh4sh5v/2q+r1nnnlWkIhVE54XO4nwhiD3brv1tngRZAdDxn6x1PFKj/Tp2zt0bK7iD78zjnjq/iV2uj8g0ZCd7DFftPFf63IeHVpPNqizTv/EDjInE37iHmAN11xzddxH5s17Ov7PXzJLl/3RD/s2BnslD3KgR7FQORV24mUjPyV/L2jEDrYmJrGVjBHiHbKUDMzBi03Hit3s2T3M/VN2txiHaGcPYkL+Yy8nn3xyxHCxuFdTc9fLmSxRQbdiEjs216whyz75E/+lZ/GFXZCX8XzHh8nc+tk12zGvrMltLPZm/sZ4cX5V+9k1ycK8EbGuIc67phdV/J/+jO/+53jf07t1ujZZIa2tkYzolg2zcbHAZ1488WXXNz++Qk/GpIN8EcAHxEX+SQ7GzBcajnV+vPw6YP9y+WWXl49+9Pi4Ph0fffQx5X9ecUUZ5oVXPD/xn8nlpZfmlwEtLeWee+8py5YuL7vuOqUcdeR7y5LFi+K+SkeeC8QizxKuw//5qxiEUHavRPwj+dXeJh8250WBY9mn+0jWFEWMsj27TNieuExfuX2+d58+QYq6XhKj1YvxqvmS4/9epmiSon369gty1fOjnTDZfV6jpQdmPFRmzppdZ4r+l0Uf9cRqCdQS+K8kgZoU/a+kjXoutQRqCfynS+DdSFGZMKWjtYwZNTK2zzc2tJchgweWHg0dQYrqZrp2/fp4eG1q7BkPs81NPQMgIrZGbbZZkKId7W1lw/p1XfXCdC5HisZPZ50nwKPaQlVtnzeWn2XLlkdTJWAVaSLTxgP8D8/6YTQP0lgAEEMieHAHMAEdf3s4R+55kPcD3ANujjVH4BQQzYYhHvIBi6g39vbbAWABFKAKuAROgFzgyvqm7rFbmTx5UgAp4BwAAg6QXUCO6wFuAEw2MwKQgHtkItCHeHNNIBpAyppjmY0FyDvfNYEx4NGcgJJp026JdY4cWdVzs24Ep+Nlj2iAo/v84MFDgtxEeDherdCxYzcvb739Rtlt911ibrNnz4n5IjwR1eZ24okfi+xB9VzVY33Pe6q6ZlUmrFphnw8SIrdAAtDIKFmOgCLigayBLUAVGD///PNjrsuXrSh9+/bvzKrZPkgrpPfWW08ov/jFJWXPvfYMEGabJsC6//7vCRn88Ic/LMcf/9EYe8WyFUGEAXLkhGCyPqQSeSK4kuwESM3dGmXdaM7xz5/4eOjLfOgMGEY+AtwAL+CL5GA/1owsQKzRkWuwJXOUYQO8IQeBYbZgPghFwBahCgzSM4BJZmyN3C+99NK4jnm6FrBMjhowIZKAbjpAWtj2y64Aels1EXfGBbSz8zg5Wh9dG0emEv+gD7JBRtCDeSGtgN4kYPkB4G8OCfjZJ7mZK58gr+4Zkggg5JzrmBt5IAv9Roog1rMbM1KUDHxubkhLZQ1kQLF3/o3g5kdIOYBbVjfAz/cQv9ZiTmIO32Zv/NNYOh8D5mSbL0LYAEICoUM3SGh+zZeyfIW4g7hiX9lghI+SO7slF8eTH1twbfpFCpEdEsfnSA1zSFKUP/NJBINrmm/Wcc2YJT7QBT+xbsdnthxZ8x069vIjtwhXjYAqYjW7vmdjOHozX/M3N9dGBPmbbbNh8nctJA7SzVqQctbumuzZ2s3FGpDyyF+ZieSUTXWS7GFT7Jrdiz1sgS/REx9xjushRfmP2Cdm0B0/so6sl8qP2CVZirliHXISwcQ+2I0fOnWs8enF/YMszV+M5v/W7dpJkLEh1+dnrtmzZ2MQxrfffkesEfHknkLeGrYEaXntH6KGqBd1GdNtR6b75557pgxo6R/zpVv2g6j3MotNsPsHHniybLHF8CDfySlrJrqe7fPIYfqwHj/kZ91sOOuHOk/2bNZJtq577vlLxBcvi+iI7LOeqbWzG/9HZrqfiaFJxCGovFB071M+hozpir7FITFATEIo8ktzJWs2YV1++vSpXiDYrcBeHcc+nWutru14McP9WnxlY3Qk/vk9b+7TXWVjxGUx1ufGEycQxpnBa3xxlB27DvsRE8n+nHPOCZszBht176rqrc6KuEHm7ISt+V68J5eb/nRz/BbP6C+7nudLEHEHKSpeWgMfZYtsKmtZ+97n3Wtom4f5sHd2Qr5sQ/wTF9kRnVmL55UsD5Hd5d3bZJV2J0W9EBEnrcE8gyg94vCoeXvssR+O+yd7Q4peceWVZbgyOW+9FbasaRi7trPnwYceLL2ae5fVq1eVIw8/tAwa2BL3ANemez5NpuKZ+ZF5EsBevLBT9ojoNA96Roq6J5ofUpSPeiHDx8Rx92h6pf98Mb5+Q2s06rSLJUsGkHtmi+ZnSYrm59VOoxLd5zNT1No8M2q01Nzcq6xdt6E8+NAj5amZs2pS9D8dVdQXrCVQS+D/RwnUpOj/j1qr51xLoJbA/zMJvBsp2ta2QXn6svnoTd9Bimq05IG2uVevIEUDZKjd5M1+j4YAqYsWvVGGDhlSejT0CFJUo6UgTyMDtCJFPej6PutKVQ++DV0PyoCIGpYyRdXEQrYAQkDFD77/g7Js2Yro5g0EAQ1IlOzWnNvrkHAAiwd+4BN4zO7AyAXXBPQAUOARoYBwMJZrIVOQHIAkQiEb7AAVk7fbtuyww/YBvqou8FV2JnIum3wAA4gKpBJwCbggLIADZBICy5xcA5GDqDAfYAJgMp/utcSScEOYyRQFOrNRFWAkUxQ40XDB/8m3ambQFKDaGtWR23PPqWXZ8iVl/IQtgxgB5IB/YE527l133hVb8bJRx2mnfTO63AJs5Gg7nmw0hCtQZW0APjlao4YLruUzJAGdAfFAvy3mv770srJu3YbI8tFoKcnpQw45OLKflJol08MPrxpb9OvXt6upi2710UH+jgogsz+gl2yAb8QH2ZoXMgthhPCgU2CbXNnMxz/5idAXXTkOsSYzLre/A66AqTUhWnye2Yau5zO6p1s/xpRRZE3AJUDsfGOzR+A4szSRHsZSGsLcAGPny/piPz5HYpElssK4yARyYotAJ/lnh24ydV1zTFI0t47L7EH+ZP1R1wN42TmbdV2kFJtj72wWSDaecbP2JJKEvIBghEE2DCFrMs1SBvyUzSIrkXZ5nrUD8+QAbMucQ+77zNzIw2fZlIMdG8v37CYz3ayPjyAWHcuXkHB8ArmBVEIAkT0ywrHWhaxBmiGVxAPnmx/g7XuEg+MRO67B7sQyP2Tlb6QAW0c8kaMxstkPOWXGIxLTHBDW/CC3zLMF//iiMRGDxsimWORmvv6PYBMTsuwBoidLDSAuyIf9syV6cb3MFCUXmWiIJmtFMiKY2SubcR6CmCysxRqs3Zj0gCjN+rDWbb5ZNsH8xAxyQp74bd3ZqItMEUL0RV7mxo6yDIM5+Z4c+Ki/zY29iRPZDTzjNP80L9dnO0k6sr/sPM/fEF5IKv6Y2ayu7YWANSJ2M8uOTynVQY7KgZA1HckKZYt+88W777o7utOrKWpca5RlaW0rViwrSiJm3U3yc4+wftdih/RoDl74kJO1kB2fqWpzVqVfyMT1+aL7ku/E2cyKdX+jL2OKcbbNk+mcObNjfeKEuaUNkDuZmTOSStxO4h6ZaQ0IvuXLV8TaEYPmYRz/R+Kbu9hqTa7hfDr0uZ0S7HHt2qqhWHaH9yJO3DN38ZtduU5u6ycr8nD8qE03i/sXH+C/fsQ+45uHbeTsn73lFmo2LRa6XyIj+a5YmFvq6eW6666LufJTsayqEf1qOfHED0dMJcfIYm1vC5vPF1ruWcb0ki3qXq9aFXNVL9S6kJrm5vszzjgj/JZfsSlxmU3J6EUeGjNjgHs6Hbi3sENrznrSdEnv1sWWzRvJ+73vfS/GJnt+mOUy3CfyZcGY0aPKA/c/UPbeu2pWx+Z33HGn2D7fp1+/IhOTnNm3ZwA7e9atX1d691LL9S9lyKB+ZbNNR4Yd8SX69MxgLZ69yL9q3rhD184d9ihGefmTzbzcD9iaf/62BjrJOCmGWydbYv/mJKsTSZvd5+m3OynKFswhM0Z9l8+PSYraOp/b542DaFVbFCn68COPlSeefKomRf+foYV6oFoCtQT+O0ugJkX/O2u3XlstgVoC7yqB/1tSdNSmm8T2+R6lLbbP92r2MKrIfWOQotFQI2o7ITlLZ92wN0v/fv2ClFNTNEnRaK7UuX3eed1J0cwU9YDrARpIW7VqdWyvTFJUpqgH9e999/uRwShTFNiUoQAUIHcACYQGMAXAIA2ACQ/0Wf/T2MOHD+vMXFtTxo0bE4AIkEviw3UQS8AmwIJwAGgBsOnT7yitbetjGxqCyHmOBYgQRNYGPDgeKAMckRuAQmbtIXCMlXUjfe4cmTJkCUz6jWxBIpkz0sB6rPepp54MwknWpnOAaUQm0LfnnntVmWIDWqqtZa1tAWiNQ6bbbz+5DB3WUtra10cGBzAEsMkqQeA99+zzZfjwTWKusv1OPvmUqK2HsFAf8PLLfxMyveuuu4PYQEiYq8/UQ0MsIH2AdGSTzExAH0GJcJr/km3U60J2gwYNDFs1j+Zm29IHl5WrVgaQ3377qhbmq69WW3YRm8uXLwtCcMFrC0IWQKbrWAM92L6bpAS9kRH5Zz1L14qszSMOD3kDmcDxNddMK8cee0Tou5LlDgFWAXlyQ7yQRdYIdE3rMTZ9y15CXpAjW5Fh5LMsp2CeSYoidrJ+ZZYFALhdh/zND5BkL9ltnE2zUUDf9nkydywZArZZU5R8XZf9IFtyGyeQ79isKQoImzvyEGENhJJR1sHlgz5npz5DWnUnRYFUMpC1WpFLa4NQyU7Z5Ox7RJYxrJ1cMvsPyUtXbIXekFCybfmPWOBavicLBAOdIyLoANnCz9kUEI9AEBv4iv+zSQQTe+xOijoOIUGn/MH6fE/G7DcbhMkEcywZsQ3jIVJ8n81zgP0sd0HH4hBiwbzYT9ZTFU+QlGyXro1FHuSLrLYmRIK/2TCbZgvZyR0B5HikL+JBvMgu4WTlWNe2LjpC0vicDYg/1kfvmfXre7btezGLXZKZdSJNvVhC8Fg/sjMzhBFKbJ8+yL1q6DYx7Mf2eXIxT8SIchl0T850yi+ymQsZ2V5Pj46xE8B1cqsw2SNkEElisPW7FlI0t6mbg5iXW23933n8wpjuBeyfXPga3+EfXjJlnVUd1Nnt00/PCx0g1FauXBWxyBZ5/nvN1dcE6XTHHdODlGHbp5xyWjnyyCOiLvNee+8Z9wskZ5boyMZB7IAsv/a1r4V8bIPPe4j5kI35566GbKzmHsUe+BP/Td2LaebATtRY5i+PP/5Y/BYr+Te98y8xVx1osZoc6V+cIyffyYRlh/feW2XCm58sbd+RE93TU9ZJFYvIRzxkK2+/XZUleOONheGr/N69wdwRZvyJ3SDH2BXZmKP5+Zyd9rf9uaEhfJxtZK3hbBroXko/5uM4fkF/WTM5G7aJBfzL/c5c+GzWBBbLfS8O8F2/ycMcb77lT1GHnO+yY6Qn++ZjmvWZq+Ns+WdXWUNZfEdSpj2RjXvDL34ha/PYsFexgv25FqKejxorX44hiWVSkpnv6Mz8yYhe2AKb4lO+IyM2w7bIgh4/9T8+Wb77ne+WQw45NORPvxotnXnWWWXipEnljUWLQh5Ifc8Idvb069+vLFzwRpk7d07xXKcuqTjm3ossV0KBr7kX/OUv9xQvKU866aSIKXQk9vhtLeaZL4LIzN980Bzpna+au8/YcTZTog+kaM+mpnc0WspSQfyPX/j/38sUtX6ENkJUtihf9Yyzbv2GyBRdt741SNHHHn+iJkXfFQXUB9QSqCVQSyDyUOqfWgK1BGoJbLwSOOH4f5bwqYTk3/z4uL10tLeWjnYNbYaXXXfeMUjREcOHlb59elVbodSIWr8htiF6eG3r7BCqUU5sCezfv/TAgHa0B+AJ0rRHQ+nQaKmttTQ39aq+79Z9XtYo4tRDLrCIEPvpT38WYMvDNcANWAADHvSBBQ/CyCQP6wCLcwAMYMw8AQsEnx9ABVgF/rIpU9bpBLiAXsQFEIRkMRfEKiDmurIJZXZss82E0rtPc9l7770CyDg3sz+AKQ/1QIzPAAYZWcAeuQC1gJMMKdlm1gkoIv2SLDEeIAFwyzRBXiDIrM38ZMsAdM4le9vjsyalLJCDDzo4SJ9NNtGde0OMD7RouoCc2WKLMaWtfV3Zd7+9IpsoGz1sv/0OUfJAE6sPfOCDQagAsDIXDzjgwCCafAbYnHTSFyOLJZtBIOw+9amq7iDwb/3Ikym7TAnZIe5kwfTp07c8+WTVvRygRLZceOEFkTWIQO7oaC9HH3N0bLUn6yBJV64MPbIfhA5dI0mm7rZ7jAlY+kd+dAVQkXVmIQHliBL/kCZz5s4t7zvqfXE8+QHGyBvkDEBPlgh2dmQOwDSCBZEja4690S2iAjkAiLMN3yP4XFvGmGOrbaYru4gdYwLL9IuIYMP8I8lHZImto9bBZzJjkB0heTPTTOYR4JnZquwYOLfd0TWMT77ZCIkOkG6uhzjP7arINxlZSHc6M34SVHSWncL5FrKE7ZERkJs1IzNbLGtfslkyYffIA7aHGCNX8skGTdkkhn2aN6KAvBA85kIGWTOYbBF5rpk17vgxkGxemcGKvOAj5ELOyAI2iuTJ7fMIaX9nLWF2gXTht4hOc0UAZLkNck+ChR/6QWwg1XN7PL+ic7LJWGMO5mOdjvU3WyMP8kP6ID/4efcsv2wkRf78jQ2wM+tAWDgvS1kk6cfXyDYbzrge22WLfNjcsn6ruZunuCLWZAkA8yUndkTfYiS7QKol0URXvjNH/8QysTlrgmZDLP5jruzSddiE8bJUBf8hCzrN7FQyET/FEDoia9cwH+dZm3UgbrL8SZLV4qfz+I/rVi9TXo04Q250YK2OF780yxN/L73015GpqJmRF0buNWIUsujaa64tq1eviQy0fHkgdlXk2rCy5157hI+yGcQcO7RuPsM3yVIMcF12WNUiXRJzqMq4LA8bJVPrpkvnZRMpn4lLakizGWviJ7IhlRrxWRLxZMXuyZDezzrr5+Uf/uGI8A8+6Lu8tjWRvW305kZnZIxgVSOWLWWtXHN7/PG5Zd99d4vzxVZxmE7tmCBXemGfyGz6oWs6QIoZx7FsxvrJy/q8EF369tsRx8U+n5uj32xK3GKX4rNjxC86IGcxQXYrG1GCxH3dTgcvOdxXM5OZn5CL2D1+/LjyhS98IWLtipUrywUXXhC6Ij9kIDsRA+jlAx/8YPgcwt4LSOcg6PPlGtJSjJw7Z07cM9w/1dB0rvXyN/IwV7blOUIsIw/3AvFP3M0sTeeLL7nr5LTTTosSKmJQlgXI5nbmSZ9777lXjOEet2TJm6EDfnTl764KuTQ2VVvNfWdeAwcNihqeXka5p9rxs/WE8V0lAchK/BCz6UfWvjV4GcWu+RD/pQ/1hemD3qy/OynqWr+/+uoue+VX9FO9EG8IOSMyvVQ3H/pmK0mKxsvyHj26ttpbQ/fv/B8pKk0bsWoMz4syRdUp90xaZYrOfCcp2q5+afWom9vzMQEXX3BezQdsvDCoXnktgVoCgcLrn1oCtQRqCWzEEjj+hI9VpOjfCYeoSw2VWtevKTtMnlS2Gjum9O3VVAa29C/NjT2qN/mlIbZk+VH7salnVQsU0HvzzSVBPOZ3Wa+rNLikK6o1WqI7fffC+h5W86fqPLumXHbZZV3ZUcCIh+tvf/tbsXXvmGOOjmwDoAt4RJzI9pGJJKNlyJChZfKkybHNG1ABloCmxYuXlKFDh8V2M7UagSGABSgD3gBuRBHiwDyARcA36zvOnj2r9O3Xq0yevG2AGUAHgAAOgFwP9gAk4JlkCXCGlAJirDNrn7ku4Al8IEiQQgAXQJwZqgAP8JA1xdTIvPHGPwZ4AaJ9DigiNf9y9z0xd4Sd9SOPHWP+Ve2+hUXn5U1GDCm7775ryATIAt7I1xqRwghOYAUhok4oIISYBMyBU+vNjNZ169YH4QI0ybySWUjnTzz+RBDSZOSzRYsWBzC+9NLflpaWKgvvQx/6YGTTkBXC6667q2xAhIafqmTBlkGo5RZRABV5irgA4pFkwJy5kW02KkEyAHSyFOnBT2bEIWOzvmfWkpQthCCzTiQLQhx5gwTJjvQateTWdDaXHcxlNgHvADi5AcEyjxAUbIH9IdpdE3GDIAPGkYzsj/xlf7If8kfkshe2YFsmu816dMhUzTiAaf8QEUgNc0foIRToB9A1B/NHLgG2CKysA8pH2AlCERGJZKEDNilr1N/IAfJDWLNvRJLfxrNVlvyT1EIAnXrqqbEu6+M3gD4CT4aqMemHvK3XZ0A/vbGPzNgzL3Nk53wQOUC21oJIQJAhBJB77IwPf/WrXw0b5LtIazJEDvg7SyhkUygvJsiQDQDcdGdOYgtilrzJk88ifdh5Er182zoymyv91Gd07jj2iLyyHvaGZEIguG7WcTUvvoBMd23rZ6OZtemlhjGQVmTPNhC5SFjrImv+7Fw2xf7pyvWQENZsbmKH9SGR6B+ZkaSMc6xZ/Mk6mFlTlM5cn8+lzVoDnfF/fulY9p62yEfFMTYha86Pa9MZm6Q38Y9fmRsyjq2wLzGIX/Mn5Bp58Bs6QJLlVnL+wh74OJs1b7boeMSU46xH7CQDWX/58sB62Qr5DR06JOz72WefCwKKvysz4lpIFvN46MGHAi7o1o4c49cX//KK8oXP/XNZvPiNMnbLLcKXM+uWL5oLcpbdZHkB58qg95s9V5nRU8v5519YPvjB9wdJ61y2WL0Iqu5X5pslDfymS3PWaEmM9BkdiRNZJoYvsTExlV8a05rYJqKrIigXxTX69q0y7RFZ/JSN/fKXv4w4RR9k73ty9s/Y5K2mKFt2u7Z+8cJ12CSfZbN8hg+6v5i39Yg97lP8g77MWzzhO8hzejEXdorsdB590nXW8nVM9TKkdGYjLon7+KyZs6Netl0l/IotmlNT1DlfXkaM3KQcdtihZf78l2LcRW8sLmNGj4518S/ZsrIrb73t1rLJiBGhx+s7ZdjcC5HXXvbrrCm9z957l9deebW82tlszDOMF1HisB9/Vw0NB8W9hAzJ1L2Iv+W9nk7onp3ye7KVZf2d73wnMvDJha2rMZrlMNyHxLx999437J2ditviwi67TInjNFWqXi43hg6zHAN/Uh7n5Zfnl5aBA8q4cVuFT5on3WccJDvyF1voxxjG459kiuwd2DIw1i8esH92/ZHjjitDhg6JZk+xW6NfvyhxNGr0qGoLvl1FTU1BilaZoBVx675Wke3VsyVZV+Rp+zs601fPk1XppY6Gjhgf0YkMbQ+CtZRVq9eWWbPnlnvuub/0bxlYOkqPqDfa2FNNU9vy22It7e2twQTUpOhGDILqpdcSqCUQEqhJ0doQagnUEtioJfDRE0/M9+b/ISQ26Ajaur60t64vO20/uYwbu3np16dXGTSgf2QY+Glq7l169PS2v3rTXz3QNgQAAfqQe74LQrR0NlaKt/RzcmT1AAAgAElEQVTV+T1KtX0+f7o3OsiC/MCTjEHEnId2wMJ1zjzzB/IHyqGHHhJ10ZAAHszf+97DYy1XX311gChZEsAuYtCcPOAjU1auWFV69uwVAAoQyQY6WQMQgANojZuNMIBsBABQ0tzcs0zdY9dy9NH/ECQDEId4QmoAgUAcwAfAIUkAWeAL8AMGgUsAUvYVwOofQJUNcLLuIjnI+HJ+BWjeDjC72267B4DRiAppYY1IjAP2P6C8/PIrZddddwtwBVACHsYDvLbYYmxZuPCNsuOO25etxm0Rv+kpa8khKcwFcEVkIOv8nHLKKTFvhIs5A/1q8pG5rZjmBFjtu+9+Acp8ZoztJm8X5PMNN9wY1wG2fFfVFutR3nq7yjLLLYHAETCKGAT0EE/AOhAko4fuEH2trRtCrrb3AbTIMSSq48wvu6ObFznJAKY74wPUZIVQRSpYE/IUUYPkIwuyRvhYp+s5x+e+R+IgK6zH9+YFfCKO2Kix6Q1YpU/gmO053zXJDJHARhCsbNLfCDRzZ3fsF4mVW5cRQWwMKEWaIO4cS/fW7VrkhPxBMKUdZa1U51iDMYyLtJL1RM7kko1u2DqShcyAceQ6O/bb+ORFX8g362ff2TTHGunCXJF3wG/6FeITSeb6Pge2Zbshfvk2AIwgQGqyMwAZAYo8SFIBCUPGjjNP5/FP5yJQkRr0TpeZgUlP/NJ6yBlRhJRDdCMjkeBswnXJgr0j/nSR58t8m+zoh71lFlM2zUrSHKEhdpA9f+Xf2QE8G3Xxd/NFWJGZdUaH89tuC90kSZTd5+mYD/Jd88tGU0ksJkFs3o61JnNk82zOOcghvkUuyAtEr/UizM1drCI/doYoQsC7jmsittiVmGW+/JL86FEMJH+kt7E1U6FjcskO7zLEyI/s2Sr7ZvfWae7kwAbVHUZ4O5f9yvYTu8jGdcRNc3Zsdg5nk8ZmR5ldiWT24oC9+JudI2bYozWYHxuybnEOsUe3XpBdfPHF4XejRo0OX1XLmm1qtCQLf968Z2JdiKfrrru+sxZtQ9l0s5FhXwgsJC9Zs1nXRRobk8zNhU87lk3effddQbzfcMP1Xc2FyNb31iOW8nX3HPOmO/GbLNgv0g0p6iWI/4s5bJQtWKtrIECz1qaYLk4hKd1L3nzzrc7yB9tGrEDg8tmsy5oZjOTvXPNwnxS/Xc9uECSsF5PWzWbZEjuhJ/YorrJ5c6IDLyQQpj5jc+SDnLLF3z3D31nugp9nBjDdO9b6xPnMnu3fv1/Yk5d87jGvv7Yw7m+2fWdWujjsODXOl69YWrbbbnLo3ff/9q1/i/tjNkEkd7a8eu2acvAhh5QHH3qorF6zOuRFhxO23jrsRtyQufvU40+U1zvLerDLLO0hRnjhk7qkD6SiLedIUfeoLF/hni+OisFihrjFDmRf0pVY4p96p+599FrZxYAyYvgm5fe/r+4TWSs5X5aIEWRGzvzYb3HX3KrM8QVl28mTgpjPMi305IUBmfqhQ/5lfGsQG5xr/uJmeye56N7hfiIeiAPjJowvP/3Zz8q0P/+5jBg5Ipoy8TOEaDZM8jxWPQM0dZGi1U6i6nkwa713EaAdHXG8n6g/qiZ9R1USwDEVKVrtOlqzdn2ZPefpcued9wQpWhoay4bW9tKjscoqdW27mzZsWF+8pP/FRRfUfMBGjYTqxdcSqCVQB8HaBmoJ1BLYqCXwf0uK7rzDdmXrcVuW/n17BynaYGt9R0e8eW9oVPup2vqUpOiqVSsDBFRb+TrJ0MgQrbYtdSdFI2MUadr5Lx+C/UY0IEW///3vd2W4yWhz7LnnnlPWr18TmR9IP+ACkB44cFBZs2ZtkDcA1MyZswKQ2RYpEwfJhoRo3SB75u3IIAU0gV0A0D9g74UXF5S99tw5gAowgQgCdP/0p9vL/vvvVV577ZUybvyW5aijjozzgXTZGIgRoM05ACTAg5wAFJMURVgAF8AoYJsNCawBGAQuHQtUZVZm1OGcPz/mB3TbFl9tkd48gI5xkA9bjt0ymijoQg8wIzJsn0eeAdfkg0SeOnW38tzz88puu00JEI7MQgYAiQgRf2f2GiCGvHNdpItjzP+Tn/xEgEXjAUSu8f73fyCuO2xYlVn5yMOPRFaIxh7AF6J0wcLlZcuxMnH6lUWLqy7RSBqkA/lZDyD27W9/O4gltpCZgq5vfqNHjwqiBOA1pq3kACcAqaO5rBX2CJgjV20Z9xk7JROkHoCOnAHGkShIP+QDMsz3SAQyzrqVSBtEiQxDOnYOIIxIYNf+Rpq6jv8jFmQDI4GQTuRiXT5DCCFMjIWsQ8YhC1zT/NRkA9zNgxzZPaBtTbL8ZE+zZdlc7Jr+kRq+R2o6NklPduZvNknPiDulF5zDv8gPCGfD1o4UI+9s1JKdvNmf8xG7WecWWcJm2QY9sTG2yub9kIe5GMN8s8kKvSBJMusv61yStywkIJ6fyuTMmrv8IxvpRKOtO+8MkiI6Sd90U2QkIQfI1RiOtRb2xHcR4+RtrmwY6CdvMqN7ZCJyx7rNy1wRb87P7tbm5TO2zl7pPLeG8gF6Ml/ERXba5kfIySQuxQTnsZ+s02hcpCYZI8TYADuy5qwrm9mWxoqM6rvuCgLReule3KA/smGfPmNn4iVCTQyjn2y0hNwxR2RoNsXJpnB8jG0hK70g4HdZy9acEI9sJ8snIJHZkc/ZHzkjTsQJcSnr/GZzLzYhPrNl5B1bzzGTZGGz5GEeXlIhNK0dcZTlKLIup1jAD/gZ2zJn5C17MB7bzoZ5fJ7ee/WqiCLxESlqzJEjNw1bRRrykz/e+Mey0047x33E/OjS1noymDnzybL3PnuFfSBaEZDWhVyiWzI0X5+xObGcj1S6nRUknzlU29BXh/3ROfsiG2vyzzjWzkbFIutHXmV9STpIUt89g8xcz0sHNmM8ejC/bEqECDZvcdq57rV821zEUEQhG0aGIaqz8RI78qJDpmHVYK4jXoy41xmDTSLGrNWLUronY7sMNExkT9lpPhtfff7znw//5JOuxR6zSztfzO3z5MCH2IXvlQ+gb/d7OyLmzvEib+8yffqd4ZNisPEQovPnLywHHDi1fOYzny5PPz031jV75uyYF7l78epeEy83nns2mhS9vmBBeebZZ8Kv3Jc++KEPdWU5f/GLXywPPTCjLFm8OORAf/xNjOHL7MF44iOdihfKw1gPuZpfZpOKLUht95e8j9MDgtk82b9MUcQ7WbNjZOJ2kyaXm2/+U8RjNsYm+TqbZxPinzjgHD9sN8u0PPPMvHLc8R8Ncps+yNE4bFzMYKdeNJmTWEqH5MQO3PNda9nbSyN2mr/7ifuojPExW2xevvb1r5dbpv25bL7FmPKNb3wj7vGeAF2/etaT3dkU6zBGbp9PUjSfJ7t2GHXWGc1t7whRqU1I0aohU9M7SNE5c+d1kaJVpmj7OzJFZQ97bkWKXnT+uTUfsFEjoXrxtQRqCdRBsLaBWgK1BDZqCbwbKaqmaNuGdWXH7SYFKTqgX58yZGBLZIpG0fyGRvRo9XBZSud2rR6RPZJ10ao+9djQ6k2/f7JJIxugtdpG333LfGYC+A0MAVenn356mTPn2XL88cd2dZ+/5JKLyzPPzC3vfe9hpaVlYIAJHVuB2REjquwdoPyee6pmLjJ/ZKNk842ejU2lf/+WeMAHphPcAzRAK3AA0AJoHt79H4mKyANmrXmzUSPKjjuq57UkSMzcagyoy6pBMADIiArzy/p6skSAjiSgyCozrBB7yEMgi1yQNAAjkGuuiBfgRqaIeQPx5OR6kTG6y5Ty4IMPRcYs0sNcgcYEV0jgzTffovzjP36oPPnUY0GOImmANXPKxisAOPm5vnF14JWJB2AjDRB7m21WbWvcb7/3xBwQU5CKtWiAFZ2Ln54XpDVSARkDsCN02c/rry8s/QdU2yNdA/AD3o2NKATWAUj6QFo7H3gjr1GjNgvZAjcAqLkCj0B7ZhICuIgDmX8yjIE/wA1QReoh0XwH7BkLuYcMA/DNE3ECmCIikuRG3sj4QmCRW2ZXWY9jkab06v+AI7CKTLIu+gKafca2XBNJgSg1J+tlJ3Sppiii15zIMZvImD+i49xzz40aiNYMsCN+jEtWiDbzMj/XYFMJmOmGrJAq2U0bIDeWObqez+k9CT/2DVi7lvORIo6zLoBY5ixyDpDN7F5ZTeaCIEVCsRuypR9ryAYk9EL3dEumiFBkAr0h1tQAtD6EG9mQPT9jp5l56Vy2h0DNzF/HqDVLtuza5whvWYnIIcQZO7MW88xGNOxZ1hY9IjPIxPoRoMjJbNyFpDMeGSEKEGpJvhvL/8mEnOgBkYWsMG9rpyuEILIg/dR3zmXriFHkFELC9dkkkk4MY6/iGLIb6evYrI9KTr6nF4SUWELe7FwcJMusjZiZor5HtKSNsyV+hpBH8tI7WSO4yZlt0KPf9IswtUXdtY1vbhdddFH4l3GzOZf58HXrZpPiGMLJdu2KaHs5fJuskSyuLe56mSAGIn/J0Xr9o4N8mWEeZCpuiZWy7LxMY9tkxJ/ZAXkiC/lxv37ieFsQarbrm8+gQYM7M1Nbq4z4W2+LOsy33XZ7HCMma2zjhco999xdDjzogCDBzE/csW6ZeeTPj90/zMua6JFvVXVdqw7zvXtX95dsyoT0I1fH0Qs7sg7NBsVw9qTzua347NHLFLbKZtku+dKXGGD7M1unbz5CDl5uiWuvvPJqjI/gFRf5smZ4CE3nyYSkV2NlnVf3JMSpY+fNe7pzW/6SsGcxCuFJr+ITe6Mf8yJz5KNGREn00p/7ofGRouwmS8HwMfc6tk5umV3IFtxnZJYi/GR88lHNBffYY89y5RVXxbMAwpfM6ISNK+Wjmd9OO+8QtTQ1iRIX7rn7npABvdDZ17/+9fDh319zddl20qSy4047le9+77txLPltM3Fi+BP9iaEyRZcvWxa6Eif4oBjHHhCY7MHf7gvsz7zZeJac4Q9ZV5esHeMchC/7MXf3DPYvPhvTfYPe1bjt27tPefTRx8KWxRDzoAdxgQ8nUU3m2cCRPRqzsbFHGbnZplETXdwhh8zAZXPGEdfonC15vqFPtuDls/g5cpMR4a/uLeYmliGLhwwbWs7+yU/KveppbzoyMkWN1W73UVu1dV3JI77U1NQcv31OLvksmP9P3eezYz4ftrW3lV69e5VevXuHbhoaGktrm2fMHpEpOvfpZ941U1TJJ8+lF553Ts0HbNRIqF58LYFaAnUQrG2glkAtgY1aAu9GipaOtrJuzaqy3bbblPFbblEGDuhXhg8ZHLVG4yG1R8/SprN8W7UdOmpG9WgIUtTDtP8HKRrRtiMetLuToq3rVSWtQnH3h9782wO4cb71rW+VefOeLyeeeFxkmyFYLr74orJ48cJy1FHvi0ZLCAh14VwM6YeIQA7cdNPNAayAP8Ahs08H9G8pAwcODuAACMk+ATqRsNkl1Wce+GUyAU0e7AGX3JZ//AnHln322TuAAfAPMAE6wAGgmA2dABKAMUElUgDwQ/q4hs8BH0AGqEQIAT6AR3bOBlxcA1i0/sMOq7bp2ioPFLkecCtTVEf4KVN2DSIDaEYIW6fjdZCfOnWP8olP/HN5aubjZfPNR3fWAX06wDMyyXoAeaSEv/38y7/8SxAYrkPWwPHEidsEEJQpiliSYWJettKpK+raE8br9D0mOuBaM1Jq7NgtAwxv2LCuDBs+NAi/imSt6j8mgZtNRYBbskEW5BZCoA64Q4qTObBMb4A18gQQRY6YAyLBNegOIHNMNtNB/JA3IgqYBGqRvgBglmRAXhgfyY3URGT6znyRYkgG1yZvxJUxATWyBOzJjRzp2PcyhNiSuQGTxkwyDqHAb3yO7Mi6fohC+qN7tpAAHKBnZ+yUnIwJ3ALZ9MTnEC3mm7UF2Rz5sFNrN0fgPGtLZvYgQsPc2QV/IhO2ilwxPgLK30hPY7q2+co6rexieQB18ic/xBeSKhtb8UfyIFc+ldmPxiIP59F72gNyxVrIC6Ei+89ayRaZql6jeTmXj6krjLh0bHZJBujJkm8hKekOQYOUISskhjGQHrldFCHAlqyNDbMPa0PcJ2mOFEEEZX1E55g7uxaHkHnIFC9E2I3PER+IOERjbiUnU9fweWzZnTAh1m+tSajzQbJgr+blePOw5uxczr7YuGuwJ3HF+WwF0eA88jc+27W2bOAi85mes34oIpyNiGF+k5f5dM9QtxWcDNk4+SI6kUAyUMke+Z1bqdkM2/LySMxE8CPvkF7ZkA0pKgtYDKBfY9C1+VoPcog9sksEmVglxiFDySZfsvAZ8T+bZLF5MQjRhZCsGvn0jE7t5KcetTiLWGOvN/3xprLlllWHemTV6tXtZfz4MUHyzZhxfxm56YhYB3unY3JBTJI3XefuA/MjE/aIcH7ggfsjw3zGjAfCPs2DzfA168xsPbph21kqw7H8S2ar6xpL/M/Y4DxrFc/Im6yN68f62D87eO6550N2r732ehC3aW/s5Zprbi6HHbZfV4apc62JPWYjorfeejPI0b59+0Q8onc2J/Yjz+kCmcZfxU9Zu2Ja1vk0JjvObeXsng0agyys2T8kbcpQjOC3bMk92Rz4rBqZyLXS0SOaA15xxZURd8SlqhlXr8jM3W33KfG84FnEfeaiCy4KX3QsW3J/cS8ZOnxY+eznPldumTatnP2Ts8tPf/rTsLkFCxfGfY4P8YVn5j5dVq1c2ZXNzQfdP/gF4p2PiUXWIctVrOF7vmejmdHpGC/SMiPY3+4DSGovSfi0rffiBLuncxmW/fv2i+ZSXha5XxvT916oOZ+szVd8QHTSnfuS+Q8bNrSM3nxMGTlyRKyt2n0xOl568TG2i0wlF7FO1igbY0P8w/iuzzfdp7wwED+Qos29e5Vrrr223PynP0V9UTs3yDu3CLnPeE4zl78lRbtvn8+sUD7Q/ZnQfQwp2rtP73eQorbPI0V1n0eK3n77Xd1qir4zU9T2+XXr1gYp+qtLLqr5gI0aCdWLryVQS6AOgrUN1BKoJbBRS+DdSFHk55pVK8qkbSZETdFBLf3LJkOHlKaeVd0nNZrWtyqQX9UT9bBru/yaNVXX+Koe5V9J0YoQRYxWJKhMUV933z6fCsmHYGTDD37wgyDAACtbvDysn3feueWttxaX97//qGjeA+wCQePHT4jt2sCEh/xrrrk2HuQRc7LFPFADlr2ae0dzBpmTiC0P90gMpA0gL9PUecA4EgB5BGwC7s4HJvr0bS4f+MD7g0BACLgewIFIAux8BmgBfECttQA8SB9AxbUAmcygBG4QEYhbYBHodD1AG+C2bv83zmmnfTOIhd/85t8jSwvpZXtiy4CW6CiMFEXCAGGAPuCFXFFzTTOK/fbbpzw9b3ZpaekfawWK/DMf6wfYZEP5zLk/+9nPQj5AEh3Sx0kn/UvIBOlqLb475phjAzwDOwi7F55/ofTu3Se2aSJLgFmZPUgh1168ZFGA9Mx6AtDIz7gA9cknnxyEj3XYmnfBBReEHDbffExnxs6RARLJEHgG5pAKGlBUoL0i12TJdc8UJRskmnWSNx0jMtgYOSHqkIoALVAP8NEnHSFFAf4kRTMLGAmBbCEL5AZQnCQuGyEf32d2IcAuGwg5wnfYmnPYvs9dn/yBaOtCyvArJIQxHAvsknc22WHHCI6sK0iu1pjdpMnODztEgADA5INsyEYa7AHwBarpgmyzxivdkyv9IEKMS1aOyawenyEU+T+Sw3HWinywHiSMa/PXJEXFAFuEfYYM4x/mjfCxPnNhP8A/XwL22QdZkIFjEU/p4+wYOQCw+6FbW7yRba4NpDvWWGyOPOiYrOnPseRtbEQDXTvG3MmUjswnCWf/l7XGzrLpTWafI6iy2RM9ZtkFcUB8QDjwb/GGT4sdrsd2EHp0SgbsDClJv2SFwCHTrEfr79x+73x6tVZrQtoFkdNZnoIvI1lcV0xkL9bPZ9ko+7V+880XR9ZmTtYjRtARG6QzZJ/j6dc8kWOOJyu+hizKplPOYevW4fqyHmXIGdMP8sj5YhpCht+QvfmTHVln0yVzNnf+y87EAC8InMd2yNP/2Sv75ifIJnanczq7Fx/FFX6ozApffeGFFysi74Ybo1EcktS6xXdNl9yH+vTpFc17xH3xDMkoLooNuZXfNb1AYpteWvAnx1966a8i83769DtiTuyKTfMla3FeNpphp7LGjYkIR9iTqetYH0KZXvkgvWe91azDSqdsnL0hr7xYnDu3qsMsdrM/42c3dKRxdc+smhCRpbUjxfibeOmlVNV0pzXuH+QiXvFPhLG5+OEf5Gn97MQ4dGG91i0mszfrRopmDdwshcKH2J/z2KkXTq5TZXb3CZvxUlSDwcce9UKkX5k+/f7ysY99OK7DHjyPyBY99sNHl+2336489dSTId85s+ZEfCBvhC0ylz++OP+laCD58COPlPvuvy8yXMlg/ssvh0y8NHHvQIquWL682kq+bFncp6xFjETUiw/iJt8zd/5CVmIdOYrx4g9Z8G9jsGu6zRcQ2WjPPV65EaQ3Ofnp27vvO8p4GFPcoz+6di69e14Rf/32wx7iftDSP/5v/eTLNvmQ2O8+43y/2ZG/rZ1PONb5vZqaQ75ijEaM/FSzuw1treWCCy8sD8yYUYZvMrycdNJJXTVF8/lOXU9yyJqi5paEMfklEer47qRoNl5qbWstjT0bo8xBbp+3c6nqQt8WpOgtt9z2H0jRqsHTO2uK/vLiC2s+YKNGQvXiawnUEqiDYG0DtQRqCWzUEng3UrS5qbGsXb0ySFGZokhRmaLdt88jRW1DAjL8A5KAEBk/QMDf2z6fpKhGSx3tHX/tJtpZVzSVAswDAD//+c+DDJSFlU15zj77x2XNGs0wDokmGIgwgEmjH9kCCAq17X73u6siW0bdOGDDAzTioG+fvuXII48KwOrBHulpvghMwDKbOwC6QIIHc6AFOHIt2SdbjB1TDjrowAAZQB2yyG9gEwhCEgASfgOugCLgAHAaT6YW4O9BH+hwDMCFFCE/106QgrxC/jkfAH7f+46K/997730BgIB8GbUjNhkRpLAutNZivgA9MoF8lBZAWPbr16e0ta8ve+21R2RWWkOSogBnEm1IGcAOgAem6QTIlVGippv5bbvtpABzZGlbH8IDKYtweOnFl8rq1WuCZLAusrb9FEGiWdUrr77c1WAGAYPgABKtCamVGSvsALGCWACS1RQltxEjNgmygI79JmOAEoCnA2uTMedcnyFUAEQkC3kD5ebumoAscsf6kGHZVAMARPBZHwCMFM1ty4gnGWXAozWxUddhP8bPum6+t3ZEDaIV+Jclh0QAxv0gxNmGHyQL8oMOkRCAZ9pvdg5ns+bNDozFR+iO3K2T/ZgH+00ikI2zUWt0DuLFvJBk1pyNvNij74xF3kng0iHiwJjmxVfYQDbDcT32wlfMp8rEa4zjstO587LhDb04zmd0jjihc8DbVnlba5GUZIq0kglo/fyGLWTTMuQQ+0Qg8R26s1W4yhLvEwSimn5IeXJBKCFejMlmskER2TvW1m9+y98QF4A6OzIWIoZ86R1JhUxAPpgnci/rQpqnsRAZYgJyhB7IJ+uhmgsySpywfnaJ5ESesBPjZVYssjAzNdlklkUgK3aY28TZqvPZk1hFj38vU5S9+p7O+LM1WS+iiAzp1fd8j1x9jkjNTuKua05JOFeZ61UjHkSn7HLxJ7Oyrdm86AZZRm70iKi2TnaAaEOqKslAHmyTDxhDhmRusWWD4iBCh+zMkc1mqQOEk3IqXlRklq+Ym3VR6f2VV16OmDd//suhUzYp886PmOm8u+68K+oza9hnru4dv/nNFeVDH3p/Wbt2dZm83aSIMUh55yOu2Lp1kgU/N5eskysOVxnvN0e5kHvu+UvIi52wJ/OlBzqk96r8yZo4xxr5pzGTJGejWWMz/dV3/NV35mSNCFcEI1IUoff449V9xgs08doc6I9fuE8gq6ttzg2hA2syDjsXQ9SiNObw4cO6XnbQITLbSy5xPJsH0ZFMRzonf3HMZ9mEkD2Yq/9XL1Y7gkx3vLjELpCudEsOYjS/U7vc/DTHmjRpcvnN5b+Nhkt0Zy78sWoy1FQWLHi9vGf/feN+oUmf73/2k5+FTIxpjV6EiD9/uP66svc++5SBgwYFKap0DPt48aWXuhqjyYx+evac8tabb8b6xc6q0eN7Yw15b+enbCNJZTGQDfMr1xJbfMfXrI99ZC1h31u3mC7rmu85T7xyTs8ejaHHrGVrLWKNuCnOsAc/4j195k4JslVG4KBDDg59uv/lc4X4w/bEKHYm/tOz+EBOfM21I8YMHRZ2KPabI/uQKdq3f7/yjZNPLn++9bYyesyo8rWvfS1I4IYe6s+3dT7eNcR9AYlJ39ZUkaTVc6SfJHHzBXmSpfFi2+6kHg1dpGhPneWLF+5/zRSdNu32/2Ojpah339BRd5/fqFFQvfhaArUESKAmRWs7qCVQS2CjlsC7kaIaKuX2+QlbjQ1SdNjgQdFoKd7O92yOTFHEJ6BcZba0BSkK3PqsevCM9/0h6+oBt/rds0dTfNy9w2ge47eHYOAKwPbQjjwCjI171llnlvnzdbQ+JgjP7FwtE9L/gRxg68orfxdgE3hAHCCSEGFbbblVZMuohwkMAj0e/oESawNoXQ/RBoxaD6LAd4CELJWBgwaUnXfeKb4HaBCXwLsxAAfnAiPAITCYDS+Aa8cDQogBYADhJgMGKHGuH8Akmx4BOwkKfaZ2GmAiSwbIlOmDdNl1yq5l1qzZ0YAJQDcWohLolRGEFLWFXm3U+S+/UE499eSuDKes5wfEWb86ZgAVkKIuGGBDDoA6MPStb50exAvCALECMH30o8cH8fTYY48HMTZp20lls800Raq2iALlgDiwuH792gBN6tfJRAUuAWMAC1i0HvpNOJAAACAASURBVICdvOkXQDSmDJxZs2YG4QXwAqBILPNHvNAb0i8zpxBewGqSipnZhKBE9mRnZeci1oBwAJLdkBmAmc2oAE/EHCAKNJKVuQLFCCuZQsgaP7YYInatFbHBhpExSDDrzExT8+UDSYryDWtHaJhHEn3Wl9trjQWMZv1a9uU8doTsNHZuxUY4siWgFhDNEg3WlZ2Rq8YxM0Nu7DdrixrTOHRvrWycX/IXY/o/ApctOreq8bdD2DYCZ+nSFaWpqdqWbix2snp1a5k4cas4hs2TF/mSDZIYSOcr2THbcWye7H3vHN+zTWQT2dMxsgQRAjSzETLM7vRIFDaCKGWHbMex7IJurJ0szc96kDjWaD1exOQxyBz24Zr0i/DKjGTj5YuN1BObRVqRH/tge+zN34hSJInrkSVCqmqGNrCrFm52xqYDZBMi2PnIVPaSjZayoRB7sT7zdKzrimtZEsA47Ijc2AqShbxyW7Pf7JltWbsXDPRtnUhe13EOPxT3ELFkS0ZISefRIznb5uxaCD++Rh+yQzOr3zyz/qfv2SK9ur5sTmugD7Hc2OIEmxJ/yCgbANETuxYjXdf5bErMyGZUbMk6+ZR6uo6xfdY2Z/cGsq18Y0bYqZjJ/++4/Y546fPss8/F/YSNX375b8uxxx5dFi9+I7bPuy4ikc2xI4Sk65M92ZGjGIr4QyzzBdu5bSu+7bZbw67dK5IQdA1zJR9+gQzLF2niIVmxNZ/RgzWJbeyCr9OhF4LiFNsjM/bCljRoo5cZMx6M+KU0ONtGfpG5+CdGsytytxayszZx2L2yqrlt18EWQYqSizWyqbPOOit8y3r4iHHd4/hKvhRgd2IiObMhNoEE57+ZJcuOkILWyQbEJ/N54gk+e2jMyUu5qjTGY1Ey542Fi6PG9q233hZxSUxlK0r6GOe4jx4bNTR1XifbX//q13GPIyPlCIzFb20rf+/hh5c7pk8v1/7h2mjC5D4648EHQ6fsHSn60vMvlDcWLgz9kaH10a/nE8eIo46nGzHNfYq/0LPP3Z/JmYzZPuIxXwyKzTI+xT06tktCNis9snfXmDBufNxL2G6+QLGufMliPDbNJslPbMkXvlE7fWBLfOcYcvIdW+af/IteyJCOyI/+Pas4xvlDBg0OvzSu2OmZwP1vwjZbl1NOPbXcMu3usuVWI8spp5wS+mhrr54bs8GSsXr0qDrS504D3/mX94p8HqwI1Ma4r+b2+cwUZR9qira1yyotZfWadUWjpenT/1IGDBwUZGk2WuqeKZo1Revu8xs1DKoXX0uglkBNitY2UEuglsDGLoHupKg37N0JyQZZm+2txU75zUdtWnafsnP8bfu8bfUeZNVuamzqGVvpsg6nB001RTO7Beu5oXVDZJYAiEmUAh+9m/v8h0ZL3buN+hug02RCxoesEdkcHorPP/+88txz88pHPvLh2J4NIFY1NPsHAQekAlgPP/xIPPC/9NL8ABS5jW3xosWRAaTJBgIIgAMCHIvIBEayy7o5ZMMBBA2SExm33faTynHHfSTWCtQAOgACIsb6AFiAEHkBVHqoT7IWsAReECFAjq1+tmRWGZTNMU9AIgkfABYgNSZi5Zlnno3rrlu3PmQKDBt70EBb/YfENlBAwzyOPvqYWPsZZ5xZhg5tia2GEyaMK3Pmziwf//g/xXwBN/oxT/IwFoBnXq6NkPjKV74SWShIOnM88MADYo4AKbkA1R/5yHFB5O2++9QAQL/65a+iKZSyBpk1tXbtuvLkU8+WgS2NZczmo6NBjlp3vgfqkL90Bxhldi0AjjAxNhJKpq61TZmyS4Bn6yMXdkIeCJMkAgE/RA09mDfAl42WEFI+c232k1v5ERgIIeA2aqNOmBCgD+C3TqQDEAkI+xuQQ7CwT9fLJjLORwggAqxLJinylV0gPMjT+jMjOLdiAulkgeiQ2QOUWy9bYaPkA0wjRMwPWcUn2QRbtWWRDwCMyJ3sIp3dzsmKvZorEoV82Dx9Z+dimarGyvqs7EJmoJ+sWUoGSCZEmXki+2QVk7Vz6QWxjGwhX/+SYF2zZl3Zeecdw9+QKGzYGvkbUsSakZbkhIi0BVeWLhLGGAjn7PxOJ7btmhc/M/cf/ehHIXu6YCO2fjouM0XpAYnpe4QDOVqPWr+uxfcq8mXrrjk7BhHAV+gdGSH2sCEvRNhPdp9PwhNhgJAiR3KyXvNgS3SI6EWCIJXojBzYKFmSG93yfcQjQhup4pqZpUzu7DlfDFmf8VzPesRR6+A3bNA/dmDNbCPr5Zob4oacyBsRIubSBX1ag7nwA+QN//ZbPHBtc0SgWK8MaTrIeqfsxrnmhgjKOqrIMTKkU/7NXs0tiR12nvVN1ZfkJ1lzFenDDsQq/pd1YvkTO+Mb1pAEmXPZve3QSrI899yzEfeef/6FiBeIUvcPepc9asvyN0/7Zvn0pz8TxBs7EVM++9nPhV422WRY2WnnHYPcVq7Dy40kvvmiWCWGIAqdRyfkSX+33vrneNF0001/jHlbC/nyRT7AnrIjN7uiewQ7++BftvuTOd1nkymyc12xBon2ne98JzIMEeH8nFz5qtigFjWZaUzoPGPwLb4vc1cGN334J6bwI2Owe59pckS+7ut8QlandZCnDGGx232SHdFxNlzLkiLuLeSGDM11Z4NDMZA+NEtyDf7iWDolly9/+ctB7mr0x+YQa1/72tfLL39xaWSJzpkzN85lb3wVgXvf/U+UH/zg5LLLLjuXc889p3qx9tSsePnhns3u+YK4fMed08vbS5eWVatXl5fmvxS2SY+60SM62Taib9aTT5W5c+bEfZv+kP/8X9zm02xNDPCSj87T38hG3GH34hd/8ZLL+sidb5gLm/JiQ1xGplorGzSeefTr0zfuB0hd/ul5hS+TuXuEOMruZs9+pmy/vWedIV3n8xkvtMlB5nA0QmqvtrQjuNkqXbufZpwR983Jep1/0QUXBjnsb+f67cWTmqwaLf3+6uvL9jtMLN/85jdjbuTph90hJ+kSifn3XopHeaX29q6yTN1rjYZfdDZa8qrd/5ube1fEZ2PPsnbdhvLIo4+XBx98tDT16h1lnoIwLT3CVryl95yapGhdU3RjR0L1+msJ1BKoM0VrG6glUEtgo5ZAkqIVIfrXhkdBjnZ0lPa2DaVHaS+jRm4SpGhTY0OQorbV+1HYvkQn+b9mgfpbBg4g68FcVqiH2w2tOoQ2dG6N6ggg1tTY3NVoqbsiHOfHAzoAj9zwgG9b5QknnBAPyhotzZr1ZDnxxBNKa2tbAD6A1DoAWw/2AAdSFJCwfVvGhQfyIMyG61zeHGSB/yPSXn1VJ92WAAQe8JET5u6hG7kAgOY8/vznaaVP395BimbNP+AbueO65g6QAe2ALHDn2jKIAC8gCeABdqwRkEEcZP2xJJBza6bsDGAr6+nJzkR6yGgyT+MBSGqKkofaatYGwG611bgAaK6HBEZKjh27eVm67M0gR4FS66oyUFsCmANX5JC1E08//fQANuRqTogqWUJV3cEdA+wj1DbddLMAmK4ZxNaAlgAqQLg5VtlnhwYpNGTIoLJ6zaogX8nQ+IAl+VkTIsvWO2DS/5EdmufQx9ixW8R6dZB2XfNBZiBREGnZlAK5RP7AanZodqzrIBrI27yQov5GWpoLPSG9kKbkjpT1GUJHBg+9GScz0dgP+0MoAeP0B/giIQBPc2QPiAxZd4Cw83PLpe+QS2SOEKcPJAP9sSugGRnEHoFjQB0QZ5cJgOnRPKwXCQE8A7WIDkSWv83FnJ1HZwiT7HqcdUKBbDJHBGQTIiScuQLPbMN4bNscrYd8zI2MZV9Zi3GRZsC+TGbyMyfjk7X5I8nY0KJFOmk3lUVLNpStxw8PYgiIdz69ss3s3I0QQJxkZib9yE4G7q3BuWwoG5mZozUjQNima5qDTDpkD9/KbenZqMSx5JW1WTMzEwHEX+lXPMpt8PwdeUBmZGPOiA2yIUPrsGa6RD4iw8kU4eO8LC+A+HINa8osVPMwnuvRPbshA6SKmGEuyFL2Sv5swPf+piPj0Ye1mjv50KO5I2bpE5HmHPbOhvmAeJHEuKw2hJb58X++J0a6vpcBiDD6No51n3322dEkR8yzPnNzPdfgQ0hPcdmakuATL4yRjYTogm/SPf2pccx+rJd8MvPTeV6eiHFiBjswd/aCLCZztoIwpwsEnuY5GvXQr1iKxDKu+OVHd/Z4KXLb7bE1W3Y7nxV7pk37c9j7oEEtZdz4apu5eEI+fI98yZlNsLM77rizHHHEe+P+Yww+/eijVXa/TFG6sEY24v5Bts51bDafQriKnYgkx7NjmZVJWLE5sjOOdVgz/6JHMdB8U3ZsTuO7KouyMWwQeYZ8pU8xls3wIbK1FtmpZEp+VcZeR8Rk5XLolC7YWmaM8nkxjS0i+9mR+GGN/JJvs3kxQ7w2Nh3mCyAEqbI5/NzY/DrrW9MLeZuD4wcNGhz1wR95+LHYPq0Egpc8Yhv90rPt4gcc+J6oBT558qSY828uq5oDZe1UMhavF7yxsOy8yy7RxOfhRx7uIo0XL1kSPuQYxOCLzz1fXn/ttVgbnbunyZRkm/zEesRbuqIHtsPfzImPZCY7f7I+9ulemPVNvUyyTrpx/3LdqhnYyqqMz1bjwpZdn6+Tqe/d++ib7NkEP/W85bmDzF3LNafstmvXPYUu+Y91sCkxUZxyH+Kr6gN7NvjhD38Yfmv9Pz37J/Eb6c12rFmJEt3nf37OOeWKK39Xtp00sXzjG9+oMlRbW8NXxAQvrskDKZo/+dyX2+X5AFtjz92zROOZrK01us97wGQfvXr1CVJUjVIv6/+WFNWZPhsx/S0pWmeKbtQwqF58LYFaAnWmaG0DtQRqCWzsEkCKVg+i1b98KE1SVPf59tb1ZbMRw8vUXXcJUnTEsKFBisab+4bG0l7UBG3rqgdlONvngalqK1TPqP0EPP21eH5H9XdHjyBFMzvU9atGTH/97YFe1oeHc0AC4eJh/xe/uKTMmHFf+dznPhtZkQgoxIbMSVmJHtARQxdffEkAxPvvfyDApHGAPA/2fXr3CTIM4Pcd8gTIAmY8sDvG8cg6JK9/ru3/S96UcbW4fOxjJ0YmDbJCVggQgtjy8J81/YBRcwBEgGYErh/zBUJzTtloBYACUszJtYCS7JAOUAOHa9asDfISsQtsk5lzdHsH4GWDAlTW2qdP3875zCxjx8om6VkmTty6NPdqLAMHVrXmAHHgAhAG2jJrBRkEXCKmAVqkh/UiBTWtcJzMVPMDXA466OCQPbATWx/Xb4gtjcAqcIx0AWBt0dxiizFl7bqqXh4bALCQO9ac5FR2sAYYk+irtpe2dmaxrYwxkZlkQ+bkBvDTAZkjhID6zMKjZ8APeeJ6bM716APRQP6yh6zRccYCnIF8+spGJEAjoE+fQKfzbU3N7e5IRwAXMDYXhAdwicziG8CzuZsvu0F8mkeWMaBTuqUf80SEkjFZ5NZgNsom6Zl+2C6Cx5ycixh3HhvkkwgpQNp62CRCEnlCtvSeXaMBcuMB5DIfk1iKbZNDhgTQRqZkw6Osb0pGSAsgnU0hNYB/8idT5A2iiAxkLvIV3yNUEC6y1fyNQGWPwD2fpFu6NEf2Z26u5Xv6sU4kk98IAwSA+oZ80nnWzJaQZkn4mAPZkmFmBDtWBqp6j3RKL15ouAa5W3/GB0Sfca3HsXwBQUHPdMifjRsExJQp8T39uh4CRcxyLhI9O9STD/KBfZgf8sbf1i/+5XZi6yM34yLL2REdyobkS85jm/TMv1wDscJ/2RU/JwvXZz9JiiIRZcmyV9ciX3bEp8kqt57nSxQ6YzOILTZmbDFDTM0t6cZGUvEFBAr9Gsdv48suNE9kjxiW2aPkZC2ZKSpDkI9UL9sq32AHVcbjm7FmmWxIXf4iJmQJEXrMOs10gnzyQgXpqJFSynXvvfeJ682cOStewug+v9tuu5fp0+8MW+ez6lTz/W233ab07VfVf2Yb/Mi5dMPXrIMduLa50IPPqhc+08oXvvCFcsMN13f5GFtlu+zbMeTBdrKxD/tBCCGSlQngy/TADxHObMi5YoHYg3xEgLER86BT8YNdKgdAfl5WIY/d78iCTYtjrsPn2XU2Q0Jcmpd4uWLF8rAh93dx3Tz4O/sRN7NxkDn5J66KCYhjMdW1ycN6xX33qtytQXbkbP5ZJ5Xf0DO9+sy1kJtVk0M1N08o0++4q+y1197lsssuD7+3HnPdsGF9ZIu+76gjyh57TI3/09lVV14VJB4ZewHBj9jzqjWry6DBg8ujjz1Wnnn2mfBZOwBeePHFWBtfE+efePSxsuiNN8K2yZ19Wwv75G9kT+/udfxSFih7p0/kqXHEFjJl1+RMb2KvOMI/2S8f8P8sh2DNYuL4cVuV2269LXzPetinz8lU3OYTbFIMph86cO9DYA4eMrjstvvUON4907z4oznzR3oiFzGYv1gj2ViLuXo5/dCMB8NvEcWyr+n81FNPLS2DBpYzzzqr3HDjjWX8hPGxwwTJiv/MZnZezFb1gWVvVv+SDM3nUDaZ33XPFI1mS+rYx7NltUsJKYr4TFL00ceeKPff/1Dp2dyrNPToGd/JFs0EAM8PbFdN0YvOP7dOktrYwVC9/loCG7kE6iC4kRtAvfxaAhu7BI7/2Mc639MjRKvt80GIqvuJtCztpW3DusgU3WvqbqW5Z49otGT7vIdUb97bOtqrbUid26LUEAWYgB7kgwdPD6+yOjxgV9vsOyoCtr3hHd3nfZaZAfmQjHyx1dFDPdCPFAWOLrnk4nLvvXdHB/SFC6tGMciMBQsWRpYiAFZ1q57euf1v7wALgJ7tgYgoZJE5Ah/AIDCJ8PDwD9whDBwPmCB9sn4e8GRdCJpPfvITIQvkEpIHIYLUMy5ix98IU1kYub0TCCUL10UgkZX1JdEDdDjfuZlp5bsKjK6Ia9mSDgghOIERcwLepu4+NbKA9t//gCBVzFG3eUQLQKPWqEzaXr2aSu8+TeWQQw4Kog9hmPU6gVNzQyIBV4AoYJMZlcAwkDdq1GYBTidO3DZkRubIWHIcPbraCi/TCumgIRQdOU82FoD95puLy/BNhgWodw2yBpqyViCyhRyytmDWHUNIvPrqK3HsfvvtG5k4/gbO6Q3Ytm7HkQmQB4T6naSNzDMZaY73WW6LBGqtCUDNLb/mgOjxGX0B6/QBNFozckKGDWJC9mlmCiYhSF5051rApd8JYAFS67btmD1aK7LP3IBXMgcoEVyuTbZZyzEJYLoHZpEx2T2dr7AToBcJYu7AtDlZu/WQOyKLj5kXmdFPbnFF2rEb4yBzjGWM7G6fGcNIL+th3+aHPGPzyHvkLDs0H/MmG/Kib0A8a+353niyBs2X7pF+7I89mKM50wWihszMhX+wWwAaWeS3cWR9XXrppV0vFlwPIY3ENIZrsBt6lMWEcLJWtiOO2KKMUEBoAf3ZSIkesxEMfdAL/fIZ83UN52SGLpsQO8gdWe5aWTaBbJxrbuYsJiEfzQOxIpsUESpWGBNJhzwib4Qj4oUO6d+WXutPmSCFvEwhD/bNphE05kh+WX81u8/TF/2xKbbA7tip6zseaWhMWaF0Yi30yOeMadus43PLuG3RiPCcO31YDxKIDLKTtpiAyGRzZMZ+EJZilevxq8xes+0bQY/EJW/zMp71s126lDHMd/g6HbPnqo7t6liDdZEbe7aVWtw9+OBDwueQWpr2IJNkjxp3zmxblnWVnx+xBPm1aNGSMnTokLJhw7qy2ahNu5ryBaG2alXoVwx3bDbIo+tsjiSO3X77bZG5rOGSOIXAQzA5hy+zMT7FFtiH87MJIF/xYgbJxrfoSxziy2zIesmVLNJXk7gXHxyvPADbuOmmm+M+ac5kwB/dCzJLEKFJp8bLZoPu9StXVqS/jNd8ccF++Lh7NF3abk//dEon5E9fbNH3SDhlQpQpcG2f0bl50a8XB3RgTj6je/dXdky+y5cvC1m5Fx533EfLbbfeEetC+MpOFOeq7NiGsnTp2+Xjn/inMmbM6HLfffdGrFy+dHnEVMeJN+Zo/pf/+2/KQQcfXFoGDiyX/+by8FH+smDhwpgfv6K7xx95tCxftix8kZ3xA8eROT8RK9xP+AK/tk4xlG26T/DlfGFG/9ZET0hI5Rl+/OMfR+x1n/eigt0iUNmPeDJxm63Lww8/VEZtVjUdtNU/G5Gl35Cj7FSxzPois/+WaUFQHnLoYRE7kdT8mB7Zn2xfPp4ZtOTDPz3DmLNreJn18kvz477rO/5qrt/+9reDFD39W98qdykX0kmK0qGaouJoVYJhXScJWmWB5vMe2/prKab2eK5MQjSfT2Obv2fIHg1BivpBiuo673lIpuhjjz9Z7rvvwdg+jxRFiPrXfft8kqIXnndOzQds7GCoXn8tgY1cAnUQ3MgNoF5+LYGNXQJJiv7vts/LFG1dv7aM2Wxkec8+e5XezT3L4JYBQZYC2h4y4/G0o/p/dp8HQIBNQL9nz8YgRQGT6Bra2hqkaGyH+htSNLMC8iHZsUCKLVse3mXH2ULpWhdccH75y1/uLF/96lfK228vje+QHP4eO7bq+AqsaPjj76lT94iH/STgAAXkSHa4R0IgMQED1wUsHSObAzAF8BEGwBuC7ac//UmAddv3zRupAND4PrcGIi+yUzCwCogDtsgma5ARkk16rBPwBfIAP8A/G/QAGwhZ3yFtgGvZl8gbJKdzgU3AdscddoxGSxpIqdNpPghKa73xxpvKlluOjWzaNWtWldFjNi1TpuwcpBtSARgxX6A1t/7n9lUgzzXIC1hC9nz5y1/qrNtW1VEF2D75yf8RBM1TT80Me1j69tJywgknlieffCrWjJBWgxRh2q9fn/LUzCe7Osy7PjkDh2TteCBTVhnSBRCzJgBLF2EZTTvtVGXpAb9IabpTWxIoRpIAv0CoTBtErO+tUTYl4Ekf9Gds5IwMoNzqjjxgO+YKENInO0OK0hXADugjhwA15IXvHQcksxOkGSAKPAKUZITsBK6BScQhG8ht+NaBoDMP47BL5AEgjgQBbjNrz7HmZf25nV1Ms84cm98gLzJzC2EJdAO9bBJZyn7MGzFg3uyebF2XLbue+WazKORkNunh41kzL0lR5K6x2DGdZGYeMM8HrTc7XZMHggw5gFRCIJgLnSAw+asfpDoSHkH61lsrSnt7KcOHtwT5mU1s6AAJwG8QhNaA7LZOMuF39MkXkDz0kSQd3SGhyBsZo4Yu3ViDsVwjM43NjY2YJztiY4gLekVeIDjIynleLvAZ9oIkMhekoLllt2jrZJNskD2RA1k6FwEkzmS9UusgQ2Qlu0ZmGA/hiIBDQIkDdM6Hycs6xJOMYfTNn2TlIr/MHVljbpmRnXbkxQCZGosu2akxkYz8MDvJaxokfrIzsiVDvmtcuha/ZLqRWZKvbJDvmDuSBxlJdvwO6cfOzI3sxRtENVukJ2siF2vmn4g7+hV7+J11kCldkZ24SZ7slU7JDLFpHeogiwtiy4QJW8d67T5AmGm0pPa0OpXuDdaOIK1qRT9Y9thzahD2CDvXtX4+GS+Ebr89ZM5G6Jq8defmw08/PTdqe8oUFTvZk/Poyfz4Cr/mg5rQZbanGHnGGWdETUtxDilKBmyaH1qXMcjQ9vO0YbUf3X/ZT/XC5eGY7803/ynub2Sa5Q2yviq9kKG5OYY82HD1cqqtM6vxxnh5RH5e9rmnZcPAzJhGdn7pS18K0oxtWkOSohdddFHEajryYx7Goves9S2WpE+wQ/ZFlocddmico1EWYnTN6nXlH//x6Gi0ZI5i26pV68rIkUOjBviOO21fBg8eVMaPHxdr/9IXvxTrY5P05rruB3vstWc5/IgjytXXXFN+demv4mWEe8mSzmxk90K6e+iBGaWt82UM2boviNFIUfGE7XvZSibur8pJ8JEkdrPeNKLQGvmlOEtHXq5o8GReGkLuuuuUsHdxRIyKF699+5Q//OHa0Gs2e3SOe6f/k1nWpyUnLxvcs9ijZ76DDzk0bNf9Rpw0LrvmS/7xWTbIp3zOhsUqf3tmuOG66yM+5z3WSxG1bAcPHVL+7YwzynS1s7edGCVw+PL6DRsiFvJn2+fpyDwyQzQJ0dw5RC7/u58kRXs0Nsb5TU29ggzN7vNI0RkzHumqKeoFvpqiSFPHdK8pWpOiGzsSqtdfS6CWQE2K1jZQS6CWwEYtgRP+6Z+6MkX/dvu89+9trevL+rWro9HSge/Zt/Tp1VQG9u8XDZiiEH5nTdHsJg+AtrZuiAwOZAzwmwRoz6aqy6iHbCRqEJ+lsStTlCLy4TizBrLzsEYVCdSQoh6azzvv3PLwwzPKV77y5cg6kM2FgLKdHAmI/EB4IAgRFLIjATsAHTgDHAF6JMZpp50WJAJQAFgClMALYJCZeuYL6ALtAMeCBa8HUH3f+46M8WXqGCNBu7GNgUDMbaiuj8hALlgbYIc4IRdgD6gHYoFmJJrjXdeY2RHcb4BLHTXX2HrrqrlTdiAe0H9AgKhddpkS4AvoX7lyVWQwvfDCq2XCBCUElsbW9b79ekVdT2sCnnKbLxBsTKSheSApEVcyR4E7Y1oHwhsABjQQCYg7BKi/Zesa9+677i4DBrSUYcOGx7G22SFykTcNDR2xfR6ZjBBwTb+zGY06pghxTTWcC8gigulZF2GgU5OvJI0ResiBz3/+8wHkcnsteSFo2ATgi0RAkNgSSbZ+EBOIHGsEUJPccS67QOCwHWQUvSEOkSTmQp9+kFUIAucjSdjqeeedF7LKcghkTMdIWus1RwAYYeS3NRjHPGQekSXQjkx2DqCImEJQIA0QWeySjgB39upzAJadJinKFr2oQFwYF6jN7FfHAe/WzGbIGnBmXwC+dSMarQthztZS5kgOIBwwR2jwGcA9s0Idi2yxhiTa+Ko1IlzNi0u4BwAAIABJREFUA4HFBqzDtmAEmViADLfOrI+Z23IRKgg01wXyn3/+xSJhCAHFjtkde6c38uGn1mBcuuB7xkI+0DubI7Ps3o0ckwlmPuSWtVrZD9KJDvgBcpdfIK6yrAEyO/0JcWHtSYpas/PJlA5zKz2iASGKEEG8shHH+dw8M0uVvcnQFG/IjQ6QwlXdyjuCcEJaiTnZCZ1OkhAnS7HFmhAkCCC+xg4RFK6LqBGH+BZfQXggTsiTPSBzyd/axCcyoj/kLdvIcbLjtvMQ6Eh6W5Rzq6+5sw1zNQ8+6Xz6Q7QgrBGZGZfI4l//9V/DBp1jTmJTkubWZd78msyMSQb8gl8bP5vHsRuyUubF+Icd9t7wb8epj8x3bZ9HOp7z83Mipt1++x1BQLMR2ZWVz15dtpm4dVfn7SzLwdZdly+xcXPim3ybDnz27LPPRB3W3/7238O3HEue1uZvNipG0r0YQB/mxXbcn9hJlpTga2yMTfAV9xN/y3zNrt3802dXX31N2WefvYPYZTdKrfhOfJo27c6yww7bBJFsvtWOhKrRG7nLdKQX+veSkz6mTbsl/I5tm/uZZ54Zuu5e59n92k4Dx/gh82qnwai47/E1Wd3sy/Wydih74Vvu/fTMJ84555yIt8475pijw2buu+/+cuyxHy733zcj9HfVVb+PeM/O+YvnkYULl5Uvf+XTZerU3aPJlfv/s/OeDaLdetRRFQP5y0svzy9DlNy4994ye87sIECt7bXXXw8bULPTPeaRBx8qL8+fH77A5rzQUZKF33gesE4ydl+0Bhm05i0mi4Fe4iJ4+RDdshl26lzfK/9x1VU3lNGjh5VLLrkkYjtb4k9kumL5sqjfns2iPLuIeVlix5zpX9w3D7GCbsU69j9m86p5FT27X/Ah9mXezqVz9irGsUM2L844xvd3Tb8z9JMENDtF/A4cPKh88/TTI1N0m4nbdJGi69avjzVUTcRy19Bf68cnGZq/q0ZM1SNq/u4q8dRQIlO0Z2eneqTomrXrowxUZoraPi9TtLFnczyrIkVtr69J0Y0a9tSLryVQS+DvSKAmRWuzqCVQS2CjlkB3UvTvbZ/XaGnt6pVl9KYjghTt16dXkKIySHP7fI+eVdOFJDURnrrPA8NV1seGKFmKQPNAW3XIbavqhpbGrkZL3euZplJ8hmD43ve+F8AM2AQsXPvCCy8ozzwzt3z6058KYAfQy+BoaRkYhCHg64Fepigwpo4lwOUhHskGBCK4stYcUJw13IAUwANIcQzAAmwAnEgO4+i66/8AprkBX0hRBIEH/+w4nk0IgKkAYs8+G+SHtQEngDwiT5aF+bomoGd+gADCxvwRIoAwEqfqWr9zjIdg9DnAA6yNHDEyHvptac8mL5oxIVIQgLaHvvHGorLVVmNL/wF9yu677xogyNqBI5kuABAiBUjN7Dn17xyDWEIGAWyLFy8K4jvrhdI5MpSM6AEhtXqVOqy9A4QDtfQybtz4AMWtretLj8aGAFj+n82sgHSkIJKC/JMEIwNyAfY33bTaSn3ggQeUc889N0hKxBeZdK+nCUADcrYrApvk7jPZO0AemQCxCBqEHFBH30mKAo1kYG6IlqwTipjwOR1maYPIMtpjj7D9zGRDcNApwkMWTeraHBAHrgOMI0URVUmwq4/JBo2F3LEVlv0jVNgauSAN2ZXPkHRsOzPjEJvkgcBGUrC7JEWtiW7MwVqRKtaVLwLYJNLOeACw67FjdubH94h+RJ7vEVZkkRmkCIIkLc3D9fiDtSNV/M3eAfYkKrP5GJ2TLRIB+YxEYw+ubY6ZbZZdzRFn/APhhbzkz+Rhbebte/YA4BuXnRmPnnxP75nZRcfiADtgf8gF9sHn6I8dJQFuHASo7GKEDZ9BBOYLFXrkP9Zr3eZm7uZmTsh0pCgSBNmKIDKOY8zBnKzfmpFc5GmuSQQ7V2YaXRiDrRjD9YyD7DSWWMM2yJsPkJM1WQcShGxSTmKo2IJQQsh5IYDkqWpsVlmu7F1cyi3E5CiTUW1GcVDGHxmQFb/KWrp0zg7YMNthj2zD+sQS2YvWSIau6eUHvxIL6dr1kFPOs3Z+ZR5s1HWsS/zNGr3kQTb0zj5y14G1ZXfv6dPviPmpI0q2CDeN6PiDkix2Gtzyp1siXolfZMVflGgRs5qaGsu69Wu7muqJha6X5Jc5mSNZijXuDWyq2go/M7rPX3nlFeHD7nNsKG3RuXRofa7J12SFIrC9bKE7dmSufIfekUiZtY58o3MZotWcF4QcxMeqMV9TyFBpE/c2MYLs+YY4z5cdS6e+d10vkayPntz/ZH/+/vdXxb2J3jN7mV+YS8Yf9xcvtNiu7EWkIFvgV+TPXmSMkot1ip3mKL65/+U9MQlDaxQPZH8i5Nav31C23XZSWfA6eZfy9NPzwp7YwrMvLCijRraUpUuXl8989hNlwoTx5Y47bo8XTHdNvyvIQmuyVnHY2q743ZVl3PjxZYcddywPPvRgxFT+8uZbb8VLL37pJcAzc58uD3Q2n+LrZK6erWcczxjWx4aQivTErh3jb7ZNZ/wnXyaxE9chN74mU5csyIs8yE5s4EMDB7aU6/5wbZk37+kgZNkPX+fbYo17XZL4+bIwYzBdeUYaNHhIZOC7x7j3iAOuZx5qKrsneR5wX6NP4zrG/JGqSxYtjpjjmu4XvkcW9+7bp5x62mnlKTFjy7Hht2KLRkvG8U+maPWMUxGe3f/l85/7g89ju3wnOZr15j1TarbU1Nwc9xHd57uToo8/8VS5994Z/8dMUcS+mqIXnPvzmg/YqJFQvfhaArUE6iBY20AtgVoCG7UETpQp6qE0mixVtZmSnIz36g0dZdWKZdFo6cD99y39evcqA1v6l8bO7e+tHaXYvmQED649okFS1VQJMAB4EKS+U7+panqwobS1t5ZosdTg3Hc2eMqHY3NBTgIs6lQBx4g/D+sAjJqic+bMKp/59KcCFCEeZDHpFAw0qyuGcPEZQOuhHImJYNK4yU/fPn0DFGV35MyUAkYBd6ACUWQ8D95Z8w44GThoYNlkk+Flt912DeDo+GyIY40yQAFJgBFgcJ3cdgvEJrkHqCBKkAjWl1sOAdHMvgPuzAlQBpKBett7bYO3btldQCDiTJbsgP4tAaBcf/HiJWXgwGob3bRpt5WJEycEEJFhuWLFsjJ5u2276nb+8Y83Blg0T4ANWKUPIAZJoRaoeZtblc3aFGQCIPX88y+Evqtt2K/8L/buO87L8sob/wXDMDP03kQp0gTELopixZLYUewl0Y3JPolm1/Rkk32yJluS3fRnjYnJk91N1ajR2DsWBEHFSlEQkCIgIEgvw+/1PvecCdmSPH//+M7rhTN+v3e5rtPu+/O5znVO6FwGzcznZkb2DhkB/DNnzgqQB9whyletXhmEirGT356kHzAHoJmjf+aQNrRp08YYh0xdBKd7uybZAK5IKaQBuSFRZb0iBRAP9Go+Z511ZmvjKJ/J9DEWckO+ZMdkpAzCDCDMLaIf/OAZkSGLeKJrZIfs1E6dOoaejBuxYCx8AHFIR+6PsBkxYniQFWrg0TsimV0gA2WlIUXdDymAkEPuIy4QFq5trtloiG26VhLvyAe27zOkARLBfBKMJyGHPMuO1eaAoCVzpLfxujedse1sAsYnyYC9smlyMXa69je7oUdEHCLN3PgXOzEPnyGr1PUjV+SC8xEI5oEURaoYFxIJicW+XA+BAOwD4siT2bNfjDGQExvwueuLZeyFryBUXHfGjDnlxBMPDz35zhyfe25GNGvJRkzO9w8pitxAIvN/ZAx5IzfMzTUWLnwrSCLjpTeEGDIjSdHMtsrGMAgf5AGZuhYdIUOyQzqSAdFGB2TOf5PMdx6yBkGBqHDtJBmRJ2wf6eUeiC16rWzmhdbmW3QudrJtsiQ/ssrGW2zVPfmKzDM25p/vxd5sICe7Lbe3mwcijM7pUUxwf3P0N/8Uq80JcZM1ddlWNp4hb/ZhPubATunUdZA89MdOLPB87nOfi+vyabbtWZW1MumKvrPhkOsYG0LHca7nGLal/qHt/qtWrQyd0f+UKRcGCVc1/3m/JYP0tCCmlCJ5flbVQMi2enKtyrBMK5ddflnMD9GUmapsmb0jm/ic7D7xBnlsvOTiXJmWnmP0no3FcieA88iefNgBItTc3JtP0Id44DtNb2SkO54PIk+RsLIv+Uw+Uz1H2IqY9OyzVVkQC2T0q/alZw+CnrwRhOyB7UWW5LJlrfHHM/mdd6ryEcoAsGHj5xuyr9mWGC+WZbafsbqWMWZTInbS2NhQLrhgStgdu0YKZu1oOvOPvi3msSV27D4vvvhC+eAHPxBzk7k7YMA+ZcnipWXy5AvCRwYNGhw+o745f126dEnp3qNrOfroo8rpp58WcfTO2+8MWWazRXbA3voN6B82/sy0afH+wUYsli1Z+nbYAFuccsGU8gR9PP98xEYx33zEOz6pTIKx0bHMfNcV09m9v83BIm7Wc2XX2VSP7dKB51GVcb+gHHDAqCAX+aT7jB59QBDqgKwxGaM5iRHs3HnkSJ4WNTz7xAfnWmB4b/36snnzltCFe4n/rm3MCGs7aDxrswkk/WXzNbpWoui1V18rB4w6IO510003xaLL1ddcU+rb15evff3rZenyZfFc8ExVnzW6xDc2Rjymk8aGauHXu4J/+ZM1RN3vT5Gim7dsLu0bGmJcaooiRcV+tUVnv/RKmTHj+VZSNEo97fZ+Wr1zWphPUvT/fO87NT5gr0ZCtcnXJFCTQC0I1mygJoGaBPZqCVx+edV9vk3ri+IfCtvbEo8U3bB+XWSKnjrpxNLQrq40NtTH59EBWAH73Vbxq5X8lo1Qrd3ot27eEuRbuzpb56t6oo5DhiGHtm/fWZpbNvDvmR2a2+i97HrR/9rXvhbkE2ILWeHcn9xyS3niicfL1268McAUMg2oq16QG1oBmK7BiEnEDkCKOPrbv/3bsmXzlqgVB9h78Qc6gR0gCLABDr24y+hwLrAKXGRNUI0mdB6ualM1x72BDkQVUhQ4Bcoy0w4YBJJzm7M5AssyNICFzDJzDpABqACrMvSQaOYH+ABTQC85IHcAKSBK13fXM05E26D9BsW8ZDwpHWDet9xyS9ReQ+C4DiBqHppPyPpEVl944ZSo15mdcAFjJMFnP/u5Mvm88yPDROORO++8o+DRO3fuFDqqShXIpDw2ABjg4x70Nmb0mADz9ALMf/GLXwqwyMbaN7SPLYzAPdtAZCClnIuARdYgfQFw10QuAPVdunQO0uyqq66M78kdAYB4oTPg3JjoHlmJ4ARIES+5dfHiiy8MuZM3EGwLJTIB+e167ul+SC9Al00AfrYy2nLbq1efMmP6zADVyIGXXtas6r1y/vmTwwZs26Rf3yFgbCVk+wsXLggiQXYPwg+RrQbr4Ych7bZFTTxz3LWrOWxGFhRCA/hubGwqby2sCFBbO2UMJXFproB9EgfmxU+T0ERsyEZGQPMFxyN0zNW8shad7bCAMTsBat2bT9ARIg8IJwty8X12Za9I75khQzbAXmUCInNkfLJn9yNX54gNiK9sRuRvW9cBcD8+JwfEChtnE8blnj16dC8vvDCrHDjuwPLySy9HyQgEA1898sjxoWsLI1XtyF5BYq58593SrVuXqBt56aUXl8VLFsZ1qoYxz4fs2CDyU6wxXvGAPZGj8SR5Z24f+9hflp/85Kettmru7Iy/inVIOvNEDiEd2BqSy31ci7zEjOxQbxzOzSZr/JP8+KDruDcCUfwjI7aJiBMr3Jt8sgGSmMIO+ISYQh+O5dcIHDFT7EDUIJT5lmsiAcVENu17fsFnkNFZk5X+3Q/B4t50g4whQyQLPSIYszSBe4t/7I5tiQlixsB9BpYDRo2KY/mJ2EgmCF1jyjINCH6kiyy0XCCZN39+2fD+hjiPjhBAZE5+bAbhxObYvLhjYSrjfGY1qlGrdikSRtajEhViDsLVIo77s7dhw4ZHbJMNSPb8VpyzACMWitHkw0aqMiULw0fEYkQTEtgilriNdHXcOytWhDzfmD8v5szHfO7+7pEZdbmdnM0jnxGU/Ovnv/hFmXDMhLALdk/25pf3pHdjp0vz9yzzt7jI/5YtWx6fz5jxXJxT7eBojjl6DoovVdmZjvFMzUUufh81Lfv1ixh+3733hF2yVZ+LEeZOv+YqhvApMnYt141SAIsXlZEjh4efikVKuiBNkc0W+4xNBnHsSGneHT6AHBUfENviiJqwbNui5/5Dh5U331wYulIvVcO/ahFyeXn77SURaw4+eFzZZ+CAeGZHI6k1a6NeqOcDf2Rf5GDeixYvju3t7655N3yaTbFb9oZs5iu/ve23ZcTw4a11Q8VDmaHkxa6cr+QAOTi3anBVZbIPHzkiMlbZStYGFq/pjT7S9izqkpe6nEhsurGg414yxV2bPRg/P0Bm8lt2nw3p/OavCFLxW5YtWXt2+I7NZcM5es6FAroQA9kMv2WX9Mz+2f38+W+UwYOGhP1dffU15dxzzymXX3F56dO3b/nGN79ZnptlV8j+YfvmrClS27qqhmjZrQ5ovTTR1kzQPbNBs+mmOJb/0o7It2qypIRTlWXa1NSxbN2mNJMM0t3ltdfnlqlTnyntG5tKu/qG2Drv357d5w2jlim6V0Og2uRrEqhJoEUCNVK0Zgo1CdQksFdL4IrLrpAOGqvn0Wu+ZbU+Gh5FhGwuW3L7/AkTo/t8x6bG2D5v29KueAH10rqz1LeQke3qqrqike2x0zZ55KqX4D9kA1ihl2G6YycS9o9DcRKifgPuAIqaokCQ7WcAkXFqKDB3zpzysY9+NLJ0vGADpjKukD3Z5AhYBFq9WAP6SAgdrgf017RlY9S7RLzJmgLakCi5bRZJAagjQ73UA91+V92Cl5U1a1eXT37y+iAHAAcERtbvA5qAC2AOkQE4kAnggxDzYo8kAJRc1xyAVQSEfwAmQIGgqzJgR8fLv6w1jTaMmVjNe9Wq1UHiAD4yZJBciB8ZHdu3bY8smyFDhkZ9TqQMAhXI8f/GeOKJJ5R169aWpcuWlE984uPloIPGlZ/+9CcB6JB07OOGGz5Vtm+TAbwzABAi5Pzzzyuznp8Z4IxOgDFZvQAx4sXYk4zxPWLtC1/4QoAweiVroJCcq2zTBQGGs5GE7JkbbrghyAT3A2ABfaDOGMncb8DYvQFE1yV7GXpsAeEAeNM74tr/IwfUwgPiFi9eFEQGgkJmjow3pIh7AKbZUIje6c5xyJOLLrqkdOjQufz4R7fE5wggnahlsB544Ni459q1a8oHPnB6kKBr162NrZu2nb7yystBPgDIxqLeKiJb86w35lck5YQJx4R9yuQaM2Zs2MCokaOiFAGCBpGgLmGXrl1inkA3YMvGjF0jHTaGKGEbbCG3ULNH8rIQwAbJTDYPUp3u6AkhwXbZCVnyIXNib4B1ZTdVx3g6cSy90ZUsM7qjU/M0HsSCaxs7W5blWXVi7xb2Tn7OR1AgaJ3LnvmUHyCeD7lXlT3bucx47tmoLUv+spM1GUMwpOx+/ONbIrOPPjdv2hIlJ9q3t2Ayv3Tv3rUMHzGkTJp0UvgUgov8EA+2xLM710VCGDt/o/fczq+OoaYuP/95VQOVTe9JCLOp2KL7xBNBOCIFkZjs0H0Q/3RvTggxOsw6xBnDjMl5fMK1bUGmZ/HIeHyPpGHTFXk3LMhqCwtiWW5/NRbZYY6jF7J2XXFEViiZibWITVlt2ThKvEF48T3xiV79TlIUeSOm0nleJ+tmWmAQ28yd3SGVjIdt0Uc0UGpbF/b1L//yL7HIk53ijc12akRy+p9MSARuZs/H9unGhphrxhr2zlZdK0tZINGQ04gcMcjcc2HL4g/Ckkxch4zJyD2ND9mEsKVzcjF/9xA3day3wGQbOj1kjVXysfAg9vFFtsoGbM03FteImtTLl5cPXXVVefrpp0KfCC0yMk7j428IUfZofGIaUtT96Yn9nHf+5PBDNoSM5NPOQ8LTkUUwNoNUcw3xDFnmeAsGxvbww4+0Ln6YKxlfd91ny6c+9b/Cp9lANuvhi0h38pnz+uvl+uuuK7fc8uMgwY1NbOTL5JbN7/iue/MRRLeyFOb12OOPlmOOPSbigN0d7NrP2LEHBilqnHzP4pNraghlYYpvsLXvf/97raUAIvt/9IHlwQcfDtLLAoh5PDn1ybL6XQ25tkYctEuiU+cOYdOXXnpJ+erf/u+QFZtA3oqTfNSiF5vhn8bumcXGyJdcxQYxU7wyZ37HHsUzuiEju1GQ++ZN/mTo3YWNOVfsveN3d8QuG37hucyXjNvzjP+KS7lQq76t8yxa0J/n+69//Zs4zrjZPZkhRdmecTueL4ulbIqvsR/2aBHUTg9xNN97zIfNOjZ3WdCj5xRbMEZELxs966yzy003/Sh2j3gOIG3N/fIrrig9e/WK2PLo44+FbJWJ6N2nT8SCNnXVjiQ7hYIE/W+2x+c7IL3yWT6fW+izGSdCdFfzrpbCTaU0Nnb4L6Rodp9XU1SmKFI0M0W9s9ZI0b0a/tQmX5NATQJ7SKBGitbMoSaBmgT2agn8OVJ0t+7zO7ZF9/mJxxxV6uvalK6dOwUpaoVeEfut27YFCSobFDFg2/3mzZsC6HXt3KXKGm1ujs//0GV0d7XCX7wgt7wc52qVzNWWf16Ak2ibN09Ns/MDVCEJNOx55OGHy2c/85kgkTKTA2gCUoAEgEDWV2ateOn3kg5Qjhg+IghEhJQaYbY2y4oA+IAKL+yAMRDvGsCN6wFN7oHYXb5iaenXryLZgCvAGCkKQACniCjACPBGhhj3nqRodtoGPBAT5gDYADTAsPEi42S/AUw+R5y4hxqfyDUy0hQkM9GQn8iFo4+eENda9NaiyBSVjQjMG48aeYCpn4cemlpOOmlCWbPm3fLmgvnlqKPGl3HjDiy20iM1bL2XbWpL9xWXXxXbLhEByMyPfOSa0tShsbUm6d///bfKmDH7Bzg0X1lBCFNjREgCo3QFnCGmkdfAIvLIPBEDZOY4YFMDLCQlMJUEmQwqf8v8YWNsLzJvhg9vabRVH7Khf98DkMA+sEjGdCubB9F+5ZWXhz58ZqwAH+I1Gy0h58iMzGVoISDYA/J9zRpNYXaUVStXB6l63uTzSocOatHOCZLXvJ5/flZs8QQq2WBFNm0pL85+Ie6HcPedratTpz4Z2U5s6Oabf1QuvfSykDuyD0mkYRW9sT1b6W0DVRNx0OBBrXVKyZXNAtLOISe2lWMGZpEryE9AmZ/4DXQia8wrM+ToK2upOs/fwD4S1HmAM5/IbePsHYhFkJmDazre90g1MmfPAD85LFr0VpAy9EjeiJXMEERCVXUd34l7AOpJ/iDCnSdD+aWXXozu37aBOn70AWMC8NPXli1bo6SDBQF6nzvnjTJ48KCyfPmKsn799nLkkWPL0mX08n4Q1/RlfGyVvyN26NXYZG/5QSYbDwIHuD711Gp7tc/SRhEfvmdTZJJN1PiEa/nMfbLRVJYi4I/kIv6QmSwtJBI/IHvEIvLB72wWRhYIZnHX53QoViB0sg4oIksMtejjb7rkQ2KWrC82Q++IJ4syruMzJBLbNDeENF2yI7+TFGWLuU3acc41Vv/YnkUs3yMUkY5ipzHkQlP7dvVB7ouP/EHcQrS6Ll/k07ld/q677i9XX315zFUMR0I1NDWGnWdNZPGEPvht1onkv3QpPsf23YaG+NtcHE9P7DNrjrJdOiCjJEqznIr/Z79KJlRbxt+Ibfc++9a3vhX3Ma6swyhLVNxmu5/+9KdD3sbOx56fNatcfNFFkS1YlZnZGpm+WbqDXHzGHskAuUnf4oi4bJ5HjD8yngXGxe5dh+3wXXZG7uRD5+RBTnwUqTh9+ox4xnj+8i9yZ29iMVKQfNhu7kYQl5GqruW89zdsKCefdFKQumIrmbJVsdbzjx367Zkqm5XtsiNkPr3alXDW2Uj4qbFjw7359SGHHBrPF8cavyxRYx4//qiIOxZN6E3ss5DDZlx/QP+BZenS5VE7fNq0ahGH7ZGJhaiHH36ijB49tHTt1jlizaBB+5U7b78jFv7IWmZxNrmjW+8D3/zmN8NmbrzxxoiTZJj1qC1Y8hn64c/m6tlGbnSCkLYjhZ8ZM70qc+A6MsP50NPTno4FSRnd4oNret5ZACN3/kyv7NP2ffNBoIpvZPbAAw/GuxJSlA+zE/GHjXj2+46sxcaMXVmDmW2SoQU8ZLN/xsq/3E+cF4/zGWWxgNz4ZbX74NDy0EOPxKIp+cm0Zmv/6+MfL6PHjInn680//lk59NCxUfaiX//+VYZotdpuL3u1CL9HPVEfZ81Qv//z9vnYjdTybmgtvXl3sxPickmKIsUttr/62pzy7LMzS7v2DaVtXX1kj+b2+Wy0FLXwazVF92oMVJt8TQI1CVQSqJGiNUuoSaAmgb1aAn+OFG1u3hkEqO7zR48/PDJFe3bvFp9t37Ejtib5naRobLPbtTOy5RAKvXv2iu927dwZpGhse9K1vnlXFN23/f5/yhStXnQbAwh89atfLa++Or9MmXJOAAsEgqyb52bMKNd94hNBMACNyCAgDHjKzB4ZVF7igVP3BnY1QejRvUc5/HBdct8JQJfbOgEbYAQxAqTlNlIgwfiz+7NaaLJOrr76wwE2cxsjEJG10QBJhB2CTnaYv7NTPEAA/ACLALnzgd0kRY3ZPckAwMymI1lDFHgFagCX1157PUhR15BtCFAee+zEGOv7G94PAGU74Xe/+90AtLJMzJlskRSaFf36178qTR0aghSFM+66q+r8jYgjo6997etl2P4jSocOHcvpp1fbqxsa6suWrZuDBAH2kW3AHRCGfEB0yFyzLRGI90M+jgFAs+aebDfzBvaQFL7LDEUEAkKSLHwOfJrDggVvBpC3HT2zbF3b8UgRxIAfoJX8AEfgE8DVZLmyAAAgAElEQVQ2ViD8ggvOj+OQGq6FnEGKAv7sCACWYQdgI2rIjPzNncw1KUHgAqMVIbklCBW6An5liCZIBlRdD0n58ssvxTFsQTYPMoTuNHlBQj/66GNhzzJFF7y5IHRp7L4nB+RT1bBmdunRs0fIn70DrcCurK0k2MgDqZdZeEgfdkEufIE858x5qwwY0CP8BPBEBCDVqoYYO4JoIQPnOWbPmo7u7Zjcuu/+CEJ+ww7p2Nyck1ujEdWyaI1BrTwgnK8B8Oo9IvXchy8iccmIDhHtfKnagt6jvPXWwnLA6FFl29ZtMV4ZohqHIBecoxYf2dHXWwsXlREjRkaMQFoMGTK4jBg5rPTq1TPGS/dIH4SIzE1EDxtGYCBp/SD4EV/miHBFQCApjDGzvS3amE9m7ZE7u3FteqEj5IPrki/dy/Ljx/yF/bA18mZ7fAKR4Zr0KC6JQ+wKAYWAz23RVa1FmXejw86RaGTNvl1XjGCr5kveCA4+zveSKPUZwiZreSI6kKNIcPfka9kci+2QkfibjczoAUlinMg3/sw2jR0pKrZmd+xtW7bGgoDtyBaE3FNcdIzMUES68Yqb5ur/xdbWhlNdOrfWoKQT47NtWUxFTLMhOhNXyU/8Zxt82xzFVoQgcout8ln3QmzyV7o2X5+Zo3nzD7JUUxHxq4u2azlf3KMrxxkPmfIdtuu5hRzjF+bg2XXF5ZdHxjpf5Sdkl2SQOMMPyYotmVPWBKVzz46Jxx8X+hYLssEW3fI3cYLes4QJ+zRP8cC293ffXRPPUdvoyUq84SfuT19sO8la8dCzzBiyCZJM17/50pfK/fffF36LdGOzngG51Zo83JecxPzsck9Gw0cMK6MOGBUNp0488aSwF/f2rJLNbex0bkGvauy0I+IMW0U6W3zyHCAzczpw7EHltdfmxPPv1VdfC5ksXLAwtr8r76N8ydixo8vmLRtjLLrQvzFvftSWFU8R3XyT/VWLNosiO5St8Eu2xx/FO3aKpCR7chHbxCbZzWzTPGTgs2F6tPiZ7yjiLwKW7OfOn1smT66anzmPvbi3mEKWfJ/s2Jt6wGySf/Jvz/Mnn3wq5k4ebMyY+RObMUbxlR2wN2NlNxZbxHHZzd5hRo0aGTYqhohB4iZboiO2wxf4gIZdxpcN/9Qqf/HFl2K7OiIXCcq3rrjyyrLPwIGRXXvH7x4oRx55YPniF78YW+rpf7dNQ8jNlrJJgHjWvN2TEDX2PevL7/m34yypyxata+cdskRNUdvnLVYhQF96+dUyffqsIEVLm2pXElJUHXCkKJvwHmogN/3gezU+YK9GQrXJ1yRQk0AtCNZsoCaBmgT2agn8OVJ0164draToMUcfWRrq60rvnj3iM9vmt27XWb5qrmT7fNT/2rUztqsBMJ06dIwsjZ07dkSCAJDlmNhe77O6+nip3vNnz+3z2XDB9krgQ1ME5Jbr2J4p2wYpajsmIAaQ5fZAmVEAADCA8PKyn6DTi/7QIUOjVqYttUgJREt28c5MOGP1NzDpnoAK8AokAlnt6tsGKZoZJlm/DwgBpJAJAAciB+DKbfpAJLAICMryARaQDoBXkqJAU9ZhA9rMwXdAGZCskYOaqo576aWXI0unakJTNWvRHMTvxYsWB5EJLP7oRz8rffrYEv3BAH/mrVPyoYceEg0/Rh0wohx5pGY+75cXXng+CKKmJk2VlhVbkfv1HRCZdrJEyCAyLVevbN26N2/em+WCC84LcAVUIQYA7KwjRx8AFlCHsAEY2Qm9IqWQC+aHuCJ3gA/Qcg7ZIHpkXfnZb799gyS44orLAzwjA4BdumJD7omQoTckgaY4iCj3dG2y//CHrw65szO6NYaqecjckDGgC8zKoslaa8ZLj8YmI1qzJgQFYixBu2ylrEuI4FHvMrdpAqzGI0MHcJWRZ6yOYX/Ixfvve6BMnHhc3NNWUCTT448/EfPKbGREtlp5Tz39ZNiS6xiX6wPPADDSQCbw8ccfFfM2F/JlV66FbHYPhJE5Gr/zydL8s4YichI5wM4BY6Sda2eJC3/zC7YIhPMzenNtcgLs6Q6JlnUFly59O+Z7wgnHt5an4IMWO+iCDdF7ZgIC8uyGL7Gj/v37lddff60MHjKobN+mfuuGIPg18qoyNHdHhig5qrcHLJ95xplBzLGhTZs3lR07tofM+Gg28XKdhQsXlW984x9jXMaOFDVXxD6yiKz52iWXXBy2x275MDIBqY4gIz8+KQ45Prvd82OEJFujC8SD8fnM3+Kcz+mG7zjeDx2xTTZsLK6NpEGisHuEFn91P/adNVBdk+587nt2SQdkSJ+uY450Sv+IerYs1oiZSP9sekW+xmS+Sby5lmvzLzIxV/dEAFrsyAxan+V2f/Mzz/fWrgvfl5mIsDVOtmuesvTcDynKpixiIHiNkT+4/wFjRgfJyMbEdMSsmIakMSaysZhgblnKhC75K/vM+s3IevfNhRB+iWByHSUTkKPIKD5iQcXfaleKLS++ODt0z34cRz9qJCMa6cn4kGBf//rXgzjynHL9VStXlgunTCm/+92dYa9kzWbYAb8hR7LLDNdcdKJbNoGEvPjSS2K+fMR9s0QL3VlYQAjbdp31Po3f33RugcV9xR2ydA3PT4SuLMfY8ty7d8RT5CbizvzIlbxtn//A6aeXxx9/rLU8gbmxZddAnpKrcfJjhDWdi2/i0Eknnxj1pJWhueaav4iYSx8aJnkuixcW8ZB/bHn9+g2tpVXE1Ntuu7W1TirZezbNnm3x8KDI4CWLakeBBonrI1b27t2z7LvfPvEsPuWUSeV3d9wZxLjx8CG+jdh0PeQivZKv+Gqxw9zYO79DtPMl9ihOWhygZ2MzbxmedC6eiENio8/ZBF+Ohbl7fx+N3ujdmMRecdtzDUnJz5Cdnv/KoZC7TPyKMB0Xuks7NQdxB0GKQGTL7s0OPN+MwTiNny+wkY4dLbz2iHmKg2TAD8RY/29M7k8GMp1dzy4bz0Xx9Kc//VnUFrUzQ7kV50y58MLSuUuXsJ+pT00v48cfEgRp95byQ1W5prZBila1RauaoPnTuj0+Fs+rWvV7EqKtB7ZkiirjVC1227WkuWd9EKC6zz/33Aulrr59LL4nKWrc/sUOpsg0rZGiezUIqk2+JoGaBEICNVK0Zgg1CdQksFdL4M+RorbP79i+NbbPH3fs0aWxfbvSo1vXEmWh2rQJUlTxfFtg1Q2NTqG7dlZE6M6dpUsnWWTbgxS1tg+g+Inu9Dt3Bim65/b5P2yvr16YvawDHbZAAplAmW1tAAiwOmvmzPKZT386AACQgRjILW5IlGyAAVwDmYgbwCMaXnTpWi666OLYouw8L/3Arhd/wMTfwCOAJzsCGQWM22qP7FOLa5+B/cvQoUMCHJmb+yELETqIT2QCYOn6wCAgnrUqHQ+EugfQAtQgERAViADEQWZiIVucC7AgpYBHNcmQouRsS3vW0bR9HpDVCASY2rB+Q2Q0ataD1AE0jjjiyLgGAgTAPvzww8pLL80u3bp3iW2FMh7Vq0RGyFzcuHFTALCLLrykPPjgQ7FdH5gcNGjfyPQDgIFmQIseAHwADIBHZiB+kUf0Rr5ICr8RUwlGEW+5FdF3SUJ+7GMfC8BFTq5Dd4DgxInHhl5ke5IfAhhorBpDbQj5AaFIHVlAMm2ATT/s4dvf/k65/vpPlunPTg99GWs2IclMP0Be5mI2owAs2QGiYf4b88ry5UvLqaeeEraC9HLc3LnzyqGHHhbyQCYg5dTvk80IyLJBYB0Rumbtu2XJksXlA6fL0poW86dH2+dlblXd6TXm6BlEjuuRnfmTb5s2u2McSAPyYgt0Rh6IPkAcUYWYIQ/zym6+5M7HEJruw86RAY5BVubWVzbN7vgiGQPKkeU0d26QQs5BgLN71zYWZCJZAOTIDSQQkO+6dGQ8MsSQJGqK8gXXZTtZk9Jc+TWyzNwQN0mmI/Q0ydE9nv/J1ouaoi1dyxFW5oXEQBLwD7LNuobOR/Y/cP8DYSv8JWuiIo6QBuZFjv4fWUJ+/BXR5vj1G9bHYgJSK2tNIhOQfHwZ0eHzXDCRGSxuZOMbcYq+xJokRf3t3nwrsz8RmeSK3HM9pJS5mSv/pmc2IUbI+sysW7qlLzIlRzGFPSNO+Kf5ZmMWsZJd0xn7dD2LBvSHmOGbjmHjSFH+Y5yZSUxX7NUxZMbvjFdmobnQnbm5psUN5Imxb3p/YxC1CD1yZTdRH3LMmFbyhV35jv0nqYPw4hd19e0izrIP85dtykeRo+TEzpA64o54x14Rd0qvuBZZiP+5LR5hnmQ+2SAKLdB47piP85NUMh9+LYPOvPiQepD8gm+xK/pG9Pv+S1/6UtQVRaZFhvzKleXMM84oTz31ZMjbHLJJoNiR/kdXVbO1KhOfvMjP31MuujCeLcYvxtEVEpUcHSdD0XNCfDIO2YieAWKixZaKHN8/dMmOPGPpPOMTv3ZvtiS2uw850OnG99+Pet660JMF4tMzzj3ZIZv1bKEX1zVm+sjSNspeQGG6yF911YcipvEZJJs6yu5tMVRmn2eo7D4+TM5ipF0SSfixkYH77Ffmz38zYqznkzHJFN1n4D4RYxcseqcccejIctnll8QzAFH6i//4eewaIUN2nU0VEfz8C0Ga9sRXPS/ZXpZPYGNkQbZ8wL8s90FuyHH+b/6uR47sVmyhz+nPTY860374Db3zcf7iGPJmT4hlpGhmXZOleapD7doIXGOzwIf0Z0fswDXNiS1XtZYnhJzN1ZiPPfaYkKkxmUfarfvRnWeuWGaBw3XFTf7Ab84448zyy1/+KmqKIozVePdcuOpDHyq9evcOe3/goUfLUUcdHvVGu3brFs+Qdu3rY3z/3fb5PRfEswN9Pq+y3v2e2+e3btsa3ewd265d+7Jt+85SX98+us+/8KIM1xciUzQagu7RfT63zycp+sP/8/0aH7BXI6Ha5GsSqEmgFgRrNlCTQE0Ce7UE/hwp2rZtKZs2bij79OtTTjphYmSKdunUMUhRL6O727Qtu5qrbUhI0SAyd8o22xLkY8/umhNV2+c1WorMgBZS1HkK4Of61J71ovI4L+pIlK985SvllVfmxfZ5L+DAHFJ09osvlk9ef30AAsQL4IYwAFyy8QMyDjAAFJE7yAZkWt8+faPuoG2EAILPARHjRhDYhjtiREVsInOQIojVKptlQDn77LPK4088Wr7znW8HcAA2EDhAG5LQ3wC5a9lCnqA0t7GZm62eiAb3BGiASQAGkELUmQtwDKTmNn7AAnhUr++ZZ54O8Akc5fbH/fYbFPKwDTEA2NZtASiRQMiATZtkvUyJ8SAYgXQNh9Qn3bhpQzn++OMie+dnP/u/AagRqjqe67S96C1Ezq7SpUvXIFo+//nPRbYk0pJ8kSVkAzQae2YTIpbozPyAJ0C/In27RgMi5EoSvkgRJAaZA3J0Byz6PLc1AsG2/rmGDrrAH6CIvHEfxAYiADkDyNGPe7MJYBQok3l5/uQLyhNPTI1zK50/HYQKW0J8ZWMa1wXmjYnsjWnFO7oaLyqjR48KggKA7dOnb3n99TnR1Apg1pTK9u0Fby6MzEVAXf1L3ZFlCMl07NOnd2Tyvv320iCuADxkljmYp7mxzSVLkI6lDBzYN+wLafDee+vKMcceHbaBYJw2bXYZNKh36IL9yOq1PZyNVLX1tsd5/IRcyIounps5t0w6uWoWxMbZhjE4BtBlR8b1yGMzy8knHh5kBJIK8M6O2c71j38YO5sFZMnMb2SBebD/Klvs1bAPc3h97oqIC4P27VLWrdtQjj76yJiPEhGyBtmD/5dtiHgE2F1r3rw5QVqaH5IHWaKJks/YlDHyCwsRZCz7ku8j65AWDe2rur3f+c53wgf90LtzkfHIEsSWbGr6VQcXMcvGp017plww5fzym9/8OsiG3K6ezZDEEjbHNowPwYBcEJvMAzlF/v5fVhk5Ia2SaGGTWQJEPDQX/pV1ipEsSH526R9i0fniCPnTIaKKrdIpsjTrg7pv6pC9kylimo2ILwhqRC2iDLkmnhiXmMZHkIV8ik1kF2wkCKKTjyEHv//970esRib5HGGHUDEH9moBYuvmLUE4/+M//mPomt0iga6//vrIFHVO1rJEtvF3Y3S+mLCzeVfog6zYq/lnKQ2/2Ql7Y8dk6BzEqYWOStavRszXmIlfG7PPzcuxdIboJUvxnd36LfadffY5QRC6rt0LFn/oVdxhX+TNd9ic4yzmyYJmo2T9umzJE08MYt8xCGm2x46yHIVnn/8na1mr7IFu/ZNde9WHPxTfIZpvvvnmWFTjk8bnmnRF/2RDj2yMPVoAvP32O+I5I7OSzNmq34hhMqYnMYTtmCO/VlKCrZDP8mXLyumnnRbPIPNhH/TN/viAuZg33bjGnXfeXU47bVL4c2SQr19Xxh81Psq0qMvKHqps8u7RiZ4P/vM//3M577zJLUTkb+JdwCKNRkfOMxYxjX4uOP/C8rvf3R3+L+598xvfLHf+7s54JiBFLdyee+7ZpU/fXvGM3bJlc2mobx+2KjPWOP3t2YVoNw/Z3MZuUZaviccWFrJGMnmx2SSjkctpg+wHKep74xT7PU9yMcH9kKKISbHM5547/Np7g/P4m/G7t/qpYpS4auGL3jxHkKJKMyBkkansOzOM+Yv47p3EeCwQsXcZxN5JvFch5NkBnbAZ8jRef7Md38kuFlMtKBgL35IRf88990Z5HQtB/JXObJ+3pV0d0ZnPzwrZsLcuXbtGHNQczfh27dhZZYD+p2zQPYlRx/2pRktI0campj8iRZVekBU6c9YLZdq056LuvfdMW+ezpqh3ztg631JTtEaK7tUwqDb5mgRqEqhlitZsoCaBmgT2dgn8OVK0vr6uvLduTenfp1eZdNLxQYp2aGwo7eralI6dOpWdzbvLtu3bW7vPI0Xq2rYJwOGlvmNTh/iuWS2peAmt6kd5IY1GTe0b/2SjJeAMwNPRfP78heWyyy4K4OLFGUFhC9/nPvvZeHEHxoE4W7sQjUgC2UC2ugEXCBggRtaJDBSNltRTu+SSS4MokQ0EADkGUQiYZB0wYAioSHKhqiF2UFm1+p1y2GGHBvjzAg+gAynAG9IBoQJcABFAkAwogCO32zkPUQG4AJVALQIKOWYuWVcUOZhNicjQ8UD2s89OCzCvvqFzERlVDdAVkQHk/uvWrot6bD4HhOjllFNODaIJaAbybJmfPv3ZaBw1YcLR5d13V5cZM6aH3BCisi9uu+235dRTTg/AilCkR92bZbCYny12QDcixX0QRUAY3ZkLIG0OADqApeuw+27bvi1AONtBXiCrZMRcd911AfyRIkkG0R1AiGhZtqyqjXjOOWcHWWD+yBugVtMHIBGQR4LKBgIqkVzOdR9zkPmqwREdkbWMLgQHHdB/EhuIH0CfPRi/zJwlby8qixa9WQ47vCLqNEliY8g5maLAuc7nR40/OrJs6YBt+swWb9vnNRuSKSYTl22xC6AWSDdOINo1yZRMEFaIFjJZvfq9ctBBo8qQoYNbawX6nj7Za26HNrckk9i2MSBVAfAE3VljkR8A6GpBIqqQLUgIhJz7IgrIk67IAelEbvwPqQwUkxuSyVZSvmD87FUGFDIOwK6yqBcFuaa2Z2aTIXuQA77n40lmGz8il02xNfcyP83B2ANC3dxkRydpyI5kNJkDPZKhY40LiaBR1o7tu6IBGbLO9wi0zIDlr1m7kc+ICeSE1DJndWGvuPKyWDxwHFvkT8irzBwXA8gm68nyCzrmBxYk6EusYpfGhlAxf8S1Y5AyCMCsy4rAJBOyyVICziMPxCp5misdWkwRNxCc9G0cbIt8clu3c8QR32WzGLaPDHQcQgKZ5jOyRPaJWWwI0cmn3ct11GYkP3bBBhEvyBIyMw5kGELF9cyNLDo0NgVp4lhz56/s0jxl5PvMfNzX/5uTGCB+sKmNmzfFtdi4+7AbtiSmigl0xaeRO2KMuEiPYoS4xk/4I0LWXJDWxuk4dqwWskUcpBudqiPJD5VuQfSYF52zMToUpxBTZIpMFWPN16KR7HK1FV1DbHpj/vzyqRtuKHfccXv4FDIToWo+/B55JcaaMyLTdmS2z4cQZ5r4XHr5ZWEvCHsEYj4b6dOPMdMVnfjNrhC/xqEeJYLXroHsGG/RzN98QHMhBBkZiU3szrzIhc3JdF29alXsmMjnFlLYYiW95S4EdsTOxQZjFUvZabv6unLwIQeX22//bbn22o8GqWzeCKv33lsfNl/V3qwaIyEAxRLEoPiCFPW8oVfPwKFDhpU5c+ZFvexZs55vfRa7TlOTxZp3yymnnFy6dK0amh1yyMHlu9/+ThDMWSfZfSyQ+PE3otb86YxM2Rx79ZsvsXv2avHQb3qWFekc8/GcyLrEFj/ESzZGfv7/kcceaSVF+Y65ZMkf9sh2kKLik4UZ92Vz4uHYsQdGQyl+ybbIgE+KkX78P1sRg3PXBf2zVbqwMMBPyYJ+2VvWfeU7/IwMxDW2LcbwJ37oeS7WKm9g8RWh/vd///fx+bUf/WhpW1cXW+afmzUzfPFTn/pUbKlPUjQyY7duC5/bs/t8bqNPYjTI0127Wv/5vsoKbRf1RHfu2lk6dOwYn9XV1UemaENDYysp+vjjT0Xd+3b1DdHU0z8LxGxsz+7zNVJ0b0dCtfnXJFCTQC1TtGYDNQnUJLBXS+CqK67a3aau5UUxis9XHUG9iMrs7NSpQ9myeWPp07N7mXDUEbF9XqOlNqXZGntpo2i9F1v/t7vaHt+urqoZGt2cG5vi7x3bt8e2+j/Uh1L0fndpaESaVvfzIuz8PbdN+X/EHgAI2COmdIv1ueYcL77wQrnyiisCZGaDCQAWoZFZMoALcIHYcEzVXGJZ2bF9R3nyyao5hDkDAICpH6AOQeQ3MAnIAK6AD5AOuCC1dpddZezYMTFGoDy3qgGCMjkBdEAPmZTdpRFogDdiCcCQfQHsIAmAi6pe6aqYg3EBI7J3kCCIsszwMt758+e1dG1/u5XIlRFqrjIUgeG1a9YGISeDAuj2o44qsI2INRZ1xebNm1u69+jaUmNsZ2QwVRl1myNbFCnapXO3yHRUtwvxq0wCkGosSABkBtCIiCArgIseAMA9mxQBqghV24/nzpsboBSAp1/AiowQdgBfkoF0SC4I40pXGwLUX3zxRa01HHPLMVklWQbIaVyBCHNdwBo4ffjhR8rll10ZGcFAJjsAgpFQWUMTSYPkYi/khBhHEPl78ZK3ypIlC6M23U9+8tMAfwg2gPzkkycFYF2+bEXUdlWT1ZzVy9Ot1zjoUl3N6c+9XEYOHxjgmU0YN/thx9GYYvfu0LG/3Rshot5r1RinV+k/oH8QeggT3zlfZiR7pRskFpIT0JWBlhnMrpcNdQB+RH9mfCE3kCDIPuOoaigOC6JDNlfWdPSbvrI+JtkihZBDdMcO2RlQTbf0R8/0rW4tP5Lpyw7pgOyN3W/yYUPkloQde8q6qtnN3f3px9jYK5swd0CfTSKM+AGCR3MV2dnmJXN35w5+Pyq2aiMLXIPsyUH8YrNVNt24+Mz1bJd2b5nVk88/tzzyyMNB0rFLx9pmilhyLvmIW+zJPXNbsmuRjzmSKx2xSbEmGwTRIwLEnJGq5sC/EB9Vs7ThIatKhl1Dhgge8clvtkQvmSEtRiG1css9uZkPcgchw55ci7+Sv3uSGb9zHF3Qoe/Nly0mce+aFkDcgy7YlfqhZC+GIdlc0wIVApI8XL9fn75BtCCT2Jz7sRF6FPPIQ5yxmIRkQoSz9WwIY/s8XYiR7AqhSJYWQLLTOzs2N/Ktai0fF2PTKM25FnlkvZkDEo7tsDnzc11zNHbf0xW9sOesv+j/xYUFCxaXSZNOCJ9zL9mIdOAcBLiMWAt15hk1aV94oVxy8cXRfV6szx0Arps1Ravu8CVsy7gteol9/MuixdnnnhPPDdd0bXLj4453rt9sIRcjzUEssfBj6z+ZWSxjJ4i9W2+9NY53TfEsMkKXLw+fE4d95llmjCNHjCibNm6MLExEHBsS58UZdiJO0CV74A/mTHdVeZCbyzV/cXWZcMyE8uCDD5TTTjs99MVf+KUFC/5HH94P2MHatdX5Yidbs6jimZqlEy679IryzDMyMmVh/zZ8lh7FT/W/X3ttfhkxYr9ywZTJ4csa9a1euSrIOz7Hxl2fjMjTvJH4ro9EZpt8mq951hsDspp9IP/ZC/ISYUtunu1iChvy/kBn9Myu6YadPT718dhxYjyun9nwYih7IA86TJs2JnHeuRp9WdAT7yxMGhP7yO7z7JANkn02WPM8Yz/Gxyf5aW7bpy+LCwhHOmTXYj8Zey6KA/5mZ95B7EhBrCLVxba/+7u/izj9ieuui3rz3tnuvvfJcuQRI8vf/M3flP4DBlR2qBao7NBdzRXB2VJSyTj8ZDNOcuW3+Qz0nc/8Y4/t6tuVtnVtS7v6+pCfRktIUaSn7fOzX3qlTJ36TCspqvmSLfTqiVbEaLU4r6ZojRTdq2FQbfI1CdQkUMsUrdlATQI1CeztEshM0XhJjBfF6idW7Hc3F5miW7dsKn179SgaLSFFe/XoXtq20fuzlLbt6qO2qBdM//VyKlM0SdH6Otsx/zhT1AttdP5syRT9c6QoUsFLNeCJQFQb0gs8UvTJqVPLtR/5SAACQE1jA6AAmPAin809kAlAAiICiJBBccCoA8rs2S9FLULAwVY3wM79AFlgzlgBAWQbMAQ8AkZVA5+6MmTooCBanJ+1SAEsoAZx5lgZF7JrXAdZB1DLxAIIgHNzAgARqDI3AFXkivOM0xgQEgCHsTkPqEB2yDIEuhYtWhwgzb0RmMYzZszYuO7UJ6bGtmuEnPEj30499bT4LTNI8w81Re+55/elQ8fG2D6vDuwtt/w4xoPUe+utReULX/hiOenESZEBKcuy2t7fWFojrl0AACAASURBVN54Q93UriEfAAYolBGEoAD+EJIAKtADdAGOjgO41q59N7oDG7vxIA+AR4QJkhKAREKZPzJGFg75VZlPB8V81KRMgsJxyLXc5oqUACCB0qoGa9WsCDCcMeO5MunkU6JRCttg887PLeN0xp5lNQGQCAffA66yHpe8vbgsWDA/alpq7KGzuWsjQA8//Iiy9O1lYYOycgF6ndAREnRFjxpFIQyfeub5Mni/3gEG2XFF8Cwq9fXt4vtVq94tQ4cODnmY21FHjY+sXv+vLmfffn2DjGC7gKs5I8iQDwghtmAOyCUgWWZi2qO/ge7sFE4vgDWijA6zLiuiwLWVonAvf9MHe84mYQgrf9Mz+86sZHNwLcQBkg+pUm19nxtjVD6AT+Y2e+exAbKkfwQc20JYAsR+gHBEifMmTTolFhX4HEJHV2pEous5XxYbubJp5Jrt7sgAZSA2bNhUDj3ksNjK7p7kg8jlq/zQ33yRbbpHEmXkCVCfN/ncct9994Yc2Dp/lqWMVGA75hfNzhYvjliE0CA/x9IBnYs1sqzp3bzclyz5v+u4Nnshb3Jnw753PaQNQsq82SW7dr9stIRoQkI6lzzFDDEwG7jlNlg6z0UpcU/8RMCQIVv3PR06X4whx9zujCBhFzIn6QORxWedY7zk4BzjFbOznAEf79+3X+gHKW3M5M0X8zN+zOfMz1zIiC2kr+w7qCqj4P+T8GFjMvTYNDKTPP2Iz+bFtu0yGDRocBA7Fo2QmHSAtGW7bInOP/rRj8bWaQsj7M8zCFGTNV+fevqp2MotduS2efJDrpEnebin+XmGibfZKXzhggXRJPChhx6MebmG6zs3smA3bmzVE39GSLJnRDO/ldF4/pQLWnc22L4ss5WeMr7SkWPNh0/QPV18+ctfLo888mj4t1Io7MC4HCfDkG16ftG/uJKlbcg1icJuXbuWtxYujIx9Os3YIt6zQ3Iwf/KsmpctjGcYXdJJl66dyymnnhK7HS688KLWZ5NdCTLnPeO+9a1vRVNANoTEZh8WKmX73n33XUGu03HsnJisadXdUSZGrL3+uutjYXPjpo1l3TpNh9Qr7V1GjhoeviXuqGlLP1mygi+JBa5ncYHtrVmzpXzmMx+P553zkLtiAmJZLKMnz0nz9fzyrkFennNk6lr0QH/kyY7JwLNQoyWkKLmQj/llzOB/4gy58nm2iGT2/POMQoree+99cQ5/E8d9lw0JPfvpW6wgI+fyHf8vRrMT8/W8YhN8wJi8s7iO8fpM7LH4IsNd3GIPxitW3Xnn72KMbJauPNMvveyyaKKJJL37nifK+PGjo75o3379/gspGmVd6upCXmJ7lnlxIBt2nz1J0awxn6Sot1CkqHim0RJSFOlp+zxS9Kmnni0NTR1i+3yNFN3b0U5t/jUJ1CTwpyRQyxSt2UdNAjUJ7NUSQIpauY9mR6WqCZr/dIsvpTlIUdvn9yRFs9FSaVv3X0hRmaIICC/lOoxGl8/m5rhDdr2OVXpboVq6z2cR/ew8msRsZpvI1AASZGEBB4CpbXqPPfpouaZla5sXeoDGNk4v8EAuEG+7ICDsWoAzIAPAtK9vH5klzst6mMAB4ALoA4jIFEAwGha1bF+WfSLjQ/bJgePGlKuuujJAZGZSARvuIVPU30mKVlvexgZAAlSBANlPAKXsHvcA9gA9YFKmhnN8h1QBdmSmAHGII9kf6hoCOgg+RAJwZ9u8a6hraZ7bt8m+Wt1KxiFaTzjhxJgD4gApq7kScNrUoaEMG7Z/1AlF9rgXQs+1gOhOHbsEmSQjEhEh8w2ZQW9AI70Yl+2lgBhCBYgCyM2VDp597pUyeN9eUU8Uobm7NAfBB4ABkHTkeMSLbXe2jQLqCTLNF2jr0aN76GrOnNfDZrOJBACN4EIGAnQAOiAPOAL/jgXi7r779+UjH7m2zJ0zN8Cz8ZM/3SOoAVw19IwLOYUkkAlHp+a44p0Vka2E8JXJg6wAmOni0ksui4ymRx99LOwLaaoBE5nQZWauyfZ74IH7A+QCysZs7q4LJJsrMKsZB0BIzsjgZ6Y9HeMB/pFIgDR7R0DQizECq67nfubkfDaNEGTLbARhhkTzOQDPx5BrSTID0P65RhJhSMrMlkNIsWnb682BnhA7dIFgyq3d5ONeOR4EmTmyB1nKSBKyAIrpit0gcavauCODpDRec0hwX20r3xy+7XP+RO98R71Z97ZNmkzYMx83dttulW2otuhuLWNGjw1CK3S6YkXIDxlHhrZ183/X+qdv/Gvp26dDAPWVK98thxw6rlx44ZRodsZPxDs2I0YZjzjhmnyEXJChWY+TrVU23CP8h23TddbwEzPYKLkZMzuml6z/mTV0kRVZ4sB9+DRd0l/WpqRX40Ly0SGiPJsOITnoj+2YpzkjLrP+pGsYn7jDzpA/yM4k1snUOMmNnDMrkM+JpVk/09/GqWwJ+WQjq8b2DbGIQs5sCSHDfx2jhARC2DXThxE1ZOMYdjBk/6ExZ/bM98wFKSrukx2dkBtbMQafsy3jOOuss8vwYSMi8908fvCDH4Sdm5sYTUdio7HxTdenC7GdPVR1XB8uZ519Vnzv+rn12W9zQZg5h/zUqEWaI/PJy/Z5uxz4v2MQrYgt12b7non8nd7EdbFJXVW+xd5kdR573MS4D/kgXKuyEGuCtGNvYi5bdj/38DwT2+y2sCDI1pGiFpfYqjlUpVzmlgkTjgi5iQmeQeK469Md2Wy33bp//1jc4He+J3/PJrHWYgh5uh8dkdc//MM/BNlmgeTNBW+USadMikzZCy6Y0mqj3kVsgTYONVg1WqqeL13jvg8++EQ544xJ0QiQ3MWM++57ohxysAzfLeWkk04uv/3t7aVL5y5RmoWPKQezYsW7pUePDvHMNl5lb771z+zgrJChOMi32XfWqfVMJkuZmJ7FbMdnYgy7pRe+zc7ZY9aOJS8y1bCJLrOWNdIQaYwEF++enqb0wqnxDmrhLbNx6cE9jE1s5L86vBsn26RLZQIee+zx8MvczcB+2JfnC52zffacdUUzxmYmtKxaz0NxxHPKP7FLPGJT/t97Dd2yvyyh4hj3976FHBUnPPM9uyaff34QlZqK3fX7h8r48QdFpq3mS/Ge17bqKt+8syqpUNe22qGU5CffjjfPZovy9a2fR736lsabsYDTzrtnifqlfrL7PHtBgL70spqwz0amKFJUlqjPM1PUwnyt0dJeDX9qk69JoCaBPSRQI0Vr5lCTQE0Ce7UEPnTlh7waxpa1KtfT9qKqy6uMT6Totq2bW0lRNUVtn1dTVIYoqvN/2j4fjUtc1x0AvDilIl2TFM1GS3vWktpTIV6aEVFeqnNrKnCZL+FIUd3ngQEAJbfmVlvL5weABi5kdSAdgA5ADfGyc8fO2Aa+7777tQJaYBxZAQgk2Hn88SfLUUcdEeSQjA3g3fVl6fXo2a184APqbK6Lf9m0wMs7UApAIihy+zxSAjGHQDBnZByyAIgCTIBw40ME2HZv7n6SBJG9AqgCvkgm2TKIDd21Zcj6ftSoA0IOan05v0NTh9g+L9PGvNaufS+IT9d84423y/Dh+0bTn/Xr3yv7DOwfBKlMX9uDq+28c6Nh0FNPPV2OOByh9n5sPzNXgA9p6L4vvDCnnHDC+MjMRIgBkUAVkIxcNE5kC7AE3Pk3cuTwsm371tALewG8EmgC6YjFJFuz0zn5O9Z4yUj5gq985Rvli1+8PoCUrLXPfOYzIXtAEwh3HaQl3eYWTtsllRHwHZm7X26N9x1wrFkEsgKZgXRGcgCsCEmk2kMPPhxEC/IBYeTH9kKdecng9tvvLz16NMYWUICULdAJ2bsWEgEhR2aAOsJK5imSBtkL/B599FFRt9RWRT+f+tQNAYyRJ7JONWgyR8QLYou8XAeZSOaONXc2aP4ISSS0jCXyc7y5mj/yDRGJUAXwnS8WIP3ZKzDPzv3NH/lnNgdj29nx3lwRUnQPNBsbgM9mMitJhhnZ7rvvwADdZOB8cjNG55MlP0ImsHmfIRbJ76CDDo6mVs27moO4YYdnnHlG1DNmB+3b14d/sW2kgHILyCoE4KGHHRKZvFu3atIyMEjv3PbOd9kpHzR+iwiZuY1QZl+rVq0v9fWlNDZWnZSRH36zN4SKv+kZgZXdusnBfFyD7vzNHhAJSAj3YQ9iGTkgc+gOEUMPMsbEisz2dh8kmXHTI93SqzEgoYyBHaiVjMhB+JCl780R+SA2IlqRNnydL8iqtlDDF8idD7MP8VO2dGbVIpH4MLJLXGR74kFmByKkbdfPjDX+oT4nOycbJHanDh1j8YiejJlP+HHsTTfdFHMXy8Q89kp25sX/gywdZRvvfuEv7ktvSUyTnbFl4yWEYDb8QnTa9tu7V9/SsWOniL+eK66xZYstuiX0O2bMyCC7yOHFF18t11xTZa3fffdD5dBDD4g6lYMGD4r7JPHofnRDX/yEjunMFn1jM14yWWKh69RTy/333xfPEyQi3xPf3AMZap7+kat6oeIMf3U8mx08dEgcS0f33j+tnH3mxJgjYlzsCOJ4SBVPHMNf+Y+x2D5PBzIO+acYIs6RuQzDJOZDT506xRzU1kS+G9vaNWviuS5O0aEfdmOBhE1bxGDLntViBqJUHCFr+pZlffY5Z5fHH38siEyLnEjO9es3hE86jw1MmHBMyMwzzFiUWrBbxLZ942IbiMavfPl/l5///JeRmX/jjV+L5yOd8ysd7hGjAwcOKN26W9jbWVasWF72HzI0FgrYcnZkpzNj5bvf/va3wybZPXtj4+RQNdo6O55VZBuN91asCD9BHDvH9TzPyEoMcAyC2jH0Kcb++tZfR6Yom0ZUukdm9nr/8Mxh//RusTdjKt2OHj0mSsCIi8ZnTnzac5fe+Tyf4vOer/TGbrLWtOe4eKgBHf9lf44ndzHSPejDdY2ZT1YNs+4MP3EP13VPx5IFovivb7ihbNq8ObbPP/SIBZTDy+c///nSvaUETNt2Lc2TduwM3WjQmWWbMiO52k3k3bEiS2PZvoUUzd0CSNHqX7s4rr6+oWzdtiNIdAQoUvTJJ6e1kqKZKerdxb8gRFsaLd30g+/V+IC9GgnVJl+TQE0CtSBYs4GaBGoS2Ksl8JFrPrJ71241PZvLrmYb4quXzyRFlQvdvm1LkKJHjz+81Ne1KT26dY3u84rp/7lM0bYtBe2Bp+w+n6So7vMaLVX1nf7wkwRpErRexG09REwgBYBXIEJdsnlz55bjjzsugL6XdKAYAZK1xyrwsyIIAZ8DUUDqs88+V4btPyQA8fTpr5R99ukegM4PMIFQQigAjpMnnxekBDCJGABKAT7ZsG3a7i7XX39dAJck1oADpBrQhIgCGBBBwJHrymQCloAPxIhMN8AKKSrjA5A0FyAWIEYcASFJkhqLbDwg6Xvf+26MR8agRgzO7d9/QIBr5Chg9eMf/bj06tU7ttWbg2ueeWa11R6ZBACef/7kAI6lTXPUSl258p1y662/CRBcXe+tAJpHjZ8QzamQccaDeCBrMiVnRA7CKslchJmxVBmRDwRYzu7jFXkyoezYuT3IIOdnIxvkAUAGKNKb67l2NnABpkaMGN5SM7IiMzPLL+Vknu6H0ECC51iyJiV5k6Palq5Nt8AxGwMg2VgSXIg6gNg16RfJuGHDxrLgzUVl/Pijg0CmQzrNbKt16zaXzp3rW5tMGfvChQviGPLyQ7aICEQI20AQVKTH8LJ5iw7ynQNgI/Y09mnbttr6jyA66qijy/Ll7wQ5azzmiKxl8/RCRlk3FsCvmhktLsOGDYh7sJWq+cx7pWvX9kEQdujQGPLKGq/IO3qgUyQJAgJw9w/5Q2bGxyb5LRlkLdPsZIwIoHPknR++KpNbk6lqa3+1vRcgR36YW3Z4t7BhDmKA+yDukmzp169/WfPu2vLOOyvDPviJGrXDRwwL4m2ffQaUX//6Vy1NzcxvaywGICs0eFnz7pqycuXq1hqKyAgxhvwyaxSZwSeNH2kD9LMv5J4MQ+QG3cm8QzjRvW3kiEOfsz8+bm7kwgeQIfTv2mRqrkgI8+QHuX2eTSLMZaEhksiIHpEySexrIMauECH04Vh+5XtkBTsWa8iRH7k3O3Bt+jJe9WbND5lGtggxGdpZfxcRKW7wzaxr6T4ILvdBWrimDH4EndjnPoi2XEhwXdmNCGU6dm++3aVT5yCvyIt8kD4+pz+Zjz5DLiJvkDHmmkSJ8XTu2iXiK58ybt/bYm7O/IruxHN6IGvxGEnEV8TDfQcOigx443/++ZfLoYceGHG6ItJeDDLHdzIbjdG55m5r8KhRIyN2nDf5vJAn3Vrsytqj5sGekOHGpHalZkhZpkE9zrPPOqvce+89MT76pw8+Jg55VolrfIqfkZOY5bpVluoj5QNnVDVe+ZYMXw13LFCRDZ9FlBs7O3Bf/oxUtJ1ZlmG1Xb936IxPIouRr+7Btj1P+av3AfHC9nw1edljp44dy/5Dh5aZM58LuRs7m0d4ikP8zXHGj7hDnLIZ16Sbrdu2lP2H7R/kpqxDuxbEQO8DiDpkrjldc81fhN40E+Tn7McC4NSpT4R8cvfJkMH7l9Wr10Tnec8oYzL/Kq7bedG57LffwLJj57bwVYsyo0aMjLlmlrnrklU+0/gf+2KHxkyW9MsG2bh3hKz96VlqQQFhiyxkD8hnfoVUzDqlZG4+dPjk00+Wq6/+cDwfxVR6M2/XZfd04V3AvdXJ5R/83+IUUvShhx5uJWjZrblYqHAPcYTNZLMiMYbsxBv6sHvEvOz8yCxfcYrNik2eM2K/sdApe8oGffmOKJ6zW00RxSeE6yWXXlq823k/u+3226Pci8VF3edjMaa+IjF3bNseMVttn3zn2/Pdr3pPbCnl1LJYn5miPkeI1revj/fQ/0yKZqbo009P/yNS1Oc1UnSvhjy1ydckUJPA/yCBGilaM42aBGoS2KslcO1fXBuZokmK7rlSX2V27g5SdEDf3uWoIw8r7dqW0r1rl8gU9TJaV98+MkWtumdN0Wy0BBSpKSrrcJd6Uc1VM6UkRVGwMkVtZwJsMjMgt9I7zt+IPaTo4sWamJwawMyLviySu++6rxxx+EEBKLycAyOuA3AA4pm5VjVWaQ5yBdgD+E+ZdEo0xVFXDpD0gyQC5Fzf+IEM5xoDQsK52XRm3LgDyxtvzit/+ZcfC0AgMxExANACEQAqEJtbK13TuIAqZAFghgACVl0fMAVuAT2gJjNCAW6gSLZr1GLr0iWIVbXs/u3ffhbgWV1UJCwA1a1b95a6qMPjOr/8xS+D/O3atVt57DHEblO55JJLA+Ted9+DZeLECeWCC86P7cyqIYwcOaKsXbsmQCcSCOkkq+Sf/ulbpWuXzkHkydLr3LlqcGNe5kk2CDWAjSwA2CxNYGzmaOzIJXOTybdx44bSvUe3yKIB6gAyIBYpQReIMGS1TBaAEIEjawaZpg4qoHfFFZcH8VoR1TsiGycbo5B91oK97LLLghgyNtc1fzp8+ukqiwuodX9Zf+wIgYMoIF8gkSychyQBiNetW1/mz1tUDj7o0HL/A/cFOeD+ixYtLV26dIiMz7ffXtLS6GR3ANRHHn04atuZq+zsUyadWu65596ybdvWkJ1sJo2TgG9bwGfMmB6NiEaPPiAysHRsnjTp5ACxvXr2LuvXa4azM+QHeCN+2AhbIkNkJQDM9o0NeQYYs3/EHNkApuzcuX4QWwhg5FpVjmFo6BJxg3gjE9dAvCLMMmvI9fhR1mwF/PkkUiQzoxLsy4jOTNEJE45uzY50j8xKNB52ZdEgu68jDIzFfGT5PnD/Q1Evl16UkkAa9+nbO0gxGaj/8R//HqQrItP8kaIPPPhAOeCAURF35s6pOqrTqfulPSO3jNU5MlwREeZOnubC5mXoIqSzu7vfbNT12Aw/R1YjB8mLTZqbOMJGXQ+J4DwEl1jl72w6hWDi5wgTfp1b5Y3V9REaMlll9hmPvxG7xs2++A+iCpHJtnP7O9ug06rR19LWLC+yZSuInU9+8pMxd+fRt/lX9VsntdY5JXN6MTYkuu/MmY/l4g8SWzxmF8ZrPll7GAFk0cxiBdIQ2Yj0MAbzECdcx/WNAWmGWEOAmr/xr1y9KvyLXvgueYsJYirCWB1h8TTrkmbjqErevcsBo8ZEkzRNcfiGmOzafsQARJaxi2Pkltue6YheFix4oxx6WJV5zR+ME0kp65KduLd50btFLLVMHSMu69x+7jnnRJkSsiEX+kKM8x2xEtFLj8jMJM74KzsJ8nHSyeHLyF96owP+n03tyJs9sgn35Y+23ZO57fOeuzIwHW8MU6fKch3SUiJiZcQ58qdDMVacRE7HGIYPL8dNnFh+9atfxmKF4xxv/q7v/93XvPgrnyKPrG/5/R98rxx/wvHxrNEEkD2xS7WwFy9eEgsJupt71rCJPn36tpbyqOJPVT9TPLCINuHoY6P+snrZd911dyQBrn53dcQtxKtyLb169Si9+/QMgv71118rK5YtD10YH9siR/Mjaxmk2aGdv/rbc9sCg/k7hh3weT5Nhkhci7bsDCkqU9r1+aZxsHNxnlzcc+PmjeXaaz8S9srHxM6sL4qcRbDSEfux6MnmybeKFSPL9OkzYv7eDbzb5EKG78mP3XpWigfiDfnSVVVbdm7LjpUSZLX7mpf5iTWZmcn+xYIsucFPxPQoodBClGZNWYsGH7n22rJl69by1a9+tTz6+GNhE2qBd+zUKfy7vqF9+Jfu8/ytuaWZYL4D5vufmJYZo0nC5nOMPSJFdaDP7fOZKSquIz/VFJ0x4/kgRZVp8tl/JkWDd22zu/zr979b4wP2aiRUm3xNAjUJ1IJgzQZqEqhJYK+WwDUfviZIUcRCS6JoyCNeQttYpd9VdmzfWvbp1+ePSNH6dlXXTyzan+o+jxSVUblzx47oPp8vt8iLaNDUpi62O3kBzgygPUlRnyHTbJ9/661l5fTTT4qsBC/TSNGXX3qpjD/yyADbWZMRiPRyD9AjhpBlXtqrphJVhlx0YO7ZK7bOIzaQTNmVHFHhfKDOvYEeWSe5vRDIqzrW7yoPPnR/6dWrZ4AOpAEQYvyuDygZQ5KixgXM+s71yAIQAogAcMQqUhSpaozAE2Dtmog89wS8gB8EDuB5003/GqATQZMZen37Vl3rgUhZPk2NTUGUbtu2PchFpIKOw7I+ALaqxujx5Z13VpS6dm3K4MGDYguy7ryAoUwSBN6DDz5UzvjgWfH/mi1p0ABc2t4IqAHNxluRm7Z09o2/c+um73ObKZApa9IYOndpCtBPPkgHgAwZklu8AdWsJ4l4cz3k1YAB/eM3Uo3syJMOyTJBOVnKTEJYIA7p1Gd0ghh75pmno6GRezgGMMzGNmzC/LN+JqIQAJV9RLea9Lz5xtuRbYb4Ir+2dW3Kxi3N5agjDowGXGoOyl4ELG2Bt2UTQWOuSC9AHhFCbupebt9Rbas/9lg2sb6sXr0qiL7IsJ39Qiw+HHLIwdG1vkuXbmXVyrVl/fr3W7KF3wy7Jef3399Shg8fErYLiBo3u2ZL7CobhJAx30NuyYgyNsQFstM57AMBkaUrEDFIDbIkH9eiE/YJhPtBymR3+sgEKiWIMmQP3fBVczcvRJ2aosA13bkGn0Fi8nHXQooC5IgEoJsOjXPYsOFl8aIqM7qurm3IGvHx1qKFQTqSE6JfDdZOnTqWHTt3xAKHhmLGLRao83r2WWcHaSE+pL9n8xVyYT9JFMiq5lMIC7V7dcm+6y4NVU6LcbN3izZkiPQTM5DZ5GxOiAnXQ1q4RpKl7IdM2CX5GJvvnJukp/mLFQh6NolsQxQiAtmTa7sfX0DsOYbfIBjpRyzNeYkZYonP2BZ7SFJUJi0ijR3SH58UN8zbVntZlq5N70ghOjNXhJnFG/pBAMqmRVqxO/J1b9cQu+hTHFNTFEFuAYJu2Cu7Q6QgRZFQbI8+1ZfMxZVcvEKKOg9ZlDYuJshURHSaB72wIzJHCrFd8rZINGTwsPLjH99S7rvv/tKhQ1Nr5i4ff/fd96N2ZTa2cw0Eufgjbp144glR11KmuzHQOVkgw8xbph9ZiCd0KsbQF70a7/x588pZZ54ZNUXpgP2RDx2nDj1TxGs/5G0umcFnfsedcHzoNmtV8w82TAZ8GMHH1n2GxEOKIoSr8h2bIt5ZMOOH7JIdsAl+jwhzPJmxTXFFXEVAxrb7QYOiHiS/s4jDt9mve5I7HfNTfp3kv2dfZpDOeG56ZGzbfi/rm+7Z1dixB1bvI83NsQCmDAx75WueVXTDZvg8mdOFax55BDufG7VHldXo0R0B2jvimqx0CyLDhg0tA/bpF/7xta/dWPr27tP6jHJNvsaGkeF8ULzzTGazPq/qOFdZvGwSuUjWnuf0dOONNxaLb2yGHzmPXrMMjOPphe+T/ZKlS8rpp58Wuk2ZV8/GhSG/bGKUJQ/ojZ+zMztBZs6cFe8d5J/b7Pm7GE0XZJMN1DyDfEYX/kaKer4pjWOhRXwxbjHPj/Fk87P0AfPOBYbsBJ/vbuSClD/zrLNK127dooHjI489Gs9K5WyaWpomNTRVzwSkKNvwbhgkZ0st0dwez8f9ZG3dzHhll350ns9GS+aYpOie3ednzZpd6hsaWxstacC0Z6ZojRTdq+FPbfI1CdQksIcEaqRozRxqEqhJYK+WwFVXXPUnGy3t2iXLc3uQorbPyxS1fb6hfbtYod/ZvPuPSFEvsnt2n2+nE+iO7WXH9u2tmaJxTF3bOE/tp/9MiiJxMqPUizDCyDbGBQuWltNPPzEa7wDrP/zhD8v0Z58tf/XJ6wMo+AG0AYoEWNUW0bnlC1/4fIC2rN3pmps2bi4NDU1B8gF/CITY1rVjR4AcYBxBB+ABMwglJACQKdti1qyZZdjwoZGpCJQBPra7Oc/WMc08ZIJmnT8kDxAi4wiRQS4AvcUrzAAAIABJREFUJiAGaAMlyFsETHa59rlzgENgJwklRJrxauCjo+7SpatLx471ZfPmHaVLl6ZoOLFteylduzaW997bWvYZ0DuI0Mcee7b06dOlaLAAMDXv2lGmTLkgsiBvu+3Wsmbt6vLBD34ggJEu3YhAXeuB+7/6q7+OzCpbHYHULVvUu9tWXnrp5cg0AaDoa+OmTa01VjOrBIFErgiBOXMB1y7l7SWLYzvjhvXvxfZ9JALQRzZPPvVkbOuXWQOEIUllltITgsVvmU9IBGAWYUIvQJ9zkDdJcCEsECwJuhB07i8Ts3PnTgFwkRLm6Dv6QggZD/AJqCOiEB1ICfdnE9u27Si//MVtZcniZdEwSo3TdvUal3QO8rJq0vLLcumll4RNDh4yqHTs2CHAMjuN5i1r3wv9jhk7JkhRAJD+jz/+uLAJ2Ux8QfYuIrRHzx6R3Tp79ovltdfmlIb2HaKUQdTvbdnKaNwAunmzc3NFbCHByAQoRgwhLyYeOzGAO/AvU4qPsHH2TaZALl0jQAFvdpfdx2UPr1y1MggZ4JaNIuUA6MyGBuYBfjZPP4ghhA/Af9JJJwYRrdYn3QDhsSW6c+e4l+PJW6YjfQD9CCbXqhr7TCxLFi+NhQ22oVHYsOHDyr//+7/F/7Mf2buuQ7biSlXz8MHSrXu3sKE333gzMsvolG06xoIE4gnZgDxA9rk3MlAWGD8nYw3IDjxwXPn97+8J2bKh6piPxgIF/0QIyFzUKAspKp7Qt/lW9V0PCxtD0hknOydrOvG3rHS/Xd9YkHLu7wfZk7YopvqczsnHvZBg4ks2wUFsGReZsqlcYEkC27joJRcv2FTWOZWpxq/YCJ/jy3QuJoqN7icrTh1Rts1uzIkfOsa5CDu2ZdxkI8Y0NTRGlhtSlMzZp/ONWeMWPkQPbMh2etczRvKLrOwli1sboPkcMSPO2gaN6DEn/sQffI5wEqeipvSu5vLS7Fdjt4BrLVm2tkyccEgQscbLDoyZPmxd9hmyV+a+zu8y92Y9/1zIHAmlxIaYROZiNV9C1CLYyEWJBc8sNsjWly9fVi656KLywP33xZiMzzNAbPE884xjZ/SQTaTIwv3IFFF96umnxfjdl796Nhpv1mdG0pEBf/RsEgdsn0fI8SGdavisuZq354sYhLzNbGREvx8+SB/0am4HjRsXZPydd9wexCEyi7yQrp6fmZ3sPDJg04hy8cd3Q4ftX7p16xJzPffc8yIuir90O3ny+fEsNlbj11AtGyU619+OvfLKK+K3Z/ic1+eWV155NZ5zdjGwbyS6+Bdb5UeNjEWm+W/MixitkddBB40r+wwYEM8dehEXlRDIOr5qlSImyQKRaYGGPbnmsP2HxbOPvJGl4hb78JwQA82LTbsu2/FegGDmg0oQHHTIwfEOIO4gtulQfJBRy6/FOsfSGXsle7KkS/oXd5G/3m/4pec5m+CHfMs7EJ0Yg2eo8+iLv5qDmCablpx9ng0m6dY996xDyg6RuWIUctgulTfefCNsIe1L7BYfDzv8iNKvf//y9a9/vdx7//3lmGMmREmRJEUbOzQFMblty9bS1NgQvvffkaK5GBAEaEud+z/KFK1rWyzo17dvH/EsGy3FtbfvLC/OfrnMnPnif8kUZfNZU7RGiu7V8Kc2+ZoEahKokaI1G6hJoCaBmgQqCWi0lN3nS0ttz6zlpFt8fX1da/f5CUcdUdq3a1u6dencun1+t4L1pZRdu3ZGbSiABinqZR9YaahvX9oprL9rV9m6ZXOQDl7AZYmpO9WuviFeULMu2J4F9vNFGVBWA23RIo1GTolMLC/MAOYzTz9V/uqTn4z7AiEICKSac5EEQAGACKx4efdyD+Bng4lpz8wo48YdFASVl3NAGlkCVNiahriRkQVwAhvZdAZI2rRpY1mzZnWZeFzV6RxgBXrMG/EDIGRHaKAWEEGS+A3UVF1+Xw4SDoABjLKxAsCCPDCmbFaUGR5k5P6AmOO2bt5SNm56P8DY/PnzSkNjY4CgffcbFKTpylWrS1NTx8gsmT375bJeo6RCr1vKweNGlssvuySIGUTs3HnVdls6A2CREMhPgJa89x24X5ASSIDNW7aWiy66ODLmEBjGQgYNjUjZTWXsuHFV04bHHoutyn6A5tVBFBxW7rv33tKxsaG0r28XMpAZ6XjAy7bx/QZV3egronp7ZHohD8xRRhPgLWM1t3Aj67LLOh2SEWKB/hF2MngAtwS3by9ZGnUFOzQ1BSGBQPS9be5kAYAie5CC7ALp5ZqAJ+KCv3znO99tJaiQVr4/7riJQRyqy/ijH/0owKxt8WwMMGaD7AFR9sqrL4ds3QtRgoBFhCKFzNvYq2Ypg8OmfMZWHFv5KVvoHDaLBKAXZBXSCdg2D/eSBeZvxBjwSz9spLGhsew7cGBrJq1r+hwZhpRNMsYkk+QB1M2jU+fOoVfEqDlk8xzkANLFGLIjPT3Qn7kguKot/VUDDdvcs6aoc4F74zNO1wHqjSe7WNOT+/ML2c/pJ/wKwffwww/FueSN4DMf8cY1ZbrxVXJEgCDpsuu22GSc5ES/2fCMHLPcAoKEjVcNXDqVF55XHgM5Mrs0NTWWnr16BiEue9xYNC0zNwS8eYtRPhuwz4DywvMvlP33H1769ekXcYv+xBp+xObIwviQYFk+QAySPYq04CeIDkSfHzHN57nNm00gkPhMZi26vs+SmCRX10EKJdFJN753jnjHZsRSsknyVYkJ+kVSsAuyQxKKrWw/sxSRuGyaz5G3367tfnTI3sgU+YsEcg+fs3+ECx3yK/EB2ajGsRghOy8y6ha9FfpjV8bverbN23ZNdsg+ckcgeY7QG/u1iDP7pZfL8hWryjsrV0Vnb7sRXGP79lLGjz8kxjhr1mulqamELp2PQGSTSC5zcx3+Jk6wC3OgE/dDLJKvMZmHf3YG5ELL2jWryyUXTim3/ubXoSOyNFfkWDZpolO6Z3+uzZbIM7frn3DSSa02QobsNufpeKQe3zcG9sQmyNU8u3fvEdc0n6y1yvdyyzX9iqf8h37FImQvgs7f7JzuZWAiXOmE3SIVLWrQE535jmzo1fwco7QM+VQLCY9G0yuErB9jIyvjtXBg7GKRbFKLdBr1if2y7pUd8d4RTevGHBjjI0t2qzFgtSW8IWzV4obFpPsfuD/GsuKdd1rqZ6+MsSrNkpmuYrYfpQYQoeIb8pNdsis6t+iAkLz33vviezFHDCJv7yPIR7/FPX/zM88zz0ALUnwx9Utn/IIO2WIuPFmc4o/q2SoF4Tnl+cMP2TEieNnSpfGc5gPs3bgyu58s3YOs+WaWUMkyK+bjWYK4dX7GcAS/eYsn7k2uzqFLtm9MXbt1LTNnzYz3DqT3rbfeFr527nnnlfr2DeGDd99zT+xCueGGT5UOHTuGPNrWtQvf8k7oXTErykdH+mYd4dX9rOra508ukvsuj9m1e1dp11JT1GcWuJt3yxhtXza8v6k89fS0MmfOG5Epavu87yzCe2bJRPbOanG+tn2+hoZqEqhJoCYBaKL2U5NATQI1CezFEvjvSFHiiJfQIoOg7X8hRbOmaGyb94IZW5x2RRfRzBS1/RqY69jUIV48vQBv27rlj0jRZhkKLaRovvTuSYoah5dgwEtNURlxtpp9/OMfDxBz880/DGLt//70J5FlAlDLUgEMAWbZmghSxIiXfxkvwAeAVtURK2XM6HFl587myNABwgBOwBkZBCQAt164EzQiZgAHwAMJ0qNH13LQweOC0ADcgFXnAZ6yZxAQrglEIDsAeL8BGtlsxnvEEYfHvQHGJEX9nR23gSUZdcaSZBFizNy+8Y//FDK3PfCLX/pCbOE2T8Rj9549y4MPPVy2btkeW8uAhukznouMio4dOpf31q0pvXt2LqdMOjHknPM2B+AJuAfcgDrgWbYTwA5kAfsAYYdOnUq7dvUhV2QV8HzY4YeX39yqccroMvG448pdd99VNqx/P+xEDbCly5aXr37178odv729rH7nnbJi2dJyww1/HWSYuWj4hFQ67vjjIiNLzTVgDwiWsQUwZh27ZctWBDll7O5tHHQvQ4hNIJCQ4fSPeGJL5gfsTTz2uDLtmWmlbZu6mB/CBujM7tB0nVmViABgF8hGbPgx3zcXvtmabUr/jnctGT9k51jktf93T2QCgE6OspSWr1hWjjzyiPgu5Y3IQBqQMxIN4M+adsgSpAX5synkE8DrnrKXEFjsBkFBHuwMMWGsyDXjYDdZouHAMWMDqCJbEG5AOfDrH5LefMmEffvtPKRDtS384TJm7Nhy6GGHRSaucxBcxsOO+ai/gWuLCsgA8iFXGaMIDZnUGpllsxN2aOx8zvUcy/7pjA2QKTnzaRmGxss+2TwfNje+g7QwTn7IV30nw1HpDTrgPwgQBAMCx1yNgRxlBbMZ96S/zOT2uYwspCNS5YQTTgxS9OabfxSLCP5ZRDnp5BNjQcG2fbV6ETFKNJjPy6+8HFnA5HrP7+8tY0aPLX379Iv7IAqSFDUnumSzZG287ANhj7BgA+SCqDFmchN3sp4vctw9zJmNIILJzBjYHz3xcXEtF0T8zkYn7FOccl9kJiKEfRmf7F82jQBKP2CLSCfElvhKZnyP7sU/dlfVrKwauNCB8bAp1xIH6cP/k63FIwsZ7m0OyDO24ljnuUcQubt2xn2Rk2wTmYVwUs8QCZQLfMj57FqfjcreXLCwtGvfFI15XINc+QLSjuzMid8jesQENimukJGx8VH2yfboCIFGvmwNeUdmiHXzd13PMLZDpvzpzTfml7/9my+W3915R+jSWLOerHuxW3GNPzhHXcZvfvObMRbPArVQjz/hhPLKq6/Gs0andLsTZPIZE+JQtrRdANkMyO8vf/nLYcd83nz4Ctki3b7xjW+UD33oQ+FrnoH0nXVgyVMm6i9+8YvwDQs9bEZTviTe6TjJWfblWGMge/ZEt2zLP880YyMn/kZ+nt30KMZ7nvtt67Vng/tPmTKltfs7fz3i8MPKySefFN+xNc/ROa/PKccce0w8/8XOXPSwMEp+9KvEAdLtwHEHxjOBjsQTPif+kicCWfzy7PA3XxTDkgiXqY54Vc+bnbIFz3tyZzPIxMwUZv9Vc6ipcT+6RqqzMZmhfNd3rm2c/t8CG7LR3569Fh3EPs8p302ceFy5/bbflvff3xhZyPxahqmFH/EMEUvHZE4vsQjWUgtVnFS2gJ0ddtihkZHr+cY+c0cFkpe+xSb+SW7iEr9DlsecZ84I+WiMJSuZXXz8E9eVrdu2lb/8y/9VZj7/Ujn55OPKZz/7udLY1CHup2ySGvYAeH1d2yBG810vCc/MDM130XxFT+LU7yRFq5r2u+O9BvHpfeT9jZuDFH399fk1UnQvxje1qdckUJPA/7sEaqTo/7usakfWJFCTwP8PJbAnKbo7thX9ISx6V62ra1O2bd1c+vXu2dp9vmf3bpEp6mW0bTsr8Fbvrfq3DTDmPFmUXv67dekapUN1n9++bWuAs+hsH/WgkGTtWmo8/fG993xJBiC/8pWvBMCUlSCTAnhGik575plyycUXBVBGIgEGCCMZFkAG4AGc59ZuIAXgAy4OPvjQsm7t+vLuu2tbM9IAfYAdqeA8oBC5A8Dt2qXTaucAeKtXrysHHzymNDa2L5PPPy/AG9DhfkCs7XEABTAEqAE/7gugAX3GZ8u1xhtAHdCF9EBWIHWAY6AE+AGOkTsAEiAIiAKYCICbb/phjG/q0y+Xr994Q2zJlI2ydNkyKRGxRXThgkWlc+eupW/f/uWVV18rUoN16u3fr0/ZtmV9+eu/uj6ua47AhTGYC6BpvIAQnem4nE2MgHLERNdu3cuOnTsDCGem2hFHHll+8ctfRc0+DRdkEp4/+YLywIMPlqYOTaVdffuoBzl92rNl/8GDy/y5c4JMcm1gZ/t2pMGGcs6554R8NBmi0yeeeDxAPN3r0o5E2bVrd2QZ2aon24V+6Q7BBwAjKciWXWYDkOzKPmTwkDLtmWej5iqQB9DSHYIDoHc88Oh+dAMQIykQImzjgNEHlCVv64w9JGSepQKyQzuADaQaM1CfWVlq4ZLpps2bSkND+2gElGUbHIOgsP0YgcjmgW1EJwLM2BEI7BdZkc1LkGSORXyyGfaD/GFz7Cm3rWczLAQAoK28RTZpuvzyy+N41wV0kQMyhNiqMSHcAHSyNCfbxhcvWVKuu/76uB/fQ14hN8iKvZITggDBwq+QP9n13gIH0mT//YeG/GWFkSFZ8Bv2nfUCAXYgX3zif+wTCeJaCCw6ls2YdXwd45pIgShTsG5d67bfJLfMx1xlEBs/ssFcEQpkjARAcNEjn0M2IfvMs2oGdHR5bsas6ELvfr/5ze+5XPnUpz8WtqQz+SmnTIravAjFIGGnVo2WlFF4+KFHyvBhI8rAffYNMoKdiTfGbE5slw/SsbiJIEd40AVfEReQFXSEyMjMXMQ53SO7zM/35EX+uVWXbMjWIoLP2BY7yGZlSU5ZPEKgaSBDL3wMUeR7RGsuBv1/7N0HtF7VdS7spVPVQKhLgJCQAVEESBQ1mhC9m2qaMcX+3WKIwTFgYhs7TgyOe41xEjuAExfApvcOKgiQhIRAFRDqAnUJdf3jmfvMc2Xn3ji5dgYX5ztjwDn6vr33Wmu2vd93zzWneMQmkKzGt0YvJcQScsyGc+IEkpZ/ibWuKWbyNfpgW3RqzezInFzTGpBS4pHz2AmyZ+78edGMhp2RG8LPeWIve+JP4lRm8iHJrF02qYz2vQfuVxa3+Ca/Nj+6TFI+y1mwL/phB2zQ/YavkbuYI1OUDCZPnhU2MHz44IgVvjPXuXMXlqOPHhkyy5qi82TEDh9aXmlpgiSOsz22yofZoHtF7hBA6Hu5wJ+QT7/4xS/L8BEjypw33wy70QiIX5M13fJhMd3x1uE6CC36ER/JXFwRt+mfjJ2LQGYv5kJ/1sF+yZ3++Rl7XLZsaRC9yDX3KnImW3Ikdzomd88BrkHv9C120bH5kIX1IiHpjnzZC1t3zxHTxELXMW/xQ6xjl2z1lJNPClLvi1/8YrwwoDv2yadllPo33biWc+jDj/gb2eotW8dlAns5Ymxxkf2STTYAM74XKAhPcrG24447vnz/+z+ItYtFxhWjjO1cpCzZmr/YIibaOVA9ewyKWMkeEL304zukpaxP8+QLxhWzkbjsnL/mNnjxZ9aMmeW1116P+xRdsw/2xtezPqjYny9Y6Z/9ku/AgfuEDYi/7iv0kI0M+YnvEOXiH/tAyvqhEzJlo7++/ddxv+3SpWuUwGCzZ5x5VhCf3/nOd8sdv324HHfcIeWaa64NUjTqhbbscGhsaChttm4JUvT3X4Znpmhmfyc5mpmiQY6WLdG0ScNP/0aKygRNUvTZ0WPLlCmv1kjRP0PcUltSTQI1CfzpJVAjRf/0Mq1dsSaBmgTeQxLImqJRY6kleX7b7fMAnkZLSNEhBw2O7fPdu3YJUtTDbUNTc2yD12E+SVHd55GiADNSVOEqmaKbNm4IMFUV/q9qinqzn0n7reNuQ8z6zAM60AN0yUCzfR5AvemmH0emKFLUAzxghYz0YA5cAURAF0ABwHrwB/ZyK+kpp5xanh8/IRoN+DwBiN8ycwBSYBjwze3Vc+YsLNttJ+uy+q9r187l7HPOCo0j1IAFhAiABKQBGggOv40BZAKeSMUePboHgDz22GMCYAA1SBfEU24zBI5k1chisgYAE/AEKm3PlykKSMlGu/SyS2JLGICwbPny0qa+vuy0c5/y2KNPRFasbNFnR48p8+YvK717di2779a/vLV4XvnAOWcGqQf4WDfABoiZg4wnIBCQS3IimzOpqTj4gANiG3Vsi6uriwy5Pffaq6xavaa0bduurN+wobzy6ivlA+ecWx5+5JGyfsP60qNnr3LeeeeXB+9/oLy1aFF55WXbrHvF2gBI6ldWoEfPHjEu+wHMFi9eFGQQ+QHkVQfqLeXSSy8L2QGMZMReADdrQgwAiQCt48kfWY50qbf1e+GisEk2AzAiUhBwmZkHhDsfuQT40qH6m3Q/bNjQsmDhgtK3X9/QPaICUAfagzDu1ClAoDmzCeSE+dE5gGw82ZLZ1Au4dg4y0t+AOkLUOhAWWQvS9XxGR+ZGbggHBCw7Q2pk13ngn94QaOaMzPE7a68edMCBIS/zRaSZr3/ndviqbt9FrV2zM4MMcTxjxszw4S5du4bNIanMI+2DDJHt/mMb7Jbv+a8i8upCbuqlsj3HAO/kQ4Z04ppIOT6B9EGKAcZIMC9HnG+tqaPYUvrKK60Zu8gh8mAP2RQIuWMsMqHf7FyezY2Qn8ahF/q2jowjiF72wjf23nuf8vprCIJeEScQDco+bNm6OXxWDNTMy49YtM8+e0fdU8RKt+7dyr/87OYybOiwyBRFirJPcmVrCDI6YI9slXwRK/yDfLI2JvtA4JAJGbJB/uElkHjnuohF+hUT+TY5WKvf7EAs8nc26xH3EDvkKP7YMqv+IjsTY5GyiMwszSA20inyRVZnEoYyzHzme2syN6SjuEimZOhYpBDZWT9dsHMZobfeemuMQwb8hV7IB/nIzsxz/AvPR/a4GGV+iH3Z5WyWbbAzckHAiSFskzwQXwcPGVr23mff8sacN8PfzMG9wtz4sbjNdsQWmYRkXHVB7xH/ZqPISGsmX74yesxLpfMOVWMkY9Ijn2KfCDC2ww/4fnNTY1n21pKyXccOrcS3a1kHook/Go/Oso5kNtxjj88882w56OCDy0MPPxxyuuqqa6MRIQKS7/i59dafl0suubi1RiXbIGdZpzLIrc866TfnJQYZh0zEVGtgswh6tiATl22p00kPyplYK1/LRoFIUTabdbrFND7l/siu88Ukok08Za8Ixag12r9/EOD0MG3a/NK+fSnnnXdO3BvJh02RtXl84JyzY8eG+474bEw6NA+kvLWwv3yhwqfpLzOqPbuIBQhKa+TH5sPexIY777wzviML10MK8znX8zLuueeqchB8kH7ZqKxNP/yETMjVfDPzO5vsid/WyC/IMZtFOp5uyDRrs2ZNa3YjDrAj5QRenjwl7IB90bvnJUSiF0pVM7rdWmsU8yPyt0ZjusfKXlVnldy8KLA+Psh33KvowvXEES9k/DiOfZLbhk0bQlYaOdKBmHrpZR+OZ8Lrrvvrcu/9z5Rjjx0WpGj7Dh3Dh5CYtq83qAu8fl21hb5lq3xmqicpmiRu7iTKl+VBjpYtrdvnq7qoTdFdHim6eg1fHPcHSdGq4efW8qPvf7fGB7yHcEttqjUJ1CTwp5dALQj+6WVau2JNAjUJvIcksG2jpawpavq5fd6z6qaN60vPbl3KQQfsH6Roz+7diu7zsiya27WPTEHZfQIqANLYUB9kD0KrY/sOkUUqU1T3eQ/zfhAiGjV5s79tJZPfJ0YBCKQKUhSARgp89KMfDaCGFH3qySfLjTd8NQC0TA9gwkO9TBhgNjuPIzNkTwAiQKeMCpmMPXvsWGbPfi3APyCHHABe3nhDzUbztKa6IBQQTAgjBA1Q7O/27duW73z32wF+EjggptRVu+KKKwKQIKEAliRFZTQhIHr16hm1OGVJWicSAfCwXmuN7rRz5gQ5hvT1G6gHbAAo9fUeeejhlgzFNWXnPjtFBhoQs2bt2tLQ1FQG7LlXGTN6XNm4cXOZNeu1MmbsuLJu3YbSafvO0SyrY/vGctmlHwowg6RwfQANOLV1FAgGgM1DhiMwjtwDijT4sHVz0+bN8Tm5AXnnnX9+uf5LX45mF69Om1bWrF1frr3ms2X8889HduV99z9Qlix5q3Tr0rXs2LNnWf/O2ugg71yyUqNOV+e27doGmXnxxR8Kogc5SsfmwX4QOmPGjCsf+tDFMV+ZQcAwwgxwroi7GQFo6R0g9pseojlQ23Zl8aKFAbRlWAG12Vk4tx7TJWBKj8Bfgl26DfL1zTdi27RxXJMdAdxALKDmxQBbpV82A/BaC2JGcxDHIJcAYGM5FwFOnogNANx1EST+RhIm8WuO5sTPrBEpyjYRZsZDpDgWsERCIITplx1lN/VRI4+MOSMSkEt0To/maU30wR6yfAM7ID/X4DeHHnZYmfTSS0F2ZZkC10ZQkFlmNNte7/vc0m49O++8U2wX3XffgXEs/2LbfBkYRzrJhDQvuiEXZBmiA8Bnm0kUm6e5kVU2dWIfZJRNiugLWYnw4U9iDbtHEPpBcPl3Zghn/WDy9DcSRlxxTcTkiSeeVGbNml2efebZsDdzfHnqy2XKlMmhR83DxAH+XRH4G+OljXGUTLjzzrvKccceVzptv0PI13URoLJTHU8WiCh6o0PrQlqQA/9L0gbxz7bZMX0j9xA59Ogcn2WDuNxyT7ZsCWFHJuweUYLsYTeXX355kC++p3/Zl4gd6+STskLZiljK9tiQz5yfzYD4AH9ki2yT7pFdtkxnDWakG1LUWH7EGrbqPOSLjFT6oFdzYEP0x3/IadLklyKDjg7FfS9nZJcbw3zFffJAxIlbbNd66WHf/fYvu/bfrbz8cpX5Rwd8k0+K51kHl+79zR9WrtpSmpuqG/yQIYPDP8gIefnyy6/Fyx3zoC/X8Z17Ht26TsYhPtuv7y5l5fJlZfOmjWF3SSK6Jvu3Vv5s7mRqDuw+X/SwPf735FNPhZxuuOGGuH84zssF46oDzX/cL7LOZGbnshdyE3vYKTvP5nT8SmzhM+7p5MgW2R9bMgbSv6q73CMIT/6XJLL1iufWyX6uuebzZa+9dguf4+eZ/SrT1Dbz3LJt7XTtPi4mIPCcz2fET7agnq17pN0Tw4YOiTgi5rvX83V26RwZrfzEXL1Q4buuzweMTybKf5Bxls4wN9mh/JA8XDdrGrPnzMismr7tE/W2yZCs2BAblenpeo733ODlAnkmyU3u4qO1sUf3erHMfYAvGQMZS19Z1kUWJpkaw7xZw8paAAAgAElEQVTJ0f2ja+cu0fDNsZ5vxAz/kRef4gP0Yi30SCd0KSb88Ic/iM+7d+8W9wPnsa3cmeIFkzjhvkMf5ku/rouE589PP/t0yHPLlq1BirruJz75F0GK2jL/5NNjypFHHlo+85m/ClI0dgk1NMSL6Hgm3LSxeImeNeXZZtYU3bauaD4Xbpspavt8fWPV8JPvIEV1l9e4c+0768uYsc/VSNH3EBapTbUmgZoE3l0J1EjRd1f+tdFrEqhJ4F2WwEUXXrQ19rtHBdHf3cLuE9vndZ9Hih4waN8gRXv37BGkqAffprbt4rdGOFE4v74+SFEZix7AdRdGBngALlurQvr+Q2o1NDaW0kYDnjattexaCVk1TVuK7QNWSFFZJ8CfWm6ANlJ0yuTJ5cQTjm8hzSoyFwhxDPIgwVzWBQM6gBj117p1617aNneIWqUe9mWhAmiADDCBUACkAVtrQbIBW4BSta2rBAFyzgfODnIA2QmcAPbZFRrxgBQDvAAjYCvJi969ewW5cuihhwSABaKQvsgxgJ8sARMgO4ky8wI8gHDE3D/e9JMgP2TLLFsue7JDAPqVq1ZFpuj7dts9MkVtn1+y5O3y+htzYvt8l87dSqftO5Y335hdvvD5ayMLx/yRZrJMyDCJrOxia/7IHiDOb6T4QQcdXLbvtH1k0RjXMaecemq5625ZXUPLm3PnRh3FrVtKZJCee9655Z577yvnn39B+du/+UpprKsrq1YsjzqLiA4ZS7ZVA9zqvdmCeNlllwaJMnr0s1HvThbLzJkzIuPsjjt+G+AQIJbhQ/YAL3kDgfRKVsC+jCvzcwyZvrVkSenerWsAPnoBqBEodJxkQHauZkdkQ79AKdKhV++eZf6C+aEnpIVsHaCaDRqHjbAL9g5Q+q/q7q3pUo+yYsXKaH4FDCNRzIt+zd+xzgXifQbw8oM3564qI4ZruDK1tGtXH0QW2/GdayMCzc18kAjOdQwwCdwCuf6mU3bWs0fPsnjRovgMeQCcZuYku7UWumaz2ZSHnl1b3druPXrEOcgwfoWwnDFjdtlzz91D/nRlbUg+P8bwb+dks7LckkzH/uZv9Od6SCRrQw5k3VpryEZS5GLdZD9r1uvlgAMqwheBwHeT5LEOcyZP55ibdSBZkRV0hdgzp8x0FSuQZEgCf6u7J/6YF2JAPJgwYWKMgdQwb2Pzo2nTXg2CIet87rTTjq0Nv9QX3W+/fSPu7dhrx8j4QkSSe2aSZ21L9ojgyExuLwWQQWSA0EBQsVc/SD2Enyx137MjdsA32Kx15AsVdkJu4ihyQ7yhZ3Kga9luSDDzIB9rsk4ZcUhR5CjCWuzJLDWfkRfbN2dEeXblRlAhasUJ2ecIL+OzcWuyTnphP+IL8s2WfS8kkJFk6Xp+szW26fNuPbpHHLAe5A/STNwWJ7JxlVic2YHGtB4EzoKFi6K+sZc3SQDSIdthd/4Wv9lr1ullR3yTnsnX9ciUzaxYtbUcMGi3IMS8BMtSEGJHNgCkB3YoJqxauaKcfeaZ5bZf/yrOMYY5I0GjkU0npWfahB2Tv6xXsmd37K9Hj55l2PDhUcKC3d5//2Pl5JOPCT81P8e7V3nBkWRS1i7OWGStxiA7sqU7tiY2+M1mxArnT578ctl77z3DJqqXESXmbMcDAtfayNa5bCrvo/xFZipbcN7EiVNKx45tw2bFU77lPD6gPA5SVHY7m5HJSL58AxEphiF52Qp7V1PUy0XPB9bLJ+a8MaeMPHJk+bu/+7uI42z8mWfGleOPPyriPN0gJR955NFy/gUXRIxiM+yT37iP8HPy5wP8x/gI6cy0pkNrnjhxUsiD34pJ7Ns9nH3KFPUdOxJr1K0lR3Vbkf7Wzb6cZ9eHF0T07gWdjFMxCqnLN62VvTmfrtiWGLr+nao+rfGzWzzfM575i3dKSciMzpc8nh+ScP7gBy9sfTHHDrzYMB8vyfy4N2XDQmQtGaX/ke2jjz/aUqKmczyjkI/t84jKH/3oH8oDDz0YhPmnP31lade+ajomU3TduvVl08aNpbmx4d+RolF3tOXFPN1l9qjPyTJfNCBF23fsEGNFBmpdQ9mwUSPPxiBFx44b/wdJ0ew+/w8/+F6ND3iXsUht+JoEahJ4dyVQC4Lvrvxro9ckUJPAuywBpKgd7P+n7fNI0a1bNpUeXTuXwfsPLI31bcpOvXuVpsb6yBBUUxQ60okWKerHdijZoQC27vMIU6Qo7jUfbGXXNTU3t26fzwfffBjOzAH/TlIUWPZgLjMoSdE5OkWPPCKyh4A/wMxvIBj4AbBkeAECCBn/AY2yanSdX71qbWQ5yJQCJgARYBCYADyBgGxmkl2gAVxgDijv3LlT+cj/95EAX8AVAACwGRO4Aa5dC+EDzABlQIV5deq0fbntttvKIYeMCMAC8CEDkA+OSQInu0gD/gl2fC/z5Qff+37MEQndtp0aZN2qhkWNjaW+sbHstvse5fbbflM6d+4atVNnzJwV5Gi7th1Kjx7dyluL55ejj6q665pfbudDtgD6QJ3PzMkP4sN8AFXbp99e+nYAUeu0puuvv74M3Hff6Myu1tnxJ5xQ5s2fF9lwd/zm7rL7HruWRYuXRBbJU088WbZs3FjGjn42OrYbC8CL+rT1dWXosKFBJpATMI8IRfCxIduQgdLXX59T9tlnYGvzCwAWccP2AFQEAr3QlYw0xFcSFrbjn37aaeWOO26P9TsHKa5rPDBsLACfHVx99dWhK+QxoCiT55prry7Pv/BCQXjJ+AFe6RyBYR7AZdaUBWKdy5aAV7qUaXvBBReWBQsWRnYTQgDxA1SzB3OR8eYcIBvwNW42xGDj/AGIJx+Ak50hl4F8GTyZyeY3ogRpxnaSMEJEuB7CwbUBaNdDQtKpcREfCHt6tw5AnT2QJX+aO3deZKixGT+AsWwrvkB/CBLEiDlZI19zHlu1bmQBIs+1kQ9iAYIDWe2lgPnyPXbtGGSL+ntkwzYRC7m9GrnifDrObah0Ym7s1H+IM7ZGXtaJOCIzpAM/RlCRh+35dMA22LYatfzXeYgya3Bdjb7MDdnn85Urq6ZjSCbzQ0iQATIUmdK+fbuwFdvujx51dBBCSCA6J7ssJYCMILNsLkVXSYpaB/3SC+LQesja/Niu7xBe7I9+xRa+wE6yziS/ICs24drZaIleEViunY1Z2DeZmAu9IJVyS7JrOEds4Ctk4Tj1YpFa7NS1sm6sly58MzPXxDxxm6y8VMgt0khR42TWIhvJ5nXuBWS8z74DgzQkX6QMYslLguyGbh5kSO5sMDMCXfvffnFbOeHE44M88r01iC18k/3wEXGejrPOJt2zE35K145x7ptvzi277NIn9JcZ71WMnBEy4A/iNd0gGt1jnnn66fL97363fPtb3wy7E8fJWVxjo8gfMdh8kMaIXnaS28u91Dv3vPPKmJYsXDU5ZcmSDT9BliO3P/3pT0dckN0tDlx33XVRHgG5LsbRsZdz5mkcPkq39CgWWQPd/eQnPwlCMmtaarBUbbFfHnrzAsAaKx9YGbIhi6z3y77cY9zP2R79i9XiKV9hX2zBHBHZzmfbbNg82AFiMjPHxSs1Rbfffrt4QSgW8mdrRZSrM03fuYX8/ae9P0qy5Mudxx9/oow88sjI9szsUrqpXswdH7Es62p73sgSEHyXXYkLmeEtXpE7u+aj7MT9wpr9R54IR2sTU8Qz+ra7gdyUeyAHayRTpGg2HmSTZCY702exA6djx1iXe6i6mfvtt09rDWrlRrzUTAKTHci+di7bYtPGEaf4l+cVz0/Ocd0kT32H0KdPdsfu6YyPWZN5rVhVXUMsEx/Fl4s+dHHsHrr66mvKc8+PD4L5qqs+8zuNljJTtEmDum0yRfOl+bbPg/SQGaR8e1tSdPsdOsWzjvOQous36CjfUN5Zt6E8N/6F8tJLU//DmqI1UvRdBiC14WsSqEng/xkJ1EjR/2dUUZtITQI1CbwbEkhSNLawt6mLKWxbU1T3+SRFB+23T5CiO+/YO0hRD75b21QZn2ozIT6jZmjZGiSdh9e2Tc3/W1IU6dXctm1sd8pM0XwQTkLUb58BkMi23ydFf/KTm8ojDz9cfvTDHwRQA0xkLwFwwA3gCigBmMAq0IsoQELoaCtD6IzTz4rtk8Bo1sQDYBGvQJDPs1Yo8JwNX4C+qVNfjkY5Rx19VEvjiWVBupgvUAcgArXGzG1yAEoSNIhhBIOt49YKkCYpaq3GQz4lmEcuADfAGNnKhv35LbcG0JGx2meXnaOjvXPbtW9fSBYpOnbMc6VXrx3LhAmTyqzZr5X6+sbSvl3HIB8H7b9XueiiC2OOyDykFIALuMkyQwb5NxlYk7+BSiQSeQLoew4YEAAbAEV4jTrqqMgGlUW6YePG8sijT5UPX/ah8uzo0aWhsaGsXLU6aor+6Ac/LL179CirV64Iogj4R8bYJn/vvfeUD170wQCTSjMgik477dQA8LYS2rJZdZvXhOuLQULLbP3c5z4X87YeYJO8ycNc2UDaNoComdMF558bnezZDsBuPN1/AW7yT/0B70od0I9jgOFrr7223Hf/fVESABBnb9/5zneiNAOCAfECENIVogdQB76zW/Vv7vhtOeGEE8vixUvC1pB8iB0kDwIVca/xhYwpxALi8cYbbwxylw2xDTX5bNm0Xv9mI4gExyE+ZJb5DCEGpFsncpQc9x80KMgQJAg/s4UWoDYH+jUnRGw08nryycikth0XWQiYI+EQFN/59rfjM8eTjXWq66gxjC3QzgNageavf/3rYUfszDwROUga8wS66YBeEZl8A7HKFv2bHpF/CBSdjtWPZJf0jPz55je/GQQu30cwsCUydC5QT4fAP5IyMzsRReZOl+IGwJ9b/JWnQOyRBZ3I5pKRxgcR6IgnJIhxzF+sQeAgJNmbbbQIW/MXW5Cvstr4DFKXL3340g9HPEImIsb4m3UiHYzJpuguG2u5TpJZ/IWdImHIBZHCRpCA1sDWyYEOsy4nO0H0iFMIf+Qfwsk5yBJEI5KELMRUJEc2EWLD1iSeijlsnt2Ym/PImQ34W5yUjekz66BLBBy/YW+ukeS6f/Nvencs0sk6+TPZWoN52ALNtpBl5saGhw4fFvM1nvWLowgsRA1dkwOyhw9k1h7imB9+69vfiVIsBxx4UJA9PmMb/paxR1Z0aY0yCOkFgSz+uUeIBfTuunQ3c+a8csYZJ8S5xudnbIVcs7SKGOua5vnWksVl2JCh5bFHH4n1iet0m6SkOVsnUsr1lTQQC7JpoExHTe2mvvJKjIcQdU/IWpX81jy9dGD/7MVazMUWdHEUCWZca1+6dGXp2bNr6NuaxEgvG+iZPbgW/Yuv1fbtjaFT90ByQbSxXz7AL7PjPNmxcX5q/XTM3h2L6GWb2aSLLfE3MSIbs4l1SE9261gvbhC14k/7dm3L0KFDQk78zxz4BN3Qe6+evUqv3r3C/rLhFEKS76kHetzxJ4RMyEJ8ME8xjszELDFTnCJL+idDduVYczUfevLyhkzECzHZ+vkuspPuxBX3IjLJbGprFifzBZznBvrgl54vcit8Nk7S9Mh8xBTXtN6JL1bleZDBPhM/3Tvci8nPWtkzm3We67Nr8mef2UiSz4m/7lfW4d/uW67jd5YXYgdsVEw3ryeffjLsp6mpOe4f7OCss8+JF+Y33vi18shjaooeETVFNTZzrapbfFVTdNvt8549kxTNbFG/s56o30mORuZzsVOpuTQ2NbWSouvWbwxS1O9xzz1fJk16uUaKvhvAojZmTQI1CbznJFAjRd9zKqtNuCaBmgT+lBL439UU3ZYUlSn6ztrV0WjpkOFDSvu2TaVbl86lvg51VUqpq2/p/rk5MkWBBw0k1BT1YN+hndpi62KrVGzQb3mwjXqdDQ2lrl4jis3bNGCqD+Cw7Y/rfOUrX4lMEiRJdp//1re+WV6bPbt88hMfDwAC9ACNgBpSAbACvIAYwAwQBSR8d80115RBgwaXjh22jy1wAArAgBDysA9oAIUIlswY+eQnPxlA3JZuIESmxdq1a8p5558XQBRYBCJlxwBmsk0S6AD2wIi5mZcMDKQkwsT2cD9APdCPjAO2/QaIs/EFQivPBWKRrrfefEsQFC+/PKVst33HaFoDMO7QuXNZuXp1GTT4gDL+uRdi+/zEiS/FllH1RduU+tKvX9+yceOacuqpJweoQGgB5wBx1cxoWfwNLCEsAClgSGYUsDR/3rwAhoeMGBHnO9e2O3XunnjyqbJs2fLSs1evsnzF8nLQgQeXBx96qDS3bS5vL11WPvaxj5e7fntnWblsWZn3pm3pPcJekFRA7s03/0sZuO/A0IFmNYgQxDuZ2sb81ltLQobPP/9iufDCDwbpeNdd95RBg/YLO0ESZMOSigBdFcQi0sy6zNc1Rh5xWDTHAZLZBzB70IEHlamvTA2ADEiyR8QUAsxnGjTde9+9QcppItW+Q/uQj+81AUPwAMnALgIDCQKUI3qAdzJlB8+Pf6Eccsih0b0cCGXbSAPzzC7uxgV0zQEQVwvRcXTBntgt22enCFxgUcYiAgngRUIhxRDratYihq0RYD7s8MOrOe6+e9i+7Z7WhGS1TvLzmz8kqfj9738/iCTy1j0YSL79ttuCjMuu7OaH/OQvSDL+hkz43ve+F1m4SA7EEXkgBRCxdEYubBfhiEzLWpL8wrHkIIsKyWSOMg4z69WaEVBICmSbNSIzZH35Tf90TE9IIX7KLtibbK3cRm9u7J0+ECuuR3987Mtf/nIQzfRMP+QiYxnxQLZ0PnXqK+HLvkM8IiocT+5+k1e11X9W2OCIYcMju5OeEMXsIklrZAZbQjQglMQX2WJklHVOXROJxhYyg9O1EBU+c775JSlmjHwp40UNu2A7PnNOvoRCrCA/jEN/7C1rIpOfOWUZBbrkU3RE3/liha0iK5HASHXxy9yswXzEDsRV1inN+pbWTSYyls2d3sUcc0RUsweyjmzd9u1i3ubIlsmXD9GTGFbFxorwEbvJy7lsfemy5fGyTW3pLLnBFti9eC7GuV/4MXfXFf98Jz4jv1yHXZk7WWeWJz9CALmf8IfILL/mmrAh9hhNlzZtLKedelr5l5/9NIhAcnNdckZisRlz4fvikBct5kCe7jFjxoyNRktq+pqnFxBe5skKNifrtFXbCwDnkaX7b5Y/YE+uhUhECrqnWYNx2aCYgDzNzFOEX8a3ajt+VUtaqQjneiEpJrOLrIfJL8RVscsasgkUuVgj0pBN8D8kJxm4Z5uH+CUWiAPkz9ezCZhryhzea88BUWpFPBIDyFzNafZrfWIfe+LHZOY+zHfdH8aOHVeOOvqYuEf7np6s2ZzJKpsumRv9sq9shMi3xBlz4COePfi6+O7a/NV6kL7WzGbJBDHqBZ7vjWuO5kM/njnozZrFBvrzootMPMO4v7Jz+qA3sUJNcXYtnnn2okvju4546j82ZCzxge0az28ydKznC/GXbPmPuSWpzZ7JRLwyd7FLHPc8JZbOmTsnbE+jJaS8+9WHLr6kLF22rHz5y39Tnhk9thx11MjyV3/12cgUDVKzlKgpihnVr3PrlmqHETvPki1k4D9ry+fRzBKtskLrSl1DXXSft1PJsTJFvWRH0CJFbZ+fPPmVaAYaz5mbt0YN+7q6qmSTF/e1Rkt/SjRRu1ZNAjUJvJclUCNF38vaq829JoGaBP5oCfwhUrRNm61l3Ttr/h0pWtdmazyMbiltfidTNN7wb61qjMZDbVNzkKKbN22K7fOZ/elhFCna2NS2bN5c1YoKjrWurvUhuKoTVReEhsywJEUBMw/P3/zmN8rz48eX67/4hciyTMIx64ciSAG8zJwCJpBUHvK/8Y1vxLbXAwYfWKZPnxGACdAAIIA6486Y8Vp53/v6xmeubT2IFyALYALy1PI8+ZSTY/4AF7AAiBhb1oVrAVCOBT4QEIhNIEa2rOyK4cOHBWAC4gEt6zZXY2T9S2MDngAkgCNzQ82023716yAodADeoXOnMnBg1YikfYcOZdGSJeXwI0aWhx58pOywQ5doSjRh4qQAD40NzZGRWVe3qeyzz14BRJEPyDLrBdqDODvssPjP2LJrgS7AF3iKrfXrKt0CudYOPH71hhsiU9T2RA2fnnjqhTJw735Bvsmq/f4Pfliam9uWDevWlzUrV5Y1q1aWv/zLK2JNgNugQfsHYTlgzwEtmXhHBkHxxBOPB3lAF+PHPxdEG4KXHpE2WZrh9dfnlZ126hGkSdZ4ZVvsiC6AK0SKTNEjDjusPPbYo621NgFCIBgAToDGNoBDhK+xgbeHHnq8fPCiD5SXp06NbeDOmzLl5XLCCcfH37J8AGQ2RU5AJj3RPR377I035pTdd98jABpACqCyVXMkX+AZgQKQGhPB9NOfaj4zMsA0+3AcffueDQK7ZJQlH8wht00jQ4B9pFpsnx8ypIx77rly0MEHtdbos3ZzQD6yA3bq2uYP/CPxEUOA/vp160v3bt3Kiy0NnXzGbqzzttvuKaeffkLoDWGGjL7rrgfKUUcdFvabXZnvuENTrCNCZjKujMMOZC8iJ9hlvtywPmAfeSDrkk2yN6QXwI6c42fZMM1vZIc1O8YcrEvWFrIEyVI1c3q2DBu2f+gsScjMPEMwIU4ReHwaUZPbxREUzz03rowceUTIbOTII2N88cyPa5NzNtexTZcsEHBI5F/+8hflnLPODv8yns/FJ4SUWOHfxswat/SGLGTrbIj+ES/sxg+ZiDmISUSu2CGOkKH4mGVFXMf5bI6OxUvz5hP0glxHQnnxwn/4GfLSOpLA5Q90ReZkIz55SWNs8ZVskKIIW3JHaCLYM9uQrYil7DizFhFL/CKz9jPjGuGFEEKEk0XGc4RJc7u2MX68pJk/P4gp/u1lAd2Ze26JN1f2S/bZwIjOVq9aHXJAQCF82HuWUaADcqEP13cuuzF3fkC+vhcr2JrYKEazX37rOH7D/ugpO6KzW/eLww49JEhKpCG/Jz92Y43mzd7oMQlxenQP4QsyHdUUTVLUCwAEKHKSbMQeOjBndlfFvFWxdn7ND9zLjOfeak7mSwf0Ke5Zl8/50I9/fGs566wTIt7ww7Ztm4OsfvDBB0LP5MYGyMk4xswam+TCPtmsF3++E2PZkzWRJXszHttiL+zSPUjGML2bNxtAfuaLggMPUBanOWIlGYot7Nr1EL3GEk/4DL+lV7rkJ08//Uw5/oQTw1+RlmIfAvL222+P86yHLOmNHeRLMToXi5UM8uIAyUgOfozjhY45+E5WP/tVeoBc6MWxU6bMLPvuu3uQjF7yOo/f0QnbtctAPCQfzyKeDdhRvhygS765/p11YR9pP7m7gy2zLzKlv2z2Jya6Dn/PDGxzoAM26gWV481FjLBufk6W/JjskNT0HFmzr06Nv9esWRsvy1z7Lz99ZWSDfupTl5cx48YHKarRkpqi8UwnQ3SLCvalbNqwPkhRxCd5s0frTQI0nwnzuZHdZxZpqVOSvq6lm/3W0tjYHMQnUtT2eaTohAmT/0NS1DOY7vM//N53anzAH40maheoSaAmgfeyBGpB8L2svdrcaxKoSeCPlsAfIkVL2RKkaO8e3SJTtG1TQ2umaJKiyE3btgXUaAizZnVLXcj6VlI0mjDVtfl3pGh9Q1OAEg/BrQ+729SQyjqTSFEP/AgEpKiH5K9//e8jU/TLX7o+Mo+QQUAAQFQ1hpgcfwOLsi6i8VNL1oUMHzVFL7nk0vLoI48GILYtD1BDzNk+J/MGQABaZMgBKbJJgHVEE3A8bfq0yBhCGGRdU+MAU8ARsAmQZLYTIIHsARLJrOqm+4EA9uYOwFqnDBRrJU9rIR9rQToBrECXzr333n1PACWEoQ1lBx98UEWSaUQya1Y56eRTyj1331f699+tvPrq9PLy1Omlf/9dyy59+kWGzYsvji/nnntWrF3GIeLPmrNTu3p0ABLgTAYAErCERPD5oYeMKMcde2ysAyBFCPTt169Mmz6jfPKTfxHg6Fvf/lZZtnR56bjdduXoY44ujzz6WOi8e9dupXuXLmXMs8+Uj3zkw3FdBIHtmMjmz1792ch0UjMOmHvzzTkxRrUldmpLOYSO5Ywzzgxd0a15JokCAMsspVsgnCwrInVjkAovTZpUPv6xjwbg87nj6AkwZAe5dc/x2YEdsYOUI6ezzzmrjBk7JvSLBAJkbQV3LtAtOw6QdA6ADGjTPbIWAH/ggQfLwIH7xlzYL/DNZq0DoQHoyw7L+rLmYAyEFRthE8gIpKG1JpnBD4BsAJUskCgIJ1vlkSzImqjbqUbpXXeVYcOHhW+k/bEtNgU0O9f62J058RvzREKtXbO27L/fvmXsmDExJ6QT4gJhwEfSD51rLsgG2Z3O9R+Z33FHRWbQDyKPH9EB0pJN+c1/+ViSMcay3R054rrk4xrGtja2knVIzVcmU9aFRNjxTWRzZqMhO4ztPCSka4oBCCYkFdnxV1l+tujzE8RNhw7ty89/fms59thjgmAhl1deeTWIMoQ3AgjJVGVkdor6t926dQmiwzHR6GnkyJCduSBlyZgtIG/ZDtKT3tmgtSGK2BVSyveOJaPMBGN3CBREaPow0sZ6+E0SYM5FvGX90GxyRfbm62USOSFFcks/ossajY8kE9sQGWKXH1ur+b/4wZdlFiKvrAsJmp8pE4GIYWeuJbsR2cVu/dCzTEs2JIsU2YjQRaqJv2wViWKeq9euibiMTOFXWQ82dwjwZT5QbfeuXlwptcBn+NDgQYNL+3btw9f5BLtyPXPOhmf0xL7IENnpOnwTCSReZYM1srMGL7r4OvmTsc+QbraAK5vgWubuxQ8byyxCfoaY8j150In7AZ2ZK183nngilr3wwovl8COOKC+8+GKco7yHchYIrswUFY/EcLKToSt+i0HuHebJPvm661mPeOta/u06yDcyJaZxL/sAACAASURBVH+lBWzPR9qLge4fdOoFlYxI8VNMSiIOkW2dyLvM9ssXg+Tt+pn1Litb3HRfzxc9bNk4X/rSl8Jnsis6v6crsnD/UUpFVnGW2EA+kqut5ps3bS6NTY1BAloH/+cP4u+Pf3xTOenkU8PmHCteIRjFWDbJzhDrYqZ5iA1ihJhCF2QzYcKLQRSKGWTJZvmz9fFdMUCco+PMemSr4k2S5P7tXi9rXvzzue/ZoN/swP3G32zBfZdfiQtjRj9b2ja3DZmJD2K84/yIx3SLtOS7slHN1frJubo37BFzZRf+nXWQ+XG+lHY/Mi+x2/n8wPMPP7/73rtjjQsXLop4wV9PP+PMaL75uc9dV8aMG1dGjToySNHMFK26xevv2aZs3rghXqL7iSadLc392FH+5/N8WW6uPs/t81vK1qphZymluVnTz1IaG5vKmrXrovu87fP/UaaoEkZI0R9899s1PuCPRhO1C9QkUJPAe1kCtSD4XtZebe41CdQk8EdL4D9Diq5ft7aVFG1urA9StMG+J1vh29TFdigPl7bTRqbhCp17NwZQ7di+Q9SElE2IFN12+7yMAdua1JdKUjTriuZvx+f2eYAWwaHmo4fkr33txshUvOLyTwWBAnwCk0gCIBxol+WFJMgOvEAPcGQLtnGRG7Z5I7UASWQFggYAk70F3FoT8gHZ4wEdiXLllVcGOYJUAESNB1TIwEFQZM05oNA5ADMQhZhABDhOhguwJFOUrBAwwJ+/ATBADAhAYMjUMr5zXQOgBOAfffiRllIBY8qGjeujaRNwZNv63PnzI1P0wQceLn377lqmTn21vDhhYmloaCptm9uHXtq2a4hyB+oSZsMFIAcRYL4IAutNctocgKroIlvXpkyaOKH03WWX1qyTyDY599zy7OgxAZR27tOnTJw0seyz98Ayc9assmDhgrJs+Yqy0047l43rN5S99tijTHjBFuuesU4AWgbOk08+Ua74yytCJpMmTYy59O7dK4Ai0L3ddh1bsv6mxNY8pBeiI7dZAmxsik0Aq9YGcCEUgGayXbRwUXn/aacGwYH0onfAEZHit2sgWugTWMzMs+wsDADKlOnatUscyx6Q6cgedkVnsr98l/X22Ck7M48XX5wQpAD7pm9gODOKAdusjWcu7J1tsG+EFJIEOEZSmL8xAF96Au4dx/bZH5kB7WwSkDaG42yf/82dvw0ZIQtsuUduGI+OkwRA+shgMj9+A2S7LtJg8P77l3/8yU3xGRvnBwgOZAxClx0ZC0kls5nN8quqlMXI8m//9osYn+wRgXwTQCdvwNxvJARiwnrNxbUQQLm1GRmK/HZeZudao+9vvfXW1vqCfJr/yxZE4DmW/PmSORoDAccGHUO24gFyh22av2xp9kee7PGmm35czjjj9NjKbA58zxZ6NqdmsfnfcsutYXs779ynzJo5K/RIV+LZbu/rX/bfvyKxER4IFAQpQs48EEUIEPYrniUx5noIKTpi8+TGT63Z+VV5ji2tmcNesri2deT2W2NGXc6hQ4OMMx79GQv5g2Dhd/SDZEayIOkye851+JFzkLa5DR4RI0axJ/MQQ5zrWohx6+cXfMK4trqbH3v14zP2RAdsjp7EbySY+Ys9/s0vN23ZHL6EnEWmItK8IOE//Iq8rEOcRui4r6jN6ZrIpuVLl4V8MwvOdm5y9RKNDhxD1uZuXnzLvPmD9bq3GIeszUdmIHuldzJBipKBuXvxRCZiKFv2H8ISGYZoZWfmSU/ihPhFjubH3xGyyDFr5y+TJr1Ujjv++DJ6zJi4Jp9wbzSmGOM4JL66xD5j62IS/cnOzUxW9uJ4xwXReOih4WfWgSAVz8zDvcp5/JIsvRRgP/fdd2/EJHPK7dfkyU/p2zG5/ZqcEJLWQ4aINnHbb2sWF6zf/daLCy97vLQiT3bFTrwgEXv4Kv+RqW8csdf6rBXBS9Yy+zOD2PoR+Mhb8fnJJ58qR4wcFeVLyNW8xEFkPlnwKWsmdzHU3+zRdc1RYy1xVhxgk8bl937ok4wQiuKaz+nIHNk1exUbfW9+1m9u1isOWb95JknJ9syDnsjf9dnpuLFjyrJlS2Od7IVNiW30l83I+IKx/OcFjxgYNZE7bh9ZlexX9rgxkLPsODO7xXLz4y9swDXEJPKLesLr1sazkm7y7ApZKvsWUamO6OixY0KPGi2pKRovvuMFxebYPt++bXOQotvWk8+XwNbDHvxkXdFta4putVupZceR63qusX0eKbp6zTtBir7yyowaKfpHo4TaBWoSqEngf4IEaqTo/wQt19ZYk0BNAv9HCfxnSNEN698pO/bsHpmiTQ11pWvnHUpjQ7VtqU0UtZe5U0pzk6zPzWXN6lVl3bp34oG2yw6dW7fPI0X9OMbWbVmEts9Hk6dtskM9+G5bRypJUaQL0KtWoe+Roq+/9lr5q89c1bqNDZDzIG8MAAngRyZEVtHq1TEOwC9zr23bqtnL228vjYd92VHABqBrHGSJcwA8pAnQh3ySKQMIZFdzpATgDPgjAHKLWTZ2QBxksyZkE1ADPCBFbTs/8MADWut4mg+gBCg6L+cLsJifuQHZgImM2fHjngvSYvbsWeWtt5eUPfbYPa6PjFz81ltl/0GDo6Zov379y5tvziszZ80u8+YtKKtWrim9evcs69atLrqwA1VALLBm/oAokoYuACygbs6cuWWPPXYLgiC2MTc1ll367FyGDR0aRJFjEC0XRK3NaaVr125l9z32KL/81S9Lh/YdywI6WLO6tKmrD8Jo0YKFRXWv7l27lGHDhoZ8ydH2+YceejDMAqDceeedQn7Lly8L3ZOZOnYyzh577InSseN2oQ+yIXNEBpsBxqsM0zcD6PnPOgFyhMeypcvKwH0GBmkC/LNXJCwdAOzWSReZ/Zj1atmAbBlb5Se9NKl07tI55ukzJDoCCRA1LvAOULM/QBpwRjon6U73bNW4QDkASt6+p2O2RffIWTYDmCOPkGrWyE7NC6kvmycbcLBvIBxRZB1ArM/omJ4A7qHDhpVnx4wuewwYEHadZABA7HgkmxcM5Jjzy2xP/rJs6dJy6IgR5cf/8KNYt/HNH6nyrW99K8hlIJ1OkSYaLbFZeuK/hx9+RPnXf62acyAgyAEhhxhC7lkX2ybXrGFJR9ZvWzA9ZV0+ZIU58fnc7s1fvESgW3KXhYnMRDZnFigbdx55pH7oQeYZktP8M1sOcSIbzRqNu+OOvSNL7phjj445qkU7f/6C1ixRNnbaae8vv/zlr6r6pfsNipISYgAf8+JoxPBhZc89B4TPZrYq+bABc8sSAsZjB+aEuCKrbNCEyEBy0BESJctz0EcSzAgLOmUnCBAvZRAv7JKd8Fvrdw59IbfEUnZN3o61buPzv2xKJz7wD3EzG4kZA6kow1csZv9ipvXQR45jDV4Akbf4gRRk5/lyiV/SE18kS3N0PDKZTummZ+9eIQt2wa6RYchBfu5+4XpIfmtHKtGzc62BzZUtW8MuzBEp7AUXskkcd76YhChzD7AG62af5IHIQijSG/nTlfV6eUKm5IxQ5Le+Q8aaG9LLPPwnI1EpF3HCdawFOWZs8Z/t0RU/Nn/+L6aZw4wZM8vwESOiBAa9y/zU3Iz+6dCcEcTIWJmiYklmiiKLs2kfObKDbIbE5xFqPicb62YP9IGszkxUOx38qKstDlmDc8mbrZIpu+XTfpu3tSHtHJNEqThDbuw3syh9zy7EOZ9nUy6ydQ9wHee/r/+usZPAiyFz8Dl7QQ6rF+t+wDbZh3q0yL0sJTBu3HPl9DPOKosWLY4xPCuQm7iL/DdnRC0ZsB9ZtPlCUry09dox7r38lf3QE3vJeOZeTbZ04VhZyuRonu6h1iBO0gVbZS9kzD7pS9ykM+f421rIy29xZNPGDfFCmtzJSnaqWGkdnnvYpesgQpHIXTp3Kbv03SVsdPGiJVHGxgsKY7svIZyd5zrWbB3ZJNJa3F885yCY/Yx/YXzcq2R+Inv5vUZLdoVce+3nyhNPPVuOOuqI8tnPXh2ZopHlWUrZsGFjNObcvmOH3yFF8zkwGy6xh22zQ33fWmKprpS6hvp4jqx0XNUURYrm9vmXX55Wqylawz81CdQkUJPAf0ICNVL0PyGk2iE1CdQk8Ocrgf8MKbpxw7qyU68eZcSwg6P7fJKi0SipobG8o67k5k2RKRq1DTduCFLUgzZSNDNFcaKZBSAbEJPa0Nhc2rSpa91Wn5kA+eDrGoC67fOAIqAE+CUpqtnPN7/x9QANgDDCAKgAwAEaYMSDPUACZAI8fldb/DrFw/2rr+pwviFArrF8p64XAOqhHJCRBeiBHtGCVAH4gF4A9zOf+UwARaBdh1iAR8MOgB54BUiAHqAD8MwteTItEQ8nnXRiZFsBs0iX7FybmYNAFmBqfQAmQsU1AOrnxo4LMK3R0rz5c8vgwYMCgHfr3j22z4845NDy3LjnS+/eO5XFi9+KLM2lS5eXpsa2ZeiwIWXhwnmlXfvmuK71IQGBOwSQcQB6OiFfwINsfY+QmzJ5Slm5fGnps/POkcWDCEAmHTlqVHnhxQll5sxZkck0YeKEsv12ncryFSvK2nfWlgkTp5SmpobSrrltadfUVJa9vbRcf/3nYzzNGpBEffvuUnbovENLQ5OLQw+/+c0dQbwAqTfeeEOAwjVr3gnyFRHpfKAVoPZDjrm1mL0gKckqSxpMmjipfPDCi8rdd90d9kJPrpMd2umLrSCDkA4IEGP7HME48siRZfGSxZHZai4IQ5lmbBABkA0rkFZ0gtwwNl2zY82adtppx9KlS+cYFxGI1AMC2Yl1kGs2hkJOscME2I6jH6DVMWSUW13ZJrtJe0FqIKTYLRsni0MOPbSMe358jOVama2aID4JeN9lrTpzci1ysZZ+u/QpY0ePDrmTPzIEuYUcyC7Irkc+/JFccp59+/ZrKSEwMPyZjwLx5ObcrOFJ1kgTPmQuCAsZcMgEx5Md/SAerTsbB2UtTd85N7s5s1EZb8g3ZIvvsgFM1jL0UoCOkBZIA2Df9mEd6K2jspf25Z//+R/L+08/LYjQIQcPKUuWvBXfO+f1198offrsEvX2xAfNxmRPa+xDL0jRgw4cHC8yEB30mvUU6Q4xJzMOiccH+TwiOLe20n3Ok72TuXjE1ti9lwNipjiC5PAdko1eyURMoVdkEr2Sm+Pph02wNToV83zPZmzBRkBlpq3vxTgkDMJQzDRv+s7u80lokqEYyYeMy4aQSUh0c0bA0ie7MhdxVgY7m0JusSM+RF/sw+fdetjCPCHiFrszn2wohgh3H3E9vmXuWfMWie1etXL5iiD9yZ7ff+ELX2ito8oW2BufSuIWKew8WdcIJGSjz8w9y3CI6UkSskfXdRwyT81S6806rO4/Mg/JT/y1/iwNwIbEKy8G+AK7z4xaMkfm7TNwYBn//PMhD/aJALVucnWuFxEyUcVVc0KcmVN2MkfMiud0yz6QqOwFScgn8hxyN08yRJiKS4sWLQw7Rsq5hnHZijGsxz1UTHSMNURzqc2b4/rsjP+Rq3jpushMusiaqmzdueTKJv2Qjfse2zXH4cOGxo6FrF2KtJO96YWZOp6RzT54cOnQvkPU/n7k4UfKbrvvFjb6q1/9unzg3PPjpSgbQoqKQXw+Myb/9m//NuYqAxipSCf8kL0hRel9/vx54VdkSvdinLWJs+KLH3JGpHomYI98wssDtuqeL3YZx+f5wozPiwN0LQbSBfnkSz0+PHvWjLhn8A9rNS65+zeduq5nG77mOPLzgles6Nd31/LBD14UBCwCnA/wzcigXr48/I2cspEYn/b8RP9ZZ3nm7Jnxfbdu3cNf2cmll304us9fd91flzHjJpSjjz4sdnNkTdGqMVLVaKkJqVm17Gx9EZ5ZoT5jR547+AXbyflHBmldKQ2I+ZZGS/X1jUGKInqz+/wfqilaa7T054ttaiurSaAmgf+aBGqk6H9NXrWjaxKoSeDPTAJ/iBTdsmVT2bRxfdm5d88yfOhBQYp22aFTaWqsjy1Sts+rHwXgC6hR0L++LhotAX7t27aLv9UUbUkUbakJtSXe8Jc26kVVXVKrjrZb4r/oLlpXFw/6wJmsjzlzFpZRow4NUtR3iLEZ06eXv//ajQGEEDOAPDAoWwJQAij8eLgHZseMmVjOOOOEGG/y5CnxXZcuXYPoAdgBdw/fgKOHcUAE0AFgkigAOIAbYNMPcsK6ZTABb8APwAak+0Gi+c4xQIfvZF1oQDV69IQycGD/mJ/sI5lsxgdogBRZGYCXZlC2mANXrgt4Arqjn3k2AJDMyRUrl5fTTjs1AE+fXXYpr0ybVo4cdVTUFO3UqXNsn5/00uQgRZub2pVd+/crnTtvX5YurRrUzJq9sOzQqTEA34oVK4OsW7pUg45uLR1sN5QOHSoCAYDcb799y9K3lpQdOm0fddjo2/r//utfj4ZOzm3brl35zW9/U1auWBUZxT169iiLl7xVEGIzp88o/fr0KZOnzCzHH3NIEClkXXU17lPOOvus2K6NOKRT2aPAODD48MMPBfC3lsMOOzxIH/aDcPA3YAlkA9jOkZ2G3CQ7wJHM5r45rxwy4pAy+tkxrU1FANPcqk0OromEyc7w1g5g/uY395QDD9yvLHnbFsiqQy4ASr90w4YRNAg76wLWXc9v8yYnGUbde3QL+SaJCLgiAhDgSBl2zB6AdcQCcs11gFj2iSgxLgLYDwDsHGv0t/+Qva4nSwqo5jvTpr1WRh11WJnw0qRWO508eVo59NAhQQqQt7kD+PyGDJCMyDEECPD+xhuvl5169yqvz54d/2an5kxGfNZxwKy5+QyJxb6Rk1Wd2j6x1RxxaF5JCGUGGaKC7vgweTnPevgiAoaO6YevIgHpN+eMeGCjyAQEh+OylIEt9Vlfkb+bF+LL8dbHVpBYSBkEgPHEFmSkMcnWem2bfeDB+8pBB1Vkd//+76vI4tmvlVGjjor4onaudSIMvvylvykTJkwsCxYsLCeeeFLEr6s/e1U0R0OOJJnIBsQQRAtCiO3RmXjmpYA5Zuaw7Czz9JN1VJGysgqRGwgUpBziAzGIwPC9tRpHXJI1yFfYadaLZC9ejFh31qh1LSUR1F9EKiPqzDMbSRlTtjE7cI4u4LLzxFqEvM+8XMmauLH9fdOmIFi9iMqmZPQvptIToklc5Meyg5NQzczgffevMoldy/wRV3xJHHCdrOWMwPQZQph/mA+b2HuvPcvsWbPDRxDSCLfFi5eUffbZO2RhfsbOGqhIPNl80STpsMPC9lyPfSLLjEE+5OuHTbpvOI78EYDiAl3zgQsuuDAy7Ng2fYgP5GjNGbP4IDIKQcyeydF1ly9fUQYNHlyeGz8+xrvpppvLhz98YdzH2Cx/JUPyTSLOd2KftbpXZuMac0Luuo9mVufTTytb0CeOR9x50Wct5Mtv3PPFOi9A6VRccg12JzNZ3MpSDWQlLrsHsgljsG31Qdm+OYodbIWNilXskq+ZZ/UCbE3cD917xQoyOmDwoLhfsEW+QWeIZ/YjViIzs1a5lyj82g+7VvJiyNDhpaGhMfyDn5mveINYzB0q5sXfX311XjnooAGxPvegM888I3Q+ZMjBMXf2xBcQmWzVvcZzBdmIn+4r/MqLA/EVYYo0JjPPCGKmdWQzJetlW67jRZEyE+aEkBcbd9ihU9mwfl3s0vGy0rjun/QlXrBRNkUWrkNmbJnt8TflA844/czy4IMPtcb3rDdqbnzFevy4t5MBvzE/eiPXu+65K+xVvFNz2RyuvOoz8QIUETpl6svxDLXt9vlstKSm6FYd4FuQeO4OSlLUGpIUTTutyvbUtdYU1WjN9X4/U3TtO+tj+/xLL02tNVr6M8MsteXUJFCTwH+PBGqk6H+PXGtXrUmgJoH3iAQu+uDF0QbU/7Z9KK2mv7Vs2byxbNq4ruy0Y68yfMhBpaFua+nSuVNpbmqoslu2lFJXr3D+5rJp48YgUNq301F+UzxI1xVZARtiq1TWFK2aWlSkaH1DY6mvb2h90K1qi1aZAx5+gX9A6Itf/GJ5/fUFZdSoQ6LxESLV9vnFixaU6z73uQAKyAHgBkkEtEybNj1qwGkQBLQCl4A9YAt8/dM//XNkNwF2QJiHd6DBtk8gA5njWgAMEGc9Hr4zqwfQMccrr/x0kJWIBVkpSC3zAdIcA+QB5+QL1DsOKQr0AFPqjCF/gURg39yALccCvwAKQgbgBqSBXdlaV1xxebn/3vuKDrxLliwOELTvfvuW+x+4v+y0885l9uzXytBhw8v999tKfXB56+1l0Zxjw8bNpamxOTJ4Fy1aUC677JKQHXBO1vQD+ABUuY3U+jMDCHByjH/vs/ee5ciWWpjkQv4D9twzyJ/BBxwYJMPlV1wRRAPbcN7GTbpDn1Z+c8cdZcXS5WWXPjvGFkygTUYg8ldn7oOHVJ2XX3ppUhAtGjDJRAHWbN0055/85J8iYwp5gjTK7YaAoLGAOEDX3NgS4IsgQBrMmzu/HHzwkLJowaLQRQJJ8gWMgVxkhfPZEzIqOwBHs4lhQ6JZCtlkF3TjAvLAISKFvbExIBbJYQxyQ66NHTum7L7HbkGqAvDskn7ZCZ1vm3nlOoAte8gGPmyGPJBsxkcCOZ9cEA2IyGykYk1s0A8CMpqcHHF4mfjSpNLY1BR6JiukF8CcW++37djOP4B487AO2+f32nOPMmnCxJgv+ZIVAiTrYtIBnwGoEWIIAP6R5POUKVNDx/wzs4D4hPHJ0e/ICOzWLfTJzxAN/Mt35sceZKjJbOKzyAckP11ofMKPjImwRIawUXGBbMiNzRsbiWverkt+dMTnyYu98Ifcbm/OSIlHHn0osrNXrlxV+vXtF2UhXOPQQw+LJlKyReld1rRM9CWLl5RVqyqCnO0cdOABQarydzoQo+gRIWpMNm0ddI0YQ+yYh7hUNVB6qIw6alQQUOQlg0vGOQJNzVyNn8hGbLFmhAlySvwh51WrVobdsQdEGTurtu73CYKFrs3pmWeeDjIwO8WrPYvA6dGjZxA1CGd6l51n7vxF13C1GdmFOSGu6QOpxQfoim7VbjWWeYp9WWtSpmnWsDQH//YSgK9mNnLH7at6t84TOxFLZMke2SLZ0TvSsOr6PSX8kQzEy7POOrM88fjjsWaxQc1Y65Sdy9esRdziZ/wjsxf9LW5XTbtGRXzJGpx5nHhm3chQNqe5kbq0rsH21q/fUC695LJy8823hI3QNb+QUYpYTaK/qn/5ZGtneYQkknXZ8uVlwIA9y9RXpsY13bfEQcQw22ELiGkvAJJolglKVohJhKl1Ir6QoTfccEN8Zm7G9Dk7tQ4Epe35CD52g9xz/6D3FSuWh8+RG3/J+2LGENdxDxW32AI78Rn90Ll7m7jDj6PW5XbbxYtD9wIkp7hL1vxUTERYkjeCmO9lPWe2IW7zA/GOfdKpsczLHOkj6wc/9NDDEf979ujZmklLdmIo+Ygn2TCOXyBnfU5H/P+UU08pjz32aIxJTmTsxzysVRxl6/Rq3mTAL/kvfyZ7BKnf1mY91iXOil+uaf58hT3wRTsCzMX9cOTII8r8eXNDjr6zRn5O72JXvmRyTxQ7+QkdJUkc62hfNTH0PGE85SfIntzJiZ6tL++d2ehQPL/z7rtCd46zrkcffSzi6/kXXFDmzpsfWcfjxj8X9n/55VcUO4vEKc98fuq9FPccqLh7S/mknFuSn2JvNlzKxk/58nzTlk2lXYf2QYrGdesbI0PUs+HKVWvKs6PHlhkzXqvVFH2PYJHaNGsSqEng3ZVAjRR9d+VfG70mgZoE3mUJfOiiy7ZuzUjozb1tTPHqHk2KyCxl7eqVZafePcvhh40oTQ1tog6URkvtFM7f2qaVFI1mSvX1kSm6cuWKeJju2b1HZDLYKrV1y//qMG/rGVJ081ZZofVBSiBDdYuNB+b6aiu+z4HTz3/+C5GhAfx99KMfi2O++c1vlIUL5kZN0bFjqywdmTBVd9ShASaqGnRzyvx58wPoA9QAliYVQNNuu/UvK1auCMJANobzkSNInyRbsn6Z6zsmiRMAA+ELZCMGgEEgggyQDAA5gOVa2XE7M1Jl+wBCAA0wj7SRRQSMOt5aAX/ZXwAIWSKGgKHMQDz/vPPKnNdfK7vv1j9AS5CyBxwYIAwomv3a69HM5smnnypdunYLOcybNz+IA9kxA/bYo0yZjKAdHJkf2XEYoAbGACWkAJIhASsAClwiVWSTAuSIIuQG4sDvK6+8qgCczz//QpC099x9T2uJhGjqMvWVss8+A8uDDzxQli9/p/TftVe59NJLWoGyDJz777+vNLdF3G6IjDwkEFJUxhfC6oEH7g/wOX/+wtAloJSdfhEfyCMkrx+6SbISQZA6tn3+6KOPaa1Ph2QCZNkYkhzQsl7gOBuCVBmCvYPgQ4bMXzAvxgZ4ES3AIQAMHDrfdlfnApnsih4zE4tMZYlWWcuTQ65sAmDOrcZkCrz6jJwBb+Pzich023ufIHeAx6yHm0QAQte5bM+akGrsB+lAhifHllVz6B42R25sHGmMoAPA2XvWIkTcIAaQNcb2vWzhZ1u2kyNIEBL8AUHElvkfEgDQR5i5VpVl+kbY0Pjxz8f4yAD/Od41fJcZ1YhQsSCauK1cGaSoeQDb1kKfSDjfkY/vrRuRY/swuWZtSOtCRLCdagv7pjgPgUDmdMKH6RIh5zzjIw4QsQgGMamqwdepPPjg/bEtd9bM2VGOo0OHjmH3skbZ15tvVjHhlVemliv+8vLIdiYXJCO9H3fMcUFgycpEZrAja6BPBKZ1mpcxyQwhJFMPKaZB01PPPFkOPvigsHOxgpyfeOLJIEw1P1Hj1HVlqopx+AexyTpmzZoZL5WOO+7YsM/99x8UsrSOrl26xXHIxYhD018NW3ENRBCyU03Gnj16B/GLeEbMkJHjrRGhhARH9y/J8AAAIABJREFUSpovokrpArJP8oxv+bdx2YHYJvbRnfOzEVY0lRk3LogyuqI3PrH4rSVh32wKoUKnCCX+L57KcKS/3AZMdtZgbVUzrpHxPR2wexnvrsPW2R/Z+zddINSQXOzTf6ef/v6QhUZ5/Md9RyxHlLJHc2FPZGG8q666KnYXsEf3JrZx6aUfLrfecmv4jPsJYoy9ZKkV9xSxxMsIY5OTGOq6yHUlPPiXlzDGVxNVbBJrXAdRShbZuMi8+YaXftZKnlmz0rnIV3HG2sWPbMLFbx2PwCYHvi5TlGzseGDLSYbTnzhGZ2xWvBNH+FDUom5ujpcZ7i98WOxDipq3eGu9Mo6NbVzd59mBmCCmKxHgeq/onr7HgKhTnS81yZA+xTFZoYhZtkZGMi2Rv2Tr/nvLzbeUE9RWnfNmkKJ8OmMmAt09FAHpWMTljTfeGN+zCXGhb7++ZfZrsyN7Vpz2PMEmzZOdsVcZsEjZLD8ixvEF9mUeY8eMLYeMGBFxmf1lJjw9s3HHsRXX8vLCT9bI9oLOd9OnTwubFjvFALGeT5ARuyNDOkgy1/zYgVIfe+69V8wPgel6MpWtVfwzJyS7uWfWPlnSrRhLzppUsRfPOZnN/IFzzysbNm6MzNEXJ04I/44X2fXVjiCpoZ71tuvQsax7Z21rE6V8KZ+PxFlbPkoybdoUtsZ2+H/UAy5bW0lR3+X2ec822X1+6tTpUeKpTV1D7EryvFpxsJIAgoqN7vM/+v53a3zAu4xFasPXJFCTwLsrgVoQfHflXxu9JoGaBN5lCVx00WUtmaJVTacgSCsWsyJF22wt76xdVXbasWc5/JARpamxrnTarkPRfN5D+IYNm4MUlflpi7wHWKSoDCTk2469esd3MkWzy2j18OthtMR4aopms6UqU6BNqWtTF5/7t4f7L3zhi2XuXKRoNlqqK3//918rs2dNKzd89e/KnXfeFUCtIojaRTbKY489Hg/v06dNL888Mzoe9oFWwEkWadVcZddSV1+RHABZAnvAx/x95rfvAZrMFs1GCwDCkUeODAIMIAJEHQ+Q21Zm7h7kgRIP8gByZpQCJcDtKaecGsAEmZn15oC47JSOKMmGKwARkgOJcsWnPlUmvji+DNh997LmnbUBZG0lf/6FFwLQaOpywoknBaDq13/X2IKPFM3aje+z1XvlyjJ9+pxy0kmjAvgDe9bh7wT05kJWZGCdwBNQq4Ns127dysFDhgQg9F00Rznv/PLyy1PLjjtWdfouufQvSt9dKuLLMZ07dyknnXRyNB3RJENtuiOOODyAPFKyc2e1PJtK//f1b2l6cXTYFaIU2QDofu973w3yZfPmrWW//fYPIgLBQr9+mz9boC8gW0aSaxvD5+ScW9bJB9hFbACjvkNeOpfuyFXWL4CJtKFj4Prccz8QZK0XAEhXnyGtkFpIGnZOb4Cl69JjllggQ3bIjvhRdnhGKACDQK6sLQCWDbEpa0DoIYz8W4aov5FTxgOQXQfRgZjNbZf0SWaALb2RZQWyjwwd9+jRPXwHoGZz1u445yFaEGDIbkSB9cqSIgcA2jr4gDlmgxGyR1IY09r8zReQXH4Dta6DXEX68bkkJtmt7d0IDNl1/NC8ECRsE9FkHggPLzcAffbsvOzQThfmlOQvUsNc6SOzJsUC59J71uukd58hyOjQNekD4YdkRPhlgxHX0wBMo6X+/ZU6mFKWLVtejjvuhLJqpS3Qx0QmOvl+/OMfi1j1qcv/omzYsK688MLzpV+/vuGPF3/o4tKje89WObCRzNZEKqnjyKbJm/6sReYc3Zz2/lPLr2/7ZdQG9oP4qgiNx4KA2rBevdXpcb7Ycswxx5bVq9cEqVW94FlUxj83tpx33geCmJL1KZOczHv16h1z4jvmNGfOGy2Ey6hy7733hJ0//viTpV/f/pEFixhhq+wT2SPOZT1UMdz1MyPNuUiOagv48vAt9miNdEb2WWvTsYg6pCZbzGxWduWzYSOGBwGP1KUn2W78wPnsGCkqNiXBhLxBxJGH7HUknzUbl43LhkSG8SdkIRsga2QeXfI3Pix2KFXy9NNPlREjhkdsQyQZVyzK5leuSTb8X3Ytsk8MYnMy3IcOHRYvdfKFCMLMXMiL3NkxUsk1vVzJOsO5g4K/mg9STqkRfiMG8322jsj0Ioh/sh327UWca9JvZq3ffvtd5eCDB4XMkKgyE41vXeyRzLLDu2zKuM831EfcUP5BTCRbn/ttfZmVLJYFgb14ccgRIS/umWc2ijPHzOJkf77zmZiCsBPTXFsMkc3o+pOnvFz22GvPsFsZsRdeeGHM1fro3TZ6NmFu9Ko+KFKajMX11atWlvbNbcvSllifLx75nXmyMXMWC7O0C90lcS+W6a7O5pCX/M/f5u0eJO6JRebkO/L3PX2JfV4SKH9jLPHcc4EfY1mDFyO+My+EI1k533MEHxM3fSfmsx/X9VxAV9bH5sVEc+OD4mRmYIol1rf7gD1izLw/mYf4LvaKg/4Wd42R9w73SXbu+cx5u+7aP+6VfEot13M02Fu8ODKeFyxaXI499uiq5NE2pKjngA7t2lelkip2snWnUnai35YUdc/w723X5fmxobEhrus6us9v2ry1NDU1F9vnx44bH9vna6TouwwyasPXJFCTwHtCAjVS9D2hptokaxKoSeC/SwJ/iBRts3VzWb9uze+Qojts37HUla0t26HbRDdxJCfiM0lR26EB3u5du0VGiSxSpGg2UEKUbt6yObqH/q8397mFv03ZukV90aoLvet88YvXl9mz3yhHHz0qMkVkl371q39XJk18vnztxhsi4wxgAWTbtWvf0j1+fACMB+5/IIC7h3gZKUDFD37wwwAF+++/b1ny1uIAaZntBwgABAhIBIzjgFTXAhqmTZtdjj1Wp9s1AbB0Tgc+gAcgDAAEEDJD0PV8nxlnABJiUxYXwnHw4AMCAAHazgd4rQPg9BuIlNmBoHANIBtB8OkrriibN64rffpUHbQRcAcdPKSVzHx12vQgZ4D1nSLT6rkArAAVPey3777lzTlzIgNMllASDdYOLNsaB2yTq3XLlDGOjCcAafToMWXOm2+WXfv3j3WQHxLp4x/7ePnpT38WxCiiBEEngw7ANf6sWa+X8847twXgdylPPz06ALk5WZt6ojLpLr3s0pAJEgm4lNlGxuZk6zFgtXz5ynLRRR8KEAq0A410BrQhZcyHrK0BwQAgZ+1PwPvaa68NsksGC5CqFtzVV18d8iUDpIg5KANgHcanF01NPvnJT8Q1ly1bGhlxALf1shsyNJbML3ZAf7kN1hqNBTSTmesBqQhkxAsfQgYhjZGB5uuagL6u7rK8jDtr1uzInEWCWTe7MVfkC4I2u0kjHGUZsQ9kCWAJPJ999llBOCE1EEyIFwQGEjK3b8vuRJIAv0iA7DBsfY5DriF6kBZZwxJ4Z3MIbDpCKiPmbO2UxYRoMCcEXhD2/fq1ZuvSE7kA15l5hyyxlqwHi1Cw1ddW1tyGbR5kgoRCSPFXdsImokvzpk0BqtkCohFxUDWJaQi7NGY2J8qGZojPJEIdQ2YygbNR1K679is///mt5dBDDwliSyb2qFFHl9dmK9FxVLyUkRnZrVvXyKZTKuHtt5eUrl2rUhAy/Xp07xGkKDIRGcSvECKIMYQzsi8zRZGIiGC2gADZf9B+5bbbf1WGDR8aa0OYIdm8kLEtuKG+oTz11NNBgFV1Ro+JOpRIrWqt88usmdMj47mq0bpHEIRIIXGILZK5eYhz/vMCyJb9iqx8KkjROXOq+sf0yZ7YF5kjI9k+ObMBpKh1Zla6NciOo2svHMRghJNYwu4RWc4XL82Hv+bLBGQd39x+h06hQzEta1Gyyyz7gPS0DqQJm0XusEufuR94afbSS5ODQGQDSETkFX37L5oxrVwZ5LnrZmMzejn55JOCFGdv1sxeXZvPsy864ff0h2SU8ajTfDb+8r0yIv/6r/8Wx4v1+WJHlp01iBXm8/Wvfz1IPT5k7eaEdETesgeZpjIvNQLjL+QonlxzzTVBTtE5v5R5yjcdh/jyI+4ilpGK/Mdx2bwnyWJzQKKKQexMvPTyqmpMNLP1hZnjshyGGGLdsgTFpmyIxZf5bXadZ5vuy36737Md9iCmuFdbFzKaLBC/XjIhA195dVrZue8uUZ+a3nwunmRtVzHa+ebjt3GN6V5rPjv27lV27NmrPPbII2F71spW+T0d0T/Z8BV2cNNNN0WcZWdiMlnMX7ggSEfx1bXdc+jN/Ni3F0ru2Y5Pm3CMazvurt/eGbERwWmO5GJ+/Mg8yNPYbI+f+GG7rkf37qdIV7HZTxLCrpUEsZgq5oof/Mc1k/zceZc+MT8vmbI5lPFdh7w8c9AxP3Wu2Mf2xAUvWNkLG2bjbMh97aijjw6iks0+/Ohj5fjjjy2XX355bJ/PTFEkp0aLQXxuQ4haQzbbzL+tf1tStMpOXl/qPTuWrb9Diirn5KW4bfRI0RdffKlGiv53gYfadWsSqEngz0oCNVL0z0qdtcXUJFCTwH9VAn+IFC1bNpUN69eWHXv3iEzR5qb60mWH7UsbtaDatClNTe3st49sUOymh161Q995Z2081HfabvuoPabeqM35vgc01BzduGljdA+taohWBfTjobm0KZs2boomJf7tOtdf/6UyffrMAOW6vSNFv/KVvylvv7WwXHH5p6JhC9IJ8TNxYrUFNkm5hx58qHTsuF1kKMrisC1WjSsAccCA3aNr+8c//vEAJYCNB36gBQhXYw4ZAiggrwBnQBpYuPnmfwmgduqppwTwQgrJMiIXWX5AhTUBqB7iEWrAA8IGeECi+Oz0088I4hfxhFwDdAA7QAkY8hsYBIqAFcQM0PyRD3+4THjhudJn550CKM9fsKAccMCB5bbbbi/de/RoySA6KJorySR57IknAlAhEMzzkosvLrfcfHNsYUN0IkHNFQgEqGSnIJ4AKiAS+QVQW7N1qJtom1yXrl1j7oAWYuDLX/pyACaZjAiCqgnKXgEUAXm1TufPX1R23LFX1AZVgkDWlWsYe+hQTVZuKZ+6/FMhK9lY0cCroT4IHmTJdtt1jKyoW275edl33/2CAENoylgh/yuvvDK2TldbvPcLkg+xQk/AuX/7jewwZ8DR92wNuCb3zGxCgADJQHuS1ciVj3zkw0FiyHRFwiLA6Nx3AKS/kUFZD5MeAUe2CSAbFyFI5kAp/ZIB0IekQQywNXIFsM0LUYo0oB8EF5LsuefGx5qBR/pl37ZLuwabdL7PEHyIJGAauXnVVVe21C4cFkSy2rvsne0hCawJsEX0skmyR3L4jWAil7RN8q8I71kB8unLuqyFzSL2rY3d8QWg3rls0ZyzVh5wX8WVprBHcyVPekPcAu50YbsrIhTpSgeIKaRo5dMD4jO/rd886C1fdlg70o0snI+IQBjkSxX6cZ45IfYQqYgA8+CffBp5ghSaMWN62DBibY89BpTm5nbRwAsp6qWB6+y9t+Ztm8qpp51SJkx4IUjRvn13KU8//UwZPmx42WnHncNPkIZJNos1yEk2IlaYJ5s0vt9ICqToE08+FqRoRT6/EH6OCD3s0MNivQjz4cNHhH0hlsRU+jUWAn3e3DmR6YgUpQ8vl8hZLEW2ZWd2RFjVlfvQiJHi6DPPPFu6d+sZsUtMIFPyojt27W/EHFk5nw1Yp8xQsqVLNpPbwpFS9G1eroXYR9DxIfapLMAFF5wfsZl+kaULFy+KdWXHb8StHzHcuHTvePGKPLMbPJLQ1l/nyqhnl+Qim5wOxDvrogd2xecQQEhRvmj8448/LghopDg5kbHvEb9ZGxpBiTQTa3JLvxjovrZw4aKwZfrKxjuISp/RLx+xBrFC7KET9k1G1pU27p4kjpGHl1v8hk2LZ3fdJa6cGhmi7AjZKXbwaecjc633rrvuKSeeeHwQqvzG53STNWoReE88MaaceebJYX9IKo34vGw48MADYt1ZYoW8xU5roHP3KzrMbEN+y8fFQvbK9pCiXsr4PJvkIdnJlYzNiU5lfyJ0yeG1198oRxw5skx95dU4l3zoj8/xUfN/551NZe07pfTftWvENGu3Jra2cP78cuDgwWVMS+YrUpgfJcGKnHO/q3YkbA5CVIzOmt/m/Itf/TLkwU5y+/snPvGJ+Hfeq+lHzDG+a+b9RMx68vEnQhfZnFEc4ofuQ+RIZz5zzyOP3Dnj/mIdCE2ykJXvXolAzixl9kOefNU9iFzYHt2yVf68YNHC+E1f7h90Y+7Gtlaf8RnXNTbbYy/uAchHdu1lC/kggOngc9ddF004nf/q9BnlpJNOiBfZUUO+vr60qa9qxTc3NoX9AOL5svz3n1+zhnt2nxdboi65+vWNtsSraV/VFJUpihTVfX79hk01UvS/CgZqx9ckUJPA/2gJ1EjR/9Hqry2+JoGaBP4QKSpTFCnau1f3csiwoaVtc0Pp3rVzkKJVjaf21Ub7LZuDFI2H27I1OtIiw3bYvlOQXr9Pijp+W1JUtmiSom1KXTws257toR5ZiRR99VWEy6Hl05/+dNQcRYquXbOiXHrJxZEF6YHfA36nTju0dAufFCSbTNGHH34ktnkB2ciir371hgCRMk+3bN0coMB6gEuAPUoJtJC8HuABCsAVOEQWVN2KK2JBTT+kCYAAPLsGYAyoANQAj/VEY6KW7fPAjppyVTfkKrvGtRAzjgVYq2YsbwWwNL45GQeRBIBdc/XVZdorL5fmpsaydNmyIH5k4j3wwIOxrV2TlaOOOTpAN1IAeAToN27aFDVFjzj8sPLoww9HBq8ticgOOkgyzTqBUUAESErCgwzJC6m7avXqcmRLgyBkCmJh8KDB5b777o/1ySgDhhF4mfkxd+68cvjhRwTpgCyaN29uNFcCYl3DtuRJkyaWpuamkEtdXZsAajNnzgiAZ55Id3KZOXN2gCAkJxIxs8CANschU8wdsMut0rLh1Cml19yqF+CsTZuokzpgwB6tzZmQPeyB7oFZsgDIgNaePXvE/KZNm1l69+4eukYOOs649EcnAFuSM8gJ88ku5tYFdCMNyB0J4jrAJ/m4PmLAZ8Ay+6ajGTNmtmQ67x8Zowgf5CefA4DZD1IkATvSiDwcZ52TJr9eLjz/5Mgge9/7+ldE6e2PlGOPPjiuYQzEDpsEoquGVy8FmZBblF0H+YksyoZIvrMOvkUnZEXO5Aek55Z7tmVMtgzYO864zmfjgLd1ZCd2uqNfx7uGn8wYyo7k0eStfbUlE6mGdEHI+DdixfWsi+/4W1zhb2SFqFcb0vnmRQ9shu7YJP/znbHYPp0gQ/0nU1wN3V126VsGDNir/PM//bS1JAjbQeTdffdd5f2nn1bWrFlVFi5cEC8BdH0+8IADS/9d3xcvc8jNusmTXMUacxAzyCSbLrEvtnH4EYcFKXrIoSMi2x754qUIImfIwUNDb1VDqyGR5adkBftFUHpJ4ffbkfF2epkw8cWwWT7OVnKbfpW5XTWgYsvkaq4jjzgyyMTM8qUfsQ95J945B6GL9KJ/hA3iDHnFh9kz2xLfZD7TLb/IurSIHUSQY40rtquPmTUWXZNst+u0fczVeEhU/syekEb0jFBkW2zRZ3wEuUQeb731drws8EKtaib1TKu9W4t4LS6IS5nxziesxdjHHlvFmCRFrc162Z0YSYdeLLkHyfC87rrryte+9rXIlLUmMVEG+s9+9i9BftGNFxeyPr1UMwY7k5GYzZ+8uKADujM3a0cqsmH24t5ofuyWzL7yla+U66+/Pki5iy66KPwd8UmudM2f6TBJcS8svFjinz4nM37vBQ/5iOf+XXUjV+akOXzACwbZjfxXnGID/JGtyhTNJj9kyQ68eLAVnu6tRfxA7rEHa2I7xnI8G0aus3nZmohsOrYT4phjjy2/+MUvwz7FUcfTnVjiWuzXj3l8/vOfDzsj17DpF18ol158SXn9tdkRf93r/Hi55WVgkuJIe/JFJIqf1s4H2MzK1atChtk8ynXox32WH5Nh3sfdm9ghOfohoyceezyyPM2ZvfJzZKf4iVRNgtoLJfoTc43hx7Wyvq37DpmQFZsyJlmIW3TnN8KYTsS9LPGy98B94tmAncmsNQ/EJXmxL2sT//zNjq2HXHzupaf4bMeL8ciHbdMJotKuhvseeLSccspxYZfKMsVL8Yb6iAkNdRWZafu8uJz/bVtbNMsWVc+DnluqZk18urGpsXX7fDZaqm2fr2GamgRqEqhJ4P9OAjVS9P9ObrWzahKoSeDPRAJ/iBStK1uCFO3Zo2sZPuTg0q5tY+nZvWtsn/cgihTdHFvdN7dug9JQCRHqgbZj+w6t2+czU7QiHLeULbJNdXJCoyox2qbaPh+1RDcjXast+oCC7fOIINlr6lMhRW+88YaybOni8tm/+kzUhwOAgC8kGTBh+6rtl08/9XSQdDpE20qIZPjrv/58PFhfeunF5c67fhskFTAKdGZtOkSK7cRAAHJCVh4Ad+ut/1o+8YmPRS1GBARy1A8gBIAAw7IWEZSZ9Zbd64EO5AXgqKYc8HH22ecEWAdagGlgPGvwAacIB2AWMHccGQD155x9dpnwwvioaYjEAe5t44vMqm7dyzPPPlvOPe/ccvc998b2dedu2rw5MqQAxrbNzWXh/Hml/679ytlnnx2ACsgFSoFAWTUy05KUA6ydh1QAQNu371Bm6Xy7335BWABMQPV2HTW/eT62NQJctjCPHHlkXB9Qs21Yl27zad++XWw/l22UBLgGNuzp4ksuDjkinYGwn/3spwHaqmysu6vts9vvUPr12zXGtW5zQ77J5EUI0jXZmAM9Zj04BJC/2RbATa9ICVk5ro84cA1j0B2yhg6Qaa5HRghdwFa2IOLN+UgthA/AilzLJijGYkNANfCHWHOu8c3FZ0gB8qJ/Y7gmYM02gUkgGZgnJ3aBIJStA+AC1oiNIL+nTg15mbsxETXmARgjX1wHycnOEc3IKHZLH/SObM7tknRPjtYrAw1ApmfzQmwgGBBDn/3sZyMT1Nz4zI9//OPWbaRsir1khhUCwThAvL/FCYQSYG9eudXatYyNTECEIpiy8zZCAlHkumRCf9abNQ35iExvxEpuqyZvNug442TGNj1lDUPgPhussQH/dp7rk1cSLOxQ2Yr77ru3XHjhBWHvCPUTTzy5fOn6L///7N0HtF9llTf+fW/uTe89IaEllARCQiBASAgECL2ojAoCil0cy7yvjv8ZZxQFFRhGBCx/LGMdRGkCSofQU4AkkEYSSEilhfRebvKuzz55rhnHEWYt3/WO+LtrhXv5/c55zvPsds73e/azd76YUcaDLbRr1zZfEvXspaGVJnL18Y53nJ3bz3W+PmD/aqs5uZsrgsfarQ05Uhp0+VzjlkJ2HDJ0SNx8y01JjpIx/0fIyIw/+OAhGT/5a9V05oHmLbayWpXsmD1rdixduiTGnXhibgPvv2e/1DEbJWfNodie68tG5ld8ZcozU2Ps2Kocg1IXbIBdOBYxZt7+Rg6KqSVTFNkjbskU5YtiHxITyWVt7Jn+xFGf6V4vnpENgs/1/H9VsmJV+k7P3r3SfumbrZur8gj0w8fYIlv24zOEkHkg3dQe5GPuN2QkGw4puXLluhg6dHDOhe6NYz10IR7yJf5ne/fkyZPSPtkJ+yQf6zZPOuGT5sRfEICy7fka/2Tb5557XjPJKN4gS/mo3QlsvmRzIif5inuHOMN3zJ0d8wO7KPbbb0DWSPViyucls1KGuRjhRRFZsgk6Zv9+O5+fu7+QD/LJvQgBzFec6zs+UuoVW68XS2T52GOPNr8sQeyLX9YtZrof07d1iXNiqfWJk+RVMlHp3vGlIRM5WYvYULIfxSfrLy9t7Izo0LFTxmw/bMAzCXnzabpkNz7jy8hl51p3rnX9+ujSqVOW/UF0emYo8kAAlhcRfIH+xOdif3yBLTzy2KM5b7pjE+zY5+bKT+mcrcuQZqfl5adnFXYwc/qMJBsR2tZmLfTsfNdgW2xdXVXXZhNkap5s0jF0Js6J72zPOe4n1sSf2T2fEcN851rGJPMevXqmHbInczQm+7Ymu2esne58x8dd13qsZeXK6kXsoEGD0+4R/u63Z7/jHZkp6p7w8KNPxllnVZmi9gOZV2Mrtei3Rou66uX3m5GipY5oRXy2yOe2PyRF/1ijpQkTJ8fzz79Q2z7/NsEqtWXUJFCTwP9dCdRI0f+78q2NXpNATQL/wyXwZqSoRktI0e7dOsdRIw6Ptm1aRt/ePZMU9UC7OynaQpYownNHU0WEygJIwrPaWi8j8ffEZ9VbafdGS7+vJVWnN2hukUcweqD/6lcvzcxEgMH2OaToNdd8K7Zv2xTvfc+7s9GJB2YkJTLCw79MSWTUksVLkjRFxtnyBqhceOH7c/6HHjo0Fi56KQGR84ERcwQYACHkC8IN4EZYmCPQBwQh8wCEIUMOTgANTACvpYkEEGb+HuAdB6QAQplNeeihOR8Ax1Zb10bCOt85u5NmZSsgctRYfiOihsqQ6tc39ttvYNWo6fEnct2aqww6aHCCv61bt8Urr74WXbt2y+YHwI91d+/eIzNMlyxaGGecfloCVUDJ+Ahb4ExGi8ws6wG4AF3nWju5yuQFdN51zjkJooFw2/wXLVwUnTt3yc7oSAkZJAgIoJEMNZgZMGBgkh8IXTXpBg06MGVYNXnqk5min7i4qo83a9bMXZk0C3IMNrBgwfwkBdauXR8DB+6XRJ05AG7sDkAGus0VQWkcoLbUVwPqAOOyPZn8AUjfZ7ftuXMTuFs3AgBpgrgje7aAwFNTli2sXl1ldJFdqdlqfADROEgM8kWqkiWgifhDOCAogNqKhHo+xwc8EXOAM0KnbK21Jd51zdV1AH4/06Y9m/MrBCpbKPVTzRWR4XoIQXMq3eX32KNv2hyywufOI1+2aa5kB1D7u6qBqyQ7mCmWAAAgAElEQVTCK3kt23zNxbqRVXRiHUAyYsQ45GYehajw/4gV57MjWU5eWvi8kKIAsEwtx/ADxBnAb23mzzbJCUFJBmTo/JIZ67qli7Rr0wObQCZYJ7myQbJFEvixDmSdlxhIC8SeDFO6Kxni6gCSgfkhx8xj+HDbwe+NNWtWx7Zt27M5UefOXWPO83PjU5/6dNx5529z/MbGhvx32umnxssvL43169fFxz/+sfja174ew4YOayZFyc16zIsvIC/YNMLBj7iB9KdTazt61Mj49xt+kb9lfpPVsWOOS7unT3Miq1GjKn1VpJGmRzMzM2/unLkZYw888ICs4Xvo8ENj6tQpWZqCfBctWpi+IwOW/yB9jzpqZMyYPiO7trOLXj17xEsvVZnKyHf+RL7iqZcoCCJ+Qe58QMYkopQ+kPNsBpGLyC/xjV6Rv9ddd10SQeTNDvmneYsbVffpiHe8653NxDE7M5bsSHGWzfC9siWb7FyXP5FHx46d0n63bNmaxJTx6ZmdiBX8wVzFxfJyzv8j1pCLpe6tTGHjiMmugZhCKLIVPstPxWKlKBBFjiETmXZeNoiP1uveQ/decNgmLssVGcUPHe//jee67g/ude5PbLRkz8n459NIQfLUgEiGoQxJc7cudo0o9cJJ3CETfsPe2JD7I33x5VJmQayU2SmzFvFHxzJFrZttWyP7dN/0z72Ovl2PrfIp6zCOf+IRstWayFLcdS/kV9ZSiGXyufrqq3NM914243c27bONWq3yXXVIz3nXOfHKq6/kWg4+6OD4wQ9/0Jxt6l6BnBd/6c91Fy9cGAcNGhzr161rjim+E5f4nPWzNfKgG/ZOHuKnOZjrczOm59yRiXTC3/iZF0T8VCwVU7xg5N/lBWe5Dzw1aXLaNH+zfvdY9skHkLLigbWKj0jisuuBLN2bjVvu086hN/dc5xadGt+6zInsC1lK71u3b2uuAcxGSxYyvbEX8xX36Y9P0wffExe8dCEfL1zFxssuuyxlcuZZZ0Xbdu3ikksuiXvuezDOPvv0+Kz655oq1ddHy9ZVB3mkaGm0VJ4Ly+Py7js4xHf/vzspmtvqWzbG9qbtWau0solWsXUb4rQh1m/YFE9OmBTz5i2okaL/wzFIbXo1CdQk8D9DAjVS9H+GHmqzqEmgJoH/RxJ4M1K0oT6y0RJS9IjDhicp2q9v7+w+78G0RQsdP3ck8dmgXpROorm1vql6kN22PZswZYdRXegV1s9tVPVR36I+mpIo/X2neQ++mFLED6DvWGADKapOJTCjbprvvvOdb8fKFa/FB94vE2ZBAh5ACxnnIf13v7ur6v760sLcYjds2KG7ani+M37wgx8moLjggvdF047tmaUhMwL4B4AAfKDcNkPkmK1ltoYBx9dee21mMiGVgBXbT2XNAbTAIcAo0wU4knGBODMmwg+oAlCBcASF82ULAWy23AOSgAMCCDkHmPuptumPSEDmXKBeo6Q1q1fFnv37JeCots+fGPfce282ILj/gQez3hdCeMPGjfm7bFEDtGbPmhttW9fHaaee0lwuAEmHmAVaADzgHsAGfgBS5xWSDqv94EMPxd777JOADqkko6VP7z5x+OEjchs/2VVb+j6WvxFWai0ikICzlStXJIEu4wxAR6r06NE9M0jXrF2Ta5XNJiNGZi6SxDGyMwH0mTNnJ/GLDCZX5BySDhkDYLo+4AWE051sXyRHleFSdTm2Rsc5HpAs9T4BWiQB/SG46Qfoy3qOQ4dm8xxEivkDqWzXd8AvUFkaHQGrpVkR4Kn2mt90C/D523jmx36RgLYOy+zy/2RuTJlP7AfALfUESwZrycLik2XruKxj5AKQ7AdpA0ibJz+kL1lYbNf5CCtkGn0jOBA15GEtSCnycX2EuMxba0L8ANvmzD5cH0HAR8jMD935zLFqklorX3UNcyNf6+Q7bMucHW9t5sfv/LAxQJ1srM145I3U5A/WU15eICrYAV2W2npAveuUTuTIHet2TYSHc0ptRutkI6UTuvUan57ZGRl4GXL11d/MOpu2kPbp0zdWrFgVt95yW2Zq8jc2rtO8bLr3vPfdSYrabnzaaafGrbfeFv379Y8DDxiUskBYsEOkDPKDXhBmfIANIyas1ZzECw2S7rrnrhg2jC1uSTuSka3WJxnTs2x055Cj7xobW8a8ufPyWrp3+38xcvz4h2KvvfeMOXOeT5K0NDtjw2qlqtOMPDzssMNj4oRJub7777s3jjxyREx/7tm0dfKhO3aMJBUD2YhYjogr2YaFWBRTzBHRYs1k76UNf2E7l19+eTb/EfvIpdiOY8QRsj3m2DFpA2zWZ9Yqax2pXhoOkaWx2Vfpwo5sdA9Bjm/atDmJSjagZq8xxAUy9zcSiL+5hrmbi+81OSslApCvhRRFXLI7n9l5wI7py9bvb3zjG3lNn/EthCWi1A4GBKN4g/T88pe/nHITX9wT2JvYh7RFciHLyNd1kFbskn8aC5EuExWRiJgqjZ34MN2Qgcw9fsTPxAQvGt2vEGVipzH9Qw7yE3KQgWuXBvsXkzZsqDJZlTcxjnhWmhIhbK2n2LXj+Z21izHkzH/FcPdeL27MSTMqJClyT4xy36Rvvsmm6FRcct0lS5fmNcY/PCEGDuyfNuN493XZqchC4/INOiQHPiR+0ve3rr46unTqHPsNHJhzcK93vjgmRiP1ywsQa0M0eqlalejplPZ8629uS1+1NvdL87L1nuzKfcPf/A85Sg5kQp7I1icffyLXQC98wD3Sd9XLlMYkVcnJSxv3LvdnsYhtljImsorplr7ZnHraroWMZhPsnl797dlEHDU3zzArVq3MzxDibMu1ZQ6TnbhY6pG6LhsrWcTmhgytXjL1SL9Q51ksOeXUU/NlqYaFjz3xTJx99klJiiKw2XSrNq2rDNGoy7UVIF5eiu/+2zr5SilnVJoulUzRDRs3ZFaqn5YtW8e27erQN8TadRuSFH3hhZdqpOj/I2xRu2xNAjUJ/GVJoEaK/mXpqzbbmgRqEvgzS+CCCz5Y2n9WWZy2s+cW9oj6up2xY/vWaFG/Mxob6jJTtGOHttG9a+fo0K56UMVh6j5fHV+RmU3bt8XatWsSzOxs2hHt27eLtm3aRD1edFfdUUAKcbetaXtmK/lnPA/BO5p27upAWhGvgLOsKhlOCB/gydbtf/3Xq2LRwhfjsku/Gr/9bVXDE/klgxFgkFnq5+VlL+fxiDjEiCww2111sL744o/HhInV1nQP3EAo4stcAAO1sIAj8yqgFECQyfOrX92YYOf0009L0AH4Aw6uDWADZAAYUFa2IZet2kCkTC4AUCaX4wopWgASchKYBhwQNEA5cFfqnl5w/vlJNJfPgaX9D9RNuSohoOaajK5Zs2dnVpSMouVvrIl99umf19u2dUt079IpTjh+bG6fBybN3dwAduAaIWXtCFrbWa+99vvRq1enBFQHHHBgrF6zJvYdMCCzeQDHpUtXx4c/9N5savXii/MTMJIjoAKwVaR4fZx88im5RRSwfuUV2wRHNGc06oqNAF29ZnWuf9y4ExOs+hx4R5LceecdCd6XLpXF8lgCOKCQDZi3jCl1+ZCJCAKEBcJMN2bkEX3IztFUQwZOyXJEGCB3AEgAtdQQJQdECGIa2abDu1qoVfbstgSvgBpSiC2RJYLAvMuWSnJgy1Ut1BeTXEHQ+lt2WKlZSp8Aatn2WgB96aSOUDQmIMrH2Jo5Ox95AES6PmIPYcmekSgyCOnZZ9YJlLNtoLlkhNI1Gco2Y6vOQ/IgGZBYSHWyZmPskB15GYAgMr4MIteTrffhD38418c3EC90j+RDvpRtrAhpOi7Z08C8dZKdvxE31mZNZF38B5BHGiIzAHnnI8SRGKUuHzsgI+RZ2QKN4OVL1oj8KI1mEExsBTlAPv4mW8ewfTKmN/JFzCABvRTRfV5NVvUh2fWoUcfEVy75anzgAxdlZiVdsdU2bVrHgIH7Rtu2rTM2nnzySdk4qHOnznHIkKFJ6hYimGzJWCxJn95//7RP8QUZ7DdSA5k4cfLEOOSQIblmJAjCSQa6v70oInsxWcmMz37272L7tqYkX5AaL7w4P7p165GN0pRR2P+A/WLqVI2WesTA/fbN7fPsX1f62bPmxPLlb8SJJ54Ud991TxxxxJGxbOmSfFm2ZvXKtHm2QmZsHIFFJ/Qu7pA5opb+EeHIaDZqfvyQT5eaoo4X59mT7+iALYuVrlPqwVrziSeNS1KUDVkTO0WsIRb5O5m6Br0jF9lC2arsZQqSTkM+ZJf4e+WV10WnTi1z3ZlJtxU5FdksC+m1eXPE4YdX47A/62J3YoV/yDZxgt9nqYEpU/Iark8mVWZdu/QTf5careyxfEY2Zfs5O6A/44g57JB8xBpycB6S0n1S7OY3/JF/kdvq1U0xbNiAmDlzfvTo0T5j+YYNG7PZF2KvetmkgdmCGDLkgCTzvCxiI+bJ3vmte5EXeKVpkuOyWWKWoPlg+iDdkxG5uY+yTzoQx9iwWGvudGp8NvzP//zPOX/jy1x1Dh/ml66NICc/ccL/I7xdh4wm7WpGSA7iDAK9anz3Wsb/b37zmxn7+T5bsk7r5c/kPsMujbHHR8vGxrwnlGZa5u7ezYesXU3RkvVrneI/fbqHLFm2NHVOZp4ZxHI+isRk0+ZJjtYqpvBphDydOn/Gc9PzM77BhtmV+Ei+/Jxc2Bi/KaVTzJW++bo58zcxkgzEbTZAB44Ty8jbtY3tHHMsTa5uv/OOvLZj3J88W7Exc+FLZMvPfCYGuceyc/JDhrKnvn33yPV4EeZecu5558X6DRvy+ere+x+JU04ZmwRp464mSS0aG3L+ng2zjnxzg82qTrR/5eU5GZVa2e4B/pWs0ToPlHWR4/pMoyUNljxLyhSdOOmp3D7f0LJV1LeQWRyxY2dVnsmJWfIJC1C3M67/7rdrfMCfGVvUhqtJoCaBvywJ1ILgX5a+arOtSaAmgT+zBP4UKVoXO0JN0d1J0Q7t20SXTh2iXZvWuxoRtczu87JBBdTsHr8T8FqfQKBt6zbRqlXLfPDd0VQRnFW2Yl3WFPWALGPSPz9ZiL+uRY5te1Zp1HLZZV/LmnkACKJSLcWrrvqXeO3VpfH5z/3v+Pd/vyEBOCCy774DdnUBn5/g4pmnn8nt8ohRZJ8sENmKMkH3339gNLZsSAAENAGWQFTJGCsNc4A5YArwBgqALY12ABHd582z1LB0DuADOMheAjCsC0gBqso2QQ/vyLozzjgzCQGgE2kLFCC4rMf8gUJEDEAD7CDmkGYjjzoqgViXzp3y8zvu/G0cN/a4eHH+/GwqNWfO3Bh26KHZGRsAnvfCC7l1nWxbtW4dPXt0j8ULXowe3btlRhfy1k9pMuIatjdX29TXNteMRPQAtTKsWmusccghzYQeeRx37HHZ2Ar4BuqsBQlqDP/UhkUiVfXlDsoyBK1bt8prsw/bkqdNmxqjjxmdsps7d06SW3fd9buUs2yUZ555OomLBQsWZiMZYAlRWBqxAIEAMABYMk2QBYg6gNY8gUfgsGzJJZeqpAKZTU+dAJKOpRcAH4A1LjvUdd5nHTt2SHvw4/9L3VjgttSZQyYYE0BG7JhLyRxCXsgKZR9kbazf/OaOOOecd6Zdlu2eyEng2/fIf6Qw+QDxCHtrRaIg1V0LaYN4RjSYP/ssmcqIV2MB+MYDiksGWJU5OD7lwpbZgWtZG98lY/MHmEvdQ7I0PmLM58g857D7UuOV7yALSu1C4yHIgG3gHTgnc+tk4/QG5CMZ6NoxPrd29owkIF/z9B1iQBYX0oQOZPGxGzJEQJUafPy7ZAGbE79yrOuLAWIIP6UXL0DIh28iuRC+9EQG3bt3i/vvvy/233+/rK8nXh1xxFHNpChyEkmANHfc+z9wYSxbtiTJpHe+8x3x85//IvbdZ98kRY3v+mRnfPNwLqLCvPmFNcqAFH/I1BwfHP9gNimryPqq3EVV+uLJXeVEHot+/ZSBeDWvU2WdVs2IJkycFIcdfkQcffSomDRpQgzcz3bcBbF27epo3aZl1susMsT2i40bNJ5aFL169YjevfrEZz/7v+K5Z6dG61YtkhQl71K70PWRJyV+0K/4xWds55ZV7Pr0wH7oCJHINsVfZCoiyrHij2y0QlaTEXKRTpGq77/oAxlDxWYECltX21BGI1sjQy9r+INMQv7NvpFM7gd8VJMtviguyKw0hnuXa4i9/IkvsTu+yG8Qb15qKPOisY04jxTy8kT5B37Cft032Je1slk+UpqsIWkH7jcwM2CtyRrotdQFdg8yLpuThYdARAyLQfzefErNR3OWpS/O8B/rci36Q6Yi3b14ITPyRQKLDVVt0D75N38thBQbk4VKBuaAIJMp6gWSl03k2qlTx5SDchDGESutmX/zt0J0mrfYxMatz9zFCXbChsmGL9OjcYxBtohJcaTEZPEZOSdmiGfVfeXkjB+abLEVpCwZsRMxjF7J0bgyRZVUcA8hL0Tz9q3b8p6OWLd+P+ZOVuQnnpA3ebh2abRF7sjw8Y883NwMCZEtQ1a8YnPGFZPc89gf3zYX86NTMWjJosUpS7JyPf5ONvREVo5HlrsHuV6xISQtX3bPI1vn+02GbNB5yERrdW/hZ+RvLC+azE9G67wXX2h+KUdW4j19sH+x2PWQsvRcEaHK38zL+4VM66rOdo+8Hl2JkbbPI0W9GLv7XqTosZnBvDspmrsVmqpySnYY5XNffX1z40N6KFvqzb0q1dQqfbF0orfTSAd6maK7k6JewG7YuDm7z8+aNfc/kaKeu5Ci4nCNFP0zA4racDUJ1CTwFyuBGin6F6u62sRrEqhJ4M8hgT8kRTOdc1emKFJUTVGkaMvG+my0JFMUKdqmVcsE6o2Nrf9D93kPty3q63JrMQDZoV37fPDcoWPo1i0JuqoH4IoUbd22TW7L3Ly5IuSQH7Z07szmTVXGKNBj+7waoYABUlSNyiuuuDzmPD8jrrzi8mwEAuhUXWj7JtDQXMTD+oQnJ+S2ciAYyDv//PNza/31118f73nP38T6DeuS5AMmgArgGjDxwA94IEWQM0A1QFky8559dlqCDE1TPMADWcAJQgPIB8xKY4CqEUq1BR4wAxwRu7IvzzzzrMwoA+KALQ/9pXMtQOBY31kLwILwA55c1/dIuVWrVsftv7k93vmud8bUac/G0KHDMpPmyCOr7Y+9+/RNsIdEWrjolejStV3su/fe0aVju5g88akYNmxIgl/6AWwA07JdHMFRumIDa8iPqsHNXvHd730vOnTsmEAXUEUsnPvec3O77cyZs1KnwCEAVRp8aHhl7XSxZMnitA+Zc4AxYPje974nfvnLG2Lzls0JzB9//LGU5euvv5b2QZbqeQLNd9zx22xqI0sIKVHAoYxI4LPUAgS+ESFAaiEUgEU1UOmYbAohibyhb/N2LeQdmSAN/UYkIjRmzKiyJTXcAfCBSuCbHBwLvFsz0tLfyB12VbK52Bn9AdzAPVBd6t4hSnzGfnyG9CyZxMAqkglwV8/U36XRjGubd7FF4ygLAeSybcAfWcReZYpOnlxlmZXGK/RujcA9f2L7/iYrNmnObJRNWQvbALYRL7bfO95c1E+0ZRKwLx2QjY0oIzs+zRb5FNIAyVpqaiJo2LzjkZXGK02aEKB8kAz4OLmzDTohD/9PpuRg3mzEHJAe2S16t4xK10QcAPsIR99bHxtHoJAhm7BGmWZ8l32ZE10rAaIGpyxCncxlfg8efHBc8uXL4vzzz4v16zfk+evWrc1t6aecenLU1e1MEun448fGXXfdHXv03SMOGnxw2mbZPs9OSqMsfm9epbs3UpTfIECQKpOfnpw1eMUPmfTWLROKvSAe+Zp/N990S0ybPj/GjDo07cm/latWR7fuvfJFidq+xx53TDz22MOx117945ChsiE37Np2Oy3eWL4y+vXbMzZu3BJznp+XtUV7dO8ae/TtGatXvZHkCbshTzqQGYioQiJZC9vhAz4TZ+nE/PgdEqn4RpXhvyj9nm86tjTU4kfkThbioFhx2IjDm7NNxRpzQMLx/0JemxOdyWZG3PEBxJ77BF+kt5JN+vd///cpQ3Nmc/y3vChCuPGVkmE5/NDhMWnS5PQTOilEqbm5L/iZMmVaHHxwVfKCPyMnK2Ls6Tj55BPyPvji/OplhmuRky3lZMD+rYHNIatcG0FFptbhu1I2oGowJTP+kPxcDGPrZMTHjMt2xGf+RebW7EUY37/11ttj+PChzbEA8eU+JNaXZnR8wFhe+JFPv357JFksDrq+4+mVvfJRNsn++bv7Vcn4Iz/2gcSlZ/edUve3vNCQLVrqGJunWMU2+GxpdsTnZWm3b9cu7aqURuG3ZGes6j7bOv+fnqpGWisrcnO67NBBKdtC9CEv3TfIx0sRcxMfrIPsEaRIb/O3romTJ6UMyIPdy1QtjZZcB5kv1okp1lNkwQYQ7vfdc2/aCZt2Lj3RB/90rzMPtsP22aXj2CGS1AsQ83L/QPR7VvKMIeaV3SVl54v478fn5Gb+yPmlLy/LtbOx0tTRvYFdlKxs+rcWRC57otvqBXHL9EdNE+n6hz/8Yd5fTz/jjGjZqlV86Utfijt/d/8fzRQtpKj5/ylS1Pd0YE7ua37MLZ8jG1pE046m/0CKqinqWWPT5q1Jis6ePS8aW7WOuvqG5kzRGin650AOtTFqEqhJ4O0mgRop+nbTaG09NQnUJPDfksB/RYpWdUCr7fMNLSJat2qI0SOPii6dO0TXzh2jVWZ4KmrfMnbslOG3Pbu4ApKNHlabtufDbH6pU71t8Nu35fce9oFBD7Q6kQKl/jUTpnXVVnq9mTwIAzdf/vIlMXfuC3HssWNyi5dsAKSomqL/+3/9XTz00PgEosBvz569Esg888yUJPPWr7OVbGaSZ8AiIHbzzbckEXHsscfE68tfS0AH8AAggB0AYizzQMQADiUb0BqQMkhRAM/2+bKlGdjxDyHjOoBUIdtknbg+4ANgeDgHUEaPPibBqHNcq2T6GcdcAFMkW9X0ZM+8FrBTdZmtS2As0/aBBx9M4K9u2pBDZMo8nODnsccfTxLZdtodO3fmnPbZd5/Ye8/+0a9Pr3jskYeTYEH+AHEAo3UDkEAZUGm9CBrgs2xz7dWrd+gA/LGPfzzn4zjk8oB9B2SzJyQ24OefkgbWwmaWLFkae+zRL8EiQmfSpIlJLJGNLZQyRWVhbtm6Ja81e/aszLaScUcGyIPly6vt3y+8MD/JV7XPkG/k6J/vAHHnI8SQ6fSNNCE/RCIAh3gpINZ86JjekHd+yAQpipyhK3P0XbU1dF6O37lzpxzPj2vTG2COhLBeIBshhEg0vjmwAX9XxPCSzMQq216rmoV3xdixx+b5CBA6KSS188jb/L18eOqpyUnYIUMQlrktc9d2UHO3HvNEisrwAaqrTKOjY8qUqTk+UEx3iAe+Q9dkDqCX2pzW5No+l6WGTCi1ZxGX5u/aSILSZVwMAKjZIb/3OQDvPMQP4C1rqXSCl4lUro3IIDtyZI+Iy8qvn0mSg5zpjK96CWEOpXZvEhYTJ6Y8xA+EQ8kALFvp+RTf4Yv+RhIgI9gL4gVJzRf5OCIJ2cP/Snd6ROKtt94Shx46LOuHsvH+/feKS778jTjnnLOSjCRXTcE0LTrzrDOiY0f2uCBGjTo6Y1LrVq2zpii5IIXZt/FdEwEiBpkfAoRcSt3HsrZnpj6T35E5GSjFYZ3ssFu37rmVvkP7DlmP+Uc/+rckZRBO7M4W053RkE3RlixZFJ/824/HIYccHOvWr46mpm3pd1WTsCHx61/fHA8+oJFO66iva4xVq9bFsKEHxZCD948dTVsz1otd7A05SGde+NC1MXyO+DNvtkr/dIVwqZrDzU3/YT8IHGSl0g7OZyclc5982JKsMkTTkSOPyr/ZrThLR6XhC7KI37qWWICUFIOQ5wg55VTMWdZYsVk1QMUHc0S68wk+SDfiZnnJYt7nv696uaaMiPsGn0ZIyag0byTY17/+9bwHkY/t3HYnkE9FnHbPF0APP/Jw6sXavWDgo/zBHPgcP/Miju2LcQhfcyEfL4Pok10oASH7z3XIa9asF2LHjojLL78krrnmmozl1mQLeqmfaf1sDAFIrmxerEGuIdncF8RbPk+GYiUdui9rtMS/xMHS4M49TraqmEEXYp4MTvLiQ9Zdsv2MT9ZiinscHy9Z83xQfGMjiErzIENzpQs/uY37iBGZsSpLkd0jJsmO79A7P/Kb36pFyoe2bN4So0aPioceHJ/1qNmndYsjrmeOyF9zECtLjWiyJ0N6dj9hczJF6cs1xD+2yuboUmwqNkceYq77iTjuGcL5c3e96C2Z6/TqHDK3bvJh3/RhHmyJ74pb7kXsk2zFeDHO/dM6rLvabbMjz8vanXV1+eLKCz/6ZCPPz52T63eO+atlay107Hv3hvISscRwY9OXZzDjKtXjmC9+8Ys5j5NOPjm6de+etU3ve+DRZlIUUZrPeLueHWWK+rGLyBr9lO3z5SHW52KZn+q5sfr/3F7v5fvWLc2kaIsWjVlTFFmLFH3q6SkxffrsJEVtn9/etDO3zxdSdPft8///d66r8QH/LeRQO7gmgZoE3m4SqAXBt5tGa+upSaAmgf+WBHYnRfPEXZmihRTd2bQtM0WRosccPTK6dunYTIp6eG5oaNVMisoGze6ijbqB7siH1w3r1idxV7rPA0QepH2mc6gapr9/SK3OQfDt3n1eVsSXvvTl3OYIlBRS9Morr0hS9FN/+8kk4ABR4EaGKZCpbiiSpWOHjllz1Lge2pEM3//+DxKcnnLKSbFx04YEWLZWA/KAh+vYhgmcAwGAZ+n4CoA517ZvGZrDhw9LUFgymoBYGUGy62Q1+AcAAXzAK9CGgAHIZN/I5nQMUrTUUgTGAFhgCDhEggEowBTiEvXLnEEAACAASURBVECUUUResjWQRE88+WSWBrj7nnsyi/Oxxx6P9h06JqELpL20sMo+QmQCLe3btI4tG9fF0sWvxLBhgxOQWDuiqoBY8zQ+QGjN1ub6iFcZGVu3bYvDDj88iQzbYHPr4QknJgH7L/9yVYJZwF6JAAAPcEOYyuDo1at7Zvogl5VYoBvjsB1A+73nvjfX3adP79TttddekwAbqfiVr1yS89RcAXnup2QbAoqOB27JDFB2rDkDcwAluboeXSIvXJc9k2epG4coKRmNjqG/IouK6NiS2Vbt2rVNMO14YA3RUIgdINd8lCegd8DOWP5mV+RqXICdjbGDQoAh5hCmSD12YVss4E+OQCu7kD373HPPppwRsyVTFKAGhh0HANNjyXBFQrJV9WbVfXXNUkfQ/JEvCNQiK+f5TIZQAcTGZfMAOt9BBlkH+/Q54I8Ycy2EUemgjdRAEJesJgSMMdi7Y+iGnsiArZZO0GyzEM2l3iKCzNytWUas65E73yAn9mANjnENfyPFSpMq4ziOPVsvObEXsjMvRJ2x+CHZIqkQIObhWM2I1BTVfVy9TRmaPXv2jq9+5dK0dzVFxSH28b3vfTeuuPLyJB8RpGeccXr6Z7u27WLoIcPS9+mQf5k3UoccEV3GQCgizMyLTZoveU1++ql8AcAOkU6F2PnpT38RBxywf5JfR4w4Ivr33zO+8pWvJknKJsn2tdffiFat28chQ5G6r2b8OOqo4XHBhefFU09Nipdemp8E1uLFS2P06DEx6ugxcc0118X8FxcGAmLdug3x4YveHXv275t+gShiI2TNtxCA5uaHbVuD3+ZUMhwRiJoNWSfiCtlm/RoPqUko2xiJgyQq9s3PEDx82PZ5+vCDxKFrdZ7pFZEo3rITpA0f4Kd8CTlk5wA7e+mlhenzXpDcdtt90bNnu3yRY7xC1pYt76WeMzt6z7vfky/ekM/WhhBkF2IWfzc/dkmnfPgzn/lMknIl+w0p85GPfDjuuPOOjBleXCDE2Wmpa8vn3a+MzQfJid7Fc/+Qdwh9vk5O7mGaGPEvds4nNXdCAiPk2BKC2pjmJsYg8S699NIkPMVDOlfiAKH7yU9+MsdxHZn4ss6Rsc4X/9zvt23bmr/J2bHmoMY0GZIpUrmUuhD/SqMttkJufA6B6lxzowvEY2n6475Drq5RsshLzFb6RY1e8Yj9sUP3O5mM/Jvs+Qv9sTMyKrH6Jz/+aRxyyNC0ARm04oBx2Jk5is0+K3WJS41PJVe87DCu7vPuR4hdscJnYiFC1VieP3wn3rJtfxtfHBFXnp81O2OqFwPiOlt2H/LMU+3G2DNtWowV35xvbHG21MslE+e6tnuddTpP3JXV697ne6S2+4l4Lk4Yb8OmjXme2EYfpTmga7BTvlYydp3D5ozrGc7zlLHs9HHflEHr2ieceGLWKbaj56577E4YnTVFCyna0LKxavb3FmqKuo71V009W6QMS+15L9XVpS81RXWfL6Toxk1bYvJTz8S0aTPe0vb5Gin634INtYNrEqhJ4G0ogRop+jZUam1JNQnUJPDWJfDHSNGKY6oyRXWfr4um3D4vUxQpavt8y4YWCQJatWqbNUVlhiJFqxpRakPtyIf7LZs2R0ODLfX1sTML29cl6LJl2kMtElYWo7f7HsI9AMsaRYrKRPAZgGD7/MKFi5IIQoo6R6OlF+bNjrPOPCMefPChBFEe5tWr9ACvBqmH+ldfeTXHtGUboERAXXXVv+a4Q4cOiWUvL01QAkQjI0rGY9Xh+YR88AdK1JsDCGwNBnwmTKiOR44AT4A7oILMkLEhk6NqbLEhH+YB1JKFU9WF25LA7fjjbaOsb65r6FgADGAEEhGBsjaBTHNC+JmT75FAZAb0PPLoo9n59fbb70jybfbzc6Jr1yqbr1379rnFt03bttkcCbjv0LZN9OnZLZq2bU1QBJSaL2DkHCAJuQCQWicir3S+BRjVGnx+zpw48qijqlIJHTokuXXmGWcm+bLXXnsn8JO5hDAyJzKXsWteQPTMmTOyA71sS3KXmTh27HHxyCMPx7nnnZtErFqiSGp1RMmp2lL7QhIIyBk1EYFMGVBKIyCM6AdBa14AFRDv81JfDkhFWiOarNG45oZIpSOkBFBa1TSdm6RFliHo3TtJJfJAiluT+rlVZl63PJbtAZ8ICAQRckQNPxmOyApzISeAmS8gipAOzjVf8geczY/+2ZXrswFzRW7QDUJj3bqqGRD9IUeQC8Z0rUJIsxf2gahn+2xGVuHFF38y61CWjDBkIFsFlgF6MvWPrZUmZuRnfb4HvIFbYFtdRWRQaSSlqYo1kyn7LAQz8k9WLHmRJx9xjKw/x5Chsf2NLLAm1zaGNe2ekUp+yAzrRB7RG/khCMmhvFiourC/1tzohp0jCujFGugSeUCGZEf2JUPR+PyxNDxCoBhXrJEp+uMf/1t2n5cpKmOqe/eeceVV349Txh2dcYi8xL+JEyfE2e84K/W1aZMt3CfHbbf9Jvr07hMjDj8iZWhMemJ7fosjv/rVr9KOkIgIHTpHIpkD8mzGrJnN9Q9LdpoGc2KnMV584cU45ZRT82XJihUrc07GZ5/Pz3kh5sxbkOSgBlAHDxkUmzdviGUvL47+/feIAQP3SWJo1co1mQE7eNCQQLaueGN1+t3GDevjkIMHxoEHVJmqyE7r4DP0pCYou+YjbAN5hIjTeIcNIgoRWAhE2dd8ix/yazVFv/Wtb2XWITuhV4RRqS9rrfx7xJFHNDdEK1uwEa1iIz8tnbXZrHjjZQ85V13IN6dtLV68JG2IHyIP2af7FNug91LjsmTnswck5cijvKj4bZL8rlWIffMsTZ3MkQ+J8+ySLSJlXct8e/fuGdOendacgcjfXd/9xj3FSwGx2MsF85k6dWZ0794xVq9em/Ww88Xjhg15LFkaGzFWmuJMmDA9hg4dkDpwbb5GdmydzVtbEu7jn453nn18rqPU/S7NnMQX98Ef/dtNcfEnzk/ZWZMXMmxQXWh+Ky7xb/FDPUlzYqvWw474sjU7lz/zLfoVi9lLqTHLZ2ROIzjFJucgbM3rZz/7Wfor/ZjHwAH7Zm3vUveUbyMJkfJiCplZs7mJp3YLONb6b7v1N9mA0BzFHKQzebgO+6OD8oKm1CoVV5D2bN2cZ86e1bz93nzZqe/ca9i0+CamuHd6MWrt5ihWsZGf/NuPmzPB2QR9+866xX3rEOvZlLHMjY34vtT75EuuiUDkf+4vdEfmyH+2gDAWx8lRLHSMsQ4cPChrjNIxX/Ec5B5svYh/vxHkvjN39mwc8vcy27U9l7kGfX7uc5+Lo0eNirbt2mUZizt/Nz5OPXXMfyJFs3ZtU/US3LNh9UxYQfLSZKlsmRdPctdRRB5XskW3btuaNUWRotWxFSnqZW2pKTpz5py3lCn6vW9fW+MD3jpsqB1Zk0BNAm9DCdSC4NtQqbUl1SRQk8Bbl8AfkqI7sxun/2ictCMaW8jy3J7d5wsp2q1LpyRFARukqO7zSFCkaHaXR3ju6kxbl1vgG/LBd/u2rc2ASz0+b/l32MDZ0JikqJ/MFN1ebatCpBUghxQF9oFiGTdI0W996+qYN3dWvO+8c5PcQWR4SAf8AQ5bRoGKiRMm5gM8Ms6cAQPd7AGNPn16RdduXRKwAnhI1ZKVAZgBA8b0PdLPfIAP5Ahizv/LdnQuUFdqdQH/SIDyQA8wAWnACfLJ+UhRIG3s2OObSVFghQyBKIQiAAOQArDO8XkSva++miAPcAGeHDtx0qQ4auTROebadesT7OkMq+nB68tfj5WrtkbLlhEdO7bLzKJB++8XT096MjZtWJ9EhUylQtrJyrB+gB/Y8Z21AHpANHAkc3fGzFkxYOCAnBuZI95GHT0q6xQCS6ULNGodKDR/BFL79lVXYLahxuKgQVWdUuD07LPPSsLZ9jhjqsdoLTKSADMEwebNm1IOs2Y9nzXNSmMRenKs9SEZrYOOkB8ArnOQL0iK0hSF7kqXXeuSGYQAKVsckQ3IHXIFpkvG0NKlS5JEKOQoYoA+gGuEG4DJdpABdGVMgA4BA2wWAt73yErAFGljjYgrdoq8Ko2BSlar8xB36lIqM7B48aK0ffZsfgiQ0mzEmIA+gqKQuuRhners6rzN/5CE5kG2thcjIJ1DXsg4c6Y7gBmhb/xSb9BY/iYLNoKAYOt0UJpryazi2zLljE9H5oPEcU12zq7I0DrIoPxtHKDb/BAGSDPETulgjixgd2KD40pWqLW7rh/jsy9kFnmSFz26DsJRlhMbQciQPbuzLoQKObg2sge5Zt5+y2C++eabkhQVa9q0aZuk6DXfujZOOunkjEPijaxnL066de8aXbt2zq7HRx89MknRvn36xmHDD08ShYwRHa7vNxKPnpF4iDjkiPjBxsyr6j4/KY9lV2LXyy+/krERidCmdZucl/UNH35YvijQFMWLANl+U6fNya2nvfv0iR49usXiJequ7h/7DtD05fkkRclZPdHXXlsePbr3jiefnBxbNm+Ptm3bx/p1a2Lbls3RqWOLjHvlhQQbYE+yBF0TkVEy3n1m+zfirhB+4htCSIwp2+LFbS+WbCV2LIKXDpBodOj/+dbYE45P+xFfES10rJZhqelJj+wOmcVe2AabY79IYoSsbH/fiaMaCXkJRW/smO+LW2IGuxQb+A/bOXbMcXHPPffG/vsfkJnWsqD5y7e//e3MsnScbFnXsyNg2TKd1HvnFne6Yj8nnTQufv6LnyVxiBzkY9bCRs3DvcJ95KMf/VhccsmXM4b5f4RXiXXmKn6ID+aPCLNmaxXn6Ia/iXf+nw+ao3hWiHhlA0oM5BtsrGT8skdjWJ/t+nTpXqiEiXshUlJMYnNe3PATshT/rEmtT/cr1y3Zl/QkHvLt8uLPuHy2ZPLTHb3RL3swJxno4ivST4b80EOG5L2gkNnOFTOzCdmDD+b5CDM+Qg/uX4hL3yt9cMLxJ+bLUvo0F/MlY7HAfMQA91YyZpuePeiEX7jnPfbE42m3ZISAFdfFbTYqI5WuSrwtzcism30ie6dNmZo2459riaHmKV6xPeezVT5QSu/wGy8q/bMW/08/ZI4ULS9jyaEQ6mIjfRciVdyzjmPHVi+S2KP5lVIy4o5jrcP9g0/7LZ7//qXTnDyH/7BX8+dPXpLWt2iRfvjwoxPilFOObyZFsyFSy8aqoVfTjhxXTdH/ihTNjNKdVW1555Qfn2/bvi27z8tAzR1KLVuHmqJeCK1bvzG7z7/wwkv/IVPUjv0/tn2+Roq+dcxQO7ImgZoE3p4SqJGib0+91lZVk0BNAm9RAn+MFJUpihetQ4zu3B6xsynJ0WNGaa7RJXp065I1RYGg+vqGfAjNuqFNTfng6jwElu+B+Zbe7mfx/s35kF49wDZGi4b63H7tSgjQqiu92lKI2F077nfuTALA1k/bHJFftvQB/tdc861YtnRh1hTVMMaDPlAFYOu+DljYzqXz8oL5CzKz0QM9MuGWW27N7C01SqfPeC7JFsAHmQMI2DKGhADsgAOkJBACaACLSC5AAIFqPOAAkQRAA0u22CEwgEGgDOgGPABOgAPQQuCYr8+AA8AZICIzIAsodwxipzR/AXysC/H1vvedn1krAJNrPv3MM0nmPPjQQ0kg6wyP0NHwZemyVyT0RstGAKLa4rxn/37RUNcUj4yfGKeddlyuEwAFCK0D0ERuAOn0AuS5HlCaDXcGHxSXXvq1OGbMsVk3kczIDhFCnwCasWxnRaaVrXB+P/dc1aRIh/pXXn456+tddtml8d3vfifnbK6yR0vHX98DdaXbMPkiAGxR/v73v59/k6812HpJP+SEHCiZMQB12UqOOJDJOHnS5CQMyMN8yBlgRsDQEXuh77K9sHTIdR3lHxCn7ABoAxr9P9KP7cjecS59A5tkh0xAflWd3huyc7hGUkiNQsKRFVsiR/Zl/gA7wsG5CAhAWdbgG28sjwUvLUgbZDMA8e4ZQ3TADvlmqY8HbJPReeeeF08+OSFfSBifrOnYdc0VcGfXyAV2BUSXGrFlK74wg2ghS4QOeQH4yAdEhh8+gPA0r2LjsgT56THHjEkdIjzIG9ll7QgG12dP1mbcQoqWrCtyKC8wkKLWCbTTB5IKmc/v6EQMMXc24ns6fv752WmXiBQ25Jzy4gHpSR+l1nDJ/jM/8kBC7L33XnH33XclCeQFAVK0S5eu8Z3vfDfGnTgu18WPZEJv3LQx3v3uv8nGWLb7jht3Yjb76dGjVww7pOo+T7fssGQRIo74jhjEvkr2L/2JFwcfMiSJus9//nOZQTdx4qQ47bTT014KyTBr5uwk/158cUE2fzrnnL9J35SB+vgTE+LAA4fG089Mic5dkIyrY+Wq5XHQQQdG/z3FjXXp+/369Y8F8xdGr159Y9nSV+Ppp6fE8pVromvH9lFfty2atm9JeZpHNgvbolzCgCRe+YCYIlv/oMGDk1gbN+6kjIl8xD3BCxmktPghrrEt2+ZlinoZgfRxLyEjhCI55HbhjRvjzLPOTDnSI1kjkXRqd59g4/wB4cUOEJtsQmzgk2z95JNPyYxV8iLjT3ziE83bsMVetlK2f5N7qSlpzA9e9KF49NHH815TymS4Pj8VI5VJsB5zIAtzIAtjsCu+e8EF58f1378+/QchJ16UF2hip3hkzKuuuirPcx3ELF82bzbinoT8Q7bJCCYfnyG7pk59Lvr27ZVxp+gC6af0Cvnb2WCOCEt/IwJdR0yky4985CMpd3FXJr46kepKi4caiFnHsmVLU/6l9IO5sE9+J6aYE7nzUT7oXHNnu9YoRtGXY0qjJUQpeyAL55FhKaEgloopYoaa4Icfdlh89atfzdjO/82d/F3b2pC94om47LNSI1a2fP9+tplvTlmU+7uXLghp1xBfSgkdMhWnjWFto0aPjvvuvy9ji3hXGr3RZak/W8qDsGHPJ/y7vFjk7+MfGp81uM2PvYqxXoyyTQRyafrnuQq5zO7EZnp3fxSj3P/FoJLBTFf8hY2wczHcCwR6r142Vy8oZVgeOvzQ1Ak7Y99iYFmfWGj9xiVDayZfn7OlG2/8VfrqoEGD8/nA3LzgOOvss3NniqZlDzz0RJx66tj/khRNknRX53lz+8OaoqXhVGmy5H6ehCqSVImmpu3RqnXrnFurVm2SFBXfkKJPTpgUc+fO/0/b533vGXP3mqI1UvQtAobaYTUJ1CTwtpVAjRR926q2trCaBGoSeCsSuPDCD0kJxUFWzY2aM0UrUrRB1uf2rZkpOvbY0dG9W5foavt8Y0PsaNqeBez9yAwFNqpOotV2+oo0rbbSe4jN7NNdW6Q8kNpOX23VkynQmA+2OYcd5eF4Zz6QexD/53/+Usyc+WIcc8wRCcwQOZdf/o2Y/+Lc+N53v5OEGZIIIAWEgGbEW8n0BKAyi7W+Pkkb5AySBugyB9fxPYAAVCE9SsdeD+Ky5cytbMMtQKnUbAQ6Acry8I7MAYKc4xjEhuvIKilkHQDsM6SnvwET4JIcgChAB0ADAgowB5bMuRA+tsSbH4C0dt3aBKaAfMnsrBqXrE/y6dnnZsSSpatiz349stHRG8tfiwH77hk9enZLUE4mQEghPWWKAriAHDAPsPrMfK2vS5du8fLLr0f7Dp2S5EZiWQcQryu3rW2nnXZqPPjgA0k4ymgkI7YBsO+z9z7RqWO3mDVjVjS2bEiAq77o2nXAfq8YM+aYBPjkBVwixWT1AI2aK5E5XZdSA6WLOmAJnCGcy7Z4OkcaAOTOM5ZtgXffdXf0VkqgQ4eUGYAJoJM/G7ImYJFMkAOlTAIira6+PjNwkXMIdSCXXmRSskfn0z8dIpcLWcUWkLqIo6YdW2PSpAk5F9cxDpm7FnLSeOwfCLYu4BmBY83+Rnhp6INcKB3WnVN8oGzpNQ/nGNt31m9Na9asTrIBMY9s5CcyymyD5Qulnq7503nVdbpfzoWtliY6QHKVBfx6gubS9Rg5QNfmz675FJCea5jzQhxxhI7lq3JuPuc/yCHyBdytCbnK7tkO0O57vsVf6QvhiihgF3zFPBFfwD274zv+iQV0wEbZMNKj3x57xKuvvJJjsX3ksLGslz6sj2yB/6xP3LFjjpskUI/uSRwddhjdvp6y4m+//OWNOSfxD7lKVuTymc98OteEXJEpqsyFGMTPEUN0g1g3ZqkpihDyPdmVepwIHCQHPcyf/0KSyaVrta3wZInE3ndf26YrIppukHyyUk899bQk6R57HGH1sXj22ekxa/aMrPPctq0tqFuzIRT7sn76XL9+Y2zdsi1WrFiVtZrXrFmXL13UlWzbtk1sb9oWxxwzKgYNOiDvFwcdPChuv/03ceEF58e2rdti6pQp6RcPPfRwnHfu+3L+ZPLGiuVJEKuVybe8CJKJqxbpD37wg3yZYO4+L5mK/El8ZgfIq0ImsnvnIbvEIL4kTvt/dsMHxDDfIZvpiF0uXbosiXc+K8MfqSRusBEyNy8xF4nHT12PHSEWH3/syaxLiRhETNOhmMUfNKoSA484YkRu6f6Hf/iHzNBkm3YZ0JXMuiuuuDLjLx0iwna/j5GTudvibN7uTbLvZdHSPyLPfNgvuZgT+/f/7Mw9RWYuGZRSFdaI/BXT2axYxG6RbvQgVooDzi/Zk8hA1zRfscm16Z1taJbHjtmKbFWfITVLdjgdkqf7IAKRj7unlBc7fFgGcKl56Tx/O0acKPWqxR5yFJ+NQd6uedxxx2YdVTIUw/mY+E9m4gQ/5MvkLu6JR66h5A7f5vd8jp8hGf2TEVpKCSDT2VKJmaW8hZjpM/N3X/QC1rXYD7vhb6VONpsmV/bGH9kv2Wu2pvGTHzKnL7GnZLs7jq2KX+Kba4npCGxyWLV6ZcZIOzoK8ek4sVJc5xPiuZdK9O2eKL6Vl7rmKaaZGwLUWq1ffPNCoujROeKf2Ec3/ExWuvukeOKehrg3p9NOPz3ad+iQLyqnTJsVxx8/Km2/Q8eOuY5tmnLu3BmtW1aNl7wwZx+7b58v2aG7N1oiz2JnWcu7fbuqBFM25dwZbdr4/2qH0dp1G7L7vEZLbdt3yAZLWW+0ZeskRDXFy91KHjbrdkaNFH0raKF2TE0CNQm8nSVQI0Xfztqtra0mgZoE3lQCf5oUjajfuSNBrg70Y0aPjK6dO0XXzh2iTetWSZq2qK9qQe3YWW1zAmLU0EN8ARLV2/8qg7SQos3HZ1Zp9RAr27Q8GONPd2bXehmkdfmwr9GS5jxjxozKAv6FFF26ZGFcd+01CU482F955ZUJiowFZJTsPaDWD5CARACSgHSgSJYMQg1g9tCNgJD5BIA4DwBGTBXSduHCldGrV5vscm98mSZIHGMARaVemgYE/fv3S7l4iAfkFi9+Izp2bMjjyWXZspXRu3fHWL58bVVntSmie/d2SQI4HggGOABIAIl8rQ+gQoaVbDrXfPrpp2KPPfrmOI4DEEvDKSTGmtXr4rXlG6NTh8Y4YsRR0b5Du1i3bmX07FV1ikXeAIiAPQAC/AKKgKUf4AugBq4RGup23X33A7Fhw6ZdGa0ViXLppV9NMHX1t76ZpQVmzZoZHTq0jwMPPCBefe3V7CK/ceOGnM+rL6+NDu1aR0NjfYwcaavhtjjvfe+N22+/LUaMODyJC8QQOyBnW+XVbiRP/+jmyCOPSPBubsgN2UvkgmQo9oOcQlY4js7oHHB+5qmnk0guNoNgQD6UrE76LAQ1YgyoLQ2nELRqp61YqeFWtc0amERqyHIDRkvnXmSs+dCbuSAN99qrfwwZMjhuv+O2BKClCZA1/PCHP0xQyQaRd/RQOqCbP8A+bNihsXjRknjqqaeTQEUaAdSltinZuWbZZolcolsEo+3aCA7kNd8sjaTYOfALLPsMYLZ+cwbGS108YwHQ7LN0uPe9z8jeNmnbqQuxiUCgC8SSv51n6/4ZZ5ydBDd/RIywefpGZrFhINz8zcm5yADXQ+L4jL6MV7blkyE75SvORRBkQ6LJk9OnrUXGlKyulzSG2tUopjSaIke+Zjuz65E/8ljGFSKokNP8iq5/8KMfppwQDuZLXnRHXsgX4yKkyNz6yIPvIxyrbOHGnBdCzpx9h9SyTuQSQoT/IRMc73NzcU0vHDRwUoQktzH3VO9VV+gWSXBoOCcT27XMT4kRDekQiWRy5513xYvzF8fyFWtjwD79M2aL0d26dck6y+KWLD9k6BNPPJkZYdOmPRuzZr8Qp548LjZt2RIPP/JYdOrcKVatXhPdu3WIPffsFwMH7h2jR4+MH/3oh3HSuBOzS/mkCRNzO/+99z4cn/7UxTm3efPmxpKli5MgRuKIHWyXL5GJjDrxmV0hyPiM2rX0zyaQN6W5E1nxS7ZcCCB+Qo8ILzaJVOM3iEMvz/imccrWYU322ElpMEM35kL2zjWucegVaTVmzLHxxOMT8mWIlwsytsWL119/I8aNOyFtUybsPvtUtaGRZVXjuD7RunWrrHN92GGH564F9mh8pJidELJfzc9crBFZSRZV2Yzj0y7EEjGGTfM7Pimm0b3YT6bGcJx1ID2Rcwg8evU98lasE2PU0VQvW3z3guKf/umfkugjfz7Gjh1PnuwNKUpPMp/dOwrxaYs9mfnO2ObNL5GJXlLwSTIoRC2y1UsAMvJb/DMf8c99TTzgT2wDmW9tbNzx7KHUS/7gBz+Y13At8dROB3Pil+KgNfjtOQFZKWawOfd41+Ofng/EPmsoscL1Sjd4xKuYwKfohU+6V7InxDE5I86NwUYc43tyYKP05AUr+WrQJav5oIMO3vXiYX0+Z8jUpWf3WOt3rmcW45KP9Zm3sgVs5tFHH0m5ijH0K16Ves+uLVaxA/oWZ+16IZeqWVJTxiiy8xJCfBHnSnNCcyBn/9xPyguC6oVvfTboUpe1lFmRWTzm2GOjRUNDfOELX4jxj0yKsWOPykxRRKmYSqHaZQAAIABJREFU0qTU0o4d0bK8CN9VR7R6cV7VFC0/fNBzlXuHe4Z1F6K8Tds2SYraqu97JT2Qok5fs3Z9bp+fNWtutOvQsZkUbWhs9R9IUc9gSNFao6U3hQq1A2oSqEngbS6BGin6NldwbXk1CdQk8Kcl8GakaGN9XezY1YF+9NFHRqcO7ZMUbd+ubTZU2tG0K/uzrqr7BKxkZ/nt2/KB3gNsySL1Vr4q0F+f26N37kaKFgI0swUyXbUiS/148L/kkq/EnDlzMxMBgYdElSn68rLF8f4LL8gHfYSXDDfHADkAUGksgURANAIYQFAB1sAhIAHAAjJAtPn5/0JyAiGAr3kAGDJyAGPZlgDIr37169y+B0QBVYCQGm3GqRpSvJ7ADbBC2AEvCFiZk4BSmzatE5gALcgeoBQoBiYBWaBMVsxFF12URBCQiFw5/PARCbKtyTrvu39SHHXkAdGpU8dd9TobM+PlhRdejKeeeiYaG1rFtGnPxeuvr4z999svOnXuGNu3b4r1G9YmuEQWWSvQWrJnkHnmTy90C9DJ2gS6Rh49Om688Zb46Ec/Hldd9S+7yIfuCbhlSL388rIkPH73u9/Gq6++kjXo6lvUx7x58+PDH/5ALH99RWzZ1BSPPfJYtGqtI+32aNOmVZx8yriYN29OEgqIIgCt2sa+MonAJUuW7tr6enICfMQrMsCWYIAOAVQ1uGnIdZCNzKCyBdp31gp8TnxyQsoU4C4EOPKCLkpdQvo2PjLAuXSMpGnXrn08N316dtqlN2QqYrI0haFHIJJd0S9ACuRZE50hS5DFMm+qzLLZuU56txbXBAJl9wDx1mo8wJrNIkDpBdnFTgBzpCcZmAfbs3aflaY2ZRsqQgAQRqT4TqaR8gJszbgaFyGMEH8lg9k6AGn2wdb5Ezvkc2xTBhSwKwvJVlvrAGStFenjO2DfHGTETZ9ekTgy0rz4MLZru07pEk5nruFa5sqPCylqboUARU6UBmHIMeQBuSGz6IpsESvmPW/ewujatX00bd+eme3IBaQzEhUZW0oXIMjMiQ8gkc0B0UZfSEXEzqOPV13r+TVCjD9f//1fxTGjh2T840/mv2jRy/HZz34yZcmerZvc2I0Ywq+MY/xSOoP9eTEhnriWuZM9AgpJ0rVrl6xXOvigQSmzjh06xtattmW/kXKUATl06LD0W5msyo8gXJFmfBghffMtt8fUqdN2ZaNvj82bN0bnLp0yXsk+R1h/7KMfz3Hnz1+QnejfWL4iM0e7duse7Tq0z9q/i5csyhqjXbt2itNOOykuuujC+MUvfh4nHD82bXzGc9Nj8KDBMX78I3HBBRdGQ4uGWLFyRdx006/jk5+8OLdkl+w56xePEHSIIP7HbxDHiCv2xMbZAR8WAxGF5Opvx9JbaRxDn2KBl0v+diz756cl87MQRq5F3kgrNmQ8cYEN8b+vfOUrudWfvs8++x1xy823ZdacrfC6yIu33/3ud/M+QbfsRqboHXfcniSRBkR8wdwR4OqRPvTQ+PQJJK/sRXVGq/iwT3PmOD8w/1Lfl1/xIfNC9IoL4pN1lsxsPrR48fIYOnT/9AW+Qy6uzRfYDBLMWr/zvV/E2GOHZ7xwnvWxRTZsPESl+ym74quuo8ESGSsDggBkx8ZE1NIVPbgH0pEx3aNL3Vc+IZPTPdtxpa4sfxW3EKXmRSZsttxzELSlpA1fEgvFbpmiYijfECfMRQx03/a9GCdjlf5dQ0yU1VpKU5g3Epe+nadEAR2U+7ExHCM+iAv+nx6t0xrFXtd3rxSL2ZNnEHE7u9Q/91zGBj4tTvL1Xr1654uuI444Mv2b/qrMyyr7mdzpjNzpgz24FjunA89ZpWaxGMVOxdLyQsU1xbQSp41JX/y/NMAyFl9gr+aM2K1eoDyec+cDJUNTPHcf9dLIeufOnZexZsCAgc27A/it7vN2UWi69PiTk+O440bF5z//+cwUzee7fD7cHi3q6qsdOrt2wpSt844p/3xf7Saqzzn7f/GMPlu3aZ116RGwPmvXrkNmgyJFV69Zl6SoF+m7Z4rWSNEaIqpJoCaBmgT+uARqpGjNMmoSqEngr1oCb4UUVVNU9/lRI4+IDu3aRueO7ZIUbWxo0UyKylbKeqK7mjTZVumhHrguTZe8lfdwm8RpNnCqCofu+rVb19H67D5f6ox6GFZTtJCius/bcv/1r38t1q1dFR/64EUJTgA2wBWoLdt6gRQkCXAh06Ha9t0lCTKkCiIXMAMWZK7IIjI/wAhQAEgADwCodIhGtCG4NC0B7qZMmZrbEYEKoEa2GWDmuoAKEOF7gA5QAWIBk44dOyRIAiqRJ8uWaZLSkPMHZoB3YBEAUANT1g6giLACbN/znvfm2MBX1WTh2fibvzkps5Bcu9RO1GzJ2PV1DXH//Q9mxmXvXn2z8UvLlnXxyqvLMjsJYETsAENAWOlmLtMIGLE+ckYIAVM9evYO3V0HDz44gRfS07zfdc47E7ADypoBvfLKy2kDgOCMGdNj3gtVlu78F1+K+miMFctXRMdO7eOjH/1I3HjjDdGnb69QWtb2ciQAAIoMevjhR+LMM8/KUguyWugTOWJMZHZpuGIdQD8w5TOAHIkLMPscaKTLLE8w7dnmbCHHIzwRhIiZkkFqTT4rGVl0h4xQQ3LuvHm5jZiOgFkZkohNvkC3QDX9AO+l4zZbRGoOHDAwM+acS8bsHAh1PvIC8UAPzicvJABAzwYAWcQY+2KfpV6i34Bx9VKhLgGt44yNGCm158gVwNcMC+FVOrmbbyHy2QJfcf3Skdj16QJZgTSxRvJFpgK69G5O/K9swzQfui/b/p3PNjXQOvzww2LFyjcyVlgrXyxb5UvGlHk63g9SGiBHPJSmSIgPhC5bICeEN7KL/ZIrmSBPzZf/kQVddO7UKTNFBw8elIQ2n0YuWYOsMiQCX+UPpVwAm0CKIPBc76577s5r+uGD5mKLtOuTH58xT/7rxUlpYCNLF/FtbuIWglS8Md9Sz7XUFPWSR5wylr/ZJlnK6kQ4yrqmZzL0skhDOddmy14k2CqKlGdrrkc+kyZOiuPGnhCnnHpGbof/9vd+lGvo0qkqh6LxmfVoFvX6Gxtj2JD9Y6+99snsxudnz42XliyNju06RLce3WLr9q2xadOG2LZ1c2Z6jxw5Ii644H1x2223xOGHDU/beH7W7BhzzDFx330PZCkPNq5RGRt517vembGnZO2ZNzuVuWm91i3OWrdsRvZE5n6zDTrl07LsSm1mWcpsxufkWch68Ystl6ZmyHzHIaT8podSk9G9ilxLnVz+Jw4gOunpyCOPikkTJ8fo0cfE/PkvxtJlSzNeu4/QHZ2VtTzwwP1JqH7jG9/IY8QStiRTFMmKUFP2QDznR9Zr27v/F/fVZ/QykEys2T2AXcloRLIZUzZe1nF84IHm8dgqwpV8+TYbYf/W6N6GPDRXLzGQbvxCbHN/5AdecCED+QDi8dOf/nSSm+J91gVv0SLJc8fya/dfJDHfE3Ppzr3TuOYlxvIdx9JnqeNZalmK16V+MxugT/cef9OPeZGVmIlQdCw5fvOb32zeqi4euoeWplT+370IoW4O7KSUKLEOenJvdo4YYM4f//jH8x5tbPHWPEqWLp34ESOs1/hIRISi+y7bIzP3SPbCftiouCq+l2cL92UZvzKw2SlCujSoK/diMcuYpeRAuaexj549e2SMnzmzIoEdJ87xDXGZLVub+6T47pmB/7Nf39GpOMHGSzkOL8rEPPLlJ1UzzVZ5Dv/0N7sxnvrJnu9kupqXDHnPLMeMGZPNj7wEeHrK1CyLgyBVZ5S9tGis7muxo9pZ5AGw1Ak137KNvhCj5WV7qS/KL9kJUtRWI6Soz2yfV1PUh2qKTn7qmXjuuVn/iRT1vFm2z5dM0eu/++0aH/BXjYRqi69JoCaBWhCs2UBNAjUJ/FVL4M1I0VA3tG5ntG7VEDJFO7ZvFx3bt4m2bVpHi/q65u3zf4oUlTVaFchXBL8uH4SRompJyRLwkAqwl21TdVHVl6q21bdIEIcUtfUTcNGEw3df+9plmSn6D//fFxIAASkyLAEPBAOggwQDWAA9JAZABIAU0AboAIPAN+JCRozzgRp/A6pAQwGigB7QgSjbe+99EqiprYXkAGgAKQQLAILcAdoQUMAGAIYw8dv5iOMqW6+qfeofsgywMGegRIaMayCCbE0D0GTYAE1nnXV2rhHQcYzGUaeccnJuZzQW4A98yuSwfX7pkpfjhhtuzC3oHTt0jr323jOGDDkwXpw/L4G3a+9OigKdADVSDYhBJAKMwF02ZRh8cNx8828iAnmwPuV/6223xfDhw2LUqKOb6/GNH/9QEk8AFtkBcVVm1JJ4evLU2LRhU7y+fFV85CMXZH3Nrt06x4oVy+Oss6rMG+tANmnsMHjwQTFy5NFJKgCRSDvkCp06tjSNqOqaTk05sB9yQ3KRqb8Be/qdM/v5igzq0iV/sw81+8jXupEIVXOYcUmoF/KRPSGgFi5alNsCATZ2BDADsrJ5zQkgBeCQbYAnGSAhrKlXz94xZMjQ+MEPfphEAmIByATEZQjSCTswf/NDqCEcETLWAoiSs2Nt6zRP8zJv5xUit9RhozPXBpiRCwjOESOOjDtuvzMBvbWWmqjsvxCF5oXI4AvGdz5ZA8nm5XNyYSPAu3HYPyIDSC8Er2PJwrF+Fi1+KU499aSYMXN62rE5AOSFLCFTxyPnrKXYunXzMyQ0MrRkxwHyMpnIy2eANvKYb/NzckXCkR+/EHhmZPOoPTJjjE7IjgxkjSEZ+LTzyct3ZMZ3ZX2R5ZRpU5s73Bsbqfv1r/9rnHrq8WlLril+WBOSi9wQGuRZbMU5iC3kKNkiYP12vZIZSC5kSab8n50jtoYPPzRWrHgjr0VPfIJ/V1mtVR1MmdWyvBAB2bxt/YbMDn31tdfj8BFHNmetTpw0YdfLlPXRv3+VIYZgWLtmc3Tr1jlrlPbo3isefvjR6Nq1ezY62rJtSzTt3J4vc5CiGzZsjaOOPCQ+8tEPxZNPPhH9++2RtYOfefrpGLTL7zSDQrY+9tij6Sv8vGTlFhLeOpFw4i69syvEkjjLD/gamZAZW2OLdCNe6vyOzKNzPk4u/I7MkDtV87n1KRt+Q8/Guf766/MFAHsVpwrJSg58mf+XjG1xZPjwwzLLc/So0bl13nyQk4gyMbJk/bItZKyyIkhRZL/41aNHz8xIdE+gS+tiQ8hedmIsZJ75ymAUl9gzPxMnzLu8jCAnuwnKdnfzo2sNxNRzZLNioXPvvPN3MWrUyJRZiZlsyzzZHhm6d7Gz0klevFbOwPhsmT7UEnV/3nfffdLuxAZlQ8ioZF7yc75Ehl4UuqZ5+SduuWcgrcta6QqJar1IXzGADNgvklFcRm7Sp/iOTHWM+7ksRbbiGuK1jF1zMaZ46W8ZyeKw8fgWgtVa+L7rlkaNyPJSm5UtsAvHe/lmvs7xLIIAZ3/m6EUI3dm6b27iCP2yI3I1jmeL0rTRThPk5H777Z/xxDzpqWRB838yoCPyEjcdY45sVJM+P/zINa0r6wYfdljOj07Ny9hkJ96UsY3DZlzDc5fSMwhqLx2sm6+JsWK5+CS2evap7rdLMz55BvPMoBEbW2Sb7OPEceMyU/Qf//Ef49HHJ8Rxx41OQr9N27ZJXja2apl2uCPrerb4DzVFs6b8H2yjL2WZPJuU8kaFFJUp6lqO0Whpy1Zb7etj85Zt8cyUaTF16vQkRW2rl0XaoqHlH90+XyNF/6phUG3xNQnUJFC1OK791CRQk0BNAn+9EngzUlRNUZmiSFE1RTt37JCkaKkpWghMdZn+1PZ5D8G2z5dMUZ3nBeAkRncjRTNTIKpt8x5uS7ab7fOFFLVF0XcyReuiKT540QcSVAMgQBMyBDAoW09LZg8yBBgGTpAQCFPgCqgqW46BKQ/qQFnpHFvqFroGMAokVFkoI/Mh/c47f5tgAlgp28+RmEBxyXaTmeKf6xoDePrZz26Iyy+/NB5+eHySNKV7L+B/7bXXJiC15Q/QAfCQooC/LMmqEcOgJMYASnLS0Eh2pSYeyFhgzfyQJJs2bYnVq9bGL35xQzQ17YitW7ZHh47tY9y442L28zMzuxWgBMAQNuauAUfpTmyckv2C6LPOM896R9xzzwNZW++nP/159O7To3kbNMBGvlUm0/gE2bpZA2rkK2upZ8/e0blj1xj/4Pho07YCeUuXLo5Ro9UYnBndu3dLvSBjgUm37GOPPS6bUwBr5Fl1HR+dxBRAWbKTEHqAYGn0U2pRApcyNZEUmaW0aHES9mSPTAN+AUz6L8QCkgNpQZ6OywY9/folkb9o8eLou8ceKQ9EyM9//uvo0qVtknKAY8kOReKYD/3xhdwK2NAy2rfvFIsXL8kMvD337J/fAdHsEpg1jvlZP/KRHqwd6N28eVO0b98ubcG4xgRyERRsmg6rWqxVo6NScxGRsmjx8ujerW1m1yxaujz22qNn2qVzXc91XYPPAMlII/ZBvtbKj5APvgeSXd/55u18P74jqyJbpIn/Rwo69qWFC2LMmKNj4aKX8vNSogIYd51ShxcR7O8yJySpv0uDKzIjZ7Hj9dd1Tx+ccy0ZsmRmfD8IJoSH3+LPz3/2s9yGiuxgZzKuECz8FnHAfpAHPjNeeXFRSgs8OP6h5m2t5Cs2XH755c1bhs3J+q0JYWDu5IfMKVu9EXcIFwSRNbkWHbEfLybEADZhDDGBX7J9f8vWE1eRGPzcj+NkMYsx1r5+vWzHDdG6VeuUvcZrrtPQ2DKuue66JC8QOtOnP5d+8dBDD8bCxSujZ/c2WaN02tRno6lpZ+y778D4wPs/GJMmTc6GSUiODZvWR6s2CMn2sXbNqurlyIjD4gMXXZgvPw4aPCi6dukSD48fH0eMGJHxT5z2QgFRpKyGjvIyrMUdsipdz6+44ormBkR0LLbzQ8QhckYs4fdsll/7DLGndEmpe8zX2S9Sh87JiV+wJ8Rk2Y4vhqpHzVeMZQs4f3INdswXEfAIRrFZbJMhaj220dOpl2oy7q+77roYcfiIZoKbTcjs/OIXvxhf+9rXk2T3ggLhdcYZp8cNv7wh7Y4fWxs/ce+iY3YuXrJNOkJymo8xyaRklZuv+pTujTJP/fAxpJux2SGZIK7Iw73EfYR9GNc57Ny9hh7Ym/XySTZrvV66uDe5D7iuetkVcdez+TzEqRcYyDL3CTIusa9kGJKl8ejCnJDXCEvxFWFIPmyAHKzRfdVn7iEISf4r9pAhvdG/+7HscT5FhvTuHizuu0eKD16ikCsbc2+nL8Qm+ZIJUtSYyHIvMErjK7HAGK7henThHOu0Bb9kebM9MdrLHes3D7aOwEMI83k+bY3+RoryZS8bxBUxi43TA9szd/Hb84t4Xhoesgl6UTbGPG6++abmbfqlAaMY4EcMMH/yEgON6T7kPl9KuXjRSdeuYV704BkKycwGSxz0fWZ6tmiR+n7llVfzeJmiZFYacb3rnHNi67ZtaWPTZ86KE04YWzXHbNmyeinestoSjxR1Hdn6Vdml/9xsyRrYrrm6t3husP6yfV5NUaSocRoaWiYpaheRjNFpz06PKVOeizbt2mdNUZ8VUtT9VqOlbDFaqyn61wuAaiuvSaAmgWYJ1EjRmjHUJFCTwF+1BN6MFG2pk/yu7vNI0W5dOkeXTu2TFNUmPpt3vkmjpd1riv7h9nkPxLtvn6+6jlbPquW9FQBWZYrOyw7Hu2+f39G0NU4+aVw+8JdmNkBS2TIItJVtzx6sPUwjtGR4IHqAPwSBzwpg98DvIR+hByDIsDAe8OCBHKnqM6QoIuwXv6iyUwG40p3eHPwNiANcfgOgwErJFnzyyQkxZMhBSSiYF2LS9wgXGS0AFNABPGswUbLgSkMoD/ZAOzBnHurW9enTO2uVIoWBOuCjc+cusXNnXfTqqfPto6EBVOdOXePV116J4cOHxJKlixLsAiZAFdIAMAbGZBzKXEX6Gg+RAZABxps2b4077rwvyaUTxx2f2/lWrlyR8rnqm9dHY4uIIUP2S/86+eSTch0ILuOS69q162PlG6tj88ZNMebY0XHxxZ+IK674RnzowxfFgw/en4SPDEpAviJTG7K27E033ZygWZatzGCkaKknh0xCYiI0yzY8YK5ktwJVwCuAi4xS65BOyRZ4RYAjCawbgEQsIAPoxvrJBjj3HVJUpmjPXr0SuJurLdJIBCQkAI4sBNjYXsmiBIAzo699x9i2TUmJFkl0OM93QGj5fySWH+M4xzEyXYFm21ZfemlBc2kCxExV468x5eu37CJAvTSaMX/H0fO4cSdls65ly17ONZuvsV3TdciqNAlBWpTO8fRHtnSJzEdUsDd2yQ8R0kgIIJ8tsHfzQjaRu/PIVYb03nvvGZs2b0x5mSdbY4cIIj7pRYSsb3ZszfzSDz0jPlwDUabzMRtlF+aOMPQ34oL+yMH8kTGXXHJJtZ2+TZv46U9+ko3JEBnmhiQxpnnw39KgBeFuDOsoGWp8+vEnn0jbsUaxhByQU2XLsDX5IdtPfepTSSIZ18sXRITxyAiZJB753vWtHZmEYEPgkK3rkjf7KB29zV3tXYSg+p9iJXK0bEPenJ2t6+K2W3+TxCvd+9GsTIbz4qUI/l7xd3/32SRWZPOLg1dffXUsXromunRqiFVrtseJY0dlZreXKWeccWa8+urrSYre+OsbsgR0166d8+XZqlXrolXLiCOPGhELF74Uo0aOTPnee8/dccLxx8e99z4Qhx1WNTtDzvBNuiKnQsKbIzl64VE6gjuezcrstLZSG5EdIeHZD+KHXyLD2GDZPo+cco64ynb9sBHH0zN5s0lZwb/+9W9ir736pOwdw9fplq4Rpq6bWfKDBkWfPn3TZg4+uKofy2bZ6YL5VdZlIZfYjb+V/kDaicdVxlt9DBlycNz/wH3pf6UxEttAvNE1khqppdESf/SPjtm/e5L7KXKxlHVAvIthiMb167dE3749MpYjx8QAsmUr4qWt+OIiWZGZNbuHIcPISxMd2/HZpph/5ZXfinvuuSPvTa6/evWqHFMcogMkKBszb8RfaTxm/nyajsUW8iiNxujAFnK2LxNQ3EXikiMC2n1WbPXSotS/tEbypkskJX+SoWqO1k4+XjAgItWyFDdLfU9EqNjK1mVHOt+aHVuIWfJEsPJ9P9ZDfshPZKkYxG7JH9ltHLtXSq1ncaiqXTwv7xuu774pjjnG/YlO2I8XIMrwlAZjrlN2MrA/sYXteLYppXToxnPSsmVL02YyI7t//2bCkE3TsXPJTHzhW9boXkRG1kgfVdf2NmnfxkXq04P4aH3IXfInb7GTHum+ajg3I88bO/b4XJN6uWLxJy6+OHr07Jkyeejh8fmZ7fMaItErUjS3y0vf3PVivGyVLw/j5d5dttW7btnKz67E2rJ93rh+kKIyRN1PkaNI0aefntacKVpI0d23z9dI0b9q+FNbfE0CNQnsJoEaKVozh5oEahL4q5bAm5GiDXURW7dsivq6HZkp2qNb1+jetVMzKdrQoqpB17Rjez7wVpkE9UnUeLgG2vxdus/7/9JoKTvPZyZARYB6QK8egn/ffd43iJmq0dL8zCzTfb40WtqyeUPs0bdPPtADBoAzUCSTBqgBPkpDBmObE5DgIb40QSjZkQgYRBlAAQggOq0JkAVUgQrgGfAGRmzlBvi++c2rs1MucOb6AC4iT5aZv4Ej4A8QBDKsH8BCZgB+uscCWQCTzBMZFsCweZSaesYAnIxpLPOyjdw4wArgduONv4z9998vM9+q+p0zcg263M6f/1K0atkma4raRjvyqFExZeozccEF741nn5uawBiwtTWS/IBmawH6XRdYcm0AmYyyiVZjy7jxVzenLgAV5I2sUMCdLo2HvAHC/EOKIffYiJ/evfrE4kVLY9FLC+O111+J97xHDb0no0fPbrFkyaLMQCIXoA3gRYaqo4rIK9uizVV3eySU9SIbkCB05DvzJG8Emvn7HtFCboiNl+ZXzXhKV3Zkr4wipESp8Qh802PRHUCW26+jLp6ZMiW69+iRpBUgjrxwPf8P2AHg5AfYIkqAYOOznwH7DoiNGzdlXU/jF/IVYQ/QAvJIMnZrPKSyYy6++OK03/32GxiPP/FoNjWzXRghUW2JrxoDlbqXpcEJsF22+JPVpz/9mfjtnXdF69Ztck7IDplNQD/Qy4bMk/2XOVd6uCmvU/RZtmqaM5KEbfKTkm1b1u4cHaELOT5pkpcNI2PuvLm5zpL5hdBBPrEpBKDrsClyLRmlSAbEoXOsk27ZMKBP54B7yfB2rGuWRlds0s+Opqb47Z135ksJBEDJBqVftoHkKg1kSvd548jmku3m75dfrZrdmCcCjc3YxowIKFu2rR85URHpOzJWIZDEi2JLyCC+nlvyp0xpzhQVk+iMLfFH3yPnEA6ZbbWjKWWFQDF279590meQXwhR5OeM6TNzDDUAvaChL3Y0f8GC2Lp9W5KXthN/6EMfTJ27FtIE2XPPPbbKt4sW9Y2Z2f3yslejV68+0bVrt/j0Zz4T1377mpg+U53WDdEuG/Nsjq1bdsRJJ43JTO9Dhw3NhmKPPDw+hh86LF9GibteeKjFjDxXx1m8Q9DRG/JXXUa+RJ78udgY3ZED26BPscj9gb3xbTbgPPHaCxN6LCUM6Ml34jB9+JzdOd/4iDnZqfQkXpT6m8Zmg2XrthhI/+Z799335DZ6tsnO+M/kSZNj1KjRWavVHEutTS/2rrvu2xl/fK5R1p579otf3nhDvuCRrek64jn/dT8r9S/pi0yUFOCL7lleEvB1MhVbfvzjG+Jv//Yj+ZLCudb061/flPI3Lj8ptZ59Xwhi60UM+owPkCmimIx95p5JL+PHPxEjRx6W1yYzL6P4wB579M1rOd5ckJpssOxWQOaRpfgkJiP5itjJAAAgAElEQVS4yZQc2YLvxG/kIV9xHxF/3Vv5n79lwrIVLweRfnxNfOEP1sRPvNjzUpHOXRNR6jz2Yr4XXnhhvoiwHtmYru8lCD8tZQM8K7gHlJeA1lpecDi3lLahb/dINiZD0osQ45Lphz/84Xx+EGORuXyTP7ED9/hiPz179soYpQwPm0REuq8hGl2XL7IF6/cs4F7u5YxYx/e9VCJP90k681xDT2yBbYgvbJZ8zdf9yzh06se5ZEZ39M+2SpYrXYgZ5utca7B2cvYP2Xv//Q9kPDn++KpGrhjGl087/fTMCvXy6eFHH88SKchpj3mugxTNLfI7dqYdVCWUqme/fBIszTjrqoZMPjeHUlO0ZIrqPt/YsjEaGhvznJYtWycp6r7s95Spz8bkyVP+JCmaJfDrdsb3vn1tjQ/4q0ZCtcXXJFCTQC0I1mygJoGaBP6qJfBmpGirhhaxfduWQD4OOejAGD5saHTq0DZJ0fq6iG1Zw6kuu8mX7U+AeqkjigDztx9knQfc3J7b2CJat2oVW5O0QpJV31X/bKGvaooiUjwMf+5zn89GSwClZg/q5V122aWx/PVX4p3vODsBE2KjEBAyxGSZIEcBPQAYQVVqbGlyIhMUeQAwAXBqqAHVjnUuYqPUGENayaAC6GQxIS5keAAzP/nJT5szywAwoBU5A4SoAwfkI4uAFoACoDbPu++uQGGrVi2bu+06RzYUoGbt5gJQAX7IYHNFVFrT17/+jSQugHnA1njdunXN8cjMHAAb2/Q2b96apOg111yXpPORR4yMZ5+bFvvtt3fMnff8LqKi2mIHEAOCrl2akMgeMifZQ4CV9SBF5857McdzLDCI1CUj582d+2IMHnxAAueSoab+6muvrY5WrSIO2P/A6Na1e8x9fk6079A2vvCFv49bbrkpO9EvXrwwzjvv3ASK1mtsAF92zamn/h/27gNKz+q6F/6WNDMaadRBSAh1CRXU6GCqANEMprhhxy2A4+C4JHGJK45t3IMBx4B9HRswYOMbG7ApMTZNCJBAQkig3gvqvbeZkb712+8cWTf3fk6u142Xg99ZS5qZd57nOefss/c+z/9/9tn7jRmJZIzA/vTp05I0BQgRZcCgLyASAaUvBdwDzeQlYijzeK5clbI1j8ZeIuxKzk5zZf7MUyG3ERWl+vzcefOy+jzihm6WAhlkBbgDteYUUaAfQCFAqf1TTz0lgbNNBOAeAQlEm1Ng3byXHGpALoBKL/UbAB0zZnTmj1X5my4j44wTQPb3Ep2McDKfopDMk7HRrTNOV4xkQuY2RD4plOE6Nos0Aq4RBORS7IjsjJGduM7GA6KKbRSw7R5y0/8ybqRbyY1rbOSsOrqCJrfddnsSIOSMjCjHw80tezKPyAqkM/sxF0htpAESwRFonyOWfAfgyYCOIMcQHn53RBsJZiMi0xRs3Rp33nFHrF27JiOZRKzph34bJ19kzs0r8I+YZU8lp6gx/ttjv87PkBT0ggyuv/76HAcdME464KiyXJf0GRnBtyBTzAcSB9mjHT6iRIrSZ0QMMoWu80XIVHbNR/iiH/6GXLB5oD33sTPz2qZ1Tba5adPmtEMkPD3Sh1WrV8f0V6fnPcuWLU19+eQnP1HZ8Khpkzr94x/fHVOmTI3Gfc3Rtm37TPOwY7sq0HVx6mmnxo5d22PS5GlxzLCBKc8sppdv1geia9cucf3nPxft2tXHQ7/6ZZx5hurpTycJfcYZpycJ41i+49D8cSGabcwgABX/MV+FJOFDkF3syriNy7yay2IniGVRj2RBZ8yJcRm7cdNx80FexsdflIrdno3U8Zn1gB9B1phbnyHh2GeO7sCBlKE+2ByTF7Kk+aitsVHYKo8XS43BVyxcuCijLm+99bZKPuWly+PY4xDGfeLHd9+Vx4s9vxT1Q7IZC7KJXogYthnC73se0goZzm5tkJChjSv3GSOdcp0cpo77y1uqXWugdvhL+l6O7RurtYrsjFEUqTGzKUSy60QPa68QmxdccH76iWHDhqad6jvb599s4vBp/JXoSjbIb7APOm+9Ykd8mQ2HUryN7pdcwYhpc00G7jMP7vF8OmsNtc6XNAEiSNk/O3WN36VmQPrx8Qg/Y+b7jIMPIWMkm76RiXk1XrL0LO8VhZi3drBbY7IxWXKYs0f6Slf5nJLblB/SD/7TPfTbOPhm948de05uTjh+XnLp8jclKp9+It6tH95bzKmxkDGddTKDzJ977tnslzXZ3Bafy3+xDbJlH+aE/7A5Zr7ZmTEUfS4bM+YXkcq2/EzXyJ18Cqleeca6fJez2cJ3I+ON/eRTTolOnTtnZPyLUybneJzuaVtfXyE927ROAlmkqH55gSg2bk3Jk0ct74JlA/XQAkxlw7WpuSkQoyJF9aNVq0qEaF1d28wfihR94YWXorZtfbRuU5t5Rf373fumTfzWVVL0zxoBVQdflUBVAkUCVVK0qgtVCVQl8GctgUKK5hlHYC93zis/+1+k6P7mxmhq3BOjRw6PY0ePig7t20Zdraqh+6N1q0rU36GkqBx3hRT18u/nSvL8SvSgF3U5RdvW1WW0VnlJLQC0HJ/PhPl79uQLMgJwwYKFSVogyBTq+Kd/+lbs3rU93nzlFUnOIFt8RyABVMAWUCGyAiAGqvwMJCBIvKwDCgWkIWO8+AMXIj5EvnlpB44AZoDAPySMaI9jjz0uxyKCEeBCNgEbIiqALPcCf47OIoUAIuACQAc0kJeV481zE3wg5kpEZcmhhZgCVgAsETSIokIIyq8JiBgPAPPDHwLDw7KaPdCEpAb+RXUpQjBq5Ji44467UnYjR4zOXI5btqzPfJ6q9wJ9yB8ADemLTADMgD6yzTyQS5YkWEZQ9Oh5ZEx49rmcP0QoIkhfkcaLFy+Ju+76eQwZclT2fft2R6g7ZaVzhHab1m1i8bK1cfyoYbFm9eoYOkx01uiYO3d2nHb6qfHrXyOMz0qgiTAhP5Fv8iGKFAV8zSdQ/oY3nJryAxyRdcgQhAFwhRShc+YBgKxc/4YE/0kULqsUkwA46YLxIg9KnkyyKBWcAXYgrURtOqb8/MSJmVPU37Rt/IC8NskIuUamdAkhQZcRLggU+V/nz5+bUXP6S3cQNoiPcpyfbXlWOQoP9ALyrpFTTl5YuRuRA8hP0WDAd+WYbpfUAToP2NMtfSADdoHUF+2DnHafSDUEJ5sD5IFr9kQv6KE+A8Pa1gdfpVqyMbIFBCYdKZGNSD5EvvaRjUgGUblkKP/n6aefGdJIAOtkTo/LcU3243nmGgFCJiU1gT4gXegAu6Gj+uQ7ksPfzAky12aH+QXcPQ/pA5T3OOKIuOfuu7NQUSlQ41nkbZzIE33WJ/fqj74jOBBO5uzVmTOyrVLRnhy//OXvxNvfruDZtuxvIeDIVt/Mh2fSK/PDfm0m0Es+AoFUijrZEDAP+kR2+m0M9BlZUopWsVVkQMnziqjo0NAx5WyeRekZw+7de3Ic5ksuvmHDh8fadWsz368xjB17drznPe/O6P5t27fGnt174wc/+GGMHz8hdu1szOjPmpraJFkRH2efc1ZMnjIlx9i4b2/qjSJ8nodw+NpXvxrdux8eDz/0y6xEz65FFp58yknx7IRnY/nyFXHtte9PH0k2xs2Okdlyg/K79AHJabwIs5LbsBQwY78l9671AXlHL/h1JJN7zS9Z24zgnzyDbLVT8jCyX4S5v7Mh9sKW2by1hN0i+Oi8+TIvPkNoIz1tPk2aNCO6dqmNzZsrG4FdupiTtrF+/bYYccyQ1JtKIb9Z6atbtW6OFydPyrXIBol+8z90gyyMne974IGHY+TIoQfzm+o/uywkOZ22KWJtknbAWsqXWB8QvQhoa6K2PZNdWKPYRTlWbe2je4g8Y6cvJUKc/dusoWcl3cD554/LuerXr2+ui77YBpnyBWzBc0Rr8qv8jv760g9zXmzX+sFPWBfJVS5dX9Ya5J058Tx+AHnLlxfC2PwgOxGgNmdKESQksncFuqFta7R1u0TjlqjWEp1MXuzLNXwJv8Ee2bw2zLuIfEfm+U/zcscdd6RuGDNZ6be5INtC+vKhJbcqXSwnWfr06ZvvGSJFvRPwFXysNslLv0shMWsvW+cL+T7zJFJUv6wffCNZ8wvmnq2wBc/1PlLSLBQb45u0Yc0uFe2RrfTCOPXZXJtHsi4pJLyDGAvb69y5S9qH9Z9/sfZdd911SYp27tIlPv/5z8dzE5/P9xYbuoeSopljvnl/9r/Gv5qag2RoIUD12VchSP89Mbr/gMJJbTJSNHOTtqnNCFH+SWqfyVOmZvX5Qoo2NR/I3KKHkqIlUvR7t/5zlQ/4s0ZC1cFXJVCVQNUJVnWgKoGqBP6sJYAUbdW6VSWFp69DfuYg2/jLgeY4sL8xxow6JsaMGhn1dV5kW8f+5qYsFvP/R4p62S6kaOXFtjlfwPOYfU3rqK2pyaNTlYJKlWT5eXy+cooqPyt5GL/2ta/H1KnT45xzzm7J9bkw7rrrzjisW+d433vfkwCkHKH28gx8eckHsMqxMSRHAZKAjYI6wEEpagJsaA85AHwBh/oKJAGFXuARV+5DoCJFtfHII4/miz8gASwgEAEOoMkXUAd8AMTAbsmPJ8IG6L/33nsSvCNjgULAC3AFsBAmiDnH9DwPGANKgFCkqLEBMgA9UvSEE46PxsZ9CTiBKPeIDtu0aUsM6D8obrrpllizdluccNzIqGtbG+3a1cSMma/ELbfckv03HoSQMZMhYFTJP3l+EiyOP5ejo2PPOTfuuPOuBOIi2kqEIZCHVN26dVsCWfKdN29+Roh2794p6mor5A3afce2HbF3z54YMXJ4Vqh/6qkn4rLLL40HHvhFdO5cqcSuXaDM9YqaKLhVivGQg+Iuxq//QLpn6zuQDQwjgfyOVPK7uTI+EVibNmzMz0teSCSYqBvPJ3dgFNA3/+aoUrhmR4J1ZPO8+fOTWHKf5wLIwK3rkKLadT+Zml/klmeRFxJ48+YNGalID5A0dJhuup4eV45BV1IrlDyvJafrkb2OjHbt2qZ+0TlAXNRiIRKAf/OHtBHxpW/6Bfgj5pAVkydPSR1D7ImQAqDpMP3zTGM2//pljOay5NlEfCJUEA/ICLaLKCy5+oBrpIsIUcSCuUTo0++MAB4/IT760b+Pe+/9acqGbYl48ywgmfzNl2ewN0eTS1XrSoTViLRV35FdoifpA5sQAeWeD33oQylr5Is5d72ob3bdrr4+pkyeHHPmzM4oPpFjJcKVTAB+0bvmlT6Qp3lBOJMr0upXDz+Uc8xvIDy0K5qavIzfc77znR/EqaeOScINcU2+0m3Ig4rEMJ/lCDRChEx9N/6S0qAUGip5bcmHj0KgkYkNA3pPxooq9TiiZ/afjurTySefkrpsXs2Tvk15aWo89XTlSHPb+rpYv3FX9DyiIf7u7z4ap5xycnTuokDb7ti4QYGbVzNSe9ac5dGuLpJskUv3qD69Y/mK11LnO3XoGHPnzo/DunXJ4/TbtjfGP17/8TjppBNj0sTn4/TTTo1HH0XujYgje/VIYvWxX/82Pvzhj6Tu0ZES9SfiTKQoW+FL6T5ZIHroL3+AgDUP7NffEbOIP6RoyR9tTswd/edHyJls6Sm7cXyYLiLpEPif+tSn0v5LkSBzVXKISmtC1ggg95NvJbfjylxnpKF47LHfxNAhQ6NfP+vPrHjllRkZVbtj+84kY4YPPyZ9KVJ67NizkhT97eOP5frA/uklu1NYj84impCAvou8E/HppIQ+0HU6SPbmWKEokaGINs8xBjYvP6b1gIzokfWDHltfEIn0qPgGNih6E/kmCpv82QXdmjZtVrzjHW/OvpOL6vN8jQJxpVihdRjBy2/pG31FSOurNaFE0PtbWbORr56jDf8QoOyZTzInJYKRj/Z5Jfft/twAMQ4+jW2bY/6FX0JqIuWMnc/SvvUcecpGbNLwC3yKvvMn1mfrB3nQAfph88LfkcvGJG0FWbFN/3xOP/xs08M7RCn4WCL9kcjeM/j40hdrjxQL+jt48NHpO9i9f3ScnOiW9d480TGEqfvZpPEh9MyxTR1+hL9jD55Bp5G89Nr7iufbKKUDhUjXd/7O+4jnlxzoxuk9RBv8Mlsyj+RT5G6tsR5bly666OK8V5SyiNkLL7oo2jc0ZNGv5ydNzPEgRetb8mO3dvpIMb79lSPzNse1YbxZlT6LJlUK/bmuvDP6e0m/5L1K5Xk7947q+yo5Rb03bt+xKyZOejEWLFiSpGir1jUZJfrvSVEb+I7PV6vP/1nDoOrgqxKoSqBafb6qA1UJVCXw5y6B9773WmfVkxQFJkSKlp9LpGirQFRWSNHRI0dEu7Y1SYoeUPmzpVK8F8vfVQ915LDyMltyipb8d2W3HykqQqBx376DpOihOUXL8XlgAmi/+eZbYtori+LSN56dQA7gfPTRRzJSVPV5QKVEMXhB9+IPTPsOVAF5QBZgAGwCiSJHEGdATzm26qXcyzgyBkAGkgCpAo7ICHgHCkQAIUrGj38mwYprPR/AA0IAPOQBIgKQA+aRLEA54KFABTAzefKL+fJPVsYK3CItkEPIFaSn/FylGi0wgxAYMmTowSrsiCM5GuUUFSkKICGBgc+Ghg5Z0Kd/v4Hxta99I1avXhd9evfJFAaqzz89/skko/QNuASS9N/9+g10A3xkBZT73DiBkdZtanI+kE3IUBFUFcJmYcyZsyj27Ivoc1SXjE7t1KlznHvOuQm4Zs+eE5s3b4mmfU3Rtq42jh4yKL70pS/GnXf+KM4bJ5fc+ow0A/CBZG0in2+44StZSObGG2/M+QS4vvrVr2T/galSuRsgLJXUyfXQQhbAHgLCvY1792WETclZKQJHNBig6zOgEXhHVCBXyAYJYw579OgZU19+OUaMHJnXlLyUSEQEMaBJbkg07XsWHRH94zORYtIEOP4P0CN9ECBIRfpYSPyMauzRI0lcpA55ANpAqurzwLv8dvQcqUQ/Sz5PIPiGG27IAlBkk5E5NTWpW5+//vNZuRjwRqY6MosURTIgf/SFnSAz2AJiXmScfiKT6LB2HBcXeUv+niOXH/KAXNlSsTnEkYhkZIX+//xf74/vfve2uO227yXJpE2V0B3/LaSjedAnVbeRK0jFQ/MBlrQZ+uYoPvshP/eIBkf8mhukhUhY9o04QqYotPTtG2+MqVNfSn2ia8glcjLffIDxI7HK3JtDvsY4k7R6/rmcWyQRP2JuvvWtb+V8lHEbg/GSoWeW1ATG6XlIXcQ1vSCHktPVXCJEEDjsq0RK8kXmmI3q64svTo6NGzcleUxnXn3l1di5c1fa2KJFK+NNbzo/bVOBH/7Q/CNd+vUfEA0dOqX+PPHE47khUVtXE23b1sanPvXJGDHymPRLdA8x+rOf/c946KGHY8eOXZX5Oap3rFy1Kg60apXj735Y98z73LFDfUbBr12/LUYO7x8XXXhhvPDC83HC8cfGgw/eH8cff2xs3rIpdWPL5u1ZsK4UCzJPbBCZbD7I2XX8kIhxxJZxlxy0xqJtZKi5tc7QbRFrfKD+WwfMh2fzT2yQT63kwzwq7yED8+defnbSpGnRoUNNbN7cFFdd9cYk0tkkv08H+ZBCspobpKbcygipdWvXxxvecHpG0s2aNTsmPPNcRshLPSDSHeFmo+D888+LocMGxi/u/9fU7ZKeRVuiZBGS9J4fEuFtTPpvTSg5HPmXslHHrhDyyEzrFH+OHFMAx0YLoplvop82JvhypCFdQmixiXIqgO9C+iK5RJ6SHRKRjZkf67KcxtpBjiISkXU/+cnP4qqr3pqyJSM6yy8icdmhtZFPIn/PtZHBntgrX8Ke2azUEuxO/31unJ4pMpMOWG8925pvXbJGu4Zc6Id7+RKyKgWmtIF8Z6/8GLLXPWxbH8ib/9Aeeesz2eir8dG1EuGqX/wdPfUOoD/sj3zlLqUn5q0UgyN/1/mH3OS73/KWt7ZE8Y/K9cR7Avlb18ia7/G1adOeGDlyYOqbdxZyrqQN6Jhz9MgjD6cPRxjrY9nkKycTEJL6bYzesawn5oK/ZRd8hvnmu8opCW1XiuHNSLtCXNt41Ec+it7MmDEzbfOqq96RbdJP8kSKejfQ7vRXkbxnZ3oSpGgSmzVtUnatDrScgqip5CQvJ4UqUZ+VdarkFM3rW3KNlghSpKgNfZGi7i3V5zGlW7ftiOcnvhBLlrwWNXVtDx6fP5QUreS6b05S9H/cfms1SOrPHQxVx1+VwJ+5BKpO8M9cAarDr0rgz10ChRT9fcfnkaKqvMspihRtaFeXRFab1q2iqbG5cjT+35GiXjbLi6yXTy+3JbdoFmOqaZ3H85saK9VCS6X5jBTNAIBKTlEv3UDPTTfdHC+8MDkc2QOkHLlF6LStaxOXX/amjNhAGgEMyAjRV4hFpAOg4gW/VH8XPVkqlJe8f0A3UApIePkXwSFiBthCaiATSu46AAZR6Bi3vsl1undvU7zhDScfrGrsGQgNbQFawL2XfKAHmQJUrl9fiaB79tkJ+RkAAsAh64AMAMTn2gBKPAvRCrSJOkF6AKiAPTmRszx+jmW7HsgHYBAiEa2jX98B8f3v/yDJ3Jo2dbFp88YYPXp4LH9taUZ8kBH5A4FInHI0n40AxfpRIu0QDYMGD45bb7stRo4alf046cST4rXXVmSkjLywipDIa+hZ5qDXkUfl+JCjJaLtmaefid2KtHRoF9dee01Wne92WJdobNwbAwcOSPIAASwa9Yknnoxhw4ZntJXIHnNtLuRU038/ez6QK6oI+CsFj/Tf2OgGoFqilHbv3JV9L8U/9BURAARXijfUJTkD4BsDHdInwBUp+vgTT8So0aOTnKJDJWektlynXz4zF0hBPyNdSiQqnSBnRy8RM/qmbdfTXXrmy/wC+og+z9FnzwauVR8u5AXbQgTQb7ojeg7AZjNJZKeeNB+U6csvT01wjSSQ9xIxQI5IYyQKgo5eIkjpHfDPHlzP7vUDsBZJJBoLmVjJl3pq/l4i9hAE+uZ5gD0iB5mnSMe0adNT/p5lnsmb3rJFMicTpAICxO/GTWbIQVFr9N+9pZK0OTQGtgbkIxw9b+nS12L37oirrrqkAsL374+VK1bE5MnT4n3ve2deX/LhlqO0bFD75oYuIC6RTfwBXXv8ySey/ZLmg/wQTEgypDE7QTaUnKEIIT6H/vAPiDZkFBKI3XkmssczjR+54vMSQepaxAoSBBkox+7KlauyT3TcHC9ZvCQ2bNiYBbwUc0FE0bdZsxxDbxWNjQeirq5NDBt+TAwaNCQjGTdu2hBLl4oibYrZ85bFheefGm9+85Vx4knH5+YCuxeNOvnFKfHww4+k/nTu0jUJh8O7H5E+pXPHzrkZIk80vVy8eFG87S1viSuuuDyefOI3MXTo4HjkkV/FOeeOjWXLlkSHDh1j44YtcfXV1+TxbjZL5+mSI8hIvlJtniyQ3ebTuPl3OsAHlNzL9I3fpKcIcAQYn+Z3c1COIpM/wqsUsrFO+JmcFIRBdPH1dMH8i+g1v+yGTWsXiUSf2XmJRpeygL7PnTM/0xQgRk866eS4+aZbYtu2HTlPNqgyMm/tuuhxWJc4qnf32Ltvd/p8z9VuiUZG/Fo7jMlzkW50FMHlM3/jc5BdfC4ZIvX10VhdO37CtOhzVOXotc2EUqDIs43JvCJpyYoP4Ssq0Ycb00fTR76AjX//B/fFh//mPWnD2pcTmT9QMArBxq/RC8fWyZyN038kpudpW7vGwi8hOI2VDEVO81nuMefmj/9ieyLt2T6btXHDtrxPlEJadB4Bbv2nJ/QIsWxjhj9hF2yRj2WH5Md3aI/cK0WLKmkw9Nu/ckqEDFyvr3wxH2Ds1oFKSqBIGYnGNH4nQbTp/YHu6TcdkhOWzrDjSnGkHpmLli572yETGwMvvfRyHH54pcCjtkW6kyH5IXE9u6xvjs2Tw7p1a1N3zUHJw2qt5kMQ5DYMXVeKJvJB1ka2Y/zGQhbaMy+eg1w2HvexD/Zsc8Zc0TeR9f/yLz9MHRs5clSOR/oGMj/n3HNzY13Rsgd++VCce+7ZaVeOzx9KinoD9LyWSpstp4O897WkcmqRb+XUkGPvLUU6W3KONu9vjrq2NmYrVe0dn5dT1Pvktu07kxRdtGhZlRT9cwc51fFXJVCVwH9KAlVS9D8lpupFVQlUJfB6lcD73vf+g5GiOcZDjs+3VkApo0H3R3PT3hh5zNAYNeKYJEUb2rfLaNHmpkrlUKRoeXHNg00HKkfhARkEaSUv1Z6WHf2azEEqn2glhWnl+LyvQ0lRL7dAm5f3f/qnG2P27Hlx+eVvSgAF8N9994+jVTTH2WedmaQFoCxKxD3ImXJUHdAqx9284CN0REKU6sOlwA3iBcABLJFPlaPt9yZoAJjK8a5ytBYRgMBC6ugjYArAIOKQQiLqgKsSuQF4AxQZebVxY5KigN9TTz2ZL/yADMAi0qRUrzUmIMp9gJ7xlfx2jqQD0iVfavv27cK/ESOOyX4BcRXSoFMsW/ZaHNate/ziF4/GiBFHJykqZyCS6fgTRiRYRdySHUCt79rWJ88HiBBQjs/73LMdG5/0wgtx3QevS/AlEmri8xPjjDPkH+2cefYc2xXVO+PVGS35AjclGHfUFIDdunlrrFm9Kto31EdDQ/vo0aN7Fl1Sff68885NgI6UAPaMo1279pkOAMkGoCIZRcYiPYDFUoSEHgGg9ALQMwYA3ngRXgeLSmzbfpDk8kzAFAGAYDEngC0CBbgF+OmCZ2gHIaWCN3IYUYDgNm9k6Bp6QIeAeoQ2HUT4iLIR9SaXp4q5+ojw1CcEmAhLctd/hFTJL4vUQNKbH8SkXJH6oX/67DuiBqEkCkvfjdU9pQoyGy1A97LL3hRPP+1obG2STfpER7WLdEZOGDPCoESnluONdLjkWxXZZVx0DWErmo39levQQisAACAASURBVNyDNgD0iw2JREawIkgQ91dfc3VG3plL14s6Ng7EhraMH7gvR11LTmDRVnSy5P9Ecpsj15fCLGwRSP/sZz+bduleeuFYJ/LtsG7d4qFf/SpefPGFJHJK6gjyR5oA2n4mGz7C3LN9OqJPyJLHfuv4ayVijl6Tn2g9RBNfYw5KXktkNVv2XPNlTHTSOJA1dKQU3PLMJF0ffzzb9BxyQpL6Gzk1NSlo15Q59BCpZLp+nQj0rkmMKWSlkBbZs7V16zbEnr0RHRpqst2Va7dEQ33btCmFlXbv2Rk9ehweHTs1xJ49u+K8886Jt739Lem/+T7PUDgIAUX+8xesizY1EUf2OiIOO+zw6Nq5a9q8dBh86/Jly2P4sKHxwQ/+dUx+cVKMGKGq+tNx0cUXxGuvLY/m5v3x0pRpcckll6a/Ihd6VSqu88dIIBsO1g9yFCHHnxd9dA+SmO3zSTYvRFMrakVe9BFBhURmR3wY+/mHf/iH1FH6oD2Rk65BbpVNJtchjcieDN3PJ5hX/9gGn6F98/D00+OzX0uXLI+1a0W618T551+QUbbPPTcxXnnF5ktDDB92TMVe9uxK+Z1w4sjUUesVnUfuWZ8QXa7TJ1HF+mNdQryzIyQmorSklHDk3troWv1ij3TSJoQ1w/3szJohMt08Isf4RvotChSxxa7ZX2Ujsynl6RkiSxXMIevKSYWj09bOPfecnBNrF/+nD+zRF/shQ7rpPj7R2udafpGd+YzcPMP8II35RJ8bu3m1QakviF9pDOij9ArlnYPvYHNs1Hzwp1/84hdzTfaFOOV36AIS3brL5vg46zNSkByQlORp/UZC+u5zusR/sHkyFXVqLfZ+QM4IQHNhc4Of5sPoFX9gvPxSISPJ2vx4bSIT6S7InI7TLzaAbLQGkYvPyskDY/CzZ/XsWbGVpUuXpKxs6tJVJD0/U3Kie2/wZa58Zp2nv2TmZzrA92tL3/2tUgCwTc4d+yMXaw3ZlhyvCi0ZpyJjbIlumps3nHZabN22LTc1Xp4+I8aNG3uQFM3TQy2RojWt21SqzrekVDKXpdBSOTVUCi0VQrREieaR+v3NUd+uPnPgZ576NrUhbyh/6Pg8UnTu3IW/9/h8NVL09YpsquOqSqAqgf9bCVRJ0f9biVWvr0qgKoHXlQQOJUX/T8fnCykqUnTE8CEx8pjh0b6+NqvP19a0yePzXmAPxP5DdvJt/v+vpCggsXv3rpQdYIYDFSXKCSM/kaL5HP+kecrIgDYJHoCWz372czFnjmqz52VuNZE4N974T7Fl84aMFBVdBkQiP4AexKcjvV76gSqkH0AAWCOvgDZgp1T0Rl4BTCJX/ENYICkADIADEQEoIAZEUACWIgWBf3nkfAbgAYH6qw9AHFCF/BGppt2SO1CfHA83PsenjVv/PRfwAcyAJ6SWZxsLYIjMAEqAH6RYqehbKaChoE/fLGTifgACSBQJtmrVmhg4YHD89Kc/i969+0RT4/7o0LEhCy3Vta3J/iEPSy46AAtJQBaFxPE8QBO4Rvypuj7huQlJkiKGhw4dFk8/9XS86U2XRc+eR8bdd98Tb3vb2+O15SuS8Bs1anSCK0dIzYNIsfb17WLd2jUZKdqjxxF5dLdvv96xaNGC6NOndwJd5AhQ6Tiqir2vvjojZQyEAoUiJVULLtGK9AvA1HcyJBvyolMliticAICKPZB5iQxELom+8lzXA4FkUYA9IFwKd5HjxEmTon8LyETglmhMgJO86BBdQ3T40pajhAiMPr37RevWtfHy1OlJ9tA5fXKNe0uEkzk0B6XICUAPaJMfYnbq1JdT9wBs4zY/pX3gXdQVcgDIrkTUtMk2Lr30jTFv3pzMHYmYQ+yaczoNQOs7/SwEKcKk5M0rhKSoKpFbvpON+0X0IWw8rxQVK0egHa1HQIncku7hb/7mr+MnP703ZU2uisIgdNmtOTB35cgqcG8ukJ9kxbYQKeYLEYv4rUREzkpi1xiQHo4gI2WyCvuW5vjIh96bpEJdbW08+cQT2Y/Pfe5zB8llBAid5rPMnTEjCswJG6XLCEv9mjrt5SRY2AM/gcC8+eZb4x3veEsSk6XgFNmL2KLHbJM+IQLNrfnSfwQKGyzEp/nWFxsC5pUukwudfPe7350+s9gFkmrO7DkZzYlQnzTphfRdyMokQFeujCXL18fwIf2iqbEptm5TKb5VtG/onGksRJmzQf71+BOOjWeeeSpmz54ZH/jr98fJJ5+UFeT1wXj4XgTej+64MzZu2hqduxyWujig38DM99u1S5fY33wgdXT7ti3xta99JRYumBfHHIMUfSrGnnNWbNmyKQttTX7x5XjPe96bMqUr5Vi0uRZxXFJNIMrMLdKTr0Qekx950AFzbX7l26SLSGPktXkydrbE5/K/bAIhJ3KQH0L68B82JGxYsEHtkT9dNY98Ct+uXe2YI7rAZxknIvonP/lp6t2smXOiU6cusX79hujW9fCsLs5Gzc2sWXPi6MFHtxA3W2LT5jXRtr4m06MgKY1NvxBMxmrNIQtEJ30veTSRonTIOqc/1rcbbvh6fP/7t2ZUYyFyyQBRVSqek2+pNI9UNEZfZEtmbK/4Sz6S3yhH4L/3ve+ljNiutU0OaGSU0xtsjv8rhZDKkfuSb5VfpI+eba0phd3Ysr5ZV32ZIz8jGskdEWcuzIO1g/+QasB8WBOty67XvnVTn60N+kIOH/vYx9KP0A/Ervnni7wL+Jl/0yf+kr9jf/wWP+R9AGlOZt4v6Kc51w/99120t2chgrWDzEbE8xd+N2cIaZtk9Ir/1UfvAqKI6bjoYe8hPic//lcfS65zOsEO+JbSP58pekauCi5p08/8DF9n/HyS+dUHfbVxWU5XGJfr6BZ/Qpb8WEkPQkfIpqQgIl96yV95Vqk6L/q0b99+SUJLo8IHX3HllRkVKl3IU+MnxLhx5yQpWteyjqk+r/9tWt75ChAv73+5N9/aRnklOrR8Xn4/WJ2+pdCSgnHkWlvbNvOGFlL0uecnxezZ839voaVMFlXNKfq6wjTVwVQlUJXAHyaBKin6h8mteldVAlUJvE4k8H8iRQ+tPq/QUpuM6qyQoscMG5qFlurb1uXxeYWWCin6u5dWwqkk0c+fDuxPgmHPnt35kpv5G9s4et9YiRb9d5GiLYfnkxQV8QB4ff7z12elYtGDIlpEJX7yk5+I9u3axj988hMH8/AhcBBcoh5EbQAGAEcBFKUIi+uQGF7iASIEm+hIL/cABrACxAECoiEAaVEhQASg7bMePXvGwIGD4777fpYkEMAAhCIogGbPLhF8BXAgqABvQJw8rrnm6vjyl7+UIE8/ARcgr3K8fMfB/HkAInIEuAeekbiue/bZ56JP794xYED/+MlP7s0ooiOO6J5jAryAIBFZa9aszUJLClYhNZqaHJMfE83Ne2PL1s0JnLSBzEVsAfeiRwBGzwACkV6iDv2chO2woQmwP/K3H42pL03NiJGJEyflnEstgPQQdbt2zbrYu3dftuFoMXLF8Xp4RJSacdbX18U//MMn4r77fpJFl1Svnjt3To63c6dOGXGMwHjnO/8itm/bkVFX5uzoIYPjK1+5Icdq3hF+AD7wCuwBmZ5B/4wPWDWXiAT96dDQIZ4ZPz7JFQQTuYl6oXOAXyHkgHcgshSsQI707dcvZs2enW15tmtFOrkGcQ3U6kPRC3oFcCNIjfmlKS9HfX1DrFq55mC1a6CXvHfu3R+Hd2mITVt2Rl0NoFc5IrinMaJdXeUItOK8hx3WLVat2xTdu3ZKO9ywZXt0qK9U4y0RRuRNVzZu3JLHGqWcYIMit3fubY4jDmtIEmXZstVx+OGdcv4QC0gAz1y8bG3079M9x69/lZyyK6N798Ni65ZtSQoA/Zu37Ykhg/okCYXgKyRIKZbhXvIxT56/YuXyOOywrrFv354EwMgPX/pbIt3YL/mRiTmSs7JfP1W5V8Xpp5+Y0UKlcAhiWNvGUiJskSZsynxp88UXZ8Qll5yTc9axQ8eYPWtmkpTyyCJO2Ni8eXPzenqDCKPD7LpUg6YjNh7I9IXJk3Pu6AsycsyYYzM/qQg3MvEPaYsER3xt2lQ5RozwQnhqQyQqkpcOawOJgtA3LuQSYqrkN0UuOELsHjKWq5LsyExKkQP7D+QRdj6oQhh1SVIrU5Zkpeq2SZy4ftHipbFjh6P8vTI37fLXlmWktnQK8vouXKjI1mvx9x/72/QVyJCtW1Wd7pxt8j1f/8a3Ml8ffzJ61LEx7eVpMXzYiFi9ek0lKrZpX9x++22x4rVlMXTY4Jg06dm4+I0XRJcunZI0fOrJCfHmK9+SR3u3b9+WY6a7NoJEiPO3fE1JN2DTh76VvMXIQDL2GQKRrOQ6JH8+tjKf85IEJS/+wFqgb+6zUefZIvp95rgy3yd6TvQmPSxpYJCB9IDsRRYiueglf8Mm5HHdtXN3FuDz8yOP/joWL14Sy19bF0MG94+LL35j6v/D//ab+Iur3h5NTfvihRefjT27d+S6Q38K2Y6QYyf8CCKS70OCIunJng6Z35ramiTD9Akhh0RkM+RhzLt3N8bYsWccjFoux6M9ix6fftrp6SccnycD7fBTiF4pKUrxIX1BDJJ3sdW+/fqmn5YewbPMGVnbREA4krfPzYUIUnbIlq3N5gXBWQpp2fwqpyz4RzZgM4yPd48cxuwX0Ym8tV6yGeurvlrrSwEqem7erOE28fgCm0D8vvv5Ue0j9vl1m4vmkN8379YopKgNGOubPtJBciEDBCFiFyFufGySnNg4/WK75oRcPd/awMd4Ph9FNp5XCPsVK9bGsGGDc6w2mxCZdBExyh7uu+++9MVk4Pnm2RrjWXTX2MiB/tMPa4w12pj0wVjJg/3yoeTP/vk7vo08vvOd76RM6ZRNBbpY8nqKrDevdIYv93w2Mmfu3PjNb36bMrNhyy95tzH/1hmF5Sa+MDlJUcfts8hfpktqIUXbtMkUJmy5knu+Of2oNcfY/fP1+wotqUDv+HwWbGrbLg5E6yRF5RR99rmJ/wspijD17/9Ufb5aaOl1Amiqw6hKoCqBP1gCVVL0DxZd9caqBKoSeD1IoJCiiNDM5dRyfN7PpdBS61YHoqlxTxwz7OjMKdqxoT6jRJubGqN1qwrYzuPwLcnwRUAiQn/3Mlt+rhRfSvK0Tatog9XJiqJt8t/vEu2LFs1yTwerz3/605+JuXOXxIUXnpORokDnDV++IVrFgfjL970vQZ8XehE2gJvICpFtpUqwv3nRB4S92Hv5Vt3c0WFV2AEZYEekiugbRAIAWSqzItCACC/qAEpWh43WUVvXLjZs3JSAEFgAjgGaefOXx9izT8ljuY6aah9wBQ6Qupnv7emn4qKLLogHH3wgj8wDoQjPcjwdmEK4AD9IWEAI0BRZA+gglZcvXxajWo4Rb9myOccFsPheIb4qEZNIit5H9U7SErAHMMlJhK/7RC8CdvoAyPmOkEEeAVIlHydy0XFpkW1tamryiCEy15jlhwT2SvEO5JC8acDnzh07E6gDkUgVuUcdh9++Y09sztyIPeOrX/1y3HLLTZlTTT7Rjh0aKnkXBw1KsuP+n/8ijjlmZIwbd35GZak6f8opJ8X48U/nWM0VQheQRVAiJQHiJAs3bMgxkwtwmlWSx46NPn37JCHgmC4wiLQQMYTMBDh9JwdHnz3D+AFTwBXRTWdOOOHEg7ktjU97ZEwnRcsgfOgSUKhvALe2POvYMcfFt2/8dkYaIckAcPdpA9A0D67TbwS9vJ9koZ+Njfvi0ksviV8++GDOiWtFG9ElfUb6A97IEaQGslD7iByRvZe+6dJYsmRxzjugjAygV5Wj1uvyHmMxJp/TbyCaLgLrlaJA0w5GUmqPXJAJNgkQLOyl5GKlx4h2UbFpI/PmxQUXnJ8yROSIrCpEtmvNnd8r+vJazingD0CTiQrHSL/efXqnfEWFeRYdZKOIQRGA/pE5nbUZIkKOTnft0jXuuvPOzOnrqKc5MT79PvHESjoGP5v7V1+t2AzChsw6dOyQYxUtSXaiLR2HPe7Y4+Pv/u7v461vfVtej0jT9+eemxI33fTV2LFze6xcuSL+6q/en7IYOHBQ2ru+sQ/ECJtCkPIp/Jnn02XRXEgTc8OX8SMVn7k/fyfrrCo/ZUr6ADqI6CBn+i0HsZ/ZirlTGX3hohXRrVvn1C/Rnp6BWK5El21OQnfO3NlxxRWXZWSg46byFq/fYAOlQ5KDt3/v+5mz+MD+1tHceCDat++Q0eCOic+ePSuOP+G46NixITp0rI/Gxt153L6hQ32sXb02FsxfEmedeXb6SL7Gs7VPv9j+8ccfl/Jj2y++ODXOPPPUnDs6gSjW1vq16w7mj5W6w/zKhyvXcyX/7ozUXRtNpRgW3XryqSej55E94rTT3nCQ+HKsnv1ow/ySFX9bTiGwH+RSWesWLlgUu3ftyrkyD2xAoZmdO3fH9FdeyRQG6zdsyGPzF1xwYernylWrM89zjyO6x8wZ02Pzpg1pLyVCs1RfN9cINP605KTVF7qAFHWdTZHHn3g8CU3rnefwt0gy95ofum/dZfd0DDkpavLee+7NyuF0Balozks0rLaRb9pGLrILG3r0i4+qFC7sGXPnzclIUfchb5GG7uF/+B62iCRD3NE9z+FX/bPBNu68cbFk8eLc5NMefUa+6Q+yjc+yhokO5X9FzCrgwwdYK/lCstA3do4Ipz/mDplo/um6dw7EK19Il6yJItpFKdMJ/eWXtC//pwhzmxjs0WbDuHHnJUGPrDUWRN6KlSujfUO7JCDLZgzylxy9B/Bd0g0gS5GxJcf3ggV8a8+0e69ccveSt77zF2yV7pfcsHyQ9YDMkOfmwxrtZIa0OKKGzb/x0E02zAfQd/PtfcnP+u2r5B62ceuZfEdZl+kOEpuf5RNvueWWfP8gQ3pnM9Fce97SZctT70WAmmupdeifdy9rI/80YcKLcckl4zKNSR6Pr63J90VzW8jQQyNAf1ess/J2XQpflp8zJ2kLgbp3397MKXowV2nrmmhs2p8nYxyfL6Ro+w4d813N39rkJr4CT4qAeuf1mnkgbv/ud6p8wOsB0FTHUJVAVQJ/sASqTvAPFl31xqoEqhJ4PUhAoSUVPEvFeaRoiRSVU7S1nfhWBzKnqEjRMaNGRof2CvW0jqbGfRkpWkjRQngiRYUB+h0BWY7SO6JZjkIhRdMBH0KK+rXkFM1TTa1a5+9A0fXXfyEjoBBDIkIKKbpm9ep45zvekYACUEAEAK5IBUAYqEK2+CrRFyJLgAdAR+TT3n17EgiLVCnHxhF9SEgv/8ADUgiQBqiABsBkz959cdEbL4tvfvNbGRXqfqBIe4899mT07t3jYKQnkApYl8gvUS53/vhn0a1zbWzf3hgXXnhWS37RpxLslmIOjtwC2oCPNpA/AA8wI2pq1swZMWjgwIP5WwEvgAzJVKIsyAPIAUIAmnLEf+v2iKFH90ywCWyVyriIn9IOIldEFHIWMBO9RS7GiIgDxBB6AC0Agzg+9Lg6AhIYA7w8HxmJHPR7r159YubsBbFzT3O0r28VAwb0i31792S02ooVy2Po0CEZBfvwQw/FRRdcmLlJVZjt1LFzRqIiZXbv2ZG6VjnCP+1gfj8EALLP2IA5wMv8i5IDWoFjAL3b4YflMUl6hVQ0h6UgCfCFZC0FOYBU+ggAI00yWmbOnNQR95o3z9cWQs799BAApDfkTycRTZ6BsKqrqY377ns43v72N+a92navOQLcgWRy1YZ+I8ZKO0jhs848Ix5//Lc5FoDVHCE8yNwciY6Shw8x4rkIBHPpSDmgumTZ0uwv8I+A04Z+IZzoPPkZI/kgFOk+gqZSeKwp5s9bEOedN+5gcShEKhui74WIKhHIgDLyQv/YEmKXTtNt8tE/hAgyo0Th+Zw+Ic2QK+ZYG/TNceQje/WKdevlb2yTxIDxVY54705520TgG+gecnrRkg3xzqveWDleunNXzJ83L0kk0We+I3ZUo0egiBglT37FEdU9e3cfzC/qOLn5nzzlpST3u3U7LCMfTzj+pLjllu9k8ZGS79K8iPR9wxtOjZWrXsuNGGQW0lXkJjkjeMy3zRP9pHeIiEJAGBMZIOxFmdIJY6Dj5qvkO6ZrZMD+zae/0StzXjZ+zG1GNh92eNTW1WdRJv/qattG69Y1sWrt5hjU/6iWI7JdM5pSVNzf/t1HcrNi40ZF5rbE0GFDYtWqFRlh/8tfPhwdO3SJVSvXR9u29dG3T/+0N+3wk+3atYmr3vHWWLhwbnz++s/Ezl3bAqG4eOGy+It3vit1wHhVrUc6sxEEG3J64cIFOT6+48wzz4g2NW3Sx82cMSt6HNEjo5X5EwSQo+pIUcetkVkXXnhR+mT6Yi1yHXKL/iG6W7VpFaNHj0q9ZmvWFm2TK73T/0LSlvybpSjP9OmvxKYNG3Pzjo9la9YKtjh02PC4/4EHY9GSxS1kZP+cLwSOo/SVdDH7Yx1/EQcyUpm8jNM8sTFEGX/qy5wiI+mAviLK5I+ur28bc+bOyehX+ss26Aw98Z2OsRt6XI6KlyPujz7yaK6jZFYiKfXfmPWB/bID6401wRyV3NrsUiT/ueeNTVLZtRUC8flM7WCdI0O6x7bIXZ/prefbtKDnfY7qnf4Z6cnPmiNEp7Z8XvJrWmvI39zyZZ5DFjYwvR/YUDJ3bN36ztfwI6IVEdH8un7YfEAKsq+HHno45W4tsR57LkIRuWfcSEH9oWtIVn3hf6TxGTJkYBL48xcuSFLTekBfEL82UYyR3bNVRDb5WPd8GTc7P+mkE7P4JGKOPF1PRubSz/TIOPgyY6cL1tNSBMvcbd26I/MG0z2Erf7znfwJO+e76DN/UNKysDO+kX9CRlvr2Zp3B234XgpneQ/yN6Qn0lg/vVPRr4cfeSQJUfNsI6fkpaW3ZIEUfe65qXHZZefnhlVuukccLFBGH3ft2X3wmHzJJ3roe/WhpGjlXbJCilqH9zXuS1/ApirPrc1IUP5nx87d4fj8K6/Mit9HiiJGkaK3/fMtVT7g9QBoqmOoSqAqgT9YAlUn+AeLrnpjVQJVCbweJPCe91zze0lROUUPPT5fSNFK5fl9CaQzGX6r3x2XR4p6/z2UFK2QoZWiTOW4PUI084q2UlVUBXocaSWnaCVioFJ8yYtxIUWBFREhIpG+9MUvZbTqtddck8ANMPBCDyyJgkQK+R0oRip5qQYUy+eA0fbtW6OhQ0OCA0BEVBsQBOQgMX0BNUgVRKUxIV+Ax/YNHaJj565xxx13Jrjyd8DDGIAihBgQIXrPs8qxOGMDVgGjtWtWJfFUCiPMn78ohgwZlPchHwF9gBvZC+BoA6ELrOQL/YH90dC+fYJmYA+BCjAk4VZXl0RDAbrlaHbJuVbITWM0foAaQViprN4jAS7ih9wAVF+ANzkDf4gFADvHsXZtEloAKCIKcELgAa0AqbbI1DhKUZrDDjsipr86J4sumf5x487N6NmPfvTDMXHic1mI6gN/9VfxmKrEq9ckeL3iijfHrJmz89i9SN/XVixtSUNwTQJWfTVOQNn8kr32zCm5Iz6MFXFHJ44eOiRBKtIIqPN3xxQBynJ8EeAme+SIuXVNqXQPMBqbdgBFUW3mki5prxRhocMlRQHyAPjM48w1tUkGALuIA/1ADtLRMl8AMT0oR8G1bQ5do5CNnJhIjEL2F12m+4gYAFnb9EIb5hbBiQR4dcaM2L5je95v7kthkkIOsxdA3TMRHSWvp2fs3rUni8kA7wC5PpEBwhkpSib0oBBWdFZ0pAhY8vGPrOlJqTSPHBENK9rIXBo7gC3qTRQSQkobSN1Vq1bH0GHDYsTIkfm5qCwy0Rc6zMbYJZLDPdpetGh53HLLPyXIb1vXNu7+8Y9TJ8nCd9chRbWF9CEHGwNIUT7OPNGTLl06Jwn0i/sfiEGDBseyZcuje/cj4tgxx8fHPvbx+Mu/vPpgIRl6dN99P40Pf/hDsWXrpjxC/9d//YH4+te/nlHGIs2QQMhRc8te6QHiokSBsWv9E0VGLo6qluO4dJ1+0zG6R/5IDTJBPPBFIt+KnbJZNjFr9pw47fQzY/z4Z2LlytXR0L4hc5AqZIboReL4t2bN6owa/Zu/+WDmG+3fv18edWez7dvXp4/91re+Hc+Mfza6dhGVVxPdD++R5ARCval5X+zduzujQ8eMGRlvfdsVWX0+NylWrov3vfcvMwKQDrJJ+nzGGafn8WkVzpctW5qy4FuuvPKKzIfKl7w0ZWqMHDEyCxmVY93s5Kc/vS/zaLKr0aPHpA6VzQty5JPoMp/Vf2D/LNQmHyXyCXljgwXRU3IQ88X6hTAne7ZDtvKIxv4DGW1pc4h89YMvrmtbHx06doqnxj+d9ixFAYIQgSN63hHfhx55Irp2aBNH9Toy8/KWFBw2PRB6ovDoAj9ujWAHJW+qz/n/4cOHxdSXp6Z/cg97svHA/vhoZBi/jLSi83wEnTbeFya9kEfHRa3y6wg8kaCVdCb1+TwEJx9XqpXrE79fWWu2ZIG8Sy55Y66r9NdaadNDFChZGLNIQ32xbukDv0a/yfFtb3lrRmhbUzzDs/lN/RG1S7dLUTyf8xX6bh6t8/wS/2Ku+Q6f+TJX9AeZWopi2WB0TJy9Wc9sXvgMqW2Dhs3z8fyECFM+ZtGiFXHKKcem3Oin/hffOGrUyHh+0sQ4/fTT0s+aZ/0wftdYj6RjMFf0hQ5ZP4yBDLwPkKHNYj8bH/1CYpZ8uOacH9Mu/0wvvYOQrRzdM2fOznchMiEzsvJsaxZbYJvGxfd6t0GyWp/pWkmxY17uvvvuvM+/++9/IDcKrBnm1MkA9oYUNS6yyrV12rR44MEHkzD3LLr5mc98Jp/PZuQYffbZyXHFFRdnioFyEqjkBNUWUrSkeSnFlA6+I7a8K5boUeP2NDboEAAAIABJREFU5X7XNDU3ZfqUQ0lRhZa8T+zctScjRadPn1klRV8PQKU6hqoEqhL4L5dAlRT9LxdxtYGqBKoS+FOWAFK0pQR8pZstkaLl+PyhkaKOzyNFHZ+vq61JUrSmTW2SO45hlxyioqJKTlEvssjQylcLIerI5/6mStXRpqaDOUW96Fae0SpatxClJQLqC1/4x5g3b2FccMG4PJJeIkU3bdwQV1x++cEoCYBuwYLF0bNn9wTSiAtRGkAc4gDoAsgAYoWJ5AZct35dAg15L+XWA5gALWQXEAIIAIkIgkI8ZOThzl1xePcjYvuOnQfz+iEh3QeMAEHADrBiHKXytL5oD5jatnVrEmT+To6AufZLYRHAoVTv9mz9dy/Qp/+mS85N/UUkaQOA1oZ+GDNSC4hE0JVjlMgXQBRw80wECxIXWajPJVcZUAqsAswILqAS6AFUAFJHA6UEAAZ9eRYQX8YB4GtDv7QJOJU5ra2tjylTX40du5uiU4faeO973x2P/dqR/V7R0NAuKzafcfqpWc26o9yfzzyXYJ86OZbaq9eR0e2wznmU/qqr3pbAHcAje3MFqCKwfA5U6hdgiPgDnjNCcsQxSd4BjeQM/CIWgFjPQNY5bopYQHi6h3xLNXsgmqyQUKX6PJkhnsyJedIfRCrSWRuepU1zvGfX7njssQlx5ZUXZtulMjDdAYiRCu4v0U0ICuQLeQLQfXofFZMmTUwyD9A1v6VYk/lwragzgDYL32zffrBwl8gpeeEcQwT4MxL0yjcn0KSTngOQe67oJRsPCAXjzwiemrrYsmVrgmfEMjIImYCURJ4isciQ7rE5GwMIB1Gn5EMWNjlKnkRENMKUvIF+X2TIBhEC9NUGBzl6jurHgwYPjn4tBa5sViCB6Bg/wnYQYAga7dND43H8lpxXrlgZE59/Pu3TcWvkDBJABCE9k5qCPol8ImORouRs7rp165rk2ZNPSd3QLo+ei5wdOmR43HTTzVkQzBh90fuJE59Pe29TI//nnoyAJB/F2hAVpaiQeUcgsTFkqmO0iCi+wdyXyGPXIMLoMj1h63Sa3iLBN26UzuL09H3GhLguuk8GNm8am5qj+xE9YuLEF7ICtlzDe/fsyzylcv6Su6PQCuyIaBszZlTm8L322qszolO+0Vat96ctLFq4ND74wQ9Fu/oO0a5dQzQ1HYjRo8bEyy9PjeUrVkX3wzvF2g3bokf3+jhv3Ni4/PI3pWwf+uWj8ZEPfST+5Yf/cjBnsnQYIoifeOLxjAxlY/yNgnQIOHKrREZOjmPHHBvz5s7POapEn/fKaEBR0IjP4447PvXPmOkuu0HoiJ72e78B/VLeIuXp9Q033JAkj7+xWXZAr6+77rokh/jTsjH1b//2VLRr2yqGDKnksCZr/o/f6dd/QEx/5dVYvHRJS47ow9OvNuTmUqsszocM27ltdwwa2DvbZ3/mkT3xw3QXwc130Wm6Z+w+JxPRxortiBQ1bnaDHGNPrhG9TsZ05NAoUr5KJK38r8cff0JubCAQRZSycbbNdkTCnnPO2GyT7zRu0apskO9ClCPJRUCXExYiNflPOkjO5M3fsfXKu4Dq4DWpM9rs0qlzjpEtIRXJ0Trm+DxfUqLW6YP2yxFtftg4EK7m3ZiRf/yQe6z7yGFHx/WNvLw3fPvb387n8EVSuOijtBJ8HHtC7pUCh57pBAnf4Wc+gS0iwN0nanr8hGdyk4A+pj4/9FCOHxGL2LQZQX50zL3kyh+Tg37u2rUzI20Rod4z6JDxkyM5WX/4JXKhG9qhp2Qph/eECWx+Zq4P/K5x8Tc/+tG90a5d65Sr9Zk+i5Yum6eITe8F2uVbkKnadd0XvvCFnGc+3HsPn6I/2ubPyTL9co8ecfc996Td+idiXMoBtmjN/fKXv5zzQW42rPjk8o5Ixzxrv4PtrVtnHw49Ol85MVT5W4kw9fuhX/KJ+lfbEinfqlWbPCIv+r5Eir766uzfS4pWj8//KaOTat+qEqhK4I8pgSop+seUdrWtqgSqEviTk8B/RIrWZjRic+zbuyuGDx0cx44eFZ06tMvq8/sdh2+J6kSKluPzSFEvm+UluESI+qxECTQ1N2aUaNu6ugSJ3ndLDlK/t2nJM4pg8gKNFF2wYElcdNH5eUwOcP/6174eL099KUaOGJEkpxdxIKwUc9K+l3uf+xm5hEhCFAFB3bsfnhFJADlCBkAAoIEPwAjBAhCVSrL64eUdSPV97bp1sX7D7ujbt5KzDFBAcACMQJDvAEo5LogoLKSO/mqncu38BD3+jngDTAAAgFxbiLGSTwyx5XcASySlyu21NTVJ1BgXYAY0AZR+R1YiWd2jPRF+SBREJ5IJWQAIA9EAVQE/ZQxAFKJGdW5gCNApudnIGZD1HO0C82QFIPmS404/gUOyB2BLNV8grqambbw8fVYeO16ydFF8/ON/H1s2b4qZM1+NTZs2xNlnnxXdunaNf/nBD+Izn/p0Hnfcvn1n/PUHrssjg2vXronzL1BdXW7Ggak/5KUv+oacAP6AyxI1A4AjIIBfcqirb5uyc5/ryANpV4kE65LkGbKhRIqad8SHeQVYyaQcqzRWRJgxmnPPc305Cm1+gWvRiyK3kE7I3gLeAWLkJPIFAa19OuWLHSC2kGT0FMEFsA45enA8+ugjGb0MfPtCYCMRzTddQoDpL5mUfhm/eVu6bFm0rW+b8pFb1dj1v5Av7MDc0Q/zaKzswnPa1bdPO0RYkCHbQdwgd5CwbACxx7YQ+uVYMN30mf65HiAHkNmGSEgkhnaMj72Sq+OtxsUmSg5Omxi9jjoqeh55ZLzwwotx8cUX5XM82xfSASmtP3QbqcgWEB3mudeRvWLSxIkx4flX4ovX/33Klu4i+yobDNtz7IUUlWbjhONPiCkvydfXLW326fHPZMSg4/MiLPv07hc33vjtzB/JFtjRY7+ZEG+8+Ow45ZST44UXJ8Zxxx2bqR9EkMkpymcgStgPmdAh5CcCzrjpnvlR6I2sS+EYMkWGlTQO8hbqP52lN2VDiAzZAn3lz9xHFgMHDY57f/LT3Azq3btP2qF0CFJUiPJ0vzlDioqmzFy/gwbEqaeeHGeddWZ0O6xr7NixNfsz5Ojh8Z3vfDfuvONn0batPNO1MeTooVHfrj6PeG/cuD7OPXds/PwXP4vGpj1ZMA9Z8uwzz8d1H7gu7rnn7swNWzkuXSl49f3vfy/1Q2QtXRDBS2eRYWyBjV5w/gXx7IRns598pvsRakgY80lX6CqCEylJFvyQyFQE/Jp169LXsx+69a1vfSvtyzVsxPwjubSHUENcGa+vTp06x/Kly5Jcc582kK38UM8je8WChYtiw5Z90btX53jXu96deuzIsQ2dhQsXZX7W+traOH/ceaGYDb03BvqAXKMDdIQd8SN8L7s2f3y8DT0RywsWLshx0yGpTPi4Eh1achGzZzpN75HnNkSefurpJHRFrkq1QM+15/g3v++oOrvnt0SMigK0ocDWyfLJJ5+I/gP6Zt5XkYmu1S99KDlytYtk5juQcOaCLZpXvvCM005PGdtg0y9kqbm/6aabDlak9wzjQSjqn5MifI1xus9aag1DipIhv0kf+FWEMJkaDzsREeledqlYH1uZPHlK9qmMn69l2/ygqE82KVK9kIT0y8+idH/7xOOZW9VcGbvNGvfoMz/OZ1mzyT3zb9bVpaz4Jb8/99yz4WSNsVn7kcf0ko7ZGLFGWKvLBhm/z5+z+549j4y1a9dHv36V1Ax0j+4aP31cs2Zr9OjRKW2m5Hf1HOQmmbApc0MW/ExJ92Gjk9+2zlvfrF98mbQNnqOfZNCnb9946umn8z5zT/YIVbZCht7T9N1zkNPekUoeUXNecthnrlF56Ute+4NplCoFl0rk6P9GjmY+0PhdVfsWUpTvKpGi/xEpmhv21erzf3K4pNqhqgSqEvjjS6BKiv7xZV5tsSqBqgT+hCTwHx2fr+ElDzRH477dSYqKFO3csf1BUnR/c2U3HykKcFZefO36tzpIigJ/lcIUlWPxlaNPjdG4b1+0q69PQlRkUqlSXUhRESy+SvV5ubxUMvWCXUjR+fPmRpfOnRLoZJ7AXbuSTMgj/REZVQaUIJnKsbxylB5BoEjEPffek5E4QJVrSg5PgMFLfamGjFz1LEczgb5Vq1fnES6gzPFH94pCAZCQi4gMRAcQBOwBF6W6fOUIdt88eqv4EVAGfAJ9ACjgAQAh8ET5iCTTH5EXxuh5chMa+5jRoxPQA5raL8eHkSCiQxBdQBZg5j79czTS+JEBrkGAADwlogi57GekJ1kqGGTeRIoCXsaM+ELEeB7Qi3B65pkpcdll4/IaIBehAPySI0CoD4U8Vnl92469WaBk2vSpcfXV74vduxDLveOee34c11xzdQwfNiw+8fGPx1lnnJk5JDdt2hKXXvKmJHBElKlovW9f5fgwGQCAhbg09wiUJCl69kxyvIB+hIfPunTrmnOVx6nbtk0CogBtemJeEMtkXyJFAWxz6f4SNWX8SAfPpSMAsmcibrSPnKxE9y7OY57IDXJbsmhxRkwhRUQEmSskIRIcGKcnALN5IO8C9BET5veE44/LuRQhhiRgf4gzgJy8zTGw7Ciqv5eIqK985StJcsyaPTtJFuNEfiERgGX9NGZkg/EgSuhJOaYP1OrXypWrEiwjdI2ZDtJ3UWfkRafZE92gE46OIicQl+RtvMhYtoJIMA4EDcKgRGwjURHs2qFTQDbgzm+oZnzeuHFJWgDhdLTk5ERgXXvttRm95B6ECF+CMDBP54w9J265+eacC0dlEQPmcPPmTTlOke3Gpf1Zs2ZmcTjRsyVSFHnz47vviRNPPCmjVqV0GNB/UBZauu66D+a9Jap18OBB8bGP/X389vHHksy66KILwxzIeYmYMYf0DkGB9Cg5DEW5khEyge2ZM+2bS58j1/k2hJPP+CafszPyFx2LHHRMuESZ0Qm69cqrr8aMmbOyMAmCD7n30pSXk2nYunVbRr8iNyopEFTDrolhw4fkcfprr70mydHaukp+v92790ZT44G4/vp/jLlzFqR/RrgheRBIt99+a5x88omx/0BTDBo0IF6aOjk2rN8Q554zLi679E3p3zyX7Xbs1DFOPvmk3OwwHzY5pMowFjLasGF9EmeIRYTx8y1kGmKQTf7oRz/MY8vslt3xN4VgZx/mEOl2+RVX5oYU34jIM19yJiPH+EP+j23IjYiQNpf01pj4M4VuWh2IPL5MzxFgbJ5u3XzLd2LvvqY47YzT8nMRwexi0+bNqSvWO8T4vNmzo2ePI9JPlmJTCLlSzEy0J7ti/64peXjZ0bBhQzNaHimqz/RahCx/gjgkU+PVPh9cKr0bl0jRBx94ME4//YwkxL/61a+mjOgNYst9Cg6xVfIXKfuhj3463vMXVxzcCGITZ489Mzcj+C4yK3PE57Bh0brWsJLTFOFrTpF91tBx51ZSmZgnumzdIWfjldOTX2XbxsdHGT8fQcaIfZso9JzfpuNsmQ1pB3FH5/lg9oFkZDvWT32j15dffkXK69BTHfwV38dXIPjMqTWVTzP3bJKP9fX8pOfTj3v34Fv1FeHMb+sLn80+rJfszv1kw9+RgbQcCEX6bOOybJrqMz3wTuGdwRzQb/20nvClIiI3bVJcsSnHZOPSJoANR+ucuaM/5FVSt5ALf0MfyjsD/RflSW6l0FzJBet3xGjJ6czn8/18l1MG3oH4JkSsv4nGdQ//4j3tpZemZjE9P7vO54hOz+CrW2X++cpmeSE9D309LrlP89qWnKTlGH1ree2bm5IUJWP5kOUUFbm/a/feeH7iC/Hyy6/+3khR76aM+H/cfmuVD/gTwiXVrlQlUJXAH18CVSf4x5d5tcWqBKoS+BOSwH9UaCmamzKnaCm0JFL00OPzqs9n4vsDlaJKXlyB50KKVvKKNrZEkVaS7BdSVKRoXW1tAkTEWIkUlV+0pk1N5l1D7CCzPve5z8fMmXPirLPOSAArKsuLeY/uh8eggZVoPi/7QJMXbpEUwAEyBzhGIAEvwBRyCujKI6jnKKIyI3/2d4DNCzaixgs+UAfw+htgg2hBEAI/XsrlY3zgl0/HW99yboI2AFybAJFxAuAALoACBAFyAESl+EynOPGEU5IUJUMEBABSjju6pkSPGYPPEUelmMy6dWszymjceeclKNV3wAQQQtoBUEC+I3wAFYCpj0CY6DlAzu9kV/Jfeg7AKKJEXwFD1zteT3aOl5IF8hUI9lnJwUnmCD1g033GLR8jgGjMABvQS4b6uWXL9li0ZEWsXr0mGjq0iz59joo9u3fFMccMi1mzZmRBl6GOsa5bF61DJC4wOzQ2b1JhV87U2izYIpIMcQXwGnc5Ji/aC9mtTfOPhNO2qCMgF9itbVuX8jIWYI0uGCtgbAzGSgeQL+afjh5aaAn4LAVxzDVQC8C6BgAU9YOkQ6b4u/kD5MkG8bl75668FuEHqOobuZdov3Lc0f3IBeQM0qsQuUA/QIt4QmDqHz1BQrjXXMpLWQqJ6RsALgrMZ56DgNMesK6/+k1uCChEkf6RCWCMvCgpJMiPzAsJy6Zch+RAtgPW7IHc2YJ+i4AzF4hWfzNutoYwYLvGSNeB95IDFgGADEZKIHS0ceutt6bP6NGzZ/Tu0yfJHHbnmeYJmNaueRW9VfIavvzyK/He974rP9+yeUu8PHVqPPnk0/GNb3wtbdrncliypT17dud8aQ8BZCMHUUHODQ2VCtYTnn0uo0Q7d+6SeUWPO/aEuP3272X0XSnwRq9ENYuu3LZ9S0agDho0sGWT4siUvc0F+Q8LAVPyLiKi2W4h6crcIkHIHTlnPjyDvBDJ/J+5YO+IXnZOhmTCHgtJPXnKlFiyVKGt1tHY2JzknortbVrXZuElEaQ7djXGiOGD095Fx/bv3zdeeXV6Hqs+7bRT47DDu6Q/VQTviO4944knno77fvqz2LZtR/oBskG6zJkzO3MG796zM2Xp2LC1YNeOvfHe97wrcxhWivfMTX/Rt1+fTA8izQCb1XdRdewckUFHFV4Tda3P9AtJyMfeeecdSYoaezlqfsQRiretSBsng+9+97tx1VXviF//+rFMAcHXswXzQJai7Okan+UfOeuvdaJE2f/qVw/F2LPOjmuvfX+uEUhFa4c+/Oqhh7PKfM9eRyYht3HjptQHJP6SJUujoaFDbNu2NXp27x47tm/L6EKEYiGt6Gwhi8wzG9Evz9BXeXdFHNPRjZs25tpLV5HC5pf9IdfZuw0Bdsf++D0konQRv/3Nb6N9+4Zch/iLEoVL1jaZyN3zjJfeIQ9tepgf45VXdtDgAZnSwBpSThq4lg17njWMXpfNoRKhSGetQeecPfZgkURrCR0wZ56nLWsiv0B/tWlzBOnGxvklhG/JwWxjCRHs2XwMX1n8SFnHbJJ5Pjuja/zNP//zdw+O37i9byBYyUp/9Jn/QaqWPLP0S7G1hx99JPXJ2uc+7fPhZITk5UPJ27rKd5aNR76KXRon2/ZcMmLDCFnyI3vkKX9j7j1LG/SEz/Y1YcKzsXjxkryWr6CjeQKiri4jsekEG7FG8fnWBPpsPaEnxs+X8O38GR/LDkRS+xudsRaIFM2K80uX5n3WhV27d0er1q3Td9N9+iI3s/XFeJC006bNiosvrkRCsz0+ubzT5ZH5msr74KFH4wtBWr6buwrp2bKh3tSUY6+pVW2+MY/PF1JUTlGbU7v37MtCS9OmzaiSon9CeKPalaoEqhL405VAlRT9052bas+qEqhK4I8ggfe97/0Hc4qW40ylEj0H2bxvb9TWtI440BSjRgzL4/MN7epCoSWVwtvW1f8vpKguI0UdCfOi6oUWKQq0ibwqx6TK8XmkaOXofIUUzTxSrdrkizNStBRrcnx+1qzZCY4AOgAeKbpzx7b4xMc/lgALOBctVY75egEvR+I9F+ABEgFrAEwEDoAABABZXvaRJz5D7PheQBDQg3Apx5jzeP3uXVmoSbQI8FCO5ZdIUWQAIgzwATgQo0A1YKO9nj17xZjRx8X06a/mcz2TzIAaAEPbQFkhU5EzCA/jE01DrtIYXHThhXl0EjgBXIA9fy8ESyE/kW3+DigCWkCsvgKKxoZQ9DkgZuzl6L179A+xCdxpx5f7EX7kjlg0RgCWDIE2/QRakQvAlHEBYEhK1+7f3yq2bBNJuC1eWyGq7+qY8Mz4jCjbvXtnFrqRGqBjhw5x8oknZe7QD3zguhCd/POf/yJJpk6dG+K2225NohpxA+zRGeSBMZS8jqVKN/kjvIzDeAcdLVJ3YoJa4BrYQ0Igl/TTfSK8AEwyokeIT3NJjsCk55BhIeXpOCBJnwBh4zZvCErkBJAKAGtvyouVXG3a1Neie64Fpo0JoAWyyVJ0FZKD/pK/uULm+Zs5KHn/gF+/ezZwrv+eoU/0VNQk8gLhYezmFImAnDHX+ge4e7Z7yIy9ILr0p0QzGqfn0AO2JTJKe3SVnMiR3RkLYhlRheQjI9cjPtgaXdXnQvwA0ObQNWwYQVEi9crxYtGIjs4PHDQofvWrx+K6665OX2SO6XwhifSVfBDRq1evjfe//5r0L926dospkyfns0XS6jd7mD9/XpIDiqDwDdqfOXNG5hQtaQRELtJhOUWHDz8miS4RW2PPPjdTfYwbd37as7Ej40RaKrQ0f8HcrBp+xRWXx8033xynnHJq6hGS1+aC8Zcq0uYOGVOizcju6quvTr3h50SA8SPIEHqDnClHhZHEiD8bQwhzNoF8KQXozOPsOXNi5qxZ0bFTp9ize28SmUiW7dt2JEnqGKr+TJo8LZwYOP/8sUmMzppdKeB03nnnRIeO7WLEiGMy2tBmxeLFy+Kuu36cqRVUf3fEV9/MSa9ePeMv3vXOXAfuuuvO9A8dGzrGrp07U5bIFDqwatXK1A95p8eNOy/ngz4g4EX2GwN7mjZ9erz5zW+JNWvWphyQonzUvffek1HDbE2EoWi8Y48bk7aBbGaTN9307bjmmmtjyeJlMW/uvNw4MtclurRUXycn8+9z+kw/+Av+TSTsicefkLkd+W1Ev/bzOPKj/xZ79u6L+vaV/NLkyo+2a98+yWZRrnLWdmpoiMZ9laPGZOR+46OL5k6fRH+WquvWEv1h/0OGHJ3H5+UUNe9s2XzRD+SUDRtykReWvdNpZKp+WkOnTJ6SUcGlCBTZuF67ZfwIPmsC3UKUsWG+vBKZPydGjxmZuXJLoTDPdmrCemTeRVUi86w9bNN9/Ifv1gqkKDtFoIpoRnSWgk30FUHLD/NFvrvG862t7KukLuE7nfTQHjnbTDRPfC0fwqcZy/e///30fwhWfy8bpdZkEZ7WJxuaolT5PnpHHuTOB/pCSvKTiNcFixamXdFX1/KhdMNagQznqyt5zhfke4e1QB/5p0qe3Om5LljryZ4v0E/+1AYMv2jTy/OtOXwxX2pTAJlvrukSP8rPkKkxkZtx0gs64V1IW3xoKYxkrrTlWUh4/t3f9FuUsLXF2lZyiPLl5F3eyaQuGTJ0aI7FOomsl7aCfiLDv/a1r8X48RPj0ksvyLQLJXeovnkf5IMlRdfHkmqpEKHlPTGrzLekP8rN9/2VE0mFFFV9HilaiR5tHfsamw9GiiJFZ8yY83tJ0erx+T8CyKg2UZVAVQL/LSRQJUX/W0xTtZNVCVQl8F8lgRIp6my7F9IDUoiWxpKtbIqG9vWxd8/OGDJ4QJx84gmZU7SVokn7m7PYihdVAPZ3u/2VSvM+93LreHPlZ1XmW1deqpsb44Aj9Xl0qlJ9/mDOqP2VfKQlz6hnIBqmTZsbZ511ckYd+Ns3v/nN2LZ1c4w9+6wkpZAHXvy93JfCAogGoAsQ8wWgOEaIPEM+ABPu9eU+0REAWDnmnsTHk08mmEA0AFNAEPCxr7FSVfmhh36VZAXQDbQAjsCs6z3Ps4ALhAoSDTAC1Jqa9sdJJ58aTz01PvsI1AAKJRepNvwMjABcjnECQUgkEX3Ig82iJE8+OYEcIFIKNpAZskoePKQI4lIkIEALbInicw25kDugBzz7Tg4VImhmzgPyDThDqgF9fjZWY0LeGq9x+9wYgBbAFHEjGtIYgM1SVbdEVW3evC0WLn4tNm/eEnv27ooPfOD98dvfPBZdunSKdu3aZiGS7du2xQYV4885NyPCFFPocUTPPLYtl9voMSPitttujxNPrETJGovnA80iihDEQJVIGmAMkC5jA8x79T4qx0kO5IFIJB8g0hy5T/Qr3fI73TV2egw0ej5QCWD6HZGHBDF3xl6O2vusUhzmxSQszIN2Z8+clXIsJE7JxaktOgygAt9IEPchN5AMSEtyRUAjbUWGiTS1CSESVVQXWRgLcogsyIUe6WeJBNKOPvu7KCdEGzkgrJAoyBgAH4miz8bhftGzbAKR4yguoO7vyFC66Bq6CiyTD/0oEWv8RMlzi4xCPpg7ukRmZE8HyZm9Sjegb2SDtEYa6Zcj37v37Imzzj477c0RX2NGQGiXPJA5SB0RqdIDTJjwQvzt336wJR/rkPjRD3+Y/UZKGhN5TZ78YhIsIrHda978vHXblhwfH6PADT9w/wMPZtRf167dYtu27XHiCSfHN7/5rTwuTTcc3//Sl76UxNEHP3hdTJ7yQvpBx8NF/5111tlJNCAlyAcJZ67ZEpv1OeKCvvFDdIKNlShg+sr3IFjJEllJVki81atVHj8+5wdhxteRj2dltFZjYyx7TTXpxTF3zryWaNGdsWXz1pg1d2n06dU9CQa+gj/v27dP9OnjCPPCTJfyqU99MjZv2ZAFZxy1V3SvuflA3H//g6lnz4yfEPPmLYsBA47K4+/Tp8+Jfv175NF7vgQ5NHrkqNi0cWPqh3l/y1venDaI7CP7ocOGJHn4tre9NQvcfOMb30jdQFBOeemlePvbr4pJL7yQhBE9tgklOv5zn/s9yXFdAAAgAElEQVRs3HnXHUlEvfSSSLv+OV90g+yRg1decWW0blWTx8hVnWdTdFFEIB/NPyCl+QsEoz7rI11HfCmmderJp2TUuv7Qy5K6ZdHiJfHc8xOj+cD+HBt/pS+vzpiRFd9FuRpXXZs2ucGIyOJb6L85rBTh6pF6XaI/+WG6ijizGeHYuohbxWbMK9/CF/uOFESWI8RKcTC+3PjZdxZRW7Y8Ro4clYQ+mfIbdId96od5txaWiNm77/5JnH32GWmTfMnKlSvinHPPzrzcpbq959uA0W9kmfXEM8yN8SAnkYz6wobfcMqpeY1NC7ZN//kyBLh+8wuIULbPF7rG+m/95nuMkz3ot7Xa3CBVEZjWKj7TvLnXxpPUACXVjmewc1/mDzHLjxuvSFE+1LXmg6/m04zBWK2tfObL06dlP/noEv2KjCRj+qt/1hzy4Ktdxza9gyDsjd1cuJ7d+70UPPRc82cjjH4bU0lxwDdIwyClhmP05OR9g93RXUSmjUI+lV/wd2OgJ+zAJjK5eb6xlzQN/Bvd8izrjPmyzhgDn1T00zowYODA6D9gQK71dOWLX/xiEsvG6VrtI8NFCkvrweewH190jA61yQ30ymmj3712Vo7K+1dOH7GN8j7pOT63Kd2ufbtobQOluTlzIR+I1umztmzdHk89/UwsXrw82tTWRavWNSGKdP8Bz1W8CcGKSD1QzSn6XwUuqs+tSqAqgf9WEqiSov+tpqva2aoEqhL4fy2B/xtSdOjRA/83UlSe+iRDW1VeZL3gAv2l0ryXV6Ro5aW18vJbSFHMJmK0FFoytiRG88W18vLqfs+//vovxIwZcoqemVEHorK+8pUbMlL0ve95dwIfYAywEHGBPECKIBpEiCGegBV/B9aANMV6RHgi75AMrisFYQo5pr+AmEg6gAvgAByAHKTkZZddGr/85YMJPIAMYALAA+oKqASiAFskUikiA1ju2dsYffv2j5//4oEEDIC2NgCHNWu2xYABPXIsCB4gQ3QKkAPsAkVjxoyOObNnxdizz85jhUCdtpHF/g5ciRaTo5Qcy9FuYKQUJUJOyb0GTJEFMFWOHxZC03dgkYwBPdcB0UgApI2+uY+MSiETBIBoF31AIpVj9Z6DOCDDhoZOsXzF2iST5BgcPXpkNLRvlzkHJ0wYH5dfflmO7TOf/nSMGjEyiYVBg46OdWvXZ/5DkbI9j+yehAsZGQcCg+4Aj2SADEL8kWmp4gx06w/Ad9oZp6c8K0d9uyWZCVx7BlKOzpQiPyXiqJAj5Ui2e5EB5hBYBHwBUD8jBJGxCEKg2vyV44uZ53XZlhg8qHsCUGDc/OmbiDF9oCfuL1HN/oa0Adb9DQGgCjd5kr3nu1d75KyPxoeQR/rQJyTFv/7rA3HhheclyUJ25rIQjwhsult03u/aKflgXV8hZ/qkztNL40U8IPD0ka4bnz7RrXKkFxhnU4C2vpactmRY0hIAv+yxRBSViFXkgXbZrzGJZFTNe+++ffl8fTSH9M0ckA99oBd+J4/58xdHt26dci72N+9P0n3Bgtfi/PPPzGcjKpYuXZJ9RLqXz5YsWRwbNq5Pf4Igc3SWnrw4eUqSYqLa5bl9w6mnx113/c84/XQFgjblP74IMff2t78tNm/ZmMemkYsIEMfu9QXxgzzQT/0nHzIsBdKQGmSHgGCzbJK/MEakp7nxDMQJHSZDpCOZIFdKfkRzguTmj9rW10fzgeYWwm9jRmAvX74iVq5YHdyyI/H8rL5UbKpt5sEUQSvv6sVvvDAO794lUwEgWpA0PXv0yqP3Tz75VNx//wPRpXPXjOpnB8aGVHKUfv367TFgwJHRoaEhVq1ckbYi2OuEE8bktWSswj2/vWjxwvR1fDJ77Nevb45n/oKFMWjw0akHSCPrBLLqH//xC5m/deasGTlPlhT+zjpEFxHU8sz+5V9eHd0POyLuufuejNLVB0d+S2G2T3/60ynT4oP5cQQ5v0Z+iOBjR49JkpO98Yvmx9pS3659vLZiZTzzLGJ4Xvo49tTY1BTPPvtcpoxBNLetqcmNLQSbewshW4quIc5FElqj5JNVfZ2PQNZ+8pOfyFMZy5YvS/kbk1ypCjIhp+68886cf8Tf7bffnv0jV2Sfa6a+NDXe+c6/yHlCEH7iE5/ICEGbSDYTkHc235BkyNbLrnxXXH7puakL/PqUKZPj8O5SKvQ7SIKyd6SlSFH6idxF2ovKLOuPeeKPPfdNl1yan/MhNhH4bRsT+oiw4xeuv/76lEGJEjQv9N1abrODH7Gulk0n9sRXiLC0yeNabfgZYU4HzAV/aLOHX+e/+Bk+yLhdazOJvpY8xdY0craxyW/529PPjE/fy7fQAUQs/0iG3j/Mg+fTIb5DuzaNyMZ6IZfw4MFHHzwBwkZsThb/a70sxanIgny9p5BfJUq8koeVfEqeUnqkbZGbfLe2+DHkasUO9uVa7sv7jt/NKRnouz6WUwjkwbdaC8sxfHNE/zds3Bidu3Q5GKV84403ZqQof+c9UIQzm6VD5FwqyZej8MbStL85Py9H40vU6KFH6Mvf9N3P7DMLZ+7dE61at4qaTMG0P2pr2yYpKiXEtu0745kJz8XcuQurpOj/a9BQfV5VAlUJvC4lUCVFX5fTWh1UVQJVCfxnJfCfJUX37N4RRw/qn6Rol04NGd2i9Py+vY2VplpVjsYDHEjR5DYPHMgX7kNJ0TwW2dyckaWFFAUQKyCxEqOqwFKpPl+O4H/2s5+LOXMWxsUXn58v3nKKfulLX4xdO7fHRz78oQQzCAEv4eWYo58RKCWKxMs84gYARRwgCERqAW6AmOghwMrLvEIWngcgAMMADXDrZ0AMSFB99x3veHv826OPJCkKWHquawEuhIhoOyQRQg5wFzUq0gcxsXVbhRj915/fny/7iCvyQ44BNsYu0kx0IAAougTwAnA2b94RvXodHv379Y1mQPv5V+PKy8/N54jqAKCASqQVwFby4iFWgDiATP8KAYo8LBVhHaFzj0hagAphhkgF2O644+4YPLh/AiVkK2LHGAFanwFWQKB7yEOkDhBD7toFVI2d7Dt27BK1bTtkvr3Va1bGsceOjl07d+Sx3FdemRa9ex8VJ590Utzxox/FwP4DYseOnXHxxZfEvLnzY84cUcNnxoyZ0wNhZc6ATaBOP7WNEPCdHIFIuoDMRj6ZE7p5xZuvTCCLiDE/gKa+01GAEhAG8IFs/S6A0vwYz//H3n1A61lVif/fKTe9N0gvkN4DoYTeFOlVEMEyAkqxz4zK6NjHAioK0i1jxTICitISCBBII4R0UkghvSek3tT/+uw3J5Pxv9bgrOVvOTLvzbrr3rz3fZ/nnH322efZ37PP3sbT+8mZbtMLsuWkA9xkQ4b+L4cnUOUn0ApuTZ3yco6pQideM8Zk4zXQTcQmJ5NOi7YBN1wTJOEwf+Da6zICmNNZKjwba1GR2s8x5kQbK84zXdcnwIQcFDvTTr+DKsae4w/GAEzuCwIolCGSkr6I2vJ5kOWFF8blZoS5RvfBXdDIvClFoshfn7TbtQoUMZ9EgXLgyQLcAHEBYCCA4w1omJP6AO6Z5+aPcQSamjRtmtFK5qU20j2fMZbGS1+1u0Td0VPQxuurVq6KV6ZOTftgo0V7zBlRoaCAY+7mANvgqPCGjesTWJAz+6ZdckeKClWBHvw7asTI+M53bo9hw4ZnO8ANbfH566+/LhYuWpBRkHJyGsuTTjo5AScIxG7QIRsqQKS2iFwkE/pLZ0WwGUftAgj9TubGhf0y7/3fPKCbIFuJxALLzXHXygrm69fF5i2bc34uWLAwprz0cixbtiJeeunlaN/u8LSxvkXkOv7PfpJJs2ZNM4/voMEDYu++nZn3E8A1tscdd3wMGjgk7rvv/pgxY1aOZZPGTTMfMGhz1VXvzjaAfmSycsXyaNe2zYF+z4r27VtkdN2ECePzfsDonHnL48zT5TU+MSElHQWV585bEBs2bo6VK1Yn/B46bGiC+s985tNZpM3127ZrnflcwVEyleuaHn3ta/+WUabt2rSPiRMmHsz3y4YYb3PLvDbvbXiwm+yuSENg0ho0b978WL92XUJR+s8eAKKi47Zu2x5TX5kWq9dujPr1I3btsuEXMWTogITnTkYoLNW8SZNYv357nHjC8Fz7QGDz3fzWTjCRHfB/MJQdBSgBrkGDbI5sipoGNalDXmMHRdSam9psrNkDOssemjdkbw6vXmXzsG8CfXPXZ6w1+k2e7Ao90X8nHtgwMNR8tqEkN27U2Zc5RemYCFBz2VooEh1YpbP01Lx1XbpmfNlixc3e/9735XpnA4vs6TN9N2fJwTXJHbTWdxsGwDV7Yg7QBf0xJtZ1658xs96K0FZ8qpzCsHlQikfRV0f+3/ve96Ttto7pP7vLDlu3bLxYD9hvcgMFtRs0ZS/37tsbDz38SNoK+sL2l7a6P5vF1ru+tuq/dcb1fQb4W7ZseUJDffYecjVebCGbCByCs9ph/hgPQNw6cfPNH84xYqPZCuueueVzPuOECPtBB9g9zxal2rx1UXtLaovyLGCc2WfjYINLm/1Ne9gVX+wqmyZ9xdx589LWeD6gO6JDyci9wGwyAJjlgfdVIj5LxCgoWqLX3bf8vWyQ0xffh362RJWKkJbX/c+Pz4uc3bptRzw/7sVYsGBxFYr+pc5A9X1VCVQl8H9aAlUo+n96+Kudr0qgKoE3g6J19++LRg1rYtvWzXFEz24JRdu0ah4NG9RIBxW1O3cdhKIlZ1QFiDr+XoGcfx4pmvmj9u9NKMoIFyjq9crDcN2EovmzXr10+BVaAsI8tDtqvGPHzvjyl78UW7dsiptvujEdJg/jwIZvEV9AIgeSQ8gx44gADpw1zvrTTz9zIAJuaToHQBLHyjH1El3m4Z+jB4ZwDh3548R4kB8zenSceMKoePLJJ9KJ4mSU6sAcNY4bB5vD5d6+OcycPc7zqtVrolOXbvHY409kv0seUA4QWbovaAQQkY02gj8cHOBNJOWWNzbHcccem84PJ4jTVCqTl6q74A2HimPHWeGkiBgCCTg8ZKzdmT9w/Pjsq0gYDiSw5nWfIwt5wjjrHFnQihOoP9pbjlOXnHRgk3EAaTmGAM2h0ZQ1NY1i6fI1mROtdteOzCn6m1//Kjp2PCyaN28aS5e+Hocfdljs3LEj2rRqnZWihw4dHv369o+HH34kI0SHDR8cP/vZzxOoaifZ0BdARXv1iyPKCePQc2g57SJeAc6r33NNQlGOZEkRUFIKcP7IDsikM8aXk8phBNk4mJx+/QUW3dO4kivIrK8glWvrPyjB8a2kPliROqj6vDZyGukweWmbiMdyXNbnAUZOKodaP/RRZN5pp58eL7z4YkIM19F/bS2VjDmUHFpHyznc4A34xpnu26dvNGqogvGGhIR0nrMNOmqn+xk77Sp5UOm9zQLtGDx4UOqo/JjeA3y4NpkAOfSfXpAZuYjEooPkXo5k0jU6Z3y0vxzfJB/6RPfNXaCVvLXf6+YXuCRK9B3nnJOR0vIA0nnjRHbGRL9EMwNK0gw8PXZKfOwj78+xaNK4SVYuB4BL9XmfA/xsUABORZ5Tp74cy5YvzblR6UNtXmPss89Fhw5ypNbP3LiOz0vnAHaCor71RZT8xRdfFLv31CYcc+RYUR9HsOmb+QsaGy/2C2igz6UwFcgM0rAnJWeutpKbttJJYwKiAbwgk3EtNpg+GQ96Qw9EnoI6NQ0rx1cnTpwcY0Y/k0foV6xYFRvWS6uwNdMCyN3qsyIC6bToREV2+vQ9Imprt8XwEUPSXuzZ4zhqnWjbpl0oQvTHPz6WwE2E97q1G3I+ioylP/rGhix8bX706tkj9Z3e6AeASV5AUyXqrjYh6HXXX5e6bPPl5ZenxKrVa6N37wExduyzCcJAX9Gsr0yT8/Gi3CyRn3jT5o0Jol1n9+5dCXGlG1B5vONhHWPsM2NTXsC0eWZDyNx3PXOvrCsiG42/uUPmxx8/KmbNmBlHHHFkgilznb5YJ5o0bRbr1m+IZSuWp31UTA6wP+roo+P88y+IJ554Mp5//jlMMTq0b5Pzi64YL/pNZwFSuuwEgIhC9tOaZi7T2TZtWmcqgyFDh6ROsMWVnLiVtVBbbHCwKXTHa+aYvtnweGHcCwl0d+6sTV3RNxtA5mzJi03fwPVSEE1Ep3lVSbHxSkLn008/Le0beRlTGzHgtbUakLQuWQPN+5Kjk02gr32O7J1zWh+t065Bl9hAeuJ95q15rH+uz1bSY+NhHIyHa0utAKy6BvB6yy235EYPWwF2gqLSyZAjufjcxz/+sZzX7Jh7GDtzUXQtmYGCbJl5JeLVfAOf5TU1pk+NruRPruT43JR2k/3VbusfvaTT5G4crDH6xh5169Y9Zasom/Vd/8nV5/1e0reUo+vFNgPOdI09/P73v5/zhC0yN8xTekM22gWMG0s21vizNZ4F2Gpf2knv6D0dkELBGJG165unbDX9Jlf2yf3oyMpVqzJSlCxBUUf5PZu5PjmJRn7yybFx+eUX5qZdpmc68ExIXv6/LyonjEo0aCVtUuW5sbxfe8o6Ytz9PTd6bL7XrXOw+rzHRwWWRO6DoqrPv/bakv8WimZB+zr74+47v1flAVV3qCqBqgT+T0ugagT/Tw9/tfNVCVQl8GZQtKZunSy0tHnT+ujZvUtC0XZtWkaTxo2ipn69jBQ99Ph8ZRdf5Od/5oCqrXU0cu/BnKIFiubzaOaXqnwffCDeXx6e66QT7vXPf/4LMXv2nIQ/N954YxZmUixj1cplccOHPphOGYDFYfYADyACJB7QQUZOE2DDSagcwewe//ZvX8voh/HjJyS0AROBCU6TiBQOQAU+rc7rcVBFYnAMOTZrVq+JPr2PTHAhWq4USxKFA35yajg/pR2lOjsnxf1UJ+4/cGDmnuNYcBREW4FmchwuW7Y2mjatn/DRtUteNZAFuDr22GPy+PzQIUOyX5wIziWAxAECPjjT2gaScYA4uaWAhzZw1EphoJKHDrzQV0CKQ8KB4mhxxkXjgTGcII6yiJ4SRWs2AX1kxIHK45Hnn5+TjGNK1qKY/I3TNWTI8Jg7X9TrpqxK/fnPfy6mvDQ5Nm3aEDt3bk8Qsqu2Nho3apS555588qlYvnxlvP99/5BFt0QpXnjReQmlOYUgAFgJbAMconSMQzpf+/alk80JBbCLo3zSKSenc85Zpbtk63eyIx9Ag1POIS16VPLi0Td6Imq05HMz5j7LCaa7nGwOokiuSgTchNQxc4ZetG3dJqOSRULRYXrG8Rf1A45wiH1x6slPWzmqINKGDRvjlFNPjd8dOCbNISZzUUecXH3h0I4b92IMHz40oS1gwskfN2589O1zZNSvVy9fB0lAUeNcCkhxzgtIlY8PSPdFvuDysGFD03k///zzEmwAweZnKb7ls+a9OUQn/A0coTt0QN8AEzpPRiUfoevQPfNQPxwNBSrK/LXRQXYK1mzZujUU/NDXEs1LB4Et9zT/9Ms4uu74ibPjvHNOyvfu3bM3Xp0zJ9sr8s9P89DxdnNRUaEChxVaWvL64pyboCj7Zi5NeXlqVlgXJSri+dhjjo977rk33v72s9MOmYdk41ryZc6YOS127Nie0XWVTZhjE/yZv+YKHdROemzeg2D01++iroAmeqmP9Iuu2qTwOVCi5EAFRsleP8ib/tMh8924ABuAwpp1q9Mud+rUJV54YXw8+Mtfh82KtWvWJwytzZMAlXQm9AIoZmOlrujYsUMcPXJobNq8PkHORRddHIsXL8lCeSJnRcxK7XDaaafHQ797ODZsro3GDeoehCunnHJyDBzQP8aMfiptLbmzNevWbYg2bVqmvWratEl+e+/gIZWiYQCPvq9fvyl27bba1I2jjhoRz42bEDX1Itp3aJNwdO/e3QnsL7zo/Py/udO6dasYNer4PGXwnmuuiR7desakiRNTLuYh2ZKbOWGeAEV0whhqIwhnE4V+HXXU0dHxsMNzU4/+kZE5mLJevSY2bNwU8xbMz8+xceTet1+/uPHGm+LrX/9GTJ+5IJrURHTrevjB3JfsAjjHflkn2DS6CsSZo8YXrGKTzjvv3Jg4cUI0bNQwbZtNLAXD/AQ4beawNey5vol4pAPmnr+Pfmp0QlEAGywDG4F69oXe0je2UnS/dcXftEFfzdcpU16KI3v3Shmzg8Cy9pkj4Ko1VjQmgOgEgTldCsfRW/bknLPfkfrODrAlZEfu5qz1EvwrUZzGxnzUJrJky+gIyGsNAzLJzdix1z/96U/zWcG6Tt+tB1/72tfSPhpvQPFd77oyVq9Z9V/yhpN5SS/Qt1/fXC+1x/XZMuBVxLY1yPw3/9gattd6Y53WbrpqU7OkIymFG0W1WkNtOFSqvvfPfuiD/oPCbCG9sRlijdVHNp89t3ng84C96ExrtA0n8qN//l8i7cmwAGe2gA6Yq56HtNma4/ol9Yp1yrd+ltMefmeL2Ttjql0Z0bl/f+zZuzfts/Z+8pOfTDtKvvryT//0T6kPnpeceCnws+Q0znQIhxyft7bQf9+H5hQtke7er93aqg0ipHfs3BGNGjfOdaluXdXo9x0stPTi+Ikxa9bcKhStujlVCVQlUJXAXyCBKhT9C4RUfUtVAlUJvHUl8GZQtIHjSfXrxqaN66JHt84JRdu2bnEQiu7ZLToook5dD6WVyM5Doai/gaIerB1d9J5DoWgeoT8ARcsDcf5/n2iBOgePTn3pS19OJ4RDeNNNN2VxgbvvviuWL1sSF114QTpWgA6nj4OWwGLKlHRivca55fhx6MCsAsV69lQs6PWMHuR4gmucUM5NyQ0q2gUQ8EDuy1Fkn39j8xvRr2/fdJg4Jfrm3pwijgvHwf29xtEAPxxBrICXN2LFypWxcfPmWLO2UtjIF2eXE8PBAjM8/ANuwJv7OjrnPpwtVZW3bd0Sy5YuzWiUci+y5viCLOUIbYlAA9rIiUOqXxzZUnihQCtOJaeO4wnuceo4Z6KZ5LUD90r+N2CrVKPnmHPKABxOtbZyrFyD08QRdW3Ah2PTqVPXWLl6Q6XQy9zZ0a1bl1j42oI4+eQTY9Gi16Jv3z4JRWfPmpUFTRQnadq0eVa2XrFiZeYW3Lb9jYxK1gZyBhQ4f6CZvukjB963+3NoyQWwItcr3nVlyqgctwaPtZ+86Uyp3k7v/K3kZOOccgY56SBCqXpvHABN4KYUsqgcO26S40dXSiV4jmvXzl3i85//WnzkI9enTgF/CcyXL08I6jVOOQAgghlI00e6+PrSZXHSySfFnRmZeFKOiS8OOxDA6dU+8qcTYC04YI6uXbszC6p169wyo3G/8pWv5JF4cgDeClABeckHMAFCOauOmYqYVhlcP0ER0Y0ilcwZEVZkrY10lUNPl8FUcMk19ckY0WNggINvrBxLdS16RL76bU4CWsCJDYhSEZudWLpsWXTr3j3HU4RaSREAurAzHHRAlS6IrnPP22+/PXW+dmftwUhRuRjJzIYJ0FTJ8dgmP2scRB2KKCvwxjFy+v6LXz4YbIgoSRF3oOitt94WJ554Uo4dmevLunVr47Of/ZcY8/RT0aFD+8wv6qipnI7mGtmSO5mZ+6W4mfuTZYkcd/TfdcFSemae66tNBtF5oJP5avPCnCAP7zHfjal7gMpenzFzRtRvULHHhx3WMaZOnRZjn3kumjVrGWOfeTZz9Ikcbd++Q7aRDoGx5pvCRXXr7s/j842bNMh2y9EJ6KiK3bBBo8wr+pnP3BJHHtlHppXMUzpt5rzo0bVTngR4/fWl0aN751izZlVCOv35wx9+n0f12R5zT7E1Ra3IWnTomKfHxMbN++Ko4UdGTU3j2LhZ8bCGccUV78xcpS+++EI0a940li2Tm1lhl5q49LJLEoT6O8A6fPiwuP327+RGRJeOnWPrli1pl0QLl0J05iAbBeqYr9pmjtFdeSnJ0BH4oYOH5AkGY1aOHWv7S1Neji1ba6Np80Ypm06dOqf96Ne/f0JReTyffXas88RRv17dBFVlbaSDogxBNPYVkHr00afi3e++LOeysXjqqWfj8ssvSL1UbMY9zX96Wyq40ynAji0T6ehv1kl2zSbHhPETMsp18mT5Wxvme3/72/+IESOGH8i/Oy/njflsXoumBMXogfm8ePGqOPa4QXHzzTcl9NReAFVfQFHrjHlpvSBP7aCbJVKYvM99RyW/MwBs7WNfrJ/movbSZ3aUXplHbDw4yXbbYDO/yxpp3dQO6wvbAeICoewKkF+gqPlEt9gw0bYtWjbPzRdzw09zBUy1Vli/tJvdAXe1hRykMvE8YkPT8wL7ZR6Zl+wF20sWdIzNse6TBz0Cm621ffv2yz63bdvuoL0rgJPesZu+wVVj7hnCPdjccjrBWFqTtLMUtqMvNoF8k5m+2tBjN4wj+ZAr2Ayqlqh8P9kdn7MG0hGbNYC65yP/NycqG9z1YvWaNfH60qU5L3wWEJWXlh7QZYC+2HRrUoGd1qiDaZQcgT/43Fh5zi7vK/Mhny8PRJnSPd/GvEHDBplXVG7kyjVrspiSHMNbtm6P555/IebPX/TfQlHPpCJF77rju1Ue8NZ1c6o9q0qgKoG/QAJVI/gXCKn6lqoEqhJ460rgzaCoSNGGDerHljc2Rq8eXWPkUSOidctmGSUqryhn11fdeqXI0n+Foh5md+7ckQ+yjiqVqD3H50uk6J/nFOVs1j1QIbS8X6RogaIcfkUuHnjg/hj3/DNxzjvOPpg/kBPA8ROdwEERXVEqyHJOOYyiSBydU0TkkksuzQhEUFN0JijDCfaADxyAq6AN55BDxyERMQkuLV+2PE4YNSodC5/n8HA8SsVeMALA4uBxWjg1HBwQjTOzfMWKOG7UqMw/V6IyQCOOVykAJSLqydHjY+jgXhmJwVED/UTL3HnnHTFk8KCoW6dOHh92VFBeQU6Fo5P/uc0AACAASURBVH4cQ44Zp1Rkk/5xbvSJs8M5KscjOWGigBzN45jJ28b54yRyaDnNnD852ji9IJ9j+N5fZKTdM2a8Gs2aNUxwRd4KTXDARAxxuDj77jtlyrQYMKB/NGoiD1ptNGnaKHr3PiIjX1WhnzJlch4v/cbXvx6P/uEPmbsPeHrve98fU19+JXMWXn31u6NN25Zx110ift6VctZe0TBggnHmkHJYAfESdcOJA3cyz+kpJ6dMQW+OfqmSDGC7FngGTOk7PfJFD4yBv3GgjSvnn7MITgCLIIn+c6iNh89qA4ACOlTmxc7Yv3dfjJ/0apxw3IAEHmALx1+b9cP1vFe7wEGOrNe19/d/eDQaNWmcOxL6ytE0BvTQ+80DDi6g63dOs7HlUGrXz3/2s4h9+6N1q1apkxxYeujenFxg2/3pKkfb5325P9m1b98u9f2yyy7NI7WlmBKnH+QgT9cwV7SHngCe/l9AXTk+7776XfLTkjF9KSko6CvYYC4CIeahSMZ58+fHqBNOyGgnR6LBEgDIfUFnx0HBD6AFNARNbKpwuHv26BmzZs6M22+/J37843tSf0DMP/7x0YQeIheNo7FfsmRxLF6yKKGCMZBX0/z65YO/SrghapU9OfGEk/P4vKhJOqi9QNJLL02J97//PdGwUU3KTRS0ueAILXkDWIA4nSB7YKwcqycH+sh2kD0ZAhT0rsBTgMjYgyjGmL0CcUqBLzpu/htH/QdVHvn9IzFj1rTcTOnTp18eoX95ihy9r8f811bGUcPkv1yfkVfskHb5CSSJUl+8+LVo3KR+HHFkj4xuFi2r2Ir5bU53PLxTfPrTt8T48ROjRfOW0bJl61iyZGlseWPrAdDaPNOyLFy8PNq0apxrBAAKWtIPbTzrrDNzrv3+948kGD/11FNi0eJFOVZt2x4W23bsi8VLl8eo3AxpFGPGPhu9uneJevUVKdsSq1dvynXnvPNPzxzFYO5xxx0b//7vP0596nPEkbF61aqEQK5Pf8iePpKVvJT02t/NK+uH+WBdUbn9ogsuTLtET2wKGG/veWPL1iy2tG5DJTepI9LmYOs2beJDH7ohC8V985vfiEY1NdHx8MPSXoqQNHbGlM3xf/PL3+g2yOT6oBM5k4W8omvXrc0224QC4Yy1sb/nnnsSxJl3TgyI3DPHQS7r289/9vO49NLLcl0FVK0TPmvO+WJj6KTIaPPUpgP7ZF677kMP/S46d+mYhau012vmpbXDpqL3mivmks0Z+slGsodsqznd+4gjExZbr+gqwG++uV457m1Thj77u+hPsNScohf6Rq+Nx/fuuCPuveeevIc1WLRnJffrvOyT4/OANpvIPv3iFz+Pd111ZeqJdrqWMdJ2zxhgrXXT+NE3UJX9MCY2c159dW4sWrwkzjzzrISWbCA5lwJo7A27w4bqo3bTaYCVbBs3rqRZEUldjqmTU4Hx5MyGkZXr64O1wDwxVv42der8GDWqUu2d/K09njnMU+8D+emTtchzir67bsmNTbZsGpsqgrU8s7gfG8PW6JP7gcklTQq5zJg5M447/vjsozlhk0eEehYU2707c4qygSKH6UDJD2986HlugtepbKYfzBN64Ph8iRT1vqIzdLKcPMho04YN8qhRKbRUIkWl7JBrWPX5FSvWVKHoW9d9qfasKoGqBP6KEqhC0b+iMKuXqkqgKoG/Pwm8GRStF/ujSeOGsX3bG3Fkr+5x9Ijh0aJZ48wniojWq1tJgl8iRcvxeRE+5RgiKFqpcFqRz6E5RWvyKNa+/Pa6h2E5oWrqgzeVB2dOxWc/+7mMFAS0ChT9wQ8eiMWL5sd5556TTgAw5KGdMwMqgiyiJDgVvjlWoJ6IEFExH/3oxzK6CbQDQMEc7+GUcDg4wxwN0UEcjeJkiJrjLGze9EY6bj/9yU/SMeCYcFq1g3NYKs471sZR4PgAG5wsTpIot2YtmmfE6OGHd8z7uK7+c15E6HD+OFscGdFO5Cvqg3O/fNmyypHj885NgMkhAuoAiuJQltyhnB2OH5BiLECWEsHnJ/mVo6OAp7Hg6Lg/B6hUwB079sU466xTEjaKkAOv9NdYc/SAPWAHXAKqtMnvZAxCcOy0QXtbtGwd4ydOySIsS5evjQvOOyNeWzAv3va2s2L37tocxyGDB8fuXbWxbcvWzDH7tre9PaOuRPbRhbPOOiP+9V8/l+BAO0XeGHPtLVFTxs3fQCzy4HRz0I33jTeL2vqPg9Wr9cM4ZiGadevSWRRhWI5I0l9Qj0MOTgAGAKMxAbfWrFmbOmvMwCHReaILQQfRQdOnT0sopW/G8rUFC2PmjBlZaAkIAIToBrBC58iJDuoPYP+nPz2WDipdESEqJ+pPfvrTHG+fKRDMmIKhZM0RBzv0X1sdMQUNFi1cGH379IuHfvdQvg56AUb0FJy3OTBr1szcXEgY+PKUHGdzpMBJR2hdi26VYhx0XEQy3QBgtYlulfGgC9pET0V3AQ6lqJRr0Wn6Z/7QewBD+0HhAnrNE5W8Nx2AzeRhjDjzHHEyK0efAUdflQjc1VnhPCNZa3fH/Hnz4rlxr8SF55+Wfwe+1q9fl+1xRNy1RLatWLE8I0VtCABL8tnS99Fjnk44BgLKc6zQ0u2335E5LX2WTuifVAMjRx4dc16dlUe4wSy6AYiYm47uA8L6Qd70z5z0WePIJpGxzRBRZ8abTstnapweevjh+OEPf3SwUrq5ee111+V1nh4zJjeQ2ECA4j3vuSZWrVyZ82bl6hXRu0+fuPjiS+ONzVti0qSXstBSTf0GGY1/+OGVgmnuv27dpujZs2tukPTp0zvGjHkq2rRtFt17dM32gEDad/bZ78gj9NIKvPLKtPiXf/lcbFi/PSNF+/cXvbot5/Dhh3WI2bNnRvt2bRKSVGzJqLThUnMY/xYtmuf8NCfA5NZtWudJBPo3YcLU2LsvolXrtim3Ek12ySUXZ1/HjXs+2rYzN9eGrC4NG9aLmz58Ux6Z/ta3bouzzjwjOnboEK/OmR0jRx6TkYf0jW0wv8uxXfOGroJL7EcpJHfuuedlCoZBAwfm+gHM6cO27dvz9IHK81K+iA4Fv42nv7/nve9LoP+xj34kli5ZEb16dk47637sI91jX+kou8EG0Q92y7wwz8c8Myk3yjp2PDwaNW6UbSvpQ8xDMFO0prnDHpfIc5BM++n0zBkzo3//AbFw4aKEfey4zSu2gN1mA0T4gaiu52/gq3lF1rNnz4rTzzg1I8ZL+hrjotiT3NPsY8mrWUl3UUmnwX7pY6adOfe8nCdlI5GeabMxJxNrFUhpbltH3AecdB22sdhWY0c+xo+dACatEUAye0IfgEyv0VVj6jN9+h55MEWOTT52HBwX1Q8Yaic7rV8iVK1vvm22TJo8OSZPnpLvcV9ysR5Yi8z7XL+GDMnPG5MyZ0FVa0Hnzl3i8ceeyHnis2TkWz+tWca6c+dKBChZ2rxo2aplbvqwx/prLbn22g/k/GBHPLOUyE1yZaNEQbuWdvsc28t+ssOeA5xeIGe2hh5pMzloh80+6xn566dngzJGgLB79unbN/VHETLjXuQBjttsBdRtJGvDjgOnhsr8qpwgUpizkjIpnw0P5pavk/OwyKJskJfPOD6/a/euhKI+W6rPs1vr1m+M0WOeSXtfr6ZB1KlbP6NI9+2XCsT9RMirZp8PsnHXndVI0b8/76Xa4qoEqhL4a0qgCkX/mtKsXqsqgaoE/u4kAIpWQjYreePs3Jff/SpSNPbvTSiq0NKQQQMzp2jTJo1j/z5H/2oOQtHyYAuIKmhRYBS44EHaQ+jBrzr7Y/++fZnTUKRogaKZn3R/5Zi9B9dSmOeLX/xSTJumSvywrB7tyNm9994Ts2dNj2FDh6QDXYnIeilhH8cE9PKQzxnzGmDIUQQ+OBmcPPARfC2RboAl55YzAGpxvkAQ7+MolmIn+sYRGTRwcBYUefvbz8q/c145l0CCbw6Cn/rDoeQQlcJFW7a+EXKWiU4SbSTH2OxZc+Kyyy7PIg6ij7STU/vcc88maKlfUylwociNyA5O9JVXXJmODwAl2gVcIwuODyfL0UMOFUgJkvjJGeKIkhtHBjzzHn0FFQEYTrGIIxAQqBFJCuQAvJwoPx999I/pYPscuXG4ycFrxoIsOIylTaCWCCwRMSOPOTa2bq/NfiqqJPquYYMGmf+Prjg+rzo6eDdi2LB0gkeMOCr78NJLk3Ns9Nd99JecOWnur9+ca9c2pgU2cFTphnbqH0hETwo81A+y9H9QlPNMXpxY40R3fFb/jznu2DySa2wdBebkrjsQWSciFOgpsKR582Zx/PHHxZNPPZHQd968udG0abPYsH5zPPvspPjEJ27IHH39B/SLSZMm5jFfzinQAdLSj8GO6s5+NdNNOKIMtp/5tjMSeNBHIIC+cODJiCOubfpLh8C0UlEYdBCp1LBxs4xac58167bGsSMHxcABA2LlyhVx3XXXxuJFi7KK9wevvzaP+3LQtR84yFxyc+enDN3LmIJZIsAKRC4V6I0D/QGXyAS0pBM33HRjyp/Mybe01fvok/lfiiWBwl4vR+LBOfP2hBNOTMCiiIox44hrGwAk5QMI7DqAxaOPjo1f/vL+g9Wfnx79dKYkEG0GCmjXK69MTbBgDEAdoM+YzJ33akbLuc727dtyI+Te++7PSvNClhQMu/yyK+KWW/4lBg4clPfXH0VzOnXqGJ/61D/n8XkRjTY4zF8FmY7o2SvzVIJFbA55mFvgDiBFj81tugsCmdfsk6JFoFbzFi1jZ+2u+OrX/i2j/oaPUD19Q1x08SU5L370wx8kwLJ5BMz279svJox/MWE/uAPaVYrAPR/Tp89ICEWXzRnXJ2M2wHwDSswFqStGj34yOnVuHz17dY/16zbk/GNDRMxefPElBwDK3vjXf/18PP/8hOjWtVOmC9APNhC02bhxQ9TU1EtbpK/01zwBn33RKWNechoCOewJaKPyNUDkZIG5tH7dxmjevEU0aNAook69mDtvfvaLboFFe/fvjS5dOsXNH74p1q5dE50O7xDNGtfEs08/nTbX2mAOgTKuv3XbttzkoHdSSxzesWPMnjM77X7HjqI/B0TPnt1zI8MctcbI0al9IoefePLJzKlqHMkucyfv2JHFteiwKPtfPfiH6NmjfZ5sMC+MKzguOs/nzAlQXEqGbt26pkyBLvMQFFu+Ynm2WR/pMH0jI/I1D9i+UmCQzQf+K0f/68aM6TMyylEqEptJovyMgblsHOm5jSzjBfLZZAQO2Vbj9MgjD8fgwQPj+OOOTfvBNrJJIgytk2wAwE1+xRaxnSXftbWkbPyUgnzsmHuWo/9k4Fr0lD56nc2vrJl7El6ShbXcfQE+a652ihQFaK25JXpU1Di7YYzZqWEjhuezinZJIWJsHbv/9Kc/nZCf3vks2ykvpvva9NE3Bb6MuU2JStqgyPdZU9kb77PpA+wdulllHdNPUdg7d+yK5s0r+XPZaM9OJWe3NBJ0bMGC+fGJT3wix3nTpo1xz733pA5ow623fjN1j71zTX0nM/3xOr2gD/prbSNva6RNJrDY5hWZ0ne6Yay0z7NSyfGuj+wPmXg+M8+B8+kzZuSGpk0ycilQNE+J7N6dKQimzZieEBtcz1MPdeumPEskaL3MQV85Ml++yt/Kz1KVvhzd976MLq1XN/Ppel7Vvh07aqNxk2a5Piq49MSTo2Phwtf/WyjqtFNC0e9XCy393Tkv1QZXJVCVwF9VAlUo+lcVZ/ViVQlUJfD3JoE3g6IiRevW2R+1O7dlpCgoqvo8KLp3z+5o1LBx5RhUlMrxdvxFfoKg+/Jh9S+BopUj9JXKo3WiEjmQx+jr1k1n4ctf/kpGinLWODqAgGPT06e9nFAUBPJwzgkDI0SlAXucCmCGk8Ap9PDuNU4aJxSoBPw4ShxWf+cocHJEnQE5jqaLyuJgcJo42JMmyV85ImEpx5mjwOFwf/0AxNxDm7TH/zkx5Sg95xYIHDCgX0IHIIFD/fxzL4QIJBWbK1CifzogTzzxeIKITZs3xOrVq7LIBqdNxWtOiHtwXjiMYB/HkzNYImWNg78DpAAMB4qzzen78pe/nI4YgMS51E6OHZgEDnK0OMTeD/D4v0hYMEp/Lr/8nQnmOM6gFDkWJ5rzxjkjV+DDT+CH892v/4CYPnN2tuv1ZRvigvNOix3bt0fv3kfG/Pnz0tE76cQT464774wRw4dnv31eH0A70TUi9Did9AKoA2wqOfeeyveRgXHXX7IBrUskDQfWsU3ghf5wOjn3dE67jQv5cyDpUyk8pX8cTcB36rSpGXkDeGSEytoNqbfGj06BBGSr+rViMM+MVXzjmhz7N97YEvXrNYpf//o38aEPfTDmzn01Bg0ekD9VygaH6KbrApfnnXd+PHD/D2PevPn5WWDl2GNHxsOPPJTwi36Shdf9DuaKTCMHc4DjSw+BNSD58SdHx7IVq6OmQaN0iLdt2515Rgf07R6LFi2Jyy67KPbt3ZMQ/r3vuTrGv/hCVh0XGUYmCoRMeLECQsmG3rk2uXLMS2EycwnIAzsALmNhDoIdZ5x1ZsIxY1SiMjnN+u017S3RusAI0JNV38eOTb0qqQxK0SYwwrgZT/eh/8bUdejwhElz47O33JT2AEDbtGFjPPDAg/HhD//DQdCi+jyodNhhHbLdAJ3j8wsXvRannHxKTJs+LfNVgu/jJ4jK7plHx23sdO7UNZ55ZmxWJi/2pxIFNj0++MHrY9Hi12LVqpV59Nnx5jNOOyP13LwSxUUHyc+883rJQawvdBpg8DubKNeniMs+ffvnce3P/uu/xstTX4kzzjwrli5dHk2bNcv3NW/WLNauXZ1j2anj4bF/797Y8sbmOPqoo6JHz14JPAFZfaUzwNyylZti+JDeCaaNGX0yp5cuXRcXXvi2lKniXU2bNYwtWzZnlCybTf6iVIFittVYKjzlGjafADkbJmAzMFlJbdH24HgDfeYyG8pGslXeY10wb9kldhvsW7Nmdfz2t79JiOueCjQ1bdIiJk6aEp06d43WrdvGylWrD8iqfR67d6LhkksviXecc3b07tUjdm9/Ix5/zLH801Kn9XfChErhJbZMNJyUI46mk9PqtWtyjOrVUwDvsISiJ5w4Km2alC8lDzY5iMD85jdvzbbr929+89s4/fQzDtooNvSuu+6TVjTe+94r0565hyPwgDk7bB6w7/JvGssSbeh9AJbISetEpkN45JG0cead9rPlIjzpvkg+c070o3kI/o8ZPSahKNtFhgWKshOluJMND3Ixtja05JRmQ60nio/t2L4102eAfuycdQAAo7elIJuTFT5j/pV8lOwUHTLW1lMgmE1iW0FGfWGD2eKyKWU8gDwpWdgb91TVnBzdDwgFcF2PTZJKBmy2BtBp9hr4ZtN9l5MCbIe1VLvpubVJFfWyiWguslWOgJsj3u+5wLqhP+yD8fBsYLOJbpZI+LJZqQ3kYy23JlTSufSOHdt3RffuPXOtYJPotOhoNsz/nQgxFwBxzyU2016d+2puRLFP4LmobbbIM4h+AbHGQZvI2LXJ0/Vs5HivzQT3MLfoB9nSPzLQVmsy2wmAGyvX00+6b0PQ89CiRYtT77t3l1+4buoGHTpK4bd69RLkFihqna3dtatSTMozJagZlQKI0v/4omOH/vR7iRotEaTlNBH9A0Xr19TPNct1d+7clVCUHS5QdPHiZf99pGjecn/cfdcdVR7w9+a8VNtblUBVAn9VCVSN4F9VnNWLVSVQlcDfmwTeDIrWyWjQOrF7147ofUSPg1BU9XlQtEFNJeqiQNFKhGflQbPs8Jej9IdGinq/SNFSfb5A0cpDcd10MMEl1+AofeUrX425c+el8y5SVJTbd797e7y2YG707dP7oCPIMQDqOIelAqs2cUTAFc4huMeZ4TRypPwE0jgLPlOOKIo8AWY4dJVq1G0Tyrz++qro169XHoEETzjRmzbVxtFHD8xIKtfiTICAHHmwSD84mqL4XIvTJCLtggvOS3iybt36jMqaNPGlhF+OXXJqOOSi7B577E8JQpevWBo//vGPsuI3xwoo5jxzWMvRZk4NZ4Xjw7Hh0HFiwARAU58cpdMfkIFDOGfuqnjnZWcdzJ/HWfI579dWzh35iaLhWJGzI6Ei9A477PB0mrSHMwXmcIhFynCkOKmiAsmKk1aqKp973vmxcnUFKM9fMC86tO8Q+/buzYhRANQ4dJUPbedOoSQBVpEtWAIsAc6O4o4bNzHOPvuMBAglgrVAOLLzpQ1gWoGl2ul3oI1ucAyBAu0rxwP9TrZAgr67tmiXUt2X8zl3/txsz9q16xKMtWxBVo3z/+StbyKo9MnR9Ef/qGDHu/I4tujS7t2OiN/85ndxww3X51H1Ll07JXgE4U477dR0vEWlyV83atQJ8fhjT8b27TuiSZOm6fyuX7821m9Yl86wdumLMQMBXnhBlNqABCkFzNMLsuBULn59WWzbsSuWLluZwNZ8NEfnz5sbO3bsipNPPj5OPunELDx0xTsvi8mTJuaGhyPOxlbk6vRXpmc6CvMG9AClAYpS5KNyrLEm4U05IkuO2kT+77zyigPV2dsejGQClMwfP+mna4kAA1zBNVGUQAh9MtdtRvi745o2IswbwBREKmDG3AZ7fv7zR+O22z6X4ML8Xbl8Rdx55/fjs5/9bF7LtQF54M6YgSgiRcEIOgpKapvoMjrx8CO/j65du+URWOC6U8cucdtt38pcxcYAsAJ+bGq84x1nZw5GRZdOPPGESpGu7j2zHyIRzRVw2+uAEKgomrPkCDQfATOA2+aLjZQ+ffrGiKOOjp21u+P7d98dT40eE6eednpulqw8kAN2w/r1ecxaUTYwdHdtbdr0Du3bJzQEOgAjsBUoYm+BFLpO/iDaN77x3bjyyovSrpA9O9e/f9/Yu29XbNiwLo4+emQCahGHbDnbwH6S0QsvvJj9o8N79+6PG274YII2BbpArB07tsfMma/GV7/6xbw+2+P6xou9oV9sG7tifAAcNpQuSs1iPMwlUOT3j/wxGjZqEqvXrEsoqho12MOGgSib39gUderWicsuvzSuuerKaNawXjzz9Ogcb/I1L5YtX5G2ggzZazKn71kAq1vXBGJsq8i78847JwYM7J9rx+5d8mbXzXnP3m7YsDHBkfE88sje8atf/TpBpnuxp+yCDT4bEnS85B62xpW0HCXXJxAHdLKzPgcg0hdzC4yjN2Beia4W4e//5FaO4xtHcme/2f4H7n8gbUurVq0P5n5kJ1xP+8tmk75au0pF+DwhMWhQRusff9wxceWVV+TnjZmfoKbx1ifzFcxjc8x7bbcm0bcCLbXJmmAc2Qm2oaT40Ha23IadvltLRYeaq8bG9egoXdFn+mfe07vvfe97Bwu+0WlHuNkmcNL8uuuuu+IT//jJtPnybZKntrmuiHBzwbiWQmiOz2uj97O9xkCUpc8YQ3P9iScmxMCBXXJOlRzJbFFlE2F46q81E7geOHBwPPqHx6Lj4Z2zWJb5s3Dha6GIm7nnvb169czNA3IAnxcvWZzPCza6vI8MbbBYu7S3FAokx5IP3Diyd3SYDojgBHzLZlQBqNpkY8Yz0hNPPBdt2zbJSFDrFpmCw3SHPESbWnvp8bJly1Of5BSVw3XosGEZvQlYv7bo9XjPe65KkC161PwqeUTr1albKcCZG+CVvKIFjOYT5IHj9If+XqBoprY4AEX37d+f1zX/zX12kT18avTTsWTJ8ioU/XtzSqrtrUqgKoG/iQSqUPRvIvbqTasSqErgf4sE/lIouqt2+8FIUdXnmzVtksfn9+6pRIiCnKWK6KFQtLLDvzdBEye2POAWKAqCOe7EkS5HqOSjK8fnfZ6zAIrOn78gnSk5ReXdvO22W7P6/OmnnZpOFwDivZwsjhIgxaHlKHJ0ROtwioAujoKiDRw4gKEUp+FAg20cQY4EYMEpK5F4ort8FuB57LHHDwCPJ9Mh5HgDORy8e+9/MM5+2/HpPAGp+gPGakcBcGCTSD/3F2k1dOiweOrJMZk3k5PvQd81yWXMmNHp/CggArAAU2AcUMxx48xyyirH+sYmSAEJQT/9BJTKEWLHALWD0wXYAA9AgyiRkjuPA8SpBIRK5BHgJKqUk8cp6tKlEp1yxRWV95B9iebxO0eQQwzCeh1M4Ihl0YefPRLt2jaM/XXqpWMlyAoU7dSxY+ZRk+tLJEub1q2jS6dOseWNN7LwkpywHL/77rs3+3bOOedmASr3ARuAAECck2yMtKE4WmADAO514ExUDwdRm0rxEKBD28mRA865FkXl+sado1mJklmUUVjPPv9sOoSOy65atTp6dJeDdnPCavI37sCESFFO7UMP/0ecffbb8xgkcNq6VfuMLPz4xz+WkKFuPbkP5ZJUsOuMAwWjTsxoLlGx06fNzGPa0kdo0xNPPBY1Depn2+gyhxZUIG9OO1hprEphC+03fpzj5StXxxtbd8Qr02Zkn+RGdEzcvF63YXv0ObJTvOvKK/K1yy+7JHOKSm2gQBaZiAacPXN2gn/3KRsOgAWAxZEG13zTTXALIDL+4Bco+u5rrs7jmuaoKDByL5sYHF8Ag56KLBT9VY7V+wm6AATmOKih0Jjx5uSTgTHlxIv0Bg3YiG984xvxta99LQEFaAWKKozkNYAO/DEvgQ52C0jg0MsFO3PWjHT0wQ7gWlt//otfRq9eRySkfu21hXHySafGhRdelJGH4AHbwYYprvW+9703Xpn2ckbRn3zySfHd7343zn3HuSkrbTQXwRqbGtpf+i2amw0A7WziiJAz30Urmqddu/WIPXv3xdjnno9vffs7eZxeBWYQAky6/777sjiSTSzfvXp0j3Zt2yT8XvDayrj11i+lzO6++948yr5z59741Kc+kbbLkWzzhz0lG3ql//IErlq9Kx+IzwAAIABJREFUIjZtWp8QWZQ72bNJNgXoKzBjfsmXLLWBo+RkAbxUUov0zeg16Rnoh5yPIvuMO5tQjjOzG0UG9MYX29C2bZuoV69u3lOl+1at2sTdd90Xo044KcZPmJRz0DF6n2Ez+g/sn3ZlzquvhkJ/1/3D++L911wVT49+MmXNbq45ML/ZVeNiTtFNcNo8PrxTx7wfqGTj5gMf+IdMs+C9QBYY7Dh6iZoHScePn3AgYv2wlLN5sXHDxhxjkW5sjkg6stF3ek4fgDBzQ9Qiu1siOYF50M7xcLrCLtNvc0tbAToA0Byx+UWuIgoLODMnMufzH/+UaRLYIXPPxoqNLToFfGsP2bsGvXc82uYbvaYb0ml07dIpN3nc230diQfsbCSClGyC+Ul2RT/ohWtYl7SppNagA+5vI5B89d8cl2aAjSE3ENK6rH3WHGsf+K5dH/zgB/OalZQ49eP7369sdpSK8uTg8+5hfbSWX3v9dflsYvNDm0pObm22RrJVJc9vWRPIHBQml5UrN0bLlg1TJz03sKPGx/jbCDRfyRHk1ld2WLvIpWnT5vHGZoXRGh6IxG6a8xrsdB3rMVvxm9/8OlPnnHnWmaljwK920jvFrswVfSBffRBZ7F76CcB6/pAih+0zj+mGtY09EaGrGKM5vWzFtnjvNRfke8isnLqgK5WN23VpA8jWtT2zkI1NYfbUPYDRAQMHZr5n479ilVyuV6V+/3dQlN77Lmt1OTV0aAEmOuTbVz4fKgLaqGHsPXAyp7Z2d556sBaDogotvRkUrZNxpvvjnrvvrPKA/y1OSbUdVQlUJfA3kUDVCP5NxF69aVUCVQn8b5HAm0HRullMKWLnjq1ZfX7QgP6ZU7RVyxZZfX77th2Vo+71KnmdKrm15AitHJ+vJMevPMweCkU5pYAoIvr/g6KHVJ8HA0T1OT4/b96CjLACRQEB+bQ2blgb777qXfkQD4ZxEDi3HKdyfD3zp82YcTBiDnzgbIroAQgBHk6x/4sKdDTNMW1OAKjgCCcY6++c1ZIrTSQRmApWlWO9HDfX91mgyOf8jbMi+oijRSYg6+TJk+LCC88/AFnkDxsYE8ZPyiONjl6CcwArqPinP/0xIUL7Dm1j/PgX81hdJYp250Hgw7kukXoAFAAMCIBSomBEhHJuvvCFL6RDxDEDFBWcAMrAQk4tEFyOYwLNIt60pRzb5RBxqhR50U/Hu/2NLIw/WOdzHGOQx9iAlZxVUIB8OOEiRSe99HLKY/JLk6Jf334xb+7cBEjgBX0SKTpl8uR491VXxS9/+Yvsq/apEO46wKzxLtXZASP3NKacYA53HrWrWzejjDmJpeCTNhlrbeFUghQiLY0zwEpWAAJY5r4cVTCGkwh4cijnLZh3MOpQJFzXLt0z6hdoAOHog/s7Eimi6je//VUCMTkppV1o07pDPPzwI3HDDR/KKCHQG+gBIi+88IIcI4DLhgD41qZ1u5g69ZVYvHhJjn+TJo1i2/atCW854KKfgETjod3Gw7FPgISMgATtBuvOOe+CWLBwSUyc9FKC0/Evvhi1CmHs2hvt2rWMDRs2x7ChAxLMXnnFZTF92itZJAi0dj35XSdPnJybDcaY/gH/5pr5p9/u54vz7G/gibHgeJuDV171rhwrsidbP8nNuNFdsjbedNdYcd69ZpzMDQBWVBY9BHPMK2DBddgCsMpnwCLQ5de/fSodf9cArHZs2x4PPvhQ3HTTdQnqyE5kFsgs9yeYUan0vDqWvL44oQAAA3KbI+NesHnSOSMCHcc/9pjj4+u33hVdOrZKfQHQyF00JBi+fsPaeP31JbnBkVFrnbqkHoO+7qMvNmT0xe/AdkYh7t5dkdeVVybgI09Aiy43ados0PSly5bHP/3zp7LysrY4Pk92SxYvTnu8fduWOGHU8XFEr57R6fDDolfPnvHvP/n3WLN2TV5z3TrHmM9IAAVO6ifbJecqMKwNbAlbVsnXuzCWLl2SR3uBQO8lP/Jgn+kBG/zJT/5j2pDvfvd7uQ6wE2yINBGV6ugj8nPGCTyxeWNzCgxzHwALBKIXdN7YmVfgkc0F9sNcAkXkFX117vwsqPLII7+Pdeu3xNChA9Oe1zSsSb1TCOn1pUui02Ht42M33xjLl72eEJz++rJu6QsZeL+5Yl0AqeiuvJT6c/Kpp8QZZ5yWbSIT+qbtbDJ7aV1jVxWbEvkoz6qNJgWt3tgW0axxxIABfWPT5k2pJ0AaHWU/ya4UbmI36TvZm2dseTmCrT2zZsk73CYBHv1kD0FL0A6AVHWdrTMXHnvixRg6uEfq1KyZszJKVL5iGzt0peST1J5HHnk0Tjvt5LyGuQciWotKW6WEsFni+DYACBTSI8flgTZrkU0oENzr1gN2xngBdzYcFEQsuXfZGXIzD8iY7MjAtfTZJoc5as0uxegAUZ8BrZ0gAVPNHV/WOIWIvNc89rt5Rget4aIsFarTHlCU3TfnyE37bK7aXHN9/dZ2elfWEmPld2sF/TTfrS/ur636W6AyuRpHuuv3Snqg+rFg/sJo0qRZyrRE8Usn4SSBTTfz45577s5UDUf2PjKfhbTPc5B1whw1d4wde0tenmXoJBthXKSVMa+s7RW70Tn11fOJ37WJ7rDNwKkv+m890Se6Tt/8rg/GQHttztlctIEL5IO9IkW79+iRUJTNWLZiRVxzzdV5/3J8fu/+ygZ6OT4vr2gpalby0mdKJqmUSnXOA5XnD6ZYkgO/bp2sQF+g6O7de6N+jTRIOxOKPvvcuHiz4/NVKPq/xROptqMqgaoE/tYSqELRv/UIVO9flUBVAn9TCfylUHTH9i3Ro1vnGNi/X7Rv2yratG4V9evVjZ07aisRovUrD7a+wc+SR9TfQNHKw+x/Roru3bcnoWgptHTo8XnH5uvILOpnnTrpCHzhC1+MuXPnZ4Qk5weI+/a3vxWzZk6La65+d8KjUsCIA1TyhgJkojMALk4HBxfo4nRzHsHDEpnlvaClzwI0/i8CQiQl4MqZ/+EPfxqnnnpCOheOS3M0HcPl0CtEAMpx5tyTk8FpAzY4Lu6vbWRUATuvxLnnviP/LkekPKkiAU888aSMOuMsipbhxIFkN998U5x40qiEgwq3cDrlqeNEctZKVdpSSZgTy9HmLJWjh8AURwsI5NCAl+AZJ4kzXqL8yIfzxRk0hpwm4ED79YPTJKckh1kFbX3yGe/lbHHgOaMcRn8D0chQn8iV8zpg4KDYvGVbOp0bN22I8849L6tig+qV74jzzj037r/33hg8aFCCUo6zfoNMlWPtQ9NBAyP0CRRzfdE0ZM+Bc39wDpT2Oih46PF5bTK2PkdPOLScP2ACkKEnjjJzCvUJMEuoe+65CUUrx/lX55j16d0vj906WliOgXM8+XZnnXVm/PY/fp0/t27dkuB7+LCRcdttt8cll1yQ86RTZzkTt2QOyne+8/LsY9++/bIAjiPaU1+eFkuWrIgduyJ69+L874teR/TMI6X6Kfcgp5iczB26CFqCjMauVCcGaQYMGhLdehwRmzZvSX0m+9mvLozWLRrEtm27slr4xz92fcLaEikKiKoCTt9FisopSs5/HilK54AWQNCXCCewTYQXHQEU6esll12aIAHE1AZy9xm6x8H3be6AK8atEmHVNKOr6WM5Dktvjb1oLWNOx41xKfhl7FxXJBn74b1g0JxZs+NnP6sAFdeuFA1ZktAOFDU3bGwsX74sVqxcnraDDQG53eP3f3g0NwdER7IDffv0jwce+EGccsqpKaNSyVn06Uc/+pHYvmNrRnqD4KL3eh/RO+dviXAGVApc1G9ghu7ROXZKdLR20kP6ag42bdY86tSrF6tWr4lb/uVzUbde/cxtKXrUNWrq10uAuXnTxujfr080qKkfLZo1y7Qj02dOj1NOOTl1HtQCs8FP9sCcpVMluhdIM4fpEHtOvr169UiQ96Mf/Tj7oa3SOyg0BkTSQZGzIj0/+9nPxcsvv5JzYdAgFdu3pC6QJR21MQHyGl+y0V8bGwAWG8imGEPf+g5US3GgvUDISy+9HI0bNYlH//hY5ll96aUpsXNXJYLbZ5ctV8G+bezZCwK2iU0b1sWQQf3jlJNOTN0E37wPaMrcqD26Z1/ptj7aTDIO2kZedGXg4IHRoEFN2j5pRNhyIBUooh9A26RJkzO1Qvt27fMeImf1wT1uvPGGPBLNzgJwxhWAFMUOiv3gBz9I0ERvyYcdtlEnMhqENY/0vxQqKykqjAVbRo9900WQFxizpmnbc88+lxsuNvXMGdGgZV2w7ohkLqATjNcW4+l69GTChPFx0YXnx7BhQw8Ww3J9c0QOVu23xhTwRo5AlzYbb5Gu4KO5ax2i1zY3bBIAiq5jrbEBx+brj2hI0Yjsmbmpv4CdqHNgjs1m680jdlt0rffSYZtD5E93zWm/3/qt23INszFY0cUWKWNtYHOsC2yXn9YpfQd52RX3ohdkUimktTGvwy5ZE8gcGCQD/dJn/TfX3dNGwpLFy3IOGz9zjf5Zc373u//I60qTA6KuXLUiPvOZT6c+mldST3gv26kt9Iddoj8l17L5Q6aeAeT3BInJzxyl42wJO+u5yb2AZTIiAxsEQK97uB8Z0xlf2m6e0hs223pnft922215nx49e+bGQ/Z944Zcm2wo7KytPCuCor5A0YSjB4p8HlpYqUBRci3H6g8FpSVS1BF689lc2rNnX0JRR/5rd+2JcS+Mj9deW1I9Pv839TCqN69KoCqBvxcJVKHo38tIVdtZlUBVAv9PJPBmULTkFFVoCRQd0K9vOD4vUhQUVRQpv+ocSJ5ft+7BQkulyuhfAkVL9fm81iHV50uBoM9//gsxZ86CGDXqmHR0mjVrHt/73ndjyeLX4rprP5AP92AmBxFwAz04BECKLw4DZ9DxOaCCc8/p40xwsEs0IQdAVAqH59DoTg/dHEGRF97vXio9i8J58MFfpdPFQeMUcxA4C64JjoIcgKNrVHJxdksnZPHiRXHSSScciGZU7GB9TJ708sGjvQsWLI4zzjglYdyTTz6ROUUvuPC8PLZYOcY8IF58cXz2pURzABecQhE4gArnm4MowoiTxKHjDOknh93/RXhwgvWbw+8nR0oOOQ4N+CHiC5zgKJIDebZu3eYA+KgcEXffkgcSMOBYccB8aQvnGKxzL9GBQ4cNj4aNK0cGN2xcH4MHDc7IYUWUROIB0yOPPjpWr1yZ8Bw8cQ+OGkAKIoiWM/YcaBCHs8ShBf04oZxITjiIARQYJ32u5Gl9LI8BcxDpCwBHRiWS13t8RtvBuhLBloBl2bI8Wjtrzqxsj0g1YKZnD0ByTgIZThwH27UdtxYpqPq46u0iRTnFgwYOywg6oNRGQr/+fbIit0JMcopqzxFHHJnHg8GmDes3ZcSoTQEy79q1cwwZOvjg8V+yLHkpS1EWR5hBRBFW0ijoi8ioxk2bxxG9+8X6DZVItTmzZyfgmTVzTtTUREbivf1tZ8Vrry2It511Rjw79pmMUAaUgAo5cF94/oWQa89YGFsgxN/MQ041yFKcXeAJCOX8g0vG4voPfTDhBN2gqxx8cuO8gxegHv0174yb10Ez+u769NA9RRXSa3PW3KtEfK5NvQDC3Q+4uv32++OWWz6aOiKat3bHzrj//gcStNAZ1xo3rhIZbBNHe80lRWWWLns9j4Rqt7GywXD/Az/IvJ7A9bRp02P4sKPiq1/9t7jyynclAKb/IsweeOAncdll52Wl9h/+8Afx/ve/L9vXpFGT7DPoZT5rt3kDbPsdHAOm6BhQ5GiyuWgThE0BYFq2ah279+6Lqa9Mi8/c8tno2q1bgoptO3bk2MyYNi2haPduXSP270sYeuzIo2PZ0tfj6bFj8lh05vrbvz/lar6zm8aDvMEn84BelSrj5ElXQIn58+bHuHEvJLwzZk888WRMmfLywcJvIIUNiZUrV2XUPVhuHm/erDhZg9i0aVd85CMfyLaCR2ykY/vmL13Vf23xOfDIe8zVrCi/twJwN27cnPcEQDfp+/YdWdhpzdr1MWbMc9GpU4fYtHlzRkZu2Lixknuzpl6sWbU8Lrv0kowi/NnPfprg6403NsfAAQOiSeMmeQIiq3fv2ZvgrpxcYDvJqd+AfhmxVyk+0yLngDyddNB4PvXU6GxXwwaNMrocIKscrV8fGzZsi2HD+sYRRx6R4I2e6ztZG3frFP2m1+YIO2Yeg5sAYbFtBaiVYnjsmQ0bGwZsrbZYg+i8sWTf6dazY59N2wJuuZ77aJ/frVHWQHNOG0QNWhsWLlwSbdq0zGs988zTcdaZp0ePHk49TE7QaK7ZYAAkfdamjjyq7AP4SY/JjW2yTotsJVNw1PzTJ3C25A7WfhGd1hPXsG6Yd+wvSGytNT42/dxfm33ZrCQzf89Nt40b87lB+0BDMgAnTzz5pFwLjJvx0ld2gr7qk3lG10uuTtc2N4BL8tYHc9z1zHPjVtb6EjlvrWUL6LIvkZtsGJux8LUlcdZZbzu4iehZiQ0SUWzOspmLlyzKDQBQXls9C2ifOWuM6UmlcOPS1BHPIeYhGw8WA8o2y+R5LTpioxd812by81lru2eJsk7TaWs92ZNf2UxmA/xu4897pDJyDZD7lltuif4DBsTGTZsSsK5dvy6fIUSKgqIJkPdXThAVKFoc8UMr0JffD4Wi+Wh4IHo015S6lW9QlF7ZxKtXv0GlXbv3xovjJ8a8eQurUPT/iedQvWhVAlUJvNUkUIWib7URrfanKoGqBP5HEngzKLp/z+5o2KB+yCnas3uX6N+3T7Ru2Sxatmiex+dLoSXH4ZON5nEnR58qleR9FShaov88sJdIUe8WJVqgaH7mECgKKnJAQdHZsxfHCSeMyCPfgNz3v39nVp9/zzVXJxgDFzhKIBZHGpApVa09NHM2QQ4P8OAZh9xnONmcHxE+nJeSO899OeYiNUSAAj2uxxHgRAByIKQoINDNezlrInk4Zxw10IIjB7JUKnxzhIfltRRcuf76a/NIn2IFQEaL5q3i7W8/O15+eWoeIeSAgUh33PWj6Hx487jiysszcg8UrESHzEsHFQwjO/0oMEibOXicwnIMvhwp5LxxwrUZyBUBwyHiRJWjeGQFwoARAGI5kscZq1SsPj77qIgIMMFpJQfQRv8AvRKVxDHUBn/jsIJc3Xv0jFemOx7eMI+zXnzRxbF1y5ZMEwAiimw8/bTTEuocNWJEPP74Y5mfzrjJKQoOABGAEgfMPfXZOCu6I3eaNnBAtZPcOb+ig7WD4y7KETw3PiXnKmgBAJUcapx1fzfunENf7pP5aA9EigI+IgXbtpFbcW4sWfJ6gi165v4AuLxwzz0/NoYMGZzHfsGIli3I9vF4+9vflsWVeh3RI4GpvyuyQV9ETAMrIpOPGjEyQUbTps1y3JYvXxqnnnZK6hnowpE33qUSfSns4nX6xIEW9UQnRYru2rM/87DR5wnjx0f9+vVi967aLIjTpEmD+MA/vD9zPo48ekT84ffk0DOBtcghFb8nTZiU0XxgmnvQV463dhsHOkEnQR/6RacqFcfb5TXOv/CCPEZLJwAhgMGcNz7lqDSA4/g85948LzldvRdo0Sd9B7pc1/3IXD/L8XVjZi489dTz8b73XZnyYXNWLFseDz08Jq679srUDXZDES+fA+GBjUqhmE1Ru2tnAhn6ovKzefIfv3soC2CtXr0mwfjxx50QP/zhj7LwkPYDqPRq167azCm7e09t/OpXD2akF11q27ptykWUFtBRNnPACH0p4Eh/QAswAqCh63SS3Nq2ax979++PF16cELf8y5di2PBBeVS1YaNG2cb58+bF3j174uy3vy0WzJ8XPbp3jRNHjYonnvhTLHhtQdz84ZtyTFQ8Z7tK0Sy6Q5al0By77f/ASwVqbk6bJu2FolvGgU4++eRTuWnl7/pIV80FEfCix9gB+iayulu3LqlzABrgzNaBLgArCET2xrsSDbojIU0phJdH4bdtzTXHeInOdM2169bHQw8/knZp5qw5aQ/BUMdsRfXWq1+pxn74YR1i29bNaUu/8+1v52siehXRatyoUeqbvKG7anfGUcNHJGDU71IEio3qeUSv1CugjU0wV+m+NonsdsT4pclTcvNo8uSZceSRXbKP5E2Wu3fXRs9ePXON85qxBSDNVbbXBoMISJDM/+l7yRtN/80r845NBu/oB1AGrFnL6Ln1DEw7tOI7m/vqnFezqN/TTz+T61aRM7hYohBBOWsGXbPGAIfe64u9uvCC8zLHsLXW50BvG4VssvExlsV2lghkcvTe73znO2kvzGm6Y40hQ30w372PXNlffWYffIOb2lDsNn0lF9cqx9TdE/Rk390XGLZeSH9DV8wLv/fo1TP/Tq/kMrURaO12P2scGXtv2ssBA7J/ZKP9dJv8tdHa4nV/934wD1ym1+5XCs1Zc8FJ+iEf9oTxk+Pyy9+ZtooNs7ZbM7/85S/lZ9q0bZ3PCQqlAbyVTYRKKhL6wp5KlcBGen+J+LZWWePZL3aRjfZcVMApeWmD9Z9emLf6Q9dcl/xLXmjrHJsOXJvvfjefnV4wFz0HmBeO3qtAD4q+sWVLPqe9Om9u5lgVKcomlUjRQ6FoJYXS/oOV5v/82HzJK1reU54rAVE5eQ+FoiJFrZMKrMkr/OqrC/5bKOoZ1nPpXd//XpUH/I88h+qbqxKoSuCtJoGqEXyrjWi1P1UJVCXwP5LAe997rUfSUMEzd98lEK1TpwI09++PBvXqZkSNSNE2rZrHqSefFM2bNoq2bVpnQRY5RTleir1wBEBJD5klFVTJJVp5kP3PHFElp+ie3bv/CxTNh+UDhZY4mL44jN/4xjdjypTZcdxxwzKqSz5A1ecVWho4oH8CLEftSpV1sNJrnB3OOaeN41IqinMAODCcPk4DR9aDvb4AI0ANGAg8lqOqIJ1+iHzgOIkMFFGjujJHV0EMjghAxVnioImQEMXGUXK973733rj88vMPFp4aOnRwRqcoDnDUUUfH0CHD8/gXsCDSxZe+dOnSOR2md111RTqjRx99VDpjoCiHkpwBTc5SgVOibYAUjpT3AlTkwNnhfPpMpWDCjoPVbjnh2mkc589fGZ06tUjgyWnjHLm2MeKcOvIPRIg24cBygguM4zSKVPFeTufjj4+JHj06J0DgiHEAL7r4klizbkM6nCJFr7n6mnh5ypRMkaCIxO233x7XXH11rF29Orp17RrPPfdsOoacs5/+9CfpsJ5++hnxxS9+MdsgOkqUFIfW8U2OoHQIIA5QSE6cSP3gSDt6CL6ACKJjACl/N8b6Q1YigsjVvcgLGDC2laON58eESRPy+sC4I9TGT+EkcIY+0TNRRKJfP/KRD8f377ojC5OIBHV8u1nTVnHvvfdl0bAXXhiXUBSUA0WNsTEEd773vTvihhtujBnTZyXEkGrBtTt37phFY4yXNtFDAES0EPhrDnCEOZYgib4BxJzo9od1jMM6dsnj8wn+V65M53v5smXRoIEj2PsTis6aNTM+/rGPxKN/+H0MHTokIQjZgYF//MMfM+KIfMkJWHC01xwQyVmKq2irqFyRWuRHxwDrK951ZTrgJZoLzDHf6Im5x0Gne+Ag3fY3r/useQFk0m1z0+vmrr6CRL61Q7vIgizBmm9/+9s559mQ2TNnxde//o089unvdAgYo6MiAIEV7Ra1ZSOHvQA6/Y09+drXv5GFxkSdyiv6jrPPzfzHomhLkatKBOrb4sMfvjmeH/dsQtFPfvITlVyq3XpkG/WP3oomA4f0DUChx/SdjoGTolbNUXMZbAFdHJ/fvGVLVp7/wQ9/HK3btI3DRYev06ZFcewxx0SL5s3j9SWL47xz35FR/s2bNo1XX50V6zesjw/d8MGUv7ltkwgMKuCZvgDUldzBDVK2xqQSnbkxbfNV77oqunbtlpAK4CILR4LpnTGw6QWaX3fd9dkHR4zNq3nz5ubYiboFtMw5QNx4kQeIpe8ADxtCZ0qkZTmFoPo8mwNUaiMAu+C1hfGLXz6Yc2TFylUZySZatHOXjglFp8+YmZspQPX+/btj8+Zdcc7ZpyR0NM7sjzyH7dM2bo9bPvPpuOySSxKEgZt0bunrS+Kmm2+Ordu3ZWSoueX+5pWfbLhiaDu270yQJNKbHD/wgWuzj8DW2LHP5Hxr36Fdrl30BWQqeaxFU7ofnbzjjjsSWNENNhCoBB/9nY7SD2NCZqWYIPAFeLkOQKfSvXlrTN1r8aLF2R5RviXKn10GZcmT7fS7+Qwy0o9SsAwUE7E4eNCAOP7443Jci46aF/SuMm8WpU2gJ3TDWJYIROsD22jeAY7u5/rlXja66KW11nFtbQP2bCIAc67JJniP38mHLQGbXcNc139f9Ma9rA/sElBMzz768Y/l9V2DjTBW0gSIniZjoLOcIADtPReQH9Du89YNeu5z9LCcuGCLyJz8rK/gJNvERitI5Ouaa94To596Oo455th83fvJQL7Qn/3sF3HyKSfkBqEodfNDv80V7bWBwi7++te/SfBbTi9olzbpN5BO58B9z0BkwL5Y56xtfndNeuNZyDOQ65KfMfecQK70nh1np9ge40cHpV7wJYWN9pOZYlf9+vePuvXqpU19Zfq0fC4yt+odiEavadggZaj6PLk7Pl9SL/15YSXz4c+Pz3vNGlK7qzaaNG0SLVu1yvXPRp5cwub71m07YtLkKTF16oyo36Bh1K1XE3v3WdFUufdcWcl1X4Wi/yN3ofrmqgSqEngLS6AKRd/Cg1vtWlUCVQm8uQTeDIrG3j0ZKbpn984ssCT/WtPGDaJ1q5axb++ejBTl5Dk+z3EtUFSk6KGFlgoULS0CckQv/XmkqM94YM1/deqmo+HB+ZvfvDUmTnwlRo4cmrk7FfK48847Yv68OfHFL3w+jxVyND2cl5xlACWn2oM8mOUBHwz08O79HERRSxx/FW1IAAAgAElEQVQIjgAQ4XXODyAJDHAkOBQcKo4NZ+If//Ef00FTdVXk03333Z9Q6atf/Wo6/EAA59h9S3EesKFE6nAuKsfPW2WhDlEajlI3btwkbvjQTXn8C6ghC/fjwIlYUmzhQzdcH4888nA6Rxwa+er8HUTitHpN28ASTqhoGJEnwBWgpG3GiRPH2fNZUUngrggdhXq0jwPn2CLHlsPvmuCjKBefJ8uzz35HRvup4s3x41j7BgXAI84uiMNB5MyWI/Ucbsc45RRdtmJVOnQzZi6MK955buzetSsLSQ0fPqxS+KJTp5g4fnz079cvYSEwUyn20jzbdPzxo9Lxcw9jDI4CmNrFkQbLvF+byIasgTf/1waONEfU2JdCIxVHb0iCnCxO8thj6UAaPyCoyE8f58ydk84pKArI9Os7IKGlY7xkTR/1V/SZ3HsLXpMLc1Dmq1QsqUf3I+NHP3owzjoL8FuRUFQEmvHt378CZunFo4+Oi9NOOyr276uTUW+gDid28OCB8dToJw9GZZuLAAtH11zkUGo3R5Yu6w891q4XJ0yKYSNGZoVuAGXN2s3Rrk3TzDnJYVy9dmu0a90gAfWI4UPj1Tmzo3dv0Wk7c5y7d+8R418Yn3AYpAAHABDXd+8CJMjT+znvoAW5AGvg0jnnnZsAjPzNM7CM3EvqiVKsyDFcAASM995yHFW7jZtr0S99N0bggD6CN9ojmtp7J06eFx++6eqcL1kpfNny+MnPfx8XX3B63h+kk74AgJM+gG5k7th5c2PHzu15nYpONUgwICLxjDPOzErnUhoceUSf+NOfHovevStFxdgNQMFGhkJbtbt2xNSpL2e+WFB07+69+Z5yDJeega7azY7pt9eMH/AkehPYKXk1RU63bN0qox8nTpoc37z1W7Fx0+Zo1rx5HiEHQGxgde/WLba8sTkuvuiCOKxD+1i1ckUIkmrZqkUe3zaH2D76UXIksr10u0RVm09kD0gAL8Ca986ZrXr8ppSVz5966mm5UUQHjTN7brPBcWEbStJ1gGWO35P59OnT8jWfNW42csxn9ostLqDEvKPfh4KSmpr6B484s0Heu279hhg95ulYvWZ1rFnrqH3bmDB+YtSpWz9WrVofbdu1iUsvvSw3sEDh9u1bx67a2oSMbPKunTtTfxcvWhjz582NFs2bxc033Rzt29GJJhk1PHnSpGxvjyOOSJ2spHyYm5tMZC6FRvt2HVLv2XM6qa9SYPz0pw/mMjhy5LA8/t+6TaWAj7/TS/oAvtHrkpf5scfGxPDhA1PP2TE6bcOPnrJ79Nbn6aT3gFv0xfzxHrJh142DtcmaunLFyixUt2nT5oRS2s1mGzfrovG0LrClcor6P73UJtewiaP6vDQfJVKUTt9www3x4IMP5nqiDdZgwFy79FN7wENQ0XvAQDbZ2mkzh93Qf2sm3WOzrSPabDOAzruf/moPPTTHQE33MxbmjPF1fXPHeLJNrkV/2Al6NmzE8IywZG+kD7Dm2MS08ap99N17PSvQDzLwf+uDNmqPa1pjS0FHzxfkba0UJQlc28TxmTz1cccdeR92Y8XyVRlVLQLffHNPOjTn1dnxqU/9c4wadXyeqgB5bYzSpxdffCHb4GTCc889n311b20x31ybbpCL38FwMjG2dNbcpTPWT/LWf/fQZnPMGktPzG02lw54biopNaw7IrjLprD9bnPV8XnPRkePHJmb7Nn3ZUuzMGamMcqim/uiXk0lVQcoypZIjaP9Xqtsou8/CEm1pxRh8rpx9JrP7dq9K6Foi5YtD+Ssd5xeyqIGudE3YeLkmDFjTkJRx+pBUdD0UCgqnQhUeu8936/ygDd3F6rvqEqgKoG3sASqRvAtPLjVrlUlUJXAm0vgzaConKKNGtbE3j21WWAJFG3SqCajjfbs3hX169VUnNY6leNPlWi1Sl5RD69e+/OcolpVjs+LEijV5yvvdey+1NmpHIvk1Nx6623xwguTY/jwQQlFgaK7774rc4refNON6VhxJoEfx9HBA86cz3PEOE2cPjCS8+RBuzhl4Bgnj1MANnAsfVa/wEEOAyDAUXdtgJEjoSI45/HRR/+Yn/fwLxKOI6YdCh1x9kAUDpW2+DvHxAO+gi7Dhw89UIhhfebcu/CCi9O5vvvuexLwcQRLtNvAgf3jnHPPTqfIkU+RZSqRi2rjJGqz94Im2sV5kb/M8TqOpNeNT0YJHajQ7bMiasAP7XZ8kKPJIReBJM8fgEFuADAwSnb6N2DAwHR2RcVx0sgOAAQAOL3kxgFLwHAg1yXnCVgCxy648KKY/9qi1JOpr7wczZs1z2rzgKdq2drQkIM2blwcM3JkwhN95pSrzsuBEp1p3IyPceRQGjMADBjmVGuv8XJfoLpSOGd5OqogDQjFidRvTq/rAg/lWKcxE8kEMHBK/R2Az3QME17MexYo2rlT1xg9mrO8JmUKmOgHoHv11e+OX//mwYRj/s+p7da1V0J1AI5j3Kfvkfk30G3EiOEJF9av35DRdiLPGtQ0ivbtO+T/wd4tWzbHM2OfTrhdKfi0KnXOPAIXS45c/aZP9NTY6cPDv380OnXpnkcNjfHWLTuy6jz4Y/7KaTvq+KOymM07L780JowHVDrn5ORgixR96omn0vnl0DsCLjrXT/IDN9yHY+7L/DTuAE4ZE4WW6B99AU3MDToFbOuDuWgegh3Gnh4CFUB1SZFhXhtv0NV7y7FuOlly5nL+jaeo3K985csHKlTXiemvTMsiQY56Ak1At8hY0WQKAdERr8mrWqduJLTVzpYtWyQs+OGPfhwjRx6TY0MHHJ+XU1Sl8ZKWAtxRJO1jH/toHHFkz3jppcn5u2ismno1Oe/M01IBvDKn+qf8RKvpJ2hD5uCCvuoLGR1zzMho0KhhNGrcJF6dNy9uve3bsXDRkgQb+/ZXKqmDemxW2zatYsjggVlk6cknHo9uXbtEi5YtsoKz97uHcTGffBvDstEFQpsDxtn8pvPGlo0Z/+L4jMpkY13jqqvenbAGXNOX88+/IDeN5NkFpowpvRb5Dfw6Au/YrchY1wagyJndJxNAiM0CbUW9eZ2tcf3KsfrtaXcAUtHXjumKUBs79tnYkkByU9rqOnXqx/bttdGseYuE1sbRCQdgZe2a1Xn/a6/9QGzetClmzZie0dzHjDw6du7YHjd+6Iao3bkjo/WziFib1tGuXfto2KRJysFRYvaVrcscs336ZZtFjNJZmyTabC7YvDIulaPLDRNMsyfsBftiLpBXyb2qmruIdvrMnoKMitqQkY2tjAY+9ticEzZ5AHbjLcpYW9k7cJ29Ap2tPfTozjvujIEDB2VkrzUStLOOareIU/Khu9piPZWH0r2tSWzh00+PSSgqLQj9ZYNLgSVtKLl/tUnfjRsbVU5glFMV9IYswEi2y7yi6/SEPTAH6KJNl5JD2N/ZdHNA29k5G3h+souiY60/bL73WX/YANeiw64rovbSyy/LtdOawoayjSJYHQU3z6wL9IK+ypVqjdEv1xJRCmKTPxvBLn3961/PaEnjbDzI0TWtQyXnubQt9F6BwlUr16ROG/MpU16qgNrhIm0XZpSo+5NThw7tUz/YttmzZ6UttDn2+ONPpP01Ht5HDwBxtl5Eqc1dY20NIjP23zOA9c+YmO8VwF1JEQSs+rv70BupCuimdcwY+LvnDDa3kjJmV256GAMR8d4/aPDgjBT1zLNy9aqQ09ozl8c68wMUpf/169bLuQOKuqe/gZ2+yuan/5co0hIh6l4ZGerZtHGj3ADK69RvkPBTLuF16zfm8fk5c+ZHTcNGByNFCxS14Z7PpXsrJ5vuu/euKg94c3eh+o6qBKoSeAtLoGoE38KDW+1aVQJVCby5BN4MitaL/QcjRQsUFSkKiu7dszv27a0UWAJFfYnkAexExnGsOSgAV4Gj3pO5ofZ7IN0b+w9EhnqwLn/L3yun9w8cv9wXt932rXjuuYkxZEi/zBcpUu7++++LSRNfjM98+lPp2HCsONWcA44ARx5c0A4OkNc84AOHHBuAk0MCenEeS9VuzgDnhKNSotv8ri9Ahod8kYbyfooiczSS0yRaBHxyHY4XZ49jB05x9rzGIS5H1oGnM888/UDk15Z0curVrUlHRyRsyWHKAZo8eVLK9OiRI1K+KoBzwgBUjipnkdPDsdMGzhHHQXEMbQdWgJQCJzl8HDPOYylqo/0iREArQKZUruWoc1QVIwFKC5AQ+QUkiTbi+HGsSqRKqRZMlhw7TjmnGSjiwBibww7vGEuWLs97NW7SKDoe3jFWrliRRWj01/suuvDC+OXPfx61O3dGmzat0yHj/E6b9ko6fqL9RMNyPn3pu+gWYA7QLTlFOb0cZH3SJrLQVxAPFCULETegKKfLewsUAOSMI90uFZSNjf7MmDUjxxOc3r17T3Rof3gW4AI8pRPgyIMZ8sKBB6rPX3jhBRk56D019RsnQDKexrX/gL7prAE8ChqRKSgqb5ucle3adshcpPSDo7pq1YqoV79uRnLpAz2n3yXFAecWEAfm6SXH198yx+GUqdGsRetY8vqySvTNztro0KFd5lAEQrV52NAhCWvBtJUrlofq82vXVqC6Y/3jnhuX1wdbjKlx97MUrjIf6QaABbqYa6KMSn7W40Ydn/OwFDczdqLNwB/zli6SOzkYN3pOnzngIkONo/c88cTouOKKyxJuVArw7M33uZco5TI3n376pfj0p2/Ma4sgVH3+V7/6U1x99UX5WfBAoZ1K7uDaBHE2GEAKNgvYqBRha573/fVvfpsRX8CbHKUiRX/3u4cyX6B2aK957/PHHntMNGxUkxBPcRrzbtfOXRkFByKBReRmTtE3oEM/ARcwCZChc+AbmwJSXHrpJbHPodB69WPx66/HPffeH8uWr0hovnXbtrx3p44d4/rrr0vYvXrViujauXMsWbwoq6s3bdY0x4c9ZN/AGxFkdLpUfTd/yQswMzdACvpCjxxhbXEAMrLxgCYo6EituaQPIAW4ISLR/HGkGKj60Y9+mHODnoNU7md+6l+JLNY2/XdvemWe03OfLxGQZY2RsiU35erXj9Vr16TO7Nm7L37845/E/8fefYfbWVVrwx/JTtnpnVTSCQQSeu8t9A4qFqoKeFSwK4rnqEcRjoiCNLHSVKrSpBNKCCGN9IQ0kpDee9sp7/UbKzNyfH0P3/fvydrXta+999prPc+cY44x5nPfc5QOHdQSbRQrlq/K1NpFS1bFXv16xZp1a9P2xoyZHI0bRzSpbZRNzxDGxxx1VEZN/+mhB+OTn/hENKltHO+9NyXWr1ubY5A23yyJWam723JvYFdHHakmZ236c4ST/c7fkydPSf9v7ZBpSK927dok2Y5ctsbmzVezCXKm+6WBkSjX/fffJ/0evWLn1kWUtvG4pr2AztoH+IJKNPnAtJOS6m1M/v/gAw/Gl7705bj//gdyD+fjKxkMbZKUMm6/+6zmR9/61r/HIYcMTMKPb0POIUX79KnUW2bjdNR7+Vb34O/tRda0cpjQKnWCPdJ5a2s/Yf/mbGzGS4+QuGyS70JCmh/9pD9+ImcRgIg6UZvFh9BN10nS88IL0w75K74Feet/7Fxk6lHHHJ3679rskH7b+7///e/nWrFDem0fRUybF30rzd2sBR9H1/katoOk9B6vOQSwRubvi3zprr2bjcyYPjMPVTzwjH539I66yn1y32IX7i9zggz33LNfXouN8H1kOXTosPRJ9nqyNy9+CelJz/hltuf91s31+AT7P0LZGvlbPWHkrvn7PH/geYke0Cd2a82thznSM/tQpVHT2pQRv4gIbd2mTZKiDonnLZi/kxQVPZrkZaOGKQukaEaO7ogSzVrzWyu16Uv5k1IWhl37fyn1k+9p2CC/a5s0SX+EFFVTVCQoUrQ0WvowKfrP6fP1kqrdHnff9asqH/DRcKH6jqoEqhL4XyyBqhP8X7y41alVJVCVwEdL4KNI0frbt0XDBvWz0ZKu8yJF1RRt26Z11hQVKZpkZkhDqoBSJKgoKwAPEPO3h1tkT/lCMCBEP0yKlgL6mdGU5Gnler5vvfUXMXjw0Bg4cM9Mf9do6be//U28Nvjl+N53r88Hd0AEAABwACCRIoCah34P+8YCtAI/Hu4BD1GUwABQhwhwHSBD6hvwJEKm1BdF+In+QKT5vBqClfpc05MkNccC6m6//Z4477wz8kEe+QGcAf0IGoRLJSp1VVx44fl5fQBafcxRI9/N1HlplvMWrooTjzs0x+C9zzzzdBx62MEpW9GEQMqbbw5JMhiwQ95JZQYGAUpAxr0AaySfuQNkiIXs+L58eZLGIlcAIe8B/pAtAJPfgVdzIEOviX4FuACyjh07pcyMHXgGaBAo5ui6ZGSeQCtwBpghCY1XxOCgU06Nd8eOT6Ju6rT34uqrro5lS5dm9NuYMe8mOfadb387pkyaFDNnzMgIZDImcyndZK7Lt07VAH0hNY0f4Ebimpsxlo7CCATrD1Qbp6geZDIQiIxAkCISgFBEjDUjT4C3RNn6SV/M4/U3X8/7IkKRI82atojx4ydkajx9Ls1Qpk2bms11Br/2Slx66SVJKEirFSn6wAMPxtlnn5Vp8yJF1ZDTfOaggw5MIgEZKqJLd/Puu/dMfevUqXM89NBf4rLLPhVdunbeeaCANLaWSCakCkIAqUdWSAQEg9cyYqxeTaxdvylJUeTU/HnzMiJp+rRZ0a5d82z4tEffPjkutQMnTZyQZB6wznaA+dEjRydRV1JYS8Qu0E8nAHEHEcZEhkhRemAsXt/vgP1zHfwP4aAhB3mLgEPU+C5p5GyVLSFXESjkTsb0ge4D4Qgcc7U+Xvce10OeWGfEgWiuSnp/03h31Oj4/e//GFdeeUWSDdYd6Ys8UCaADiBklDZYtXpltGvbLoaPGB7du++eOv7wI4+m3VpzUYqnnnJ6PPjgQ0kYl4hcY5YGe8wxR8e06e+lLSsP4SAHKUpmpZlNqadIF60JP0Rf2V/azKBBOwlo91fjtbZpk6hXvyYmTp4cd93961i2fEX6zkWLV0Xnzm3jiMMPz4MGpOjzzz0be++1V6bQr12zOjrsKDtRIkX5BQcYiCl2wHfwpX7yfYg7hIX1RcojzOk4Utg12I/O6lde+dk8KPLZ119/I21QVDfdo5d8jUhDxKXDHu9DJolGtL5IG2vAf5uneyGLfbFv8rDGbJFuLVu2NNPa+YUmzZpm+i4SVqf5H/7wP6N//31ic922GDz49ahXT03B+pnOP3vunLymuYrMFjmmzMBPfvyf0bS2Nnbr0D7++IffRfdu3fIQsE/vXnkP0cRssnGTZtG6Tds8DEKC2UtWLF+R+sA/Iqfpufmz90p935rUaTWDu3XrHBs3bcjP0xc+U+Qwws572DN/zY+ReTaI6tQpidAbbrgh7QHRR2ZkL+LWoSDiUNSmAyf2Ro+NwaEWeSpLoOyBhmAiRXUn1zmcDXqvCFF2yZ/z97IzpH3bX5CY9tnnnvt7HHP0kXHSSSfmOK1LhRTvl+tlnF7nJ9kxfXdQYS/mk4zTT0QhMk9dS2tp/zVfes+vO+gqezaS1d5Gb8iqpF3TW4dl7ksnSnMk4+frrIsDTHOie8ZKny/6+MfyOcXeyLbsEyJF7fH2ZbpqruYhpZ5s6D9SkNz5PeOxLnwKPTrnnHNyz/T84Xd7IN9j/ohW17QuTZs2i5kz308SffKUyWkbfAF5kolyKz16dM+Mln322TvnxCe7Fl1weKyskGcFOsb+XJvf8Ld72AfYrm+fQUI7COUH+WC/W0+Epj3dPCvPapWHMLIxfvcupYbogwh89uWaatLSR+vBByNF69WvnyTytBnTcx+m0yV9XmS7NWpY0yBtuPIMGDtrQRcCtBL9WYkqLd+lvrD5NGnaJOrX1I8GDR00KZ3RIA8+yGXZ8pXxzvCR2X3+/xUp6rm01BS9847bqnzAR8OF6juqEqhK4H+xBKpO8H/x4lanVpVAVQIfLYGPIkUb1IskRTduWPvfSNH27domKbp1y45C+PUr96o80EqrXJsP1FLPPHx6wP0wKYpE9TBciRIoHei9xwPw9tgu9zMUzW+YD/pI0VdeeTMGDtwruxIjRUWKPv7YY3HeuWfmw3yJXvIg7eHfg76HaBFyHvyBLQADAQYwACEAGoANfJcmHgATMspnkSml8QmionRUr3R63ZikjFRpP13ffYASIMGXOmWAmKjFkiKIrKkQCG/HlVdenhFQogZFXiBFp06dFkuXLs8UaqBv2YqNceH5p2a6fdNmtVlbFGBCNiIgABRzR/4gUN2vdIIu6dIAozF5XyFRS0dZKXYAEbDodwDUXDU6Qgqal/UTFSJlsBAjQB0ZI4MAKYAfCB0y5O0YNKhSo1E6nXGqW+qaiINSB69X7z6xcPHSJM4QOHv07RaLFi7MyC1ECcC2Yf16ypGNloYMeTPXFekl0pJs1LV0H/NCLAClxilKhuyBZJFJ1qUQwF631n/9618TsAG6dAIRgDT0XiQNAC76yPobizUDJOmXMdCNkaNHJsDWcKply1bRtEnzjCDWLb40AqnUe1uY3cf/9uQTSYqOHj0q9b59u05x0023xg03fCvn1HeP3lmrT4f3448/Ltdy7tx5me6LaGvTul2m50u9RAy0bNk8Djn04NQha+QbiLdu1ok8kBPG6v2IZiRDRirtf2C8MviN2LS5UqpgwvjxGSE6Y/qMaNWq+Y6u3D+Pp59+Ki679DPx/HN/jy5dOscZZ5wet912W5x33vnxwH0PZEQROycnoN7/EJgIeT6AzJCcADpij24aI0LhpEEnJ3lA/uYqCpuNsSHrSK/Yb0kDNXZzEUFZ0rORZz7zrW99K0l/hAB7tO5ITkQbvfEeEcTS9a0nUD982DvZxA3BZPyf/exnM0q5Qv6sSnJd4xvrt2BhRZeQEgMG7JNz/eGP/jNOPfW0jJaaPXtOfP5zV8eXv3xt9OzZa2eKO8JFZOk3vvH1GD5iWIwfPy5++MMfJGm4fGnlAAcBw86Mix0jlhziGC975Fez5MQ556Q8yYNtn3jiCdGydauo27I1Xn3ttbjl57dl7TwRvxs2bkxd/dhFFyXp3qF923jh+eeiW5cu0aP77jFq5MjYrWPHtAXX4muRMXQJ6WOe1gpRS97031qTrQizO++8I1q0aJ7vFc1sXGxQrWX6aszWC3loXTRm43fpJCJVXV0EtVIE11xzTepgWSv25b10l04jxxAfyntYUzKjP6XzuyhREbjKUNRvUBMbNm5I0nvj5s3x5N+eijFjxmcU2fz5C2PGjFlRW9s0/9+5W9do1759EooNG9TEpz75ifjbX5+Ivn16xw3f/W6SpG++8Xrs0ad3psw3btQwS0toxiVStEPHLtGla9ecHxkuWbwk7rzzriTJEMX4HhHuiEk6otboypVro2XLpllTtbYWuVObOm0dHMpJN7dPsRfrwV+TI1KTTSOf3n57ZPz0pz/KCER/sy8HAg6xEITWDbHKL7oe3RdNTr4ldf+Rh/n6M9J3IQ6Rr6UxH50txBr/9eMf/zjrvvLdfKu5Tp48Kfr07pmRoqWOKRtCriLW3c/r/L69AdHJpq0tX+tgg+80RzbmwIR+s2ufJzO/Ix9LFKb3ui5527vLARebsX/xb3xLJcLy7Yxa9V5+SOMfRCw50ivXHXTqKalHPmcNvJeuK6uCOOR76LTXkXzI+tJ8yBjppj3GNZCFbAQxyBYcKtpX3c/nS9kaYyNHkerW6qtfrYyLDiJmlVkRHUr/+Zm//vWJnYdEyngMeWtI7mXNm7WIoUPfzn2hHMqaJ9/rs3ynvddewJb5E+vmdevrYND4+V6ErfmXWtB8NwLbPlEi/dmnuZM1v6LJIznKVqHvXlNXnT3oCK/cwNTp03KP5TcQpXyHRkt8g0hRayhjyBf/42C7HDpaR7L3s0SQlmae3qfshaQikeGFFBUJ6vlx+YpVMWr0mOw+/8+kqCyL0mipRIpWu89/NFaovqMqgaoE/ndLoEqK/u9e3+rsqhKoSuAjJPD/hRTVfb5u84adpGjzpo13Ropu3FCp+VS/phLRWYnuqqTPF8KxRIoCk4U4zXT77duz86iHWMRaIXVKpKi6TyX64ec/vzVefnlIDBzYL0lRNex+/et74o3XX41rrr4qI0GAPQ/WgCPQDuhI5wUURFwBUx7+AUDkAxCDEAUAAAREDCAkWs3fJZUM8AQ2vRdwATpcE/hHmiFVAA5gHXEBoJaUPEDDewEjX4hWIER0JBA/YMDe+f9Vq1ZniuXyZSujV6/eGf0BQLi3cYkQUePua1//ShI0ZImUefLJp3KulfFUxobsBCIB65IqDmyVzvFAKrAK3ALP5ATsGCvQ53oidgBkoJB8rKtxAII+i9hQ29LrIq4QOkAfOYjaA+iBXKDJtc1bB1ryB+hEFGm0NHHye3mtTZs3RqeOnbKIgu7PCbj79IkB++wTzz79dBx04IE5ZwSaZg7PP1+JWkM0lMgg9ycHQAq5iSwGlkqUCQAuUgqQdk8RQdIbAe1Cihq765AjUlR0DKCf9U0bN06doGN0CLgdN2Fc6pJI0a5duyVpKUpUdCeiEFnvc4gD30Pf1mG5Vyxfrq6neo9t46VXh8W/f++rCX41WpI6LxKRftABxLdmHJdeelmMGzshI++Qosb52GOPxJevrYBw8zYPcyATNmH+ADgi2JzJxXyB9S7dusdrb7yVzSn8rXQBW129am3U1tYk8X7gAfsnSXjIwQfG/Hlzo7a2cTaAYidKF7z5+ptJpiBQAHzkFT0spKb1KJHGdJJOWX8+AzA/7oTjkxD0GoIdOUJm7MXckQn0Ub1BayV10zqKrDRn6wG8G4+at6VWHlIAmKZDCCFrZT3Hjp0aN9zw9STTRPItWbQ47rnnd3HeeWclsWCdRRwi9x1KIADIbsqUybFk6eIkKxEMiFPnBjgAACAASURBVHvjuuvue+Lcc8/LgwwkW5/ee8TDDz+S3df5M/aB6EIennnmGTFh4ri8rqhRa7F2daWDNlslHwcm7mncbJBs6LG1o4cizvkhr/scUrRp82axYeOmGPz663HrL27LhNBu3bonMcH+PvPpT2dDrgY19WPG9GlR26hRdOq4W9bObNGyZUyfPiPvS5Z8gZ+ITuvI1kVw8mvWlNzYMwIaMfjaa6+mv3QggICx/ppOIUzYEOLr5JMH7ajvrOFYXeqKexx33LE70o775RyR9uWAgh4j0IzL+0tJEvNG3PDH/s9PV0jWPhnBqUFZ1I9Ytnx51kpt2659krF33nFPrFu/Kdq1I9PXYvHiZVlbtGmL5rFi5Yo8dDnrzDPygGL3bu1jwfylcd65p8QnPvaxWDBvbmzeuCGjRse8OzrXT7S0Tvb999k3Fi9Zkr6oSW2TjLoUbfniiy+lPESF8n30EQmPwDJ2ZNNTTz0ZmzdviJatWqQO+0IukQWdRUaXJkCiZHXxJk/+ywGCvc36WI9Sw9l+xIeT/R/+8FBcfPEFeWjE19PtZ599NU477bj0FaNHaVLWO+bNm5/rUcoUlPvaw0QMu4dDApGnZG5e7GD48DFx0IH949Of/lTqjWhAhwgiMkv5GYdgIin5Itezl/CLZGAvQZaZK1124Ga/4i/Zg71JtCx5Iob5XPthqdPN1vkNryMm6SnymKwRpMV2ycMcEJ0yHegxPbU/9erTO21UxG3ZF3zOe5Gq5Mh/2jdE39q/HJqRh/1DdKu1p598Llu3zyFz+WERp2TNt7kHHedryVvZGT78sssuz0MO68jnihQth4eeo4YPrzxnkLk9Ycp7U9L3dNytUxLwAwYMTF/iWvw9mZX0c/ckW88bXkM0ky879JxCrsZvfshT8vRecnY/cyI7vtHezueSS9Ys3qa52JT0o3SCn3e41LVbt1i3fn023FLGAilqzZCifOKHGy1lY87t2ysk6Y6axuygNFQyNnMqUaP+V5ovqSe6TSZTo0Y7XmuYjZQcMK9YuTreHTPu/6op+s/p86XRUjV9vgqVqhKoSmBXl0CVFN3VNaA6/6oEdnEJfBQpuq1uc9YULY2Wjj/2mJ2NlqQTNm5UW0lhi3/UgxK1g1wpD68fJkVLOrw6atC7KAHkUBKiW1TH256d54FJ1600bqrJmqIvvfR2DBzYK/7jP36QoEOk0tC33kxSFODyQI+EAShKSq3IE6AJ2AYAPNwjXDzEA5xAn5pgHsKREMgV5ETpGo/sQ0YAa4UoFOWEmAD+ASzkLXAORAA2JXUZ6PKa6xuPMQKEfgfcZs+aHRdccH6CpxdefCFJW52TyaNRw8ZJtKjHZ07m0Lx50zj7rDNi8hTdvTcnuEE+SGM2F+AFief9SCD3R6IA1IBdJXWzfgI9/wNsSrqu+Vdql47IMZMRoGV+ZOC9wKL5uRdwrLHMurXIuAqoB/6tAfIJCQvgI1qBNWAQUPUTiYjcGrjffrF2/YZMq1UG4LOfvTyGv1PpvC0dduPGDXHC8cfHk3/7W+zWvv3OBjDWAggmT2ARwSoiyNoaPxCovp9al2SBNAFEATPAHuGDMBNJhdBB5gGudAGoL005gGlEQYnc4yqsZYkYRYIPHzki1xQ4RA6rCSudEKgULYhAE9lLvzVx+e3v7o0vf/lLqY+idmJ7Tdx440/jW9/6Zs65a7cu2cwFcWpMyAwEkVINIjOffuqZjFAbOHDfJCs1bvra176a77W2gC6yARHyzjvDU2Z+F5V09FFHx4wZMxPcii7ToXfdxk2xZu36BLvNmjbJVHnkM/2++qrPZ4Tj4489Guecc3aMHjUy1wRoF2V10EEH53qeefoZKRM6VVLBESElahXY9UU3kCXsC9idMXNmnH7G6bl+paM20E5fkRbWjv275s9+9rOdhKl1Mkf6zE5dl82LhqYTlXqhbVMf2Lx6eUgEa/Too3+LH/7whry/bvGiYn91+11xxRWXJqHKBnSap6P8GF1OgnzUiCxpgBhhZ1Lru/fokfV/2YtDjDVr1sWhhxwWv/zl7ZlST/+RQeYyffq0uPjij8fKVSuiS5dOmaqtDu38ufNTH5F9rsN30Bk+BrmBeEEcIeIRRfSRDpI/37bvfgOjcW1tKEw5YeKkbNC2fOXKiO31k6zzuW98/etx5JGHR21jqaXbs/O85kH0AIGA/HRQwkbcG3nGvzqAQN4ggKwbX4BQJ2/ktWhnpQaQSZs2bU6Su5TreOmll3MuxmoM/Bg/UEgOusqGTzllUMqVD0F+IcLpojFsrqtLXSkkichqfsfc+ZpTTz0l9xg+QxkB8mJDLVu3zPVBwvhu0aJ1vPXWsEydnz1rbixavDTq6rZmHdb1dZtj/caNWU5Ak7eli5dkBkSL5s1imijN446JC88/P4YOeSN269Au/9e2beuMGDW+Xn33yCZbdMfPmTNmpYzo1u9//4ckepDl5Mmv0Ff+gn08+/dncz72RzKyv7B3Ppx90hu+yzqJkue/kNPsQRSinxpFbdxx8MGn8Oc+6xoiHvl/9kB36JRoTT6T7/r7s39PUtS6sSWvk6v3IXDZNr/ukMIaswXjRYzbXzTKUlMU2e891o7PFJlaGt3Z25C8xmYf5xP4d9cxJtcv0Yylpij94ofZri866XfvIx+6Zw/iw10bEembPbim1+1ZMgH4Cnpmfa644orcF9h4iT7X6I3vLGQr/1EOH8yfX6ODt956ax66sAc6jQAWEcs3I2PNi69C8JKtQxX34i+83yEOGVcOSFrsrCvqUO/0007PCOgWLVtkeRKkcklnV3ajyIX9leZv7MP9Hn308YxU5w/nzl0SxxxzaNYeRbp7PjA++kb/6IN9mZ9xqOg1mRb8rHWyP/udnppPSa0nE88rZE0/yMee4vOeAehCqQX8zW9+Mxstbd22La6+5uqYO29eRs7SXYc1dVvq0iY9b9SvVz8a1DTIg/HyrJf15rPZ5vb8Zj+FFDUf77O+/ufQY8vWLVlT1GcaNaqNLVu3py8SKTpmLCJ6enafr19TIUz/uft8NVJ0FwdA1elXJVCVwE4JVEnRqjJUJVCVwC4tgc985gosZNZ78pC9/UO/+3X7lrqo0UcptkaTxg0CKbpb+zZJoKjHVC8qp/9IUQ+wwJ00eRENHmYrKbCVLvQiSD3MZipUve35QLwNIbqlQor+o5ZVZSy+C4hGikgZ3GeffnHddddFw4aNMn0ewD/3nLPzYRmxArAhWQBGQEGjJA/5yDxAEdHnf8C01FTgFOgAMqSeew2gcF8gDFEJsCDakAbSwH0GYH3qqacTiOs87EEdWQf0IBjM0+cQHkCqsSHsknxq1iwB8JLFS+OIw45MQLFy1fI46eQTo1mLZjFt+ox4992xsbluazRv1ipr1CEUdI/+/Ocuj/nz5kSjxvUzkubllwbH8cefkLJG1gBkSA7A3BeyUBSPGnIAG1lI5ffeOR98EEcdfVQCWKDWXJEz5gEoAqYAD4LUut51110xZMio6NFDs5+NGdn6/szF0bBhZCSa6B9yQaYAhYArUFkIARF3gCai1NoAT1OyK3S9GDl6Upx0wqHRpnWrjMrbsHFd1mGcO+eDWLpkSRypaceIkXH00cfsaOgxJIk7KbjILiDXetEh45eOCLh6DQglHwDZ+tMD+oLoAdYAbfrgdWtUomsKAVQiF611IUVF05jH+7Nn5/hFD6nzuXzZ8oxsK6UVvO7+UmjJcdLkSXH66aclEUEnER5PPfVcHHfckTs6V++R4JncEHuuxTZE/EmPZYnmZz1EDk+aPD4+97krE7RKC/Rz6nvT4s9//ku+RwTfc8+9Ge3aNYl64aChJg488KAk8GbPmZNknjRrRMi0qZqsVEgPOnrttV/OqDjp86LSJk4YH41rGyUphnyg26+//trOmoHWFuGA8KabZA88A7P0vjRXQVjQHzI/8IAD47XBg9NmECf0TaQzIG/8Pg/II4HKAYb3ighbgfyrFxn9JHIOeYkItdbs1xoj5kpquvUcOnR4fP7zV+T1dQ8f/OrgeOaZZ5N4RMaa58qVK6LDbh1SFnyJec6fPy+b7CA56APSzTogqRBLxrl2rcYv+8djjz6RpCi9Kmm1u+/eLc46+4yYO/eDPNwgb3Y674N5eajhmuRTKT8xJMlFa45oZlN8D1IKQcOXsh+RWIcdcVjqn6hHhPdtt90eCxYsivXrNiRpt2HDlvjkxRfG5VdcFvXqbc9axEhvdTMRUggE/omfdg/EiftZB+uBBOEvRZIZkzVGjvBn/L05HH64TvF16QPpunHzKfTYPMndGPv33ztlTL8qDavGRe/ePaN1q1a5Tn/4wx/Tn0pn33//A9I/WSfpsXwNwqZL1y6xdEf95NrGjePM009LvazUPey5kygpzf2U+Ni4cXPUr9cwZs/+IH59z2+yhm7q/ebN0blnz9gS29NupfO2ad0mYtv2WL9mbaxcsSJ6dt89Bu7TPz6YMysuuvC8GDdmVDZjuuCC82LuvLnRtkO76NGzR8yZPTcaN24SY8aMy47iDrZEdEtN33vvfXaUEnBItE+WC0Bw/f2556NHj14xcdKUtHeENdkhdn2Rpb2IrJBYIrLpORsfNWZKnHvmiXk4NnduhYwu0aB+lnIZ9NqBHX9jTcmfrMmVDQ0cMDD3LH7G+lunhQsXZXq7sTu44TMHDTol3298xirKUaTrwQftHwccsF/avHspCaER4r333ps+gN7QWf7SPuCr+D33Lc2lfNa+gYiz15bo0VJPmL4h58xDxDjdpGMOGNlYiTJHrNNr9+YzEPp8jQhPB2DG5fr03f5MpmzXvfkucmBziE4EMlvwXqQhUpRPpvPGYI+xRvYQfsea3n333emH2I390/q5PtLV2P1Oznyfz5GFutjkNHLkiCQmS2Ms97FnmKd1qERS1k9ikbzad9gtHnvs8Two8T9Rq3ymUhSi+Y2tEqFcqbXr2YaeeO/ixYvSPyPCly9fkT6gZMOUtHu1lPlQOkMv+F2+lKzZojk7bOvSpWuS9/Z7dVdbtmoVjRo3jm9+65sx5b33smxBNmbSWX7H86U10XW+aZNmO1ps/uMxvBCjXnFfsiInNm7PtwYIdiUyEKN1O7rWI0XVFHUI4aDvzSFDY+LE96Jp8xZZUqRuy7YsoeFwRWYSWVZKOm2Pu++8vcoH7NJIqDr5qgSqEqg6waoOVCVQlcAuLYGPIkV1n69fD29aIUU1WiqkaP16kRGNheT0oFopjL81OzcDyZXokC1JEhZSNFOm6m2Pmvo1lejQbcpGVojREiFQFqX8rb7l0KEjY//9985mEkibCim6IK76/Od2Ng0CvhB+iEsRfkANYACYI70QXh7+PewDTUhTESWup3OqumlAn2+EFoCDVATOEKdIA4BR9IlmGoDUq68OTjLSdYEGPwF/oMa9gaqxYydlUxzgDEHke8A++8aVl6phOCLGjn83pk6fEhs3b4ievXvH6HfHxprV62P16i3RonmTaNigQfTo3i2+cM3nYsF8RFxdAsIRI96N3XbrlIABeEF+Al4Am7kicQEuxBJ5iFgBmEtjqi7duiYwRXZI+/MZoMwaIWesocgSxG2pjQaoANYLFiyMTRs1l1gfS5ZviD16d05QCxAiXkXdivBB+CCXyL+k/Zpzz169M4V746aNMXnyxCQLlGoYNOikeO31V7M5DILi+eeei3M0kHr1tSRxpJG7TrnX/fffl4C3vAb0AohIWPO0ttbb/YFmukEvRYpaf4CV/HyO7vgMEF4ipNSgBAjNu5J23TGBoWYyTz39dPTdY48E8eSDBALYzc/9fNY6IZlFMrkn2VgrKb9k/4UvfCNuueUHCf58sQO6h3TzPmQA+ZcO05XGMsuiVasWcelln47OnTsmqNXoCelJt1555dWYPWtOkklDhgyNTZt0um8UzZq1SDJQmjeCnL0oXYD4khap4/ya9duiRdN6SX6JXEISDBw4IMkHJCkSCEGCtEbOaQiF3PU+RLTILjoGNBtnaXTGRkp0GBBtnINOqtQULdHb5GxMpRu6dQHclb9AftJH+klfkW5iyxEG1hXw9j/RmXTDWpI5MsBP7zFeqd/kTpeM7/rv3RxfufaKJAmQEur50XndwdkAH4DAU2OUjSAn1a488KAD47/+678y0kvEtsjggw46JG766c1x+eVXZAo1Oxk8+NU8GPrFL2+Nxx9/NKNvTzjh+IwUHTd2XHzluq9mbU33FNFKR+gf4uq+++7LVF7jdHjjkIN9KSGi/mrvvr2TMGjRomUScTff9LN48aWh0aJ5TZJgyCprIkqZT16xclmS6Uo5VEiTprkO5FGi8qwFv0mnkWD0l9+jD6VeMR9Ymqghfugu8pu/o7uVMbVIsoQe8OPWhP9DnrATuqZ5FxJ699275x6AcM8auv32jFWrV8fuSKk2bWLjBmUrGkXdjqhK5I9IxZbNmsWll3w6yekVK5bHscdpALMia1qzV2u8z94DY/Lk96Jhg8bx5JNPx1/+8kiSuB1EeM+eHdvqR7Rr0y5aNG8RjRo0irlz5kaDejVJkiql0LS2YbRr0yp279Y5Tjv15Jj7wazov1e/GLjvgNhab0vq95Ily6Jd291i0qT3YuKEyTF9+swYOXJUNGvWPOWCULv55puiY8cOcckln4n3358Zw0eMihUr1yaZyj/47LHHHpm+BTlPz8h4330Hpt5/+9vfSl22l1nXu+66M2bPmhGbN29MPZN+jiyTVcCv3X777WnX9i1kJb2nr/Yn64Rso0N8pb0B0WcvFFEuJXr48BG5J2rC9MUvfimjliuHes3jyCOPij/+8ffRvFltnHTSCUn4sVOfZyOa3yH4+S2kLv/kCzHqAMtrbItc+B16z2ciNOkGG0CmIvGQl+VAhE82J9ejL3w8whJJJ3LTe/lHvsJclVpxyEKXEZ2eI+zHvu2FpV42XyHS3D5BFubNXyAc+RfR5vZQ/+ff2ALSE3GKWHVYZk+x55Gj54eSiWDO1tJ76L7DrdJ4zut03hjnz5dJ0jZJv6lTp8cRRxyW4+NrjYPNIVRLsy32/tObbsoanmWvsKaf/eyVSQqrP2qs7MAhNftwbffjx73ukJG/tX72K37X88OH142+VTIh9kw9pXtsXPkU2QLmYu3MVw3x/fbfP9p36BBf/NIX480hQ3INkiiuq8vGSA456HPDBg1j65atGTFamuqVn+VQvJS+oXdsoRyyes703FDTQOmmSgRyTY3obSVLamL1mnXx1tBhGSmKFBUhihQtjZj+Gylab3vcc2e1+/wuDYSqk69KoCqB/+uAqiqSqgSqEqhKYJeSwEeRohotFVK0tlHNTlK0aZPajBStqd8gAS+Ss6RAOXkvzZWQa3735WTee70mstTD8Ja6rVEJT1VaSoJVhSAtZGipE6p5y+DBb8eAAX2z+zygoabolMmT49Of+mSSJCWaDmEJFAA6xoQcAMCAClE0iBcEhM/4HYAHbBGKQBMgBsAAW6IngRIAX+SEB38ADuGpCzjyQKqhCDL3LBFrCCREjv8DHIAV0IToADiAi7Zt2sU5Z54b06dNj1VrVsSrr70SW7bVxUmDBsUzzz4XH8yZH5s2bY2WLVrHqpWrokH9enHB+WfF1KkTY/v2TdkpfObMObHHHnsmyH3iiRfjyis/noAN4DN+UTtAJ0An4gdgln5YooOOOOrIjCQCBAFpIA8hgwgBMIEyIBUgRgADb8AiEkytyy112zJqCFEIkPkCWCo1x7alnEvKm1ROxI5rI9Batmod8xcuiZatWsb69Wvjk5+8OF55+cVo1qxJLFm6KIHcccccGy+rt6gMwXK1CJG0eyZZSIaV5kmDE+i7H0AHEAOsgKIomUoKa5ME7e6L+DIm61MacSB1vB/4AwJLsy36Aehbc+QG+QGmQOCnP/2ZmDR5ctZlBHRLCru1t+buaZzWHQh3TeBcnTl6iHBB1t1yy89SJnTENVwLCYD4KdFf1iubIU2YkOMTadOrV4/4wQ+/H1u31iUQRIwBjr40e3rj9Tdj1Kh3Y/nyNeEAw1mEBk7HHacbdE28M2x41qdt1bpS447NIbgHDtw7r4MwQZ797ne/zXFOmzY1a7ghN6UwWy96IQqSjTlkEG1N79gC8o6tmwd7IsPStAy5jCy74Lzzcx2AZv9DRiBwrJE1sabsji4C5WybHOg0Oa/bsD7liuxEapC1NQf+kb7sl7+gewgl64Y8QiIBxgio6677Stx8880pa3qk0ZU5si/zdP+hQ9/KqGTEAWJGFGmfvn2y1um+A/fN2rZSxAcO3C/uvuueOOYYKcNjkqzRUEf3+p/d8l8xYcK4jExSO3Ds2HExauSouPCCi9J2kJEII6Q6v4GoNO+rrroqdQ8xifRCENx4443prw457JAdze22J2n4+9/9MR5//IlM30ai821k+ZWvXJfEbN2WTdn1vZK2XhqObMt7kR2yw7optyHlGImDoOArpcEqP8Hm+Bj/4wfJyvh885PuWeoWIj+sB7uh33TMuri3VOAtdZszchVJ6QCF3yC3Jk2bRe8+fWJT1mBunqSHqOeFiyu1C/l6jcnu/8Mf4oTjj4t+/fZIvVOLt3uP3bNhmM/Q53ZtO8Tq1UjaVjF+3MT4wQ9+lAcIPfv2iSnvz8yIUTa9tU7ZkkZRt6kumtY2iU0bNka7tm3j/ZkzolXL5rGlbmN86YvXxPRp70WnTrvFoYcdHB06tk2ZrVy5OusJL1++KqNGX3/9zWxAo9QFGYimdeiTdYN790rSdq/++8Swd0Zl9Df7L5HAdMAa00cRynwCO+XDEff2JwdAF154QSxbuiiWLFm0s6QHv+w9bIU8HAB5v4M9umu9kNj8GnugGwhGB0PWjL327tU760UraVLKUJxyyqnx978/H+3bt81yMUqFjBo1IrZvq4vzzz83/V0h/+gDO+VP6b99t0QWsml7iv2iZF2U0ioOzvgKY2eXyHzvs5eJqvRZPsOhEmKudIxn0/YkryPH+V1z5I/YC5/u/dL6HRC6P/9kL2Bb9JOftv/5nc0rvcLHsEMyVfPTHk+2pea08bqH0gIlS8JYS6aF+bkPuSJV6Tz9f/Ot8XHYIXumXtivyqGjMSOF+QF7Mt/l75I+Ty/IoFLPuXs2m/zO9ddnTU3+jN3aJw499JCUI3unO+yK73Kww26Mye/ef+ihlbWyr1TqKa/KAxhztN/TB2Oxf9Eff/O1bND99913v3x28nxlnKJUO3bqFK1at47v//v3Y9To0UmKIrKRokjMD5OiGmrKN+Jj/tVXeSY0b3uUfbuSFVGTEbOb6zZH02bNcr4NGzaOdes3pj2tXbchu8+PGzfpfyRFs859lRTdpTBPdbJVCVQl8K8lUI0UrWpGVQJVCezSEvgoUrT+duTlPyJFjz36qIwURYoiWurXq6k80HrPjgdbD5qlqdL/ixTdtr0SIVC3eUum4JfIgH8mRT38eghW0+u55wbHXnv13EmKipSZNnVqfOyiC5NIQo4gc4AkYMprIm6AGmQe8FGiCYFCAKLUrCtNdZAcCCDABNDSjRrBBvABPr/61a/y/4DDiBEjMxoGeET6iFoBPo3Z/Qt5OGvWnDj22KMTPCC0SmqwNOezTj87o6dqmzSK2qaNo88evWPvAQPi1/f+Noa/Mypqa5tnR/Oli5dm9+grr7gkFi36IDp1bBv99twj3npreEZrAD8IKgCtkJj33vtg/OhH30mgJ3oHYCQTKYWIiYzCO/qoBMoIU6QSYIOQA+wAOSDEZ80LsLQWIr4APYQDIkBdRYQjwnjdOjXpeuTnkCYIJeAP6VPqRorItEZdunaL2qYtYv6C+TF69Lj48Y+/H+/PnJ5ge9/9pOq9HBeef0GmzzeprY1xY8dnKuratet2NsFCoowZ826Ox7iAaeSbewPV1h2gKs23EEtAOxCl6UZJYQTygHeElzVC+iALAFHXFEFjXUuqMYB2xBFHxovq4vXvv5M4J3vvcQ26RS8ATvoGZCL8kEruB7QCoggzpAxiopI+uyxBqN8B1tKBl4ytJSCOfBJ5/f1/vz5rMrZuXWmuUUmVbB7btmpSNC9uu+1XmQbbpXO3jCQUOXrRRR/L6LApU2ZEx47tUi+RlCI+RV/qMD906DvxqU99IsH0Sy+9mFGtW7dtTbBcCEeNcoBrpAvboH+iNYFmYyevEj0uGgkwRr4jgEQQIhgu/cwlO6Np2QG9oysIAjIByNkbvSRD8ijEIQC/as3qXDf6xP4K4Ub/EEsIACmtoi1FpL4/e2Vc9+VLcz2ljZLjz37+m7jskvPys3RU/UYEgEOcEoE6btzYJDOtHRlwdbt3372S3r579wTiUrL33ntA3H/fA1nzdebM99MOkKvSVU886YRYu1YU5Zo44ojDM7pUt/J9B+6XBGQhI40DgYiYJItCOir3gNAxdvaoG3aPXpUoZHNByj739xey0RPSG6GAoLQ2N9zwvfTJjRpLs30go2DZOZ0oUZ5shDxKdLW1s250GLGEJBcBaB34VWtpHGog+hw94B/Yoi82SA9cn17xqXTHOlcas2yN1q1aZqrvqFGjcx3ZDoJ0/ISJcf4FF2SJBKSHvcIcdZZ3H++jp88+9XS8O3pU1hfV/OjPf/5TfPwTH0u9qxA3beKtIW9nY7ItW7bFwgVL4mc/u6XSvKxVq1i1YW0syyi/BnnAp0ZysybNsqxLTb1KjV71Q0XZLVq4NPr26RqnnXZKnDLo5Jg4aVyccOIxSXDqNL9yxeqYP39RLFq4JKOE+SnpxSLpjFctXkRu165dMtJYNNsrr4pyXJc24T2IXPJEFDrAoP8IXmuwdMX6aNOycfo1+o4A7tyJbi3MPY6fQnLSWbYmW8BhAB3wmrWZNu39uPzyz+RasFc1SN3DQRIC0f7YtEnTrPP8l788nL7BF19HnvYKDeVEGD766MNxxOGHCPPsWAAAIABJREFUJCnq0NI+gRQULVjS0Uu0cTko4mfYZDl0M057EkLSve2NoiLtx3SdjtpXRJ475ORX7VMISzrpWvyAwzz3L+ReyeogS4Q8X4A0LeUozBspjPyki/w+OxNl7mATAYpUdn+6ZGxf//rXM/KSnxUd6rmAzPlc5CUZIkL5fXrPx/LjpYGhe7IxY9c0i824l/V0UGPu1tHaGLNnCD7Qvm1fITNzLfWHRVffedddSTKWVHmkMfLd/nb++eflvoQwRcr/4Q+/z/Xk4/ggvyO4+R33s2/aq8nKc5v3+R/9YEfGxU+Zt8+yGX7GmK0hnfzOd76TUaIOCm+6+aZ4a+jQlFvW8d68OeopubSjLqjySaJFkaIfriX64QPySgRoxZaNpRyS86v2I9GizZo335HdUxsbNm7OOa3fsClJ0bFjJ+4kRUWR/sv0+Xrb49d33VHlA3ZpJFSdfFUCVQlUnWBVB6oSqEpgl5bA/19SVPp8h3ats6YoUrRBTcMKoanuqJqkWSh/647vSsRnSZ//qEjRf14In3VNYE4E5/PPvxz9++8R//Ef/5FgASn6zrBhcdqppyRoRJYgDAopA0QhkjzwA4al+zjA5CG/NF9yD5EiotxEhCARAAPADNACuADx0sQGqQg8SFFGFCCfgFjXdR2EjkgOr3mfz7mfzqyiDgElQHnIm2/FdV/6SoKcN4YMjp69e0TfPfpGQ913X341hr09Iho1ahoNahrF4oWLo98efeKSz1wc77zzZjRt0jBB8ZixE5IURXAap8ggwAsIBVKAPsANuDNfZBTwh/gAbBo0aphz9V6yMmfgC8GIhEHOAGuAEUKqNK5CkCIoe/Xsk+SouSNJgFQEFpDm/UAMQIfwAw5FDJXOwL1694lR746Ltu3axrJlS6JHj+6xccO6TAfduAmhNTDmzJodTZs0iXPPOSeeefrZbAyB9DNOIA3QfPjhvyRJQwdKkylztXbWnmwQNeYH0Hmv8QGwpeMw/RDtCHSL0PKe0o0c0KZX9NGcEORkJspm4qRJGanjM6W5hWsAj+btMwA3+QDlv//977PhhygnRFslInViAj4yRQ64TtaZVTMzItcMGYf0E02J5EM2I9a69+ia6diAY6XT+/YkRLdti0wdVqdR1JroL2SGCDAE3iOPPJoplAD+kuXr42MXnJGkLRKMvSJi6BGi6re//U18/OMfi5nvz0z9rtjR43HZZZdmOjy7QwggyOgZMsG8jYn+ALBAM/Dvf+YHdCOBPvmJi+MXv/hFEmci7kTDmQcbIXOEhbVAMLBLsijd5slwU10FKFsrZIRDilLbGBF39dVXZwo6e2R77iGNlt4gko1LB2fXdj9jfPHFF1JXkZmVmpmHZ6SeBljWwfovX74s+u/dPwmLY485NiZNmpzdyPv12yu+8+3rsymWZkPIc2n3hx12aFz52Sti7Nh3Q0dpJIVGberkfvbKzyWBhdxEHvidPI3Z2L2G/OfXEEZ0hR5JPd5jzz1SzhWCt2W88fqQuPXWX+a1yIPuGf93v3t9+uSmzWqTFJ03b252hUZqIFCK7yYDZJPXrJvxI2npPf/ooMR46AWClL4gUxC49ML7fbY0Q7HO7NS6le7S/LK1p7cb1q/LqFlRlebFV9LRJ596Oi7WOGv58ujcpUusX7c+ZSypgO6zDYcCG9aui4cefCDJe/4C2bN2XaWLN3+AKB4/bkJGR7dq1SaWLF4WDzzwUBJTNY0axpr1a7MEQ8sWrTLifca0mUmqzFuwLHp065zNlxxS0EmHD7PnLox9B/TNOtbNmtXGUUceEhs2rE0yddWqNTFv3oJ4b8rUeOqpZ7JMRSWyrWn6llGjRmZjvc6dO+VByJT3psbzLwyO9u3bpfxL+Ri+okJY1UsdLB3oEeTkTBfMzbUWL5qfRLv9yQFQqSWKtHMAxP8jIkt2ApKSPbkH3a40DJyQNimikFwG7DMg5fbQQ5VUdJ9XU5TtvPbaG7HPPntnHd1XXnkp9t9vQNY0FjWJfEO0sqGSEk9udMFPPphPYWv2GPuewwfzou/03v3oq8/bS+z9IsmRp2UepcwLXS0EIv9tL2aPxsEP8Sullrb98HOfq9gZnSzlPthzSWu3L/Lb9g5Rmnybg1SyFZ3puYP8EKd8nnHTa/srH8Qu+CE+rBxclKaFIintOe5t71IPmK6zJ/N1WGYtyIdvsm+5r33YZ+mP/YQ+2bt9xl549z33xJixY/P9JUMDmc730TP3cD+2JmKdftgH/Y88kd1sG3nK/9vX2Bby1f39bY72NPso31u60fMdaiebo2cP66SEgVrhDdQ2/cI12eyt1BRFisrPRIpWaopqslR/Z6Qoff/nNPp8345GfZUD9kpDK++TteB67lXZb/6RPi9SdOjb7/y39PlCivpQSZ93MOlAv0qK7tIwqDr5qgSqEkhkUP2qSqAqgaoEdmEJfBQpWmqK1q+37V82Wiqp7/VrKg+qlfR4TTc2Jsj1kO/vD9cU3VmDdEdN0QqJsy2/fX344dhrHooBnFdeeT322WfPTAkHMO655+544fkX48wzTk3gBYiI0ABMAD/gXrQFws/DtRRdETOi0QAQBA2A4AugLCl1iAcAANgBBAEqJCxwAJCWDtAIojPOODPBEcAHVIn8AEiAq/XrPcQrGxDRu3e3BJ2ACJALrEwYPymOOPSInO/MWdPjpEEnRuu2rbMr9+Qp0+L1197JBgmNGjaJpUuWxSEHHRCXXfrJeOWV56O2McKpa4wdNyFOP/2MHCcgiVQzNwRbSfUHaIBQBAZACigDShm9N+jkBMclVRDgkV6PUNFYifwARKQfgoYMCwmVREzzlvHEE39NOSI+gVfy9j6kMEIBgDQG1wIoASvjO/a4E6Jeg0pts9dfH5zERssWzeKrX70u3hwigmp1HHXEkTH0rbeiZYsWsXlTXUZktWrVOtcE+YKg1uyHnlkjJBrAj6AzV4ROqdVpfYC3Qooi2sjLZ6wZIG28QCLSx2dFKyGHgVDjrJA5LXNuorA0WqJvxgPAk1OJuHMthLKfomOBWqQ7gEsfyV/qecri2GPzukgB47EedMVauSfZGbfUTvM2xw4d2se27VIkm6UOKy3QcbdOMW+eercTY9as2TFmzNhYvWpNkgdIwD59+iY5CGBWyIrNUVtbL8E3+ympyaIKkW1SMUV/7TNg74yUpDfIOs2wrDmAjljwGj2qkD+j8hCArSAfyqEDssS16L77kPkln/5M1vH1eQQl4hhJg9wkIz7EvHVyFqGIwADCkRRsrKFGG3V1SdpbIzpAVubnenRAdJjXjM97EftkTR6up1kJIsWYEC5jx45JnW3RovnOGsJ0Ua1ROlSp6bo0jj7m6LQJzWp0YdbUZ889+8dPb7wtTj756KwpaV7KQFijc849O2uKSp8WqansxtT3psZpp56eZDN50RPkJ2IEoWzshRxC6Fgnr5u/KLiDDjko9c7aI/PUs7z11l/ktd176tQZcfLJJ8R1112bZGzrNi3j2WefSeKXH0UOkJl7Wye+ll64Jr2mg9acPBFYIuXclz/R/A7pihR10EEPrBffjAQrneRdv5REqTTyWZg+0L4gfV7Ep2Yto0eNjr332TsjbkeMHBWnnnZaNmexTpXota3xl0ceTh+PGDXmtatWxZN/+2sSlnwlG/tg7pwcCwKRnHr1lBa8Jo4//sRYu2Zd/PWvT8Z9992f3b4b1DaIjh13S9ltWL8pozuVIxk7Zny+5uuD+Yujc8f20bRZ01x3c9Th+0c//Pdo27ppzJs7J5sTabTGN40YPjKJdvrgGvYG9l2ph3li2pFo5Ma1TWLESDWhO6aPYNeuzd+SfSk9QM/5oUKa2bdmzFoQ5509KKa+NylrCyPBKyUGWqavZQsIQiSY1/gUpB3bnzRpTpx99glpPwg843J/9oVc69C+Q5aDWLx4Sfoye8JVV12dB0rG6HDF/xYsmBc9uneNU08dlP6WXdpHlQexJ/Kn/i7RxvTAt3WxnkhHRDoSkg55L3t1HXpvbHRJyrtIb3uyPYb+sZESCc6P2OvVlTZnfqs0/Cs+ygGK/7sWApie2KsdkPAdfGxJ+ye/0mjJ+/gGWQXWhd7SKWvKVozHfKwX3fZ+crQPkAGi0XODwyx66zOuL0PBehk3n0QubIq/9Bn3sF6lyRN/wIeZM5LU60pADHvnnVi3fn36uhUr1sTFF1+UkcgOJjVV43PpjihRNaDtWdZUxLJxOQigByUiHblcIsdLtD+5W0M2bAz8Mn2ZPHlKXH31Nenr7Wt8NJ8wcN99s/u8mqIODT9cU7TUAKXnSFHf2ZZ+R/mkDz/7+d09/7m+aHlc367efXYBRXJuiQYNGmXtUKVDkKJD3np7Z6Mlr/+rSNEs7VRNn9+FEVB16lUJVCVQJFAlRau6UJVAVQK7tAQ+ihQt6fNIUQ0ndJ/v2KFtRoo20Al1c6VeKPzogb/S3GJjEloeupEbwHjlhL9SNzQ70dfUywdih/3qipb6g/5fIr2Am9KR/uc//3kMGfJODBy4VzaMANrvvffXMWL48Ljg/PMSMJbu4AAgcIVsAiYAGcCvpG8jRYEKwAt4BPSQO+6H7BI9CAhI80QUIRxdHwDyO6BZqdm1JYE5cOI1ZJ/GOoiwUncSEQq0+RtgQioU4nbmjPfjyss+m/J6ZfDL0bdf79iybUvM+WBubNhYFxMnvBcbN2yJVq3axsL5C+LAA/aPz3/ushg96p3o2bNLkisvvPhygmpzBS7VGkScqEX429/eF2eddWqSOMaHEAaQgUpA11yOP/GEbEgBGInWISe1A5GConONH0GEzBQFZH3NGzGjppiaeQvmL0jipkTkSbuUbg0oAnHWFIgENJFQQCRA3KJl65g5+4Ns2DB8+Dtx9tlnxqKF8+OUU06OtetWxwMP3B8/+c8fx7C3386GWocecljKWtpx6XaL4JLaKkoVqCUH62w+/jaGQvR4nfwBZQQ+IIdURWianzlYd/qCFAZYpZQio8jPvJEGdBqIRFg++vhj0bt3n5yP6JrSbRixB0AibxCZ5I4MBHjpOpmIAqNHIlaRya5PvkhZBB4QTlbWD2Cmj6UJCH3UOKdN25apP9Kg16xeGx07do5Vq1bH0qXL44M5cxO80gcp9IgBgBehIHJoxYpVSWYZI1KjQoh2zLWtpKvvkzpx/wP3ZXqya9EPvyOKAW46gQQoUdRkS8bmWdK32SrbAcjdh+2Zp/GoGWtO7mlN6VqFMNM0qn7eE4FgrawP/XE/BIqIps1bKjUK6bYIXOtIZu5p/XxWHUzyQyYsWrwprv3ypbkGSglY79/+9uG48MJTk8wnj1mz3k8bFoloLAgbzXtGZ5r2qbnOiM5TThVV+mJ03K1jRtZV/MAB8dCDf8pae4sWLU6SRkS3a+kAP2zY0CSzdUrXqGze3HnZgRn5WCKKzYuvIBPEjfmZM3ISaeLbfBFthx5+aPogUVuIrPnzFiYhN3XqtCSG3h03Lc4966S46qrPp09u1bpFlkN45pmn8+BCmj+So9TnJfcS0YcIoZ+IbNfyjeyxDmQsRdq60E/1Guk4XSN762Ye7IGs+VZfxbcjoTSCWbd2TZYpEHWN2LFPbNiwMbZs3Rbddt89o0S3bd+etT5FkH75umvT9vgwttmxfYeYOWN6Rl2LNNfAiO5NnDQhD78Q9M2aNovZs+fEKaeclg2Ehrw5NGVkTY486rDkZBwkvPHG6Ojdu3P0Q4qOGx+rVksxbhqHHHZY6ubQt4fl+Pg963/sMUfGV669Jupt35Lytle4/rhx4+OOX92R66EOqrXja+0BCOBBg06O555/LsaNnxBLlizPCF+yQoIuW7EhvvG1f8s5VvR/+c5DHevsfWyd3mq89OormqBVamRaj0K+Sv/+5je/ufPAgmzV1hXtSPb2Ktd3AKYjO1uVwi39efOmzdlE0DwRk0rKfPnL16Z++iyfby0efvjPcfppg+Izn/nUznq3anT+6Ec/yj3FYQaf5cs+4H58It2mD3ykdTRusmHT9gg2KHLS4aP3+t2ezJ7No5CfpSQDmbiGAy7voWP2WHscHXFf71EKx7XoR8kUEMXIX/G5ZOcgjJ2Rn5IypRGTfdX+4TmhvNfzBhtBmroeP+93dsI/s1F2Yv3JwefNGblcIr75RfbnfuyIfrEZdmUP5hdE4TrUIjs6UJoi2ffvf+CBOPSww/JzDvzYtFrVbLa2tnH6dOshOtxzmEMXuiNq2e/9+++d+mVOfBu7dU8y5BNKw0n64XPIWr7b/5QP+va3v5Pj5ufsGe4ldV6TtOu/e328P2tW6mHub1LhG9RkZKd7Sp2vPAPKJpJd9N8PxgtBWurL/6M8U4VFRYpKx/dg6fO6z3+YFNVo6cM1Rf+n9Plqo6VdGgZVJ1+VQFUC1UjRqg5UJVCVwK4ugY8iRbdvqcuaokjRZk0aJSnaabd2O0nR7B6vszySs4EaU/V3djoFBJGSyJvsOO8xdnvlu6ZB/XwoFmmKWAUMgMICnAFzgLxEi4kUHTlydBxwwH75kC3aQVrvjOnT4+STTsz7ijBBJgFLyBzRSgA6EgFIKBGKCC8Aw4O8iDtEi2/ATISe1xBlHtwBXV8IIOPz4A9wIXZEVfjpgdxnpCyqrQbAILSQMUAecEUW0l2Rlb5EMj38l0fi+9/99wRlD/35gTjw4AOib78+sWbtupgxc068/tpbsXjR8ujcuVt2RN6jb++4/LJPx5TJ42PAgH5JAtx5191J7pSmKlIERZ2pfYpckDIHoAFmCEPEBbLA/Mhlw6aNGT1DnkAhYtXr5oRQQA6RI7IKYAKKrfOaNSK4miUZpraZVDvrihRDEEpblObt86JklizbHCedcHC8/fbI2HPP3inXw484KpavXJM1BO9/4JE47NABsWnj+my61G/PvtlkRHJd/Xr1ok/v3jFp4uQkm0SSWeMSQYKwcn/jso7GT+YAMRIHgKNHwDBgL+LN2po3cAqwA4UimxBePlNS/l0L0eYn2bm+n8gyMhk2/J0dJSK2ZvomEpn8S7MmukCX3cs3ElZKN2ALZEqfRLgW+bu+tGb3R/5XGtKs3VEu4q6817XXXrujccmS6NipQ5KiaheuXLEq6tXTiXd7dOrYJaPeKvZUk6SFeSGfre3yFWui/159Yq+99o7DDz8io6IrKej90lal9CM1DjzogHjkkYczHdnrdIhcAX42hhwlT0QAglCkpXuJcqJjPkNe7s0mELL00Ri8Jn1ebT+HGKWxWaVhTvf8PFIBSSJSC/FjHa0TchWBMX3mjCQtrStb4wdcF+BHUpDlT37yk1wrf7///ux44onH0i8go8znc5+7KqPOERZ0xNzZM1k45ADo1QQVXcXGzV0k7cmDTs7O3IcfdnhG5SLE+vbtF9/8xrfipJNOjsGDX0tf4Hps9ee33hJDhw7J7u9ISs2wxo4ZG+eec17KEeGC2EHmkKm5qx9LNuYtxZVdIS2QNJqEIUUdAmUd2W3b4/2Zs+MHP/hhEuNSdBHuajAqdaAEgJqiTz75t3jhhefTBm677fYk4OgfYtO1EYClHAOdkOaMOEfW0HtzQtj6H5227sZtnZFXbJMd8d8IE/cxFz/pst/50qlT38sSLLrQiz5MYuzdMbH/AQdEu/YdYr6o7FatQv+9SqT++rjxpp8maYVotbYXnHtebKmri/vvvy/JoEsvvSTefXd0Eq0IE3b04AMPZiSqKOljjz0+a73+9je/yxIC373+WzFixPCYt2BBvPXW0Nh34P6Zpj9r7orYa8/dI+rVxJFHHZPNq+rX6HgtsrpJzsOe+PkrPxPnnl0p04Gw45vorcO1rJldV0nVJk/+CjF15llnpm+dOGlyrF23PvbZp9Lsj58hI++z/suXVcqBqN3In9BJtVCtw7ARY+OMU4+PBfM/iNraSqkD64H8pyfIxkcffSIOP/yQ9DXWgSzouPvYf/g8e2Gpw8uHippUUxShS4fsCchKuuXLfRC9SrY899yzWdNUw7eyrhn9fcklaZ/2JOPmJ+iXgyo+z+t0zDiReAhL73FowT8iFkWPs3vrbh/xumvbn+iafdr/HGral5CLoszZpmcO15DOzV7orHmzB37EXkgHHTiIQLVf8btkZkwOeviPLCUwYMDOPQHhW0oO2Mv5eQeBfJzSJvyLZwzf7IDtOUDjr9zLmvJtCFzvZwOeEfhZY2N7ngX4Jj7A3ur+iEh7BIKW/M2l0gyxZ9YUXblqVdqjdbLfKu2BrFWiIWtvJpHfOmvumq+1tw/wsXvt1X9npKi18JzCdtmXb+MlS1+uw1dYa3umrA1lFczFOvOV119/fXTv0SObKn3t61/LRoQiRfmPOtGcDRskKeraDjo2btiYkaKloRLdL7Woy9hLWYmSWl+eIZGipXGT99Sv3yBrikoCLd3nZ8yYnTVFt26Lf9l9Pm9eb3vcfcft1SCpXR0MVedflcAuLoGqE9zFFaA6/aoEdnUJFFJUNE6exO84ec9Tet/bt8WWuk3RsEG9aN60cRx1xOHRpVOHaNumdWzftjWQoh5WN9dVCE3gR+269esrhAxCaOPGDTvSmyqNVzzAbt22JZtZiBTN7x0RpD5TyC4/8+G5UaNstAQwIDcU7vfw/4tf3BoL5s+PL3/pixltBjgAlR7QS3QGgIEUAyRKV1sRGMYJDJWmN0AqIgdB4zrIPwABeQos+okAFTVYSUVunWALMAOGRUgBPcg4ABSZBXQikACp0lkcIDUmX9IsLzr/ogRim7dsjBatmmfjFLU2p7w3PZ568u+xds2maNCgcWyt2xqxfWucfNLxsXjRvGjcuF6Sz40a1+4kackAkATEgFLRK4gKhJH7k437A3fANjA6dfq0BG2IBmNFjpkvcC29vNQ3AxKBI/cAvsx14sRJO7r0DkugKxrG/RElQBC5APCIZDJ3HwRp0YFOnbvG3PmLsmv2mjWrss5il84dY+7cOdG2XevUo8MOOTT+oH7iFVdko6XXXns9Lr/8igRywL4x33nnHQlorQkACcgrHQCsAYd00FrQCfMHQukgEGsevowVQYogsPbGSmcQUqW2HCLX9RC/SCn3Wbp8WYJVMqdn5F1ShY3H3EVb0WHXQSCJTiIX+lUilOlEaQRGxzTRQaawLeCYzM3NfegpvVuyZHHU1NTLhhPKGFTqpDWK2F6JMJNGKDLKHMjyoYcejOnTZ0anzu3j4IMPyrk0qW2WpDR9RbwhLBF+gG/zFs2SDNUx2/oDy6IozRc54TXp+eTCtpAWpTN8IXoBf/IvjZbMwbzon7U48/Qzch0QnuSNTEAoIXBKd2aECTmaBwLQmkkDznTSHb7F9ekeIg5gZ9/IEmtEBvyFSKpKhN230wbN23vuuOOeuPLKy9IeKs26xuU81HpEjPAR6oIiG+gOP9SwYYM48qgjM4qrb5++mU6MLNp99x7x63vujQMOODDef39W2ub06dPycOLqa66K1157NWu5HnvsMblG7898P04+aVD6CMQMHbTWZMRe2cs/ortGpV1ZB7qPBOrUpVPOyVpL1xYF+ZOf3JiRfPQJ6etAB1koorpd+zZZG1UUtshY6a98qns7LKGnZEnP+ERETdZ+/eQnc33di16Tp9/pDSLEF7n6PFvib+iQzyCx/CxflSZt65Jk7tmje9awfeed4XlPuqQUQO8+fWP4iBEZLaoL/ZrVa5LsuOfeX8czzzwXTZo0ig0bNseN//mjOGC//WPuvA/i1VdficaNG4YGYMo7rFq9KgnzSRMnxTPPPBvnnntektUIZJGQf/7Tn+LfvnBVTJwwIcnAt4a+neVQ3h72TsyYMTPmL1wV377+a9F/7wHxq1/dFZvrtsSixUtSb+rXNIwli+ZHk0YRN/3kP3dG+oqubt+hffpcts7u7Bf2BDYyfPiInKff//7cc1G3ZWvqIv0nb/Wp/W2colsPOfiQ3B+kKh988CE76kKvj2Ur18VZp58Y69auiv32G5C6i4xld3w43+cwACFlPUrDMoeDrsevu486sdKe+Rj6gvTq07tPRh4j9a0jHVJ7kl3aA+ia8f3pTw9Gt66dMn3evkB/7COubQ/mp9iKubLJEgHOftmFvRbZ6bp01N90i+4jSL2HHyAX+sc3002Roj7jmYFvdS9Eo+ZFpfs8X3D77bfne9mT+zuwcg86Sk58iDG7JtnR09JoTwkAvort0VeHFmTF73kvH28PKmSha5Zar4XMRNSyD/spP4+INYfhw0fGF7/4hXzOQeIam3HYn6xT8QHmQB4OklwDESoS1tz5QsT1b3/3u2jXvn3qlMMgMlFGgv9S/oP/8JomerIAEJ9s9/nnn8u9Sr1bcyFvsuYH7APlq9QVLjVu6bH1MXeHB/SAjZEPPbIvtm7TJgnQ675yXcybPz/9A/IarY7E9KyZWUVqe9ZVngN9lWhyJHOl3FL9nfVEdxKhTkh2pNojRZGsapRWnjWbxKbNW3IfXLlqTdYUnTVrbjRo1Djt1W1EklbKYkjNt19Kv98ed97+yyofsKuDoer8qxLYxSVQdYK7uAJUp1+VwK4ugY8iRRs3qElStEFNZKToEYcdmpGirVq2iG1bt2SjpUKKerj28OxhU/Sah1z/q6T3bs2ItXL6v2VrXaZNFVK0EEllPQoxWokwjbj55ptj2LBx0a9ft0zxAwJ++ctfxJzZs+ML11ydAAZ54uG5pKoBgwAA8IckLI1HXA+xULqqGhNCC8ACIhABQIjPepgHSvzu8wgrxAhSS/QH4GaMCEiECsACFJo7EgaQArrcT71FIAhoIifp8wftjzx5PzZsWheNahvF7j2kjHaNxUuWxaOP/C3emzI7AfW2Ldti/bq1cfBB+0WDGpGA7WLL1s2xddv2vC55IWRLYwgkIDIDwDJ3JBESSeQHwhOAQiD17tsn5wXMIpDIzvjIw/wQgCX93+vGSq7+LzrqE5+4eGee0+IUAAAgAElEQVSUJdAL8Ip+QYKaq3X1uvlL1UTEAPBjx86Is885OTZs2hrz5y+IsWOnxAEH7Bnr1q6O7t27RdTblpEul196WTzy8MPRUDpfsxYZvSStE3BDkJkvkgcpa370zLyNU9Si9wCW1tR73V80IHkhKekM0GuMZIUAIBvgH5gGpAFugJQMzcOcgFvkMvl5HYHn3n5H+NEtP+kRAImkAKY1yAF2jaHYgnUrRKzoJjpjTcg40wwbNszxWRu6LBIJ0SICGzGqhhyQJ0J0+jTdk1/KiNGjjzomCWpE5lVXfz7+/OeH4r335sTXv3F12igZ9OjeOyNKRbAhsUrTnXXrpf62SIJJ6YrLLrssIx6N44wzTs8Ixo9//BNJnNB/gB6wRiwgHtgIHUSckQGyBdEgFZdOWR+k8DFHHZ3EYiFzrBkiBUB3XfIm+0KKuqY1E41qvUWKupd0U1HSyEIy4h8QmhdddFHWI2a/IrtWr94Ql1xyceqEenquf/PN/5URVCWyXaQhUkEzEvZivXQYV6MPqYA4QRxrtIT40phGDc927dpH9+494/bbfpURWNOmTU9d6dOnd0ZmffVrX4kVK5ZlXcqjjjoyXn/9jUzttk58DJ2hb9aZTdMlxI17Wisy5I/ok2/6V68GyHd4VJckye23aX60KMfCTq2ntFiEyNlnnxVLly1Ou5I+X6kBOyDLGiCH6SQ7YlvFbvlKNsQ3lC70pf6q8SE3RJKyeXpLzvyEtfE562+9rJv/sTURjfyfCFGNltTVVX/VPPhQhFzLVq1j7rx50aVr1yR73Ue5gWv+7Qv5HgT6+nUbo2vnzvG9678be+/dP8aNHxNz5syO3r1do17MmFlJx7/g/Avihhu+n2SO2pgihF944cXo2qVLdO3cKSNMje273/1ezJ4zJ/VikcjPme/HlZ/9fFx2+ZVx83/9PIaPGJWRnzNmfRCdOnaMprWNYv3qZdGqRaWWqb1g4cL5ceFFFyZ5hnhS99nBHlvmX5566uksWeB+bzss273bzqhAh0PKXBgfkt142c6ypZUDDvokSpVc167dEAccMCAjRQcM6J+EHLnyu9aVPdmrRK/zLYjQ4t/4QjZC36w93bMu/KO9qm2btjlPNaONAdF4wQUXpq7zS9L3mzdvEePHj81DusMOOyT9Kv+upqRIUb6ADdHlkm3A79MtsuK/2L3DJ/OhU+Uwjb3zzXwmPeQPXNu1kIsimo0FmWg8XrPXsGF7nbmwf/tXSYmnh/wEP6Ksim8kHrKVT6P/fI/rlPIMDmuMj/xcV2Q2u6Pbpdap9TF+vp58+ZBSIsUcHCDZv5Ns3nH4YK9VyoBtkq3XzY1fYX/uidi2l9pXrInrsityQxKTrUMYpONe/fvnOhmjQ4WePXukTI4//rgsY2BeRx99VLz55hu5n7iHOtx+apbo+uyJTMihUuahS+5PDh1d117v2vY9X+yXLtv/rZf3KAuAiBfdvXbdurjq6qtizdq1/40UVQMUKZqR05kFUj9J0RIhWqlJXyFFy+FpSZv/8LNhEqOxPTbXbY76O6KwmzRplnVD8aarVq+Nt4cNj+nTZ/2PpCg/gRS961e3VfmAXR0MVedflcAuLoGqE9zFFaA6/aoEdnUJfBQp2qCemp+VSNFCiqop2rJF89i6pS4aN6pNwFq3pdIFGjhDGIj+8buHeoRLpWFShRT10IsU9TBcv15NEqOFFPUwXAjREj3gQf7HP/5xvPPOhNh77x7ZIMRD+89/fktMnzYtvnLdtRktItoCAEVMAhrAh+gMBAiQJuoDaeLBHhDyYA9gAwdAO1Aj5Q0oAKwKUARwzQUYQpgV8ON3TTpKd10ADGABggAYpAyC1JxFeACqokcAKtcTZXfU4UfGlMlTolmLJnH0sUdH3359E4yvWr0uXn3lzVgwf2l06NAp1qxam01J9u6/R3Tp3CG7z8+dNyem7Jg3sAnkAubuV5o/AFhAJQLDe5AEQAwgZyydu3ZJ+QBFQBgipUQoIpFE+yCOgDrADChDCJtz6cSuyYx5AnYi2YA7NdKsic/QD8DL+qhbR74A/Jq162Pr9poE2HV1m6Jt2zbRqGFNXHnl5dl9/tFHH4nrvnxtvDNsWLRu1SqGvvV2RnshLW644YYEyuYK7AGfpdmW+QC0oqSkIbo/IsC8kZ7Wjw4CyAg64NS8kV/+b6yALWBJfggf4Ft0G3DtPcCwGnU1DStpse5tTUsZA+tdapOKoiJH96WbdB0JQFcBWzX93Jv8kH0i7gBQQNs6un7pAk5uAHElpXH7zvq9TZs2z/qHd/zq7vjb069E357ddqblIo3Vkhw7fmpG6ww66eAk55AvbdtIv6/U/EWUpt7XNs4amiKNEHJS/IFqwLjSkOTQ1G0dvaUc0znyoA9IPQCZLtExwFZEEmJdNBjgbOzkZU1OHVSpSypSDjnsPUgdqZ3WyDVEIpELGZEpAhbhwQdM2JHqjvRBvvkMXfc/ryFKEKbWpXSfv+mmm9I/INvY6y23/DwjyowJ4TxhwvgkbpCiiA1+Q6SoiE/zo9d8GkJLhNQB+x+QpKiGQF277h4/vfGmLCmh9i0yrGlTTYuWxAUXnh/Lli3JKFPp9NLna+rXZKQoUsn6O5ihX6VOoUMaOooAYseVsazOb7V/121Yt6M0icjxjXH/fQ9mLVOp5mwaIYLYYCNXXnlFbN1Wl7U8/c2vIeFuueWWXB927/psim+wrvSdnlYau9Tl2NgLoosel5rPovd9Tl1X5Brf6n/Wy2fph9foQ6nRrObh668NTuId4eeeDmz4g9omTWM3hxzbtsX6DRti00alS56MP97/YEaJrlu3OVq2aBqLF6+Pow7bN8455+wYNOikWLpsSbz00gvRtm3raNZcLdHZSYyLel+4YFH6JXUU3U8t2C2bN2eNVwcW1nLkKA2eTo3HHn8iFixcFJ/7/NVx9DHHxbPPPhfPv/BSpuBOmz4rDwV79egRDWu2xfixk6Jnz05J7g4cOCCaNK1N+xGFJjrXfoOE5Bt/8xv1g09OcnOciOTevWLJ0iU5zsWLliThuN9++2cafiVduCZrziKv7r33N1nP0zrMm7co2rdvGXvt2Te6d69EFdMfewwin49wTYcZSGv7KtKaHVlX/tLhBVKUfxJ5aC8UVd2mdZus80w3+CG+7LLLLs/SL+xIqQ6ku+Z4us8vX750JyFbmichD+ltIfrMhR6wTbZlnRGQ7N66I/uNm13SfYcuDgbcH3HILuxBdFpKPB9R6m/yO3QRWcq/lkMjdk8f+QHvFVktLZ/u0nWyoBueE8wRKWhM1ku9aHPhs/k890D2slOfJyuHLfYFc7JPsB2fsT96zXWtu7XwO3kghmUxfPWrX839hM45SOJ7kNNsg5yMx//dx0825R4id8m0cgAc8ehjj8VVV1+dNmk9+Qn6bB333Xdg+lif8ZzCf/GdZO+Qxu8HHnhQPtMYV/E9WRqiPt1dkXbBB9gfS8kgfxuPSOZTTz0tr2/e/L5ns7bt2iXx+YV/+0IsXLRoJynqNaQom+YHHIrzfx8mRT3zfThStHSbL8+ExrXz+bBexJq1a5IU9bo9sBJ0WkmfH/bOiJg8edr/SIpKjqqmz+/qKKg6/6oEqhKoeM7qV1UCVQlUJbALS+CjSNF6mSKv/lP9TJ8/8vDDshMvUIgUlT6fKbdRqS2KGEKI+kawVLoGV7rPI0UrddXqkhTF0Ig0LaTohzsUl+gA1wDKkaIjRrwbAwbslQ/ZiMebb74p68mdcfppSbYAOu6HCNOAByBHKpXU5UKqeKj3sI3gAwaBDA//CA8RGv6uNFqpn0BHpCCSDNgB0IAr4wIEAA9p7D4jhRtwA+SQMkgMQBSBVOpUisQAkCrp5PtG/e31E6Bs3rIpTjr5xOjVp1eMGDk6GjVuGiOGj4k33xgWjRs3jRXLVkYT0Tx79I4jjjg49uzXK9ZvWBuzZs9OkGmuwBtACcCRMUAmUkjEKnkBtQCaCBzjMP6WrSudoclIKiOiBMhByAGeotEQcQAmgofMkFxAXOnYjjwFmMwTWEIiIsV8XirbJz95cUbpIScRawVcieaY9v7SaNI4okOHdjFn7rLo26tDnHHGadGkaeOMtNpv4L7Zeb5b167x1yf+FmeddXaSGnfccUcCQ/O9774/JvHj+uSMCEMsGrv7lajSbMAycWKuKZ0CHJFwdBNwliZduiXTFeRXie71E8D0XWmo0jFJ2fUb1yfJVSJdSr1MIJMMkW50kn4hKIBcsi/RfWoEAuc/+MEPkhw1fvplvQBkYwOwvZ/eWB9jAbDZlXu73m67dYpNm+rij394IAa/+kYSpKK9kAyiHN8dPyl6dGsb3Xt0i/bt20TDhjVJzGzfXj+2b6uXBxlSG9M2t1QIFqQOm3jiiceTvFASw5ojVIB2zXFE+AHXZI+EYSPAPWKCDNgQmRgjUpxOsC2gmJ5edsmlSVghc0R7q9/JbpBo9JLuISYQCUgLEaaICADcvaTPuxYi2+v0mNwRP+zB/B99/OU4cP9eWUty5eqIM047ItdEcyQHFH99cnCcdcYxqSvIWOnzrt2qVaX0BFkjt6Rkl2hqEUZ9+vbJ//fbo19MmfJeloEYMGDf+POfHosTTzwuyWYHCtOmTY099ugbF33swqzDSNaIZeUnFi5YGOecfW4SQwhHBEmp5WtsiGJkGn1lX2RBbl5HtJ9/4fk5f13PpV6PHzcxfv3re5MYtQbq15KbOqJS+I859qiMVNVohS0MGfJW6iUd811KiyBGHOywHfZOF62Hv60hX4H4opP8j8i93//xr/GNr302iXRffCyZWns2x0e5FttBuDRv3iwmjB+XkbRLlizN61lD5PLSZcujVevWUdOgQf58+aWX8xCpafNmce+9f4ymTRtEbeMmEVsjVq9aEwMH7hOXX35pzm/48GE5x9VrVuWeg8jTlOaZp5+J/fc/II499riUF5m3bd02NqxfnwcMGp/ddffdMX3G9CRi1RC9/vrvxZtDhsa06TNi4sQpsWjx0mhQQ8fWRq+ePWLenNnRqmXz2LBxXZLo3/jG12LkqOFpc+ylSZPa1E02og7njTf+NBuzZXmVBQvig3lzYq+99szrIdF376acwLY45JBD47HHHo8BAwZmhLxyDM8++/dcY/ZPRxA6J514bNYN5Y/5GMSZCFFyNj+HUKLPEU0OFxwIWC/kcKnhqQ42f0P38xDgKKVS+mU0bWk4+LWvfT11DumIML3mmi/Ed7/7ndh34N5x2mmn5NoV2//+97+fBJ1DKPpvrnwB38J/slG6hoxVLoO/4Jvts8bAZv3PXuIAja0jN32W7vPr9llztpd5L31lJ/YpewI58Kf0DtlKD/nrH/7wh6l/fBBfb6/gU8iHTOiosXp+KJGmfB075/dEsxq/6GuHavZ3RK393hg8h/idDXgOMRef49t8hjyth/2JLRk7n2e9ELLkaJ34Lr5PzVK+UJSqayJIzZG8pL6PfvfdOHZHORiHVw888Oc49tgj8rnGcwWfSwbqiSovQXf4BTWFPRs5GLOnmB+Z8fvkao82DwQqf2rt2b/XrUllX1mfB2OeCxxCGr+10WhJUyXd5xcsXJiZPeaUJZrq18v/2ReQoqJF/fRFT+x3pYYov+aevj5MhpbfIfhNmzdl+rz9UaTolq1q1iNL1ycpOnHie/8jKVpqilYbLe3CIKg69aoEqhJICVRJ0aoiVCVQlcAuLYGPIkVFiv4rUrR1q5ZJim7auLlC2tSv1AX1YCutVx3Rf9SIqksZZ/2miARHaop6IK6pX+lAXzqPloL76aDrVVJDvQbMAYIe6kUAeji/8cafxPJly7L7POBSuocDQYXgFEGByEN2IrpEPCAbXBfoAEZKoxZk1F133ZUkSImkFEEG6AA2SEYElghBwMjv/fvvlYDDPQEQYA2wAzL9H9ACnoAywNjryDYEki3o1JN19V4aa9eviR49u0f73TrEwkVLsvv8nx56NBo1lDraOOo2bYltW7bEiuVLon37VnHoIftn9N/yFSsS4AGLSA5kBeCkdhwZiXhB5JqjMZKl6CDgJ+uHbd6URBxCGWj0XuSgtQOQXc/YyVeEDvJQ2qE5um+JqCQfoJUMAGKEpaga7wfCgGmgmVxLFO5++x8YY8dPyeYh27ZtSRLhgP33jbVrV8eq1SuSqNir354x5t1345RBg2L8uAmZQqu2Hn0BakUHTZw4IdfSHIA7IBNAQ/CQhS9gtDTzEZVEB0ThiXAF8hAK0itFCSFx6JKxA9BAM70DlhHMwDdSTepl4yY6/G5NUI24Kin0iFPgTYooUImgQIjSJ5+t1GZsk7UO6SJ9lVpvXUTBsqkShcemyIw8AXXzNFa6LcUdeTV16vS48467Y+HCJdG4UdOY/cGC6Nu7V75HSvGhhx4UnTp3iI2b1sVhhx0cCxfNT/tr23a3PJjwNOSegD1SlL2w1y984ZqMrtKoh36JMhRRhBy4+OJPxqOPPpYNbOgM4E+3kM1kRL/IEvi2VtLn6Q5d/D/s3Qe43lWV6P91SnrvvfdCCkkgCT0o0qugghQR21hQRpgZddQZ+2BBFFHANipNRAYBqQk9hSSkAem995z0ds59PuvNL8P1f2eYe+deH/T/nuc5zynv+/5+e6+99tq/9d1rr0WmXjv37HPyfyA6HQEOvFefSqk39ieI9B5wT/QuOXLS6aCcrv6vyIdcreRXFJAxfpx0uQWNt/aBNHIPgqYKI5mj+mDzABABjBQkos8iZcmbvuzatTPlqC3gpSjH4SOGl2DtccenXopwHDRoSNzyve9H//4DUq8BEzlEAbMvfukf48knH08Z3nDDZxI6LV2yNM45+9y0S3SWvSB7GxPaSEfNS/puTrNNdNXvZL5tx7Z87/HHj00YsG7thvjSl74cM2cvindfdGb2C7Rw9D83GUYck/kFFyyYnxGE8nfSWXCnSCNi7ts8AfPoNLvHbhgL+kQPydznFHQDHW0IiVylp4AP28BuuHdxdJ7dL/KG+qy0KnPnzE45K7SUoCSPzx6Omp27EoY2aNgwwQ3Q5jh3uw7tY+LE56Jp00axaePe6NG1XaxYtSka1osYO3ZUfP4LUqt0zOJJ816bk3NWG2x+3PGTOxNInnnmWUcLU9UdrsvXAUZjLG+sCLe27drF3372szF+/Anxs5/9Ih597PGoqdkVa9dujK5duyfEbdembezYvi1atmiWsFKu3mHDhsT4E8bmZsUzzzyVekyfzj//goSiv/rVrzPXrDnRtFmz2LFzW8qJDZLrUITxo488Fmec8a549dVZCXq2bd2en62p2Rl/+MMjqY8A/8aN66Nd25Zx6qkn5dxkZ9gtsLOI0qRD/m/c6PRDDz0c9etXH92cKdKcAG/0COSW0kEUNd1gV82dE088Kdc26yXgTr/nzZsT3bt1zk0s0Nw1RGN/7nOfywJk7kf/6Qdbxo7RY/bLOgiGgvzaDsiZSyBlkUeU3rNH5ig7z4Z6BhDdqY/sC7thE0XbrFV00xc5gKxslY0cABLoBBSBWPrJ3phv5jMYWUTrF2ln2As2xjywLljbrIOuR25eZ+e9372tb9Yf9snv2m1DCFgkl9JG1qHsp2PtxhxM9FlrgD750j8FoYpTFoWt1GagWVusZezXK9Onx8WXXJI65JQL+zZmzOi0o+y4z5KFDRG5od3TeLIF1j7XMOfoiI1Fc98arc8+Z+zYJWuDZx7y9V7z3AmRk046OfWGPWY/2YCi+jwoumXr1v/p+Lx1BhTN57paBTyPwNEjBZaKzZQ3H58vngXf/LPw4OUUNXnpVZFT1KaCSFHH5xctWlaGov+/9nDKnS9LoCyB/6oEylD0vyqp8vvKEihL4K9SAv8VKHrwwL7/KaeoSFFQVKElULOIFPVgyrEFt3buLEW5eQgvIkVFVx3NGRW1R45OlfKK/kdQtHg4lteQwyZ6BPzgbIoU3bVzZ5x15rsS7HmIL46hibjikBVH5Is8fR7qi+PUoAknnYPGsVEdW1QKh51zwAkDw0AszqX/i9YSoeU+rukYrOOxHKQi0lLb3IOTA6JwMHyJYCmOoa9atS4GDOgTrZq3zPe2bd86Tp1waubQq6yujjVrNsbvHng4pk5xbH13NGnUNBrWrx/bt23Oqu8XX3RedO3WKe6599501jjZHCzHZTmdjh9y2DiYRb5QMhaZwvHksHGghg47Jp1S4yTqBuzSZ0AVkOE0ckQ5Ytdff32CT9CTA8zRBHo5RORIhmQDIpM/8EtOnFd6oWo6x418Moqmb/944aVpGdG4erXIth5x0onjo6KiLlasXJaw+W8++rH4yY9/HCNHjMjcemCAKC9jRv6gLIdPG42ZPpEFx43sARlgp4iUKsbEe7TTT+0xRhxsOiPFApDrmuCeMddffaAfYCiwzeE+cOhAbgB4LY8E1tWlzvmbU8upBAhACfdwbLKIfva+u+++N8eMDgBMHHRHkUXMgUgcUQCVI2sMjA95gghkoKgGOBZRGV//2rdi5co1mSd01qw5WXxp85bN0bVr57jwwvNj+owpsW796hg37riYM/fV0jHlBk2ifv2GR49IgxBAqzykdEBBoF//+lcJzYyniuFjx41NOKxqukjDtm3bHT0Oaw6IGuRwFxsc2m4uAaZ0lH4ZFyDikosuzsgpY2VsyMK85ISTp7EDjIv3uE4BHwALkaKiTOkznXPNQj6uA6YYZ3AbjNA/QMKYi84DDYAqGyIFBF+9elWOP9lqr/lljOXiBKPpCIg2ZOiQvOaoY0dllJ/I05EjR8XPfvrzjKJVsXvixOdzvrIRl1727lizZlWCt4svvihmzJgZCxcsjLPPOifH1iaEiDjz0XzST7BX28xdbQHEikr04HK9BqV8sz179op3vOOdsXfP/vjNb+6OH//kV3H2Wadm7kKQQ05RkWIvT34xrrji8oSk5rHPmRs2PIAV1y+KkwFgwLX7sX/soHllTPwfoAHytfuWW27JeXP99f8QV1xxUY4n++Pe9NQ12W42FPQGiERRzp716pG8uCKY2+bYsQctWrbKY7jgpLyJjz36WFaAX71uV3Ro3zDB+qKFi2P9mg1ZLV3/9u7dHeedf05cdtm7M00BKAr+avOAAQNjypSpudbY1GJDmjdvmYXGNqzfkFHBhw8fjMmTX47pM6dnegRjYQzXrtsQP/rR7blRtX1bTTRp0iy2bN4WzZo2SwAlBUBEbWzftT/qVUacf8HpMXz4MRmlSm9envxy9OjeM/PMyhUqFyP9btW6VVxx5eXxk5/8OHPClgrjtYjFi5dE505dYsyY4+O1196IZUuX5/F5x9bvvfe+1A2geMaMWdGpY4s477yzj24+mHfssehAuglosx/sD3hlnSI7UK0ojCZS2/xg60C/bVu3ZWVx+ZuNnevddNPfJfADSYFb97///nvjrDPfGdu3b039MK+lwrApxY6Bosa9iPouIvxEGbofvSmix33GUXLtB6m9Bjyyf+aAuW3u0x3jp530EnD0XaTTYDPAQ+uejQP2xNwCx8nEPbymH6DsRRdddHTzhj6bA0U0vP6Sm8+aY2RmjbOGk5XNCWCVjG0KWN9tCOlTkcdcX9hntk2kpzE2j2+66aa0r3IsW3fJw7MJ++VaIlrprf9bB/TRZ21ski2wawxUnr/wootyTjqhYf46uUJO8uySp+v4n7lgXbHWT5/+Ss7RBg0a5hpts8l4sTPW1aKYIhuk7Z4pyI299JpNHCkeJkw4Pa8JTFt7neLp0LFjbNq8OT5zw2fyp/+Z7xkP+iYomgWWVJ4XMVpRcbSo0psjRf+jh+4svBR10bCRU0qlqPR69Rpk9XlQtMgpumLFmjIU/av0XMqdKkugLIH/2xIoQ9H/2xItX68sgbIE/qIk8FZQ1PF5ULSqsi4aN6yXhZa6dGofbVq3Sihav16DfJjNHKGZN7Q6oajiFR5UOUSgaOkYVF3+9P/KqoqorqqOWsedjkDR4mG4EGARJVpUnwenRDCJFOXg/eAHt8bLL70U7zh9QkIW0YkcCA4SGAJycLI5YRw7Thvnpqj+zknzQO9hvyjsIHpK9IrrAIjaDwZ5qOfcOKLG6eFAcKCPPXZkQg7OCnjBOfDALkJRmwooSS4f//jHEwZyTL0md1zvHj0THFRWV8TY8WNj957d+RD/2msLY/as1+PwocqYN++NiNqK2Lt7T9QePhA9uneOG2/8dPTs2S3uue+ebI++cciAB6ASmCqOLBZHl0EOTiEAwrESATL6uDEJiowLoFVUuvW3awCFHEOOlM9rP1lyAEEMR19BIk6xCDf35oxzcoFDDhlHz09jQj6csUxD8P6rYs68BUE15KejN7179YjmzZvGwUP7Y82a1XHRBRfGtq1bY/WqVbF7156EAwAU4ALQctrI3/3BRk4bB+7JJ5+KSy65OGVAB4ABY1hE9Po8B57OAKP0ggwdJXRdOgC0c5Q51wU8pTMcaf1p1apl5hTlcAKc7l8UXHJfzrj2AdTkqY3gIv0DotasWZtVt1W8BknkqCMrbbr22muPHgX3XvLnrJOtMSjy1qp2nZXimzaPPzz8WMyauyQG9OkZhw7WZXVzaSwuefdFMWBAv3jxpWejWfPG0bVrp6jZuS0LVu2s2RNVVfVSRqWK7ZsTMHH4tb1z507xxz8+luCRDOUn7de/X86JcWPHZzVtsAaIoAfAAWBBTuaqNpNLFlU66aQE9PTGXDdWp582IY/4AgbGRoQTGFFEBQEfdAl8E+3nM+5F18Ch7TU7st3FsXqfc09Q0xwT/UT+4IBj35s27Y0PfODStFOK17Att912R7z//e9N4OF9y5YtTbsgxy09BUJFEQLFrmdcRQd36dolNw5OPunkrFZeVVUdQ4YcEzf/y7czItHxUvNHJDPoNmLk8Fi+fGlG0o8cOSIjBletXBVnnXl2jrvIto997GNHIzHdzC8AACAASURBVGXpscg20d5kCMAAWt5b/H7OeeccgRRLs+L88GEjsyr0l7/8T9luG0i+QFkpAG79wS0ZtSqSkT0VXQoQi07TL/oJDBl/kXP0vFTRuknqNrvGXhWvs2WgFfjkGL7q03QJNLJJ5XXX8X7jRW9AJbog9Uh1VWUe5V2+fEX07dM3c2zSSzlFFWkRVWa++wLgn3vh+bT97NzOml2xZ+feOOfsc3Jz6qGHHoxXXpka13/6k/GOd0zIwktkzc4BJcAjuyddAci2Y8fOOHigNnr37pt6v2fPrrj/t/fFvn17EtTaBGIPN2/ZlvkT16xeH+vWbYiWLdokMAQ5HXO//7574+DBfVGzc3u0aNE0du3emXNs7Njj0wbt2r0rdu8SsV6RKSt+9avfJCyUS/TTN3wq5syZncXmwGB9s0kBhJ5yymkxadJzEXUVqauOtN9zz72p747TT5o0MVo0bxSDBw/IDQQbMPQZnCZ/GyjscXF6we9SqNi4YmPoG/BoTaNrNpiseQ3qN0hYTp/BQ3PLcXlyBN8U55LrFBQdPWpEDBzYP+0ZmX7jG9/IHLXW0SJ3NN0BzEB1dhEMLAr50VFrkg0T89acpePFCQN2Vz8cH6eL5r1NPXaETrENdMEGVlEkDxg0f22UsAPsOJ22ZrEB7LD5X2yg0Wu67zrsFjunDX5qZ1ZKr6hIu+M5gQyBS593T3IHKckQ8PS795Ol9b94/mBDXd+ReBs9njGAUPPE+sBukrcNL5DSnAKCQUkbcGRkjaA7ou5t6vzil7+MAwcPZkSreUp/hg8flmsYu2Ptd39z3vOK1439rFmvHlm/+6bdozNst76Ss36RnT6xNcXf1kj9LhVPrInzzjs/r0mHtF+UeMdOnWLZ8uVx4003ZsGlAoraSXJ8XmV68vnPoKj5XhTq/A/B6JHq82+Govv2e9asSyjq+PxbVZ8v5xT9i3JXyo0tS6Asgf+HEihD0f+Hwi1fuiyBsgTe/hJ4KyhaFXVHoahCSyeMGxvdu3aKdm3byAYV+/buP1p9vsgpyhFVmAT4AG9A0RLwrD0KRauqK6N+vfpHIgVKkaL/DkX/3TRztjh6HC1Ocffu3fLBm4N45513xKszZ8S555ydzhrYpg2OqxdVrH2WEwC4eKDnlIM3oiE46R78OSoAAWhWOhrbMCM0OAOctqKSOOeCgwkWcZY4Br169ch2c/4BE1EU3sfR8jqYwYngDHLKPOgDCyI/QMOunbvk/dq1bxMjjh0Z23dsjyFDh8WMmbNjxvTZsWTJyti0cWv07NErtmzeHOvWro5DBw/Fhz98dTrgjok2blQqGDVlyuR0BsePH5dOIoeL8wFIcR45YSAPWCW33osvvZT31H6wkpxEqWkbRy9z7rVulf3g4Go3gMLB1KciPyBn13FaTi1nkuMIYBXHgG+77fY44YRx6TTLd8dR5Dz2HzAolixbnWAGWBRtNX7c2DxWO/SYwRnNQj779u6Ns886K/71l/+ahR04jf/6r79KUHnaaaem8wu0GV8RhcYByHRckgNJt4BI4wsEAFUcXLLQB06ytmsXp5lDqf0+y5E1pvShcOiNo3uvXLUimjVvlnIxhkVhsVKxsbqER5xFoI2TL1LWfek0PSDr9es3Zr5Djqij9rNnz48mTevFRz/60aNHqMkeWCBPUHThosV5L4VzFUAyPo60rl2zIXOEtmrZNvbsMQd3xpYd26Nj2zbxzndOiKXLFkdVdV107Ng+oTOnv2OHTpkLsxhPBWKAbqBVPwcM6B8/uu22hGbmjHuRjY2Hd7/70ox603dOu7EF1sm+cL4BdLLj5IN7otKKiCvyvOD8C+Knd92V1xR9WswhMirAaKlAzZ35HjpJN8FrUYQ1O2syN6/jqd/61rcSgIAINi3MWz/NfXPWpgFgJ6rR3+bDwoWL8nMgtDGjWwotgQxyTOoTYAsoipIlB3KTWgDcEQUsWgpUcHxz+IiR8e1vfzd69eode/fsTZ18/oXnMypSDsZXpk2NBQveiBtvvDGB6uaNm7Pwjsgr7XPcna6YZ+YheRU5cOkL4AIGkat2PT3x6QQ0AIlUDH93099nlN+NN96Uto3sgK+1a9ckxH/k0T/Ek08+Ef379zta0R1kZVOLAkh025iKTGO72XD3LOA8yGyulFISvJi6BypJSwDY3XPP3XlPQMW1vZehJ3u2w3vMybFjj4vdu3fG8mXLcv6JQKQrFZVVCXjrH4lim/fa61nQi5xsZPTs3Svlddzo4xK4ipjT5gXz58cHrvlgpom4+eZvRc+e3WP7jq2ZI9b47Nm9O+bNey038r75zW/Fvn1yZTdMYKqfTjdMnTYl7c4VV7zvSJG1+7PAkVzG06a+Eq8vWBMjh/WPQwcPx3vee3mm8rBpcOddP8mq9xs2rMtUMmzY4cORpwFuuunG1CebFBUVVZkrdIkcpa/Pi/EnHp9zTNQwGY8dOy527dodixYuybQU/u/o/NIly+KEE07MqGbFltgya86SxcuibZumCT9tZlh3RTSPGDkij0sXleCtQ97D/gH2xcYCHbEJwYYZ58wh26x5poMQCWiM/U8bwDPQjF0BTYvq8yLR6aaxYxfAO3aU/TDebK+5ZtzNMRuNbC7Iak1gG6wfxUYiGwCUAvR0UkQzEOr++iyyUsR+kdOaXgG62irNBr0jb/CS7fS3/tvcKwqysU9FaojiZIG5L9XFmrWl/KjWtSxQuHdfQmD9EK2sj+YvuXzhC59PqClvpuuxfe7HPpvf1l/X127yIGNtN4/NMWu0OUp+ZOR5w3OHb5tF5C11kOt9+tOfTll4zVjqT+MmTdPGZX7w5s1zUymP2K9Ylv+zLpK54kvkZWPXZ80JOmAcwExyplPsPnl6HrBG0cnS0fQGOY9BVvdlw+fMmRvHDBue+ugkDz360pe+lHbr9TfeiJv+7qbYf+BAQlEbt5knvqIiDtceTtt++NDhBPCuX0SK+ul5xJfnsiKnaLEWvPlnPjw6feTJIfOiN4z9B1Sujzw+P3Xa9Lc8Pl+Gom9/H6XcwrIEyhL480igDEX/PHIu36UsgbIE3qYSeCsoWlmnQjwwujeqK+vinadPiN49u0Wzpk2yGrooljw6XF3KB+eBVnSaSKqiSIwjhByI4n/+L1JU5dF8gj2a3vmISS7OWR05FsUx+PnPfxG///1DWZRC0QcP9N/97ndiy+aNcf5552ZET+EogJ4cBI4wp6YoAOF/HCuACWgAVs545xnRpXPnfKDnIIJqHEkP2XIpctY4BhwG38AFx4OTwKkD5UR3iqoETEBV9wQpOWUcLQ4iYOvznDYAjHMkYgLgWbVqZcJE8Ow3d98dW7ZsS2A4f8GimDr1lTyuWVlRigRavHhpOgFVVRE33vDpWL18WXTq2D6djltv/X6CHM65aKXnn38uPvCBa7KfcuOJXFOgCFAePWpMtG7bJnr27hP33nfv0SgPxRkAX1ADNBQJCzSJYAFSQFuON8d208bNccopE+Lxx5/I8dBPwBWU4igCzRw/zi4Hq4hQLaL2BgwcFFu378wIqVdfnRnSK1x4wfkJns855+ys4NypY8d4+N/+La6+8sqEjAAlOYtecixaZB1HlGPn2Lk2F8VBjBPAyYmjf0VeVQ4dpxhI0ydtN27GGqjWX/IEXvSDgwj6gYL6LaLI+1Uf31FTk5+nV0AWx1Z/jRX9I3vRTwAgME0+nGv6o3AM9QfXQCUOMsh08JC8u3KvRXTq1Dx69uqV8MV1n3v+uVi5am20b982Nm/aHL17d8v+qn5eXdUg9u07GG3btM8oOAVagI0NWzZHk4Zy67aOJk0bZZGlli2bx9JlS6JXr54ZocvpXrd2TcKcnj17pAPdvVvXrDK94I35eUR+xfIV0ahh44QqKqf37NUzVq1elcCLI052HGL9BiPICchlHwADrxWbEeYgwAk60xtzTwQsuEHubATIAsQVsmRC2QLXW7BgWXTv3jFhRQF4jC+nXdu9j84Zr1demRsjRgzMdq1dvydOGDckAQq9Mw6PPf5SjBnVP8GwsXFs3v0BEu01bqrHg6WinY3lxo0bEprMnDEvxowenjklGzRqHL1694lHH5sUgwb1yQgu+ldVWZlHqTt2aBft27WNusOHskr57NlzEiiaD2DESy9Nj8suu+AohNevYi6RAbBSRLMBSfT4kccez3yxoue93rFjp4RJACX5ysUJfLh+KVJzeUaqFRsc+g/IiMQz7+U7BWyKYmD0QVV1VZ7ZdXOTPgOynTt1jeeefTF+/avfJIDu27dPFnZyDRDZ2J1/wXm5uWANoCdk17t3r5zvY44fE+vXr4m169bk3DMeO7bviAEDBuW8aNK0eUZ3Ok0wffrMhJfSEhhXOT0bNW4Uv33w3jjjXe+K7t16xfw3Fsbf3nBTAsvOXTrFj267Nfbv3xOtWjWLl19+MU8VrFu7PguSvfvdl8U733FG2m75YbWxlFLj0ZTVu999Sd5HXlhwipwU0xIdOkyBvMqqOPW0CbmhsH7DxvjkJz8RBw7uj3XrtsSIEYOyL7NnL8p+DBzYPaNorTWiw2+55ft5PwD16mveH7t21+T82LB+Y641NqxUfrcGya/qiDN7N3TIMTk35FZVgEn06LMTn8vNRZHM3/nOzdG7T4/4zW9+FWOOGxUPPvhArgm//e39CTk/+9kbM3WEI/o2NPTL6YWbb775SFX51nn/xYsWZ0T+xImlAkb6/sEPXpf21xcAL/3AxIlP53OByH5zx9wQ1QmMAYLmMh2gS9Y787aIZqXb4OI731lKT2KjyvXZQZtzXqPr5MQuAv/si3XWddn0Yr6a1+a5a5MZEOj6vtlkzyTWfsDNxos2mSPWit59+6bei9Y1z8FC9/E6W67v7Cs7yKbee899GYnNBrKbM6ZPi7Zt2+RGqPsWm4tAJRl4JvFtY8amEDtr/oGqgLFNlxKknJvrALsIqn7ta1/LPnuNLbI5YqPXe+ScBobZTHpx8cWXZF9sHJHxGWe8M8eCjSP7wv6au2yAjVMpQrr36J4yNheLExXsH3mQrc9Zb/1Ojp4JAFP/E427eMnS2LV7b4JOkbvsNQBaeqZZlRt7fr/mA9ekbD0LiPwm11JqmAZRVyoXf3QD7E+rzP9pWqUiejRPEVXURb0G9fN5yCa0Ew8HD0nhVBXbd+zMAmmOz1dUVUeF3PVRGbV1WW4+vwFRG/Wqz//oB98v84C3qY9SblZZAmUJ/HkkUDaCfx45l+9SlkBZAm9TCbwVFK1XWZFQ9NDBfVEZh+P0006Nnt27RNMmjePggf0JRT2oVtcrVZb35UHTd/E3x5ojcuTlUkRo1JZQqNxQb4KgpQuUrqPwRJGX8K67fhoPP/xoDBs2NB0KBQJuvvlfsvDQmNGjEtpxZESJAlQiUDhUHAMOC2ha5B4U7cax8nD/kQ99OB/WOQz+55iuz3IMRKtwttIhHTo0X+fEFJXOAQuOgr4V+ckAWQ4EKCqCERQFTzncjte7DyePU8DB+PQNn84IT06bo5VA2ZKly6JlqzYZGfTCiy9lJNT69RvicG1d5purREQj4oJzz42uHdpHi6ZNEm7d/9t7E2AopFFVXZHgRk5I/eSAAGSc4xPGn5ht3qQq9MmnxKuzZmWbLrrownQIRcEByY7/gQPalznZTlLJ99kjUUHtMzLulJMnxIsvvpyyAVc4Sz4HKoI0ACNnkY44MkhO4BgnsWOnzrHvQClqcvWaVbF509YYOmRQAiTHWUWmDB40KB55+OGEo3KMFscc5fwDQulBHsWrrU1gwOEDWDiI4Cl4VDjkosqMn4gdDpyoKYWy2ndol9cCrrUXCCuiZoEn0W6ccHBJ/ziunEvARDQbx9OYkxGnl2MJmLm3Nukf6K4/nFn6r81gsqP4YIsIOI50Fr3q2jXuve+BBGcDBw2KOXPnJDBp2apVFvfhjAIT9etVxerVK2JA/34xa9a8PH4sUnTlitUZNSPizBxynNLcmz//9Rg3/visfG5OvvjS8zF69LGxdevm3GyYPXtW9OndKyPm9IPT3aply/jVL38V5593fkarcTxVn37ooX/Lo9m/+/0DCQxFiDoyaw4WOTzJDEAjf7K47rrrEsQYB3oGzImS8rkizYSjvWRAxsbI78bCMXLjKcIYLCgdQT0tI2cdYRZ9pT1gqGgwc56umIfGwPyTc2/Fis3x1a+WctxxpF3/85//fB4pLlJCOHbq/Wee+a78jPcC9Aot6R/7IrIZoPj5XT/LIkcKA3Xr3iN69+0XP/v5L6Jtu/YJlERsgyr9+/WND3/oupg3Z3bMf+P1+Lubbsxrb9q8JfP2gorAB7Cv/YAE+RcV50FmEF8EXJGrU7sef7JUeAsAEsFJRnSWPgFIIAW9LaKZtcX/QZgiMtbf9Bq4owM2VoAmsBbIbNS4Yeq2SFPjZizZSPB9y6btMXv23Gy7eSAfrUJOQKP7AqBSqwBIdF60bdeuXVL/hgwdHGvWrcqUDOZT167dUl9OOOGkBJvgpbWhRfNWOddatGiVc2f7th1pz2bMmhHLVy+JPv36xLBjRsVLL0yJf/3lPQLOs/r7aRNOiQ9ee2U0adowNqxfE88/91ysXeOY+uHo0rl7XHDBhdG4ScPsF/thHaBfAGXmQKyry/UDFLKWkCH5GxsbXytWroqq6voZ1WqcP/O3X4xWLarTlvft2y8WzF+YG1GuYy6AnSJOAT9rkM2JE04cm0XmbJTRJ2OoMNg3vvHN3OgwD325B3m6ztQpQFy7LMK0ZeOOzMm4bNmSuODCc6Nde/ma58a48cfF73//u7jyyvdnoScFmuSclaZAugvr0uTJU3L9Kgrjub8+Ll+2PAtRKaRDl6xfisLRZ/PJ8WSFmF588fno17dXXHnlFQk06Sv5yWMLPpIjWZXyFDdPHSpyLlsDFBOSXuC555/N9dV89GUcbJTQc3bVPNZO0YzaN2jgoNi2fVuuYV6np3TLPUBMsNHv1jC6bV778n7j6D70nf095dRSfnAbk9bKl19+KUG5CO9SfvQ9qW82Gyorq+OZp4Hi3VloSnqX3z/420yTYNPMhhc9ABrJ0gaqees140p3tFW/rVF03jNCUXzMBhq9srljTNhEYNGzjfXMPHdsXjFImy36JWpUjmu2Eog0P8xDstb/Ym30PMOWWMvcz5rM9i5atDCfxdzDNUuyWHVU18lNX8jfnPAe45F2etny6NnL5s+h7J9rK2xnbI2TjRljL/odFC1tmB9OnS4iQOlz6THQc2CpCn3p2a9UZLNof/Ham6Forbz0RwoteZ4qoKg1b9v2mnj+hZdi9er1/ykULarP33brLWUe8Db1UcrNKkugLIE/jwTKRvDPI+fyXcoSKEvgbSqBt4Kiqs8rGn/40P6MFJ1w6inRo1vnaNK4UULRw4dqE/rUq1+K4Cp9ebgtPeB6WC0KLYFtHnKL6vPp8b4JihYPvh5qfdxP7+fM3HnnXfHII0/EsceWjqo5cqzQ0to1K+Oaq69KqAW6cYI8cHuAByg90IMyAIToUMDOQzuHQC68oYOHpCPgvR7cRXJyBDlbwIHcd4AWSAK4ga6gjD5zSDhAvkAZkYmcolJl6w5H4aAHf1FbHJOiIrNIRc7mZ/72MzF16pS8n6goDtfyFStj4aIlGQ30+hsl8CdnYW1dxNat26Nps6bpHPfp2TO4FD27dYv9B/bGs89OjPPPPy+r0m/atCEjRTmqQAg5AgmcafCNw753//6EkhzIquqqzPEHVnKY/M6pk/sQvHWMnjMDfAKWZ551Zub4bNOmXUIRMuYIcQKNBecPAObguh4njSNFTtoEwvbs1Tv2HzycejNl6uRo3659dO7UKY+TNm3aJAHm17/2tZg2ZUq8llWMW6ZsjRd4YzxFUZFtAdo4zqJkHGvmVBcOMbAh0kab6Ia+cDRPPfWUaNK08dH/AwJLli5JHaAT4K68j488+kg6qIBnqVJ0ReZUa9qseTp++qhdvosIHfCILDj89A+wA0WNNefX0Vg6q8q0e2kTx/iGv/3buPGmv4sePXrGVVdfHTtqdsQr06bHpGefjW7du0X7Dh2zMvSypYujYcN60aJ5s9i+vSaLxtTWVmQRmM2bt+eYmVOAqKO18vzW7JTW4lD07983GjSoF63btMyj1SqAg6Hdu3XJ+SavpihZR2lfmzsvQYTCNkB4585dYtGixSn/mbNm5Oe81zjoq36bH8aqACHgI2Bno4Gzbo5qGzggysnnOO1FsTL6TXfI1hzzHpsR9AbQAV5FP5eKmFUcLfLl/e4JyBiHoiCXDRHRTKJR3QMY0E96AeiZ0xx+cFEktNe7dOmcn9E24BcEYSNASzJMaPniywlIVq9ZG527dI0+/frHL//1VwlI9U87Hn74sbjg/LPi7LPOjGcnPhO1hw/FOWeflf0F1kBf/QWU6EORysHnwU3t1S7pFciCHSFPOvrwI3/I9rE3ZCJS0/wWPc0WijjzGrkUx4VBf6+ZC9IGiG4zx7/85S+HSPGWLVvk+BhT8FceQJGf5ildYeMAVEWdmjVpEdXV9fPe/j9x4rMxeHD/BEDmjlymh2sPJdByf3MSIDWXwbpGTRrGmrWrS0VeDtOJyDktZyYo2KJ5y5xn3br1yJ9govHetXNXNGjcIB594uHo2r17DB82On71y7vjpRenhory+it/7mf/9lMx/oTjo1vXTplqZcOGTXk0feHCJfHNb3wr00jIH2o++gy5sSUiF90LxGETAWm2BOAqQNGcufNi1eq1abONYR5nX7Ikli7fFK1b1o/TJ7wjN7FApG01+6NR/chq3XSO/VAMSrE86SxKm4YVOfbmhEhRx9SBJm2TOsDmFr18+qlncgOtVas2satmbzSs3zCWr5BTtk0MGTowdu3aET17dUv7f9ZZZybws4bZRBDhDXjq49NPP5PwT/9AL9H0dKtjh44ZjfrGG/Oz+KA1UeSodVvhsNGjR8Zll70nvvnNr8dFF56XG5XkY16Tgc2/UiGePXk988p6AJzSPX0yj/yUD7p+g3oZaa6f5E332FFzwv9BZO2lx6tXrY5jhh2TemQumyPGBERlg4FENsK12FmRq+w+uRaFIP0EGJ9//oW46OJLci6ZzyNGDM9IYRGU+srOp00bckz2/403FsTdv7k30xqIGBaBO/2VKbnJpH2ArHaQqbawWeaBZwc2w3OH9YNNkQoECPcMQDb+Jjv/s1Em7Yp2ii7VBhtHnh3IwFy1OaPvd9xxR+oLW0lfpYwhMzbN8wmIzXbor3uxy9Y/zzalEyTjYsnSxWkr2cgiXRHb7frmbeaY7dUzr8FmWNPY4FdnzY5hw0dGdb36WUDx1Vdfi7/5m+sSOJOFDR46ZbPKeBc2yL2K5zrtKaDonwLRAo5qR3HEng0qnjNFijo+X1FZme1mh0SKem7csnV7PPf8i7Fu3ab/FIoWx+d/+P3vlXnA29RHKTerLIGyBP48EigbwT+PnMt3KUugLIG3qQTeCorWHpR3zTH3Q+GHSFFQVKSo4/MHj0T6OT7vq3TcqZQ/tHjYLaCoCMDiYZijzADXZQEmVelL0QL5IBwlGFo64lTKMQWKPvzwEzFy5JCEovJYiRTdvGl9XPuBaxIeFDnsQBFONkfQwznox7HgPICiYIIKtqBbqxalKCEOhYgt0IbzyyHiwAE58vd5EHd9kR2cLH8XRRK0G+Dw4O+9nB+ACyQAwTiDnAnODKeH88ExAY882IuU4jhxoDn+jRo3yeIejuQePHQ4I6hUXVd8ZO/efVGvfv10GKsqKqJD6zZxyoknxtZtm2PmzBlZZVz0k0rM2lfkb+OciAbhTIt6mTTp2Zi/YGHU7AQ2W8dJJ52Y0XWiJ6UEuPyK9yUkEYXCeVLIROQpp0yVdNExjrC+5z3vi0cffSxlygmTT05UH8cYYOBUka++SktADq7haCEoumffgXSAN2xcH5UV8mG2zGryjuJyBE884YRYtmRJ/h+Y4mwaR/ny5EcTQUXmQAOH0PhyCgEm0KoogMShlK8NDPITLNfOE04YHw0a1k9ZceY483TFNTh/jvwX+escUfY5DmMpn2zveO31NxK8OU4PmhsXEFq/6Y8oY/pE1zjEooBcm/4A3RxiEbycaeMjQu+6D30opk57Je786X1xysmj4tLLLo2aHTtj5apVmergK1/9Wrz22uvx2/vvi6ZNG8aWzVuzkE/UVeYRTz/37pULslTQiC61b9c6o/NErrVo2TSd4caNG8aAgf3y/1IXAGB1tYcy/6XIRZC/ZYsWcct3v5e5P+fNfS26dOmWUECFc9W5Z7w6PXMYihwscvnSoQLUiQw2b8hX3kqFQug/udALY2msyAQUAGHoEWfZvDJ3yVVEKNhtLECHUgGkU3OOqyxurIA67Qb5RG0ZB+Ml+pCcQcWVq3fEhz54WcJF89Fx4bt+9tt472VnZXuM1eLFi3KM5S8GZNgSGwEqthdQ1AaPfjz0u99n4Zk1a9clrO7bf0D85u57olPnLnn/Iqdt61Yt44rL3xdbN2+KVStXxDvfcXrqal1U5MaL6C59Ek1bRMnpJx0FTOiY6DuwDlwnT/r/6uxSvlvgg4z8D+A19+iSY/FAGrvDlhbHgcnIWIAmAAc5iOiSIoDNEPHJZhhbMrRp4ug9GTluyzasWL4ymjRqJvtfjhc5s0HG0ftAMnqpPcAg/WebMzdvK+D1cLTv2D6hHVnt338gZbp505YE7+aiOWZzyDUdYbZRkLpzuDamzZgWm7dvjKHDjokD++vi7l/fHxvWb45DB4C1w1FVHdGqZdN496UXxsABfaNTxw6ZOsQx+x//+K74yIc/khsiiomxH+TLFkkfoO/mKCDo/2vXbsuUJS1bNk64W1NzKJq3qB9btx3INBcf+fAVObdFHYOBe/YcjBHDj4lGjRrnmka+ov0VL6KL1gdFtzp1bp9pLQBo/QWSpXDR8iz02AAAIABJREFUV3DHGNK/yy+/Im6//faEgXNmz821sV27DrFj286orqyO2jrH1DfFuedZm+qiZavmMWvWzLj66qtyw8CcpGeiPLXDl/WGXoGt7HcRGTl40OC0E6Cp+Wj9EvnqJzsmSvTkk0+Jxx9/LK6+6oosUGUeGmdrns0S+mz+2ihj88FKdpV91Cf66t7A+GXvuTR1zBro9AV9LZ4dyAMgZANsJIKL5kVRNIk+u5/30GXf1g3ytIZbl7ULEDRP6ChYWqRDOP+CC/M9HTq0zwhp68qE0yfkemU9ZJObN2uR/d+4cXN859vfy/7bCHn22UmxbOmijMS3pugPUOve7uG6+uVva5T5AJJa+9hEa4h1CTTWNraaHbMOgcyeM4qcr9oNJvq8uUUW+sqmkan7+Kw+W4NdGxilZ4C3a7qXNmbOz9dfTztivnftVsprbkwylcDsOTHz1Zkp1+3btmeKFHpHHuaedrLbb8xfEKecOiGaNW+R8qdHIkXZXvrOlrneZz7zmQTX5rh5RfbFKaIif+ibj80X4NNPsLOIIvUe/zv62brDUWGj/UjuUdXnQVGPkaDopGefjw0btpQjRd+mvke5WWUJlCXw9pJAGYq+vcaj3JqyBMoS+DNL4K2g6OED+6NB/eqjUFSkqEJLcooeVkDpSKSoHKG+/jSnqAdvR539v4gUzSgxR5889B4sVQv9n6CoCFFotLLqaISA4/O///1jMWRIv7jpppsSFN5yy/di8aL5ccH556WjxZnlsAIxIA1AwgHnLIgc4WCBHBwMwIdD0aVT53QO/E9EFlDB4eDkc+ZcUxSf93BkfEaUqYd1r3PiOdKcQe/1kwMnKgII4GiIiOF0ABOuKxKkcGi212xPAFEq/HIoo3h21OyMnbv2ZM7B+QtWR9u2TWLj5t3RonmDzDEnL5fr1TmKVlkvevfqmQVL2rRpFe+/8op0jjdt3pB50jh1nEjO0saNgMya7B95k6/q5+s3iBBsm//nTImefO9735M5VeUEA22bNmuSThWwKeqRE13KU9gl5e19ZAjaiDwqCueIoOLUAF0cJo4/cOPvIUOPibmvvZFA7Hu3fDeOHXlsTDjttLj33nuygJCxbNigQUydPDk+eO21CWVATZEnjjI7Qv2Zz9yQzrRjwiJR6Za23HbbL+K73/1KjkFRkVkUHgBn7MG20tHr0dGiZfOjUcEc96LwBweQTDixnErXNfaijkrHNVtkhKCx4HQDtu5B34y1b/IECIyDMRbtyOkHToBpjuLcufPSAQUuvP/c886LRx59LI+s7lXkZPSo+PjffCKee/75mDxlcixYqEhYl1i/bm3U1h6MPbt3Zb7FAf0HxcqVii5ti7HHj8kiQmRYOJY2JYDSxctWR5tWjTL33KjRIzP6jw46Nt6hvYhX8HRXOvNDhwyJH976g7jk4ktixvSZMXDg4Iya+vWvf5PAX6QocOZ3GwoceeAEdDQugDrH3hwCUUEmEA40BmvkpgRT3QvwBNN9xvgYNzLkjHsP2YMvgKVoK/kl3VPUlnGmX8YGoAZlydb8NCdBB3rqdfAvIxNraxOyKGQC/rindksXwZnv169v3idBHZi5amXqNf0Qyu69P/nRjzPfq+juBg0bJRR99LE/RvcePRN2FKkzlAO59N2XxK6aHbFs6ZI45eST0i6IFGWXACe2SY5c92SvgB+Ax/ygb2wTPTSeAAR9f+SxR1Mv9Qd4oVvSQIASwAd9AynoARvAVukb2ZhHU6YtiOuufXfaZvavFGW7P+W1fPmy1G3vF3U8e87sfJ85+M1vfiNhfsP6jTK1A5DqC7gBd0UkFptGoIiq6fqhn6CM9tPFea+/ltDGGJlr2qevfgJPxsvcYFtsDNEJOTQVk3J8/piRQ2LQkMFx152/jBmvzI3OnbpERV1lpjuoi0Oxe9e+OP10+Ur3Rru2rXOt6dK5W6xbtzH1Ru5iGwLG3oaXCDpjUMC797znuujWrWXadFHyO3bsir59eyUc2rkrQlpsdWGuu+79cemllyYcMn7A486aAzFs2KDUXxDaJlLTps0yqrAE51pG4yYNYsyYUaknbCU5OsGgoNz99/821qzZFMOGDYyrrro6dQG8JW9RtK1bt43uXXvGG6+/nnmkn33h5ejetW1069YlBg8eGHffc1+cd96ZKU/3K1KbAJ7GAlg1L4vj0OapiN+2bdrmxtm//dvDCXq1zXoLyNErEaxOL0jH0btX99i/f29CQHosjzadM2/pv4hL9g+QtXYaS7IVnWkNrFevOjfgpk2dFiecWAKgPm8ctNuaOvGZiVEXdRmxCIr1698vwZo+sTGA6x8e/kMMPWZobnSYRwoz0Xd6Rq5sC9tcpLSxdtHfk085NaG30wk2hSZOfCbOPe/co3ATxGvWVD7Syli0aEk89eQz8Z73vDft79e//rWY/8a83DC0oeo+RW5Q7TBe+mD+mbv0wFqoAJJIT2sNvWP7yIjdsy7QIzrkevppHltv3yw3/WI/izRA5h6Zs4/mrnErILc123PH97///WwPW+G9xuupp57M1DWgp/WLnSiipm0ysi3TX5me+Xu1x9rG/ljDFy1eEv36D4zKquqMWKVHNr6sc+at4/OgOHtrHLX/zeuRTZI/LaT0ZiBabIj/r6Bo5q+vOxyV1VWZTqgotFRA0U2bt8azz70Q69dv/k+hqM0TOUVv/+GtZR7wZ/Y9yrcrS6AsgbeXBMpG8O01HuXWlCVQlsCfWQJvBUXj8KGEonW1BzOn6CknnXgUijoGWuQUFSla5H96c6Soh3FONueoVHxUVGhRaKkyK4sDdJzV4gEZrBM1WOQU9RlQ9He/ezQGDeqdOUXlNVREAhS94TOfTsehgH9ybnG0ATgP4hwFzjRHgTOrLddcc03mN3QCixPAwQDLODUc4KIyLGcOXOXsi/AByESFcCpAURAISOCkiEgBAkqFDFZnVARHFFzUHu/lVPpcyqCyMlq3bZ3AhbNBBvIjPvHkU7Fg4ZJQgLt+g+os5uFoPeji5+Ha2nRiqquqY9eOnSFGd+++vTFgQN+47rpro227NrFrV01GsnC+yI/jB4B26dI1PvmJTyWkU7zKkUCO9s5dB6O6KqJt2xbpmMm1KYoHBAJnFPKYNbsEMrLIUNeu2T+RaI8+8kg6TCLcyFUEmkhcUW4AEucXSCEfEV/GCRTt269/1FVUlXLITZ0ZjRtVxfhx4zJSEYDi8J4nAvHBB2P4kaO8nFvAy/FbDq4oMp+X69D7i9ylwAJHTN8KwCGCRiQSB5b85Y89/fQJ0bhJo3RI6YfoTg6dz3JsgSZjrX/0hlPvp/4rkiMnJMDnvvrPofXT2II/QCfd4BD7DFgPrvj7scf+mPogegwoEVkE0rVr3z5WrlodH//4J+LpZ56JRYsXReNGTeLiSy6J1m1aZ1QiYNKta5fo0qVTLF+2NKOXOO8rVqzMqtrHDB2ec4KzzaEujnDu3FUT22v2hT2MBg1ArCZZ9ExUpOP0Gzesz8IpCxcujcGD+0WL5qXj84C1XIa9eqlc3TkWLFiYmwSr1qyMdes2pO6ZW+5l3nF49d+46DeAUcBRAAUo4Pjr9xNPPB0jRhwT06bNjQsvfNfRCO8E/3V1qX9AgjkEJAIF5uSgQaVocEWp1Ps4cfwx+To74v70XkQToGru0vlVq3fE2OMHJ8Qxp33de/8f46x3jc+xABUdFS8VdKrIeem+jljbHDAf6IjjtiDRwjcWZE5RgODQ4do8Pv/MxEmp26BQKXJtYrRv1yaPzy944/WMsB8yeFDOH+NMn7WZrhRFjsiH3pWOuI5PHQZWQBCgQbvo8eatW45GmYFBpfZvOxq15/6grs8X+R1BZfrwi1/8MvMbivoDp+QUBlQAyqLYFICtSJKiU3Rp0+ZNWV1ebkNzYt/e/bmBVRx5FrEG5r/x+vwE1iDbP/3TP+eGDxAF3gOj9KH/gAEZEdmrd++0T8aEfQFE2U/60yxh/WtpV9gOkajHHjsq5s6ZG7369IrqhpXRvkOHuP5Tn43ly7dE8yYNcx6Aou3atU44+YlPfCC6deuUBenMm9GjjotWrdrmXFPR2waLe5Ove7ATdKX098vx7W9/K/WIfNm2jRv3RYsWFXHocF3mFN6xY18W1lLEDjASSf/kk09Fq5atsyCR8ZLLmWyBUbrIZvTr1ycaNqoXQ4YMyrmgv+YQEKUQ0t///T9k0b3q6socI/837nJcWjPlBpW+YPorr8SZZ54R06e/EqtWr4vzz39XnH32mbnRdNddd+bcIXO6Ja0I+6tQULEusZEgKX220XTiCSfGMccMi9tu+1GOs+JMICCdKRUyapf25oEH7o/hw4ZETc32BJBkJOUK20/X6D/I695sq/uxn2QExtpAM9dGjxmVuuJeoKqI72eefiYhpz4/9+xz0aJli5yr1nFtJT/jB/C5Hh1xf3MTgHbCw/29D+zzunHVf2s6G09PFfuzFkkXI9+tFBnjxo9LOwL8uUfPHr2y/ytWrIrrP/WZTEMjOl1Bsc6d2qf+mAvmHhuuTfrN/tr08eW5gm20dppft9xyS+o4eX3uc59LWyXKmB7a/DEfQEY6UeRydV1rljGw8WFc2UKbGfSGzhpjffacQlY2o9kAmyDmr2cQ/wO6bUA5lXHnXXdk+42H8ScvsNYmKN0gC+PnPj5HduzJzFdnRYuWraNN23YJgH2G7hsz6+ZHPnZTtGxekZtV1n72VtuBUXbdM0wBPP80pyiZFZGh/55WqRQp6st1QNHq+vX+P5GiYL/TESJF3wqKsuMeAn982w/KPODP7HuUb1eWQFkCby8JlI3g22s8yq0pS6AsgT+zBP4rUNTxeVC0ou5QnHziCQlF5TGMutqsDJyVnqtLuZ5K+Z8OH80p6sH2T6Fo5oeqlKu0Mg4eOJAwkLP85pyiKtODo778/8c//kk8+KDcg33y+LzIle9977sZqfH1r301CxOAKByT4vhc4SgVR8tAHI4ECCqywQN8+7btsv3gDfjhYd4RM+3mXInqBGBcm3PBURZxwvEAZEBPQJXz5MEftBO5Uji3nCOQTLtEhHD4OW4AEQeofkPHKJcliATHTjttQjz7nIjAaSmTnbt250/H3rfvqMkonSKHlgIb+/bsSycN0Nq2bWe079AiTj75xDj33HNS7r70mbMPxCnapGgJoCd3nKOq5OL+xbHG2fMWRttWjbNYykc/+pF08BorrHXwQPbZEUPy2btnT0Z0zpk9Ox2e4qgekAMOgr8cQEfnjIV8h+RTHCF0fH7qKzPy/vNemxutW7XOyFBRikOGDC4VkXjve2POrFmxZ/fuzD8HonES/c5hdLwWAAWO/G3sRdAZO06gb1CNUwhIilQEv7UVLANF5bTz/iIvqfE2lhxCbfNejly7tu2iQUORXWPSERetNn3GzHwNaDLOIBIoyDHkJIqI4qyCppx5jrb7ctDlEtWXadNeOepQb9lSE+ec+67Ytn1HAqM2bdtmxfnVq9bkuPfq3SuPaYv2UmBs8uSXYvGiRdGxQ6cEL3RFtLGfKnlrh7xqrVs3T8DEiQYL9EnuzJqa/TFsWL844cRxCVJ+9tO7EtIABKBbi2bN4/u33BLvF8E5c1b06NEr9VSREscjX5kxLY9gijpyZFsOPA49/aY39IW8jKVoTLnnQBngzgYC2AUkAAZ0xIZDCXQeTKfZ+AEL5quIJ5ANGCzlQRyVYNzxdXom56uxcx2g0T3pId03FtoFfF5//fX5OjjA4QcGRaeRFSAAjJCP6DFRj+wCyCYiFlQoFc8qFUK67+57M1fj1m3b8xhp95694t777k9Q4Oi8qCkga8f2bfHVr/xzzJ09K1auWB6XXHxRRi3v238g4YSoMbKRh499oC/AqI2FAiiYO/QcZNNf+nzv/fclsNAX844cwTsglE0SzWps9B+cZ39AalCjurpefOUrX0n74ZpXXHF5ps4wLiWwXbKn7Ii5AOaJPp8+Y3oWSxL5C9Cxr8arVIRlRUYRisJjA+XN7dunXxYZUkROXxTwAStdU6GbZs2bJwDWPveycWHsyU6hpmXLlyVoUgyMnRLxbG3Ytm1L1GtUHfXqN4hf/+reePH5KbFm9frMg6stvXp1jz17tsUNN3wqamq2Rp/ePRPmjxt7QmzduiPnJlves2ePtOEiiYvK2OwEmQFUdKgA9GATMGROL1i4PPYfiGjUCBSuix/+8Ac5/+nUvffeFw3qN8xq808+82K0at4g007MfPW13HyS/9N35y4dstCZ1Bx0XL/poTQpL788OfVQsZgePbqmXTO2UmmMGjU65/m2LdtiZ01NdOrUMSP+Zs9bFAP7dc2UACqMjzx2RM5zuiDyzxw1b/STvaJP1j72y70fenhSnP2uE3LjQzE1ukMfpC2YOXNeDBjQK4GqQm8zZ06Pz3z6k1FVVZGyJCs67SegBoZaa+mttdO9RXBa96wfpfyYW6NN29Y59triPewOHaArZFlsDGSU7IYNaSP8NK+9x7plXpvTQKOxYWvNEfcyl8xFfXEsHVAE1UH55i1apr1R1G7yZEfs20e79u1yw4L9sql3zFCF6ipjwYJF8dO7fp667O/f/ObX0bYN6L0ro4td1/MD+6Z/bBV9YD/IwLxjX8BhG6fWY5AdKDZPvd96Q1au47M2D/RVv6yfni1EfIKYPg9i3nzzzfk+UbZgsHkK0JMXkC3tiLHN0xlH2gau2jiy+SF9DLugTfTLJq97H3/c8dG8RfNsu2ck67ZnCfPSvNm7b3/mFPXzW9/6VsJSAN06bEzAXvNQpCj7WhQNMx5Fftd/f2YsPf/9KRx13+K58M1H533+UO2ho1CU/SuOz4Oijs+XI0X/zM5E+XZlCZQl8BctgTIU/YsevnLjyxIoS+C/K4G3gqKH9u87GikKip568klZfb5VyxYygcaB/ap+ViUULaJA3xwpWkBRD60ir3wV1ecrhY4mRC2+S3lIKys4vSBrVT6Mg04/+tHt8dBDT8WIEf3zYVvkxre/fXOsXrU8PnTdBzPyBHwDFDitQApgwpHk2DvyDWiAHB76OSaOXNerqk7ngNMhgkQkB2eNE1EUX+I0aoOj8EVBJc65SBCOls8WBVyAFxAOnPHTZzhWHDRyAlzdX/vco2HjhhlxAoC88MKLKQugZN/+UtElx2s5YN26dc+oRJGiLVq2TJi2b+++OLD/UGzeuj169egWBw7uizVrN0XXLq0zTxtwAaqAJqU8lzuzUIVcpSKWunXtlg523z59Us7AIKcNoAAjRMC0at0ynRL9EFWRRZmqKhPwAgTvOuMdMXXKlHTAfJeONs+Lq666LJ1tYAQ8mjhxWtxww4fT2eNc+QmIbNy8Nds2ddqUGD5seFx26aVx//33xejRoxJ89e/XL+pVVUXXzOf6UAItjqMiF5yzCy+8KL7xDUd596RM3Q+g5WRzngEyzii4xmEsCtdwesHU8847N5o1b5rvM/7z5s6LV2e9GqOOHRXLVyxP59PY0kdAsUXzFnnMkxMKVD/3/AupP5xAsgNPjLMjx5xQUAA0EinLcfY3HRR1o+p8qWjQHxNC0TFwZuy4cfEPn/t8fOITn8ycpQ0bNYjzz7sgXp48OZavWJXtFSktfcWrsxZG106g0q4sUMNRXrt2XeYyXLBoZXTq4OjvwFI085z50b5t86hfTxqGQ1kAB+jeXrM/2rdtnMfp586ZFX369sqoSM58h3bt44nH/5jH6FetXB2DBg1J4OUexmj5yuVZwImzXUQ2mTegGyfbOHPS6T8YDTwZDzLxPyABnAGLzT3RSsaQ3aBLAIf/2YwgK3DDtc058A1MdNSX7hl/42humMNkKXqM7OkccAMwiJ7muBsrf99+Oyj6rpyDHHdFpnypol6CrkMSwsspyp6AKOYA3fj9Aw8mZBK9C4p26dY9fv2bu7PQkvE0r7RDupF3nfHOeHXG9MzHfPxxY7LtcgabS6CkaDl6oQ90u8i9y27RKUCiSN3BztiQmfHqzJSdewBIoDTdZH/MCTBRHlSgTa5Kc5k91O/3vvd9CbcXLVyUgOmkk0/KHJSix4whXWXL2SlgVx7aJ554/Ggk5yev/1TqPNmTm3zIovqmTJmax7ul+qCTfu/WtfvRgkQKZMlnCfztP3Aw579v7X/99ddiw+aasB3Wtm2z3DxjY8EdIA+o7dWrZ+pWVb2qaNGqWUKZ3bsOxNNPTorJL0/L4/UiShs3BiKlWbk5nnrqj9GiedNsT2VFdTz66B/jnHPOzT6BOXSNvZKHUZ/oAn0DqPSN3tEhY6q/xkihpanTpsfChQqeNcjjwuAPG69/1sYHHvhdboKUCos5ldAkgZvx6N69azRqXD/69OmVUMz4As3AuMJKRZGmUiXx7qkbYNaunXtyg0BbXpv3WgweOChmvjojo3lLx/JthKzNXI4K5Snkp282IL71L9/K+QQWAqXSXohWZN/ZDmC+VctWpdzDLVrmmlqK/rwuo1nZKRGWvp97blJGir7jHRMSptFH85uOGivtZhsBSzaA7bWhQbf9NIel7aitO5wQ1Uao/JUgnnuZa2Ri7IFDcNR1zTuv0xk2yvVBPTJlh805a44xKgqqgXNF/lTrIdAr7QUF88xgE27SpImZK/vgoYNp79kZc6h7tx65kWicf/PrexKK2lBw9HzE8KF5qsG8ox/GuigaVdp0Oz2vZT2iS+yOSu3WB/JmA8jCZ6x3ZAb0sgVFGgzXYdv0QX/ZH+Pp+aJki6oyQtR6IyLVe+mr14yfvNjFRrC1kfx8vrRhtjYGDR6YG1Ou7afnFWuhjRX2olhD2RnQmq7oiyKQJ59yWlRUViUMJcevfvWrKXO2XBS2tvlJDkWEqDZ4BizyixbQ880RoexvkWf0fwVFM03TkUhRR5D8XRRaAkW3btuRUPStcopm7vuKuvjRD75f5gH/XWei/PmyBMoS+IuWQNkI/kUPX7nxZQmUJfDflcCVV15rf/5Irfg8De9ptHR0qaIiVJ+vrnJA8nAc2Lc7jhs9Kgb06x0dO7TP6vNVijwcifzkjPgqFVaqPZrTqii6VFSkz4fdSo+ucTSn6H90fL6IbAMuJk16KY47bmQ+ZIui++53vxOLFr4R//D3f5eOBufCgzmHh5PBadImTq0HfTAGiOHsOOIHkvTq0TOdM5CgyGdYHDUFZ0SKcjQ4K5xlUFTkEHDIgeBgctT8zsEEeDhfHDjOh3uKeikV1lmSjgxHkVMKTC1eujgj0zghijk40t6xU+eIiqqEDOvWb8hoSMcZt2zdltGFCi1xQEHU9Ws35vVAv4aN6semTVuiul5Ehw5ts/IwwFM6yl3qJ8d8+LAR8cor09PpbdxQBOjBBH/kAVzX7D4QbVo2iQMH92deRQ5n6ZieSMtfpoPFsX1l2tQYP25sbNq44UihlP0JmjhkYAyAykkHF0AtfQd/jBPocuJJJ8eUadNTZ16e/FIcM/SYaFC/fgI50InzVV1VFatWrMhj9CpjaweoJfebPoMHxpYDCN6AG2R+zz0PxDXXXJHOH8fMfcElkKuosmvMpAlo3aZVjh8HEvAAgIAYTpwxdz0gk6PdpHGT6N2nVChl8uQp6RACUMUxRWOh/6AfnaKHIhFdAxQF7EBcOiRijuzBVdfg0HMA+/TtG1/+p3+Op556Ou64886orlcdnTp2zvyi9erXywJZjrB27tQpWrdqFXVZ2Kwunnvu+QQn9HX27NcSCpEh/eHU65ejxXI1lo6fD4qnn3kycyI2bFgVe/cejnecPj4mTDg1nn/h2cwt279vv/j+Ld+LU085JbZu2ZapHORFnDfvtdT9lya/lLn4HHkVqfTmHLx0Giwp0iUAPuaCOWmOiOr1ObkGRXl5DVARhW1M6ZgxNhbgvqJfnHJ6xOl2JFtfRa4VUUhFFKy+0XdzEJAwHq41ceKLcdVV783xYLfo01e/+o0YN+64BGEcekWVSrn3BqUt0TZAVM5V1doBGfpJr+/59d0xYcLpmVO0abPm0W/AwPjZz3+Rx6pBYjDoD49Oive8+6yYcNqpMXXyy9G9W9c4duSInG+LlyzNiE9tAy3BLn0zbj5bFFyhv3ScfETZFnkGX5r88lFYDO6JxqXj3kv+oLIIwSKCXiQfuYJQoGif3n3jjjvuzPvQ9Z/9/KcZiSl/L9n6nwI0bADbYC7pv+9/ufnmjLLeqdJ7s+Zpz+QtdnReFDU4qoK5iMb167dE/XrmdOfUR0DOClCzc3fs3XsgWrZslnOjlEewNurXr46Dh+RYbpjyZ29BFJGk9KN//37Rr3/f+Pgn/iY3jlav3hCPPPxYLFu6MgsPrV23Otq0aRkTJpwYvXt3i549u0a96sqMXN2390AsWbIsPvWpEtQlW3abnrAh9JqNKuXHPpwR7+ap+cym0Rm2fPiIkdGte8+sYs5+2GSjZyVZVeXa+NJLL2cUHX0z3/XN+mKerFy5PFauWhbXXntNrlt0l41iL+TtzfQcRyIuzXdycF8Frj760Y+lzky2AXjaqakPxqaU07p/jh34Z+MCIGZb6MNDD/0+Lrr4ooR9bAA7TV9EaYJ6jq+fduppaZNs2thYAjPZDJtRxt342ZybOnVynHvOmTFgQL+Uneh3ny9spzG29pjLrg/00V9zVcSodBHjxo2NWbNezehMc80mhnmpbXQZkCVvGwRgmvUFWLQpYI6A4+YLu1vk4NVONqfoF9hO/19+6eW0n+w4kDp8+Iicf/RJZK3oePJavWZ1zpEiarFedf3U1enTZ8akic8loFYkzzrVulXz3Dy04UZ+ng/ATPYN0AVztZd+aB99E8XpWaHQI8DQWNLBIie5/tvo8JpNHWMJOLuHZwdtZl8AUGNJT0Xks6VkYi76vLnvbzpJ/sUmMVnTSSB44KABuWZpq3VaG9zfPABO6aWfYC2ZagO9UQzwggsvzrQhX/ziFxPw/vM///PRIljuDpnFAAAgAElEQVSKsRlr88x9PY8ZW+NIttpkjaW35oT30pfcNK+rO5qO6c15Rovn3RybI9XnpRMyPwso6lly3fqN8dTTE2P/fnlH60VlVb18pqqtK0V1l2p6SmEkp1NdlKvP/3c9ifLnyxIoS+AvXQJlKPqXPoLl9pclUJbAf0sCbwVFVZ/nTFZW1Mbhg/ti7HFjjkJRufFQ1DdDUQ+rb4aiHlZB0dJuf6m6fEYBHIGijs9zODyoHn3tSPV5EZIeiDmtoOjjjz8Xo0YNyQIhqo6LFF2yeEFGinLWgEIP+h7cAS5OgYgGzgeHglPCyfK+Ijpm9LGj0sFatWpTXHLJORktCUZwAjjDjolxbjhVoAnHRWQX50xkhtc57JxasM2DPxBRVC/2PhCDM8Th5pB5H2eX09iydcs8sseZlhJgy5atmWfwdw8+VDoOXVuXEVVyZ4KiW7duy0JL+kRme3aVjvlxjCoq66JBg+qEmY77uq7oP06OqCMOkihR0AIQlbMSuHjowd8fgRGHsxozpxJMFP1UgjBb0yE3fiK5OKH6IK/nSSeMj397SAXuUp5QcuOs+QnS6D8nitO8acuB6NKpaWzZsiujwE49bUJ07Nw1HdTpM16JjRs2RuNGjeLCCy9IZ8WYXXP11fHb++6Ljh06ZFSRKGDOfRu5NdesySg0zhWHCqylL5y5O++8Mx1Txw3pICePYykaB3gocji6lzyb2gooyo0HYsgdqY/gdqkgRSliSUQXeRtzwGfipGdTHpx5ji4Y4VqAl/cpPAHiiiTiwAKCjslyWh37dtxZpKj20yHOfc3OnfHFL305CzC9MX9+VFZVxkO//7fYtHlXHD92eGzctDmhi7nz0Y98JF584YXUBwBS+3burEknm1w++9kb04G/++7fRYf2raN9+w7x+utvZMRaqQjR9Bg0eEBGAb/22hvRq2eXuPrqK2PpUhGYHXLz48HfPRBjjz8+FsxfmEBELkNtzcjrJ5/IyEJ9K6CeuciR5tADncbAT/lnzZ8iYtrvjoQCzvSHjDnPHH5OukgqINe4KYolN500GSKajIv8uMYTqCVX9wHVRGGBV65hUwMINPe0SXSzQm3FkXOgS6ElQMF4FUd6XceGAJBg/OXUXbBgfsKsEtCrSztxx+0/iYsvviSjBrt07ZZQ9Pu3/iA6d+l6NFLNvDjn7LNi4ID+sWTRwti6ZXPaLNcBZdgqUEuBKlDB7/SDvWGn6JXxJAv9AR+KaPi169clHNIPrxsTbRcZD9SAYexVUYHetUXvgmsKhX3yE9cnXJZrERQim5NPkUd5eeYUBijYD/DKxpDPO26uPe993/vicF1tbiTQJ5GhWcRpj8rtVRlRzBYq2AOi9+vbP9siyvjBBx+MrTv2RcvmjfL+5p3oddGOqtCrnr59e00MGzYkYal+HDhQF02bNogdNftjyODe8ff/8HfRomWz+NHtP4mDB6QSORgzZ8yOw4cORd9+vePkk8fHmWdOiKlTX4ymTRtG7149sp3m0pw587LQEgjNVrEX5q2/6TL9AoqtISAUe0g3zFO2BGgSGTx33uvxuc99PsFfcVqA3RGRumf33iyWR7/oo/muovu2HXvizDNOi6ZNG8ers6aHNInu6xrG0efptLQGNgGWLt8ULZpVJWyzrticUGRMHuDf3n9f5qr1f+kJjCsIbc1cvVqU9THRtm2bHCNr45o1q6J9h/Y5ruwW28xmsZlsoojhc885N9eW3PSpqEjbIn8vO0rvQEFr04ZNNXHFe8+Niy66ICMFXct8NJd8rsjrSy9tDhW5PotoSDp6wQXn55rSs1epkrqj8+YtWKa/xsBG1ICBA3LNtI4ClnKO+ozfyZ1+G58nn3gy+vbrm20BE41laeOklLeWTaFrxlWEt3lr/rBhcnv37dsndtTsSD22btO9tm3aZST+HXfcFTU7dqUs2FA2oV/fXrmJwqZ94QtfOBrtbXNOVC87Y4NG/nL2iR36zne+k6CQHhlfzyj6bIw8B+gHewlS0ofilAKds5nILliXbQRbkwDnIrWGNRDwZMu0gV0kmyKXuWtYu9g167yiemPHHZ/jRT/Y5OLEAjtsfWJvXNc16TEZmhNsV1V1/YyKN3/onr6ZT9r5yU9+Kp9BRFDncfu9e9OukQH9cx9908ZSDudSvtB/P3FUm+/z9eaj80fBaEVd1G/YIGrr6vJajs/L8/tmKLpr176EohWV1RDoUSjqmbOU494Ny1D0v+VElD9clkBZAn8VEihD0b+KYSx3oiyBsgT+TyXwVlDU8XlQtKqyLuoOH4jjx4yOfn16JiwBRSs8aBY5QqtKOUAdyXXsstjhB0W9p3SsvhQB4EGUAebAekAtqs/nMcPaUh5R/y8iB37ykzvi4YefzvyHQJOIo5tv/peYN3dWXH3VlQlpwAtQSKElv3uY50Rx4AtHlpMO1sgnmg5Wl67pjHJEOKacBU6HB3eOhqhUgAt05LCAB443chBFugBznDXt5RRpv/cBPB70gVX34UhwTgAJjjUn1v8VWlLIRKSE/HO/+92D0ahxkxg0eGj+jRVzcuXqA0gBBE4AyLZi+YpYs3pd7Nu3Px0zx+c7dVI1enU0alyZR0M5QZwRjtnDD/8h2rRuk1WcRaFy9BwHHzN6TDrIcvdxsrR74eKVMXRwn/jkJz+RsuI0Ll68KIFk125d0gmcNHFSfPaGT8eUyZPT6eTYibASWcQRkvts4kRVlQdmdIjIH5EoYB1Iumfvvth3oFTJdu68OZnDrFvmXWuTQO7222+Pq6+6KtavXRsLFyzICCiOHmigQjiZiljiQIJBnDrQTEQLfTDuxoLTSwaADNAKbHHOHJWVR3HL1s0ZVejzov84dvTHZznwIJzrkYtr0Q3Xmz59Rh6fN8aiYvRf30TpcXDpLmdQRCQgzdHmjDuOyOEW4UgmKrkXx/dF1k6fMSPed/kVsWzZ8ujStWs89fRTufnw2uvzMxpYDkWOX7MmTdPpJhuwXWEtIEKOO9DOEVcyqqyszsIvDRs0Sod+8+atebyeXouGbNGieSxdtjihwK6d+2P8eHkIt+cxXAWCVixflhG88keC8/oNFgAdCxYtzCPNIIQ5xiGmy/oDtJAJpx+QUEiF023+F5WhwVDyA0MBGfIyFqXj8R0SkJqPwAfdK6q5k1O/fv3zPnSAbN3P/DYXzc9S3szqhPR0hoM9f/6iuPTSi/P/RSTYT3/+QBw3ekA6/L4dlacf3bp1zc0WgBw0Bg3ZF4COCXPNZ59xrH9YRoo6xj146DHx4ksvJygAk9iGPKa6dk284/QJUbN9W2xYvy5GDB9W0pcDB1MvAVtwmJ4ACvoO+IBM5geb4T3gO5tj7Mhu+kzHphskcAHCihyKwAh52QjSTvI2Z80J+TLJB0Tr1LFLXHTRxQkEydZY3nrrrZlaQe5gugE4lArstEn5zp//Rs7nD334I9lnmzbFJog5w16xSeRt88WcAPlEuYNW5iD96dO3TyxdtuJI8RU5AStj3z6RlIqANchrKAC1e8+h6Na1faxduzEO1Ub07tnpaJ7jLVs3ZlG6Vi3bRuOGzWLvngOxd8/eaNiwXpxw4vFx/fUfi2nTHCueGQP69815PWnSc2k35ewkb+3z7Xi5/oHo5i+dBtXYHPaa/Iwn20XWBw4eiv0HDuV8AKCtI8bLvPjAB65NOHzPPfdmrkifl/JF9Kd7GRM5fJ9+5okYP35sRkHbLAGe6LL3OsIuxYf5snDxuhh73NAci7lzFsb73/+eHAe5UkUdK0zo5IC5DfyyxzNnzo0PfOD9adOtMVdddWV86UtfjIsuvjDntrXORhx9sOEAkhn7q668KjccvvKVryZwoxf/+I9fzJ/mnfGWAuFHP/phniAR6coGg5g2ZkB+88gY00eytBHJ3tqIsdaAeq5njVq0aGGCTPkxHflX7bxjp45pN2wKuJaIVbbDekZ2dEgUOL1jA1zXnHZ/II/+WGu15cUXXsyiTdZrG19sOkgoL+vzL7yYNkckuOcT687hWkexq9OeuU6P7j0zyvfv//5zMXLEqGjVqnU88cSTpc3CIQMTjlqfydZ4aat2Gne2y3iz++yNtoPEZOXLa/rJjou0pycix7/0pS+lTmmn9rKDUjOwZT4vwt4mlPfTYZGoxtmzDbhsfSmlUmidekyv2Q32A+AsNkv0+ZhhQ3NsrKGeSazf3uOzbLJIV32yicNmkTv5OD7fuEmzGDe+FMnv+tZsr4G55hP5AcDmkbayq9YotsHvvtg2Ou5vP9nt0nNkKY1BAUr/9BlXpCgo6kmxZO9LUNSj4/oNmzJSdPfu/RFy01dUJRQ9nBmaAFHpnvxeV4ai/6fOQ/lzZQmUJfBXJYEyFP2rGs5yZ8oSKEvgf1cCbwVFK2oPR1WlPJ+1EbUH8/i8nKLt27VNKKqYhAfcLJz0v4CiHpA9eHuPn0WF+SJS1BNsCYiWco3m96FShADwU4AN1ecfeOCPMXRo78wpKlpFpOjSJQvjmquvOlrUQBs4P5yh0rG4UjVmQKGo7uvBm8OWFWGHj0jnx8O343+iWTg02l1UIgZXOXaiJUVEgA0cDoABJPE7Z8dnOdCgG2eGk1A88HN2RX5wTjh5hWO8eevmPBIKYjh6Kj/iwEGDo1fvvllJfMPGTRltJH/iy5OnxJJla6N9uxbpsGzbui327NqTR1dFZDRp0iiGjxgWL7zwXOzYsS169uqRjo72c6ZfmSaCb1vKRKQPmAO8de3WPeXjm+PSpUvnhEAAwLXXfiA/f8klF8fSZUvjd797IMFJ5qSbPTtGjxwZj//xmbjoonNSnhxM0Xhgn3EogApHCKwUgUWOHFnFaVSf5zj++u6HYmD/LjFo4MCYO1eBGBXvd8X2bduiTatWWYCJnIAgYPL223+UDiCw+P3v3xpjxoxOeASKghKcMoATPCrypBbHLjmRxkBkHtCq0AQd4VTKa7pn7568trES6UpngVCOousCQpzxRx55NKZMnZZ9BPz0yf1E4vistnLkgSI6Q1cAU/rCAZTTEACZNOnZBIPkA/495Yh4f85/+2jbrl08/IeHY8jgobFiJX3YEu3at0mnbv9eoKY6mmTe0hYxfebr0bF9s9ixY2f06NklARCQ6ciwqDt60qN7r4wWVqFev4y1yNLFy1bEiGMGRl3toRg95tjo3Bl8bhP9+vaJn//spzF40KA8fgqKGheRUtIB/PyXP89+AsqiuhwvFxmpj+Yg5xuwBYuK9BJ0wbwAl8iUfomALPKO0iNz0vvMG9cHQegUgOO6/h458th04NmJIu8gYKBfnGRQ0ZzzHjpD5tr4iU98IkEkB5+8QQQAwjWMrShr71W8poAH0lC8/PJLOZZ0QhQpvX304Ufife+7PEGoSNFeffrGrT/4YYw57vjsV5FXVh7Rf/ryl2LalMlpO48bUyoWtXbd+uwX3RH55XcQnVxs0thYYE/MRbolxQfZAD7+/9DDpaPPRTVuQAigoK+KKNnMoWPsWwElABT255e//NcYdeyYI4XcGma/bOa8733vjZNPPik6de6UoF3kPxhDhnIQuj9Ao4+gIBvis8YE+AF4HPc2BsavFPm7IeXsPXv31kbTpvUyN7Lj5CLf167bHn16d04b5Kh2kdpAVOmSZWuiSaOqvL+5JQrT+sDGHTh4OBoqtlTdOHZs2xVNm7TI+bB7987o1LldfOxj18bIkUPjBz/4bvTs0S3BOf2viOr44Q9vOxIlWIoyV6gL+AHkydT8YePNb7oITvk2FsZr9569CVrYZ5sP5rjXnFQANK+4/P0JdoGyUi7S3dGzp+JPe2LDhs0xYcJJsWjx/PjQhz6Yx5EBJfdhx0BH1d/paKkg2Npcl3x21pzF8aUv3BiTJj0T27dvjg7t2yYI3VmzO6vV2/Ai19rDtTFs2PCoCxW/9+fR8GeeeSr6D+gXjRs3yo0e+TvvvvuenKPAuojsU09x+mFX2g3zxzw9+eRT8v3aQv5gt3VGpKTCbOYJ3aOvIuMLMOb9xsx9zD2RoPSC/SXrk046MZYsXZzricjOj3/846mD5GEuyqdJJmy2TQNwlSyttUAb6GYOa6c12ppt3NjfpUuWxpjjxsTUKVNjxMgRCf7MffDaXBApbE216TF7NlvUKNfRfftLkF/6HLZu3NjxmQ7i85//xxg6ZFhG8LN/TjOMGT0yi49t3rwrzjijBDrpmPmnP+arNtroYI9sTthsNc/pGVtng5OMRE9bB6w95pt+sTHeY/5qU6GH9NNcK3I20z/XNUds4vkiR3LWHm0gb6+xbfpVShFQG3v27s4oT7orytczl3WKHpKjOQuy9+jeI5548omc08bAs8kHrr0uhg0fkdHQ5P/1r389701vFeJzLRukZJx5rA8fPrqmFnZa2/SliBzVR1/GqChw9qfPtRlNWlGXhZZsErt2fc+iuaFegqJPPzPpKBQtokQLKCqS3fhlUdCKurjt1lvKPOB/13kov78sgbIE/qokUDaCf1XDWe5MWQJlCfzvSuCtoKj99YqozUhRhZbGjDo2enTrHO3atonaw4cSiv5nkaIeXj14lh6ID/17hfkjx+ffDEVLlesB0ZJDB3ZwrjxYg6L33fdoDBrUPXO3yZEpp+j0V6bEP37h8wnbCmeE8yRikfMDCIBwQABnCdR0PQ/eosB6Hono4tRxrMBJDprPFUeqva8U6Vqb4NfDv35x2oA2AJSD4Yglh48jzXl1H84mkOJzBUzjwAB1vrbt2JbV5zklIKXiD7t274l5r72RRVB69OwVU6dOS6d0/YaNKZOt27bFM5Neykjb40eNiObNmuUxOI7d8cePia3bNmek37p1G+Oss9+REGnG9JkJJlwL2MoiEnv3JZicM29xDBnUOx1+X47Hbtq8MR21v/mbj2VUJtDIMZODTHSFfhm7E8aOiyefeCKdKaCgKGwDjHCsOHJF1C0ZgDHec8cdv4whQ/vH/oOHE5AtX7EsanbsizPeeUo6po7v+r/q8z+5/fYYPmxYbNy44WieNHCGzM47rxQlA8KVUhB0zYinW265JaOOgGn35KSBktrIQXNtTvIHP3htOkUb1m/IXKEcUWCbzogGJSef5WzSGUDIOHI2RZrdc+99eS2RT3TC2IMinD/OoOgnTqToH/rtdc62a19++RUJHABq16ZX5PX7hx7Kcb/00svipz/7WRx3/HE5fp06d44XX3oxqqrr5RH2A/sOpOPY7Aj0Aokcqd22fWuCRHIwhvfe84do0CASAjRv1jJmzZqTc4yDTl/btWsba9eKlO0cmzdtjMFDBmY+xnnz5sSZ7zojnnzi8SzGRUaOz3Ooyds9XnjpxXTci+JixppzTVdAHKATyAAxAHN/F7pPP7yHDIAADj5wCgwURVrI2ngAjOaaOclBBz85tua4vrATdA64KY5a2qgAOktHxZunrIy/aDFfxs31nn12alx++UUJxnzRM3KRZ9D16H6C48WL8nrGUfoGbXvh2edjzJjjYtv2HTmfevTqHY8+9sdo3KRp6sOcOf+DvfOA7qs61v2o996bZVnucu+94wrYGAjdJqEFQr+BhIQSCAkXkgCh99BsDHYwuOOGbdx7kXuVLcm2eu/lrd93dIjvuy959761XlbW5a+1tCxL53/O3rNnZp/59jczB83X10up8/379bXiwgKrr6u1iZdNkC6QgopeomPMHwaZq4Ow3wBKAYjwR/gogArmATjPWLZu3ybwnzkjE67FX7E2jzzyiPTM9avMzQVVYO5SS/SyCZPVkZ378xlKBMCgoiv1mLFjpLuHDx9SKj3zQaaAOcjq3vvut737sm3FN6t0PWvMuLBvl6E+aNBAHZI4hz4FSn0PCfGW7LGphMREAfvcz2nMFNBWA7FB6fSbN20RE/js2Xzr3DlT8weEdJojJVhqu2TpT1BguIUEhVlRYakFBgRacHCgVVaVWrduHeyFF561V175kyUmxAnshCmfktzO3n33Pc0bvULn2DOQH/LEV7Fn8S/ADD9jm8gAoAi7OnnqtOWcdeo0A37j19FDwDDYsqRd/+IXvxTrD5m1b58hXXVZ6bW11dZqTfbooz8XcAwoht+AqU59YMpzYC8nT+bJfjnMYl+BgYrODRo0wPbu3WGUReR5rS1eqqvI55jjkMFD5Zdg5/v6+Rhr8c03yy09PU2d6pkDh2awyFlX2NqAkJkdMm3t2m91gMaeic8bMWKkbBC7p543/mfPnl02YfwYCwsL0XowfwB5AD9APfZR9I31ARSFmcrhA2uPTfJM9ppTp086zNuGBu1VHArARkSn8e38i8/mUGbU6FECGBkHwDyf416sK3J1GoIN0zXYCWvLYQL6iC+Gtci7AuvOPChVg33v3LlD5WDYe/Ly8+TTmLfmEBisurFvv/2u9erp1OMGhKacC6AwDHvAfEBlbJY9iDEDSrIv8uWmvaNL7A8cAmEr2CH1pZ1GiBWSlXtoyvqwf/HFGNEt/BdgMHoIwxT54gMBpJEv4/jlL38pGVOeAPkwd2yN9yL0m7VBz5zGcn62b/9e+VSuZRz8nvHj51kHGKl84b9ZZ2wCnwI7/qd3/8ziExJ1GIbvp/wG+wrrwM9ch8xpsue828EI9/v+PZD7ut3oXXtzQVH0wW225L7XKsuo7csFRV2maEBA0H8CRSsra8UU9YCi/93IwHO9RwIeCfzQJOABRX9oK+6Zr0cCHgn8Bwn830BRb+qBtjQJFPXxalH6PKBoQnycus9fmj7PS7uTBtX4ffq8w/5s+k+gqLeaN5m1tpDP5KTPX/K22/bj31w06fMLFqywzp1TFOwDir766itWXlZst9x8kwJvN9CGkQLI4gKcBLsEnAT9bodrxkUAMrD/AAUNABEEJ4AgBAa8mANywgCEgcG9eEkncOSlH2CLoMutsUWw4jbjIJgBAOAagFZAHYIDAn6YGvzL51y2AymigEAwA2GHvvve+7ZtO7XDklU/EtCAbrfePr52+eVXWGFRkQKg1pZWiwp3WKOkQ+bn51nfvr2trp7GC43qipue3k7gGOl9yJj0TWQHk4mvLdt2WWR0hIIiwCwCFlItw8JCNR/Sq2koQVC1b/8+deklvZhApqqiyoYNHmL79+6V7LkeYJqg0wW5SAPm+aRKAoYR+AEQwkiaNHmKnTpzVoH+udyzlp+XL6Yone8BXpHpHbffbh/95S9K3y4sBBRuaasH2aTgDiAZlif35ZvAHHDsd7/7nVJSkSvj4hmsP8Epa4DsYXBNnTpFdVQJJp0am7u0ZgCsbuMXN83aDRoBcAjAYQ+tW79BzwBI4Z4Exi+99JJAHgAHACqALkBk9IF1J8hEBoCUMJsAqQFlCEQZ47vvvWft0tuLCblm7VqlfmYfOGi3zJpljz/xlLrRV1XVW1a3LqqpWiEWc5ZFRoYrpbO2rkad0wHdjh8/YSdPnNbaZ2RkWkN9k1VWVot5fCA721KTUy0+Ic7OnDkldl1dQ4tNvmykTZ02Sb+jwRVM0VEjR9jCLxeqJilgBKmhzGv1WgfAIGhHnjCj+BeQlG+CfuTJ/ABHkQd6wJoAsgCgIQP+BigIaAKDkr8TZDu1V7PEOua5XMu/ACcATNglgBCy5x4AIKwTgT2gIaCIm8bKOsIOpskaTFHslJp+MKHQFYASfFhNTbWeDRsU2wfkABQEMGROjCkzs4NAqo//8pHdcsss1SbskNnRunTrbm+8+Zaa8DA/pwnYQbv7p7fZdT+61lauWG6REeE2coRTp5YmQTA+0TtkA1OOOWGLAFo0rgFQAtiHMcbc+Rs2xhz2Hdgvv0V6LqAHOge4Tho0KdH4Nubt1ubjX+QDcIfudO2SZV999bXmC+CIL6K7O/eHJXrTzTdJhpQOIM0Z+0L3AQhhia1as97mz/+r/AW6l5NzTjUyAVNpwBUcEmSnT+NXnPp9/K2+noOXaBs1erSaiPn6+elwA+Z1WmqaWIqkK6uR3IUC69O7rw500GH8kGop19Ta6dMnrUNmup3NOWve3gEWExVnzU1mtQCHtdVWVVNhfj5mr7/xB9uxY7OdzTktNja+r316B5s7d57WEv+BT4dFyJri19EN9BQQC1/OfoA/QHb4SD5DORMYaRUVlfo/Pg5fDHCUl3feKLn98st/lF968slnLC0NVrZzD/SNRkWNTXX25JOPC/xzU5UZB2vSrl26QEZkTtM1ZMpn26dnqNnZFVdMs337dliAP+nG3nY+/4LFxNCwaJcaqw0cMMgeeeRR6QIA3q0/nmWPPfZLmzlzhp08dVzgLv55zZq1slFsj4OiPr372PbtO1TuwO12/uCDD0kvASDJZhg6dJjS5zPap1lQUID8JQcaAH4wnAHF0DtsCntmP4CpCHgHGMhcYRJiV3n5uW3A6wiNBzvAnyB39mX2S/wnesc40V0AVfcQBP/LIRb+lTlhF1s2b7HklGQ9n7VkfPgMOrE7dVHTVIqGRnnsTxwopqamqKYtjZYAHFlH/Lm/H6n4O2zjxs3WqWMX27hxk/wqZUq6dOaAM0YHgIzBbSTEfsockSn2yP6CPjE/Dg/we+gW7xuMBb1jP+PdA1t87733BC4jR/wIesv644/QRd4puJ60dvfgj/nzM3bMNcgOe8d3cPCC/+B6dBW9d2tzU4ahpLREza/wn5Qs4HmMFZ/CmLAP5pHR3gFMo2Oi7dTpMzZx0hQ1leM9iTlQ7x1/yTiffvppvSdwOIjf4stlgzIu7oMtuRlC+HC3tqh7kOOWW+I+bio993EbLXn5eH+fPn8pU/RiQdF/KX3eZYp6us97AiOPBDwS+KFLwAOK/tA1wDN/jwR+4BL4v4GinLE3N1E7tNl8vVsFirZLTVJNUR8oKm2NlgA5XVDUYYQ63ed5Cf7fQVFefn3UvMlLoCjBrtMR1PlWvSdBpk63Y+4BKPr116usW7f2evEG2HvrrTft2NFDdv999yqQIhgiwJSFdqUAACAASURBVCFNE3AO0JNn8bIOaEpASdDCdQAt1HC7avoMvZgDpFKrFPAMQAZAheCA5jAEUwB0BA1iSJoJ+GFsBLyAT9yDe8PiIMAlgEAevPAT3BDYAhwS4FF/jS+CF9gOgC3U/SLQffLJp2z/gYMWGRUtVh5BG12A+duR4+csIz3JumdlCWxqaW62sOAQa2lqtuSUJKVIBgT4iWVJGa3qarPf/vYRjRGmC+wiuiFPnTrNXn7pzxafmGi19fUW2xZsEwQRFNFZm6BowYL5Nn3GlQK4AZZpAjNtmlN3DNCvtbnFhgwcbO++/baCVQAnZIdcABaOHDltCQnUGAzR/91u4lyjdPXYOAsODde9tm7baZ06trfOnTpZdvYBdYUHwI4lpTkkxNqlpalLMTpFoEqDIII6WGTUkYORw98IeAnOWQPGzNrwPAJjAbv79gk842cCeIAvuu+iY4wD9h8BPPciwGYuBNboBcBTSXGJpaY5DSkodwA7kLV3a6W5HeTd+pqAaADpfBYgCb2iJi2gLcwxp6t9NwEHBO7o6l8+/NDKyitU169X795ih1IPdMzYsTbv83nWPgOm5FFr3669RUXF2O6du2zosMFWX1+rTsgJiXEKgtE3GFW7d+1VHbykpFT93NrqZYkJsM4cFiGsR+rRlpWVWF1tlcXERFmnztQk3GmDBg60M6dPGenfRYVFsjtAMthnsI5OnDqp4Bld5hABUAgZAxLzRUDvNkZivZAbYACBOvYIOMC9YHcBmgDwwVbjCwCZLwBOAAYXKOF5MCsBpY+fLLSoCG/NAzYS4APgAME/gTzfgAFufVjkTJkMdBFghbGSXg8Aif2yjtTnRXYAnwCm+BQOejh0wK8ANiAzdCj/XJ4athw5eky6QKOlb1ausowOmfI96D5zjggPU03RPbt2WmpKssoSAGBQk5O5s04AIG7TJfQRX4MeI0tkgW6h++gyeo3PyD50UP4MeSJHAGrkg39ijgCu3EfM8Joa2R2+jDmMHj3GRgwfLcYyY0FnYL2hr9g8cuMgYuiwoW1j2Wzbtm3VGsH+evGlV+zMWUe/6hvqBTLBiq2ubbWIMGq2tggUvXCx2uLjAvX/2bNnydZYDwDRwqJCO3rsqMYAsy0kJMzOnj2nDuswR0eOHC22aFVVjVK2YS/SGT0pMUls9qYmmKchVlRYJkA0JjremlXrs8ZCwwKtpbnWJk8ZZwkJ0Xbo4AGB2pTcuHC+QGnQEydOkiwA2AD5WQe3liG2jw/gG8YkOgFAhE9nTUmf792nn3wqOs2BC3oJaE3t2qDAQB1iAQqRmr9zzyFrlxKvfQGgm/TzCxfz1KjIrUHM3sB6TZ8+Q0x01h/d/POrH1hkuK/0EwYo4z6Tc8rqaiusT++edv78RQsKCrGcM+ds/frvrKiwRPJDR0/m5FlyfJQY4ABgnTplWmVVuUBeZLdrz0lrlxohuwb07JDRQSUR+Dxf2AUlDfBpBQVl1qtXN/mOQ0fP2C9//lOLiAjT39Dj119/XQAYew5yw+9xMABgiL6yr6C/7NEAaRy4lZeXqTTLj3/8Y8kXv4+P3rRxk54fExujNWEPwRY44GSfBSTk3gCA6Dq+Bvmo03xbQz7kynrxWcBTPsdBCIcFHBDCcsTns7ew55CBQId6bMgtixMXGy/m7uuvv2mBAcF6P9mXfcqyuraza6+5SoePAL3Mm89wb+bKQQ56g2+EpQogDNhKtgoN5vB3vFv8/Oc/1xj4mbm5GRswPpEfJWHQW+6JnQOqYoPoLc/DrzI/QFx0D7kzBuTA+rOns7asN9eif87e10llZ8jSwFcBtOIjGFd5WbnNuGqGgNfsA9kWHhEuAJe5sB+yV9bVN1h8QpJqXMMKxccwF2TH3J96+kVLiAuUr8APue+DrClrgn1hUzzTKcsQcMk7499q0nOd24zJZYqKddraTF2n/wSK8i7pps/X1DT8w0ZL+CQyRTyg6A88EPJM3yMBjwQUdXu+PBLwSMAjgR+sBG6Z9ZNWgZFtEmgVFkkhei+l5QX4+lpjQ51ZaxMtlWxg/76WlpKkOma+3j7GSb2TVu6c+vM5QFCYfnoJrqfhxn9kivJ7rlcjJqXXA0a4KfZOMybAVreDLQEYAOaKFTQ16aK0aADD9957177bsM6eefo3AgRIiyWoA+AEDAFEIAAjWHPT+QhmCU6efPJJ3YeghYABZsmjj/5CTTZggQDyAc4QlPDCDqg5cPAgBfPMjQCYe/upZmqLgjLu4aZjArTwXKVOT5um51dUlAuoY+4EPoAC53Jzv2/IAqjksGDiLSAwyKZOu9w2b9mm4LixsUWpfYBlpA27DLugAAL/ZqfxVVODhYaGOI2xfL3E7rr//vsE5sA8ItBGll7e3uoAHREZpW6s/As4hNwJqJygrFVskNGjR6kJxc9+do8aW5GeTZDKPetq6mzGFdPVCZhglxRSlxHD3AErCYYBz6hvSMogMiX4Ya7jxk+w8ooq8/H1te3bt1mnjh0V7G3Zslk6kxAfryDyu/XrBUjv2e2w6QCv58z9VIHZ9dfdoBqzAAc8B2YVwBWBNQEwOkCg7KYFwjYCMAPEoC7piJHDrVevnlrjgwfprN1eesmaBoeEiAXGF4E3ASd19tAZmH0Ct72cVGDWlWCS8Tn67SP9AMAfM3qUrmfOPIdAFh10UiYrBd7DmgJUZuzbd+y0zZu32d33/FTAFKnYVVXVkq9sIjhY4CRpwslJKRpH/wH9FNDTGMdNSQVU3bJ1m508kW933XWrUmsXLPhSgGhurlNuwMfLW+tRWVlup8+etbjocOvevav16t3DNm/eaLffdpvSxstLS/XszMyOClCRM6yrb1Y5NeYALl22FIAE4AUBPGAJIA+yATSADeqWogCQYb6rV67Sv9gUNQexHf5GkM49WVdAFGoVuqnlbkMlmqK43ckBw9FhAFSAWPSY9UT2MLeQ99y5i2zatNGyV6fxUJF99tlSmzx5mIBHgGv0BTsCWGCtSKPnWuQLcObU/AwSSPH2W2/blMlTVGMwKibGunbLsjlzPxOIdLGgQDq6aycA/ggbOGCAlZeW2KmTJ6SvyIL5AIQyd76RKUAPuoaOAP4zf2QJ6MNhDj5JQN2I4dIVfBVz434wRQFo+Dy+CH2nZiFrBLAEIAlLW2y1IcOsb9+BtnPnbsmQhjEctlCXmPshi927d1lFRY298sqL0nMOLHge93nggQct/0KlxcWGy175Zq0BxKjLevFiuf3kJzcI7AVwOpNzxh588AGtD2NjPBWV5erSDUubtS4ta7XgIIdV+vDDDwkI/fPLr1h+frHFxESofiBMz5q6JnWuJ4OhpKzOwsOCLTUl3YoKijUX2M9mzVZUlG/VtS129Yxx1q1rZ42rf79+9sknDtCEXQN646+YM+sMsI8M+WI/4WeYs+gM13PNkCGDrbikzLy8/SwpOaWtzEGWbfzuOzt65Jhkt3P3QYuJClHDGWx/8bLVNmr4AOm/WNarV9rRY4fF3gTUQldp2Na9e5YaNfFMQFZS4dmTaCDFZ0llv+eee+z9D9618LAAGz9hnC1dssymTJlmcz6dZ2fP5pqXl48VXCyU3vgH+Nnw4cPsttt+rOyK6TMoH9GiPfPOO+60P/7xjwJp8e2Ack6DRB/bumWbgEr2xMsvv1L+h9qm7NWDBg621WtW2rixo+yaa2bac889Jx0DxHU72bOvAvbhNwDjsU1kiO4gD5jMa9eusfoGB9CDJc18Ad8A7wADsQ2YhwD5TrOqZLFZOWjk/4Ce/I6DOj7nHmK5ne7xn/hcWKdch58mywI7gqXNvs6aOu8FfcRo52/4RmwMXSBVfvHiJfbyy6/Y6FFjbMqUqfbMM79V+YbRo4aLUc14ANaRKQcXfB4958ACObDv4Qv4GfCfAx7snTXGzl2mKzbOwYbbOAm7QP/wh3zGLfnBISD6ynXsq/wdO0OXXRliT9R9huGLHnCQwrP4Rs8Yz7DhQ+VvkBufdWy3TH6D//N8/I1bAoXx4cfVzX7PXuvbr7+FRzgNKAE3qSnKesGCf/zx35i/v7dAUd4P2DcamhqlD+ixyhgFBGoN3a70br13dIS5ootuCSWu5/8u8725tcX8AwKsxZwGlDB61WiJmqY0Wlq11ioqawSKkmVDsyXed9wDeOeVF1DUPKDoDzYC8kzcIwGPBFwJeEBRjy54JOCRwA9aAjffMlt4KF3OvUBB1RneBUW9zKkp2mreXq3W0thgfXr3ECjaLjXVAgMDrLq2RiAfzE8xAGCXiCXqsDwJfJubGts6jTpAqQOEOk2XePGF7ed2HuUe/MyLr7eXwyQgqIGBsmjxeuvdq73ATAJagovNmzbasKFDv6/ZRbBN6hYBCkEHbDSCHAIEgiJ+V1hYbddeO80OHzmiRjvUR4MZA/uGNFgYJHS3hwFBMFZcXKLAwD/A31JSSXM7bT/60bViZtbV1lpVRWUbCFZlhw4estiYWAVssDR6ZGUpHbyyolyMGBptxMRGC+AEBGtubrVJEyfZm2+9aTRzKSoqs8FDBigoPH/houWfv6gu0dTLIvg4fTpHIFnnzl0FpjlpgI2Wl3vWOnfM1FqdPnXCUlKSLCKcLtC1FhEZrvENGDjItmzZakXFJepMTqOEwMBgi4yIFnjor67mMHdbFVghexhyBMt9+vayHTu22cBBA5wu5VWVVldbpzp29XX1AgEIXgiIYdjC2kPmsM/4PYxIgkWCKsAugqrIyGh981maKwESx0THKI2RupgEcaSZL1m8SIGcW1MUwBuGB2McP3a81ggQiGCSABId4Hc05wCMBvQDrAWoI7AHXAM4WbNmtdJvx44do6ARFhodidHRkNAwMRFpAgMzjRp7BKLUe0WGAJ6k+NbW1SngnzJlsvXr21ep8ejH6ZwSGzOyt8D37zZssELqKZaVKdCGbTPjqumqHUoQCtOMsdIAhkA3NS3Nvv56kQJlglOaigGUvPLK25aYGKU07TOnz6h8AmMFtHObXwQEBVpjU5OA9P4DBghQqayqtvDwCAsKDtUaHzvm1N1sbGgw7xaz8FAn/Tz/wgUxQtFPdBZAU426Tp6wszk5WkfSpN3yAQT4FwocPQEEQMbYGEE2esl1gEoEyfyLTgNWcx/kHRocYhnt29uO7dsFNANIcA3ADOAa68b8AStZR4Ak9MYFLvEh9fU1KicAG4p1RwfQMVigbmMSnsl4eC5AC+AL/wf4X7JksVJnCfTdjvWAAswHEAKGucveBBCERQzQwrMAXr/6aqFSvwF5YHMPGDhQbG8a3ODHYK2ePHlK7EsAmZzTZ5Sez//R7x3bt0nHmR+6SYdw/BfrCZA697O5NmnSRMkBFrBTExM/UaRmPEuWLreZM68WsID8kBH2C5CFvuK3AGbwoS4TjN8BhOXmX7CQsGi7+ZbZAlT5RtbUuKUpD8AEY8RWYDhTf5f/A/wDFsMgpoF0l87tv2fu4UcBUyhpgB+g/jNp8awnadr4BdLdnVqJrbZt62al2VdUNll4GHrRpIZxHTIzxIwmhX7osGE2f/4CHXqRar1r926Hke7trTT54pIG65CRaGVllfKnpRU1ymbAtihVcPbceUtNirbfPPWESn2kpaYI1J91y822fv06sVfxc8gNcAkgzGWk0RCQ3+FrAX3wK+g322SffgPsbO5FazUfgeAA4431jVZf39C2bxTLH9MkLiIi1IqKCmzGjOm2b98em3m101hs1eo1Wn/WCDmjb/hm/BA2Mf+LBboXexLgHT4K+QJiUopg63Z0JVbPHDtmvK1du84OZh+2+nrmYzr8YS/OzMywpOREO3nyuCUlJVhQcIAd2L/fZs6YaUuXLLGuXbvo4ACfiP5jH9jN1Vdfo07rN914i/wUdV4jwqN0KPnll3+1IUMHWk1N1fd1P5kTOsr64Mvwk9g6a4F8AdlYe+bCddgfTeKOnzguliGHgsgB4B1QkWvckg+wvPEPMD2xTZU5qKoSYMc16DX+hz0Ae0RfkCd2h21hu/gU7IS9gPn16dNX48H3sj8dOkTNzvFtDbUcxiWA7V8++FBz5168L7zwwh9s/PhxNn7caFuxYrneR7gPPhBbcWuSs58yZ/SH9eT3gLIAmcgHXeJ69jIOPwA58U+Aq+x5PB9/AGAOAxP74x2Ge/IzTZ7YOxgjwC4+Cb+H7waYxB/gh7FZ/o4MeBdg7sEhwRYaFq7nu1kMbg1t9gdsFn/LnPg7a+mWCcKXcA0NAXk/4qCINX388cd1v8+/+MJ+97s/WXxihBjBgMasa0BbfV6nMZK/bBhdcdPk+b1bS5S1cuuLuun0jJ1v1pvrfHz9VWPbScf3scYm3j19rKi4VI2WKiqp20tTJi8BotQW/VupJmrY02jJ7K3XX/XgAT/oSMgzeY8EPBLwOEGPDngk4JHAD1oCN98yS6AoL44uIHopU9QbFmlLs5ot0Yl+QP8+1i41xZISEgSGNrU0mZePlwIvvr6vE+rF6ye1QlvVpd7pQt5svt/XhnJS5fUi20gNUqeJkcsE4F5uN3telAWKLiI9NFOgKAHcZ3M/s+3btomJCfhAIMeLNGwnGjMAHBB4ELAQBAj4yadhR2cxSb9cuNBm3TpLNcKCg2AFVllYeKTSlmEj7di5y06cOGmhYWEKSAoKLyqVtLjE6QTdp3cvi4oIt21btwpAy+zQ0cJCw8SK4ys1JVWsJIDR8jKCpSgrKLhgXbqSplrgMJO8/a1jx05KoT985JDl5p5TINuXupc+PrZv/wEFuU1NLRYXlyCmaFhYhKUkp9mhI0cUZMDkCwr0t7raamuPDPx9rb6uxkaOHC525bBhQ23bju1iqSS2gb1Hjx1XZ+Tv1m+yrl262vbt+617945ib4QEh4oRSPAJWDB23GgbN26Mrd+w1qKiIsQW4/eAQN279xTDkmAP+cLOJKBzm+q4a+vWTmOdCOgI2Hr17G0FBUUCNGFwwSpiXalbCvj2+ReftzWAqBLATOonQTFrR8MnWD4tTQ7jCaATcJL1B0wkSOPvgOIEhQTlPJfAGqAPfaS5hn+AtwAgBfsREQIjYNMCPFMzECYotRfRJdJtE5KSFEA3NTbrecwL3b3t9p8IHH7zjTfsXG6pTbxsiIJymMRbN28Wg4xmPYyBwHXChPFWUlpsixYvFgAP0AqIBcsSJtiLL39ggwZ0kTyrq6oFwNJABbAOkAbgirmS/ujt46PP8fsrpk8XeMHYqfnGdcNHjLCNmzdLr2ngRODNWiXExVuQn79VlpU7zdK8vOz8hQsCxgiIN2zeYjFREQqGnYC8qK2buJN6y3oVlVZau9Q46U1OTr6FhQW2dTmnPEQn2YkaJZ3Ks9TkGAEkrAe2nZ933lKSEu183gXzocawl5fWGbDDrS0HEAUQAaiA/qI/boDe2ESKeUfJETBu6NAhAh4AGFx2Gj4BewRIQhc+/3yZ3X77dWJ5cmCwYsUyO3KEru7XSJ7YnlsOAxkA8uAvACa4L6xLdAE/xT1hOAOw4CcIzAEhPv10jmyaOTLX5ctXSI+HDBkqwAYfBJDDgQos0nHjxgrIhfE7c+ZVqgkbER5htXWwP2lQNVqAD4xtwFSuBSQdPHiIZR88YuPHT/i+/iJj4RmMG11xa2MC+GCL/A5/SvpsVU29tZivtbQ6TVVYG+TNz4Ax6AFzZr58hjV2GVysUXBIoGV2SLfMDu0FYlH3eM3qtbI/gPwPP/xIjEdYdmSpArrS3AYQBXukDjI1P0MA+0qdQ4uK8grbvGOfxUQFCZxPb99eICVAy4BBA8XuzuzYUcAQ6enYFOAK6eNx8Ql2/MQplaWggRUMv5DgEKupqraoyAgbP3asNdbXWmV5ufa00NBgq2+otZSUZPkf9JT1BxTknjDKqa+KbbDe+H/2LABVms9FRsVaSXmtVVTVit1PTU8/X39rqG8QkMQBYVNLs/n7eInJ2qNHN5s6dZJ99PFf7Ec/usYWLV5iR4+dEkscMI8v/Bb6+oc//FEye/nlP2tdnCY0vpZ9+KRNmThW8ujbt5d9u/4bS05OFDO0phqmq5+tXr3W/P0CLSgoWGvXsWOmtUtPtWHDhtiqVd/Y0GFDzM/PRz5p2JChtnvXLtUkRp+XLVuqwydAeWwXViTp+LNn3WrffrveGhqazFq95bMARYePGCK2HeuJfbL3wvZGx5EjfgOgEzvg4AGgD/AQmZLt8Pnn8wTWoncwR6lbTKo29sJBGn4AXUQnATqxLwB/Mgo4yIONzaEFB3DYG+Ah9oFvho2Nv+dQFHsghZtxMi/uz/3cxluUbODwBn8+duw42Q0sfmzAx9vHfvaze61bt+7yIfgg9Bi2eFlpkaWl8b5QLZ1hzvh35sd16DS2wkEK8wDApAkg42e8ZFM88cQTYhpzD8aGreK/8D/cBxAXv+iw1c/rAAU/x7NYq8SkBDH1WevQkFArLimWvLERxs/v0WvuhU6j54Cmqjs7aLDsGt/H/oeeMQZ8GeNlHG+99Zb+BnAPs531Qz84+EDeyI79HDsl5T88IsKWLlumgxcO6WbPni1QFACb58AWFSjqSy1cU6aLW0/UZYFib+6BuPtO6NohOqH3ymYaN7Xq8BqgE//TqJIPXkZNUcqY1NY1OECoFwf/Lij6twL2Tvq82ZuvveLBA37QkZBn8h4JeCTgcYIeHfBIwCOBH7QE/h4oyouoXiFp0kHKE+Gzl9ngQf0FiibExYmtByDaQgoSsCq1QqGvKB2/RfRT1QStr1NgQHoloKgDeDjuF5aoyxTg925nUzcFmZdf/v7aa6/Z4sUbrF+/THvggQf0Mv7pJ58KFL3xhhv04g/gRBodqWq80BPgEDy66Xpu2jZsRsZTWlYm8JEGQqQhT5t2hS1dtsKWLl1m5eWVApYIGAqKKy2rW6bAl169e4nlR8rcqpXf2E033GBV6kx90iLCIwUwfvzxxw5gNWCgamGOHjVKQKW/v6+tW7dWzDaahAjAOe806khKSrSyclKUaURSb12p3RUebhs30SAkVw1HSH+m8RIAaVBgiF0sLLTAoCCBzT2yutnB7P3m7+NjFy8UsBx2zTXTNDZYjCtWfqNgizp4NPFZvWat2EUFFwqtc6cu9vWSNZYQG2qxsXF2+tQZS02FScf61As4CId1Wl9jN998o+XmnrWDB7OVSjls2Eh1tAeABNwkCCSoh5FCOh/BHGsJcAk4DWADKEna4PQrZ9jWrdvF6vvgg/cFrDgANinFE2zzls3SBzpbs947dmxXAEyQSzBN4Dd86HA1dICNQlDJs2EcoS/IkeDXbbYBixCgl8CaL5i51TUVYuQRSAOgAagAcNM8gpppgKNOzdsWARWkSCcnp9iZ0zli5xBcKg188EA1iXnpxbctLi7IBg8eJJBgw/r1FuDnJ3CUTr8Ek4CJpN9mduxgBw8dUn1QQD10lbktW7ZcsoNtSGCcl5tnXy3+1uJjghR4EuAC3GIvjz76iK1ctcrWrV8nnaEREs1c6KoMMARwPXjIEFu0ZLm1a5cqMJCu2QT9ifEJFuwfYDmnT1t5da0lxERJpm634mXLlylFm0Cc69Fp7AF2NetHHUnMHVCZABxWUX4+Hb/bC7QDqMYGGS9MRg4BABgBTGDL8pnRI0baVwsX6v8E46TrsnaAfwTOXEtATR0+AAxAOmQOgLNnDx3D+wmsYowchMAsAizhX8YD0OGmxBLowxgjnRl9BQhbtOgrO3nyhGo+usx2QFHmij8BQGZsgCqAEIDyAF7MCX35+OOP2hpq7dKYAHpeffU1AaDoFGNeseIb6TisNO7N+ACHKC2yf98+u/XW2QIbHKbsCLtw8bz5+/lbt+7dbPnyZQLLAaSZO7YMWwu5UiN49Zp1qhHMeLgv84URhozQf+aLnpBGy7ixPz6Lbt7/wEP2zLP/bgeyD4mhHhzsL/AD31hSUmnjx4/Surn1HJEnvhQAhvFTDmTatEm2fPlSPZ8DhYULv7LKiirpaXb2QQEVHDBhI4Ch9Q1mvXp01Zjy8nKtpqrS4uNiLSoyyqZdPk1ybm5psVWrN1hGhyQdSLG2NO/BOeIT+B0y8PfzU0MxgN5169YLFI2JjRf4/9HHn6hR2ZnTp3U4B1s0q0umshyGDx2q5mGxsdECC6dMmaQ5sf7uQQdAHroOew/QFL9TXVP1vZwp57B+wyarrmu2kjJsI1B1sKOjYqyqEuak06Hb19vLGhrqLCY60oKC/K137x6WfXC/Pfzwg7Z8xTf21y+X2a9+9ah0H4YgTdq++mqRAMc3Xn9TDX7QZWwHP+TsFUltB3thlprGYd0Fq6utlx9p1669HT3CQY3JP/MZ7J65zrx6hi1Zskj1cMMjwuzAvn02/cor7auFXwowBPR67bVXVTqCVHLK0Nxww43y0bNumW2LFy9VI6fyskr5mcWLF5mXd4slJjqlGQADSdXm0BL9Q1fQMxjDjJ/9zm2qwxzwzaTPx8fHqSQLoCl2jm65bGf8Eb6A9UYXYYgCvAIko+flFRUC+mBf8iz8C6xIDk5YO8BSF+zkkApwErtAPwEt2QuOHj0mJi7vDs6BxVCBp/hY7nk+/7zNnn2r9kSu4V2DvRN2bVNjnTID0B9A3T/84Q/6GfYvQCc+CbvlEALfi9/58MOPVdcVwBI/yfzwr+g+42Yf5BCI9xTuxWEJvobPI1Psl2vYVzdt2qhGgcgWAJg5M1+yaNhL2fMA8dFrngEYC1DNOmVl9bDiklLJlXVhn2Te7KH4AD7PeChXwNqSfYPf5zr2Y/ZJ1oOSMmS9ALZS2iYyKkoNAimpEBIWKn9LY7Hqmhr51fq2Q3I/H1/9HyXl3dFNq0eX3ENxxvW3WvVOjdvv3xPNy2pq6lRqiDqvZEEAlJIen5d/wZYtX9GWTv/3QVG9KHnS53/QMZBn8h4JeCTgSMADino0wSMBjwR+0BK4ZdbstpqiXqo1yRk6/7o1wAwVGgAAIABJREFURS9litKJHqZoelqqJScmfs8UpeC921gJ0BPH2tLarAZAAhoA1urrBd4BmjqMUIdFSgdph0XqsHHcF2P3pZiX5r+BouutX7+OAkUJEj75+BNbtXKljRk9WuAFbBtezN1UOdglBBJu8wYCDAIHwAvYDhGRkTZi5EgLo4lJzlkxML+Y/1crKqmzqIhAMRCU9mdON2UmdubsRbt65hTVcPx83mdWXFigmqYAWYcOHrZTJ/OtT5+udvDgEdVd7d6tm2oJRkaEiQ1HvUaaUsEYBRyLi01UeiId3c9fIIhtUSCS1aOHUr5gO5DeTjokjTQAu86dy7OS4jKrqauzqOhodcy11mYrKS606IgIqygvtbvuvN2GDx9qS5csVo1J2BkEP4OHDLU/vfiSyiXQBARWqJ+Pn9JUv160ysLD/K17tyxdC1ODQKqmtkq1KoODA2zylIlKwWTtkOP06TPtpZdeVjAKKMo6fvTJV2rcwTUEb4BKdEAmeAX4ASDJPnTOMtrFWHCwU1vw2Ml8Cw0ysccExNbXWVq7tLZ6ksutW7dMgTCMByYa9R1zcs5bZkaa1hLdAZBas2aTde7cTkEgusD1LlOUIJOAmuAOHQQUCwkNtKuumiFQAl0hNVIL7eUt8JBUdeoa1tbWCfhe8NcvFfDDHiXgBewFtIC1OHLESFu7Zo3FxcUqRTo3t8Q6ZiaZr7e39endWx2g3ZqrAInUPUQHP/74EwXlBOpOI5GFYjFNnjxF61BTXWPr1++wxMRIBbQE5n5+/lbf0GCXXz5NKfsw0uhiz3hgA3M/Gv906dLVTp85YzW1tdJz5oYul5SWqexDMKnvEeGaU11dgzW2mKUlx2tOgNGUD6ChDWtEMIpNEQgjL+aZn58rEANQjDp+gAyff7HEhg/rI1AJ4Jj1X7z0W5s2ZbQtXb7eEuNDrby8ysJCgyzAD91tVRDOmihorq/X2vE81hFgAiACgBhQEXAO3cRm8CPInnGxHgAd6CE6wu8YG+AOusr/92fn2IRxAwU2aP1DgsSOAzDhWVzDv3wxbtiNAA6AJa4/QVYAGoAGpP+yZtR85bmAHjRlATQCPAAQAaRm7ADUMNYLC6ts3LihYnUdzKYJVIQ+y9pyOILOqpZhSJBAD+YAQAwrzGmwclDzhFH87TpSjIdLdgD+gCLoGDID6ILBBYAH4OXqDkARPrdT5642bvxEe/+Dv+izbrMxPss4+QIYxrZYb9bY7eRNWYjNmzeZfwClMZZZbu5FMYOzs4+r03x4WLhdvFihcg+AyQDtMB2378y2fn26Cfz/bM4CS0uNs6TEROkXhxo0ITt0+JB9+NFHFhQcqEOfE6cuWFiIl/n5+9u48ePsjBr+FOhzlHkAqCkvr7D6hiYbNHiIGHCUQaFLenq7dpZ3Ltd8fbxt5PARtnLFMvv5ww+r7EpkZLj9+CezBBK6KdroIbrGPgG4xBo7DeQaBH5zcIGvw+fs2LXb3nn/EyvEF9fUmJ+vnyUmJInZjY9T+nhFmRoRTb/yClu1coUFBPhaVo9udtddd9iSpcvsxZfetxkzJqqsAPZCRkR2NgzGQda7Vx8BTzwfHaCMSlhYuPwoadfR0ZHWtVtHO3PmlMpjlJVV2OrV6y0oENZflPSYbAD8TmFJpfXMonO4l+bNwUb2gQPWr28fW7t6tQ7MevTMkr5RLgUfAdDI/Ldv32k/uvY6mzNnntiSNHFKSEi0Tdv22p23XafUfMA9bB9fxFjZj13GNTaAPwGYd9OeAUTZW+k+T4kC7APdZZ+ATYl8Yb8D6uFvqDOMjsfFxolVjG5jmyGhHOTFCuzknnzzez7HXsSz0VvWlM/APmVubiM9WOiUE+FwFpvGxjXHoiL9Dj8077N5Avh/+cvHZA/vv/++/frXv7NevTpaUmKcDvF4FvWA0UUOQ5AbICd7PAcpAJnYAT4BvWJfBHzE5pAdjZcA4rGBp556SmvOswCPAUXxX/gWZABgys/Ij5I8R48d+Z5NzLXYOp9jL+BwEr9M+RL0i7mjq/ydPa1b9yz5HvcwDFnh69BffCiHJADS7K3Ih/0T/WccZCSwp+7cuUuNpLAN6nsnJCbauvXr7ec/f8pi4oJ00HXTTTdpD1KTvUtAUdUNbQNE8Tf4Ob7dzAXeB91a9W7WiVtjFMVhz+I9jX3NBUU5CDiXmy9Q9Ht26N9hinIIzXb/+isve/CAH3Qk5Jm8RwIeCXicoEcHPBLwSOAHLQFAUQTw99LnjVpNXjT5dGqK9urZXUzRjPR0pY/VNdQphd4FRWHE4VibW5oEivLl1hTlGoGmdJ1v5USflHnftg71TrdRvty6lvzfbchBsLh48SoBjhTuJ3AHFKVe4+xZsxTMEEQAqgCCkJ5KUMYLPIENrA0YRQQqvMgD1uzbv99i4+JsyNChYio9++zvrbqmTgFmbW29lZTXWWiwnwBKUrdDQkMsN79YY5w0aYQNHzbUli1ZbBXlZfpMRXml0j8JrNWsJSTU4uPi7KEHHzRfHy81rpkwYZwFBPpbY2O9ArSxYyaI0VNdXSUQgAZGsDDi4uPtbG6ukeZOx9sdO3ZZYWGx5eYVm4+PWYB/gLrHA4wRsJM+37lTpnXOzLTz+bk2auRwy87eb8lJida5cyeLjY9TcLNy1Wrr13+AXTaRTt2l9tzv/129Bm666WbbsWOnzZ+/2OLjIjQfp06oj53LPSsAydfX28aNH6M6frAeiSZo7rFv334BQwRybtAFCEKaIwwrQKW5c+eKLULwimxIR+6QAbu0WOvE/dz0aVJWKc0A+5EGDk8++YTWlWCd4I4ADpCWwO3smbNiHBKQ8XnWncCLIJrgmrXgOoAiAlFYRLD3nFq29bZt+2axzQjCCWQBrmB5lZSW27fr1qte2T33/EyAKGmCv3/u3wXgAMBzDwI2An06+NKZHt2vqGq1tJRw/a2kuNiiIiIEjLNOBOkAEOnp7SwhMV7d5QEw3377Hc2Lb9Zl3bpddsMNVwgcJR2XQI9u94BlAAyAI4BEzPvAwWyndi911hqblDbLsw9kn7AhQ/rZpq27LSXJAXsJSGE8YVdHDh224IAAq6utEYBTV9+itQdcBFDBDiljcCB7v8Angn3WlUCeAJ+/AbgAgPzpT38SSwrWk1vfkrp5yJuAGt2gWRb/cqDhgtUR4eG2Yd16gRncE0DlnXc+tQEDYOilCPxxa9sBLhCwIxMad8B2oh4l3aJ5JuwswDLAAvQRG+czNGkjoGc+zAFWMT4AgGjPnl324ot/0pxd0EAgd2OjxuR2vYdhybwZHwAh16AD77zztuZFPUn+z2dYS9Ln0SkAXgB0NbXycUBevtEBfAWpo4CiNFRCPwE9jx8/JqCEgxeVmejVS3bo1Mm9QqAI7NYxY8baNyvXqBYyIK8LpCAzQNM77rhDwDL+EKCIQwq38Q26cvzESbvl5tmWkpKm5ksAo/X1ZsnJMVof1/fiB44dO2vJydH6PDoMC/jI0cOq8QkonZsHyA2oYRYW5m/hYRECKZBBv379xWKFKeowdNGdcBs6ZKit+/Zbi4mOFsiCn8bOt2zdqnqi6zess6Mn8i0jPU7ADQcIrHVVdbV046knn7SVK7+xZcuWWUJCkpWWlYv5BhAYGxcvMDoAG4mKslLS2Wk0VVdryYkJAgMbGuvsyisvF/iP/qMfgEWAx6Qoo+vID9Y2bDn2I2RBSQvmAcP2zXc/tAsFRbLhqsoai4mOUq1e9A3ACoASG7n2mpm27ts1VlFRZv0H9LV7773Hvlz4lb3+xttqgAcoRio1z6cpHczT++69X6Aoh3zoPQ2OKIcBExN953AqLp560Dk6JOEzS5ats+iIYNVBxs+yJwI2wqyXffXrqRrK+FLq2d5844328ksvidlOU72333lT/rp7925i4DM2QK8rr5hun34613r16mOFBcXKKKCESUaHdmJrA/qhu9TsxQfzbJ6HnWBzzA1QFB+NTrAvsKaAohy68EzWn6ZbMMPRdXTYYeqmKPuCdYE1zN4PsIiOtktPbzugiZO+co2bZg/4z/oBAjoNqkaINYlv4LN8OZkJR1RqwQXfKP3A2LBXbHrOp3PUqJBDCEBLfEGHDpkCkBsbanUAVlpaY4MH99H92L95H8E/AXaj28ybvQsbxD5Zb2wSWeDTYcnybsIBBsxK9kTmyNzZ3wAn0T/WHYYsn8G/obvds7rpEAPZwOhkLfjGx3CdUwc1WjbOz8gIZjq1iKlTzvowPuSKHfBZ5IaOIxO3yRj7Kj9jFzxr//4DkiVMcHwPOg9TNBEgd9Mmu/feByww2F+gKD6S+tvoAwe0+FfS51XHuS1DyK3je+kLucsU5Xf4X7drPeMCFIUR7dQUbRErHaYo+xxMUZjY/Pcfpc97QNEfdPjjmbxHAh4JXCIBDyjqUQePBDwS+EFL4O+Bom76fHNDg1g2Pt5mDbU1ltW9i0DRzIwMBXuAom76vNtEyWWKQkckGAEU5WWW11OYog4btFm/A+y5tKaoA5g66VTcjyCZezg1RVdZz54dBYoCAlBT9IvPP7epU6Z8z2DjZZ4gmZqWBOLcAyADcI1gBcAEsIaXc4JvUjIJdgj8Pv54roHj1jWYugYTMBBQpSgF94D0JCklRkEQoO8dt91mtTVV9u47c+zGG6er229xUbECC4CMpUuWqqbo9dddZyHBgRYWFqI6dqtWrxRDDYZLl87dFeySSkoX3kWLvlagQWDh7etrFy4WWFhohH33HZ3dy5Q+T3Mk2DqNzc1iylBPL6t7JwHXSfHxlpKcaL16Zqlu3Injx9TUqXffPgpkaBREnVLAM4C+gosFdvpMsQ0Z2EPBLIAc9S0J6gD9YHw1NTeqdl9hYZlldEgUs4p78nnYjCtXsi49FYwSWBE4EZwBnhDMMU8Ce5hEAAwEvzBa6ORLF3SuIRUa8JI6cNRIHTVqpL3x5hsCsGiE45ZfAFyC0ZmTc8YJ2nz8lJ4Ji4v5AYoRYL/33kd21VWXC4ByGXuAc4wNUNQp09BikVHhahRCEA94A6AIQwi5r1y1RjU2qYtI/TSAh7ffeddWr16j4BLgKj//vHXo0N4aGuuttKTUwkJD7XROkcVG+2mc9XV11qtHD+vUsaPYregjwSr1IWkmEx0To7Tq++9/QGOHnbN16zYrKiq16667VjItKixSKj01TZkLYAOMVrpe79m710aNHiUboXFTTU2zDRjQS4F0ZsdOCq4JHgHnsDPqvVVUVjq1944dt6b6eqtvNMvq6qST510osTGjBml9ARVYB2qvAiDCnurZ02EPwT4iJVzph2aaF4AB6wQwDguKQJhSFjAuCeD5HMG5mz7PPa684grVNOTwAh2Bxcu/gBHoIGPm3tgUAAHgNteim3w+KsqpN8k6owM8H9CQawFV0CcAeeSGX9m9+5Ddeuv1AloBqUltfu65F+3aa6+QT+BZ2DxzQad5BsAMY0aWsM0A9gEHeQbpv7Aez5zJ0WdIdedwAUCOOTj1Uf205pRmQMcBNpA/jbJYpzWrV0vn77vvXs0fIBagEb8FW69Xr55ig1Nv0ulav016MWLkKNu8eauNHDlK9wfU5O+sE/d45JFH/kOTFNaJgxjkg+8FpKSZ3SOPPCr94f4uYxQZIy/myr0BkRg748PO0P2omCirqqqwhKRE+Vp8K3MGvGik9qSRwp0ne4dtDcDHc7mWFHd+n5GeYZs3bdJ6XnPNNUr77d2nj0pBfPjRh8paAHBkLCoV0tqiRmTIcOiQwWI4Y2f4opraegG92AalLwCoqduan5trnTt1tKOHD1tVdaMlx4fbZRPGKZWcAyNAQp7vMhtZG/4PoMghBZ2t36BW8DmnWzlAP0zE7j162Zx5C6y03PEfxdRuDAiSzXOoA9v98mn4pXwLD6O+aaDTnK++xl566UX76uuv7VdP/NGmTBohXUKPODC44YYfW9euGSqDAmsRv/n883+ymJhIO19QZgP79bRnnnnGXnjheUtLS7GLBRfsyOGjYisDjJI+TJp9XX2zGgFRquPTTz9R+Rr8OIAne42Pl5dkuH7dt6qdCnt90eKvlBaOvQB0waBGn6dNvdwWLPjSOnXqIlZuSHCYrVm7ycLDvW3q1Mk6iIIp+cknn8g3ogvYjtvgDJnxd+wZW2IPRkfJDDh7LkdAM7ZHY6Tp06frs9g6IDF2CYuyR1YP+27jd9JH9JV1AhQl+4BDDuyWa/Eb6Cm6DrAIiInfAcxjTvh/9JJ9CYCQmtjUhMXHMG/0Bx+Lb+E5T//maZU3ue2226V3ALSjR4+xbdu22vQrp+lf7s3+SZM4WJHsU7xzAGDDOmbOXMNYANhvu+02+WTAX+aDzeBTsC3ebQAt2a8cn7VbOs7n+T8MUHSFse/du0dMW9Zp8eLFejay51AwvV26bLCwqFDywZcgD56Hf77uuuvNy9tHIC3vTayVW3MV0JFr2Se5Ft8NUOw2ucLHsPdhDxwAsT7I7tFHH1X6/NZt21RflM7wlzJFZU/NDhsUUFTNNtu6yjvvg07zQDdjiP+7JZXcMksuyEy2i59fgPY39mxAbEoekUpPg0oPKPqDDm08k/dIwCOB/6YEPKDof1Ngnss9EvBI4H+WBGbNvvUfps+3NjV9zxRtqq+zHlldLS0l2dq3ayeWQkNTw39otCSUk++2Rku89NJoyXmhbREo6jBCHcCUgPPStCiXLar6pD4+36dRvfnmm7ZwIQBEmkBRGBlffP6FmhzRyAhAyQ0iYCG6zRcIMABlYEkQ6LuNWgicjlGXb9Bg6927j/3iF48ZpawiIsPUTKJHVk+xNEkf9vXzU2MhpUgG+Jmfn6+YnQSU115zlX02d47AxLvu/Km9/trrCi7EEqur1wv/L3/xCzE5Dx4kVTbc4uJjrbTU6eI8/cqZCjIDAwPMP8DPvvnGacpy4eJFMUGPHD1m0VGxanJRWlqutOeMjEzVdauoqhLTlU7wbk3RcOpbDuyvzvMEq36+Pho76dUE/dwv//wFAaNHjuRaYkKYJSUkqZEPDElAOYJEmBcEMDQqaVRjBNJbKy0oKMBSUpMtM9NJU4SlxvWATDBMWBfSHl1QFHCBYA9wBRYhARjBE0Ff/34DNCcCzdLSEgVdBNQAcKQKw8wFZD137qzGRQDIF0EWYBTrMXHCRAV73J+OzDDrCBgJplzAhIAYEAegGjaOmz7Pc7y8W8W04m8Ed9SKAxilpujWbdvt/geesBtvvELAEX975dXX7IsvFlqPHl01XqcBircVFpWKZdexQ4KYf6mpKQLr0lJTrby01JoaGwWOAH6Q0ggIzHq3qMTASPvoo48FZjlsxpMC04YOHSbQrKy0zIYPH6Eu5syFdaRDdUhomGX17GH1DY0KlHftOWyx0cEKRqnnRmmFCxcuWlJyshhm2Bkgg2tvpBknxAHy1wjIRI8KCkoEJtPc5/XXX7OZV83Q/GgARqBcU10lYJAAHLbmipUrZF8AZsgWxiXMUeTNzy7QCWsYphb2hz4gN/T/ztvvsI8+/FC2CwMTYJPAm2sYK3YEKETTDreBC2AsIMKiRYuVIs03oAP6RXBPKieAAfMEqABUYH58ZtUq0jrvF8hAnU7q/D7zzLN21123CyThMwCsjI/7wXADHAXgB9CH7bx27VpdC7hA7UcAns2btwjkg5lKOQRAUewHYIGyBvghGOGsJ6AgwEyHjA5ab2QEmxVm6MMPPyTWF8+jriPgBs200CUOe2CKcg/YpNQ+3LiRFNbBeg62BZAHoANLzQVeBFI2NmrOgJv8nW8AkLLScqWvMh5shvRl9BC58Wx8JrLjeu6BfTN3AMLQ8FArryi3Hr16SieZB9fDpsR3A6rjI2jKA7OQMhCARegbz8DvAYoiB/wHgFqnTp0tOCTEtu/YYXHxcWqkc/BwjrVvF6dDqpyzOfp7Xn6phYd6K/OAg5lt27er/m/vPv3ky2gyhh84dDBbTFEaLR08cMBqq6usQ0a6FRVeFNt82PBhNmnyRIE+fLP2rDPzUw3IDh0F/AB2US+VNYX5q9TiyGhbvHylWOWAwbBRacoDU5QsCtjgAwf0F6u3ualB7FQOqk6eOmGPP/5r1T19/4MP1bSHlHh8EGuL/WCb9IAB5IQ5CDuQ9HlYedgGJWQ4WOJwEdsDuDpy9LRFhAdZRUWtxcdTEqBFbHn2qg0b1kvGHDAh/9r6VhvQt7tdf/21qikKIDp+wjh7443X9TP+nfXABtDtCRMuU8OwxIRk7RMcEq1evcrGjB4pGwKMxB7+/Oc/ay74dIB7dAddYN1dwJ693WWV0gQqN89hdOMz8OOwK5kvOscasFdjw/hNdIz7YZ/YJUA5a8aeyzOxJxiL+CRsFyCR+zI29Bag1D2cQ5cBc2F501gQEBb/CsOZZ+NXePZDDz6kAw0YpOxn2BZgNeUjfLxb5UewO7dmNffFR2GPTvZBqIBR/u4yMWFaY+P4LXwDssJuONBjz6O2KvsU+6hjQ0m6F/sCh4DMBZkCKpeWlUgvuUdwECVPmnRPZIicXP3Af3N/t2ZoRkYHS0lNEyuaMfJc/ANjYj3xoW6NZuaHzcK0pb4vh9WUHUA+nTt3EdDLtYD1/gEBtmnzZvv9739vXj7earTk1hRF3oCiAKCAoowJpii+x2WCXpoxdGnzTbfEktuAk6ZK/zsoqt6IXt6Wm3feli5bbubl8w+Zop6aov+z4hnPbDwS8Ejg/10CHlD0/112nk96JOCRwP8ACQCKMo2/lz7vS34RDZXggzY2WJ/ePQSKpiQlCRwkdd7b11vpnbzYtra0KCWUupm+bc0maLQEK8JttOTWFOW5sFr+T93nXVCUF2VekumAunDhKuvaNVWgKAHeXxf81fbu2SM2Ji/MBPa8uAOqEAwSlBOUEVAAKBBgAZ7ysg+rC9blsOHDlf69ZMkyq6ystz59e9nu3fsts0MHy83Lt06dO1n++fPqTk7n9YCgAMvPh7lk1qljqj39mycs+8B+gVrjxo63C+cvKFDYuzfbQkMCLTUlxSZPmmQ9e3RXumNGRroaLZWVlSjwGjZ0pGoQ0syDGpMAdICiq9essfSMDJv72TzL7NDJ9u7dr5px53KLrUOHVCstKVfn78TEWK0eoGthwQUbPWKEZXXvatu2braePbOsT+9eAq/pAgv7Zuy48fbiSy/b9h271Typlk7rQcFidhHoAuCQTkjgz1eXzl1Uwy0oKFAp7hcvnjcfX2+lnBNMUZeUQBaZAhIScAIaEaQif37PN40mWBMCMoJB1pSmJLBfWWM6gQMYsj433HC9mHN03ybl8qGHHrR7771XJQwAJ55//nk1egJAuPH6GwUIEmwSDKNLfDM2glCCPO5LoAdIQnDNGAnqYN8dP3FMaa4EqTCtGB8gRfuMDrZn7z778KOPbe/+0/abJ/9NqaQ0NXrrrbcFghN4wrzKzT1vPXp2EVP0nrvv1lxoHgJo0bNHD9u/d69liKVcLpCPNG/qYcIuPXX6tFhzMEE//PBDgYYEdQA0BJ1iS/sH2IABAwWUuKAmwC1s1hGjR9vhI0cFDFdX16lmIcxG1spJT71oNTX1qmeLrRGsw0AEkAQEdRiy/TQ2QMmGhhYbM2aYPfLIv9mCBfOtX58+OsxA9iXFRQKSJowfr7p6fG7Tls02ddo0BeWAaNSahB3Kc2F8AVIT3BPI04gEwJzgH0Cu4OJFu+P2O+wvH3yga2EJ0t2duQBOAP4wh/vuu08MJBposdb4GRhW6OiECRMlL+5L7UHuTdovukCgD4AL+8ptkEJ6Kqw/QC2AeC+vVps9e5ZYioACfB59RG8AankevsZJF6VBzsMaH/fHn8yf/4WTSn7kqMAamKKAogDbgDb8DRYTQAogLoAU9oDs6urrBRTzf2oxwtScOnWK9e7dS0AcPm3p0iW6J+NnPa6c7oCifPfp3dfWrv3Wxo0dJzCS6xk/MgN4Rc94HjoEWIwN4IcBJrAP/k9taJ4F2MKaoQ/IiLkwNtYBXeQ+3BuwEDkh2xXfrLARo0YpW4DruR9ADWAQYBTPYV1g2aH3gDPoJuNEHq3NrbZv32F78P57Nf4nn3xKTczoOJ998KA4yMiIsQEy/+i66+yLL+ZbVEy0nTmTb+PHDhdLr6Kq2UKCvKxr9+529z332jvvvCsAlfXK6t5NafMbvttqQX5m6WnJ2stg1Te3NNtdP73Trrv+eo3dZZWjXzAWAUFnzLhKWQfMixqKTz7xG6uuNRsxrI9l9ehlq9aus9NnzkomhQUFOtAJCwmxLl272IwZ0+3k8eM6UKCmNKn0HH5RPgUG/PsffGB/fuUd69w5QzYC4IYOw2afM2euxccliCX76quvyqYAOXfv3iP/yZiQI2A5awYABjDd2NhsqanJ1rOn0ykckJLGZbDb4+NjtTchT/wfgNrl06aoURYd1EePGWVffbVQoChMcUoTAI7TxIqDmzVr1lpkZLT8NmzKDevXWWRkmF28cF52iw1zWEIqOL6E/Q07cZv+YIvoD/LlZ3wCzHMapWFr+Ga3ER97B59nHzlz+oztP7BfQGrOmRzLy8+TbgF0llxSOxodZW6sBSA1/hfb5ZnsBXyGA1P0mvsDQquMxPETOhhFfs7BCPV7CwSKYi8zr5ppV101UwC1mPtFRXbffffbW2+9aSdPHFVjKkBY7Bj/yrsFfhowFrnwXFixMFsZ87PPPit/w7oxDvY2xsUaMibsHbtxy5QwRnwNNqayJ0eOaL/jnrCcWceDh2hq5iu7x/55Jvsd4ydtHyYu/oUxADpz8NK1azdLSHTGiZ07+1ml5ofvRbcAOvkceyY+nj0KgJM9Fn0AqOW9Ab8PwImukn1Do6UXXnjBfP39pOvIge7zjMvtPk89aYGjfk7pHJcJih0wF/TbrS2qd9RWp/Gl+zcOA2k+CdsVHwsjH1CU9HlqilKz19vHzwOK/g+IUzxT8EjAI4H+W+2tAAAgAElEQVT//xLwgKL//2XseYJHAh4J/AtL4FKmKC+zzjul0wlUDeKbm8U2hOni1dJs7dKSrW/vXpaeliYgtJr6koG8xDqgKGghzCNAUd5Q1T3+kkZLbk1RAFJeiAE03BdeN32K/xMA8M0LMMEDqWjz56+0tLRwNeMgiFqyeIm6zwOuuI1/CBZ4ySf4hrmYk3PB0tLiNR8CNIJz0kqpsxcRGWX33X+/zZv3hc2b97kaGcEsgBEYEx2r+nSkGxcWFQkUJN02MjpSQSmAWmpKkt1w/bU2etRIe++99+2vCxZZXGyUArPy8lrr3q2jBQcFWbeuXa1L547qOBscHGi7du+08vJSzaF9eqaaOJASe9nECZIjIMT8BQssMDhYrE4/X+rSRdqaNd9aWHiE0ud379pr9Y2NYsoAeqa3AygtsgBfX+vXt7c11NeKKUrpAlg/h44cduprhoZZYFCwvfznVwRMwWAEFIWBRI3P9PQM+/zzLxQwAfLV1NYoWIeRRMBPLToANLqtA2wA4CJnQBCYmQSf1CiDJeh2dAdQQN6kTxL4sg6woa64/Eo7ePCwAjAYsi6TkcYV3bp1FSuMa0k5RTd4PmMBvABEJmgO9A9Uk5eePbsqgCIgJCgG9CFIJVDmHsi4X7++GhP/JzgkZRSW0vXXXyfAgYC2tKTMPvtsnk2eOtX69utvz/z2WVu9GiDO7A9/eN569e5jv/rVr8WKdMoN0E08x+6972e28buNFh4WJj0BcCOonTJ5sl3Iz1eXcdaWNEfACgLZ6Jgoi09IsFOn6II8WsAxrCDqmgKOwO5EptS7pcYrQNvx46csLS1ZAeD0GVfZN6vXiPVLwMr6wrgi3R0QcdWqlQJ7sAe3GzbBLzIpLq6w2NgIu1hQbldcfpmC6YOHjlpQEGzhLDWfWr5sqfSIyQPo0GWZoLxb1y4Co5BzRUWV2K6MF9CdoJ7Aev36LTZ27HCtN7a4Zs0uGzu2r9aH5wOQoX9iSR05Iv3Zs2efde7cUQG/UyIgWoAeDDPSMwnSWTvsD1YYDKX4+EQxe2GCYzcAG+Xldda9uwMq8hxAEUAn9JS/E6QDFiQnJ+mg4v3359jEiSMFZLjlOtzar8iPuaE3AKSAGaSfc28AAeoKAlDB4kU2jDc3N081M92O3jRhe+GFP6kDOAAkOsy6nsvNVcmGV159VWDL7Nk/1tp26tRR5TS4jntGRUdKhugUtgQjFf1ubGi048dO2Phx4zRuwG5AA9hwACf4FxikzJm5A/QAOvF5QCN0rVNmB7Et0R8XGHG7UHMdNo6ecz98MTICuAfUXb9hg5VXVohJD9iDnNAj1g75slboCLIEyEIPAZe5hrXauWOXZWX1tHVr12l+NAWjDAGNwd597337yW23qTwIqc3Ih9RY5telq1OOgQwESpmoGVydWWAANXNbbfDgASotgD4WFly0w4dPWIf0RCsrLbEI2OftUi3nzCkdeD319FPm7UtzQCdlFxtCZwFnKZfx+ONPaM1gvcFAffDBh1QiBVCdbvf7sw9bQWGxbJt9kkOSsNAQGzdurI0cOUJMVdYyLjbGSoqKLCU1RbZ/9dVX2zvvvmtfLvxa7Fhkg39EZ0i53rfvoKWmJCsNHjCawyHqhD711G+0DsyZccFe5FAKZir3wIdig4BPrBPP4fN0tWffZM0BxI6fyLHAAG/ZG2n+EyaMV6Ol+fM/F0s8OCTQvv76K32e/WD6lTNs/vwF5u8fqAY9NJTat3ePDR822IoKCwTAwRwnPR3fyvowTvRt4dff2ttvPq+xIWP0g/2Bpj3UKoY5CyMVMBjQlnvt37ffqmuqdS8AVvQP2aDHEeH4rYsC0ilvgn5ik+gtz8RPcBDmsjO5L0AgOoQ940/wwQCmAIDYqzqxFxe3HcwVSn/xw7wvvPnGmzZr1mztEegUB0roJAzgO27/sR04sF/vH4CAHL7i99FvwESyF7AtngfAyFrgq7Bj7oV/ggHPWnHYwtxhZQKQ8jNj4gCE++AvAXoBbmEPI2N8woTLxusgAt/DQczLL7/c1phrr91+++26F4dIALfYI76W/QvfExoWrnHgh9kvWRsxToODdaCMn2K+bn1R5Iy/A8xlP4LZP27ceLHlkTsHUjBFaYaGztbUNdhjjz0qoLyxidrzrebj56v9PDjQqd38t+yhv70oqxQTjT85aG/7dksquSWWHADUWzVFKUHEuyTsUUDRiwVFqp9OSY1/VFOUdwpPo6V/4QDFMzSPBDwS+KdJwAOK/tNE7XmQRwIeCfwrSuC/Coq2NDca3efTUpMEiqalpCitlvR5Usr5WSf7aszEi2artTY7HeUJXp0O883fN1riZ6XW62XWqSN66csvwQ2gqFtY/7333rO5c2G0OMX8ATkWfrnQvlmxQiw8XvQJygFd3GZKAAf8rLTfmhoBKQROBAAEAtdc+yMV5qfzOmncsHKKisutqdEsNjZKQS91s2A7AKht3bpFdfQAGQmI/P0IhL3sd8/+VkzS3//uOTXFYew0EPLx9rL6ula74fqrbNYtN1l9fa0VFxda/vk8MUYJOjas3yRmIqzb0LAQpeMS1Hbu0kU1RQFBX3v1DXUTpgswQG5MTJx9s2qDRUWGWlq7dmo2U1xUIIYojZbSUpPt3NkzNnbsaIuOirTs7AMWn5jgNDspKbVhw0eoqz2MWmTXMTNTAX9hQZHkADhMgEE6IYAcQQPBPumuCQlxYOY2ceJlSmunniWMLAIqgjcCVYAUABqXjUPgx7Ngm3ANTJrs7GM2ZfIE2717r8AlgDzk4aS2e4spmt7eqYkG0woQAiCOIA89efnllxQYpqelK2UP9gpyh5lIuh7AkMvKI0AmmCN1EFCGcaBzdA6nridrC+jY0kyU5WUbN25SLcOYuDjz9vG1Rx/9hZWUUCMy3u6866dqeARIT4o8rNDY2Bg1nKmrrbPammZLSaGpUavT4ZeSCz4+dtWMGdJ/5k6gyxxhDMOK27Nnrxi3gG4EpTB1kRkpnQSkdLOGSUpNRmzGaVIUYl26dbdde/fZ6TM50n/AA+QAY5OmKTx7//59qnVLMxTks23bdgEoBMiMo7nVS8DZwUPZduFCmcXGBivl99ZbZ9vG7zZYu7QUi4yIsLzccwJ7Tp06KRB5/hefi726fccuAQCkzBKwEzxzX4AaWJIwoLBLGGQAwoAbrB+gg9sxntRLat7BfGL86IrbYZi5AhLwN0piwKACtAIg0Tp5+QgY4l78nfu7KamADIAv6CcACMDDvn0H7KGHHhA4AZuWSh6kDDN+9A8wAH8B8M5nABMYP+AA4AI1+wA4uAa9fffdd1TOgTXkd4CFq1atFjsS/WTcMAxZU0AvwIuNG3eav79Zu/Q0MfRvvfXH0u977rlbcoGpB4Pu/IV8gXT4UA4B8IUAFjfffJN+n5Nz1s7lnFMTL2wbWaEfMMMAlrEVgDLGxfgBYgBDATv5HTVkI8LCLCI8TH4Re3e7piNDl6XF72HsAWCwLshaNVd79bLNW7dJz7m326wI2+KwBH+LHQDiAN6wdgBS+AcAMYBj7P/IkbOqa0sncw4CKBGCTrfPyNAhztq1G6xfv962a/c+HSwBhMF8W7Vype5fWUn90FSBIydPnbaAwEDVZEYfTp86aYcPHbRzZy/Y6JEDrLKs1EaPGmGffvKxPfPs0zZg0EB1xXZYaa1tLNoc2TI+fenSZfKNAJWASHdh/xcL5Of69R9onbt2t0ce/YXGkZgQb127drYAf5r7VMvOAGL5NzEhwVqamyR71hjA6PfPPWdz5i6xmTMnSWcfe+wx6T6y4dmDBw1Raje6ylw4rONwZ9k3ay0tOU52R91LbA0Gt1OiIVf2xZrAFEb/WA+nW3200r5pmBQXF2t5F4osKZ51qxEoOnzEMFuzZpWNGDFMh5rz5n2m5+JLqVs7d85nSiOn4zdrdzbnjI0dPdJ279opfYLJSZkMDmbws9gbgCVA4eOPPy6QHx0F3GOPA6Dl8Ku2rsYp1/DFfJVMwRb27N5jlVWVuhd6g765zdioxQvIjg8rKi6WLuAn3YwTmJbIwN2HAFLx+aTeo7/YNfbA57EPMgTwtQCkTjZJYRsLN1b7yRuvv2GTJk3WWuAPqqub1MCOUgSDBvZTc0T8F+8e2CXj5KDPrXXK/sOhIDrD35DRT37yE4HTHLZQe5k1YnzIBX+H36SUDDZFyjqgLoAn7zNkYjBHbI6SLOxBEZERsl++mR9y5jCCuXOQw/M5OMEHMUYAW8pu0Lkd8Bjfh27ia/AlqvXp7689lD0JXweoi9wAqilNwDsCB4mUr+DQwAVFKW9x/MQJ+R8OHHhfww83UJ8IGNPXR2sV6O/Ui9cheluTTfcd2a0ryjpyjXNW71znvi9ySOLt7as9GnYvNUV5n2Nc5y8UqKZoQ2PzfwJF3UP4tvN/Dyj6rxiYeMbkkYBHAv90CXhA0X+6yD0P9EjAI4F/JQn8V0BRfz9fAxSlOhNM0d49eyh9HnCsubXZfP0BML2dxkltL7mAonSfd0FR2J6XgqKX1hR15SGmaVvTFhcUJSgg4AIUnTN3maWlhip4JAghiFq/bp0CTl70AS94iSdAIvgGDOE+BA8wE2FJ8DsCCoCbmNg4y+iQacuWrVAjkB079iv9KjYmSkFfevsOAgCoaxefEC/gzsvbyyIiw62gsNzCQmgu02LP/OZhpZ3/4tFfqikOz+Sln7RnUsPap6fbPXffZTFtjUkARdu3bycWyt49BxSQEaTW1NIow18ByncbN1ppebn5+vnbwi+/tqlTL7eqqhoxR0k5P3rktGX17Cb2BazbszmnrX16mnXt1Mn8fJ3GWOPGjVEtPTr8tu+QoWC0qLjEzuXm6V+ATNhNMG1JzSY6oLMwTFRKCpC+yRc1ypAvgT5plqwlLDvqYt555x22b7+TJg8Yg2xh5hDcAYoSTBGsA9QBEpGaS8BOAHjLzbPs1Kkz0pt1675V8ENgRp055uTtA5Ops8Bo7l9UVKiAjPRHUokJ8qZMmqIAD9AToAxQzG3mw9oB0rEW/J2gHWCLMaJXAHX/9m8PiyFFMBngHyh2GEExDOE/vfSSde3WXYDpO2+/Z8VldXblFRMVBN79s4csIszf+vbtLebXsuUrLSI8WOUSqL8KuxUZ5OflWe+ePS0pMVF1UgFmASG/+26DGowEBQeLqQQTiWCZcQB8oEOAMDCtAGFqamoV9GEjTmr3ECsuLbeNW7ZaQHCwgJPcc7kWGxOtQFWNcYKDdD86YrtgKmA9ZR1g8cGE3bRlmxFyUkvU38/M19fbkpMS7aqrpis9tqvSspvFGC0uKhRbd8TwYbZl8yaHXdVW/gBWEyAE4ANgGD8DcLMelLWg7AEplAAhBNsAEDR8IkinERIy4Xdc6wLnzIl5UEuQ+oYE94AI2Dcpp7DmmppalOKMfVNDE50j9RnQgVRON/Ud34AvAnACoHEasMD49rM//vEPAjPxE+gUhzEuKIpOA0YAnvBcQFuAEa5Br5ctWypAmsMTxou+7tq1WzVfAQKohTpw4KC2Dtnx0kNAB/QS4G7R4iV2zz0/U+oxZUEAT2+55SaxddH7aZdPlX1gc9QRBeS69tprBKwdPXrMGuqoVdlXoBHyw3e4IBggNIdRbl1F5se3ey0sPQBDGubxewdci5DuISu3FAWywAe76azoDgAQTN3sA4eM2oTIA7nAvmYcyB0bCAgMEGiDv3fBKeQICFhRWWWxsfFiIlKOIje/0gb07awmcEeOnrKx40ZZeQVAb6sAHg50OESjORljoaFRUUmlZXXLdFh9+eettq5ebMyjbSAgRLDgoEAb2L+vyovUVlda+3ZpYpDe/bO7LSklSV2x+Tw+DjYmdXizD2SLCUfK9JdfLrTx4y+z2bNmq9nOxYslFh4ebP36D7CExGT7aM48i4uJsGFDh9jx40ds4IB+tm37Vhs1aoSdz8+zStiekZEWEhwsUJr1ueeee1RT9Ll//7P16NFJPhG584XfoNs5JU2weYB61uOBBx4UWxNQnt8BqgFSwrKlxAXgJgzV3/72GRsydLD0Ed1ROZc9+1Qrk30Of8N9AesA2RubzMaPG26DBg20td+utoED+1tSUqIaArKO2CO6/OVfF6opHMA1oO2xo0dt6OCBKqsBIParX/1KTYgAMtE7mIz4a0pDcB/2X7fOLqAh+sJzKCcAQEndcMBRAHj8BtdgJ/hpgHX2dv4FmHOY4p3FUuYZ7DnovtvsDBAYXUZvuZYMBnwQds4XMuGZyJK1T0hIlN7ybNYffaasCSD18//+vBjCHAry/sDcxo+fYB988L4FBvgKiGYNrr/+eu2xzBOf8etf/1qHKKwtc+B5rD9s2p/+9KeyAQBJbJ89i2ex/zEf2KTsc3yWcWOfzIdnM1d8vHvokJAIa/VkW/O0YjFMOeRA/owHcBWAGl/as0dP2ST7CtkDkVHRArABYrknfsb1I8gCOeGz8eXYPWNRk74TJ5Rdgr+kVAPj5bOUOCF75dDhw3bnnfdadGyYfgdwDSiK7lNnFP/l5+Or/7vNNy99L3YBUDd7iH3v/8QU9fFxutADirJ3X1pTlPR5sUT5VuISmVB/y0xynkcRUrPXX3nZgwf8KwUmnrF4JOCRwD9dAh4n+E8XueeBHgl4JPCvJIH/Kija2tJkvl5m6e1SrFePLEtKSFAg1tjc+D0oqs6hbS+5LihK8Op2n+d6lxWgUqWtrUpJ06vp32GKKvitr1cjkoULV1tGRqxYO7zEL5i/wJYsXmwjR4xQkAzbiyAAJgUBCkEjAQpBJnUEAVycZh6dFITAKqquqbN167ZY+/YpdvJEniWn0FyAZhoVVlpWLnC0vqFBHV6dAC7ATp0+KeArKjLcvKzZbrj+R2pEcd+99ysAJngB+PH28ragwEClqN915+3Wq1cP27NnlxWXFClg5qu5ycRAodZcbFyMZEog0tzSYrv37lUX5SOHjyl9nlQxQIJjx05YS7OZL8/w8RHjC9YqdUUnX3aZGKMJ8bHqdp9z5rSA1lNnTouBExQcYp98Okdpc1k9sqwKoLSwQDW58vLOW2uLlzU3tzr1LL1IB61SwEuKvlPLLcDCwkLVBAaADEbbgewDCsAJlAieAMR4FgEnAZQLSsMeJVgFqAMYmjJ5qmqlEvjABgUwJLiE2UoKMWArgSTgKwEyQT9BIcEaIDwgzuCBg3VPAiZABfSIgHTOnDlK8yNwJFiGRUmwCAPnjjvuEKgDQMq8AGsZI6AIgChd3mm0NHfePKusqrbf/vZZ275th8BzgsjHfvWYgDVS58ePHyuZwHZavmyDjRk9wHJyzlhMjFOjLZ7gtbTUYmNibNKkiQLjYT4B+lZVV4rpyzP79x8gFhAABKAD6a8wIJk3ZQwAZmHAIDdkC4h94OBha2gxi4iKaqu35msHDx63m2642umWrg7BeUp3J5Amxbdrl84CQ2AzUlv2uef/aGUVFQ6AFfC/2DsP6K7KrF/v9FDSeyGk0wm9SxEbCKKIDRFQZ8axzIzTHRW7js6MOmN3LGPXsYxiQZDei3QIIQkECAES0ntP7np+J4fLuL5v7nfXXUu5a/2zFivhX855z1v2Oft5f3tvf6uqrLWYmDCbN/c62/7tNhs8aKD5+njpmoDt5A+cc+VswUCUbMtXrJJqFccbYMdvYD/ggo0JrpVxBfgSigu0ZJxUXKuq0mbMnClgTvgsijJCSfksY8W84Id1i2ILQIADjz1grf/5z08JAhF+DFxgrjA/GFeACfMRKMIPCjAg36o1O+w3v/qx3ienamdnu6p4A8pdxSOOPuoojsfc4jdQjrZzDYBNfgAcS5d+LWDEJgLgCvAL0AKgoJRCQcWmB8fE1gFsuS6uc+euXZZ94KA98MADgv4PP/ywZWcfsoULr7Xi4lOCGEOGZklNB9gETkp1GBt7plBSbk6u5hgQhLmB3cHmATJYe27xJWwKa5R2AC8cUJQltTc5o3mPdauNEj8/ARL6y0kF4hSw4XoZT4AVdnbOnKstPS3TunfvKTDE/J048TytNTYdALvYiOKSU2ova4Kxp/+w38rX2m+ANgG2bNkq+En+3mFDMu2kUiTUaFOCtVFYeNy279ihgk2owTge142inHXGmklLz1AOUtISUBG+W6CvNgTq62rsT4//0dauWWk+Xp22b+8eu+P2W1VkqbK6SrCGsSdUnX+yAXtRtDcoTQV5Wwmnv/CCi+xvf3tGfcJ7bKp5efuqcAx2kE2pTz/9xC6YOtn27tttc+ZcaRs3rNdmRUZ6utKoOFXGg6XA3J99wG772d02/ZLz1J/Ma+AdSvff//4uO3USO9BN9xNg37Rp05XfE7vqbuz17z9AgIscoC0tpEfppvy/5LkkpQHHZd7Qv0lJvW3udfPsscce1yaeuz7IqcxYUZV+/Ya1CqmPjYvW3GajCdtB+DMpZpiHFOdCtZpz4JDdfONcbZYA5cj9S85JNiCc6uQn1QbAK/PKvT8zXlKpE0LdvZsU88DO119/XddOP7DOuW/T16TOYHywKRybtc58VRqIhATNKeYcxyVFBN/jO4R2M1dROLL+UaQDKWkrcBbVJvOZtA3YMLfaPdCYdcSYs14X3fuYzZp1seYCbeYcpDshPcnQIYO0wUV4O88l5Ell7QAQKfjGNWMX6GvuQ7Sb/LDAX9YX1wJExibTZvoB24RNRB3qbmYBhBl3jsH9mHHg2tjQ6NY9UBsO3DO4r3EvJHoCEAtw5buci3Hk/sw9hb/Z1OL5gv5gfLhmfhg3bAR2ALuBXcY+c03kkiYtB+ubNcdnmM+0hT69//77lfKCQml33HGnRcWEq1+4F7POFBbv66Nx9fFyQuTPDp93VaFu+Pz/BIqituf5BehPflHuk8cKi7Th5OYU7bBOAVHA6Nk/PG8BRV949m8eHnAuOSaetnh6wNMD33sPeIzg997lnhN6esDTA+dSD/yfoKhXR4fUhChF/X28Lbl3opSiMVFRUpBRaMnHz0fOr/JFdT3kdlqHtbeiDu2wzo52R0X6HSgqKHgWFOUz7kOxm1OUcE6cEFQkq1ZttH79UqWyQHlC+PzmTZuUUw/nDweEh3WgCkV9AAM4ADhEODeow3CscC5wPi6ZNl0Pz9u377CG+iYrOHLKYmJw3AELySrEhDKJcMyjx44oV6SPr4+ULYRMAyJrqivs2muusquuutrm37BAoc5AO5yKgsMFFk+eQn9/u2Ee+eIuttWrV6rADqpRhaUmJssJJxSve49uyl2KY3PV1Vfb/gMHrK6+wU6dLLFjx44L1BJOmpOTq/YS++vnT7GCNhs9aoTVVFfaicJCGzpksEAWle5joqMUJoxTgCN9IOegwlPJy7d23RrrlZhgdTW1cqqAonW1hMsBi8x8fZychjhVOPNA4vT0ZIuNjVFeUXJMXnLJxZaXn6f+xDFlDAgbRJEDHMNxBUJTbINxcysCE2p93bVz7ciRYwJO5BTF8eIfYZtUbk5JTZGDR45RHDGcUGASDuaOHdvl8B3OPyzHkhyaTlXufBX0IeTQrXxMPztQYZrUSTjNKJpwvIA5ONrArPJyQl17aD48+9zzUqzRxwDJu/9wj6AAc+LeRfcK0r311ptWU9dqo0cOsF5JifbxJ8sstXekQp2vueZqOa/ka1y3Zo0KggG3cD45L+kSDuRk2yXTpkkFmp2NYqmnQD6AjbEGWvGTl5tn1103V2G8wAIgHMWeKqtrrbbZrHuPAAvw95PTikOb1CvRAgMCnGrYPt7K6csmBICT9TVjxqX22COP2nXXz7NX/vGO1TcCarpr7tXV1lj/fn3thuvn2qaNG2zsmFFSiQLOG+pqrbmpQcU9UPYOHTrMvt1OLj8nBypQFICJKgno4c4FVN0AMNRCzAmgB+PKup456zLNDdSgqIgJuWfsUJw66sh8FTdCHY4SFFUwYfF8BoBy0003C0KgvkLFyXxjbAGCKK9w1gEz/B9HHEUpCi6ASGhoiJ0+XSwoSrtZt8Bx2sacZN4yt7A1zB/mHVAUGA8MYCzfffcdwRfC52kv83Px4s+VioONmaeeekqKSsaNcQXQMEbAL3LBRsfE2s9+/gutMZStFHEbO45w/aNnCj+xCcGGDPCH7/MPQDmgf3/btGGjNpoAt9g2jg34QNmK7eSagRUAVjcUFZsI6ASCoFjHdgJlgKqsY95zgQhzEgDp5hlF5cl79H9mZl+bffkca2/r0LisW79WCl3C/1HUjR07Rhs2pJkgbyT218nvu18KLWAdinVSQ/zlL0/aokX32WOP/VG5Q1lnJ04UK5y6s9NLaluUxaQlQDGanp4h6E+ld9pGSH1oWJhV19Qop2FIaKhsFPeewAA/S0tJtvKyEgvw87FRI4fbTTcu1AZXa0eb1Tc2KIVJXW298vsCYMkRGxoSrjVfXl5n3bv7CZKdKDophV1tLcpts4jIaBWOIXy9rrbK0tNTrVevOCstLVH+aN07SRPT0mqjR42ybdu+tcTEXpobpWXldtvtdyiMecnS9TbpvGGa5/T35s1b7IXnX7OkpDhFRbBWUHcyl4D+zE/6kvsdx9q3b4/l5R9UzmdStCQn9xZcY8xZLwBm7muPPPKoIg/27cu2goJCi4gMt+LSCktKiLbzp04RWEUpGhIapNQQ5BeVqv+GG+yTTxzFIvcGlNBbN2+x8JBgbbowd2gHAI3cosw31gxzjDXMvZh1wn0dOwCUYx7yTJCQ6KSGQDF+++23a83SB8B9bKWbL5M5rbQ5n6JYHaJ5mJqWJtBPP7BuUUdyr+AzPAMA4Jl3rAFUjih0SZ3jzkXHZo1XlATHYLMUO8vaQVVLoSqKJ1599TVS2HKP++STxTZwYD/dV9kUJQKAttIm7Dfn4v7HM4dyaba26nXArrMhtVwbRvQF6wTbyeu0hd9sHgI0gaIcF5vFmuE43MOY71wrx+cZjLC+QHkAACAASURBVI0T+o9xAj6ynrn3MQZaG6dO6T4CAKZdFFfcuGmj7DfF+ugz7KbyF7OGujZBuA5+6HeuDbtDe7GVjAkbA87m02GNJ+8DRYOCg23Dxo22aNEiC+ze7d+gqJ7r/HxllyjE+V2l6HdD5fX8+B9yihI+/5+gKJsWrlL0bCjqRiVxX/RA0XPJI/G0xdMDnh74oXrAA0V/qJ73nNfTA54eOCd64H8CRX3JF9oFRVNTkmzI4EEWGx0tGEc0khdFlczJ/cRfOOkdne3W2tyiB3+USC4UVSEmJdF3ijmxw8+PFKXtDjzlRwoCHx89aOMQUn1+3bpvbcAAB4ryMI5SdOOGDVLguPkrAQeADMARziPgAijmhpHiAHDMPXv220MPP2hr1q63o0cL7eiRY6rci5MLpMLp3rc/W84yUBQwUVtXo5Du5JTechRQZu7bu9tmXzHTbrhhvv3hrrutpLhEzhrXVlNdo3BqQqj79+tjv/nNr6ytrcXaO9qkGMWxGDF8tEI0gVebNm+0yy6bKYcNVdTRwkKFyzc2AFGj7PTpMuUAO3DgoJ0oOmVDhg1TRVecyIT4GOvbJ8MOZmfb1VddaUcKDlmvXgk2c8aldoDKtP5OGOGOnbts2vRLbczYcXYwN8eOFx6zk0VF9vHHn1hsbLw1NjZbUyM5YNukGqWgBBAL54uiRORTHTx4kBxI1LJDhgy2/EP5cnBx3HBIUWM6asYyOcUonRgToCzADIfo4MF8m3jeBCsvrxTIOX6y0vpmJMiZQ7VYX1+nlAU4iJ9/vljO4ZEjBRp3lKBUSebv4J5O0Sb6DPiF8wkscAvyKHdZYOAZiABwJkwZ5442kxIAmHTllXOk6OM1FGsrVq6SopaQ3LpGsztuvUnqKsJzx08Yr/l2zz13q3o56rjSstMWEx1jxwsLpT4dOXKEA12Limz/3r1SCwOHcOrJdYv6NWvIYAsLD1ehCiqT4xDTLoDIiVP1dvllUzR3q6uqpfJCtYuzDjA4ceKkwufbvHxVFArwwDrjenHWA/39LahnT/XZocNFFh8TrNypQKpf/Pzndtfv77La+gYLi0qwyppaJ+9ufZ1VVVZaZnqqTZ400T779BMbNLC/nS45Zd0C/G3/vkOWkhyp1Al5uQctOSXVyiuqpSwGMm7YsNkuvfQSKcNwxFH9okLC6WdOoI5iTjhhyoH6zOwrr7Q33nxDY8d7fBaAyndxyvkMfQYAABK4RVc4H4AbwALkYN4AUgExABjWH3OtqqbTkhJDzoSQ5+SetKvnXHym+nZYWIg9/vgzNmrUgDOFlpjb2AlCdzkfUBS7BPgB2nJexgHIwTxkPpLfE9tDuwGkAAPmrBNGXKT2oahyKzzz/7fefseqaupUAIf/A8SaW5oEz4GT5AtkPIGtffpkap4R/k+/YNfY7Bk6OEtVz5n/tA9wC8BgDADTgF76AtgDJOFvgCogiVyaKAoBbHyf87BWgSpcL33J+TkGawQ7zDxB2QbA+vijT2zWZbOte2AP++KLz23bzgM2c9pke/LJJy0vP1f3B5ScgDrsGyCC6yKKAHUdIHfTZsLMJ0kZedFFFwtwP//CixYeEWl5eccsKLi7lZY3WNagPnbd3OvtT3/6s4WFR2j+cH+hH1C4ck3kYCbVCdfoj/I+MkJh8oD9VSuWW1trpw0f2see+dtfrWeP7lZWXmb+3QKsubVFNhiF2Z7de7UpsmPHLv0/LzdfYbn8zb0qPCxShYboH2xxz57BKkbH+u/ejerxQyw6OkLAFBUy6UvosyVffmUjR4xUflnyev7mN7+1nbt2229+/7D17hUuGIXNAj5iz7BFzz37vFTQ3K9YGzt251j/PqkC6EePF1toUKBV1TbZgnlXW1paij3+xBM2bdoFKpzEJh73LDYbgFZfL1mmuUf1+DGjx9njf37W0lPIaeuozwMJYe/fx9rbWxUFEJ8Qay+99ILW7ObNm5QD9dNPP+tSE3rpvrhy+WabOmWEXXD++WoTx3/++eelDOf+iK1lXaP6ZiOBTSzOxXoBDKIWJoUFVe9Z52xmoq4GvNO/fJ9xZV6ihsUWYvMB8G46jD59++q7zBueF7jHsS6xIaTmoC/Z3GAuc1xeAw5yHOY5dhz729TUfOZ5g/B55ikboigug4OC7a67/qAiYKg/uRZyjJLOovT0KW0mcW7uK9yL6QfsEkCV8eSe4mwiZAo+snZuueUWXR/PANzj+Aw20k3BQV8AMJnfKjLW3q55wHlQZHMONhXee+9dQWX6CVuFgtQthsbmL+sa2+KqbyeeN1EpgOgn7inBIaFnFLLMU+wadgMbw0YS3+Pewpjxw2amm+KEe5CTJmevNqD4LkUsySn69dKl9tBDj1hoeIjsG5udirghksjPSS/k7+snm8DzIq+7z4H8Vpj9f5Fr/t9yjRL57uVzJnweJS+AlLVadOKUqs+74fOuUlT/70rT5DyAO+HzLz73jIcHnBMeiacRnh7w9MAP1QMeI/hD9bznvJ4e8PTAOdED/yco6i31p5eqz6MUTUvtbcOGZAmKqliSdQiKovhwk+ajFm1rb/03KOrko2tXJWt+cJK/C0XdnHVnQ1H+5gGanKKff77KMjPjpTzAwXjrzbds544ddtnMmXrQxckm3AuHiGqoOB04UkAkHCBAHU4SD+jvv/++zb1+npSiOMCrVq5Tu3C4KTQEFM3LP+QUDKmp0XEBFtU11Qr3O15UYlERPczL2uzyWTNt9uwr7Zm/PWuH8g/pfDg5VMltaiQXY5lZZ7tdfPGFKrCEOqepqcHJk1laqVB1iqd8+dUXFhYWKnj4r08/tdNlZYIDh/ILFDpPESRyjJaUlFp7W6fFJyZazsGDCmWMigxV+GYRFeCzBllwUA+bM2e2FRw+ZIRHuuqMzD59lXeLQiYoVlEAdrS1KUQUZ4Icf5ERMcrVmJ932MLDIwSxUDaWlZcK+vTti1ppsxza66+fq9yYOHMAMDdkGieKPgcU4cC51edRwzg5NdfbjEtnKqeo8maeLhF8wQkjLyFzhfB5ith8/fWSLtWRn87Ba4QXA8p+fsfP5SQDbIBYwBLaCyih0AhOqlQpvr76P44xihicQqAVKlSgEGqtmTMv0+dR7k6/dIZ98M8P7d333pfDDBAByCQk9rLQsFDbtXO33XPv3dbQUCd1GJsAUyZPEVQERLIeaAths6eLiy0tNVWv49TicPI+aRTICTtp0mTlpAQg4Dzv33/Q2sjzN/U89U3W4Czbu3efQodxeHGYY2PjrOBooTW2ddr0GTPOVG4GjBKmzJj6+fqqnyoqG6x/nyQnH2xLixRbHCMn75D5BAZZTW2DlKQ1VVVa65MnnWdzrrzCvt221YYNzTIv67CiwqMWGhJsp0uKbdZlM+2TTz5WXtOdu/ZYWHikQBwFWZi7rDHWLDATGA5YQSEMKAAIu7kTWZ9Tzj/fXnjxBb2Hs0/REcJoUUThnPODo8/84Tisc+YVqijO4RZXAoy40JX1zxrnXKxf3uMYQHtAAakPANCsNcbvsccelRqP1xz1WqfsBg4/SjOOAZhx5zcgxS1aRGE00jFs2rRZn6E969atV+5HAAhzGpUe0CIra4igI6kdmLOErgZ06yElLJASoODn7ysYARhljbAWuE7ORw5Qcukyh7AdgM7zxo0XFHUhJnObMQCOMu8BbVwT10I/8D7wg99YYtTMhcePn7luF0hgiwG6gFTaDmBmjbOBwdrBxlFUrq2l09pa2m337l1dYbetgiCA0J27dmjjhLU8YEB/2SGuMz4hTmAJO3Do8GHlxSQsnDXAnMnNy7eY2Dj7+99fFfCormm1uJgIGzhosB3MzRXM5d4R4OevPqefGb9ly5dbwbHjFh4aYlEx5NWtUdGj1pYmqyyvUDj9j25aYDMunWaVFeUWGRVpnd5eFtAtUBsOKDG3btmmYmS7du1RntNugd2tR4+eUqui/iXvMJsmrEUKvFDoiDQQQMjEBPIGn7KhQwdZaGiQ8vNSpIwUFlUVVTag/wABJBSIF0y90A7m5tnXy5ZpTjAOTh7LBCkuAevZ+w8oRJl1QHg2c4rvAr9clShzmFzLMbFRdinXVVmufuc+w9zlnghAfOutd2zq+RcoDQuRBgWHj1pDQ5P5+gV0FXBrlzq0sbHexo4dbeMnjFUletYRUBT159///opgIWp6cnDu2bXbrp4z244WFMhuA0NRigI/mSOAdNrJRhk5J1FNch8FqrOeGTPA4sWXXKS2YntRWgMHXdjNb/qGTQrAphs5Ehcbp/FL7NVL6XK4t/MeNhdAy7EAktgk+oB5y5zl3KgauY9hC4DNkydP0Rrl+8x7xp11y3iT0oL0B+R3RqW8c0++DRmUZtdee502RKIiwywvL9fuvPNO2VXS/LB5w/m4BzFurFOeNxhb1h05VlG5c01ssNBv2EQ2cVmrzgbTBv3G3nMtzBH6wilSuF8bQNhPCpilZ6RpPbEBiVIU+8W1Mp/4HtdM9AbFqxbeuFDzCfs/fvwEpaLA7mJjaBsbQPQf9oSxZp1hwwHY9A1A102RwmaPIKePr85PP5NXlo2+d997z+5Z9CdLSgpVTlHgPLl79Yzo6xTQpNASv/8TFHWfCb+bUxQ75RZaImQegI2Cm9d4jjl5qsSWLvvGCESSQrQrfP67UNQNn/dA0XPCHfE0wtMDnh74AXvAA0V/wM73nNrTA54e+OF74H8CRSlW4ULR9LRkGz50iHKK4uw2tzafUYpyNYQL8w81ZEuTEyYLqHGhKIWYHOjpVBIlQT4/bmin+/Drhs/zPRwFQMmbb75vSUmxdtddd+nh/cUXXrQ9u3fZ+VOmSLmIA8EDPyqFsWPHKVSXB3tgE44Wx8RpamvHid+t0Fsqz2Zn58gJDfDvhuxVqiGqveuh39v7jFKKkO6mliaFZeKM19ZUmZ+v2W9+/UvlFL3v/geUi46HctSlHLuxvtH69km32tpqfX5w1kDr1zfD/MgB2q2bhYSGKxQRgEFeTcAe6pGyinLlOsvNOySHHWUo+bBw3ghzHzlitB0/UWRHjhZaVFS4cuc11NdaYkK8VZaX2aCBA2z69Gm2ZfNGGztujPJ5oYDpP2CAFD84CUCJouOFAoONDU2KI0tOTrVvt+2wvn37W2pqusI9UcKQuwznjJBjFCzANopDDR82VLAPhzI396CcMpzUtPQ0VQamn3AweQ1nESUk103/owwrPFZkHe3tcghRKOEgEhqPuuXw4UNdBVtalG8VdRFqOaqqo4YCBqelpgt+uZWHHfiUpTyNKIp53XWogVc47TisAFEcdtSv/B8nm4I9HPPV115XSC9gNDc/35599jnLPXjIppw/xSZPmaKq26iGfv2rX2pep6X1tmnTLrEtKuaVZEcKCpRnFFhTXlomdW1TY4Mc2lEqRLVTYIq1M2LkSIUaAoZIwfD440+cAScpySkK5wU4HjyYKxjoOO6dgl5R0bEWFBZhZeWVmudAoD6ZGVIGU3CJ/mNcqd9yzdVXKX/fqpUrNNcI9z1aeMK6B0VQDth6dO9hxadOWRXq5vgoO3/yJNu9e6eNGTXK2lqbFRpMKDD5gRmDb5YttawhQ23X7r3K5QZ0ZI0BT3CyuVacZNpJGD0QBJUlQJG28j7gZMzYsVI/AjVQJAEr+D7XDKzG0acfcepx7pk/nIvP7tm712ZdfrnmJSCUsQck8H3mHEoqwAtzD9gGBDlw4Jg98MBvdUxy1AJ6H3roQZ2POUf/YiewJzj/AAgUmfQZ36f4CW0B1KD8/eqrLwWOgNZ8l/MDVYCkQAtgJOG5GekZGkPgECCGa0/slWQDBw+xqRdcKMD/9tvvW3BwN6mXYmJjVeAM6OGG+tNnpaWnBcqxiRTvqa+tVW5NoIrCiVNTNQdpNyCVzwHhUaPRHlIyADq5HmwtIeGlZWVaC1y3MzdCBSsAXY7iukS/gUn0M9AEMHfFrNmWdzDf8vPy1V+oWT9fstKGDsqwRffdK7tQXl4mmwHQ5XsUhQFEAJ3Jm8ycxvYCw5944k/K54w6kg0r/pWcLutSrbM51mZ+AeQ0DhZcrauvl81HlQsodVSC8VKnYkdROIeHh9rhgiIbPWKAnTpx3H7yk5tt5ozpSinR3tFuDc1NFhwaqo2p+roGAVHWdn1do45LGD3zlaJ5RAE0NLRZcnK87APpNVJTM7SBRX5hPz9vpaGYOnWylJYUKpswYbx9vWSJXXvNtcoxDejmOljvw0eMtDt/+TsbNKifxo57F/cqbCgbMygs2WjjdadQITm42wXoWDMK36agYWe75iI5q2+++Sb72c/vUJ8zzmxIAff69UV53dNmzJhpO3fushdfeNkSE5OsrLxK9xRgKMpS82pX9fmx40bbm2+SH3SYxprNrldeeVXXDXzyMm/LPZhjd/32N/b3l1/SeUhbQs5u7s3MHeYra5i0FqTGYOODzSvuH2z+ONdZYiNHjVQ+Ta4NsMhnWTdAReYwa5nvMTex50BG5m7ffv3OFE9jI4B14RYL4m/WPv2ETeEauPdjk1BeYm8AjzyDsKZVXC84WHOUvLLMHxS2hIAvXLBQ+Z3Z7MDWAHaZp+QkjggP1XxzgS/HIzcrGwooUoGBvObkdHaKPgIZyS/N/jD3LqJa+MGuADGxb24+dLeAHfaK15kL2EA2X1DdYh/oY87B3KGv2DDC9rmQU5EkCQnaFGGcsAnAW+7Dffr1k01m/dKn9B/nYH1xPuYlfUl/cA4+yzGAuRSiQkXL8wuQlbZzj01OSbbPv/jCHnzoIQuLCNdmj6BoY6M2AXkm5L7J+ZnXbqGl7z4DqkhnW9t/CJ93qs/7+PoJivLc1dpGpJG37MY3y1daWzu5RL2sU9FLDiA9WymqjXqPUvSHd0Q8LfD0gKcHfvAe8EDRH3wIPA3w9ICnB37IHgCKCkryZAjA7PqnSp/8t6ND6jHUNq5SdGjWYEFRwiOpPk8IvRsOz64/T/vkFO1s75Cj3dHepodbVENAUaeKqANFUeCd/TDsKpXc8Cm+x0M86oq33/7E4uND7fe//72c/Lfffsu+Wfa1zaN4wiEqn4/Sw/ZbVKq+6ioVMsFBGz1mjMAWDhUP+RTioIDFwAEDpOQhdB7nF1UOIfSXXDxdUAMnkjx2OGGoXij+Q7tPl5ZYSUmZBfX0N1+vTnvyyb9YdU2dvfLq6+bt469wfN+AAClqCo4et4H90q2+rlpKovk3XGcB/j5WdNw53qnTp2333j2CqqixcKbCwyIES8lh5uagKz4FDClV6KZbAAToS08DYwjTxAlGDQiIAI7RhyEhQYKfAKPSslLlRAXo4JwRdozzCoQlb+bhQyh+WhSmHxeXYL4+TngbIeaoYwEy5Amk2jo5D1HBjgHy7dypkGqOBUhavWaNTZw00Q7kHBC06Nu/r8IOCY1EMUhxIdo4ZvQYKzh0VOCYoh5JvZMETOgDVLZAOIDEju1OJXNAD20ZM3qUnLO4+AQ5RCtXr5YKlJBN1HwolQihxrkDaHE8/kZJyGcARzj5zz33nGAv/QN8Q1GFAhNI8Oe/PKXQQiq0Ezb/xhtvqlhJalq6rol5uWz5WuubHm9JiYk2OGuw7d27R04uKujU5BTBXsAbVeABBKhnCaVnHuKwA0VnXD7Dlq9cJeBBEZSXX37FPvzwX1KY3nzzjxVuC2TD0cVhJRQUB58QfYDpuPHnWWFhkeYocHvMmNHKT9u/f1+lR6DIDONFIRhA6Nq1azSmAFL2J6JjkxQCj2NKlfC8/KMWFdHTFsy/wTZt3Kh8gVGRhF5XSyVKvlSOtWL5chucNURFwqhETX+6ii2AJYAB8ADsdvLBLhcUZ66xBgGDQBD6xIUHfAZQwrWybnGiASEAEo7N3AJMMlaMc5uU6l7WvWcPwbX9+4/YeecN0/gADIAFgBAXcDL2O3fut5/97Ba9HhYSojypz/z1b1JeucVbsCFu/kLaAkgBrNPHtIVrYgyjoiNtw4Z1Nn/+fFWNZz3i/OOcv/L3V9V2VJ/z5y/QvKCAF9+lb1iPY8dNsMy+g2zzlq0qYNLQWC/gcLigQCq+AQP6af6gxGdjgutGAcY6xK6yEVJaUmwpyb01N7AfHBs4wvf4m1B12jFnzhxBJvJ9AjzoHxTs18+dJ+gBCGWdsP75h42goA5zDNvn5rMF7EyZcr4UdMC5yHDHlrC5wFriHMeOldhtt92ovJbkqCw5Xaxxpl/ZLGCNY/sAoxRZam9rVx8/88wzsn3kLp4+fYYt+2a5paSl2YcffmS9Ensrlyhgt2dwsAATn8saPtwqqqrs1ImTUkZHR0bZsKwh9tmn/7L4uBilhKBIIHWnU1KS7P77F6mgGHmhCSNu7eiwgiNHbffuPYKH2EByi0ZHx0gh2NbaJlsVHRWhQmVR0RGyfShfm5pabM6c6+33d92jDcLoqEipNi+9dLolJSXart07NVZs0rBuyPPLuqOPUDGiiP3D3Y9ZbGyIxt3N4cjfbAAAUAFN7733vsaGfj569IRlZCQL4H/77TaLj4u26upKrS3mKgCKz7788stS+TNfULqiCqysqNJ7bAY+9NDDSsliXr5aU2z0sSZ7BgXY9OmX2PARQ+3VV1/RtQAPKar13HPPW0Y6Yed1mi/kHL7jtp8KjjL3AHXAPGAca5s5yj2BQnbASWw4Y851ArC5b6HSxR6TQ5PfrBfsgJPGxIHnhJrTBv7mnsYa5HzMKQBlUeFxgVZCuNlUAzpyLs4NQATGuu9x/XxXhb7WOmk6nJQRtWcqugPFsWeolx9//HGbMH6C7o+Ei6OIpO3Tp18qhWh1VYXsJjBSUSXV1bJ7zAfWDUpR2rFuHQWsMnVd2LKf/+JnakfBkWMCqqxtwDC2EXvJpiHton30B/cxd41TqIk+oB/ZeKbPORabT9gVACX2SjZm7FitdewuxwJuAklZP9gzroe/sWeMF4WoULVyDVwLwJjvYpexj26RNOYmz260AXjMhhj2hg1rNnS+Xvq1LbrvYQuPCNbzGsfxC/DXvae+oaFrY9xba9YNiVfuXcF/9xnRKcTkbpq7z8ku1OTBlecfnlm9jNy9JuUzIfXZB3KVGsnXL1AwVEBUYNSJVPrf4foOFPUUWvohvRDPuT094OmBc6EHPFD0XBgFTxs8PeDpgR+sBxbeeFOnoCTPiuRwcrIsOQ+tXmb+Pj767SpFySkKFHVzinZ6dRr/ulJCKacoMAilKFDUPY7zENopKOrkDu0qwtR1MvdB1606evaDMs4TUPSdd/5pCQnRcvx4aH/jjX9Y9v69duEFU5X3bcTwEQIhH3z4oQ3OyrKVK1dJiYYS41//+tTWb9hoTc1NUvtRSGnZ10sFf4B6fr5+9tLfP7CEuBBraW4VlEhJSZWjjEoD5xaYgENNGCgO8sniKsvqn2TPPvuM/evTxfbq629aTGyCDR0+0lavWScVIIDsYM4Ba6ivsdCQnnbforvs4IF95uPdaVOnnm8Fx485fd7pFJ0CPqAoI58nABToRKhieVml3scxw8lFGYGzRZ/Sn7QLJ8hVZqF8w4kJDQuRqo7qwk5F80Q5RTjQfB9HDacKtQfwjWsnjLW5uVVqGPqeHJ91dTXW0NBql0ybIkUR4bJAmZsX3Gjr1q4V8Mb5cquQT5w8yY4eO2YlpSVSnACDAAm5eXkWE0t4fqsl906xw3kFUikC+nByga6AhYoyRxHz0IMP2EcffSiH7/ChQ7Zz5w45kbt27LTK6mq7/ec/V5VZ1IGoaoBPOOc4+jiYOJNAH6AkKkbOgyOI0wswoFjSuHFj1SeA6alTL7DsAzlWWVVjd999j8LxUEKSd665pdU++XSJhYeR17PeknvHWaCfjzU11OtcgB4UTdpXMFN/U+gKNVRqSqqlJCcLnAKPACSZ/fpaRU2F9erd27744iu77bY7rOj4SXv66WesuqrGrrvueouPTxQUQcGECgeHGEUox8QpDQzoLugFiED9CogBfgYH99S4p2cAWwI1T+j/giMFUhcxD/z9A23z5h0WF5eo/jleeNwamtptUP80W7ToXtu6dYsNHZKl4ku7d+3QmkWBRkEWHPVRI0dLIcm4A2VQ4QIlUDzh/AMK3ByCzDfAI6CAdQScwOmmYjU5KAHWhLqi7sUpV0GQLigK0EP5S0oMxpc1jiO/+IsvLCI6Sikl+CwwEPURABxlFOCcMaYdAAGOv3t3gb399vOak6heWxqb7OEHHxSIoP/oRxx9IAGQA8DCHELxyjXRTtYL5wd0ffTxh6oyjtoRqATsbmtttyVLvpZDzzXOmnW5NgPYaAEOUACGdVdb12BfL11pz7/wkp2uqLbhQwZqnAkzTeyVqGslh3FwSLA2M5TCo9nJfQg4aGqst5rKOouNCZUamfeBHgBNQra9vE0bJdgEwnVpD0CS1wDHrDegCoVXALnMWkJ0jx0t1CYReVKxq1Q4xz7n5uZJ6cq6ZW4VnThtGelJltknQ+3iPHv3EuobaPfff5/63s8f1W2DbBFrg7QAKBxZ/7R1zeo1slusSSAsxV9Wr15jOQfzpPq68aabpWwHzrIO2QjZ8u1ui4kKscrqGvPpFkguFouJjLLqyioLDQq2jlbGtdE62lota/AgKyg4ZKEhQfarX91psfGxKi5VUVlhVdXVhq6s6MRJzed16zZYQ12jtba0q3+AkGz81NfV2u233WLbt2+ziy6eal98sVjpT0JCws3bu4ft3ZMtKE/qA6dAT7AKBj3wwP2WlTVYqQQKC4/Z6DGjtLFz440LFTb+6WeLLS//sBUWltiMGRdr3jLPgIj0FWPB3EVlTV9RkIy+Angxn6+4Ypb98bGHzcfblFKEQnFAK0K72aggNzYKx+XfrFCIPEptUltwP+Fzfv6BlpySLkg3f/4827p1s63buMNuXHCFDRw0wJYs+VLf4X1Si1CgKTo69kyo8pZNm+y+RXcrzQYwE3DGyypDbgAAIABJREFU/GDDkrmGmpB7E5tNpC1xYH3jGSil9Cr+2M0M3Y+AgPwAjVmHgF9sKHbbaXfMmeJh9A8K7byDuWfmPfcAYCfHYp0xzwGpQGbWPmsT+4D94DVA6YUXXyhARv9wn8cOMu+dYkdfqpo8zxVsTtKnvI+N42/af9+ie2zVqpUq4kQOUaIO2JyioNM///mB8ozyuQ0b1ltcfKxsH4B44cIFus9+s3yFwvdZX7zO+/QHG5a0kR/U2dgm5iT3RO5nzBXs/uSJk2QruWb6CPuEfdGmXVfKElS0FKLDfgGI+RzXxWYO/cN36bennnrOXnjhr5qjvM5GIwUu6Us3NQ02jnso9pGCZIxvfv4hbQjxeQot0e/vf/CBPf23lyw4JEC5koH83CN5mHRtGDZU4fTeTiol+sCtNu8+B3IeF2C6nzuTb9Q6ZRcd0OmtlEJsSpPqYn/2QVu7bqN5eflq40xg1EGoZ34cxaoDRV9+4TkPD/jBvBDPiT094OmBc6EHPEbwXBgFTxs8PeDpgR+sB2686WZBUeAPD4w8YLoPjiDSAF9fO7vQUkpyr38rtKR8ol1QVA+rXVC0lYJCXdXngarOjwNFnaJKDhQlOb7eOWsH/2wwyoM/jgxQ9IMPPrOkpGjlrENJRkj99m1bbcrkyWeqLXOslatWWWx8vNQfEZGRUlgAb0JCw/RAHhEZpWMCK6+4fJZUcnW1dbZ06TeCXRTh8PMLkPOH2lMAoqlRv6m8TthcZmaGHcrPtd5JifbgAw/YL3/9Wystr7ComHgLDYu0HTt3K0wSAMbng4O6W/GpEpt77SxrbKi1xPgYu+jii+zbXTtULRnnD2dswICBArgoH3haR70KsPTzpXCIcx2Ej6KUo79RHqGexFnGgUVxCcClDxUC1zdT8Ib3o6OjBHRwCrl+1ClcF04SeVQJ0++dlCzoikON0ghHjXErLa208PCedsXsy6VSXL9+rQ0eNMjGjBwl9SOgBocJIIkTPXhIlhUcOWJR0dECszheqI5IbZCQ6BQUunT6DMs/mC8oitNMyB+wG6cyuKvqNSkAdu7YLlDFXIiPixU4cnO/DRg8WBWsXXgFfHFDfwHDQDngDM4q4I7r5jgo+vibUP2jR49IkYqSDwf1slmXKy3Byy//3ZZ8vVRzlFDB+oZGy8k9amGh3c8Az+ITx83fl5QLAXL8UJEBLXolJghc0J5jR4+ocFRHe4eNHz9WYfYA3LiEePtm1Tc2YeJEe+WV1+yRRx6z4KBQe+CBhy0uNl6Kl7y8QwrtBdDhJHNsQDttphI1eV8BfDjKY8aOtiVLvtKcY8ymTJlke/ftUQgxczAmJtpKTpcImAGlgKI9eoRZfDwVq8ultu4WGCBg+utf/0rqpmFDh1hLc5OtX7dGRZpQR503cYJyYg4bOlyqZdR7gALUQyiY3GJXONK85oa747DzWdY6DjFhrPQD85FxB4y5xYmASwBF1gXfY/2jJgQwcDx+tm3fbglJvex40Qnbuu2gDRqYJOjCOQALqKcAMsw1ICnzIifniM2ePV1tQF0d3KOnPfnUq5Y1MEnjxdzinG6eR8AkYwg05/sAAv7GwUcdTcX1Cy+8QMV5WHOAl8CAbtpMYc0Bggg5fuSRR+yrr5ZISUUfYYfe/+BDW/YNIZ7O5hEFSoAzvn6+UlMzpqiWg4KDlIcPQEC/AD2Z/+TF7GhtUf5gICugHFvnKO/bFbLOmgREk3cQeIJSk7UAlOZ6165ea+PHjeuqLt1d4/KvTz61DRs2yv7deecvVRgIUAJYWrz4c2tuYjMG8t8pyMqPE96bqc2SI4Vl9pObr9Ucy+yTKRsDKGS8KX6EKpFrYwOlsqLiTPGoqMho5fal4ntS7xTbs3ef0jmQu5a5/uennreYqFApPE+VEB4cYNWNzRYRFUZTLDIs3E4VFSklAuNaUVpq/n7kL2yzCy8432699Rbz9fc1/wA/QVGqv+cdPixlLHN2y5ZtlpTY28pKyzUOyueYk2+/++0vbML4sYKG8fGxtu3bLcoX6usbYLt351hYaJR98fUKu2r2pbJdhw8fsWuvvVrXzxxhXEglQJ7tP/3pTwq3xuYSnfHuex9YdW2nTZ0ySvMHOI8tpD/ZBKDPAITARsKfjxwpsqYWs4y0WJs6dYodPpSrTb2rrpqjtbNjx04Bbja4uIb773vAvv56qf4GMjqVzBmHUKuorDZvH+f+e/nllykf6Z695Nvsaympyfbuux/YFVdcqu9TWGjtmnWKnnByrJrt3pNvb7z6tK1Y/o3mHOsUxSDrhzXIfGMdYWd5H8jMD/aY9ak11dkhpT6Qnc8AO1n3zHXWu7sRwaYa4I75zb2Ez1Lw51BevvqHvmO9YyfpMzZgsJXueqZPsVGsG9rGvY9Nk3nz56k9AGXWK58vKytXX1J8kHl6+223a9ODSAHsHgAY8ExfFp86oU1S1j1rEzDLXKdtGzduUNQCa5ANJuYd7eReNXPmDI3RgZyD2nDjXk576AuODxhG5cmGDOuVY2A3ULADZrGb2NbxY8c5eXhzndQc3Ic4J9dHigL+7+YYpl+5h2A/safuPYvv0i+MFWpVQLwbWcEYoQB17m3HBDzpY17n+Yr7/bJl3yj9B1CcDWvOs/jzz+3V19+wgEA/u+eee2Q3tZljnRpbzo0NxQ65sPPs50D3Nd53Ieh3f/OkyqYRaTjYRKbgn5e3nxSjKEXXb9hs3vz/v4CiLmhVsVAvs1deesHDA34wL8RzYk8PeHrgXOgBjxE8F0bB0wZPD3h64AfrgQULbzyjFHVVomdDUdAcYcyEIBI+n9w70bIGDTxTaMnHz+cMFFUeUG8q1beriE9bixOu/p/C53Hgzg6fd3OK0iE8uAKweMAHgH700VJLSYlU4n4cpn+8jlJ0nw0fNkwP7jhNOEZUjR82fITt2LnDxo4bJzCxYsVKhUMTkt7U3Cznxd/P1xbMn2chQcH2xz/+UWqD+vpGC+oZbLW19QKiqCVpAyAKeANgBDjh+HBd18+9Vk71M889b6HhkU7hiqoaGzR4qNRW5JpDtYfzVFPbaOkp0Xb1VbOtsrzUQkJD7IKLLrRDBYfV/q+++krqO6qP79mzTyqt0JAwqVIIr/b19bfcg0csIiLYSstrLDoyxNo7Wq2sosHSU+PlaOHgACbcgj4XXXShVddUWWur41wQCnfHHXfIuSK3Ja+jTqWw1M4du5XrDi8BJxGHBEccJxf4Ss5Pcsw1NTeo0E5Sr0SbNOE8y81xihm5+dFwHLOGDrHikhLl+gPyoJAk5xz59zIyM6TM+uktt9rhvENSPOJg4jRTYOfA/v2CoMB4ciCi6Bk9apQqVgN6Ro4YoWI1Y8aOs8aWFjllhCm6zh0OKeGYOHI4YG5xCpx2fgBlOHY44IQlAyxRuhBCy3wkl2h0TJwc4cef+JNyzPIvL7/QQkK665oArscLj5mfj1ljfb0gF8cEru7auUO/gVYouLj2wmPHNIfOO2+C7d61SyGZLRQv6xFgPXr2tLKyCgsPj7SJ56G2+tRWLCcPJtfxlUJ5gSTr129S/lLmCmBJlZhXrBawRZ1K7liAOKGmFMb68Y9vtjVrV+v6UBKjFmbuElZ//HihXXrpTIuMjLdt23bI8UYp2r1boOb47bffJgBK7sXUlGSFiZI6AqA6/dJplnMgxylGlpev7wLkcbRRddH3QAKca/IDAiTpX7f4FmMCaARUAKqZ90AS4CUwA4cb8Me40a/XXHONcuAxfkBuwB3AlSI1199wgx0/cUJqOtRRTmoOb81/AApqNSAAEIEw/e3bd9uTTz6hNlEAK9Df395/910BQqADYB7H31FV95KijjBT2g9wxfGnfRwf4LVp80abMmWyFN0R4RHWp28fqyivlIqKa6StI0aMFAz79tvt+j5rUMVgco9ac6tZv34pWo9Vta0WE43KN8S5Fm9vp6ARm0udHdo8ATCxPqWibWiwiLAQq6upsYzMdLWZeUkBtH379mquOwVaoqX2xmYyd1jXgCGur6K83Pr17au2AoDIF5mLUr3TpDJE3cq5WCu5uQXm7++t9hUXV1qPHr4q6gVwp39Zd6jjyPf7k5/82E6XnlbfAwEBjMBBqt0zX5wiLmYlxcVaN5w/58BBASk2ISKjYqTsDwoOUY5Pcp8qxL+1zdasXSc4SbX5msYG8/bxsRNFpRYdGaRCYn0zMqQUrSgvI7OLXXbZDBvQv59FRoVbz6CeWnfMC+4HdY2NUrpRRIciSBlpmYKiRUWnLD4+RjbuqSf/YoXHjtrGjeutrOy0eft4WWxstPIZbty43YYMGW6vvPKKnX/+FKXtYI1hD6+66qozqmzGA4hz662OEppNvWOFhbZx0xZFBFRU1Nnw4YO0zoF8RDcw91gDzD3GkXkHPGxqohI5OWR9bfy40ZaXe1BpP5gbiYm99Fkfb19tspFDlBQcqPtQ+rpKRDbbGpuaVZCGudba2mw9enRThEe/fn3s5ptvtBUrnRzOKMCnTZtuiz/7XFCUTTnui+RMXTh/njatWE8AXdKk8Jvx1pyuqtI1oFBUUZ0ueIlSH9AJJKNNrDvWOvdY5qWTriZDc5p5xWdZo/QP9wPgIX+fLDohWwDUZt0CfrkegDvrnb7gvEA+NsKwOdzT+MfanHP1HJ2TMeB4tIO5z9+ffbZYYzB82HDZuaqqaj038Ixy++136Fgnigq1Brj3cV+hHaSowD6gnCafKu0ivzP3UIpDsfnDZh+bpoB/gDPzhbnDtQNnAadcN7aSqAf6g75jLdKnpBRg8zE0OET9yw9rm+MAUHmNzzpr8p+ybcwf7PPixYvVPgp6cQ3YI1S4HPP555/XMxQqUiAtYJvz8D2Oy3360UcfFRzmXolNYQPljTfeUJ9TaAk4/PEnn9ii+x+1yKhgQVHaoXnWzlxr1bjybOjabPd577vPfy68PDsP6P8OnweCeilHvHXyHOklKAoczTmYb5u3fPtvULTTy9n0d8/Fb+yiB4r+YO6H58SeHvD0wDnUAx4oeg4Nhqcpnh7w9MD33wPzbpj/bzlF9R8Un105Ra29/QwU9fP2st5JCYKi5BRFJeTtS2VPckARxehA0fa2NmtqbrTmxiZH1XRWTlG3+rybUxQ1kgtFUSucrRh1AQe/qT7/0UdfWXJytKAoTjjV5xd/9pktmD9fhQxwKABsGzdtshEjR6lqOE4XzhTgrHdyihSWFMrh4R4139Ahg1T85uOPPrbPPl9jqcnRgqLHj59QU2kfUBaF06FDOOeRUlwChwgbnTP7Snvt9detB2GbnV5WWlZhDY3NFhAITMXR7E6Au+XmHrLQ4AALDPCxn/zoJqsoL7XQ0GCbfinqohxBB9qOesTP11/5zAjfR42BMwsUbW3BoWjrCu9tE5Q5duyIFCg4kDh/OFTkmiPMGcjBtV9++Sy9hiOCQ8ZP3359pF7BEe3ZM8guuvBiKVRjYuLUbgfGlkptg/PYr39fGzlyhFSHpA4ABnUPDLQJ48fbkcMFcm5chQ5qkyHDhtrp0lLlD+vWvZtCHFED7s/OlsOMEoZQ9aMFRwV5ACcUzAJ8LfnqS51bodqTp0jNOSSLCux75NihRnn/vfcsOSXVxk+caH/9618Fvt0Q6ZtuukmKJdrDnEBdyD/y+BHajbIG8IADiVMUFxcrMEdfo6gibHfu9TdYRESkvfTy3+3tdz+1+NhQqdZoq4+vrwBfWelp8/PxspbmZjnThMdTZOPokSOCrQAMlJakAyBH6LChQ+3b7d/a4EGDbe+ePeYX4Gdl1eWWkppqgYHdbfy48+TQvfHGW7Zj+y5ra0NV3WnFxWWWmtpbKj+uA8AJYM3JO2rjx4yw/fuyLTYuVpXKAaDrN31rg/qnK1T5QE625itFsBg3Uh8ArRqbGmzggMHWr3+WvffeBwIqNdU1VluD6jhKgL2g4LAKRJECgFBt1izfBcCpkE8IIdGlcnLpZ0J/XYAI1MZhBowAu4EyKKCAgcw5FFBAUFRNzBfGj7HFsXbVSRwXoABIxAkHOgBFWY9Akd179lpaRrp1695DxwJkADg4F6CF83JdnI/3WGM7duTaj350rb6PKpZCWMw3oBwhs3yPdQMAcBVW2DDawZwkjQPXjk1CUbt+wzrlcSXlBefjmkl9AGgDyhLKCuTDZgEc6QPaynpgHpE6IS//kOANkIFz47jzWb+u6swtbW0kxDM/fz9VPMcGcE3tre0WGtRDYwRkY5yxiydOFNnWbVvOKKywE9hq2sM8ZaxoKwrzmOho9QPrF1UqECQyIlIQ6Msvv9KYFp6otITYEG2YuIXv0tLS1Wfbtm0VFB08eJDUYITKAuso+FPfUC8oClynv1BOAm3ZtEG1R+7b5qamM+HMVHqnkjV9d7q03IpLTtv4CecJ6rFh0bdvP+sZFGx79u5Re0PCwsw7wE9h8EQ1lJ2utokTRlpbc7O1spHl7WW9EuOV3oDwdeY/4bt9+/axjz76SPajpb1Dtha7i5If1Tp239+POZZgi+69V8rTvNwc+/LLLwQOY+NilBKAnJyNjaiP87S+gFbMFfrfeT9CMAg7Rv//7ZmXLTU1Xspi2j/zslkqzofNAcKGh4eo+jq2BTuNjQTmYYOZ+9g3wqqdewUKOy+bMnmSxh+oSyEn5hqfZf6QagVQxrnI+5iamibQBfxCRUgqgv3ZOXYw/4gN7JcmeL59x7cWERGm0PxvvllmF1w4VbZ0zpVX2fPPvyD4ik1i7Fet3mZ/e/IBpdfg2lm73Kc5P+MMvGTcsQFANuAu9xIgHJshvN+th5OqgnXn3m84DtfPvYz7GteN3WZtsU6AndwnmIv5uXk6H6HiylEagNK9l+AoqUYo3ASwpB3YfYA0aw/QyMZNvwH9pGwE9APqHWV4uPrt88+/0DkSExIVoUERLtbPlVdeKWU4Y7NwwQ2Cn5yftYMdY57xm/6bOXOmrk/218/JkQ2IBKCzjjds3KT0GtgX7CBwGRvB8VjTnJ8NH6CyWwwJG4s9A16mp6Zpk4Hr4ZzAZp5tAJ+oXekzfgNS2axyN0SpIs9GMHOJ0HrsMZsTjBv/JzUBIJb3sdn0O+1yC2Yx/4DEpLJhQ+jZZ5/VWJEOBdu6dNkyu+vuP1hkVJRAKaAcm9XS1qrnFGz42flCz4aePJ+4/1fIfdfPd8EomwxsuAJFncgab+XIbWlpExTdsnX7f6sUdcEom8JA0Zeef9bDA75/98NzRk8PeHrgHOoBjxE8hwbD0xRPD3h64Pvvge9CUbfQkkLYuwotoRTtaG81H+u0pF7xgqIJcXHOR328VGwJp88BqV5ydOvqa62xvkEADIf1v8sp6ipFz37gPRuG8vDMD0qcDz5YbL16RdovfvELAbb33n3P9uzeLdUdAAoHAOeZHHELFt6oh3ry8xHiiwMx+8o5tnXbVuudnKxQ0LjYGGttaRT0uX7u9fb003+z9Rv3WGxUkIpo4KATun74aJFFhQfJuQSg4fQTEjr3+rlyNnIO5qoIEmGwx4tOGsn8AKOANxynbt0DrK21xYJ6drOmxjobOWKoJSY6hTdwdsrLytU+p3jGdhUfIXydvKeCMarA3CpHl5B2VCBUtkehUnDspE2cMExAAmcIJxwwBCDBscI5x9EGzhIOjYOE+qWsvFQOqhyVlhYbPmyErV+/UYoslK8pyalyBCsqqiwmJtIumXax8hbiRFA8BRh04niRXT5rln5zrTjvwA4A1sjRo6wQoOrnp39cH8rNNWvXSpWCQ3zJJdPshOBzp747adJEy8zIkPNGu2NjoqW+oyAMYN3NhQjIxNEEWsYlJir8FsCJc8x5OD6/cb5w5nB6ca5QbQLPAXHAMjf9AIAbR5m8cahzKbwSG5cglRW5yAgZfvfdf8qpBToEh4RoXrMuamuqBE1w/KlgX1VJ4Q1HdZSZka7xR2mZn5erXIpsHODsbtu6zbKGZllVXbXd8tOfWn7+YcF4lFgbNmyy5597yRYuvFHhsCvXbLDwkB5qL+NK35CPFvUzKkRgLo4rDixqvOq6ZhsxdIBUtYRRDx8xTAo+5ixQFOcasIrzaF5+OjdhlRS8KTh8zOLiImzYsKGCV+RTJHcs14mzzzrv0bO7HTlSYRnpMQJpXBNtA7q7zq6byw9FnuPAn5IiknPTJ0CV/EOnrVdisFVW1lhmZpr6kGO4eeXcwhscs+hUvcVGBVh5ebP16ZOg8a+uqbXQ8DClxWCMcb6Z+8x7nHrUZYBAYAtrl/Py77777tNaQ+nr4+Vtb735huADjjuOv1O0ab8cftYKbeX72BOgAwAC+0ghoeUrvlEeXFR5/ABSUekBTehT5iTVvn/967tt3LgRslGAG6BrM8VzwkO1icMGAeddvnyF+pNrI31CVXW9desWIJvCusQG9OgZpPNjZ5vq62SnAXBOcRvvLmVclQ0c2KcLdlbbqNEjdc2EHpMChHY6KrihUley/thEYP2S1xNw9eKLL1l5VYuNG42CMU5tB7xgF4G3b731lsAqajhU3MwNxgoVHiD20ccedeBbHBstTnVr+gOV+ahRI9XHAf7+uo+EhYapWBVFzbBt5uVj277dbmnpGbJ9KPxlFxubFJIPrKVwSk1DncAIaxAb0S8z00pLSqylqdFGDBtm/fpmar1Q+A9Qn5ySovWL/amuqbGyiio7cMBJh0BhudLTpQJXACLmTv++fdVHq1ettOJiVPP+1n9AP+X1bWvttIzM/vbUU3/VmBJGrXmdny8lIHbsl7/8pTYYXnrpJXvm+TcsKSFEqj1yvFJEav6ChbqHcB9gDXEc1gHrB9jF/52UENU2aJCjeAaWch6UrRdfeIF1C+wmaMi9FGDHGkLlzjjQFuAfoHfQwEHKT8y9grlWW1dnx44XyXZQz4b5DOBDLUre05ycbEtPT5PNvOGG+YKiAFvSrBDWvnbNastMT9N9lLnDech/yb2A/gOCovzHBpAKAJUlsJE1yDxjDELCnAJfgEzWFRuEAE82L4F/KBT5YaOE49NuFJWsQ/rlcP4hvU5OT7c6OxCV94CMqCGJSmAsWSO8xm82Tgj95vmFtQ3kp23AWOAxr1HgizEZOIDCSZ3qO2wsKl42S2nTqZNFSs8AyKW/sUvkkeV63nvvXa0N+uPAgWylkcEm0J+XXTZTx1i9Zq1deeUcrVnuY/Sb249uYT2Unq4yln6mX1hLnH/wwEFa14BMngvYlOAaHnroId1naA/phrgnAUKZG/PmzVMBKd4n9ykAlbHifNgFtxAT/UHUAUpcrhvoTL8BhjmucvzGxWmjEDUp91WKKTJnqT5/732PWnJKnNrEcbWR05Vug/XmPvN9dzOc8XZfwxa6APO74fPK1eRlqmiPahsw2t7hpWgfwue3btthgYE9/tucos7TNoWazJ5/5q8eHvD9ux+eM3p6wNMD51APeIzgOTQYnqZ4esDTA99/D7jh8271eTeE3lWKuuHzFFry6mi3XolxyinaKyHBqSDv621tHeQHbXeUSWYqTlFTW231tXVSewiuKpF+hyoKnV1oyc0pykOw+3M2FOXBGQBA+Pw///mlxcUFS+2Ac/jB+x8oD+KC+QusorxCSiacecIrvQipPHHCRo0eLWcYRy6zT187euyo8vUtXbrMwkKDbfCgfvbaq6/Y7377O0tLy7A//OEeO3a0mNodcnTIn4ZSJioqUo4zUAnnlzDy4SOG27vvvW+jRo+19es3WP8BAxWSiHoOh4ffKOsAFeRY9fX1so72FouNwfkYrlyTaampFh+XIIeEz+N8UKSFEEUcX/ITcqwdO3YJHqDqxOEDaFFNmUr3Uy+Y2KWGXaY+xinBkVm+/BurrG63S6dNEEA9XnRcag7y3skd6OxUeP/x48XWt0+GlKkhIWFWXFziVKffsk2Oee/kpK7Q4gqLiYkSbGN8mxsbbdLESbZvz17BEBwm1DJyWi+6UDlFgTk4NoQDEnL4r88+VX5AcpBR6bbg0GEBpezs/XLScJ7JkYe6kqrzhHEDe4cMzlKxCr5zoui4oPYVV8y24tJSe+eddwTKOS+OG87xY489JiUM7ccJx5HjdRxH1Ds4iUBW8m/Sr3yGEEqKWTF/Tpwslsc1avQYy8oaYk8//VcrPF4kFS0wgfNQmR2nmPkNJALGBvUMsl6JiVJdDR0yRCAauHb4UL5CaW+4YZ5Uojj/QcHBtn7TBnvw4YessrJa8yAnJ9fe+MdbApXAINIY8EPfkJcQ1S8V5CmaRFqFU6dK9B5QkGvlHPxwfuYU1wcQoj9R8zGPASWAGMI2v/xqmQUFhWjdAEVPl5QqRP/iiy9SiD19PWrkCDt54rjWO+s8LT1VUCozo4/GjjkL5MCBZnyAEMAv5gQAABDAOV3HmHYC5AGDv/rVrxRaznwFnpAGgXBd4CTrjXHhWDj0qDRRcgEnGcsPP/rYqF7tHxAoiETeToAWsA8YgaoJ4MMPDjkqOd578MEH1V4KLXmblz36yMOyEcAiF4DyOcKfmbeAdbdiO2kC6CvWDkrRd95926ZNu0QbL8wB5j9m7o033hQYYZNi1arVCi8lXy22zy0GVVNbY5l90m3d+nU2adJkpduoq28QGCSPY2tbhxRs/GaThPewBUBJ+tbX20cbOoBr5jJzElgF9ERRSLium7PvpptuFNQGeGA/Jk46zynWQn7e9jaBODe3K2uD8H/GFfjBPOLYqF6Ba8Axrv+Xv7yzq3J1i6Doli2bZWdRYk69YKrsNmPN/ATGhIeH6dqBeuRkVtGxoCC74orLBXES4in41aA5v3PXHptw3kSlQQFGoeScP3+BQGn2gWwnpBrVZGWZABb1e7IGp6gwYE11lcXHRNvU86fYyBHDVQiHuQf4zcjsY1u3bVNu3UOHjyinJhCWcHLUoSdPlNn48SP0eebE+++9a/947TX78ovPZcdRa8cnxDmQvazSIiIJ516l/iGHJLBQrCkIAAAgAElEQVQUsEXKB66J+YzSGbU7OSC378y12ZdfKDD12eLP7b0PPrE33nhFtgsoiK1z0mPUSLkM8GLDZuXK9ZaQEKX7KCpLNp6io5xNI/qQPj1y5IT96Efz1e8Uq8rNPWrx8RG6V2IfSAvgKKjDBN7oh33Z+7U+9+3LscBAR+laXFxqk6eMt1OnTlrv3klaw8BJwBs5X2kb9+ujRwosPTVFdpD1yzHffvtthamTygYgzv3frYwOBOW+4qZ5YD16+Tgh4cwR5iz3EFJocA4+B7jkPs48Yn0C/ACmvM56a6hz1Mgof/keKkz+72wQndZxaTdton/5DteL7QHwBoc66SS4J3Gfok1cI/eL1157XXayqZEUPgFan276iZ/+9FYnP+u+PSqwx3kpqgQUnjBhvDYfV6xYrqJZ2KTVq1dZz6AegogARHLAslZ27tptF110sWwUGxb0F/3I+LLGsXW0mTkF4KV9KM1ZRzwTZaSly1bSb7SVece85f5KX3M+7jWMH5tE9CUAnfEDoPM8wLzkePxjHmNLsLWscWwfdhi7xfqhLbzGdZIr2bmnNthrr72mNYl95Dir16yxRx57VBsQVJ/nWQobzHi76U34v9IrdUUIMbfdDTZe++4zoQtFXYUpD5ttRCFpM8jPfLz9rLWtU6mPKLS07dud1qNH8H8stKRnUk/1+e/f8fCc0dMDnh4453rAA0XPuSHxNMjTA54e+D574Kabf/RvOUW/W2jJhaJtrc2CookJsYKiSYmJcrLJKYpSFFiiB1oARFOT8lgCRXlg/0/h8zjZ7gOw+3B8dl4pnHIenFElffTREkHRW2+9VY7ePz/40BZ/9qUNG0LhkhYpB4EvKLBi4+KtpbVF+eYAmxTRqa5pstDQ7hbQrZsVnSi3a6+aaadOHbNNG/daSnKEzZ+/0Hr0CLItm7cqpyeOMgqRxuZ2G9AvXQ4BUDQsLNSADCtXr7Kjx45LuYUyJzCwm5RcqAtJI0CbcFT4DmCqV6/4rtxiAfazn99uMVFR9vWXX9n06ZfKCUcV6OYuJFQvJjqmq+BHvEATwIb24EydLq2ytNREKXzIYUZ/lJWT82uTlHmDBg1UX1B4qbK6w84bP1CQBocSyAHUSkiM1/jg9Pr7BQrMkM90w4bdFh4WaGWVTTZ0cIaUMSNHjRC4JN8koHf1mpUKXUTZmZOdIyULjjfXgbM4dvw427rtW40DThRO4/DhI2zvvv2qrA2cGZI1RCCmqrJSfYszhXIFsBceFmaLF38m1U15WalCGBvq69X3VCN/7dVXLT4hwYYMG2ZPPPGEnGSAEA4f7+Oc49i56kBAD9fthhTidHM+lG7AGpxKcmSifAwI7GYHcnKVyxDFHvnzUGEt/vwL5TykIA5wdfq0S6SC7uxg/ncILCmFQ3OzNTc5VZaBf40N9YJlp0uKBSXpD66ZAjrrNq5XoaW+ffrZsmXLrajopK1bu83Cw4PkbLI+cGxR6NIvhMgTnkt16Dtu/5ndc88izVPWDErU6upGS0qKUb5R4HdpabmFhgVJWYrKCGUMYfUACqrbV1TWWEZGH/vzn/9svj6+1lBfp+MQ3glIBeZeOfsK27J5o9R+rPmZl80QuGxqbBakA14AhAEN7m+ceNTcqJ8IzcThB24CIACYjBXrmvEAcAMqXKjOb9RQ9B1zCmUdkIDjsT5wigFGwOu6hnoVTgOWomJ0i1EBFoCsnIv24eyjGN2zJ8duu+1HWi+EHScn9bbf/ubX6i+gC58HeDE/AVfAKr5PW4AqKN94jWsFOJOzVXl7q2t0PtbKgP4DtenC/EP19sQTf7IvvvjGbrppntpHf5AGIDt7n02ZOtne/+A9u3zWFXbo8GEVaEpLz1S6D8aFKuzk/GUekuPYyXvcYD2DgiwpsZegNWpX5jP2gRB7FN3ffLNKGzs9e3bX3CSfLH1H/lM3BQMALz0tTXAL4EHbUCyiHAOyAbakat62TdcPEMKmYecBJ4Slo8IEZmEbArsFCtwwZowva48+BewANBgfxpbjAJQ//vgju/qqOUr5QHqBu37/B10j1wew/PKrJVZRWaXXgMKEG6dnZApocn5yrI4aO9o2bFpvZaUNNnhQbxvQr5/lZO+3GxfMt+TeSVLoE77fp09fAVXs8a7de6y5tdUio6K1CUE1dvKlxsdFSb2PipP8yUCbJ//yZ1t0zz3KrctcplgcdhXQh2o/PCLa3n//nwp7ZvMMQAZAYl6jSqSvlVamK8ct9zM332h0TKy98eabdu+9iwSx6EfsKOudcxPKjN3ku5zTKS5XYSdLqm3WjAsE9vfu2Wv79uwTvAZyAYDpm0OHC3T9rW2tGlPG5NjRQql9gXuCUZ2dlp1zQGty9OhRgv3Ma1LFYCcqqyrtuuuu1WYUAJHrZ05wTdgi+iQ2OtoSE+IF8Jg/2AXa7+S+NX3erdjOvHJS0UTqeKqiXlmhawKuMc84NmuMNc418Tp2lc0Nwt/ZeGF9ohRlvXULCJRdJyyeUHnUubSDuUc7GAvahGKXzTPmMZ93QuaDbdyEcfqb/LmcD+hK/lRsBfCftnCfImriwQcfUr+xrsnzzPiSVoS1hT2l/4mGwO5iB/7xj9cFRQGd//rXJ9a9RzfZR1K1zJt3ve7t3A+BsNhvoCUgk75B7c54cz42aDgn7cYGAUWd8PxvbMb0SwVwWfuMHf1L33A8+pN5iL2hj+kTVLRA07/85S+qFk87OS9QG6UrzwLYRu5jzn2n9UyBN+YJ/ct8ok/ZvMGuslH49NNPy76z/rleCir+7Bf3WEZmnKAo9po5TcE4V/3JmKKidZ/7GHPGh99uSqWzn4X/q/B5QuiBohQNpBhlW7tZTU2doOi323dZQED3M1D0v8opSkoPT/j89+lxeM7l6QFPD5yrPeCBoufqyHja5ekBTw98Lz1ww/wFnVJxGknqvc9UoNfJOzvMD+pGWKSfjzXW1Vp6WrKlJve2PhkZCiNvbW9VbkSgKD/+fn5nwuepCIwyxYVGfIbwekcp4CgGcLJ52HUVoW7lefc1nBoXipLzEigHOMMpeOMfb9rGDRssKTFJTgoKKhwlcsylpKZZVXWV1QmkhStPHTn8eMgPDg21jvZOFUmqr69UFXqAEIWMYmPjLTIiSrk1gWKEKKI4wfkvLa2wYcMGdznMTbZx8ybr9PaRmosiIUOGDJUTBqTqFtBNzhyh3iGhwRYdE20Hc/MsMjJYAOXmHy206dOm2dIvvxLcoEAG4AdYgpODo4aKlrE5dgyFZ7qcXSAUUBQnBnhFgQxC8WgjgBGHhxDI0LBQtRn1EqGsQCKcKhRdfIbP4tDgGOKcMg4TJ06y7OwDtnHDLimM+DwOGm3o6GiziMhw5VJ1K94T+qrchHX1yi/m5hTFiRs4eLCVV6CkipKTRF40QjAJF8RpxbnF+eJ6GWtCafk/hU0ANCiyTnT1X0I8yizSB3hbS1OzIBmfoT+oco9ThzOIEwf4wfHEEQdm4XShruHYOGaorugL4APnRP2Isg6YikqUsUzqnWzNLW128uQpVagGqDO3yOfIdebl50tNS0XrEClNHYULSk4KQlHsKLl3sqrMk2MUAAp8pf2og8lBSZuuvuYahW9+uWSJ1dXW28GDeVZTU2+kOQsM9BUMYqyAAPQRQJI1N236xQIUc+fOtU8+/lRqTdeJJJcpIIp1gvNMlW1eYz45a8lXa5W21NU1WGwcYN1H/bVjV7YFdydf6kD76U9vsaKi41obwN9/fvCexoBxefSxRwQYSopPqyIz6jKgIufgbyAnTjLwFyeaUHZCQFEBo/hiXdD/AHpSO7z88stScuHkA1FwuHG8uW4gCTCEQkvkq+OacKZR+97/wINWXFJssy6/QqABpRhQHkDB8YA8/PAbEMVv5gztANphl/r3629PP/WkoALn4Zw477QTlR9tAvAylwC7tBcbw7iQyuD1f7xms2dfofng5k+dddnlUhb/7ne/09z4wx/u1iYEhbNYLxyPPiKncGbfdNufvU8h66tWrelSxo60svIKGzNmnPL1UYzlsssuV6VqQvFREJPmoq6W0Hlv62hzxtNNB4F6inyS5P+lIBzXBOS58srZOi/QlHYwD3p072aNDQ1Sk6EaI98l65exwRZgOyiQBqSm3wFagCoA4Kef/stKThfrHKj0+Q7QhXlAf9JHgs9dqmzWJceee91cQd+qqko7f8pEe+vtN2WDFi64USpR0oas37DJamrrbMvWbQKiFDpDPY9atrYOQNzdKquq7Ld3/c527tpuy5Z+bWEhwRYfF6N0D7fdeosKoKGkxdaRn5QQ/Fdfe8vGjBtl7R1mK1Zss6jIblrzhwqKLSMtzm6/7Vbr0yezKzx9ty39eon95Mc/srCQUM0Fro91xHwoKDhidfWNUgKjdmSDiXlHfkX6ivsWr588WWX9+ydLSYftZ+3z3oiRI6UUHDlylF4DRDE/uWcCmAB0/O0Wm2GzCeUox6avte4ySBdQqtQRKG9ffPFFa2xq1OYR6TzCI8KtpLhEtp7jANj5HhtnVTXVsm9uMUPgFHOfXKrHjh3tUgfPdArdjRklxeW4cWM1bvxgG4J79rTr516nPgbcYRcAbRzLLfbjgl6Owz2Fexf2G0C7a89utQsbwfHpQ8Ai8NxVoAPqsCXMJeAxc5C1Tjg+905At+45AwcKBLqAlQ0JNyerm2+atnGf4l5BnyT0ShBwvvDCi3QvYp2wFpnfX321xEkv09yi+U26ElJscAzGkfypkRFhCp/nnk3b6Vfu1awX0kTQTq6PvLvkceZ1wCY2gzyv9D/nxh6h2OS3m3eUceHe6eZhZn7wwzXyHINNGTVipJTDbk5l7kNsQnBe+p+1zz2QawOMcs0cn/nDeuc5CgBLn/Fd7qWsXdpBn/N9t7gd10EbuX8CYHlmYQxJ30JfYD9R6LtK0UX332dR0dF277336t4LVPX1dyrOO/czX53z7Orz3w2l/27hJa7fVYwCRNvZkFQ0ka95e/lap/lYc3OroOjGTVvNzy/wPypF9dzqZfbic894eMD34nF4TuLpAU8PnKs94DGC5+rIeNrl6QFPD3wvPfB/A0VbGhssMyNVUDQ9NVVACZUoUBTHgB9AWWtLizVQmMWcPIMoRd2QeaRvTni8U8wJ5ePZqgDXAXTVo3yfB3Nyin7++VLr0ydFodIoIF5+6WVbv269nD/CCAmBw0FCfZGUnCxHBYDFQzg5QgMCA1WtlIdowuGCg3pYY0ONCo0kxCcoBKug4KgFB4VYVtbQM0UlCHcDENGOpKReulacnBOnyiwuMUaAYtPmnZaS5Ch8gKcJcbFWeKLYoiNClM+zqaXJThZXWnCQjw0ZOsSunzdXKpsThcetvqZWTiROL44C4A6nEOUpzg/qMRwZ+hDVKw4150GxiQoVSEg1cmANn8MZIiQcZQrh8TguOGO8hoND3+MYcgygKLACKNq//wA7lH/Y9u51KnajHMXBAYSRg7Kzs90Kjx+TQg7gKvXd6dMKe6Xd5N7E4QXIjBs/3qpqalQtGocS4AtYPF50Qo4lOeBwfk8VFwv2Ze/PFqwBUJ46eVLXiGPeOylJ8Jeq7ccLCxUy2iczQ/NhwcKFdqr4lJxnHH2glFNwJlo5/H76058KbtG3OJAoeXDqACqorABBwEMgCA4owAm1LnkLUesBn75eusxGjx6jfid8HkURlXXVLwEUPqq2ktIaS0+JE9ihWrOU0tXVtn/fQUvuHScHFWXZ0CFZgnfpaalO9fKEBJs0ZZI98+yzyiWKClWKuBYHfKOMq6xptH6ZKYII9923yF5//VX77e9+Y2vWrJaTu3PHbgEjQdmjp2zSxNH2s5/dof6h2Bn9yHwAgjF/ACeMG+3jew2NLVoLOPPVVdVST+IoAtCAuxRR6Z3Uy44eOaxxQC06+8or5IRXVVYLDgAuARJcP+ejz1HGMhbABTcPInMKaM2cAxYBgFArffzxx3KaUcrh+PMbuIlTznXzHv3GZwGbXCvOPNCiqblZ64Q1A1DlHEAOvsN8oC3YFMYX9WNFRY39+te/UB+QHoBCQ++887ZAJXOCH5x02glsYE1yLqA71wIU5dr5DJXUv1m+7IxSlPGgD9JS06UcRyWGPbr//gdkg6666mqNBd8F6ERGhtusK2ba0mVf28gRIxUyj3qMsPH9+w/Y1Asu1AYLhYZ+csutCufdvfug+QeYNTabxUSFWm11rWUNytI1AtGwNagDsVGsCYAlNpR+RFFOn69au9nSU+KlIOvZo7vmMaAGGPbb3/5GhXiYK9geAAibUGymMJ58zrUZ+/fvs+wD+6WUA2byHmsNyOjYp2alOlFOzNOl6gPmBxtYwF7sUd8+6bZx03rBqD/cdbcqWbPWPv/iK13/qtVrBI9QahP2jT0BitI2FGIhYSEKxWdzKHv/Xm3eUchu/LhxVlVZbtFRUbZ8xQopsHPzDtmJk6fMR/aT1BSV1lDfpugB5v+CBfONDRhSU7CZ9cEH7+veNe/6662irFypFABitJX+BorSTvr25ptv1jznHgEUZaMCmMW6O3bstF188UTlXASsUdhJaQmio6UABnwp93RXUbCTJ4tt8uSJmju8hs1mPTCvOS+qVDZxWL+ni0vszl/cqfVHYR/WB5CdOUZ7WBcOmG7U/MD2fvzxJ9r0qKyqtv3ZB6TgZ9OKNQIMYwwJAcdWsilGuhj+z1xnjqAiBYyywQMsHjigv77LOmHtEipNf6K25jdtZ95hb11FKWsIJWxO7kHZYxSZAE/mB0p/wrNZ53wXkM/fQDc2V0hHwDpHRZua7KhCAYHYfa6Rex3KcewBsBYbQB8TbUEYOeNCHwJrm1ub1TbufbSX98gvir0hjQ3nxC5yL8DWAVeBu9wbGcO6Wu67+2UDUTsDcFmD2ImXXnrR7rzzTn2O/MwUROReSzt+8pMfO2t702abPftKrQ3sC+3kuYW5Bhhn/BkHNnLoJyctRne1n3QhN994k+5r2Ck3TJ6oGuwf/UPKC54leIbBnrJ5xf2SzzKXAaC0h2cEbBfHxl7wHMGc4r7JtWEbsV1AUzbjuH9HRUWrD7FZwHjucyhFmXsrVq60Bx9+1Hon91L1ecbaVYrymznGMwO/3Y1wbO/ZofRuGqX/7kG4gzz2PIN2dCh0HjDqFlpyoaivb4AHin4vnoTnJJ4e8PTA/+894IGi/7+PoKf9nh7w9MD/Uw/8T6AoiqoAf1/raG2x/v0yBUV79+oleNLp1SkoqjAkMznYbvV5ct4pFKqj/d+gqLPb7+YZdXJbnp0/ivfd13hwxkFHibB4MYqG3gqFA769+sqrys8IUAAAOOG5rcrzGR4RKfAHNKFICI5B9x49ram5SYpYnBDCmq2zTaHOnR2dFhkZbUeOlFjPHn5SjVJ0B7UecIUC0GhhA3zNmtvMgnv4WGv7/2LvPKDrqq51PdV7L5ZlNVvNknvvHXDFpoMhEDAQWkhIoSSBhHpT6DUJoVfTMbbB2Ljg3rstF0mWJUtWt2yr1ze+f3sTJ+/em5vxRi55yVGGYiSds8/ec801957f+tecHWoiRMOP+lOt5uNtRrPU7t0SlKixhR4bZWRmqJ5YfLdu1i0hXgqhnNwcqyg/bgf27rOSoqNKplFvkISSAAI4HUC0WYkqSQswguskOSGBBMJQ1wvFGvYi8QJcOAqdRiWwJDQkQiXHHAUq9nSUno36HBpAkATyt/CwSIFLtgpSRoCkiISOZDM4GDjNVrpWi4mN0ufxGagM29s6pBwhueJ8UHQlJSdbYVGRna5vsIiISNuxY5cS9I7OLiXP1CyMjYtVQy7gEg1+aOJFskeSGhjgLxhAQo5PoVCKj4u1pV8uFaRZuWqFVFkkcNQPJSHFZiR8QACSWhJarovkCpsA1UiWAVKAH2wB7EHZQyIPiDx48JAS1YbGZtkhsUeSYCmqGBr6TJ48xZavWKH38tmrv14rX2arMo2X+GKLPLCNLcKLF31hE8ZTqzLSUpKTBXBQeQJeTjfUC8a9+tpr1qNHklTARUeKBahJmPmZRBabAF+pQ/fpgo/tsssuVRkGQAaleLOzegugFBSU2KxZ50mxNf+9+QIXjJO7nZcEmIR0yZKVNmHCSIE7P3/qcdYJnvn5UpfNS9D78ssvs4qKcjtSWGAB/n6CorNmzVRJg8uvuExJuL9fgLZOAh6AAKhCUR+RgAMk3A7UgAi2zqKUA1BwPk6jmF1Kol9//XX5BNASEMnv8T0ACWpeknc6SQNImMcATeYGCj3GFmjNfGBuUNOOzydBB5TgS3zje/hAYVG1zb185pkFmQ5BiHfffUfKMUAL8wJwwzVRkgFFM+fGuQAqUELhZ9iRenQ0HMMudGtnDnM+dFEndtx2222KQb/4xYPyjxtumKdx4vhA15qaKhsxcpht375VW7jZPk/tTLaIE8fGjh1nLa1tgmjUHWT7N1tWuQ62lpeW1VpooK8602MT5nNAYIAVl5RZdlYv1fYkRqA2ZCwZhzfffEPzAiDMddHwq3e2o/LFj6nxCsRgbhcUVVpWend79tln5GssBOGvbq1GoPvWrVtUZoHzRWHHsVH8sTBCTKcEQfnxcpWmAJxhH/yO+sXHjhXb0CEDbfmKZbL71d+5RnVygU8bN22xedffoLqbzAXqfgJHWbDI7p2tuERsx2ZR0ZGW1KO7OsT37dPbHv3tb+xk3Qn5Ml3nV69Za8EhYVKf9khKsS1bttnJU62WmBgrYEtNYJSKP/3pT+zUSbYiR2pLP6VHOMbFF11k9adP257dewQQ8UlKtWgRZft2gWN8FPujuuP3+M3s2XOkeuZeA0ACiOEPQF9iOapX1K51dQ0WFhaoOYHaELDHvcwFy/gMr8efief4alFRqUpsUMO4Z2qalNPU3WVcKcvBWFFfEnWz0xSH0hon5QPUOWY+XHrZZbZo8RKVAWBLPT5JHOJ8ud8wXsB1viknQLO2QYMB8KbYkrf/sA0e2EeNloizgE3qiDKnOV8gLr9nzmAPV/XOPOO8iN9frViu6wYYM2/5bN4PdGM+EwcAodgW9TjXiHKZ1zEO4aFhuvfg43zx3/gSfgaQ5Z7KOXAsYCbqb14LzOO+uGr1KsUsbMB9noUCFleJZdx7AbDpvdJt/vz3bNGixYppxB7UvajXmxrrpb5nXDker+ce6cSsT3QtnAv1RanNzfyh/uZNN31PCwk0aaShH2ON7TgGdsGP3FIE2I2t7ZQH4HWocVnwo2RATVW1tstzzYBm7hVuczngMHZnzIHzQFeem4jDqE0ZY54tAK3AXmIo8JPzRV3KwhZjSAzhM4i9jqr2XN1fuc+j0GWR4+2339ZruA9wX2Qh4uf33m8ZmWmKJ9wPOHcfP6e5owtFuRe4UFQ7ls7sGnKBqLtl3v39X/x8pvs8UNRttOQqRWm05FGK/j+lBp43eyzgscC/mQU8UPTfbMA9l+uxgMcCf2mB/wkURS0DFPXu6rR+fXMERZMSndqS1BT19WdburMlCoDV2dFhrW0tagRCQsb2e0cB0Ok0DD1LKUoy/dcPwmerRXnYJ4khEfjww8/UbIKGBsDD9+a/Z+vXrZMqCEUDD+PshaKBxKWXXS4FQ4/kJCkbaHzi5x/gbK9OSBCcQXHY0txgmzZuVG22QMGMAIuPQznZJkgGmODzUWSSnNLd++DBA7qWiqpK656YqO35Bfn5Fh8bpxqTJNBNjU1qOIXykS162Id6WhGRkVZzgo70webv52uNp06r9qpbL4wkEOAGIELtAVwlASSp4xpJ2vjZVQ/l5xcKWqL+5O9snS4sLNAgA+VIClFDqlZcXIwSUydJ9lcywvWQGGG3k3WnbPjwkeryDMj0Mm+ponrnZEs1yDXHxcWc6eQcJNUIkICklqQVOIq6EZDMVnO/gACpdlEmzb3iSqkwd+/dbzk5TnOG8RMmWN6BfYJwhQWFUsXQNIRah8Dko0VF8hWAHeBm3Tqn1maEEu5Sy81NkR+QrOEnwAkUMKiISd6Ao8As7MKWfWyLGggFDYkttmJ7O5AAezDWjOXiz7+wsuMVamq1ddt2dSMGwAHVx4wZa598+qmgAiAKaDll8mRBSpLZ+e++I/DK+VMXFRDR1tpuEyeM1Rx46qmn7InHH9O40qBs565dUnwBlABH+/flCchTuoFxYrz5rO7dE+zQoQMWHRNlKSlJqpOIsvTcc6cqISWJBboAd1GRYQ9+BuBRlzQ2JlYgADugJEIxtmHjRgsKDrETJ05bYKCfBfgHWHRUpOoL3njjDVJHr/56ldSE+/ftsR/84HZ7//337PYffF+QMjQkTOONP6LuctW/zz//vNRLJPg0QEHlBPgkqUeNRJINHCAZZ27yetTOgNN77rlH8IKtr0AZxgu488ILLwh08jPABfjw6KOPyTbf+95NWjQBfqDMYnyBo4AK5hGvR6mLig5feeaZZ2QHwB++f99998rWwAJ3CyzABVCA+hGQ4DSvWSnIh48BJol/Tz71hD3wwP1SDQJYAQm7d+2xzz5bqHMAZP3hD3/U/L722ut0TUAhYh71H6+bd4198cXnAhfr168XJAG4cA233HqbYONLL7+ipk/EsCFDh8neTnOqTDtScNTq6k6br6+34hTXwTjTVAsgyM9cI2UvuB6a5zBf+/Xva2vXrLPx48bbnt27VfqBMeA1y5d/JdAJvADCcSxKcvTp20djuX79OoFr/B2gC3AhngL7nIZD6zUvgCYozmqqazSvgJ2cG0Dsqqu+o2Pm9M6wt95+Q4DW28tHgAgVaZd5W1h4hOYfZSyAiryfOsXUisae866/XrAq72ChxUQFWWNDk914w9X2wx9833bt3C5fZu5TdiArO8c++PBjS01Lt63bdlhlVY3FxsbZsZKjqo1JDV1UssFBAdbS0mQ+vt5akFn25ZeCon6+vlaQTy1Ofy2WjBxJc701NmDgQMvKzhS0Ql5juV4AACAASURBVAXKfIsIp3HZYZs5c5agFH8rK6u0zMx0LVjgO8xddiyEhoVrgQE/xt5ALbdhF7YDjAGbAKXEKOI3tuZehA1Y2GNnBmAPX6usqbfgAOpMD9a4cK+89dZb1HiN9xM3ho8YLn/47rXzbPnyr9WsDSjPXGHnBt/Hj1fauHGjVfaDecKi1B9fesMuuWiaHTlSoJ0Du3fts9Ejh1pi9wT587x581TfmVjANTL/uCejFkZJSDzmfsLcw3aoGJcs/VL+SDM6QBtzCD8kNgDM8AuUolwrsQ2wxxzkXDmWn4+v7AXgwyZuvMeOzDXu95wbfgdoBFJia+IP94DVa1cLYPKswLxmrqN0pjEaJXe4B5cU09jvS+vo6NKCIqVBgMcq45NO06Yq3Y+5nxAviAeMHVCUxnMslgDYKaPDvQkl8Zw5s/V8wf2RereMFYt1zGHGkvuXW1+c8QZEcn4ciznGtXL+NFrivsJCBRAYW7Bd3SnPESnfIl4Qj3kP9uR5gZIlLBI683Wd/O7pp58W9OXcsTcgk3nO52M/fBtVNOPC75gL+Ow555yrpnaMIZ8DjKWm6B0/vteyspO+UYpKKR7g7zwTGgvIzlZ6t/GSC0WdRXOnzBLX636dDUS1cH4WFLUub9Vb7uzy1q4glKLrN2z+i5qinXrHn7+cnUqe7fOenMhjAY8FPBZQ3PWYwWMBjwU8Fvh3tsDfgqJ086VLM1DUx7qsf79cQdEe3bs7jVf4vR/ws1UP52yfPxuK8gANFHXApwNFnYde58EXNdzZW6bc+lKuUpSHZpI5oMqHHy60pKQ/Q9F333nXPnj/Pbv2u98VlAP0cKz5770vtdWWrVtUXxRVBSoPGuiQ0NKgY//+AouLDbXAAD81xomMiBSM4vtEbZ220gN82LKJmggwR0KDqhEoyvlXVlVaY1OTEqrRI0cib7XIsDDLzekt1caVc69QMtQjqYcS+QMHD9qM82fZ1m3bLDwyQtvH16xcZSFBQUpGgHN8BkCBRAVlHDDH7RZNYgz4418S4IsvusQ2bdoiaEeih9IF8ARsIbmkYYbbWR24MXrMKI0TCSvglYSGYwHQUMesW7te2wK3bNlqkyefY60tbUpOJ03md5s0fqgqy46XqgES257VwVfQqcgGDxoimAfgY2tmaFiErVm3zn72swctOYkuyg2CpdRKJflraGoQeIiKiVIn56BAPyVU+AvjSdJLE4/CwhK7+OJZ2j4PuIqLjVXSd845U6ReRa1CkktCCIjjGAA6YBqgDLvga8AFVGzAUSA7CS/NYlBCAaEqK6uUoPbp20/dr1G0NTQ2SaGGUpSasDw20OTGTRSdRlphtn9/vs277spvlNGMT1HREZt63nm2ffs2K8gvsJraJhs8MEtQt7z8uCV0725bt2+znJxcQRSpkstOWFZ6stSinDN2IImkC3RZ2TFLTklSLcotW1D65NrUqdPtnnsesIEDs3X9jDvjeuBAgYWHB+n9J2rrpVTELkAKEl4SXJLe7Tt3ajyALXSfr605aXFxEWoog7pw757d2u5ffPSIDRw4QMCdRktqBNLRpfmB/+CrgETsD7jAxjr+9u0CDcAh7I0C04V3+CGQAiUY70cpdfXVV0uxBGAgaWb8gIioongt4ADYSwL+85//Qgk6W1+BzEBP/N/Z/jtWCwKocoEHQAvG5PDhEnv00YcEHlDf4rv/QZfk8HCpVAEGfC7wlWNwLcxJvjgWQMYtPYHfLF/xld1ww/W2fv0GAQbmNA2o2AaOKg3gC1DBBtQU5b18Bl+LFy+yOXPOt8P5h/QZzHOgSmRUtMDxeVOnqoYtdY1RXgNKsCnNcfj7sKEjbNOGrdYmpTY1iKnh7K85SR1ZGnIBnFjQAHrs2r1L5R0AYtirpbnVgoOCLS42TvGKZlycJ+Uy8GvUZIDfgweLLSzM23704x8JkAFfmD+onomFwC1szZigagUqAZ9RneOTkydNtgMHDgpqAlDmz58viM9CTmhIgO3bv0fj/tmChXbJJZdqUWbI0OH20cefmHl5nykfEqf5UXS0WB2nWWyYOm26atqy1Z2FguNlJXbHD76vBYgTJ2q09Z3Xo/yOioqxTz9bZMEh4dbU3GaVlTXyHV8fL33369fHHnroQSs9VmzdusWZt4+XlZeX2aqVK+27V18tMHb4UL7FxycIgPfunaOxHDR4oOpFs6DzyCOP2IoVqy0sNNgmTpwkNSmKeKAovglEAhxyXwF40SisR1KSlLDc5/gC5DFHXUCNOpkFAoA5v+f+iK1rTzYaGMjf12zM6BHass3WbeYGPuBCeynA/Xy1mEI8iYyM0D0FuNc9MUl+ExYG1HbKkFB3Ff8FjBInWEyL7xZn8+Zda19/vdJmnT/Dli37Ukra/fv22ohhw62s9JjuP87W8o02c+YE/Tc+xL3shhtuEMQndhOLXcUsAO3LZUvlCwBPFnfwIXybGOaqL5nzHI+FQe4JLDwQ/5mzPbpzfyjU/ZM5zrG4HwBg3VrCzEvmO4sa3BPwde6jxKGt27cK4lITGLvwPvxM5UeaW6QgDg8LtwcffEh+TaznfewoIC7365tru3bt1NwlftDgD+U4QHLHju36HWPBf9NskbmJIvb882cp7rIIMvTMQgfjCtwlfnFNLJTwHEQ85NmGOMY9F18DrmOXwQMHySYsCvHF31B7ch34C/d3lPLEV47v1DzNlP34O3YmxmF//If3c33YjFjOAh/xkMUiACUxlFiFrdiBw8+cP9Ab26IU5f2fLlhgd//sETVacrfPuzVFXUW9W3P3v4OiZzdXchfL3X9BnGyfp4yGl5ePAUZRira2thtKUaCoZ/v8v3N247l2jwU8Fvh7LOCBon+PtTyv9VjAY4F/OQv8PVCU7vMuFE3u0UMJs7ev919AUXf7vKsUBb65SlEgQpcUow4g5Uvd2jtdJamzju8CUX5PksODOzUiFyz4ynJyUuwnP/mJIBiJS1FhgQ0cMEAP7yQKQBeUfJnZ2WoqUVlVpSSMpMc/IFAJQnbvHL2f+omohNju72XU2TyszqXVtc0WEepsnUctyHuqqtiGDVgK07kDBGpqq7X9kW3yJGd+PjQ9aVfznY62Nrvlllts06aN1rNXmhSi78x/1+775a9s3cYN1tTSLKXVwk8XmL+vr02cNOGbLtwkRkAkEmOUGii+UHUAwlC18DdUI6it1q7ZYL16ZSihJZEC2nz22QLV+SOJBIzu2r1TyShKO7oGk7ABSUlkgYrULKUD7oJPP1OzpaVLl9m0adMF5lCa0BSC62DLJJ3L8wsO24UXXmCff75YNTBJwgCpuTl97KOPPlbjCPPykb1Rwrz66muCHStXrrLAINSVjoJl2IhhVllZbiFhIUq+gelAdSAHfoLdUUhWVTpKoLS0VIHRiy68UAoqmsCgfHn44afsvvvu+AYckDQD0djKSyJG8gqYYHsnSSKqO7YwAiZQUdHRHR+jDuDOnbvUdKzu5GnVQqUGITU3UXbt3LVb9WN379mj5JHPJnkk2cRPy48fd5qPsbW3qVH2B2aGh4UqQQ8JDrHdewts9PC+ApT79u+3to52wYc9ew5bWGiAwAlJJv5KwnnyJN3gvQXlUR17eXdJYYdymfmBKgYlKMk6yabb2RmAxs9cv4+3r1RPJO4kotiS/z7//Nn20MOPaHmYxLRbfDeVAEBVRmIPXPnoww9s5ozpdiBvn8YCAHDBhXO0vZTau6gBAaxskWVMUIEBJdjiC1Ag+QZYUFoB32UcgB58YX/GhGORdOPrvBZ1H4k3yTXnhToJf6duo+oI9mJreG97/fU3dLx+/fp/0+HcbaTC9mOAKuPN2LjbaguKqu2C8yfpGKiEgIUvvPC8YDLQBsCL37klAdiui1rXbUJCZ3K3rikgauu2LTZmzGiBLQAkUBHFNEAQMIwqF1AIYMikKU5Vla6N42HLGTOmC44C7Pkb1zN23Fhb8NlnAgxAMsqBTJoySX4GIGZMP/r4Y5s4cYp9sXipxcZ0k02xE3NbKvbKOsvOSpH9cvvkyH5AFYAovkutYbaqR0fG2uCBNJb52m659RYbPnyY5ga+BwAnjhDngWDpGb302UOGDNa5oOjmb3x2fn6x3XPPT+RngDDAH6U0ln+1XDUTUQayeISvYg9eQ03V42XFNnzEUF3rB+9/KBhHw7PZcy60N99629rpiGReilGoy318/axf/35SqVdW1WpOMYZZWb2s/nSd3XbrTRYdFWF+vl5Sb7OQsWPnbm2fP3ioQO8JCAyx+oZmNQXkddQhZaHhiSces9defdkuvvhClQihkVRtTbX98PYf2LKly9RYbPz4iVr44d7C/LvgojlSCrKIRQ1K/GbypCkCaGyPZoGIkgj44erVmy09PcmmT5tugwcPsSeffkqLR8QQjuU24XHvf/gt4Ip5wr/4DP7A3HKa7zRbz7RUqeiJMyis8Wvm+MaNTpO3bdu3KlZTJoXYjwocVR/HyO3TzzZv2amu3di3Z890xR12DDAOfDFOfE5azxQrLS2x7N4ZKvvAfYN6w7m9e1tjQ4PuJ2zhZxEEXwa68zsp6adMEUQnLgPJmddcC/c0lKL4LHOCucJCAvHDgYo7BPNQhTKfiWdujOP+wZyipii+TTxwAR4/AxFZ0CMGEBOBgdwDUVwCmvlswHrdqTo9N3D9LHQRv4CVKPpZ8OEzWCx65ZVXBbmJDTzTsHiIWr6ivEzPAkBCbMrCDWpcPo/5AfjlPcwlVLepaamCkCxAcH+lTvWkSZN1bsRB4CTnsGjRItkPqEqDL8abvxHHiO3c2/jvbVu26r4OQOYcsBfzESDNcw9xjZjCOeBfbokQwCLjwD2KuE3c5Fp5HXZkIdpRlqPSjpNSFLiLmp+Gd6hdBwwY6JS6CQySIplv6ihzrtTdfuyJx7XwRxMwFnPwXbbPu+pP/JR75X+1ff6vlaPOYrpTi15/O9NoSdvnvXwFRr28KeXUaXkHDtuGjVusq8vbU1P0Xy5r8VyQxwIeC/wjLOCBov8Iq3qO6bGAxwL/31jgb0HRAGp6trcpcaSmKDXb0numqaao6o11dUgt6tYUDVJjpQ5raW3W9nmt6p/ZPq8apN8A0P8eiqLicZp2OE1ZUCIsXLjS+vXrqfqRQJTf//4F27J5o40aOUJJ+EUXXiQw9vmSJRYVTaf041IR8H6S1KjoGKM4Pw/qPMgXHM4XsGKbc2hIqB6qqaWJQrKu7pRUWkBRQEBe3n4rLauywADqbYXYsGFD7Xh5mRovAUkmjB1rBw/kGfYaBAT68ku79xc/V829sPBwy8zOskcff8zuf/Ahyy9E6VNn06ZOtVUrVqr+HcnaokULpSIDDKEmIUlBjUsSNH36NIEA1GtAqA0b1tvcuVfZzh17LTraaa6Esuu2225Vww2STJI01H6onmh0ktsnV9vlSVCAS4AOQAkJbFpaL1u5YpVdcMGFgqIoR0nKeR0JE4CBxirUwgSKTpkySWATkEO9wzVr1tqokaOl3GL7b2lZuX3+xRLVzVu9dptlZ6Yq8QyXItfP8o8UW2R4iHVZu/kH+gvQAgNoeoVf0VWbG3TdSdQ4PaVWZGz79+urep2OOpQt0E1SnJFUknyTHKKsIpHGfiR0gAoSTNQzbuMeVH8oGwsLj9r5509T/Ue66D7//Au2Y+cua23rUFJMIxTgKNe4b3+e4G8LXXR9fXW+JJaHC0qsR/cYKy+vsb59+MxYKf5aW5qlzKV8AR3oUeQxl06fOqUkv7ikxMaMG6ukF/BTfrxCtdHYyoo9ULMlJXUXEKVGYESkA+Tz8w/b1Knnyh6hoeGq6QZIdFSSXYIBXC8+QOLZM62XxkVb9tvbrfZksw3qn21BQcGq+UpyCQTz9/MX0MenJ02aqLIGQNHzZ820gwf22+DBg1Qb77p510opSkMhFjXwkeuuu051J4GCwBmUWPgxUJRt5AAPgAFQBKCGbwL3AZ2on0je1aQoPV0gA5jC2Lod6BlXgD9wievim8ZeXCtbrjkfxhfVFwAOKMKcAEAAGRh35k9x8TG7666fqj4hcwE488gjDws6AUcAB44S7KAgKccHCAAJuE62w6I04zVA6h07tws+oTIGNgIdFi/6XIsM/IyCC1DodC13unsDpblG5tQ5UybrvIAoxMqSY8d0vI2bnWZT/J5Fnn4D+n3TNApghP8PGTLMdu3cb0OHjNCcfvDBB62y5rSFBnmreRnXltYzTXCGMQWisHjCf/OFcrtXWoZNGDdB59DZ1SHwwvzDXsQYFkGA8GosV3ZMY8p54xuAOMYMKMj2+O7dE6WuxlacD+rqzxcvUcwilgIv2WKOepJxxpd37j5s13xnpsBg8dESvZ/u8wMHDbGly76y5BTgeKCgMzGcRQpiODU1E7rF2qnTjRYSHGyhoUEWEx1hd935Y4uPj1ZtUMoS0PCFrfgRkTF6bUVlrXn7+FtzS7sU+o0NpwRGOzrb7f77f2lfLVti5547xcaNH21vv/2WwOncy6+w7du2q5xIeHikgCjKbq5/yLDBtmfPbtWf3Lx5i+LCBXMu1P2IuMG1oDQH8OEjKJAzM7KkiDx0ON8+WfCpwBRwCT9zmykxbxk/fOho8XEbNnSAlK3EW1TdACap7CMjrHtCvOASixi8HjhGbPT189EiDYp11L/UnpYSOTJCEDEkNNx27c5TPWdU57q24mNaGGT8KYfAghGf0y0hzvz8fCw5hW7o7EootgN5h2zetVertACxCKDJfEM5DCQGyhGD+Zd7hRuL8UHmCWBv3Yb1msvMO+AcCwn4KfdcwB6xnLiCX2ITrp/FB+I9PhRD6ZozndR5H3GTc+fYKEPdOqHEEXcxxVnou0iLiGERYYpFxH7eSxzC36hTzfih1szbn2ePPfa4oCjXQGxKSUnVoizd55lPjD2LdiygoKhnjLgPs2DIuFGKJDIqwhK6JdjizxerkR0A+nB+gQAr8YS4QpzgHIhhxD+Ow+c5TfJ2y7Zu80B8JjI8QrEWeIn9iLEs1j32mFNahGcl4j7PBvzM3zkm8xaf4drZVcEYOA25qKW9Wz+j7AeQMjfxa2wPUGdRmhIkgH3GktIWlEjgs1B88zks2jz1zNMqVQQUZYGXY9N93oWixImza4q6C+KuOtTZ3t7pPEP+J1+uUhQo6ipFabR0NhQ18/FA0f9vshHPiXos4LHAt2kBDxT9Nq3v+WyPBTwW+NYtcPU113Y5q+5e2oqEPoRaZ/oC+vj6aBuin6+3tbc0q9FSRq8065maqqS2pY06UX5SXXGc4KCgv9g+z4O9c1QO16ljfvPf6jbqNFk6+0HYVQi4zZf42yuvvGKffbbMMjOT1GiJLWCvvvqK5e3fJ4BDfa6+ffpqm30h9fEGDFRiyrWgCMnLK7LgYG91oB83bry6GZOEAkT79XW2gKMILCsts8rKatu4YZO2EnIuThfrUiWIwFhgCmo6mhehViw6UmiDBgwQ+KJO6agRI+y9+fPtwgvmqDMtVzx1+jT7/R/+YDfdfIsdPHzIjhYX28xZM23r5i1WVloqNSZwjASIBAIoSqMUEkPq/aG6I9EkaQL2oNycN+8G271rv3mbj/n6+UpxdseP7tA2XxJqro/trUOGDlZyQzKC6pRtbgAekmOuh2SFMgbUzZwxfaYUnSTqKBZJtFCGkaQCeCdMHK/tuKhjUPaRkF52yWW2fcdOJdpff71aCSNbMwFxNCf6zW9/Z/37D5Ri6nh5hZqsqGN8XKy1tjrNVxgjKUStS4qazo7OM6pFVHA1UqasWb1avoiajUSZ5hx7du+SjVEhcY1AJJJwIJ+rigEiYw/gLgocYBfgjgQ2OjpKPoPNOX/8AvUrUHfpstXm7WOCPE1NNAC5XGpRACS2dDorDzUfH2+NCYkpW5Zzc3IEzgETwAIWArDToAEDBeNeefllvX7suHGWkpZqTzz9J5s1Y5JqKZ6qQ8HbqPcDNPjq16+vusYHhwTJRgAO4DSJLrXtSOgB2IwlDUPwYcCAVNpeZhnpGVK6AkxcFRbQlO3M2Tm5ltunrxS4RwoLraa6ysJCQywjo5cDx4qPqjYttQuBgECdQUMGCd4Ajek+DYQBajBPSbjxC2AG54TtAcDYG98lsQbqoQ5iuytjCBQFegBsSMYBkgAPfAI/IelfuPBLu+iiWfpcfJPf/fGPL2ocgGW8FkUY7+MLW2ADgDgQxR2fY8eq7Jxzxgma4GeAhQ8//EAgAR8CWpKo8zlujUD8CVsCU4ASwFx+Zn59/sUiKbUKC47oc1BLASfnzr1S18l/A2MuvPAiXRcwFPiAPwBl5l13reY122ql0jp6VHB25dcrBWSAFk888YTNmj1LdmUecg7Uah05YpQ999wfrLm5zX7961/rdcBN+frU8zSvUW0RPwAgFRVVNmTIIAE6QD3xsm+f/tbW0mYNjQDkrzV+d911lxqQcSziG3VIsTmqQy1YeLNxm3qYLBjRcMoEnoGgX365VNfHtVMPlbjcPcGBPE5dwv3W0NRlkeEBFhjob8FBfnb99d+VbXl/0ZGjlpRMHd1GW7joc0vs0UPqbFTcCd0TramJ7eVB8kOO39beISiKsjs02MfuufunNnPmNCssyLennnzCDhfkKxa1tnZYde1JqUQp61Fbe1Kgl/Z53l5dVl/fZFfOvVglPKqqKuz82TNs+VfLVC84NydXMQFV9Px339c1sXABeI+MjlANRxTPwCX8nuvEd7ALcyI0ONQWLlwkxScgH9jIggL3m1WrV1tObq5iDNCYOX3sWJlFRjrbtLkHAuIAmk4DvSb5NGVMKMOR3itN9yJ8l+uhTqpb/oBFr/CIcP2M3xFDWAjC75n/bDMGFFO2kYWsvLwDduhQvhqoAcKAjPh0eUW5JSejOCxTN3GgKPeOw4eKbPrUSYpv+BQ+QKxmbnLfGj5imGIxc5RzZtEFtTB+zwJWv/797dMFnyr2ct/jnoRvcb0sNPJefIkSFMQHYCHAjjmBHZjvNJpCoU+s53fMeeKwuyDDdfI3QCJqZD6HY6AU3bHLWVhjzqNCZr5wvUBRtnxT4xk/pnTCwoVLLSMjVXGCEhksjhEHxo4ZJRWuGmfV12sOU4+Z+EyplmuuuUZKW+yTkposRT9lAu6444cqOcNC29VXX6PzBuKitmXcUWSysMAWeZSvxBXub8QS7MTn8YwwZ/YcGz5smF6DnVi0wZ7EecqS8PnEXcDoL3/5S8Vb7oPMN+5/fPFabM79jPmPkpZ4zpx363oSt/EHt9Yy9zUWQbAZtXMfeughNcAiNrW1t9tHH39kj/zmeeudnfhNo6Xm1hb5uQMxHaUqpYvc+qGcy18/CxLL/hqWus+KPNsFBgXo87o6Aag8u3pbS0u77c9zts/7+wf9N1DU+Tzukb9/7hkPD/jWsxHPCXgs4LHAt2kBTxD8Nq3v+WyPBTwW+NYtcM13rxel5P8EI51OSDovYCbKxzZUnz5mHW0t1jcXpWiqpaWiFO0wP7Y7t7dJKcoDNNuf1XW9q8M62tqVjLvd5/kU7zNbn1Qmv6tLia375dYT5UGVY/OtjsoBAfb444/b0qUol5LV4ABFyaOPPqrOxsAskiiUCyQdJCAkNkAXFGComPgcEpqY2FhtGyZRQ7lTcqxUH895Ai2+XrVKak1gDMnS8VIUYD6W0C3+TL2xYNu2batUK4Dgzq52y88vt4hwUxLBdreZM2bYyy+9bPPmXefU6QoOUrL8zrvvKukheVu3fr2StE0bN8juJEBAUZITkkrgHddFDT8SEBIOQAjKE5KvnWy9nTbD9u85oAYl1IhDyTl8xAjVUiV5IsEpKCywzKwMKdC4LpIvknk61XO+3eIdJSVdrUmGUIcALhgbwDPbIVG2kZCzJZNkn+QMGCiwk19oI4YPt7379qnOHkkTyhFgKLZFXfPEU0/Zbd+/XXXYaJTCFvG8vIM2YcJ4vY/Pxt4AF6AWx6frM/CV6wfsoKwCRH300SJ78MGfCdgA77p3i7d3335bCkGgkdMVvEsgmyQPMOfU8/NTQoZt+W8gHQDuwYcekJpx/rvzraqKBG+ijR4z1mpqTnyjdkW9WVF90pISu0k9tGfvPp1LTu8s8/HusoaG01Jp3fb926QOojkR29v5QuFGc5qy0nIBY671wP4D9uMf/8SiY2PsYP4hddHm3EhOj5eV2ZEjxyw7mxqp5RZI86PoKKsoPy77cD1A6i+/XG63336LrV69RlCUxJdr//rrVRovkmB8kW7UjU2NlpLM9tdSwRNq4QICGxq7LCwi3PoPGGRVFRV28MABi42OsIAAP7vpezeYj7fZyy+/JFUV6kB8Y/2GjXbtddfa5198oW2aoTTuam1VrURqReLH2JZ5y+/4b5J0ts+SjJNYAyrc7tSUmHj11Vc1bwFnvAc46gCWWo0j7wF03HnnnVKE4r8k9L/5zW+tnJqVk6doez7zCQACSOAzAeP4OzCFMWexAD9jPICQKOgO5OXZ4iXrbPyYfpozgBjACVAUO/Ie/iV2UC/QVWoxBwEvQF+2mAPqXPUaMIJt9qhMAScAHdSyQFyu3W0KA0DneG4NVvyFceN8+SwXLNM4jrq+qGSxE/OaawTa8Lfk5BQBNuYx8IJ4AhwH6ACHKYvA+yiNgYIaCIuv0SyIc+yTmyt7AxqJucxtIDPwH+jBMfE9XoP/US+1V680S0xKktqRuY69iQeME/Ea22zduk3zmetlTjOP8VfgPHOUWp6JCbHW3tZsKampgkPLln1l6ekZtmHjZtUDpdYw8SI9I1PKfxbR8HfiNVC2uqZa9VNPn6qzxuYu+8U9t6vcw97du+3ll/7kNKpra7f4hASrrjlhXt6+FhkVY9t27rdhQ/pb6fFSbStvb++yB+7/ubW3Nlth/mErOlKgRZnLLrv0TC3MUilEyysq9e+EiZNk/yVfLhWkwj4tzU32xJOP6W4q4Krarx3FJgAAIABJREFUyN7G/1DAbtq4ydasXqvFOprCsKU/OSnNKiqrVPOTc8VWlCUBXqHQBDozRihzKYUSEBhgGRnpqmNLUzrmHrsziB/Mfxa3GGviE2PI/c9Z9HLKdAAl3SZxeQcO2H/8x28sPCJCJShYAANM48e8v6Ki2prbzHpnJmu7N6AOAItync8DrA0eNFi7DTg/4vnSZV9adnaWFRbm61r4xt+49+D73JeZw7feepv8gHspjRIBlQB/5jz+A8RljhKziM9AVK6BWAAUZQ7QrBCwyN/wVeYu88LZ8t+iuc43CyDMQ+6h+Cc2YT5zX2VBlfsxC3bYBdCKjYhX06fPEBykBMRbb823X//6EUFrYg07KvhbSHCgvfXWm5o31C4npqD0ZuENNSXN6XiuYWs892Hsh3r8V7/6lersUlOU7fMoN7nXEmOJQ/fff79KkjBneBYAuvN7YDPzFBU5cYbfubU/KRnDPZtFFZ5leJ2z0Oel8cKOjBXv5V5JDE1JShZQJW7qmc/LadgI2CcOue/FdxgLYir2JEZLGb5zp7bR80zGbgvuOSGhIVKKPvjQY9YrI1EwlvsC1+LDQp3KJqFm95XdWD1wS0a45+BukefvZ0NTXuf+7O3jI9V4q54x2VLvYz6+AZrLe/fl2dq1G83H19/Yk6TF/jONlqQ89XKO4yy8e9kLzz7t4QHfejbiOQGPBTwW+DYt4AmC36b1PZ/tsYDHAt+6Ba655npEov8FFDXz8/ayjvZWbTFsb22ynGyUoqmqZabGSdQE1bvPPKxqu3yXHjqt03nYdaEoEBEoKgj7zZZ65zVnPwzz3y4YBa4ANICiS5assdzcVKkmSMKffPIpO3wIRdc4JUuuqgC4R6MLgBQP9igjqXXJcUjMIL/U02NrdGV1tZJvTqul1Sw1OV5qTxIwEnm2c4eFhlpD/WmjXirJAp9F8lFcXGQ9e6WqiQIqHxIxEj2SBkAP8IZEgM8lcaG7LskSCQEwhY7HwAmUp6jpSDR4LeoYkjgSNJI/wCowleSSJJPkjd/NmD7Dyo+Vm6+Pr3n7eCvRAfoBGkPDQpWIFpcUq44ZW7VRfQFOSLBQhZE8klCTBJEUAQ9JXoAvJIoANBI1ADRQFODJ71AGCq5VVNjRI0VK5NRQJyNTxwIQofYqKDxi2b2z1c0dRVdDQ4uFhqGA9LPy8jrLzEyxkpJSqZuwN9cKdDl6tEgJJ3bx9/eTb5082WSt7WYXzJmiZB9bs/115PChVnH8uD4XBQ8A4aabbpJqDvjFa1EmoXwCypFIMj4oh0jqqSlKwkdi+P77H0gd3K1bd4GTwKBgCwuPFCQGhFTTpd0fuBognx0/fqx5W7u27QIy2GqMKovSESTeQKKyshqbOGGM1MkbNmwyXx86QB9WzdbpM2fa4SP59tjjj0uh5CSHnQKggCimxdAhg6RmbmyoV5dw/MvdFs91oEDDZswHgBdJN9fqqBJrZRO2bvLF+0iOaQyDEnD1+r3Wwe+Te1hzY6OdqD1hsdFhZl0ddsvNN1p4eKgtXrRITUHWrF3rbGVdsMB+eMeP1F0YcE33Z9SlbG1HKUfCjZ8CYph3QEXehxqU8SD552/MAc4R2E3Sj/8xdrwGyMQ8Y64CMfA1anuy1R7fBATgkw899LAVHjliF150kcaPz2bRgM9HkUsSj186iwtNgrb4A0pzlNeHDx2yo0VFUlmOHDlCCT0LBQAZ5glgE4U6v2MucQ7UCAS0Mgf5PPzOhaNOl/EywRnmIePPN75ALOBc8Bt8F7ADeAF88Hu35h7HBgYRw5jzzFFsR3wB1GIn7AlI5W/bdmyzG2+8UaDy9Tc/s/59kwVsOAf8B/Bx6qRTI5JFIGwLqEb1CKwFYHF8xgSb4B8vvvSOTRw/VICK62AuUlYC5Tq2AVrx1dHZZT1SUnQs7MrYAOd5H4q50tIKGzVqmG3YwCJNit5LPOY6OMZ5506xro4W+RkAB2XsF18sscsuv8J+/4cXpS5HsY9qlG30p05TEqKnAGNV7UkLDvCzkNAgqappmsXi3bChQ+yX9/3CDubl2SMPPyzQFhkVZR00wYuKsWaCvJeP6kdTyzgqNlplRMpKT9iTjz9obS1NVlpSbCdqq629rdXuu/cXivfVNbVSuaMUp1HfzbfcYtu27bBFC79QPGGRIb5bjDrfBwcHWm1ttUAhYDU0JMRqq2vVMOvw4QKrP91gy5evlMJ3yJARUjoDBSurKgSJWGDBPmzHpjQBCnWUoYBT5jblENyGSQ319VoQ0/2yvdNKS8vk64wH409tW0Aac4ka2cSVwIAgwfKIyAgrKCwUSMQPGQOulbk3f/6nFhhogtr4JL/DX3g/9x5iJuPMggQwFwjMHFq9ZpVKe6AqBQJyL0OJT53RfXv3SV1OOYl7771P9xEWBadNmyrwmJKaonPgvkfMZt7jK8wp4lhlRaUdLz8u/+f6KEdRWVWthTp2DjAOzCX81d2Cj124VuYhUBQ7syDDfOY63F0QQFF+TyylGSPd2VF3c59/9plnVR929Ogx3zTzAz5rYSK9p5rmMX+5hwHHUYly3ye+AYops8P1cGxKqwCXKXXCMY8UHRVUJEYAW3lO4FioRokRzHFiGwAR+/NFzCH2YBvmGbHF3SJP7MBufDbv417P34i3nBO2AJoDhDleSFCw7uvESLdkA2PAgopUwuXlui8z3gBR7IidOQcaPG7YuNGiY2Ls1lvvsIcf/qUWeZqam+3d+fNV8ig2Pk6Al2cEmlJyHe2UUerqMh8vb0d17u5MOutp2IWi7m4h55nxz8+KPOt5sfje2WltAqsci+cg6pR22t69B2ztug3m6xfwf0NRhO5nnled2rkeKPqtJyKeE/BYwGOBb90CHij6rQ+B5wQ8FvBY4Nu0wN+ConSc7+psN38/b2ttbrDszAxL75miGo/UcgR2UTwfRYweNdkKry1JzkOvVuM7nAYJJAwEXbfRklMvynmwdcGoqxZ1H4J5iOYYTz75pGqKohT98Y9/LHDw3HPP2/p1qEedRHzixIl64KdbK+oLwCcJAQ/8ixd/LsgJkGB7IFu82brW1tEpZQOJFNvfqfU1csRwJX8kKb4+3lZ/+rSdPnXSRo4YoYSDBgtOY4cjNmjwAHV7B8KQiJFAUh+UrXMklHyek+CmSQlKQgHYIkkaOnSIEnJgAr8H4vB6wAewlASYRIq/o/4AWgI5AJQAsNnnz7bKsgrZh6QK9eSUc84RCAVyZGRmKnFj23+ptsBGKxGlrhiAlkQnJjpKyQ7JH0kWiRKv4f3YGBu4wMaFptoKPmiQrrfieIWUPhs3bRKwpV4gzVB6ZaSradHAQYMEEpYvXyGVEBCdpMuBQ60WHByq33MugBy2GvJ31EiMF819gKPYoarqlN3xo5v1OhphXDV3rlWWl1nZsWPfbDV1t1ZiS/7bVaBwriTPQDqulaQYe1177XdVE476mpw7as4VK1ZZTW2dxcbFm7c6aFeav3+gtpuzgkBiTy3N7OxMO3rksGobAgHOOWeKlF2LFi/U+fBNkkuX9hMnTqrpSnl5pa1ds84iIqKsZ3q6tXa2CWJzTpRRAC707ZMrwI9PBwb4W2xMjGrfVldVCW5wLRzbrbuLbwEOgHN6T2CgQB7KIEoNkAxjS2wIzAPA896ly1dYp5e/hYVFmJ+Pj+qd+vmYHSspt0svmSlYtWH9ejVnOXRm2/quPbtt5qzzLb+gUHMDKHro4AEpdfEp4AX+ikILyIW92V4OtKDBFSo0rg0/J7FmrrANlHNiIQDgAbhDlYhf4wsoQH/729/ZzJkzBENQAAMJgdhV1dU2bPhwW7Nmnbb8A75J+Dkecx8/ACxwLOYcYI45jE83NTZaVGSkvfHG65pz+Avxh3nH+4gnHAtYACCgnh7bUfkb4wAwfO655wRrUaXzO873gQceEGBh7gAviW9AY2IDdkflyPZdoAEglvcw7xgnFkZc1TiQknMCxuKvbsMdIAi2BnKzzR7oAGh/8cUXdW0XX3yJ5giLDdhr4WcL5dvEWmyNSg4Q5yjqGf8w2YjPA8YARolvjA+2B3TSQAUwxrkzhsx/VKLZublSPvJ5XCuwBrjNMYgj2A1/xD8ZM+b5unVbtSCSnt7T2loaLDQkSK+jmzXb4ynnQJMl6hxv3bJNc6+xqdmOV5RLAcuiBHORcYqKjlQt55aWNvP2MouJDrP/eOQh8/X2tj/8/vfyMxRlR0tK7KrvXGNV1TW2e88+NUsCzsTEx6r+6pHCErv35z+1xIR4W7dmtcVER6o0x4/uuEMxt6aWWqS+9uhjj9uVV11l9Q0Ntn37ThvQf7B85ic/+bHNnjPLvnfj9SoL4OPjpRhWXVXp3A87TQpEts7T+Oyhhx6xrVt3WFR0rPVITLZBgwba6jWrBZ1QGrJYwAILpTOoXUqTu4ZGp14mDfeYY2yDT0lOlpJc99BOk5qWL5rZ9enTV3GcuciWf+47pcfKNIZqxJPQzW66+WaNM/cb5hX3TuLEgQNHLTHRaRzGOeG3wDH8Gvh/5ZVXqqYmoFBlc4KDFGtWrPxKcRGVa++cbN1DUDASe7dt3SafZIyvuGKuFgZpZDV16nlasGA+ATXxde5F+DILHDwD4Ffck5m/xBjmDMAXlS1+y2fQ5Z7FBNf3GHt8HUjMF3OXe7DbxA1b9u/fT+Ccuq/4MHakERhqVtT8+PBTTz6lexRqWmIBPsyCK+c6edIElQzAv/fmldjEcYO0iMRiHgtwbKVnkYyFCGzJwiTb56nLyWfWnTylmqKcA7anNjOxnf/m/BkTrptFL1dFTowgznH/AorybMCcZFyYt8R+/AMboaLlX+7dzF+O46pGWVgifjP23KcYX755PT5AXMBGjDnH5Bh8Nsfg3+zs3mo6OGr0aPvNb35jd999t86Fbe3vf/CBtvNHxUQrPhHf3B0RzDspRDu7nCZLZzVP+utnYadUh/PM6N7vzlaK8juasQmInoGilMrYsyfP1qxdb/4BbJ//K6WoB4p+mymH57M9FvBY4J/UAh4o+k86MJ7T8ljAY4H/HQv8LSjqrTqgHd9A0cz0XtYrLVlqSkAoyhtvNfXwFuxQUGVFn0pOZ2qq/TUUdV7idqH/syqU3/MQrOOcUZTyAE+iAnz46COUFAlKKIAYv//9H6ywoFDb4Un8UHGRmNM9maQfEEBSQSKDSorkHBXK1POmSRH41fIV1kg338REwaQTtbVS5AweNFAQCQVFeq+e2qZYeqzEMjMyBDGANigw2Ko8ecpEe+edt7/Z9gtgZKvsa6+9JtUaAItEg0QC1RlgiC8UKyRzbKGlCzVQFaUnD/8kEMAkFHEkRiSGKOhIdNzO4fzusssut/wDh62j3YESixYvVuJHTVWSdhIkEqeMrEypWSh1AAhBFYQ6LzUlWbY9dbJOIIZEjCSKcwY4oOoCogDbGBOUlYAiVCiAGRQ/+/bslaKG8wVEAZrj4uMtLj7OVn292qZOm65apSTibM1EbQXQIekigaeuXVhouKBISGiwEjZsQgLPOZOMqdlUwXELDTYpe0i8Pvn0Y8vOzLTeWZn20QcfaDxImEkgSabZiu12YsaXuG5UunzhBwAoYAAJbEZmus6HruE0GSFZXb9hk636eo1V19RbqLrCoxJOVhILJKVEQH39KQsL8beG+lPW3NxiERGhKhsRFRUpmIHKhkZdAIo9u/faNddca5988qnVn2606upa8/b1tVONpy04JETXTW1E1J2oy0hYSb4PHzoov2xrbbHUlBRBLhJh/AJYQqKMTzOO27fvtvPOmywIQLkIVJlHj5bY0KGDZU8HjHkpyWV8j5aU2uEjJdbeYebva+br7WXd4mI0379/2y3Ws2eqfbbgUwGa1WvWCGy8+958u/mWW+3r1aute0KC+fv62ZbNm+TzAAeABYk038wV/Id5wCIBkJR5xecDawCJjOXy5cv1GgAkyjLmHVCUcQI0AkqZO/gh85wFDMaa7aeUhcju3Vu+yevYdsz7gSF8keATAzgffJTPBfTxuva2NilFX3zxj4LSwD/ij6vy5fyZZ66yjDmDKtNpLlStcwXGMKfxJc4NiILClHMEZjJnmTuUCeD9ACZUWMwVFwQBh5jzvM5VPPM35i+wAgUu/uACSfwbW3N+6zeu17ZVYOFvf/tbgY+f//wXsjO1gfF7lKJAfOrKYm9AKyo7xubw4UOay3zze1RsjDfxCYgDLMXnAEDMRSAEcJm/xcV3s7fenS/Yij8dPlxkWVk9Bd7xwbq6emvrMMvt3VP+DYjTopS/v3x42LDBFh0ZaocO5tl1182zFStXCRDRtCgmNk7z0NfHzwqPHLVjpaU2bvx4W7duvRSqqEeBaaGhwbZxw3rB3fyCY9Y7s4fAZHhoqKCoyqC0tnJjsXfnvy+Y/6eXXrGtW/dYUIivBYcx9/wUA6eee67NnjXDnn7yCZs+baqtXLHcJowfLxuce9551tDYaNu277DR+OqGjZpj/foO1HhHRUXYqNEj7fxZMywnJ1sLZsSBAH8/Q83Z1eEAIJrMRUVG2/z579sXX3xpWdm5qsPKOKM0x+4hIcECfIwJ5S8WLPhUau/WtlbVT2YMsB8xhrhAAzdsCpijtADqN/yFZl8snvEzfw8KDNZYEmu539F4b+KkSYJwzAmU3dwvOA6/w9+YE/g0Pu/WUWYc2a3BoguKSd5H3KJ2beGRfMvMTJcCmUZP3JdQLDLuzU3NiofUZ6XkA37C/RVlJQuNxGs+h27vTc1NgpcslPC5/fv11/Uzd4h3QDnqulKihbmDn7NDgLnCPOLY7kKRqy4n/rA4w/zh2rAj9ZKJCdu2bf+mPA5qZWIRPskx7rrzVzZoUI7mGH5PfOA1zIdLLr5Qi6Kct1uWgHsK95pPPvlYtUOx/fvvvy9IzMIkzzLU4ESRym4K7p/EJ17DMwExi2/GkHMHWjLHGTNswTm5O0f4GT9h8ZPr4Pz4He/hWQSFLtfJ/RC4zN+JrcRL/s3J7q33Ev9cEEqM4tpcO7sLlnyuq2R3mkL1sQWffaaF2Kefflr2B2xTtx0oitqW8ixAUdVrbm2V7TrO7BLi+ZBzBYqe3YHehaD8q7rYZ0FRd/s8Y8xiB+MI9PTxpjGZn1Tg1BQFiqIU9fMP/G+hqCNS9bLnn3nKwwP+d1IOz6d4LOCxwD+pBTxB8J90YDyn5bGAxwL/Oxb4W1DUiwZK1mkB/j5SirpQNDMjXQoboCjb52GYwEe3pijdfNvP1AsFiurhVcdy6lY5u+xZ/f9z/VBtqfJxuia726f4l4d6QOcHHyyxjIxu6nJKwvSnP71kO3fstEsvvcypMRkWpoSd5AFV3t69+6TA4IGcxgiom0gIL7v0cnv99Tds1+491tTClu4wJezAxaSkHqpVSYKDIrNHYneLjIiwA3n7LalHD0FBkgiUMuvXr7NJkycIqvzwhz/UObj1L1GL0YkVBQeJAMkCXVhRU5CYkqTwd+qAAgGBNNQdcxVbbDkEYACF+D3dXVGeAaY4N95/1VXfsd07dllzY5P17NVL23E5jx07d6iZAQonmklgKyCJr5+f1Dmz58yRcoU6qdSNra2p0XF5P9vfSIJRHwJYUI4BTAG7JJQkz0Anzm3d2nWCy9QCBKgKRq5bK+CDigcoevkVczV2AwcOkkPT7Zx6iUAtEuT2tk6Lj4uXsuj48Qrr1SvVUR6FOHUHSdQADEB0kj7gGzCAZB8V1sUXXmg7tm/TdaG+A+rcfvvtAq+cP+OB/QFbJKqMi7s9c9euI/bhRy9J0YXyDEUnW/9JksqOV9iKlV8LopSWHrfy8mptTW9qbpHqClUbW2SbG5uVdMVEkpB1SbVF92EgJTYH0lKHNL1XpsDqm2++Y9OnTZc/Nre1WlBoiIWFO6rYzo4OnQtNjXg/ACArM8P279tnJ2pPWlRkqGxDoghkmD37fEtOSbL33psvn0d1ybb8Dz/4SGMONKR5E/PJUQ2eUg1ettECKxKTk23JV8ulvAsLDbaWpkaLigizqsoqGzWSbs8+aiKGUhRFZnBIsB08dNiGDhtuZcePq+s03Y+pocqCBD6Fogv/5nrYIgrwJGkHCOJjJNUAQ86f/2ZxA8AH1CbRBgQyh90mH6iTeD8QYvx4B7gCPEmiqVlJPbkBZxSyXCdQwVVl4WMAfGAqcwbQQBxClc03fs/W5ueff05zhXMnhjEH8SeAAnUWUThiLyAnAIxYAfCmPh9zwlVxAzEAIMBSFHJc+wsvvCA/ZGw4F8YO0AScABTjz1q4OHNNnCNzELgDKMMebG/nePgytgHuAKRYSPn1b3+ta2bcH374YfnBtddep/jAVmqgA1AUv77jjh8JRDOnKCfCNQLgWPxwG1/x2S6I4HXYgmukrixgHUjF+GHjG793ky1YtNh69crQ+XB+XDtwmpgFjGb8gCpAU86dOMK2YVSQY8aMtJAgP6s7UaNt2ABH1GeffLpA6n+gkX9AoOYj/wK/Xn/jTaktaYzDfSEpKdEiwsMEmzZu2GAzZ0y1W2+5yfbs2mUP3P+AdjPE4+tJSfbTO+/WQhgNnA4cooFYvOJ/U3OjNdS32bTzxtkN8661e+660y695GKVrCDmE+8nTJxoAwYOUskV4NipepSXwfbG62/an15+13JzkrVVmjqpQNbLL79M9ZBbW5q1cNDV2SXfYkEtNgZVfIKUpvUNLbqPsYuCr3vuuUfN8ebOvUIAHViISpT4SG1qxo9t+YwL43OipkaxjZiGuhL7Ep/wZ+Y1QFRlWIJC9F5qcOK3jDkLYDl9cjT/7r//1zZ+vLMNG1/nXz7f9WkgJH7MMbC706QuWteB/1E+BLV8Tm627d69084771yLjXPq2nI/AfYDNlk8wi9RXXJvy83prQVVAB7xnWPiM8w5mu0dKz0mwM79iH/xAeZedVW1tm2zU4Xz4V5BfMfvODd3ezzvA3ASe5hD+C33YuIyzwuAa+YIJRmY/9j0qaeePlM/NUEAkrHDL6mZzf2ca0HpSgyrP33KXn/9bRs7drhAslO6Y5LmCuOGbVSeoaxM5Q8YN+An8555UHikSPdN4hrwGDDMcwd2Zs4Qp1joZQxZ8MR/OAfmGPbAhsQ3rpHPZ9HUuZ4dzvNLjx6KE3w+38xzbIKNeR4KDgxS3OV9fB7HIE4xd/ERoCzPTJw3SlRiqluqBSi6dds21XZ1n22IczQ+evW113SdKEVpWoXtWVTgXqzanl1d5m1eej6jBv1/BkX1mjNKUReMur9zoSjvZ/eGr6+/lKIcFSjK9vl16/+LmqJnKUU9UPR/J8/wfIrHAh4L/PNbwANF//nHyHOGHgt4LPAPtMDfgqJnK0WpKcr2eZSiKDzYlERS4tSI6jyjRgk0Xx8fa+9oExTl4ZVtuWdDUWeLvHNRKE3c+qHuA+/ZW+j5Gw/5AIn33ltoGRmJAouoml555VXbsX2HzZlzgR6uSRJ4+CYhoM4d22t5oAcu0OSHpI7EtFfPdIuP72YLFy22/TQjyMlR0rFq5Uol13UnapVMHDhUbBk9EwROqiorbPKkSUqo2FqHUoPal3TjRdWFEgzIQFLFawAUQE+SPWwACEEdct999ymxINGmEdPChZ8peSFJAugBEFDbobIgacUmgBlUGCR8JFmAD5Ij3rN5wyZrb2u3tJ5pghc0e+DYqA+ppUcNtvhuCVLWkNiwDZREi/ejYmJ7dmFBgbY4AzYAWahIgGoka3w25w4ocaEox+IcUQ9WVlSp+yzbFqkfSgMpzhFlGt2M2VpHvUOSa5SwIaFOeQOSvksuudTKjh1XEk6iR3dkkkJgO2Pu4+stuMaYlZSUy1+mTBkrlVRNTbWgRVZGhtR+QC+AFEm10+V6n/7li2QbYOo0avpI44Odv/pqmf3q/vuUeAEM6WTc1tahba5t7Z22P++AHS0+ZkuWLLVT9SRfZmEhQWowAfhrb281X+8Oa2l2OrMPHDRAyThNibgeFFSqR1hdYzHRsersvHXrdsvO6q3PO0ZTmuAgqbUAGzTniogIs3FjxygBxQbNTY2Cd4D6CilPQ+VPJJcjR420zxZ+atOnT3Xqu23YINBMR/qS4mNqWMMYLF2+3pK6R9sVl88VDCMRBOz5BwbYqcYmzd2W5jZ2M9rgfpmW0C3OZs2cLhXVM08/qZp/27Zvtz59+9rizz+3G278nu3es9fiYmPNq6vLVq5YoZIMAHR8xdmOigr3fM0V7A0swAfwfZJvrg3ogt8BAAGQ6tCckiLVFfZgvLAfwJXmJPgVjU7wTT6HmsI0WsrMyhJERc3o1h0lOUctBTRgbgMB3PIZ+BjbT1nsoE7ws88+I3hD7ACwMIbMIXwcuMg5cXzOATBBnOG8iBFsqefagS1cH+fN/AIoADNRkqKCdevlchxXDc5iAQpwxg0oyrhiJ+Y18w7YAVwBWnEM7AWkwB4cG3XXmnVrBIoAnsRIACugClvOnj1HAGzK5CnyA0pDuE2ONmzYaNU1NXb33XfJLo89+UfLyUpSfHrkkUc0dsAnYBL1nImjHIu4y3nS9K2y8oRlZGfq85h7gBlszWcwhsxbrpX4y9wn/hDP8QGAVFBQgJWXldmkSWM0H1CJFpcck9oROExNXxbNdu3Nt8SEaBusust5VnDkmCUmxAkkVlSdsKTudMn2spbmRrty7hV24w3z7Plnn7WPz8z186ZOtdj4eNUXfO31Nyy/4IgWc2h01tzaanUnT1hzk9kPvn+dfefKK+zen//coiIjbNTIEXaksEAAmwZLk6eco3qizDGgKFDrvnt/qRhTe6LGrrrqStu2dbMdOJAnn0IBydwNCgi0k3Unzcu85C+AJ5pe5ecX2uo166W0xVcpnYGtAO/U53z22WdlN9TxTrfvBL0XP8CW3FuAeixsMSe4xwLRUaYTo7hGXgeIZDw4Rk11raAWYH3seGowb7QnnnzS9h8ssdioAKvJaWNgAAAgAElEQVQ+0WKjR/TT8fgc1IRuzWViGuMM/KYMCHHktttusb59+iiWsqAzbfp59vjjjwoM5vbJ0fmyOMCcGTN6jNS/bD2/6aabpdyOjopUXOuR1EPQHP8C0jEXiYHEktCQUDWYwh/dJkIu/O2VnqGYwFwhrmAvgCE+yvUCADme26iPuMSx+Ze5iP24JsopcM3E9TvvvEvQlHHm+pctXWODBuVaYmKPMzWzA1WagDlK0yvqjePzLvxk4dDPz9e2b98mO7OQlXdgv86FmqIsPnI/P6b6r806X2In84Lt89ibWEPsAmgCX/k7C57MKexJLHRBMouW3M+xCTGBLxYvmGPcq3mO4BqJWdw3sA3HAwKHh4bpXolPYD/mK7GDecz9E7/h2vjins29F4DK8bFBfkGB4DQxg1rNxFUUnM+/8IK98cZb1rd/Hz2v4ZcnT51yYsKZBXF3J9GfF8pZLP/LtJz7xNmNljgP92dqiqqR5xkoSqOlzi4vQdF9+w6qWRs1Rv+77fNqPW9e9tzTT3p4wD8wz/Ac2mMBjwX++S3gCYL//GPkOUOPBTwW+Ada4G9BUWqKdna0SSna2d6iRktAUWfrdYe2Mjor/3Ta9ZF6TM2UvLqsq6NTD8E0rCC5cWuKOg++bnMlp6aoakx9oyJ1mzE5SgHei+rgnXc+tvT0Hvazn/1M4AK1Jx19gaIkEigYeWAHsgBFUcW4dSVJEnnIByiGBIfaueeeZ489/oTt2LXLcvv00fu/XLrK4mJCVWcT5RrKjZze2ZaWmmr79u7RdQE9UFIAekgoBw0eaKtWrRRMpOYf10tyRfJLokYCyRcJC4kEoIzEggQT4EDixDkBUkjoSFoAPiSM/EsyQ1LHa1FHosJE8UGCQjK1Y+s2JS0kv9t37FDyRzLLtjWORXOP1LQ0nTNbUjkfgDAJJ0XoEhLi7VhJiY7L9bpbERlLrpFzIlEnQSPxcuEMiRiJJfW8SMQAKxxXTZt65+h6STCpxeY2SwD+nKirsyNFR6ym5qQNHzbESo4eU/KJS6CWocMyX+oq20rjKmp5nhS0Yosm13nBBXNUt/Dyyy4VtGD7/L333islLbZnLOh4Sx1HNfPYtEmwFfthZ14DiP3TSy+quzRKRM4RhVVzU4uFhobbqdMN9scX/yRlaF7eQaMsIAlsaFi4VKIk9o2N9RYeGmDdE+J0rtNnTBNAY6trcTENNAZIMQucoHwDQAJ1GMePi423k6gXC4qtZ1qi7EpTo9OnmywzI0Xvxf4sKLD99mTdCSvIz1fCSiIIbGhtb7Hhw4dYYhJKPx8ly3379LO6upOWldVbW43Hj5uoxQEUY7fccqu98/Z8bftlXtU3NliHUkYTYEbYPePcseo6TwMRIAwq0LFjx1gpKiMfHzVmmTFzpsoIoPBhji//6iuBHBRN2Jm5zFwERLNFG0USP6M+4m9S+Xh7C3wxH1hUIMkHYpDIA2yB2/w3c4p6pS4U5fqZ4wB7oGjR0aNSepPQM6dQOuLjwBOAAH7J3AE6ARdJ+gEVwMjTp05ZfFyc3XXXnYJ+nAu2BUIARdnCDOwkNuB/1AIEunJ8lHRAjjfeeEOQkr8xr4GbQFLGB/jxxhvv2eTJYxQ3eB9zFeDC1vfHHntM54F/AiWANCwuoMpkgYK5iJ2AL3wGcx4oCkAmxgF38g46Dabuuutu2Zo5QFd0pw5kp5S448aOU+kHYiKgDTvjyxdceKGOz7ZWyn0wD7ADc53xYJHGKQFBPd8qXQPjAnwGkHKMxKRk+TYwh3HEvvv2HbI+fbJ0vnWnmi081F9xDMDB34E02BcoWllRpoZCfM7UqdO0eMXcBI4C+oHqvn7+KodSdPS4BQf76WfmMfOBGsTsRKCuI7VJr/7OVTZq5HD77a9/bcVHj+o6gKJBISHqPL9y1de2afNW27//oLb2R8eGq+ZjY0OrXffduXbbzTfZyy+9aJs3bbRzz5liu3fukv80tTRb7Yk6u2LuXMFAapSy7X3Z0q8UN0aMHKbSK1+vXGnt7W3aOs5C2agRI1QWo662TteO7Yn3zIHi4mMWEhqu5kv4F6UMjhw5atHREYJmgHy++VtZWakAHSDeiZOxqrWckor9K7SAwDGpo005ErbpY39U4cRMlPr4Md+ML+PM35997jkrLaNmc5A+hzFiLrEjwq2FzedxzsxhFhtQr6pT/BlV6RWXXy41f37+YcvKzrDy8jItpFAOBX8B9ONn/fr20wIZpUfY5cCCASpfYiUqT2I1YJDzA6LhcywYcn8BzjG/WHgA4jHPjh4ttpzcPvL7q666SnOScgkstGBn7pMch7gAXCTeYCeOh12JR5Rd4J6N8pj5x3uoJcp1Mo9YRDtWckyQmd0nXDeLbFwDc5VFVNTRNFvkHJkrxBdU7Z8u+EQ1RZnzxAdqxfIZTzzxuBZN2bJfXl6h3RfUH+X5gEVNno+o1wpgZFGGMePaiBHEUtUTnz1bc4P7FvcKbOIu6HCNxAHmPvZgXAXuax0gzjUQt3g+SUrsoZiCXblnO2VYtsu/3AUq/If56zT/69L1Euv79x9gBw4etL79+kkRP2/ePMXdiMhI+dWLL75hw0b0t7vuukvnAhRVOaQzSlGgqHYEndke7z7mumCUf6UkPXO/4Ge32ZLTQd7LiSlnoKiZt3V0mlFTNC/vsG3ctMUDRf+BuYPn0B4LeCzwr2UBDxT91xpPz9V4LOCxwN9pgf8pFKXRknW2WZ+c3tYzNclSkmm64Wxd8lKTJQdyqqkE2+B9vdVoSd1Gz0BRXv/nTqPO6/38nJqhLjhzH4jdh18SNFQmQNHXX3/fevXqLijKQ/ubb76ljrbTp88Q5GPLNA/3JFVsF0Whh2KLc6ivbxA8UDOiyefY9u07bMXKtdYzPVWKKZIvfz8/CwsLta5OZ3sgSWP3hG7q0J63f58lJyUpUdy285D1y02zCjX+iLIDh49bTnaioAcJE8DWVUoBJrkWkhquDaDjJn7qTuznZ/n5JZaWliD4x/s5ZxIYEkrsAiQiseGYQCeSVDq5Z2SkWVFhkcWheGppscrKesvM7GEVlZUWGOQ0NaLLOyoXai+y7RN1E9fq2N5Xdd4ouZeVlSwABTBEUVJWhiIkSZ+NUgpboAxLTU20kpIyS09P0/XSAIUxdEEdSTlJjKs6Ialxm0XwmRWV9dazZzclR/sPlFi3mBA1agEwofbiOrEpyT/Z0rp1a5VIAj2A2tQZpcQB50XjoQnjx9rSL5do3M9ukIOqlgSVBI7rJXHER1TTrKNDNkYtM3r0KOvVq6cAEskr2/m7urysta3dPvzoE1vw2ULB3pqaE1J0AWSAuKmpaXby5AkLDfazbvGxVlCYbzNmTFe3aLa60hEb9SrbLulczzUWHSlW3c/vf/82W/LFUiurqJBStO7kSV0btUN5L7AadQ1J67q1a6S8Pl5WagP691fyDNDgGrbt2GqTz5moxJwkH4UryTsNrFB+UmONz25qbNHns0V53748O3jgkBYLysqP07TXAgLY3tthIcGBds1VV1pTY73+OzExwRZ+tkAQbn9enrbvbtq8WSUR6JrMAxSLIF8tXSaASFLPvMFn3bq7wC/gPkAC+zIXmQ8k4EB4gBNjBQjktcwH5goAjmQcv8IOvEY1a/ftExAFmKJ8PF5ervIDQBfmBkky8cLpvt4lNRXvY1HA3T4PXAKctFHjLiBANYGZs7wOX+EaAJUoRYGwnCs2BwbRwZrzw5eYF8AHF/ri38AZt4QAEBbwA4gAFnBM/I5voCiqTOojA0Dxf+Y7YBtQyvXis4BKAAqLNPgT1+Pag3F55bVXZLPf/e5RwVyOiS9jO8qHMJ+vufoabUdfsuRLnS/H4GfKINAI7f4H7tf1AY6Is/gGY+h2MXdBFGMHvHQbzVCGg5rAe3bv0RzFvq6SlPhFHGaeE/c4R+Ib18SxgVplx0stOipCKkMAMLYH2FM/NDMzSwso+/KO2IB+WVp8KygskHoUwM/nVFVVWmpysuYNC3Tlxyvtxz+6zbIy0+21V15R2QniLWVDCouKbOSoMWZe3rZ02XKrrWuyhIQoKUVZgKEESWL3bvbsU0/ahvVrbdnSJTZo4AAbNWKkoNvphnqp3Lsn9rALLrjQXnn1NY0RsQDgAwCkFMGKr5YLkmZlpeteMWvmTOuTm2vd4uK17R1Ihe8A7IGrW7bu0L3JjVOUUlm/foeFhvooJhAHib2UV8GewG78WjV5S4rNx9dLcwT/xQ8pKQHMi4qMkgIOezM3UPWxnZ57D4AOH17y5deUWrWU1AT5Hn7BHOI+wHuolcvnEEeJN/yeBTJ8lDhaUlxilRUVagxHOQTKBgQEog7usFGjRlp27ywdEz/CH3r17KWGe7NmnS/VJTsGevVMExRlPmIXQCNzF7/lszlfrgEgGxEeoVrVLHBwrSxMRcfESmlNeRliIPcF5hqLKPgIc5nf4V/uopkDVB1lKLsS+AxiJq9nfAC2gE3GlmtN6JagOA7AZM5zn3nvvfflV7NmzdTCCcDW3b7eu3e2xcTG6N513XXXCloTR5g37CgghjPHWbApLDxigwYOVCwkRhEHmeecK/bHJoBa/Fgxu6xMcwl/4T2MC/EAv8A/mPfERs6b+IX/8Hvu1diHRQLiMEpv/h4XE6u46zZaYtyxNe8jTuKnfC7xmPnL3MUGANm+fftJKUqpHuqGomQlTlG7/BmU2h9/bEkpybqXcf6n6+vlN3REU5NN5xHQqUHf1fUXz4Bu+SR3EY1nCuelTsMlPR+6TTu9vFRTlPu2C0UPHMjX4oePLxD2v2605FGK/p0Jg+flHgt4LPAvawEPFP2XHVrPhXks4LHA/8QCfwuKUlPUz5fqTx3W0lRvgwcOUPd5am2SiJJkAkVJLrTtHZWfOoK2SUUmFWh725nu8nSy73S2PHXRMZRaUs7DrvvA63Skd+om8ncSKh6IAZ5/+tOblpAQqbprPPi/8cabarR0332/1Ht+9atfKbHmoR+FHtsISeiAfAAtoAHJ35zZF9i99z1iwcG+lpKWpppzy1eus7BgX0HR2JhowQiSFrb3tba02NGiI9ouDHRBeUICxHY5ksHikgrLzXXAIefl1M1zICgKFNQofDU302jAXwCCh3q6nvM6oBbnzbeUtWwd9/FRgsOxSJYAEyQ+JIwkSiQoJDU1VVVSbZHw8jq6vgMnSIxPna5XrTSUsCSBqFt27NylMSGJLioqkyowLi5CkBm1IufgbCuMUhLFGJCc83uSP64b0EHixjUUHS0WwOBn97UkUiSOvEdq4o4Oi46KssOHga5xGn8SXew7asQo27x5i45LQk5SCgAdMKC/7AlUZYviyVMnBR22bt0iVSKAqk8u3e6LNDbYHdjEcbALcAfAisKO5JpvrosEmushMeYYffv20etJavEXkuPAgGDVeqP2YMGRIm1FByiXlJRaYo8kAVHGp6mpwUKD/S0yMtT2799nV1xxudRe+AUKJcbL2dq4XUq3k3WnbcOGTYICXHPp8XLr8va2U/rsCNW0ra09bRdfNFPKu9/97ndWWVEuhTJ+SPkG/IU5wfW+/OqrFhzqZ6lpqTpvEnegEmN+wRwg4w6BMWof8tnUnUSJty/voCUlJlpxWZkFB6HgY7HCVLP0+7fcLPVeakqSmtjk7d8v1dPmrTRscUoKfO+mm+1wfoHqB3Nuq1asVCMQ4BEJM+OLnVFeUkuURBwoQEKP+hWwxrGwDyUmqJ+L8smtnYff4D/4PgsBAARUlaig8X3mCEq2d9+db+s3bLCY2FiBUrbREgMo84Av8xnABQACcxb/5dxI3FETi0p1ddlHH32o33NMbAu8QGnmnhPnAiRguzsKZGAEqjaA7quvviof4zqBB5wzQIXjsZ0dMIASjPNmfjDvOBeanfFe/sbcJEYBboCojL1btgKoA1zlGlBwEc/wXxRkgKS169cKWABy+KJeL75F/ETZhv28vbwVhwDjbJOePXOSSl68O/898wvwtw0bNwms8M0Y7tlXYLHRwbIzv+Pc+VxiAjGGWOE0jIpSx3Maj/F37MT8Zb5zTsQxYi6/B/ryXv7lZ/wdWES9apSVvIdz9vX3d7aFR0cLejH/U1LT7ETdCSsprbbIiCA7darJunePs9OnT1lCfLzVnTihGFFVWW6J3RPs/l/dZyuXL7f5776rePnDO+6wjZs3W1V1rWri1p44qQWE0w0NFhYRIWU1NXVZvHvgl/fpnF5/7RUbOKC/oCsg56133rGx48arez2xgAY5Tu3LRLvxezdqbD7+6GM7UdtssbFB38DfqspKO3/mTBszerRqIR86dFBwMT4+TiUNdu/Zr4ULVP9ugzDmAbbCl1C741fEVOYUY4ivAMQnT5lsR4oKLDzCsTXHATZyLBYFnXGIUG1O4jOwlpiybdtuCwsLsvr6JvPxowaq/zfbrlH6NzY2W3Or2d133q7x5NhOB/vT35SHwCe2b9tqVRWVavZEkyjunfUNp6xfvz5S/Pfpmys/5V4KpJs4YaItWrTYpkw5xwYMGChlcVpqippHoYzFd7E1sQ2IiqKTuI2vcF6A3tCwUKusqLT4bvGClCz88YWyk8/i/g6Ac+cW/sN84xz4POY9/ksschrUdSge8XwA3OY18+e/Z7feeqtqn9LgLTsrWyprdggw77E/iwrtHR2aB8A+7vWRUZGKlZw/zQGxGU2XUDNTaoc5wn2HuICanLIvvH/a1KlSYQJyUUBzzwAOU0aDOcGcJNa4neGZU8Q7FvWIJ/w3/sG9j9jAeAItsQPPBu74cc3EDCAp8Yr39UxNU2zmvLg/Yi+3RAm2ZCEHu+BL2InP5vpQqxJDUH+yMPXTn95t9977M6nAUZ7/4Y9/tE8+WWA909NUNkh1iymrRGMlXx8HanZ06pz/Goqe/dzK687+chtxCpJ6OXCVZpkB/tQg91KJjNOnG23duk2Wd+DQ3+w+76kp+j/JEjyv8VjAY4F/Bwt4oOi/wyh7rtFjAY8F/ksL/D1QlEZL/xkUZeWfZgnfbIUChHa2swdaD60kmzwMi7ycWelHFcgDv7uV11UGnK0YPbu+FKqcl156w5KTuwmK8jBNgwqUjikpqdqqS9L44otvWWxssJKY2toT+ny2mQKHak+02ORJIywzI0sqU7aTh6KAOHVKahGn4L+X+fo4hf8BG0GBAZaRnm47d+ywfn37KEFDBYcajG3SJKAoQgBrJHIAHQAGMIbkhqSHZIbkhS3xQAaSSxLgsePGqmMvnwN0oaaaCz1IilGykIyQfJMEA2p4HWBs/4EyG9AvRVvK6QKOimbn7t06L8AVn8f21kOHi6xv3xyB0sioaAGAk6fp+O5jba0dFuDvbVlZmbZ9+0GbMGGooAXHJ4kh0WfcuGaOxzmTSLmqFIA2isqQ0FBLTkmWYoxxAGBzHmynrKurtdqaWhsxfLgSVq4VG6Gwefqpp7XVs7GhQdfKmAJiSNqmT58meEAjKrZWsn0U9TFKUc6FJBKYcv286+zaa6+V+hIAQoLnwnTGBhhAooi6CBuSDKIyAioDX7Gfo85p0FZ/B2IHWktru23eslVb8ACZXrSF8PK2hO49zjThalQjosSEGAsM9FWSTXMVYAAJcEL3bhYeFq56i/gpoGHEcFRnqywzM1uAetnyFRYQHKwt4MCAmOhonRMlG1DXsu0UMJPTu7f179fXNm/apPHHLqgvV69dbQs/X26ZmYlSiHL9bE/t0SPZTp08rWsC9F5//Q32wP0PCZCwlZ9GNXWn61UfOCYu2qqqK62ro13duy+efY6VFBcJlkdHR6o8AQrCI0eLBAyPFpfYzFmz7HBBgbU0tQh2793tbOlGxYm6yIV8JPJukxNUpMxFYLGr+sGPGKPXXnvH5s69WFCU63abbrjNY4CVgEGgIXYGWuKTbF+urqm1nr3+D3vvAZ1XeeXrb/Xeq2WrWbZkuRe5d2Ns0wwYMIQOAQKhJVzCkBCSkFCSSUIHAyGh926MK+69d8u2XNV77/Wu53d8PP7f/9xkZnLXrAn5tJYRkr7vfO95y37Pft7f3jtdoAIHGqUm64t1hEKMtcr483cAoas85VrkCqYCPdWjsTX8DjsAhAIMMJcBoPzNzREKzGCdA0dY58AL3sf90U7WD/8A+oTefvvtOps7d45+x9xkfgMWgBAAGD7DLSwFwKAPULrxufQVbefeAZK0n3tnDtA+1F0+fj66JkVPUJ8Cg9588y3NBUKnASSBAYGWl3dMMA8gyWejJl28ZKm1dXYKdJWUVFmvXjFa7yVldTYgM+VsFW/AFKG8qOxd5T52ifUAjAC6M3/pY2AZr6H/WWOlFdUWHeHkwWWsub+nnnpK4cHkyly16lupjen3hMREq6issOyBA3VgUl1bYyQgjI6JVmEv7ru4uETqP2wUB0U7t2+X3QYylpUWy15PnDDOOtvbbeuWLQIy5DWmoNLqNetUNb6yqsY2bNppsbHhVlZZb/37pdrpU6eNM76f//THNnHCePv5Iz+1wQMHSoXOOMfFJyglSUBgkP3lL29bWnqq1uG06VPt2WefFbR/5+13LCE+3vKOl1p6aqyA9+aNm3TY4efrY/fee4+NHDlCEQaoKtmT4uIT7YsvvjyryGTucpizYsW3dvR4iSUnRSq/NGPN/ob9Zuw4QOqT3Mcamxt0WMRe6hSwoqhchOyj1uvpfB2EfPjBh0pZEhDAwV+YACnrLKO/c4jhHuaxT7jwE3Uhdpx1eiSvQM8QSYmRAnS8Hju+fcsWJ8VHU6MOhYKCA6y9vVV7Sp9kp0iVq6ROSU5RHnBy3TqFtPapqBy2nQMI9hvWBnOFtcy+zefkHsq15pbmf4ve6NVLNgbw6+3jq30D2Em6Cuwi65d1ANjkddgB1hIHDagvWc/OIViEnlsoUIXNZ6299tpr9vXXi5RTd/HiJZrHUyZPUbqdzz//QmtVqWfMywkHDwiwltYW5bFsaTNLjA9RvzKGpH5hvweK7t+/Tzm3WavsYSjOm5uarVW5Vido7WArWQe0CxDJ/MbWoCzl4IV9D0DK9Tlo4n4ZH+6XdcXY8z76jpzD2E8OkrSmS0pkk1DDs3Y4OOL/ySmKLWNN0ffMGe6RvmDdM0Z8Bp9J2xhz7JRj76bbjPPOk7L7vvvuU7El7JmbUxTI3S+zvw6SAK5uuLuPn69zWN7RqQPs/zN83j0g5/u51efd6KGzD7MoRDmcbGs7C0WpNt/U1GqbNm0TFP1bOUU9UNTjHHl6wNMDnh5wesADRT0zwdMDnh74p+6BvwVFravT/P18pBQFio4aMdz69U2VUhS1J8VZSJzvpHg6kx+qm6xRTngUD79U4HXyyTmh9TzcoizFQQDcuBXnefDm9ec+/KpQU1eX8tv9+c8fKPSaaqY8LL/00suqlI2TyMM4D/aPPPKYISIYOHCA7d172Pr0iZezcPRovo0dO1zQ5vixE8q9Rj7McRMm2MFDhwRb6uscNaIKEAUGykG4dO4lUnJ8s+hrGznCycvGwz5KL8DE9OnTzobDnVsdGscfFRyKChwkQmgXLFigMD/gBtAURdiu3TsVBorzgsPD56IWAQKjbsExQRFCgRe+KzdXXZ1gDI7RiRNOwQgcI5QypBI4eChXfevj66cCEihc3n3vA10LdZePIEStnPPmlh678vLZcoy5H9Q5OJD0Lw4ZTimQ0i0+A/hB6UJqAsKWO7q7BaDJF4ujCYxB3Uh7CItsauy2wYP6qmgJgAonCKcQRSGK4iGDhkpt5ELfiMhwOdLMF3JZ4rylpqYoxB3HknbRJhw55lBGv76q1szraTfAB9WMW20YkOBW58XxRvnCZ+MIE4ZP6O7tt9+u+ycNQFNTizU3tyhcF1Xtps1bra6uQflAC4qqLCI8SA40X+QRDfT3spSUJM3hlJQ+qrpMFebGpkbBJoo3AecXLlwkeNTY0Gz+/oEKwX33/Q8tPCrKTpw8KXhFfkuAKvOP+2Q+zzxvhtZMUWGBHdi/X78DOuHADhoyyJ5/6QUrLmmy8DAThAeazDzvfPvkk081xjk5owXMXn31Dc4uLCoqQkCCthSXFFtoeIjVN9RJEUeRmAd+dJ95k/Wtu1OFYhZ/s0iwr6CoUKCF1AwTJ09WNfrW5laLjoq2jz/8SAcVwHBgDSCBAwBgNUAPdSg/M0/pEyAG7WdtoCZFgYn6l3Bat1APjjv3CmhFLYfDDaggdQRqJlRUr7/+Z1u/YZedN3OC1gS/B3ADAFjnDlQ/ILgC2GHMcexRirKO2lpbFUK/bdvWs1XjUUMxd93wf0Am9ghIQJg7wJKxAjDQPnIHAwwBCUA/ACnv533k70QtRluAtYQtA1UBftgPVKFuQRngPfPzmWeeUSoC4D3rn79zHQAbajvsIwAIxR82YefunZq75E8GTNBfr7zyqsAFAJy2x8bESs0JoMcGYNc4MEH1OOeii3Towtqlb2vr2y081FdjyBxkrhG6zdi7Sjz6lH4GGiX3SRVg4++sGw4FsAGMx8n8Isvql65r0++uTWWd8jNpMoCZQCvamdEvQ4cXvZKSNG7pfftabV2twnHpR963e88ezSf+zlgsXbzYAv0DLDIywoKDUJ11W97R45aW0ku5eIHZo3JyrKyiwlGN9ZgdzTtu+fkFVlZRZ0Eh/oKeeUePWG1ts82fd4Hd9v1b7fHfPGYtTU0CrozNnAsusCXLliqHJZAROMq6oJgQ9ujJJ56yw4eP27Ch2Wqrj7ev7MyxvKMWFhoqKPrQQw/aiBHDbcOG9VKYcs+9kvqoeBR96xQParC0tHQBL5Sy9H91db1NmTJRa4W2xMTEaj+prqmx9s5WgT32QOY38JvvtJGvU6dIURCuz2LNO2vPKUqIjTx6LE/5QBkzrsk62b33iOaA9oDaVhs8sK/mNGrNk6fLLCzEAdyMx9JvvrH806XW2WM2/4o5Fhcfo7Qb9eEdkr0AACAASURBVPV1NmEiUQDbtKaZo9iK99//wK699joVWGSOUCQKxTCHYkDChsYGzROeJEbljJI9If8lh36ZWZlal679BmgRPu8WN2PtsM54XmCPYj0wn7gPrumGpzP32C+Y4yhFnRBxJ8oAiE6OXIoGLV++Qu/38faxzMwsW7du/ZlUPM3qc/ZRKq17eXvpHvkHvMZ2UQiQz+GQlT1py5bNUtNyn6xj0i0E+AfY+TNn2vdvvVWHlkBRbArf6WvGmza7MBO7g93kuhwQ0G5+x2ey7pkrrHueQzjA4PccRLqpK/g9h7eugp75SxEwxpw14OY9BoQCZDmgcotK0jfcF69VWpeNG23y5CmWX1BgzS0tsv8/+clPZAtJK0D4/J/+9K5NnDxKz2uAXjSfUoT7+52ForSNaAP3UPzcvKHMWf5+LiQ99/mw+8zfSYHhKkWBoi0t7bZ583Y7lHvEjOJLfyV83gNF/6ndH8/Ne3rA0wPn9IAHinqmg6cHPD3wT90D/xko2tHWfBaK9umddLbQElAUFSgPsU4tT/7TcxaKEl53LhTlwRZngQdeHOl/L5G+LnEmsT7/DxR97TWgaKxCZIFrOP97dqMAPF8KBsLFCJHNzT1mM2dOU341nBAcDNQDd9xxm/5/w/qNciwbGpvs9h/8wPKOHROQpEJwVlZ/5egkzAzlCjnPyAv31Zdf2ICsLDnZwE2AD+oMwsWAGxSDwbkHMABoH3vsMRUeABbgrABGKEaAs4XTzHtvuulGW79+nULDgSSE2uI04OwDAwGFOG4ohQgvxMF0lR4AUvKVrVy5QkAAZwrl17x5V9jhw0cE9VAjLljwio2fMNHWrFmrYitUoge6Un0ah6epsV6h2UBPgAmgBYcLJ522o7wBMjFGOFqEJRN2zlgDCA4dOWoZ/frJsaVt5PEjbxoA89TJEktLTVTOudCQYDlwOFonThxXWOGnn3xqEWERlnckTw4XTmVGRl993tRpU5T3jHsj7NRxbAOklqKNFIbJysq0yKhwW7p0icaBv3H9Bx54QGGPbvEr7gfYANCmDUBeN8SX0GnGkjlJcRLUb0BMlKI7d+2W2uT48RN28kShlKExcXECTJwEZGSkW0tznQ0ZnC3VG1WnMzP7WWlZqVImoLBhLKZOmaZUD599ttgy+qbI6X7kkUdt1Zq1dvzUKSsoLNJ8Dg4KkmqK/J7AaeYMhUiKCgsFVxITEqQ4dBWKV86/yrZu32ZffPWVNTR0WlRUkHl7OflcqThNOD1QvLCQ8fMS2GCORkVGS1X4+RefW0dXh3V3d1qvhAQryD9tN91wrXV2tFl9XY2NGT1aSjlAL/AEIEO6hMlTp6jQUmd7p/VK7GUrli2XkkkgKz1dTjlznJBWQCewBZjB59M2Dj8ASYBSQCCqLgoYcRAAOHXDswGXgE3WE6pKQAyhsDjY9A8Ku+07dtjl8+Y5ORbz88/OAxx+1Fc478wNAALOPr8DlgAbyUVJvtbVq1dpfqOCpt18PmCC+cN73LBU1FfAWNoPQGQsWBN8FoAXe4YqDggCPEAN6VRZD9L8ArjyHv5G/7PGmXu0kS/WD33A31h/zFvaxO8AUPQFa5LXsXZ53ZZtW9TPhFUDuZjfzz//gmwnNg5QXFVJzuRmS0/vq/6jLahIgaKBISHKlQlM4V4pugIgY72xZni/W6gKu4TdYR3t3H3IIsICrG9aXx0wMa8YWw6AXMWZW+menzXvoqJ0XaAO7QSUUf2bPLxA55DQEOXX5TCGytKkhQC+06+ML3AUJSm2jnGMi42zI4dPWmxUiPIjB/j7SuXP/J08caLSnfB5p/PzraOrS9WoSfcSERltR/LyLTYm3IJCHcWjr4+XlZXV2KhhWfboIz+z06dOKDz8yOHDsk0333KLHczN1YETBxqrVq/W7wkR56ClsqJOBZIAoAA9wCPXDQsNUYg4FcpvvPEGmz59qm3fvs3S0lIUfk3OQ+4PkIkKlnnY0d5hW7Zstfr6Btu2ba/mBhESqBVZW04BomblrSyrKLWWFieXNXaLL+VtNC9BcEAXti4o0ElFwe/pP+zCyVOnLDwizAKDgrSv0V7Ghj7jkBAgiS1m/Pgd48585jXMr9aWZkuMi1P4PBEP2ImOzja75JKLlE4EFS3rgvEE0KGc/+qrhXbJJXPt6NE87c3k7Mbm8RncW093j/Xr30+fi/3ki72ZfYf5xHMAzxLcA2C/qblF9gXbgsqT/RVbA2TkcIF1xN9Yc9gNgDr9x7xmrjY3NwkocnjE/VPoiEOve++915YsWao2btq4SakJWD/cO/0YGxsnlSoAsLzCSRnBXs1+SVoHJwqhRocv5503QwcvHJRwcMX7Ofw7euSI5gu5zHl24bAEWwccZ82zz9EmnkOwRQBO7A57rxs+z7pljLFX2C2uz3uwKYwVEBR7he1gHGgfQJwDLFWl9/VTu7AvrHvmEfso9hX7g83jMIr7435c2wXYJU/tmrVrLS4+3p5//nl78MEHNU6sXarPv/76u5YzZoiUorQNKMrYkbJDUUDdPbIBToSO88995jsXfp77t3OfCYGi/K21rd0CAoKss7PbgKKodoGiBw8dVnG1vwZFyU/Mmnj5hec8POCf2hPy3LynBzw94DGCnjng6QFPD/xT98DfC0V5pnSrzwtkOsf6+J4EHOthmvA6p7o8ley7zuYUdcLkHPjpvM0Bq3y5oJT34UDjJLz88huWnBwrNQfwhDDRbVu32SOP/FxOEFAERxVQMWbMWKmneLjGWaFoAk49TlV1VY1UMxTNmDp9uh3Ny5PSC6Xo0KFDLCQ46GxhlPi4WBXKoOANSj6gG/kqARI4KwADQCwAE8cDZw5oASh1K/ji9PIPCIRzg0IG52LMmNFSOba1t+m1AAecTxRihKfh+NB2lDIo6YAWOD28H6eEcMWtWzedKUzUx5YtXyGlKPkwCW1PT8+wZ559Ts40yqGhw4bb/v1UEJ5la9ets5XfrrDyMirSZskhAtjgvKBOAezQFteBxFkCmODccp84YqPHjLUvFi60sPAIa+9os5joGGtsaFD/ATryyaMWEmrpaak2bOgQOZ84aqhoyP23d/ceu+CCi6ylqVmKHBw8PvfY8Twp7sjLhjpv7FjHkQWkE6bpViNuaW22AQMybc+e3WorTjP3wZi4udCYW8wBrs38QGXEWOPw4/gDxFDpElLO3EPFSUoHlGD5BUUqtgSAIP9fXV2zqj2Tv5U+iIwMt4z0ZGuor1HoPOH8VGw/eOiArg28ZO5GRlDEJN/ef/9DS01JtzVrd9jvfvtL6zZve+PttwUa6RcUMyiXSDfBfMDRBZAm9epl8y6/TNW2aT9jQVhoQFCgdXR125tvf2qkZouICFVOQcBeZUWN+gaAC5AiR+Cg7AzNnaioaI3jtu3bramlSQrSAIqMhQbbrJkzrLamypqb6qXU/fqrr+yq+Vfavv37FZa7a/dumzZjhqqDA0X7ZfSzLz77XHk/mZ/AFWAajj/rDQfbVTIxl1m3tAHnHLU0KkTWCocCqC7dCud79+4VKKCfAaeEkLIu+Jk5yt8ALGvXoRQdJ6iEreAww80hiMONw+8WaMJGnDpVZZdfPlNtInQ+KjLSPv74I9kkIAFghjagxAYGEMZOm1n3KDYpjET/olRGTQXQ5TOZn6xN9yADkIPaj/WuNBxBQWer02M3AJnYEaAon8UXc54+4HPpNyAU/YRqlHkEdGQsAR38HQB79NhRAQ0gHH8DpADgAbLkbWQs/P38BXpIpQC4BiSQciQiMsq+Xb3GfvTjB2R7uGZLW4+qxaNMxWax/hg3+oTrA4ixcZWVKD/9bOSIHBXcYUyBNo4S3Mk9SJ8BUiqqay0+JkqwB2DDfeUeybP01GSp5AGafEZJaZnFJ8Qpxy7QK/fIUfP1dYr1tZCPOchRULsAqr6u3ijxRxEjIFRdfZsFB5jdd++dNm3KFKWjYI6hxA4ICrKly1ZYYVG5xcRGW1FJtcXFRlhCUm/ZYsLumxrqrVdCvP3msV9Z76REKd7/5aGfWElZk82eNdGyBmTbcy+8btdff4WNGTvO/vjHP1p5RaklJ/dRYTP6lMJd+/cdkHJTKQPGjjF/P1/LPXTApk2batdff63yIPdKStReFRkVowMM+po5BGBuqG8Q5F6/foO+M9eASVddNV82GqDIHCIcu9u6rKGpwTo7nH2VSAC+WA9AVYAhuTEZF67NgZCfrwOlKFpEpXDmPOMEKGQcsY3YSsbEPdQDqDmRBpGa5wDG9evWWlx0lE2fNtW+/PILu/ba79mx40dt7NjRigphLBlv5hwKQqgYIejkoAbKcpDoRJF0qO0cXLCHjB031rZu2WrTpk9Tu1gf5Ol1Dzk4eKE/sG1V1TVaLxzYsO8TncGaBGbyew5lAJPsl7SBdruFh5if7DHsFaNHj9G6Zn2jrMee0VY+nxymV1xxpX3ve9dqPnGYgSK/sKjYIqIiraOzS+NHIUnWAPubW1xMEQ4H9llLC3uDo5hlLNijDh08YMeOHlXO1+uuu1Y2k9zM7AWARNYyc4TDUGwM65Y9lHHgUIfnDmwb6woIymczNrSZ+cG+h41iHgJTgaH0BV/0CwA2wM9fB7nsjy6UZL7RN9gO7B+HqMwR5gfzgL7hOYq5RjE0FN3kQ6WgEraJw4sFr7xir732pg0emqXnNa4HLFV6BD8nXzyFOJUz/q9AUda6m0fUhaPuA7tbaIkUPn5+pG3oVE5Rqs8DRfcfOCRI6oGi/9QujufmPT3g6YH/YA94oOh/sKM8L/P0gKcHvps98J+Bov9e+DzaUJSiCo3/P6CoGz4P5HFyhTpQlIdr4I9TUOnfwqPcCqTnJtN3C3WgbHjuudcsISHcnnjiCcGX9957XyqO+fOvlqPNgzowCqecfGOoUPlcHLkLL7xIkBEFZ4A/xRzCVX2Z8rvLV6wQjDt54oQc3Ib6OsE1nIvwsFCpySjmE3mm8BGFTFAv4jjifOH04XwCY3ACUabsO3jSUnpHyQkAaHBvlZUoUfvKweB1ThXxDmtta5Uqwy2kBEzDQcSRwCkAUhLyC9QBCNI/KE0Jbz59+oQlJMQLeOzZu89G5ZDrtMgCA4OtT3KKQlxRuJBnlHC31avX2tRp03UtnP7W1mYVlsKxwmF0HWPuC0cTJ8hRHrZa3rFCCwwAWDvhmolUgK6plZPD3zvbO8i2YAEB3lJs8a+hvt1GjhggNSpgJS6OUN4yu+nGG+yVlxcoNPHokbyzBaSSU/pItUo+UvoRCJaU1EvFqIBu6ekUxoqTM0X7goMDbefOHepngCH9RFtwEPkd18IR5X5cR5/34gSiWAUG4WDiXBLSyX2hOAGKNre0CTSvW7fBjh8/bb1797Kk3sl27NhxKyqpsrvvusUa66vsyOFDNm/e5WojxUbKyktt+fJlWg9XX32N1dbUa2UsXrzUUpLTbOHCr6VuvuiSufbciy/Z4SNHNRco6EUaAkAB4clvvPGuRUeF2MDsbLv5phttyeLFggEoirifkvJy8/b1tw0bd1pMTKhVVjVKjZOemqiw46uuvEqFTZh7OLgAJYAHEAqwuHXbVlXzRsUWGR5maanJNnPGNKmHQ0OCbMqUSfbeu+8IkK1bv15jRFGe884/34qKS+TMT5syzZ7+wx/toYceEjCgv10nHfUoUM2tjsz4M6dxwnHOAYBuUSEcdELteQ3rlbEGXAJ/SW/w85//XGPL+uY+CEP/85//Yh9+9JGNGz9ejj/zCnU2QBWozD0DJoGprC2AAr8DNpCn1i209MYbf9Ga5PqsN6ey/VqNAbCevqLdhOf++te/FqRiDFCdoaQCTqKI4zUABGwRKmc3XJ57IJchBaWAwNgpB16+LSDP+ubz6QMqzZNig/yHzFFgiHLz9eundQ/Qv/baa3V9oM+efXsErwi5pl9pM/koH330X+3888c7ILKxyfbuRfEaKKhGO8k/6Ueu0RMnVciI90ox6evrhLJnZMg+Yw9YS+6BBnOffJhcF5Wwl/lYUWGRYBq/cyuVs8YcSBfp2NFwcjxX62fGAJvCdVrb2iw4GFtNIagO4g2sobnd4uOirKyixhITorUmqmvqLWtAhtY9uRwZo5bmZvPq7rGKCtaXWVJCuE2eNNF+8uAD5kU1664uXZcDoIWLFllBYbEAFnmBOXtDoR0QHKL7bGyot6CAAAvw87F77/6hDvIiwkOtpLhI6R1GjBxlw0eMFAhb+PUiGzlqlMLOAwJ9dUC2bu0G2Vlv81Ze33HjHJCE3atDXVhabOMnjLWbb75RUDQsPNQaGxssKDjUkpNTZMuAo8ArUnWQVoYxIw/svn37Nefo3/HjJ9is82cpNcbho4etpr7GfP181O+MVUd7p0AmMIvDHQ5A6G/sj5NPtr/2Kfpx+Jncyodyc2XPxuQM1bwG2rmF/VwQyrrD9nBPzDvWObahuaHdpkwapVQsl112qRUVF1jfvmna66NjorT3cbjDnPXz9bNdu3brPjmwZC1s27pFRfWYF+zx7KPMdfY3PofPZS1iS0irwjzF1rz44os6nOJQln0dIIoN5RCCKAEOOJjngH5sHraFaAv6gr5mrjkFBBu1F6J65CDjoYefsonjBwkuAkXZE4/kldqbf37eRo4cJRtHxMfxU+U6AA4I8jpbfBDYGh4ephyirBnem9S7l9XV1dqePY7it6HR7Ok//lL2e8GCl+340TwdSmGv3Jzd2CDsCRDXPWTgHlmXjIGbmxnwzd+5Fs8LzAGeD5TmpKzs7OuY39g/5gfrn+sAdrE3VRWV2hfZA7kWNoC1zkEL7adf3SJP9BvXwcYBmUk5sGPnTouNi5NtBIpyKBQUHKzw+QWvvm/jxg2UzWTvIMcSbaDQkr7O5Jz/a+Hz2Dw9V54TYs/PbvV55X7vpEibv7W0tAmKdnR025YtO2zvvgMWEBj8V6Eo+z1rY8GLz3t4wHfTxfHclacHPD3wH+wBjxH8D3aU52WeHvD0wHezB/4WFD23+vy/V2iJEDI3p+i5UPTcnKJAUR70lYOUyvRnii6dqxR11aJuoSVXFeAWgcBh+uMfF1hcXIiUBwAziiWhFMXxw4kDPrjVj0+fLoJ3ynnm2pdfPk+w4umnn7aQ4FBBRNQ++VSlXr3RRg4fKCUe0A1YCAjhWoTPV1dVCRz1TU/XQz2gDqiDcgrHgJB8nA2cIpwKN8wNcIuDgmPo5uTCUeN9XIdCDKhLUFnigKDA4nPdoku0l35zlY44OjijOD84REC448ePKjcmD/YUnendJ9kKCgn1DpQalvDttHTCIMts6NBhgqOEVeKk4UAHBflYU3OXRYb7C17RLhyfsooGCw32VltoO33IfaOIwYEFcFTVNJhvgJ/1VeGWTouNjrFTJ08ofLOivMwGZGVaaUmJ3XfvPRYTHWXr1q2V6m7lym8FmMtLy2zO7DlSOQF/9u3fK3A0enSOwhfJU4bSZsCALAFO2kEY4sM//RepgVDRUdSD8HkgF33P9XHkURcSYo+zCZBx86Xh1NN/zD1yguIsA4J4PVCUkEz4fSNFMNo67ONPPpXKk/6jWNKgwUMsPj5B6h1UX10dzYKItJmxpPhWaFiI5eYekqM5ZMhQyz9daD4+vnbgwCGrqa5TdXh+fvChf7EPPv7EVny7yiIiwqUUxUlvbu6yGdPHKwwU1S19hdoMJXNxcbUFB3vL6Q8MDrG9Bw5ZYVGJ8p4y37kvAO+uXTs194FVqO5IPXCKfKUBAVZR0WDp6YnKWTggO9t27861wdlpqt49fuxoKyrMNz9fb+XlXbtmtVOFff169SF52sZNGK88cu1t7dY/o7998dlXNmfOLAEM5ifzVDlPBw0S3EQxisMP5GRNsE75Dvgj3BKlFveDqpP1wbwHAgFHcL6BI4AR9+ABmME4f/PNYjtw8KBNmjxZylFsBCGzjCnFoZijXJO/ARP5HGwPMIbPJacohaI++OB9wR5UTu76BaYAGFFHs35pL3kKKd6CYg14RT+/9NJL6h/AAp/DPbP++T3AFCALFGQMsBNSSebm6j20l7ag6uLv2BBgpxuOzzzm/ajAsIfAj40bgRTjBWuZ86cLTuveUIWioOP1gDQ+n7yZrFVglFN0zglXZX2ifo5LSLTImFhb9u16S+4dJ1jEQRJrjrXO/AH4LlnyreXkDNPYuqozbCNr98MPPtbBhhumTd/QX/QBXwXFJZaekqz+ArTy+U7YfJQVFRcJ9JE+hDXIe5qam52DmNAQVRpnvAgP9/bxVnVvKRo7OvR65amMiLTiglI7//xpdvFFF1i/jL6WEB9rJ48f13ohfPrjT740X38vC4+IsuCQUMsZPVYq49qGNgGTkGB/HeD0dHVZoL+v3Xj9ddbd1WmNDXV24w3XqygOarSExF52/qzZUsFR9Ry7dPDQPvVRS3Ob7OquHbutoLjSbr7he1oDhw8dUj7gkOBAHTI8+JMf6yCqo7NdKUdIYUA1dg6yHPvTYgcPHJLNYfzq6uqlrKRPSIHC2DU3tWhfmDlrpl009yIdwtDvAM380wU6FKRvSJ9BOhDeTz8ePHhIdtwNkadqugB1aKjGA9vO3sRYAnqZv8x75i37AgpB1izXYg3WVFdZUUG5xUQGCGyikienaFxcjPY2CuPRDmAm6TGIGgCIsicRjs5aIT3H/PlXaR6QIgP4yVrEbgDtODjhXjkYwZ67UPS3v/2t+q24pFRzAdUkr3dT6JDmgnZy4MA8xg4ARVFeupEOgDoiBdgPpk6dprQwFM265ZZb1c8ortmTa+t77LUFfxDopp1cC7hL+p1de/fKZrE26T9y5BYVFWoPZV0CrLkWBf14ZgCkY2fYv8kz2lDbY/fec4MgJPfMvsf73DzirHvaRd9zHQ6ZgNvAXw5LsAGscewV98nPPIdgP/kM9lXWLO1x8l6nCCiizkd9Sz5e+og5zPpj7hDRAoTlmYoDAQ5/eN7CrmMPWceA08GDh9jGTZukNua5iv0aKErxqeeef95efvkdmzp9lPJB00YlnjdT+DxjyiEqffbXCi2dm1P03Er0CqM/A0vJDX8uFO3u9hIU3bN3/99Uinqg6HfTr/HclacHPD3wn+8BDxT9z/eZ5x2eHvD0wHeoB/4zULStpfH/V32eYj5IHc48754NnweKogTgQRblm1RAPRRw6Rbkc3OKEvYJIMKxpmABOcVcMKoHaH8/OS2EkP7hD89abGykPfarxwQPcZIK8vOdHHReXlJ3AH0o/IHKhkbh1KHwwDkEluDk4NDh/E+bPkPqSopT4LDgfE+ZPEmh3zmjRtmiRV/bwIHZyumIg024IqHOOPgAG0Lo4uMS9H5yrDoOZ7VyP1IwB9UGkAxIgFOBo5KR0U8FMugXnDJy1/HF/+PUuvkW+X+cD6fKulPECCcbx4h7VFX15N5WVlYidSuQAzAaHBKi0MQeIzSt1WpqWmz6jEkKpaSvAWHknSwurbTY6DApnS688AJBKxw7hbtWVMhhRa1E3+Kkcg84TDjPACmc8AMHcykPa8mpqdbe2qaiNaWl5ebv660xu/iiC23F8mVymCke1NJClfkUa2ttse997xr77NPPLDQkzHbt3KXXozZyq80CIoBnhDYDsHDI6DP6lVxzOMfMMfJ8ophFvYIjiXPJ+PAzY831GG/6DEfM7UMnjDdWfY6Dh0ONw+6kWwgTYG5pbbOvF31jBw/mWlkZ4fs+9r1rr7fhw0fY008/YwOzMy0tNclOHM9T4RQ+k+JPKN+WLV8mB5E8rq+99rqUfFSFf+KJJ1UZnlD0+3/8gO3Zd8BeXPAXqYX69I5TKKGbn5HcdEGBgSpecyzvtAB2e1uXxcfHCKZ5+/raiy+9pgI1zC3GxVXQktO0oandoiNRl423NatXKT8r6xAwV1hUIEg5adJkW7F8ud1w/XW2ZfNGu+jCOQLaQFHG6t2337FLL5trqMlIMUChJSBLW0e7wkrHjB5jLzz3gvJ0Agu4NnOY+QToBGrw+VRiZ40BXNzCXQArnHaUnQBGQB/zC8US48K4AQgAnUA+YCHwkbnI+6hkvWlbrs2cPlbq1/UbNtrEiWNlZ4Aj2BUcfl8fQpMrtYZQOceSEmPQQKl6I8MjBCfpNyCAe/AAkHZTAjBXsCNumgz6kDnmhrbPnj1Lawv1KusYAEkeYOafmy6DewYaAS4Bnw888GN74403BV5RqnFPgFwUcITUo3AF4JA/mXx9HFgANYDxd911l/3ud7/TeyuqKs7kDwx3Uk8cO2Z33PED2YyPPv5ENo/2DswepByjq1avknIUGNDS2mHefqiHM7TeOXBwq0uzvvg8IBDX4jtgDDCKXWGcAUPkqqyoqrXgQCe8n/czfgAadx7zPmyjqzrHzrDOgIAcTh05elTQBLsL+CSKoL6hXvkiydPJ+7MGDLDcw7kO1A0KEnippVhTeIQNGTTIfvjDu2RXVq1aaTu2b7Puzk4dZlVXN5q3j1l8YpxNnDTZtm7dZnX1DbKXqMH7ZWbacSIE+vS2vbv3m7+v2feuudJGjRxhK1Yss0cfeURpE8gviaI2JjZWBewoVvbJp5+Yn7+P2jN69Fjr6eqxrVu2G2H9qHKVtzgs1Lo6OpTKIikpwa66ap75+/vq4ISq5afzCyyxV6LmKHlemUfkwqZ977/3gSIOxuYMFoD68suv9HvsYWpKqhUUFVhxaaEVFOSr75nztIuxwt4xnykOxP7E/tO7dx+ty2XLlgt8S1na2anv2FTmNNCMsWf8yKUMZMfWM38Bh6+99oalpfXW3D9+LM9KiwotMSFOKVxQh06aPMFKS4sFOletXilgyJoFSLa1ooRHxbdVa5P98ZtvFqnQEHOFFBmEr2MPsP0UEgTesefx/yg0aR+2j/yhmVlZgqukGOCggXXDvogdYv/goBGbwpxBHUsRJg6J6ANU2NhD8kDTX9jpF194yb7++hv7ICA4SAAAIABJREFU13/9nfbLp5951krKG61Prwjl56YdPGMAEzlgoEDjgIEDZXexWyhEWf+1tTVa+9gu7LCrxORvv/jlo1KB8p6YqCgrLiqwCePHy05wOIKtpI0chGBzOJTk9dw/X7SdPc1Va3KQQj9y/+6Y837Gi/F07QaAlPcxD9gDUdOiROW1R3IPa+/HBvEaoDF7A+vfbSv7M2PEP/ZYrkf/s3Y5iH3jjbfsl798VAdgvO/V116zt9/+wCZPHa8c3/Qxvye0nrnqqo7Z39y0Sec+97mP2EBR9+/KWX9GMeqG+nd2oZylIFOANTW3mr8/xdS8bOu2nVKKKqeoioF6GTlIlf/+jOev1DpK6+RRin6HXBrPrXh6wNMD/8Ue8EDR/2LHed7m6QFPD3w3euCGG27tEYx0CxvpodExjSjXfAmN7+40Ip68rUtQNCkxzhITUA15G+Hz5BTFIeIhU6FQiozqsp4zedVwVnFMlFTsTN5QPoKH5O4u098c9ajzOx7M3YT6PBTzsE7Y2pNPPmtpafFK6I9T/sqCBSr2gCMeojBIb4EF4N36jRsFOH5w550CPy+/vEBAASUSjjjOxrx5V6qCPU5+Ts4oS4iLs/Hjx9q777xt5BKleAQP0Tys4wwMHjLUjp86aW3tHXII2ttQ42Tbxx9+bNdde41C7KsqKmxAVn9btmypigvRR9w3Dtq+A0ctKSlWjgFtBQqUFJUofB0AChzBGeX++TzAL/eOQ0cIIE4B8AAAxv/jiB4/fkwKD5w6ckTy/8A9wDBOMEATKMw90s/kFuWaOCkAiIioULvl1pulgsNpQ0WLQs0tiINSCQcJlV1paZnaR3go34EB5uOj/JJpqel2LO+4igUBUxPiEyw8LExFJ0aOGGbZAzKtuLjQQsMAXicUir5xw0bLzh6kME+cO2As4ASYEBsTJxUJoZc4sAA1wkiB1NwjQA2IOmPGVJs+fZogGiomQBF94+ZBxKHHgXdBHA4/f8PBRT3J74Gpc+deIpgHIODzUbOQr27Dxs326mufWEIcxUtQq0Vbamq6oHtkRJhNnzrOAvy87eSJU0bhIzl7LS2ae5WVVQIYq9eslcooOibGHn74p5rnQLofP/CghUZE2rPPvXBmfZjyIJIz0M1DS8Vm1gLOK3OeOYOqh5+55quvvmbFpRUWGRGqdlO4BljEGDL3AHGMCUqh9PRUfXaAv7/utbaGQkPOcr9wzgXKzUr+Vqp2sw6plI1aDEcXx55xIJxyxKiRZ9TOHTZ86DDlxiSXH049EIQ+oE/Jj0cuYFcxCrRhrQL7mO+MLWHlrEsAMnnuAKHcO+OJ0pZrEmIPZMRxB2wCVgnpfP31N+zTTxfboEEDLCU1yaKiwy09Pdl279ml66JA3rFjtwUHhQrwEGKKkuuyy+famDE5ghg+Xr6CMaxx+pXxB3AAQKl6zzxjzdEWgCW5TwEvzCNg6DPPPSNIAggFQnl5+VhKcqqUU/wOeLtkyWL1C7ksUXUvXPiVXXXVlZqvs2bO1rxnTQORgaH0N1AWG4ByDsiDvWL9AkUI86fNKGhPnHQUaUMGD5XdYD6j3ieNQElZmUL4sQuoGFmXUmh1OTAyKCjEGhqaNKerqyuVC5G+RS2/d+8eGzhooNbJurXrrKWl2/z9nX3BKUiGAi5IMFl5An18ZOMYX+wIfQSkcRXyTnGnYPUDa6OwsNQGZg+wk6cKNI+xtRwo9PR0WVR0pG3ZvstiokN1fa5LyDyfJzUj0DEoyKIjI+2aK69UqHxDfb3UxKWlJdbY2GwdXWZ9U5POAnZsFWNIpXcAE7lx846dsuSUXlZbV6N+Ie9jRKifZWb2t+tvuNaWLV1iV8ybZyHBwfbggz+RPQaOJcSTAiLPYuPj7GT+ac3JiRMnySY0N5Kf07HdFO4jDzUh9OQoBRbec88PFRkQGxttUdHR5uPnI7UoIBllP9CQAmKdHd22ffsO2Tw/P3/tk9V1LZaZkSoVJzmz165dY6dPH1MRNfYHQBv2nnkOWGSNAckBtCgnGRP+5gIzfb6Pj0XHxmjPxGaPGpUjkIqNJBcp94utIN1Ad1eP4Onq1WtkC3Zs32o9XZ02aGCmjR8/TodBFL7DzrM2yKXJfdEm2nz6FArx3qpAf9FFF2udkTubPZs5zh5PqDV7DfOIz3r0UQe0MQ9Yi4BN5hKFxlhvKGxZJ7SfsHrWBXME2+OmEQAuAkc5tGB9AxyVo5OD0mVLLCsz06KiYuzNt95Wzu3LLr9CY7l6zTrZsvoGwuHDLTwiQoechMTTt6xFbGRaaqray1rBtrHfc8/YYPocu82cZy3QTvYk1gFFHYMCfC1n1EipRF1FOcpabBHfGVPawOsdhbcTDUHfLFu+3BITe+lACbvMvo6t5f6x16xLDkrYL4GbfGcvZI/lkArFamhoyNn811yXuYwalM9nH+V19BufzT2w77AXY99JAbN7z14VeKStPJdxTdYSqt9XX/2zCl5SlZ61z7jxrMicYE/jvkix5Myv/28uef7mFvhy/35uflFej9q6s6tD7weGdnR2m39AsNU3NNmmzdvs1OlCAdKuHucZ1c0tig3roRAoqZ+6neKgnvD574Y/47kLTw94euC/3gMeKPpf7zvPOz094OmB70APuEpRF4QqP6ibwwkHWLFNXebjjfbQgaK9e8WfhaKEFfIelJ845X6+vgKjrlIUJ+RcpagbKuVCUT9fFHyohjqd6vWA1TNVSN0HZx72CaN98snnLC0tTsoDB4q+bO1tLTYoe6By5PE7VAwon1Z8+6298957ds+99yoU7JlnnnVCFLscFVL2gIF6qH/zzbetvKzCrrl6vtXV1ShcmTDiPr17OSHIEThDkebt42N1OAyHDimHFRXdAQN90zJsx7YdFh8XI3Ud2bIGDRxgXy/80oYMGWTNTeQva7egkGBHjZmWbjW1dVJBxaK4LK+0XomJgkEAIAAAD/+oPHDmXAcHx9BVbAJJ6RtUZygncVgoeoAqDGcNAMTfybkGSJl53vlSGDE+ACicE8BFdGyUefn02D333S01GupFACpjhnMUGECOsWY5+EAbFEw4PYR/40ABmNMzMqTIAGKePHFS8LUwv0RFiGhXQjwVi0MUPnr61HEHQtRW26DB2VIMxcUmSIGJAg3wI+c8IVFAkTmBI0f4Lz4TTiXFNVDJ4PSfOHHMrrn6Klu3fo3azOdxncSEROUmJOwPRQsOPo4o4BXnGqdMjhEq5vZ25ZK76KIL5cy6lZwDg4OkFKVYwzPPLLDODrP4+AjzDwiSyqmmps6uunKeNdaVW3FRvgUGBFpmZpbxPlQ7vn7+yj2KUmf8hAl27PgJKVQAEp99+rlUe9GxsXbx3Mttzdp1cjj37s21MWNGCmQwfswD8oRGR5HuIUL9cfFFl2h8eT1KTpSQzAfWCK/HUWxp7dI8zMxMt7paACl5GNssuXeMAB/zilxy5WUlNnLEUGtpblRoOvOP9qJy4vPpL8AdY874AyV5DevJyYHYKmBOfjr6mj7mZxxnHGvAJa8HhuL0M+eABrwPiAOgAYgAICk8xNx0nXqgI/OB1wB0gCdOGGqNHH3GeenSb62urk0wqb2j0YJDqP4+xA4e2q/rFhQU2Y7tuy01pa91dHRJfQZAmjhpvI0YMVRjQRGiLz7/UjaHQkfMD+Ycawkoit2hzwAwCxYsUG5EtwDJ5CmT7NPPPpXqGRA2ezYFu8KknnzuuecFzuhX1GgqwpWUaIMGZdvXXy+0W2+9xV555VW76MKLrLioRH0OWOZwgr4BDAES+DxgMXOYNnJwAhhCgYtyFghI2gIHqHVJSYctjE9IsEFDhkjJxTwHdGH/yPeHQrGhvtEmTZpi+fmF1tJMFe8GqWeBJLR3VM5I2XT6AkUrSkagZH5+hfLXNjW2iKZzwNPW3q72YZ+wLYwNXy7YcXOK0hfAXgAP8zY4ONQC/Mh52mxNbY2WnpKqAn1NzY3WwYLzQgHma+XlNSqyRCoKVI8UdkNRyb7i7+Ojuc6cqqlvstio8LNglrnG3OM7/dvS1ml33vF9rR3mdVAIIDLQCkuqLD0t0aqrKqy+ocuGDk61O++8Q/khF3+zSPB5xbIV9u2Kb9XHfXona/2WVlRYaES4lZSicPezQoqPdXRbVGSEFHnYK6p7Ez1AjlLSbNz/o3stO3uAFIQRURG2YfNGzS1U2ED0sNBw3SP2BXu76OtvdKi3Z88+Ky6tsYy0Pvaznz0iWLpy5Qq7++47LDf3oPqd/qWvWSuo37l35jMgjTXJFz9jR9zULBWVlXbnXXdqnu/atcdmnneeYCjh+9g57C4HjkRFADQZA+YmQBN4/O3yxdbd1aH0ISEhwTZmbI41NTXo5127d2rusVcwVzes36DDO6AqhYtYR8xnZ08hJH2XFKUANuwyKtVf/epXmu+sVVKmkIsXJSP2gb0K+z5ixEi9lz2SdYut/NGPfiRQyNrg87GprC9sADaF15IrfN2aVYLlvj7+9sorr1lZeaVS7axctcb27tuvA1DmOArh4uIiHToBkUl9QMoYH28vRYkorUFzs/qdfZb+YZ6xH7upKGgXNpS2s644RB06OFtQlPXAewl/x74xnrSTwyHANW3EJrvRGqjYN2/ZbEm9+8huET7P33kvr8de02fYcw46CImnjQBNbDf2gz5gfXEgwbMEB6HYcPqfuQOUJLcrhzW0h78xLth/1PWZWQOkzly7dp3aSr52DrdYI4Tdv/ji6zZ58mh75JFHNAZOuiSKGTp7lXsA6R6AOxFE3k5I/Zn9T4fz3t5nlOWdZ9Iw9ahtOtTyNb0+OCRcADQwMMRqahts3YZNdvzEafMPDBEMdQqCOs+2+sczKw+hZ6Cop/r8d8CZ8dyCpwc8PfB39YAHiv5d3ed5s6cHPD3wj94DN998u47KCS1yTtDPPDQCKM9AUc7ZgaJePZ2Con2SEqxXYoKjgvTyPptTVHlAAaLd3dbV3WndnYQm2VkoKjUpD6hnii5JFepDESLnd+4/90GYv/PwjHN5LhQlxA6n7tVXFgjYXnE5uf8OCLrgYOKwbtm61b5cuNBuvuUWOQoo9IqLS848FPfY3EsulZP/wQcf2YCsbLvrzh/YO++8ZcfyjkrpGRsTJeBYWFykUOq4+Hjr6umxptZWKy2rs/S+hGQHWVdHt7W3tpu3V4/AaHZmpl09/0p7+aUX7IYbrtP1uO/wyAip9caNnyBlZX1Do40ZPdqWL11mmf0zBQpw4lDg4LTiZACYgJoAJpwNHHscCReC4ZSSowzVplPcZtOZMDwnN6MA3GefK+yxuqpG/cNn0M9cp6WtxdIzUu2njzys4lWoQnktzurpU/lSk7k5vVCfojC57bbb5XABufbu22d9+/W3HTv3Cn62NKMIdpQ1iXFO8aa42Bjl/QSKlhQXWvbATOXUI78eYDMhoZcAKA4bCh5UTeTsZHxxYHHypT7s6BQ8dXLEOk7SqFEjLP/0SauoLJNyBuefOYM6E0AbGBToQFU/v7NqG/femVPKfVpRIdULUBQfqbm5SZ9J8SgcKcLv3nrrbVu/DtVOmJmXj9SaqEYf/pefWHVlka1ds9JSU9P0PtIjAH6oyAsUQ0VI2O36DRusqrrKhg0dbh999LEVl5bK2X7wJw9b3rHjckQJBQX2AMVwQIGXqPsoSgJkAWyMzhkjpS5OZn5BEUJdIwIwIiL4rGMOzCJfW++kXlZfX2dlFfU63IiODlFoMso3rhXo72eP/eoXgkH0BeCAteIUDAmXAw8wBkLjyAPu3arwOKX0N+Dr97//vYps4HgDMgFzKIXIA0gOPEAnTj/jACDAKWYuMp8ZNxx01I/Mc17LGLn5SZmv5KojdJa1Tb/wd0DVggV/sm++Wak54+3Taf36p9rll19iBYWnBWkBSaUlqGhjlP4AWM3cmzV7ps2de5FsCykAAE98AWG4dw4BAJFAUQATUBSFFRXdgZTcN2t59Jgc+/Nf/qwCM+R/nDPnAoG+ttZ2KXhRZY8bN04FhYAP5FjMzOynHLj33HO3vfnmWzZ71myrralT/1KNm+JLjDvzAbCCyurzzz8XsOAf7bn66qv1Owf4VQpcTJkyVWo44AZz8O133rEbbrpJMAeAgTIZKEpxNIxwVuYAO3DgoI0ZM06h4RQzI3wdpfC7739hkyYOFXQA5PC+utoG2dUjR05qnSDsDwh07DPKVNpWUVVnKX2c4nBFJRUWHOhrza2dqhAfExMhcMkX65l1FxsdZ3W1jVZZW2X90/tZS2uT5mtUTJSlpqfoUEqK5rpWi4+PVP5mJzWIlwrl+Xh5WXNDvXKB1jY0y+Ywx9xcrIwREAlbx+/pS2wbeYsFaiPDz+Qr9ZFa/sMP3rPS0nobkJVk999/r9KSrF61yiIjIs3fz89eWfCKgFJEeKTgHlZg0NAhsoNA0VLyW/r42bChQwW4sN8b1q2XIp2cwOQ6veLKy23OnNnKHYxurryqQqAIxR+h/TXVtUq1UV5eqUOVjz78WDmzOfRi/2qob1LBPPaI8vJSGzAAgOYU32G+ANGwm/QBcK68vMrGjs0RZGLfYJ0rH3RVnV1yyQVKHUAVel7P3GfuYn/ZG1GqAtsvvOBChdyj6HfyAx/Utd5552177JePWGlJkdT62JYRI4eZl1ePwvPzC06rPcxT1vmSxUtUVAoV5vXX3yB7w/gAAlGBsteh4ASQAtk54CR/OOsfe4CdYY1gU7CHFI2in6kKz3pwCxRif4CrgDn2Ee4duwEUxZ6hLOU+CJ3etmWToGJ5WaW98MJLlpCYZHPnXmpvvPm2lZSW6QCzq7vbBg4apGeQlJQ+ltArUQcH5PRWWpjmJoWws26BvKxl7Bv9iS1nXWI/sBvMCewccHLThg06lJo+barWOzYSsI1t576wj7SNtUJf8H72Xuwn/QDY9/X3k93iM5jjXJ99VwW7qqr0M/aL+2Zv5DrMHWwCh1akEMnPP63XsVcCzd0co4wHilwOrFyVK23BprFnsq+FhUcKigLKf/rTnzoKXG9v9f2f/vSWjRgxSGDbzUfMZ7vF3Jw8885BuLsvu9DUBaO8nnbzxevdf7STw76Q0ED9PTAo1Dq7eiwgINhq6xoFRU+czLeAoNC/CkVRqvJM+tLzz3p4wD+6M+Npv6cHPD3wd/WAxwj+Xd3nebOnBzw98I/eA7fccgcB7Q4sPJNzyQWk0EofslN69SjMtqerXVA0NTnJknolyjkmv5ryNJ0Jn+c9OBso1ro6OvWgjqLHLa50LhTl4bmrs0ewiy8nz5wTRs+DM/94DQ/kqMmeeOJpFYghTA4H5PU/vWb1dTU2/8qrpF7E+SXUFoUkzt7+gwdt6LBhcqAIf8ShJofamLFj7Lbv366chBs2bBJISE1OtvXr11nOqBHKqxgUGKBQ26XLl1nu4SPmRWh1Z6d5+6GM6lBOO/JYFeYXWz+UqctXmZ+vWa/4aJs0cbxt3LDOLrtsrh09clhhhShOCWGbPecCXY/q3bNnzZLTPXzoUN0PwAPwwxevRZGBE+SE6s6W40p/4rTgOOF4EaLId/4G9PneNddKNULoPI4RjjWOEOARyLlx427r25dQzlJr7zAbNXqwPfjQgyowAejEaQWglJU2WkiIl4pMJMYHq021tc2WmpqkeXLiRImlpiVaaFiEHThIMYsQFa5paenSXEpLTtKcYOwJ858wfqy1tjRZfEKM7dixzTIy+irclbBF8rehaHHCBkfKOQNs4oCRNxbFIj8v+nqRXXXVfDl4OKEjR46w995924YOG6xK2Hv37bUhg4ecLdBCn6LecUJTgzSPmGM4VPw/falUC+vX28UXXyRwhaJP8LmTStheFhuXIOD+2quvW319s/n4+goOUel23uWX2o3Xz7d333lTDjCO+6WXXiZnGviyecsWFbciz9/iJUsU5ghg2rR5s/VJ7mO1dQ2Wkppu86++xp577jkBUFRaAAGnMnKT1LuowtrbgcIm6NLW1qGwzf3791lkVIQUfcCapqZ2gdxB2RlWRzGvtlarq2uywABvqbHb2pwDj14JYQJTDfV1Fh0ZThChgAR9wprD8cRRBS4AKHCemXOsI5xv2sbr+Ezm60cffW5XXz1P888t2IKCi1QGOMvk4SPEG+eVPuI1fBZginmNcw885rVAVX7PF446IfbADEAI7wPo8BoAyMKFi239+u2C5I1N1RYVHWrnnz/dSsuKlS/v+PGT1tzUZkGBoXbqVL7a0NbWoryHs2fPFCjpl9HPvvpyoeaJWxSJgwnC/lGoAYGBCoAdYBpAkvtm3owYOdzee/89mzBhvNJV5OSMNm9vX6kwUabzO+YdqrKJEyfYxk0bLCkJlSTVrgeq2Fl8XLzFxcZL8UabKapCf9OXzFN+B8BgvJjPX3691q65arZCjVGhYVs4QKHoDAAKWIWycOWqVQoxv2TuXLWXEOylS5cJkrZ3tCsEnPm2a9cBmzF9qhUU5kt1Sj7WsWNHW0VlucAdMAP7vH/fARUgY32SU/fNN96yru4u2X/GEsje0tJp5503Rf+PzWIOAc+ZL6xXIBj3AWilzagqTxcUmb+3n9122/ft408/sorqGktL7W19kpNs3YbtltQr2lm/wSFK38FawtZT6b2jrc0629vM39dX84K8wIwbX8B9vlS46CAK7BzlYaWQDQXP4uNjpQoknUdYeJjdf/99yonY1sZ+Z/bgg3dpXZEC5HDuYbvk4ovt008+tUWLlllbq1lSUpTdfucPLPfoERW2Q51LOG5kRJQlxMfrYIT7Pnwo19LSUq26qtKyMvtZdEykXXDBHEHD4NBgO3zksK1Y+a3Nm3eFnTp52t57731BbRT6FeVVKkrEIQzQmzH8dsVKq6l3wuhHjRppTU21gnPsk4RMYzNd+AYcBQoyPqxjFbWqc4paASk5+Fi1erXdd/99ei85TAGU2BzyxZ48WWLDhw/U+1EzM5aAUQ4NUI5OmzbFjh4+qIJUgF6eBwKD/FV9HhUlzwDsQRycMP6bNm6S2hR7euONNylyAnDHZ5I7FBvPfGPNAwexQ6R/AIpifwjl5vekpmCfZ16zxgBxvA5FOXMMm0SKhMcff1z5R7Hn2DdSUXDowHrm0AQbeejgAZs0cZLt2b3XXn31TzZ12gybNWu2/f4PT+vAlwNRCoKNO1NxPSw8VDmclTqop9sGZmfbls2bzua85vmlurrBJk0aqwNO1jF9js1COeqmmJBi9PBhCwzwtQf/1wO6Z/oCRS39zL0BWOl7xob75vmG5wHWA4cz2Ir0jL4aSyAqv8dmMq7YWWwUClP6lIMT9jvsJn3x1VdfqQ8o8EdKAMaHfYd9i75mr+J1HHRho7kmY+lWn+cAk8JjFDPauXOXnl0YJw7QgLZAUcaUz//FL36h5xX2XvcZhr3AjQhyD7/5mwtBaaueD7uoLO+kU+LLzSlK29raWy0szAnL9/L2s+aWNoXR1zc025ZtO6ygsMQ6uznS/78rRb21as1efO4ZDw/4R3dmPO339ICnB/6uHvAYwb+r+zxv9vSApwf+0Xvgb0FRt/o8StGujlYbNWK4paf2kQpN0Ouc8HlH+Qk97TmbU9QttKT8UV7OqTwPuryXh14cY8L0zs0bxYOvC0XpXzen6OOP/8HS03tJkQAoe/ONv0gpOHTwEME/nAoUZ+R3O3nqlH3x1VeCAlz7D3/4o0K7CfW8+Zab7dK5lymEjzBFCi6EhYZYelqaTZ0yycpKS6wg/7QlJibYyJxRqjR8Oj/fNm/dZkePHbes7GxVMUYtWFVRbRdfeJG9+cafrX+/vhbk728F+acsKjLchg4drLyNCQnxUoqiiLviyqukDDx+4qTNmT3bvvj8Uxs1cqQcKJQoOJDcO04MDgaqEhx7lHFuLlAAMa/HocGxBF65CiEUJEADCkDhFH322SKbMCFHKiscExRwqE5R+wQEBpp599gVV12pvJAAL/oKVSj0rKGhx7KykqUMQc2LOoS/ufkNJ0ycZEuXrVDuTdoMFGWEY6JizlSGb5M6CgUa/bFn907lnCsszLfrr79Ozh4FSnJzD8sRdIvh4IABevkO4HUrHxOmPev8WXL6Gf9jx/KU73bS5IkCqsA0QjEBXAAJnDxgiZuXFkcKMODmueNvzFnUiOTAA4ryD7DQ0tYqKEoFemDEO2+/Z7m5R+R4oRKrqKiyjL5p9pvHfm5VlWVyVvlH3lBCqXFoqU7Ma+lnHHPCPQHiSb2TpJgkHxvqlgd/8pDaSPEmVFo40awXvlNJnMJP9BW/Q6VGe3Cuq6urrKy8wgICnJxsqMCiIiNt7Jix1tzSpOJXO3fusHFjx1pFRblyjQJJuNdJkybaRx9+YNlZmSQNPltgiHkENOB6gGoqHAMYcIaBcoBz/s4/HHfmHiHfOPPcI8ooN/cl84wCaVwHCOaOB2PLF+OIsw8cx/FmfjG36EeUh8ANfodiEyhK24HPvAal1WeffWX79pEjNsw6OpsUPj9hwhjLLzil6wFCq6vqLDoqzo4ePaY1glKU1A3Tpk3W+khPS1c6A4AF85w5gaoLaAAUpW3MQ9oClGEdcp+8bsjQwbZl6xYbMmSw4PegQU5OUaDoAw/8L4uNjdM6Ja9rXt5R5SIcN26MffLJx/bb3z6l8R45YqQl90kR1ACGsg5RsQFj+R0hqbSF/qBvAQ3kC2Vd8DPwCWj6+ONPKHQY23DPPfeq0EkcuT2bmnToA9hEobd4yVqbMHG4lZaUaa5VV9WqivzWrVsU+ow6HvV5VFSE1ob7Dyi/ceNWy8kZaQ/8+EF9HilF8o7l6cCoqqbJ+vXtc1b1x9xlrbnV6IExzE/sFfAKaHjo4GEL8A8yL/O26TOm6bAkIDDAamqrLDklWYct0THhuk55eYXSQsybd5kU2PT15o0braGu1oICAgTqmIMolBkv5qarMGOOAugBN8BBF8z4+vkykz7YAAAgAElEQVRZY1ODtbS2Ktx708YtFhrmZ22tHfaLXzyscHBCnGtram10zmgp4Z9/7gUrKamV6vq6G2+w1o42a21rkyKfYoGEvwPbsDGskY62dhVh4wDi3nt+aNU1lcqdSm5kH18fCw0PO1toDNv6r//6e9nBjL79BPy4V2A7amjmCao8wDdQcurUKXbezGl28OAB2TxsBGuMewR4oYiknxsaSAkRLtvOPAZUYUuZ5zt27jpboAf7ib0CWqLIJ1UJh2vAVeyBjzcHQjFSaLIvlZQU66A0wN/XZsyYLvhbVl6iMSInLZXXgXOAfdp18MBBKXxRVc+ff7WAG23i8I9DIYA1NoF9kEMS5ji2mHXIIaGjDmxVVMNTTz2lwzH2AQ7d3Ar3rAHWPu1/8skn7f7771f/OhXmpyo3MfaIe+cgIu9Ins2dO1dK2N///o+WM2qM8rWST3TGeTPtjbfetPLyctk+8t9mDegroN27Tx8rKS5WoUdSMGBLCgvLLDHRyevKAQ5f2GzsFevBTdvCHi+VbHGxVZSX2G+felIHNqgySfvB69gPHGVqikAl4JjnIsYWUAoUxjalpKXKFnKPvI/X83cAJvOBvmXMOPhj/TH+7KduyhOAOuPIAQvrhXtljfI+7DiHL8BqV+XPvkVbaCsHFVu37dCB67FjBfb000/JhvH5jCf5XZlrKEVZnzz30TdKs+Tnp89zlaP0Fc8AznOil/7mhtW761hz8EzOeeUU7Wg3P38nasSFoihFGxpbbOv2nYKire1dHij6j+6keNrv6QFPD/y39IAHiv63dLPnQzw94OmB/6k98LfC562r0/z9fMzbq9s621sERfv1TRUURSnR2eUkz3eVolTPVt5QftvFGb1ZR7v7sPtvUJT3ukpRlF78/7lKAFdJ4IbP83D++ON/tLS0BOWoAgi88/Zb5uvjZT5eDsjDQQIkADtx1BcvXWo5o0cLhrz00gI5SrT0rh/epWIo9957n5w9FHC+VKWOjbGI8DArKSq0lORkPXQ3NDVaTCzVuotVuORUQa3FxAYJmAEKa6qabUBmujU3NVh6Wor1TkxUOCH6hPvuu8e2b9uq4iq9eifJYb/1+7dZeUWlqtjPnnW+vfvOWzZs6BApNXDocJhw4HAYcT6AUMolefHFgr4AAkAT9+/m6AO8oMwCxKFkAzICQXEgCWueM2eO8uCRaxW4BFQhX119Q4Pt3L3ThgwbKqcJ2IMjHx0VI1UpKiVALGHBODEvvLDAIiPDBKdwXsmtGhQcKrUYTl91lVMkiYrejEV7O3AVhWKLjR2To6rmKalUQN5vU6dOtm+/XalwY3IK4jThcOFQ8f/ePt4CcdwnjrFbOAjHDpWN8pUC13pQNdpZRQttwyEFIgHX6EsVhTqT880JVU0UMACc0Lc4+LNmna/5TE5F3VtXp/n5B1hlVY3A5O5de23Hjl1ORVsvb4Vjky7hB7ffbOPGjpZTTBgteTGbzxS1IqSe3KL8jv5gzpA7kAI27773ntSbAHecSxx/cqwSKu8W7cCBJGwWoEX7AUzeXj5S+HF/p/ILpWpjHgJpCItX29vbrbm502JjQtX/KImAMjjNTrGbBIHO9997xzIJl6+rlUNKfwIx+I6jCVih0BI55XDaAc0on5gLTpX1aoEoQANzjHXmOtMcAFCgA3DB74D8vJ95wviyvlVVPCtLjj7XcQ8FWMM4xDjqQHwUSOTzRL0EIGAMAS3PPvuiLVu2VuAmKjrE+iQn2IwZU+zEyWM6UNi374BVVdZaWmqGbd26Xeujs7PdBg8ZaFdeebnmdnhYuHKKApp4D3CU9gINUKjyHu4XiEL7OHRBSQVAGpCdZY8/8bggCQphYBFK0caGJtkWVJWotAhP5QADNWZamhMWfsUV82z58hVSNgMFWeco2ahMz9gwn1jTzAsUYQAKAAPjwfrFHnJtoAb9dcklc7VegM+jR4+RAnDw0KFWWFQkUEFaC+bW4SMOlN++bYf6rba67gxwTVehrf6ZGQKtKKc//PADHTKQw3bJkvWyz2PHDLP77/+RVPccNFFw7tTpU5o/VNCmTYDb4uJKCwsL0LXdcQZoA7a4T9pMig7WEZCfgxNCeUeOHG679pCHdoDt3b9PyrbKqio7ciRf10OZzusBhcuWLLGEuFhrbmyUTWBeAIOw53xnLaAYJY0D8/ZPf/qLDRyYZYcOHVFV+9i4OKuuqbbgEBSUtdbTTZ7DFqlIySmKbTh54rhFRUZZQ32DXXvN9+yrrxYqwoB1HBUTYzfccqMdys1VHtAD+w+oGFG/jAzZF9ZEeWmZlMGNDfX29B9/L2C/atVKAUSgKMXZCI9nTtGHXIdiUEOHDFX6BWwCoey9eycLuhJCD7gqKyPliK/Nv/pKy809JBDM77F/a9dutIEDMzVvsSH84xCF9cccAZKxDpVWwD9A6k/6iTVOXmS3sN+iRd/outwr10Ydf/7MmZqLrGfSC+SfKpCad/LkSTpo2bJ1k91++/dt3bq11rtPkhSQ3//+97V3nTiOUrtd9gw1JupO1hptfv311+1nP/uZQCUqRMA5BzIotNkTAdrsd6jJ2cPuuusuHSAAlynmxx7IXEXNzecBctknb7rpJtlfbAkqSiIPgKbAQ9LNsC7Gjx0vBen27Tvt+ututNi4eKlGOfjcuWunAc+xdUDya669WmuOvqUv9+/bpzkP5HRTfrCvYGvdHMrMYeY7c5Q+BvjStu7OTisqrLYbrr9UYfJATu6VNcNcZr3wesaKfZC9EVDMd+DpqtWrbOIkR11LTlXGlfvCrrGXAkXdcHoOlxhL+hvbTh9ic1GDo2TndbSZz+Je2DOYHxzIED7P37CNzAPsMO9P7JVk23fs0mHz0aP59uyzv9UzC3vVb3/7Wx0UoIineBZ7rqscd5/1XGj87+UQdfOI8ppzc4ryswp0dndLidzd3aGfAwJDVGgpKCjU6uqbbOPmrSq01NXj7YGi/1OdD0+7PD3g6YH/UT3ggaL/o4bD0xhPD3h64L+7B/5WoaXuDkcJAhTtaGsWFM3sl67iAuQQA+p0dpPrySmUpOT1CsjvVsySTvTb25zcc95OqJJTVMmBolTVBZW6uaVchYCrEuCvPGQDV1CKpqUlCpKgfnrrzTcEIHudqaxMmC4wg5xrs2bPtvrGRlVIB46hwOFzCHu/8aYb7cjhowon5XOGDRtqjQ0NKogxbOhgKY8SExJs9+5dVtdQb41NzXb8RIXFxAZbQDC586oEuCjekhAXb7HRMVZVWW7FxVXWOyFcELmkuMZef/0ZKY1QovZJSXYctttut+KSUjt56rTNOn+moCg5THH4gKKAD5xEnE7CeYEcOPhU00YNg/OKopM+QRW6fPkyOUUoqQAlgJzNm7cIiuI4oNYgRxp90L9fpiATVWJxuI7k5dm3K1cqBI9rAiwGZg+SWghFD58NSOFzCOEkryPjA9TCSQoMCrGDhw5bXHyCgF3nGSUmxapQR+HcoRQ9feqUpST3sX1791haeoqqxhP+xz0OGTzsbDEnxhjnHecOdd2h3EPqC65DagMUPtwHQArFy6WXzrXSkmJ7/fU/CSjcesutKiKD88+40i84qoBA15HivW6le+4BVQwAat68ywXBKa4CgAX0BwQGWXsH0NXb2ts6lWph0TdLpIyprq4VxMnsl2rZAzLVd4yTwt/DwtSGEydPSfXFPQDjgaQAzfyCAkvvmy4Yeij3sEAf6wOwRR6/3MMn7YI503Wv9PvJkwWWmZkhuIEKEUeeMSDsMTExVrnVcMCBFdxffV2jpaf1salTpijEPi01RWCYvgWO4twOGJBlS5cskbq3sKDcRo92wixJXYAzjPPLNXHeccA1f/r3V3/St4An/p95i8PNNXk9SkpACM41jj6QA6URYc3MbdrnpsTgc2gXEIbXMDdxwIGk3AtrHFjP3HcLD/F+2sHnr1ix2o4cOS1o3d3TagGB3jZ69Ag7fiJPDv+RI3mWf7rIckaNtS1btml8IiLCNAcJn2f8Y2NibdnS5ToQwKEHdGBHgI8UdUFpx70wZ/h/FIfASto+eMgg++LLLzTXZ8w4TyHdKEUp3Pab3zyuMHbuDyUWqThyDx+ykJAgKfvuvfceW7lylU2dMtUqyiul9ALgAJjpNz6TuUm1ew5I+DyUrIzHbbfdprWOAo3CLxy2UHwHcMS6njZtuj3x5JN297332rr169UGlJXYv0XffKM0E6kpKK2PCwgBT7hOQ2O9ANM111xtHR1tVlBY4OR+LS6xL75abUMGpUldmtk/SyH0v/71byw5lRQLe5STlH4DfjFXCooqLSLMX/OJuc3fAL+MKTaMOUI4fHNTqwUSft/YYmEh/pbRr6+VlpVabFyMVdfUqL855CGMub6+0QoLiwUeaQcHVdn9M6TGdyt/M2/4TNYUIAkgg2267Qc/1NbaK94p+MJaIq9zn+TegsTkZq1ETV1LFXGza665Surq+loHSNHGu35wp2DwddfdKHVieGSkDc8ZYXnHjglcHss7ZsVFVTbv8os0V4BzJ4+f0D4yOmeU3X/fPbZ5y0Z7/nlSZTRYbV29TZg0XiHlgCGAJ3CKcaqqrJIdJ5R989aDdvddNyrdArlL6+vqNc6VVeTX7TyrIsaOOQryah1uAcGAcW7oMgo97AaAkPYRdr5j527tHbyePmRsOAhgrjEnAeLMPcAosI1+U8VuLy/BwfLSYhUnJJ3HJZdcbOs3rLX586+0LVs228BB2Zq7d9xxh67V0d4h9SkHbuPHTxAUZXw59EKtD7wGYDIfaRsAk0MI2sZeQZuAdPwMZGO+k4Zlx47tduedd+oZAhviHhpwvwBJNwUI6wC1N8CVPvnmm8UCtKyXl196WYWmhg4dbs3NLXZg/0EbkD1Qzwi+fr6KGCB/K/mI2SMoyMf6jIyM1lpl/3RVjMw99hz6kntz9udyjS33AbzlfinIdYrogqgI2SsO81gf9DH7CePBHg5g5/+xeRzgMYZca/Wa1coBzNxhPAHDzFXum7kAGAWCYm/ZW9mHsC2sERTl9C3PcEVFhXqfG0GBDcSucx+0l6JOHC6ytpl3gGpSngwcNNg+/uQz7YdcD0UowJR+Rsm7cCEpY4baL3/5y7O5XdmnXeWnW1jJDY0/t9ASa9XNOepGETm56J0Qep4h2zvaeJXu14WiFFoip+j6jZul7PXy8ffkFP3vdio8n+fpAU8P/EP2gAeK/kMOm6fRnh7w9MD/qx644YZbe7y8ySroPGwqP+iZ/E0Azq72NkFRwufbW5sERbP69z0LRVELAkWBnAp7PxNCT1ERktijmvi/QVFe71afVwjUmbB5N/G+A1K95WDgXD3xxO8sJSVJOUVxAAifP37sqF057wqFFQJpcKiysgbY3ffcYz1eXpbUu7ecpSeffEpOOJD00ssutQUvv2JFRTUWEGA2YwZgghDoE3b1/KukriPHKCCE8MbT+QX2zeKlVlRcatFx8VZdU2v9s7Ksvq7BKisq7OGH/sUWvPyiQrn79OplRw4fkoKVMELUR4RLpqan2bvvvisoWlBYJKXoBXNm28cfvW8ZfdOlEMGhw9kBRACDXDgCQACEELIGuAE04ehR9RqFCM4ODisFfAgX5DoqBNLVbc8884ycFRRIKOFwNAEtOBKrVq+xrxZ+bdmDBsnZam1pVeggYb9cjwrEgFgcVN5PNW/UiKj7cJhi4uLswMHDUoygEqTCMuHnDfXNFhrqLxDEzMJpu/SSS9TH6X1T5UwC2lDFlRSXCYriODKmXIfCNADKhMQEOfWogWgvII+faSv54gAZa9essU2bNspxc8PO+X8cS7cKNs4cKtbIqEjBU3KsArZQ3OAsMs9uvvkmgX2UojikrlKU8HZCVSPCo2zlytX21cJFKkjV2OhU2g4K8LYxo0dpXKqqq62kpFTXO3/WLPv660W2du0Gi4uPlVMbERVlR4/kKRQTEJN7+LDy09JW7v3AwRM2fdp4tXHzZqq8D9IY4KS7apoA/0BB0eraeuvdK05Od0iIv4q7sNZQ5wJ1hw0ZovFet3aNZWVl6vqE9bK0Y6Kj5AAT4nj5pZcKxuOoAxxRCOGE0wagCgpNp5J7gRxsrs29cD3UWMwNCqDQn8AK1F4ARuAG13RzZVIIBcUi8JRx4n7oZ9Y33+k/gAXqOkJl+QJo4GwTVkvlaUAzcAHwgyrx00+/tHff/VQwMjwi0EJC/VV9HqUoSlLC5/fvO2TDh42yxYuXCr6i1OzdhzB28n96W4B/gK1ds04OvwuCcPpRO958882CHUA+t/gJhw4uaM8ZPcq+XvS1paamKDXCwIGDBEU5cHnhhRelZmQOooKkaBFK0fDwUBVpeeqpJ1WMadzYcdbZ0SVwR8XsF154QbaAn7n3Rx99VECY9qFWJVUB0If+5XUAmpdeekn2DRUZrwPGAkUvv+IK27lrl0ALFb9RkDY0NtrKVSsxcVLXd7Z3apxIRYGaFXA7YwbF1upl07FHFGIiJQT5fzk0AeIdPHhIICYwOEj2lTbxnVB+7PWePQeUA5f8kseOnbKMjFSN86n8crty3oWyAayVQP9AK6+qt5wRg/V5dQ2kjuiw8spygSIA35GjedarV29B0MGDh1pRYYkOH0h50tbSIpU/kARoxBi7xeHuvvtuwVhUa/sP5Fp4WLD2GNS3qBAJ//fz97P2jg6pHjlgSUiIs2N5x+2Rn/9E4POF557X9UYMH25jcsbYuHHj7ac//ZnsX0dXlyX26WUpqalS/fZO6m1r1+2whNhQgUTgfXRklJTCd9x+mw3MzrJly5foIAsITaG1YcOHKdULOa5pE0CJdct+Rp5S7C7Xuueee5ycsDGxlj0gW/AcpSlwTlAoIMCxyWdyTdPXrBfmDvOaeQzY0p7rh33t0DzZtn2nwCtzhPez9rAD5HgFvB86RNqMWL2eNBXumuU1oSEhltmvr9S0qM9vuOF6KyzKt4svvtA2bFhvKanJ2j/mz5+v/ZtUFdgzUgGMGpWj/Qwoylzms1FQsu9hV5nrHEywV/HF77EHqEM5pGMPAPxxoPnGG3+xP/zhDzrEA+gRVYG94IDFzbXNYQ1zhEMF9gf6+ZNPP5O6e8CAbL2/p8fLZs+6QIcFqBwrykhNEmDlNY3WNzXRRo8ZbT6+HLaxP/pJ0UqhMmA290Dfch/YJ75QKvM5fAdkYv/YrznQQwHKtXlm4NCE99EuDocU0dLTI3CKXWV82Y95HmE82T+YWxyucMDZ2tKstmCTGXPuk3XAP1KY8DO2hOcKDhYZO6AmUJT5w3MP72XdMs7YO/ZI9hbU8SjX3cJ6tJn9n+eI9L4Zqj7PWuQwGlvF/sGhBPvzwoXf6NmKPYG5pzygbeT99D8bHu8eftNG9k2Aqbt+eT1zgft3D8vd77wemxoUTKHOnrPh835+gVKKbtqyzU7nF1Ei1ANF/185C57reHrA0wPf6R7wQNHv9PB6bs7TA54e+Fs9cNNNt6kkvFN7/t+qz+tEngT1He1SPvr7eZu3dVnOyBGWltJb1cZxYgkPpigNEEsn/V6OGrS7p0vh8wKcZ1SkfEoXJ/zt7QqwVyElL5LoO+HzPNyeqwZwFQRuNfaHH/6l9e3bW1WEUTb8b/beO7qq61rfnuq9dyG6JERvomM6NmDcwL3buXHcgmvcYyc3iePe4jjuvVeqC9j0KkCiqwCSkEC9C/X2jec9bC433+/G+Ts+GoMBHJ2zz95zzbX2ns9655xvv/WmAOTVV16ls3W6Y6OwITX8siuusLTBg3VMlFuoH1NSU23AwAH2yMOPSrna1dVjcXHR6iBbVdVi49IHWf9+fS0iLFwBOSmS1G3ckbGTKqjW40kg7a9aqmqacLLJxowaZTu2b1U6Na3A+/ZJkvqT5kPYCcAwbsJ4BefX33Cj+fr563izZs6wdWvXWGxMtOAScArgREBIehrQg3MnEAIWARIIapz6oaS4khbKe1D/vPXW2woiCWqwB02TlixZonIDqIFI3wNaUEMNe2/YuMk2bNxs99x7r4Ik0jZvuOFGBUio7wggabhBEArIev+9DwTeCI6xDQrRY8XlgkwASsYZhScdeQn6SUNNSU5W7cs5s2fZc888I9UNyhSpDk+U2sSJkwX9gF1ADVSkNLEAgAJvsAVqR9IC+Q58DkhHgExgln0ox8aPHytVLcCN4BOVC4CIgBBAh9KUgBn4QyANvCPgIy0ZWwLkUJ3yvfiEq5N2lcom1NTSQKbVfH38leq7Zet2I600ICBIaq/GhnZLH5Ms++fk5sl+pNGTDgt0ot4qkDEoJET2pwkYAOnW225T8EtTM+YBQSNwmDqCrlIBpMm32aBBA6XE4QffQCna3d1jjY1NNnbsSDtwYK95eRpVLszb26xvvz5KJ5byy89PATfgLPyUApexIL2e7966NdPSxwyR3Qi0nZqrBKd8F0EyUINAHfUYUJS56LyP82R8XOnSJToGvsIY4GcEzwT1BN/4MGPI3Of4QFmCYyneqqqkHAb4AeGwF+OD0gp1IfXzACh8jvdyHoz3unWb7Pnn/2EjR44y/wBPO5S91+6+e4nqGgJEDh8+anm5R5U+/803y3QN8fGxNnnKRLvqqssVfKMUffONt+QfAE82VbAd6bSPPPKI1GgAD5RpbESwIYPqlfEeNXqkvfjSizZ79iz5MLWMw8IiLCc71+64426bNu0sgQ8gqJ+fr9ZEus8DIKlDCCDi+7s6u2VTAB4ggx/OLSvrgI0YMVhzj7UQSI1dsDNgg/NEJQywxgbYDfugSD5w8KBNOessKcGBvJRYQKU3ecoU25Gxw6ZMnmrDh4+wVctXSsWH6o85V1ZWYufMO1vqO+bdrbfeKqBKs6/4uARLTU2T6vTzz7/QedbV11lySrJUbsATYB1zjvUFH+O8WTOY7wARxh1QjiITMNvRbRYR6m9z586xjZs2SKV6/MRxCwoOtHHjx9sf/vBHbXIdOVpgJaV1tmjRQlu18jsBWjZcIsLCVP8ZEIMfqxO1v79KN2B7/PBw/jGLjQrX5gN2ZRPp6NFCCwzy1/xrbG6zkCA/NRQcMWK4bdu621548S9K/S0vLdX6GRQYZGEhYaqFCcD6+99fsYEpKVbTUGPDhg8XJO7s6LTqqhoLDAiw0tIqS03tbzVV1dqUWHTRhVZXW227M3dKWUyDrKbmZq0/pM/j0yj7gJOsB6xfpM+jNHdt9vRYZGS4RYRHys74JPOzurbGcnIOW3x8jB0/XmkXXbRA64cLmIeqezv+wjHxD14DPrL20fHe1y/Axo4dZ88++5xNmjRR0JM1oqjI5YdBQf6nQJarjiUwD1DGuAIjd2zdamtW/yC7Ya+S0uM2f/45lpGxwwYPSdP7OV+AL3VZAeGMZ2BgkEAp6wUbXfgG6zBlN1gLWSvZDGRdAPSTWo4KkU2+Z599Vv9XXd/hw+y1114V1GSNcMp+0OiHDvR8B+uI6z6yX7bkONjhrbffkTqfNPmnnnrq1Jo6zt575z2txQF+/lr7Pbw81FSKkg5cE6UW5s6dbe+++54NHTbS1qz5UQCZ+4ZT/oX5wHfzf6d5JGsbzziOnzJ+1DhmbWD9bG3ttL59e2ktYK3knog/MJ9Yz3jewPZOB3o2Bbi/5x89otdcG4dpek7ARxlL7pPMPc6P9ULPeD09soWrVqi3ymZgH9YUp+kR88nZmOFzHIsxoaQK58O/2dCbNXuuGi395S9P2DPPPKm6rcwz6rl+++2PNmHCaM0fjsf34pusDQ7odTbDec1Jq+c1/ijz6NRzIWs/rzlqXEHR9lYLDQ1y3S+9/ayltV2Nljo6e2zn7izLzjl8GorykIvOVM+5pzb/eVZ1Gi299Pyzbh7wc8GC+/duC7gt8B9tAfci+B89vO6Lc1vAbYGfs8DPQVFoC9CF7vPW3SEoOqBfb3Wf1yOmBzWbSJN3AVCib9KoeWDtbO9QENzZ4QIhvL/nVId5J33eejwFRR3FAA/CTio9D8ROMX4Cpwce+KMlJ/dS+jzAhfT53bsybNKEiQoeCf55WEa5QPf5hF697LdLluiB/sknnxK0AJbWN9TbJx9/qgA5KjpSgXhURIStWLFc5zp0yBBLHzNWSsvVa9bYwexsKyuvlCKytKLKBUeVPt9hDQ0tNmbkENuz95CFBnna4NRUu/SSxebj7WkHDuyz3km9pGg4Z/48BV6LFl+sGpwZO3fZRRdeYFu3bLKuznYBO0Ao9kJRgoKRwJYAA5UHClDUIIBfghdgEemGW7Zs1jVTLxR1DDCADuekBQI3CUjuuedewZQB/Qcq6ASwYtedu3fbd9//YGPTxwn4EABS7w81kkvttce2bt2meomVFZX2wYdfqoZlSkpfpVMOHjLU1q3fJAUkUInstpkzJlvaoFSl3wI4c3OyNe5DBqdJVQvU5VxuuP4G+/jjT9ToigAUUAIsIAhsaKhXOi7QEcKOigsVG3XqgJaoiwBBgNxJEydKFQi8IkgmCOUPqhsgAD6ETfEv/g+Uw3aodwCkBKOoiKiJB2DiD+NK2QSgKEqYjRs32bxzgA3t9sKLf1NJgX79Bti2bTstZWAvwQzSOAkiB6UNViBKUEoXeurWoQijxu206dRwaxKcA8AR4APosTWvA0SP5pdYZESgroFzRi2GEpLfE0xHRVKP01tz5LLLLrGXXnrZIiP8pXgkyBs2bKira3hMjHyKhieAeeBjWGioAD3npnqJBQV26cWXyB4ALP4PMOJ8mDP4HsEzNfgYX3wPQMFnsSnHZHOC68HOAD0+jzqSYwEugcOkzZOG6epk7tr8cDXPqRBcRJ0GOCXgx3YAEj4PJAeqkFYOxOF1voPzACDu3r3XTpyoVm1MoOj+A4fs2msX2f4DewU+TpwotcKCYhsyeLjqBRYXl1hAgLcNHjLI5s93Nezq6uyyHdszNHasH1wT50SaLpsHTqo80F3vq+YAACAASURBVIpNC+YXai/8BgCdX5Cvzts1NbUCLNHRsbZxwyatN6SYA/CBixMnTrBjRYVSTgKMbr75N1KKjhwx0hLiE1WCgOsE9LvO/YSunbRggAa+iwqL+QwwYe0CQDAvUNjS7Z41A5+mXMadd91lt9x2m23bvl3qwfnzF9irr75m+/bvV7f1rMxcGz16sMXHxFpdTa0lpwxUM6iRI4dbVzflGaLkF9gCyIgfx0THqrlcQ0OjOqUfK0bNOUFqejZ1GD/GFL9FRQysAHwDc7ArcAo7c/74E2nY1LNkrgKGTpQc1/wD5F97/XWn/DJUG28//LBGc7GursFaW9mE61Qavb+vtzZhADf4Hv6K/e655x6p1wBlAKr8/EKLiYmSDzmAhVIq/fr11/1rd9Y+653IBla96hQ/9NCDlj5ujDb2aHZ1vKjYfH18BYQpz4J6toR09agwQdzBg4eYv5+/6iO3NDcLHDH/1v74k8bot7ffpk0zgD01QJmjjCFzm3WfsQUeswnBeoSqj7IIZDeUlZbp/ygasS/25/80+6Ez+omSUo1R5p7Ddv7CmToOIBSwCgREcYtdeI3fcW6MBbVZKyprVAOXnzlz5wg2ZucW2LSp45Sp8NVXX2qTgzWDcWUsGUPmMmNWXVGpDADqiQK2S8tOyIdYdyiFwJqMbwBFUUWz8YaCmrIgzC1+BzzEz7ABSlCnuRAbFHSPZ63HX1gbWAcAgaTeo5ykhAlQn1ra3NtYG3id7+OeyfrDesV9hR/ue045lW3bd9jI0aO0Wbp82QqVJ6Ch2OZNW1RrmDWQ97NJOm7cWN3HuRfRLItNP+7ho0alK/MDH8Pnmbeskfgiax3QG5gHFGQsHPDnNKpDTe1qdlQq305JGajz5d7Ne6jnjJ2AnZwPG5XOsVk3ObdBqSm6JqAsdmTesV5wLvgg/3Y2Q/Eb7iOsNwBpHtkoE+GqAd4uP+IP6xvHx7aMEc8iXANrH5koXMeUqWfZgIEp2jB57rnnNE9QJbuet54UFJ04cYzWLNYg/OdMKIr/8528zvGcTXBnc5y/WT+wn6MkdWCqyjJ1tht9PTmGp5fvqaaIbFh3q9ESUNTbN+AUDP1/Q1GymQABbij6c5GC+/duC7gt8J9uATcU/U8fYff1uS3gtsC/tMDPQVFPYCePlT2d6jQ7buyY042WpLSkbihd5fXnVM3Qjg7Ve+rq6BTcaTsFms7sPk8tKwUpnj7/UinKQzGQigD93nv/aP36RUmtRZDw/nvv2prV39u4semCogQ+rgZNXqpH19TSYjf+6lcKIIEGl112ua369lvLzMq02pq6U7WofGzOnNkWHxdr69auteamJktMSLBhQ+iWHKAmH+s3blLtVAKAzD37rUss2MvVWdnHW6nKJ44XCR6PGj7cbr3lN1ZyotjWrfvJRo8aaSUlJ2zuOWcrFfmSSy9Tcwtg5IL586zoWIEdLyblcKHgJz8oawjwAE4EK6THUpeLgJVr4RoJ+KlZBwQhKEC5QSAIyAEKoyYEKpHGRuol1ztwYLKCSgAUteloELJsxQqpx6jbl5W13yZMSBfM4vcEP8CMK6+4SsHMp59+pr+BpgCzXkl9LDNrnyWnpAgMtLY0KSCOiY60kycbrK6uVvYhDfWsqVOV6o5qJSc7Rym4dFYmDR3whyIIxQq2IsBsbm6ST9XV10h9ioqN4xAgAWwAQARpt916m9SyjAXgnACQgB+Qh2KG4JLAnCAeX+IH4IZykWAbVRJp0qRAk0rIdwIAUD9T8zMwKESKrT69+9mWLdtUQw14STovQd2gVJScladSy9sELfjusvIKAZg33nzLTpRUWJ8+vVS6QUAwKEhKJa6RoJnyALxO8yvUvZxfa2uXBQe7mqCgqnIaRQGmYmJi5QOREaG2fMX31rdPpA0AJtcTVCcrDZgAHFicsWO7QCmBMHWAmUtNJ0+6gveqarviiisV+Dq1avE5AljsiS2dtE6gCrbicwSmvIffARIJsPkBWKKoJDAHfPM3YwPYADLyQ2ow0MDpDg7oIGAH3DB+fIY1gzRYfB21GAAZWIKN2BAA0gBQKiup2/uh0n8TEqOspJR6j5fZwUP7pRYGcBTkF1nvpH62f/9B2bW9vdWGjxhqF1ywUOcQEx1ju3bu1voCWAEEAHGBk6RfA+s5H1JemV9AToJ+AMj0GdPs2eeetZkzZ2j9ufDCi6QU/ejDjzVXgFj4KKpQwFjhsQJLSkpUuurDDz+kTYF+ffvZoNQ0qU+Bom+//ba+i3nHOQF2gFuMN2OEmpbvx/ewC3CNOX3//Q/o3IErNLF58qmn7Oprr7WsPXtOQftkASmUUn369rGC/EI7cfyEeVAfsqdHYzsoLcUGDx5kO3dmWE1ttdYVp45vTXWt5j11lI8Xl8h2aSpr4WWDhw6WrzOnODfGiQ7jqNDYvGK88SU2XFg/GFvqkMbERKue6htvvG4dnTT7GWjlFeVSQaYNTrMvvvxStVq3bc8Q4KaRyrHCYqU5szZTEgOVPY3CqqrrlB7PmsemD7YDiDnp3tgTv3GahO3YlWWhwYEWFxdvza1sADRZTW2DhQb7SOmPyhd4TWdwUrdffeVVlQ659NLLtb4yZstXrbChI4fa0mVLVZogwJ8NwC7bt3ev5gZrTmU5tSRTbMlvb7eW5pPm5+8jpTyZFayhbAidbGgUsOR7WA8A/qyTnDNzY9iw4YJe+Dzz2LUJM9ASEnvZth07VJsUqMTc4GfPHsDjcM1T5jugkPPB//keYBtrLAq/wMAwbaJRnxb4Vl130pIHJAm4U7MYCEaKOhsfrClkJ9CIx6n1XF9TK6Uu6+f06dMsOCTQ+vRJEmCnLizjDVxl/lI/l7IAjCllAYDTrJVs5jGvuGZKzLApyJrEOTolLTh/1n58h1IyQDjuY+vXb9B1c98j3RybAQcZezYy2Njje/Bvzh87spayCVRSWmpjx6VbcAhrcYuaj+3etdtaW9ps5sxZFhMdbdu2bbV555xt6eljrOTEcUtIiLPqmiqBbWrSRsckqO40NmVcgHeMo9O0CH/TXElL0zk59V2djQGAKGVbnPR03l9TU2/e3q4O7E7XdpSi2Jx1AoUn94+VK1eoVvf0aWfpmlhreA/gGqiJL2FLrpvPsQ47DZNYM9jgITuCP3yec8d+2AY7synDsbAtc5pnEp47HGjK/TEmNl7Ns7Zv32cvvvhXqX25FtS8K1f+YOPHj5binvNymus5ENTZ8P5XD6j4sJoqdXSc7lTP9+PvlNnw8HT9ztvHX1DU29vPWts6BUUPZeeZl4//6fR5yim5WoKyt+Phqn/P+ueGou4oyW0BtwXcFtBa6P5xW8BtAbcFfrEW+HegqDp8G+nw7TZhXLoN7N/ndPd5lKJdPaQ7UVfU1WhJf7xcqUk8sFLzigdlnkGpOUqQ4jRmoqaooxRlEP45fZ4ggfcT5N5996OWlBSuOloE2x9+8L5t2rjeLjz/AqnnCDgITGhmU1tXZ3v377drr7tOypunn35GaqmPPv5YHWVjY+KkSKRGGMCCpgdAAhR2NFmigzpQgPqh2zN2mqeXj8XFJ1ru4WMWEhYsKEqgFhoSbGEhIdbR3qqmQiOHDbMbrr/WcrIPWk7OIakmSZedMWumAj6UojTwWb5ipVLKCSgPHjigOnfADwITAkUUIQSzBPkoCqnXBZgCOhG0EORceuklCl6wD/Yg0AEIkCbb0tyqIIk0tttv/63qYPJZ3oPSknRaoOjqH9dIwYgajeCYwBsYhRIUiEKTFRrdAAJJkwY4A2cAdShFv1m6wsIjIi2/4KiFh4XYnDmzLDws2E42NSjYOl5UpJp6KDrpPhwWGqYAFHBDjTx//0DVbKBOGw1WUJcSttC0gy7NHp49SpFEQUbHZhSZlVWVarw0fdoMS4hPUIAIpKJuJfZDXUMgDpBzKU8bBCD4N2o/1e88cECghtdJs8Q3ARUEqbyfoIl6uYeP5NsE1X2kY+9qNSYB6DQ3twoYnX/eAilcKSmAbaSENLMnnnhSDViAHu2dPRYaQnf0JNUPJNAFFAGyXWUn6HrdrjTa3ZmHLC42TPOGc6O+K9CYQBA4h1IUCAjsOXok1xITYywiPESw4+gRUsX7CFShgpwwfrzqF44ZPUrwPCmpl9XWuI5F0AwYo64gMBJYidoWn8G/CKSBC0BBgL1Tk5DPcR5AFM4RKEqgzP8J/oEgjAHzGLACVEGtxFiwPjBWKMD4m3MChuJ7bAQwJsAL5jGAlWsCwFASAhgI1HbqxrJZUFvbqK7HlCTolRRjpWVsLsyz7JyDghCdnd22J2u/9UokFbVKoLepqdHSBqfatGlTBBBjY2Lt4IFDWjecJlMAJ8AcQAHlHmCAeYHq0LkW4NSixRfZps2bBJ1Zf1AQ4s9/f/kVW736RykWXepYD43x0fwjFh1Nt/gD9utf/5ctX77CfLx9bFz6eB2bTQ7q7DK/AAeMB/UYXSpsV+ooim78x2lkxQYBUJr5xPW4ml+NtJ/WrrVpM2YojZ4fVIGAylGjR9vJppOWPDDF1q9bZwG+fnb0cIFqfo4cNcJGjx4pnwHkovTje9esZrPGQzVTub7M3VlaY1CPJfSKl2IWO/Fe7MJmQ0NDu1166fnyB8aba2KNAnTdf/8j1tmJ4jxJc5XUa36SevdWrcbW9rbTIIR6om+99Y5197ianZ1sapGiDnsDQYYMSrHCgnxrae+ysaOGq6kPfnv1dTdaYpyrFmZlTb0F+fsICDkNcFhLUaCWlFdaSFCQfOJwXo5q8oYEB9ojjzyk9HA2cwBSj/3+USssKLRHHvm9ZWXu1aZOxu6dVlFTboXHCi0gINDiYuMsMiLKsg8d0mYWmzF9knpLYcha7+/nY+ERoXb06BHdewBpvRJ6ae3ih3nA3GKcOVfmgK7l6qs17qw3rC/MA9Z9GgF9+/0PNnKUK6MAOAhMZP4BE3XvbUXpvlG+yDxnHJyGbHST7+mhk7dpLNevX6c50NrWormCD7K2sY6z2YMPDxjQX/MBH2RcG+vqtcnCes17ExLjVIKB9TolNfl053Q2sebMnmM//viTlMzffvudbEQ69quvvqqUftYQ5jn3P3wfOAxMYzPQVUPzoEAvmwHUyZ48eYoyPij1wlqD33FOrDNcB2ONHbEp6yU+io2YO8pg6e6yptZm6+zqsrRBaVL5kgXAOAJwsUlW5m6bPGmiJcTHqhEjJXFQ2+/bv9eoN13f0GyxcQnK4uBZhfs150uqPN8HiMTXOAfWQq6RDSNAI2sqazLAmTWZNZF1m/HDB5jPtbUNFhwcoOtz1OpORgy1tFWmJ9hVHob7CfOLdZO11SlvwrWjRsauuu7OTj0HsK6yccnmBfc8B+Ry/2e8uSexPvPcAHDm+YRzZ1w4ZmdXt+YgKnmulWcN1kfWAUoFffTJSjtrygg9uzCOTi1bRy3rZA0wXvw4fzuK0TOVo2fWHMX/+R3PkF7ersadNFriXLykGHVB0X8nfd6Bon974Tk3D/jFRkHuC3dbwG0BLOBeBN1+4LaA2wK/aAv8HBT16O5SrTW6z1NTFChK+jwpuTyUAkVRipIOr7R3bcJ7GI2WvDxcDTCo1+lAUS86znd3n4aiHub1L6Go1KceHgoc7r33IevdO05QlMDg448+tJ0Z2+28cxdKrcBDN0E5/+7o7LSf1q2zsenpdvfdd6sGHml7X339tWppRkVGKsWfpiJeXh6qA7czY6eUjf379bOI8HBrbmqxgKAgKz5eYlXVtQrIaXATFRNnlafqPDY3nbT6+ibz8TQbMTzVxo0ZY1ddebmgaEVFmVI7CTxmzp6lNNfJU6aap5e3Uu/mz5unzsm7MnYqeEIVR9AGIEJtgpqEIAcACrhD6UMg4Shn+QzBGfbEHgQ+E091kybtEnugzLnllluUcknXX44FgCWIRkX2+Zdf2N333GMvvviSAp2rr75GUAo4lbFjp4JTFLYEax9++JECLYJQPp/Uu6/l5h1VWYGjhQUWEuhrM2dOV1Mu0ihJDQwLDTFvL2+7+qqr7N133rGO9i7Lzy+w6mpX9/bGhibBXwI5ShmgOMrNzVH9NuyWdzjHzj2Xxiz7BZ9QcK36dqVg3exZsy0k2FVnEdsC3kjFRSEJUMAmKH+oech5E5jyOvZCtUMgCQDDtqTqoxaj0RJAgAYy1Ez7+ptlUgDGxsRLrfbOu+/b1q2u+pgErnNmz5TSmAC2uPi4Nbe0KA1z8+btFhDop7VlzNh027V7t4VHROi7gLcE7wShPT1dgiauFONGqXkBHvi8K9W3W+md+DWxY3xcvEArQWxsTKTdfvtNtjNjm1RqNUrbjNaxmIMADIA0KlKldEZH2bFjhVJCYguUqdPOmq6/CXRR+vE6sAY/AywC61BxEcAD+IBuBMtAB+Y2gJ06koBmzfWWFvkp54viETDkdEvHtwENBNCOkg77E2wTfDtggSDcgZQABSAIijn8hLHjO1wg/IRlZOwTkI6Lj7D6hio7++xZVlRcKIAAuK6qrDVPDx/Lzs4VYEUpOmXqJFu4cL58guZi69dtEJCioRPgBVvgT/wf9RxwhetD7YqKmjRx4Md55y+0555/TqUe6KaNMtTX199eeP5FW7dug64JSPDDD99LYUejJZSY69attT/96b9Vl7K2plZw/7PPPpMa/JVXXtH8Z3wBYaQKMwYAH+bICy+8IMiAjzJGbBS8+eab6j4PEON955wzz5548klbdPHFVnkq1TklJVUbQ0DRmNgYNfw6VlhoJ4qK1WF97NgxNn7COMvI2C4gCtSikRTz/sTxEtu0abNNnz7DQkLCbMvmrZaa6mq2dt4FC6WABYhzvvgG0IkxQqUO8AJ8Ouo/5ujnX/5gvXuFCjT/6lc32qpVK3XNCYkJ+pw6qNfVnsog8LJly6htvMdq61CfN1pcfILmWnBgkJTlre1d1jsxTn4KfGGcsYVLdVejY6K4DgoKPF3TljWCtHMgGJsfDU1NduniC+y771ZZcFCg3X77rfb666+peRz+vXH9RnvuhddsQvpw+/0jj9rrr79hZZXldqL8uEVE0kzJlV5Pzc/jxcUCl5Qj8TSzs8+ea5decrHVVFfaiZJi8/f3E2DkOg/nHj7Veb5EvsbnmPfMV34PLHPVGz0u6MW6jO8xV8dNmGDm4WWNJ5sFPvFd5gXHAEAD4djQYK1hbqIcZE1kDeRYK1eu1oZC3779pQbFz0gP5/sP5hyxmKgQnaea3sXFSqHP59dvWGelpZW2eNEFltx/oH326ac2fvw41Xy++JJFlp190MLDwyw+Ie50ajT370kTJ9nOnbts8eKLVf+a8eIaUSACRQGt3MNcjaY2aGMLQMdmHKnerBNcH2p27umxsXE2ftxEGzMmXesCcJl1iTFnznIfczaTWNewKfdOp8lRdGy01TXW2+o1q7UhWHK8RBkSNIHqnZRkY0aPFuAO8Pe19jbWnBBlQ3BfYvPuWPFx6+jytDFjx+m8pVj09raKikabNWvS6bqe3CuB24BKric7+6j9+tfXCTQGh7jU98XFZRYaGqANKc6ZceYanEwQfBnQzQYoawpr18ED+23okDTV8sbfsRf+76qZe1Q2QVXKuDtQFN/hPGliBWxnbLkPM885R9dcaZf98SlK9KC6x2f4HN+PL6nkS3OLNot/+mmtlMCU+mBeMUY033vjrc9t8sShp5Wi+CWfdaCogvBTTT2dsknOa2eCUd7vembs0vu57/J+RynK7/wDgk9D0bb2LsvYlWk5uUess9tJm//XNUXdUPQXHQa5L95tAbcF3FDU7QNuC7gt8Eu3wL8LRakp6u3ZYxPHj7P+fZMsOipSqhowqKe3l9RpqgtK/Se6hvZ0KTWJh3mUok5zJTVhUhF9pwbp/9QUdZSiToF9NWk6pZACYt1zzwNSxhEQqUP0xx/Zxg3r7ILzzhdQ4geYABQNDQuz9Rs3Wl19vT344INKt6R+3Acffmhfff2t1Hhj08eokQQ1tYCgpMRxzgP697Phw4YJUOXmHVHQWVBQZEcJoLvMIqNjbM/e/QpueyUmWGtzk+rQRUdFWE9np40dM8qyDx2wqqoKGzpksAKPwUOHCLyMGj2Gr1BTnrFjxlhVRaXl5uRKjYQaloCOlGICJoIb4BtdngkgAVLYkwCGoAdAWFhYILsTEO3YkaHACWWh0+wEAHnddddLBQPUQrFDwwygSuaeLPthzWp7+513VKcV5eRdd90tlQvBC42V9u8/IKUtyjBSiknLR+HDeQxMTrXtO3ZZ6qA0y8zcZfUNjbZg/mwbnJZivn5e6rRdXFRkuTk5VlZaaqUlZebvF6BjPProYzrfAH8gZLUtXrzI9uzNsvz8owquUddi386udqUn05hk8uRJUttt3w5Emy7FZGtzm5SKBJZAM6AbEObQwUMWGBSolHKgKKAGpS4KHQJIfrA3ASbQjQCLYBefRiUTHhmh2q90m589e46FhtDUpt2eePJp27//sM2ZM11BL6UhULdlZu6z1g6z0GBvO3my04JDXF1xUZRl5xVaYKC34CZBqlOnMjevwGJjQuS7KAgJxiljQFCJHxOIoj4lUK+rb7bEhGjV/6MeH4FhXGyUXXbZRfbuO29aR1u7bBQcEqRrBvL37dNb8BhoR3MlADuQlLlDgE8wO3vWXEFRbEcATkAOnMDHeI15J3seOiQwyHs4N97He1A+ATO5LnyK3wFhGhraLC2tv3yOJh4oL/l+p5Yo/wak4a/8DiiGb/KdgAMCeYJ01KPAf+orYhenJh3wY9++Q7Sfkl29vLvMPDps4sR0KUVJ4ywrq7BjhcctOCjMSktdCkZA/YiRw2zUqOEuEBAYZEeP5EvNxbUAT1DkkYoOsGXu4e9cA+oqgCnXC1SiDmfGzgyBaOZYUlJv8/Hxsz/9959t8+adNnHiWPkXtXAB1EBR0m/5PzCQBi2o0lBtAi2YlwBzvh8AAYjmNQCFq27wAPk6KfWAZ86VlHNA6V/+8riuAZ8B4v/pz3+2xZdcoo0PfAVw/N5779tZ06bZ5CmTpbAjPbiitMxampp1fv/9pz/YXXfdqblFfeXRY6i3GCL7sBFAQylU/UXHjtvcuWcLoEVEhSvVHlAMjDx8uNCSk/tq3BlbgO3f/vY3Kf0YZ5rksRnAH2A5wDAzc7cU4MwXZQZwf/BwqVtR+wJw12/YZN//8KOgbGws0LzEuru6pfQc2DdJPoK9Nm/eIuVjYKCfNTe3qQERTeYAP/iOU8eQcTlWVKx1DcXotOln2cQJ4+2FF56zwWmpFhwcKOCauTvbliz5lUWGR9oLz79gdY0d9spLz6r51JbtW63Lo9N8/XzV5Cgo0KX6Ze6h3uUaG+tPWkxMpN14w/U27awpVlVdYWVlpbonAP+KCosEIVEIs95jb+A3iknWY37HXGUNrq2rkY2wJWsUG3P9B6ToXsS9Ye++o3bTr6/UWgi8ZzzwYcaGdYC1kbnPxhhjw5zw8QlUvVbgJIpB5gBp86yDI0aOkCqSNZmNH2B+YFCA5jH3GyCwn7evff/dd3bZZZdqc2fheQvsjTde0wZWRGS41Pncq5jr+Hph4TGbM2euNuGuvfZa+SZ+wQYCazTzHVgO9HXUn6+//vr/2rDg3kYjJZp+bd2yQ1kNrDt8BxsqwE/sVFdH3VYPnS92dUooANlYS/CxvPw8lTdgUwMl8IrlK62pqVt1mhcvWqyyOpQgKS4qdKlEG+pVm5YyJcdLSs3HL8Qio2K0XrE2OvWWmZtAQEA1Kl02orhP8xprKfAQyNvV3aUMAjZ9OGfsxeYR5wiMxB5A1dzcw7qfuuoDU/7G2zJ377b0MaMERfE3xpDXWSc4D66b47Hmsjbwe2ArNuf7yCqh/IaTWYBP8R4+x7mw7rAxxlrK3EFlzLzGjlwHDSi/Wbrc9u7dpw1J1iXGjN+xufPJJ9/YmDFDVFOUewqvOx3mnYygn3v+djrV8z4+e2bzpc6uDl7VM6KjFPX09JFSdFfmHm3Y8rxG2jzPXGc2WiITRBv45vr75Refd4ukfm4w3L93W8Btgf9oC7gXwf/o4XVfnNsCbgv8nAV+Doo6NUVR/wFFJ0+cICgaFRmhwImHTS8f79NQtBslwRlQlIf09rZWBflSk57e8adbtrf1dFNk/xRQPdVkyWm05DRfIkDgofvOOx+02NgQu+uuu6RC++zTT2zVyuV2/bXXSUVHEAroAAR6eXvbug0brKm50yZPTlfKnp+fv3351VdKn0/q1dsWnDvfBg1KlgoxMiJcwVtjfYOUQv369lW66I8/rbPy8io7UVJupeUVqlEVn9DL9qg5TbBVlFdZcKCPUueHDR1sdaRF90my2poq6+rqkNKIhhRANgALUJTO9aiUgBItpIPW1ioodGrCAUIBd45qBJUNQSjBIEEfQAp7AKJQOKLuQAlG8AvAQbVEEAwcVo3Ls+cpZZ1gGjUq6fBAlezcHHWivuW2W+2vf33RQkK8bNGixRoXIPbePfsEH+i4zHd8+eVXCuwIcAjYqSeGGoM0+tzcbKX5XXfdNUqf37ptkx0+nGuNDQ3WKzHRZs+aJVVeTHScanSGh9P8pMAqK6rVkRj/QInU1t6idNprr73GDh06aDm5h1QmAN+pqCi3d959S009AJmoYH9as1YpmK7ajQGyAYEjCkbUMChjsCfBIVDXUZLhJyjbUG5ie1KcsSWBPcE1zWMokcD4E8RT5qGpqcXefe8D1eKLiopxNSs6iuLTWxsDTkOZuvpWCwjwUrCO2pTxamlr03dTVALbEZyGhZNCfkLqWL4zL++olH8E9QSAwEESWkhP5PdS2+3ZJxhMIFhZUWq/f/g+W7d2jcC+n7+vrh0oSgMOwD4BOFCUOUhwTFMd1TNsaVZDketv+JUdPZp/uqGF0xQEcEsgzHkAZDiO06TDqdHHdRC0oqDEt/ARxoKgm/cTzANnKBy3cwAAIABJREFUgDGMBQG1C8y6QBCKVM6XeUFqJ2MHQGC+8x6nYRO/AxJhR/yE7wIc0mjpiy9WSAHd2dVsQ4el2syZZ9mevZmC3+XllXY4L98CA0KkFAUw+Pv72vgJ6TZ+/Fh9P+nr2IFrANLwvYAAmnjhQ1wH38u8oiM9/uR0eR4xcri9+tqrUtFdc821AuCkl995x1125MhRQVJ8j5q4KP2Ah0FBAQL+NHdD7UjHcjYKUM8CSmg6AxjGlqwB2BN4z/c6dR+Z92yaYDsU1e+//7ktXrxQ6wfgF8Dz7Xff2fiJE9VwjnUExfHGzXtsQP9YqdMAnePS09VoCaV6VHSE5hyqVvyROrkJifE6j9ycPG1cMA+OHSvSv1HosX5SOxrF/csvv6zzoSQGoBaQwnrKnERBpkZAmZn2yCOP2dChafLxBx98QBsK+Cc+5VIkxllldZWU/qTIBwQEaY3dvGWbffXVUvMPCLKTja46xG2d3Zbcr7dqlQJj6LQOxMdWh3KPmL+PC37V1tapPAf2Aezjn/ybmpDcN062ttmiC8+3Hdu3yT9Qfx86BIxqstycwxYVGW4L5s+3ivIKW7PmJ4uMiLThw0fYzsxdFp8UZ0HBQYJ9wUHBNnXKWRYSHCz/4RojwsK1ppy38FxLSR5gib3ipUZHsc0abd00U6vW/RO/Brgz5tgDKIVil/vhjTfeaIeyXV3a8U82w957/3NL6p1oQ4YO13UB1FnbWfPZUGCtd5S3wGBnXeF4Ts3dvLwCq6ysls10vhHhSu3HZ4uKi2z06FFqNJec3F8lRlATO82EKK0y/+x59vlnnwmqT5ky2a6/4Vp79dVX7KKLLlTtTaeLPD7d3tYulTvNqp555llBNNYI5hibIsx/Nppo7IMdmH/ARgAe9X6pcc1azVxl02LWzDl28GCuHc47enr9YmxZI1hfsQP+x7rLnD1wIFvXwBxUfeSySvP25/9+KiMSHhauJmms6wnx8XbugnPV2T0vN8dGjhhmsbGu+rV83jy6LWvPfktM6m/VNS5lNBkL2J17C2ujk/LtlBsAJnJ9/GG8GEuafQGqUekyBvgr93nWasAq1+KUpXCahGErfGD37l3m6+2hZo4o81kvuW/jO86mKPZgXWGddkqfcI5AZ6A89sDHgOd8VmVYjh7VXGaTCttxLdgbn+E4bH4B3FV+orRc84trROnOusz7X3rpJVu6bK1NmTxcm9IcDx90NrkdZeiZz3r/rBp1Gi39jzK0U3OBsXRtmLMRRimmLvP1Q7naaj09nqehaN7hfDNPn3+r0ZIbiv5cpOD+vdsCbgv8p1vADUX/00fYfX1uC7gt8C8t8HNQ1IsKiT2k0Hebl0e3oCjp8yhFCWKVMM+uOyn0AM9O3gvwROEGEG3T+1RnsKvTFSigdPP2dNWYanelRDkPxC4Vac//6kb6P1D095aQECy1kUDLF19IzUgnaeqBUucSYEfNvMReSYIK+QUFVlrebLNmpEuJQp0pghoe4gFlbW001+lRQ6QD+w9Ya0uLmvoQHAC1UJiixAGKVlbVWHNrh0VGRduBAwcVWLW1NktNExIUYGfPnS0Y2tNNZ+98Ndbo06e3VCUEFwcPHrJ+/QcogAImo5wpyC+w+ro6pTsSqBMAENwQ3BO8OGl3BDCAE4IS/qCKuvDCCwU3OR7qTlRSBDcuOHJcwQLBEoEKgQsqN1LiCKoc23j5+titt92mwJagmC7KKEKCaVaRk6eglXqFx4qOqyEGEIFAlwZbffv2U2DYf8BAO3Bwn/n6eNm8eXPVcKq8osQiIsIMSE46KapYGixRm5Nadn369BVcKS+r0JgR/I0aNdIaGustJydbYAX1ZlBwgOovrlmzWtCyqfmkpaePVSMPUl9pgBQVGaUgEXiEModAmgCTlGDsAQxjPIF8BHqkYmK/pcuWqTadrke+6Up/7LFujQ+1aYuKj1tycooFB4WqLitQFKhLaja28ff1Uw3EpqZOCw8PkE/7+lGzs0LAnfTU3XsOWkSYq74d18258f2A3saTDXbOOa50fyAt78cWDY3tltQrxpIHJquuKECJjQAAJsEyKaD4bUxUuIWFBun8mWf4Dko0ID+wCTBA0IzCCV8KC0E1WSqfBZ5PPWuargsfAlwRGGMzjo8/8F3YC39xAmsgG9+DnzGPUC8C/wj6UaBhZ8YC/wPk4k/4HUE171F5An9/2QMIwHWj9AMMAEVRXAFeUGdiJ1JrSWdnbJjDQAR8ed26jbZ9+x7N0br6Spsxc4pNmTLBflj9nV100SIrK62w7Ow8i46KE6TkGlAAjhk70saMGSmfiIiIshUrVgq4cJ3AZ8At9qb5F8CWcebcgTGsT4A71iRShr/++ivVUjz33IUa29DQcLvp17+x1tY2V53JuDj5IbCJ7vOMGUrnV175uxot9e/X38LDIgTRgETABJS5AC1sQE1Rfoed58yZo2ZtrH+cHzYEWr3zzruyH/AcoMF8X7FylWxEGjqAZcCAgfbUU0+pbid+7TRRue3mWwTMqXPKZsMnn3ws8GQeruZL2Iz5iYIO8MiGAGnh9913vxqsNTU32NKl31hdXb0gD5s1+BNQlM8CRNjIwSdIQweAoSLEx7EvtZwBo94+PqcV0vhcSFiolZaVaz7U1TbYRx9/am1tHbZz524LDQmzgmMlljKwny08f6FAINCG2svFxSeUJo+v419H8otszMhhlpPjWk+BUawP/Ligv6v0CPOH9QmlcUNjne5n1JBkwTtxotYeeuAObZI98MCDVlZebYmJ8YLH+w7ts1mzZwlwojmjxjGbEgDVrL15KqsycECS/flPfzQvTw91Lmdzh3PBlwHicbGxAlNcg6vMjMfpZjekoJMWDpTndeAS960NG9bb8hXrrHefGJUx4XwZezIOmCeuMjJtmuvcK9l4AphzzQkJiVqD9u07YIGBoVZQcEx+jU+fddZUKTd7JSVasaDoaPkrUJk5AMwF6uETrBmDUwfZls2btO7ddtutNmPGNHvk9w9LCU0ZFEA+pWC45wDLmBO9eiXZM888o+ZgnCf3MKAnTcYYe5TKrCn4B3/zffwetTjKaUpNAO0vvHCRHTyQY0VFx3UM/A1fJ9sCoD5s+HCtNzwXYD8n9dulzI82bx9va+9qF2zm/snYvf/ee1Zb124zpqfbrbfcYgf279OfSRMn2InjxVLRUoaEdZuyOv7+oaotij+zprI5lpmVZ5MnjdCmC+eOStOpjd7d2SUbOE3qEpN6SRnNGsg9njECqvI8gPqTrBEnhZ5np/LyWktPH6G1YNfOHRYZEWb+UirTBCpB9uOHtZo1GfsC2RkH1nbWI9ZtxgQ7M4Yoh1kLqa3OJhbfy1izhuNrjBdldAD/zO/Ro8fo89U1taonzms8twBFndT+v/3tJfvyy1U2efJoZaGwaek0TXIgp/Ng6jRectLq8UXnOZD3OLVHXRvrro70AqOepk3Uzq5O8/UJUEZPV7eHNbe0W2bWXjt8pMACg0KNlp48pzpKUW22O6n7p0o+uaGoO1ByW8BtgV+6BdxQ9JfuAe7rd1vgF26BM6GoHhZZFU/VeeKfPZ0d1t3VYSHBAdbZ3mLj08faoJQBrlqR3l6qx8YDrJoo8aBqFL53qUKpH8qDfEdbm0s92u16L8EJyjwCBdR4pFOffhDW4yvqUU/zUIqTh/n4+lj2oWy7484HLTExXA/Zw4cNt48++sg2bdwolRkBJg/egAIUiDyckzqK8oqgAtABgAHIAMGoizl06BClFdNog1RYgj+l+7e2KHhHDTR/wQJbtnyFagXW1NTZ/gOHpJA8dCjH1TW2tVkpuUCo889fKDA1KJUO4Cfs62++0v9vvPEGGzZkmNKVqcXn6+0rBRfwo6AwX81/aHqAkoM/KPMIBglyCIKBRdQB5Zz4P4EtsIbP7Ny1S/AWkEVQSUoqQS32IKBBYQcgItjiPXS4ByJwrPUbNlpJebk9/tcn7K0335D6I2Vgso0eNcr8/fxs2dLlAijUKGxr77QPPvnG4mLC1Hmd1E2C64zdWdYX0FBcbEkJ0fbrX99oVZXltiNjmzU3n7STjY1Sio4fN95OFNPluLdt2rTFBqcNUcdulHn4Ds2TgAyoqPANgjjS2f0DfG3evHMEO1GOzp8/T92x8w7nqb7m2LHjpAAm4CNgwn6k/gJJaWJBKiFwZP/+ffIpgAjpmdgHEHbdDderZh+Qgt/jA6hYsR1RV2ZmlkAwSt2SE6UCWaRrf/v9ZgsN9rSWViC+WZ8+CVZUVHq6LhxgFF/E3wAxwMnCwlJLSEDRGihAwHegnCKQdZ3jfmtsaregAFfHXZRjHJvUS9KrmTeqn8Zxq+utXx9gJ+UiWlWzsrau2vr366NSBnFxMTZ61Ail6jNXgdM03+roAN5GSI1IYDtoUKrODWgAVGG+YnuAKLbDlyjdAFjG9wioHfUZ18B7aAoG9ADaE8TzOmCC9/J7oBN+B2wDOvK6Ky04VKsvPuCk0eOjrCNAAsaJwBw/B8gD+fg8QTHgb+3aDbZjxx7Bu6LiUps2fbSlp4+2jJ07bPKkyZqv+Udp6hQuOxPYjx49wrp7Omz2nOnmwRpj3qqXyfehPmYzgrUCIAl4AHYBN/gOYAFzFkUYAfqQIYPts88+VZmCK6+8SuMaFBRi9/3ufil8UcCz1mzZstn+679+Zd99/63S5/n/xRcvVn3FPr37qNEY3wMAdQAFYITvAdSyPrhKMSRKQYcyEj/GTv37D1A9P8AxNuU6UL3hL1OmThX8ZNwY75f+/p6dPXuCxpY1En8ibR246+fvJ0U2qfhcI3Z2GrYwp/AR3o9CFWXue+++ZyWlJ9SE5+9/f1nXyjGxc4B/oKAwvouCFBv89NOP9sILz1t1TbUUhcA3QC+ACX9j7nFe/E2tQoHUtnY7UVJiy5YtF9Ssqq6R4h2QySbE3fcsscuvuNJq62qVrsuGwZHDR2R75hN+AqxtaqJmb4hAGPOROQQ8az7ZZBcvWmxFxwo171vaO+22m2/Q+pOxK0MK/527MrW+Y4s777xL96pbf3uf9e+boHICP6z+3saNH6f1KcDfX8pjNgK5B7Lm0liQde388xZa/759VTcVCMx6xZgzF0hbB4Lxfs4N32ONxwZsPrBWoZZkbnHebEp89923uofRZIk5C8BErcnc5P7l3O8Yf5SZ2OHtt9+1lORUbZhJXd3ZZdFx8fJD7nucB2OPQhV/41xQfLIhgW/hR2wAuMp6eFrywAGWEBtr5WWltm/fXikSmUPPP/+c5rPT7Ic1BMDJPOe+zHr33nvv2aOPPaY1jwZ7rA0Af+5N2ITsDUA/6n7WXhrgMX+p84uPUuoG2McmXmpy6uk0c8pE1NTW2r59+61vv/76G7U+WRMotznvxpNNrlINvr62OzPL6uobrEfN7tjoOqlN3WHDB2uzin8nDxhgOdnZukeQKk7dWH5Qhu/N2ivfTx+fbm+88brK5Hh5e9nEyZO0bpPlwTw+uP+A7d2zV/V7qYXa00Xd7QpLGTRQ9z6arAELeS9rLRtg2A0f5jX+dp5fGGPsSabOkMGDVMKHdQGfx+4O4Ga+Omssn8HujAFrF2NY39Cge8HmzZu0xuGzgFKeAwCd+N+0adPlP9u3U286wH76cZ3m19KlK23wkEHKyMnOybb29m77058eFZTH/5j3H32y3KZOHmF//OMflQXC+eDXZ6bEk2Xk3NeceqEOBHWeFc98RHc20F1/m7V1tJy6J1IPtd3MvKyltUMNEUmfR0HKE6WTQs/zbfepxk4c14EAbij6Cw+E3JfvtoDbAu5GS24fcFvAbYFftgV+DoqSPt/Z0WaBAb7W3tokKJqWOtDCw0IVRBGgonQQ5PT2ljFJGQeAaue/u0cP70BRAo//KZhveqDWAyvavFMKUT2onqEc5f8EbAQXd975kKDo/fffr4ADQLVq5Sr77W+X6EHf6eBKoEXABEwkkOKB31EOAROcLq2pKSlKl/fx9hJkIdACYqJijYiMtBwASVSklZSUmpenj5WUlNmWrRlSzVDrTulvvt5KqQsM9LfFiy+yyKgIO+ecubZ3T6YaQaEQ41ynTJpiH3zwoc2YNkM1IlH/oKKrrK5UQE66L8EQASGQl8AUKIoN+Tdp3tQgA24QGAM9CCCP5hcoxR3ARvBKUOp0qyZAIvgEthBgoQIBHtx55516T2VNjVVU1dj8+Qvs448/sowdO+yRhx+2tNRU6+rotC8+/1wKu0suvUxNDB559DFraTULCw8yLy8fGz1mrB0rLLLefXorla+mtsFSBvayoEB/pXUOHz7Ujhw+bE0nm9R9/r133rfAwGDZ09PD2xobW8w/AGVsjALqvLxcqaiAPXfffZcCqE8/+1g2BMqgOKTBBYATqAQgAYjeccedauoCmACsABxIwQckA+yAG0B6gj0nbRHA8P3qHyw+IUGwAdsQK+EvgHQUYQS71ESsqqxWgI49UeUBno4cKVZQRg1PB3KiZKOeoa+vpyAVweyWLdvtwgupyVqucfv2+/UWF0M6M+nx8VZTDVgcqHFG/YefOl2jaShGHUtgBGpFVF/4stOQ5WRzm4WFBCvIvOCC86V6JkWX0gW+vl5SER4rLFBTNFJ6q6tqlI4cFRWt+rqoHAFipN7jP/gk54XCCKiJvYHzKJL5bjYduCZ8FEiEnTkfFJQ0uALUA6N5L2CU96L8BO7im0BOrgNb8HuOx7UB3YAx2J3vBFig/AKgAK5vvfVWqZBIG8c2vJ8mIR9//Jl9880qKWkDg3wsJXWAXXDBQgEjmrlQU/TI4UKpehsbTwpGTp48wYJDAmzipLEWGBSkIPrgwRytFdpk2LlTawEwiWvi+wG7AAXSe5lzwCuuIX3sGHvyqSds+NChgqLU22T8b7v1doXbwA9AR//+/aQcJ31+0qQJlpGxw666ChXcUhsyeIh5eXrLN2lqgpoSwIydgMzMZ/5GMcsawUYQtmBcAFvYmyZyNNRxGrDhy6jquA7GCLDMRsuLL74oxR3vY6xQXB/MPqQyIEA5rv+DDz6QOhD7s4ZyrXye9QLQxuuMw3XXXad1nbIA1JpkDqDYO3z4iKUkD7IjR/L1Paw/+AtjAhjNzc23m2+5QT6FOpUyD3m5eQJ8nC9rPzVAAVad3d22ZetWjQXHRaFdUdlk8Qmhaih3029utujYOHv9jTdlDz4LFKN8wEcffaKMgJ5uUwMsjllYVGxepygI45kYn2C/f/BBe+Xll6RO5142aXK6ahEfL3GBPw8vj1O+XGXPPve85s7v7ntAzadI86bOJ3YA2tF0TxK0nh6ljre1tlnx8Vq78vKFdvttt1p5WZnmOGsUmxCRkRGnGmglCEJz38JmgCzWKe57/M2awBgASJ37HEAVdSN+wmfZKEJdz/0L8Mp8Zi6rTMEDj1lISIBqIv/29jts+fIVql+8ectW8/H3F4RlnjLGAFfmPnOWDQLmJwCN7+a7UCNTLoLjc72ePV1WWJBvzc3tFh8frePgy6whrKVsiACiUShyDcA+xhkFJ+UqqmtqtPkJ+EQBzWso3YF4rF+sG6zjZAbwOp9F3U/daexPLXDOme/i3khtX+Z6bV29ni1IqeZ+88UXX9refUds/PgRgshqoBYUYpUVtebp5WWhYSHm4+1h9fW1eoYZM2aonm9u/s1NgnzHCgoFvAsLi1TXGTtwbZk7d2mdmzl7ptTM9/zuLrvkskt0TNYI1mbWyB++/962b92u54CHHvy9xUZHaqMlbehgi46JFhRmTLEdGw9cE37vqo1K2rhZRIT3qWZ2ZlOnjpUN2JBk84/P4tOMF+fDXGUTgGcPR9XLeXBMV1mGVrvxVzda1p692gxDvY0PXX755SrN0Hiy0TJ3Z9qsWbP1Z/fuLJW6yc09YmGhEVq7mKN9+vXR2oYy+qGHH9QzDfb9xz9esU8//UJlSh577FHND57xeGbi/q7nRNLe1XTMpQzlh/XyzK70ZzZg+mc4SgRP93kgpx/p8000iepWLWGgKEpRao3+Lygq1air2/2ZP24o+suOg9xX77aA2wLu7vNuH3BbwG2BX7gFfg6KenuYOq/6+3lbW8tJdZ8fPChZaY8EDShn/hUU9eix/wVFnRQ2Hk2BoqQp//P2lJNK7zw487BPEHPHHQ9YQsL/QNGPPvrYln6z1J544klXjbiGBsEa4CIqL4ASgRigBdUKD9wEeIAEqad69bLC/ALz9vJUqi4P93TNbW1rsdlz5tjqNWssY9dOpd8R6CcmJtmaH9cqjaynx0MQFrUoIC8xIc4uuOA8NZiaM2eWbdq43vbuyRJAIEhZuOBce+qpp+288843L08vwUbgxcmmRqX9LViwQFCIH2AQyg+uhXMm5fv222+XWohglQATeIFahIZNBKs0TaBLL4EaQQ6BB0Gj0xwGoAPUA/6Qpos9m1ra7HhpmRSxmzZttO++XWXnLzzPqiorLCwkRCrPLVt22KC0FOvs7rHde47YiOEp5h9AE5JSSxs8VPXmUHyVVVRbeIifLVp0ofXp3Uu1QKkzeuTwMWtvM1u86Gzr7uyxIUOG2ZYtWwUza6prpJQlcEQtRkMRSg3QYImAUrBuQP/T40J64dNPPyUgyvtJm8aOBP7AbsAO1/3RR1/a9OkTpU7BNkBVQBO2AMQR7JMe2NLaqtqhACfUMIwHx6Xe3aSJk2VrQOuqVd8KVNCEirGk8QeKG4LvhiazAD8TXESpA1DAtvg5QSg+SYBLYErAyFgCHwngCwqKrb3TbPzYUTo+gS3HACrWn2yxa668TM25ACHALd4DIMFe+B5KW8Cwq1ZiktXWVqn23aHs/dbd3SFF3snGBm07UL+WRlfh4ZFS8eEn1CAcM2b0aSgKbCRoBQICMpgn7777oS1cOE//V03SujpBFDYWOCeu47PPv7cbb1gsaA+oAaRxHD7jQBAayZBS7cxBjoEfEwwzdkBx/Bs1qANOeT8AGj8mkGds+UNAD8jeti3DSkvrVKbBz9/TQkIDVb5h2bKlqn+Zk5OHztzq6xuliMrKyrRJk8arDl3jyRo1YevTu79SrmmkRgCPQpPxAk4wXkBSrpvrBSRyTvgA7yPdFIXe5EkTVXcXf0RR/tvblwhioGJjLFEUoqQLCPS3s86iHug2u/LKK+zrr79RCQ0/X39t+jDHqYsJCOUanRRi/AWfAlKiCiWFGPUo0BWYRJMlOtJjR84bYHnfffcJzLPuMa74NoCJa8Km+K+rUVKkGkWRGo+/4tsck7FjTFhLgXXAPAAFazHnx1xzpWwfsa1bt8iGdPCmTMeVV1xthw8fFRi75ZZbdO7333+fcETe0TJ74vEHNP+YlwnxcbZj+w4bNChNikhXiYQG65WUZNm5ubZ8xQr5GaUeKLeBuo3GNLfcfKvNnDXblq1Yaffc+5D17h2vTSvgDjcUbIEfeXp42ZgxY1W6BFDEmsp6y5oV4Odvo4cPs6XLV1hcVDgtAO3a6662r7/52krKytQgqaCoxvz9zNrazC6/4nwbMWKk1dU32huvv6njDRs+1Pbu3SM1KE3XWNs9Pchu8LaQ4BDbsX27yrFcc/VVNnDAAM1bxtpV9qRZcwDIiL05HnOHc0elh88BT3ndaYLGvZE1Br/kB2U1ABEwzbWTVp7Yy5Uej9qP9QclMgpe5kNsTLxlZOxUSRAfXz+LjIkRUASe4ROsefibU9uS+wr3oiNHjltiYqTmAmub4JaXp91x+6325huv6zrwCQAt/sY6BRzDzs5GFOfNWsYawNjgb4m9ellUdJQ2TN544w1t2FEqhfUSm+KzNFYEqrOec99+8sknpXBH4b97165TKvxCrQmMPfemlNRBtmt3pgWHhAm4x8TE2vr1G8zPP0B+xnn6+PpbV6eHtZFWHh9rwUH+Vl1dae3tzdrIwl/PnjtHm3VsnlL2p6qqRn5YcqLE1Sxp8xbNi8DgIDty9Kj947VXLaFXgtSTXB/XS6OxxoZG8/f1V43ZPVlZNmPadK2v6zZuUH1n1nB8Ars7DaPwVWxH6R1+2BhkTLEjzZbIwABM839gJ3OK9ZP7Ic85PAdwXNdcZcMg+LRalI0WfHHEqFFay1DFUp6Ghlrch8gCQt1PrWQ2FNhYovTNiy++bAX5x3TfQWnv7ct63CLF+B/++JieMRj355571j79fJXNmTXBHn74Ic11zoHfMceVQdTRISjqqJKdNPoza4ty3fz+zL9PP7J7kMzRLcTp749StM26ujysra3Tsvbss6P5x6yTRktnKkXdUPQXHvG4L99tAbcF/i8LuNPn3b7htoDbAr9oC/wcFKWmKFA0wN9HSlG6zwNFUYry4MzzKlCUAPlMpSjKPO34d3X/LyjKwzB/eFRFTaHCUJQlRZVzKm3/zAEhAOPhnQf1JUt+Z3Fx4VKUEAChFF23dp09/vhfFQAQDBBoEMijqgIAApkIMIEqBPQEEASMPJBzvkEBgebn6yO4g1KClHo6nANFq6qr7ad1a5V6SEMolDYHDtJQKER9S1F8oogtKqJuZ6pdvHiR1dXV2LhxY23duh/18E8a786MDCnMXnzhBZs5Y5Yg6549ewVMCYxd6bQXS/1J0AfAII0WNQ7BITDvpptuEggB3vIaTV9uvvkW23fggIIlPoPKjKCW3xP4YU9UJ1w/gY+T/gwkBm7V1jdYY3Or0m0BRju2bVNKJMDb39fXdmbssJqakzZq9DAGyDZu2Wf9+sYqmCatftLkKepcTI0xlDz1dTU2bNgQG9C/r1XXVKobOqnbBIRXXXmV/ePv/zAPDy+lbfKDHxA8l5aWKEhGGYVqlJqAKJ6uu/46KVypTUegSBMi6mRSj43xB27SrR11EinFlA/guqhfSXCGT6CGcxr+8H78DH/iPcEhIeZ9qj5rfHyCPoNicd3a9VLn4VcACpR4ALFbbrlVCjfSPIHt2IHGMwAsAlfOkUCYcQcEW1YbAAAgAElEQVRuAFj522n2QvMS0gvxS/wQZaGfb4DABuMF+AA2EAQyVgAFxpOAF7BEUOu8zudRCHt6esuXaQLS0dEmsFdeXqJ/L1gwT+Ai/+hR69+vn7W10kijl9KMSYlHscicAKQQfDvd4zkfoDSghMAYP+XcsB1/sCuwhoAbVSEprqg5mWP4FlCE9wGzALj4JjAPqA1UIWDneABUxgKFGnYB0vJdHJdjEOQvX75c6kZsxjmiWAMMMF++/nqZLV36rYBHe0eTlKILFpxjRUXHbNSo0WquBPTIy3OlVAOOUJLOnDXNfP1cnaCrKmvVhRu1Kz7EuLIp4ZSsAGJjB64HQA1wZDwAW6iR33rrTZs8eZLNmzdfZSxIn79jyZ1G3UJX2nKd/Hfu3Dm2c1eGDRmSpvMD+OTlHbboqGjVFAXMk0JLajANZoDFzHuUc4wLfgRk5BzY8ME/gaLYm3WQ8WS+A1b4NzDJSclmvWO+8FnWFOwPrCWNu6unW7VEb7vtNvkXY4Cd8S/gKACV8QAkcg6MGZsxHBOFJGnOrD+kZAPd8Ml+fftLpfvII4/o/WzWvP76GxYbGyUwvGTJb6XeZgOE8g8d7ZQiGCooh+9TngIF4bIVK6yislLXlZW1RzA/KjraJkycYFdfdY1U8k8/+5xUgawJLgjV6Vqve1w1Ub29fFQDFYUn84RjsRYC5gL8/Ky7vc1qq6lx66fzKq8otaw9WZa196AtWnSu7c7afepYIdbQ2CSF5a9vutke/f1j2jDp26+PNhWoJwngDQ0Jta7OTguPCNO/N2/aZOeeu8AuOP88O1ZYqPnGGHBurHHYFaUf/g4E44e/WQ+4Jt7LOTMfWS/5Hb6BDwI8GQf+z1ymdu2ePVmqlYktWLOYO/v27lcNbMqe5GTnCXKx9lAXulefPrpHLFmyRD7Iv7EN6yD+4tT1ZZ6i0qTWLRtLbHYU5B+12TOm2fvvvaO5hN8wT/BP7sOcK2su6x8bCZwTvoe/sGaqIVt2jrW2tQr8ch3PPvusffvtKm3MoKRl/qEURWUcHx+na0YtPWHCeK2VlCzANvgrvka6PBsg58ybb4XHiuyrr5eaj4+v7nFsbgHIsCvj0GOe1q/vQNu7n8+EqupkQ0Od1de32lVXna/Mj6zM3fJ/b8FuT633bOixHp8992zbt3evbduyVXDvnnvvtclTp1hrW5ulDHJtqPE+lN3dnd1ag708PFVWyNfbxyKjo1SXd/CQwbpHO/XCOT9+GFs1NIyJ0VrqgESn7nF3VzeF3PW60xEem+Dn2AKb4lf4EvdZfA77O2p/7BYUHGL5BfnK9KGmN74IwOQzwHI2YGhYFxERacVFJ+yxx/5btcapn0y97a4eaqT6ay35y+N/1j0Uf3388b/YJ58ss7PPnmq/+9292vBkvPnh/uhsjlOD9Uw16Jnp8WeC0DMziZznQxSf3j4e1t5BM8tA1Rz29va3zs4e1RQlfb69A2h6Rvr8P0FR55nzby885+YBv+hIyH3xbgu4LeBeBN0+4LaA2wK/aAv8HBT1oNZWW4sFBfpZV0erGi0BRUOCg06VHvX4t6AogSLp864uw66ao/8OFOWBGbDpgqJ3W3R0uJQjBPkoRXft3KX0aX5PQEYQBzBA0YXChWCDoIyAD6jgqA4IzEjpR7lBAyhXh+wvpEapb6hTkwY/f3+LigFKLrOGejoVe1hVNY1LguzgwWyl7aLyys3Lt+HDU2zhwgUWFBhgM2dOt+++W6V6ZChoDh08qPTVlStXWcrAVEHLbdu226xZMwVFSdElxZ2ahcBZFGF06yaw4fMoxggMATaADoILoA31Q1HDkMoHyHriiSekGuLfjqqQgIlAiaCIzwGzgAIAjiMFBXYk/5hLtVlTrTTr4cOGKP09PDTUli9bqrF68KGHLTwyUn9Tn63fgAECQIOHDLM1q3+ykSNHqS5ZeVmlTZmSbinJA23vvj1SoBXm5yugI004ODBYIAc7oLJhDFCgoTT5zW9uUgBHcEszD1RPU8+aKvUhAXFdXYNUgIz9F198LoDC52kChZKNIJr3EojiAwST2I+AkoCRABA/4m9gG7AVlVLGrt0aZ0AtwSY193jf1q177ZZbrhPkIbDnGOnp46Ra/Oqrr6XII2jduz/PpkwafRpaYHdHDcU5EHw7dUAJrvk3sJPXaX6CgmvkiJGCWfgq8AEb4KtcF9+HbzvqSRRCKLnYAEARRRkHPkOqMA1iEuKpQUiH+TZbvHiRVVdV2oH9+21I2mCdF9+xf/8Bu/DCi6RexC8YewfEAOAAsYwFcwLfI9Dl+/kh0Abk8B5sia1JkQaKAprxL8aFMScI5w8qsA8//PB0erTTTASYDQDAlqgaAXIAVIJ2p0EMUARYSYAOEOU8sQuvrVjxrW3duksBe4+1W0RkqJ1zzhxBSGr37tmzzwIDqCNcI39l02HOnBk29+xZVlZerO8OCgxVaqira/skjT0/wGDUxUBxYAXfCxDi/PAFAZkA/1O1FOfaggXnarMESH3/fQ8IijIv8CnS01FUhoQGSyn6/fff2V/+8md74403bUD/AZYQnyjfBfQCQoFPfCevAYsZa74bYKw6uNddJ1gUGhom/3jppb8JfqG+BdYCVYGrnCtwg80GxoCNFGzIGgKoJN2aJmHAJvwKn+M7OWeuj88zTxhLulXjK8wpUvXxYdZS1GWMDesZ1zx8GHVsj6gG6NNPP63vYxML6JKTU2hjxg5SQx6gMOcaHxerNZSajygj8VGg6DdLl9qWbdssNi5O40RXe5rnTD3rLLvm2mssqVdve+T3j9qan7bauQvn2qpVayww0FtlIVCrModQ/KKSBIouWXKHNjNq6upt1IjhtmfffuudGC8oWlddawkJMfbGm6/bQw89oK7rpM0PHpxmQ4cP0/VxfmXllVK0XnjRYsvK3KMx4F6BYri8vMGSB8arWU94WJjtP7BPTbQKVQZiqt1z91263zB3WbuwKUpd1ieAErCK15h/QHjmHxCRexr3C9VabWoSkMQ3HFUd85J7Kv5Fjdtt27ZKeQig5BioKemozj2ioqLKEhOS7IcfVsuWwSGhNjA1VRtwAHC+H99mvWEsAJfYkHsI581cd3yf12kqmD56hB08sE9+hv/w46jFWf/YGGKdcLI4WP+4BtY/GvUBZkvLygQsAdMoRUnF5nyAzayLzEPKG+AzrDGcJw0MAY4pyck6FvbjOyhFwobdyaZma25pVd1O7tdsBr322usWFR1jx46VWXCwj40aPdaSkvraT2vXWkhIkNVUV5qfn48aJPbr38eeeOKvtmH9OnWlb6ivV6o+Cl2Ux9Sajo2JlQKf18rKy+2Jp57UWAFFu3p6lM1BhgZrGXXLaV7IPTgyPMLuveceV/3zggIpZV1p8nWa67zOtbBxJDWlr69eZ/5hO8aDsS0vK7eU5BT5hdMoj/cyNtyHOB7rNcfivFgHOA5rnGpmU8+5uFi+VV5RpvWARlLce5uaXIrfyy+/wtrbKVlSark5h23Hjp22evU6bSSjujVPVJpskjbaY394VGsGG19//evj8ivg+p133qENUgeKnm46xWY6XRn/Hz/OJjm+zc//BUVDw4LsZFOTeXh4W3t7p/n6BgqKbtueYfsPZP//a4q6oegvOt5xX7zbAm4L/N8WcENRt3e4LeC2wC/aAj8HRakp6kDR7s42QVFqigYHBerxEgXWz6XPo4ih0QuqhjOhKOlXP5c+T7BAMAA4WbLkTouKilDgRID20YcfqwEA4AAYRqAO9EFJRnowwR1BAg/UBAYEaDyYE+wJ2hCkeHha08lGKQC/+eZrNfcZNz5d6Zu1dXUWGh4mlVJoSLhVVlZb3uGjCrJotJSWNkR1rEi779MnSX/8/X2VTrtp0wYFCoPT0hScoKzJPpitOoAEWQRSQI78/KP6N+o0FK4EFMAiVD4EzAQQQF6uEYWeoxpRcxp1qz2uumAEPU4zJa4TqMEfrh2oQNDEj9JGT6V5E9QcO16i1FSgWmdHu6WPHW0hwYE2JG2Qbd60UYHZHXfeaf6BgfaHP/63+QX4KzWRsgm9kvrY2+98ZiOHp9mRI4etrbXLRowYZP36UmN0t4IswDBB67nzF6j+KyougkSXSrZFEACgSYOHtWt/0vcBoEiP7NuvrwI2aiEeOJBjkyePOwWKYwWWEhITBVBQGgJfsC0BIqpcungT1PE9wEvsSdCOnzD2+AlK34PZuboWXgMwALo5L/yGGoP8rra23tLSgKWBqieXm3vYfHy8lCILGCOA5Hh8D2NIIMo1EYAy9owp3805cFzOkaCVmqWANALU5StXW2x0qHyUAB8wxvjhq0Aqzo/zQhkINGT8aWgDzHXS65lLyQN6W0JinLW1tdi0aWcJdKPoAopyPkBKVGZ0SydgRxUErAW+c3xshsoLXwKkob4FSnANfA9BOTCI+Qfs4L0A/BtvvFF+7NQj5fMAUv4GqgIk8XGOAWjEBsAf/o0PAPLoss7xsBnHBvgBAQE7+Azjw/cDYPgsneWXL/9ecDAltZ9V11TYZZddbKtWrTylft6r9HkURMxZ4PrUqZPsvPMXWFNznQsSx/Wy9es3KnUfsMiawXkCg6lbCnjhWplH1KflNc6F6xo5coTddNNddsUVC1VTlO8APP3hsT9KiQc8cUF4UpOP2eEjeTZ48CA1DENdumHDRoGz+LgE2ZS6tajB8QHszYYBNf74Pnxc6bbr1qnUBueJSp/XVq9eo/WOuc0aQQotpTgYaweyMKd27dothR3A7Msvv5JPH8rJs6lTJ0oRBixFGco5Mw/xYa4fIOaUJOE41D/EL1mXUd+qWU5ZucZh8qSpqlmJb9NghbnL51FJ79ixXb75+ON/1kYIxx6UmmrRUTGaB4wv1w60P1ZUZJu3btXGGRD+aH6lXXjBHJszd66NHjPadmzPsKeefsaOl9ZZcnJvrW2Uo0hIoPZli84NP6K5GKniEyZMlPLRacAENI2KjLAGan82N9nC8861a6+9xj766ANbv3G9UtCZdyjZmG+oVMMjorRmmIeXXXThIqkqt23fqtRhSskEBvhb3z59bcb06fb6G6/ZwnMX2vp166TAu+Xm31h1VZXmMXYFajY01MuufJZ1nbnNXHQ19HFtPGBnbM5YYh/uh9xD+ZtjsLbix4BENvRI5a+orNDxmM/4ER3u2YD5+9//YYsXXaL1nntae0enTZg8WZtt+BHzcP36bda3b7zUxmy88Xn8D+A0YcI4bS62tnbYxRdfZA31tRYc6GvNTa5NJ+5B2ByYi/8A55zmPhwHmIf92fhjjYuMirbLLrtCDfsA6KyPHGP69Gmn6vtmaF3Ft7kuNtnYNGCesu7yXaSi8318F5Cdcd69O9PqGxrVqAuQjXqUTACU40OHDdPaw32lFKiYkma7MzNlOyCvSkqEh1rWnoP2m99cqwaKUZGRtm7tWuvbp4/U8KxVQObCgkIpVbnvUF9z3oL5Fhcfbzt37bYff/pJm22sK0xUnn/aWs0C/M2uu+YamztnjuDniy+9ZAcPHdQ5ca1O7XOuDSDMGHM/wXaMe01Nk5Fog0g0IowsgU7z8/HTfYX34F/Ygs/gIw5M5Xcck/skP3pvp8sXecZg04J66DyzUEIIAM36y5zG9zlXshpYKykv09jQJP8BiqICpUTJE0/+WfcMxvwPf3hMjfDYyLzjjiWCok73ea7JqSEKFHXUoY5i9Mxu9Jznv0qf9w/wsSbKZHj6nNogDBYU3bpth+3dd/Bna4o6He9fev5ZNw/4RUdC7ot3W8BtAfci6PYBtwXcFvhFW+DnoKift5eUE9QUpfv8P0NRgt9/B4r2oAowV0B3plIUkPOvGi3xUExASICAIpSC/UBRKUU//Ni2bt0mdRAQjvdxfFeqdT/BQIIsAjBgKJCJoOHkyXbz8TGpXZsam6yj3WzixJFKBSVA/a9f/0q4l4ftr7752mbPnmOjR421rKy9qlVF6hhK0RMlZVI+5hcet+gI0sNIzWxUp+OqygaLiQlWsOPn66vUu4qqFouJ9BdIrqxpsd6JkQJqBIoEsQQwxSW11q93tAIIV8dnV2kC1DeZe/OIQSwk2EvwgIA5MirG8g4fOd1tmOAIgFzb0Cq/9vchHTNBgQoBd1llvY4RHRVi559/gZ0oK1dQBMz97POlNm3KGPv9ww9Za0uTlKKooIaPGGHHiovsqWdeNP8Ab/P187P6+ial/eXl5duA/q6O4dFRkTpXSis4HW0TE+LVhGno4KEWGRGhQIvxANwQYAPoCPap21ZSUm8DB8ZJMUfzDYI7bIBKDViXmppyuiM2QdYPq9fajBlTbcjQoQI+ADZsSVDFOE+fPkNKN9IpGXvgFjYAxgATs3OPm7eXWUeXWa8EAutQ8/X1s+zswzZ06CCBndycXGtq7bLoCMpF0BzqpOwKqEDlW1NbqZTDvCPH9fo1Vy1WAPn22x/ZBRfM0zkBVRg/YB5BGNCHrt+AJCAsgTABPQErPkzwSoDM5/g318IPkITzR8WFKrBPbzqbb7NOsijNzNfbLCEuWl2ojxUVCET1Q5GXfcgG9OsnO2Mf4Ae1AgGVDoQkLZ/vYZ7xGn+jnASuATU5L6cjudMJm3Hkd4BLQAGAx1H7Adf4PKAUyI8CEZjHOXBs/ua9QDzGmPNBBQYYYs7zHupf0jCIBkCcK9cPFGX8SCsn6P722x+VHjsobYAVFRcIii5fvkxjD7yuKKdMgZfGlfIYaWkplj5utHX3tAn4dHd52Lqf1usc8E3mK+eAUpRr45qxDfOT11CgMyacf1RMlL388j/s6qsvs6uuulrzGnXqn//0FwFLVGucL2nNQJec3GxLTU0W4AH8rFu33pJ6JVlUZLQAFGASRS0bKNib70MN7qS7A92xA+flqovYJMX1P/7xquAp6x0AC9U5kIlx5HpYC5kTzAXGAKAOdMMHv176jRTrlOfgmgDlrCH4LTCazaRNmzZpveEPY4B9mE9AN0Ax6w3Xizp34IBkQVrGhPn77gdf2v/H3ntA6VUd6drVOeeozq2ccxYSygJEkggCgQETDLbBGNtjg0m2CcYGTOZinEgmZ4SEIkISCq2c1eqkzjnn/K/nPTqyZv4Zj73m3nXnMl+v1aul7u873zl7165z6tlvVY0Zman05PiEWPnvc8+drTUNiCkvK7fFi5ZovjgO70HJiIr7lddekwosP79QAPeBBx5U+jxNYH77m8ftwMFDVt/YbskpiQInrE9UooAcoCd+DaUotV5RZHNv4H5QUFikMjC9PV12aN9Bi48N1Rjw/eKLL1hsfKzV1tU6DZdKyzQXQO6wcDbGaqywqMTuv+8BgZ1nn3vGKisbLSbG2VSiRuyC+fPto48/tCsuv8LycnPlJ376Lz+R0hDVOWuYTRH8GescEAVgZb2zPoHyrvrP3RhjrLlvcg2MEfczNw3ZUWWHCDQDWmtqa/RabIS5LCstlyrz0KEjlp93SqUKgKJ0YY9LTBR8P1VUpSZ53FNcRTnvZ64Zx40bN1tgoJ/Ol3PAl2Zl7bSwkABLGhCvcWUOuAbsl/XE+GCDzCs+jjXNWOIf8f2ot6+99jqpb6knik1WVrbaihUXGE3mqHON7XLvos4om4+ur+A6sdeZM2bI7p17Za+Oibo/OSVV5U0+W7VaZSrook7ZgIJThbJdxvjwkaMWFhZhx09kq2SLt1e/UvZHjRxh6zesVemVGdOmyWY/+vADmz5t2plyIvhzapTGREXruq791nU2acpk27Bxkz3+5JP6bPwLG7QAypKSepVOv3zZQrt8+WX260cfcZpa1TdYV3eX5p1xxzaqa7v02gB/s44ux6/7+5tFRoZZQ0Oz+fpSN7PfoiIpwdBr4WER8k/YA3bDeAjos+nc12e1tZQLcGqgs3FSUFhhEWH+NnAQGR/BWuuMJ+OXnpGqLB42NO+9917ZA/dK3bcOHbU//OFPWgPTp8+wzV9tsabmdktMjJHtsRbIwsB/33PP3fI3KH5//OMf6TmCz3dhKJ/FMXtON+TEP52dRs/fsHF3A+DfPqQr7d0LONxl3YLtwNA+8/NjHPtsV9YeO3os28zrdDNPQKyeNf91oyUPFP0fHf54Lt4zAp4ROGsEPFDUYw6eEfCMwP/oEfjPoGgoSriWJsGjs2uKAhR5vCT4/Xs1Rft6eq2HbvQ8BPMQ28v/2f3/W/p8X7/TfdRNkTq74D4BDMEDD+4//OFdggtAUQKvN//6lh08eFhgCbULAZfb8dXt1AuUADgBFICOLhyVWqEXlYWfUt6djt/tNn36NLvp5huV1paWnm5/fetNq62ts/q6RnVOR3lCgE3jgbj4RIuJibOdWXstMizEEhLjKL0pBQ1qi7nnztF5oWSpqqDjdqPT4Ket3TraOy0xaYAUYDQ3IOjlnFCCEUDyOre5DACYY6B0Yuz4G3CDhhnePn4KPrhu1H5cL0EaQRHHY/wIjAm6CHD4HUEufx8+YqR1dvUISlOTcuuW7TZ61CC795577OOPPrD4uBilUAN/9u3fb3959RWbMHGihYVH2Jebv7S6uiYpNKzfW+eMTWTnFFlkmJ+1tnZLcTRv7rnqGvzdW2+zr7dtE5AjCKcWq5seyAK86aYbzcfX50wTkiVLliggB/JQ75HAHyjD+RMoAxpQGg8aPFg10f76xge2cOFsgQBAjtMxvULQnEATtRHgBoUfY0FKrbePrwJuUi0JYJ2U1SilCzIfqB6rq2gwREB/Sn6CAJcx5fXYsJ+fl40ZM+pMoy9UcahvgB4ExAA1wBXQi88icMXWmC/SvgnKODbHc4Eo8801oh5EeYONoK5ijN0x4xo5x6bGZr0P1WpXZ5d1dXbY5MkT9X+aKNHde/3atartCoTii3MEANHwCpUq44N9McYARwJ+YCVQk3MAhBGwEmyz7rBDfqJWRFEGvCNNknXG8RhfoBclI7BNlImoQGnmAzQB8rHWGV/GkuMATtnY4NoJnvk34Jyfbmdm/AC2C5TkdceOZduOHXu1cRASih/qsosuukCptpQ6oFZocVG5OsIz90Bbym8kJMaaeVGHNd7SUzNtd9beM7AFgMO1AH45J9Yv188YAwBRbLs1UTMy0237ju1q/IVSlJRkwNMzTz8rBRcKMvwOwP/qq68SFJ01a4bqPqJKpBYodScjwiM1htTgpKYi48Z8vPnmm2qYxBpgHgDPTz31lN1xxx0aX/wJ54pyixrKgCFgOUrphx9+WHOBzeEXmMtf//rXapLEPDMWK1ZcaXfc+QOp437+c5qhOKURsDN8D8pVACpzh8/FhplDfCj2zdgAvWmMRAkOFInHjh2XHcycOUu2BFhl/aLwnzf/XDWhY/MpcUCC/GBtTa0tWXye7iOsFWrIcl3hERH2znvvqRkWtn/ZZZer5MPRY8esta3VfvovP7OKyhpLy0i3QYOH6HybW7rt0UceVGfs3XsOWkx0mIWGhFlhcZktXrhANs1aY+MLIF9bU2X93e3W0tpjv3v8l1JNkwI8bvw4bcoUnCqw2Lh41X9GHUljQOyota3HrvvWNZqn++6/18rKSgUlUYoG+AdYYkKCGshNnjRZadebN2+z2279ts2ZPVtjjA/jXEpLS6R4plYyNo3vxgexxllv+G1+x1gz5vgIt3akW86CuXLAPe8tVU1m/ChrFV/LHDXUN0qNiW3WVNfZ3Lnz7I03/mrdPb0WFRsruMjnowhnY6K0tNxmzJjmlH45duwMdGTuOadVq9bZ+PEoxctt5VWUfPhA92hX6cr6xwaYN2Ad/gbfzXniW/Bb/J379mWXXWFFhUVSFHPN+N758+cK0gNCWW/4S9YMkBSlNuNBc0OOO3nSJNkzts36GDQIYN8lYO7j62drvlinzYrMzIGqB4o6tK6hw8aMGmT5Badszpy5urexOUnZA+DgxAnjpOYGDLLRx+ZB1q6dduUVl8sH4MPxn5RR4TyPHT1u8+bPkx1m5+TZt2+6ycZPmCj7Lysj7d1Xm1NVFRWWmjxA6tP58+ZrjVPm4rrrr1dmAK9njplzxoL7OGPIPDI/bi1ZXsO6Tk1Nt5aWdkFg7Abfyly6imLGHN/Le/kJMOX5y93koSwEvnbWzBmyG+rS4jvzC/L0bPfEE4/rvsnmIO+tqqyx9es3Wnb2SW0gfrF2rYWEhmqO6+vr7IknH1fpHnz6Aw/crznm/zRZ4/jO5oIDPzkPNdzqaD9TT95tuMQ9ir+5UPTsB/R/VXPUi87z3cZObEhIuDICUNG2tnZY1u69diI713z9Av9uTVEPFP0fHf54Lt4zAp4R8EBRjw14RsAzAp4RcEbgP4OidJ/v7uowH+9+6+5ss3Nnn2ODB6Yrfd5Rp3Ran7qD9qvrLl/UDgWESrkR5DTNoaYo6fM82LuNltzu8719TjqgW3OKf/OwCgBxGsHUCIr+5Cf3W3JytGrU8SD++5deVho76hAevgkGAIYEdryX4MtVmQIPCETdjuIAkarKCtXOzMul26qvVBMouC5ddonS30iJK6901KB7du9TvUBUQjTtIJ2QLsTRUXGWl59v9XV1UkLRsZhuwhvWb7H582dYYIC/oA/NYPbuPqD0zgEJA6S2YNz8/P3UVITr5RwIOgl8uT7GAdDB74ELgDSCEwJLYBPqt8lTpgq+qVFPVZ3NnTNTUIpvXut2wCVoJWhylbT8HjCISqazC9VXq1l/r82fd65977bb7MD+vZaXi6Kyx3r6eqyuvl71v1BuAQqyT2bbkSMlNnr0QKltpP5rabWmlm4bNvh0emR0tI0fN9a+2vyVLVq4wLJ27ZJ6kXHGDjo62wUoCGpRnnDOKAwJ9AncgGEE5ajj3ACJeSwtoXN5ojU0NVhxSYklpTgNjRg7fu+myoeFhss+16zZbOPGDRO8IXCn5ACAHOA7fsIEKfZQ3RFkE+QePHhIii4UwdjP0SPHZEtALrNYCywAACAASURBVD6DeckGns0918yrx/bs3iUoADRgrrFVt1QDrwWioZjiGC4owlYBWMAKUvqdIDdVgJK5B5YAekj/51wAq9TcBGxzHI4P+MA2CT4Zw6QBSTZ0yGBbs2ajDR6SYpdccrGlpaTYju1fyw5Jc2TsaWy1cNECHW/E8FE6JnaBTRBcAzw5TxSJQBUXqBNAMy+cL+AXeEMwT3dlVI7MFQE7KloUptTB5Ro4DnVHAXfYNtfIuRPws045f1JiqXNJPV1sGTiJzbNJcMstt+hc+XzGhvEE/H3yySpbt26zUpoTB8RYS2ujXXnlZeqGvmjRYnVEz805JTUVYAT1Mo2Wxk8YYzGx4U5H5uBwe+/dDzQXABeuAYUqabqAMxSHXA9+43e/+53gIDaK/UydNsV27NyhpkErVlwloP7hhx/b66+9ofqaqalpAjikNpP6W15RZlOnTrY9e3YLqmzZstWio6ItOipGx0ThyRg4IMJb6kGuE1vBprAFmsxwfoAifAjg+JNPPpVds94ZN1S3rAH8Bu/lHIDsQBAgE3MNzKS8wvqNGwRsUcCiIgOAApeYL+q8AsBRAQJRsW+Ow9oF9mIru3Zlqd4gZSUoNUEaPPZBKv7rr79rF1zgdLPu6Giz733/NmtoqLWoaHxPm+3ds9fOnTPXZkyfeWYjgnnmONUAvSNH1IiGNQnUAn4DRVd9vspWfbbaomNirKWt3WadM1tKZNbF6NFj1Gke4A7U27b16zN1Jl07Z62obmNjvQX7e1tQgK/SfUvLSjQ3NCpaee1K1UQMDApWvVTKIvT09muOKytrZU80p9q1a4eVlZdafkGFpSRF2LChw2zxokV2z72P2MTxQ6y7q0t+5cKl5wvg4U9RWwK+2ITj3sa9Ej/D+sMP4P/4du+DjDdzxs+zU4v5N6CRY+JXGxsbVJ+0orJCrwXAYjelJWW6Z23atFkdxNmMQVlPk536piadD/aC+tNV2HJMxo+1hm/j3smc81o2tagrS4mYiRPHWHb2Ma0P1jt2yf3IvZ9zTawV7IF1jf1wLSiiJ0+cbBkZA+03j/1G11BcXK5NxZtuukH+jo7zbP4B2Vat+kzrjPc7dVSdOuC5KiPRf2bTBv/P2qNWKSrfytObWmyOYZs1tXXyO3xTcxRlMfcA1l1aaqrUu3t2k10QoUZi55+3xC6++CJ76X+9aNOnTRUsBcguW3ap7IOa1tHRsdpEHT5ilG3d9rV9vuYL6+nts4JTxSqzAlj1YUMKVaSXWWCAnz37zDO6hzvlSeZrA4NNGOaNMX7xxRe1njlPnm2YC9b4/fffr3rKZFjk5OTZsGEjbfGS83T9+FYXjjIP+HDAPcfBV7sbO9gFfvbdd96RPc+edY5193TZG2+8LtCNqrOtvdWef/45bUJjK/ijkOAwe/PNt+V32Cg8mZNjgUFB8i88//3qoV/qOjiXn/70X2zfviM2b94s+8lPfqxj4uudZz+nsSb/7+pxmp/x5f48O12e8XAVr6798ywggN7dZf4BPubr52dUZ3KVonSfP3joiGXt3vefps97Gi15IiHPCHhGwDMCzgh4lKIeS/CMgGcE/kePwL8HRVUp1MtLDpKaoqQZ+vt5q9HS7FkzbWBGqgUFkh4WJOXM34Oigf7UPPuPoSjd53t6nbpR6lZ/WkXgqgUIYHl45oGfDrkEjYAJAoW33nzb3ntvtQ0YECU4ANgAJhFsuOm+PECjdnKbVxCcAWGAOiXFxTYoM8MOHtiv49K8AXXIuPFjFZSTPn+qqNBGjBiphkKBgcFSipKKuG3bduvq7lezAaCRA3D9LDSUbuKZqrU3dvRop95WQ4OT4r9nr/n7+QuQUpMMBQbglZp8BCoEkAAY1FoEQQTu/I7rIlACmhHcAErdZhhzzp0rKEEwxO8IGoEhXCdqOiAJrwd48BmuYhZASlBzMuekoBjnPm7sGJs3d45NHD/ODh86ILhNh2ilp4UEq64oUJRGEq+99rqt25BlN914ldJTOUfUsKhWqLNGfb/w8GAbNYJAu9buuP37dvjQQQWa1G3ttz4F8ChzmHeUfQBHmqFQ/40AHSBEEEUn7TWr1+j8aeTA2JF6Pnb8ODt05JBdceUV+nwC+JSUVKX7EcSj8iToRcUGPASeH9h/QE03ACiV1VVSWPX09urzURIBV4tLK+3y5Zco+GNMHdDv1GPl75wfwXdba7MFh6A0DpS9AZB4DfMECODfAEBAFHPMPDAvBKuAAQA+AOHUqRJLSIjR7/gmsAROAA55PWuAY6AOBE5J4Ziebvn5BTomcJx1g/22t7apfmVzc5vNnj3dxo8bp2YhcbHR2sRgnmtqq9URG3UitXJROLpA3q1diZ0B12hWBqBhHlyFIFCE9cdns+4ACihG3a7zzCNrDKiGLROAo3pE/cu1uIomwBDrEDUoII7XYLMom4A5qGSBq8BCUvQ5R67brTf63nsfWllZjc4/Ni7CWtuabNmyi23LFmDyOZabm2+tLdTDC5ayad26tTZ27CibOWuautUDpKIiYmzTxs2yH5SRwCG6ZzuqUqdOLwAayPbSS38QdAVSA2YWLJivDQNqSp5//gVKsV6zZq398Q9/0pwkJ6fIBsaMGa3u5ICHKVMmSZH1rW9dK7UeakK6zzMGy5YtEywCfjDWgD5gM5/HmAOKULCS5s/no4QGGr399jtnOn+jKmXeUHViP3wDshl71Hj4UHwpx6+trbGcvFzV7wWK4gfYUGK+GHdSX7l+wBvjQt1YYIubXs3nb926zU4cz7YZM2bqXsA8RUfHCO5w3jRhYePjhhuus4BA/GOwefuY5gifPGXSVCsqLNH7sUdUpdRiPXDwoOWfOmW33nabbAN1GirC1994ww4dPiSlPanHHCwqOkbXhJ2OHz9BGw2ME365qNBZr2x6cE/jurkevjra2ywk0MtSkxJs1jkzT3dIj1DqfMKARNnz4CFDVSPVx8fPOjq7bfTosbZ27RaLiAjWOFF2pLikyCorK6yzo916e3rt0ksusaPHjkgFCxQFCF1+2XIbRxmSwkKNDWsEUM5aZ70CDFnDzCv+0C1XgH9gI8BtwsYc8c0X9xzWBL6MEiko8js7O3Q/5TiAM4Ai5RlYI6tXf2E+3iitG+WzUU2GhIcLerLOSSnH33Eu+BjmBztwFaOcB/cXUt/ZDCkrK7Ef//gHtnEj5RL8tN7xVy58xvZZY9zDmAuunfUPnMcmqyqrVZcTpejhw7kqYYPtsqnIdR09ekRzzzFef/01NQDifcwhY8eck4Hy7rvvqpwG93nCOuwvL79AatHDR45JtU1pB3w86e34Ms5x4qTJquGblp7h1N4MDtK4+fmihCY7pcDmz6O0xC32xZrPVYOW+WZzZdTokVZXW6dMkfCISNu3/4DKdFBvliY/nd1sJDbaokULrbio0NpbWywleYDqlrJBwGZhWWmpjRo1Wr6JZxZKZQAYgZgPPfSQlZRUW3e32SWXLND6xe/hExhLbOjEiZPW2tZpV165Qs8vrgIZ38k4cc/BvlgXjBXzwT3ErWvL/S41OVW1bn19fayhsV5qy8hIgHyv/ezun6luMmPFxlNba7t98slngqTYL2V7qPnrlKwx++3jv9HmH3N3110/VBO8JUvm2Y9+dJfuPcybC0Xd5z23puh/BEXPrjfKvdFdw1x/d0+3oKg21/u8rLeXEhqBUnUfOnzU9uw9YD6+AZ7u8/+jIxzPxXtGwDMC/+gIeKDoPzpSntd5RsAzAt/IETgbiuoCvan86XxJ+Qmw7OuxoEA/o9ESUDQjLVmBAwEvD8tnQ1GlR51WivIAHODnLxB2dqMlp6No/5nu8yhF9XmnoahbXJ//u927CQhuv/12BVjUGwNYvPD8i1ZT48BFN9UaeOQE44EKdABl/OT1BI9u8xCAVE52tlK+o6MiFAzt33/Inn76cautq7GaWpoq5Vh3Lw0KGtVYYNiwEVZVXSvVDU0b+vq9LC//lMAoarDOrl5LTYlViuzWLV8JBnCTCQwItNFK9z1ujQ2NAmoE6YwdgBUQRcACmCGo4Jy5Hs6Xb7dmGsFHdV2zRUcEK1AFcFZUVikQVPOajm4bPgRFVa/AEq93wEirRUVFnFEfAaXUwdjb27q6O6VUokP21VetsMuWX2q+Pl729dYtCvIBMaVlZRYaHi71DfbB9f7lL6/YV1u2CoRwLM6ho82pRxcSHKJgPDEh0aZNnaqaoufOOcd2Z1FH0Cw4JEgdr6nfRsonAA6AREMUFDIAKP5PR2wC+6xdWYKbBO+oaWiuReA7ecpkCw4LsVde/YvGgoCSY6AWe/CBX0gFQ9MVFIOktd5++x2nO8fnSwHT3tFuDzx4v73y6itWWVklcA0Icjocd6sGXV1Dk6244jLLzSHdtVR2BWAg0G5uarCo6FBLiI/V77lmxpvgD5UjClfmgpqYAEQUdPxE4cScAxT5HWuG9/NexhIg/OmqDXbPz+7U34ECBJGACvf12CvrBLUvwASYriZG+QUKgPncCy+8wObPm2ubNm6wYUNJAUe13Sll29y5c5Q+n5aKcqtP6w+VJxAdpSLKX5S6wDiAL2uRb8A0gTXnKLXk1KmqBwi4ZK744lwYQ5Rj1KjkelFeonRkbAB3BLUEz0BQgAzqJ4AYsBVoBeBgLkinBlYS4HN9rAugDcdcvXqtUnlJvU5IjDYfX7OVK1dI7YfyGCjq5xtkTU2UkvBWA6bo6Aj73vdvFURVnd2aRluz+gtB0JUrV2qOgaLAXL5ddRzrzU0fxxexLucvmG8bNm3Q2gHqkbb7xRfr7E9//LN8BHAOOHHOObMEWEifp9HS4cOHlD7/6quvqXs06fN8PlAUwOOmvTPOAFBsBjjJWvzTn/4k8OTUR+7WONC5m/nA/hk34BTjz3wB9lCbAbFI/QV8YUfYCKmys2afo80JADTH5H0usGDeATTMB5D+hhtukKKVMWH+Nm360iorqiwhYYCul/qvlBZZssSpV4v/Q9Hn6+ttK666QtCe2qJHjh6ykydP2I033mQRYZEWER4lG3znnXfkt1B0b/7qK0tJS7Mf/+Qnsjk2Ntj8uf+BB5TafqqgQrKGq1ZeqYYvfF5dfZs99Kv7lCLPRgqgrq4WGEQTJydrABDP9XCtXtZr/T2tNn/ubPkjwCbjiV88mZujaz3/gqWqSfnll1+Zj6+/dXZ0m5e3r2yOcWQdbd/xtTZ6oiIjrLmp2SLCqZ8aZzXVNdba0qJ7w+hRI+2y5ctP128O1HwCovDRlLVg7bklNLhXsTYYcxcKud24z84o4DXuJgPQnfssm1h19XVavxwP+/Myb9lKYWGx9fd52VNPPS0/SdmQ6ro6rSvGA7/rqtrdRn+MGd+sC/wN844fZnMK1WR4WLDl5zvqZPw19zH8GDbEBgbH5Ro5T3wb54WdcF6vvvqGzZwxzZqbmjTv3NedRnJVWu+ktFMrFx9EejYNy7h+zpFnD63P040V2RxwSov06Lu9o9P+/JdXLDYuwcaNG68aqpR0eOvtd1T2ZfDgDG32kUlw3Q3XC44OSEjUZtrRY3n2uycetmeeedrKSmvsuuuusPS0VMs+cUw1wwHQ37ruGm1ofb1th8UnDBAURZ04fMQYyy8otOaWNm2McL6sAT9fb5Wjyc/LViNCslTa27rsO9+5SfVOn3jiCbvzzjuluMXnPfLIE3bOOVM09u56V6mXlhatY0DlVVettKee+7ONGTlIn4PfwK4OHDhuo0YNFoRmnPkbm5Xc81jPlP7h0Q77SElKtYrycq1V/FhfPw2dujW+v/zVL+RXsEH8E/fA99//UJuFsruaFouJDTutYu61p57+nUA68w0IpWzEBRcs/v81WuIe4dYK9fHz1T3DVWy6D9muWhQbV6mj02pp/s49hP+7SlHALFCUMilA0fb2LsHwvfsOmrePvweKfiMjF89FeUbAMwL/u0fAA0X/d4+o53ieEfCMwP9TI3DddTf1i9y5qe9n/VsO8iwo2t/bZXPOmSUo6u/nqwdnIlMHojrp82dDUR58/X39zihF3UZLZ6fPk2ZGTVE3ncp9YOah11WmEQgQrNx++08tKSlS9e8IzB779W/s1KlipVsSTLmpyYAj4ClBGAGam3bF/wlkgaYEdUcPHxHQaml2VDrnn3+e0hCHjxim7sfNLS22Y9dOdev19aG+W6zNOmeOUka3b99pw4aPVF0yLzWb6rHg4ECbMH6cnXPOTNu/f6/19hBcBFoIwUdyiuXm5ErxBMSqqa4VRFm4cJG99977ApacHwoh0mYJcAhICLwIGAmCCI4IlIEfBEt00t29e49qk6Igyc45ZfGxEfo7wQTwwu3u7QYhpJjBpENC/E+XK+iXKob6mNQWWzB/rhSQB/fvt7raGqnDauvqbfTYserm29TcYvWNjapjuP9gjq24cqlqrgLnykvLBTQ62tvVATY2Jsp8fXysrLzGbvr21VLipKYmW3ML6dE5apzB9XDtADDUfaTPkv4I+ELZQ2C9+vPVlpOTa83NdGKmu3SbPfjgLywlNdU6ejrsjh/cIaXc7NlzVP/vnHNmC4I++eRTZzqPoywDZlbXNVhacpJA29q1X1h2XoGNGjHIxowZKzjH3ABDa2pqlU5NQL577wHz1yZAoMXHxUt1irIPmBQWFmAVlfUWHuqrNO9XXnnlDNwHInFtv3zocZs8caSAAUqr7du3C3RyPFLVAVkARoJeAkpgIrXmgHScD/UkgQTYOFCYlHQUqEAf7Bh4xvUfOXLUhg0ZpgAWxU9q6gA7Z9ZMW79urY0YPlQqUbrSl5QWCdRxbf5+qI6cJjXAJ6AFn8MaAnhiP9ilm7LI+XD+QDbOmc8HfAJCeR2AhcAb8M5rABXAX4AioJjjOFAjUGsOAAuIQxHGdWL3AEcUa7yPY5N2D0jlXFCrMXYE37t27bH6eidt28/frLunw84/f7F9/fU2Gz58hJqh+XgHWHt7p1LZqWVZ39Rlyy+dZ41NTjOa5IQU27mDFPAmu/HGKwWF3eZTrEPmjDlkTeFfgLZ8Ptc1ecokyxiUaaNGjdTnscnx2mtv2GefrrKgoGB9JjB15MgRAhKfrfrUJk4cb4cOHVT3edLe6T4PFAUoU0KA9HVsns9DPYZSFLiBzwI6sT4YR0Apfok05tWr16ikBu/BTngdzZH4P34THwi0ev/992Vb2Bu/A9agtibtmvFkboBD7rzii7E1Ph8lKam4+BnWKvNBSjKbRYAlfCINjthciI2JtZbWFilROzp6bMqUsTZt+hRLTIy3nJxs8/XzFuTCF19y0TLr7UEh6cw518x10bl7zLhx6jbPnFPKgo2YJ5580mbPma2SFqcKK+1b119tH3708ZkmSk4TvGOnU3rN6usalDaNT+EeAyTifsIcUic7PSXWxowaJhUi9wz8Lyn7FVWVGtdtX2/XXJI+7+ePf5+sztb47orKWrvt1hts46YNKskxfdpk1YiluZKPr7eFhYYJirLpROr1yquv1prDvjmPWbNman7whdwT+Xx8PeOPDTDPrCW+WJ9uWRSuAyglsKt6iiFnakKyARWfEK/7I4CM1yXEJ8pnHT581KIiY2zDho0ak5zcPJs8bZp8CfOK2hu74Vz4fOoy//a3v5VfcDfssDOAKX4bFeHy5Zfaww/9Skp25pOUcvwA9uSqXrlefBt/Z42XltZaaKgDu5Dgd3b02oIFc+zBBx/Ue4Ch7733no6PLT/77LOq64mdci7cz1GKcjx/P78zpXJeeOEFpXWPHTtOwJf7FunzNEqkGRm2WV7VbKNHDpR/Gjd+vK1dv9VWrlwmu2tuZE3QENLpqM7zDSrP4CA28eK0CXbRRUvt5ptvtL7+XvvdU09ZbGy8pSSnWsGpItuwcbPStWtqG/S5lFsBwgO/K8pLLToqXBk3V6243GqqK09vXvXbtKnTlCGBb2eeUUxXVDTbr371M91P2FRj7llz+Eo2Ohjfq65eaY8++lvdr/g7pWWw7TVrNlhcXKTV1VGnNlLPDnWNHRYfE6o1jk3UN7RbWKi/tbZ0WWZ6qpTslHMIDQu2tjaaPwbY008/ZXHxTiNA7JL61S+88KI2D9nUa2hE/d4rXwKQB4riO3n93Xf/zDZv3ip//IMf3KGsIu5XbvkHd+O7D2R5+rnx7AdntyQC73HT53mP+/6zoSibGC4U9fKinnmHoOiBg0fMzz/IA0X/n4pIPCfrGQHPCPzfGgEPFP2/NfKez/WMgGcE/luMgAtF3ZT5fuKUs9Lnvfp6lT5P93nS56kpenb6PKnKKEWJb1woSqDj1hT1k6ru30+fZ4cf9SFQlIddVxVwtlIUcOF2Tqe2HP++++679fBN+vy+fQcV4BHEkdZHsECwyEM1ASXHImDgoZ6HdYICgnwUU3k5uTZyxDDbuYO6cwPt3nt/LlBGPa3cvDxbtHix1Tc2KH2SwB11aGtbl641KSlFQXJnV7d1dnfpelEEobKIiY60nt4uGz92rDpeE7ihpOrp7rWS4hKleAL96GROsx9SwQmSCdTdmpWoOPg3qjTgBv8GhAJDAGDAGwL4EzlFNmxIuoI8ggdUYVw3gY+rCHODDsbCVSMCSfl3h4LmaNX48/HyUv2zluYm8+rvV+MQ5gRl6BUrVlhAYLDq6jU2Ndu7775nBYWFlpmZqoCZYLKjzbEdX28JSpU2etGFS1WDjVqlJ7NPWG7uSatvqJXahgYjBD1cI4EeY0DwTtAFuAE8oJ5DKfr88y9IHYpilOtBddjY3GRNrU3W2NSoph2AD5RqxcXV1tNrlpIUozTR6upapdR3d9H8hvTYepsxfYYatqAu9Pb1kv2Q+su4oDQtPFUkdVpRSbndfOMNgqCAMFTDwIvrrrve1q1dY5UVJTYgMV7nX1XTYnfdeavqNWKLgCiOx9+wSeyOhjcEdMwhykjUc8wd6jB1Hq6uFiAESgIebr31VoEG5h2b4Lp5H6CIMQIcAusuvPAiQapRI0ZJacS4ovx54P77bPvX22xAIt2JvS0g0FeKuEWLFtjx4yespbld6ZtcE/bFeaMYA9YQZANAWIOsJ66BcQKUATw5J9bRyy+/LBUj5+82UELNBMwEsgB+qQ2KGpFjAWuYB744f2A07weYAI2xXVR6fAYQEBhHYA8UBcrwdz73+PGT9uqrb0kF6h/gZcEhAXb55cssJ+ek1lheXoFZv6+U0qi2SFsvLS2yu370Ayl8saPO1i6VxuCcAIaMJX6CtQRcRjnIGnAVcIwr65T1O37CODt09LBKEWB/+KFf/vIhO1VQqI0Cym5wPdQnpCzHF2vX2PnnL1HNU+p4bty4SVA0wD9Q0BO1G4pa1jufwzi73ecZD2yHcQUUAZry8vIFRVmLrHvANGUL+B3p44Bn/ATnCvBifGm0xHpls4X0/8FDaVK0WcdEPco8cc7AJ47H61Bw4nuB5RwDWwUYo5bs6/WyDz/8SCq/e+75ld1007W25astqlMMDAKGDBhAevoMbRodPnLQ2tqapUwDAleUVVvhqWKBVYA8a4dUZxotrbz2WhsydKggIfVXP/tslR04mG2hYb4WGxNnRcXlFhoeqrqfwGpnM6DLfvvbxwXVNm7aamEhlCCJkjIf4OZ2T+eYdO9ecflF1tHWKMUyjcmwrYioSEFZIBoKQBTH7777vgWHhNmSxRfYu+99oOwEAP68eXNsV9ZO27HjgI0ckSYoGhcba9U1VVZdVW0XX3SRrV79uRrt/Oaxxxw/UVWla2IjCniZnJykucIPsn5cH47PYa4Yb36HP+f1rFN3Y4z38F7uPXSxR3Xa0OiAVdYdymPSnp1Nnx02MJPSDL4qFQLUOpmXd0a1x7rHXvAx+BzsQLUkTzd4A7jxWWy2YR/8v7y8VOsegOvc05rt1KlyNRdCscy6wpfU1jZaaGiggFVSUoJ8Cer13JyTqrfJvQy1uKPE9xbAX758ma7DOaeZas7HF+dTUlLsNDHLztbnsHmC/bIRwVpn3rJ277Gm5lbdN/Bxy5Ytt2eefU7PEKyf3IJyS0+LteISavMOt2lTptn7739g37nlFpWxYN3W19ZaaUW9/eB719v1119rp07lWXpGmmpvfrn5KysoKLSg4FB9zsnsPMvLd4B+fXOHBfj7qkQKm2f792SpzEpMdIRdsHSJTZo4XvXMKcOzbavTgFCbpTU1WmcAadY7zzpsHOGHuEa+GXvWeFl5hdXWNdj2HTvln7FH7jf79x+zpCSnHAvPPcwh48rxuYfxe+zcSDnvNouLibPyqkrdt8PCgs3P38eSkhLtjjtuV431Y8ePye527thpDz/8qGpEYz/UZPX189e880z0zLNPy2YY3/vuu9c2bfrali5deAaKOhklTkaQWyNXDwru86a7MX+6Riy/53nNhaJOhtG/Vori8/lw/kT6vJmvNTW1CooePnLc/AOCPVD0v0Wk4TkJzwh4RuC/+wh4oOh/9xnynJ9nBDwj8H90BL71rRv7SUd0U+bPTp/HQfpYv6Con6+X9XS1C4oOykyT6o+AFxjmQNR/H4r6eKFq6VSjpbOVonq9DzW4vM1ttOSmzwNO3AL7PLzzQE5AS2DOgzEBuDpjb9xsjz32tM2YPkUBAQoLXgtwAi4RUBJsERCgsuAngRwP8SifKsrLlDo/MDNdShc33ZOaizRPiomNVRol6W2BAcG2efMW++TTVUoZb2lpU3fb9IxMNQsICgoU/K2rJ9W519JSk9WkAShKl+W+3j4pqbJPnLQJ4yeoHiABSooUbEcFIIC3bsMExgIAhIIMcMRrASecu5veCzggAPQPcOAHwQiwDIDCcfg3gQjXzZhy7VVVtWoGpd/1dAmUMb804CE4jY6Msr7eHgVs8XFxTvfixiYbNmKklZZVKPhD3esop3wFompqWi0gwCwqwqlPGRsdp3RNYFJy0gA7ePCAjR0zSkEiKdxe3nSf7ZYyBRDCKuauxwAAIABJREFUfDllAloERQkAgZunThXaoIGDBF+AHEBP4DIqTgLHiZMn2Z4De6y3v9cuv+wKe+aZZ62iosFGjACQ5FnSAAJD0s4JwrukGkNVCCBF/UV9uEXnzRcIx14YL8YQ4AB8BYD29fYLuHB+h4+esIy0FMFSgCVK2JLiUzZr5nQBDWwQFSWKXkAG14bdMY9unUDmEXAP/AFgNTd32uTJoxXoovLjfcwV/3dTxQGkgG4UQzTaAShg58whoLu0tFK1KlHpTpowSXbC+RQVldmFSxdbXW21RYSHKuCl83p29nGbN2+uHTp02Ly9/DRnXDewhffyuYAMGusAcvlsAKKrViYwRy3oqkABdQAVzonzYfwAVATPgEzGA9gG+ARcoBQFbHBM5p7PBHKSAu2OFepX4Ax1Wknj53pQJwEIgDD8LStrr2VlHThd17jTQsOC7OKLl1ph4SmbMGGinTpVZNVVKGoDZE8oSCuqm+2O719rqWkOgAj2D1HTHuABqky3qzfzxbW7c8/5svZYj8yrSiRMmmDdfT3q4g58xy/cddePLSoyWs26ALM0RQLyoH47cvSwTZgwzl5++fd2zz1321//+qYNHTLUvL2cjRpgOIAYGwDCApSBlYw7YwRgef311zWO+EEUlU6ZhrUaY8YOu+I9QFGOw7gB0wAibn1X5pm6jkAn/8AA++CD96W+B7JjkwBU5hR7xpdgf7/4xS9kd0BSNpA++ugj1eZdt3ajzZ1LR/kj+mxSlbkWpyEYEDLBvvOdm7mL2Pbt2ywiMtSKiwulph84cJC989b75mU+Ki2CzXNuKL7paj1j1ixtuKEyphkar6G5ElI+P19/a21rtwHJKfLDnDtzd/nlV0gt+PTTz8nPseZR7KFkb25ts8T4ON1PsemxY0bYxUsXWGR4sDIEUMWxuUVaNfclrYmwCMH1f/mXnxlVJlJTMuxkTp5V1TRaRlqS3X//vbZl62Z7++33LCM9ydpa2+yC889XWZIvN31p9917rz377DPaaLrn7rvlB/DD/GQLifPgPuoCI5SFjDv3PcaaNYWt4UvdFPqzmy0BoZxMgnY1UGMDavyE8bp/uirvzV9+pTItNFrKSB+o9c6GCA3zgKLYDpshlMAAdgMi8W/YLvPK+aBwxebYKGEN4Nf4bHzECy88fwY2cy5SpyYknNnkIyWcc8cWpVKsr9f9LjMzw3Kyj1t9Xa21tfXYJZecr/XGhhnnQHkV1gP1NAGiUVGRgoJkUACB2UT7fNUqjRH+A/vEp7EZgXp4wcJFtn7DJtkkqmxsY8vWbXoNtaQbm5qsrb3HRo0eovvD8KHDZTtHjxyRPcVEx1hJcamFhgbYksUL7b777jZfXy/LPnnc3nrrTZs4aZLl5OZbcXGZ1Tc0WW+flx0/nmMRkTGqKWrmrXmlZMaBfXtVriE+PtoWLZxnF5y/RLW2i04V26effKp7vNOUrU3PLE5N1aMaB/wU44Zt4Id4TgCuU0v3VFGxzp37E3Pm1MztsJkzp57pWA+oxubcxllsrrHWamvrbdyoiZZ9/KR1dLbZkCGD7NixI+Yf4GsXXHC+zZ8/11JTU+yDDz/QJvS+vfts8+av5FtJoadJI+sEn07N0N+//JJANecAFF2//mu78ML5/2H6POvQL8ABpf9R+vy/V1OUsXFrioaFB8tHAEVJn+/v97H6+iY7euyEHTt+0pM+/380evAc3DMCnhH4Jo2AB4p+k2bTcy2eEfCMwD89AkDRv5c+7+ftZT3dnYKidJ//t42WUGmdDUUFNlGX9lKbqte8zevvNloioHUbLbm1o1ylKA/XBBU8ABMc3HHHHXrgvuuuu5Ta++Wmr1SX7NprrhNoIpBH2QYAIEAALKCAc9WIBBP8nuPxkF9TXWXJSQl26SUXKbAiPY+Ot/Pmz1U32U1ffmkLF5O+GW9DhwxXx/k7f/gjpUpGRERZZVWthUeGmb9SA+Mc+NFG6ne9eRkdmhOtp7tLAQkqRToTA0DHj5ugDuqA0aTkZAEbgkECU6AAAQvXSYDkduzdu3efpaQk61oYk4MHT9o5syfreOGRkQo0gWkEioVFVZaZkSjI545dWVmF+fv7CpYCNfh9czMKj34rLKy1tFRS+/wsPS3NoiMjzdfbx/r7+gQTSsvKpZIqKilVsxHS6Gk8AkwPDUOl1CIlTmbGQOvq7LZBmYMdoNjXb2WlJao5N3bMaPP3I3WvXY1W4uNjFeQSxAMfCOxohIRqFpjGXFEbsKTYqYmInaGiGzJkqI6NbZ13wQVW11RrldWVCl6BH0D6w4ePCFABTtLSMiw+PtFyc/OstaVN10O9UoLysPAQ27R5vYWFhThBVjedcL0FkQA7XBOKPxjJ9OmTray0XIoz7ApbpbxAelqyFeTnat0xh4B4zpegGjUPnwPU4Zj8juCVwBGIDQQGzNIlnoYmABIAIPNPIIyykuZD2DCBLarBhx9+WCCR1wItNm7cIEjMNQH/wkLCBLZQ3rV29NjMqeMtOSlR9kg9x4GD0gSnFiyYZ/v27beU5AyNCXZB0A3sADoQkJPOybGADQTSgC6gJIpa5giQPG/ePHv++ecFS7h2zhuFGs2Xrr/+esFQ1KXATf7Pe4AjZ6tPWe+AfqAo6xh7IE0UpS3wjp9AAMAg5wZUBQxu3bpd3eeZMxonhUeE2NKlvLZUQLK0tNzKSqvUAIV5pFYh+zAXX7LUJkwc7YC75g47sP+Q1hUwHv/B5+DHWGeo+rgmQIXTMRzY1665njR5omXt3W1XXHG5bI+6fQ888Aut7/XrNwjOMBYoJvEN4RFhAg9A+B/+8E57/fU3bOqUqbJLgC8bM4BQxhp/xNhRvgK4BZTCNkhvZ8yxJUpnOGrcbfoc4BUKP0AVrwNu4++wN4Ap9UhRijKn2CPdvItLS6y0tETN63itYH9srNYa1wrkAthQSgJo75Y1eOqpp7Qhs3DBEqVlc340NGKeBLSioi0yKkLAb9Gi+bZ3327r6+uxhMQ42cby5RcLQJUWV9iG9V/KZ3MOrGvGjdIYX23daqs+/1xqQ3wJpUeAohMnTZQad9+BkxYXH64u6tgYIB/4t2XrLouKDNGcBgfRNAYI2iY/zLhiC1TRvfSi82zsqIFKn09KThLEZezpZs09jTXk5x9g9fWNtnHjl/ba629aetpApUoPGJBsxcVF9uijD1t1TaU9+ugTNmJ4hgUFBqmhEhtG69auszmzZ2tjjOyJO26/XfPA2nfWQJfGC4Uq1w9sdDfyAFiseUdR2q9r4d7A+eGrmBe+8RVckyOy6xdo8/ZxGhay8Yfvqautl1ry7bffteHDRmq9A/Erq6qts6dHimzWGfYC8AeSkk7vrjXuIyioKclx7rmzdY4cn3MDbONHqPfpnIeXzotjsq6xa9YRa4i5dRslcR2oWstKTll1VaWAHeuPzRXS1vETrGM+G0hPQz4Utdg1fon3Sund0aE1wxcbBMA6VNsHDx0W9M3No8Zys5WUlCoD4NjxExpH1nAN/jsjzdo7gIizbE/WXsvMHGirP/9c9zJ8QHtbizU1Naj8yL333m29vZ3W1d1h69evtWbuBZHR2pwpKi61wKBQlVSoraM2dID5+wfqGMOGDbEDB/ZaSHCApacl2ZVXLLfBgzJt/XrqmCapIRfn7pbqYJzwQ/g5/A7w2a3lypjyzebIEkpifPixLb1wqWzFzYbhfWyMcE/hXo8PY8OCexHPFEBFp4RPvQ3OANge1HiOHTfa1qxZZebVZ7fddqtqo7NJsOrzVbLTyopK1fMGMlPugkZdZLow5mx2/uGPL+u4zPeDDz5ga9dutsWLz1XTJbIW3EZLbmo8///PGi0xr+5mubtRzvm73eeDgv0FRUmfB0K7UPTY8WzLPplnff08n3pZP3VJ+51Mlv6/SQDOwNjnnv6dhwf809GD5w2eEfCMwDdpBDxO8Js0m55r8YyAZwT+6RFwoejZ6fNufVEcpL+PoyR0oeisGdNVUzTA30/BC1DT2el3Hl5JoSctkIdpoJoehLuc9Hl+z4OtW1OUh1u/gIAzDRwc9Qw7/n9Lp+fhF4AC9AOG8hrgKErRHdt32UMPPWpDBg9ViiQBPQ/9BPGobAgYCRb4HNQM1Alz1BTeCvxRin73tu/YgvnzbNOmjfoMFF2FRYV60J5OqrP128cff6JmIOedd77tytpt73+41uJiQlRLNCQsTEE04IOAFBgcHh4iJUp4uBMItLY0C4oSTKDEGT5suBXkFzgd1MeOU1BBbUY3cOFcARIo8bgu4BdpxChuuCbGhOCVIJIUOjf4LCuvs2lTx57pYA7EoBtxVHSUgA6QloDWVf0RaKMwys4+YQMzM3TMQP8AG5iZqVqwAEDOhfMDPNB0Kiw8QoCBaycI8/F15huVCzCjraVNSpLGhiad54H9++zYiXzLSIm14cOHWloayi5vjRVBL8CNMSJ4mzp1mj3++BNKPyRIpkZjR3uXoAbBFqoh1GnfvvEmKUepnZeSnqIutAApqVn27Rd0ALAW5J+yiRMn6/2ovfz9AgS2uSYATkVFmUVEhlhFFc2znIYR2BVd75988kmNB+fAl1ufFvhCkMnYhIeGWk9XJ/IUnW9aeppgAkCAdGnmurevTyCEsSYQP3L0iIAm9sIx6RZ/8803CWYBDABW1PFzARTBKCoo5gxwATAk6GVNAF85Ng1vUOwMHjTYRgwfqQZKXAtAfdDADBs3drQaewQE+NrIEUNt566vbeXVKyz7ZI5VVtYqfduF8YwdwA8wiBoT0IR9EbADlbBBbBEoCujgNa+++qpAHJ8HKOH6UXRRY5XUa6AcwPNHP/qRbJr3sQ4dlWupgnXSRQEeqCFZ48Ac0uZ5H81WgEiAWq4ZxSNlFbZu22Fvv/Oh1ndPT6dFx0TYBRcsEWgHMlRUVKmxTGlJmeXn03gGRZ6vRUaFqwu9IFNgqO3cvlPnAmwGhldVV51Jmccv0pAI+8NGAT+MLf9Oy0i3Z5971pYtv9TS0zKkDqXMA4Dlo49WWUpK4hlVN36Fun3AB2DYNdeutL2791hMVIw1NaJsOib4S0MY1irQkvR5xqWouFjXPn/BPI09sIvjsakydco0+2LNGp0PwJr3MG6MJb8DtAG5uFbUt8wTY46dF5eUWEdnu+YLXyJf1dqizRmuEdDJ2HK8QYMG61goDIGvjz32mMXGJtjUqdO1MUMzIuYUtT2qtsaWHrti+XlSA7IRUlJSJChN6QZA1LXXXiPodujgUfv5z++zZZcu17Vy7fhwVLRVNdXyIbl5+YIypEljPwA6qWCraqymrtGmz5hpSy+8UA18KGHABog2ibq65QcAOMyvyphEx6hLO3Ui6Zw+fdp46+520uqZF/wlvjci0rl3kJofEMAGTaHKLHy5eas1NjbrdyVlVbZowTlqaHbnXT+35MRwjSsbOhyHBl4XX3yhNt8Yu6mTJ+vvQG7Vs01Jlu/kfFAAMq74CXwifp51w3UwnvgM/BY/3e71+AJHSeqt+QU8sU6YM+B1W3u7jsv1cx/BB06aNNlee/V12WhdfYNt3rJF84s/5T4DeOaLdY9d4Ic4dllZlTaGqJP87LPP6XpQB6qZon+AQCU+gvNBXYyfRMmOTTgbQM2Ce9wz+BuwNC42xgryc/Qswd943XnnLbGQ0BA1I6NzO36G9UcqO/dUjpOalqrfZZ/ItjGUOjmtTObewH0fv19aXm7JKWna0KOONmP3/e/fbrv37FUGAmvjs88+tWnTp9rX23fY4kWLLOdkjjNWEZHaECstKdEGZ31jh40anmZP/e4Ji0+gCZa3bf5qk23c9KXFxsTb/v0Hraa23mJi4y00LNKOHD1u6emZlpKSqnvWsGFDra6uxiIjwuz4scNKnZ8yeaL8ER3oycZwGws5oHmg7Jt7FOuS8Zw/b77WO/bAfYTXT5g0yV586fd2zTXXCoAytmygMWffu/37uqcwP8yDU6d8oMaPTQaO399r1tHabfW1DdbU2mwjhg3RPSEoyNtuuunb8jc0reOYbmmi55+jEWK6VOoqR+TrpyZy3NNfeukl3Qexl0cffcTWrVsvRTiZPZTSwTe43edVQ97fTxusrkrU/emOhfvT/b1bZ96Fojxjevlw++23/n6eHX3My8vX6uob7UR2rp3MyZe6ux9Y6mUOFNVPB40KuHo5z5weKPpPhw6eN3hGwDMC37AR8EDRb9iEei7HMwKeEfjnRuDfdp93a4oKdFKhSb0Qeszbq898vftt1IjhNnH8GAsMIC07QHCM9wBFeT1p4jQYcpWigFGlz/f2Kj1balCeVL36BT9I5ePLVQ84gPVvdaZ4ACYIIBi+7777FBCSRo8ybcP6jQrwAvzpMN2s96FcAYgABYAtBAEEmoWFBQqsOrs6FKjzEUsWL1JtyU0bNyrwIOBElQIMmD5zphSgTz/zjJRFKBlJGa4/rYCkphwBBJCwsrLeBiTFKgWdgBjlFUFxdzdp2n5KJR86ZLDOHRDopBn3WlFxvY0fg5qrXsFjV1e/XXzx+QqkSO9mzEgdJ7gvKq2y1KR4Ky6rspnTJguSoE4FLjJGnDsB9vU3XC8FEynETj1LOqYHCMIlDkgQUHO6CPdKPdTW2ikVVl9vr2AYzaASEhJtwfz5Cm6YOwLUsopydTZm7AhIDx05JDVMeFi0HTx0wmJjwzWelBFg/qn5htonkPptba3W2dFpQ4cM0e84B1SQUQIg7VIKr/58rQUF+duwYcMVtGQOHGiRUdH29tvv2KXLlgnSAV5QOVFnEGhw4kS2fe9737PVa1ar+cnYsSMFzWiaUVPTYLGxURYaggK4ySqrG2z4kCFKoczOzlHHbmwgKjrMSsoqLDU5QVCIwJJgn27SpNGirnRAZLWFh/vbjBnTZSvV1c0WFOBl0RHR1kDzpvRUAY8tW7daZFSkdXR2WFl5maBlS1urwAf2RL0/7IKSbgMzEq2+pta+fcMN9tJLfzB/fx+BOeAITUdIZwXsTZ480a677jq75557BB5QT7EeKJuA2pROy4Dqji6za1ZeIZUl9lNUVGhRkeG27NKLbdfOHRYVHiq1EuonYOnJnFzr7O4VUHVV1QBH2UFuroAEQThBO4CGdQgUJcAmqAY0jB09xtat+8qmT5+gYwDc3JR4rgMABNQBqsyePeN0/TkvHQs76O3vUyDNZ2HTADx+DzRB/UgwDjxza7Pyb8YfgLbt6x129Gi+hYQGW1o6jcxO2pw5s6ysrMRGjxlltTU1lpebb4MGDrRjR4+pSRaAgAZAfA5jiOL7+LETCvz5PKBsckqS5mrgwEwrr6SjNaUgfGQHySkpUuIBL4DmQMobb7pZgIAmSdgoxwU8MFbAIq4NiATYY+3we8akrbnZqsrKrLe7x06cpKzGRK1F6tVmDhxkL/6vF+2hhx+SGpgyHt/5zi12/4P32w03XK81yXjdfOMt9vprr0vlh10AhahN+txzz0l5ChwDrOAD//znPwtUo/R1mgolyddw7t/+9g1nxgYQzRwy9vgq7BBIdOjQEWtpbpVSHjU2ZTRQTTZoE6dNpTLwK3kFVRYWYvaDO76rz8k5ma007MSEBKlcgb+sMyBFVXWNVG8333yL/BF+kKYzACq3Ji1rPzwi3C699BLVJWbziLU7ICnV7rjzJzZs+Cj72d13C9guXnKeffDBh9bc1m5hISFq9EaadEhgkAUF+Ft6aop8U093t3340XsWFOyrjtvUtRY+OV3jEF/tKjQppREUFGJ//tMrArE02UtMSLLqqioBzDt/+D3V1WVDkOZoFeUVFhQcpPvIvLnzpPjlfKOjojQnjAkbDPiZ1rYW+Wvmx60BjW0wb6gEAWT8n5qn2J/bmI73Oxt+Ptbdxaaln/wcKfSJSUm6Fw5ISpZd4E/ZgKNZHVAce8V3UwYEBSV+/nh2oY0fO0xQFQDO3AOKw8MidF4AdaeTuY82NbjfYD+khFOeA4DKpghriPliwwc1KGsBu3dLirCWOC4+muNyv/7s0091HVVVzTZ27GCpTgMC/fUzPT1V4xQbF2OlpaSKU9c4TWPKNdA9nZrfrEdtNvn42aJFi23rtu02Zuw4O3z0qMoxfPLxp7ZzZ5aNHD3K9u07qgZ5zPXADDYzTtjQoWl24mSRDc4coOcSnifmz5+nFP53331H4099bO5vgUEB8iFsgnR39Sodv6ioROfFht3LL//B8vJKbNmypRpHrpl0f8BgZ0e7oPAvf/kLrZn6hirbsH6tXsO9jS/mipIv+FlqpFIT9vjJCktLDj8NJIv0utq6RgsKdTZn3brH+OuS8gYbkBCh0j7HT5zQmsOeysoBxL3qPk8jJUq3hAUECAzShA+FaHt7i3V3m8XEBtvUqVN03wKWU9OX8j9sOmZmDJIPQEnNJlNrW6fFxkaoTARwGx9L93kU0tzneW4DAPPl4wu4NF0vNt/VzWb5355Zzy4NcTYkdRtFCmTqudGpNcozj5p99qMEpQO9t+qsHj2WbcezT6ruO62zpBQ9oxHt17/1rNnPu708UPSfCxs8r/aMgGcEvoEj4IGi38BJ9VySZwQ8I/CPj8B/FYoCVKhDqkay7Nj3AUV71I29r6dXD8hdnR0K7AiY+bsL5aQsJZf69JdbP8p9MHYfgAlQgWk//elPFRR997vfVfrs+nUb7M9/+otNnjjZBg8eYtu2fS0Fn8BMSqqCz/yCfCloSBUlzZvO53SCpvs2yq15c+dafFyCwCXBHsFbd3eP7d23z7L27LHQsDBBGgKgxsYOCw0LUM22qspq1RNr6zBLTIgSpCP1DxBEGv4Xa7+QsoVxoXMuUAn4k5+fJ1hLwJOfl2e3fue7tmnjJkEogk7qGu7Zs1cQCFhKUMo4ESjxPoI1FJEEhQDKwAA/27LlKwXBAF3+PWbMaKurR/0Yo+CNGm0FBXkWGEQTCx+pQ9X8p6PLQkMjzfrp3tovqMVnArsIxgk0eS+AkLIAdI+me3xtHd23yyw0NNwiIuLt2LETSo0lKPTxNhs9eqRFRIYJMoQGh9iXmzZZM+rMhAFSLBHMEtQDRElzHDXKgVEAHQLlYcOH20cff2K33nabmlmgfCGwS0gcYK+99roVFhWdaUZD6jg2dvHFFwkSFZcUab6xFwJz0iABVVFRMeoUnHMyz5paWyw2Mk5KFbMeqeUI4FHJAYGB204qvVlTU7tSdGtrmywzM0mKVOqXnXfeAsvJzrWWxlYblDlI0IuxCggK1FzkFeQJoKG4am1vteCQYGtsarG58+YIgoSGhVo5qt2efkEN1H8AD+yPABZwBtx0yyegJObfKFFRdqEMOvfcufbGX9+y0LBwJ7D08tZraEBFGQFqrMXGhNm1K69W3b7I8BAbnJlhx48dsfPPW6x1kp2brxRI7BfQCYzEvrB5gmHOBcAHHMMO+Rup8MA+1ktqcorUnJwffyf9nqCf9E82J1CRurYEMEIF6NYdFGiJQ3nlK8UpjWWAD6xxFLNu+i/AhTF167ECaam/uWNnlj3+5LOC+NRUpcHSbbfeYqtXr7Krrr5SgGjfnr0qCVFfV2fNTS2Cx9gf14HNA49JxeZzVX84KECbFzm5Oaq3idIX38VGB64OsACcYo0Q1AMtKJPA+aGKBSo7UJQGOdGaK2wXOMwaBxhxPdhbV3uHdbe3WTyNeaprpDajbmZiYpIlDkiyHbt22oQJ49UJnW7uc+bMtg2b1ltGZrrOx8fbx+bOnmuffvKJxhwoyhiyYfTKK6/awoULNI+uivT3v/+9IAWKUtYb6xvAzPVdddUKbbLgL1559RW9TuCyr88WLlikMaMmZUgwStk+y8rabdU1lA+J1lh1dZGSHaANND8/Hxs2fIjOfU/WbmtsaLBZM2fatKnTLSoqWhBDacC9fRYUEmydZBLw76Ag+/WvH1NpAGpRo9RDDYZfQw1JQ6jGxlYbmJmiEifnzl2gLtrvf/iJfb19uzphA1oppwAQREHIpgzq99aWJuvt7rawkCCtwwuWLLD77r/Xuno7BEW1o3cairoZDa4yDRhUX9dof/nLqxYTE2e7dmapZAD3icAAH3vxhefVJRwFK+PGfRDwB6QDEtHsiHWJvbAGUKLyN/xFZ1e7frL28GPYPesS340vYG3w7a4bN9MCf8NnRNEMqK5e0NqtOYqKr6a21gYNGWINp9XbqCgB2ZQf2L5ju51/3gW2du06bUri6/jCn/A7zp/SExcuveB0rddoQW3HR8TJVjmPmJhIa212SsUAQ/nCDvHjHBNfgG3hy1gfwFeuhbH48ssdNnYsCuYwlf+gSVRhSY0lnIZxU6ZMtqTkASrxUl9fp5Ir3EfZ7EOFL/hXUmrdnb06J+6N27/eofv4pZcus3XrN6quKOtIqs/SMpsxY6ZUoShRWYMb1q+33/z6UXvj9dd0v8DG+D33QcA7Pg91szIoAh01fW5ukUVEBMomsdeT2Setva1DGwuMCXOCv2QcyFjhPFn3PBcwh/hTbJ8avocO77eDh3bbiJFDzfd0nVd8Epuv2NwTTzxpP/vZ3cq64L6PipraumzSqtlbU7NFxcbL5vlio4kvxnfosOFSAnPdmQMzZQfYRXpGhsaNZ6PO9k7z9/Y5/ZwWoDIQ1OEl+yMigvt3n+XmFdk111xh+Xn5NmnSFPv001U2bOhw2T923NPTZS2t1HeNtKefflqbKShCKQ9Cvef5889RA0uePdgod5/xUGWzHnx8/XXvcjfFz34GdMspMa7uJoX7dxeKcvGsd4AoilBS6Ovqm+zIaShq3r6n0+e5Gidxng2Qfi+napSPl4+g6LNPPenhAf942OB5pWcEPCPwDRwBjxP8Bk6q55I8I+AZgX98BP6rUJRA1KkL5ezgO2pRgtNe6+/tUxCEOoLgSLv6Korfq9fzYEsw/G+/zn4w5sHZUViWKf2WL2rPzZkzx95/7wP76MOPbdkly5SqBvxC1bNwd7D2AAAgAElEQVRq1WqbPm3qmbT7uHgCzgDLy8vRAz+B9i233CywEBkRYdOnzdD7CPwAGHRWffkPf7C0jAxrbWsTpCFwI6jo6e219Ix0q6yostQ04ES5gnteg8IOsEYa9d69e3R9KEuAhXxx3QRZBLsEjijZ0lLTrbenV4EYEAK4SxBFjUKCShSqgQFBCqIBOARiqA9RIZGWdzL7uFVWAR0m6noBgSjneD0gGEhC04Tjx48JhhK8ASQdSG0WEBBsvT39p5t1kLYZrUCOYJ40cScdtlMAmfTkUaNG6Hdl5aXW1tphObnlFh1NI6wWdVIfP26MYBBdprnugrx8q6yoUG09gkcCMoJUAkNKB1CXjS7PwFCCOXWfHjZMKtyMzEyl16GI4rovXbZcAeEf/vhHjSXXy5jU1DXbgnmzFJByXqRPM99Ozb1o8/XxdwKnPlO3ddIpgb/VdVUWFx2thlN8cV3YgZOu7zQ8otGE0n6rqm3QoHQpmgjgODYwtK663kKDwywuLtZGjhpl69avU3BKvdXjJ0nZN4tPjFPNQqDJkvOW2IGDB1TK4MD+/TZr6nT7Ys1XtmLFRWfAOHODDfCFDbm1BIFZAEjS6QE+1BHdvWefUoSpJxoZFWW79+yROqymrlYwob2918aNHmQzZ0y3woJcCw4MUHOT6751jRSgPv6BCq5Zu4AYYAufA5wBnLmpvoBAoD7wgWZPwANgwczpM6TKRiXLPLlAnfR5YCHXjL0C8TlvbBoYB8AD8A4ZNlTz7tYPBU7iM1AwssapFwgkYC7ceofYCLAxa/de+3TVZhs+HDVdh+ZmxvSptnfvbps5a7rsdu2aLywqMlIqxYjwSK2vWbPOEQAVlD94yPbvOyDI3tBYLyCHn6qsqpKKtbyCsgN0q+60uPhoq6uv0zhhA4AsNmhGjxqt66ZmJ5ARXwAwAHwCi1AvA0p4D8d3O4gnxsdbdES4+fv6WkJioqA9m0Q08gH4fvXVDhs0OM3GTRiv9bdy5dX28h9fFhzduXOH1vK0yVNs75498j3AT2A0MNutLYqf4W+AKdSjzCGlB/CrbMygZAPgXH31VbJ/1s6rr72qsWe8WVP4R5Rrr7zymrU0tymNF8UYMH5Acqrl5eepLi/rf+OGTTZ27HBbvGShJSTEW2V5hRXk59vyZctU5oQxB0wrNbyhUUpcfCrnTYkDFIQXXniRrV71uXW0tyllnk0Zf+qfFjubIdRWpgbtoMFD7a4f3WNfbcsyfz9vCw4JlS1zrnTGdlPmo9jsqa2xoEB/6+vuEhx/6ne/tfETxlmfFypR7kdezv6eN2ozamI738Aw/AG+DihaXl5pHe2dlpOTJzu1/h67+aYb9f5HHnvWll+ySGpL1qx7H2N8sQs2PbAHasPKzw0dYlXVFbpH4LexSdYCYwBcclORWSvu+mTOmTvWJ3YYFBigWo+U+eB8uY+wqVZSWirFKD7JaUAYro01fOqurF02ZvRYKSzJRDh6vMAQCq5ceZU2FrF3fP+0qdNUzoHXFBSVWqCft40cOUrH4foox1FcmKd0cGycew62z8YA8wRo5LzZ8AD0ug2juJ/v3Yv6PE6+Sz68plqfGRISJDh/+eWXWUpqsmpPs47b2luVqVBQkK+1wL2P8+jtxhdTv7rPiotKtNHB/4+fOCkVImVfUNCyWQoAHjJ0mLqpc7779+2ziLBQNYBknlFysonA/dkpg+OAZgAitsT5c29kTZDmz/8Z+7jYOL2WuXOaXjklGJhvxpJ7NWvebXbIfFKiJb8gxyoqiy0yMkz3eTIf9LzU2alSO5RFodwB5T/YOGTeP/nkE10H48b64fGpvbPTUV12dTm+qqPDFi5cZEeOHtNn4rPZXASIVlRW6tpZv4MHDrbaqhrraGuTIhYoyv09KBiVfIbV1FRZQGCA3r/5y802ZMgwR207YpSehfDl2mxuB4pGG3WGOTZw+c47f2BZWftszpyZZ6Ao68qFmYwvNq/U9rOg6NnPgqwfN4We+XW/XPivcksiwo5KlFx66kc3NLacgaJ9HF/Yvv9M6jxo1IWi/b381cteePZpDw/4x8MGzys9I+AZgW/gCHic4DdwUj2X5BkBzwj84yPwX4WiBJ9AUR6EeeD14UEVxSitLPqo9dQvKMqDPrABp8vvgKIEADzg839XCeD+dK8AsMCDPXDmrrt+pDQsFKOkhL70v36vIHz61OmCXhdffIm9+eZbCgwJRJzmQ72WkZGq9DXA3cBBGYKDF1641EaPHqXzRfWJkobAjQCIGqJV1dU2dfp0O5mTo2CToAUVSnNLiwL0/LwC8/XzN19ffwWNgEYaZhAUAbwam1BmFCqYIv2PtF9gEMEAX8BTGglFRTgqU8AFKWkET6REE3QSkBJo0s2az3e/3OCZ8ezvJx0x4UynbAIuzgPVJID3hRdekIoS4EuQCrgCzHCdAIoBickWGBhseXn5ChyByyjQOB/S2nNzc1Rrj9pqUdFA0ZGqqYbitbq61iZOmmarv9hsYSHe6mje1FhvkyZNUCoe43z44CErPHVKUJSmJ0AfgK/TzZj0W1R6ozXGgBJUdihBAc40knj6mWeVDkwwiPoLFVDW7t0KoAFuNHQBOFF6IDU1XvMcHRMlyIoqh3GMjIjWtYWFRarGJCo+oCjjBCin1izQffjwYepAffDgAb0fpRvNSaZOnaT5AhhlZGYIYqByTB6QbNOmzLBRI0bb2++8rekZN36cgASdzgODaULVbtOmTxN4RWXI/JKSGI7Cq7bW0pKS7WQ2DWKSBP+YI+yBLvYEuQTbBLr8RB1E8ItNMCZAjajoWAsKDJbNUNu2tKxMIAQ7PZmTLeVue2u33fvzH9mhA3vVNC0hNsZuuvEGBcod3T1KowXwcW7AKeaegBc11KZNm06vVy+pK1mLdDZnXJmri5ZeeAZ4cn6sZaAC80WTIK4D0Inqld9zXIAB1wiQmzBpojYISJUGrvIZ2CYp3tgvdVSBKvgP5hNQ66bPHzx0xD77fJ1UVUC5Y8eO2ve/d5sdOLDPll54vuDJW399U/UjU1NSpHAiNXjAgCQBDGphUkaBcwK6c02UoyBY9/P3t9z8PAsKDtb/WcdqNtVF6inlOpq0Lp5+6ilLiE/QnLhQlDHgNQT1NI5i7ng9SnK3HiAQJjUl2UqLC23/3n0CA6hOJ0ycbGPGjre9e/fb2nXrrbauzgpOFagpGQ2dNm/ZLHiD/wS6hAYF2amCAoFslLmMDU3oAGEobZlPFypTp/Waa66RmhHFKgpsfqLyBUIBn/BZr73+msAq8wKsDgsNV2r7O++8pxq/+C0ADrU86xubLTcv1+LiYtTN/sEHHrH586fZvPnnyldTGgCV+MwZM3QcUm5RB7Les3bvsaKSYgFoSg84sDhMzXOqKqtsyuTJKmHA8fFZrEnqTALgUc198ukq++3jz1pQcKjUpp1d3aoBin8pKi21jLR0KYTJiO8HcoWFmHd/nwUHBdrrr72qWsQ+/iCxPm1iAERdKOo2tGHu2Siprqq1P/7xz5aVdciGDxtkNTVOA6vGhlodn5IuP73nIUFR7gHMNyAaW+e+yL2F6wO6XXLJJacbWI21jMw0wV7uVdgfvh1/xhe+gHWJ7WNL2B+bFsBQPoP1N3nSRGtvQyEIzHWaxQEB8TV1DQ3yCZzD8OEjpDIMDgkR2J85Y5Zt375D88HfuZalSy/U/RMfw2ckDaBJ3Do1ZcIXcV+dMmXq6UZ2/VZZWWb+vmYXX+Q0+uF9XDPqeO6H3HOqqmpt6NBB+hv+oaCoxmIiUQf2yweMHTtef8PuKM9ACRVg8VVXrzjdhb5asJ2NTOA191J8AlkSrJnjR09ovlFhYl/co1nfQLLHfvNbm7+ABm5rdY9hAyQuPsEiIiPs6693qelRd2e7taneb7dNnz5ecJQmRSNGOL7OUUP2yP6YD7fMAedOY659e/fKdwG+mR9ey/sA47wGn8W84Ov4NzAcO2a9cl8JDPK1QYMyNaasR/wDjR15Hvn0009t8uQpduJ4tiApx+Q+xZyxhslUgeRXVVXLPrAV1btua9XGAs0iUTNjwzt27pIfCgwO0rEB50MGD7GigiJra2m1mNhoa29vFZT28qZJ13Qpp6k3zhhwH5sz51yLjo61vt5+nQc+nTnt6Oyz+Phwe+aZZ2S/bE45StEjtnixoxQlUwIo6taNx9cwls6e+N/g57+FoqwdF4zqlWeVVtKmg4CqOcfxIqXe1+obmgVFjx4/Yd4oUZU+/+8rRV0o+vwzT3l4wD8eNnhe6RkBzwh8A0fA4wS/gZPquSTPCHhG4B8fgf8qFKWeoQtFXaUoT6kEMEBR4ACKHx72CWxIrXe6yztNmFCw/D0o6oBTHz2E33nnnXqoRjEKFP39Sy/bRx+ut+uuvUx1w956621btmy5AgNgIIESgQkqCABJTEyUdfc46dEE7AsWzLeE+HgLCQ5VrS0CVqDiO++8q5Sw+QsXCorymSgjCDYBXkOHDRWoPHr0mMXFJypg2bFj+5lmRsAEaooWFZVJcUiXW0Ah4IRgFjCKCgilqGpeNjRYRkamUuQYC2BHZITTOAp4h2oT8OqqSbkmAhw1QYgKFdwFMgKMgCCXXXaZroUacvxEOcj4xcTECjgxFwAaoGJ4WKRAKEEZwRb1ywCIBHKACymevM06O9vVYZbu0YDHqqoKAc7pM2bb5s1fKbUeYLo7a6eNGTPKfP28BXIGJCRaS3OzxcXGWuGpItu7d5+CIIJwOsm7QR2QA2Ua9kKDEFRfV65YYXf+8K4zQPnY8QJLTo4T9OPcWltaBMvLK+stNjpUcDP/VLnFRAUqMAUK8XegH6n+KLxOnDhpCxcuFihVXboAX7vjjtsF5LKydjk1QFtaFPASTKIAbQfuHkbZlChbZF5Q6+3ZvcdCAsOVvunA425r63CaulC/Ni4hToCDhl2oktkqAN6gruGL1NfOtjY7cfy4SjqgOiTw5VyAJHw+33wmIAgYidKM4JzXvv3WOwpWhw0fIZV0d2+vFKZp6Rn6nMamBqUMNzc124zpk6y9tdkiw8NUUxSQAbDs6TfZPvNMUI1NuCn8pMijSAUgEhijDgXu8M35MVdTJk1WcMxYEyCzXoGq1NrkHLkWxhRIj827HbN5HTBy0ZLFaspErUXUjW4XdRoGLVmyxFatWiXVIpAJyAL4AzBQU/TosRP28adrlNqNwumzzz6366+7WrY5YeI4daz++MOPbPSoUTZyxAibM/tcARSUydg3ikfgIX6CcXfKUzRpfcTGxdm6TVkWHmana7gCqKKspKzexowZqGvFLzz95JNai3yRQg30YGwA2a56nHXppoDyWYy1QKtUiw2q+8taQuFWXV1vP/nJTy04OFSlJYCzNM46cuSw6mpWVjXZosWzlEJMOvmlF11k2SeOa42TrsvnM0+MO8pclOKoDlHeYhsPPfTQ6TTgXP0OCIR/ATbiE1GU//FPfxRYxe6oQYlSnTX01lvvWE11nZWVlWsMl192ue3M2mP7D+xXbUFS8F9/7RVbvHihjR4zUscaOniIxURHW3JSkpS6rH1Ubnz2nr37nI7r5WUCJG69SeaYGsSUWsF3oqzEvwGSKA0ArAH+vvf+R5a1+4CFR0Srbig1drkf4edapUhttf6+XjXySUpMsOKiQgvw87HFCxfY7558wsoqysy8ybdnk87LvH3cMjBOiRfnPtUvFebX23bYn//8itXW1tvYMeMsK8spDxEY4GtHDh+SPXJNwEHmFv/kqFwbpPzktawB1hOv5Zq2bdtqK6+5So1q8Cn8HRUi305dyyZtpKEOxZ44Lq9jPTFv+LZhQ4eoRjcKSXwq843ysuDUKTt4+LAtXrJE9wSa37EBcOz4cWtrb1P6PGpBABnrm/sE99D16zfoPobNtra06h4HWMNuGSMgHbVbsWF8WlREkH37hut07tg716V6x/7+unbOn3PifHk/YBhIz/0IH4DyH7+ArX388RpLTo6xa65ZaZkD06UeRW3MtzIWupnbaI0LcwOoraqolirykUceERT9/9g77yitynN9P9N7L0yjToNh6L0ICIhSREFFsdckJtHYojknxmhiPCdRY2JJjC2JvVesoCgdpDMwhTKd6b3337ruPZtwPCe/41rnv/iNizXIfPN9e791P9d7P/fD4RDXPCQhyZpbWq2ktEzjjUwP4Pas2XNULGvMmHT5zeKHHeBjNmbMKIFt3pf+cg4u27QX8Idrdwrv+Wq+c4/YHuCXDaClDd1nFeYT/cWcpE+Yf1It+/tLRcs6xppJ8aWf3PJjHc4BqPkM9gvgNP3Ja+QfjTq5s0ttxhfzj4MMrDZiYuMEbN3sjl1fH7SAAC+toxQcmzJtmp4b1n34oZ61WE8AxBs2fC5bEQ5lOZimfVtbm+3w4VwLCPSWd7bji44f9EmrqcHaJUNjgbkfHBQ86AuMvUivnnMeffRRQVEOyIGiX3+91xYunG933/1z7RXKHhosnMkzBPeL5ycH2qdnB50OP90nWffn33yypSAkbdXTi0/9P6DowZxcyzmSa77+gf8NijpH9s4Bva+3r5Sif/z9Qx4e8O3DBs8rPS3gaYF/wRbwLIL/gp3quSVPC3ha4Nu3wP8VivaRvvRPPEVJnyd4AooSMJ3uKer4t3kr4DxdCeA+ELsPwcAYgjSCTYrqEBABWwj433j9Tf0ZPnS44NBtt90uv7NPPv5Eir0XX3xxMNjuls/k+PHZVlVdIa89ABqp0fg51tc1SJ2BSo2ghaADqIQ5/2fr1+uBHjUCVVdRMZJSRiVzYMXUqdOlqiHw8/d3lDKoK1CGAsoIYrmH8RMoGjFcAMTxiGtTIBUWEqYg1g1iUNkAveJiCQT9pB4F1tBOeCdy//w/apMjR3KsvaNZqcOAUoI3rgVlD6pZ4C6AFmjEZwEl3DQ/XnfwYL6yz0ZnjpT3GG1AmiiBjwpj+TjFZQCEzS3NSvPDUxQfPBR1/Cwo2ElPLK+ot6SEcDtzwTxbtuwc++jjdWrf/Nw8KykuVhES0mdJbXWVtQRtlVXVCmQBYAAd7h0oSvVn0v0AJ9wrX4y1wuJK8/UxCwsLFmzhOsvLKuSF9rOf3WX79u2xF1983Xr7zM5buVjBOMEjBZymTZthTz/1rII6CuwIjFVW2ozpUwXSCf54P4JZAC/KHcYeQR4qoOqaKgXwwA58W3/9q/tt+7avpaxFHRMeEaGxwbgGfONdh8pt2vRpGv/45vX196mID+Ata8xoC/D1URGQCROyBTtIP3zkkUctKWmI5gXvxWsZ76Sb80WQyxjo6e6VYhX1Vl19g1KwAWlAY9qWQBeYP2rkMDt2tMQWnjnNLr14jX304To7d8UyqaFLysoEwQnYaWe3Wjn3jsIT2EHATbsAZgEDwAL3AGHOrNnyNwWiMMa4Zq4NmHnVVVepTYE8pGpzL7wGSMDYARSQGo5KEFUqcBRlJVCB90StiF0AYA5oyRwDLgHIUHNR5Tk3/4SgNIcOX3650YYNTVbRkIBACs802smycpsyebKlJCfbtKnTpUTksIDPZxxiIQDcQUXJ9QB/mD/Tpk+3gzmHpKwDxuG1Cix+f91nduaZswW3uI/777tP6bf87l//+lcBD2Avhw+MPfqT32M9c1R8TepPB3Z7W3R0hLW0NltyUopsHV548RU7++ylNn7cRKkzSVFHYfbggw9p/DS3ttn111+t+Y5NwNTJE23zpq/kWci4RUVHXwDQUbChBOWegN30780336z+YA0C4tK3HDCRDoxKksOdL7/6UocmrBHAl9iYOKnR3nnnPSkmKQgDUMO3sK2jyxooStbTpTlRVlpsixcvtImTxtvOnTts7uw5KmrEAQZWIQAq5h9es6qm3dhoxaUNNiYzWXMfa5KLL15jr7zyij4fwD57zlwBGOA40Ijr3rFjp1VWNFvPgFliQpyU0RykMA+ALPFDnKJyvj7emmfYenzw3rsWGhxkt95ys61cscKKSoosNDzUyWrAjfAbUJT1gXHC2n/kcJ69++77tnnzVq1j2KbQ5hHhIYK/jBE+j3WkqrZd1coZHxwsUOCK+dPY2CE/4rAwH1lLrFp1vn21aaO1NDepD1hbGDPcI/OPz+b/2Ru4f96f/3cK97RrL4iOihRARnWPpQCwWOt4R4e1d3ZaytCh8rql8jjZABRdKisvs9RRaVJVovrVwWVnpy1YcKZ9/vkXVlZWrUJEFOFjvWd9rq1vkh9j6giUrc6eVFNTaWEhAXb1VVcI0LJ3Mu537cm12CgKOQWcUo6ylnCQwLgHZrKGMIf37z+g+0EdyhoBILz88susta1F9h88J6DSV0Gp3h6p+OfMma3x293VY7u/3iMrDe7hD4/8UfBzyZKz7amnn7Wly5ZbWnqGxgoK8ccee9LuvOsOy83L1f2Smv/Gq6/ZNVdfLlDNvGDd+vkv/lP3GhnmbY0tztiYOC5V180+wL544MAR2URQLKm/z6nwTpuw37PHso8XHK+x6Agvq28asKzMRB38oPBkn+b+n/vrs0pRv+OO27WGo65nn+B1qMafePxPgqK0I4eWtC3PQYxLfu62J2ssawqwk+cTvFPZIygAlZwyVPsBfp9ZY7OsrPykLVq0WGsVh6EV5RVS1nJQR3sD0NPSR2rt5SCGw2vuDfCK5yzXwTW6ymG3kB4HhihFgcD0mZM+v0sA/Be/uFt7ofvMx/XzTKFUeh8/zVfHX/4fcNR9gqWfXI95V2Xq+o/yHc9yxn63Cgb6mI+PnzxFDxw6Iijq4xfwrTxFPenz3z5m8LzS0wKeFvjXbAEPFP3X7FfPXXlawNMC37IF/q9QFKjmVp93Cy0RBPf29chTlAf6nu4uQQM9FHt5nfIU5SGXwOz0L/cB2IWibgoxwQABPcEhUBTF0IfrPrIn//yUUqiWLVsuVSVKsFXnr1KQ9uqrr1pdfZ0AJA/9I0cOt9CwYAEv/C6BDNVVVVKY4M+IyoHPAxJRuANPNkATMAqFI/6UFF6hSE5ba7uUJ4BKvM0AvgRmKFkcFUmSfEVJdW1rpzL8gCAVgZerdgF6krrGF7AQgMFn89rOzn7r6jFLiA+TkkFFPQKdlFyABTAjKTnBQkL8LTfviIKgc85ZauFh4VKJAVgIZmlfAiuqRgM+UYUQuPN6ghvUnIAiAl3gbG+P47fJZxGsUtyCoBS/xejoSKlFKKqEdyfvffQYXnFms2dPtQkTxtuRw4dswoRxtm37FkGWuJhY5behyEVxBpDiOlA/8RlBwSHyeQSCHT1abPPmzVRgR0XduPh4O1lRKdWaClHFximwRxV2srJeZRXCQv3lC0tf/uhHP5T/4JtvvqHg+qtNm5UO6O3lY5XVrZaRlqIqtaSbV1fXCr6RMv/yyy8LMqGwxasP8EdQyDUC1gkKARgquBHkpLKjagTyVFXVKjhXanRnx6CqEvjRZ+PGj7ODhw7YxEmTNPZpd9IG6Q9gY/bYLOvr7baC/GM2efJ4Bb0cIjDe+AwCbD6bANpVWjl+vF7qI6qpNzY0WFdXj9TLKOWOHT9u06bPUKEwxiOBLlXBjxYU2fx5U+3737ve3nnrLUFRYBwV3IEx+FFyv/QD7QJwARQQqDMnmKtAUQJxxinXwfuvWLZcakuAvxssA5JRzeFdyVhEwQi8BRIR5AJGeD8g2Bnz5+k1QFGgJ0APGAYg5ZCCtgD28FqgC2CM70B0oOhzf3tJkG7Nmgvtww/X2UUXrrbS0mKbN3+u7du3144fPWYjhg+38LAwS0keKjiO6op1BHjEvAVwAmQ4QODv3AeArba+VSrplJQhgi3AzW07D1vqqDhBiPHZ2XbnHbdbT5ezvqGOZV668x9A4PoSAgJoI/4fiMEcx16htLzI9u7do3EZH59gRwtOWNbYcTZz5mwbnTlGEOLZZ5+zw4cLLCDA26Jioqy0vM6WLJ6tdW3hgjNs3QfvC5wxBrE7AEC98cY7du21V2reMKYZM6TCA2WAeazLpOfS31gxML6ZQx988L7WTMYb18vrmT/AMqnI/IO0DvL/FOg6TGrvxAmyocjKGmOlJUV21lmLLCMzTanOYzJHW2VFhdb9xIQkqbpIyQZ6sn4wHlgHaT+U4cOGD1UxHb6uu+46qZI5IAFM1tTWCnBhe0AbchjS1d0ntT4p+KTPc02d3T0WHxdnwSFBVltdbRPGj7P0tFG2/tNPLTtrtN3509stMiJcaeS0pwqvYOniTXoun+zYuTDGgWCsyVQZ3759p/32tw9ZVGSUhYVF6BpR1wHsaFsKKrHus04wTrkn5jnvAcR0fJwdn23u+4YbrtNBU6E8WcNs5syZAkXsXcx5DtYAS/QXvwtsp4/ZC+kb5h/q157uHvlgM8/ob9SXnV1dNnT4cCspLZVaE4UntjBA6K7uLktKTJZq99JLL5NiHO9eFZRqaBy0xqixkOBAHcahEmb8sD6wT7KGM4dPFBVbZKjvKU9RXgPE5mCANYVxx/jhEIPDAQ69uD/mHoAeZTrrACCOtQFbESA8RbRQKOIdy8EBWR6si/Q5ex0AlTUU5X9rS6vGMj8D3jM+qGifOTrLHvnDH23leefbCy+8qINBPGtJpaZQIm2SV1Bk9/3iVh3kcTjy1ltvaS/HJ5S5C8Cnn5j7rEn0J23A94KCIhsxItE6OtuksOb17O0cenA99LFbcIs5ydrf3t5nMTGh2mvuuusu9edDD/5WbfXwww+rz/kc1jyeRfLzCgaV650aU7Qh6yDrK3OG/X3ihAkC4Ywr9o+i4mKNFw4eDh/J1Z4+JivL3n//Ix0cDh85woKDQzSufH3woXWKgtEfHHRii4N1wIUXXaADFirIo0onE4F9mDWSccc+wLhmH3J8SxMFXnkfQOrNN99ku3Ydsfnzp0gpSvq86yPvHhpq3uPp+T8oRV3wyVrsAlMXmp5utQQUJdPBVYpiZ4SnKFD00OEjp9Hx1lcAACAASURBVNLnXU/RbxZactPnn3ziMQ8P+JYxg+dlnhbwtMC/Zgt4FsF/zX713JWnBTwt8C1b4P8KRQlEUYoCwOT3ROr8aYWWVGVZaVg9elgmJZK/u5VIgXQKQ/EhVQlt58v1jpIZ/wD+ZVV2xx136OH/pptuUpoeCjtS6IMDgwXYAKKoJEaNHKViEgSSpOGiCsXfkhTv81etVLoiKXkU0Jk8aZKCK9LXUaXxeYATwFtSSort3rNHkIRgqaioWGn1FM2pOFkphRrBLkGzo2IYkKIP8EUwzz3wGQSCpI6VlVXaNddcLpUEygsCLl9vHwUaAqTtHboPgEt3d7+CGN67u4uU60AFI6g7gFYEWlTYzsnZZx2d7YKmqJK4HpRMVIclzZHALi01XUovlK2oz1CqAGcIZAAhBGP8nBReqrSXlVUIKqAABZoCdrk3gCDqGtLqULwSXI8claYgLigoQB6c9XU1ds45S+zosXwFtc2NTUoPD6J6b0iY4Ab3qIJQIaFWfpJq5SNOFRYCRBw8dMjCwiNUKbkUpd+UKQrA8B9FXXbFlVfau+++a91dXfKEBRqHR4TJnsGtHn/ddddKiUN7UD0bqA04AIhRQbuwpMLSRg7VGOEPEJCgks8haHcLHBHk8h4Euo3N7ZaUEKMA+MCBHLvttlussLDEPv7kUwE8rh2oxlwAaPJ9+IhhAhioEQmmASh4ZaJ2wws2MMDP4mJj1OcEnRSzoY2oK5GQEOP49Pr42NHjFZaRlqRxTwDPtVZXVulw4LVXX7WL1lwsD8r8ghM2OitT/QlUJoW8tIQ2HiLvw7mzZ1pR4XGlSx8/fkxgivtnbAHKgTjAP5ROXA+p6vIF7uqSmo17YE4B4Rjf06dOUzV6gmH+n/sg6OcaAUXATe6X8Uo/MvcBErQzcHXKtKlSaQKEUMfxGcASICrKR64H5RQAgeCf+QVEATrtP3DICotPCrInJqIMLFWhJaweZs2eIV/XvCO5NmzoUHmKAsNJEU5ISJT6EmUua4OrhOWagUqksctLmKJw/f0CHcwN1ipgU0trnw0bFmvZWVmWEB+rOcx8Yh4wrpnbrpoXgEGbuAVaUJIz/2RvcbzAahtqrLOrw6KjYi07e7zNnj3XRmdmWWtruyq87993QKpMVK2Akp17DtrQ5Bi79tprbN/e3Xb2kkX2zttvyXcVsITqls9Ancg6yX0CQIA511xzjfoJAM418efpp59Wmy9fvkzj9YUXnpcfMlCUQwLGBjCZtOoDBw7Znt3OtTBGSZ//42NP2OoLVtubb74uX9IN6z+1c89drorueIxyMFZfV2dJ8t9s1pqEgh1wzLxnXWfeMOY4uAJSTpkyWT6SIaGh+hzADgXZUGqyZqB+/uyz9dbf73VKGQaYio6NtfCISKmdsXRpbGqx0KAAi4oMN2+vASs/WWsXnne23X7bLdbV2W5h2B54e0m9zb5yOhR1LV0c/9toq69r1Jr65ptvW10t1b/rHQuPtg5bcOZc+efecMMNGhsjhscLirEm0GfMF9qfe3ZTsRl7ZC60tjRZdJRTZA+gSHuzFzCHWHMYN1wLa76z17QOFtnLdPYYG7CU5BS1CdCML9LH2b/GTZhg2ePGqY9JyUaV+fkXXwgCUzyLNQIQyvuw/gFEO7vMMjNGCBhOyM4UYGXss0cwtiMjo7QGM67xFJ00Yaz19/UIyHJ9rFWsgcx55i6AjvsH5nJ4wnrDQdSVV16pdYMDN+Y2CnF+f8LE8fp5XZ3jn8xe4wL6o0cLbPbsWVo32G/5nLDQMI0h/o19jv2SVHRAOUX6qMAO2KW4V15BsU0YP0b3D1iuqqqwhx98wFYsX6qDGTyBuV9X8c5eWVNda62trNso9EMFLR3Vb6O8SYGi7I/8G+1PP7GGcG30P7CbL+Yh18z6yd6AUpjBDVz8auNGrWdLlizRvdL3jEfXV5y1kDHgqmz5OV+0G88vX1FEafhwG5IwRM8nPCvwGbQ1ytC5c8+wp556ys6YN0+HBlHRUY6HbyjexKSc+2jtqKg4KSCPvdAPf3ijbDE+++xTtTlrNp/LeOQ+HH9QHx1Scu88S6AU/a9QdJ8tXbpYGRx+/hSC6jr1bMdezf04xZH+oRA9XQXqzkE+zy3QxB7jWpHwPdCfjAMHiqI6peBgU3Pbf4Oip3uKnp4+7zXA04OXPfaH33t4wLeMGTwv87SApwX+NVvAswj+a/ar5648LeBpgW/ZAi4UHZTISPXp/p2/+nl72UB/rw3095jXQK9lZ42xaVMmmp8vD9NU/PQ2X0psm1NV3g8PUPzQWpqsrqZWgQLp88AQXo+PF6/jodj1a+P/neJLXqd8ubh8Hnp5IOZnBG0oRfkijR4FyqavNguKtrd2SG1BwMyDOsoZ/Ef5PSkw2luVSoun6C233iwYRKo76Z6ANbfQkpuqjDKEoDJ7/Hh77fXXde0EGqSj4cmFArCstPyUqtPfz09Kjt7eAYuPj5GCC4ULahZHZQccrZGiJHN0hhQ0BD8EPZnpjt8iASCBMqpNVGsEF6S15R7JUyq0oy5tkaqStjhxokz+axmjUy0pOdHGjMnS/QJbuDaUkK6XWm1NnWBgXV2rpaYOU2BG0Aqc/fSzj6Xo8jKqnIcpUMbPkArNBJjAHkAeKlfSTM87b6Xabv36TwVPklOGCeqSwo+P5tis0TZr1gx79723beLECRYTFS3vVBSNGemZApMZGZkK7rkfCnUBWVAXEXABy44eO2kJiZHWhrqqp3ewGnCfvDJ37txlP7nlFscj8ehR62wnDX2MoCM+pkCu/fv3Se1CuxNo33vvffbYY49bfn6BU3ApNFz3mltQZGHBjqIHEFdUWqXxlRDnqMCAEqSSjqaNk5JOpZgD5wAcKNj6B7wt/9hxi4uO0rUDD4BOjH/AcUhwiHxJu3u61d58AUhow9aWZvlKkg5KIE7gCaA4ebLRLrpoucYFfcW8cCuar127VvfO2Ck8fsIe+M39KkAGVCo/WWl9eIQCeLy8zMfXV+/L53R2DlhUpL/dcP11duxovl137TU6HOA+6GM+B2iJuhpAyRhEKeqmlRPck6aK4umNN9445SF65vwF9uSTT+p3eQ9gAwE2AOTSSy+VLx4elygSL7zwQvUz0JC5ATw4b9X5SvVes2aNAnXAEG2NEhcFI0APEAo8ANRyn7zXj370I1v34ce2a/cBBcUXXrja/vSnJyw+Lkbz/OJLLpKNBW2Ed97GL77QmMZbkYMFgv9LLrlE8wpVmuv5h3qO+d/Y1GR+AQEqdAQsRWlWVlYuyIBilr7BHiM6MtyqKoDOw08V2GHdctJIncMeAnraha/S0jpbuXKxIFL+0Xzr7G63gKBAmz9vgaAoMPRwTq7l5x8VxGJuMH+PFhwzzl2ozF1eXmOTp2RJBZ2WOsK2bN4kVSH3wNrA2gjkQQHGeKKPKbBEuzJueC1jm/Z//PHHlWY/d+4crU/PP/93q6isUDEgoDT34uPtKwjZ2dltH3/0qQ5vVq++QL6d6z/faClDUyw397Dmf8XJMhVpuezytZacnGTdnayvVfIVPlleoWI/rKXMEw5dWpqadW3sB8UlRbb20rUWE+cc3NAurJUVldWWPXacAGRJabk9/fSz1tzUqj7BJ5GDFRXASUjQfsSa29HlVP/29fGyWDylm5vM26tf8/SX99xto0aO0D7n6++vIksOrcGuAtDqwCvmHH/4jK7OHhWke+GFl+zZZ/4uEAbUqWuo09pBO3Jol3+01LKzRtlPf/pTVeN21XX0A+ONwxDavrS0ys5aPNdKik/Y9264TlCPvmEtZS6wFrIesPcwPwHXHFCwxgDJuD5SkykSBBTFIoQ2AL7hqQq8HzZihCUlJ0sJT5ujqAby79132CZNHKvsAA4SucfS0koLCkKx26e5zWfNnjVbyksOA9y0cA4Csajh8wMD/eyG666yLz5fr/2EtYFrYI5zIMJ85fCGQwz6BHjJF+3GvZKtwVrW2NhpKSkxsk4YP36cbFcA9gBloCreoswhDlJZV1hP3Grk0VFRen/m8+RJUwRsgYGtbR3KFMB6gfsGFLOfcrAGFOSrq6vd4mLC5a/M9TBfKCD29de7td6wdtKWwHwOObDV4bsDTc2CgoMsLj7azph3hvZ3vmgX+pr243kCGMz7Yl8BKKd9gJmsc4kJCRYXE2cny8tt/fqNdsklFyozg9dxj/w+B7Uo41HSsyYydlg7+RzaZNLEidbb06s9B69Y7D441GGN5V44VAQKK909MlJ2NQmJCbJomDhhkkA4YJzP4tmBYnUckLHPMCa/+OIrGzIkRpk/PKfRBxRuZAzSFhze0d8cgOLjDjjleQGf7j179tuCBWfYnXf+VHCY5weuwznwHjwAH4Simn6DRZS+eUDu/ux/8hUFitLfFNai2BLK186uXis4Vmj7Dhw08+a55Z8XWvI251DVU2jpWwYMnpd5WsDTAv+yLeCBov+yXeu5MU8LeFrg27TA5ZdfwzOjHlF56ASKun8XH+3vo66tAkpv67NxY7NsxrTJquAL2EEpiioHFShfKAJJlaxvqJOSTWm1nR0K7pxnYcd/z4WiBLbuyf83vaNcKMoDO0EyBZb4AogQ+G/etMXWffCh7d192BITYxS8UoxnwrhMS89IV0Dy0YcfyQuSYDclJUnqSoIsFJAEZcePHbNx2eNt06bNek8gGqmhqOxS09Pt3ffeU4BEejsV4A8cPChlEanTBHxAXtLtUM7xJTVQW6uUE6hGgLEEbABVfDAp+kRABDg6WlBg6WlpCih5DYEUUBJg4u/nL3Uqn0n6Ib8DrHGLMakIR32TdXRTtTpMQRTAh4BpoH9AlXwJcFFy8L493f0q5nPPPb9USjj3RDX1adMnq/0/+2yrKpUPHZqowBLPzb7efkFt4BlFXgIDA1TUib5DMbp3316rq29Um5HiCLShwvNPfnKT1TfUSk1ycP8BVZMmhRklD8U+UONUVdVbUlK8CqMAqYBGAC8UhR2dvdbZ7bB5hMTYCCQlROq1pDyPUKBcq6CyobZO1wi0/frrnRYVHSlAS9p4cWmjTZ2cZpdffrnt27dfnwtgHpoyTIDULWZC+xN4AiFoP6rTR0aSvt4sywDUmIwl4B/+lrQPYIxKzU0tbRYbHy/PWhRqBKooawAlKPj4CifgTkxQeqKr/KQvALio6ChqAVAgXVFFxSqa7MorLhBY+8tf/qLvBMoHc07YWYtm6XPkfekfYIEB/hYdGWWt7e1WU1tnAYHBVlFVZe1dAzZ8WIIVl1RaTDTQe8Bamttt9erlgqQ93Z2CtMCHwIAAjWVAPFDF9RJlTDnKVwcSYSkAzCJQB9IwZvls4AdBOV8E/ATG/J6bzgvsB2ZcfPHF+nfXvgGwuGDhmUqbB8BxsED6LOsAgTZrB6/Be5AAHXiDUouAH8D69e69tm3HHs2LBQvmyQMP5R02GSvPWyGvx4a6eqlEDx08aB3tnYLy+PEx/4BU9G9cfKwgFPATAEiqcXhkpIq0ePv4SNlM2jfedVTzBhIBPoKCAlXVnLHG7zNPaT+uGwAJ/JbvZESEgIJbZAUoyT1xqPDRJ+ssKCRYBwUcTDQ0NNmRw7nyrGSMUuymk4MDX1/Nu7bOfpszc6JlZKZLnY1X5j2/uNt+8IMfCDygtkWFx8HR7373O40f1l7aC6DGYQxjmTlP/wGYuV48RVFy/eUvT9qo1FECbtwDECPAP9AeffQxy83Nl8oaVT3Ka1RnePbhKerlhUp+ru3csc3mzJll199wraP28/G1A/v329e7dllzU4u8E9988y2NIw4mJk+cpMONpcuW2vQZ06S+G5KAbcZJ++DDddpfUP8XFZXIj7OlpV0FlipOVil9mHbhOriv3v4+KUoda4IgrfnxcUCtequra1FhldThMXbPL35uaaNGWWh4mA5lvFCbc/g3wCHcf4WiKCKBwA31TVoTX3/9TfvDH5+2sBA/qSbrG+ttxIjhdsUVVyh9WEr99HS7++677eqrr9a8ZQwAnBj/j/zxLxYcaJojK1eusIa6aqurrdb8Y77RJ8wb1iTWRNrpwQcf1P4CuHOVevJfHT7ctm/bahMnTBRA5/W8BxAsMirK8goKdIDE7zN2WfvwM66qrrKmxm6bOXOSwKjrpYtiD0jq+pqOGD5CKln+nbnBeEBxyR7EujFx4jhbff4K++D9d3VtbsGykyexPJmqMc9hJWOS+c3cdfYK54Dg9ttvs4d//5DS5vnZn/70J6kVgfXsBbQF78FawMERbYaak2cBLDUAjGWlpdprsS74/vd+oHTut99+xxYtXmJPPf2MBQQGSR3+wQfrBEVr6+q1f9NHPT2dljoy2bLHjtHhDevOxImT1Ibs98xz9nNsX1gDSCEnTZ/9hsO1p55+ysIiQmUpwz0y7pg3WICwRgP08Zplr2ANoM24Zj4H8Mia9Norr1nFyZNWVtZov/zl7VJJc8/MO8YjIPn555/XWsKaw/uzB7FGS7X/5Zd6TuCLazhZUeH4h0dEWkgoKvhG+e0yjqdPn2HhkRE6WAUko2xH9cxexb7H9eXknrAAX7Pvf/8GXQMHVcwJ9grsKFBzX3DBatu48Qutx+HhkYKvPEsBRRkHrFPf+94Ntn17jq1YMd9++tM7LCycLBEnS8jNqhFE/kb6vAtA3awh10f0m8+y7s8ptMTYRnHKH6BoW3uX5RUctz379puXj9//t9CSB4p+myjB8xpPC3ha4LvQAh4o+l3oZc89elrA0wL/tAUuu+zq/wZFT1eKeg/0S23jZX3W39tlYzIzpBQNDQkWFEDJp9SkfqcwT3BQkILPuvpaq6qoFBhEDeeoQZ30efeBnwdelFAuFHUfiPnuqgUI5HkdwSHqTwIBAADBAUpRKnBTrAgwgiIE4AGkIaAjuOf3KR5CGnt4eKgtOHOelAykz6PgO3H8uF115dXyqSOAIS2O9Du8udIyMuyNN99UkERASeonwWZ0TLT19zlV4sNDQgUjCHSAPcAxAjZ82pQmX1oirz3SmPlM1C9ACYIr1FNLlpxlKE0BJtyzCin0DUgRQnEMgjwH1H4uFSwFIxygEGrbd2y37t5uBfYtrWYjR0SrXVDzoPChPY4do/qur3V19dqQ+LjBIg1DFXQvXHSmhYQEqugCleABHfgG4j9aWVmttNXahhbz9aLIVLIVFZfbmNGjBIHw7MQrddv2XQKY2Vkj7dJL18pTlFTm/IJcvS49NU2BK/ACD7MDBw4KbKIWwo91SEKifBO5dwIzAjuCuJShw9TWUdExgroEh3hmotC57vrrFSifvWSJ1VRW2br3P7CZs2bY7t27BG7xWqUCOcE2acXACDzWCOr//OcnVaCIYNG1OEDRSoDINZDySD8DHEhJra9vt8zMEepffoexWl/fpGIymzZvsZaObvP181XKIfeI8hBlF3Dv4IH99uVX2y09NUWqZBTKqC2ffeYZgU6CSu4LzzagB+o+rqGurtHGjMlQIEuBHyAJbVBR1WL+vmZLlixQULt44SLb+Pl6u2TNxVLt7d6710ZnZdtrb7xtiUkJUgaVnywXNKAt6mpb1E/Tp0+ziPAwHWzgZxkVGam2Z65wPaSyAiMBGSg1+ZkgdGKioAxjG09Prv/ySy8TfCMdlDZirDK+8edjvqI0BSLwffXq1QKazBPWA9571QWrBSRI1cbXkEJKgBT8LkknxSaBf2PeA/AA1AAQUsE3frnJqmoa5RUICCdgv/CCVebr661iYBs2rFchDtLn8RTFo/O55/6qcc3447oSEuOkfgIIOF66gYIHI5h7DY0WFh4pmELgzfpGejbjgLZiHcEPkjWOL4AvY4q+B4bxx1UPA0H4DNeege9f7/7a7v7lz+XJiUI1OXmoHc45IpuJfXv3W08PnpZB1tjUYZGh/vq8usYO++UvbtNBBenE+MVS/ZwvYAzzAmiCmtdVlNGPqA+5HsAS8Bs4wfoFrAb8kI5PqvJrr71qZ59ztkAJ7cP9UJTn/vt/QykiwUjWFWBaQ2OTZYzOkp/t+++/qxT83CM5ds01V9mIkcOkHsPT9b5775Wn8I9++GOtYVdd9T2N4VkzZllpiQO11qy5yGrqqgVDUWy++fab8nPOHD1G68TWbTsFRPFGpBJ2XOwQwT/WUdZf7ENa2lql5AcgcVDHntTW2mKREWGWOCTOqqsqbNzY0fbzf/+Z/DKra2otOiZO4FsHglSk9jJBIBdM0ef0TWdHt8XExNknn3xmD/7uIVXc5tDJ29dbaw7wmQro+/fnGVnBF1ywSvMEYKXDw64e2bcwPxjPn3y2yf79ZzfbWYsW2DNP/+WUFyV9wxrInkMf0YeknwO16RMOJIBsvDegbXRmhjXUN2gfZf8ClnIAt+Lcc+2pZ56xyVOmaC5yIFRS1miXXXqextu777ynwoEo7xkX9DOqSOAflgGsc0Pih2jfo/0LjhfZnJnTdGhH/3OAtHLlcnvk4d/aE48/Kr9Q/o39k3tkDeFeWCOY8xya8DOAJgCYe8TCY8fObVpzgHzshS60p18BsS5YpB1YkwF+HLwATOnf5qYmmzFjut63od5JlcduoqW13eLih6g4H4duqJLJlnChaGFxhU2dPMZio0PsN7+5T2rDnEM5WvfoM2xkAPgcngBFAfDAVV5HG6uw2t/+Zi++/ILdeuut2ncBu25mC4cjqH4B4qjoAb2s2aiyAaOsZTu2b7d9e/ZaTXW11kzWNtZZlLKsT+yfZBuwXnK/7BH33PML7f+of997731rbsZj2mzixEwpPrt7eqRo5xq7uwcsNW2k1O6oR/F/J1Plzjvv0jpw7733WsXJcmtpbrFzz12pfmV8YWvBGsznYcPBGsSzk38AhR8ppLZIfs2MOQ4KjhzJ04Ez1eedAnMBdtttt2rPQuVPISl82DludyxksExylKIdnShHnfT5/6nQkjP/nOfB058L3b9z6MKBla9fgNLngaItrR12OLfAvubgxtf/FBTVcyo2TfyHET2FDD1KUU905GkBTwt4WkAt4IGinoHgaQFPC3ynW+DKK68TFP1n6fMoRf18vaUU7e3usLRRI23q5AkWHhaqtGuUPFKXSmXjbQFEhKS7tzRZY32DAgWqszrp8Sa/UYI9HooJDghiXCh6up+U+9ALTODBmKDnxz/+sYAqUJQU321bt9sjv/+DzZg2Q76CgK8ZM2Yq4BibNdbih1BIpV8Va/GAGzkyxZYuO1tBKpCU608dNUrKQaAo8IDAEyUghWpQAB4+ckTBASl1u3fvsdS0NPPxRR1araCv+EShJSdRvdUp9sB78/eSkmIFtqivRo/JVJCDQpVUOqVqFxVJ/XJg/z6NPweyOCAlLzd/sCJwl4JQAkbAC6pPVDoEhgQ96RkZVlldZbV1dVKo1dR22rjsEQosXXUr1wj0oG1JpwcSoogFuKGsHD4iRV6MAMDqqlqbOnW6Ug3//rdXzNcX1ZQTlBDUon7hmqX46O1WoE2aIkFqXFyMUnAPHtgn1V5ff48gMEELalzUw5MmTpaCBa82+p7g88OPPpYSC2UQ76OiD0OG2PARI62wqMj27tuvVD9UhCcrGw2nhptuvknqQoLJDvxcBwYEo2Nioy0w0F9ekjNmTrOSkiLBFiARqh/UPQ888B+CexR9AQpxHwTCtIfrXSZ1EN6u7Z1qb0A210ABj+27DtnMaU6F9I1fbbK2rm7z8fMbhF+tso7gWgBUHArs3LnfkpOilErMuD9j7lx7/PHnbMWKhRov9DsAhsCZlEQCad6bYBxwAOBxCw4Bf5gHAETGOMA5Z/8+BdGxcfFWWFwiELCZ4kmJiapAHRYRrvF4tCDfwkKDlSo+Y9o0W7RooR3OOWRVlRU2csRw3Tv3CahkjABd+P7CCy8IyjJ+XD9MAmfADtdC9XkqNhP806fcC2MFiwHgDZCOn/F+XDfwhfFLcMxrlp+7QlCE9wYcuFXs6W/+DhwlnZe2U4rs5MlqJ9JJD+UcUfV5Cr+0tDRZdXWd3XD9lVZZeVKFfih0RnIkaxKKbNJFsVFA6QjAkRdgf48dOnRAgTXz0i1oRjuiQPTyJoBHZT5Ua1VgULBeh7ITZSqHFdwnABHoA/jkfhlbwCH6GKUs44u+dZVPtNX6Dest72iuvDN57/z8cktOjLSqqkaLjAixkOBgJ4U3Osoy0tKkvkYxe8cdt1peXq4VFZ4QTNm8aZPanDYEmACkAMcACtp2+fLlAtL8TMDQy0uHL1wr6wTtuXbtJVZYeEKQHHsQfpf34zpJH37iiT9ZRsZoyzl0RIcnqCQ5EItPSFIacVlZidbUYUOTbcaMaXbNtVcJ3D72x0c1J1DrJic53pdTpkyV0viZp56xeXPn2ZTJky2vINcSkoZYfX2tlVeUW0AQCtRGrVlR0bGClzmH8+2R3z9mAYEhVl/fKCX7QL9TDIl52jMwoGrsrLVNqKF7ui04KEB+oiOHDxUUnTt7ht1x+62aC0BvQIqPr595D0LU06Gok91AgaFQrY3Nza22a9due/21Nyw0NFygrG+gz0pP1tnLLz6rdHkO5FwPTP4OuOT6UIpykMW4YP1hX8N/ee3FF1htTZXGCH1Nu7zzzjuai/SB1JBlZfo7/coBAoAQKEaflpeVqvATayjzhQyCjz/+xJJTUqywuNiuve46KQ0PHsxVpsL3f/ADKUU//ugTHbAB0FhrmPfz5s1X/wBF+YNfJxCb9Zox4kDX2lPVwi+77BLr7+20r778Qvflgi3GHHOEawaKsk6wvpNCDmzDP5N1oKAgn1QUWUKg5mf+8B7ANNYYCm2Rhs9aj2KRVHv2MywJaEu+sEXgcIA2GT9ugvZxFNZnn7PMdn2925pViClwcB3HI3yvMg6GDWO+1tr0aePs+uuuHjwUChGA5GAC+wruHWA3btx4CwkO1fuyPpCRwv1iT3Iw56CuB2BLO7LWukW1pMNnugAAIABJREFUaEPul72aPiUTAKsI/p0182R5rUVHBllNXYfdf+9daqONGzdKKc16wX2NGjVSSmTmM2OBdRsPcaX3N7bITgLgyXMWbcfhGNcGiGZOdA9CSGwTWMfmnnGGXX75FTpI+NEPb7T6ulrnUNe8bc6cufb22+9pD+WZgzWF9wLOctDE/sphI4XUtmzdLOV3amqG2pwD5gceeEDXiP3ELbf8xPbuPWCLF58pKKp1x5v09j494zj286S6M8f+4SnqptC7z3//ExQ9/TX4ObtQlLX6m1DUrT7/zwotuZ6invT573QY5Ll5Twt4WsADRT1jwNMCnhb4rrfA1Vff8P9VivZ0dliAv6/5+XpZX0+nZaSl2vSpkywqMkLpvwQd3r6AM6dQklO8d0CwqafLqVrtQlH5jvb2noKiDgT0O6UKPV0x6vaLvBF9nEIPQFEeqvEWpeDMnt17BUX7e/ulZkHpgO9X6qhUPZzz2QS2AFrS2LOzs2zFucsULO/YsV1VbCkAQsosakUgJoEZ1ZETk5JUaAVlAQEcaeyoo8IjIqSMam/rUGBbdPy4FIJAWqANsAVfLvwQCWYAs/hdErCWlpZIFUVgh0KLIkdAMtLYCerkUVdXb8VFJYKDABWUKQTfBJcAEH7OZ3B/uXn5SpGLjI5W0IFaBwUIQJaAFPUKahvgL4E5cA0wRZuiwOnp6bLcvByluQIoCR4XLVyilDjSZfHtA5y0tPdZYnyEpaenKWCjwjt9SSGYxWedY9u377DOznZ5Cra1Ntvq1edbaVmxTZs21U6Wldue3buto73dzl2BH2mA4DIQgCCNEUMaLddL8Mx91jc0yAutq7tb1eddFS7BbGt7n61etVzB/9YtWyzQz98uX7vWgoID7ciRHIuICLMThcfU9twfqj2CTf48/vgTghZnnbVEYAfFJPfxxhuvC0oCK1C/EAgC2QnsUQgyHupq66TEwauVawVcHsnPM9/AIGtpx5suVoFqS0uXRUYECGrExcYKXlVWtlhyYphFhIcLUFOFeN4Z03VfFKrCGgEVEW2NYhUIjxITf09+RpANUHDSFcM1rgnAadvQwADNL6BoUGiY7dm7T2rRT9d/oWPfzDEZet+a6ioVWmpu6raIcF+lOlNwCaVhwpB4QTIOBQAQwFBUm6g/SQkHQBBkA0X4O36jjC0gTuKQBAFP1wMPqMAY5H5QCQFxgGu8D4ADsM6cZKyjrFx01mIBfX6HMUmKPn0LMGWMqIBKWppgA5AYQMvnc425eQVm3gFShk2bNkUHEP5+PlZTU2VnLVlkf/3rczZqxEgpYRctXGhjRmfZq6++ZpMnTxEEAib7+nkpzR5QAQQB+gA+fP38ram5RV51HLYARVGj9/T2CexzPUfyCi0uNlxzFygByHV9A4G+rGcc4jCOXIUoc7q5tdviYkjd7pDSMCSMtOhG6+3pl4K3s6PD2tp7LSUxVgXipk+bKguTAwf2CVjcdNOPrLamWpAIQLN50zY777zlGhsANNaeP//5z2pL2v+qq67SvzGuuW76mj+s1wAs+mHBgvn21ltvCujjuch6BejlPj5c95FShxsbm1VwyPHm7bWzlizAWEVekBxA7Ny5w+adMUcV2efNn6vDlnosHfz9dYCBbypKfg4o6Nepk6daWHCo+r2qusJi42IsNJyDtg4VyksZNtQmTZ4iFdix40X25F+etbzcElWo51oAVY0N9VqHmRu9fX2yIqAvsZMIDg6wmOhI+XemJEXY8KEpgqJUG8fmIyY2zhoaW9TX2qcG+rQeuMCGe3c8PSOstoZ1t0EWAi+9+LKqzwOgyk6WCyphV8B8ZZ9i7Qb8YbfBuMafEcWza53Bz5n7wOz/fOCXlpd7WPsaawOA3S1WxntxXSjcObhhjjFX+F0AG6rD4qJCZUWgcmZusc4hqmtuabH8o0dtydln67OlFC0ptQsvusgqqyqtqLBYYxr1JNcDpONAEZU8n89YCvAPUHFB+oy1zV0PmSNc74QJ2RYU4CPozPhmTWIssT8xvrh3V9lJe3CwxL8BjXnt66+/alHREXb99dcJArJ/sk7Q7qg0uRcOQWgHxulDDz2kfY59AvU2nsc5hw6oQjpj+2d3/ZtUsn/729/tjp/eZZ+t32B5+QW2du2l9u6771lu7lFLz0iTbQXXt2DBXOvqbLD58+bos1DOcnAGIGSuOzYykfr++GN/kjKY7A0sOICd9L+Pn4/a2l0/WSP5O/fNswRrGOsVazjjEkjOGqGD3uYWGztmtH21ebf94t9uVRtgscLhYHtHm9rp8OEcFR1jz6UtOOBF0cy+1tPTb+ER0dbU1HKq+BNtEx0bI1CIthJgSrs3NjXr+WH23DkaCzzLvPnG27KB8PfztbjYeJs2bYa98867Wst4jeMLe0zPJ/7+vpacwkFirS1adKZt3bbFmWctnVZeXmdjxoyUry77A1D0xz/+ke3cedCWL18o1SjjAyjKmsizi/u8SOY7G9U3/UTdA/LT/931FD1dVQoUpV90ePWN9Pnde/f9r+nzHij6XY+APPfvaQFPC5yKtz1N4WkBTwt4WuC73ALfrD4POTndU7S3q1OgAe4JFE3Hb+40pShqIaAoKYeqFkqaPAWSfAgtHDE+6fMOJOgTFAUUkLJKwAcUdR98T1eM8jPn5456kkCDwJPfBYqSok5l5t/+5+/Mx4vqz/j2OWoIP1+qkPrZ8RPHbRhBuC+epC2WlTXapkydpLR2UupXrTrfCvLzLSY6VrCOh3yCMgBhGsq1EyekoAUI4a0GnEwZOlRKquPHTjjAsLFRPqqoQYCdpE8T8AGMe/scMEI13bFjs6QWIcUXhRrgByUGEISAp7CwSO1HwAn4IWj6cuNX+k4RDQJXgAaqCoJZAuiMzNF24GCO+fkHCAwAtFTEo8ypfk2xIf4fsEKgz/0C2Qhc3nvvPcEHKghT4MRRTjZYevpom3fGAvvtbx8UICwvc+DgsePHbMWK5VKq7Nq1U2AZOJKQOFTFUwYG+nTPqaNGKGjasnWTimYUFxZZSXGx1GIUWgI4AaAJuOgzCj8AhAhqCQa57vyCAvOiondEhNXVO9VuGxpalBZfWFxpEeGBCtoZS23NLZYYH28RkWGCzgRvkyZPsKFDk23Lls0KzgB4qFmowEtwTqD78ccfS50UFx9jH364TrAU6HD2knMEmgjuuRYCYtKzAWaohfNy8zTOAEYHDx+2KJRAtbUKfosKCzWu6TMKaE2c4Ci3tm7ZbClJSbZtx2GbMilV6mQAAFWBKY5E0E6RFhSGqCWZD8Br1FkARcY+ylD6GDVkV5fZtddeYg21tVZ0/JglDBliI0elWlNrqx07XmiTp02zx/70nAUH+chDDohLhXtUgLKv6DJLS0uy1atWWWN9rfn6eGv8Al8I5gm4+WyqvgPvaQfug6CcuQgwRbVGG1179TVKn6c/meO8D0E1vrU33nij4A3jHEjKwQF2AEpDDw9XKv5ZZy8RuANyMiZ5DT/j94EeqMaYFyjoKDSCOo5UfHwzqT6fV1Aouws8YFEmkyo9Zcokmzptsn3yycfyFA0LDbWM9HRVn//ii43yDaQ98fdtambclQvUMS5Q3OGbCPzEloL0eVJvOZxAnYilg4q59fRawmDhlpaWNhV3qq5psPCwIIE0gIbrWdvd6+wwEWFB+t7c0iElaHNrm4qDseZOGD/RysvK7dwVeDR+oEJ2ba2t8ur92V0/tdCQQHvuuaetqLjS5s+fIvXovr17bcb0WVqXgKFYYtBfpOHizQtkAcJS8Ir2pQ+ZywBEvlgjURxyraQyP/bYo1J74x/M61kPgV9PP/WM1JIVFVWWeyRfkJi1ASuB1PRMW3L2Envhhb9LJZ+eNkpqsopK/A+nWHlpmeXn5dmla9faiuXn2ldfbdKaz5gI9A+0Lz/faD3d3XbWksWWnplq23dstZ6+blmUdHZ32ajUNHv3/XW2bt0nVlxy0nx8SO/ulXq0rqbOfAa9QJWW6+cnL1HW3N7+Xl0PXqDjstNt8aIFNmrkMOvv6VIxLqAo1hxe3v6Coqj/2Z9QwbtQlHunrbjenu4+CwoKsZKSMrv757+wjo4uKWWbW1uUsv/zn//cXnnlFamBgeTMB9YYrov5A5jCxoP5wM+Z0yeOH7UrLltjo0YMU9/wGmAbc5BDENYYDgQ4XOB92QMA74wvICWvzxoz2poamywhIVHqSlTBWVljVXDncG6u7dy1S+NwwYIz7eGHf6/CS/inFp4oko0J+yWgkvmOgpqxD9TkYKa9rV0AELsJNy2eccDY57qGDk2ylqY6swGnGrsD7Q4IgAG92XvYazgoYS6zNjD+uG7g7/PP/83WXnqxUrOBefz+22+/bePHT9Ac/fWvfy2bDGw0nKI/X2jPZT6ihp0/f56ALB6W7NuAPdSvZDqQGI0CODQsXHPbUWIXaE7jKUr7r1mz2jo76m3mjCm6H/ZWDlVHjBgldTTrPe3D/X/15WZLTk4RLGRPyM4eZ4dycqyppdX8A0h1b9CzCXMO6xn8tbl/1kvWL8YS6zoHtzwD0OYBfv7W1tyk8c9ayXMJqlMUtCjQs8aOkXqbQ03aZ+HCM+3dd9+xmtpqtXFEZLSVlVfp4IY1nnWX9x09ZozgLiCUOQwsP3wkV4ULeX45caJUYzw8LNAyUkfKl7ikuEyKWA449+8/qBR6rgW1KtcVEOAngH3ixDEbN26s9nf2ySHxyTpA5MCUfYC1nXl0440/sO07j9jq8xfZrbfeIjW5C0JdKMo8dZX47jM4/6bnyMHvbtq8+3P3uZDPoT3JRGE8AkTpc5Si7R3dln/0xClPUWwDlM30jfR5PZ1iR+optPRdDoE89+5pAU8LDLaAJ33eMxQ8LeBpge90C7jp86cXWjrdU5T0eTxFT0+fnzQhW36EeEcReBDUA0X1wIo3G6laVPIldTUgQIWWCC5dT1H+DlTjgZdgxfWSch+G6RBXVeOk2DtQlLR5FBcUWiJ99sD+g/brX91vmemZClYIOFC74M04fNhwq66pli9ad0+X/E/nzz/DEhLjBQmBohdeeIHAAmmYgFACU4JYlIQAuQ8//ljeoqhUAHgEARTlaG5pVtCEGtAL5YOvr4LVpUvPUeAKGN1/gMqrC5RCSiEdVJwoTgGLeHQBMbivhCGOjyZBH5CM4IagFBDX2dElZQwgE6UWASU/I3ABTAAl2jt6pGijfQA6KMnol9Y2R6lz0UUX2vvvv6fAE0ZNuwEvUerl5+daZFSoiib4+wdaelqGgoqxY8ep2jIps6iEAGD42hH0PfLI7624uEh+jVgS5Bfg7WY2ZEi0iicNicdPc5rt+pprbDNfb7OY6EC75OKLLTqK4kIRgqDcC6mbJwqLlJ4JCCCwZbyg+ALy5Rw+LAUkgR3tSkBL0Ltt+3anAnB/vwX5B1gfitLqBpszc4IK56Slj7IxYzIFee6995cWEhpi999/v9JBKaKDwhVQgY9iYJCfVMMuHKJY1dKlyxQM4z0K6KatUaMAHkjn5rVA9MTkFGvqaLeUYcMsMyPTnnjiGYuJDhZsOnfFcutoa7eRI0cIvHd3ddonH2+0tZesUnALHMHHbdPmbfosfF1pE8YgfU6QjloP5SiFeVB7Aao++OBjCw8PFtwN9POzV1/7wEamRFrK0OFSbfd7eVm/l7cdOFhgfv7YQHoptRNlKyn0qGerq+rle3jVFZfb1zu3ywoDWOlWKwesEJQDRYHFQEo37Zd2R9nHa4CiM6ZNF9QErPEFsOFQgNfwuYxrPpsxzvUzT1DWuUVjgFgAHgAQcwSADWDh9UA+5gn9z3tyjUAH3oOUepSire09mvvAcDwxh8THqghYUDBprG3W3tomKIr6kqj4+PFSu+iiVVKGYWmQl39Yqd98oRTz9XUKnOFFyNjbu++AVOJAdYJvAATrDAF5WHiEefn4WllFjQX4O4c4wA9Hod6nasgR4U5xI+Z1fsEJHS6h/ALy0m5dPd0OPPHxU0GypIREwaPOjnbpqJnLy5edbYkJcZaXd1jp/suWnSMF5PZt223xorPtk08+FUwnNRfVLlCbdFvUz0BR2h3g7fahW+iF74A01pRzz11hzz77jPwZXaUo6x5rz333/mowldjHDh08PKiUDVQq8pRpM7Qe0oZAadLSa2urbdbsGSp+hqfo0nPOMaqE4/mIoj8zc7Q+c8umLZabc8RmzZxhi5cssl1f7xQk9vX3URG3qdOnSc159y/vs5zDVFUHJnZZY2OrDR8+yqorq62lrVl9F6Qq8t4qtsTaZt6m/ueE7z8euNcWzJ9rLc0N9uUX62UBM2Z0hiBK/4CPvIoFcwb6BHRcv0PADGMfUAhcDQgIkkL133727/IIReXOgWDB8VL71b3/LmgHFGRtASoyd5nLwCXSooFGAML77rtP/w5APnTgkJ2z5IxTleY5mGG+sBYCDpkbjCfmEUp/1H70CwAMBeJZixepEBdjks/gMAV15+49e1QoENU9BwvsXa5StK6+zj54f50sEACMHMZwyDZ2bLb2EK6R9z8xaNfipJF7DWZ4OOOfwxqUuEkJsVKc036sU266PJDQTSMHZLKWuGsM6wafuXXrZrvzrjvMz89HKn35JldU2DXXXCtAiScxkJhxzbrA3Lr++ht0gMicqa1ttuuuXavDDQ5R4uOGSAXOfUVGxdjmLVvl+wxgxXoGkA8k3X8oz+Jj2aemWOGJHFt7yYXaF7h3FJRYY/h4+wksstdSHDB1VLrNn79A+zLWKk8//YwtOHOh7dq9R6pVxyd9QLAfoM0axv+zdzIPOcihXdnzuY+q6nqLigi25qZ2i4sO1WEQh41kkrBWYP2BTzZZJxxu8rscrB48eMBGjhqhvjh35fn2yWcbdRDGswX/hnc4sJrDxM6ubuvq6rPomAgLkl90tQptcajHAdvIEcNsaGK8dXW269Djy42btBcXFZXpoO266663Pz76B2tubjPEnVOnTbLExHj5aW/4/DP9ztYtO43CWunpqSroxVqHvzbFlRjDHF6TSh8QGHAKijI/mWcqpOmDavQfofjpFkrf/Dvz3FWJulCUQksuFAWM9vb2/zcoyjz9Z+nzHij6nQ5/PDfvaQFPC5zWAh4o6hkOnhbwtMB3ugVcpeg/8xQd6O2Rp6iP94AN9HXb6Ix0mzJpvKAoiofevn7rG6zaS5qkLz58MtTv0UMvla0JTgmWSN8VOOnuUXq9AIIXKlMHKPDlKgPcFDMCKtenC6UogAQoihqKoj2PP/4nJ93Vx8/6+/qlmiI4ALoQmAImgV4ormbPmmH9A726btLSKHoDbBqdMVoQYfnyFU56c0eHiq18uv4zQbG8/PzB6tN9SuVbtnyFo2p56y07djSfnDAp2GpqUclFOxWbB1UywEqUn0AmlFPAH6AHD/UoQqggDaCh4AgBNYEvhZa8vZziUrQbgQZBDj8jjRLg1NHZaYWFxdbe0WuBQYEK+ABppMKjsgIqUZglLDzcSS3t7bGGhk4LDnEUvaioCG4ooNXe3qqUS9qTtMXg4BDbu2ef4AdBIgEtKpLb7vilzT9jkoK29es3WmhokEVGxivYjomNku8YNgv4i6ZnpFpq6kgrLSlRCu2111zjwKZeChXhvdgpAI2alpiIdj/77HNUXZjUeYAUkOroseNSNKGsHDZ8hM2cOcsmTppszzzzjEVGRFh5SYmdLC+zpKQE27xtr82eOda+973r7f77f2XLli8V7Pl8wwapaH9y8y0KqF955VX1K4WhQkIDleYLVCIo37v3kN1zz89tbFa2wBjXSXugoiXYBk6gOMVqoK6hweIS4y0gOMjGjMmyl198WSBz65b9dtddPzRfby8rK0VlHCnvuwXz59uzzzxrt916m9K3wyOiLDAo1O688xeWmel4cjLeCaIZC6hHCfYJmFEZA0Q2bKBKstnYsRkWGR5hLY0NStOnn8ZNnGjbd+ywyppap4yFt7dAJwqhispGi4oMlGK3tbXdwsOCLcDP1y5de7FlZ4+1DevXW2rqKKk1b77px/bSSy+dKowExATWAtYAHeUnTwrKUvl46TlL7aUXX9R8JNhlzHJYwMEEMOPDDz8U0MRblHRugAhzgzlSUlpq8xfMFyAG1pPCS1V2rpn+pTq8e5hA+jdgnnnH61etWmWbt2yzjs4e27x5i6ofHztWYENT8GKMUDo97fT6a6/pPRMTEgS41n3woUDL7NlztC4lJsWr/wGtrB0oQjlkYD6hBAX8ozQibRml2IkTRUYeKOvLhg2f200/ucX2Hzwo4Mj9M46d6u6OnQifBfwEqHd2dUnhxdzEsw/FNK/j3yiuVF9Xp+JEHCIF+vtLocUco4hUTDTzuMOKSyptzmxn/aUITtYYFLsl6hfajbUB6wXUvAGBgWpDABTrDSCSv/N5wGXW5/3799nbb70pyP3pp59Y1tgsQbnJkyYLQKCS53CEIlAUbzt6tMrOmDtZhzSrVl9gR4+dEFTc+OXnNjQF31wOoAJUaAk16w9v/KG1NDerzzIzMtQmeB1WVlTJIiEzLV0qs37r1/3GxOHpfNKGjxxhiUnJ9sKLL9vuPfvMy9vPcg7nWVuHWUpSokBMWEiotbS1WPqgnyoFZXIO51h3T7fUdUpBDvCzR37/kGWNzrC+3m77fMNnAqKjR2cotdjHN0DX78AqoPd/haJOuq+/dbR3mY+Pn6ALkLimpk7rWV1DqwUF+9ott9wigM+8ZmxjWUA6MYCUgwTan/0GBSlwFOWnY5XQYuetXKG1nWwGFJvsB0A1fBo52Jo/b572DH7G2GYPYB+hTVkbKBYYGRElsMjaXFNbpzHn7esrVepIgbqjGiccVBzJzRXQWrnyPL0noPqLjRtVbG/fvv26ZtfKhc9nXvR2dw/a2LQLqM2cMV3rfGZGqm1Y/6nelzWa3/388002f/5sjTPGD/sP6wNjk4Mf1lCuk7E+bny29ibGLmsFqub169cPHvxV2cmTrTZ1aoYAKVXTi4uK7cYbf6h9fd269RYUbGpr1i3egz9HcvOU+ZA1dqzt2LlL7U7GA9YZjO+4+HitR6mjhltLS7WtveQiwVTWeZ4d/HwDpCplblK1noOyl196xRYuXCzgSSFDLGDGZI3VoV5gcLCgJX3sqmUrq6rUTvzhvVkP3ecY2khV2HkW6uq0jrYuW7r0LO3XTc0obidZcXGhZY8daydOHHf2j5YW9TkWFeyTKMI5BMsaO96qamr0c94TSx2+6uqbdPhJxgVQnwOcltYWgVLGM18OFI2z9rYWHVT89W+v2wWrltmHH36s8cGhFGCTQwIez7Ck4fmJubNu3Qdqaw4JyG5hPXv44YcGfeJ9laGxY8d+O//8c9R3PHOpwFH/gAo2uepZ5dQPps9/00/UfR48PYPITaF3nxnZM3mOYG6a+VhvnznV5/OP2u69+83H15/yaf9QiQ56mTqFlpzzD/76+KOPeHjAdzoS8ty8pwU8LeBZBD1jwNMCnhb4TrfA/6YUtb5enbOjFPUa6LVxY7PkKRoY4FRDBhg4D6qDp/j8ZdCXjb/xoD4wmFLvqgOAoQRCPMyiQiGYcNWi36xET1BBkElgSZVXfpdUM4rnHDh4yB5+5A+2+KwlglZdHV0KpnhfQCLpaaoo31BvCQlDLDMjTYUdKF7w2Wef2hVXXGHvv/+BxccPsQP7DwgmoKyicEtrW6tRnIDPdlKd5woiAEMIAEizoxIrUHTV+SsFJQA+AC0AC3ARkLVs2XJdD1CJQLCkuFRBLwHSG2+9YcNHDhOgw9tq966vbVz2OAU4+/fu12tQFAEy2jralUJ38NBBG5KYIACLQoVAlyCHdDcUbRQnwaOT9F8Fs339AngNjc36+bHjxbZkySIphI4W5NmQuCibPGm8gAngB1UrsAjFDqAAeEJADfR9+eVXlEo4ZfJUKW9KS8ttTNY4+bj19/daS2uTnblgjh07nmczZky10NBgS0lOsrFZWTYkbojS8oKDSL/ss+3bd0qpV3As18LCQ6RiOXfFufa73z1oCYnJ1t7RZenpmbZv/wGLjaVg1oAFBYdIlXr2OUvV1sePHbXiohOCRaT0FeTnWkpKoiruomb94Y3fF2B54fnn7aYf32yxMbG6BoLjMxcsFAjq7GqTchiVFW0AFCCtFrsEPictLUPFdfDeow+BZn989DGNa3wQB7x7LSw81AIDQpSWmBAfbxUV1TZ0aILddefttn7DJ0pP5NrWXLTGPv/8C6uuqrH58xbaV5u22vARo3Q9bko5YIVCWKSYEswDCoBUwAuAKamkqAGZFy3NrXbF5Zfbn//8pAAKhwC79+6RZx7zKSomWgCPtuN3gdyNTS1WWdVg0REhmqchoUG25KxFNiQuzmqqK62kuMgy0tNkRZCemirIyb2i/AoIClQ7BAYFCVSTEr/0HMezEHUi0JTrRkWGvyLpwoBMlHIobLkP5g/jHTACLEHxScosqjjuEaUVcwjgg1qNfmZ9AZqivHNVpyiQmKcUPGO+ATzxFHUgcKsU2fT9m2++aWsuulCKO+YoCnVeA5gDPowZS6ppq+YZn4ciWKnCbR2aQyjDaD/GB/ONAwBey+EMc2/c+PHyHwQeoYAmVTUhMVH+k0B85j5rE5/HeqICXh0dus+8PKrHD9WYGjVypLwR8fQEKoaFhkhxOXXKJDuSm2Njs0Zbb2+3FRYet3NXLJMC+eCBgzaZuXjshOAx8JfrdGDQDpsydargNYWcgFwcQMjPNSBAat2gwAA7djTPnnn6KR0CsfahDB0SnyDIzxhizfje974v1RiAKMA/UEpE1jeUlvgOA70PH8mRhUZDY61U6bNnz7QpUyZrTUClS9syxrGfIN2WNQrY09NLMbMmO2PefDuSm2+JiSlKXw4LQzHfaLfedocOUVCB1TW2WFREhNq0haJRQUEWHxtn//HAb2z7ju062Oqhh1bKAAAgAElEQVTu6tL7kmKMArGhsd3u/9W/2+KFZ1pHe5syBlgv2H9UWKvXUYeyzvMdeIM6l8+gn2gD+ofUeQ4T4uPw3/zQ7r7nATt78QJr7+y0L7fssItWrxQQfO211zS+GQ9uyjv3zVrKWGZO8x2Ijm0Kiubk5ESph9kvAVkoAhmTHPawxx47elT/VlVZacuXL9PcBAq+/MorKo6Tl5evjAv2SOYCbQuQLCwqVrsD7FC9M5YnT5lsRYVFgvTA4J1f71KqPeMeiMq9coiCEp7rRt0bGhJs47Kz7YsNX8jGgb3/vJXn6vorK8t12MmcYH9kXeL+2C9RhvJvjCsOBhmDjE/agvb+1a/v10ETykXsLACn9Mldd90lNWxFRa31cmbmZbZo0RzZ57B3PvfcX+2xx56w0LAQ8wsMEPjlcxnT+Fgz17du3abXkn4uu4iBAf17b0+PDg9Zkw4fPmT9fZ2WmZGu8e0WtqMtaYe62nqtca5SHCjJ8wpzn4OPocOG2dvvvWcTJk7UwQz7CXvo/gMHncOxbdsEi2lPICNtQb9zvUBunk+62tutvrHDQoPMzll6torEcb+tLU2y3WGdZF0NCgyyiPAIWSW0tXZoDgIWz5g/VwcxzPHYuFjbsfNrHSiyjwUEBulgD/9bvLk5+OT/+c49ZaSnWnZWum3bulnPGLxnwpAEQVQOf8is4Tod2B0utSdzKzMzQ+2CJzNrJffEgdrdd9+tZ2nGwm233WZbt+62Cy5YYTfddJOeZeQpP2gjoO/eXnp+dL/c50D+330O5PeYh4wdxgyvceEy46h/oH+wGKS31gg/v0Cn+vyRPDt46Ij+DXU/nyO1KFcxGPmzrww4pqb22B8f9vCA73Qk5Ll5Twt4WsCzCHrGgKcFPC3wnW6B/w2K+qpifI/19XZZf2+XoOgsgFcIaaEBUmmStkj6PCo0ne4rNcpJj/LxIqW0V16jbsElHoj5N77zgO6e+n+z+jwPrTwA8zqCRB60CeqBoqgYDh0+Yk89+5xS+EnL3rljp/n7BVjoILTg98eNzZZKNDIiXH6XpGcSgKJ0oADGyy+/KhUkMIrPQc1C8EOAxfUQbKHMAWLwb6gmeQ2QiMIn9XXVNmfOLAVKvJ6gDkUZ8AdYiCKN6wB0AhRQowDfUAJSuTg1PVW2Ag11DbZwwUIpYXIOHhJkIoUN5dF7778v6IM/JEFAXkGezZozSw/67a3tKo5BIILPGT6jtOmevfvtRGGxAhwKlQBFySnt6u6xCRMmqmAECpENn3yo/k1MxLPUz0JCg23y5Im6Jj6boKi6ukZ+m6jFvvpyk74fOJCjgDstbbQUU6VlRTZ0WKL193VZeESwZWamWWNTnQpyXX3lVZafl28tzW0W4B88qFSMsta2ZmtsrtF3AnlSJO+5517z9qaow3CLiIiymtp63UN3t+MjKD/C1DSpOgvy8wRjx2ZlarxVVhGgD0jBdMEFqxQg//EPj8jS4bK1l+kzXnzxZVkfjB8/UYVKurqpEF4upaijrkWt2SlFDYqrs5aco6rMBO9cB4Em4IMCVscLj5qf/4D8C0OCI6ytpcMCA4KtrLTK4oeEq5DH8uV4Zm6Uig44NHvWXHvyyactIz3LRo3KsC83bdbYYEw5dhK+Ulq6HrWMEwJCVz3KmMWr8NixYktOGqLiGAAAYDaWEG0djro4Ni5aASDBPSohYCZqmra2ThXmYBwCg1Evjh+XaT+68QdMXIuKCLNDB/erMjZeucFBQTpgqK6pUQomHrDVNbXyJgSAzpg+XZ6pKHYAakAZ0mhRRgE8ASOMZe4D1SRziyAbaANAROlG2jHwgOCXOUaQTfvyWt7X8dNbqD6ifVAvAZcIyI/kHBbAF3xsGrDrr7lA74P6tau7U8WDgIW8lgIg48Zla73hfYHcFOYBljJHGc9uJXNAUltru+Avqaku3Ny0abOukTYhSOdeURw6hXKq7MCB4zZ7zkSl9jOOmtv6LcDPpIZEgQ5AxcMSYJOfWyD4h2I2dWSqNTTWKf2fsYzCESgaGxttDY31gqLMVzz+sKegLbdT4GrCJIFa4LVb0Iq1gurrt952m8XGxQlmcL1OiviAvnOf2Hjs3rXN3nj9Na0dznoXLJU0ABgvRopYYU+Asg4AzXqflJSs8cShSHRUrOwmnnnmKbv6mivtpZeet4zMNNlYcBAVPyRWcIc+QhnKZwOUpL5uqLf2zlYH/hQcs+zsCZaUCGwaZTmHcu1Xv/qNtbZ12snyCqnx3HR++hfAwhpLgTPGyb79e+1kWZnmDqpsCuuxhmED8utf36MUffYlFPL0NbCRNRsIiuc0X4BSgBTjxPn/3sG08V6n2nxzm8XHJ0hp/tRfntGBA3sPqkDGOu+7kYOOlERBfhSPTuEZH401xhyvA/hzsEa2Qmd3h61evUrXVVNTbaNGjhD8nzhxvA7vhg8bZvfd+0u7686fStHM2MjJOSRQxriMiY3XoRiAHpsEfE1Hjx6jNYDMB+ZhW2ubUsFRPzJGUG+SUo4Ha8HxY7Ilqa2rEzDjEI2+J+UYsLll82ZrqKuz2JhoKy8tNa+BPnklT5s6RancAHCeA9jT6BfmA3OetuAQkH2ScYXnMu2J0pK2QbnPujokIVn7C3OKtuF9UIkz3pj3gGb+cD/MeRTjgEeKWB09fsICQ0IsMjpKNh/yiw4Pk5py1sxZlnvkiCw1rr/+envt1Vd03z/4/vfss08/FQRk/ausKLPzzlsp2x3gIv2VlJiscc4eA8SlrfhOOwO8Wa+lfl282P7+wvM2fsJEqW+Z71OnTbWPP/lEtjMckvRIxeijcUIfcE/8P2sH62toUJDV19aqsvtFF11ge/Z8bckpibJboc2Z16grsUjAMxUv2O6uXl0LaxxK9y++2GARkZFShrPvj80eZ8dPFFpxMQWW2iwyKlJ2DxwqUqwQCM38ZU+6bO1FtnkTBz6Jes7hO+ssaxlKXtZExhnrhwNOiwSUHfgeas3NjSokybhCAU2/89xHUcxduw7bFVesVmYPY59/d6Eo80uvHSzQ6f7/6RlDSq/39h6cpzxr9mj951qYu/gAc5LA8yeuFwMDXlJ+t7V12JHcAjuUk2sDA95Sip4ORd0HfkFRHpbM7NE/POThAd/pSMhz854W8LSAZxH0jAFPC3ha4DvdAt8Gig70AzW7BUWzs8bYzOlTTkFRfLh8VAzJR96aetDsd5SgSj30cdISUWgARV0DfYFSmek7D8eCqQNOyunpD8g8TPNzggPSsPh+ww03SFVyODfPHvjt7+Q7hwdZc1OzNTe1KE2TwIyv5UuXSX317jtv2+RJEywYpcugvxVB1Ntvv3sqnQyYQODEQ7ebtk6gx4M8cBa1CxAH9R5BTUFBngUF+snPEGUQoINACL9AUk25PwJMAg2A347tOwUZgAIEj4nJSXa88LgdOnRQRS0I5A4fzFGRHgInqpWjtCNdGXVJbn6ehYSH2rLly+RZWlFZZXt377VVq1YL1gKsSIFHEUT6WGtbuwIEAjK8R318vAZ9UX0EQVD8tDTUWVkp8LRV94H65sorL5d6ywV1wAzgEIEViqPOTgpKxKjwSl+fl9L3u7s7bMrUiVZSfNwmTBxr2dljrLDomAK+JWedZRXlFebl5WMhweFSflKoBBBwvDBfSjiCHT6DgjOky6JozMk5YhMmThb0wes0IBCA1aHAHcjCeGpqarOpU7KkEmxrb1FV7sjIMHvwwd/qnl55+SWbO2eOzZoxSynmL730spRwI0emSm3l42tSFBIQ09ZSQgYGWXRMrFL3gbJ47a1Zc7G+k56Ilx+BYnFpoVVWldqs2bOspKTctmw+ZJHh/vIuRf2VlBxvK5YvsZraSis8ccx6urpt/PhJaoMNGzba5MnT7c233rZhw4cJKAAMUHsBeYBWKJsEuJqaFHR+9Mkmmzk9W3CosrLGxmWPteZmwEGkvGsBb4cOH7KWlh5LS08S8GQ8RkRGKcgHivb3eynl0fFxA4JgazFgmelplpY6ynIO7ldhtZLiCktJjtEBA9AQuwb50RGgd3ULqBCwxsbEWHNTo+Ufrbbx2UOlSkOJRdAMzGAOuFWXuSfujYMGFFC8lkMEgAh/dw8/3EI0rkcnc4H5wzjkvV3vWaD25+s3KOBGjUZbAV84wAAwUaUc1TPXwbyeM2e2FLWklgNwBZ/rajU/md+sLbQXSjfGGcpi1NbAXyDUli1bBZmBPfQ/v8P14DfK/Ce9F3gyJCHR9u7D/zTcUtPSpYwsK6uwpOREKSwpesJnhISE2agRaZaXm29x8XFWV1ejOYj9SFRkuAoWnXXWInv1jQ/sph9eaSvPXW5//vOf5N25Zs1F9tprr9vq81cLIONZiDIXwExhnmf/+pw9/PvfqwgYXc21OhWgHd9TQDtQ9IsNn9qXG7/Q+BJQbGmVipoDBFRx3BtKRH7n9394zgL9zC64YKXSh2fNmiMYgQfj00//xXp6UXeP0nd8TzmU8PIesIaGetu6datU+6yhFMyifS+7/HLNIeDh8uXnWmhopCBGU2Ob3f+b/9TYxuu4qLhE6uTqmjpLTIgXHEGZhkJ199d7tO4DwEGZjJ2ikjILDeKgLMz6envst7/9T0sdNVLtyr7DdsOYqKyssLBwAHeAxhB7luN17ajP2Hf4jqqOuVNeVmHR0bH21ltv257d+5SmDWQCPHNvjD/a360+//zzz+tzGBtOsbccjR3AEpCe9a+5tckuvniNPpP1atHChYJ6OihrqLMRw4fb+s8+tQsvWK01DsjHfMrNPaK0bmxVliw5W2s+oBwLClS/HKpMmTJV1xMYEKjMAPoSkHXgQK7NmDFZBx3+qL+7uqUWZZ1oam4VGN+2fYfgJcpxUucpxiaZfn+v/dvP7tLa8/nnGzReUa6yb3NP7IuOp26P7p29lPt1fZL5d+YMql7sUVLTMmRpQtE72o9xghKeP/QJ89mtPk9fPPHEE5rfwN/X33zLThQXW9ggNGW/xL8WBSv+vOzDtCWglCyQO+643W6/7TYrLirSfImPj7P4uGhZrAA+mRMAz472TgFkACaHpex17PkcEnCf3BPzNzUtzaJiYqyislIHBes3bNB+zzzbt7/Aho+IFwzHBoK9WHvXoAKZ9+C6yksrlfIdGxVoa9ZcaJ999rGsZ7DQQNnMvVIIqKO9Q57cX365SWsQh2+TJ020pGTsOb5UcSVsAd54822prtm7jhwpcA5EgkIEDINDQnWghfKdPxQcu+Kyi62utkpriHuowlr31VdbtX4BgckWAUTTb6ifgaKsp6zbqLGpUP//2Dvv6Lqqa91P9d57s2RLttzkXjDuDdtgG0zvvacnN4EUUiCQSgiQTkgCARISmnHDNu6925LlIsnqvfde3vh9x9vxy3s3uX/c8ZL7OBrDQ1Y7Z++151p7z9/65jf52YsvvqhnLq4XIDQ7O9/uuutGKXxdDZgGL5a6e+n3+B4y48urgxwoys/5Ph/EO+MlywFPz0tQ1MfX5yIY9bD+vkGFp6eXr3V2dguKYrfB/W6IaonLlKKXP/A7z54vvvAjNw/4RGdC7pN3j4B7BNyLoDsG3CPgHoFP9Aj8MyiKpyiNlvCKpHx+7OhMdZ/386XDu7ce9D29vJTg+fr4uJJJ7f67uoji16Rkk47z/X2XwKer06/aO/0f3ecvN9N31HNASsqwSDJQfgABz+cX2Fe/8ZQtX3G1wAOlXyTJUeoAW60E57ZbblXyW1dbYwH+vvK+nDFj+qXy+ezs00r+Uag4HYB5T5IXEiKOhcQEaIVHIskAvwuEAVqsuW6Vbdq0QUo3Vwl7j5JRVIeUQQOsIiMipeZ75ZVXbPHiJTp2lSS3NKuErLa+znZs224R4eE2NDBk8+fOk8olPy9P6p8tW7eq4dOkKZNt1bWr7MjRo/LeoyS3sb7Jbr31NjWGwvuPxikkAD09g/ocHx8jdWhPb6+SX4CUo3gMCwmxmVOnyF6AcvOurg6rb2i1a65ZJKUVyTywkqQWdQkK0fa2DgsNDdd75+Tkmqenr9U31FtQkL/5+XtJvTh7zkybN2+2lG6FFwrU6Karo8vCwyMtwD/I4uMBTPtVflffWG0lpUWCYqh9b73ldqnGGpuaVYLc09uvBBUoCoDgfflM4p6UmGDd3TRTGbCIiDArLStRIrls2RJ74omvSFW3ccN6QdGR6SOl8AQe4D87bdoMQZv+AZJ4DyXAKBTfe+99XTNPL28pqIpLyqSUW7RosTz4ACEkkECxgCB/a2mtt+UrltvGjVvsdE6JZY3D967Y4uJi7POf/4xt2vSB3XvvXbZr53YLDAi0CxeK7NZb7rCDB45aTW29SqoPHzks6OaUm1IaTgxu2LDZfH09lWSTGAIUiTuuIb8/ZvRY27p1m9XUNmsN++EPnraWthZ78cWfWmxcjJSJgBNKhIEiakLR2WPFxaXW1tFlPsxrX0817QkJCrTPfPpT9u5f37aV16ywd/76toAokIGYRv3U1t6uMWlqbrEJEycqOW1qbLSRGekqpwT0O55vwE4HHDJf+D5qV75HUg2sYcxRizKvKcFnkwLYQVMsoIWAQkKCQAkq8T/84Q8qSwWevPTSy/azn71sz3zn6UtqPPwa+V02TLj2EyZmyceXDzwWr7xylqAYHw64qayukhpK4LfLlXwDRpubXPGPChRQSHy+8cZ7dttt1wk+cR4o2wAJW7d+rPPDcoG5glp785aPtQEydtx4qYyxTQAsA07xzAUyokru7OhV6TLl8MBlNi7wRcW3jzWLuN69Z6fdfNMN9uCDDwhE7d+31yZPnqSS+aSEJMG2I0dybOzYEXp/VN3HThy3P/35z+qM3t3TrXUZIMZazfXkaxqirH3/HTtx/JigBmsYarZ5c+er3BcY+NprrwtazZp1pe3YvvPSJhagFHuLm2+6Vdeqvr5ONhjnz5+xq69ZLpjL6+/ctV1jDgxEHcmaDNRxjUO5mivdffc9mtesDyGhkfaFz3/J1m3YYRHhgdbY3KmSbfnVdnba9BnTpDzGO3nz5i3W1tJOuyPr7sHuYNCSE2K1WQI8bGzptBHD4u3nP/+ZrAIAe9yX8C6lHLinl+Z/Q1KLAo35mWszz9UsS9BGcGZIlh8XCoosMNDlJXvi+CmVJDMf6D4OZAfSck24dzAXiDnmAWXV2EcAmIgjYCMbIIxFeWW51MB4oBITVAcQCwMD+GIH2cIF81VG//prf5ByFODHdeLvmROHDh+xqKhoQWrWB+YhTZWAV8QjGz94bWOBQjwSA8zHe++9zyoqqyx91Eg1ZcIXsqWtzSqrahSv+FVyTk2NDdbS1GTt7T0WGxUiKHrbrbfYhKzxUumzycCGDLYWbNagcmWOcn9jMwdIjUqc48E3FZDGesb4Lly4yE6czJZ1Cr6gAF0sNJhbTjMpRxXIOgDovfnmm3VOKEU/2rrF2ju7LWviRMtGUe/jI7jKMTMONJ1KiI+z5557Vqrl6qoqnf/SJUs09hUVZbJYYf1HeYmqlY+e7l5tanK9AL1skqFsTU5OEfAjLjZt2mmRUYFqtBYbFyd1ZWv7kCUlsmY0a91inaRJ0YRJWdrYA+yzjvPBfZUNpeLCQvP18ZYX+ZLFNJYrtczRIy04KEAes0Bm5jjjFRYSbijVuT+xCQzUjYmOVMVKUnKyDUtNtV/+6jdSrgK18UPGF7mru1ebo/iLFpdUaI3hfNl4+cbXviK17Lvvvqs5lp9faImJcToH4pj17cYbb9T67HwQF8Qx8X7hAl61xYLXP/7xj/U3nCNWR2fOnLNrr10l1air47xdakTnrMHevj76nqtqaOjS/YOf87XLwqPH1bATGwQzHSfv4e3j7Wrg5OFhA/2AXhcUxeYi98x5KUU9PX0uKUWd7vO8xuX+pXztVop+otMg98m7R8A9Av9byzv3cLhHwD0C7hH4BI7AfwWK0mhJlUpD/TYmc5QaLaEyJJlEWeeUz3tTJsY/z795jOLZ9I+gKA/3zoejIuVrx19KHni+vkqyUIqSzDz88MMqo7tQVGxf+erXbPKUqQJX7W3t1tzk6krO3wOQFsybL8BXU10lZURMbJS8BPEUxZcUb0uAHw/twBQevEkQSOJ5X3l/+bnKT5988kn74x//KChC8kbp2Kc/9aj96U9vqpkCiQRlc/wcwAIEQN0WHRUjkAZsQc3lKgd0+X/+9KWfqtQ2dViydbS3W0pSst15xx3yF00fMUKKlI2bNqnxyIyZM41u3U4p86FDh+2WW26Xggn14t59R6UKi4ykrK1dPQzo1t7Q1KhO9kAFoAjvX1XVYGEh/packCCFL6VyeBl+uG6zhYWhfvURKOEDEIzH3Jo1N9jpnFxrampRkpeWNlxqjOa2douPiTDzGLBlVy221LQkNYepq6uRolgNkcoqNDbeXr4WERElzzISwZq6SmtorFOSM2P6TMvNPWs+dJQfHJLiAygJyETpAtx12TXgQeulrulAUZpFocLLzy+2kGBv++IXvyDvvY0bN1h1VaXNmDbdgoOC1fiEJN3L01sNm0jkULUBGoDeQAXUd5T28v6UGzY2tQgY4NEG9B49ZqwSwg0bt1taWqw1t9bbNStX2t49B62mqs5GjRpt+efzzT/A1x566D5rbkYNGaEkt7amxqKj4uSVOH7cJPvlr34thc/2HdsudlOuF4ijTJGP3XsA/P6CgMTio48+KrDLB2BoeNoIe/rp7wpgYQlBco+1wo033mDlFWV28NAhgRHGDRAF2PHy8pViV/PWw6yru926OnstNNjHFsyfZ4UFeXbFzOl27myurltpSYmrdHX1asvOyREEAvqdys6WIpFmY0sWL5KqGNgBSGBDAGUWMAS4QfMRGo0BP/HZ5VyIQRSfAB7OF6jgNCoCGqHOdBoD7dq1Rx6VAAmSWa4VwIXXGOgDgPVc6vgNiHLZD9Ta2HFjpBIHxrAeEOOUHgNGeC95P0ZF6m/Z3OF1gO31dfUqc3epCavViIb1B6Uoc5pzwSeUJkZ0vv7gg7UXy/6btJESHhFpFZXV8h0mhvD0ZdMGaHHhQol5+3jZ3XffLU9UysT5OXHJOtXa0qTriO0EgBNriPz88xYcEmhXr1iua4ZtBH6dlGHPnT1HkJzjZJyBcsRQ9ukce+573xMw6OjsEGAQjPLyulSGCnT74L2/WkF+nuYCPweoZY4aLesKxmD79h0CpceOHtfYlJdXXGwSRQl3ko3MyJSfIpsLixcvtL17d9sDD94nBSFK5LDwEEFGQBfzizWDcaEUH8g+f+ECQWF5uTa12ptv/kl+wtu27bHYuCjNdxRuQDcU8qxvR48ese3bt1lzM9DIbPasmYJMeAwD6Rk71Kl8D3/cF198wTo72uXTCqgFNrEZxZoPDGe8+V2qHVxFC3+rVgDyAJBQyTfUN8mfkfP9xc9/JcV6YHCQVVRUW3p6msYPBTSxBmh3PBCJb66JY/9A/NKVnFjFegOIgxcy1g5sIJWWlkgJitIVQD5v7hw1M8LLkevMpsLevXtct03BsTjFEvCVeci9iPcC6Kupn6eX4ptx57jY/Ln22uts3/4DFhIeJrBKDFJR0D84qPUkY+Qo3XuwIhg3Zoy1tTZLNRro52tTp0wWYGYcab6DghU1IfOHMnYqIQQJW1svdWDna94bKAp8BNyjRmZ9JeYAqVSAYO/R2WOWnBB2qRkY914+iHM2UW666SaXZ3J0lH24foM1t7RYbU2t7rvY9ABq8RKNjYmR2n7ChCwrKrwgUMmG6iu/+Y3UrbfeeotdvWKZfGbZNGKThmvV2NAkgIzanTHADgcFOJt2/JzzYJ596T++bL955bd25Zw5lnv6jOxmnnjiSXv3/ffkyctGJCX4QEqgNed+oahQccd1pFEYVi6+Ph7W1zdksbGhlpgQp81myulRi2JJBDxlDvKsdCH/guYQ6xdNtwCbeBGj3MdXtLqmThYvbLygssY3tqOzWzGGbUdZRY0h+uX+yT0pOTHWUpITtFY7m7+OD21BQaGlpCTpunD+/I6zoYIamvPBAxV7Iq7n97//ff2ctYYmgdgHLV++zD772c/q2jlqUafEXkpsHyqJ/nMo6lgNOFCU12b8eF5gM8LTy1NrGtZAQ4MegqI8++AnevLUafP3D/qH5fOOGvVnL/3ELZL6BOY/7lN2j4B7BP42Au5F0B0N7hFwj8AnegT+GRTFUxQl3tBgn/X1dKr7/MzpU+TRSYJJ0upKIXEhc324usy7vut4iv5n5fOXdx7lgdd5SHXUoo7/H4kkJVmARx7SHSj6H088Kc9Ekob+Psr8h2zunDmClmrO9LnPyy8Tb8n58+ZQQKlkjuMjYUxISJKHGCo9oIuTvFIOCZgBhgBXUX2ifqB8j4dy1Fk02Jk4cZyVFBeprJ7yRMAE7wuMQpFJogwo0XHNnauEEf83oOIHa9fa4WPnLCLC2wb6+y02JlrDRrOeK2bM1OuQBHJs3/z2tyxzzBhb++FaKT43b9li8+YtsOPHsgUvSMD7KYv1cwHkhqZOCwzw1DXq6XN1nKWEUQqx4GCdGw0bvIZMikv5/8VGW0NjveXknLKOjiFLT48XjGCcUPMsWXKV5Z3Pt/LySo33/PkLLC+/UMlvX1+3mqYkJ8Xb9OlTzM/f2zIy0gUl8aWkqQTnjMcfSlqazACpyivLrLm5UQkt8An16fm8fCV2gKTWNpJBL3X8JcJI7PkMdEb9FR4ebCMzRlhxCQlsjYWFetn9998nNfBbb71lK6+52hLjE+zkiZO2ft16le+6vCp9BUOAhydOHBds41pxbQA0maPHqIS+t49SYz/76KPNgjDjs8ZfbOBRJKVZYVG+jR47xqoqa62+ttGGBj0FE729PdXZ/pGH77MjRw+omceg4M+QHTp41MaMGW+79+y1wKBAS0iMV0JNrKPMQW1FwinfuYAAHRvWDE4yzljJU7C80qVXhtEAACAASURBVM6fzxfEoAR4wYL5tnbdWgHhffv3CoiRQKP6AsJXVFRZX59L8QsUxaPQ02vI2tt6LDE+TF6BeIpGR0VYRXmpZaSnm7+fn+bSE08+aR+uW2e9ff124003S4VI8y26uwPrgF7MTUA60PD++++Xmo34dZWxHlJnaRRcgFKUdJRR45HKfEIhiochJcco4ID8QAyUdr/4xS+UWANbAcQolfBKZI4WFgAJ0gSqAXuAQiBoY2ODGpew+cHrM6+ZC8D+yxt2+Pj5qjzWtfHSbw31DRc9g5sVc4w/Hq40ISF2gNG5uXgmeqr5DeeIOpX5D3jiGEtKyywmNl7gnbJZ4h6wP+vKK+3kyVNWVl5t8+fPkQI6OMgFZF3NRHxc61Nbq/nRfb6zwxYtYo4fscamNrvjjhtt8qSJAr7ABsZ+0cKFsibBhxEotnHjRo13d2+P3X7HHdaK/2Hv3xRWLoDgUltRPv/7V1+xpsZ6xR2bQ/gN410IqKqurtUm0KwrrrSf/OQFwTfgOmp3V1dqD222cOxn1Vk8TGXz4REArXB5++KHyuYH15E5y/xF2QkMpxEVsAa4yLq/f/8B++tf31WssvGDQhPADAQLCQ21ispy279/nxVJ1d5n4aHBFhwULmUj8dfZ0SGomJY6zE6eOmHdvWZ33rrGvvKVL6txDZt1qESZc3z8remLyzuU8QdIsQg7Ni7MSdYDQAvQJTl5mB05ctSeefpZHTfjzH0Dj2tADfHOa0lJHhAgMEncPfDAA4rPhx79jA0flqBNNuZLT1+PgGxNXauNHjXMHn/sUTt//pyOA/UtoHf5sqssJCjIzpxxeVvTsf3kyRN6XyxT2MRh3QLwshaPGJGu98IuhGsD5Oe60RzPUV6iet8D5J8wwfbu2+/yUu7u0Tn19vXZ+KwsO3DwqEWEBdrErCwrvJBvlVWNNmp4nK1aeY3uGYJ3UZECoZyLc69wPLQBkvyfzUe6pbOmARUBZ3zGC5vNJ/w8Gavbb79D1QNcF9YRjp24YHy4bwFegYls0lFtAcCtqqm1I8eOWlBgkCpETp7MtWnTJsrChw1UfENbmpsFmNnIve3W27RJcPjwIRs7dowsQ0aNGqmNL46PMdyzmzWEDZUQWW0Q51xP1lnOh/Xjo60H7Nabr5FvN/cq1LoopoHNHB8q4qTkJNu555CNTB8mCwg2PrA9SUyK1z0VJT7g09/fV89MaWnDVMrPxghgl+vLGuBs8BLfA/2DFhMd7fI+TUy0rPFj7fjxY6o4OHb8uKUMS7O3/vRnCwoOERRFrYqnOFUCPCfxNQU6sgEJC7EJ40er0SLrKeARYM6mEms0zz3EP9ePsQAQc25877777tOm1e9//6rmx6xZM+1HP/qRlKLMHZ6Vjh3LtpUrl2kzm3ur4yvKGDrK0L8vn3cqDS63UuJ5xmm4STw4gBSVKM3jsG/iGcHDvARF8cw+lZ1rJ07mCIpeXj6Pp7L2Ei5aNjnPmz9/2d19/hOdCLlP3j0C7hG4lMO7h8I9Au4RcI/AJ3IE/qtQFE/Rnq72S1A0MiJcKiwHivKMSUMbPcwOuhop8X9fb8qj/vNGS8AFp/O8UOrf+YqSxPEAi4oDpVxjY4s99ND9AgAFhUX2xNe+bmnDR6gxQOqwVCsvq7Bbbr5Zak/+hkZL+MSdO3vG5syepW7bwAxKvki+vb19BSxJZkl2UKzgZwZ84bjwrkTZwvcpn6erNg/0fD81LcW8vT1U/oiKxPV7E5U4AFFRk5FMocrgwR4QRPKE6mrt2rVWUlZqND9F5Uiigx9mTFSUTZ40yTra29SIAeCyZOlSdULPy8+3hqYmW79ho91w440CbE9/5zn53eEzyHGRcEoB1dVhfVgfeHtbcGiwVG8ojUj88QcjScnJzrHujh6LikSJ0mZhYSE2b/5c27Ztq9Q/JB8ARPzw3n//A7vhhpvU6IFkCzCEuqi+gQQuxhob6y0+Idbqaqts2rTJNmXqRMFokrrO9nYbMXyEgBXJ2ISsiSpBJckdnj5cCjn85QCvZ86clXJpytRpSt4OHDysMcNvFFXUsWPHpb4jblKHpdjMmVMtMMDPXnv9D4qz6MhIqejiE+KUxN1z113W2tJi773zns4bpZ+jAAYK0WSlsPCCIA0JMYABGJuUnGI1tXXW3YMXq7fAFrEOkOY1gN/NLc3W3dMpxVVDfbOlpY6wpsZWNVTy8BiyCRPHWtb4TIuMDDPU1uPHjVejJ0D24ICHS+HcVG/js8YK4KJORmGJKoeE0+XHOWTDhyeq5BZ1EsdObJLwnziVb5kZwxR7eMCSSIdFoAKutIjIcJVrMt6nsnN0Dqjdenr61d0b4ESDKW9USr3d1tzcbcOSIixr3BhLS02xgwf2SalMSSrQg/JMmoYApGPj4gWtSNbP5ObaooULlORzzABJvFkBoHwPiAGQZB6gJgLakOyTeFNSTMLN+QCFsQ148803BUp5T2KZ+AOyrly5UiWs48dTtjsoyHrVVVdZbs5pfQ9Ix2fgKopvLDOwEGDu87ok68AmgBevyeYESX+CfDTbNEexuWBc2MTgXPgeMURMAryYB2wG0BiGY6a5FcdBaTCvhxKc1woOCdW8YMwLi4qlqAQcBIeEWEHBBcUxkJBrExMTLxBVUJAv9R0Arb+vV4AHz8HmlkZtWOzZfcgWLZpl99xzt23YsF5A5OSJ4zYsOVm2JBwHzag4XgDVw48+YhkjR2prCjWVAxsA5Vw34ghl5PeefUZWKFwP5tviRUt0vbCr4DxfeuklW73qWvv617+hTueMD0AdpSOAF8sS/I1RzdOgDSX+ROB6RJi1d7RZYmKCNmAYP843KdHll4uyf+So0RYaEi4gxzV98smv2o5dhy01NVbn8ue33xYcw7MTawz8UWnKVN/gGv/oqFjz8Q40LFA4Z8ZBDZiCAjUfgHb33XuP3XzTTRYY4G/FRYUauzlz59ikSRN1f6A0mhjhg99nTBxrl79tyHVbWxs2HZ6y/qC0euuWbVZaVm5nzlGmHiFwy/pL3AIDgeOsb6z7nBtze82aNfbrX/9aY49VBJsfxeU1Nm6My54Fxd28OXO1jk2ZOkkNbGh+VldTIw/PXbt2ajzYyCHOAIvxCQlaN1m3eD82Cv7wh9cUH8A8NguaGptkV1BVVa1jYZ2jyRHrlrevv53MzpYKmDgEnJEZAaEZU+7l3Z2d1tbabiMzhtmkCeNtsL/PGhvqdc/hnsZcYf4y/xgD5o/Kx5uatOay2QFcZP4DThkL7p9sCqCiZF4B4f7jP75uyckx8mTlnsKaAfxjDeF6cy9jY4L7M+/ri7dnWYUawF0oKFBcoxDu6uzUxgDrOpuN2A6gDMWvtaqyyj7/uc9qM4Pvo9JnzuEFyvGxAbl92w7NV16DNQJ4y3szP1jTOBbm/BWzrrQjR47LQ5hxBprS8IhnEY6fDQleh2ZubDhQGcIzAYCRDU9iNTV1mNVUV1pLS7dNnDDS5s2ba7W1NRYVGaE1jN+Jk+1CjRUVFmqdYcOVmOP7AX6+2gBiXqPkzxiZac//5Lc2clSiQD5VAjQoxMObCgw2adSFfmBQjScRdE+dMlHPXZTIA5tRt7IBx5rqspfw03Xj/yh+G5t77cbrl0sVLcud+jrdD1kr+B3mOlUB2dln7brrrtGGFs9xzCfiz4Giet67uJPulM47z4KX+4wyh1gzuB/wfacTPVB0YHBAUJS5iVoUKMpcRSkKGKUywmm09H8rn3c2P9xK0U9k+uM+afcIuEfgshFwK0Xd4eAeAfcIfKJH4J9BURvol6eop8eg9fd2qSELnqKULkuF2NOr8iU69lI+70BRSuZJkGi0pCSTpkoXO9LzfX4OqCAhdkrlnbKq/5talAQWpajzmU60RSWl9vhnPmtz5s6TAomGEnQqjpQXoKthype+8EV5nn249gMlAZ1d7SqnQ0GCV2BG+ijz8wtQkkIygAoN+IIygaSTJIhzIgm97rrrVPKIlxbJQUhYMHojJbC8HwkpzRDwDyRpc3XPDRcMBKriy4caimSC92hr71RCN3XaVPPx8lKJ//x5cy0lKcne+etfbNGihTqm++9/wCIio2zLxx8LcPH/hx991B544BEryC+2nv4hi4+Jumhn0G0+vt5SRAGf+vvNomNClfBjG0Cp4IcfbrDFi+fbnj37rL9n0Dq7By3A1ywqKsIyR4+y/fsP2axZU1X6zwfgivLxmJg4W7rkKlu/fqNUY5TvDx+RrrE6c+a0GkSgOsvKGmu33nazFRTkCUjiXUpZI4kcyWdnR5eSYgDRvAXz9NokmkCXp576poAkoBsfPLxFXV6YroZeubnnLD0jXUo2VDIDA71WXVVhH2/bbwsXTrexo8fo2u7evUtg4PHHHpPH5749e5VYknCjVpS33NIlFhEZpmuHAou4Gzt2nGIaReSOnbvs5KkcKX7PnKH8M0zfr2vosCtmTLBRmaNscGjADhw8ZOVlVRYXk6DGDp3tHdbc2mzXrl5hCQnRlpgYaxcK8mzmjJnqHPzd735P6sysCVmCosB1yl55f4AriTgQ1qXE7lO5LNCKWGCOnDhx3jw9zYKDaELmJWDsapTlY+OyxkkBeyr7pE2fMUMqyDff+pPmWVxcgjzu2AggKQZ8N7c0yGu3tbVXTXS+/c0nbOaMabZv724BBUAC6ujr1qyx/QcO6HosWrxETUWAj2s/+MCunHWF5gnxDrQB0KGc42vABl6iTjd6gAnzEvgLwMQzl/kFpKBLPOX1gFWSYOKXOYj/qJq+XGyCxvwhyQbCNDU0KgknYXY1PTqt9ybOf/f7VwXR8P4EpAAggF6ABTYJBDKCQ/U+gAr+UR6OhyYbC8QKKkRiFaUbMcg/AL/A0vx5AlgoXrl28fEJSvxRjuWeOScYiur5xKnzlj48yUZlZqoEH3UcoIGy3Lz8CwJWlMq3cRyB/jp2vBAjIsLlW0wJ9a5d+3W92dBhbn/5y1+2j7dusSWLFgqcvfHGGwIRHAtQ7tOf/YwU4Y1NTWqEBtRhvUVRJosTKUaH7JVf/0oKdZqDAXEByKxZgDYU6AcOHNQmDhsFdJlHwcuYoIDkgzH7ePs+S4wPlRcmfoj4CKJmjYmNFhCl7JamWJ4eniojRsnI+sHmioexVnVrfIGgwJiUYSl24iRd75vki+zr56njpnnZ0888rXLh0rIyKykut/vve8R+/OMXBMNQ3bE5x4O9mhi1ttua61ZKVTsqI8N27dxh3/jWD+2hB26yz3zm05rnxB5zjA9X13n8pOlC7yqvZ8wYF09Pb81dPq9fv8E6O7ql9AaKosAn5hhTSq6Zv8QUqmI223gN4s2xOWDt4R7InKmrb9LGBKXzfK8gL08K+6RkoFaLurzX19ba6lUr7d1339FmHmCQTTfie/mKFYLxO3bslNoeWM0YE4+MMUCxvKxcjfUosWdTgg+uZV5+gUXHxtvR4ydcsL+++aI3tL/VNTTbuLGjVHaOHUFzY6OFBPtb+vBUlZx7e3pq3WQeYCPx2muvCcoyT2mcxdhxPNjGsKHBRgnnzzmzbjCn2MwZO26c/LC5r37rW98zPz+T4h1rC8fnm/FjLQe0Ot3Heb8VV1+jZoPlFZUa6/fee09qYMaaTb7QkBCX6ndwQPYiXKdxY8Zq7gGh8eXF3oF1iI03NksAbuPGjrdnnvmu1hgU1GyO8H02RzhfxpbzuuOOO23b9l2a93yfJnzA/F279+j8gb8oRlmbhqWlCRDzWrwuXr+sHZ/61OO2fdvHqlYA1AMf8WRnA7Ohvk7WLny/qrLCPvjgfa1x+M6i0FWzpuAQrf1FxcWyMUpITLaPNm+xlGGpdvbseVkiAEUrK6utrb3DWlrbtKEIRMcmpaaqzBYumKs1lA0pqllYi7lWxDLv0dLSaVFRoVqXnQ0u4ow47+vrkYKZ5ybuE3wQY4BQ7t/XXrtanqKMH3PNUWc7cNQTX6aLH85zIF86UNSl1O6/pHB2PTOywdcjP1F8RTlv7HWc8nnHUxQwyv34H3Wfd9775Refd/OAT3Qm5D559wi4R8C9CLpjwD0C7hH4RI/Avfc+NIS/GooiPbTSIOliIxL8rDwENAGjpvL5EWmpNnvWDCkZSCKlgiTZHuiXqoyEg1IwV6fcHvOkWJJv0Lyor/dSAsr3nNLEv/cSdTr/cmEcDymgJWVYlJ/df/89SsSyT+dKKUqpGOXQoSGhKi+jLA0lB687a+YV8mjr6+1RU4LklEQ1sMCPCy/A4WnpakhAMg6YAsKgcOEfiROJGEmsAwAOHjxmjz/+kO3cudMioyMsIiLUunq6pOIjEeChPSfntJI6yk7psivFatYEdZ6mDJWkAQhIYlJUUialTFCgv/V2uxqA4H9HCT0JEWqiX/7yV1LFfOfpZ6RWXLbiGjXEeP31N2xw0FPqK+BT/0Cf1LskhOPHj1NCXldHGXCwusrz/ZUrr1ECJm+3xmarq26QigTVpNmgzZ03xzo62gRRAbckPyS37777vjqwnzxxSjADKAI8cjVzilOZbGt7r82+YoKahFA6O3FSllRGwPKgwECVgAPEeF/gH2DZy8dHCiaSd1RohReKlLgtW7HCTp3KtqnTpqvsE4VNeUWFSpqzJkx0KXjOnNb3g4N9FFejM0dbdFSkzu2DDzZbUlKk/FJnTp+uknbACVCJEuPo6CgbGOy3pCQUVZQupumYSNRR0lBmeKGwyM6dz7c33viLxcVFSQXM9wBYQFQ6/C69apHVNzTa2TP51tvdL8BOzOMBSfOp5577tr3xxmsCuKiZamvqbdv2wzYqI01eeEMeNMTqFxxkbIjz0lLUlUE6LtTLqNBoQkIDInxRiUtUZ7/65a9VCg9AxYoAxVtrO9BjSKXj+6R4DtN4sgGQkpKqLuh4uqLSUrmwr6e1t3VaXEyYNTa02H333Kru8/v37VHjL9TKqMAmTpqkRL7gQqHUXfkFBYrxmupq+TaSqBJvzB8gGOXkzF3AI0AXBRZqXGABKjpUWMwZFEZSLefkCEoAPnld5gelnMxLAARqM1R46qDu4SHYhlL04P4Del1Xd/nZajTmsmKIlaIQwEJCDhABduHVyPrC8TE2gKEFCxYK0nCsfNBEiGsMKCJmgdEomSnv3b/vgH4XYAB8nz3nSsEYXh8FJdcG39WGRpe/sH9AoCwM3nlnrdbVuXOvlJIUNTCl6iiRmUsuVZhZW0enRYahwO+1zs5e8/Uxy8oaJ8X1mXPFFhnqqzF57PFH7cjhQ5aakiRoReMZgAzrAOPz7ae/Y5SK0mwLeOA0OuEYnPWVzarzZ8+oRDs4KESvixciAB20SJf1YSmp9vzzP1E5sQs8j9QGFNcCEERDI6AM6wdlyDSye+yxRwT0N27aoLWOtZr1tKa6xtLTR2oO8x7EHTYaO3bscjWNSk4SQEPNuXHzbvPzNc2D5GHJdtVVS+2ZZ39mkycNt/kL5gvOAvjnzsEHuk9eu5RHs4HB7YaS5O7uXhudOUJz/q4777A3/vi67du3VwCS+UPzNM6BY3OpZ310LswfxotryWfgKRsKqNHwUwYUP//jF2zc+Cw7fea01nyA0NNPP60Y4n4BUAeMAoFYQ1FCUmnw7LPPaj4Qr6xZk6dMsy1bd1hYWIDuoW3tfXb7LddJsQ/8raqosFMnT9hVS5dIAY5NBjHMvMk5nS1fVuILiM06wRzk/sM8wd6EWD2Te0b3GtZKoBrHos70O3ZZaHikHTt+UhubqMHZeAI4t3f2WGxMhCoW4uNidW+qr2s2sPHcOZOkxu3r7dNrsknIfGDOsi6yiQEQ5P7OPKXhEfdjYD3rBACNc2cTbO68eZoX3E9/8IMfqYQcEMnYuzxuQwTo2FhhbUFdzrk///zzUrPOm79Q8JT4oQkTlRU8l0yaONHWrftQysuDB/bbksVLbOaMGdbZ2aGYROHOJtmESRMEAbXp5oXXcrcFBQbL75T7Nmvy0qVXaQ3EQoP1mb/v7R1UBUBcfKLGfs6cuVrPmRtcf7q8s8YAc9959z0B49CwcM0b1kU21LZs/djmzJmt61lT22TRkUFaqxjPsWNG26lTJ+UZyrMKMbx3z26rqam2Tz3+mDYg2BzqaG3T6+Ffej4vzxYsXKxNMJ6JgKI02aMaBeU3SmCXVQX2EMzwQYuKCLHurnZt6LJGU0kwYcI4xQnXju9xHerqGu3uu+/QBunvf/97wW+UpDU1VXqfGTOm6v7kdIn/6le/akeOHLMbblijzWzOiw9H7clYc131vHnRNsmpEnJK2x1FKZ+JGz4TN9wTiS3HU/TyRkte3n7/W6OloSHP/xIUdStFP9FpkPvk3SPgHgF3oyV3DLhHwD0Cn/QR+GdQlO7zeIrSfX6wv8fSh6cJilLaSfIIFOWhFMgpiIpUZ4gH74vd5QdRB/Sr+zxQ1FEKOJ6j/P3lpVI87PLvciBKYooq5fOf/7wSKzrV4im6a89e+/mvfm3RMahKGi19RLoaeGSNHy+VI6oGyhFJhOmwPmJ4qlSdQFJK52im4OeLIq1TUIPEDUUngI5j4OGbh3mnizbKNAAJCQGgxsvHy4aPSLWOzjb9/bRp06UGQVWKIhLVBYoW1KskTTNmzJRqAiiA+o8yWhRlKFumT5tiJ44f1TFS6jksJdkOHTqokj46iNP1fNNHm230mHHm4elt77z7vrV3dF9U/Q0p0SeJYvhp/gIABERSmk7pNokVqkZgKU0oKN8tL6u0iLAoO5mTZ6FBJP94yWXa6tUrbdOmjQKPqOpQ9gACJkyYpA7U+OqRRKLKI/kKDQtR6Scl9D7eqIUHbMyYTHm2xcXGWGNDg+AkUNZJdkk+eY3Q0Egl8SRLJJOAKsrWAXDA9tS04VLoAPVIOil3TU5JUTKOeiYoyFcAhLiimRIemCTSXDOOu6Ot3TZ/tNWmTplgY8aMtp07d0ghROkzasq8vPNKtvlH4k2HYZQ0gERUubt279V7Ox6xOadzlYRTHok3IWAVSFhVWWc5pyjX87GIsHCVPfv7+9j8+bNs6tRJVlZarKZFOdm5dqG43jLTUwUDfP3x8utQEgqcAcY53m7EFHEImGdeOWXiQAZB5IEhleOjCAOKoti57vrr5DEXLT/HZgE3IBzgFGDr50cp55DUgFyPxqY6eTEO9pslxIfbtCmTLCE+1ro62+VViUcj5ztm7FiVLwMRuSYAN0Dyto8/ttlXzlLMc235Hom006SLxBlQwmfGlw+nA7Mzl7h2zG9AKYoygArJNa/H3zI/mMuAMF4fkAVEZQ51dXRqbIBB/C7vrVgIDqIznD3yyMP6HrCKbs2oMIkPrh/l4QADNd/y8tLfAfqZ98QAUITzohyWeMN7GKCEypa5QQzhDwhUcTWXuaDjlh9uZbU8HYESrHGo9CIiI9VlHbVxQ1ObjcnMkNKtuaVNHs101cYzk7mEst4FPi7YksVzLScnWyX1Z84VWZCf2eIli62vp9tKii/IAxZ4Q7wzzkDhT33m09be0aHy6suhqGutdq2vrNF5585ab3e31IVz586TAtsF0Brto02b7YEHHrR33nlXpfJsyABN8/MKBIt379ml1ygurrDMzDRZRjzz3actNDTY3nrrDZWpE7tcr472DimaAfPAJcYqOWmYrV27zqZNnS5IHBcfKxB4+PhZmzl9jIWGhUr9Pjg0KLUrQGrbtqO29KorBEToOF1T02TjxmXpvFlntDHQ0mpxcZQMd1pyUoLm/Xefedo+99nPCEotVHOnfnXVpqSf+UZ8uRoHdul+RUzxO3zm/uDvH6j3w5eX9Wr3rr26dmyIMY9oLEO8AKpYy7j/EEeAZqxeiF1ejzgk/gTOauukVOZ73GeAslgZELvEKdYDeMiigKXhEcfGnOEcZ8++Ute14MIFbSKwYcMmFmsGazXwCPDMPKQJEeeAIpfrCmCiaRwNeDq6eq2v3wWmSsvLraunz+LjYqyrp9uamtssc2Sa1dfVmA8q2qF+8/X2sBtvuF4bIefOntPGAUpsqiGIKzYoOAbu6cQk90MANPMVhT7nicoVaMwmVGx8vP7/hz/8wb73vZdt9OhkxRb3fJe9gb/WBa4RYBLQzD2RtfLd9963T3/ms9ps/Mtf3nZtDPb3W+GFC671MPe0xpLrcMtNN+t+xNrDGDOvmfPD0lyqceIRMMsaUlpSpnnA33FtmA/EAfcGNvI4Lo6R+xdeocyNcePG63f5WV19i2VkDJeCkfcBmtIICWU41/3IiRxbunie5Z45o/jjWjMG+fl51tTSZbFRIWpghUoYSIzHMOdRWlpsBfnnbdXqldo8xaN6y6bN2kwCZrNpmJiUYn947XWV9KO0Zi0aognRkIeAKOsRJf2AUaDorTdfb+fOnhZoJn6IA+A284F70aFDxyw2NtJKyxstOtJfilyuNcponpew3Dlx4pzNnj1Z3ee5TqzlNKVk3aWxJM2tLtl3XPTz5H2IQweKOkDUKaNnfeJvnO87KlJXlRGKbc+LKlEPjfPgAOvZ37rP0wASpaiZlxuKftKTHPf5u0fAPQL/pRFwK0X/S8Pk/iX3CLhH4P/XEfhnUHSAJh1DA+bn62VDA702KiPdrryCbt7AlX7tLfn6+SmhY0GVh9oAD62u3X2khKiJerq79X3Hw8lpZkFpIg+6l5fMX/4wTHJEIsWDNg1Y+AwURTm2dt16e2/thxYTGyfQ2NXZZT7evgKwgBwe7imXo+SwrpbO3xG2ZOkieY1RnkaZO41OKCcGwJAwk3Ch4iFx5eGbzyRjvBbJGckdSZSUbE0NljFqhJ07f0ZJAkkocAY1FckBSoiDBw5J8UgSCsR588231ASD8noUhgUXipWgjBo5QsnnnXfcqk6/58+dFdAkoQCq/PGNN+18XoHdc+8DAi7ffubHFhhAYxBfeYWhPqLhE+XBJFlOGSnQgqSacjsSKxpO8LWgaHmlVVfVqZGQq/kU29vYnAAAIABJREFUSpI+W7p0sRJwklogNDCOY+D3Q4JD5d3FOeL12NTSpPNC6UYiNSFrvDrS0jEbBSlJva+Pt6Do0NCgklXGFIiRl1dg6emjpewgBihxRlmDAqiouEQebSMzRylhRYUHlCsrrzUqf4ODAxWD3d2o1Cg3TnSp4S6qE+vrGlQKDDitqqy0a1evspKSIvv44522YsViu/3222zthx/YgQP71TCI92UMUQg5DV7wg1y/YZOUYgAFmpnQjITY4mPV6lVWVl5qHZ1d5u3lZ0cOHbPg4DDr7+2z1LRkW7Rovnl7D5mHB9eg0wryC2znjiMWFORj/n7B5kcZpZ+3TZ02WZCThB/A1t3dJ7UO48+4AMuAAKixiEkUUcRZR3unFRYWW8GFMgsJ9tV1Dwym5L5XzZuAx4B/Gi1xTnTOplkUCfJDDz2sctzC4lIL8KMhmtmNN6wxX29P8/QYUofiUydP2o033CBgBaAGsFGWCbTGU5R52Y63YVqq5q8Di5mjwAEURk6pNjARqAVAAR7wfdRdnBsxBqxAhQSYYO6grGJOAlj4IF4BEk7zKafhUvbJU0qegSf8Dp9J5lmbUqU6y7jkZyclXlurXhNYRan8iPSRGlNiB9gJGOB6c0wk3gBnVFV4FVP6DyChfJljB7JOmz5FJesorfbt2y/Qs3PXbm1c5OWVWERkiEqXga0uIOklSM1rYdWw78BBNUjj/bFXOHb0iOYIsYDCmuOlkRUbHjOmT5dSDhU3cGLBvLnW2d6s2KL8HCDFOLKGZYwa6So5T04WUHSUWg4UdUpZ88+ftYa6es1HlIXAYMr+sUCgo/bKlasE2XJz8c6MVHMv1guuTUNDnbrONze327XXrrDlK65SyXd3d6eOcUT6CJdFQWCQjRqVqRjECgPAjOKc+U0Zen5evvwykSGyDk2bPtXGjR+reCkuLZYyD3A9YeJEWXZw3aZMnaqGKinJw+3c+Tzdd9h0YI1hwy4/v9DmzJmpcmrWoSef+Ip9+lOPC15PmzZV9hqPPfa4Xg/lIvOfY+bvmT+usnkvxTDqP9TxcbEJtnHjR2q6Rik964NfgJ822NgA43fxsuY6MH58AMFQcNKsi9jkurL2A5aAxPkFhYop/ID5XUq9uT8xf664YoZ1d3XYyIx0K7xQIPsH7lHAXtSEbH7t3b9PZc2AQWKDewvjw3theQCUDg8L130CAMccBZqz0dM/MGRNLe3amONeHUDjn94+l/Kwr0f3cD9fb9nnhIUEyxqlr6ffrpg50caMztR8LCstt2uuWan7Iu/NdeC9nfmTm5srCIrqkHPiOgIeuQ7MGepSiLkf/vCHtm8fvsLzNT+ZD44yEMUlMcBrEdvEKutiV3e3Ngn5Gfdk7vMoQF3A09PqahtsdGaGDUtJ0Rzifsz5c52dtaWzu1NzlrFhvWVs2PjDIoLvs0nD/GUThBJ7oDLXmDEnbriHEaeMhQcbxGaWkJioucJzA77OAFZiH1Uvc2zHzh22bPly2R7QMNEvgEZNkdbT1a11lNfDAgiLh4UL5smvt6iwwHJzc6y8osQee+xRxQuVOUcOHNHvlpWXSy0KZAcWo1CnZL6hEQsK4KILiuof6tEB7Iz6bcqk8fIBZ/y4L2/5eL9NnjhS6wXXk7hlrWVNZ/yIc2Aom4iMYU9Plx08eNwWLJhlL7zwwiUfdp7VuF/dfffd+kdcMJ+4roKhA65Nc67/5UDUec6+XC3qPBu6LD/+1iANr2Qvby9X+fyg6xw9PF22GTmnz8pT1NPTxw1F/39NXtzn5R4B9wj8t46AG4r+tw6n+8XcI+Aegf9pI/DPoChKUad83gb7BEVRioYEu8pRAQYOFOWLv4eiqBkopcef0KUgHdQDsbrVX4QEl5fP/333UR6gHeUcnnmNjc129913qjTtnffet70HDgrUoNSgwzjQjsSIBBX1RUpSsqDs6Zxs8/fzsXnz5+h4UI1s377D/HwBhWFS+JCMkNDie0ZSwHECGYqLy23atElKyPg9EjwA6U4aX4wabmfPnVGJIAkvyjwSB/4eSIJ/JskWCke6q/M7TjdVwEl1Tb2a9/T2dFpcbJTNm3OlDfT3qKQOL0GUFt4+vvb97//AfHwD7PFPf1ZdVZ/65ncEJ/oGBpTMMIa9PTRNitT5oiSpKC9Xkk85KcAMtSjl0CSMJBjtbR0ql0PxQllmRUWdBQZ52IoVywRPUcMePnrekhKClSSixBgaNEFkgAbnhVKKknzKNCnd5/VRXwIgAVLjxo5R53X80QDnrg7PdAMPt+PHT5mXl78RDowzZcionkakp8snjmTJPzBQr03ijHpUncO9aYjio8YqV86eYWWlJRbgH6hEH+uE0hJKU/sF2VylwYGK1x07tltqaoq6s3Ns33jq6/Jro7xPAF92DRxLj8UnJEoV+eG6DVIhk0jS5AkAX1FRbT19ZqtXLTEPzyGVlE+cMNXefOsdCwkMvNjoY6JFx4Tb1SuWWk7OSSnWNm3caOfOXdCxRoRHW1h4hMXGx1hjU72ALFYJTtyRiDqqGwAeqhtAAl6cxCfzpKoSkNplhw8fs5EjR6hz8/adu23y5PEWFk6znwZX1+nCIjVSoWy+rKxS1xEF4Ouvv2YBgYDNFuvpNluxbK4F+ru+jsMPsrTUlixerOS+uqZGUBTrAhq0kOwDLlGS0sCGkleOkePm+2wsEGNOAyuuORAdQMTPXB59rs0EkmtUx6iVgBYAFZRYXHfmHHHI18APlHLEBWPB9S3Iy5cyjzkAKEY1RTIOMFqydLFKZF3zD5XTDK07AEnGm7JjytyJJdSMvC5zgTmKxyFq7yuvnG3Zp7IFy1HbYQ3A73GMq1evkkcxzddYawDnKFnXrd9gwSFhisHmllYpyLGAACzLUzAgUHArM3O0lVVWai4BXYAOHN/M6TMEE8vLy9S8DmDS0kzpM0r4apWhc/2nTJ5oI9KSrLSkSGND+Txwig2j8ROyrKKy0kaPGSNFIbGk+L5ojeKsw71dXfbh2rWCZ0Bl4A2l1TRWY33Ak5YyesahprpOAA/VI5BE6/ogpaxmY8aOtkcffcROn84WdKRx1KTJkwSfOzs6BYlcTZp61bG+psbVXf63v/mtrhegb0T6cL2Op5eHbC2OHD2iJnQJiUmWnp6ha0C39Z///Bdas1NSUKd6We6Zszp2NsMAZmGhwVpngEo7tm+TUvSaq1fYt775lN11152KDZrKsGmCmo7ydmCdLGB8afrEPatXY8Zn1gM2FGgK9eyz37OtWz9WKT3XE6hG7NMcDFDOdSSGAXvEHeNK7PGBYvSdd95RrAHVgMPHjp+y/gGziRNoAOdjZ8/kWlcXjWVYK72Nhob4y7KGA+FZt7KzTynmed3G5kbFHI3vAFu8H2sYcw9FLjFFA0LuFZs2fWS1tY0WE4P1jbeFhaMArJZSWfYPvT0Ce8xZ1vWiohKLjAi21GHJ1tnRZvW1NTYsOcEyR2XId5j3ffed92358hWaU8xfoCGxyNes5YBM1KrMG96DeQpM5Dh5n6iYaP3s29/+tjYRliyZe0klzjpC5QZzn/lOWT42Irw+85d5lJ2dozVpy5bNagzH2FaUlwnoobRtbW4RtKZ5IRuGzBvWnrbWVq1hU6ZN0Vzjvk2sqjlUXoGU084zBHCZdQibF2IVRSpjD9RFRU6ccO2JFdZIYpFrgMco18TDy9NCQ8Ls0OFsW7R4ttS1rCElqPf9A4wJVFhYZmmpSRYdFW0nZFHjpXsn84Aml7GxURYSEmilpUXaBPTz97UxmaPNz9vP+nv75fdMk6eQ0HBVOKAI5frx7NDT268qELyMqU7h2Fib+vt6bPzYUZaS7KpEuOuuu9RBnrFljFlHsP/h3njhQon19JpNmUzjwEg9G7EJWllZbkeO5NqKFfPsBz/4gV6HGOBZjfjnNYGiTsm7A0WdZz4Hiv5nz83EsdOszLH9cIAqtk+sbVg/OJ6iQFE2S1CJnjx12ry9/f4hFHU26d3d5/+nZS7u43WPgHsE/rtHwA1F/7tH1P167hFwj8D/qBH4Z1DUy4ZsoL/XPGzABvq6LQNVzOwrVO7pSrE9LjVaIoFX4q3S+UH9H9Uc8JQncRI7HnBJ6EhAedgmOXOUAiiznAdf53uuskJfJZp0n6+qarO77lojhdnGjzbbwSNHbUR6hqtTdHGJEnlKT3k4R6FCoydKyfftPWBpqQmWNtzVbIXyNJKdE8dzBEdIdEjySIw4Bh7sSbD4P6WQJM4kd6hQSIDwvvtw3YfW3ddpwSHBSrD5fWABCe+UKVNt7doPBXaAWAAWOvii2Nm//6TFx4dadEycQCdllJ0drRYc5G811Q2WkR6vkmQUSyTbALmvPPGkrVq9xpYtv8Ze+OnL9t7ajywsLMgCAv01fokJlMu51LE4xDbTCbu1VQk+noNS8Pj5ymuRca6trhGMqa6pk2KpoKDQwsODyJls7NjRAj40oADeMAY0e9q2bYeNGJ5u77+/3jIyRggAhISFCHCivgEU09SIbrRc8/Pniy1zVIpNmTzJwsNCpDyiAzhwlqY6KFkuXChXYydHuUPyi6Kmg5Lbjk6rrAa2EmumcmB+j+ZUJG7EYG9fp6wRQoLDBAES4uOtp7tXf0vShkoVtWhiQpw1NNRbQICffe97z1pIaLC9/faf9bokbqiY+OC9SBhJKrErwFOUUnMAFl2dGaDq6noLDPS1tOFpsmM4ozLCKNu7e7/FRMepjDckJMjGZ42Wmpfy+dqaKvvg/fets7PbEF9fMXOWwGt0bJQdOnxQkA2AgQoRsAVAYJ6g0KMBFrEMRMR/1mmEQaxPnz7T/vrXdwS6GdeklCR1laesPzUtTapH/FFRuyHF8/UNEEgF0qNC9PXzspbmTktJilRJLFCeEk18RWmO1dHeriS4Fy83fFvHjLWjx44r+QceJgNz9+/T/EDtSuk7ijeUd8AO5gTXgfMBaDI3iD/OlzEHXvC3+Lwy94AlwA/UxyiSgI2OQozXQnHK3MzLK7O7775J85uvme+oJVGhATaI8zlzZysumbccF8sTnoKu6xwipVZ6BvC1WmPO8QE9GHdU0UAPXpvGSviO8vstLa2COkAf1pDsnBPaTGGOsI6wPqDM7ezqEfSiuQmxyDpJoyXAOj9nzuLTeeT4cQG+xqYWrY/p6cO1QVBXU6vrybihBMOvkzimZLmxAdWWr9191x127923qYT+N7/5jWKDGGJMKUulgQ1zBXDgKEW1Yl8sSwUuhAUH269/9SupFwGXqLJpwoNaDqDOsQmQtqNcxXOzU+uMC0wMyDokOiZC94IHH3xA4BbvS5T4KLmAIAnxNPhq07+wsAhLiMfq4az99Kcv2pFDR3Se9957j/X04iPpbx1dHeq8ju9iZFSkzZx5hSwHUJW+8spvray8Uh3nH3jwIXv11d+p2RvKztGZmbJGOXf2jD333LOCyT/8wfds8eJFtmrlNfbl//iSPfTQg4pJ1jZiZfnyq6V6c3mIUibvp7nE6wG7+F02FLCcKCkusxdeeFEQ/dTJHCl8UYpyr2MjjJhl04x1kc/EDpYRt99+u7366qv2ta99TWXFTmM3fGoPHDyq8mpsTYjPUyezBb+0qVVRbXGxEWpqOH7cWG02AXixUgCQcg9saGpQvLABR5zzjwZZzC3sG5g/QGmgH5s7LliYaAcPHrLKqlrrH/RUebV8IxvqBc64dpwX6wMqUSoYmpq6bOL4NEtNSbSG+lqBZzxz884XyBqG+cM9hvdjY4L7KZuH/APWozZ3FNlsIAIZUbvSEZxNEiD12rUfyR+aOAaootRkbWD9ANIxzwCYfGbtiYqOESDnnFh7mLecd2hwsO7lWePH6V7PesMzAXNfm4NhYTpfVQaEhlh3T4/uy7wm14yNVcA34NM1V0z3ceY+84tzY/0A+uF161h3OOX3qDZZL7iH8PdtNH0KC9d1YS1lc+/06Vzbu2+/efn4yf6HygY+eB5i3cXKgSZcGSOS7c47brP77r/bystL7ExuthTaPr5e1tbSZtetuk5Q9MjRo1JM1tTWy+sahWh1da0qG9o72OjpkkoUSCofeO5xvd0WEuRnEeEhWlepQEApj9Kea8g12rx5s8A062J5eY2eEfg9vmZtysk5ZWfOlduqa+bZU089dcm7mI1Gnh343fvuu+9SJRDn6Nh3qPnboGuM/hEUBaiy3jh/RxypzN7TwwICA1xQdJDX8DTz8JZSFJUoUNTHx98NRf9HZSTug3WPgHsE/lUj4Iai/6qRd7+vewTcI/BvMQL/DIr6eHoIiuIn1tPVbsNTh9mcK2daTHSUEg49xJM12JDKPQU1AakD/a7u8p5eUi7yoE8pIw+3JJpAM9dDrmsZdqlG/08oKkN9X7pjt15stISn6B1G9/mDh4/Y7157XUkF4JAyzOioGHkh8kGiv3rlKqku33/vXevt6TJvH095AdLgANXT+XOUKnaqdJukjqSKpJHjISlGyfb666/ruIE2JND8LgrOPXt3W1FZkc2ePetSyR+vQYJFSSFwh6/pVgysBCzQFCkvD8+zBCsrr7L4hGRBBkraw0IDLSE+2lrbmm3G9KnW29MtlUVgULB97vNftIcfetRGZY6zJ578uuWevWDhESHW09ttUdGRNjQ4pFJmjru1tVOqE7wCq6oaLDIiUIkTyT4JJJ5qJKJYDgAb8JtETdPW1mJ5FyrsnrvWCKaSCAKKSH6uvvoaO3Uqx3p7+tRsBEUdSjGUUlOnTrmk/szPyxPwwvOOcdyyeZM8UhcvXKhOvyj30tNHSK1VWlphZ85csC1btimxzxqfZX5+/paDF1xIiMYlJDTMRo8ZLdBFAxCVtXp7C57hfbnm+tX20xd+Ik8xIFNURJRt2bJV0A//VkDSpg0bbO6cK23jpvU2depke+aZ71hRcaH99a9/kZIHQOv42gJAiGnUu5u3bLXTuWd1PVEif/jhOiWZgC/gXlR0lIDQufPn7fDhM+brbRYXm6jrQBnwN576ijU21NDP2irKS629tU3l7nNmz7eengFXV+CqCps4aYK9/PLLahREjKHMpMx8w4YNKne/8cY1KvGneQXAEYDD2J7JPWszZlxhhw8fkarwiitm2oprVtjp0zl28NAByxw9Wio3/GhJyPEU7e8fkj8iIJ5r0NPbaW2t3TZ+7HCN1d133m4lxYUWGhKkRkuoRZmD+LmSzE+aPMVOnDyl6wMciIuNlW0DsACIwD9gAckwfrqAJ+KHJJv5APTmWrtUka5OxcQ4ZaokycAMAAkJOUk1ZeL8DLDCcQA/AC+MEdASJTiAktcEzAAsAR7ArYjIcIFw7B/4G+IfYAdY5/WJlw/XbRRUdtkWdGueAjcBICdOFVpMpK9UyiTm7e2DNmHCKCnBAF/Lll1l+/bv1nlwfkA/FIfZOactbXi6rAsAESyPtbXNlpqWJDUzHaGJbSw1evr7zdfPXzGFxQjQS6r15mbBWMYHVWVoCJ6WWJMMal3jnKdOmWgTx2daX2+XwAzxA5gB9iSlJKuzd3RMjPw3GVttNF0GJdQBenDQtmzerPmM5zHX6Lpr16hzNMdK/OApShn9po0faWyA86zh1bWNFh7mY4NDfXb//fcLPr7//nv28MMPqWER84O1gIY8zKmsrIkq7f7j62/a0aPHpQAemZ5ha9ZcZ4VFBQKq2GJ4eXvamLFjLCg4UGMaERkliwo8PZ944qs2bFiaHT5yTNcPAARNZB7TZA1v5b+8/Wd76aUXFQPPPftdS05OtM999rP2ja9/TRArN/e0QDuNszgm4kXl2F2duqeh2HTgDfAL4Agkr69rlIpv5MhR9u476yww2M/Shqfa6dw8i4wM0hyl3Jh4zz1bIkuKjIwk3auAToy/q5qg2Q4cOCK/5dY2PEnxW43W+7Lmc104FljR4kULrbGhXs2O8FvFD9ll9dCvcvrq2mrFLesTccPGFOsB9y7WLcFdXz+XJ24iGyZ0DO+TbUBMbIL1DXjYuYJCNVBiTe3t71OToJRhSXbTTTda9qkTtm/vbpWhv/zSC9ba1GinTh6XvQYQsqW5XQ3DeG/WAwAaClDWa2KS+MXrFnUxawP3VzYonMZ2eQX5tmXLFsVCYSGKbh+NI2XszEXUitz/iTdeCxjHGLL+ff/737eionK76qrFmvt8MP/2H8y1229ernlAs0LiAsjK2spGGvdIxhBA+c6779rkqVN0DqxbjBuWADRbQ4kOJORnQF3WTNYR1grO49y5s2rkhBcogJrz4L7D/6+/8UaNNWNA1QOWI9wz2OjhegNiDx46YubpY43NnRYTFa41p7d/0FJTkjXXeSZobkYVG2133HGLhYUFW2dnm508eUwbZWw4BweE4Hqj18N2Bn9Y1hdUqKiggaNd3di/9GgtQgns8nF3bXb3dHXY+HGjNKZY9bAOsYbwwbqJup9nBmIWYFxQUGIzZ06Rsh9ozcbI8ePZtnr1CtkbOSXyDz30kMaJJmsPP/zwpWdd4tGZW1zXvov+vZd7jvJzR8HpePs6JfR/qzQylc67mi2xgcffuMrn29o6pBQFjP4zpajzur/42U/dPODfIiNxH4R7BNwj8K8aAfci+K8aeff7ukfAPQL/FiPwz6AoSlE8RT09Bq2zvcVSkhJVPh8bEy01A8DApT4yNVqS79MQJfJ0pB+wQP8AKTW7OjsF43gQ5sEYFaTLVJ9yLqeU/m9NlhxIxUMxCT1JESobkkuUN6hN6D7/ne8+a5FR0VL4HTuarTLE6qoqJWAAGV9vHysrK1WjCsrF+vp7lDjTxAS1RFlptRIPkiGSS8ezkPfnPYGieAY631+6dKmgKLDm421brauv0669dpVUcSRZgEYUOkAtVynrXFu7dq3KZ1taOnV8jBHnTBl8SGiEoEhdbbVFRYbZtauvtmNHD1lZWbH8OWkGQpfjz3/+S3b9DTfbmLET7PmfvGhHj51QR3m/AF+V2KGgIdnFwxUQMXfOHHmU0VSpt6fXggICFW8jMzIsJBiVXJPrnHt7lbygdqJjPJBuxoxpgqQkRGVlFdbWYXbHbatsy5aPLX0ESqRGqchIOAdt0FatWilPNSDEhKwsJZJcs2HDUszby9NKi4tUBoq3X2xctMoa6aKbm3vOAgMjVNLd3dV9STWM12poOMrPYqlG0zPS1bADmwbGlbJVks1mPF1HDlf5fFhohMqXA/wCL3pCNij5DgsJEYy/7dab7dVXX7FHHn3QJk+eaN4+Xiq5JLHHioFkmv+jhAMmoPI5cvSYvff+Wp0r6jBKJalABHqQKEbHRFtZeZF5entZXW2TmhW1tnRoHnj7eNiECWPtlluut507t1lQoL9ljsq0999ba5/73Bdtw/rNSlBramts0uSJSqABAyTbKrn08BAAJAYBbiTxXCfOn3kFMGhqbJYCCKXvnj27tdGQMSrDZsyYblXVlfJgBfx/vG2fBQZ6W0xMnJricK4kxkDtru52G5aSZFcvXyY/y2tWLLO882fVhAOPRsrnOQ7K54GiAKqTp7IFXAEEYSTivT2aH3zwmVgAhADYgBeMKyXG2CMwJ52yeOYY15W57HQ5Zn3gPAEaJOhATuYPcITrSWwBNEnQgZvTp07TPOM1SewZO94L9XJvX48gHXOYElwUiWzecD4cIw1SSJwZP4Ai84drjKoOQHTs6DErKqqw0aPTtU4BZFB8o3BDvUZn+yNHD2pNQuF79uw5vddbf/qzrbn+RsEprAtGjEi3jz/eZq1tnWqcQjn4vn0HpHIKCA4WoACiU1YeFORS8qoEmjXVizXRQ/AZoAw4BcoS/0MDfZaelmiJCbEaR46L+EFdV1ZRbg88+KAavPj4+lxqJOV0nwcwM/5nT582NjIAMpT5E4dLl1ylZkL4DqK+fuutP1lW1gTb9vF26+wdssTYSKusbbSMtCTr6GzRHKSZTlUVzc0WaW3PHJ1p586dE/zy9PAUoKFL9U51mnf5tgLGkxISpCRnfwzLh9i4GPmJsq4AJLUm9w2Yp5e3eXn62G9+86qVlGAr4K0maHEJcbKJYE1nHWAzZv26DbZw4Tz74he/YM//+IcWHR1l995zjz3/4x+p/PzgwQMCVw8++JA2xFyNtUgH8DwF4LruY9ynGKNvfOMp3SNQo6NGo4x//76DlpCUaLOuvMLWb1inzvKU7vNawHyuAaCQ10C5tmzZUsE+fBfZBEA5Wl1Vaz6+gVKiogwFyAYFBmjOA/NROwNJ8WVeMH+evfPOX11NuIaGBB5Vbn/+jGKR68P7szahRgYAokRlHW5saBSgJ3a57o5NQmRUrO0/eFTl1YJNg4PmHxigc/AP9Le5c+cIgBYXXbBhKYn21Se/bNu2bFYp/fC0YZpvBflF8ovl/7w2x0IMct2YQ1RVsJHIWg4wZW6qqVZcnNS1oeEuf13+jvvWK6+8IniIep9ND+Y1ax1zk/NmM+GNN97QOaBiZr7u3btPClkUpPixBgUF2pNfeULPGqz9xKPUpe3tWvOA4MmJSRYWEa51LTE5SZuzTrO1j7dusxMnTup9Gc8dO3bqmqG2557IWsH8q6ur1TqJV7fjo5qUnGLPfPeZi5tGlVrHDh85qo0pxwKAcyGG6uobzcsn0Pbs3X8RJvJshLWQyQoCO5S21iappxcummfpI1ItLj7KfHw81Txx146dNtTvYY31jRZOVYSfnywRsBPatXuP5edfsLr6BvP0AvJj9zAgz1jmNes/KuCerjZLiKfpXK3WWNZP4qikpNyWL1/qWvurqxXHjAXrA9eV6/X444/bhg3rbPv2bWp8SSNMpyye8SopqdAGNlDUUYM6pe+cI/e0v4eijor9cjDqgEu+x9/zj2sFEKUJ2z9qtPTPPEXdUPTfIg1xH4R7BNwj8G8wAm4o+m9wEdyH4B4B9wj860bg3nsfHqIMSVrPoSFXN9CLaiISCo9BgCgqULOOthaG5J/NAAAgAElEQVRLjI+1WTOny3OQUjQe4nkodbrP60wudp/nvyhFUWehfMLbEbDh8olylUShrLhcFaBSN47jYvMlEhu+BpBQfkgCde2110p9czr3jL30s1/Y2PFZKk2vr6vTwz4P7PzNVUuWKhl6+8+USQ+qMzqJL8pKEj68yMrLquRLRpIFcAG08GAeH5+g5BCIg7qDRIaE7MYbb1JCBATZvHmTlZQV2T333a1kCdhEwoAqBpjDe1NGR9np3j177NixUxYXF4PhgJQ7NEUIDYuUgqesrMQaGmotOMjPAgN87VxelS1dNFnACCj65S8/YdffcJPNnrPAfvz8C/bue+stLS3Zuno69T6oxwAjfr6+ro7h9fUaa/5fVFhksTGxOoeYqGglPiQ5be2t1tLaKrhJUolCiyZJXJvHHntM57Fr1z55UD7yyP1WWFhk3V29VldXL8ABwKGxD76cjB0JBs1gTuec1ngCiQHRAHI6Ak+ZMtmyssZZRyfJaa8aUPn4BEl56lxzVFjAEsrnOZ+GxkabOGmiFKucJ13QUa2QhCckxNv4cWOkoJK3rY+vBQYE2UD/gCwLgHY0AaK7OjEZGRluDz50v44H/9MXX/ypgBHnns7547PajrekWUlpqW3bvtPOn89TnFAST/l0a1ubkvXAgADr7umyEelpdujwEZs3d4FFhEfZ8WMnBciBIB0dLVZfX2NLFi+0vr4ei4uNU/nv6lVrVBZPqSqQBv8+4p5GKcQ7wI+EEbDhNOwCNKDEAhhwnMwDunZXVdUIxNNkhHk284oZdjo31+Xf6ucr1RDXTePj6y8PWRqsyNdXmxe9NmlSls2edYWt+3CtGqhQHgu4PrBv30WA6oJEgcHBUqqiQqLUmmvInCaWiDXUxwBQzoVr6HSQdhonccyOFyKwFAjEnAJYApAcMAKMAObw9wBHgApAAcAAJFFJcGenYoxNF96XOavGLYODUlu6PFXrrbGxQe/J8eN5GBYepuZaQI+62nopOmmkAtSgpBhFI3CGkm3WnEMHD9vp03S0N1km4InJuaFcXbx4oa1d9575+vkItNDoLToqSkAR+wzigmvj7eOnWAd+dnT1yFsYwEr/52ApyNsFVrAi4PvEL+fv7+enOcs483VSYqLehw/GqrqywooL823G9MkqvwZEAmqwWli3fp02j3z9XSpRxsfl5ewhpbVU+kND9vOXf2bFRS6w5bJvmGQzZ86ydevWy08U6xCU12wM4EvJ5kBNLeXT4dbd3WFjxoy02bNnapyXL1+muOF1uG6sM8xDoDXl7iguB/oHbfjwEYJCAFPU7IBAQH5vX7elpqVaYFCAtbS2CJgw/zi2puZWld3/6U9v2/r1G235sqttx85dVlxaacNSk9Torat70FZdvUhwtr+v1z71qcft97971W699RaB129+8ymN29lzZ+2Xv/ylNgyYF+1t7bqXad3pcNloEHuAPa7HN7/5LYuMjDYvT28BTABTV2e3GuSwlmXnXrBvfPULmgfAdmK6r7/P9u0/YcFBHlLUMadfeukldalnXACnw6Umzpa3cFJyonV3odpuVaVFb1+v1nLOA1sAxue9d9/VhgBAkU057FuiYiIsLj7GAHmMqzMHiWNij/lCszDmJ5AUNT6KR9aSDRs/svqGFnUqZz3FqoR5ydpRUFigz4zbyIwR1trcZJMnTbAN6z+UxyibooC0ivIqKXYZK9YG5pqzQcdmE+9DrBFH3B+BZdwrUSGiag0KCbrUaI0xee6557ShQik2rwMY59hYE5wyajZQ8Lp0KWxjdT/ldyjVp3XP/Pnz5MvL76O2dJ4hBL37XHOJf8D0gKBAbfBgoQHIPnr0qEtFOTAgawfu54whsc86sXXLFs1P1iPgelJyvKWPGG6VVVWqcnjo4YdteHq61jNsHVBgb9i4Sepbxn33nt26fsBYD/O29IzRVlfXYOfyCiw8NNh1XI3NFhMZoU3KwcF+q63FW3mCFLEoaT29huQ3m3f2nNVW1VpFWYUNS02VshsoOnLUKPtw3Xo7ey7PgoJDLDg41AIC8YAfsJbWNqm/2fjDSobmmZWVtRYdHaZz/tIXvyDfVq4XEBu1Opt1fNB8kdhmjWUtvvmWm+3s2Vz74IONdvXVi7VpzbVm3O+8805VJ9xzz932wAMPXOo+7zzrOeXwDhTl7y73k3egqAMtnZ87GxVcU+ZsB4pqT0+pyJ3u82wq5Z45r2ZLHh7e/7B83g1F/3W5h/ud3SPgHoF/rxFwQ9F/r+vhPhr3CLhH4P/xCNxzz8MwUHl76fNl//fAB5SO5H096j7f190lxcjC+XMtJtrV0Afg4ShFHU9RkjrHU9TTPKRu6e7qkmqDZJMHYxQ5Kt/0cCmWeOh1Os66vu9SbvC7wDUSky984QtWWlpjt912va1evdpee/0N27jhYxuWmqLkliZDPMADuQAkwBa84wAoAA4aF5E40WiHBIwSYNRVe/bt1d/wHlILtncooSShv+66NYJzqCdIwq677jolN6gffve738pTj2QBDzySseycU+oav+yqpfLPxJ8MzzhgQGtLm0VFxKgktL2tU6VuwSERFhUTY7293fIGTBueYiUlhdbeMWjTpo6yu+++y8aNH2/PPvucyj2Tk4bZL3/1G3mKpqXEW3dPn1XVNljW2EypP10eeAApb8HD+Lg4O19QbKnJcUpcGUt5bfrSkKBZiiRK8ElSABrnzxfZ1Vcv0TgASH7721etv69fJeYkfbt27ZbKq6K6wbw9zKZOnaCE2+kujKrRUQqRVAGgUpKTBXc4vtGjMy8pcoCHqIiwX0BVBtgl+QWA8pqCRSHBOg9UKvxugRrUZCrZxhM2c+QoqVeAUaiAiLUJE7KsuqpS1wV1aiV+samptnrVaql8KOEFLn39G1+z8IhwGzNurErwXB5/NBWqFUigoZDLe7JJgArwg0cpCq5hKcl28vgJ8/DytsqqRhuelmQpySnyaQUCUdoKLH7zzTdUGouya9rUqfJAJFb5GvDb1t6ia+90ugb0Efucs6sE1kdlnQBSEua8PABhvMBgRvooy8k5o3hyfFy/9KUv2Qdr37d8GkyFhNj0GTOk7ATijBo1Wv5ylALTOOfQwf02ONBtY0aPtKDAQAEdzm3K5MmCTMDtoqJKNT9Rs6IAfxeQ7Oq23bsP2/Jl883L08sOHzp4yfuPOGITAUUryT/X3fGf47yczQcgBuWpvA+duokVYBEqMsZ81qxZghnMQeYeEIK/YW1A0cRY8LoosIExWAewoTFkAyoxxs+ysanBIiJREHPOFQIbVdXVKg1nHrDxYR5etnXrVps9e46AqJ+vv+Kc9YOk/siRo1KIUW4dHIRlQLXgOsn57DmzLCouzGJio2RZUFJUbAEcc22t4qy/b0DdqfGjTE0bISuGkrJaC48Is7aOThsacG3UsMZR4sv8lAdhW5vGGSBDLLGhsXz5co0d89JlP9KvuVVQkGfe3p6K+enTp5mPj5eNGJ5mxaVFtvKaq6XeVnMybVyx1oJiPfQarEsvvfSyym8nTJiocQS6jR03XgCzvbNDKrlNW/bIGiI+nmZEg7JSIH6rKstt5dVX2cIFc/U1x8cc5IMYYE7v27dPylt+DgjDs5S5TFywNg5PS9NYA8iddZTxycvPtwmTJgqgzZk7z7JPnZaKm0YyP//5Ly0zc4xg84GDx9QULjI8TDCfTZKoyHArvJBnjzzysG3d8pEUvWxSbdi0UZs3ySnJ9uJLL0odCxDlvsFrc0yMP+sO4Nq5d+zZs1dNzThuGs6hTqQCYM/evapSOHu20CZNGqMYBqpxbysuLjX/AJ9LdhfMX86T9ZY5QuxeOXuuvfHm2/I+BRhyHUtLirVhgz8pZdk01qqqbrMRw7hH9KlJGxtHbLZV1VRaTHyYRcdE6TU5zqSkZG0esb4BsHOycxVLxDRxxmdimZjOzy+14GBf3QPp5N50cQNBqsfGLouLCbTr16zRRsmGDett4fz59pe/vC2PajZfOKezZ84L0LIecw91eZmWCXTyvsA11jCngRqWJhwfSnvW1cwxowVy+T3uv3zmPs/84eeMOfPXseZgXeT1WY/4fZoicb/ma9YL1KfMBexfnGoTp3EWGw8Z6ekC1KxzNJYKjQhXrGEVwnvQYAkFPvcs1pjDBw8LALLh2tHeKUjI5tUtN92s61xWXmIVlRU2In2EOsqjAqcCoG9g0ErLyrX59d77H1h5ZaXgN8pt4q62vs0S46MsLCTMujq6tImAnUl1XYNFhYcoFhMS4wU/iQfi4oYb16jChftFYGCAIHpnW7sdOnDgf7H33tF1Vdfa91TvvRdLltwt996xARsbDKaZ3gntJqSQ3kNyuSEJLaEk9IRiMARCMe4F3Hu3ZcnqlmT13us3fs/W9vXNd9+bvH+QAfc9ZwwNtXP2Xnuuuebe81nPfKbmkONS9n/xwkWK8Vu3bbeIqCjFvsjIGJs4cZKdys1xGjR2d59j4bKRgp25fuIRPxNfiBH333uv2PbxcXFWVOQ0dOPF52n612e99uGHq2zOnBn2k5/8RPEJu7GBjW4q0hjoi+IDvJgTVzfebaLE+10wlRioBosDUiwuCOpukrtVRQJQfbzML4BGUl3W3d1rvj7+FhAYovJ5KgD4QlO0t98kHeBu+LvPlpwTkJzXs8/83oMH/ItzD8/pPBbwWOCLZQFPEPxizYdnNB4LeCzwL7bAPwZFYVd0qHN7d0ebOpVeOH+excc6IBTgA7XzMEUBRVUmBdtUX/1qhEKDA0BRGom4ZZtO5/r+AX0rpynTf2U0Ob/zkAxARtLwve99z8rLa+2GG65SWfmHH35sG9ZvtqLiKktPS1DyD3BCh2vAFI7vlsrysA6YBlsNsIaka/ee3ZY2GBCyWKwl2B0kYJwTBmt8XIKAErc0kIQY4AwQBc1EgCgS+dVr0AwFyJluVVUVYiL29XZbnLo59wm0am5sEZvByyiRDLPU1EHW0dljuacLBMBVVp41H18AkXppivIaMWKofeWeu5XQP/zww3bfvffr/DQo2bx5i02dOsPKyivFOFq3fr0YRVwjmnmAcoePHFYJOyAozTlITABXkBNwNEWjraAwX3NHggsrdu3a9bZ8+TVqolFYUGTFxSW2becBu/+e21Si+aMf/Vj6ZMnJibKxA7D6y84cn7FKH7GzUwAL80YSC9DFOQFHYAvx+2OP/U4NQ2jsQaJK8sl7+QwJEwkY9iMB43MwrgBZ3IYYjBHgChCYEm4SOvQDa2qqrLio3JYtu0Rl+iRYt95yi8VEx4ohA7Czbt16e++99yxjyGCBk1Ex0bbokiXW1Nxqq9esFVBbWlamY8Pegm0KIArrMyw02IoKClU6Xlh0RuAD1wMogv4l/kPyDvAGEIRPkexXV/O3MCWT2Grnzh02OmuEmujgg9iO18qVK2ULSpIBfAEcaD4C6ED3akAF3su8v/vO+2pes2fPbgFLsCTRWjtT5nRgXn799fbjH/1U8xmfkGRbtnxmcfEJAlX+/OrLFhsdZhFhaHAGCrjgxXoD4ALEYVyAkgB0JN6AdKwVfi4qLFI5N/PN31x2pzvf+IB04wbAJq4DNhZgCSww5gYgjtJhkl82NABzuE63PB7AhU0J1i2gKUAJwDtluICbbkMcAPWeni51Lk9MjLeys2Vq0lNTVytbAtYAoNKkB6YU9kxOSrXVq9cIEIO1hl4m/8vPK5CvwiSE0Q1ABhvuzTfftLbWdtlITCdfLxs9brilZwxS1/CpU6ZYSGCglZaU2KnsbIuMiJQGb3FJqQUGharLuLdvgDW1tFldQ4tNnjDOOtparQfQ0sdH52RcAMr4PTICSHXgTzD4sAnvw85sECCP4Ovna6VlpQJDZ8+eIQBl6BAaxkXZ2HFZOja+FhQYaH09vbo+V2+STZ6f/fQXNnLkaK1X/k5TFDa5YLfR2AxdXWLKrl27rLKmxeJjw7U2qmub7cbrrrBrr77cskbBUK0WQ3rbtm0CBvEnt4kWzD78FV1HtAhp3kJ3aoD52OgYrXPWD/eMv/zlzwL5Ptu61WJiY23m7FmatyuXXW3f/vZ3BeoD6AHw0yiou6ffqmpqLUM6jF229NLF9u47b9noUcPtlltusndWviVgZuSoUbZ23VrbvGWLXbt8uU2eOkX3qoz0wVZdVa2NHmKgU6lg8mkAY/xq08ZNAnNhCrIOuEZKt2mi5ecfoHXT0NAqmQXWPcdAb/aFl9+0QH+z0NBArQGOhZQMLGNshR5qcEi4jRs/wXbs3G5XLrvcmpoa7f33PrG0tFjNdaB/oPwiKiJKmy4nT5wSU5VNOy+ffhszYYRljRmhuAYj/Korr1aMJEbAagWUJ3YCjAEiopfJPYQNEI6PbwEadnSapabE2JzZaG0HCajlWkrPnLG+nh5rqK9XbGGuiGUw3LnfEn/Z3GCOsR9A+Lx587ReOS8sb9Y8887aJUbiGy7jGeAb3+OeSnzgM+hRuhsArFvpSA/olbPuiP/cq2F7l5ac0XXn5VXYHXdcq3tYfn7ewObJbG2yOVI4rdbS2izAj/UDKJqTm2tpGYMtISnR9u3Zq+viHk9Mo+rgogsvsvVr12vc8y+4wFavWm2TJ0+x3FM5dmD/frv8isvtxMljNn7CBJs9Z7a6v6NFHZ+QaMdOnLQf/ugnKl9vaO6x5OQYMbRpetfS2mHJKUlWW11jUyZOspyT2QI0IW8Thxhrd0+XmN40A0S3lGeNtWvXqEKGBnJsdrBpXZh/2irOlilGTp82Q+ubZwMkJ+ZdMF96pqwf9IILC4sk1UPjNey/dx9M2GSNER9ubGqzmKgQacMTa9kwuPaaq7UmYQb39fZYRUWtdfWYpaXG2MO//KXVN9bZI4/8uyoYkIbA1sT27373uwLGaUhJmb27we2CosRQ1olbCu/KVbhsYPde4sqyuCzS878jhAvTlHgklqiXr3n7+Kv7/PETp8QWpbEgoCiyN+eDoudYqYiRmtkzT3s0Rf/FqYfndB4LeCzwBbOABxT9gk2IZzgeC3gs8K+1wD8Divb2dJ4DRVNTEgWKJsTFqsza1XSSDpsaJ/1n+TwPwGh6wihFI8vpSt+vBJFEzGms5DvQybjf0SMdABzc3XwlhoGBSropzyotrbDly68SKLlnzz77/VNPm68vHVW9HY3DiAixOAFmXnnlFT3st7R02LBhGUrOaNBSWFRh93zlFqutq7XsHDqHRyg5JNniIZz3kXCFBIeKnQNYwBcsK8BSwAqYPABmGZkZ9sc/PacGDiNHUvpNp2fK5bfa6FEjBSypY3ZNvUVGRqshACV1sMdgP8XEJohdCJCKvmPhmXLLGpluDQ11auJx8803KVH83e8es9tuvc0GD860P/3peTGoxo2fpGtDO6yuqcmGpKcPdDEPFKPkZPYJJYnwf0mISejHj3e052hqQqLV3oGGpq+SV85DYgrgcs8999rjjz2hkrtTp/Jt2LDBAkVp0OEmOAXF5TZ6RKZAKhJHEmJeJLTYi/fhA9gWIAC77d69T2Av44J5AhACCAf4xveTJ/MsOjpUgAWfZU7Q/wM8g91Lsg1TEAmDw0dzbMklCyRlcOTwITt86ID0UAF50ccEnye55/133XmnmL51tcxDlD3//AvyhcGZ6RYQGGg+fr7qwuznHygdSLRMc06XWmpKtEBR2GTo+82bO1t6ets+22o33XijrfpkjQAKQB06TaM/65aS40torWEb/BBGJEApiS02O3jwgB0/cVRNv/BXwAyAUGxHeSjgAnPB57APfok98CfAUnQOhw4ZYfHxibZly2aBogAaF150oZWWl+pck6ZMsTdeXyHAr6Gx2fLzC5W0AwwD5KFbOX/eNM0ZQA1jhpXJGiVhhXlFOaVK1YOD9R5AMhpowNDKz8s71/UdoBT/YW0wJzCqAHS4Vl4w1ACG+D/HpuSf4+GfHA+gBvuhywmIBkhKYs38AY4A0uC7bGpgI1hdbtdvzr1mzScWEOhvPj5e5uPnI9mFyOgoJekAHmVlZ+3I0WNiQI/JGmtdXT3Sp5wxY6aVnilVqbaaew001wHsliTEtOmSzaCRCL6MRibxpqWty3wDSbbNxo0dam0tLfbkY4/ZOytXamPIq99swYILxebetXufrVu/0ZJS0mxU1ljLPZ2nTH3i+HG2b8+ec4xgAExpSjY0W2RY8Dm9S2zI2Lh2McDF2G23ltYWKy6tkH2vvnKRpaamWGREqHRzE5Pirbe722mChX5wGxs+nQLLHH3Gevv4o0+08cG8YKcbb7zRQkJD7dHf/Faga2RUtED93bv3W1BwgLSbkbQAaP7jc8+Yv2+/rV71kZpqYc+MjHT5KWuWMTLP+DL+jT/yObRmH3vsMQF5ocEhui5iPM2F0IQkbs2dN89WffKJzZ47R7IG48dNVJOjj1ettiFD0I9stuaWduvq7hNQjcQLDNGRw4fa9m277N57bpaExVNPPm5XXHG5TZk61f7w9B+sqLjYvvf971tjc5N8OiwkVBrL3IcA37AtoCjA7ocffiS94VUfr7Jbb71NkgjoWa5du04+DUsUViCgHkzPdeu2WFxchGIVm1I0O8OX+OKFH69du1ZrAz8CjELPk0aBFZVnBer+8pcP2949uwQisvYB4CjtptP4pImTbOtnuwV4cy9KSIqzwjOnbVBaknyGuZk6ZZo2LljfMTHOmkXuhNeuXUctPS1eXejb23ssMTFGfweoRW5izuw5tmjhQslwZGWN1nrNO33aMgBVz5zRPYP7CMckxgIc40/obLsbXjQbQl8VMB8QnHkHMKN5D59jM5L4gl9gp4amRjUoYl0j+3DZZZdpbRHfiKNuw0PGSQxwq0q4l1C1kBifoI1VGlwBwBEPuP9yfyQm4lfc1wCpp02fqnsSx4Y1Wg8bPyhQGtU8A1Ch8Mbrb0iDm02IkuISGzN6jFi91ZXVlpSYJFCY0nzO19ffa5dfsdQWXbLIMrWh5SVW/sp33rUdu3ZZWUWLDR2SrJL28MhIMaxZ9+h6UvaPzvrMqdOsvLRUoHJXr1lSfLSlDkqxfQeO2fChaVoTxHTicUFRhY0YlqKqDTYI2ai2vm6rqjyrz0dFRku/GB3grdt2iDHKudCYZRMMXWOA/IrKCl0v8gE8e9CMiXXZ1tqi+3F0VJTm4s033rQ777hdDaUmT5poTY0Nuu+qMWRnp128cKEtuGi+ffvbD+nZgmaBxC/mHLYv88Wc3H///efu5y4Iyny6OqNuabwroXO+7uj5VUN/X2Lf79Wv7vVUeXh5OR3o+/q9JceTfeq05eTmm5mP9VONhDS+FyFXhVHnXo5wlAcU/ddmHZ6zeSzgscAX0QIeUPSLOCueMXks4LHAv8wC/wgU9VX3ecrnfa2zrcVSkhNUPg8oqhL4AaF7ABkYBhLK70MM32neQPm8wNPeXv3dabJEd3gHBHWTUR6IXVDUfRCGLQDTjGPCkgIUhZFIwwqSdxoaPf7YU0ryScR5CIdBRhJD0gDgAsOJ4wLkkMiS7AIipqcPUqLc0dWhz8G0IOHhod5h0HSCa9jChYsETABESVOzA43MXr2PhAvWXV7eaQsM8lczHZpPUV5bkJ+nMl6uE61BP19/a2tts7hYQI1GsQvRr6RLKswdOr8DAAUE+lhW1iiLjAy3+oY6JfQklx988KEAlvHjJigpf+6559VZOiYmUaWaJN4wTLAjrL2jR4+ogQ8aecez8yw2ymHkkZjCHrruumvs448/kgYbJe3YFdDi9Ok8/X755VdYedlZe/vtlUr4AfZIuMgpAFAbG1ssPj5GCS9gJXPFsQFWsB+fIfHnb64+H8moyxKCyUT5PsAJ7wN4YdwkVG63Yb43NLTYwoULdBySdLepDeNh3kiw+WxTY72Sura2Fmtu7rQxWZliNoFMXbnsSoGaNGKyfm8BvZSarlmz2i68+EILDAqyiqpKMfqaW9qsobFJ2qFd3d1WU9tmE8YNU9MhEkOI0WdKigTmSL81PFKMQsaC/2AHtzSURJ9EDnCDJJKEEpAFQA8AEJChr7/H0UYbKA13QIp6rRGuH2YT1wzoh0/TkZ6EFtCppKTUCvKL5f+UQGJf/G/4yOEC/DlOVEyMrjfAP0gsScprvbx9bceufRYZFmhe/V02dfIE+Q9rgPMpQW6j+7WXbEsSzDwx14CzAJ8wsAAH09PSBCBw/QDWXCP+CoOY96jM+uxZ+Zc6hMfGCqBkTS1bdsWAPmyLrhEQlHPgB6xdjsv8cj58jut3dB9bBbrQGIgybQB3p8HMPrvq6istJyfbfP19pTUXGR2pc7355gpdO/OVMThTgGpycqoNTh9iAQFBYuBy/WzgAC6Vna23oZkpAtVHjRotxi/d14ktzA2AUGh4qJVV1lhCYqQ0k9FZHjlsmE2bMsVyTmUr3gBoLV58qRjIL7z4sh0+nicwqhVNSjRwA/3VRZrrpmS9p88sOTFOx5duaEWFfIi1WVFRbcOGZZ4rTQbMj0+ItwMHD1hjY71Nnz5VoGR7W7ONGTNamqe9PT0CsIjNvd10fvZSCbWjC3zKCvKLtAEEe5k5BHBBM/RnP/+FFZectaTkePkRvoD2pD5bUyN2IKBMTvZRqzxbJp+GoQ/QxXXju9iTdYuvs66ZO+ICEgnEcjqmV5SfFaCG77BRRuxZs3a13XHnnXbw0CE7duK4QOnVn6y1hQsvsedfeEnaiWwq+fgGWF19kyQPmpqbLCI0yOh2hnT0Lx/+mY0bN8Z+8fOf2pIli23BhRfav33132zipEl25VVXCYzDvoH+ARYYACDrSFgwt7BC0f8sLT1r11xzlfn5+mkMf/7zXxSDuNaIiEjJDADIcF+gLPxXv/qV7g009OIY3BNYN/gfx2WDBHBQerEwd/vNTmbnqLQ3MSnBqiorNb8tzY2KDdu27TVwLzY0QoNDbf4F8+3woaOOtMeOnWqmtWTpAjZHuvYAACAASURBVDUUw9asj127dgswdcvnARZh7MMW3Ld3v4BSmMisY+I2a5R765ChmTZzxkz5CRrNzAPjPlNSIlAUTWhijBvXGR/zih3U2GsA/ATwBmBnTp37yWltFnEu7k0wv/El4hmfq66tkX+z5nkRJ91mc3xnDIyRewjjZF1wHI4P2Iem8Lx5F5wr63b0d53nEMBRfJc1xH142PChim3EaZ5dmLumlmZJBzAGNm69vXwsJTlF9ySeFZZeulSaugV5+bb4ksW2YsUKbdqwAYhG9h133G7FZ4o134CRqz5ZraZKsfHx6jgfHhFpQcGh5h8YaKdycmz8BMD9w9bR2WcxUWEWExkh2QLiDNfnyGe0Sa+bWM7GGD53IrvAEuLCrLK6WXaaN2eKTZ40wYIDfSwyIkw+ij2Q9kGD98jR42Kt8nzCZg8gLM8daJsig4L/cX8jHpiXt35vaW4SE3T8uJHadP7b+3+zS5cs1rNEclKibdywXvODjXlGQ57lvgfutT/96Y+6x/3iF7/Qcbh30HSJuM2z2n333XdOM5y5w//dFz/zN/eLv6vp14CmvFt2777ffZ8aOnn1q3yeOA8gCoPaBUVPZufaqZw86+/3FijKNbqgKMdwG0Ih6cTLUz7/L0s5PCfyWMBjgS+oBTyg6Bd0YjzD8ljAY4F/jQX+ESjq54OIvQOKtrc0WWJCrM2fN8cS4+MGEgtvPZSSiPgNNPQ4HxQlESfZ7Ucn1ByWqFNO65THw2hxGoA4v7vl9Q6L1EegDC8SmR//+MdKcnhgh41CInv/fV9VgwmSepIKEig+55YxA9LwEE9ySFJO0uHqVAGGASBRusd7SJhobET5Monozh27VDrLGDgmjBTKLPkZUI/3wPyAJZGZOdjy8nPtbHmlpabS1KjTbrn5JiUU/gMA6ob1G5XYchwSh9aWdtu954ASCkravbz7bf78eVZSUiTNtu3bt9miRQs1XhIbNMEWL15i+Xn59vWvf0dJd3+/n0rEHOAqQckjCV9VdZU6cPOz06gCNpSPOtVjB0AkOtP39vUIwHaaSyWKoUSziw0bNlp3V480ygDbenrMli1bKpCHZJExk1wfOnRQgAYAFmABdiFpJOmlPJ3km/fyHtihgGJ0JOZ9zAmsJcbllmwzz1wL43Ebd/B5jg2Li6TYTbwGD04XALd162fSq50wfpyVl5fa2YoyGz92rA0Z6rCDp0+fZlUVVfK1xIQknZOmSWJAxsdaSmqqHTl21M5WVFlR8RklspTOU+7I3MKGbG/rsdGjMm3E8KEWHhZiWz/9TADCxElT1HSIBBBQDwAAliNJtRpF1dbKFlwf7wEsArwAJICRNTgDUDFJ9uEzgAOOVma+3kdC7zLNuFYYUqwNwImamjqrr6NJlckOms/eHgsKCRLQK4C1sUG6vUGBIQJD+8kMvbzVoKmhvk7lkjOnT5FNSfQ5F9eMnbE546bhFj5z/fXXi9HFHHEdVZVVkhUASOPzAOJch9s5nnVOSS2AHyAn18+mhVv+SldwrhGmMv4IYMQx3O7yAKGU0jMGzovvcN34DsDqddddr3ECEAPKREVFqGHNq8gCDMxre2eHQFl8eejQYVZTWy974QN+fgGWl1ukEncAHpoo0cjEZSwB6hCbkHhg8wa7MD7WQ1VVnYWEBZpfYKB1dHaqWVB5eZ1lpMXazJkzBLAwNt6Phl9a+mBLTx9sBw8fVdl/aXmlpSQnWmx0tOVkn5LNsA8gMNfIXLidlolpAHjOxkSmzo/96TZN+XxObo5AlfHjxtiFF823mmokK4rt61//mrW2NMtfYOwjb8LPxB/0eGkI9e4776kkWJ3gU1Ls4osvtt899pit37DRGhq7LDEpSr6FfWgcg+zHnr17taaPHjlqt91yrQ1KcZiKxADmUBUC/v6S6uAFAxp/Zo5hjsEGJtZMnTrNxo0ZKyAdsJ+SbMqCo6IjVT7/lXvusbdWvi1Acvu2nfJ3tFlhjk6aNMU+Wb1O5fN1DY2WGBujjZGQIEBOX/vNo49YUlKC/eTHP7RbbrnZxo4bZw//8mE1wqEpTWd3l8YIqFZxtkJgIX7GWNesWWurV2+yIUMGCeg8dvSYzslGCjGP+wwgExqRsO3QKaVEGJ8ktjFXCYkJ9unWfRYR5sQ27i/EAekTBwZqgwCGnvzRvMzP39cyM9K1fqdPm2L79+/Te0qKitWIr6aqxoICg6QVycYY/ttGo6usodbb161NBSQe2ASEgcs9C1Y86wsmJ5sAgLesb2IiPkD5NHGWtYMu98KLF0rDlBJ+7hMwWzdv2iQf3b1rlzQviW0OADpC93E20dz1yv9Y/8QsfBgAjfPBjP3www/FYAXkY2PI3UAbMmyo1ghr290MdRnR/I7dnKY6DluSNcX6xx9pXkYcZnMEQB7/Yq0wfvyR+x/25gXbsaGxXuN35HgqtH7OVlZa6qBB1tTYaLU1MCdDrLGhUaCrn4+fzo/921rYcDRVDbBGnY2SLKurr5N28TvvvKv5DAuPsPKzFYq/wSGhlpiUrN8nTZ5i6zest3vvu1+60tiNTbVJE8Za1uhR2qCEAb1pyy7LSHcayTGH3AORaqD0fdiwIQOba6UWExNuy65YamOzhql7fFlpmapauG+jeRsZFSN5hukzZtpFF10sIJ01/+JLL0tug3mpqq43X18vmz1nruIN91CeF3q6u8VIpzFgehoM/NU2fdpUKz1Tos3l7du3D+g3m12wYJ7t2OGsC0rmiS/M+ze+8Q3ZkGc1KndcoJO5YD554Xs8r7hxzp1//ucCl06FjvOM+Pe6opTP+wcGWC//71F7UPPy9lMFBeXzfPn6Bph5+/wXUPQ/tWb7dM28/vjc0x484F+TcnjO4rGAxwJfUAt4guAXdGI8w/JYwGOBf40F/hEoClO0r5dOuL7W1txoCfExdsHc2ZacmKAEDv1CFxR1maJu93k1VOqiDLdHnY4BRXmwdZmijmZo54C26H/faIn3ut3n6dwLIAM4QxJEYvfg175pI0aMFCMNAMYBL70FyAEekOTAXCI5JJnigRwGCswvEu858+YomYXhwkO6mirU1Cjp2bVzt1hjPESTlMGqQH+QpJdjc35vHz/zI7mZOMEOHtxvtXXNNnHCcCVd3/jGg/bWijfFWCQJRP9x2tTJFh7mAJSVVTV6aKeZy5Qpk8T0nDFjmp0pLVFpO9c6efIkJYLo6FGKf/31N2j8NC/o7u63oOAI6+v1ko1IZEpKitX5ODPTYScezz5t48cMV/IBg8nprD1dTDtHd/Sgxkayg31IamliBfvwb+9/IJYhCXdbW69NmjRGiRWJJuAWAN7o0aNs48YNAtAAkWC1YC8AJCQPSCoZF/aiJI+5YQxOKfZRdbjGngCCbrMhPuc2XgAoAghyNRe5DgAVjgFYDLOPLvThYaFirpWWlkiTEOASsJGO2CTKMK3QdoXpRrdibEgiiCZZXHy8ffjxR9IrzD2dr2YZhUVF0n4LDQ2SdiglhePGjlGJbm5OttXX1tnSyy6T5iINewAwsAc25LgAf275O+AepfokogCEgAaAhMxtWHioGuZQVgrQhB0A9AGX0NYDCEY/D/Yp8w94BEjFcQA6QoLDBXawKYHGL0ltcmrKOUD3vb+9LyArKjJGIA4lyPgdwEldbYONG5OpTQ6AGgBX5g2AAnCceQDgdvX+aDIGAMT/AVaoPNy5Y4dADgcorNJaAyTh87A4mXvmCxvwP8YNSImf4I9oaAL+AwBw/aw/5hWgjDlmPBzj3XffVfMlABbGiV9gT5J97E4DGLQj0eWFHR0eGS4m1M5du6QLetllSwUWwJaFqQWQXVxUamVl9RYZBvAQZq1tNHJig8ZZS845QlW+yjywRkJCggUKMU9tHZ3W1dNn9fVo35pFhAdqs+eyS5dozQKgUJoMO4vYkjVmrNhkgKhV+LiXt0VHRauMHkARm3AtxCbsxXUCiriNt5paO9TcLDDQYSAm0Gxr2FDbvWeP5r2/r8cuvfQSi4wMs02bNkizFx1cmKJB8ntKkFsHJBiqNJaPPlwlZhlrxC1nfXPFCmtt67KIyDBLHZSm+V6z7jObMX2CwOG9+/areRjnyxo11KZNmXSuPB4wDN9///33VTbLOiOGE4c3btyoNcF34gVgbFxMrEqekToBdKOqYMmli+33f/iDLb/uOjH5du7cZXNmz7Onn37WLrp4kQCi9PQM++jj1Vbf0KwmYrExUQLpgUYuXTTPvvXNB6XR+NOf/MgeeuhbYr+uWbvG7rr7bhuckWFdPd3ahOvq6JSmKCx41tlTTz2lOOH4XaIANEBRNqVorsTfX331VZs7d57KrkvOnFGneDqm4/N8uetz69atmk/uGXW1dbr3cf/Bnhynpa1NGzDrN223EcPTLGv0SMWzbz/0TXvrrRXyCRiK3NfOlJyxpoYmKywsFkjWUN9oYRGh1thcayGhQQOSCKa1B7jH5hXAGgAe90ZYgqwx1gz+P336DEe72ddXsYhS/quvWibtUPyF+wgA9upPPrEJ48bZtq1bBZRKJ9zPTzIN6F+iu4ocCEAxc8w9h80gtEO5l7DWuVfgz8QS4j7+wHrCNsGhIRof91c20JyKh7ZzNuJ8/E785z3cT1iXSIoAVJedKZUu5le+8hXFVY7PGnYkS2oUl7n3s27ZANRGUX29HT58yKJjYiwxOVnnpTR+SGampG2IP63NrZpL4hGl553tnTo+MQ4JHeyM3d5//z07cHC/WJnLrrxKG7WU0CenpKhcnq7v6HpSDYKGKdItNGCiGRDOOmVylo0fN1Ybsax7Nl3ZNCEeqxGcecmOqj6oa9D1ERfPVtRYcmK0/fbRX5qXlxMv+3r7bfv2HbZ370Hz8vayQWnp9rvHHnekUrJP6d6NNEz2qWxnc3L/AflhSuogxXWaBxKvamqbpYV7x+132OJLFtmKFW9aakqyJGrwp9WrVzuSQoD7UeEa7+WXX2Y//elPz1XVsEmAndFFZW6wKf7vMHid6h++3E3w80vm3TjkAqfnM0fdv6lZk2RSfK0HwPTvQFE6z7ug6PlMUQBUFxRVdZIHFP3XJBqes3gs4LHAF94CHlD0Cz9FngF6LOCxwOdpgX8EinrTSb6v+//HFE1JSnQ6zIt4BvvI61yH4/O7zwOKkui6TFG3cY6rKQroxouHXLf7PA/QbpdREiF+BiAECOQ77AMSNhhY9937gErRKV8kqeAFaEpyRaLW1dVrqalJSoxIplxQjof6svJyNdghUXcb2hw/WWxxMYE6NiXvlEaT5P8nq7XvHNuNLuU0OmLssFLOVlZbgK/ZlKkTrbGhzi6++CIrKMgTy4JkN/vkSemWFRXV25QpQ5WszJ0z3/74x1fsrrtuFqgFIIoeKEAUCRAsNZJKyvNI0JENAKhFk2/v3gNmXgGWkjxISQqgCuW0gNAknQsXXizAicQOBhaAxe7duwROAoomJMaLVYPdSUwBsbAFyS2J4K//41FpuC5Y4NgH8I0ur4AX2MQpc2/V3HMMvrCTWx7KmEjEATVJkEh8SOhg9ZLkvfba69JZhUGFJhqgGeAMYBDJJ8CTK1VAcusySUiqOS6J3Zw5s9Tc6kxJsYDQyiq0UxOtuqrS5s6dY8uXX6vjAL5QMnz48BFLTXE07fCl9IzBln3qlL2x4k3LGjNOTNGc3NNqvhQ/oF2Zk1NiF86fbkMyMywxIU6NLT7dvMVGjRxp06bPUJKIfe6++24BGDCdKBF2y5EBF0ls+WIOmQ9svGv3LoHXMCXxVUBlV5eTucRmgIhuJ2f8AbYV/kDSzHxcc/V1YgcBopNlU4qPjuaZ0jMWERlhrW3t6ize2dGtpjBoaBYUFquxB2WXlF8mxMU4IF9bm45NUgqIQcIMYM3Y3CZJfOd9XCeNOGCHu0krgAh+wVrjWhg3L/yBawEEcTXlmL+qqkqdg/mC+eUCpwAq+BZrBSAC4BT/4DicCz+GHQrgwljwJZjWyEXAsAOwiY6NttN5ebZr9x4xyQC9KC0eN36ivf/+32z79v2Su/D3DbLamnqVqgJmobFbUV1nKQN6iwC3/I+x+gegXexsQHBe9CADAkO1MYL9YYtikymTJwkcZz4uWbxI6wKmXEFhkcZ+y623Cjh//4PVAjkpo44KD9FxmWPWLteJjfEd/ByfBxAiNhLbZEdfBxCoqm2wqIhgNXdjPdBwac2aVfbd737HEhNgrXepTNzXx5kHNlgAFgFF0ePkOyXPjAk7w3Lr7eu3qOhoKy6B3YtOYZE2Cyhd55yMqaO9VZqiNFpi3vk87FDWO2XGixYtEnjL/HEtlKQz73yxDtgQKcwvsO9///sCoIhNgNOwfQsKCwUiXXfD9WqGdfnSZbZ3737psnLPoHw+ffAQdZhmkwOAtquz3fp7++3ee26ze75yp9XV1dh/PPIr+8EPvm+frF5tR48dtZtuvtkmT5kiBrU2Vdo7xBSlEREbEVzHhAkTtT4PHjykdT192vQBHei+c1IubK4QH7Zu3yo2M3HzxRdfFChG3GMNMdf48ocffGQt7f2WEBumOeTvvAB8WZ9ok1bXVIk5TDz180UXsU5rr7mp0dLT0gWqJsQlWHc3WqBJmkMaiYVHhlhrW4slJSbLhkhJICvDPBNLmU/ASGISfgiYCIiIlARra9jwEZrbTz/bbv/2wD3qMg7ADmhIuX9hQYH5wjT287NVqxy9X0BEyueZ1zfeeFP3Ytjk+K0rkcKmCTbkvQCIMHBZM8Q3Gu3hF7CH0YTk/Nzn+QzxgPsQ/o1d2VxgTngRE1gXxBWY4+hb55/OU7MnNpBgK7KGuY/y+YaGetnBaX7lJd1U5px7iZq8hYXpnsDmCesOJi7rtq7GqV5gQ4I4WVJyRk22erp7dG/i84DOFRVnFY9TB6UK6CQmwybleWhwRqaAyK6eHq0j/CIcdnBtnZ4puFa0Ydvbmyw1JUlg5s9++nMDSOe+2NnZYz/+8Y9s7959tnr1Bhs2NEOl8awdQHExvr367OYbr7bBg1M0XjZxt2z5VKBtVHSsNEWjookhziYYf/f28RVjFTucOHlSmySBQcG6/okTxuuaiouKZO+5c+ZKF52YSmzbt3ePNotc0Bp9zqqaSisrq7arr3ZAUexOXGZDBFvefvvtat5G/OKcvFgf7ssFSs8HQs8vpT//Z/czDtvdG2Io3ZXU6JMKCEroe/uQWmpQkyV0Rb29/c5pivYhFjRQqu+Wz9OckZenfP7zzDI8x/ZYwGOBL4MFPKDol2GWPGP0WMBjgc/NAv8IFKUzEKBoUKC/dbQ2q3weTdHUZFgMPGQCjP5n93mJ4VMQOBBduzu7nCSlp0d/5yHXSe7RswIw8TsHirplVe4DtFtexRtIjnjQhslx4403qGQX4PK3v3lMSQvJJ0kMTLpJkyYJOCCpJImAAeToiPUITIHt8Pzzz9tsGri0tQrAgZUDWwK2GkkZgBPdyimRB6ACkKHEksQE8Efgn5+/NKxgPNEgpK6ODq71FhUZodJNupTDMgsI8LPKirN29913Kdn8dMsWdYVHAwwGG8kdSSIMzieffMomT56opHr//oPm6+stMBhWCskIDWkAMGBi/f4PL+n4AL+DBqUKSORamAOSa9iDJKbNzU2yA8AtSWf64DQlc9ijpaVZyTOlkjC4uH6+AA/DQsPF0sKeJLAkiLClGCdJLo2C8AHszvFh8bmMKY4FEALIxrlIyGGgAhSSoJOQA0TQgZokn+uBCck8AYbx4rzYmvkAtANIAfhmXgHnYAIBzHt59duokcOV1H286kNpp+JrDz74NYEsgMQ9tMw1sw8++MimTZ0uyQXG8tm2z8Ty2bBpoyUlp6qctbiEEvoIa2xqkr1O55bYuLHDbPiwoVZYkGd1tdW26OKFVlNdbcUlMFPjBMzh1wArjBHAgDHDWCaJxmZ857r5G4DD1KlT5HMwRWFhkiCSFDO/AAIAT9iFhBcNRxL8v/3tb2LWYQNAvgXzL1a3YUBvmnIAKKGvWFhUqC7DJOcAWdnZTidempLhtzTX8ffzMX9fs2uuWqZ1ScMTkmMAcmzDvDJnlARTlst7uCbOzfWdyj5lCfHxmjcam+CfyE8w31wXIDHXiy8w5+7mA/7maIWWCkgDYMFPWAMch89T8osNiAVcswua8H58hHEBLOAHAKpidIYEWU7OKYH2Q4cPs5PZ2bb08itUJk6sgCm1d98BsbRg2qGL29NpmhdiFOfQmgkNFosVOQLiGKxINjVCw0Llc7CjAX/i45Nsx879NmLEaOvogGWcZyTZzuYO3ZW9LC4+Vps4sNGRmiBuoLOHXfBruoGHhoQ6TOiyCouOCNW84wv5RWcsLtrRYSX+4V8AoDGRDpsO1hPXhSJCfHysNmKSkxPtxhuvsxMnjtldd91hMdFRAoX8fHzFdoaJBghK7Dl+7LjiGQAf72FMxIvEpCSBdWgtwu8HlOIL7UskAACbAUcWLbzIVr71pk0YN0pl96+99poAcXyVeWSeKKklNjN+2Pj4PmsKP6PJS0NdvWIPgBZsXzYIYPRRlr7/wAG774H7NX+nc/Nt4sTJ9uJLr6gyoKmpxaZMnWHrN2y24jOlFhUWKjBx5vSpZv099rOf/kis8af/8JRA0dVr1tihw4fs3vvus3Hjx1tRSbE2KcpLywR2URoPAxjAjgoAwEN0OGl89uorr0q6hM0o5oz5++ijj8VKbWx2Ss25ZkqoqXw4W9lsCXEhYgXSxfzUqQKbPHmc1vW77/5V107sBVwODA5WUze6kd9/3z22efMmGzlimNYG8hLtba2WMThDay05KVk618hAMN4OWPLJCXYy+6T0WQFF8S9iMd/ZZCJ+4tdOyXil5pjfaRrF/GRkDlVcefa5Z+ymG2+yxARHI5sO7jBAgwIDbdOGDapuoDEaa5rP8R7A0FWrPtF32O28sBugOPcgwFDshd9y/+D+hN8AHiIzgg/D2MXnYJu7usa8xy3T53/uc4Ara8F3gDekXd56c4VAUT4Pc9Xx4WD9zL2JGELMwpZodDM+NpqIlcx/TS06pS2yiZpnRUZr/QLcASSycYlUAo2VDh44ZF978Gu6No553XU327x5M+2OO+/SfXf7jh326qt/lq1vvuVWzcdHq1YJhEfCBLvRrPClV163ixbM1b39+IlDFh1FBUetNq8qzlbqPgu4CmDZ3Nwuf+A5CVATMJydaG0OxUZaSlK0fItz5ecVWF5emc2ZM9WuXX69NE3/+KfnB66Ppm3dapzGfYHrrauvt5KScj0P4I9ocmMnGO7E/9mzZtt9995jR44c1vMLoKirNc3147d91isN7yuvXKLmSk71T4c98MADis2wRAFF8UOnQshkX/fFe91O89Kj73eqifjOy90IPb/JEn9Xeb31CVT39fMzb29fsUU7Onsks4GeaF5+kSpxEG5i4wlQlJh5PtAKk57X03940oMHfG5ZhufAHgt4LPBlsIAnCH4ZZskzRo8FPBb43Czwj0BRlylKgxlA0fS0FJs9c7rFREUKQKBUOyg4WGwqnuRVXqfd9349aPf3ogvmgKJojbpMUbfREg/4bimVSqIGuo4raezpOZegkLj96Ec/ErhCsgY4CED6wP1flRYXSTusFJJaEiaOQ5dr9K/QwAS4IfEHfAEkVTfvceOUlJG08TugLAkv5X+UtPv6+InNRJIGWw5tMUpxKVVjPDDvaKAydvx4S0lKFphCOR22CPD3s9jYaLty2eUCQ/z8fGxwepp0yHbt3CEwkmuhcznH4piArjz8M84bbrhRbFESKZiFAIwwLwBTb731Vn3mWw991yor0agLHkg2fAWu8HlsR3IIKMjP6I0CTAwbPkwJoatvyc9cN4AUSSKJO6AFwMnp3DyVklZUNxkzSld4AAmSesAp5hVAgOtFT5Nkx2WFwnBzG2RgX5JMNxnBnry3srLKQkLClCy5c8axGQ/aeQA8JGckcI62Y7yuk+OQYDtapSUWGhpsvT3ddsXlS62llYQ9V6Xud911pxhBSoqjY8QQBESCCQYLGJDr+RdekBZcYHCQNTa1WEBgsG3avNOSU2KVNHJugIGJEyYoMaR8vrmpwWKiosWMJjEMDglRYq9y3K4ujZl5AGxzm3eRTPLlsHYDxXZifpzGFQ6ziWPgx9gD4JH3O01dInRMXgCVnAO9NunMDR0hsG/48GEWHoEtu6QZx5hYm3Qop1ScRLEfRl2/l6Wmpoldio8Cig4fmikgFH9jbIwDIIuNAvRNYXIxlyTeAAfYE3+k5BSmqFt6z7iYE+ae9wBMAJ6LkZueLjACP1GTmb4+AT/Yd9asmfJ71iUgBi/swDxjC/zFZXgz7xwfUAXb4NOUtXP9O3ftUFIPWLr/wH6LiYtTc6CVK9/RxkVlRbWtXrNOAERoaJhVVzWbvw8lx5Ns34GDFhMVMcCCbrHBGekC/Vk/MLcBbFizMPrQspVOaXe/NTV3mHn5ClhkbAAizCnXz8aPj68DoMDaZtMEMIm5drXyYqNjxTpj3bCm3M9jH0ARgFVsz5ogBuELLvM2IJB1ATTQb/7+viohb21ttqFDBpt59YkpSoOUAP8Aab/S7A4tQ8qOGeP2bdtVBg6ojl8xLuIjZfkr3npbTFRAFOJJQ0O7ZQ6BkR4oBta4cVnqet3X065NMuIuzaqIt9/+9re1ifPnP79tjz/+iKQh8HfAuh/+8IeaW0AsGI1sLgC4w/QH0AZ4S0pOtNffeENMzIioSMXC/3jkUbHKc3Lz7KabbrZ16zaIFVZaVmH1jU2WMShVmqJhIUEWFRlmr7/2qu3fv9dWvr3Crr32Gluzdq2FhIZIUxQtybyCfGmbhoeGyT7IArAZg/7hiRMnBcwDQnEfQTuVjRtwGsAv1gYN6MLQr2xptG984+sC7vk/n8W2NOijUR1zhn4x8dUFn7mHcFwYijAJIyIj1Whv6dIlulfQsAsimUdIDAAAIABJREFUHEA8zW9Ya4X5hZY1Okvzl542WIAtAA/g/amcYrv66sUCEn/96LM2OD1aUhOsE+aU+M8mBL+zFp3S9XQBbW0daGT7WmER5dd9NmP6dPkt54YVOW3qVDu4f79AUe7ZrDvuPfgy6w5gkjXLPZOYxXc2iFxNcOba7ezOufFzNjSIMTBm6f7O33kP6x1fx358Z924GuSsF+4NvLgPAraycXfk0GEB9awbKiAcrVKHgc53Xthv7NgxduLkcW1wsml14MB+2aa6ulba4bwfAJwX90ZYwtz7Ae4Za1lpuR08dNAumL9AMQt/RhKF+wmxnuvifsE9DWkMNjJ4Ljl+8oQAUXRsHVb7CPvs062Kk/0G4xp5nh779NN9dtFFs8zH21es0auvvkZsXpp7xcfFCwhngxKm8KBBaVpfY8eMtO889FUrLS3UXI0YPtLZzAwLt7HjJtjzL7xoJ0+V2LIrFgmgX7Fipc2YOcNKzpQ40gyFhQJMeY4Rgzk2RvcPHFlyCMEharQEC76s9IzYoryPmIu98b+YuGiNa+7c2fbrX/9acYpNKsBz5o6NbOzK3Lqb3u7GuDvX2NwFPf/+Qddll/J3l016jlXq7XSU1w4UDZX6vay9A33daoGiBYUl5uPjL6YomzvESaBWF3DVeQdQgGeefsqDB3xuWYbnwB4LeCzwZbCAJwh+GWbJM0aPBTwW+Nws8I9AUS+oKf109PVS93lA0Vkzpp0DRXt6e1RuSadXZYWwP314QB1ooNQHONp9DhTlIZcHa55jHRCU9zpgqqsx5QJfLoBKwkRy9fWvf93OnKm0m266Vg/baLX9+68eEaMD0BNgEyYIrB0ARx7eAVT4LKAjSRvJIYk7ia2SmOpqJT0kU25po6Np6WPhYZRs9yt5czQPM5UAnCvp8/K2zm6AD8BTpylLaekZCwp0Ejga2aARSpnp7NmzbNWqj+zaa2CJ0Y27XOXNcbFxtnbNGoEkAJAAoyQ1Y7LGKlmFfcX1k4RkZY227p4uJZUATM8//5L95bW3LDY2XoxRmEAkO5RekvjOn3/BgPYpQFiqlZ8tU1IL80+NcqqqBJbyvaICFk+cEl3AR9i3MGMaW3osLNhHiSXJPPZwwTvYiQC/w0cM0zFIiEmE3KZWJM+8F7swLv7HGEl6SYJoesR5AMZJNAFm8vNpmBOin7Ez5yXB5P0kwu7PAGsARsgLFBUVWk93lzT58gvyLCgowO64/VYlwnS4x+ca6xtt06bNatrCNeJ36Oy98uqrao6RX1hgVdW11tXda17ePiqtbBkAKNEUvfmmm6wgP8/KSktsTNYomzl9hm3ZvMkampoEeEgjtrLyXCMTGEsffPCBpBwABAGBARVJZmFZAgoBGJ4+nasEm0Sda8M3uWZYVvzM/yhJZn3AvuR/zA+2PXky2xITKIVNUdMmGtQwrx99/JEAm6joKGmjwgqDYRQTG28REVEql9y0cbPV0fnZ+m3OrGkCJgBAGQdzBehHuTsML+YB4AOwgHUE6xWgdEjmEDFF3VJd1hk2ALB1y/D5LAw8xg2LEIYl65C1RvMTwITQ0BCBvqxf3oOv4jOcC78AsOBzJOpu93lsiE+w3p2mPVOsprZarGhsjfzBrDmzbczYcfaXv7wm/dTDh49qjlnbJNCdHZ2WEBtvtQMat5wXUJVyUenv1taIXc26oyM34BpMdNiMp0+fsVmzp1nu6SKBcwBMsBspjYVhTCyDkQWQhN/TqZqmR4CiPeqQ7au5QrsYgIt4ATMUFijXCGAAEAs4xxrimlg3zDWxAhCkoaXdwkOCpVE6fsI4lV+3tDTakcMHLSo6QrqUHe1tVl9XZ5kZGdbW2iZ/YnNgxPARAn6IsZT5cg5XE5eyWkAEyoBpFMO8E//QRyQ2sS6Y89CQIOvv7bArll4qNiwx57e//a02lojHTzzxhPwYwBTfYM7feOMNsaEB8AALr7nqavkL14zcCJtKU6dNsS2ffqrzoBkIoN3RzmdXWHtHlxoKMX8HDh6x+IRkq66qMTbtmlvbVFE7PDPZnv/Ts7Z580bbvGmD4iC6q4uXLLbRWVlqotba3iYbjhox0pqbmqX5SOM1GNuffvrZAHO2UjEHJi8A6cyZs86x3GDz5RfkW29/j9YnMZVNpaKiMhszZpT98Ic/smefeU42BiTcve+ozZg6XvcqSr+5XzQ2NVtvf59AUXRib7jhOqutrbb4uBiB3ACPnR0O67O2ukagKKXQfBaQjtstYBcszSFDMm38+HHyT9YD6497oLtBg39xPOze1t6muBifkGjFZ8p134HRvG7tOrvh+uvFhkaGg5h+wbx5tnvnTrGMkVphw4F1iW4v7OBPPlktABYAE59wGxvhp+5mI/EEpiXrAL+mBN/9P6gU8ZnYR1zg/1wv/sj7uRb8iuO7m6fuphibQjtgzHZ06rNunGUjwzlGsPyOeM/mWOaQDB2fNYAONvedkOBQrV2Ov2DBhbrXEnueeeZZxU3dIxOSJEeCD3H/oASbYwBeAlzix8RPnhtuuPFGfQaf5h525Ogx2QlAlPjK57dt26YYR1VJcHCApQ5KFhuaTVgAX8BzwM+ICCojxqr6gKoNfI4X8gecY1Bqkt15+w3W0FCtGJsQnyjQnGOZl4+VlZ9VVQBjRFd648ZNlpySqo1RbPXhRx/pmM66DrOmRkdmgEZLvBqaOuxbD94nX9i8aaMlxMed0znGB0aNHm0BQf7adJ4zZ7b97Gc/0xwRx3k+Q2rn7rvvtFtuueWcXjj+yL1bzPOennNSE+7cug+6LnDpNuE8/wHY/R/d54kPjnyTr3mZj3V191lVVc05ULSnp/9/BEWpKOHlKZ//3FIMz4E9FvBY4EtiAQ8o+iWZKM8wPRbwWODzscA/C4pSmtjV3mqD01NVohgdGWE+ZKJepkZDAAVuQHV23wfKoNRdHpZon/X10hgHZlyX/u9oUPr9l86k5/SiBnb0eXDmIZqk5Xvf+57K49DVhC1Kwvnww49I5xGtMh7sAU/QsnPLbCnNBEwiQQQIJSlau3atGJH9Xl62fsMGJQ0kCQA9JDuAA7AJmxrpdOuAXoAHJBYrVrylB3zpXVKK5e0ttmlmxhArKy3V9fEgT6k1ABHAKGDjhQsusOzsk5aiTs2tAiOPHz9qF164wA4J7HJK89vaOiwyAtCoR6X7AAgAVAAoS5YsHtAA9bW7v0JpcpX94ek/SkPLZW+OGDFcCSXAKMkgLA+Ap0Zph/oKNALk4D0kFy6gxZixD0CBw9r0tpZmdEMDlMBiNwBMQFFs5TDZmi0iMlSgt9tQhevnuNiMn90u8iTTbtLMuUjqYL9UVgDIVmjeALCLis5YSEjgOYCG5NFlmfE5t2kPPsH/KBUnQccfJ0wYK19Dx/WqK6+wCy6YN6An52379u61nFO56sTrNs86evSYumxPmTrNTuXm2NFjJ6yjs1vaibC4aJRBYg7DbtLEiVZUWGAN9bVq6JSRPthqa6qtubVFx8NvSYx5AaKTlAPi8QVj2dVbBTjmb9ijurpK78NO2BMbAwBgJ3yZc2O/s2frLSkpSsfg+pk7gBHAtJjoOPkGbMuAQH8BmG+9/ZZNnjpZzLe4+AS74oplkmigmUpra7vYzQX5hZIYiIuJtP7ebkkfMA/4PhsHgOduOT/zAlhA8ktCz+YEyXt5WbkYZKxRwFRHx69BgACfZ94YA2uQpB0wCNuwacFnAGkAS9kkYI1ih2uvvVbXDaOLawEkBZAFGEAfEbANf2ZTgBJtQFvK8mE8557OETCEjdALRi+2rb1DXeVhib733t+stq5BXecBxOnIHhzob+GhTtdqt1kbQCTaougec92sKTYdALFdrVRAvPqGJuvo6hPDGJ3Lru4escuqamig5icGvRi+/X0O29XL7Gx5uQB8lwGKPiDrivVb39Rq0yZP0M+ABpwDmwOuYJvGlnaBpoBMrB90P2HLA+BPnzFNsg7oFO7YvtUCAv3s4Yd/riYu7W1t6jyfmJBoL7zwgtYcIB/XCfDC2rv55psln8D1ERNZA4ANTc0tmmtsiv+odLcf7dogca/CQvxt8sTxYlgCxHEcZC/uuusue+aZZyQbQCdqgHw+g489++yz8nfGjtYpTVmQibjuuuViDwNujxk71p5+5hlbdtWVauSCbvKjjz5jSy9fKNmN+PhEyy8oVomsv1+AwF+6cLe1NKkZ4K//41cCRXNOoVWcYsdPnLCHvv2QmNM03+rocu5DmYMzBI7Pnu3cJ1h3H3+8SvMFwI39B6UOEmgKu5i1xnVy73l75Urz9kXrkvJdH92DeB82hRG4edMWxUs2L5gzWIdoQwNMwoqW7IwvcgG9is2LL1kohi9gc2RkuNYF7HQ1hunptajISK0N4g1s55rqWktKSrHPtnxmXt5mU6ZM1rrShlNignyP9eUAlf0DMhMAhj5WUXnWRowcZRVVderMzWYb2qrJSUmqZti7d4/uX4sWLrTC/HwxjQEb3UZsbBKgDQ0zFt8gTrngPTGCdcs6ZX0yZjSs3Q0OQGRY5KoA6O87x44npuPnHAfgn/ss14DNiZOMhxiA76t8uq/ftn1GAyhAv1RJd/CC7eiUYHOPclj75eVlNnLUCMUmmIz4GZ/vaOvQWiguKlHs41ooM1/57rvafDx29Lilpaepk7vLkAfExs9/+at/t/b2TjXk4nPEB6RNiHVu7D546LhNmjhGsYzYiH/lFZbaRfNn2+49uy0tPVVxBl9krvARzg9wzGbOkiWXil2vigNfAM4U+U5JSZktv3aZLb/mcq7YkUkIpMoiQNIO6zdssti4eGmdInmDjV588SVLH5xhV119ldb0a6+/rgZdbOqqiVVnh5iuSCVh76bGNhuSOcgWLVpo2SdPqJkkDe+I0cRn4kNRSaGdPl1qixfPk6Yovscah/nNNd1xxx1qtsT4mF+esdxqCTZa3Nd/pyl6PqPzv9MZBRT18qHjvLf5ePuZj4+fdfdQRVIjNjvxoa/P638ERaVHYWbPPfsHDx7w+aQYnqN6LOCxwJfEAp4g+CWZKM8wPRbwWODzscA/AkXRFEXQH1C0u6PtHCgaFQEQ5KXu85RZApCSeGvHX9qhTpdPGi2pozNJTG+PEguH9eFoS5EEkMC4wvfuw7H7EOyW1JNkPPzwwwLsLrvsMiUfMDVgHqHFRTJIUgGIAXPGLcnjIZ3/AXi4jVrcklwYUSQEJAL8D/CBB3aSXtgfH36w1qKjKRs0a2hotszMwWKlOHqIZQJe/IL8xZR1GV80aWhp7bSs0cOtpblZwFdEGM1DkmzO7JnSaouOjhQTDZYgnaIT4+MFiubknNaD/bGjJ1SqD4MHEALwoq2t22bOnKxS3m3bttqdd95hlyxeYm+v/Kt9/PEnjkYYzCIlHwECkihrJxkblJaqRI3EDXaeozNKJ/YAJfIkKoAwAFskS3wBWJQUl0r7kgQIm5FYAfaQ9PAeGCSxcVFiapLgcCzAJZI2V6cV1tjvf/97Ky6uskGDYgVoM4633377HBOIa6V02+lWT+fvaIcNpaY+7WLZAWqTZJFYkbzyP8YNgARLkC6yu3ftsP7+XouJibbvfuchaT8CzJFU7961yxLiE9RwB4YVjC0kEv70/As2Y+Ysa+/ssB07d5t/QJB19/QKPGlqbldX8ZEjMiw9LU0g6KyZ0y1tUIqdLSu348eO2pBhQwVwopdIsg0zlLmAJUryjswDfs7/GQdAAoCLW36J3fFnbEJzJpik6N4CUgJSwcjhM6yH119/Xcd3mWmw0ebOmadrga0LwwtQMCc3x9Zv3GBHjxZa6qBIu//+B8QULS4pVRKPXMCJE9kWFBBgdXVtFh/tJ5+HyeRuDjBm1gJgA/7HfGP70tIG6+03mzSBTYAyC1EzMJjFJVZbSyOVWK09Pgd7i88yl1w76x7/BBhwmm30a70eO3ZUv7uMbdYrx+S92NBtNsUYXCkGGH0ALqxbGMGAH5THJiTES9cWnbltO7bbhImTJB2wd88B++STNdbbZxYcHGqtLW3S20yIixQzD38igcfO69atE+Mb9iMML9bOxIkT5Nf4KPPLuenuDChXXVNnPWoAFW9JKYNk27r6Bul3uvp5AKJonXrhUNYv6QKud+So0ec6g6MRC8DW2uEwtcaMGm7Z2XSgD9L64qODBqWo9JZNH+YxJibOSum6HehnXZ2A26Ps0OFsCw02e+31P9uQzMHW2NBosYDPZ89K95LNHuz717++J4CaGIsdWeewHVMHDZIe4cRJk2zP3n2KFfgF1wT429TcLDbont07raaq3AL8vO03v/mNwGkkTph7gE5AokcffVTgEnGEF/7++OOPy0dgOW7fesCefPIR2Tk3N8duuOF6e+nlF23p5Zfb2nXrLCEpUfIQ69ZusOrablswf5ruGTt37rao6Dirqq6z4cNGqPkZzZYa6mosPi4akMO2bNlkR48cUjyEHXr9DderdJ64X1J6RgDO1MlTLGagTBoAl02oU6fQiw0SIxX/HDVylF177XLJVRC3YCefKW+w2TPHW27eKaup7bSv3H29gFA2Ko4cOSqQlBL6l196RdcJsMs9C0AX0HTxJYvt2T8+p5Je7Mr9cOKEsebl3afKAsBtOsDTEZz7J3IdaD3iM9znqJLAz6zP207llpqft1lycoxYmzTrg0HPvAGuIQPBGoQtSdyB+czaSk1Ls42bt9oNN95kO3Zut4jwCNu8aZP97ne/taNHj9jLL79sX/vqV9VoqbKiQvd0jkMzJ3SQYWtzPYCuzB8+wqYHurFsOsIoJ6bAwOWewVpgswSbus3nEpOTdN+FKcpneBbg//g7P3M/Yc3jozwj8Hf32YB7w29+/agdP+6UxLNhQoxasGC+gMRp06ZqPIwPze3auhr5t6NnG2zxcQn25BNPSW8anyLO4PvE6pbWNgHlsO6zxoyx119/w6prGtTEbMeO3TZ8xFAB08jXxMRE2LJly7RhRKxwZWQOHD5hEaEBWls81xBP8TniGLEF1nhJaYnmk3J+ngHQ1l23br3Gwr2gqqbZRo3IkC1y80ps1IjBsjWbtRddON+WXLLA2tscwDX75CkB+YDwew7k2rQpo9VtnooTWK/r139qYeHBYrBXV9dbd59ZUkK0WOEcf+qUyfbpp1sUK7jfBgYEanP3ueeetQ/+9r6FhgTL97ExG8tItISGhwi85/p/8IMf6J5OLKXxVWNjs33ta/8msBpfZJ5ZY2wQ8Azlaoj+/ZOtA3g7YKX7Oh8gPfc3L3RF+88xRb29fAWKUj5Po6Xc0wXSFP2fyueRdOL1x+ee9uABn0+K4TmqxwIeC3xJLOAJgl+SifIM02MBjwU+Hwv8s6AoTVkARd3yeRcU9fXzVQGSOpAPPPyz+04CJdH87h6x91xQlGTMYRP2KVmAKeU+BJ8vrg8wwoOxyxjhd8qzACNowgL7ANAQoJRyMthoPGTDdKSxC0kFD/qw8gCcYLiQ0PGwDzgD6LR33z5p5sGiyzldLiABQI1zoucHcEL5eHJCpIxfW9sgoBHmWVevqWTTN8AsIChA5W0tLW36XH+v0ym3rb3LIsNCrLurU7qXY8dlKeGlnPPEieO2cOFF9srLL9hlly6xPXv22fTpM5X8o/kIsw0WB6wR7AWrEfbQ5CmTlLDSTOiBf/uqxcYlqLkDJb/Sqety2JmTJ08SgBwXHydmKiAs9iQhJDEjeQNwcsvdYdeSbMGWInFEhzIqMlrJF3YjKaVzLqAwSRzzcfRotsXGoQ3ndMfmi4QHcIXEEJuTAMIYAsgEcHCafEzSeSjHBBxhfkjWYba6ZYic0y0xJtlmXt1OtY4+H40w/MTY4njTp02xkyeOW0kJ+pdh9v3vfUcloiS/HBNdwCsuv0IgKwwhQAU6+6KdSIkw2mQtre0CzWAXAnjDBG5t7bXB6Qk2csQIlZsH+Puqa3uAn78YfzRswde4VsYImwlmKMAf4JrbbMq1LbZnvCT72B/QgOvBLlwPf+MYJNAkjoCi2J7fARcADDg+IML69Rvsjjvu1Gdh7QJSw5IiWX31L392dNwCAmzp0st13ceOn5SGK42lPv54jXn1m6Umx5iPl2mdUOrMuLkWSvf5mWSX9YTfMIfMMck/IER7W7udKSkREAMjFMCG+WeN4XuMC0YYSTQJPokx6w7fA6igXBrQAh1JQD7WJYAwtnGlNBjD+VqtfJbjoVMJQAVwRKMX7FZQmC9fxMadAOjBQTZn7gW2fdtO27p1hxUXn7HWtg4J0QUEBNmokcNs9KgM8/fzElAFU9rVCyaxB7igNBtbuCDPK6+8qjHjy9Omz7DmlmYrLSsXiBgWHmlhkVG2b/8h6beygaBS2K5uNeWioUoIpaMtzRYKi7S1xfwCYMc54Gl1XaONGj5EdmZ+AUjozA64BKDAJsCxY6wtH2vv6rV0wPmzlZJ/GJ01UgzDqKhw27ljmxjijz/xO5s8caL0ISNp8nW2wl77y+uyD6xH5pVzuSxz4ipdxCn/ByjpRtPZn1L9EoF2YeGBAl0o18dXiosKrKqi3Hy9zR566BsqPV+9erViNEwx4tbvfvc7zRdNWABEiQ0rV64UiMMmS0lRsc5PHH/jjddt3ry5YjEePXbMbrv9dlv57js2Y8ZMe+Tff624eLaiym699TZ79933rKGxxZpb2m3B/AutprrS8vNyLcDPx9IGJQsUfffdlRojQDnav9yrho8YIWmFvfv3yZejI6Ns0sRJim3IWzA+QCRH3zJCdg8PC5f+6YlTNL4KVDk8gOms2bNs/8E9tvKdt+0rX7lHTD3WGSAum1lr166z6KgYi46OlfYm/sX9YUjmUGk2Hzl2VPfOzp4+S0qMsQvmzbGo6HDdI1JTk628vFQsY1iOaYMGaSOGNcWmjmPLbBs2ZKRK6Vl7ThXFDXYqJ1vxnjUI6H38+DHFfrqxEydYk2xWhKLf2d2vDvRbt31mF190sb35xhua66uuulKbMlOnTLGkhARramzU5pfA+jFjtAHH9VDdwHmIS9w3YIiyIcQ6J/bBQmZNYUdiPL6M3YkrrO3O7i79jq+wiUKMYH1x/3TvVfgPX8RFxk2s4r3co7Zs2ixNXuYL/+OcsGRh5HMvZAPBqVYIsY2bNjjgfl2d9EaTE5PtnbfftcGDM3U/Yczcg1a89ZZYtLNmz7bHHn9CGt74xe//8LRkTyhBd5rqfSYJBPwY9jybJgDJjI2See4HJ44f19ywYcX1sq4pL3c3gNh8Q/u5oaHNhg4dJBtSIcL8Mg+8n5+5fmId8888ArSPHzfGLpw/27y9+rXJUVRYLFAee7BRQ3wqLCrWpsttt91uTzzxpJWcKZOMAJtghw4fdjZevbx1j5k3d442XJGLwYd9fXwsLDTErrnmatu5Y7s00bHdwYOH1QwSxmx2DszdStkeUJTnAvyQ8nnWOHGADRTmlzGiw+pqF7ta4f8TKOo2WnLL6/+Lrqi30zwJQ1E6z4ZyT68JFD1+4pRAUTMfDyj6+aQOnqN6LOCxwP8yC3hA0f9lE+q5HI8FPBb4v7PAPwOKelmvOlW75fNoilKuTBmet4+3wCMe4P39KGHyUSIHu0UPsH1o6nWpBBkGKQ/NTol5j/5P4umyRM/XkeJ9PDzz4EwSD9Dy85//XGAKzDkSFcreEPQH4OKhHMCEJAzGEg/kMPcAk9B7o2SRRATwxWWt0DUczS1KHjk3bDMSLxIeEgk0vgABeAG61NS32SUXX6DxkkB393ZZbUOrhYRR5tdrQYHOg7m/X6DV1zWoNJTjUl5OcgGY4ePrZVmjR6lb9rBhmVZbU2n1dbWWkjLI8vIKLD0t0w4dOqLGAQCQJNeAbmigYUeSXXQPjx3PtanTxtutt90u0AjGLE06sJma4CQl2vETx9UICVvyO+MGiAT0wgYO8OTjdJJetEjAFeAWLB6SLpg0JOAkaiSpo0dnCcAhCUY3FFZb9qnjlp6epjkloQUswTYAXCS1sChhjJEUA8AwD8wNGnMA6bD8SLYZM6AMSRPzxlxhc5pnkNiSUPN3t5SYhJz5B1zgPLEx0Wq2FBDgZ0VFBbb82mts6NBMXTvXlZuTY1dfdY3GzzXv339ATNH2jk511aa2ee68+Xbw0BELDgm1TZs3C/ypq2uy8eNG2/wLLhBrJiI81A7s32vZJ05aZsZg6VYC8JIQk2gyVoAlmJOAlwAQsGAZPywp6Qvu3i0mk9uRHobtRx99pGSZBBKmHYwajgkYRzKJPQHisAfz6MgqVNh99913rmwf8AcwrKCwQJIOJLDoMsKkhrXz6WfbLDw80qKiY+zo0eOWGB9n/b1dFhwYIDAD2wJ4cj6ACYAOwEGO4wAhNI1xSvtZj1GRUZaSnKy5g0GEH+Eb/J+f8X3WE4Af73F1gwHKHQZ3t84FSwobcD6AP84B0AowDgji+N5orUPmkhgDG5Sf0bLr6e3W2HkfZbGcB/b6qdxcoxlRe1unnT5dYEVFJQIL4mJp9BVgvj79Nmf2BGtva7JvfeshMXUpz4XRx9rjmIBYAGKMj/WAZh9+TqygpH/EqBFiFQOOhEVEWm+/t23estWCQ9AEjXDK6oknADmRkZYIc6221jIGO0B/8qBUvceRvIB1FqOYRyzjb6w91hr2Bjzi2rAFY6DEfdeuvZaRmWlxcTRiq7Oeni7r7GiTxuwD/3av3Xj99bILTD/Yhr/85a/ESCNOsjY4FmuOOeJ6uf7KqnpbvGSh5eTmylfcTQ7AoPb2DguPcAA3JEE+27LeBqUkKUY99NBDAsD+9Kc/iSlK7P3www8FruGn+BD+xHUTk2FeUklw8mSRff/7Dwq8JM5dd/1ye/mVV+z6G26w/QcPaL2ePHHKCgqKpPlLB++4uAR7Y8V7lpycZMlJKZIOYDeKscCc+9Y3H7Rdu3ZYSXGhzZjh6EDmns4VKIrcQHbOKa0bbEJDGeaGS2rqAAAgAElEQVSYNct1VVXBLOSaRmndbdm8U42PkpLixSZmjtikGp012lav/Vj+d8stt9ohmv6kpev7JZcstieeeEqSHYBugFU/+clPtZERHOTMK1y4/IICa+nolAwBGzu+fl7W0twoRnB1daUlJcYrFiCDgAQN4L2kW3r6rLa23pISUi3vdIHmmE2e6667xtraWzWf+AAVA8RnmlgR8wEMx413dCpnzppj7/3tY1UcHD9xTDIBB/bvF5j4xBOPS2ohJjrahmZmWrakK0ZKAgNG5smTJxTPASaJf6xH1g+bFStWrNDGD2sciQvWMuuH6+BFjHnkkUfkH3UNlPabfN7dbCOeM349Sxhd2J0mc+49GrYoawoAetOGjZaTk6v7DhsygJvTp0+Tj02YMN6RmejtlTYwDFpAUeIqG0gBfgH20guv2BVLr9AaCA4NUfz+4MOPtLF06WWX2V/fe1/6zGjLsknJZgF2xA9eevkV8/X1l/4ncZ55cfVxGQu/Hzl20pLio3WvA+AE3GQ8Dmu+y+bOu0Dnhs3MJth7H6yyK5Yu0vFgVMNwzc8vsujocEnfIAVRXFwmduptt95sly5eaLk52VZbUytg/7333td44uIT1WQOFjKVMDfeeJPK8dnwY1MADVriFmPo7Op25F18kIBptMCAAEcOprHJkhIT7De/edQOHzqo5xSeE2iWJpkjQNOIUCsocDaqv/vd7w5sHtfagw8+KDCX7zDF+Zn44kgXlAmA5j7BZiGv/1P5vMsYdTfJzv+OgDDyC6xtLy8f8/Xxt75+bzXPcpmivRQp/Q+NljxM0f+7fMHzbo8FPBb432sBDyj6v3duPVfmsYDHAv+EBf4RKHp+oyUXFKX7fGx0lEBRhERhFFESSpduADoeNGGCqqNov9NFF/F+SkgdNiPskC6BOzCWzi+fd4d8fgkVSRKMOkozSXooxaSEGN1LHtABFQDJADwBYx544AGBNByDxI2kg0SO5A0WE38j0Q9Al3JQmgBAgZ41NUpWSPABRfNO56u5kttxlaSDTreMm8TKn5LVPkACmEQVSnyiImOkB1pX06CEtKvD0Q9EXgB9OC+vfuvp7bKZM6ZbdvZxW3bFZXbi+DHLyhpru3ftFRsq7zRdYWlE0KdutDBPiooLxVKF9Tl+/FgLCw+1vPx8GzJ0qF111dUq02dMlP5JXywo0IKCA628vMrCw4MFQlO+ezq/0kaNSFYSREILMwb7AVRhE4AZwCm6LcN+BXAG2MIu8fEJA0zLPiW5aHmWnz0jcIu5Zp5I5tzkl6QWWzIXzDsAGHMCKMp3tBrr62vlQ8ybW5ZMYk1J68ZNGx09vQHGMOWa/P3tlW8LMEoblCYQGnAR8CPvdK5sA0N05IhhSvxIoJl/Socps6WMEDCV5LGgoND8AwKlm5iaNsguWXypvfrn1yw6Jta2bttmFQONk4YNHWphoaEWHBRoU6dM0gYBWnYkiUOGDRHIDJBMsgy4yDUzFwAPy5cv1/wxBkBPgFKAUfwZf0QDDpYzyTj2pxM34CrHwW6AhCTYAAiAzc7a6XYabQxKUzJKog2YzTpDo/ZUzinbtGWT7DxrzhzLGj1G+rObt3wmNnNrW7sS5RAapPl62ZAMB6xmjDA18R8AM64JX+Bn1gxAGn7AeJjjWTNnabODvwHiMW6ASl5cI2wtwDvmijGSAAPw4U+OvmCi/g+QCQiLnfAZgCkAEhij+AnXxvXzxTH4PwACSTVd59Gg5O/MNTGJY8PePHb8hKVnZKgBCSWvhw6ftgB/L5s1a47WVmXFGZs7Z4I1N9eI6QfI7Ha9h03KWsdOAg46uwS+wZzG9oCUlBx7+3iJkert42eD0gZbn/nY+x98ZB0dSIX0mY8Pa99HGySU648cNlwA6cUXOSXIufn5uk58iLnGNgBcDU2tFhZCMzFvgSnSFPTz05zyXtkgfbDV1zdZeVWlxUahYznUIiLCrKS4wAoLi+3Br99n1y9fLrvU1dZaXU2tADuAXq7DkRPpPVeSjP1hxSYmJYk9hlZfc0urAOU5c2YKEKJzPZtJTln5cDuwb6dFR4YrhgOi4Ts0hwMIw6/x4SeffFJxBrYovkAsoPM7rNvmxiZ9Bv//wQ++b+vWrbWExHgLodT28GHLGjtGjMuIcDqb51t0DGXhLTZ+/ERbvWa9zZo9z+pq6+3Y0cMWHhZiIUEBVldbZTdcjzZtp3326WZbvPgSbdwFhwQL0I2LjzdvX8fPAGUrKyoF0DJPgH7cV5C0oPEOzaJyTqGRm2UVFZViAC5ZskQAZFV1lW3cvM7GjM2ym2++RYAnJeiUc8+fv0CMtQ3rN0riAEbvo4/+RkxdAGGVwIsl2GONzeg9+whkDgzys8AAX81lR0ebRUVG2OHDhyxr9GgB26x/qgcACs+UlNu4MRPtxPFsjR0ZCkrjiT8dne0D7P5qu/JKp7Sb9cg9ZMjQTNu+fZvi3clTefJb9HhhxHIOtK+XL79W65/79vChQ8V4vPzypYpRrENkYJwGcWPFiMdebPQQRwAQXc1qwF/8Fn/hs9wDAMV4P0xoNm/wbbc8nu/c42HPEzP4nza9BprtcTzOiw/B6H3lpZcVQ90GdPg61R7428iRI8RcZq0iwQKoWFFZoXjGpmR8bLx98N6HNmPaDAGEoeFhKpnfsXOnNjkuuvgi+/Wjv7EZM2faSy+9JH3mWbNma1Pr9jvvkA8gy4FsBrEP+xKv2DxiDKzTLZs/tZSURN2TuMeVl5bJHlwPQPyY8ePlb9iMPWTiGs9GM2ZOl84uFSEAo4Ch7/z1E0uICzFfPx89U1yxdKmY0YDo2AVdc9YKEjEZmUPt6LHjdvjISZs5c5pdcMF8MUVpshfIs0FQkBjhyAYgFSCgtr1NdgF8Jza0trRKluY73/m2nS0vs40b1mvTjhjBHGWfOmXz5s/VZiwM2m9+85uyLfPLJgg+ip4wGqTELf7HF89g3MvdOf97FqgLgPOd95/PDv0vXerpqubt5Wi793sZ5fOAosiluKDoP2KKejRF/4kkwfMWjwU8Fvh/wgIeUPT/iWn2XKTHAh4L/J8s8M+CopSKnw+KxsVQ3uyDeqia0rigqDT0BsrneYCFKUoTlG46Lvs4ZVoOW7RDCSGgqPuwDPjFZ3iPPmtOWe/QIUP0IE1JFv+jyRLldzAPAEVhzwB6AuqQmLgltzNnzVICRfJL4s25XHF/F1gCJKNUmuQLcALmIQkcSUF3V4+YrHyW3x0QoX9An63SIqIiLGvsaOvp6xHzsFG6o0OtqrJGGo50C05PG6zrA5RctXqtZaQlm7ePWUlJufn7oQMXr//BSC0sPGNU9ybERlhgQLCSPhq37D982CJCgpWwoItGSfjXvvZVe/HFFwVOAtK4TU5gJe7Ysd0Kiyts5PA0gUUk0rCZSDJhY0nLcORIAXNOcyAv27//uMXFhSoZdbp/U7bplIFSodY5UJZfV1snAAsgEoCWZiYA4CTKJIQAK7DNGBd24ztgHomN21Uc4Angh+sJCQ1WCTLzTaLGtcAQdJtyAPKSKAIyUobvllYzf2gjSh8xDiZlm4CFwYPTBPTMv2CeZWZSOmlOyWVtnVVVVttNN92sa3r++ResobFJwHhtfb3NmTvPUlLT7Kmnfm/hEVFixJHc8eroaJdOHQ29Dh8+KNYvrFG+w7pxmEdBGp8LoOOb+CHXig+StMPKgzkFgIg2qBqDlZULLCBJBuwHnGYOsT1zA+iJzwKoktyjEUhCSsKMrenM7Wjclmped+7cYTfffJM9+funxOQZNTrLhgwZKqAmNzfPvH1ottUiP26sr7e42Gh1LQeEpZz6/2PvPaDrqq5u/6XeLavasi1bkouKe2+YYoxtbAMBDAFM7wkJaYQkkEKAQEJ6AimQEOCF3osr7hX33m313nsvb/zm0VYcvv9LeN8Yb/y/Qe710LB077nn7L322vucNfdcczlWJn0BIGL+AVIztoC8BPp85qWneoVqADYBhJ38Ae0GFAUg5Rivqnu8zsf58T3mEn0AHCQgByyF3YW9+C72gj3LcYAn+BFAGi+AZYBZQA787vCRQwJbsBMyElwjMoqiVXViyk6aNMWOHTshjVzS5wECQkPDbcKEMdbeVm3XXnulGNGcgx/ayfgzd0l7Jp0V3VvmOEV5sB+bBy1tLZK0KCgqFLs7IDDYQsIibM++09avX7DYS2i4+vsFaK0CbEhKTLSzZ87YksWL7aPlH4nlWaFq32GyA/MPP4FxyZhjW2zD9ehXdU2DDU8bqmOnT5thx0+ctLx80nHDtO4iHdFQX2uVlTV21dWL7b4vfUn+svyjj6yjrV1Ajlekar3mHAw6WHaw/Hgfuy9fsVKyIukZGVZZRbrsPrvrrrstJzfX3ntvpYVHBIkV+uILf7ORw4dZXvZZa+9otxdffEHjA0jCPGZDgLXvF7/4hUCbRx99tHfeRwksZQ4i6YesQUJCrN1xx+02ekyWPf74Y/bQww/byy+/LKCKiutVlTU2YcIkW7d+o2VkZAlsCguPsvrGJksbPsLycrLN37qtva3NhiYn2UUXzrG6uhoViJkz5zyxJufOu1jtAhgcNHiw2J5IHLABhH3JGPjjH/9o6ekZAtpYH/fvP2Rxsf3lw60tLRon/PGWW26R7uyfn/uj/ODJJ5+0s2eybdOmzfou4DN6m2b+FhQYInB93rxLtOGClqvTxezo6lShLm53C+bPNesBBOqxhIQYAWk52WeVqo72KesM85Z0d9a/AwcO2eyZ59vJE4CdIVZUWCCW58JLF2i9GzFyuH344fu2ZIkHWPIZ95oJE8ergBTM39q6JlUq555Cf9NSU6XXetlli+yKKy63l158UQW6AGcBthzoSRE7AEc2J+krc9+rSt+kNYq5D9CM73I/gC3oQEPWMXz70cceM1Qh2VRhfeD+7yqT8z36SL/43AForKWAbe754N133rPy3k0W5grHcv8mo4I1wrtfmKQODh4kXbxezworV66wyy+7wsqKyzUnWEOLS0rEqv9o+XLr7OqSligbJRTcY7MiJ7fExowZpdRy/FqDZmiRR2lN3Lx5i+45rEOhYSGWl5tnmRkZkoRAZ5W5ie46ayrXY5PxwMFDknZgXBkD+svnAYH+AriHp3kA9vTpU1X8imcpAG8yQJZedZUV5udbytChfUD7q69+aBdeNN2mT58hxmtBUZHAWPRtN23eYidOnFLbmOvcB/PzC6Whje3JYKHgF1IJrMUAr6nDhtl3vvOg1dXW2Lq1a5UOjxwDmQpV1dXmF+Cn9YE5hrwR7WeOAYriC2hqoy/qSSSwsZrYVzAPP9DzheSX/P+JLeqeV88FRc99hhVQ6tejzROO6egkkZ6sJT8rr6j6R/q8H2xjVgYp3Uuu4p/0SX2FlnzBkc8CPgv4LCAL+EBRnyP4LOCzwH+0BW6++S6eE6WpqP/P+d0PwfvODoMQipZia1ODJQ9JMtLnAUUJLtHDUvVPAE/3YHuOpihVc3m45vSkNzutUBVi6ulRBXj9DyrBjzb/vQdkAgiCHNJOYfN8/Wtfs/r6Rlu69CoFpQAmDz38PaUHAijBvCPApZAGzIvDR45bYKC/tbZ129ixmQrc0FgkICbNbWDiABszerQKMwG6EvgQ5HmaZbFK91yzeo1ACoAsgB8CQBfApY0YLh1BAl2CZQJiqgvDWgVUJG0cAJEAdUBiolKfz2afsb37jlhcbISAjYbGVgsND1KfSXsjSIcZA3uE4AqwlCCwrqGZbDGLjAy1piaCRFP69vx586yttVVBEYA0weSIEcMFoBFE02bOR+o2oBnpxgSeABUAASUlVQaOHR4eqsDzggvPV/8LCvIFThKYwTJifGERoh8GgML4xMbEWNLAgTZ+3Hh9h6DasQwB/AhIOScBEUEPY4JtKLwAwLN8xUcCU+bNv0TXAjDkGAAIAtzVqzfbLbdcKxYKhR0AChlDGMF33nmnFRUUWWV5tUBxtCRJ8SNl/vSZU3bllVdIq5J2AMzhR6RbTpk8TUyrV199TcFoUUmxLbnscqVVM36k3iUnD7P8ggIrKKqw+fPOV1Xs5//6nF188UU2ctRw27p1s+3bu1vMZdiEaLkhXwBQD7gIIACbBjYMAAH2o82AT/Qf5iO2moCG3ahRVlFWLrYVPkZf+R6fE0gTwCMNAYhA1W7GEj1dfBZ74FPHTxwTeIoPZGWOtl/++lcqPoU0AIAv4FT/6Bh7+513BHbBwMMHaqqrraWpUSnIBLME6jCB3nrrLTFWCWhh8BEA40fIUvCikjRgO36HXbEvYwpowjwCqAQEZDxdlWnmpus/4CZ+QlXjhvo6W7NqtdJa6Ts+CQuVgBowFn9mUwNgHZCD9jBv6Du2RjMxOMTze77D9fEdjgHQc8WZAEibm5oFbAKMMwYLFs634OAAi4+PFUDB/HH+i3/KRko/LRNQu337DvWfMWR8mfO0taCwUOsOBa9qauts9+69CtCxP6nfDY0dljxkgIBWxuvA/gMCUZC3uHrpNZqrtAcbM09aWtotLCxYayK+umjRpQItSD11BccYL9jgAH+wVVkrJk+aqOJXgwcl2YkTx2z8hHH26COPeNq16DpGREiP2BXNYq6xhlL8jEJA5WWwyvtJc3bbjk+Upr7/wEGl5bIWwigDoKQyPD6OZEVDLTIhgQKhLr98iS1derXm9YYN6+3rX/+a1j/mLiAo/kMlbGwLS+7xx5+0urpGrW+AMZFRaIs+Yh999KHS6H/wwx/as88+J03cZ5/9iw0aNMQ6O7rt4osvsbfefMdiSUcOj7ATpwALu7TpBnubDbyLLrrAalR0Kc4++WSHshcArGhnaEiwNlJiYuKksRgUHKqxmTX7PHvl1VfEptu1a591dJpd+YVLLSQoyN548wObM2uSPfLDH9gH778nAAtwauuOrWLOUnmb+cf94fjxE9pY2bt3n/ReWXdgaC9evMQ+2blToQdzBlvCXGXsRgxPs/u+fK8NSx6iolEV5aVKV//9736rzRnS02Ht4idDU1IE1P+v//Wy9Yvqr3R87r2Ap5lZGWob8iHoaL7yyt+1SXLi+DHZGDbpshtvsI8/XmPDR4yyyspaO3z4iF13/XX2xutvaB1hs4J59Le//U1F8saNHSOw/I033lA/2bRhvrIOLFy0UJsVI0aM7FvjkUxBfuLE8RNaf2ElS+e3VzuXucPn3//+w7o/A1fBkuYarO/Yhhd+yvr37rvvam5Ko7yrqy+dngKHsH8pIAWr1QGezGHmyd13362NFeaVp+Ps6Txzr2ItgfWZEJdo69dvEAP4wMGDvdklqQLHp0yZqvUA8BYW8Pe//4hdfPGF6gubUWiMXrLwUrHSsRtrMuxo7MKGFWsj4PMjjzxiv/71r/TsQxv5Pj4vVmxosNYYsWn7UYCqUtrsHKt1NCLCjhw7ZcOSEy2voNxiogOtuanTBgzop/XyyKEjtuyGZdqwYo5iW+x/7XVftBUrV9pfn3/Bli273m6++WYVQ9u2Y7tswSZFfHyCHTlysneDaIKdPXNa2SR1tbUC5EvKam3qpEx76Hvfs40b1tu2rVu0OYW96xvqJVHi50+Btmy7444btFHLGPFs9dWvfkXrMOxRNJ8B41lb6Fd7B7JA1lvhng1Rr9Cb2ww/V2MeWzl5JVcQjmcP3uOc2IpXdw+MUVPxqIqqGjty/KQq0FM4kc+69XjpPWc6GRe+x7MJr+f+/IwPD/iPjoR8nfdZwGcB3yLo8wGfBXwW+I+2wL8DRYMC/K2nu6Ov+vyQwQNt+tTJlhgfp+CruaVZQvcAnwjzS2tKafKeWQl5CFi72M0XU4XUeq86vdKeehmhfdXne/WlxBzQP5PGFcARQv4ESgCXy5Yts/DwMIGiQ4cmC5QBPJk2bboexqk2fOToMduwcZO2vwgwSBOHHehYCehj1dfU2s5PPlHgSRtIeQdwoY1eQSjSvNMVRBB4VVU12NSp47106bJyBc6tbWh2DtDxBJnofQGYEOzSlvb2bgsK8hOgAzAJeMSxpDED0gKGOp00AAOOIUjCVgR3BIsEBARSfM8xaoODAgXsUqGY9njFkLwK9AC3AFKAUbwIZgjSAB85L0AdjBoC5bPZRdY/OlQaoYCLrW2tYgFjX1XpTUzQtUmXB4AhuOS7jfWNVlFeYWOyRgskJeCjv/SF6xMYAt4QmAJwEYwBHAD+wbaCJZWTm6P0UUAnWHIwVAhaYZQAShEsM3akbwMMOqYv55g0YbLV1TTati3b7Fvf+qadOXtKbJp+/SLt9jtuteeff179dvqWFL0JDaGqdJZAtrXr1ltLe5uNHT9eqXdo01G8hOC9ob5JmnT9oqMECBcU5Flq2jCrqam05uZGSRPQ56CAIEsaOEh+ApDA2BJwA9LhAwTkjKcL+gCJXPGMkuJia29ts4T4eIGMBJOMO3bARxkvxhOfJ6AESCOo5BqAh9iXcVpy2WJrbGhUwTGKbuFDbHLgn5OnTO3T4iPgjohC1+2s7Lt58ycWEx2itFiuB5sMQBY2KGMACIdfwQ6jHVwX4BR/xB+YM4w37eA7gIfME37HF2k3/QXkcFXkGVPAOMCS8LAwG56WasVFhX1jjp3wUUA3zgX4wvhzbtpAwA9ABCuN88N4cn5B+i+Fxegbn9EfQGnGhbHgnPQJGzMuaBNnZMKOCpJ98WnGlLFwkg20nd/pJ/2nfZybtYaNEyo9A6h5FaT3eUViQkJt7boNAloB2AYMGKhiLFtUsGm05BoY41dff1tzkwJJXIc2uAJjgN9iAx46YhmjRmhOM78Yf8Bf2sqa09PTLs3BuLh+dsH559vxY8fFaDx1ptgumTfdnnj8J2IRw07lfQAN2LTMI8aQ/ixatFj2Jz2c8YlPSLTde/aJacuGD+8DelG8CoDrorkXCzADhD184IBljBxpw0fAGK63H/zgYcvLzxGDnBRsxo7xIaUexvLcuRdrwwgf/c1vnrYdn7CZE2wDBiRow+hb3/qGJDDu/9r9AuUrKyrFti0oKLJNm/dYytAkGzkiw/LzC8QGrq6rFdOWlGPuKTC4Dx46ZpMnZtmUyRPt5Al8LcL27N6lQjIUZGpqbLTz58wRS660vNpOnjpj1TVNkhkBEA4ODRFwif0BFsNgYRaU2BWXLbTHH33EcrLPiLHHz8Gjh6ymFg3SZG1gUbQPHcfbbr/T3nvvfXvn3VU2ffoEsQvRc4SNymYMttd9oKPDIsLCLQxNySFDrLa6Uoz0ttYWpf8Ddiq7gg20hkaL7h+jNnIfg12YmjpcbS0tLrH6uloLDELGJEysPzYLly//0KZMmSwWMQV6SkvR3J7TOwf7WfLQVG0UsKEDqIev4wvMbUBs/AEmIPdA5i2gPm1nzrNehYaH9upHR2gzixcgMIxOivho468etnOMwFfmF/fdbdu2S9bg3nvutJqaap2TY12Wh9OaZC5zP+Z7+DzrLGsJc5CNo9j4WAGdzCdezB/WLFLc2czknouPsx5jRwBLzsU8IgtkyJBkbXbwHt9jHpaW1NrkyWNk30OHjtrcuReoL4yXp5EcbPPnL7ANmzZb3ICBduDQIV3LSV9gP/zbbcZxfeYza5DrS2dnj4WEBNiSJYsEZv7yl7+Sv8XHxmtDlDXj0MGDNnvWLI8BHo3e8yatl0jOMMbo2C7/cIXNmjlTY8Q9kqwIHr6uvPpKAaUHDx2ypEFJAn3Xb1ivcRmZPtKTMkgYaMVFFSq+x7qF/AxszpDgYEni8IMfIT0QGOBnO7Zvk0YoG6bcf1vQtu32k/24hwC8MoasMd/+9gNasx588EFtftXV1+k5kHFmDJlXjHVrS7v6657JXEV6B1562Tle0U7H8OwDTbu7LDgwSGMHE7Tb/K2zx88qq2vt6IlTdvzkGbH3AUW9Pff/CorSXl5//qOv+vx/dCDk67zPAj4L+JiiPh/wWcBngf9sC/w7UJQiLG2tTXoo7ulsN0DRiePH2oCEeLFuqKAMvxMQ1AVwQYEUHPIedNmi50GbgJxq3U4jkgdkGKLBqqbb0/fgCwjapzFlfirexHuAolQoBpyAsUj6MQ/WX77vS2LFUXCJIAl9L8Ak0qIpIODnH2C79+y206cQ+C+25GFodnUIIOE6acNSpJtGwAIrhYdwAheAB1g5BIG8CHgAt/guAB6gSl5+gdXWNYipSFBG8M9xBMich2M4lwMiS0vRjqOoRJAYYBRwSE3zACcCKYKoc4MD2udVG4Yx1t4XUHA+gi4YHfV1rZY+Mll2oQ0EgQR8BD2uIBI2B4jjfNiGvhGc8B7BJcfTN0BRAisYRxwD43TS5Im2c+cn+nvkyBECHqRLN3y4qo8fO3pcLFiCZIAhgln6DehC8EqgTB8IsgGnAGoB1ujzho0bpW+XmZWpvwFwYRgiBUC7SLvkb4JZp0sHyMqxgKVjx4yz06dyLCsjS5IE6DfCdDl1+oSCMsBYUjZJ9QewKC1ByzJcoCDFdP7+8iuWnpVpwaGhVlRYIrYcwCGyBRVVjZaZnmoTJ04QuwqNvxEj06y+vtby8nJUrISA/cDe/bZ3zz6lE9NX0v1hWQIAE+zCFsYWXlGSGIG+jBVBNKmROz/ZaQf275dPwTair1SZZ/wA9AjmASYAsQkyYX1iV4JgbERaPwVEuDb6s+ikAgbGJ1Jxu0kFQ2BT4m8ABSmpabavN72ZOdnc2KC5yw8+QKBKgAw7lf4xT2gPACJjTmVpfAzmMYwxGIBz587VezBD8TVADwrs4LOwhBgrD2CKFHuZ68AaPXzokLRw517k6ZjiYwT1gL+0AXCZvgCOMobMK4Jx0nlr62plFwp2MNcAFLke88/p2+LjfB9glR9AHYAcxgZQXNfoZbXSb3zLrU+OTYQv025szf/88F18mTRpNDbRdqX9XuXnEhuVnqF0TtYbACzAasDQVatXS8+2pLzGJo4fbfsPHrUpkycI1IavbsgAACAASURBVHKp8m1tyFwEa27iC8wnrunpIEZpHmBDXomJ8ZaYGCNpBJilzMPamlqx3/fu22OjRo6yX//qlzrH+nVrraW5WWsAc5gUd+zNT2ZmlmyLFiFFcgYPSbbGphbpCZOa/sorb9t5503XJtaWbbtt2NBBAlk2rF9nsdHRlj5ihM0+b6aK8/zlL8+a+XWr8jtaiMwzbAOICuOUKtheenqwrVu30f74p+fs5JlC+8Jll4jhHRvb377+9ftt67atArCuuPwK27t3v2VmjraXXvy75EkonIU8SWNzsyUMHGhl5eVKDafNaSlDrKmxwcaMydI9C51E7Ll71y575Ec/sPq6GulmAiShs1tRVWe5eQXSX0RWQZIaYaFKm/bAmG5rb2214MAAVYe/fPEisVGpBI6sxr5D+23c+HHSUPX0ZitUnKq1rUMA6YmTAE3tVlJWb1+4YqGKuzHZWAMY46KSEmtv7bKJE7Js2Q3X29FDB627q9O6VTwswvLz8gT8x6JB2tRsJaVlYp+GhUeIYVdUhP5uvDYiYcBu3rxJIHhIcJDdcsvNlpNzVuAt4NaJE2z4tErLl/dI6R+YNET+w/rEhgFzgrUHn4GNz9rNPGccmYes8ZJj6eyUjM3zLzyv78A65H82a/B72kxRMoDGUydP2d1332M///kv9D5rH5sJPAN865tfs+LiIq0PgP4An8x/1kw2s5gDAFesd8xnT1O1Xe8xD6Oi++l91j8nwwMASTsBefF3NuSYO6w7PCN49zrkW6IEUr/22utaQ1g76BPrywMPfFsp5zD8uWeiNbp8+XJJd8Asve++r9jTf/ijhUREWl1Dg9Ynzs1ahx2wG/bkWQW70TbWSNY3NhnYyKWo0ZQpk/R8oAJc4eEW6A9LtEvPFM3MT6QC/MzGTxhre/fu1jMUn1MIjM2MUydOK5OG5wfuFcy1w0eO2A033qBxfP+DlZaekabnpV27d9vGjRssLDzcmpobbeGCRbZ1y04LCfGKWTJv2GQbJI3scv0sWbxI9/tpUydrDSGTgPsh9zVYzmXlsNxP2U03Xa3UeuyIrMSXvnSv9I4ffPBb0rRlfJEEYKz4ncJS9JfNSJe0+WngU5vqvdlH7hnxXP15GMaB/t5GPMWUAEW7zN+qa+v7QFGYrP8KFHWFnP70h9/5SFL/2aGQr/c+C/zHW8C3CP7Hu4DPAD4L/Gdb4N9pioYGB1lzU72KywT69djgQQNsdGa6Ci1RTID0Z8BNEu9JdxeAFUg6FMBogJE+j/YkAIyr9MmDLSwEguwwtPbO2cFnS/9cUJRFGmC0rKRUmlUESwA0gEMAr9/81jcEXJEqB1hGMEFwSqCcnZOjFFbSQAmEnnvuL1Zb76Xk8SBN6mvq0GGqsEtA5OlsWR9oyOcEix5LsklBFEwLx34jlR9ghMIlAF48YMMmcS9AFsATmHMEwIB8tQ2dFtMvSNePi48XMFpZVdVXQZxzEERjUiqpA5YBKBKY8R2CK0AS+oNNG+vrlcZO8MmLYJB2EnTn5FdYVDismB4LDfVSjAlIsC/fJ4BSmnFltcAIfodxxTmoUszx4WKxtal6MYEexYsAAzgPIEKAn6cRSzDkKmg7AAeAiOCTYJeg1VW85jyAOxxXU1ejcSQAps0wAAHjsLtjvWJbAjyuCagKUAVgVl1da0EBIVZXWy+dtJiYaKVCk9Z67733aExJ7eS6S5deo4IsMH727dtvEyZMtEOHD1tU/2iLS0iw48dOCtDw2IBU4o5SejasF8DirKwMO3P2tLW1wYIqlxZqbP8Yq6ups8GDBqufBLwAkIwh1+Z/xzTElvQZsMFVV+aY1GEp8i1sz/cB9wBTAf/oL+dwRUR4j8+xK+fCPmwIcB58muNhfQG8nDdnjoWEhVnW6NG2YcNGBfukIgMChoWHKSU+0N9fxWlg/DE+jB8gMj4OiAggCtCOvwOI4ofYR5IQvZXoGTNXJIu5yXnoKywljuMHQJHz4ZeAqHzO+QBbAW9mzpyhvvBiLaCP9Jv3AAywmWPIApgAyOIPAKIAo2j3AZLi13wXtjc+w/cdqMJcxA95j3nOXMTHyisqBNKL+dzYqHmGf7oq0YyrY3fxXd53VeGjovrJl0hlxm9ZB9A1zsjMskGD0dI9akHBaATWqCAN1dwBjw4eOiyb7dq1xxIHJGoNweaMqVcoJk52c8wo7Oe0RV3BGtYCiip1dbVZdXWjpacPs6zMTDt54qS1t7VaaalXjOqeu+/W/N2/b6+KjbHJA+vPAza2qt9UWWd8YHAC5LCRhPYqwODJU6cFWnAMkhLMH4rQAALV1lRbKFXCzezL990r7cG//vU5bR689dYblpubo6J3tB/AnOrXFCRCvgBAq7q6zlau+tg+WL5OqelxzN3WZouPj7P77/+qvguTr7KySmy27LO5+r+jo8tqa+qspa3Naurrlb4OgMhcbWxqteAAs0mTxtmQwUm285MdNmTIIPlZZka6UuqxE7IfSGWUlFWprxTlov+5efkqwgRzND6OQl/d1tnebpnpI+3aa5ZaVvooa2luFCuWe9hPf/GUffG6L3pyCEeOygcCg4LFUGMdX7V6jcBLANip06YJ0Dp2HECwWyBZeWWlgK/kwYPs/DmzLfv0aZsxfapkJQA400eN9FLDGxq1ZgHakq7d2d2twjoUcwKI5IaBnAqVwJE4aW5qtPvu+7J0lpEPmD1rpp05w1gyv6I0B2E2jxvPptcubcgAzLNesc7wOZsIZGA4uRQ2EwD+2LRauXKltCJz83O1LuDXzB/mKaAhc5RNJuYa8jH0m5R55iPtJXX96NEjdvddt2sji3sRL8B5/J/NI7cJ4dYll3LOOVjzmMNjxo3VGu9Yrayt+DTXoD/etWZpbcSOXIc1zkvVDtD3kDsQmHj4sObMyBEj7d1339M9gPdZf2Az8jubPDt2fCLWc2V1jeXkF1hzW6vS5gEK3TyGIc3mFesQvsG6x5zPy8uX7IUnk9FiCQke696734dYR1uH2NSwVFevWiX2N0WO0jNGSs+a4lpsYGVmptnChZfa4YOHVSWedY92sv6uXLXKbr/zdtkIyRRAezRd9+zda2vWrBGbngyfaVOn26aN2wWKcm2ez8gKAWTFh06fPmU3XH+dNgCsp8vycnO0oYTcCjYfkpxs5hcoyYjrr79OIDrjz/GkzyMZcc89d9kXv3itng8io7xnDu+e2KX1OjgoVH3/NBvUPQNyvnPT6l2mkVLpA/z1fKkU+16maLdfgFXV1PWBoujl+pii/9kxjq/3Pgv4LPDZLOADRT+bnXxH+Szgs8Dn1AL/DhSFIdPa0ihN0SB/EyialTHKYvtHq0gH0vUOFGVBVaEkUukDe4slnVNoifd52CVAAXwDFA0K5aH4H0zRc0FRKKhUt+4XFaX0QNh4PFBTzfTKK69UMIEuGdp5BGj8DWjBQzYFcIqKS2z1mjXS/AsLhblx1ppbWwT0wO4qLCi02TNnqLDABx98bOnpVKLv31cdnd8BRQhsaDcBFqwPglmugwYfrEKCG8ci5eGe33l4d2xRPgcEImghMCPYI2AqLq6zAQNhunigGOd0wCfADIAQQA5tIFh0uomAJ15KPWxcPzFdXco9LDKCIYAhzgd4BNCDbXgRlHBegFrAHgAZ2C8EthxLO2GGAPJkjc7UGBP80x5+CHgYO4I+0jm3bNrSVxgHsJLvcQ7AS84JcwaboMMIg5KAFTCL4wi+p06fqqIRBLAE3ASlBHh8BpgC+EkABKgMawfAlBfXQvsTULSkuNSi+0cJsD179rSdOHncHn74IQWjMBsJ7pEouOfue23lytV29OgxpQPv+OQTmzl7lgpNUI2esWxtbbeWNrMJY0cpYIZxR/9JAYQ5s2//HtkEpg8+sXrlajtv9myNNe2nr4wT/eRv/BVb8D+sRdoPe4i+ASykDB0mkBQfgw1FEMjY4Sv0mUCd3wFoCeZhWAKY4QP4Bj6JzwA4AkS8+eabAuomoSEbFWWjx4wVqAHQy2v6jJmqEs74Hz2aY1MmDLcAPzRlwzWv8DUYu/gIfQDk41jANCchQWBMO+kPYBdAsEs/JygHOAXohTULwMs5AVJoo0tfp7+A0qRyXzJ/nuZncUlxXwo7AAJ+rMC5dw4CLGBT+ukxHDN1Xl4E9Vy3IL9A1ZVpM9/NPpttUf2iBARiB/4HDGW+cTxF4miXA0HdpgHnY0yZp/giPs0Le2Mrr9gLchXVAtMYJ3QyVWQqPcM2b9mm9HrS59EMZL1Zvmq9hYcGWHhEpHwLJjop4ICOrAvMYeYM80zMraYm/e4Kk2ET1gEAI9ZMAMTW1kal0grMDQ2xjnYv5RU/W7NmrU2dMlFp0wMSE7SWOsYf59y0aaMkIgBsWdMAsWDV/fX5v1lVNVIJw2zP3n2aFwBEgLpIgcAe37Nnv/30icds04b1Vl5SYj954jEVSFq4cL4tWrzQtm/fam+//ZY9/vjj8m3mINXXmXe33Xa7AHf/gCA7fPiYgPzcvFzpHS9YMN+eeeZp+9nPfqqxfuml/yXQGZ8emjzMurvNGhpYL7sFzra0d1ig9CY9VicgIqnySAt87f6vWGFBvq1Zs8qqqyqlgZqaMlQ6vmg1JiUNtoKiMtu774CyClgj4uIT7ON1a3WPwi94NTc22vixo+2uO++wsOAgO3b0sFK+8/JzLTAkWBXN77vvPjtw4KAKc5WVV9j+A2ds4MBoMYUbGqgE72dzL54nNvHxE2ctOjpcc6aopNT6R0fZiLQ0pc3v3UWa/2wLDwuxLVs229gxY7RWAvwCxK1ctdrSMzPtkvkLBLC9/tqbGj90P8kcyMnJtqqqSgFppM/fcMN1tmLFcgGmrF+AufgZBfcAL2++5Tatfaw1+DXzgLnvZE+45+LzrD1PPfWUdJRvuukmbXoApFZWV+p3fJ3xAnx75pk/9N4TIzUP2bRAnxPmqGQzwsMFGK9fv86+/KW7jaJNrCVOboN1h3smaz9+6mRZmItuQ5D7BfM3vlfaBZCdOcHayw/gJfc31k7Ow1oiDdSFCzVXuQ/iU7/5zW/EFKXtjPmll15qP3/q5zZqVLqKFcGS5b2DBw8JhKVtgLv81DU02gVz59rGTZs8SY7yWkuM93Qz6TdrNnq6bGyy3rCZxX2AtRSt0aDgIGmics9gs4Hnkoa6BjG3AZk/XrNG93aYogOTEq28vNSSBg6QjjCgIsWMujq6LbcXqGZdgIX7yquv2tJrr9Ea9eprr1lGZoayDlhv33vvI4tPiNFGDfeZgvwSaYrSr/KyUgHUjQ0N2mTAX8aMztIGaVCgv+YPx6Wmptif//xnPfdFREaL9XvbbbcKFGXc2Az55je/IRt/61vfUqGvpuYmPa+4wkkAu4xXYADayf8ARZlv0pPvZYhyjk9rjfI5azOb7w4U7eox6+rxU/o8oCiaosdOnNYa869AUbfx9MdnfuvDAz6nMY6vWz4L+Czw2SzgWwQ/m518R/ks4LPA59QCt956z78stISmaGcHOlOB5t/TJVB07OhMgaJUD3cVPXnIhSmqHX6vXJP3e48pVY+AHA1MB8wBNEmLtLeAgmMKuGJL3nn8VLEZJmRxYZHdf//9CipIBSPoIdD5wQ++b7PPmyWtK1JH0cGLjIq0hMQBKgBFUZk//enPAi8AbMorK+zkyRJLTAyzQUmDFPDee/fdAu8IrABgCFoIDgEqABscWMkDOoEGgRkP7WKwdbQriKS9BI5KyU9L02cEcQRkgCqAFAAcnJPvwrQTYNlGESB0VgF2PMkBjwUWLfCLQIcAi/MQeHF+rkdgiV1hVZWVl/UxWmCzEdwB/tAGgBSvyEWbglsCSUAKguCy0nIBOwRHBMGAXgSmBEYAkKRlU4GYwIHvcRyfkYbNeAHslBaXCtyhraRN01eCT46FTQaoRjBJijX2AcwkWHSMnebWZps+fVofAEf7+R6BOynj/A3Th/NzXoJkxh7GS0+Pn503a4604V577VVVwJ0wYZy98urLNm7cWLHfnFbjypWrbMJ4CkwU2Z49+ywkONQGDRlsZRXl1j8mRpWDCaYJtsQw9A+UTajgTJsBQVCDQFLAz9/EnB0yeLBdtuRyO3XypNoGuOxYTYwR7abvBMAEiwDDvAD3ODf2wq9hJGOTxYsXKwAEyGXc+RsAle9i1z/96U9Ka+c8AJcATQATgI8cx7jzHnOgorJK4AnV1+kzzGpAV4rJUDDl4MHjNmL4EKutLLfzZs7UGOMXTrsWOztNXD4DhHd+Rx8I8nkPZhSsU/rKPHGam9gd++M3DlDnPPgk32WeBQQFyPbdPZ7OMH3ELwEz8HmPUd7ZtxmAH2MnzgFYgR/gs3yX7zmpAafpii87/U/mJHOK9rFxAEABYIvMhmOp4mN8zjzh2io61NoqwJ4X52ed4Jxom8JiRDcSgAeQjw0GPvcPCFRKNkB0TW2bDRwYY1dfvdTefe89bYD0mJ9ACuYDadAw2+k718/NL7SoiDCBR05fj/7iV/wAinIN7FdWVsJISDOTeT592jSlWwOSMIcoqjRyxHCdG23NC+bMkV+xbo4cNdJmz54lmQNYbt7cjtO58Z2CwmJJTRQUFtnuvUclJQEwB5CUPHSY1sGM9FFWV11tjXV19tjjPxbImpubbT9+9EfW3t5qr776imx+7bXXymYffbRc7ETSfulLZ1ePfbJzl9LCAaxhFcIa/tOfnrWJE8cJUH3yyZ9Kj5U5FB/HGhpuubl5sjXyJZOmTrP1GzaKzc1G3MIF823VyhVi0c6/5GIxZGHBtzQ3WVxsjF26cL5kK6qrqlRlvaSs0q659jpLGjRYeryrP/5YAKk2tMprLWXoQKuvrbW5F55vX/7SPTZ08CArLSkWAzM756xl5+Vac0uL1nXYfcgjoGMNGIPuKXIVgJcU4nrg2w/aE088qc1A7gewfxubm6S1PW/uXFu86FI7feK4VVdVWGIC0ggJ2rDDt+sbGgxmMhqR23bssKzRY+wLX7jSCguK7c0337Lamhp9Bxai1pvmZktJGWq33nqz7d69S0xZFYdqbZVuNPOINe/Ci+aK4UpGg7un4nesQcz/7Oxcu+CCOZqTrmgc84B7IOvQ4OTB0okGQGRNZsMCkJvrAPZzL/3+939m93/1dklNcF9irgDKoVVZX1dtDz30vd7COWQtVGruMQeZ19zzsC3zlzWJa3PvBERlXZ6/cIFt3bpNmwlOs5v7OO0FIOQexX2fOUShOtjHzAfWJwo4sVnBWPBdAEz6ePjQYc1TUv6RfQDwRn7l3nvvFVOSMV6wYKE98uhj9vAPf6iNV2zupDaYx7SZdQhA2zHYWQs9LdN++uzoseMWEOhl17DxIO1p/0Bplsp3hg2TrxYVFlj/mH7W0FAnaYWiogKrre+2+fOmW1xsnO2H8TtunO41gM9vvvWuzblgtq67c9cuq6ppt6HJMTYwKUk2pFAazx4ovtdU14t5zfMEshBsUBbk5ysLCLZobEx/ZeJ0dbarAj3rDiAprFier3oswAqKau2r992qZzDu6wDzgKLY+IEHHrBLL13oZdD4eZqenIPnRWwREow80H8FRc9lin5aZ5S/ZTM239HNodCS+VnnpwotAYoGBoX8S1BUEk9m9vTvfuXDAz6nMY6vWz4L+Czw2SzgWwQ/m518R/ks4LPA59QCnwUUPbfQEqDo1MkTVX0ehhLp8676PIWWeGClMACVQQHOAlRF3QNFtbPf3a2ACVZPEA/HgYF9TFHpO/VWoPfO46lNRUVGKn3+O9/5jh6kKQoBGERwj44dTFFYE50dFKPwND79AvytiurarW0Kords2Spwo6nFS1+GFdTU2AQV1UaNGCmGIoEKgQ3AAMEXQBPHEkh4KXQe6EvAxt8EoFGR4Up15EGfAI7/Aaf4HOaHK6CE+wAOOd1QQA/YIRQy4XgCwXMf/r3q0mEKzl21Wq8avcfm8di2HdbY2GAJid45CMQAtjiOYwgwXbv4noLwRphl4QoqWltIva1V0O2qxyN1AJOOYI6giICRcxPs8LvTN+S8jKNj08Hmob0uhRJbMp68R5BIHwjaAG8ICjkfgdKQ5MFisnkpmPEKmgGsGCu+R1s5N2Af4A12YzwI6lJTKDzULfCJlD50ygqL8pUmylgAUsJoVSA4epz97W8vatxhp6xatd5+/8yvbfmK5RYUEixgt6AAIChYzB4CVIAirks/CezQWn399dcElM6bd7GK1xTmF1prs8dqAjQEIAAsdMWJGEfshp1cZXTYjdgGIJXAnbYCGgHO0T/soCq97e19IAGVhvk+ICAvroetXdo8IAfXfv/9NXbjjdeI4UfwW1FVJSDsiiu+IPvX9RbD4hz5ebk2fOgQu2nZMo8pVF6uvgJAOO1ZbMeYKUVXOpaeZi/+yneY57BFAWvdJgLgFgAs/u9JWkTLH1VtOSRE5xJjOipSGyM5eTmWNDDJInqLb8DgDggMkC3wQzYvYuNIrW7VnMcHOW//6P42Y+YM+Qu+REEX0kK5Hn5HkZ7hI4b/k2wBfgZIwhynn1RQxtYcz/d4MU8c49tthDB+jk3qNHPR4IRth6Yj7YQFCZBfXlFpKanDxbykGn1OTqGdd95M27R5hwUEmLV1mk2bMsGTSOjsEqjqpCHwNw8k8Zj2tBEdVMa6pq7BEuNjrbyy2tJShlpLS5PFxrI5FSG7Njc2yT4J8XECRZ977u82aWK6mMqbN260B7/9gIAr7AWbcPqMaWIr33rrrZojMENhGv/pz8/ax2vX29NPP2NDkocKNIO5xnpKsTJSuDk/Fc1nz5hhNZWVdtnliwWoPPXUT+2pn//UwsNDbceO7bZixQpVoMbnscfDD39fRWpYbwEfS8sqdG2Yevg29mZtOX262H75y0dt167dmoNdvRqtMFYBpQQKl1daVP8YO30W/2Gdapd0QENjq/WLDBLzEk3RWbNmWEV5mQ0ckKjjuBf1j6bIzlCLT0yynNx86TBS9O7jteusvaNTUhqMN4xwwKLrr73GRgxPtaAAP6uurBSoU1Zeajn5eSpAxfiwnlOVPCQ0zLbv2KkNp517jtuUSZkqnIOUAmxiZF1Y1yQPER+nYjex/cMsfdQIG5Y82PwAjoJgrbdIooA1jPsYaxdSK8WlpTZyVLpAR6QFKB4XER5uZaUlvenbgSq+R0Ec5iVSCgBrFNVjc4f7A2AloOh5c86X3ZmT6MT++c/P25VXLpFvMhbYALkaNmFYk9HuBsBmjWPOjR47WpuJM2fOEqjIPKBd3n2BwoQtNnFCukBs7ME5Pf3rJGmfDk8bZsuW3SB/4H6Ff7L+8n38lPWGDTrua6wZ2EIM0fh4/Z08DPZwt/32t7/VfQvQkg0VzoVvs06h94r//eIXv7SlS6/u0wfGr/Ej1oSCAmRBQnVvShmGZE6TUuaZTwC9ANs79xy1+BgKEoYIFH3hpddtRHqqQG7uFwcPHjMYi1kZaX0biazTrOO0GeDVyY5gx9VrVqvQIOsc5wTIHTt6rF1wwYXabEFWYeGCBbZ500YLDmGzrkJFoKKjAwRastE4eNAge//d99R3nnNgeq9bv8GyxoyWHT748ENraGyw4WkjxKplXU5ITNT6x7oVFBhqdXUNWn9i+kdLB7iwoEAZKGi9zpg+TfdWZCfwRWzBhiPSJxQMo8gkTNGbb77JbrvtNj334Hff/e53tJbefvvtduWVX9C4BwZ5z3+MLc9/XBNQFH9xm+JO49MxODmWMXQFkfqklXo33ym09K9AUVd9/v9UaIl1ltfvf/tLHx7wOY1xfN3yWcBngc9mAd8i+Nns5DvKZwGfBT6nFvh3oGgguVs9nRbgb9ZUXyum6HmzZtjAxASBUIAQAAswdYICAz1gr7tXM7Sry8JCQqUpSvV5dvYBIDx9TD8J/nf0VhZ1BU4+DYryN5qiVRWVYg7xsEzwBqODQO73v/+dWFuwRwGNCHQInMaOH2eJAwYKlICF8dprr4nBUlNba/5oUXV3WwYFUWB/1jco+CJAItACYACcI82bYIoAluCI83N9VwkaNlSgP2CnVzSAgACAy1Wed7qdBJAEPDyAEwDxfQ8g9cBGgipeAoLNFETxPrYCqCF4cFqHfN9pqwm8aqMgSpPYeoAngBV8TjBG+wnCCIK5HufkGi7Vn/cGJCaJScjvqnZ9AL3NCfoObBAASVf4iHZhJ/rhKuvSBlKiaSsAH9cmSCa4hNXmKvICMHINwEzAHhg8FK4gVT95qJdyTaDG+QEUGVtAPP4mSMb2XIe20S/SpGEexcbGe0Wn6khRHmJ19TWyB9fnfPgK1cEBUCli88QTPxXAQpA0eswYSxsx3D5e97GCecZu8uRJuh6p/vQbm1JQjPEFpIAlo1TnyHBLjE+QhmNLk5eiyXVpN2PG8YBv2A97E6ByDcAFGIr8YAvsw+8O6OX7+AvfZawAKgEmGA/GzxUhcYxOgGOYsg5MIEVVVZWTk1Voqbi0RKAmATCBfkVlpUAmxo9CNBNHj/Y2ORISFHhyHeYPwJ8DC5krvM9GgdPXZVwYM9jigNAAC4DWTgrDVZ/HFtIW7vVxwA3OCwgMSzQ8MsJy8nLVR+YPQbADPgA2aAfjgU1cKrnSjouKNA6wUfkuAKz7nPnLNQGdaCd9xUecLidjw7mxL2AYgDLjx+eMl9uQcAG8k7wAOAeExp6wbSdNmqz0bsBE7IKfSR/Q/OxsNsWlOlUUB7Di4ovn2eYtWwR+wA6FBYz9Vq/5WMcxJ5i7sIgdmxZb0G8HlmNbxx6nDdXVlVqXkwYNFFOsIC/fSkqKlR4+Y8Z0e/HFF7WpdOOyZbZ3z27LzMiQHzLHsSuFjfBt1k58E79hnOddMt+Wr1ilQjwHDh7qq9KN3AQstjFjx8m+W7fssAXzLpAOJjqiACEPPviAUukBRZmTN954s918840C0zjfddddb3feeZdsjPYmUgLYxip5pQAAIABJREFUHWmT1157z6KiKBB0i/3lL3+xiy6aq6JMb77xporeUL0cvxk5cpTY1fnFrNVBygoAbBwyJEkV2CdOGG+7dn1iY0ZnKm1+/vx5VlxUaJER4TY0ebCNGD7cTkvfNdEqqmqsrr7RAoKCtA7u2r3HqmvqpU+M3wDehIeF2m9/9Uvd19pbm61HFavZseuxbZ/ssK3btsknYNrCeoVJu2s3DNU4O33mrABAbLtg4aX2xhtv2omTJ/sKZ3V0dVpEeJgloS0bFGiTJoyzfpERNihpoO6Rhw8d9ArYtbAR0W0dXV3SeZ08ZarOCbDJ5h5FtkaOGGH79u21gwcPqEo5Pu9tugSK/UdKNLcY1hg0hvG1zKzRmgsAo2w0sj4BULKGA4a+/PLLAt9gQuKXyNawrrIBxLE333qzxgLA00sD94pNkaI+aNBg3e8OHjiolHDWHzZMWFuZK2PGjLay0iIbPTpLsg604+2331YaNvbkHMxNtzazFvI+9wLAOe71pIRPmDhRYL67d1MMiLaQ1s85YbFzv/nrX/8qMJjz0C7WO66LT3Fd1hSeJYKDggWCslnBmsKG1Kuvvqa5wXkZVxiZ+w8ctLLKChuYNEg+yzloc0eH2YwZk+XXbt3m3opdYamzqaPCVmfPSOOcNbGouNqGJidaRFiE9e8fI+Cf6vPRbCC2tohRWl5ebTH9YZFH6F4EA/vCCy6w3/7m1xpr5sD0aTNs2/btlpKWpvvK62+8ofvGsGEp2oDdf2C/paSmary5RkiwJ2WATwCk43PlZWVKdSdFf97Fc7VGIBnBJgj3ADIykBwYmDRQc6WsotnuvvN6yRth07Nnz0jTG5mLhx/+nl111ZWe7XrYAGrTfRafZD1zhZbc89+5//M5a7sroOUYoqyLevV4m+6879LnO7pN1edd+nxIaPi/ZIq6Z65nfv9rHx7wOY1xfN3yWcBngc9mAd8i+Nns5DvKZwGfBT6nFvh3mqKkz/tZl/V0d1pHa7OYHRPGjbHoqEhPb7KrU0xRFVYinQp90K5OTzO0q8tiogFSGpQGz0PsPwL+AIGBIeHh/8QU5TjHEujp7rEQ2KQAha1t9uCDDyrIgSnKDw+0P/nJTxQoEQgBlpDaDehDrvPF8y6xocNS9BD+q1/9WsFQd4+JOdfebjZhQpYlxMba0SNHFOQBLBBcABgQIPGADtsQhgcMMAAsVxkb0Kqnp8vKS4tVeIdAxwErrvo1IB5tcg/22IPjHMvS6dZhE16ANS7FGNCB7/IDsKmiRDU1CtIc0EZg3tjc2FcYg6DLsfg8NqyXBoqdHBODa3u6q1S071AwC0jI57QbWzldU65JNXMCSK4NQEgw52mL5ssWgFH0E2YR/ae9DlgC+KA9DlxzwCt/EyRxTrTturo7BSZxPGMJGEGfna4YY8M1+BtQCBsKrIyOUbEnAjWKkixYOF+ap4CqBLc/+tGPBC5edtnlVllRZYsXX2a//e3vVXCpqqpGhWNS01KsuKREVZmRIrh66dVih2FbgGwCbcBR+oHGH6AY56bt777zjk0YP0G6fwAFVDueMmWKbETwRx8ITGFYEYRiLwBS/Augg2AYWzH+9IsX4CZBOjqdHAOIxbnxP74LIOzSugEHYKfxOQAbQS5ABGDH+RdcKAYb84A5QZth5JzNzpauIePc09VpKYOTbPGlC2R7/JP3XVExxssBpQ7sxKc4RkzjVoBa5CVCBFzQNscsdgXH+D7gAOdk/Bgr2i/wX8XWevS/zukfYC2tLfIX/BEb8j38Vbqr/WOsoLDAkock24GDBwQyMB5ci7UC3Trec6xPbEu7aZMrIsO1XfEOFU6rqtL8YMx4n/a6Ks6O+Yxvu40ItzZt3brV7rjjToElFCTi+wCGnAtJjP0HDkmHk0rumzZttm9/+0H72VNPCYCoqq7pkweoroH15hWpoS+AJqxxbR1dFtu/n0Bf1i3aciY712bPnN5XkAsGflNjvSQd8NHTp05qXAAGsTUgZGxMtI0aOdJqqqstLTXVMjLSpfk4YkSaANS77r5ToKs35z1W3Zat2ywmNl7A1XN/eb4X5I+wVthegeggRspHKXTSSeGUlhaLT4i1J574ibREL7zofEtOHqw59OSTT4oFirYgmphU7SYdHm1HwD3YmePHT7CXXnrJVq7eZsmDY8QuW7d2vYA5vsOY0S9s/OKLr9jAgfGaM03NLRYQHGZ1jc2SHBgyZLCdPnXGFi+abytWrLEhg+MEaA4blqwNOdLLKb5EYb2w0FDpQubkFVjS4CFid7JptnbdequsarSIiGBlApSW19u9dy2z66+91ro6O+z0yePW0tSojb78gjyrbWjQRgPg/+LFS1R0hvT5gUmDBbLC8GReUuyPTTpAzNy8PPkYDD6KnsHQWzD/EmtparKykiKLjAAkBejNs7bW1l7QrFgajgDJMHVhGJNOD5sR/66vrVMhLfycNfXee+6WxASMStLw0accnZVl0f09nWA2GqRXHRIiX4TtzT0V/2P9ZO1irnM+gET6B0B6/fXXy1eVdUHxwegozRvuI8wnJCGuuebaPhkPfBftbcYc0M6tXcyDlJRhVlpSqI0Vxpx2kFrv5q+TWGFt5Jr4Kfcb3uf+DDObTY3Lr7hChX/YZGJt5Xg2aLiPwFTG1vgb5+Az2s7GC/cQ5pq7P9F2QOSKcooWUrQtWv3hWAB5HmGQYuC+yUZreESE5H8o6ghDFdt5WSUt0nN16fSlpdV2xRWXqj0AtWS1vPXWWzrWL8BPm1fNLT2WlZlmLU2sqe3ylwP791tFVa0NjO9vrW3NVtfQbnH9g23AgASxslkTv/yle+3Xv/qVnlEAqdlIYP7CBr3wwovsV7/+jcYZYJt5u2XrFmke4wNIB1RX1QpsZ91rbKi36Oh+AtjJAEBuAXCd4l0UF2NdYbP4pptulL0jo6Js+45dlp1dbLfc8kX72te+pnm6f/8+u/vuL1lkZKg0aJHpYH2naKMDlnk+1OaVP3rAnr7op4stnfvI7dLc3Xsc66rPCx/1owJ9gLW0d1pRSZkKLZ3JzjOYoj3Gc6l3DR3bW9iT3x1T1Jc+/zkNcHzd8lnAZ4HPbAEfKPqZTeU70GcBnwU+jxb4d6AoRVgARf2s27raWwWKThw/VqAoDAI0Rc8FRbERoKiqy6MdGEjF7SYBm5BO3UMxICqgaHcvO7LvQfVT6fPSKe0FRUmfJzA6FxQFKAU8Itii8A9BD8EV4GcB7LU5c1Q5maCPIBHmKMERABPA2KABCRYaEmLHTxXaiNQBeugHkCIgR6uxqKTOIsO9qrg82AOOAXRxTYLPoEA/Ky4q0PkApwBwOAdgGsEdgA3f4yHeMdZoK+8RdFIZ2jE4CRIAVbCRA244H8djH0A6/qaPXI+08+Mnjyu4IHBzLFKuiw14nx+uzVh8moXByMJKCQxAj89jXzhwlOsQzNNfAkDsDvAFkMe1AboIxAi4ODfXoV0AdYByBOqwOmERYUeCRlg/MI4APgHp+B2gEVabS4/kf6ebCPsVthIvV7SIIJ+2AVDTfhhD2HrlqhVqAwAdlW+xxc9+9jNLTBwgOYX+0bFexflDR2zf3gOWmDhQjCUAiuZ2syFJ0So6Q7BZXlFmTU0U0gEo6ugtPBKqIBrbOv1NbBYf64GbjC02ApSjbfgYQIID+DwtP4+NCcjmgdLt6iuBuYpO9KbYcwwAGe8RWHsAV5n8AFDAMWfQ5eNzipwAZhFMA1ZNnTpNRaQAsU6cPGXJpKZWVAqEyckttlGjUsWEouL1DddcZePGjlaA7opxuVR5fBFAgf9d8R9X+IK2Aoh6xda65eeADYw57cNHSH91rGS+xwtA2xWwkZ93dVtbR3ufvwPaM44OnKfvzBMn8YCfYwdANMYdiQuAC1fIyYHp/A0QTdu5NnOS/rk5gC+z4UGRHgfCM36MJe1zoC7Hc33AHWzBhgr949qXX36FLV++QuChpwUcoPcBOUpKywU2AGBRaAkwkWsBdqDZCcvr1VdftWPHT2h9ot2w32kX11CacVOLwD5PP9grEAe4wVqG/iManrB9jx8/5tk2IkLA/pnTaPrdb08//bSKLl104UX2wfvvS1+UQjusXZwTRtdtt98iGQfmIzqG2POPf/qzffm+r9qhQ4eVSl9UxIbCJbZ33z71MSY2Tn629Oqr7MXnn7dBbGR0tNrTT//eSkqKrKi4wKZMmSQwDr9FyxGgjQJLb731ttiSsAFh0QIoAaaTLgwoiR7ugMSBYs8C+AF+eqzAI2obKb2kAMPM+/vLr1peYbHFJwywgqJiCw8NErNt3dqPNc7BQX7qf0bGKGk/wxSFPYocS052tvRR581faKmAgDW19oc//NF27z1hgwbFyicqKhttaHK83X3XnTZuzGirr62x0OAgVeImVR0AH84oVb1ZkwCkTp48pQJ/27Z/Is1Zl6mAfMUHH36ke1Rnb5Evvs/NrX90P/vRD39ghw8esOrKcmk3Xn7ZYhXZeeftt8TA27f/gG3fscMWLV5i8QmJtmLlSo0PWpfYDwkYxp/1l03BSRMn6H7EWsLYnjh2TOs1642TkGhuaRJrFb3h5557TnOIdZ2xoj+s3W4Nv/HGG+2xxx6zZcuWCVDDf1h7AoMDjQ0CfNhtPFCkiPUOUBg7Dkhko6tD4+k26fidW//YMZl25Mhh+faiRYvkm06zmznPZpjL4qBtTn7D26AcbitWrtIcxye8Z4AG+YxXzKnNduyAsRupvjlGORsNrHfMd7R1OZZnAzIjWHcvW3KZrVnzsX3969+wV155RRtSqalpfdI0bMR9uGK9TZsy1jJGZ+k8sMiLiwHHPckbNqtIcec6nJ/7H+0h+4F+4SdkrLR3dqsqe2VVk4WF+iGOKeY58ww92Y72dskO+fn3WL9+kXbmdKGNG5emcyOBceUXrtDmHJkYrBtsIpSUlolZDCiK3u6ZMzk2e/ZM+R2gfdaYMdJkDQ0Jta6uHl2LNgIyAooixcAzG6DozBnTrbKyQjq3+CUbe4CcsGIzs7Js3fpNlp2db8uWfVF6rfT96NEjds8991poaLA2JtEJ5hUSGtz3DAQoCiDpZwF9gOW5YKV71tbmXS+I6UBNl0LP8ySa9apI7+dv/oHB1trRZfmFxWKK5uYXWUBg8L8ERR3Y6mOKfh6jG1+ffBbwWeD/xgI+UPT/xlq+Y30W8Fngc2eBfweK+vV0m79ft9I0uzvabMTwFDFFSfEDFEVT1F8aeP6Gpigv0gydpijoJIwmWKQwiwiWvLRUDxTt7AVBnWH7ijX1Flryqq/6WUdbuzRFAQ/QSXNMUarH8mCblDRIwROBD8wsAsdhKSl24NAhgVMAEwRYXJOgCUYfD9NbN22zlGFDFGwR1PEQTlAGgMW5CN4pcEOwBdBI8MWxBGAdHW2WkQ6TCdZsjLT7CJAIOPi+Y565NHjOR0AKWMR1+A6BgmPeEUDSNk9zlWDFKwLgNDgBZxwoynmOHTsqm9Jvrz0eEE2A46pXAzJxfRdQcH4ADY4lKAFQi4yIFADqaZQ26n+CbZhugJ6ejqlXBduBVY0NTdKEjE+I96p4t8P8SdF1saNjy3ItAA3AMdoJuOTSgAF6ABco/EFbAAc5P0E5fzNeLv2a7wDWOd1VzgczLy4+3qL6RQqMRC8Ppujll1+mPuBaRUXFdujgETtzJlvMGLRFX3rp76pcT4C3ceN6pchSrOuGG65X2iz+CtDHtevr6wRIoaXowDoAWoBk/KGhN92a6wFaAx7SR9pHoI+98Sfsw9gQGHv29Zi8EZGRnl5kbxV53mPM8B+XTu50VfEFj6HZ6rFsAgJVEIU+UvUaVmxHe6fddfdd9uZbb0u7EIkKdA4BDrHBpYsvVWGfLVu2Wcao4Xb+7OmWEBsjn8C2sHKdvq1L0cf2tMFp3PI/x2Ib7AQjkHEDGGDDgL7zAkR2zFIHLuK/2INzoklHdfbgkOC+okoOnOf8Tj8XX8IPAQyxDX5ESiwsRAAd5hu2DlHxnTzNET6n/bDHsC9pssw72kMfi4uKbfyE8ZLTEGO0V3/X6ac6CQb6wVxD15D0YvQUGV98gqrf77zzrgBP/kY3EiAW7cjQsAiB1MNHjLSjR49JcxEgC8A6v6BQ7UYDFmYiyFhjU4v0Ll3KP+fDvwD/WH8ActZt2GQRYd7GiacL7K8NKKpBjxo1UgAK45iTfVbMzHu+9HVbcPF5dv3119lf//IX++Y3vm4//OEPZQukK1ijr/jCEq1D2D0hIVHtpwDM2HETVBRp2/Yd2lSA/cZco0/0j+NJ8T594oSFBQdbdU2lpEzGjMmyVatXWHx8rNKjaSvSJdjwK1/5qgolAY5SZIxK7wBDgGusL88//zcLDAy2utp6GzAgyW6++Rb7+9//rnmKbwH4AtKhVXr11VfZK6+9biVl1TZxklfcBz3gp372U3voe98Vi7+jvcsCA8zmz79IjFGKLSUmxAk8zMrMtNGjx1hxabmdyc627JxcW716jVVWVYs1WlnVbGlpSTZj+nQBjEkDEox7YVREuAWjjchGUGiIbdyyxXJyc7XGMs+OHz+he09LK4V83rOS0jq76KJZSqGnMBQsbTYRuY+1tXdaULC/jc7KsPNmz7Lc7LMWHRVhVZUVVlbK5sVIyxjlgfnHT57Qepw2fIRl5+RZR2enmJKAg4B54WFhdv0Xr9O8euKJpywsNFAAJmsI8+XAvv3agHP+zbgwZ/MK8qQFCXMR4JBxwgdhWuLrLvvhxz/+scBBvsPYA+7xOptzVn/jI8w72oJmLGs3oDDnRGkAW6SkpGrTgPUTX0OrMsCfAmv5dvp0gc2ePblPNxo/dlIzLuWa+ewkMlhrsQdSFStWrLTc3AK79tqrtS4yFrDjaRf24V6PXx88dNZGjkgSMMz8oqo8c6CktERrwuuvv677fFpqmpWWeqArdsIWgKKAzTA9kXpgM/FMbomNGjVU9wmXKu82QWkr7fYkBZDvMJs+fao2L9nUwI6paBoHBYr9u3v3Hq1NifGJNnHiJBWP4rknNSVFYGRnV7sFBvpbSTFyA5kqeEh1+GuWXm1bNm8SKA2IzdoL+x75jlmzZtuOT3bakaM5dtmSi7UZc/DgIUvPyNRa6Nk12GN/A4Q2NYr9T2DM5mJ6+igBpdyfT508bqdOZlta2hCxzd9+d52dP4f1s8FycnLtuuu+KIkM7A+zlPR5bPD9739foCj3FP8ATz7Jky7wnkl6uv3+icXpngNdWjtr/7mbuXzuilHC/kaeSUW9/AMsODRcTNHs3HyBooXFZV7q/L9givpA0c9dSOPrkM8CPgv8Ny3gA0X/m4bzfc1nAZ8FPh8WuPnmu/5l9XkHisJIcqDo+LGjFRzCKmhrb+tjin660BIPvV0dpEo3CzCF8eBAUQJ6ArvAkJB/MuSnQdH2tjYFB5znu9/97n8BRakMS9EDwAZABlgYXLe+oVHFZihkATgDCwp2CvqnpLNNmzZBDKRjh4/Y7l07xQKrqKi14GC/PjCSYBJ2EoALVZp5UCeoWbV6s8XFhokxkZo61PLycxS4AggBzhEYuWMJ+AmAHdBFoOYAIgJWNLwGJHop4QAxBIMEE7TH6Z5hIAIYgDIXfAFyARRdeMH51i8qSqAbnxHcuO9ha853LkOVdjngkzbV1NZYeBiAV7ja5YGyaI96qfTSPO3qVvDU3eWl2XMsATCf1zc2SB+M62i8u7oU3HFurgPACWDrKv7CVsI+BN7oy1VWlIuJwvEEdB4zNUD2cFqWBC6ehmJ1Xzo+ACzHAaw1NqGhmmR5ebmqfAuIAmsmK2u0FRYWk1tnK1euFig4eFCyNTW1WERElILZ48ePWkCAnwCImbNmWG1ttdI5CQopDAFz1OlF0l+lvdYDYtaqn2i+NTc1K9gnfdKrrOunfgNS8r7Tw8Q+jjnK7zDFqA7vJAc4H991aeb03+nSEtwTyHN+vqt0xN7K5Wjr8d6B/Yd6ma7lNmBgkpWWlVtDI4Vr/ARaIDGxYtUq+Ul1db3Nm3u+LVl0iXV3egWdeOE7/9D99ZeN8AnOT8CLfzE2jBOsvfLyUgsI9Ne4uwJBgBCAFrSRl1hIpJX3jq0DTWFUAgg68MOB9firk48AzHDHcw3ayQ8BOCwkUlHdxgHXoe34ibMRn+FvgDsuoOb8nBMgpLqmpo9hTb+wMxsfHO+0XgH5YeCxGQMITb88NmykwELS1D293QECaAFqCMZJR6ePgNCAKmfOnhWrlNRn1pScnDwLDQsVgxnABe1CQCkBq0FBAuxYa8U+bYB5Fqc1C4AQrVy0I2FAAjCwrjCXxKxtb7esrExvUyEqymNaHj5ky264QbqKpPbSR9LD04YP08YP7O5p06bb888/L53Jd959X6zGgMAgyU8gEwDrvqqqWqAf83/rls2WPGiQFeXnS/PwgQe+ZUuWLLLTZ07asWNHVJAFG9M3QFhYskuXXmNPPfVzjQ9akEHBQZabl6uib++8856FAmw0t0qP8Dvf+a7AOvwGn4LRCjCKvMX+A/ts0OAhdjanUAA0+qWwz26/7VY7dvSIbdiw2SIjAm3I4EGWnj5SBZeopH39ddcKFEU3kXFrammzmbNnS+f1oYcetp27dksTlAI4zMsHv/1tKyzIl4Y297yjhw9aU2OD2qEU/tZWGzpsmMA/mJEw8Rqbmm3ylGn27LPP6bzooYrVXVZuW7fvtfi4KN1HgoID7eSpkzZu7BhLGZYsfeuRw1PN36/H1q9bK/uNADhjgyg7W/eH4SNGCbiFYe20hpkXJ0+csLNnznra0O0dNmb0aDH3uIdx/9u0YaM2XvBpjsc3WEt2791tX/nKfWJ/chy+R9sA1WEa43fMN3wEIPsHP/iB1lfH/n/3/XfFUu/u7tG8Y66hX8l9w2m/jhs7ToAz88VlQACKSnojBEC1n9oDS5N5jW9wf2D94/rcO/Br+kabeXHvA8wDvH/sscd1beb/5Zdfrs0T+uPuP2xiMD4cgxwMazsbrIB+jOMLL76gAkUwtwEWa6pb7b777tCmAGxb5iqbGmxSsB6y2cZmyMcbtvdq+sbr2tiOdZ/5xsYD6wY2dDIwyBCw1nlzYazNPu88pc8cP3HS3nt/tfoVHRmizTuY/FSeb21pkWxDUHCA1lp8pbu7U5kMbEpdeMEcPb9wrwPwlMxIbJykKebMucD27ttveXmF9uUvf8lOnT5j27Ztt8QBA3qLQbZoXVbxwcBAzREyI9CGh+U9bdpUFeNbvHiR7d71ieY7G7/Tp0+z1atX25zzz7cPPlwhv2dDkYJtnrROnq7HCzujQSo2p3nZMp4NvWeJTkRABcP+4+WYoOfK/rjUeo5y90iYopHhEbovwhQNCYuw5rYOFV4DFC0qKTf/gKB/CYo68PUPT//Ghwd8PkIaXy98FvBZ4L9pAd8i+N80nO9rPgv4LPD5sMBnAUVhcxCoAYqmpQ5VoB4ZTrXmfubn7/dfqs+zN49IP8ENDM9zmaI8wIo14O8nUDSslzXmmIxEHO5BFYaJV6DJ3zrbO+x73/ve/wdT9LcqIgPrAxYHwRjBKuljFBaI6S1UQhBHkE/OHmwnggeK6jQ3NFpIsJfeTkDzwguvWWysp+3JCyCItD4CLFeoxRW1ARCeMnWSmBQE715V3YE61hVvcaCQS8HlOgRXBLSkv5eWFIv1wd8EevzQf4I/x5IAwHFAIQADx3A8QWSI0t57FIwS9NJuAhPYX06n0jE5OQ/n9YDOLgVCDY11HljkF6C/+RwGIt330uJDVTyEvwMDAhXU8LkrJlVSVipAkpcrEEXbAJVoM21yul0c467h+obOLMGxY7diQz6jHU6blGDWgXOOKQpARLAbl+BVQSZIhCkKWErwCWhMO838BbgglXDs2An7ZMduGzo0xfpFRdu+fQctIhJGzEibM2e2jRk72k6dOiFGjsdq6RAbmmvCHKIv2CMuNt78/T2t1tCQYDtz+kxfBWdXOR5mHymNHEP7XNVhxgfwjbEIjwi3qH79BJ7isy7F3IGh2A1bejp1nu4sQA3n5G+K9gC8bd++w2Jj4sTeArD29CfPqop2Xn6+WGqAfWge7ty9S4VQGKufPP6odXY0W3NTQx9geS6A6UBNV/nXFdeiHbQJTUpY0rDyAE4I+AHwKMbC5/QLf3VjK0aPWEihvSBpm8YBPVCAbb7j+oyfeEzmGIEc9Ik+x8XGWXZOtmzK39iY45inHIttnW/iP6QWA/Yw51xaLr7B7wDtgNK0D5tzHljNADSk2wMoMZedLip6g88++6yYZrSVzQMADFJtGXfsDCgKYFVR6VVqpwgLoPW1137R3nr7bRUOOpudI2AJ/6UCO2PG+egzmyhu44A2MsfZ7JGEQkWV1l6ngwh43y8qUrZMShpouTk5kjMoLirSWtSvX5TWTQrsUFyIoj2AQ/g1fduzZ7ctu/E6+RT9ZCMEsBSm2dp1Wy0pKcGKiitszBivejoFhdgcAYzU/KyrtQjWsaoqCw0LtltvvUXzqMfwya1a45G/AFiCLcoa8o1vfFPgzQsvvGBfvO46Ky0vFSD1zNN/sKCgEKusrLb6OnRy81XIChCW/v7oRz/UnH7ppRftjjtus9ffeM0umb/Qyivr7J33P7KQoADNhUFJiZaaMsy2bt9t/aMCxXSj0BIbcrDSz5s9UxsZsWLHBtm4iRNt46bNAqbWrl1nzS1tAjJZ22G/MY/LSkpscNIAi+3f34oL86VPSnE9/Kq2oVEbM2h0ko5P+jJM2337D6o9I0aOUnrykiWX2fIVK1WpGy1KXlXVlVbX0GGpw+LtxmU32PatW62zvdXiYvvbwAGw6kvt+LFj8tOp06bpvnXmbLbm9fgJE+30mTPe5k9mltXWcC8pEWMwLDRMvkCb8FX8l0KF+BbanswVxoS1raCoQMx6NnQYe9ZZ5jnyDACL2B5mJ4WKAL1+8Yv8oKreAAAgAElEQVRfaG6wnigzocfTyUZX123oAQAzL9kwkFZvR6eY7Gwa4McAj9iGAkvdXbAogzTHmX9Lly7Vhgr+6aRFWDudDrHbfPM2qGLMzz9QMgLMWeYPvsR9D4YxbeR+fOJkgWVlDlO7uc6BQ2fsoe/er7nC3Fi7bq2ux3VZQ8tKy6TNzMYX93GkAwDuaDvXhwH78suv2PoNG6QJm5Kaou+yHgFEs9mHfZGHefPtFRYRxqam97wIpjty5AhtcMAYbmlvt5zcPD2b8L3uzm6l1rN2MGfLSks1z9h0qKtrtAnjM5WWXl7OJlmzLVwwz86eOdNbSLFdAOW48ROkazt37sV2/MQpabnef//XVBhq48ZN8j/mopdxEKq5j+3IOqHwIR+SyQNozHvLlt1g69d9bNu2bvGkGkaNtJUrV9rkKVNs7bqNup+gM4p/cJ7c3BwB7YwnG9mAosgs8ZzC8x/3PkBR1i0HinJfPJcd6oBR1mUHhJ77xK3jrUfyTNpoNz8LCgn7J1C0oKjUIiL7+UDRz0eo4uuFzwI+C/w/toAPFP1/bGDf6X0W8Fngf7YFbrrpzn/JFEVTlPR5QNHOtpY+UNQxRQODAvtAUcBLPcyeA4qi+YQ+FWxPpynqsUU8pmhQb9GfPibAuen0iOMDVvj7iykKKAowReo8jBACFZgIsLAeeOABARIEgARfR44eFaMGTTcYebCMODWpn7wAbwgaSf0klZLAgACeh32CNsAIgkKCKgAAgkOCRTT9lD5NumliguXkZYuh+NWvflVBGGl7sKP4HXCOB3a+79Kn+R7BJC+C0g6Ytn4mBo07xlXnJhgE6IGdyAuQh+CLoBYQhvTVQD9/gasEG46Rwv8ATy7dGZsRsBGMOP1Vfocp5lVr9ypnAxIAbEWEE7R7DBKKecACwnbR/aJlX0BSPgeE7Nef97xCSa6QEtdzjEmuhw34n3ZhRwJvrg+oAKgDKOoYph571gNF8Qls6XTZHOiKj3maqrUWEhYi7TOKeWE3gmcxYGtqBOCMGpVhp06elnYaeqLZZwlAmyymf5wnF9AEi4+AeZRFRoVbcTHMxDCLiaVqOmzZQJ2XwJJ+Y4uY/rEWEODZCtYZgAQ+AaOJwJYxY3z4nDFzKZWMvdPmpH3dPd02aPBgj33a0NBX6IjrEfTTX16ApQ5EdkWyPNAr2tLTM+3jNWsFagDaUeEZkG/bju1i+cEa4roUCuFFEaCOTk+jE525EWnJ1trqpfg7ti7txvZcyzF7+Jx+OMYvY0BQbn5d8l/aiM8zVrD6lM7em8rqAe1edWonC8H/Yh53mTUJkPNSwvlxmrU52TlWWlaqc1NcCQDCpe7jJzAmATNglaUMS5E+IPPD+QzpvuiG0geYWVSGdn6JfQHuKZJDP7Gn2zzgnIBhtJc1gGtxPCnvpBTTHlhg+AIp02hRAmTCxiXNHpZ6Ta3HZKO4yYmTeTZj+kQVuQJ4RDLAaQ73i+6vNHzWJ2zGnOBFH3Jy823UyOECWBgT+gFDlDEg/RVAp7ysVPMJdtrBA/s1rrBCYQQeO3rMZkyfJptlZqTb6lWrtOaQIotPkH77u9//2n73u9+JpYqPA9SuXrNFEEZm5giBtqwNgJnfe+gh9RdQF9ALhvtBdEZ7eqywqNDuuedOu/LKKywwyN+OHDlkq1at1LrMHPjoo48Ehi5atFiVyJ966ilLz8iw+ESP/bp3z37buxewrNtysvOspgY5B39lAMCehbWWlZVhTz75hC1cuMC6ezqtrLzSzr9wvv34sSekrQrrj/UEm1Chu6qyygYlob8cpsruFI254/ZbraW52chAYK4UlpSY+flbU3OzvfXWO3Y2t9KSk2M1/lRo37BhvaWlpKgoWT2M44GJ1i8qQox0QNqBg4dIAoM+wDwlPR7Jgc6uHo0rqf2AraS6oy8LU5ECb8x5Csw1NbMZ0GMXXzTVJk2YoOr2pCrHxcbY2LGjxd5j7gO0olN54003CxRFA7WqukrnaW9rt107d+peCduXDa41qz3modPC5j4MeIV/wNLEf5m/5ZVlYv4xd1mTuL998MEHAs8pTsQ9lfdhBqJ5y5xmfnrp8UOs27oFzALs44f4JSAl7FFkI1hjhw0dJq1Y7MNc8xigTVp3g4P8e1mP9TrvvffeK1ATX2e+cjxAJOuPY7CzlnhFBClyVKn+sBZwv6R/06dP10YCbWReMs+ZQ4DLtJniSzAeKe4UHR1lHy3/qLdA0H6to6xL5eVNdtVVl+p4b83wVyEjJDQYB8B6WObvvf++ioxx3+F+zzMFzw5olOK3To6gpKTcOjvNxo1Lt/vvv192ZR5RqOvgocPyRQBkQFHAWFjVAwcMsINolRYVWv+YfpaZmW4V5WU2axaM8kIxRc+fM0vPW/gVGy7IFKA7+7cXXrDzzjvfjh2HtX3KbrjhOjt85KgdOHDYYmJjegsyeoAj/eOeBSMVn2Ajmg1vNo3Pnjkt0Hz7ti1WU12ldZTNGNZBmN47d+21ysoqu/322wSKMkYnT56wr3/9a7IJz2dTp07xGMKBnnwSaynPDNJaR5SXHpyjJX8uU5TvOWaoA0117+gt3BkS5EmvwBQ1/0CBok5TNDu3wMLCI33p8/+zQxBf63wW8Fngf4gFfKDo/5CB8DXDZwGfBf7/scC/A0UDYYL2FloCFD23+vy5hZZgBQFe9j7iignAwys7+YBu5xZa8liKARL+7+n9zv8JFOV7nLe7s6svff5cUPTRRx8Vq4MAjoqosOYABAAjqNZLwEvFak8zMESprR6zEA3ABGtrbrH4uDgFTgSCMMoo4kKqIMEgIAEVcWG9UOXZpTFTqR6mX1hEiG3bsU0BEQGTtMsOHhRwQZDmKsIDFgFacV6CXII0ADeKfxCE8cAPeAH4QeBJ0AfQ6dLfaQuAD4EnwR3BIkFKUmKiVVdV6bsEk65QjWO1EJhwDoAjxzZ0zE3GqLOrTYEQ1yI4gTkSFEjQQoGZTisuLhH4Q+ATrOra/iqaIaaLn1lXD+n0oX3pzpzHsQZdSqFXAMlLt6ddrtiGwOEeikB56Xv0jc+xOUCKS5vmu5yDF/2gr5xbwNaQQQJVKRrDuEpTratLQTVspISEAWIjwkD7aOVWi+8fJkZaTXWdjgUIXbr0KluwYL51dbdLJxZWTlNTg4I7+kg7CeixTVsbbfbT+WhXcFCQ/MfTeD2mgBxAxQX/roI9/aJd9BHASxXTrcdGpadrnjjJBfpIIEh/8RkHmDotUQcuMqaAAfn5hXb82AkF/4wvY/XBivWWMSpZ2nGFRcW2bNmNAr5gmsFqi4uPs7M5RfaVL99uoSH+1thY3yffAODndPtoi5NjwNYwzQDt+B3wgSA3OBiw02OLMTcccI2vcy7HfuU7bgy9sek0rSwd3dbc1CSfdtp89JHxh7nmGNPYARsCPhOYw8iikBbnpF2AF8x72gAwzTzmfdYVvitdxQMH9D725nq8T/V5/AAGGfqj+DXH4o8AfxSRoS0ALAT9AEAUAAMQA+ih2NIzz7xkKSnxYq7h+6TMDx2WKhDdPyBQLDrWnv4xMXbBBRfahx8tl49s27FbmpcwTPF5+tLY2CzNQOYRQC0amrTLabMCuAC88jmbTTCVa+qabOiQgaqqPnbMGNu0caONnzDOdn6y065ZulQgKGm4VJfetm2rGHL4z5133qH0+bVr1+o66GFyLTQIQ8P8xYgD4MVvKP5CpW/WWnwK26HTOSA+3qrKyy23sMwunT/HHn30Eekf7t2729599x2Bovg7Oop///vLApNgrbGJsv/AAVu05FLN6ZkzZtsTT/zUqqvrrCC/SIAXwNlFF85VP7NzzkqvlA2QsvISyQN8tHylXb/sNnvl1deVPk9aPdqcL77wN7voogts397d0lyl+nxWZoZF94tSmjpAU1pqqlidMfHxVlffoE00JALyCuts+PABYgDjI+g2T544UQxOtD5HpqVqMwqZDYCsptY2zSnGBTY5AGhhUYPNvXiG0q+XXHa5mH/MyzFjx2kdgWGojS6/Hiv53+y9B5RlVbXuPyvnnLtS54aO1RE60Q1NzrkFCYKggnJVkoJX71UUQQkqKipJCY1EBSR1N6HppnPOOVdVV3V15Rz/4/ftmkVd7nt/7nvjXR9PzxmjRlWds8/ea80119p7fuub3zxyzO6+69sCthrq6qzm2FHLH5ArXdijRyts4oTxui8BTqOdmV9QqOrh6LH++YU/a525+KKLbe+ePfbhBx/oPgKgtnP7Tm3udXR0i+k7c/pM+czy5St0b+I+A1Ozpa1Zhe7wfzb02NAA/ANMZY6jzYtfAmpfeeWVep/74+NPvWLjxw60sSVjdS/Dr5mvtBU2IvdDAGL8jA0NgERYqqxRXB85m1NPnWOHD+3XmDLPkahgvYClSmEi1kvawNrIPGbd0EZUYqLmGfYvKh6s38yfhx56SBsLfEZbyQ5hveA97o2sxTC0AT5Zp/F/7sHvzn9H/WIThXlO9XmkSW644UaBnACoPFdwPpisyCKwpt562222YeMOy8pOVNo/LFVsyHpCNknQxsZezegma+80m1AyXM8qpNAnJCZZRVWVNm55vuB+GxsdY+PGlchepYcPWxuSI+FhNmr08XbqqaeI7T1lyiRbtWqlNGJrqo8K7CfdHrkCWOvnUChqwQIbNmyElZYdsc1b99sZp50k3VyKIuXmZUvOgXbSPmyKndHc5V5KITKedWbPnmWrV620GTOm24cfvCfGKn7LMYsXL7W8ATnW2cU9udq++tWvyAbcsyicdffdd8mmd9xxh84laZ+EuN4soXCdQ2t7WJCV8umXA6OepdCXSdR7oG++R/TK/KAp2tHVo0JLlVXVtnXHLtu+c89nps+HNEX/78QdoauGLBCywOfPAiFQ9PM3JqEWhSwQssDf0QL/FVDUegAwPqk+P6FkrKUmJym4hu0GcgR45KAoQJeDolERkQJFefJ1pmig9xepokc9YejvwUSEFtr7dAyW2Vt1HlOIKdrZZXf1aorCEuWH7zz88C8UTPFgj3YfD7kEooAaK1autKjoaBWcAdyBnRVo+nUqUG9pblH1UgIPgBDAD9IEg8IfQRV5AiWCNAAvAkZAAwAwHujXb1gvplNhcaEtWrTM5syZKbCGwIg0XAAWArA5c+YooIOdQ4q+p37DEqVQj4DfiCB93cEjMTbF5ozrY5wQTBJ0EmwQsCtISU5RgQQvXgNTh7YR5DhLFZt4UMH5na1IGq2FAch68YKgUFZnB6Bih4AYgnnYogS3BIoApzCwlNKvqrgBw8+LAjng6axQAmo+c+YqbfIiT6TTxURHK83XGYT0w8FgMUl605oJtmg332esXJuurr7eUtNSbPfuXdJFxCcBswBalq9AVy4ACuNiE6ypidTUbGtvpxDHSgHzHe0tdtdd37Gp006wV155WUzRrOwMSRrs2kWl8Q4xXgC4SMeHbdXVGYDEtBV2DSndtIs2oSXHWNMH2gnQR+BJ/51Ny/cAEmrrau24448XEOCyCfST/z2N1ZlS2DHQcw0CS8B3zjNy5Gib99zzGgcKLlG0g8q/VAqHvfbX114XKPDWW/ONOmiFhQEwgY+cfc6ZNmb0cQLFAQ08vZ12O0uV69Me7AnAwG/8F91B7AeoDCDlBcr4nJR50izxYZfL4Dye+o8duBZpxdVV1dbS1CJQEx9g3uBDHOvzmvkGSEK7AT25FqAr+pcl40v6mLnMVzYPuCZACvbhWM7LvAC4Ajh97rnnlBablp5u27dvE5sU+wKswJii6AnAJ+AFKbAAhoAc2JONDsAV5h+pzN/61rfs97//g0A8bAbYQ+GR6TNm2q7dewQsUjkcNvv+/WiIBusQ/WPDBHYmDDE2UrArPkQ7mV/Md9pABWzaR5+8wjZ95FgYkIwv54JZCyOf9Zbq1Kxj555zjtJZ0R4FiMDv0FTElj/60Q9t/oJ3xQhjbj/7zLPSH4RlCZhLAb1Ro8dICxJ23cyZJ9niJR/b5ZdfLpBzYFGxZWdm2Mb161V9Picn2377219LkmPBgnclrwBQhK0Zw3feedee+tNr9oXLzxS49KtHHrGZJ02zltZWmzhhsjRWn3v2zxYXl2AFBUWy144du+z444/TuQAin/rTU7oGfUAveMTxY23Xrj3S5sQ2VIpH4uCcc86y9evWWlnpIfl8YkKcVR+rsnPPOUvMz6LCQtuwcaO1tLXbu/MXaKy0GdUZFEPLy8+Xr4wZNcoS4uMsJjrSaqurtREFuFpUGDBEDxw+LFYiNgFUBUBmI27CxMli75EaDQAF4/W5eS/b4MFFdri0tJf932ONjbV2zz0/skkTJojpS5thA06cUCL2+5ZNm7URceK0qQIVKdaEL55x5lnyE+YbazMbY7NmzVLbV65YKfYoetjcR3ft2q3q9DNmzNT8gMXIBgGgWnZutlKmXfIEhieAP+vMM888o98uPYHfMneZT8wT5mpWTsCqZl6uWLGyD0RcvmyFNhqZL4CKK1cGet9BMcNogWdnn32WLV/2sW3btlX3Y47j/SuuuEJrHefEX3nxP21nXgDMsV5yL6KgFQWc+Ix1A0Yr8wgJj48WLxHICQsacPfhhx9WKjwAL99HHiE8wqy6+pjaSf+Y25s27TKIiBdccIYAXcDdYM7nap3imQDdVOZsa1urNrewG/ONtZn5yHMCRQwjwiO0DvIZIOkXvvAFzQm0faNjY23X3r1WPHCQ/GbZx8t03X+55eu2ePES27hho+Y390cYrbCg8YmBg4pt584dNm4sbPBNKmgGqMqzzYH9B8RQrqRoYXSM1dY1aH6ccvIcpdbv3L3LMjOzrLT0iOXlZSsrBJtrE7a34nx6BjIk8ZKhoHDWGaefaitWLNfmFeNE/1hTKEhWVl5h1dVNdvPNX7avfOUrAj83bdqotQX/hCnKunC0ijUvqU9Kh3sO9yAKq7HJiE/1Z4tqcz0sTMfzPnb1VHqeLXif55bm3gyVsIgoFS5r7+qx2vpGgaJbt+003v90oaW+503kfHqLg/76Vw+F8IC/Y9wRulTIAiELfP4sEFoEP39jEmpRyAIhC/wdLdAfFJVeI9cGveShVEzPADgiPdG6OsQUPXHKJIGigS5oh4oXAXISkLvWkwNtMDxhKlH8g9N6BW7YgQTdpN35A68DgwLmOjv1oM4DcEJ8oPF56623CtwgrZGgh89+/vOfi2FxzjnnCAAhYHS25arVqwWQEaAQBJFWD7AAqAiThMr16NfNnjVLgSAMNFhTgJ8EfV64xdO9CbwIaKhSC9CJHuFf/vqqAqby8norKspQ+iHBKelxBAgE2g540I79+8uVQge4OW3aVKXPEywAEnnA6SnX2IPgFbCGPgHEEPRiGwJDaXN1dQuc8gI8rn3KMZ6q31+P0lOjeQ8Qh6wzXgS/nA+b19bU9WlMBqlrgWZjf6YfAQr2dyagp+7zvuuVEmh7G5Ti1pv25tXNHfSEacq5nbUhLdqODp3b9VWxhfuEXwM2K8eS1tzd06Wqt4Ci6CumZVDgZbt1dHZbVGSMHThwyHbu2GNh4VGWm5tvH37wkbW1AtaG2RevnKtUecYRWwIKIg2AD2BPAnnaFmi0sgEQaL5iP4pSAEB422mba3EyjgTonJdzYQ9e9AtfyhuQZwPyB8g3XQvWU82dcesaevTdizTxm0CWtsEyxv+zc3Jt2PARFhEZLVYZqbUAKM7eJM2QysVDhw62QwcPSFeRCuE9YT125Eh5H2hNGwl88Qf83oNT2gNoAEDigJ1XLQcocMkEL5CCzyNHQd/4rtuF34wt5xdTs7Iq0LOjUFBVlYBAXtiQvgO4cFwgYXBI4B/XYG5hq9wBeQq+/RrYGyAFHWAYb17oi3MzfwDnmP8cg2TCxo0bbNask5TqC9BM/2DTYVtSvTkH44V+KH6LPfFFbPPBhx8KeAIchQkKu4vrL12G/MYQMagKCot0bth7AG+wudB5Zb4XFxWJvQnLF/AGu27evN2SkuJ0Hvoo8HX3bs1/fATwhbarenRrm1jdvh6wTsDehPUM0APLlTW6oCBfqfIBywv2bqsVFhXYJZdcYu8tfF9sV/rJ2nf0KIw+pC4i5AeMH2OGNAA22bP3sJ1zzmlizALEDSwaKKAQHVGu8dJLL0h64u2339S1AdKRFmG9eeGFF+1Pf5pn8fEx9pOf/MRee/01C4/oVnt37txt40sm2UsvvWo7d+y21rYOS0pKUXEYwEBS5v/09FP2u9//zt55921bsWKZtbS0WcWRahs+fIRAUWx28SWX2uOPP25jxo4OivV0ddrpp86x+e++bXm52XbZpRdbXEy0ZWdliqnX1tljf/nra5IvgOk5dMhg+fl5559ns046Se93dXSoSNPuXTvlm7m5OdLs5P5V31gvJivgNeAjmqHnX3Ch5RcUqagN+qRIV1AIZ97zAL7xum/wAmitq2uz66+9yMaXlFh2FpsRbVZeVqZr+Pxjs4d7EX5CxfUFCxdqA+iKK6+Qf8Pgx7+RoWDM8C3uNQD0ZC+wNgH6sbHH8fgBrEfWMe7brCUAXRzHZgO/X331Vc1JfN0lNJg3AKHcK9kgCOZitTYvAEDZDGQMGA/WTM7PfY5UaxiXfh/jfYA5gG38FIDN13yyQNjMoI38DjQq9wvwdvY3axRjy3u0jU0F1mUY1GxmNDW3BIWeho+wDRs32MBBg+zCCy9S0aNvfvObtnHTJs3xO26/zdLSku3gof3ayGGO792zVxsVtJExhRnN34CUrFns25LWP3fuXBVdo98wcu+8807dq2kLzxjcm7Zv26H/8Qnaw5yl6BbziLUG3fMjlZU2Zuw4W716jXxiUPFA9YkNudSUFK2DVUePWlFhvo0ZM1rjftFFF4rxfdaZZ9ibb/7Npp54gjaEWQefe3aeXXPtl7TGbNm6VaA8tkHTeOWqVWpLbFycxhhmeVxMnKQgWCPKy2Fos4HabZMmTbCkZBi5R+2yyy6VXZGdwP8YU/rOpgBM1H37yu2qqy61b3zjGxqTBQvm2733/kT+ClOUc7Pzy73Vnwckn8Smaw/3017ZJR4ae18OkvqmlmcS/cc0e1MGEe9FRpFd02URUbFWVV1jy5avUvV5C4tQnpMUSAFewwKwledcbbyzAW9mIVD07xh0hC4VskDIAp9LC4RA0c/lsIQaFbJAyAJ/Lwt8FigKFtrT3aEArqudQD7fJk8cb+mpKSqQwBMlwSEPuaoS39WllGhYgALUjKrTLdYJwBkWMD4CBiLFltjxj+wDRT212lONCfY5n6ciA4oCSlBFG2YOD9ho0/Hg/O1vf7sv5RYghSAwAAXCFZTxQOzAIowVAnXS/AAD0Gbkc8Awgkse+mF4EsTMmDFDQZmzYQApCA4BPWGQERC98sorfUzTxsYWmzx5gsBTvgdLyll3gGOARfQfMAWtLuxKYEgADMgDaOPV5wGF0DjlmqQE0z7ABcASZ5Q6c9CDBi+G45XMCXg5lnM7COmgJNdxINbT7h1w83R+zsM5nbGJnfifCscwZPibQjnYmUrSAv1a2wSWewDTHwT1sXVmaP+qsg6sunYc56a/AAL4AJ/395Hurh4BUQBFhw4dtLh40vjxwU6rra9T0EkhjuzsXKs4ctTmzXvBOjvDLDd3gCrR19dV26mnzLApk8fLd/AZbOQsRa7tqe4AVviNs1a8+I6i5J5Al40X9nJWLH9zvINWXsTIpRESEhMMTV4iM9eU9fRz/66zfR1M5TdtIhin4NMCWG67dttll19u9Q1NNnrMOPvTM88oJZg+wXLGV9GZjI+NVVElwKELzj9fwer2Hdutta1FoK2CxZ6evuJOnv6OzWkH5yPQ9VTUmOhYMZTwSz6n7QBK/Mb3SaFlUwKAhPexEXOQ8zHuXA9f5nyAIF5sjLnH+/TRixoBmruEAN+DFcrc275zh67BeADOMh9oN+8B3PGbOQA4x/kAGEmdZazpP4wrCoUBenAsL5h9pDlzPPMOAAW5DACgZcuWqT/43IeLFtkFF16odQJpBUD4yVNOsJdffkVA3rHqGhW+Wb5ihV1yyaW6BiBFZVWNJcbHSjqDNRHAGlAZO8Aoo8/OkqINXNP1erE/18M365tarWTUSI0LdqXfAJMjR5Fiv03FWygINHBgsUC2xUsWq+AL2Dx9R+dy3NgSAZ5sEJVV1FpBXnofGEaqcaBdi77gREkw0EbsCfPuvffet9PmnKZiLO+8+5au89BDDwgU3bhxvWzLGNx8883yL8DBBx98yHbvLrMrrrgwKHSTFKuCQiUlE6y2pt42bNhiS5Yss5zcAXbkSKUKpbA2Tp8xzR54+Df25euuVMo3oBCAcEpyuu3auUdSJjBO2RwAdOQHjIUielMmT7SN69cpdf6Siy6wQQOLNAdguZWWH7XfPvp727lzvxUUZNpxI0YI3BsyZLD84fDBQ0qbp4+wldF0xRcAtWCWN7U0SqeVtf3EE6fa66+/YZfP/YJ9uGix5kZmVraWCMDQzVu2imGObMzhsiqLizIbVJhtcy+/tI/5jh/Dwsbf8QnGmjUJG/A/9yefK4wDKeu0B7BTAFpVleYe/kP78SdAS8BO5hftFsM4Gr3l4fItfIlz8DnHejE8gEeATOYaPg8rGjCMF4UNn376GW1cUMCODQauhX+wznFfcbmLlpZuGzVqaO99v1vXZ67yXMBvWMBci+9ce+21muewdJmjgKzYALvQTjY/AEd5DuB6+DVry9GjVVqfaY/S6Y8etanTpwsI5PvIPwBIbtu+3crKy+ydd5bYPT/6joWHd9mxY0d1DBsBsCmREjh2rNEmTxqn92gjfjx4cKDvy9oAYMp9H9CTsed+zvMGzwlB4aIoa2xo0njjNx988KHWw5NPPkVjgJQEoCLsRp6WpOkcGSVgk40S5GDoa2Nzmw3IzpA28NzLL1fBMpjPjHNxcZG98/Zb8lWuiR2O2T4AACAASURBVKYoEgtscpSWldmKlausaGCx1snp02fo2aOi8pjl5eVonaetR0rL9bwGQH3gwD4rKBwgYB6pCrIAWIsBYWHHwkTF9lznvYXvqYjc2vUbZPsbbri+r9DSsmVL7f7779Oa9IMf/EBrDddDbgUfDaRAAm11wMwgSShgin6aLeqgqL/vm3RBen1QiJN7Cedp7+iyyIgYqzpWY0tXrLLSsgrrCYsQ8NqXkUTU3wuK8ryqf3tCoOjfK94IXSdkgZAFPr8WCIGin9+xCbUsZIGQBf4OFvgsUDSshyJL3RYbE6VCS/kDcmzShBLLSEuVliRpu4CisIJ4yHQBfK8uygMnD9mAouzPO6jE50Fad8Ae5cfTolw3kXN5AAfQAvBJkAYgShoageNvfvMbBYs//OEP9RuAACCBAIDUL4pDkC4HGOKsElJ7YaTADILVAejBCyYNAICKlGzdqgCLAJGAEVCMthBE0i6CR87Db2fQEcR5lXiADW8/oCZ/E4TAdiMll1RBNN0AqTo6Aq20oABFg4I7AksCUVInASdyc3Jl64C1RupxeF+b+N/BY8ATwAKOlWZjd1cfqOhMTa/w7YxGAgxnBXF+L9pEG7zqN9dwoMY1O12v0QFTT/fHls7+dVansyv57SxQjuE7gRZmt9pJsO4AIedxQJf+OkDL57Szva1DmqeACPPnv2uDBg/s1QBtt0OHD1thcbGqSg8ZMkxs0See+KO1tHZYRHiU1dc3WkS42bQTx9u4saPkS/gHPgQA4SA6vgT4QPv4cUaij1UA9lO1N6a3CFUAQntFc9fB8wrptBufoy/NLc0ap+SUpD4NWfrplegJlLk2PskPoAV+Qn8FTmZm2xOPP6G01cFDhtj6DZssPiFJ7KPomFgF85yPgL/qaKUlxsdb6eGjdsrJU+zrN98sluS+/fvEFsbnvABYelq6qm+7Hh7nYC5gG3wYVhkgRlcn6fzxspuA8o4OjSe+BFDAWJO6ynmYt/g+gAB94jiAMs6LvbEn4CogA37PvAJggY3mmwqe1o8tYGoT7G8D1G1tlc04DsAY2zNnODfnBRziWvyG5c1ngCoE62hGUqAH6QHY5rDg0OcLConVqE2AAchqzJv3vL4HwAoouHPXLhs1erRAFBhU69dvECD24IOPWHo6VY9h4kVbfUODpadT2KtTlaFha2HTPXv3W35upo0eOUosM8aLdYcXbWRdYbzpGzbCH+g3AA3rG6+0lDS1J2BS41OtNm4c69cW+Umw+RSmFPRly5dq3mB7iqWgXXjPj35s3/rWt23hwqC40pTJY+VbpFjzm/WU8WTOBYW02q2j26xwAAWSJtmWTVusuKjQtmzdJA3Ce+/9sbW0NtmmTRvs5Zdf0vdZtxlXwBOqdr/22us65y23fMMmThqn40aNGi1ZipaWdnv22T/brbfdYTfddIsqe7PBAhC4Y+dOgSkXXnxhIAWwb5+NGD7S5j33ZzGukWM5UlFpJ82aJf1T2N4APldeMdf27dmtbAdAUVLpe1TkqNU6usJs4Xsf2Nq1a6y0vNbSkiMF/CApIACs/IjlD8gTo58NK8Ydn4aJKUC9IE9twcfvvPM7KroFW/Wvr70hkDwlNc2mTZuujbeHf/FLy8jIVPo841ldVWUjhw+0n977Y60JMB2ZH0jDMNYAUqTma/3PzZUvM9asTWy2sVbiB9wj8BPudcwZ2ITMIcafcQM4ZW6SCYEfM3cB8LhHMV+4Du/xGe16+eWXNf/4nDFnHvFCH5YNRsA9Nlsee+xx/Y2OJfeJoHhTi36zbtIHzse16VewGdotXwXExUcBPXk+oA2sQWw2cA76zBri2SPMDeY31+E73DvEjm1q7AWEAwkA7vmkuyOZc9oZZ0hCB/b1oEFFdtFFF6ug1v4D+6287Iiddtqplp6eZNXVVToXGtQAnqxVZaXlVlIyXmsAY87GE/d7+ord2Sxhw5K1DDtfeOGFSokna4ExQSd47Zp1er5hY/X555+3SZMmqxDWokWLZN/0jEzLyMy2VWvWqL/lpYEsB8xrAD9SzJO1iYT2cqd98corpSXK2sGaxbimpiRbdnaW5hMSHUh/IAfC+r92/TrLG5CvwlnMZeYfGwdoH+Nv2vA7Vm0jhg+3hoZ6adgeP3KENhWLigqsqzvY1GNeI0sAwItPsBnHhkhhUbF0ShsaGzSXYZ6zVm3Zstl+8YuHtdbcd9992nTiOYR+OCjKhrq0s2PjJW/jG+DKNFJ2SsAeDZ4RPxEd7f+Zg6IB4EqGRKdFhEeHQNG/Q9wQukTIAiEL/ONZIASK/uONaahHIQuELPC/YIHPAkXDCZV7OvuYooUFeWKKAorCLujs6vxP1eeD7PvgQZb0JkA/wKOe7iDVKfgJKp+SOtVfL4og6JNCQMGxPPADfJD6RtBCOhfpazxg/+53v1PAdffdd/+HFG+CPC/444Ea5yHIcaYYD/kEaqSuAaQAeNIWAjoCO168Tzo9QKbrQh4urbcRw/P6GJQALus27LXEeLNzzz1LQTMP+fzmof7FF1+0Rx99SnphEGlhap177hkCJiiqQYBAW7k2gA9BLiAuASABl1fHJgDz6uPYxdMH6R8BozN8nPFH+13j0xmkXMN1unjPCyAJTI2KUiATFF2inUEBJWcBBuyMgA1M/xSM9FYC5m+CRU//9pRoT/t2gBN7+DUc8CaQ4rz0x9tA8Ox6pLznQLn7igDStg6BTYBdH320yMaOQ/8wXiAg0gnZubmWmJSkStYN9U22fXup5ealmfWEW+mRY5aZmmBfueEagf6AGl7gByDMmbPy5F5NM+zC3w7e0oYc9E07AqkCXrwXaKVFyo6km9Iv3ue89BOwi8/rG+otPCJcmqiMLeOBL/E3/utAvI8r101OSrbEpESdh/4vWbxE4P5FF19sb771jg0dNsIOHDpkI0eNVtBM8Is/paWm2OGDFQaZd84pM+wbX/+6LVy4QGxfpAfEgu3uEUgL6KC52wtU0mfmGD7pep+ScejoEtuQOeXyBoCYjBcbBIA8bCjQf8aaczA22Jp24fMOvNNf+sTxtIX/sQMgIeOLbTgWcAxwFT/AP+ITE8QYAyQCMAIQwNYAW1yL72N3rgko5MWwAFRZv/LzB0h2Yfv2QPsXcIm0YyqkA0iRPo1mIaDHSy+9rH5wXtpBNfm5X/iCjkF3l3Gg8jPAGOAXgBiM0d179ug34DXFr0jPxRYUSSK9m42j1o5ui4tGTiROxdgAZgDhvBq4isO1dlhUOONilpAQq36mUdzpaJXS4Wtra2QjxgCdRhhlgfwCm0sd1tnVoblMHwE+rrjiSjv/vAvsrLPOtcLCfF0bIBDgwwvUAAgxDgA5rLloiwbVtT+yhx++31YuX6l1nWrwgFsUWqo8in5ipf31r3/RHGBMYNahm/jqq3+xBQsW2q5d++3002fb3d/7jq1du9o2bNhkQwYPtZSUdHvwwV/YlV+8xn79699YXUODtbV1W2e32Ve/8iV79dVX7NzzzxVD8JFfPmJz5pxuq1et0ZxAI5YK21TFrq2rE1u2o73biotyLCUp0VJTkmzs6JE2edIEmzF9qpiif3trvr31NoDPUWlrUjSNTIGrr74q0KSNiLQ/Pz/Pli9bqmrlzKWnnnpKm2oAp+2dbVp7mDNoTsIIpBASgPfixWssLT3errnmWvnXsuUrBJJFx8CO67GmhjqL6Om2GdOnaFwAjr2QH/MMv+XFmom/8NvTs/mfsQZcBHgGVAREBDxkfDgf85W5yZziZ+XKlWo/4D/rDMAonwPEMYcCiZnsPrkK1inmJPMNcBMfZJ6TqXHdddfZu+/OFzjKeHpRPOY+gB8bi7QB/+M+AsiOH3EdzoEEDv7KPAfUg83OtVmzuBZgKzI0rJ/4kFekZ01iE8IBVgfa0PFl3cBuzD3A0Jy8PGtrb1f7uU8AUl919dViTB+rqtambk5OuoBVz6yAXc3mRdXRZps8ebStWrXZLr30XKWPT5gw0T788EP1jX6ygeL3Y1i3yCVMnXqiLVq03AYOHGBHyiusra3LcnIy7VBplZ1+6klioa9au8kyUhOkX0smQ2t7u7JOWnp1symwlJiYoOryDfV1mq+wSE87dY7Wtdq6GisqLJIf5uXmSH4nkGYJ682OibCCwkLbvnOnzZo9W0WisIs0udG8lTwRskatFh0RaVMmT1KmBc8hsLzT0lKkK3zg4H7pRdM2fIdnNXSF09MyBL4WDxxob739ju5jt912qzarGW/kEJ544nGd/7vf/a7mKhsbPBP68wLX0hreC4r6pqM/ujooqsyjfi/8MXhu5HdPoDfPM01ktCQ3QqDo/8LDf+jQkAVCFghZoP/6GrJGyAIhC4Qs8M9sgc8CRSUl2ol2Xfh/0hRVoRoV62FHP0yi9UpxJuW+t/o81UEJyNEUhW3zya5/j0AX0tOcwegPu/5A7OCeA3Ok7wEWwEjgh/cBHAm20AglUAG0AEwgSCUI4H+CR5g9BPoAGARYaIhRQISgkAAB1gTASU1NrYqU8D1nMfLbwSyO4yHctR4d/AOgIUAEACA4I+AkwANAAdAhsABsIHilbQSFXCclOVHBDwEnbCDOM//d+Xbo8CGl4HtRIQJW+sf1AaScQehsVAePaafYur3Fmxxgdj3OTx9HUMp5sRV9cWYnf9MWAhs/nwOin06nJ6B08FMMTvRjSafvTZXz9HkHTPuDqhzD8bTTU4Sd4ce4NTU2KcXcQUe3t4DKTsCeANBbuXKF0oaDQjmrVGgob8AA6+jqssqKKisvr7CjR48pcKL6PIDeBeefa9NOnGh1tUGhDfoJKEQ7CDKdqUlQ6sGcyxZwLP1ubGgQmEhbHcSE7Qv4QNDsafXYB7CC9uFzYgb3dBsp9Gi3Mf58zysC8z/HAL45Q9bZwbSN95oam1WMA6YN6fMUHaGoxMrVq+2EE6eK3UPqK4BWUmKC7dqxxzIzkpQ+jIYhTCTa0NzSJJ/Ets7aBYjgf+YEdmBMADHpD8ALjNFEWKlHKjQ3+L4f65IMABp8B4YVfszcxT/YdAD44FrYmz7zPjbDrwFpuCY2QBMRIAD7YR++x3ewLZqlb7/7juYywClaf2xg0Bau4eyjoDL4EfkJAAlzlPUApuigQQMFipLaDvsL31y7dp30h2HcBYBAwNYjtRYwlfNIx7S1VaxEUksBu/g8KTnFli0LNCC7utkoiLGKylorKMgRqzYiMsq2bNtp551zlgr/UCytZOw4rRXYlfNjF2fKAWaxhtDu1vYumzJpvD7nPQCyoUOGaMOGwmCr1m605IRoa22FURctNjoFyDgXACGgqDOaAwmRf7H4uARJkGBrrsXaid0YX9rEeuPzHnAbW/PdAJQIs5ioGIuLjbG4eJjSnfazn91ntXXVFhbWY88/P6+PHc+GFmn6r7zyqsAjrgModsedt9r48SX22B8eV4Ellq7FS5banj2HVYSptq5ehatIRb/2S1+y995baMmpQZGqjz78yCIioiwqMtpS06jmHmbbd+y0uPh4Fdhj04u9uSGDCyT3kpyUILtHR0VYbc0xgaLrNmyxpSs2WVJCuA0fPkyF77DvSSfN1BpQVFBo27ZusXVr18inYDIyf4O5HWVZOZmyMfZCk5KK9oDhy5av1P9oosKoXbduvQ0ZOkwyCzCMARzDrdvOOu1kS0oMdLVhFOIDgH68mPvOEGZ8YCACgnItUvy9mBibfLSVeQ4Qih8z55irgNhs8HFugDvuS8wfxpq5wmcUIAKIZxMPJjVzj4JxMJKZ9/zQ39Vrd1vJ2IGaqxTKgnnIfReAzKVNWCd9znNv4V4LSErxK3zPi+UxXwHu2fTjWQFAlzWCecrcYgxY/+gL6wb+Rrs4nv85T7BxFS07sQZ6ISf85d358y0jK8uysrPVXjQ3ubefedZZ2vhZ/NESGzx4kBUVBeni2I97Hc8Imudrt9uYMcM0hvTxySefEli+c+cu2Ykxok0UFcLWgNmsO9ifjQy+d/DAIT1jcH9jPb322i+JKY3/6D7dg/RQlA0dPlzj0Fhfr3W9+liNZWamqV3tba2yx8DiItu0YaOKFq1bv85KxpUEWulNHZaXlaRnB1jp+BXjBSP9wKGDlpGZJeD50KFSaW03aPMvUudkg/nokQpVr9+7d7flFwywhoY6GzNmlCUkxtmaNatVPIm1jDUOwHjM6LFWWVllCxe+J21SWPAVlfV2++03Cyinn4CizH3GGzkEQNH2DiR4gmwg7OGgaFR07H/SFHXg0zcj+z+f+/Nj8Dso1KjnyIgo3f8ARY9V1yp9vqy80rqZZaH0+X/mECfU95AFQhb4L1ogxBT9LxoqdFjIAiEL/GNa4LNA0UiKKfUWWgrr7rRhQwfZtBOniHkDEIooU8AJDXbtxSaEfdYdpMTHxcTq73YKfLQGBVcCoC6oKOqgaP8UqU+YAAFbDXCGwAZNUQIuAjLYKlyLgJ5ghsDEWQUEWAT2AIkALQ72ObsS4IXgIUjtC0BTPlPhl6oqAQEEZARevAjGuBaAAOcmFY3/SVcEnCA4AdghYAWEcrara5kS8MAuIUgA3ADMIIghqCWlEyYtQZkDrwQ1gGcE4by8X7SDc3hF76TEJFW/JdCg2EZMbKC7yMvBO64XEx1jsXGBJid2xKa0F5DDCzRxDQIylzFwpiTH873+hZYc5OQazkTlurTf0/uxp6fncz0+41jed71MzuvFh/g+/9M3LzzENRkTt4GzeRwgBdjkc0A4bA2AhY0+XvqxCk2MHjPGysqPKDCtrq61zZu32Lr1Gy0mhiJCqfbVG2+wnKxUjYEzmAHyCNqwD/Z3sNPZrfTJAzva1dbaKp8gKKYdvNyfnIUF4EqQD7hH2zmWF/0j7TclNSgY4v3WvOmt+owUAuPqtuyvqQrZ+oU/vyDwJzklxWafPEf9W7R4sY0eM1bXIngXIzMu1hrq6mzE8KGqJgxzOysrU0zR6pqAlYoN8D33Ay9YRlt4X2zFXjYTcwBArampWf1wYBP7u54g84LvoUfJXAO0BFzhWIBPfIz+eH8Ze8Ay3uN417clqGe+4COMA+3BVug7bt2+rXeDI0Hn4/qAFwCozKF33nlHwAovACfsCEAEeEFgDljI5gRACOnDAIxUPYcVxdzGB2B20ieYgACFzlxFNiQ+IaFXizZaafcwsbKyspVOj6YoRWfe/+ADpVBz3rT0DDFROR9VzVtbmq2tJZC/YP1gvcI+2MK1hGGw+yYNnzk7jT7BAF6ybJUNLh4guwHaUSkaGwFGAGwBhuADLa3NAhPXrdtgJ500w37w/X+zm2/+eq/GX5TG0ZmwAEycDx/mN+sX7cBH0E2+66477d57f6YiRlmZGTZ/wTvSCL377u9aWHiPFRQMsCeffEJrKb7NWFG0Bn955plntTkFrjpwUKE98MDP7c/Pvxiw6FatsZGjxlh9Q6NAmMioaIFu0mjsLQjUbUH18wvPv8Duu+9n2hyhaBk6kqQNp6alaf6jc52RnmaHD1dYyZhhkstIToy3AXk52hjYtHmrbdm2K0i7jUC2okmbd/gHxbdgOqP3Omrk8VZZcUR9hzEIKHfTTTepcMzb776lNH0AMZiE8fEJasOTT/1J4FN1Ta2AUvrN2CPF8P6iZRYVEWQN5GfF2YUXnKfx4ryuKYy/s2a4vjLj6pstjDvzhPXb2ZuAhYwZ/zNfnBnInGDtZRyZi8zpgCkcsP3xM9rO3Ag2BWv6mOrMJY7lxXmReABY5TjmBmsocwt8CvCT+7AzQQEGaQ8+wznZDGROs16zHrJ+8FwQrCexep81nHPTF+YC940vfvGLaoMXlsMXuXezRrEGYPvgvhI8n7FG0C7Y2Q1NTZJRYc4D4FIN/mhVlc2YOcM+eP9DXXfq1MmSP3AWP2s5DE9A7BNOOFEbCmeccaY9+uijmo/ItcBKhzmJ3d577wM744xTZVvu6wDTyB+wsbJi+RqbPfskrcHYBi1O2sH/yESggY12yUmzZ2sDK4n7e3S0dDJ5ttImU0K8ZHbmnHKKffjB+9KGhVXLvKqrrbVdO3cIJPfnB36T6l9YVGQ7d+/uzeKJtD17DmljpurYMT0LTJwQAOJR4RHSy62srLD8gjzyA2zKlMmWmZVu69atFbsee3Nf5GFvwvhJkhrZsGGj2t7R2Wll5dV2yy1flqYo47J58yZ76qkn1cZ/+Zd/+U+gaJBNEWxgA1jyDOigugOieqLsLcz4P3rPs43iYmODZ5aIqD6maHVNnS1buVqaoiFQ9B8zbgn1KmSBkAX+z1sgBIr+n7dp6IwhC4Qs8P+QBT4LFCV9vrurXeyans52GzyoyE6YPNHSUgDUopT+2927aw8oKpanAM+gSBLphwQ/BJsAAA6WERDzUMwDcf+HXgIhB6gwI585U/S2225TwIduF0xRB0UJSAgaCcwIFAm6CMYIKghGAFI84CQY4/wE1QG7AmAvAAQI2jh/wCyhYENjX9VfzklQRFtc89NZK/TDq7dzHlJ0uS4gKkEn7xFceBo1oBnvE4QDapDyzfkBarBZcVGx0kFdy82rsNNfTzmPj4vvK1gDsCVbWfA57F3+FmCJHllnV6AZGhmh4JIA14EnrudMFtcm7Q+8OdDnbFIH5zwAJVDnxfkdMHTQ1IFOH0OO8zR+Z6wSIPVPlXPWqZ/f9eNct9IZpQqEu01AKOdivGEO0v+9e/fZxs2bLDcvT8w8WDvl5UeUvlxTWyfAKjEx2c45+0w7bvgga25s6EtXpz+cg0DQAU4CTQei8REfB97nvLwAEBxED4CjRoGfAKGMrb+c5cv58Idjx6osNi6mT7cR2wFkEFB6JWkH6GkXQImnjtL/yopKMX4IghOTUmzS5BPs5w8+KMaip5iraEv1Mduxba+NHTPULr/sErG6lVbd1WkNjfV9xZUAGrwol0D46BgV0KK9AO8trS3ybeYA6fswsDi/F/QCXPCxhZEGeMC8ZL7hH/xgP2yCfbCBVzgHgGROcQxt980Q5iRgjOtsAqB4un17Z4e9+eabAqZhP9EWjsVGMOEAYjkn5wacgWEHqIFfsX5ReRnGLMAyGyswoliT8BFAA9oA0EW1bgBOQEYHCoqKi62mtrY3dThMmqINjU0CRSn2gr4n362rr1f67p59h23QwEIBsLDGR48aaXt277KBRcViqAG20r6qmnrLTEvu014kVbqsjLTjoHgO9gV8IvX/4osutBdeoKp5IH/B5wCOaIgGxY02CkwDWAf8YUz37TtgJSVj7cvX32A//el9Gk/WNoBTQBdsRz9pI2sQ4+WFtvBfbAe4Cmh57OgxGzF8mO3YGYDL99//U4GiFHgCGAHkZRyYK6NHj5EsweOPPyFGYnx8nDU1NdhvH/2NdbR32o4dO23bth02aPAQm3LCVLvjjjsF6gDCoNHI3AUAysnN09qKLu699/7UamvqLC09zZoBknPzNBeQzwBYqqlpsOhIszNPP8UqK8otLSVJjNG01GRpD8YlpNiOnbvFbsM+zAtYk5deeomm7Lxnn7PBgwYKnGLu8ePFxOhvc2tQ0In3kEjAjxqbmu3Q4TJVIKfwEynHsBfpFzqcScnJgYZxa7PFRpp96dqr5Z+MH37AfMCH+aEQIOAs/eaH8YB5iW8y5qx5zCN8m3sn9zQARcYSgI45wf+A6Whrk/5NkSQ2APB1rkUhIOYIPsVGBusOc4TPmD+0jbnHd1mHAY3ZHIB5+dprb1hRUaE2Ilib8Rte+B5rAf1xHVTax3F+jyWDJMgoiOxlSW+znJxgM4Q20U/ahayFS5b4vYRjuI8hEcF7yFcwT/qDoh8sWiRmJLZmPsKkZC5OnDTRGuoblV1w5ZWXW2lpIEWAbx8+VCrgctOWgzZr5niB2LQZqQDsABjtmxfMGYpEMae4LhuizBNebJBkZmSpECAbk0HxrFgVe3rttdfUJtaK40eNsgH5+fbSSy8JDOVeja8FWtpRNm7sGK1t6Nru3bNHFej9Xsz6vXzpMhs9epT8At9k7dm4cZPl5OUKEE5ITNI44pe0t/JolVjVrLulh0stMy3dapE/ieTZoT0ARDMzLCU1SQxosnNgzG/ZslXAfv6AAklBlJaWq2AYz371DXX2la/caFdccYX6ju7pQw89qOepn/zkJ9qU4T7DRjjrKWPHmAuY71Id+OD5pV9qvP/tzxKfBkYdFI3qzW6RDEFbhwotAYouX7VGTNGuHhi5oUJL/w+FJKGmhiwQssD/JQuEQNH/S4YPXTZkgZAFPh8W+CxQtKers6/QEtXnXVM0Mz1Nmnz9QVEeUAW+AcR1BVVB21tJme8WKApTlFfAEAsAPNg0PPC6oL6nbzswSvDA54AyFOxwUBS2KN+hajKAzA033CDWCscRMFOlFeYGx5AqSGABEANQQxsBVgj6AUkJ9PibwMiZlpyT9nF92uvgAMEeoIGDnQAOBFNiZMbEKMWR9jorjetwDQInMTqjoxWkEDyJXdMCyNWuAhEAaTBsCCYIUB1Ioi28aA92IbihrV7R2993tibHOLBJ3wgeaRNgRhAgNvbJCjgQ6ufw73E9TxGXfqQCmUDbsz+r1AsxeQEi/x5t4Jpcn+8BimB3B0X5DFs4Cxabeqo+bVB/Ozpt8JDBsi92pt3dXd0WHRPdpzFKn1JTUlV1lwrABLRoym3YtFEFwJqa0QEN+vLmm29ZRWXAMgKouPXb37TW5noB/q7Xiq1oB78D0PKYxs4ZzgCU+AJARHgYrNygj7QR/4JB5YGxA/LYAv+iX4wb44ctCLJJh2xrD9i+/ARzItDV5Zz4gmuU+ri6T3L9B37+gObQrt277cDBw3btl663siNHlEbMOWin5A96uu1oZYNdeP4csUUprkH6MkUyYMmlZ6QLWHGWmevIOoOKdgHwci4/prLiqGzLMdjEmb8cw7hgZ9hfjDU2BGwBnAmAkMAn+O1p9PgSrFI+B3xwbjRbFQAAIABJREFUjVqvOs2c4tz8xjbS4e3ptqefflpjgNxEAFSUa24AKjEmgCWAePQB0IY5FjAm16rvgKIAdrTtjTfeEIAydeo0tQEgisItsORIf6X6NnMa2wKKzl+wQPMYwIPjAKPb2zuC6vX5BSp+snjJEvnb++9/oOJLsFDxo5TkJBXAysnK1rWwD+0FgKJ/gEnoP8IMYz3AVvikAJWGBlU9Z8OKyulpaUGRMkBYxo61csKE8fbggw9aTW3ApgOg3Lu/0saMCta83Jw8Md+cyc01aRcbSPgrtmRdY9xh0GJPxhE9zW/eepc9cP89tuSjJRYdFWnxCRS5WWKPPfZ7i4qOsOjoSFu69GMx4Px7FLohzZnNCdK433vvPWtu7rKbbrrWbrzxK/biiy+pwvdfX3tdbEvS7MeVjBf4ypgMGz5CDL5p06drnMaMHmOLPlwkQIw1Af1gAEnYuxQz4r7T1dlh3V1m1117hdXVVltifKz8H7bo6jXrrLzimG3bvtMOHz4UaGR3dKi9p5xysmxxwuQp1tTYIPCaF/OROYxPAqp1W5edf/55kj2g+AxswJdfedUKiwbKJ2CKIqHAxkzxwEHqE5qi+PD+vbstLytNTFHuCfgVvso4Msf8PeYE85ix4HvMLdZb1ih82ouLuWYv4+WZCMyDAChM0f2Qcef+yLqL3zLOAHaMBdcHAASIZS1gvWHzw7Uz2QyAMcj/pNfDwKffgGXMdZeWwW8ANLmGbwJ5H2gb92LaFehm1gsso88BuzlXbbzmmmv69ExJV8ff8X36wrHMfeYEoGQAngaFmBgzNjkB0/cdOCBgEBtR3AzAEK3N+IR4S4hPtMWLP7If3/ND27Fzu+ZWawus/3JJgqxatdbmzDlZ6wSfAQrCFEeuxAtYZWSmy+cBphkvbMbcQ7YCyQ3kRQDDg76S+l8g1jC2pi8VlZUWFROjgkto2qampMhekeER1trWIiZrbjZs7x1WkJ8vsBQ7IxnAnMUO+OXMmTNUOIrrsHnApuywEcOts6vbMjIztVmDv1Lsq6auVmsSbW1saLRRSIuUlVlWdobt2LHdrr/+Ojt4cD9b4ZoTbD7j12zkdHf1SF+ZjcDo6FhJVGzZusXCI8Lsa1/7qjSHGUPS7n/843s0T6g+T6ElZFpc/zXY+AuYol59nvdcpsfvhZ7Z4s+HykLqBU4dFCWI788UBRStqa0XKFp+5Ki0iEOg6Ocj1gi1ImSBkAU+3xYIgaKf7/EJtS5kgZAF/pst8FmgaFREuNLnw6kG0tVhQ4cMtBOnTOpLn4eB5OnzVJ/n1b/QEpqigH6ePu/p2TzYB5qTQZEaHnY9bde7zLEOEPHZHXfcIVATAJTCHQR6jz32mB6uCaKc5eYP0wAMMK8AGXgRNBH0AUYRQBLcEUgQ7HGM9Lx6WX2eqs71CfxImyQF0MEzgi8e+gHqgsrctdbebpaenqBrwLQh4CRYIiChTc5w8+CO4BGgeNmypWo7DBQv8kN7CbB4+Cf4oa+uccr14mLjLDsnW20mOIZhgm6Xp1NiUy+cEVTWDdiszjLhb74TFx+nQJL3Cba5np+Dc3tanoOdHqD4/3zuqfbYl75iF+zn4DG/+wO2XsAJWzrDtH+qvYNrfhw2dp1Srkvg2D89v6a6ViwotPsApGDcwsbq7O4WG4f/MzOzFOC/8OKLYjued965du7ZZ1tbC2nMAWBLkA3gxDhwftrH/24DL7TkQD3XSklOFSuIlEjGmr7yCpg+0QIvHPDFBvge4D3BNnYvKysVU9Ttw7H4pNh9vRp8zoo6RmGwzqCQE2MHGLF1y1aBQuvWrxdTlPT5iCj01bARKYimFM61a1ZbfGysNTbU2SUXX2hsYDBdOV9MbAAyM98cpGacXdKCdmIb+sL7+CHgTEszerM9Gg/GB78GkPTUXgd1eA9gg3ZzDPOAc+OXzEHew8b4pEs60Hf+xp9ok7P0nCmMTbARqdSAODDaKM5CsQ/OCWuLOc01SKFnjtMO5j3fveqqq1RxfOhQ0nS7VISFokJUasZX0BQFCKWdgACAgqTRwnzl3PRlxHHH2cpVqwQawkJbtOgjO37kKDt2rFoprGgGoiNKyiqpuwAL6E3CrpW9Ozska5CVkam2sXnC+oYsB/YA7Pn6179uP/7xj/s0e1mffAxSU5MtNzdTrCtshd9SVOVI+RExPunP395kXkzQOgjAiz24NiDVSTNn2dy5V1lJyWjZmE0YmIKwC3nRf95nnaI9sBOd7YeNTzlljjU1NFl5WamVjB9rixZ9aL/4xUOWkZmmQi0wze69914BXfjPL3/5K9kDRigsRvxk2bJVNm7c8fbww7/QxhB+tHHTZvtw0Ud2wQUX2tJlywX0AkpNmDjZ1qxZa+kZGdr8YKNt8KBAsuS119+wqdNOtD1798neMbGxVlxcpEI1+/eX2sxpEyw7K8OOGz7USg8ftOamBjv/gossLCLGnn3ueYFSmzZtt2FDi3qLB80XCDlz+gwrLMiXJi//u2YxYw6gXllVIW1a7AZo9q//+n17bt7z9ucXXpLecVe3ac7DOETnEVAULUZAqcz0VHvqsUe1KcMLMItxw16MPcAxPg7ohg4uvsf7gJuuqcm9gPcZIzStGaNXX31Vax2bRLQXpilgPtkUbAhwX3r22Wf7WI98j80CfN/vWwCXTz75pFizXBsmPv+jX8rmA/OBFHHSo2FWcw0AcK550UUXaSzpj+v5cu9kjrLO1tW1Wmws7M5EzcuLLrpQxz766B/tnnvuVtthsbKGsqkCa5QXfeQehS85gIqEAWsp0gy+dgKgAzzHJSTYO+++KyAXoHPv3nLLG5BuBYUFtnfPPoGyGempWgMYPzbTWFOxRUsLFdgH6D3mnNZ8C9e9BOAxyArosZraY1oLaX+w4clGVqzV17daWipp/83qB2NWWXlUfgAYreJ0kZE2BOZsdbV8mGJeXOfggTIbOXKo1rzq3gKMrBPDhw3ThgUbaYDknHfbjoN28QWn6p6dlBiwZWtqa+ziSy615//8gg0ZOlRsT/SDy8urLDY+Ss8SjCna5VNPOEGF0vbv36vMFQDMsHA2urI0PszfH/7wR1aQXyh26Omnn2FPP/2M1VTXCWCl6BOyFt///t3SSWdtpfo81eh5Brj99ttt5MjjlfkCEOpZFqxZynqJwY7Bc6Ony3vRJX67VIhnEPnzRwCchkm+BpvBEm3v6LLoqDgxRddt3Gw7du6xqJg46Wz3SMO1x3rCAEmD3JqgHmiPCt399te/COEB/82xRuj0IQuELPD5tkBoEfx8j0+odSELhCzw32yBzwJFoyMjrL2tWXpspM+jKTr1hMlKnycgIT1bD5hhgKG9aVAoFXp1ebDUrk4xcDo72hVkBw+2QVo8oIprRP6PQFEefjnuE1D0oN1445cVKPJwz0M7D848+Ct1vKNDDKsgaFsr1gZAIw/VASslSPXmgZ3gk4CGIItgElDL2+eMRq+UDUAG2AdLBHCBQBdwx8E6zun6iBxLsMpv/3GWIO3j2lwHG61ZvVrBB4EgQZVreLrWprNE+zM4HbxyNi2/CQwIklwvlODRma+cA4DVU9Odleup2NjEtSKdoUgbOa8D05zL9Uxd+9ILWTlDhu+6vqQzCvnfU+Q5H2NE3xTItLb2pVPzXWzoqdtuz/4gL+ekndjIK5EDhK1ft0Hg3/nnX2CrV69R+jBpgqTRJiQlCVwAxCDge/rZVywjI9a++MUr7bgRw62jtUUMHNoG+A2bjnM7eKwKvdHR+pyxxnfpNzYEFG1rpYBEoJ8KMOVMSA/e8B/ai81ou6eW+/lIVUxOSZItsKPrYjIm2F5p69EBaMl33E4CnJtbBY7DFKV4y4jjRtr2HbsskZT0hsaAqd1O0Z04279vr9XV1NiE8ePsa1+9UXO1tbVFRaxgBfl1HZx2TUJAGXyB9rnmpBf9IgUVNpwzfhlXgnWAA3yLecX1vQI1adTYAkYZbQOIII0XkCDYIAkAX2cU8z+ffRoUZXzcF8IiwgUKzZs3T8ADfu/aicxVgJSFCxcKWKEvfA6wAEB05Ei5KjdPmzbVvv3tW1VhnmvB+ISdCJgKmAuwwZpy9tnnCFwEaOIaFHE52FuZm82dRYvX2YjhBTreNSQBS8vKy62oCEDymEBT/AZ7btq4Qb43bMhQgRoASoBXFVU1Fh8Dq7rTBg8e2Fc4DluyXuFH2HnQoGJLT8d3mrV21dZS6TtOxVFcuoIiOoBe9J25QeEyxhPgFWCUfmMLQFnWQ5cbwI+dAY3fAbA+/vifLDU1QWvoV7/6VTHIKLSUnpZqHy9dLKbls88+bR2d6BAHxfYovsL5OQeamwCdaLRSAAg2LfIFa9dutx//+C6BwsgUJCQm2vIVK5Vqv2HTJtkyOirWVq3dZlMmjbHDpeWSIzh44IBlZmSK2Tl/wfuWk5tpYeERApkAnCiks2P7NktMAIRstmknjLGBRQWWmZGmSvSk7q5as8EWfrDCcrJIgQ634qIitZeNPADAt/72pljWM2dM17qP/wLYsf4PGzbU0jJSlX4NyNvW1m4nnTTLPlq8RJsTbFYAgjMm+AdgL4A5OozYNyoizO749i22fduWvg1BT5H3QkOsH8yNAHiP0hrBpgk+wDxinFkjvCI78gnMGwBc5j1jjR4s7wHc4d+8z1xmHgFWcgw+zQ+fAwryuc8V5jWfAdhzbTYb+A7+zDxkDRDTsrcoXyA5ES/wFUCRTQvaz3yk3bSNeyfrT7DeR8oezDEATnybNYbv0OYvf/nLdvbZZ6vvnI97Je3gvIxTkHkS0ScDw/xq7+iw9s5O/eZaS5Z8LM1amKLjSsbZ/n0HAvuFm5144gna9CwoCNrLsX7vHDp0mFimyUnJWvM5B+sMaz5Me4qKjRs3VmAkGw74cLBmJllGeqa9+eZ7NnhwoJHKd/F5xoIftG+TU1MFkvM8VFkRFK1rbmrUxhmg7XsLFkpeZ/SoUTZ71kla55i7XIPNjtf++hfd19i4wV5c/9lnn7MvXXe9WOywUbk3Yk/8MC4hYJRv2LTLTpoxyY6UltnRygrNVyQ35px6iiRd0JtmzAFrOd+xqppAEiAzS+BoS3Ob9KijY6Osrr7WfvCD7/eN0ZIli+2O79xj+XmJ2tQZOLBYz2qZWRl9G7s8O2rzMDpW8KQ/yzj46SCpg6LOJPWNuoA1GjxzMi6AohYWYbExCVZRWWVr1m+03Xv2W1hEVAgU/W+OIUKnD1kgZIF/DAuEQNF/jHEM9SJkgZAF/jct8FmgaExU5H8ARWGKTp96gqr5arcfrahekNNBUYJI2FdKh+oOANKe3hReZwF4dXpAAwdFCcIBzfzlrFIHRe+8806BlzfeeKMYLIBQf/zjHxUgUXjJtQ45H8AHQRysTf4nCPHUfBhKBGAB6zNIzyfQchYpbSDAAfgg0OBFIAFjrj9zku85mEPbOb+nfvlDPtf27wBc8Dfnoc2Ada0tLaq+zLU5lxf0cTYkwWlQSILiVQF45dXHCZj93J565inr2IxgkODJwU1PkXfgy1mN9M/Tn318HKTlehzn16cPtJ02OePF0/FJdyeYR4PS0775Ptd1wNhBOoJO3qefHiTSDpcvkIZoW7sYJs5edKAnAARbFAQPHzHcnnziKaXdwu6DVdbU1GJLly2zlatWW8n48arWi/4fwdkHi5ZaRkaCNAOnT5tqLY0NlpiQoCDfg3ECdOyoCuK92pYO6NIG7EfbYf3ExgHQ9Vb5MFNf6FN/LTS+633kfdrNuIgNGh0lcAUAwlPnfUz7a7v2Z266j0F7eebpZwTgfbx0qaWkpostetncudbW3iEAD+ARHyouKrTVK1fa2DEE1zPld4ASKakp1tgU6MJ6QTGvHk//XdeW9jPfGHfmGZ/BnAKw8hR72o3/YEfmD3MQzVf8hbagZQiwQXu8Gr0DLi7zgO2xBf31omAODjvj2q9DO2Lj48TWdqao6whjW9qKdAaSFvgzcx7QANAWwAZQY+zYMdLpu/vu7ymAh1UGyDx+/ARV5WbzBV1AwPLZs0/WdQBTlLackaHUeMAeGGUwIIcOGy7Qj+8kJiWLFXqkokIAHym1gGRKpSYtf/cupWa3NpMqG6eUZBh2vAC6ALNYfwDr8SFsR7uxQwDwpll+fpaVl5fKJ0n9TU1Ns6uvvlrAk9hny1dovcFv5z33ih133GCNGe/RD8BYzgtoA7ADeIzPMN68j09wDHbjHMtXbbSi/EyB2cuWLbfszGzLy82x995foE2yl19+0SyMdZDq6Sn2wx/+UG0HyEEb9MorvyhQmD7RNsbrjTcWWEnJcPvlL38pliMFk1avWSP5CxhvaCQWFhTbvOdfkCbjipWrrbh4oK1aucryBwyQr+wivT0sTPMR0BGmIGBSR3ubtTQ3WnxsjE2fdqJ1dbSpsNrhQweUZhsTlyRmWV1drTU299j1116mewtp0dKYPlol0IiiWPgo9mBNA0QGRG3vbBNzD3+AjSjd2V27beu2HQJuGW9AKdYKpDsARWGx0u/x48bYo488bEsWLwqKocXHC3ADmHPwjzWW/jEPmQf9JUyYX1wXdikgLeA/ICd+w/+MMfqV3O8AG9lA4lxsGgF4wRrl/KTTwwRlfrNxAYAG4Ehb8FPsAOhLG5nD3AMA74cNGy5gnRRxmKWnnXaa7mMwTplrbEjivxwPaMu6hRwEdmQOYnP6xG8kIpjPSDOwBqBjyWcwklkH+B5tpS+sHy5FwxgH99pAkzKQFomR3mVre7s2bOkv0ims06TVZ2VnWVZmto6HNTxp0kQVQQs0nNsECnMOxgOA/KNFizXHGUP6Qho8zw5sqpB2TiEkbLhp0y6bMmWsrV+/UaBiTHSs7dh92KZOGac+wG4mtZ9x49wTJk60XXt2S/sa+6SnpWkOwYBuaOjVam6kunuDJcSaXXP1Vfb6669J0zXwvwgxnlkrsA3rLrJCzz//Z8l4sClIobLaujrbtHGTjR4zWrq89GX+/Pna6GhvabFDBw/oWQ5t0rHjRktWxLNTYPI+9dQfLSc7T3IJw4cfZ08+8UexoOO4B0SY2KI/+ck9AkXxkfnz37V//9FDdvyIAfaFL3xBmqL4UPHAIv1m7QLQ1AZfVExvRkPwfMPLU+RdYqc/c9RB0eA4U8YDcwCWaExsvJiiBw+V2up1G+zgoTLrCYsIgaL/m7FB6GshC4Qs8M9lgRAo+s813qHehiwQssCnLPBZoCjp812dQSBJ+jyFlvozRdGKItAgQKTQkgIUVZ4PNEVJTRJrVLm8QRGl4CE3SNUl+HAWnIOi/lD86fR5QFGCfUBRAjCCPqrCEkASNPGZs025BsECPwRQBPgEEjxA8z2CWwLMIPgIAE/e81R+Zy0SBPF9T6N20I7Pec+1Rx3c88DM2ThKEesFVDmGwJOAmB8CP1LiAC+d1ce1AD14wXLjfQXC4REBExaNvN7ggWMcfKOfHEdF+rr6oFK4sxY5pwcYDugxDrAMCRCDtL96sciOVh0ViOVFgwjelNaMbl90tDQoCYC9WIYDxc728xRyWGe03xmn2Iu2OuPQAUf6Qr8csKVPvIet2lrbrK29rQ8IdokF/MT7zfX+9MdnBAARpCcnU60+TIAoqfMtra3W3tFmjY2ASOlWWUUKo9mEiUPtlq9/w+qprh1mshXBmrNXuT62op3Sye1lsroOZiAV0GKxcQligTkQSvtdL9PZsB7I+TjwXfcBqlqLSd3Z2cd+DQDXlj4wnP+dKeMAsWQHIqNtzeo1Ss1ua28Xg450xFknn6yg2CUfABnHjhlt7y9caDnZmWKL5mRnCzSi+BaamrB+JFcQHiEfIz2fz/y364ACfONf+H1zU4uABsY6YD4HBcwcZPf5R/sBPQDc8Ak2K/B5/Alb+DzC7wmaASd8I4Drup87QO3yBcz10vIygQGAbABBbJrgk7QJIIhxo1+0F19Rgaj2dps1a5Y1NTVq3YIt+sILL6pQyPe+9z0788yz7OKLL7HvfOc7AvOoFg9jDb1IQBpvOxINAHgB6BgZ6A7m5ul4WFm5eQPErNq4aZNAVrT9+BzwDFB4+bLlFhUZZgUD8m3vgcN2+pzZSkN2MJL2AsoAVgKk0F/YrAC3gEonnDjJ8nIzbe3aVfId0nPz8gYIzMIfzzvvfAGPMBtp4/qNu23O7KmyEeeDjYYdnnjiCV0Hdj1FbQCAWSuxPd/jNzZGouQPf/iDNqAA28aOHWcdbR1WX1dr40rG2Lx5L9lvf/uQDR8xVJqiADwwPymExXdJt8auAMj0k1R4ivcwTh9++IH94Q+/19xB4gIGbnVNtV19zbW2ePESq62pt/IjldZAun5FrWRcDh+kgM0AjWdObo4AsLXrNlpEZLgNHDRIYMyG9eusrq7ZRgwtsMmTJlhEWI+Vlx22Y1WVdrSq2k4/81zbsHGzABY0FZkXp556qoBygOC1q9cINBoyeJBS1xl/mIv4LlqP6zeus0suuVigJczZ66673p559jl7/sV37NRTTrBj1WwCsFnQI/Y6TMHklBQrO1Jts6ZPtG9942sWHxejNR9gDCYwwCJjwDjj6178yu9hzAMYoYwL6zzHwWrFpxhbZ+7DoGUeAeQzfrCemZ+syUgj4EOky+PPnIvNA/qIz9Me2sD7gGj4F2A5az8+w1qJXATzadKkyTo/nwGSMsc5F0Ah6yrjy/2BdrAW0HbahnQIIC7FkgJ90HLda2gT/st6j/9wfwfAo/2+2UYf+QFQdaaoZ4qIeag66iZwFBvA4p0373kB5my0DR0yTDYYefyIPqYsoD395jy7d+/TJtqI4SMEqo4aNVq2DtiSmVrz6+vrrKg4X4WJ6C8vWLSMARt0bFrB3mZOAToz72Gj+ho1ecoU275zh+Xk5gqIRYtdKeMx0boPUfToww8+UJYNz1aXXXqpfJQ5EgC4LVZWerjvPsWcuuWWWwRIL1u+wkaOGm0VvRuYgNywaWGlwmAOnrF6rLWpSecGFB03boxFRkWIKcq8ZwOGsZg/f4F0eXfu3G2DBg2xhQves4KCIqutq7WeMCRq6u1nP7tPIDv2e//99+xHP7rHhgwZZFdeeaUKcWFzgGL8gfsC6y4vqsa75nf/+6TLyXCMbzD7o2vAEg2Yomy2M17ohsbFJ5r1RChbYu2GTVZ1rNYsnEyI/3n6PFbgGfU3jzwcwgNC0VHIAiEL/FNbILQI/lMPf6jzIQuELPBZoChYKMU8Yijh29VhA4sLbPLE8dIU5cEWVqCDos4U7Q+KUjRAlehhgAKg9qbY9zFJLUij58G3P8POH4b14ByOLmmHQAoAAkBRAleCO0BRgMZvfOMbYpEAjBK8EDwRADrjD2DE084JKrgeQAnpd6Sve2owxzhLCtaDVwDvnwrvab4EigQvnurtLEECG/rkacWePkxAAPhIui+BJsEo1Y4JsjiHQOSwMIE3/PB9TzVWWnp8kLqKdiiVwJNTkvsKPgFWMRbYIgCsmvU553OmhXREu7oUfNM3jgUApR+03dPCHRD04klc28fHQUtAFexNEETbCaBgFTkz1MFOzukp4wQvHO+2Acwg4HUA2lOn+dx//BiuS3CdPyBfoNyqVasEtNF2qvxS+IFCEgSeFM1Z9NESaQtSDCItPVWsnrCwIN0vOydTgNAVc+daXk62tQOctrcLqAEoIODnf3zIpQY8dd21L2lPZ2e32GYAHs5CdkDXNTCd4ekMU6X6tbbKDzgmNyfb0tPT5AvYme/zmbOX6Z8DkvitwMLuIJWfwHzJ4iUC4Ug5Jm1w/IRJFhsfL8Yc8hGbt+611ORo6SKSPj982BCbMnmiRUdF2aFDB8UUJRAO+hMUeXLgnPYxfrTFU9hde1YgdyfMZRh5CZpz+ATH8xnj6qxv3uMz7IvmJ/PB9UV5Xz7d3q7vcawzaV2qQABwb9/5HnbyNaO84ojsBcABsMfcYj7h3wBMtJuxxucBhxlfABgAUJYi/IJCOWhawhB8+eWX7ayzzrbJk6fYv/3bv6nQCAxMAB+KpNDevvmOP7e0aJ3BDnv37hMYDbMRICw+AZZzt3wR3cKt2/dYclK81TU0iyVIkSUA+ejIKPUBMAnQDXYWtgOUg/X3yiuvqP/SDu7qstIjR21g4QBLTkmwzo5mqzoW2PBoVYddcN5sfQ9/ZS7QduYJIA2FsQBNvWgZIAZ2BKzCJwHWkAwAhAMEBhABYAHQ8k0mwHzWLoAddBxzsnLEpLz6mi/afff91L73vbts1uyZ1tHBZkaUQK23335bzNINGzba5ZfPtRNPnCqgFqCKQlDnn3++7D579iy76qor7ZFf/9oqjgZ9ouBSfHyiHTpUaqmpmVZX16DCSLzX1tIqUBRQHxmIzKys3uraadoMGTRooC1b+rHWwrSUBPvqV26w1uZGW7tmlQDSuvpG27Bpm0VERltNTbVt3X7AZs+cKNYswJA0cZMpZtVpqSnJspsYwunpaj+gVVZOph08GADxmzdvEaC+eMnHAmmQC+jo7BJ7Fy3VXz3ya/VZgF13t+Xn5Vhxfo4lJyUIxPfNKS+ghB4n84i1mWvjz/yND7s+ND4DIMlc5Xvjxo2TH8E4Zv4wN11TG8CT8eTeybkDAOt9XZcf1nB8GbAREA+WNesS4CjXYOOJey5jj39Mnz5DQOXjjz+h/sMK597BXMNOgKv0k6KHtIPrcj6AcM5TUjJO4Cip4+iRehE6gFKY5ZybNtBGgEmOBVBlbrMOB/IY2b1yLLHqL/MERiNFt6JjY62+VzJj06bNdued35EOMBtABw8E8gJozvIcw4Ya52Uecw5slZc7QDbnu/gE7EhsgXZscF/t0hxkHWHeAtwCUDNGbJJERkSJGcwmBTahwBr3ioaGZjvuuGGSeECXs1XZEu3KWECfFqBvw4b1gVRGY6NY/UgPFRUWamx8o2jEiOG2ZvUqAficl3WNdgLQlow4ctp4AAAgAElEQVSfYEcqKi2/sEC2mzv3Cyr0Nq6kRPdOfBiG62uv/sWyszKtra3VzjzrDFu/fp02MxhHfITCZnGxZEOgM5prTY0U+ApkOti06Ohqt5bWJrv//vvEMuZF+jzp9IwxG9loisbGMT6fZIJQRIprMPcC7WvYvkFxRpdM4jfH8OrPHnVQFFBXz5V8Hh4ppmhLM5rEW2zjlm3W0NjymenzIVA0FAOFLBCyQMgCgQVCoGjIE0IWCFngn9oCnwWKhhNCdHcIFEVTtLgo3yZNKBEoysMzVX8BRaUR2stI9PR5HnLDjSrzMM8+AUUDoKi7V68yYOE5U9JT5h1M8tRrAo3vfve7AuLQzCOgJ9Ci+jyBOsUdCPgAEwnwCdL4nM8ILLkGwb0zOB2ASkwMQCeCTi9CQsofwSHtd51Of1infQ7e8j1pw0VF9WljOiOT9wnyXA+SgJW2EUwSVBLwwWyLi41Ve2l7ZUWlGE8whbxQEWAMfeDlDDXXHeUYgkNPe/aCN4BK9BfQ0zVPsR9gDvYEBOF6iQmJKrSE7Qm24uPiLSk5SdfyNGgv9uRAIQEejD+CKt4jsPZ0asAo7Mu1uS6gAnZwxi9toC9uS2e3OgsXezow7OAX3/FiTi45QPENWEW8TyC/c8cuS0hIEvhQXDRIacqHS8ssLCLCEhITxBwjVbqlpUmg6GWXX6KAHECqqb7eoiIi+9i6nNOLXbnMASAz4+c28AWDrPmcnAEWExunfjLe/bVgXcPSWa0e5NEPperX1WkeTJk8ScCFA48OJgZ6ewGAjx1431mrnJsCU7/8xS+VkjkgP9/e+NtblpySZpVVVZaWniF/oyiKANimRuvu7LSpJ06xL1//JVUzBhAEIEhMCirCO0OZPrgWKGAFYw444QW58DMxzXZRYbpbYx5UfY4UcA1w4QxN1x+lv8xVmEME2w5qumQE5+S62BB74xucl+9zXu+3+46zbquqAzkHtPZgqZHW69qUgAqMG+Ae5wH0hL2G/1x22WUK1gng7733J3bbbbcL9IHFCqMK/dB//dd/FTABCID9qbyMrzNO+CwFRtALDYDcDtu795ClpiVb2ZF6G5CbKlAUcIRjZs2arTRjqs9v2rLdhg4eKLBt6JDBNnrkKIFQAFpIarA+AHh3dJsV5GVbWXmlpSQnaHwokMJcpV0xsZHWUI92br7WAMb7gvMvFBMT3yEVfRWM6YZGAQ8wi2kn6xvgTtCnIEWa67KxxBgxj5mngMjuw/gnvsC6BSBIij5g0aEDh5Ranl+QZ/v377O5cy+z884/x+rray03N0eAGNW28UPShwGLAacAnXbv3mOvv/a6QD60qWEMfvObt9gfHvuDLVr8kZ1wwokCdijuApC0Y8ceKymZYH/56xt2pLxCG0psaMF43rZzjyUlxtqgwUMEiK1dt05A9JHyMktKjLeOtlY768zTLTLc7KSZ023d2tX26O/+ZKPGjFQKL4DN8uXrbPCgPIFbxx03QmAy6fN33H6bQFHAaXyLrITnnntOa0rJBIC9YWI8PvjgQ/Kbd96drw2KKVNOsOycXDHzsDtgKWnayAIwp48fMcz++Pjv7O23/ibQDAAcO+P/XJtNGeYdcxG/xPeYXwCozCfGDN8ja4JjmQPMG4B81n4AfNLe8Vd8n/FkU5H0dsYckBGfZ2OROUT6M8Amc5D5DTMUX4DpyH2IeUO72VBgHqG9SfumTZsuMPB3v/udbMf9getyf4NVii/xP98hvRvgjr+XLv1YcxNwjvUTv0drlrYx3wHoA/C0RIAf5+O+7/I4AaO5TH1GriJgIEYIgOaZpIPU/N7NJ8I9QE10gIn8Fn+0ROn9gIq++cW10ALFN7UZd6zBZs6cJsCTrADsUlpaaVlZab0F9NotNy9Lz0G8eAZ5/vnndW9k/rJZByjqutSce80axjVBPrRt+3bLyMpUBXeK/6UmJ2teM1kB6ZH2IaV+9arVAkZhkFIAibFk8+e0006VPARFwhgDtE+5LwJ6fu2mm1V8j2KDyCpcdVUgqUE1enyL9Zb1ZtnHSyw3O1ug6B133q7sAjbpGAskPyhkmZ6WafX1jZKmqayosrKyACBvbWu1ppYGa2tvsQce+LnGkvWccf33f/83jQWa70iUsGlBISd/pkIvVff/6FitTf1fLg/DWo/t/ucvVtMAaAUUBWBtamy1TZu32uZtOwSKfhZTlI18mKK//tVDITzgnzoSCnU+ZIGQBUKLYMgHQhYIWeCf2gKfBYo6U5QKuV3trVZUOMCmTJpgGWkw2wBEw/6DpqjACnFhemvSd5HeFICivO/p554y/On0edfldNAEIMjTpu+66y4FZw6KEhC++OKLetiHbcQDNAEOD94EYkHxkVoFAJ4ODvBJkMhxBDMwFpwZwWcOwgDy8B3AQwdCnEXnrAVnETpQ48CNp345ww4AhcCKF+cnuAL4BHAgLZ0+0Qf+B4wlaCRIBMz14k+eWkawRnuC4C9O7AzXGXW9StchBUQBaHKGKv/zmes90g7OyzGck+O839iHoMWZnXyOHfncC1fRNgLYjvag4jqp7nyHaxBgMpbYnzbzcg1RtxPHKmU7IqK3cFG7vu+gLgHW4EGD7UjFEdkBsICgngCZAB9wjcC4saHJZs6cZcuXr7TcnDzbto2UxDw7UlkhNg6+eKyatPkmi0uItYsvudCyszPtwP59lp+bJ+Ce9tI+SQUkJ+t6jAf/O7MTn/JCT0oXNyrahovN5rILrgOKXZ39yGeMK0G9F0eRxi36om2tmhdcj/NTOAb2Zl1tnR2rPtbH4sWO+A62pU0cT7GQhvoGpXYCii5dtsLGlUywzOxsO3S4VMAGx8LMzB+QZ/thS6an2mmnnqKUTLHhGuotKTmxjyXsLF7fpAAIAYwHsKHt2CYqMsr2Uriptl46kfQT8MSZaTC4eHEu3xjgGMAx2o92ptjMzc19WrMOyDIOzhLGH/0YB0EdNHf2aHpmhq4Fs4y2selAe0kXZROEvmN3afhNmKDrU0UboOXiiy+yefOes1tv/bYtWLAwSF2NjRWQ+P3v/8B+9rOf6bvoggZM6ngBkvgF54bhdbSqSiAVwBfADCAYhZoA6Gv1vU4VwSKNHiYpYDUFauhnY0O9JSclio0ICAFACdjFb66Dz8CwBIzk+lSvhxnH2ANAHC49YB3tjQJHaTdtIj0Xhhq/OY7vcD3Gafq0GUZlbkBRB0+wCddhHrmEw7p1G6y4uLBPI5lxcLYi9gDEZAwBeetq6qSL29rWLPAjOTnRvnbTVywyMtxSUpLt6aefFmuRytQwudE7hJVL/995+13Z6hePPGnDBmfbwEHFAkUrj1ba7x/7g5WUjLfSsnKBvI2NLbZ06UorLCy2isrA94cNHSoglgIxrD1IGaClCyAGcxoWaVFhgb3yyusCT06fM9W2b91sxUUFVldbbdddf4Nt3rrTausabNmypZJTuP6668S042/W1qWwPrs67dxzztY6ABgF+M7atGvXTquuPWaTJ0/SuvXRR4utsLBIsh0ANABpaIqycYC0gVefZ03Cr08/9RS79otzLSoyXPcA1jZ80NPnmfO+8cN64tqyMImd8c+40RZAKn7zP7ZljGkTvgRTl7FlnGk7oB9zlfWE6wHEsdkIUAnoC1jGOQB6YXezhjDu/MA6ZC5xHwC0pk01NUFmhmsJu2wF/kc7WKtZHwBxuc/hu8y/zZs3KW2ce7D3mzWQ9vE/58RO3N9Y87nv4HdcG3sE60yQYYLeJ+/hqzBFqTDeggRL772H+QejHhYysiCtLW06vvQwVdzZBDQrLi5QQTQAauxeVlouhiXAJj4M2xpwmuuzrrChNWv2DD3fsPZgH4Dc4H7bYNlZOdIopR/0CzsxD+kP983yI0esrLLG4uLCxBA9acZMXXs3RfNGDFff2Gjevm27ANG23sJUpPUzfwG10Yp+882/yZ4w1Gkjzw1sDJRXVAQFp9ppX0rACO4tcMhaoWeS7k4rKigQKHvDDV/WWgPwyrgw75YsWaFNBBja69ZttIz0DMvNHWAzZsy0l1952VrbmwWKPvLIr/o2uxYuXGA///nPtA7ff//9NmTIYK3RyNj4C8BXG7XakAhS6T/NBuU9xv+TdPkgbf6TV48KLXG/6OoO2KJtrZ22a/deMUVJnw+Hifr/kz4fAkX/qcOfUOdDFghZoJ8FQqBoyB1CFghZ4J/aAp8FirqmKBJQHa3NYoqiKZqTBSsw1to7O/r0nXhgDdiin1SjBwyBoUZKGO+7ViDpYgH49QlTVEBRb+q5g6cOBvLZ3Xff/R9AUQIXCi2RYnb99dfr3AQnBEkElF6wgoDE9QgJ0AgmeBGUwfbxIJIAjnN6sSPaQgBEoALYQtDHiyCHFEWCTIILQEaCFMAS2t1fsxQwB3CKYJoq0AAoBKMcSxA8bOgw27N7Tx+Ay7WUtpma2geIEWwREPLCDrSX9wg0Cc6wo2td+vU5P0wf+sC5CEYBXrAPQS59VLGcsDAFlwRMvFyDlcDWWXsOSnNtXs6edWaqA2l8TlucMQmIEFQZDgJWT+N3oIz36YunA6pgQm/BKs5JWjf9IBDls+LiIrUTGwEi0C5S5akAP3r0WKuqqrY333rHUlPS7MChw2I/oSkHY40U44SEWDvu+GE2duxogTgxUVF24uQTxNalT5wXcMDlE4IU9Q59hs0cwPUFg0rXsXGJYoo6q4XvOEjuwKAXSHHbYwfOi8wEP0EF+QAYdlkHzoF/AR66DAPf4z38C/AD8AYgmNRPCwu3rdu2W35hoWVmZSuVN6hSXmnNzZ126aXn2eZNGy07M9POPutMpWOyqZGQECcmLWAh/aT9fI8iV7zSM9Llmy694LbA7xITkvoACw/8eR9QgLF1kI35x3npx1/+8hel0XIMcwHgyCudO6MKW3iRJaVY9uq5OmPUQXe+V1ZRrnmA7WBbwgYD3AFUpK1cMzUlRfMUm8Nke+KJJ+WXN954g7355ht29tln6Xuk6cJofOyxx1UQCJYjawLARrgC9zD5FH0EbOoJM/1PQSWOAYAkhZtK0IBjFDUBUIVRTHEWmJH4CvaQrER3twCJMaNHCTBiXNHty83Nlh9gj8KiQjtw8IBshD0BMeknQFZaapJZT5sdPLhXc27u3LlWWFAkjVmtq5FRqhzNdQFk6dPyZSsEMDG/3S/xaxig6IXedNNN9tJLL/UB3KxzjC1sM183kCkAdOb/vNxc27tntwDIiRPHSxv0p/fdK1CV9ff3v/+91jMYg1yToi233367QONdO3fbrl277emnn1EKM/qQX//GzXb1NVfbAw88YPv277f4hP+PvfeA0rSq0v135Zy7qit2de7qHOlAQzfQCA1IEBwlKEFRHHO6hvH+HePoqIhKHAWVIFGlgSZDQ9N0oHPOOVTuyjne9XtO7bKGO//BO2t0KfN9a9WqL7zvec/ZZ5/9vvs5z947xXbt2iMgZsSIkbZ581Y7b8l7bOXrbwg0hRUHcFJQWKCCVrAji4qLxShc99Zaa29tVUGrpMQ4u/iiC7U5QDV6wFQKYrW0Uqm813bu2m2TJo6zu++6255//jl75dWXLSszQ/OOfSASoramRqkNGAvnHjl6xEpGFApQZT1S7A0ANGdYro0dO94OHjps+/cfsLr6BukBqQsAgatr6iw7O9PGjxttX/vy5239W2t0D4G5yFzwHmCQNAbcr2DmMr9slqH7bNRxv2GjAvYyn5kPdBpwjHn1PLSkjuDegR0F4GSdoEPoj0dRkOuVdgGBWW/Lly8fZJFybsj/uknnoA8AsGyWoPusJ+wD+bE5ls/YZu41HIsdA3xjHACy2EBSJXCf4ViAdMYL6MimC9cAaEWejJnzaJf14Gxa5M853Lvpg6ddAVzzCJOOzi4xGXno4FmADQ3GSH5f1gK2lDn0AmysL35n3aK3ysva3qm5Zi09/fSzypFJrtG0tOSBDcJU5RNtam6UfUH3sHO8B4hkg2vDhq121VWX2+7du5SPFPtCf2Br5gzLUVh5dGzIef7xmz8mxi3PGvPmzbUtmzeHDd6mZq3BtFTC6wnn3y7gmucK8nROLCuTPiAT7gVswjAnZZMmBTsYn6D7JJtS6MyOnTuV2uChBx9Q6DxtYWsA98n/S+E/2oLBia2YPWuOrV1LwbZ0Mb3nnjFf6/fRRx+x+sbT1trWLLaxNic6O8WovuOOu2306BH205/+VPMHcAwYTc7q9o6QQoc5oBAUdtU3vYY+jA+9F/pGmd8nwzNDvzYWebGGVfWpP8aOHT9pW3fsslPlVRaXkBQBRf9HeziRwUckEJHAnyuBCCj650oqclxEAhEJvCslMBQUZYDieA5YxihYhPFxZv2Amj3W09luZRPGKqco1XwTkxJUgZTjQ95+kkPxn4JKoagSO/EeKg/jRsBYbx+Ps5JnX29gjzoI6gV3BLDGxAjI0HF9ffa5z31OjhwheAAr6WlpIWfdc88NVtIF0OHlOdac8cZ/HDKcIMAHL/rjxRp4yMZp58/Dh70vHsIVCjM1C2AEIKVvVPTtHAD9PMQZRw2nDwfaw+Vh/xCyy5gAHXCKcoflWl1d/WAxJRxa+ucFmRgLDiYAKMwSL9zjbE0PrQ75zYI8cRDpB33EWfbwfhw9ZOIFjjzknf8cTxgkoegub9p08NLDubkG7/26gB0OlnFtD3vzghcOinENl2GoDhw/mOsUhwiZci7OJAWRCOXDoe7p7bZDhw4KWEGHzj77LAEHdXWnNT6ctGNHjglIWnrRJXbo8FHbsXOPjR1XJoCqp7dPznpSEgWxmm3e3Jn2+c9/xooKhwtIIkdrXEy8HT1yVM4scyaQKzVVgLJXhEd2OKVDmcIhF2uKnDrAUV44kJxL3xkj4AGgmjNmkSljdGdPbJmuThXs0Hh7euSQM7/0h/bQRfrFy4t50TaMrtdWrrQ33lxrKanpug4yfHXF63Jymeu9e/cp7yMOM849+kBlY8LbGVt2VoZ1EP7Y0SY9YW4yMzLt+Inj2mBAF+kT39Mff+/j6Wjv0Bp0BivHcd2Q1y8Ao4yVa7HekBl6T9/R6aCrFFsLgLxvaIjpNJAaQmzqgTQQgZ0VUgnQxqnyciuvLrfC4mJdb2RpqRifnA+4XV1Zpfx/UyZPtqzMLKuqrLT3ve9KgX84/Z/61Cft9ZUrbPToUSqEBFhDztOvfe3rdv2HbxDowLqFgcX6e+ut9Zo//nj19vVZEukh+voFfjFfEydNVgVymGLHjp8QCNbY1Cz2GkAJDC6AQFhYyuubDDM5TXPMmCj8BvCBfQmpDVIFrGRnp0oHCwsL7MDBg5ackmwtzQ2WENNvFZXtNqI42a655lrpCNcRYzIq2traOxXmDFAKW+7I0WMCdZlL5JpMrj9jc2GKgCmvDs3aZ86ZN+wCug8odfp0vd144/UCI1mnucOybfOmTTbnjNn23vdeYvfee6995zvfHgSzYIoBcsF4ZTOK8FzAN+w3OXmfXf68ClAxz2xSAc5+7vOfV9+IDPD5hun25S//LxWSmTptugCeiRMnW1tHj/Qc8BS7QKEkgKLikiJbt26Nwo9htKalJNiS8861RYvPsn1796hITWVFtVVW1dnBA4eVgzQrK90++MEPaPPl8OGDtmv3ThtZOtKOHzumDS36DuNz6tRpAzmBWy01LdGqqyvFCAYQHTVqtE0om2iFBcUCpAmZ3rdvv0VHx6pQ14svvGSdXRRVS7IJE8bYsicfsQ0b1ggMw5b6Bh33Dc5jLdMua5g1iQy5LwA0MoeA4CG35nAxQplb7ju++cY80Qbzi4yZY9phrbIGKZjDWuF6rGPWKuuH6wHCAmhhL7hPsj5YZ9g1rgdwefjwIVu8eJHWOkAuYCzV0bFhAP3YEDYQuG/DMKYv/KETrC9sIsej/4D9rG3fwGCc6By6R1QA/UU+3ANYH/QNOYYiZD06F511W56anqbrY18ApD0K5bHHHhMjknWZm5uvNBf0HZ3jHgxLkhcbSgvPXCh26oMPPqh+IU/WA+OFgQ0wz2MPbEhypQJCsy5oC3mfOnXSioqL7MiRw7q38TtzxEYfrO8JE8YNhpRnZWaK8Qo4zB86zpxgT1a98YYV5IfUDhREQ87cs3k+wG6wTrHvzBXfYYNb29p0LoA2QDg65vcS5oc5zhueZwWFRZprNgqwYczX0I1M8hITDXL11dfoWgDxpEqgONOI0mJ78MEHlFOUa3Dd+++/337xi7usrGyswue5N4Vokf7B/PDa6Ovr1f1ThZIGCkp6vuihG6T+XOGbquhM2CADBO3X2FlTFG2Kjoqzo8dO2JbtO5V2BKYo+X15OoI9zLOqxzGJZcomfr/Z7T+/NYIHvCs9nMigIhKISODPlUDECP65koocF5FARALvSglcf/3HFOfuQOjbQdHY6CiLjqJ6fK/1dXfapInjBYqmJCUKFFV+NAdFBxI1w4AS6Nk3EC7fT7V5coj2aGc/sAbDDj8MraEsAQf3+G0o446HZBxinATAxaVLlwrouPOOO2zN6tVysnkgx8HzStjO8nN2gT9oe0g+18V5cTaqO+CcxzkeVs5njuUzxwD8eAEAQq9x3nAkeKDne5xUzsG5wnnBAcExCBWiq/UdDjAALI6dg044pLynPa6P8wQzECeV63reRt7j3PC7n+NMRZwZHFAcHv5wXj1PK2AL4I6H4NM2zgUy9ZD/EIIbqgF7qCBz4QC1hzMyFgfxPE+rMyzpFy/kxXsvcOVAt6cVYO4DuzY2MGHSUgVW4KCde+45lpAYbw88cL9YWlSSxom+4orL5Uy2tbdZV2e3bdqw2errG8XGOn6i3GJiE6yn1+z4iVMCgULBlEZLTU2wM+bMtLIJY6y7q10gP3k1G+qbBVLRT3SP8eOkO1sXBxMAwsPmnTEK24fUD1TJzs3Nk8MOcOD5X5GTh8wjB8bJnDFO9JTfAXpha8Ka5nrID32gbZx+mGIuR+ZpaA5WgKUVr79uL7+20qZOmyHwlzVw/vnvsZdfflmgsIqGdfUMFgeClQl4gE5cd911NnbMKIvq7zbWeAjvrJeOOlMTXfINAtdJhc8P5DmVjjbUD7KD+TxUPzjf2afOMgTMBhxljcCsI98l6Q9YN/SLczwEGN12/Xdg3RmTyKmppclik+KtszusueF5w+3ll15WDkRyGAKorF+33lKSk+2Kyy7XPCIfwCPWBgWWYDmtW7fWvvGN/63K84BOsCkBvLkmjv7rr6+UXsD0AiABsEAXx44bZ1u2bbMuATI9Ck3PzWO99amgTkNjo/K9RosNH2s1pxuUfzMjI1Php20tLbZ61UpLiE9QJWcYzQB72ArknZKWIh0hLJx1yxwVFOaraje24NjRw9bX1WslRVkaM8AX/dZfSqrV1J62N1evVYEjAFIx5PpNYAo2CD0DFCW/LqxjgEtAM3JSMj50Dj3EZpHP+fbbb5dtgAVIG6zLbVs3WXFRofSaXJPktbzpppsEHDHn6OLPf/5zVZ93YB3w5vvf/74YrFu37JCsqGbvaQkuvPBCFdMjJyoAC2uLPnzhC1/QecgBYO7IsZN27ESlqk4z/4QX7zt40LLTU8W2lSzzh6vo0959x+yKS88TeLX/wH6bM2e27di+yxrqWwVYAl4dOHDIxo4rtaysDEtMjLfLr7hMuvqb3/xGDD/AUIrOAI4D5M6YMc3ee+lS27lzu61du85KS0faunVv2ac//RlLTUkXaPbTn96mVAYN9U124YVL7bXXXtc8wBxuaqqzn//8hzY8P0dy5h4DK5OxImfATa4DmMh6B/BinWMnAGmxWWvWrNW5MGNZu8gQcBEw96yzzxKICVjHfZF7lNsf5vd0bZ3NnTtfwB4vwEIAN1iE5K5FR0hPA1CNLUInuSbtsa7PPHOBkRuSiuiAhegoxboAWOknOslxAJCMhQ1E+ka7fA6pKRoFntK3K664QnNLKgxsCfcBZMEfkRaeOxtZsE4J7/f7HjLAXrBO/XmCNY698g1BjgUshkXJb6vXbLfYeLPikmLNc3Nzp6Wnh3QztOEbA17sCVuIfaMfpyoabczIAuvt5YmJza5htmHzDsvOCHml2fDivkOxsb5+nnn6dG5CQpxsWrgn9tjI0hLllGaDhJy7gOj0jxeF3dg0RSZbNm+xlpYOu+mm6xWCz9oi/yxjeuaZZ/RMhM3jmYK5Rj7oDXYCfUHGDoYjc21C5uXZ/AVniq3KmDgeubOWYNuzTukzwDJ95nrYCfqO/LCNrLNXX31FtoENJNpFZ2CI0g45ipE5a5/nFtr3zTXa0ZMiG+UDEULoi+cW53d/VnMGMHLh97CRHv3vQFFSVkRZrEBRmKKAolExyD+Aoipwpq0mPVwqpUYkfP5d6dZEBhWRQEQC/wUJREDR/4LQIqdEJBCRwLtHAjfc8PH/FBSN6u+zmGgYn/2qPg8oSk5RB0XJWUXFGk/1JGYorEWO7+sXS4MQ4beDos4kBUB4OxDqD8CelB9p84D8yU9+Uo48bC4KFcC0XP7MM3byxAk53V4YxJlnDtIFJyUAmv5w7sV9cEZwCHgYx/nwPGs4RDgeod84MAHM9ZxWDqQ6KMrDO3+ANVwX4AUHkIIkChOLjdXDPA6ahz8CBOHc8xvOrBcUYowOCtOeh9vSJ37DqeG9Vwam7/SPvgOceQ4uvqNdPg8twsR7nBycGK4NGIbzQ7sci2zoK04NTqU7U7TtYcmcz3GAp84qpT84lEPzaw4tMuTA658cHGejJggcBMAESMa5pgjOzl07bMuWzfbJT/6j9Au5EcZLuDPOJuy8hQvOsu3bd9qatessIzNHgOjmLdutorLaTpyqUmGVvOHZdvZZC2zC+DFiRkZZr5EjVwW4ouKsvb1TY0BWvHDQGZcDksw1gB2yYHzoF3NN3kL0Nz0jUyCGA9LuVCND5o7z+A3ZeaXnAPIBkqYPzjXX9zB2HGPk6P5CJycAACAASURBVGkRPM8qfcOBZ86/+a1v2YqVW23ylFLNPYDEV7/6VXv44UcETtXXt9iE8WPlwKKDhJC2trZJRwB+i4sKrLS4UEXU6CtjcrCdMQBsIXP6zBrhO+bQ88vScTGSWtsG9YfzWYc4whwLkMIf3/nagSWGPAHxAAEIU6VNjqGfjC/kBkwRAMln/rsOM2/8lpqeao2tTcrriVyQ3+OPPWZnLjjTKqsqrKqyyqZPm2ZvrFxpMVHRmlOK0hDqTptszEwoG2fPPPO0Ci3BqGKuKCAFs8yZqRRaYr298sqrAgLIiSjQ5/zz7Zf33muXXX6Fig4Bdm7Zus3+9V9/ZKtXr7HXXn9d1d8BSmFqwmgElAScBvA4deKE9fV2C7RF9rBAKZqCDqArSSmkbEgQ4wuGFnNRWFQgAA/gtPzUCYuP7rUL37PELrroooFCYN0hZUJ7hx04eMjKK6oEosBU5Q/2NPmXAStV2byrU+AWzGh0gtDXwAI8qdQKyP3w4VN2xhnTtEmCTqKLgFqEL9fX1Qh4RP+xzwCgV199tQAt1j5z/93vfncwHyT6AYBGsRhCfbdt3SHAljyvzD19wu788Ic/lD7AEuc7AG1AGUA9wFKA12eff8kKi0dZdw+pBtpt2tSpdv/9vw15WjPTNa7lzzxtU6ZMsm1bt9jEsvE6DnYcIOLvHnrY8ocDiJ22gwcPWE9vj33961+xefPOsD/88QnpCC/WD+vxyJEamzSpVGkj2HTIzc2x1rYmu/LKK4wQdPJP3nHHnSpqM7Fsspief/zjkwKlqQ4+sWySmLYA5MxvdnaGlZWNsqlTJ2lDA3nBTmWtMde8Lr/8coGVJ0+e0HphbmBbo+8AgGVlE1U4D7vIfYdoCtYZ9x/WA2Au37O5w2YD9zQKKmEvdu3cbVu3bheITp5ubBXgNOOmL8wx4yZ8n3mHrYk+0FbIY51g11//YR0LoMZxgKeAaKwPro+cYWECsrF2AFsBXtE37Dz3cYBgWKhcg/QN6BJAn1egxw6RdsOBfO6JbOogD/rM8fSZ+48KJNXVCRRE17hf+maVg2y+ofnyK6/aCy+utKnTJ8lWMc/V1bVWWJiv87gOgDB6CBjINbgWa5UxXfm+9yt/NfcA7k9sFtCfEA3QJ9Y3wF19Q521t7cJBM3JydaaoI1LL32vLTnvHBUDQybYZwpxMUds3ixf/my4ZlGxwtbZnAEYZz6xR9hAUmYASAJkMwfYUcaPbOkPMqW43UsvvSQ94X7CHAE0Hz12zD549TVWe7pWa4u1xrpknWPXuRczh8jSnynQG9JnAL4i1zfffEMMU9+84D7C3AGKMh8Uano7KMo80A8990UTSfSnSkt+HX/+8WgdjvVNVWeOAnPixCsaqLtXTNGhoGhFZc1goSVnikZA0XeP7xIZSUQCEQn890ogAor+98oz0lpEAhEJ/J1J4J1AUevrFSjKpjyg6ORJEwZBUZh8hB06KCpmJ94BD7lR/cJFeSgP1ej/Y6YoDrGHTw1lEg4NlcJh4cH5U5/6lB74CZ+ncAeg6EMPPmgH9u+X8+UFcYay2Xio97A5wAYcCR7IPY8lvzko6jn2PM8lTpWHjvOb57t0pqNC9To6Qw7Gri61DViBU0GoJcfh0CEDz7PJcfSJ8XgRHNgcOFI4nZyPs4HzQT9xMD1XKe0wflgxgJiev5Lr4CjxHeMZWs2ddnCkh4bDevg2DhwgA+CPV5HnGh7qjlMMGMN3zvRzFgsOD9fBofWK8jiRsH841kPoHQhzYBs58grhbwHMZX45ByeSsQE6AXrefc9dCp//5je/KecS5g2gDY7i0qUXqp9z58yzEydOKXS+uKTUDh0+Zo89/gdram4R+NTbRy7SEps5Y5plZqQKFM0dlmXJSQlyQOPjksQUYw489yUyoW36xHf0FZ3wPI/0WaHmWTi4bdY9EIqM7NEZP5axcC56wctDEtE9B9rl2EVHCWTAEfeiTM6Qoi+06wWDqHCMw8o1vvLVr1p+YaFVVFaJNQUQdeWVV9pDDz1kmzYftOlTYRJF265dBy03N13OO/0DoGlp67NhWQk2bfJEmz9vruYNsJJ2mVuuC+PIGdOM1wFTlwfzB8jm7B5n9TijmfECoHiuVJclgA+6C1BIYRAVHWppkXzQQ/7QZ+THXDc0NNvYsaMkH45rbOq2uFiz3LwsG14w3I4ePzpYUCwtJVVhlTACWYflp07ZpIll1tfTO7jeaBdAhfDPhMQ4yY6ce6wzMXLbOvR58+bN+o4UBIzfGaOE/zI/C886y35z//1igsJ4JfSV93PmnKEckm+uXqN5J+co44QJRrgohVsAs1qamqyqsnwwVy3FVsirydhpn5y6FD1h3KxDQCEqtO/YsdsKC/OsrbXZsjOSbP68M7TBgY4kJiZZXFy8FRYVK7flU08vF3uRvl155VX24ksvC+SAEYp+jx831vbu3SMAiPYBVwDYYONhOwCBxP76/XM2feoYsTsvv/wyMds2b95kU6dMtE0bt9o117xfTH5yOwOOAryg49gdKnIDOGHfAO4BzGj7+utvsF079whQhl3ImNE59IxIAJihAG38MZfoBaA2LEfOP3r8pOXll1hLa2DHX7T0QlUvp9o81bupan66tsb27D9qw3OS7fZf/Fy5HSkE09LaYj3dfRYTE291p+tlJ6prmuyb/9+X7L2XXmy7d++U7j399FMCgQAXYXm++OJLdvbZi2zWzNnKWVpbW6Vck1u2bLUFC87UGps9e461trTZs88+r8/LnnnF3nPeQjGiYf7BkD927KRdddVlNnv2NKusLJfenX/+ErGWAbfQX+4r2qTr7xUISqV1bAH3BdYregFgHxMdmPbIB51FtwHFPK80/7GpMDUB9wBVaYNUEhQfAuBlnQP+OfsQ0A+7BUOTcHXa5jv0gXtSuPeYAO6srFCIjeugF7DB2ewjh6iHegNEYif4nXsd90XmkXO4JsAZ+uKpQdh0Y+x8B5iHLNBXZIM+osP8xnkAtQC+fOYY2uBajNU3NmnPU8soF25BgfIw//b+hywrJ2ewqKBvDNJf39zhPNYG48fG0mfyBp991iI7epQCZb2qrI4My8trLC8vU/c/gFFSc1RUlgsUZQOM8HzuY+g6qRpg2ucPzxPoyzlz587TJga/s4737d2njSPGyDxhK2Gu0hfsGOH0rB3f+ESu2DPAU88PjT1HNoTPIxdsCTJkU2/6jJlaC4C/bEwAij799NPagPKNQc5lzmHJMyfIGnuBbSfNRGtrl/3+9w8PboSRl9RzifKf5w/fjEbPXYe1yRwT8sDy5xvQ2ExPqcQxyMU3V4d+z6aWnjcHcorCFO3vixZTdNvO3VZZVfvvmKL/Ufg8z6o8p955+20RPODvzHeJdDcigYgE/nslEDGC/73yjLQWkUBEAn9nEninnKJUnwcUJQCpv6dLoOjQ8HlVdx1gir4dFPXw+aFMUVikPPw6UxTWzNsfeh1EceAIp4TvcLoBBQnvhBlFJVRA0YrycoXq4RgrJHSgqrqHYTmzjf7RloeC8+DPQzcP6go1HmBg4GA6y5S+eSEHD9tyVh3t9nb3yGGEOcFnQnYBhXBOcMRwrAFpaZ/3ni+UNnH+OQ9HAweE32kbx8erjHMMTpzntPQ8f5yDU8I1Jffo6H+X09OLOaGOOEUO8Hkovo+B/gCo4CR6CDl9BZilH/SPF04013EmLf3jMw6wF2fiOozd++Nh1g6IOug1mHogOkZ98/bRCeYG54v33/+X70m2//zP/6zccQAFOIswUagOTchgUgK5D3ts+45dlpU9TH/3/fq39uRTL1hODkBns4phFOTn2fC8HEtPS7Ke7k79wb5JSEi1ltZQ7IcxIWf0weedsdBvB9fpq4N/AnTj4pQ/0kODkYWzHJE1AIC35ekVaA/58xk9A1xEjowVwA0AAGYVDriHsKPXnENOOo4DDHjkkYftqvdfaaUjS+0b//S/JUfAk207yKFoYnqhj7QH8xEmkuduw8knZ3Bba5td/cH3G2ArQBn9B7QMwHS8wCz66Yxi1pjn5aWQEEU8oqMDe9Tz1XEN5OUgI3rgDrZvcDDeoJtZyq/pTGt0g2vQ59MNbZabnWo1dS02fFi61dQ2WVJidChSRAqO/j4VKQGYxgxRRXrO7BkC1wlFBxylWMm8uWdYUkKC7AJsTManNAWN9ToGoH/+/AVi1/FadPZiVaCHKRUKnEWpf9gqru3MbCo515w+bSdOnlIfYIoCxiNnzoFFT4oFcs7CxgPsQF7Ibfy48WJaRlu/dXV2ak7TMwh17ZKsA4hE4biQXxZ7gu4DigLssc7a21qstDjP5syeORgWDQgHmEJIPwxVQsspLEVu04suutheevkV2SNYe1qPrS0q3IKuAJYBigKEcQzXA0DBjgFGISf6wV9I0VFu+cOH2Z7du+yWW26xG264QRtWrEvAFfQVPQNsB9hCdoCL6C4h1R/+8PXsudmyZU9Jd9A17AsbLcibzRBAVIrp8fvjj/9exZywS+hPZXWtVdS2qHo7fao/XSf2YmwMaVHS7Nixo9yaFDg7Y/o0u/mjH7G33lonUIrfNmzYZUlJMUrjUFRUYNu3b7MvfBGmZb82Y0JRs9RBhiXX3bJlmwBvANCFC8+0Awf22WOPPap1R3Xxyy+/QmuNMc09Y56KdvE9ofMvPP+i9CTkje4KuZPzhmlOycfKetu0eaN08sSJ47KN6HF1dZXNnjNL8kcOgXFvss2AygCt2A0+IzvmCtAUPcKuEzrNC9ljz5AzQBo6RB5a7A9MP2w+gBuAGnYG8As5w6AGIOQ3QGvWNaA3bH70YP36twRAMlfnnHOOKtRzL8FmYUd4D1DnBQphgKLvMFaxj4DezDfgM8dwLOufMQDOYwsp7MQx9I1zPQLC8xkjK9Yl13KmK22x5lnDgIrYIGToURWjRo+xAwePqEo7ACPgLHMDkOv3AK7lId+eXoTz9X0094m+QfsH+AcYzzXROfQF4I6CP+QE5vexY8fofsu9obKywkaNLLX6utMCebGb2CYYxoCeZRMmajODOUdHYUsfPnzSRo0q1n2D+aMSPf1iflhnpCCABY4+IC9kARA9NFKEOWNtjigttVPlFZaSmqK+qjCh7FyMZEkaC2wPzxl8x/yzjl98ebXl56VaVXWLDctJEPP+iSce03zRLqzfW2+9zUaPHmm33nrrv2OK+rOWM0V7seHk9YyK0rz4JrT3ge/93uDh9w6gOiiqTeGePnNQ9MjR46o+X1V9+h3D5yOg6N+ZwxLpbkQCEQn8xSQQAUX/YqKNNByRQEQCfw8SeCdQlOrzhBt7TtGJZePEFE1NTrKk5ERV9w6eZwgtDz5oYIoCiipU+j8Jn4fJNpQh4ICay84BJR7SCQ3E0YINB2OIojC/e+ghFY8hRMxBJh6yPZ/hULAwdC30ifb4w0H0cGgHvnAQ+M775QxWjndQx4HcuJhQ8R5HA4YVDgjOnbMxuN5gqP1ALixnFDojUykG+vvF5GB8gGG8cEhxSnB+GAcOHc6QF/Kh7w44OpOCzzhAtMN4cNBwwJANjqHApoF2aJPfQ7j6pEE5OMOE4734jYd9vz03mIfY0RZgh+dI5bOHf0sHBgrkMGYHdgMY6pXXQ25W5IhzCmOOfGScO3nKJFW3BsjBmWd+YHDdcMONlhifaDt37rYNGzdZe0eXZWRm2559+2zH7iNWMJzcjQvFGIMZ2tvTZakpidbUWGd1pymolK5CLa1tIXcm16LPgEHOLvb8sg5OowMhFD0p5JFsJU9cgvTCiwsxRuSGjuBsMxecx3HMBX/IB/AKxhHXpf329h4rLh6uvuCIcjzzyniHOovIKDD7TthHPnKD5Rfk2eo31wiA2rr9qE2bUioAb//+QwaRe+TIPKusrFYuVq7D+cpvW9NqpUXZdroGVl0oZALzCNBiaKgic0ef6ENgeGZJD/fs22v5haQNCKwiB27ps1eNR1bMa0NzpwBO9AjZobshFB9QOOiKAzmsIc7jeoBIvGBMoreeYoI+VdY2WnyMWUZmSH8BUFFciJ7MtO6eLrvqqivt1/f9ymKjo23O7Nm2evWbtmDBfDt+4piuDWhCu7DrKB5C0TbmZcl556s4kec0xEYxpwCcnMcY6CtVnHfs2mXZOTDnYHeetviEeOVo5JzdewCsGiwzK8uys3PE9MrIRHaEyheJoZmSnChZtbYCdsGgDqxpXlEqTBJlyQPst8NHTln+8MzBQi5dne22+Ox5NmXyRM1L2LShGM8EseBI6wBAQMX3ysoq/UZRKI5lg4kUC9VVlaoajawBa2C4s+EEaIl80FXsyEc/+lG788677YMf/AeFPtMGLLitWzbamNGjFP7NZtUXv/hF2ZlPfOIT0jFsGOxNZOzpOgihJrXIBz7wQcvJHmYrV76hde2FcgD29u47aeedO1egCsxSgDlAW8Aicpdy7LPPv2jxSWkKneV+wAbZorPPtnVr14h1CZhWUX5KQDNsvM999jO2adNG9YlNl1CNPU4suePHj9qmzXvtkUf+zdLSUmzjxg26pxFST4V01taKV18zIn7PO2+JNkJI7XHeeecq5yiyQu9vuukjYofy3fx5C8RGf/LpV+3y956veQbk4v+GDduNOjFdvWZTJ8Lq61Q4NTLdsHG9HTiwXwzMRYvOHkhfkWLbd2zTHE+ZMllyEDOzJrCOWX/cfwg/Z/3wGXCbueR+wZpnvKxrQvIBE0OxrC6tK5ie9J958M05mKVcD1uGPWJNcq/gT3O0d6/NZcMhKUmh2s5qp23uf/SH33jP2oTtC9OU9UP/ATIB0gE8YUpyHUBVdI7fAZo9hyfXBkClbfoL2Epu07CG82STQiGw0wI2vWgVusj92KMasDseCUJRtNi4BFuzbp10mjZZ1+gr57EmYLMiT99QPXGyzoblhE2Z3p4+6+gIjPdg78LGJOzduDjWcWJIPxNHHk0Kn0VpzLQdNhgb7dxzFllMdJSAYdpgnEQ40ObWLdstMzNDaS8olMdmIHmLkSdjZLxUjGddcG9knfCsgPx8Q5JrsTZfeOGFATvTqt9YP8dO1duYUflWVV1lPT3Y+BCBwB9jRie4FvdD5IZMec+LNQxAzrqBBUshKuaB8ROp8K//epdNnFhsv/jFL/RcMPT+xXvmQ89QQ0BRyXQgTdHQDWh/DlO4/UCu+fAsR677ULypp7df4fN9vVFiiu7YvVegqEXHqvr8f1RoiWdV/fWb3fGLn0bwgL8HhyXSx4gEIhL4i0kgYgT/YqKNNByRQEQCfw8SeKdCS4CiXn2+t6tDOUXnnTHb0lNTBIpSgfn/r9ASD5sCBYeAom9nino6KQcP3547ypmcgBGEU+IIAorCDE1PS7cnHn/cdmzfLoebB3YP0+M/IJUXxvECMjxA45ThPHjOQo7BSaFtABwAGn7ne5x/HDMe4PmefvDivUCu2tP6jwMOUwNAD9YV53FNGBz0xcFZnDb6ybXF9BkAGHDueI8zCGsEZwrHNgAmhF3WCZjhHMISuT6MGhx8gCKcLZxfmEHk5MMRoU2ut2zZMrHecHAAP3FMcXxwQGAD8Rt9BQTiN8bNNXGecLw8t6KzPNxB9LBumCrutOKE0S59dfDQGSDuGDlAyH/G5+w7fhdjLj1d1/zDH36vMSanJCkvIeOiv/QDOW3csNGogA4zi4rPFFRY8dpKW79xkwqAMf4vfOHzYtM0NtTZnt07BYwmJcYL5I+LT7Q+ixXLhDY9RBM9wMl2MBcdRM6eH5O5RdYAX4RGI3PkSf8AHWFNIXdkgOOII0/7tMfce9Eiwi4BRgFRnKnLuGFDoS/MC7oKMNjRZZaUYEYKX4pGoVew2z71yY/bj378QzG7AMNuu+1nqrZO27ATaRcwj5DGUPQIEDJW/W+oa1AxmPgh6R1oh2syRvrtOfkcDCb0m/yvAtsbGqyj0ywpOX4wxYBvEDBG1hC6CciCE46OKv9bV5dkg144Kxs98KruHM95rCvPL4p8XW60xXVOniwXcBSKVPVZcnKc5Q4bZlOnTraqqkq7cOl7rKmxwY4ePmSzZs60gwf327TpU8XeYm3RpoMsyA6gATCgsaFJOSLRAfSNCvZcz/P9AZzAxNq1e7dA0fETymzFitds0aLF9vrKN+y66z6k/KOJSUkCSGCKwsbjfPQFEHnEiFJV7u7oaLOkxMQBEAOWZ+zg5gQsTvqalpoaUhc0dxqqS7EW+pOVkWa3fPxGKx1RLN0KuRNbpU9V1TUqPkZO0ZdfflX61NXVZ2edvVCyBxi74447xFQjzyEAE0ywVas22LXXXim2nDPckQGgDMANtgkd5buysgkqWpYQHydmKAAXICbg16c//WnpGGsbBi7rmHljjbBRgG4QZg4YXVFeoZBddIN5QQ+eemq5xcfHqE1yoP7kJz8R6Eo1ewBXKnO/sXqtFZWMsrr6RuVD3bljh82YPsOeWvakWOXMJTJsbOmyc86aY1/9yv8S6AdYSDVwbM3ufSds1vTx1k+I+qgR9pnPfFqgaGsbjN9EgaMAgvQJRuaLL5B+IOSBZkzYcfqMfZ45c5b6Afgte5yXb9/+9ncEvXzpS18Sg5g8kcgQILCivFIsd5jSzA/XA4AF9Fzx2ivKc8rcsCFEYaiSESX2/PPPqbgRhecANLdt3WkTJ4ZUBeRaxXbACAW0ItUI4wWsAuDEFsDixCaxfukr7xkH7Pyh+YABNOmnh7Fz36OPAKm8Z66Q73vec75yQbOmuTeRuxLbjL44+/6BBx7Quawb7AusXu512Fl0jDWIzeEz57IuSbXA+V6oD1vIdQGwfWMSZju6zD0L3aD4FDr6ne98R7K55JKLZT8A97iPYcexy+gl7ZD+pLOr21a+sUqgPX1BRwHAGTv3Q/oKII+8uLezYQQojNzmzZ0vOzFp0mT1A7tPwSWYukQ28F1sXKyAbgBk9I31gK7QZ1ijZy2cr5y89JlxYUNghU6aOFnrk/Zhb7///f8gxjTAJ7aRPoTCcUsEivIZG8pcMs/MpW8SAy6j84wBcBy5Mve1p0/brt17LDUtVemH0ElsSHl5vV166flifBNSj36jz2w8hNy6FAorErj79NPLlCuV47DlXPOJJ56wH/zghzZuXKg+z7x7dAVjRFccmI2OhfUcIl1809qfm/3+69//3xvM0dYzUBSzlzT20bECRdkI2rlnn1XX1FkfgOh/Un3emaIRUPTvwVuJ9DEigYgE/pISiICif0npRtqOSCAigb95CbxTTlEqUwOKUhDEQdEF886wjLRUS0lNVj7FULk+JMsXZ3RI9fl3AkU5wx+I/5RnMYCOPDg7M4AHZEBRgBFCNHmIT0tNs9dWrLBlTz6pB2scFZwOHvpxPHjhBLw9kb/npXK2mF9H+QobGwdBTBw1nAGAIRwOL27ANXAIFBrd1S1HiRfHBjZQu5xUnCwcGN579XJnivAZZxsgBseNXGO8cHRoF8eNfnMM53jOSQebcDIA6ujH0EJSDjYhA4AHPsPikYM2UMGc42kfB4ax4ZR6JXqugyOITLywEs6vs1pxaJAbsnA2KLL3wlT0j+PpO9dnfJ4bz0M/+Z7r4fwiL873/KjIwCvmUlkZAAimD84+jiSOm1cufuGFF+2ipUuV348QyO07QsGlV1askiIWFxfIaUQ3CamFLZqYEGcx9DcpwdIzM+1keY0YJswp48HZo/8AN4DcMCfFSqysHATSPe0C+kb4IXOB0+3A+4EDx8QoS0mhQm5wAkNIpVlTE8zSID8ArORkQiwDm7ihgbDGAHrxYo6c1YvDqeI65eU6FgAB8O/8JYvs17++V3KGLQ0QEioxD1NeTJi46AnFXphbGItFhUWhsnBrm/qAPjjY2dLSpQrM9Jk2WUfoL/JHD3G6yb2Ynkbevnhr7+zWNeiTs6+RH+AroerMvVcwdh3iP215igb00nP5+XoH9PUNDHS0vLJGFqYgL0eyA+BnXCdOnJSsACMAk6hAvnbtGhXamTxloi298ALbs2unGJGEKff0dglAADRljADG9IfK4fQbtnZhAbk9A5Ad7EiUHHsKe9Fv9Fis67Y227h5s5WMIH9ji5iYAJGAX5w/LJd8oI3W2MQ8s8HSLfZmVU2t5WRlh/D56GA3UlOodg9bNKRVkO1qbhIrlN+io6K1ZuLiY5USgrQdY0aPtJKSPBUNoz+MA4YZTFTYqzGxccq1+9xzz4uRzDzNmj1HcsfGAHwCisK4Ys1hB+gL9gyA1MEK7CJ2CdCLueA35pVQdTbJ7rn7fvviF2+xL3/5y8olCACELqIzHA8oBViKHiBP9IrvAYYJ96W/MAXRdZh5FKdjE6ShodMuvvhc+8pXviLWIXLnurBMxSrt6bOmlg6lvxAIFB8v2w97v6W12VqaWyw1Jdlq61vt5huvtpkzZmgcjHfFilcF4kyePEXhvn19Pfbb+39txcWFCp1HT2CY0lfWHGBiWlq6zZ51htY6AOS1116nNihQc/z4Kbv66g9oPACR6AAg6uOPPWEHDx611NREe+KJ39tdd92tEGTmMm94vj27/EXljATkBGjcvf+QLTrzDLtw6QV2+nSNwOf3v/8qu+/X9wogB2hywJc1M23aTFJ2ywYBftEv5hVgFECZF4AY8gZopL/IioJKgGmwbrlP3XbbbdIf7rFeaR47AuuP/mJ7P/vZz2rNYIO5BhsSV1/zQV2D444cOWkTJozWph3AInIityhzAqAG8E5fPDSf9rEtRICwicfmHWApNpg2OA478OMf/1hzgI5SEApWJOAr88ZaBuBEFmw4ecV0rst3fj8B9CRFiG9UcQ1yxNbU1lljY5slJsZork+erFIaDmTCxgfgKFXdaY9nDsaAHYZ5+dnPfM5+97vf2eLF5+g+BhjI8TDAWUdV1aFYH6xwir55RAogNfNz8NABO7B/j7W3tWpTl5fsZkHRQHqKEMXPDAAAIABJREFUysExFBeXiGUM4OoFDWFokocYWXOf8Zysp05V2rhxozVX2BJkAujNOmbDAvuJHE+Vl9tDv3vYEhITdJ/jfuebr+gK8mfzwcPzSXdAm7TB3JaXV1lKCveBWDGjvfgjTNt/+ZcfWGnpCG1mYDuH5gT1KAJFYcSFzUIPoec9r5BiKeQTDekiQrSJb5pzr4FVT+oRzgX45D7e22ODoGhNbb1195JmJVSf/49yijpT9Paf3xrBAyT5yCsigYgE/qdKIGIE/6fOfGTcEQlEJCAJ/LlM0diYKOtobbYRJYW2cME8yxuWYxRacqYowJPYkAOFlvrJQdobcgsCSAWGZb/19YZK9BzGgy6MDoXdD/zRJ2cEeA4pwAleFFrCcceRIywwIz3Dnnv2WRVaginCQz8P2jwwexEjPvMQ7ixPZzDSV/8NpwLgEDDQ8346W9QLFHnYt4e540RQOXf3zhBKiuOHo4Xj5iHqXjTGw+I8/N6v6331vJG0wXf8OVDsbEz+46jxH2cS54X3OMKAWh6OjBw9pxpOobPvOIY5oE84KB7Cj9OEw8tvgEJc2yue852HgQMA4ljz2cP9nW2KQ4ujhgPjhTaQAb8jR69e7rkmkQPOrhdkcuYpjhYhjMiY88mNhqNKNWuAGs5HXwBbYCIBlBQMz7czzphrh48ctV/ccbt1dHXZiZPV1tlNfsmJcmwBN7Iy0y0lOUn5B9taWsQgKyousc3bdtrw/ELpCIAMwA8MIZxzHHH6yjiQOUAc46RfHI9ju2nzFqutbbH8/ACIIzN0AEfSnUHkiW7SDk7zsmXP2IgRRaq+vWvXHrE6uS7XYL2gB4yf7zwvHGNHF5k7XoAbaWnJtmDeLGttbRarNADxGWJbMa8UUtm1a7etWvWmJSUmSU4eys86ArQhzyUFeQAU6DvzxR/H4fzTJv1q7ei3xDizkpIiXR8mGkzUVW+uUf89b59ClisqJCd0lLmiP8wxYLbnAlQhqdMNNmPqJB0LQMO80w5yBIQGTENHYGoJ7IoLhbkAdegbukZ7HAN7FSc5MSFeRbq6uim+02wfu/kjlpqcbJs3bbTxE8aquvuECeO1RgCmkDFsWUBM+gHokJcbiiKxttD7nTtDZXbCvJE7ekrxGVKHrN+4UaAoBWsAHffs3WdFRcUCjOu1mdJlaekZqggPaNra1q7co7ynOEtnd9isGDmi1GpqqqWrPJiqQEwvRcJGWG11jQDypsZGjYnvSBly80dvsqLiXG1Ysc41T61tIW9lbp51dHYJKPjxj38ipiqg7ohScl/WD1aPBnidMWO6gDDAHwocffe7P7arrrpEcmYu0FvWH/YRmXvoLOG/pKM4eeK4CixRCRsQ5dvf/rZ973vfU5vMGTpMagJ+Q97kngRUIxct5yA31h46D2jGeYQK7917zMaOLRKYhQ0g5B+bC/OUuSseMdLu+eWv7eO3fELgFKDoiVM1dsvN1ws4nTVzlq149RWrqjptV115qV35vis0DnSAsWKD6Bu6SLGky6+41Do726U/FtWnnKkwI5kL5A94e+pkCCPG1gNUYZ8CAFQqdizzwDWwveRxBRTfvWu3tbWZTZ48WvPguXpHjhqjImLl5ZWWnJIsYB9Atam1yy48/2zpKcDXrNmzVNSKkHryUE6fPk02hnVdWjrK2lrbB8YwZjCPNWsQUAs7ALCKbnjkAzoc0j/sENDq+YJZn/SftehRFug/Y+Q/axk7xP0KEG/58me00cDLmeR+T+CcwJzMlR6xXugD/fJ7GOCmg52BoVhtl112sX73QmD0DZ3DbnKfDpXd+7UJwD0SAJ555DjuTdhB7mGe/9TtJnpMCgjmBfAVAD7cS8arbe6LAK3OgsUOIWO/J2IvnSWNDiOjMWPGWldnqHbvaVdCSpAupTQBLKS/zA+y37Nnr+aHdcT3jY31VlY2Tukv0HsKjiUlkiObVBghrycbW5yLPFjX2B50iPlDN2644cNKdYHtwmb6Bin2m7FiJz3Put+fmAPui8eOH7ek5BTr7ukWKO25rJk75hj9YV3CkEUfkAW6Q3uMg/vRnj0wfpu0vtERbCYA+e23Ez4/XsxuzvHnLWf5Mi/Kq97ZIR31ZwrmDhvv9yGO87B5nxuO8WfI+LiwniwqRmk0urv67HRdg5iiO3fttdj4RIXP94cHzrCBz38PnY+Ez0c8oYgEIhKISEASiICiEUWISCAigf/REngnUNSZooCinRT2GFEkUHRYdmAtxVCkSNXlQxXxWBgLPT3W0dmuyuzKDRUdmAAwdABFQ15PC7mgegLI4wwBnwxndw59OKaqMc4JjjRFAAifBxRtqK+3G2+8cTBXJQ4ODgCACS8e9h1g5TOOA46Gh3kDWOGM4ozgnOEQ8cDvOTkBUHgId8YozgpOMQ7Dgnnz5cTDJOHh3EFXD7PH6aYvPMg7I4Jx4wh4sSIHODnfQS9ni3EO4+E/TpqHNtMf+uGFnBzs4rq8D4BzAIO9gBRjpn98z8sBL3c2+O9hbcgLJ9MLMyEb2vKq8577ywsv0UeXLdcbmtOVvvqYQwh3CJ/mew9ZB1RgzMgeQJI5gZFEHy644EKF1+L88h5HD7YKzJxTJ06q6MnV11xjP/3Zz5TnMi093ci/uHjxmbb/wD6rqztt+Xl5VlRYoPS3NVWVVl1VZSmpaRaXmGwNjU1qmzHtO1BhmenRGqcD1IyrurbDSkuyNO844oS9irF1uk7ypN842oyT98gNHUKfcDiRE+OGgQNoItZfXLxyPcIqHTVq5CCoD7CAQ4tzyssdyKFsIMmxs91mz5pqtTWV6hOsR9pnTaED9OOll14W8+jcc88bXGM4uI888qglJCYpNyLsRfrnoCh9Y5OAOaEvfAZsOHTomGVlpUlW/AEcjh4z1nJz8wR44LAzRmTkbQCIAlCwRmB2wjpDhwG/0WdyWAIe4HgDFLCmmHtefHZmEvOBc+05bhk/IAmAC3kfYa3Btuvu6lRhGliMpaUlqj5++WWX2s4d2wUiUHQLsIsQZOaX4kOwZd96a70Kv8jZNlIXHFCfuN4zzyyXbsLUAjCHbcjcREVH24rXX7fikhEKWR82LFfhqOXl5PqNUi5RQuUJ0wV0hRHY3kG6iGQBMvUN9RafAPOzRWOrqamz5KRY5UompB7AMjs7y5obm2xiWZnWJsAYLn1rS4stWXKuFeRnW1p6imwEYAeAK/0EiKU8XtnEydIBCkedLG+wMaMLNRZPbbBm9XpbsuQs6YoXxGHcACyAIsyrhy6j2+gEICKANXJOS00SO5eUJoBGHAvL8wMf+IBscgjpbxEwB7MPvWEuKaCDjgHUA7AR9swLHWHtsGZgYDY1ddiVV75Xobz8hn4wToU2l46y7/3Lj+zD198oELW9rU169/3vfU/hyCNGlNjqVW9afUObTZk0xq64/HI7deqk5m758uW2f/9xGzkyXyDzuHFjbNr0Kcr9mJ2daYnkqjByHPYIhGVD5MwzF9r+fQfFTkZGyOKpp562Bx981G655SNiN7KGWEswCdF9wC1PjQKjEIB0//6TYsD29PZZbl6BbMnWrVtszx5CxwH1462ursUKCihCliPWaEpKsuaCYlDYGebwnHPOtcOHj9iO7TsHi/vxG+sCvWWOAap4sSYBIblfAOgxB5lZGZpjCncxT8iU/4BfnL9u3Wa74IJztFZhWjqbz20D9pJCUKwr1j7zz5p64YWXLSUlUbksWff33HOPNTQ02YgRxYqI4NqEgSMnbBFgK2PGNmDb/X5NhADMdHQHOdAvbCrXYA7RWcBvjucFY5R7O/cN7n/ce2F3oqts1mAT0R2uyXFsdiQlpei+xhgBJuvqmqywMG9QVsgDG0NfASI9suHIkWM2f/5ctUtfkLs/Y/gGmGxARrBbFPVjTWHvkYnY4anJVllx0iZOnCBWMwWW6CObZZ5ah/yipGlhPKwTGP+79x21sSOLLG94rjU3N2pDyFP/cBwAPtfimYT/zBO29K23tlp2dop0FCY39uvJZU8pxJ9NXs8dioyxNegGDGlkxnfoN/cXdBu9Qh4UGqOoGfmJ0THkRB7Rhx9+3KZMKVP4PGP11Dv+rEGf9KzR++/TEjFnyNFzimKPnWXqm+N/OibKYgZylwN8kgaH8Pn6hiYVWgIU9ZyiEVD0f7SbExl8RAIRCfwZEoiAon+GkCKHRCQQkcC7VwJ/Dija39dtgKJd7a02amSJnTl/rmVnZlhMbLQlw27s5UE25GVk5x5QlPDF1uaWUMBmILQe4FSh9XroDUApocO8hoa4DwVJPUSb32GK8vAPKEo4XmpKqq149VV7a906OamEieGAeI5QD7dy9qMXMKGfPGzjvOCQ8ZAN0AEogBPk+SRxxnBOnB3jABVsMsAi5SVNCoWKcOIdiPQcmg5AOvthKNDrBQ2Qj+dCddCL69BHjnfglOO8Kr1ro6cBYFz0250HZ546s85zgtI/xuw5vTwMHkAFZ4bfQwGhbsmE954OwBmQXlmdeeE8nCMHc53BQT/oN84i5/G9541jfugD88h4yKPnziTXg+mI447ccW4BrAhb5TpLl14kJht9o7DDL+971JYuWaB8hoBAf1z2pK1eu0aMkbHjxmjbE72EXQdLtLa62qqqOy0pziwzI1YFLBKSUqy6ttaqazutpChd/fIq8egmRWgYD0CNs6fcAQbcam5p1fE47fQRuagSdn295IxDjRxol3Zg6KBrATxpVlEN9ItzvAAV84ZOIA/0ADkx/87cA7BAZlVVFZaVkaL8qDjTgKE4xBxbXxfSIvAe0JI8dVwHVjDg3d13360CU5OnTJXskClgic//yVO1lpgQ9JC1RltsHHCcg5yskwMHDqrvqgZeWSkGlxcp4TMyob/uqNMeOkU/eE/hG9hiONysIdiEHgaKM+36im4ir4HoSjn58YkJdvRoCJ8vKaGy81jraG+z/fv3aZMGUKyqssIuvmippaWm2KpVbyjEngrRgDP0edq06WJ2/vKXvxIQQp8y0jNt7959mo/AltqmtmGKMs+8B0DJys62vfv3C1QmfJ7UBOgD7FtAz/yCAoGiVJwHKIUR2dbeIYYtIGpzS7OYSzk5WTZ+3DjlGG1uarTYmFjLyswUgM8YDh04aJliBqfZls07LCc7xWbOmGmLF51lsXF9NmXqJAFGocDNaPUlNi5eoOj+A4fs6aefsSNHjtrYsePEDPONCPSJ8HnSHABKAiqx+UCxHpiXMDrRe8JqeaGX6DJ2lrUAkB8T3S/wFhae58UlZBbgx8OtnSlPaL1vMJEnFFAFPaZf2Cw2OlgbjIP5QRf+uGyFjSgOBXgIz6dtQBrOBb5+4g9PWUFRsdZXZWWDZaTF2yf/8R/tttt+biNHjrCqigpdA1B52tSpmjfOxbZjl77+9a+LGUrBGJh7UdGk3ShUagPsxtRpUy0jI13g1+FDR6ysbJLsEWBkWO9R0hEHzFi3jJ2ND8bDujz//PfYvffeK+DNQ9xZO1xs5qw5YioDOiHX6qqaEDpd3WQJsWYzZk4RkI/cGCOMS3SUMHnWQGoKhXXqdb6nd2EdUxU9KytDtsOL5Hn+TmyTCgDFxtj4CeMERnqallOnaiw3N0Nr3PPA+noEOKMfAJHMNXbvzDMXCGh+441VCuWm7x4dcPJkhY0fP0YgLcf7fcDzhSIfzyVMW3z2zSnuE/QBfWDDB9uFPWDt0R/Ad9ptaem1889fqHZglKOfjJe1zLxjq5Ebf56iRnKurlaouudY5hz0H5tFP1hr2DHapQ3mEZs9dGORuSgvD/lZGR+pNwAiYciy1rs6Q9QKdgGZkz+dPMgXXbRU6xWGf1xslI0fN0brk7bZpGFdkpOYsbPZwH0InceGoHOkSwCAPnbsqHIGY/s4x4vQ0Q62jTnmRf9gAbNxAJAMa338+HHKKYptotAS8kKmHrXBGkQGJ07U2vTpIcc5a8afKbD5IVfrQduzZ7c2qUlrxDySv5proXswxtF1L1zp4Cj3EaUtUpHOP0UHDX3SdmDbN1U5l+/+xByN1vMk91xyivIXHRVnjU0tAkW3bd9l/VExYoqSp4QnTeytnjgHioJGCi29e32byMgiEohI4P9NAhFQ9P9NXpGjIxKISOBdJoF3AkVjeIgcAEW7O9oGQdGsjHQ5kPEJCYOFlpRTEDCPELsBpqgYoP1htx/WDb8FxuSfQNGh4fIOiHo4Pb85QEj4JA494fMOij7/3HO2ZfNmOabuNOIYOdCGY+Ph6LTpgB1t4ojDWMHpwemg/zgDOHYeao6TxouHethNtE0oG+cTUjssO0fn8KCOE0AbnB+Kv4Qwr8CMDZXNee9sUM+VhcPlORlxwgBjPJ+Wsw/dQeA3b5d+uROIU8T3vMSe6+mRs4BjI6AnI2MwTyjX4I8+AkRxLZwowF5PQYCckU8I82sczBcWCoIkqS3P2ca4acMBLH7HecVpAgTEUXI2D3LE8QRQhX0Fi3NYbo6uFR0VE5zJgXQE3/rWtwVAEKb45ptv2tQp01TdGufzhz/8odqn2jSh9J/93OdsxetrLC0jwWrqOm3kyBz1j5DX5hazcWNyLAtGZGOjpaemWV7usMBUXPWmjR03XvPPXOOI4gA6uOcFeZyh6+xj5IlcW9rIRweYmy5HF/kAAHIcY3RmDJ85B3nglCN//x30lnlk3D73XkFYBXWysgZzviJrNgD4DpbQ6doqpQLAYQW0hE2WmJA0AGiH4icAOJWV9TZr1hQ5xcwpLFUKAI0ZO17FRnCIH3zwdzZ69EitB1hJ6C7fI2cBrfX19tbGHZacYFpvgBb79+0dBBsAE/jjPM73dUgfAFMIT0XmnEf/KXZz9OgRO37iuAAj1hMOPL/h/HMsrDT6S5sByAj6r+JiWVmWm5driUkUGsuQfNmAIaw7MHM7berkyXbXnXfasJxsgTcUPUGmzDXHwLajUMqyZU8NFjXLH14g4ABwgz5UVwemOAxBdBn51Nc32uQpk2zN+t02aeIIMUEBpesbmi0tLVVgaEFhoe07cMyys9LE9gL8I88nofP19Q1WU1tjjc0NlpCUaMWFRXbs6BHZSMLAKVJX39BiJUW5VlVRI4Y+BbTWr1snFiz5MQG9yiuO2tRpkyVf1j3rhfywVJmHxQxQsH79biPC9JJLlooVjf6hz8j2Yzd/VMxZwl8BWtBPgEPWcgB0QpjymjWbbMGCWbITgH4wfK+99hox3bZs3iTAElAJvb399tvFKIMtyrp2IIPvAa6wDVybnJfYDewqoBLAo6em4DNzRI5cL/RCWC4pM/gDIGtt77Sp02fZnXffI308fPCQ+o386ho6rGB4hiUlJNmR45W2ZPECmzp5yqCNA+hF19AjGHew9khdUF5xUiA1ty0HDrEjjAMb1t3dK8Cb4kbh3tCvfLEwWAGGmQfGQdj997//ff3HXrE+eSEX7ANrf/+BA3bxJe81cidjw0JBtOdsxesbLCuDtCMUGmu1MWMKpJunTtXZpEmjZbMBBKdPn2GHD1EIr0m2x5neVVVs7KWoTXJgwtjkmswZ4CepCFhrO3Zstx/+662WlhavlAjXX3+9NkZ++ctfKgR8wYJ5yvcJwxdmLfMIMEqRLvoPyM26A+gFdGMNP/roowJNYZ1yPGuZOScFAvKiEBwMe8Bt7AJy4z12F1ANQJ51RzuAstwjiBABdP7Vr36lyvDIEAYov1HgB7vE/HDfwbYQaQA4iZ7RDrIBEKVt5vv++++35557yXp6zD7ykes0r9g5xk+f77vvPum8byayrpAfa8Ers3PPRtdgqHPfZPNs06a9lpoaba2tfUZa4BElI7TukS3pNegXdoH0Esj5wQcftjPmTLFLLr5Itosc2aw9dJ+weewENpN1BNP090/83ioqaiw9PUVsUjZRpk2fLBvKM4Xnuqa/bDpxT+M/esyaZS1hx7CfbC4uWrzYbr/jThs1epTAV+YNO0A7yJZUFbxYbwDTzCVygBWMrvH76tWr7PjxY3bdddcpFzD2mfzAgKLcH3/2s59prXp6haHh83xHoSWeVbwIo7OR/ZnQU/3489NQUBRQn8gjPRsN5A6NjUmwpuZWgaJbt+20qJi4wfD5oaCoh8+T7ilSff5d5tREhhORQEQC/yUJREDR/5LYIidFJBCRwLtFAu8Eimp/vb9HTFFA0ZGlxUahJUDR6JgoJa/nwZYCIXqgRTCAgGzOWwAhyY0X2JI94TflDw3h8wBC/xkoykO8A0uAojhjgKKwA1OSU+yVl19WKDSfeZj3SqcchwOEEwgAEBzcEEruoe04Qzg2ADA4VjjJOFcevum5HekDD/tecIRrkNMUgKm7MwBZnnuSsdEGY+L6Q8O/nPVJP4OD3S1Hg+M9nJ5+e0Ei2vIweu8D8nTGCuOiDWe+0g6fPZSZa3j1Xr8mfQLkwmmkbY5l3Dh5OO7IwfvgTBvawWnzkHKuz7U5DmfGr48MaMvzgOGkAmjhDLtTg3rgRAIswTaBKTpp8kTJLy2VfKUJahNW4Kc+9WnlT4MlFhcbr3YJR8VpxjGD5dXc1KSiIS3IsxcAtNnOOe8cG16Qb9u2bVVBnXnz5trkSZPsyKHDYuB9+LoPWVtrqxxqQg+ZT5xdQDwAAAAWrkk/6CfjZgxezAO9QB4w8XBcWQNe6deLAyEzzvdUAh5SCVjoDjXHUF06JjZG1x8ars88ex5Yr9zraQe4FvIibDUzI125KXkhH1iChGIS2g7wxGcAPuZ16tRpg2A9LKczF55l0XHxAs8IiQR8whkGqPC8qOgnAAxjxiFmE8H1E/Yt+Tqpnuz5bvnN89jC9MPBd4Yz4ZXOHAY8Imyeudm6bYsAh0WLFgnw4Q+Hnhc6jaxZk+gbc4FeaeMiNtYSkxMtKiZaBYk62jvEVHeQvrW1xU4cP24b12+wQlVkblNORgAC5gD5UJCKsHb0TJsfcaEYFSAEYwU8ePXVFWKDA1oA5DA+QPqLL7nEXlmxQsWLqDgO4EHVd3JNrl27TjpZUFBoXd09qjwPM5nweQBp2F9d3V3W09et/mvMp8pVAAy7kpOZpbB0ZHTi2HEVByspKlZewrFjRqoidVxcjHV2NVtmVrp0jX4RPg/bGsB7/4GD9v1/+YllZqYpdyVrLSs7ZzBPKPo3snSE1gBzA2hDURvAKfTfq0zTLnkYYfMCHqET6Cdg4JjRpbZh/Vt20003CXxDz775zW8K6HSQkPli7gC00AkAGN6zztApqoYL5Gxtle4BBDHnXkyLuYZ5ecstt2idMS/Yn7SMLLv+xo/aNdd9SAAYqTQA5tgoA9xlTmOjY+z1VW/ZP958ozU2NCiXKfeE7u4+u+yyS3TesmVPKlx+8eKzQ07XaAqZNaoPCxbMF2Od65G6g7mjWFJHe6dCx4fn51kewHxi4qC9YLwAa6x1wEcA2JkzZ8i2YCsZP3Z3zdq19k//+xu2bft22URY48OH59vjjz8xcB/rtabG5oGCduTTDTm6G5q6bcG8GUpPgB7ffdc9WpOAh8whQCxAIPLFzsP+ZQ4BLgG1WVOst+YWUmZwv2qX7lOhnn4BUGKLkCX67ixxNjzQAViFHMMmDJXn2aShbQfMnnzyOcvMTNL5rH/sBwAnL2wtuoCd5HqwVJV3PBbmfop0n3XJeLB32CH6QH+wxegC9xLmBntNigL65+x0/nMtrsNx6JRvzjhwjH0IaTkqLDaGXK9lyg+NbnMP5Dd02dM97N1/0tgcHjYsxerrW62rx2xYdqLG09ZGGhiK6sXaP/zDBwQqzpw5SxEO48aOt02bNotNTx+xBcgeWwnrk7Xd2dFire1m6SlRsgFEH7iNZEOPdY2tYEMoMyNL/SLsH+CdNbj4nIUCR/0ZKTBb67T544XtTp0irUaa5M59zDcqRo0ebTt27rKo6CiBp/x+5EiFZWcnS3YA2zwbOfPX54016Pm2aRfbS4oE1hxzxOYFqW2Q85133qnxhlRJ4VlBG+UDaYxgbnpkim9kh1RLYfOYcTlg6s9tQ5mi7sQrdL6fcPp4FV5zpujQ8PkIKPpu8Voi44hIICKBv4QEIqDoX0KqkTYjEohI4O9GAu8Eikb191l0VJ8K1JBTtKS4wObPnTOYUxR0E1CU51yBYRSCoRJ1fKwlxMWHkOCeUDwIUNSNbqjH1C8QzMPK/b8/NDtbFGFyPoUshjJFAUV37thhmzZuFHsEJ55zcKg8DyMOl+ezpH2vyMrDuYOiOBKBydo7GOKHg8LDOM4Vzhvn4TTxh7OAw875DXX1cui9CE4YU7zGRD+ckerFA/wh3wFMxuZ9wtnwQkgeMs1vnONAGH1yVqiDpkMZol7hFoCLF84OL8aIw4vTwjHIBADDHRW+4xpe2MfztuHQ0CdPRcCYuS7Op//mjFdPCQB4iCPszq6HztG+Mw5xbgPAlWjZOVnBAU7FeWKsMP8yVTUb0Ly7q0fVcwk//O2DTxglu3Jz0+VE18Haa+6ywuGZoPA2YuQIGzN2jK14fYXYO4QJKiVCZqbFx8apEFhaSqoAEhzNnOwshVozXuYUxxnH3OUD+Mj4GCvjYvwevt4pMDxeIdEC1GD4DYDinnvOQ9idDQNIgKPP/BPGDauQnG6uF/TD5zUhPsFaWlt0LHrk+VjR7RCGGCrzMq+cF1JHJKsf/N7T3SsWGS8ca2TL8cgeVhAM2QmTJgmoI2cgTCqAHMAOGGbIDWADZjTtA/bgDNM2OtFQX2eJcbGWnJQo4IH+8TtrB2YWugZowdoA1HRnF1BS5zfU26JFZ9m6t9YNFmICDHVmLPrDHHmRD2ToTFL0heI0ze0tyinqbGz2cKjUjp5x3t49e+yq912pvMP0G2CHsO+QcqJhYG10CRz19AcUO8nMzFKIMnMN8M0cUAgFcJS2GQ85+XbuPmSjx5SIJYreEj4PKEruPwoxwRSLjom1xuZ2K8zPUx5JvgPwoMDJ8II8VWBGL/bt22uhNAGZAAAgAElEQVSnyV/c22sZALUx0QrthskUFxNj2ZlZ1tTYYLNmzdQ8NTTUWXsH1e3rJXvWelg7WQJEN2zcZAWFxdpgoOAP1wXIZ+1iw9CTX/7qQZs9c4J0HzCK/87k9pBcL6DGvDC3sNnIFXjfffdaRnqK+vShD31IdpJjP/axj2k8MCUdwOJ7gGRAV9KfAKQB4KE3ADWAsOhlyHf7iHRQzN+oKDERYfdhE9jQYU7oa2x8ghUUl9rjT/xBY6msaLBrr3mfPf3UUwIE0ffY6Fhbt36Lfe5Tt1hNdbUYb+gUaxngFsANnYDxWVNbbW1tLXbNNR+0tvYWrQH0hLGwFpjzkpIRtm/vfhs/foJykebm5WhTguuh08gWufFiHIwBQBQQ+9/+7R7ZWOTEOly3fp2NHDNK+g6QdfDgIQF6p2vr7LrrPmR79uyTXgGE9/XCSE1RvljyWdKuV5J3+866YsMI3cDueEQCa4r1yBpZvXaTJcSFtAyw9MvKJgjUQvasLWQD4xd9YuOJMWHzAENZA7RfXX3a8vNz7aMf/Yiu8/rK17TW2ejgONiarE+YqXv2nLCiogyNn3awO77RgR3ETsKk5DsYifSZ+aYdbA7y2L17n8XFRYtZTN9gPNK2b6aSbxaW829/+1s9AyAHT/kBQIysneHP/dyfJ7Zt3aYUPFyb/nEcdhCdYA040AuQjI2lXRievpGInNetW6NcxsjtS1/6ku5ZFERi3mprTlteHszKI1rv9JcxBTverbXd1NhqU6eMkW2ij3PnztMaDIX+KgSUX/reS9UmsiMVCm3QJ/Lf1jfU6h7CPLHJyBrhhRwAwpl75oj3rF3uHei+UqmUlNjxEye1KcfYue9xngOSrDP0nv6gs7RFfl3mjDEAuMOwPnnyhPL/OrDNMeg+ffnWt76l+x3rGJ1wUJR7AXaUfPT+7EW//VnC++CbDXweCpZyLEzRUDcpMEUBRgmfhym6Y/de27Fzz2BOUarPDwVF2cjkXHKSRpiifzfuSqSjEQlEJPAXlEAEFP0LCjfSdEQCEQn87UvgnUBRozptDAyqGGtrbrTCgjyBosNzh1lScqLYWqroSWV5KBP+sBkbLZaOWADdHvLdOwiKquhSH2FmgXHhQKhLzAFSB9R4ECenKA//hGrBDE1OSrZ9e/faqjfeUP47nFEPE+fhGmeHB3IcHEA6nDZeOF1ecd0LzHgeSX7HEeCBnuM9DB2GEY4FTjlOvIc393b3yNF1h4fr4jAE0CdUaR1aaIn2vUgRY3bGJc4C7Xj4tLPraMMBVQ/vh81C35At43NQ1Qsq4MTTH5wc/uNsIRscX0A/jnfmhjumtOWyDlWsA/jnTgpj4HwPr0cWACuc720xNpwYB6GVN28AkPVrcg3GwXE44QAKvX0wQ5ssPo7xk3KgX+0CFACKrn5zja1fv1mOMaAEeRMJSa2oqLbcHIofFYoZOnrsaMvISpeTV1ldaZMnB0ag5EJ+06hoFagh1y1M0fTUVFX8zs0L6RboF/OO3gCehOI3QQccyGSOAD44BkC/u6dHfUZ+jAd5OSjvoYqM1XOxhbypgdmHUwsgywYB5zvw7H1BdujRUNCcNmmLfvSRXE4gbKfWDzrjAJ6YyglJYj3ynvnkt8LCIo2LnKybNm+2+qZm6+wOha8Iq4UxBVBFyKtXSoaVhBMOIEB/vKhPV0ePTRxXainJ5C3NlVPuzGja8IJeAAaewoF1iHPNb6TQgM2JvjAmWJnOmPbwdubPmV5BX9p0LONJSUux/lizPoUwJwtQ6+sJuYJpE3lEW7RVlJfbI797WOHrfEebgFj0lwJL9J2QaM+1iUHjWBiLXJviKPxHL+k3c6fq5rNn24ZNm1RsinBWwCsKLbW2AnxEKXwedl93T69VVlarDQB0wH0ASvS0x3qsrr7ZMtLD2GDgE/5N3Dv5RQE8RhSXgGpbW0urcuMuXXqhUkA0NNZZXn6WNbc0CrwLqTJgyqbZyjdWCaBNTEpRvkd0laJGe/buE6PPwX5sM/PAvAH4kkv04x//uMLYaQ/bwRpg3fJy4IQcgjt37iAWwGprqu0b3/jG4EbR1772NekT/9msQv/oH2vqlls+aQsXzhfbH73gvgEARI5R5gbQCtYkjFLmibUEAw22JaAqNgeWMwB2W0eX7T1wyOLiE2XXWprbragwXxslAXSKt5ysHLVx6SXvte6B0N7m9m7Ly05XeDnAODp31lkLtcnw+BOPWk1NlcXHx9pZZ/Ndr+4d9A3ZwlgHnLzyyqtU9CgzM10sU/KPooMwbgHWAH5hz7Epg6zp89q1azQO9Ozqqz9oK1ettKbWJvvYx2+2e++9zyrKK1XMifnbtGmLEiCuXbvexo+bYOeff4Hy3AKwkYO0sqLKamrqLS4+5JdkvQBSAQIiV+aNe6Kz/f0+iG2nj8wHaw/2NPcLTxniLHGAM8kvJ0fz46AYDFHmAJnCdGSD4ZVXXrP588PGIQAzGymM2YsAcj7f0R6bJt4nz4FJ37ifsm7RTd47IA74DYCO/eCanr/Y2eCe35bjsb3aKKur0/i4JnqCHnEcdpv7Pm3y+759R406j8WF5ASGSZ0kGRLyDQiPTWZNcE8gDJ9rAxRja9EJ9Oell16QDjOnyDE/v8COHTsuu1t3ul73K22Q9PTq+n4/hMHP2u7qbNWmEoxixsexXlCxoqJSdmnC+DLZYoBVf5bBDk2dOsUqKk+qHd8ExsbQT2x2SFFyRGvRU0VwfT4zptN1ddqkIf0I57NWmXfGiE30+8bhwyesuDjYjH37T9rYMQUaB+umt5dIlRjdT5gj/h577DEVXkJPvvKVr0i3kNnQKJ3B87mHDbyGboI74M01vbCSPyP+qfBSjJ43taHYC/O+1whGIqforr37VWgpOpbcyqH6PEAoz6r6P1BpOQKK/u37KJEeRiQQkcBfRwIRUPSvI+fIVSISiEjgb1QC/ykoCtDZ0y2WaGJ8jLU0N1h+3jCbd8ZsK8jPk6MokI8CSv0woExAaAhz6td3PLSGsOCukE9U1W8IdQoMAYAwsU3ZsR8IqxoKDnkIuoOiPNCTuwoAJTUlReGWO7ZvV94tZyF43lCcDI7HKQJ04+GaPuMY4TzhCHmIvLMQvGgRrAoHVwBAAHIImXfg0sEpWAYepiagqq9Pzg3t0baKAJBCYCC3qIeKMVYe+HEUPYepF7lxJiCy5buhOUuRjYcQMhYv4IPTw3tnlTJmnDDawhF2BivfOzhMf+kffeI7ruMh/gA0fA87BqDC2R5eeILjYMrggDqA6wxFz0fKZx+75xSjXeZJgFV0yLPa3dOlvlP1O8iF8/oEQBEOvH79BjHHRo0cbSNHjlJfcErV1wEZJSUnWVZOlp2upwpwnzU2Nw6E5ydJBnExwanGCQIc7VEF4xwV4iF8FLDHmbMAAfTT2Z7OkvRiVFyXORCY1hWYnRzjTr6nfEAvHCTlHOaIPjjQyXW6ugLLlGu5/JgrB/WRG23TJsd47jyu1dnVaRmZWYNsLqUgSEuXzFUoKzGkMgAMZX4ZI4AKwAO/33vffbZu/Xpra2+XrmzZcsAmTiwREAJDy0NXuS7zA+BB6Cx9wHHOSE+zsvFj7OyFCwcZwK676BW6xjUBVGnTwXAH1kNBmG4546xj2Fqsa/oPwMIY+UOfWH+sBfrteXABRVs72qy3H/sTCrbBEu3vw/awSdMvRvDWLdsEjAKQAEbQR1hgtKsQ8pGwJI8LfOM3ALkxo8cKaKPPXJfwd+YEGXB9AL7EpGRr7+rSdchLunHTZjFOAfLZ7CFsFQecsPm+3j4bO368ZAdzU/lue3osIzvTautOW6YKjFXLXuKxZ6SlCSwhL+qsGTMMxj66OmHCOPvkJz4hwMOi+qyhsVZMP3SKMTAeiqeQp3LGzFm2fPlz1tRMYbMWMfJIqzBy1GgxvhITEuwb3/gn++1vfyMAg/UMwwtQxdnhbl+YMwAiQBlySv78F/fal754i3W0t9pTy54UUwxgCiY9ABLnAXSSSxJgxitQf/WrX9V10AeKXpHnlZyEzCts06DrYf4ApQmvBvSDvXfrrbdqDgh55y8zK8cefeIPlps3XPaAglmbN+22c845UwxlbUp0dVtrS6sV5OfbkvPOU3gzKRR4EY6szY24eBVTIhctKWGQ8d69e8L9y0x9A9iBgcua2L59hy1Zcr5yu+bm5tgFF75HoCj2A5uA3tNf9A3g0UO9vfjaHXfcrjDoCRMn2G/u/7VNmjxJ4OzZZy/SZsSsmbPtwIFDmjOq3c+ZM9euueZae+mllxVOj81cseI1jbmpuVEycbYdciW/K8fcddddkjtrCB32SuTYGfrCmid1AmkrAMHXrVuv4lQAuoHluUdAH/aCY/gOuTJGgFdAV4rsoLAXX3yx1gsFuwDmWCcAwax/Uh9wfc9VDItz5cqV9tprr0uurHvsIjaHezO6zXU5nrUI8zSswaO6Nn3gvsRYAaDZFOPa6Ax9wnZQ7IcCVOgYqR3QS5ik2GoAyCVLltjvHnpIhZJCeHaU5I1uThgPc3q0QukZC5tFt932UyssojBYn7771a9+KbAW/UWHvADZggVnSvYvv7zSUlMCW51QeuyBF7oKjNwatZU7LMuys7M0h1xv8uQp0g3Gyn0vRJ2YxoKMaINcntiPzZs3WUXFKekhzybYZHSPa3Kss+y5fyMr7C06wL2IZyh0Zuu27Uo5w/3Bcz1TcR79pT8emYK86Au5ZRkrYw5pXfotNTVFa5O5YRy/+c1vJGvW6A9+8APpv0dCeJi/Pz+xocW9wv9Yb27L/b+DoiHdUohICul4YqyvJ1SxBxTt7Oy2rp5+q29ssj17D9iuPfstPiHJ+gYY8gJaByKUwt3C9CzAM8Qdv/hpBA/4G/VRIt2KSCAigb+OBCJG8K8j58hVIhKISOBvVAIf/vDNej7kYZEHTX1QRVDCi3BOyQkKMBplne0teoifNXOalRQVqViN9ZkAJhxzwsEqKyrERIFF0tXZqUrK3V2AOQPFfwYAUH/AJffd2x+Ch4bP80CMkwT4dvPNN0uK5JbjIR3WyUsvvWj79+2Tw48TwIM5D/08tOMY4PjhXHm4ugO5OFE4WjgLKcnJerDGmeChPeScCywRwBre4+B5rkzOwYmAqUqeMM+t6eARzgPX9YJEOGnKgZeWprGGIjAhD2lKSshj6sU8VEAmMzMwAfv6Bp0SxuIMCQfIaAOH1YvP0LbLzr+DdQWwgGyc9Uk/cFRoj/yDACk4cvSZceFEIQtn5TGffOc5TD0sk+tRPZy2ON5zYHqhKeaY33DkuAbjdsZkYFqG9AowjpFxQX6h+uFAK3MP4wt5OzOINnAQkQ/9og2qjXvRqPjEeIFwXM8runu6ADF2u7oEzCMLAdfJASzgGA9H9Xyv/GeMXIvxeWEp9NHzfAIohn6G3LIOYLpOo68eFsx5nucVOTAm6cQA08jDGj2PrDNOpV8wkhMTBp1LB7kZhwP+yF9h8z09Gg+VqXFgnSWM3nhVZY6ljd1792p9IIuhBY1olzln7vgdwIJ2nKW3c+dhu+yyJVZYkG8Z6WH+ccg51oFEBzb5zdnRrnfoJWAZAGPOsBydS7/nzJ5j1TXVVjahTEBHXX3d4Frh+gD8jI1+YVOooOyMadYC72GCoUMui5LiEoXdsgYAUWDDAgKJBdzbZ9dee60KoRCyy1yRPxMmKfPDGoYRRo48jgHQCMWrDgvwvPKqf7A/PrnMsrJYO7W2Zs06sTIT4pPEBgW0Rh/pF+BBkEmC1dY3WWZGisUnJFpl9WlLTozX3LJxxPrv6eq25uYmS4iPtUWLz7Ijhw5aXV2N/ey2n1hJSaGtXbtadgMQDUANFiMyJH8s1wVYqatvsPY2Cnq1S8dhnlGLraxsrKpdd3T0WFZOqgomoWOkSYCFf8cdd8jGAo74ZgihzQBOACULFiwQG+yCC95jixedbQ89+IBC5j1sm0I96BNFeQDLVPxowJ4hd4Au5gDAd9OmDbZ48SJ75pnlKuoDEx8QiOO3bNmqfJjMw7x58+1HP/qRnThRY3PmTAn5ZwsK7aHfPWw1tafFrpw5a7a9+uprljecfMLbBzZeogXQzp4104bl5KgozYlj5HdNsfPOPdfefHO1wmeZU+5Z23dsH2D+B+ZcyLN4RLqBXqEzgGEwickleuDAPqUzgEkJAMgcerE89A/QjesDuAMEAvY98MADYudNKCuz22+/SxXauZ8BFgJ20hbz+uorK2zRosUaB2HVsHEBQomSIDXAiNJSW7V6lfoIc55ADZiryB399ZyY6DDpR+g/8q+trbfp06fYJz7xj5oLcqZim1jvrDFk7/k7mTv6RqoBbBf5IvfvP2YlJXm6HxOC/+yzy23fgVNWWpKjPLLI6sUXXxwoktVol1xynoBFxg+DENkDwi9depHW5IvPvziYExS7AOBJflTsyHe/+13bv/+ILVw4V+Am6wfdW716jSUmxtuFF1ygMH6AUtidsFKxD8wF1wSgw66wVphjbb4N5OpmvqfPnCZ2LWuooqJJUTGdPWaZaQFIxk6i16RVIB1LT2+3FRQMV67qAM7BTg0brSGHc7Put4CabJBge7A5yBe5YtMaGjtt6hQK0VHYb/9g/+g38md+SSdB8TdSVfA9oCf9h33MPDG/sHbJ68vaRnewMaR8OHS0ys45e47mAXk+s/xVS0+LlQ1kg4E2scdscJVXlEtm2A7sIGNFvlu3sg7ijNQEjAmWNnoAmE7UTG1to82YMdlaWpr03Mfa9HzPyPyee+61OXNmiC3OfdqfJ5ROqbd3MNS+bSCfLffJodFCQ1mh6IHfT32TkTWWlJhgifEJ1tHebvGJyRYdE2cNza3W0NRiR46ftM1btg+GzwN6+8sBUV1z4Ms7b78tggf8jfookW5FJBCRwF9HAhEj+NeRc+QqEQlEJPA3KoH/GxSlApJgUv1RzKO7q8Nio816ezqtdEShzT1jtmVnZVgiwEtSikKScXAz0tPFdvo/7L0HkJxnle5/pqcn5zzSjDQazWgkWbKt4CA5Z2xs2caELbbANukP3P8SlrS7LJd0YS9pMcmwxjZLuFzAsJhgnMHYsi1blq0crdFoRpM1sSfnW7/z9tNu2FuwuOpSLru7amq6v/CG8573/b7zvM85x92uI2nO2IKZxzlA0zlnZMTjOMUBWFhsXluc6SUxJb8g81IMYETmcV6ocb3kBR0j7de//pXt2rXT2R+82Mt9m3vkjqWA/VyPgRFcB8P3jGjUy8ZowYiFkYaxg6EJs0JZdAFIuc7B0LibdEV5pcf6wmjA8KIejC+BQvRJYFkyiCU2ncfUIh6iBfBTx+WO7y/+cXaczierkQA7sVDprxivXI+RhLGmZEsYFIG1G9iNc7PzDkDwUVxVABwlUpE85a5NexU3FNlRBkyo3LyQjZ62KokFxjTtox30R/WKtURbQlzMwKIV+K3QA/SD47Q9uAWHaylHcU0B2LiOtgtUDsBQiP+m/nKv5KJ6xeBlvAQKUw8fxowyJX+uZcy5jo9CFogNLFc/MTTFBqb9YtUgG/7QFcoVMI0c0yPpzramLWIQq58A1XKtF3PS5Toz6/cgAx+72Tl3x+a/M1FJGIPLICEqMrMMJq1iugos5D5AGmctzsz4vKUOxk4JtzQuikdLmRjh/NF/ykJeioUrRqyA6D8wYuMyoD4B5MgVYxowgM0I2kCfMKTFuEWuyI66aTMGNnrGPRznupzsHCsqDvowMT5hmVmZAVycnY1nCTc35knKxdrBPFfiIxhxjBN10nfF1UPO9A9dEkMUxhl99OQuZeW2qGaJ/fqe31h1VbUD+MRbLCwosoyMLF8bAK+QDeAFmbpxV4adRzzZRTU17hLbPxCSvE2MT9pILLhhO3PeYNlPWlV1hXV3ddrll19k73/f/28HDuyxnTufdTmtWrXGltQudVAUUBYgEWY7oAntOWPjWQ4MXXbZ5Q72ktUaN2zGGUA/Njps119/vcsTRh8yUNZtdBUQlP6yjgCeKNkS7D5YggX5IW7r5z73Od9EYnwApxgbxunTn/60r6MA1owTciM2JBsWuJanpc07cAgoBdsfMBeXYdi0AFvMibvv/oWDNbQbUA7dgtW2bv16i2Zk2Xe/+z0HqE87fb098MBDDkQDmO7cvd/na3FRjtXTtskJO3GizeNzlpcVeXbwstIy1x3GiDkpTwDWEcZfGdBZlwQcASICupNckOdjV1en3wfwyXHK4XlEv/kultxdd92VCEkQ1myz/v4hT4KDfAAuaQcxHAH50G36ig7TXwA15iWZvXkulZaV2XyauX4jV5ip9z/4uD+rc3NDFvS6ukrXYeRN+2kn6zt6HFy4C33uo//ovkIFKPEb609IfDTpoD7u5RxjLtH2aNScqcnY82xkDtNf6uAYdcKsRffROY6j2zt3HrD8/ExbXL044U2B3tEOZMi4axMQeTBfe3qGbNGi4ALPmoOu7t610981qJPj1Ef59AXAFWAbPUSefJA7cwOZHW89bmtPW2MHDpAVHp0bxYnFenv7LD2dxGtp8c2v4A1CSAziX8OOjMWGXHbT02HjDrmwUdJzcswK8tJ8g4kx4T5kPjREuBCzzZs3+BjTR/qLjDiPnmiNHRgYsiVLanw8tS5xLRsZhIShb4DW6CebVICw2nSlz6xXlM+zXM9r9IvfAry5F7Y8oKk2+ZCx2o3MmMvcxzVDQ9O2bFmIZ0r7eW6gnwcOHLSNG0+3r33ta4nnPWxz5ilhir761a8mYnAjC3RRzGaPBTo/5+OSvBGe/FteE2KL6nmDbrChmUm854lJyyAMUyRqsbEJGx4Zs+bjbbZz9z5PvoT7fDIo+sfvUPz+5je+ksIDXqI2SqpZKQmkJPDXkUBqEfzryDlVS0oCKQm8RCXwh6Co55p3d3anz8AWTVuwSNqCZUYj7ipZu7jaNp19plVWwLDMsWncgeNgEZm0g4sxHvLzFiW+pmd8h0FHwqWQaCkZ8FSsOgFLeiHWNXLvptxPfOITbgzBPiKmXWATPWfPPLPdXf6c9ZkX2Fh8BNQAMgC2KL4kBojct5wTGwcvuYcXdq7DOMQAhXXDbz5yz8dAxmDAlZHYYYBllCf2K+f5LjdpAZQvxMKKJlylYavMLwSwj+uoX4w/6hQj0Vm8uH/FXasd0M3ISLj4i/nIPQIPBdLJhVLliQmZlUn8z8CYBPThD/YJZWNUhYzlp7o8k4Fc5CkWHaDo4ppFbkwhV9ouAFTsMLF0xRZUfDOBsxh8AiulDwIqGXeMr+AOPZ8ApAV0Kx6lWJoAWrHhmF151ZUOIogdy718kJnYqmJ0OUMvHlMU/eE7Y6c+i/Go9orRIwMvGWjlnmTWKHISM4axlC4BLMjNUXolnURu3EMbkJ36Tj1iL4ktLAA9mW0tfRNjVDFNdVwgunRWYDr9UsIw9B8wBPlj3HIvY4KOAHgBJh0+ctjBFs4BoHF/RXmFJxAKQGCuA75j42N+j4B0MW5hiUpHOQ8IwDWwpAAD+DC+lM+YIScHebMCY5b2CDAX0CuXePpEWZQJs4p+AATBnoNxBQDBhkxV9SK/DkAAEA5WKKAXus89lAcgRT2sLzCxAOhox/NHm+2yK660X/7qVxZNz3Am6fDIrGVnpFlhIUAv7LQ6BzAAQwsLC3wdhFnV3tFj7AdRLu7tyGp6ctomp2csNzvbAVHCSxCzb0VjvU1Ojdn112+xdaevtWPHnrdoNOKARSw25mEnkB8xeHfseNaBqde+9nWe8Gl0ZNTuvPM7Dlp+6EMftvPOO99DAXAvrMiiEjKsb/b6YcUzf1jzYGjST7G+AUMBwgBiAVduvPFGZ+kTTzQ2PG133PH1hJ5861vf8vURkIxkS9ooQZ70F3AQdh5rX11drcdEfO45MrSvd2CQNRUGO2PPvYQFoF7ciT/5yU87U49yAD7f89732Te+cas98eQ2j58K0DgyOm5NK1fZ9mees4oK3MezbHpy0sO24LLM8wyWmTOfT19ve/fsdf0CyEQXkB+fhx/ZZrlZZg0Nyx1gZz7QRuQQmNbzVlYGyJfm92hjiXYL6OcYsuWPOSqGNmXNzCw4W5Bruk+OWlYUMDPEUASoInGPgDNc12HXKowF53/04x9bRzeZxYscUAY8JLGN5prmNzpNfE2AQdZE+shGAIA8LGJANPT82ecO+PN/7SnLfS4QskThZOgPusCcZT5RTgizcchKSoqdPUtbuYe5Dwvxta99rR8DJH++ucuKCtKdjQiYCXDW3NxqxYUF/jxnLUTnuJdniYBefrPG0Cf0jjbAUAUUBnT+zT2/to6uQatdVOyxcHluEdqC+YsuUxf9Azhk7eU9gPAP3P+7R35ne/fv8bWEeLuNjU3W0d7pIScAJtk0Yc0nrALAdWf3gDWtqLG+vl4fewDXoaGYnTjRnnDpZgyom35TF6AnXizoBxsM1KvnkpijtI81Ftd0xowx5jrGAF1Tcj7i0TLWzF2eH6xnrMfUw5pJeTB/FQ9UG7qUQVt5LrGuM9aMI+1ifhFqgHWY+mCDw1JG3tTLMRJbsZ5yD0xu5EsfeDaxbl544Xk+zwXg4zrPBgz3fv7zn/c281FsbOYH3/1dJiNsimsDOzmuqG/cerK6kKRJz2O9E7EhszA7Z9NT0xaJZjgoOj4146Do88eO2+69BwjNnAJFX6K2R6pZKQmkJPDSkkAKFH1pjUeqNSkJpCTwV5bAfwZF3Y8+MEXTYCpNW3rELCczw+Zmp61+2VJnihYXFbhxOTk+7sYmL7qBZTMV4ovGAcYM4j55ZvcZj6uH1foCKzS4JguYTO56MijKCzFGxsc//nF/EceIuuaaa+KxJU/Yt76FC2JTIpYnBiiGm5IzYPRgZPGij0Eg92Rv79SUAzcTkxOWEc2wtEiaG3YY9DJMYNrBPOP6wYFBj8FF5nuSJ2BY0j4BY/SB6yK1wO0AACAASURBVJAHdYlVKkBSwOsLvxccFBVjknKSGX1TJNHxcAZwHdL8u2KR8l9JbMTM83iMU8GVGyYhfSopJUkD7rgjXg/t8nidhcXOcqGNGHI6h+wx4Lgew0YALMYI13E/xnJg/aRZOQB5PPQA1zK+lOWs3Owcd4EWKCl2H+CAgDTKBOSgjdIjjFvKFCjKOcrEOOe4QGTKQzdoD8Yixr7YfchGmeLF5EW+im8qw0zgJGUqe6/ivFIn39UvxT5T28XslIw0rpQtUFJANjJXWWK5ehKheTLnziT0iBiHfDiG7smgdB3NyLDCgkLXRxmHqhOWaEZmho+nwGX6xMdB/FgskRlbwD3Gtdg3zu6dX/Cs7m64Tk1bQWGBG87aCNDcQK4YxnyU0AvZYpDTd+Yp37mG8gE3GCtnB3mSqVk/ruzC1AdQybhTNmMCmKgNDGdOxmMOJ4eIoAzGnrqpk35qfRFAzVqATJTQhWs5R9za4pJSe/rppx1wIoalWMXouBizrC0AM+gZ4AoAIWX99nePuNtmy/EuW7qk2jO8z5EFeXrOcnPznSlaXl7h9w2NjFhuFpslaR6/EqYomZdzcnJtODZuObjPRwC9cz1WMq7zxFuNpqdZXd0Si6QvWNOK5TY1NW7Z2RlWAlM/O8eys3JteHjEgQfmLGxK4psCdA4Px9xduvV4q731rW/zZD6AjciD/u3bv98aVjT4xofmPiAyZeHyC1CD/gDoIGPAJBKqXHLJJc4azcnJdvZly7FW+8IX/qcDL4wxmem5nrG/5ZZbfNwYf9ZgxvHuu+/2cATLltVZJLLg7s8//enPnH2M6/CGDRtdDh43l/U5PegJCcUYI5hruPPX1zfYv912u335y1+x/7j7botmwCA93Xbv2Wdpcab54PCoXXzROR6jFQC3u7vTbGHOY2IzLnk5+a7zAv7pv1h0uKTv23fYamoqHUgHlGONAWjjHOxfMo+faG/zdYP+oisASwBYYgMiX2QKKIccKIu16cjh5z2TPLFKOeYbOrFYIhQJ+se9gGYAVzCcOca6CzPx7l/8wlraWj2UAGuowoAwV6k/6HhYM7UBBLCldTJsOMw52KW428wTJQhER7iWtrKeIC/uQX+QE89HAEPGXOuDNpfEsqe/PM8ABwFlKZ+5z9wGYI4NxRKbRqypzH3F5KavzGnqAXxDB9Al5ij9RZ+Iu1uzeFFiM0+xsJPDtCAvwEDGmDGhfPowHItZXf3SeNLCWQfj2SgcHR13pij9Zy1D/2trF3v852u2XO1hO2BJsy7u338wkWBs715isFYknq+s7cTVpJ+UxdpBP5AvsXZZR4jBStgKbZ6xAcM4Ih/u5Xr0HRkyp+k7esJaiSwpm/vZwBCLXzHE2dygz/fff38ilihMbO679957vSzWsebmY74moaPoGMcAUtFx1mEAdcYPHUSXaFNnd8yqKoiZblZbW+OhL5j/jB9znnnKuBEGgfki5jHPC+mlxwJNYooKENXmsjwdBIomby5SDqDozOSUv1fyxrmQlm4z8+bu8wePHPWYon+OKar3km/d+tUUHvBXtj1S1aUkkJLAS0sCqUXwpTUeqdakJJCSwF9ZAm9+89viMUXTPBYdkUQDKMonAJjEBM3OjHoG+lVNK2zD+tP9OyBpbl6WM34wXjwxSTwDLMaKv3C6fzbJQ2DpLLgBSsZtrwamQMRTL/1J93leijFmcJ+nHuJcYVRgeG/f/rT98pe/cGOal2wMHtqBUYZhgSHFvRgoGHZidYp1CJNV7swYYRgg3MOLvJh1GCRiqnmW49FRN8hIEgUoykdxryiLevjjO9dzPwYIH7kcO+jl2ePzLZoR2KFiwIk9RxsBZ2VEIAeBr2JAyggVKMq1YmoKaMWwEVsTg4jzGHvEnAxJHAbc9U8xULlGcTCpB4OGY/RHLn46DgMuPRqYatQHyIZhJEYmwBjGNL/FQuS/QhhUVVbZ5NSky5M20n76AjigLO3IRkCbAD9nhk7PeDxOjHa1EZYLbBbGToxNGVcCEZPHQ8A1/aUPiqEoQx+9EQBK28SqFLgpI136IYOOa/mTmyPnZRDSB9og10raRX3IV0aadE+MWcaMOuVKLoaowiokxzFEFgIQ0B+1iXulg9IT6b6YqwmANc7QAXxgrAARxBalTQKt6YsS89BXuX5TPmAEfeRD26lL7GFkyvggP4Vd4BoAA0AImG/KYC8mbbLua/OAOjmPfHCjJO4qfaEdYhZRh+RF2zHY6RcgJkmHAEw+/OEPO0NUcWQpn/bCRgMAChnqpxLy87ADsRHLLyy2ru5uD0Vx9GizuyzDSS7IZf1bcCAPPWazCLd5AMyCAsJNRC0nj4zzJIOb8s2L4BIaYvMCikbTI3b55ZdZLDZoK1bU25lnbrSMDGK/llpvb4/LrauzxyKRqNdBfEzmWnCRh83V7+AGYCvAG4mIkBdsts7OLquprbWHf/ews/roN6AG4/yd73zHAQ3GGDd5yoKVRtgSWGNcd999D9umTRussCDfmo8etfe///3OqGX8AEUAyllLSbSCLAH9AFqR5xe+cIuDKZdeCoNxlbP9X/OaG5yFi05cfvkV9oY3/I3t3r07zj6biydiCSE3AOaJW3riRIfd9u3v2C23fNUB3ty8fA9p0OxuzANWVlrkSdzYpMvOyrBzNpOEZ9Kee/YZu+D88+ytb3mrbX/qGfvtw791HQBYIg4l4BVtpZ+Av+glfUdGxMREfnLt7+np8s0LrausPcgAub/1rW/1eQ0rlH5p4wjdZ5yajx6zsrJKe3rHPtt05mmuw7t2HbSGhlrf+KOM7dufs8LCsMmB+3h1dYnrCbJ+budOy8jO8jiwjA/6C4jKWorMGbf9B1usvq7K+8D8BQCln/QRXWBcGH/a+OjWZ1y/axeXeoxK+gQABggHIIxewgglNiWsRliKzAOuBcAjiRUAHWsoeoSMAOrpF8Aa+sTc5BjlUW9OVra3kzooi3nP3IRJTN2sZX/3d3/ngCqgHHMQhiPy8DFrbHBglNAPYqKHBFdj3tabb77Z5y8xTikLuShm96HDh62yujK+uco941ZdtcjOPfc8q6ysch24887v++tQY2Odh0tYuarJ/+Odwvwj1APtVWgTymZs0VOBuvSZ9wBc7VevXpnwQuAYfUYu6BpgqDbyOKbwCYTFwAsHuSIT1nNCBaiO1tZ23ygZHkYPzcukbNrEGjg8PGbXXXe16x8yPHmSzVpzPeBadJwy0RtkhZ4gKzZBGEMYvHv37vN+w8bl3YhkavSTRFPEsX3ve9/r40IZX/ziF30uo6Pvec97vAyFpUje3OKZODYx7jqXzBTVbz2r5C2UvLko9/n5mVlPrjczN29zC2kWyciy/sFh27P/oB08fDRknv8T7vMpUPSvbHCkqktJICWBl6wEUqDoS3ZoUg1LSSAlgb+GBN5841sDKAoLMQGKhiyfejnFFR6m6NhozN0OVzY12vJldVa/vM7GxofZ+3cDC2Nn8aJFVl1V6cwDd2OfD26guNILZA3uu7gxms3DZIsDpsn91UuyXIp5ycc4wigic+oNN9zgBs7evXts//59brQKeKJevgPI8IfxBsAikEYvwryow8riOEYZjAqMWNgSIbMsmV0DWwljByaF4mQ683CWWJgh+6lAUAxeAYAYg3JVFnstmQ0RQM6IM0XlBi53YcWR5DcGgAAtucnLpVqu58mgnEBUAV8CUwVGKglVRpTkLlE3/jAqqRMDjzoUYxJ5iD0nkDUZZCNJCkxRPugA/eceuYrCTFEsMcWFFNtSwB/twwgTkCk2oVxNGadkl3zqYky4Tm6ptBFggD8ymNMOMRwFiooZKllRDm1LducTw1KsFP4rKZRAsWT3ec6rP/ovJiMyEMtFrvYCfalbbRSAKiNQ4+bAdX5+Qv4KEaCxVwiBZP2gDQLMJUf+qy3IkvZTB/0RO1chDRh/QCcMZQx0QBOM8fy8fGtta02wO5kvGNnIEkMYhpYAVOpHL9EDDGIAbgHjYuUqoQttl7FL2xT/7+///u89RmMy6CmQU3MBIJA+yGhWPF/K4KPwFWItC6QAGAiJneaste2E9wHmHf2lvWwQ4HIscBVmI7JHbgDAlOPxgOcXbOfuvZbpjHOSzeHiaRZJI1nYkIOurKkAqmQnx22exDSAo6yFk9PocCSemCnTYsOspRY2JzwOZK3l5FD2hG3efLaVlhbZ+DiJYsx27d7p142PkaQtFmepzjsohhxwNUeGuNPC1iYeIUAbmxq4BQPGnnraafb9//V9ZzcCtgBikFDnYx/7mAMisK6RxeAgIE+IH0vYEgAm2IuEA4gNDzl4C1jCMdZMQBT6TOxLmKXIjjinuEwDeFMOaykyueiiC5xtCfADKxE38Xe/+785KMW6zBwhXir33X77HT6fAGoZgx/96C7bsPFsKygo8mRLjz/xpMuksrra9uzd68+YjMyoVVVV2vDQgE2Mj1p+fo6zcktLiq2kuNTaT7TbZZde7iATQI7WFHQNxifyQldph2IpAsbxPCFZUn9/XwIEQ+/ZhECeMPTEPEamHAPkBABEj5hXTz5B7Nc1Dl5TNroOG5A4psgRwEpzFL0ktAkfPVOYlzn5IdM4ICTyo/20ed26dR4qAhCUcpnnMAcpF4CROYt7PuMDQMoc4h70BxYh5TAnHnjgUVu5ss7XZsqlbuYl5XR29lpeXlaCPcv8AezkXsYO8JjfgH20o7kZ4Hmpl9HS0m6ZmWk2M7XgIQ7QF+SKXvK+QNxPnrmwFcUCp818GHuAOfS8/USb65+SD9E3yqG9ALXMYeSDTKmXNYY+MgYtx49b6wmSRi3xGLawRCmzqKjYmcqwrhkn9IhM54SK8RjXhfkuCxJt4WnR0Tlk1VUFPgfwYCFR0c9//nNrbe21pqYlzkJnDaRtrCt8V794XtEvNmWQ2a233urMdfpOWazLt932bd9EoS+wSwFMYW7yvqXYs/QN4BmGsJ4HgOVkqgfABDBHP+RSLxd5wmpQH+sE8xRZEUaC7+gE5SJPeXaw5tIuQGuA8bGxCVuzpskTYqGjXE+iNnQfObMpkgwQo7PaHOXaZPf5P37/43fyc5jnBG1KbPDmZFu6pRmeFVPE2F5Is8ycPOvtG7AdO3fboSPNfxYU1XtZKqboX8PaSNWRkkBKAi9lCaRA0Zfy6KTalpJASgL/zyXw5hvfgp+8xxIjk2pgir4QmN5BPDPLz8mx/r5eG+zvc7el5fXLbMOG062l9XmbnJpwA5eYoRecf74tXrzIDX9nuUVwV44abvS80Aa2aIjvmEaCoanJeJb75JygL8QdFZiDIYCRj3EHAEpyEF62yX5+7FizJ+gQM1SMEV7w+WA88MKOIc4Ltdxt3c07nggId0z+uA6DDENM92JIYYxQLkYvBixGcmlJma1efYobDHILpHwlgqGttDE51hyGgIPFZl4eySvGJ4I7uwAtGb3JYJa+J58Ta1Eykmu4jBkMCtoGWOUGSNxo7+oM7CZA0aamlS4f5It8MGC5D9CI8RMIK5AWww3jSoYO8fpWNDUmEqlgjArkEgBGX8XSlFEj1iCgn1gkAhAVe0yyog3cz3/FLBUARluVNZ5s2dTJ+FEWhiXjJHd+ypCMuY966IdAT+6lzmS3dDEMxV7lvBItCXxMnqSu338QIiKAc3zkps53AXnoYjLgnRxfVGMtmQLeSUboNmOCoSx9UtgGgfEqS31VbE50lXMcZxwYZ80V2q7NBK4HBEC+1Ovuxnl5VllR6aEZJD8lkRLjk75xLXqnNlAm7v24/Us+tEObF9yjOQTjjLFjLvKfuomNSXuCG/Wks4sBagnNwNjIJV7ANG1D7qpfTGbJOwDSBVZTu8STLwEg0F5AK+oBxAIMAGwBMBCjVbECXTaxEZuenbeS0lJn/QHoDA9PWUV5ibvgEq8X0JM5Q7bqvDziSs77hhGu8V3dvb5OeixeT8YSNiQK8vN9XVi1aqX19nTZWWedaRdccL5nnycL9txsiHNYUFhonZ3dduQIbtjH3ZUW0OKee35jx47322f/x0cSIFVba5szqAHWYLDCEJ+ZnbXde/d4+wC0kD8yRwZKzAMARfsAPLnmXe96l912221+HZncScK3etUq36jiGuKSKts2mbKJL4oMcRNmbQGQ7ujotIqKcu9TQUGefwcYZIzQ56ysbHf3B5gHTCMJE8DN17/+DevsHrNT1yx1ADctLWq/ufdBe+c7/5tF0qP2k7vuct0qLS+3js5Ol3lWdqZddtmldsbGdZabk+WsNsK+4EqPLqxdc6qzZj1JTtwlGRALWbDWIy+FhdA6TzsB/JANcw5QkfUTphzXAyoCpgGcIjsAOa5Fh7iXeY1eb936uE1NztrKlavc+4H1C2AWGeAST/1y52fNALSEPYsc0V9AzRMd7R4DkusUx5O2oP/cT4xWGLsAY9zX0zPgWcPRkyDrLB8beUfQB9pBm5k/XINeISvGgzWDPvAMoB5CKQB+My+QG7EtqZt+sHHCPEEvAOQBC9EtxogyAbebnz/qoRT4MKZKCETdtBew9Mwzz/SNTWQIYEd76RvzfsP6dXb0eZJGhc04ygBgRCb/+q//6qAlMU8B8wGn5a5Ou6686iq79rrr7MDBAw7YM1fxPmC9AxRlTtFGMsT39YUEi8RHZnND9aHbgOeK70n7tN4z/mwg4MVCP2BZa3MP0BwWJe0ACOV+ZMt7BuOMLtJW1i82aJEZfSJ2OjLkmc16BUuXMWYNA2htb++3G264yttHGVzPhgQZ5+kXAOyWLVu8L2xeAKqiy/IeQY9gkNKuEHc2JGsECKVfP/zhD71N6A9rbX//Sdu8eZP3gXFHJ0jsBihMPwBduY72sG4LFPVNZZjxBfk+9gIn//i73qGSN894ZnE/Me0jC+abPsRinp03yy0osq6ek7Zt+w47/PwxS4tEUzFF/59bEakKUhJISeDlIIEUKPpyGMVUH1ISSEngRUsggKLJTNFIEiga4neNjsSsMC/PGRmz01P+e6C/z3Jzs2xiatTGJ2BHRt0QfPOb3mTVVVWe/XoYIz8S8Z38zKwMZ0XCHBXYA1N0YXba0kj5mvRiLKad/ovB+NGPftRfhkngwEs6Bh0s0UOHDjoQhiGHsSnwEsMBtg3GPMYW12M4uet7Zqa/5ANGwJLkOOwLDGCML8AaDEUMCwwFDAe5OdNWDL7srBxnMWFgYHAIgKF8jAax8MRGBADkIxd+yocVMz0T3HLlGi6gSnEzxe7DcFCsSgGgcrUXYzE5tijtVWIUAWUYyPQJOQHqAgzJRV+ZfzH0kl3u5YYnEI5xxkhGTh5D1kKWeM4r2RVsGP44Jvd3+iiglH7QBsYnOyvbTvadTGRpZlyQH+UzbmKQMibIguMaI2SC3GASA05glCqZiGKPilnJ+CS731MGHwF/9B89YLzElqWf3Ee9gO7IGRBJ8k4GE8XQFVNHzEaBy4yNgFnappAKlEGfOcdHeo8xiaxpn2L0KQYn93A9ZWBwCjDkfhnlXMt1yeCt+iLgHNnQLukux8Vq5ZzAMvoCQEI75HLPHEAuAriRFeOqTQDpP3OHcmEjChDyeHKzs84A5JyY2MgeQ50+AZwI+Nd4A8YJmGE+hS2bEH+VvorhJHYz/wEkKJdxo16Atvvuu88TExUUwr4cT4THoC3UxfqCqzdtZP4DKDIvMPgx7JlX5RWVdt8DD9matWvtWHOLu8EfOXLMSopLnF1J/E6AFnScDOvM9eFhkr2QkCzLQQ3AybBJQwziUSuEletuvhHfeHrssUftissvtXXrTvdkTQABbW2tvt4SK/hoc0uCKQroAygHwEJfATaZ2+gtOgDgBQsYmcEQ7+zqcqYWzFEBF2yGwJQHRGEOuozjcWApE1miV7DqialJCJX16073cCYAUgDIzEN05bbbbrcf//h/h/iNMOwKChzcAgwaGhqzDRvW2qWXXuIyIZkS7cON+9JLL3O2HjJG/oCkjz/+uD388G+9HMpgzM4770J7bOs2a2pabZs2n2PTMzMOJO3eu9eaPBt4s03PzHroAeKxAorivkw80Z7uLm8jYDblAzaydjEWCvEgoAidQe8YL/QS+aCjAEDIgueM9Bp907xkrRG452BtaanLX8zO5uYWa2paZe0nQmIn1mVkpQ0wyjl85LjVLa221rZuKy8LuoEu9/cPWmVVhUXSI95mPvJsANRCdow56wztQ2aAVDA3mZ+0nTknIB5WH3qjkBUKB8MarjWWPsJ0hCWITgPOITttNIplS7nIgf88b6ibsVWIFuYvukl7HnrgAZcrMoHFiGwBZR999FGXAzrF8x45AlzSFnSU9vK8x8uksqLcWa20BxkCQoqhyrWMAy7/tAfdpE+sOw2NK2z1Kaf43L/3vnt9o4F2bzp7s8+fxx7b6m1Dz5n/yxvq/X5cyXNzQtzl9Gi6nXvuOX7dY4897oxqWKyAqdTLeLOOIC/mITpAHwB8kQFzDLCZ47SV5x3XOQs8DkoHtnRY5xlT1jhljOceQGeFmkCHFb+TNgmIpE5Ac22A0md5AlAndTG3kAvtpg/oOG3UphnPVeYBwC3lBm+Cbjv11LV2xx13uF6xdhJiAgAckBzgnrYylpxP9phwL5gkL6H/24Yi92lTlPPcr3cZ1kISLRFyZGJq2pmieYXF1tHVY49ve9pB0YzM7D8JiurF+dav35LCA160FZG6MSWBlAReDhJILYIvh1FM9SElgZQEXrQEbro5HlM05IWPuxuF7+HPLDMjaguzsw6GTk9OeBxQjJHp6Qnr6mm32bkpj3mFe96rrrjCWVaTEzA9umxsdNQZXbgxOoA2R3KRkBgFxtPU+KhFiSsaj2MqQEnMAV6cuZ4XduLW8UIMqwvQgmsPHNhvTz/9lL3uda/zcxgEGG8AnTDOYLLwJ+OOehW3C6PzoQcfdIMF4wtjGINAiSUon2NywxUoh0GA8dDjTK9sN2h4WcfQwX2Nl38ld6AMwAoMVQxorqNvcseEKVZUXOjH5d4nwEpu3pQng0HuZIyL3HhpY7Ihz7X8DqBrxIER+jQ2OubgEeXRh9mZOQd1KQf5UDaywHjCUJLLs2Jwiq1BmQ5Ezcy4Ky9x+zgnY57jYj8msybF0hQAx/X0UWCi3Mg19vwXCCg2rFiP/Fa4BAxLWDSAUatPWe2ypc2cx4BUucmu5apTIIYMLvolHaR9Aj/FNqUMytUYif0pFivXiQ0m3REYStnosuQnl8RkQFvAN8fE0hV4KjAdYAo9Vew6HVfZPrZxwJR7ASNhPSrRloBPyUdzTwYrdSfLh+/ojNiWySEcmBtiX6JDCl1BGZwDlAGgYT5wTuxRzVPahs5JX5pWNLmbPrIh3uy69esctFX8VQECYjaLDaq2I2NtuiBLMXIVZkGGOayqn/zkLgdGADxgTcm9WGA8AJ1Ys7QX91SYjrC8kNnQcMx27dlnq4g9ue+AFZAAKzPbiotK7dix41ZWVu7AK3UDPgFkwjJjrSQmqMD/xoYGa2k5ZkuX4sYb84zkgwP9zigl5jDxL1knCF0ihlZZaYnNzs3bXT/9Dzt48JBdddWVNjg06OAIwBDsLkAJEi0hYxhlADrUCbCBG39VdYiL2tXV7cCKmJKMEUx81lCO0/fbb7/drr32WgcdSXhH3MBS2jAz5TEd3/3ud7scv/nNb/pag64Bmnzta1/z8QUQQ2YAYdz/05/+xs49d52tWNHoTD5inrJusE7yvaSk1NcYdJvnEP0mJADjBguNa0dHZ62yqtJZua+54bV2xauutK985Sv27M6dVuzs1x5/hGVmRu2Siy+0+bkZy8rKsOX1dVZRXuZlIcNTTz3N10gBwYwzYBPy4gMIRP0Ab8gInQBYR0/QbTYHAL9w1wZEYt4DPgECA8Shh9r0gNEHcOXJk+65zxNypVl6IvYmsuL5Cdu2p+ekZz3XfNMmTmxs2hqW1VhFZYW3ExCNuck8pF08h/j0949YbW2lt5t2MHfok8KnkOiKD+Ax8xQ9ZQMDcJVyGfcg/7DWDw2N2pIlixKsbMI28AHY537m5MjYjJ22tinx7BCgJ/a9h52IM9RxSR8aGHQ9ov3IK7APAyiIDiuGJucU91kvO7SPmKKzM9MOpjPvBa4i81279tvatSt9kwy5aP3B/R+gtqOzy+biMbh53l316iu937/97e889jlt51rkf6wFJviYrwFnnnGWr6933XVXCBFSVRFir8/MOLBLuwTQcj9AL2POhgUhDdh81SYEm14AwGzqImvkSL8JtUCbmC/opbPlR0d9LgFMo0dswBCqHBd59JMNCd5jlEyK5wPX86eNRG3sAtqio8xL5pzkB5jMZhR1AIpSpkIDwV7mOsYP9iq6NDIy7ExvGKGMEbrFd9Yh9O6Tn/zkH8RKZ4z0HGYcp2d5h0hLhKDR+q01XM9BeUkodrY/b/E6mJ3zmKIWSbd5i3iipZP9gx5TlERLAkU9tH38k8xKlUfQN7725RQe8KKtiNSNKQmkJPBykEBqEXw5jGKqDykJpCTwoiUQQNHgPm8elJ7vLwCiDgbB1olGLT8vxwHMsdERG4kN2+TkmI2OD1njigZbv36drWxqCkzNjKizonjhnJqYtLm5WQdREwwYgWYLczbv2e3DS7HOCwDjNy/HvBBjfPzTP/2TGw64fwGKYmDhPv/UU9s8QQYv/BgkHi+spcXdvzBiFK9SyWcAaPhOnK32EydsUfUiq15U7QaJMs4KWFRWWJdOvI1iqk1OTFlt7RI3djBsADTEksE4wKBTbDCMFTEu1I4AIEU9URFGswAbgVYYGdzD9cgAo4tyxe6T67EASQGhyExGEDIEMMLIFEgqAJAYargXIjexorg+ZJUPxillJ7NPBVLLSJmZmfaYqHwE+Mrdm/HXsWA8By1LBkH5LVBXABZ9FJiZLH+5SCs2qNiyyA0mGcYmgIKHNigtTRjX5aXvtgAAIABJREFUAkWpKxnQE7Cq9groVBw/ziM3JUaSMc/16gMAkmQEQIKsFGqAvvMnUFTAALrMuCbLMhl01aaBXPkFNIq9KlkKfOW4xohr5dZOu5XgCN3s7+t34Az5ShZsWOAKT5+5hnEVWIq+qP/qA/fSLtiGabCc48mSKI/7lGiL6zDO6SfHGUf6iBs896k8jgMYYMBTF+3AoMY4R3a4azM3+A2Yh/GvBDACdwTqSoYJcH1+wYaGh3zMuU9t0nqwf/8Bi42Megxa2G9XXXWVgyVcqxAcgF3oJ7EuAS5oB0w0Z3otrbOf/sfddvkVV9ijv3/MwcmcnDxb2bTajh9v82zWMDLRB0DPqSnA6pBcjURKjD/u05WVJc5Sm56et4aGJTY/P+su9ICgb3nLzc6KI/yIdAbAZnZm1kMI7Hhul33sE1+wj3zwXb7OAloCtNQvr3cAj/7QfwDN3//+kXim7Rmrq1tqq09ZYw//9hF3+2fOAB4xfowFdWo+AnYCoCi+JuAfoN3FF19k7SdarbZmsW9UATx9+ctf9jEEXIIh993vftfHFd0C6KFcQP1PfOITtmfPbrvmmlfHQxPkuhsw83dujmRrWQ4sAULn5uY56HrgwEEHRAH46dPJk/3W3tHjMn79G/7Gtlx3nd1xx5327HM7raOr11Y2NdjY+KidaO+xtacs96RQhw8dtKzMDFu1MgBBMIVn5+Z8rR4fn7OqquLEhgN6B8NQoTPoBzoNo5I+OKhdgEcAbOIeq64udx0H1GJd0PrMdQMDgy7zlpY2y8xMd0bokSMnLDOTeUOM2QAsyquA/4CxbPYwJug4x8QopP+EHCDMAvOHugC4mDOsRwBSjCnjIPazNg4YP9YFzgOO8wyizYqHzX/aAlsQ4Iv5wrOIPnnYiOEJW7GiztasWWvbtj3l93G9kuqxbqBLzFPmEpuSzF1CILBOMz+JnXrB+RfYfff+xucG6whAPKAiz2XmHfcibzbpALApV89/+sUG5DVXv9omxse8XOrkGUB4Hc4TvoG66AcxcpnHxLrUs7xxRZMD6WyI0AaPUTw9ZfX1y3zjAzASNir9RjfZ5Ni1c5cDlSRl4h2DTcG8/FwHCVkb2IhlPABCkSmMdOYjGxS0484773T2LGOEXAg38I//+I/BlTwvz+cHyaYYd3Sd9gNUK2nX97//fZ+fjD9x1YnryXOHutBLjSsAJhshgLCsbYqLzvhx7U033eTyYn5yDN2Gkcs4sBmCrolpCoDPXAGk5TxjIw+K7OxMl9dnPvOZxJpOHFHGmvUSgFSbiNospe3yXiD7PLqtPz3bkjdTNV78V/gBf6fJzjISLfEsWkiLOCg6ZxEHRXfvO2D7Dhy2rOxcz0CvDf5kQFSbZpSbYoq+aBMidWNKAikJvEwkkAJFXyYDmepGSgIpCbw4Cdx089sT7vMBHBUoGspz10lcoMmWnJ1p42OjNhIbsvzcHKupXWR1y2ps0aIqf9F2UGNy0rPVw4ji98zUtAMAnqwpJzAXMWwACHDHJ9ESxFMBG+qFwCu5G2M0fOpTn0q4LwKKAjj+5Cc/tvvuu9eNELmBUy/l6QWae2Wk4h6IkRqM4HGrKC93Y4SXfQw/DAW5hnsipnjGWgFmArwcPIrCYAuxQGFV8JLN9bSDl3aMIeTCh7q4l7IxsgUUEX81NjLs7cGQE2NOGXyJlzUxOeFlIje5OlM+Rid/AhAdxMrOcUMK8IvyAG8EkslFWQY2oG5d3bIEOEc7MapoA3JXPEGB04pdSRuQDWMEywemKOdoH3IGTFUWb1gnYoaIlSHQiv/ch/zpr1iXipcpUBIQCCCNLNp8HJT0RF0RzzaObDBeAW/KSkPSn9oltW600meBi8SLI6yD2H/UDbOL34pTxjF+a5xpA0an5AwAIDkkg+S0XdmlOS/2J20VAKhjlE8buR8AmrIFZFMOOiq3dPSEceS/YuJiFIu1CxBFvdShMUB+AnYpBxmgd+on3znGfbDCBHDKpZZ6GEOukfE6NTnlACPglsYHGdEPrhEgyXeByIyVYv9RFn2g7bRTYQwAvgAyuJ/5IvkCfKkNGOPMD2SlvtIG2NrSTYHUMnq1nmhTRS6cyIDyAKXYEHh6+zMevxFGFMAG7EaYU7QbIIf1gGudiVxS4vJigwM2JKDKPffeb8vq621wYMgmJiatt3fQqvy+gRCjcCbEQYUlD0OUzSL+ABhxkYclym8S9szMTNmWLVdbZ2e7g6R9J0/aTTfdaD1d3TbsiaGIoxcSkgU2Xa71DQ7ZE088baec0mRbtlzj8uPc+eefZ/9227856ws927BhvcdMZrxgrcLuOnjosK099XSrqVniMSABpO69lyRKKx14ZG4AhsIqA2CB4ckmE+APYM7PfnaX1S2ttXM2b3KmPmNKHEf6y7qDLAE/0UEx9RkzmPNcy4bWww8/5KDP2WdvSjAau7t73HUZEBXd37LlWo8r+dxzO30DirbRhvkFs67uHgc8ljc02sWXXOZgav3yBvsfn/mstZ7o8mfLMp5RVVUeRxQQkU29/r6TIeFVWsSGhkZsyZLFPr8EDKOrO3bs8ziFTY2LfT61nui3zKg5cI0cAO87OrrigGYAxtiIC+tiqWcUB6g6caLDE2bdeOONDlL/4lcPWUa62RlnnG6XXQaDd5/fJ3ac1gf6jBwB0fggc4A1wLK+gVGrWRTAUPSR5w6AH31AfwEdATR/9vN7rKQox0E5AF70GLCP9QIADoD+ueee9XIYJ/QHQH/DhnX29re/3cEtWIl8AOGIn0kMUcYGLwnCHijOs2I785sPQDChIgAbma9hTpiPgT8DoxnuUQJjlHqZl7SddYh+o8foCbIGiOPDXESnWSPR5117DtviygJfOwB7kRVrjJ5xXM84ITe+AxAS0nvp0mq79rrrbd36jc743L17l89R6rr+Ndf5d2LDArzyWbVqtS2vb/AYoYD2g0MTtmH9GpfTifY2f/4wbqzfPPt47ottyRpH/5Evc5f5xIYBa0wInTJtp5662s+xrgj8pSyAZuYgwDCyeOKJJxLPXtqKzjz00BOGyAEoJyamrago32XOWim3eOrWZiOyYT2mLj7Me84xBnJzp94QOgCW+5ANDk1beRkhcyZsYsrszI2rfQ3DaWTjxg3+biZWJ0Aom0jo/7/8y7+4bul9TM9AvQukEVLpT3xYu7RpyWXJHgwwRW1u3lm9cwtmC2npNp+Wbn0DQw6K7tl30LJz8v4kKKqqU4mWXpz9kLorJYGUBF4+EkiBoi+fsUz1JCWBlARehARuuukdARR193WBoiooxHDCzT1tYc4W5mdtZmrSY7ORgf6U1SutcQVB+gMo5i+8cSAVY9TLdeBrypmi/nJsMF4mHJzi2vk5dvrDJ5nRx8uwgEju48UYAxsjgqQNsEUxBHGdhwFFQgHdL/dn7uflXi5X9IWXfxIPYAAQB4/s84A7GO0YDtyruG0C5eTuTBuSWYXpkWgSE6zFDRAMIgx2QD7AHurhO0YKoIpcqqkHwwSXvGhGYE5gKPKRcQIoQ5n0i3Zznntog+IgyvXMZQ2rN+76LLatGJ+UibEloMuZpCOwFdO9fIwf5CM3T2ROGXLdp1zFOKWuFwDBWWe6yl2dtimuI2XAMKFcDGD++31xZjDlkHwnIzMjwXSkTmcixl3q3DV8Lp6YK+k+aSj1AZIwZhh3aj/9FEgu5q3AOwdHp6c9lIDcKgW+q43e5oyQUEOsmGRmomIPco0ASrm+IzPanwxsCrjWGIuJrJirkjVtFUDMOdoBSMBxxUhNjs2GXlEPHwGhyIys2m0nAruPPgpQZf6IwSqGsdoG8IjOAU4gO+aOMrxTpljKtJXvHFOiLPorsBTZCEimXWLTcg2Ahdz4qZ+2K5Yr5TJ+gHHIVUADzC/K41rayjgytwBNkKfmO/eLPSx2kuaKWMtcyzzgPthef/+BDzpDig/lA1rRf0AfPtyPDMQ0BeQSiy4vv8D+/Xs/sNe/4Q0em/KJJ3bY4sWVdtaZm6ylhRAAOc5uDMzbKc+CTvRmGJ2AoIxzW3uPLaostsnJcQMfWLS4yo63nLCcnHRPtFRdVelhBM4840yLpqOPow6+zkxPOxCYnZdv3/72tz0uJ7E6WWPuv/8+j2HKwkp7Af/QIViBbB7RBvo4OTVtnV09VlhY7Js6AF7f+973EoxZwBD0h/EBVAKQhMkJI5FkNv/+73fa4ECfXX/dFmf5IT8yTzPOlAeYAxAIa5GxpG0cZ7OCxEKs4d/73nc9PumnPvVp1yWYrgCix461OBAEgMrGDfrIBhTjIsD6l7/6lccRBRwmdijJliorq+3a619jj/z+UQcb6UNpSamVFBdZW2urg3LEauXZ09ff52vR0ro6LxPAFoagwHDuRd/YbOE7usE8BIBDfiRo6unptampaV97WEMBu2BSrlq1PMGsA0hH5+kPOks9rHHoJCEbKJc1DD1B9zkHoClAX6FMaAvrmuIJo8uLFy2y4y3HEzFEPbHT0VZbWhMygTMnGHvFiVQSJgcwJyesurrKDh8+5GOmhGXoPGPJmANOKh4sbtgAvwKmR0fD84PEazxPaBtrFh9kyPjzXKUurWlir8KmRK57du+y2toal0tra7uVlwcvDq7XBomeJwCm9HnbUzutsaHWZVVVWeFeK4DKrEm49MNcRLaHDjVbY2N4BtN2+gRQL++DTI9lPeCJrticRA6R9DSPIUrcXo6xBhJzl3i2MJbn5xY8OSHxgrlmYmLM+gf6/DrWWeYLH0Bx+i8vF1i/1Asoy3gyh2BgMrcU/xS5s67RVtZinp2sO77JV1vrsmU8AMfFqGc8kTVsd/SCpFXuWp6dnYidjmzY+KFNbH4wnrA4kR9gM/8Ze9Zp+uFzprQ0vpbcnwA1idfNXGa96e3t883w4eFBjwuMm7xCqRBag00mQFttiojBrGeOvIIi0bDRmczg5Lc2teQdofcZvScyD2HPZ/D+MjdvsySPI1FoJPoHoGhmVk4ipugfs0ST602Boi/CeEjdkpJASgIvKwmkQNGX1XCmOpOSQEoCf6kEbrrp/4uDov4qGmeK+uuiWRogQ8RjsZElPpqeZkuX1NiaU1bZktrFlp2VYbPT087GEUjGfWRYBgx1kCKSZlmZmc4omBifcGNe4B1AAS/LLMQCwzDkBLoJFFXSAQxxDAdc5TGo+RC39KGHHnRQVKwxJXoRQ0Ev+xhNuIZhlMJOgolzsrfXDS25Ooq1h1Emd23q5BoBZdTrrLtJ3N8zEwAYhghGP0YIhhj1YMjgbofBRN8wNpTlnWthhOXm5TjQIoCLewSqyv1dIE8w/IZd3kp8IyBPbvC0T67PGDjIg7q5TuAl/zMzstyoVdw4ylTcSLljq14ZKQI9BQSSMAZD0scxnkxBbt3cS1+S3eU0tnLl5LeAXO7XtdIHAV7JYLT6KxANIx0Dm7HDuFYsPAFaqlPGVrK7nlz6JGdkkNwegXDJADGyE4gsAFTnMQz5zlgyzpynT2Kf8l19UrIv9Vsu2wL31c4QuzW8rnBOgCxl8+E+jmucuR6QBbAFI5c6R2Ij1hOPY5nsao/eSV+QF9c727n3pOXkBtYxDN0F0mnF5ybXAyzjagoYonZTj7LGiz2Gca/M21FcyWcD0KvM3AA6JCtBntIpZamH1YbR/rd/+7cOVimcBAAW8xeZCqwXGKPNBemI931kxNsudrM2Qchq/vO7f+FgIPpD5nTmC20X41mhKyiPcmgP7YCVVllVbb19A9be0WHjYyTomnI2XEF+kY2MABgXWCwWkqPAjK+srPANJBImnRwgeV2mlZUUO5sOtiiZ2OuWLbGDB/ZZSUmRnbp2jQNwaRbxzRsYfKw5NYtrDEBqanrGmluO+zjQNticxFiG9cYafOFFF/pa8fjjW103SNZEJm3miLMQe3rtnHPPt/37D/p6gr6I7Y48ALQAdmDYwVADEAHQZOy4jlidALk3vOY6z+6NjElExfiwBlLnm970Jged+Q17DFCN/1wbYg/u8gQ6X/va171svsMwPO+8873esMYFl12YiYBJ9Anw6LGtj9ns3Kz3HzfZiclpO3681dKjmbZy1RqPTbrtyafCpsHCgse3JpEV3gEne3scFMzND0nyQszMEGqB+cW8lzs54A7tJ7nR1IzZ6ac2uX50dZ10kBUd4RqATNoKCxf2JgCu1iL6Qd/pB7LjngD0Tvr1XAfgxTmxwhkDWJ3MH+YmoCrjBHtzcnrBGpcvseKiYosND7s8jx9vt4KCHB8fQDLWddiOrB3oLH+AaFyL/jK+z+3caw0NNe4eTh2AZp2dfVZeXujPLdiEeo7ynfWCcQ3rX4Ydb2nz+az2MR+VWEihAOg7dbM2omPImcRLbEo++MB91tHR7vIENAf8o8+MA2AfOg17lz4jI3QXWSvu6Dve/jY7cviQs1lZa2hXAP7NgTnqAsjnfYGyYdkyTuhQYVGJjY5NOMBZXo6eTdiFF11gjY0N9uijv/c5yTgBfMMqX79+gx1vafUkao2NTT6viFE7PTPpzFzc4QkrkRyHEz1FZ5k7rK28f4hJTd8AJ2H4ovvIjrEjjAdjdttttyU8VWCdwuxVjGA90/CYYT7RH/oHKIsO8ZsxVkIs9Bd9QIdYoxkjQG+e1TBZWcNhEuO6D3CMHjDOyJTQA8iRMQDM1jxhfoyOxuyKKy53pih6ylz7whe+4CEQ0N+Pfexjf+A5oA1PvQMmg6LJLH897/gvIFXsUn7z4d0yOyPTmaKAorjPiylKTFHc51kLFsJW/f81w73qScUU/Usth9T1KQmkJPByk0AKFH25jWiqPykJpCTwF0ngP4OiDoc6IBoAzjl3m5+dnrTpqQlbvmypnXvOJqutWWRTMD4nJhJMTwBUjDYMcuKQAoBijOIuh4ExPjbmxwSiyK1b4A8vxXoxFlNU8a4w4N773ve68fXmN7/ZY4ryfefO5+xnP/upu6Rh8GF4CcDEgKMcACoMK1zrMAIwPDDAnPkYd2nHYMHo46UdgwsQEyMMI0NgE8YyZclFbiQ2msgejeFHXRi9GAuwL5QEBqOS+ukD5VI/5QKK4r4IUzTZIKD9GHcYNIAi9Etu0Ep4I7dm+iO5CbQVI1Ju4wKPKEPJePyeeRL/hLiTjIFYj2LVIR+OuQGSnu7XyEVbMoGFBiiqkAAC7pzJEY8Fq/I0zgKuuMdDLDAOs7PBzT7uIg/QQR2exGd2zsE0ud5lxmPwAYjQDww3mFpcx6equsrjZzo7ZX7OATziLyYDk9TNH1mE+bjsMgPrk/Hjj/qT47CqfoEEtJnvkreYpPxGv5QhWExn2gEzjc2BsfExlyeGK+NEW6SvlEPZlMN/tVXjiA5yr+L20UbkIDYn7SSpFu7uGLCUS4ZeB8pzcxIbALHhmMfSHRocsuHYcCLcBPXCrissCm6vArfRw5AxPYSJcCC/oNDy8kP4Cdrj8q+q8nlCO5ABLEHYcsgYAIp7ccc/2XfSZQw4pBAK6L2Y1mwqAJCImQewwPwBWJHeUAd1ayNEDGPNCW0gKBQG5cvQnp9fsLYT7S4j4oQCBjBvKZPycZVlXcBdl/nKdzJj0zfkcMGFF9lv7nvAqqqrbaB/0A4dOuxgybI62HTNDspxLLBZZ50pOu/xW3Gz7/E6unsGrKaq2E477VTr6uqwktJCe/rpXfY3b7jGLrnkYm9TxNKcLQnzdLB/yNmi83PEoMy34yfaLL+w0D7/pW/YysYaO/300zxGJDIihMnZm862pqYVvkYG8O4Ua24+6v2AXVleUW3FxaWuhwAzjA0yR14ANow946H5zZgAzgDu4BK+pHaRXXftFmeioR/EUGS8VRZAzdve9jYfH9ZfyiE+JKAY4/k/P/cvdv5559vy5cE1mfGprKyyK654lYOKrE3EPA1Af0eCLUddi2sWW+3SGjt+vMXyC4o8qUpbW7s1HztuyxuabGgoZl2d3bZp02Yb6O+3/pN9DtTkZGfbg/ffb2npadawosEzkFMX6zPPFvT07rvv9v7AygOE8/jT7e2+hgAS4ZINE7W8vMITbHENMhGwBSjKb7koIx+AaGJAAlCFEBYwKPN9bqDDjA+MQr7rWcX80zoilqg2gwiv8Jab32K7du70tgk85Xrc5WkLoCgfAEbcmVlPkD/jDHN4ydIaZzwyZ9loQG/Qba1NzFcANMqmDDGFw7NywaYmZ/w/5bJxwefA4aO2uCqEqeF+7iVEQXq6eV+kS2wGzM1O+1xAp3mWUD5yVfgdmLTMPXSKhFr5+bkOQMKiZN0vyM9zTxbWLOqHGT0wEHNwODnUBmsIzwj0vq2t22O5Vi+qscGhmLetsXGZzc5OW2FRga1Zs9q6ujp9w5W6Y7Fp27RpgzU0rLC9e/bZ9mf3W0YEZnnUzjlnk/X19/o4s7lCnch8fHzSli1b6vrG5g7vFIwv7dRao7WUMQagROYAqMiH9wnWc+SBLnAfIDXrAXNQz2USOaGTbAzyHOEZyhpGfYShIGRHV9eAFReH2NishwI2uV4s5LBxM+UbEWFDt9caGup8TdczjrK5hvOUQfvS0hbsggvOt89+9rOJ0DuAomyiwIQVKKqQRnrPESjqO+p/4qPr9Q6hdxpugSkaTWN1TDOiXBPqgkRLuM/vO3jYDh4+ammR6H8ppmgKFP2LzIbUxSkJpCTwMpRAChR9GQ5qqkspCaQk8F+XwB+CosCgBK0PgCh/JP0oLMiz6clxiw0P2KLqctu86SyrX7bU5nEtzSuwyYkJZz+xoGLMyOUeEAjQEUDUiW7xRDsZcTfqcPCFJEsC1MRIw0gQ8IRh9aEPfcgNAOLXkTgE4wH3+ccee9TZZHwwBAVOUQ4gCi/kGLWUhTEuN3Fe8MtKS/08f7zk88Kv5EYcwyjAIE8GrgQSwdrCIARAUHxI6qAMMdRoTzKTjnIwvsUaJd4qhpgYnPRZLpYYSwBGGEUYKxiIYvLRV4xpjCfqlKul2HAco38AOBhCimkmJqy7MccwRIl3COP1BRd2+k37MWqTGXzUSZmKj0qflWhJLuoCnASkavzETuS4AFPqxJgHzEyMeSQk16JN3MufxlVAoZhJYs0CHlMW9wHSZeeEDMfUqfsFkgn8VWxXxopPMvtTjFvKo/8Kn5CslwLjkkFT2ixXT8pTmWJyiq37x8B2MpM2eYOA68W+EZNZLC3qxxAHsBAoK9Yr5xhv7tU40k+5zgOuoEewtyiX//yGyXbo4CHb8ewON+DRQ/ogMBzwEJlzDHADYMVj9S1a7KA1YAsGO8cd+Jya8nIxjgHYAJkwltFbjmOQU2dHe4e7+isGsM/LsjIfOwA65I/+A+qw+SEjXbKQ3AUKMJ7SHQGcGkOBCW5UZ2TagYOHPGM5IBaACusFcwMgFFdU9ATwjjmL+ygMKjY1AI/OOPMsN8R3PPusEZ+3t3fIl7jiokIbG5vwxCzUQVsAWAArSbQEuxoX+MLCfGeKstlEvOXW1g6rX46bb4a95eabbMmSWnvw/gccEMLVv76u3iKRqA30DxmsW5iiI+PjduTo8w7KnXPOZrvoogud3fnRj/6Ty6qouMCBEdY/xu7ss8/ycgHCfv/oVkuLZNjy5Y2J2MOMDUAM/b3ssss8+zaJUygfHWK9gVnGfAJEKi8rtte99jXOkgOYgYUH4xbWI3rGmMN8Yw6IPcma9g//8A8Ogj6z4xm7/rrrbffuPa5zMBZPnuzzBHboG6FO7rvvfnejh0GKLJSUa3pmyqoWwb6dsfyCQmvv6LL+/iErKi71fh09eswiaVFn7BJ/eHhwyCZnZuyUFU02EotZe0+3P+UAdimDtV6AnTbjtL42t7RZusfDzHWWKsAmABhxpXmG0VfWsgni5WZluX63trdbWXGx66/CZnR0d1tJIcmZZmx0YsKW1pIZPDwvBgaG3X0c2TPnqAf5obNKrjMUG7eighCeAsA3LzfHNxrFvmbOMjc5H0InZCV0+uRJwnAE4GhlY72DkWPj477+1dcvcb1mo462Ul/YrKLP2T6fxaJGj5gnFRWV1tXZ4wxpbaBRH+uSNv60KclzSBsZCgeC635nB4B7CNWCfqFnyJFrtTEVi01YQ0MAGJnPv/71A97murpFdtqpa919nr5qUxDwEHkCXCMP5KcNTeaGElN1dfdaSWm5HW1us8qKInj4NhwD8CPUTZGVV4TYzjxT9u7dby0tHbaoutKuueZay88v9M2FZ5552ubmQ2xlufwz9rSVeKRHj3VbcWHUAU3c/0nISL96ekZs6dJyXxdhl/b2jVthfsSBc9ZU+sM8QS6A0ZIZ/WHNpA9swNI3ecIA6CM72NYwW2tqFrsu7Nu339cl4p/q+YyO0U7YoazJ3Mc6CnhM2cxjxpg2sP4pPAFzmDrRE8YW93mSbAKEcj96g/s8fWe9xn1e4Urk/SGvItZrciAle24wrnpW63p5UnCf1nXGmpiiM5NTvhaSaGlmbsEmZ+Y80dLBI0ftyNEWM+KMphIt/dcNgtSVKQmkJPCKlUAKFH3FDn2q4ykJpCSABP4zKEp80ZAlPOSkx30W1/cRz+25etUKO/usjVZaUmRDA4MWWQixEzFscGdyV6cF8ziTvKxG0tI80RLgGW70GCvBhX7eohn8Dm7X/IkFIJBPYBjnMMR4wQawxMjG9Q6DFTc34nS94x3vSLj50QYxGTEKcGcDsOEeDBMADWX0dXeueIIhxU/EuFFiEF7ouUauvWKwijkJ2zI5uRIgGsY15wF9AKYwyPQyL7drxWAlviplKl4jxiy/qZ9jGCwYUhgigEu0EUMK40RlynhIZpuqnXLv5v5khiOyDS7vwV1coQooU0AYbUAWGo/ka+hfFsyXKMBoAI1l7CS7nwuspS7a57E843HnuB7ZEGpB98i9LhkoDOzjEC81uV/IFoPy6quvdoOdT3B37HFjkDq5hn4LuJa7tcYTw9Bj3MJqTjLDHjGaAAAgAElEQVTIZIgJ3KVdAh2TQdJIWnoCNJX8uUc6I7BY4y1wxEH2rEwHJQDEBICKhcl9gJgALxwTMCnmJseGhoZtbmY2kRQKPUQ/+KCD/CEDjiuWLEY1+g9opVAJ+QV5fh4gEMALlh8uqNzL+Egu/BbAzzwcHor5mMDA4joANY6j4xjqGPb0izmHzioOHgY21zJO6PvyhnrXMbkxM3bcD2uK8tBBMalwIwUUoC1co0zycrGUjvNb7GPFImU+cR+fEHogzfYfOGBf+cpXPRuzs5Ln5nytwLUV1iN1w/hDlgAWfIeR5hsCs3M2NDxi0zMwu/OcpehgbyVsVrKMZxnAC8b7xNS0FRcFN3mSgxFTNBpJt9KiIo+LmB5Ns/HxUevr67Wq6gpbXl9ng4MDdt4559qyZfXetoyMLBsfHbfsrFwrKCiyHc8+Z7/89a+s52Svvec9f+d7TKyFMAAF4JO86fCRww7KnHLK6ng8zgo777xz7b77H7Curl53OwfQpE8ANu985zsdcEEXgg4ENjU6yLrDnKM9MFvz87LsppveZFe+6kpnxAE6bd/+jLP4YLaykcPYE6oA1qiSZzEfvn377a5P6AcgKBnsibHMukOCKgDxnp6QsInkNsw/Mrijv2GtnrRde3Z5XMy6Zcutp/ek4Vl7+roNtn37DjvW0mpj43NWmB8SxBDuJcvDnURseGTEGuvrbeOZZ9i2p7bZ8bZ2a2pc7musQqAodiwgEfqKvrG+MMa0wTeSMkg4F/X1B/lwDiYpugYQrTWDe+kr6xo6C4hWU7vYjh494oxRJdRh7tB/5M5GACDTsZYT1rB8qWcgB+gjwzn3064N69f7MXQcnSULO8Axc5INQFiL2lAB5OIP/eY/8uOPEC4wVAGeed4w7ugB7GFAMjbltL6yAcU5xpJYnDu277CjR5u9fkBc5jD6gSyYYzwDGXPmFeAeOsbaw7wCTGvvaHM2NcA9mw60+Y477nCQDlkDytMGwHHWBeqW2/eeXbvsylddYQvzwWUfncc9HP1lbcP9HHCOcnhnYDMVN3s2OwBtX/3qq+3ccy+w//2jH9lDDz3gcX+L2NAYH/GQFldddaX3s6+v3378459Y/bIG35y47rrr7aqrrratWx+zL33pC75+M74AjIyZhzeYnPQ5QvxzNgnQF9YtxdhmPaFdSmZG3zhGX9/97nf7uvfDH/7QwUh0nXlHv5hj3/zmN12vAF4JTcF4wnTW2ACgIiOOhTjnrE8RX5cZF+J/ci1J0Q4cOujHVT96x1rB3GP9pD/MA8rUM5xNE84Bqh9rft5WrmyyW265xZ9T9OFLX/qSt3tlPPu8NkT1HkG4FN/Ii7u0i92f/Fx1wDQeX1zPfH5rPjnzPy/XNzp4r7QIoVnmbWxy2kOaHD56zI4ea3VQFPf5+H584lnme/RJsUtTMUVT9lBKAikJvNIlkAJFX+kakOp/SgKvcAnceOPbeTdNvCCGTfWwNAKKzkxPWkZ6xArysq2stMhqFlfZ4upKKy4sMBifXBVcm3Cv9twe/uLNb9zppyYmnSGK2+j83FwcXHwhbigGZTIYlQwsUQ4vwby0Y0i9//3v92sxNIiZhmFHPC7ihPGbl3Ze9hX3jJdpDEQMEa7FiOBlWwkclFwptDeaeOlX4hnu57tAWzF+uJbjGF6cw/hRxl0MQcWAFIMv2R2d+zCKFaNwFjZtPGYpBgwfjEvKU/w+DAyMFmSDKyuGE8aU3BwpizqSgTsZGspmi0zE4JO7Ne3MyslOxNDDoKEMAYoYZtSFgSdwE+MWoNFBXGJLzs5ZSWmJywPDHmNFYJziiSJn7qN+6pa7s4ettQV3ZxX7E/npj+swqOXSJ/YlbaEcDDXaAQCAXBRXjfMcpz7kAvhG/QKcBaChrwFADxnJKROmI/dQp0BbMVc9juzUVIJ9CrhSVEASniK/N5mxKxCTNtIOARMY4+iLx+rzeHQzlpOb7Toj8EBJhQRooxP0nXYgS+SCLsBOTE9L9yRW1E37aAeAA98ZB+pi7DVuyBkjm7LIQg4YMT4x9kKCrWiGM21pr/Sd+cIcpKzkzYKZaRJ+TdhsPGwB1yihCnMD/aFuAeHUKYAW0CxkvY56qA6MeEADyqA+QChloOc7MqEPgLcwlwRq0yY2OJAPdQrcpv++IZEdQF3CMSBjrqcsPgAcrW1t7lILmAIIRDsAFilPiZ74/sQT2+2GG7Yk4gTTT1hmE5MztnPnbistLXPGq4/TAsnSAgvb5TA+4TFZ6RtynYonpctIz7CZiQmLEGMyB0buvBE94tRT17gLLxtNADW0ifIAQmemZiwvr8AWL641Eg0NDQ3Y5nM2OfiD+zNxDpmz1ANYFhLgFHnfyCZ+6623OkhDfOay8nL79h13WntHp8sQfUEHWSfpD0DYwQOH7F3vepeDSdqwWAQzeGbGDh8+aOecs9HO2Xy2XX75FQ6sPvIIsQhx/2622Zk5jw1aUlLqCXAAjin31LWn2de//nV7YtuTtrxhuXV0ddj73vc+B+bIoA0QClPt0OGDvnkG6ARATUzWaEbEgV1ArrmZOdu27SkvnyRL1EXyKLLUHzr8vOsm9VZVVfs6RWI8YkjzzIHdyDq3clVwKQcIZb6hBzwvkIM8C5irrC/oFmPB+oBuMgdxnSdMglyamd+Ai8gSAEvJyJKfa+g38+CUU1ZZV0+nNTeTUCcnEftTTDmBsHLJR3+QO+sc41qQn29NK5pscGDAgUvmmtjt6D8gZGAlkkyr0OemQsLIC4OkQnre6XmVvJmghHX0QwxU1gDqpz3jY+M2PTnldXM/5zwsSW6u911rJ+urwDXfUINR2tdr0Yyoh99grdF6lxwOhPlKm9Vv9BowGJmc7Omx7Gi6LcyGMCrcJ2Y/ddNGAHclZGNeCPz3Z3ok3dccYoYCxtPv4ViIwZ2XF9Y7T0g4Om7LltX5M3f/vgP+3CXcw9jYqMVGhn1+KY428gohH8YToXJY65TsifeYsCFj/owhNjBhTJCHGKGMHeWgQ3KjFzOfY5StZwqyUKxYgFfkotjk9BFdoT7YtnyKinK9Lt/syMu1weEhKy0r8/YJqOU88tb6T39pD+PK+CrWb1vrcRseGrBlS5d6gjY+9P0DH/yAtZ044fP5I//wD775R1m0bW4+JNyk/rBhGOKOI3t5cSQzQgWUJrNH9W7jr6nzASjFTX6apI1ZuTYwHLMntm23thOdHlPU/iimqG8ykq2eBsfd92/9+i0pPOAVbgulup+SwCtdAqlF8JWuAan+pyTwCpfAjTe+7U+Aoma5WZlmC3OWEU2zirJiq69basuW1lhRYYGDoLiBpjsoF3FWqBt/C7AGg1s8oJ8SL5FpXgwmd9R3hihB8F9wmXIwNs4c5Tsv0hg7GKYf/OAH/VqYgST2AIT7wQ9+4OwkGElyJcMIwsAA7BB7BXYDL/YYJRgVGA6UC+AiF2iBf7z8JzPKlNFcwCLnBdDpZV3MNAFjMoIVn5I6Qhy3gURcL88oOxWYkwJOKUffKQsjhHoV24v+iIVHe7kWwwgwGLBHxq4ADOrEoJdRi4zEnkR+/YMDiQze9FNMJsZOv2kH/eGcA0xx4HJ2bt7Gp3ADLnIQTixI+iBXQspRLDXF9JRRA1C+MDvnuoQxKzaoxl/gpRimXAMgouMYfLBhYO4BlNFexgXgQmOmxEcCFsX8FXhdXl7mTFFkiJzlpsp1yBljXuzSZAZz0NOI1RCXbnDQxxD5Y0hTdjIgoP4CPihuqLsil5dZ/0C/ZeXANgvxQxXGAFkp+QjlBTZ2po+d4sjOz87b9ORMIiyF5Md/sWMFBGo8aYPc+oMb5PM2MNifcFFHxmKjIhPuw6gnFAbGrYxX6ogNj9jkJJsDIV6rNggon/NcC8CkRF4KU8H5kM27xYqKChwUZT5SN+XwRzsZO7GTYY3CEgUkQAeQA7EoCwoLfF5Tt4AJ6iVuq8+BSIh3Kx0U21hzeWR0zO68805nNsHE416B7ciHjQnaS1sAAwBK0TeOl5VX2txcxA4ePOyxJQVCRzMybJa4wHl5DpbhysoiqzAKyAvgNJsQC4DaxKAtJTnTsE1PT9jSulq79NKLnRWJftAmEjnBPD148JCzUMvLKnwt6+ntsi996YuegAVGOcAPDN3e/kn74uf+u4N3/Ea+Yn4qqzXJUZ4/dsx+8IP/5fMHGQMiwfRrbAxgUmdHl5fJeAlMXrNmrYMoTz31pJ177hl26SUX2iWXXGo7d+5yV12St+3Zvc/d3S+99DLP0o4b+4oVTX6O+Kjvec97bWBw0Apw7y8v9RiYN910oyebwi358Se2Ohja3d3pngZ5+bl2ww2vcdD04MGQrGjXrj326CNbbe2a02xxbY23/cCBg7Z3334HRAGlMzKzrL5+uYca4Dlx4kS7s05HRwDBiHkbwqcw79EJnhueJGpm1irKSl1vBLDzTOC8GHHM2aKiYgdY5B0wPDriGbEVlgLdByhFf1jLGQfN49n5WRsdG7es7IiXyzynrqHhCasoL/QytAnBeqOwJmKdE7cbfc6MBia8r+f9/V4+ZdFOvjMvlMVcbFXWZ/SH+vjoeFjb2YjMdhCU+pGBNgK1SSiwE2A2OzPL5yt9ADhkbhw83GwFeVmJpFxitlImwCTlnr7+dDuM23s8pra8O9Azno2svYSrYG4z7ymf9Yx2U19RQYG99rrrrK2lxXVbMZa1gYKOwniH/Yvs2CRgE5X5i6yY5+g618OSZ3MNYBGmJ7oLYEy9yIgx5D7FLKc8gHQAURIl0kZkzPOW/vHHNQIYWTtgmtNH9Iu1fUntUrv44kv8HQRQW0nraAcyh/UrYFMbocxR5Mv7DO88lEO/uJ/nHv1gvXDX/aNHnaVNDFY+StIE65R+HTveYqMT47a8ocF1hDqRo8adPlM+zwFkD7jOesKmCeV2d3XaU09stfKyUt/kEPD5z//8z9bSetzWrF1rn/zUpzxWtzZtAUXpU3hWBQ8RNik4/8cAqN4F9X74wrtjiHHOO2Z6JBK8VNIznPFukQw7OTBoT21/1jq7em1hgW3XeKIlFt1Q2Atv/ZHgD5UCRV/hhlCq+ykJpCSQyA+SEkVKAikJpCTwipTAnwNFcT6amhy3hfkZKy8tspUrGq2psd6BLEAtDPVIemCFAor6iyvZ5/Er5/1zLnz3bPSAYPEX0jgZ1WNy6qVXA8BLs16IecHHYOPl/CMf+YjfT5IlmKEYM7hWYtzffPPN/jKPIcLLNe6fGIgYV4qDSZmAh7BDMIDlPiwwEcMYYwtwhpduGamAMBhDGA0YqrRJbskYd5SjsvRyjxzUdow42kSdgLsYFxgatKNm0WI/xjXci/FBPTIQxTzCoMfIoxyAQIxt7qePXCOjib4gI87zB6CF0YQBJ3d7ykZWGHlFJcUJkAyDDmOZ+jFWBFAJpJU7tVixJGqpqK5ytgf9R370jfGjrxhQtJs+yd1ZTBbkg5tvTmaWlRQHpqUAYRmXlKOMwx5DLDvbjT1nnMzNuWGHEYsBiuulQGdki/EsxgyGKW2TYU4fKTuAuMSyiwXmZZxdiDyDW/1kwggWGKi4dcGAS7MoDJV4TD/q5yMmLXITU0eMTQA8ysUQzszKstm5kMUd+QkUpQz0CiCKcaIMgdL0gfFzpk0acy7dkypJvxSHFvmiC9IjufFr/jE+GPRHjhw2YjMqli7tZLxoJ3Vo7iBDzRPFjjvZ2+dZ1sUWFwOJfqB7Yj7zH1kzHgI5KYNYisRonJkNbGzazB/XMYbIj7GA5YjOX3P1Nbasfpl9+ctfdrCVzRHKpV2UJ2CeNvNbGx/IUeEoOMccZnMBttemzZvt0Ucf87iib3zjGx2wkC4CFOJGyrhSH8lyOK8Eatk5rCEz1tLSZsUlJR7OIDDQ0mxiMgDZzoKaAwiIOAM/AObjzlDKycqx6EKaZWdmWHFxobWdOG5FRflWV7fEzr/gXI89Sj8AKmA2wkocHBjyDPcso5wjmQvMT7m6IgNiH1599eUOXnAN7sLMF4AMQF3mDbEba5bUWmxk1NdKbWLIPRXAEPCFtRD5MR8YG3QC2eFSPDTYZ5dder6dfdYZdtZZZ9tjj221/n6ymy/YU9u2O0vzjW/8W3vwwYfcPT6anmEbN55pv/zlr9xNm9AR2Xk5NjdPyI5Me9/73mtXXvkq9zLY+vhjnkSvoaHek0PBpsalmaR9xJH+8Y9/ZFu37rElNSWWlZnj8gGEbu/o8ARUxHyEsQrwmpuX7yA0zxAAGPqWlQlDPtfBYNaoltYTtu60td43wCTAJ8aPeaBkXZzjGCBz/+CwFRfm22tfc4Mda252F2bpLrJi3e3q7vHQCTB4+YixrucdQO/E5JjNLxADeNKTLjEOLS1dVlNTllj7NN9h3jGOTz65zWN95uRELScrJFlj3jN3tTlBO1nf0XueX8wl5gNtQ4fRl+BCH2JEq6+MP9czT5l7ipWq9VQbG9THZhsxuQXE8qxlveIcfeW5xnNJzxLqVFgUZMXx+QUY6zFzPMsZ8QBeYUNVIDSy5AOwyPxio4H2lJeV2WUXXeSMUcaL+ugHbQhM+CGXPWAhekw5jBPrG3MafaAesXnpK/fwLJY3AiAv5wFQWWvETPeYrl1d1nai1RnMrFEwhJEpQOvWrVv9OQAQqo1Q2kU4AI4zpzs6Om3VytU+F1mP0TvmIjJT7GQY0tTDMUIL0BZCCdBG+sC7EHKkTu6lLO6lDsBdxoH5ThIoxp5jyIANhE3nbLanntluh58/4jpEDGHWEp6xyBc2Nv9ZAxk3ZKFklvS3vq7Otj76iFWUlbn7PLJk7D/+8Y/b881H7ZQ1axKgKOd8AzkeWia8WwXgHga5NgvFGuV66tS7INfp+cCxoEfhnZMPjNDRsQmbnU+znr5+275jp/X09jtLNAWKviJNm1SnUxJISeAvlECKKfoXCix1eUoCKQm8vCTw50DRzPSIJwKZmZ6wooJcW9Gw3E5ZtcLZAYCdHhPUDZh037V3gw9X+TgACigq13nA0hcAz8AOTQZFxbpMBkdlSPGS/9GPftRf0jEEcKHnRZq4bcTewmAM7mij/lIPy4SXeNw+MQadbTU+nshyHdymQ3ZxxfnkmL9gp6f/ASgotiH1yT2Pl3bAFTFEBRiIcSN2IccxFOSKRtmUoYRHpcUl3laMVzFoBA5ieGHUUAYGH0a53O7F3qINAFoCnpQ8B+OJMsXUlHu6syo8QdKMt2tgKBiGcium/ZSF8TM6GlhEEESdALyAIR7ALfqBq+qSuqXOwhI7ycG+zEw32GS88l1GEQapYsLhfhcbGnbgQIY95cpVEF2hH2I6UQ7GrwA0jD9AH9hEyFCZjsU61bgzxsiRfnGdQEf6fPJkrxu1yJM2KjZg8neFN0CGlC3WIWBg8/PNCTAeQELgqUBigAXpmdxSqZ8xo/6RMdiWE65Hiu0mN1j6pvFlvDR2GO/8MR64A3d3hfigAIn80T4MYfpKf5AtBjGGrMABsYc5XlwSXNMBCdyNs6LS5drR2eGyFnNTYQ8kB4AlAA3AJ/ooYJbxEyCpRFYKnSA2dnCRxBU8h3Ru3uYs32AJYAjlAc6Q6Ryw5dkdz/r4bTxjoyfy4BoMfXQJeQksRqZyoVdMRuQml176yVwCaIjFRjxBD3PmM5/5vF122YUuM+oDOKDtyAOdBCx4/etf7zoNI425SAKPvfsAN7otOyfHJiYnXY7oBQlbqJeyYUQBynm4iRlA8Gn/nhXNtOqKCmdLZ2SkW2tbi2ezXt4Ak63MQUFAHQDh3t6TDkQCrrpr+yBA75Rt3LjW2yeQRCA4Gd9vv/12O9babaevXeHyBfSlTWyS0Mfu3h574oknrWnlqvjamOvxlwF/2URhw4F4nUrSxngsXRpAop6eAVtev9guvfg8W9G43DZvPsdd52FnAvpue/IpY3/sAx/4oLW0HHfguWnFSu8DzFRnE5tZYXGhDcWGfK0GFNy06WzbsuUaW7683n7xy7utupoNlXRrbT3uegKQ/rvf/dbXJ0Dt8tIKDy3QdxJGLTFeY7Zu3Xpn7nZ0dllsZMRgAwNYH20m9iUM8JiHfvGNkOk594CgT2Gu4ZocYstq/tFWznO9QqV4GBDckgcHfd1hPqKDAXgNrDcBqrhIk9youCDX9ZW29/b2W25upsXGp62qIt9lzNxEZwHg0RvGHBlu2HC6zwXAR8Y8Ly/qMSbRQ+a/Nug0TwHiaB/MYdrMXES+rIGUwTHGX6xHrVGM+diE2eLqwNSkDIA21i2F3EAOlAX4Rz8UcoH1Btm0tp7w9XX16pWJzOaUwTpC37i/uxuQ1uLPYjYB6vwPmfH8oP8A0eiqGIZy8Wcd4RmCzMk+3nL0qBUVFroMxKCnHXz03FbCOIGqYu5zjVjC2jTTRow28biXseC9Qu7d3MeaQ5x02IrBVX/KQWrGPCRsBKTGK2PGCgoyfd4PxhasqjzLrwXLY/yHhymDGNQBECa0dUaGeVgTuaoz9vQtbNTO2fiUWUaENuDNwRoTQp1MTLC5ZsYKlJ9jVlu72GXAM4DNYK2HSmDVe3LIKheVWVcPngLIi5jc4XkPg7+3d8QWLy7xMvTeo9iirKdDA2NWWZ5vTY2NHucUmbGuAooePdZsGzZutA9/5CNGDFF5f/CuyAddZSMgPEteAEUZZz0nOSePF3lB6Dfn9M4ZPAKiNjY+SQR8Z4o+/cxz1t3T92dBUcJFsQ6lYoq+vOyaVG9SEkhJ4C+XQAoU/ctllrojJYGUBF5GEvhzoGh2RtQW5mdtbnbKsjPTrW5JrYOii5whmO4JMQSKKqs8DkkOhMIGmcHFj/tnPX7kC67xC3HWaHClEgsgGRjVd174eVnGLQvjZMuWLf6HsQqbCUMKowrjC1CAl37ADcXJAyjiWhmNGCi8VIsdJaYfvzGS1BbqBYQT0Kl7MBAFFmFMKbutABQBrmKdqh9iA1IHhoYzlJqPOfBBHWJhyGjB8MLIkGvitdeS9TY/wRi95557EjHilORGTBb6QpmwV5StVsARxhVyBEiprK5KxE2VeybnlGlcLnGK0cZvgY7jE5O218GjUTeSMVTpI6AYhityBIiT6yjThjHhOvpIRu7SkhIP64UhRD9pG8Y48mWc5IYtwJF2wUCFVQMoyvg7QBHP/I58aItCKQBCMC5yD6R+AEEAaOoiruWKFY3uYqkEKGIGIR8y6AqQpMw/BkWHB4d9NaD8EIsuz/WKdlIP4ILHnywpcVACEIH28HG37Mlxn0fcBzghcEH9xiCmXMpXVmr6JwYfLtgCNwTwK2Yb/zmGvNBTtV2utWIkywilDZIl11Mf8mUc0QllpBbrs7ioxJYuXeYbI3JR10YB7WXMmCuMN3OQchh3ufaHJC9DNjkV4t3JrRI9ZK4xDnJLZXyJMwkgA9hD2ciK5CYC8sWSY7yoQ2sA8lHbxYYObRm17p5e32D57Gc/62OF3KkTJhcuqlzHmFEmukQ5sKyQzXBszDKy8tz4Tga88/ILHCgmXiwALGvk7PycA5rEMaRMAO006pqbt4nJCSvIy7X5+Vm79tpr3J0cthz93bBhva9vtJUERj0nR6y6MoDYebn5Locbb7zR4yojL/rCuqLNIcYckPOiiy6yu+++291rcaNlXp555ll22+23+/goZMjRo2Fe/B/23gPIsqu6+12dw3TP9Mz0BE3QjCZIjAKSSAIhkIWEAINtiSgwth4ggREZUx/mlWOVy8ZRxM+YB3YVvKIQFhgs4CGCwigRRFLOKE7oyT2d46vf2vd35yDA4jNJgnOnpu7te8/Ze+21w9nrv/9rLdZv4ixmGJEW1moSHc3F2rWHxYMPbo9ly5bEusPXxIZ1a+O4Y4/O5EKf/vRnErAlqRLs0J07huJd7/q/E6z81Kf+IzYcsTHjfX7j2zfEiqWLYgLGc2c5aAAMBYg+bNXKuOCC18fGjRviiisujyuuvCxj/lL/4sUDyRKlzS9+yYs4Y4urr742Y4Yyv3CJJ7zAps1Hplv8/uHhlKWzqyfHKPOR2KOwWbONs3MJbDI+GKeEZ6Dfb76ZREXrsk2f/OQnU5eMP92ancMYELNTk5nJnnHJ3GF80F+MIZi6ANDJahwczH6gDFh9W7dujbHxqXjLW1+fMXy/9KUvJQgNWw+2H2Ob7wDjAf/pU9YswlVs3rwxmfE7d+yIL37x0ljY1xvnnHNO9tWnPvWpZlsAF2EGMxcASvn7m9/8TqxfvybXThijfAf4ir6RD1AXYJy1AKYg7bj44otzjHAYybrGoSMynv3Cs2Pn0FDKCJsQHXI4yT2sMXov0A7d1imTdZBn1/btu2LL4zZkWYxHni0e8FEPspiRnvo5kKDveV4WgDNibGQk2aqGuJAt7hqr278Mdfqd35CV3yiT9Zn/smZpu+XxDPAgjXWJtvGc5jNlANLjZi+AJ0OVMQCgytgGKGX9E6BEH3x/6qm/lSA9sgmi015k0nOBQyvL9oBYTxDLY2wCevKsQm8m4vKg2PA7JIlDfkIPsVb864c/nOvS2S96YY6xT3/60+l5A8OYfkKXhCCif2grsZYZM+iftXFibDz+41MXxeOOPCqZoowzxum73/3uBEWf/JSnxNve/vY86HLfR2gRD2hZI7lH9/mqt4DXGyqH54OeLnp5EI+a518egrVwSDsdbR3dGVP02q9/Kx54cHuCzf8dU7QGRX+NjJm6KbUGag38TBqoQdGfSX31zbUGag081jXwSKBozM5ER3trus93tMEiWZGg6JrVqzIRSDI9052pNdk3maCF0/f54gpLzEwYYYCiJdZoMQAETYkx9+NAUd18uVawBFAUkAHjjKyrGPIYmBj5GPt8JlEGLmp8xngRHNO9EOMKA0gAE+PAmJAAJrq8YjwZj5N6MGxlE+mijgGsW7eAogxMAVBdvbgHQ4iNvQAQRhhMSQwZNv+ALgBesgxlo3IvdeLRYlsAACAASURBVAsU8ZlreWEoG+NU10QNMQwZsx4L4lIn1yEv9w2PwFScaMY1FQCuGiUai7RNF0J+B/QB5AEkMLu5bFwTe6BrACTkkG1lfyarDvZwAyBEbsqvsm9pI+NIuQFbYTQBXqADDD1BKtohwEO9tJP+x2hCpxiHgA18pi3FjRIDuCSCkO3LPfYj18gUtT+KIUd81ZZMJIabMG2TIVttA4CKLEr0RNsBAIrRDahGRuoyJ3gpM7IgN2NQ13DKYl6ga3QEYA4rm4zJhgSoji9Z2bJXS7iAwtI5FMutPWZnZmN0rIRb0AhFR9TnPDCEAnXD6OTV0UFSnF0JXDDXeD/kfj2TesNIBlRgXPOiTNpu7FXAP0BRZTU2K4Y3QBKHEpRNuwWFmd+MFdhygpGOb5N6UYehLgTZaZt1o1PYg4BkMJX+4i/+IuMPUi4vAEn+BqgDxGH8ApwDdKAL7r/jrnti0eLlMbSrMOaQYWyMJCmLkn0EGJgHOjMkEpmNaGmNtvZD8fVg0S9fsiT27d2TCacAedasWR0/uPfu1CNg+bJlg1kf43bHDph+JQs042P16jWxdMlggn0kFdnyuM3xjGc8I0E52NMyd5HrVa96VYIezE9kBUQBjJhsMMaprzDIpxLsHVhEUh8YrSX8CWOMebJrN+yriAsueF0MLlkSn7n4U/H0pz413vzmN2eyFdzkiaGK2+83vv7NeNvb3p5usnv27Mt5cP/95UACV/rde/fEdLKFF+S8ZT4csWF9ru3f+953k8W9ZMlAHPf4Y+PBBx+IH/zgnmRMPu5xRyXIe/31304XeMBRxjTxQgEWt2w5Oto7Oku9+/YnI+2ww1ZnLNMDw8Nx6Ze/nDKeePwJCbzigouOkIFYkiTZYd6jK8a0SWqe8ITjcn6w9iRAFvNx5MYNcestN2efwApctqzEDJUJTrnc47pIHYwlWMqLFy+K4ZHh2Hzk5rzf5E48DxhrjFVAS9YA5iNzj/Ge835+PvbtHYuTnvz4bLvJl5hr1MVc5lp0K/OcuUe4AMYuc0oWOfOAF+xEPRgEDgGbGV+u/YKOzOe+/v4EvBi4lsecBSCmPcjBQSUv/vawEJ0kU3waOfak/rl2amomVq8+LNdHruUwx0Mu5jD6MekbuiDB3JLFA7mXMNQLemHe83K+C6JRB78xDg2zUxjrM1kPbS4eEiP5t54GrK3qknKrrvSE/jBsj2sf9SEnY5WDFpnrlE+5zE/koJ33/uC+5qGdh1aWQ3uNj82YYc7LhHdtBhymLJM7GcKEOmk/bfCgCrCVcUG99B/zD/Y0zyDDIrA2MH4BcRlLzFX0xYu1lfWYF/FMn/H0U+Lv3v13sWLZ8mZoI8bKBz7wgbj19tvihBNPjHf+yZ8kU9R9HPHnfQ7BoC8HMOVQ3AMp9wfUUz1s4jO6sT9Zj/BO4jtAUbLPd3YvSFD06mu/Effd/9AjMkXnMgVexL988L01HvBYN2Zq+WsN1Br4mTRQL4I/k/rqm2sN1Bp4rGvgkUDR9paIzo62aInZJih6zJYjExTFkMe4nEt2VTRB0fY24keVTW5JJDQVM2xc092+uFIle3S2sKd4Pdx1nu/cHAssvutd70qQhViCL3vZy9KYgMmACz3AGEAKBgrAKe8Yr7rEY6zJsmRzLcjCZ0FB6pQlStkYk7JDKIf/GGd8z8v4hFXwyXiG1qE7mOwTQTLKxzgYWLgojT2MRgxmZMH4oF4NUgCMEouwAG+CfAUcKVnVuVaDr+qijHFGm3TN1jUZmXt6ezIeLEYF92j8yDSkjRiSArzqRKOTfgfkgfEFULZ7z+4m6EWZGpMCA2m8NJJ60D5AdDInzzXAKq6XTUj/CJbovotOuc/4fegNnQgoohfu8914cJSpYW6YAH7DYC0hyUo8UfoX/SqvBrMgrX0qYMzYXQxQMV0SiAlKOx54x4AmBiEABH0B2EJSGYzZZIPOFtay49BxUFwlC+uZe3nJaKK/+Z229/QAUM7ntYwb410KSstkzrnY0D/38plkNFu3Xp0y8cJYpwzHkWA3Y0v3RcA55GA8LVkM+7OEwEBXjmnKNo4nhxMAGOhbcIeySlzawihnCYARRbuoP2Vo78jxiT4O7D+QWaopF6AEwIjyKVMQgDagb2PzyqSVAakbLv0MwLBzx86MN7lvf8mkTdsx9CkXw59yAA50neY7mNoACwA9MNNvuuX2WHP4hsxAbxxGgMueXlifxBSejdaGmzZxRWcb8ZMdrwy9mYmJmGvEWoRxBjC1Z+/uBMpXr14Vt9xyeyxc2JugKOXJGqYdxBhdtWp1uqTTXpMFoVvACddVmd2uBcWlfzZjnQLsw2zdTobyvgXpar54oD/X9vEJEl2RhKc9+hf2ZYxT4u8eddSR8cd//PZY1N8X/+uP/ziWLx1MUAQ2KKwyyqTfb7rx5njuc58XZKtHP7i7f+xjH8/1BLCFpCusHU2mcl85NCKcBSEljjxyczLYkAVXekDSZz/7jGbIBBjwg0sGk81Mkqfvf/+G2LFzZyZ0YmwDeJNZ/O57fhALFy2KM5/z3Bgfm4ivfOWrqUeeI1dcflmOQcYPawN6Q4+MLcbJ7t3DsWXLxhwjzIeRsdnYeMSqZCg/cP998Z1vfjuOPWZzzmkYzICy9BWsPQ7o9DxgXDEWAblYnwA7D46MxIqVy2Pn0M4c+/QTuuHQB0YpACbPMPqLsW/Ma3TE+Lzrzjtj86bN8YLnPz8z3X/2s59Nditzn+ciY5oDBIBydMQ69MpXvjLnCaA1Y5p6aDPjCYYg41rglbULtiftYUzRh8w/xg7P08VLlgCZZ1Ix5inXM+6JfYkMxI1lvtDXMFWJaUtMS15nnnlmrF2zJm6/7dZ0g2fO89xmniIH9bL+G+tY9jeyUwfzshxulozorHse9rl+ex19l8+bRuZ62kAbkwUdJUkWfUM70819377UB+sU/UZbffa5tnH/vn17s37K4ff0jJklFAaHxXMpF/pELuOKUi7lKc+uXbtj2bLlzSRxeajcWEtpE9ezfvoson50gm4AN/VQMNyADFjb5/7HZ1NxVy8Z6Hn4jY6P5f6NungZN5161KceHLYLvaRnQFdXvO89749lSwfjTW96U+oUDw7CdgCKPvFJT0r3eRL0UW8edLe05OdyCFlY+XztM/rh+2nucb1EJp9hyJkxlycny2FmR1eCojBFcZ8n+/yDDxHLvf2/ZYrWoOhj3YKp5a81UGvg56WBGhT9eWmyLqfWQK2Bx6QGHgkUnZueaoKine0tsXb1qjjumMfFqsNWNjLMt6VxC8DR3taWG15AUf5OIGUat+jJmMbFqQGKoihB0Woi0ENgU2Hu8F9mABvyd77znWkw4iL6ile8IjfwN9xwQ/zLv/xLvPWtb02gCUMQg1eWB5/ZrAO6yASRJcq1bPxlKFKXrvQaDoU9VcC8jHtYyazNZlx3Yw0YWXnoQUaZbTBOHQYRAFECsDOzaXBTH4aO7JYS3+5g6lAmKMYav8sUpC4Ai6npqSYQKKNPZkaJ3VVcuwXGKJc6kwE5N5dGnIakhhDv/K7bNnqRfWeZgDwkNQFwMFMt1wAwcB9tVHb0pws8dVHeKKDAihUxcvBgk0GbGa+3bctxVI0TCkiBzBjOgFIADriGYrRSFwCnoQa4D8NX932ACABzZDObs8miYOOVMBCl72Voci1tEiT3dxk4jk+YKsiKDAWk7Mn/yAKggbzoEQMWI54+YCzymft055bNw726cmKs45YKeEH/qQ/d4nnftu3BZGwjK+Mfho8GqDLKiqoayhivN998S4yMwNDi4KIA4+iYFzoz6QyyU4ZhHWT8wlKEJYtsggHqlWv4z2/oEpADkJE6ZFxzLTH5du/ZlTIzZ/nduK6MHccMnzkQoTzKUXcCHo876nGxoK9ke2cuoUPAnsUDi+PgSDkYWLRwUQKtZKY/MHwgmYQ33XxrAmqAWOiTAwjk453DFu5DBvqMMciaIdP8wW074oGHhqKnt7B5AbZInkICLUFRVsYEAOYjY++iZ8ZAzlP+t0T09S7IcYkOcR8noRAysIayTtLvtPuhhx5MN3rGK+Mm597CgczuTnmGUaAcAEPGHnKgI8aGYIrMa2Sh/0lEBEsTNij14RK8cFFfMvwL+NobY+NjsXz50jjttN+KU099Zhx51OaYJqnTXXfHzTfcmAmVLrroouxnALu7774n2ZAd7Z0ZF5b+Wrv28Ljsssvjkks+n8AqoCBg0a59E3HCcZti4yYAuvvjpptujeOPL0xJxgJyUCZ6ueANr09Akn5eNjgY08Qz7ujIg6Vrr/t6XHXV1UECOBi1MENJeAUwum373li7dmXjmVKyvh++dk3s3rUz9YyMHqhRF2AhICBAIt+jX8YdY5DvAdD7Sfp07dWxcsXydGd3ro6NzcbKlYsTCGQsJrDfSPTmYQfvzLG5mItbbrk510nGBcCczyd0I1OQ7wTGXJO5Z8P6I1I21zbGqWxsrmecMB4YQ15ngiFBVsYu85v2mQhOxiRjBJmUW5ZnHmi2tsQsSf3Gx1InyM/c8BnK+oEuqY/fKJO1DJ2g366OzpifLYxyn1G0KRPdDZY1kv4nEV0Cj51dOZc9gOAAAfko14Mz4z0LYlbBQBjfPGNNDCXz33id3OMBLO3zgIj+R0YZuMiPrkZHYZQuyPAO1cNSQTzK1UOCe3kuMp/okxKeBsZqbyxaVJLvGXqFunz+emCqNwv9i45YD3jnvwdq7mWqh6bITt8LrCMH//P5tmxZxhXu6u7O+mDHc+CELKzFtJ+1Av0KeNN2rmWMHRw+GJd99bLYvHFzxnunj3k2f/SjH417778vnnnqqfGGN74xw0OwtuZ+sJF9voDb5aAObyF0pseQjNGq9wTPJJ/B3CsoOtGItUrSu8mpmYwpSqKl675x/U+Vfb4GRR+TZkstdK2BWgO/AA3UoOgvQKl1kbUGag08djRw7rnnzeO/XHLARxhjic8skC1zs9HT3ZmJlmanJ2L54NJ4wW8/Jw1C2Ey6zwNuABCle3yDfUcZuBfzG2zA6anihsWmGuO7uEQXd6oqK4/PXFPA05Kxnr9hI2GkAooSR4+NPrHZYOi85S1vSeCiGPojTeYedWBQAQhQFgYe5cm6pG7dpmV7VF3MZUy4QU+9NFwiZWEUAETma0uTvWY7ALcoUzdG3YAxQPft2dt0+caI4sV11IGMtNsYjLrQ8zdlwFIhc3OJ91cYh7LCZNZceumlaTDyXzdsf6MeXCAxMrkXw1gD0UzjGEeyNQTZkuE6MBCLBjAWZzN+H4Ye96NDY4jqEsd3uihSFv2jMZesSrLSNrK/m5hHNqIMP9olYEY8OuKifehDH8p4dhh+3Ieh/epXvzoBIQAx+sd4rbJbabvANf2DQQsTjXpy7Dbc2GXkyZK0P9ATn+1PxrrjgVhugDUmKOEaQEp0CUAC8ELdGOeAKwD8uG4DwKG7jHs5NZ3A3SSuv3v3ZDuSUUpM3paWLC8ZjJ1dCRZ8+9vfihNPPCFZZYYKYAyhDxlQD2ex0j/FJXx/jI6Op3yyB+kb2oguAUOREeYW9WKga6QPHxiOO+64M0giQ/+ia0A46tWVn7/RBe02vl0BQlubiWwyydRciScrmxrZaKsxPWm/rGxi3gE+nX322Xk9YIFAsqzuZCQ15qkrsTKiC/qU+UN8y3++8L3plj4yAljdm+OYdUTgRKDHd2O8wkwfGZuIL1/2jXjKk0/MeQOw+sUvfjHWrz8ibrn1tqyH8QZohOHf07sg+yjH/uxcHBw+EKxynQ0WrKEpYKCNjk/FwMLCVEdH6Jmzp76+wmAHxNw/PJnsfZpL/6BXxpCsQwApXuhchrmHKsiRzNLe4s7LYj84uDQByJGR4YyTSGxTPsOk3L3nYDzzmU+K8857TSZf4rv+vr4Y6F8Ye3ftyTH88Y9/PNdS6kowi+zve/cFY6UAHvOpa+RKdv7MTN7HWKPPOUhgnNxww/djZPRgznHmCa7zjEvm6fnnn58HYgWEK4n7AJfpr1tvuy0z28MU3b1nbyZ8gk27eMnSuPTSL8fefQdSF4XNPx8rVy6NudnpWLF8WbIpOUhBdtmZlE0MRfoQQFz3dsZHAucrl8cTTzg+7rv3nuacke3JHMr1ta8v76O9upQzRxgbzKv5ljJWBctZV7mP9gEgAhAyD1mHPbRBt/QdY/qwFSV+Mu1iXWBu85m5b9In+pyxYcgU2uXzinupq4DfJaa2Bxz87Xros446aVOyBskc3rcgtu8s48zwMNXnlWsj/e+hnAd07Rw4Tk3GyHA5FHP8cx16JzQKIB3rADrhmuqzEcfn2++4I/cQjH/q98DPwyxkzYPaBjtRkFQADr0b/9i9hgdEvKNLyvLQi/v0toA1jbu/c1rGv6FHBC7pa/57wKrHQQH/ABjLARK68jDWwzl04tjw2aMMhuyhzYwx9z1871pKuYwhDivQBXOMcYUMA4sX52EHI9CyC0jZmvOSMc/6b997OAy4y//WaI33v/8DsWnDpoz3zpjjsA33+dn5udhy9NHxmvPOy+eZoD+gqIzaDCmS61PxCJAJmnO68Zy1n5CX/7xk5nIYmIsf33V0ZUzR+Zb2GNqzN5miD23jOdL2I0xRtqc+I2pQ9LFjq9SS1hqoNfCL1UANiv5i9VuXXmug1sCjXAOPBIoSUxRQdGYaN8/JJijat6A3wU7iQuESJSiaTJIfA4rOAxwSo67hDoVBW4Ce1twwF6C0uKgLviWzYLYkbMLwYOONGyBJADCM2fyTtOCSSy7JJBH8xsYa1qCACeAHIAEbaerBuMRokY1mXZSPDLqvC4bK/NM44V7uKUytBc0kHLrg8xvX6ganS6DlOxw01NpaChDnPfyukZaGy8BAkwUj4IBMBTBtjYMjMMwKYCbDSKODsnQJ1NCV7SkIiAsxceEw2nRX1F0bGY1dpmu0bNc0RNoIn4BLe2/2k272uh5qwFKOoBdt5TqMTdoniCYTBlaLIC7sNhlSXE+5uH3CWuE67gEIwOiTaQOoQn8LGtjPyEvdgr9mQ4fFzFjUINag1yilHOoSmKQMgIcEtPfty5h2yEMSChKQEOeSMcZngDPcahlLGYuzEbOO+wsgOxmdHQVQRE7+07fUx+/8jZEpMIEOMFYBUzIb9PxcjI6SIb24J6I3s1QLkstqBHTiZXKOEqoBoL7Ey+Mlq5d7aRttx/UVkFnGGjJxb94/Xg45yPQt8xn9CcwbxsG5IjDtvAaASwbsyuL6jvwCu9QtgKcBi3yAxDCaNm3cFGsPL8ltAM5gLQ0uG2zOb8abhrjAIG0f2jmUemPc3XH7nTG0CzChxOu1jyiTEA0CqTK7ZIlTHsDYth07Y2xiJhYNLEm5ZVRNz5QwDO3tHbk2ogdcuWFk8cq1bm4+Rg4OxzxzfNHC4m57oLBFuU/GdzJlZ0nytCrZlYxXmIXM+2WDy+PgwdFMbsR6gP7olwRiR0eb4DRloI8qm43f6X/AdV2PFy6CyQwzlnL6Y936w9NlnYMDGOkvf/k58dKXvSSB06GhnQlIDO8djtWrVmX5HyZxy8xM1kOZJAEivAN9C4iCmzDxa3Ftd61nvgKmkJAIdifxQgvjrSdBZuZRMgeXDyZQBrhz3nnn5bp24ACxmHGDbku39X/+5wuz3DVrD4+lSweTmUvme0Dq++5/ML7//Ztjcjpi86a16ea/deuVEXMz8cxnnpLzm3o+97nP5fMDGQDzmQesgc45ADoOIJhnba0tMbh4ICYnSnZu5qRsNsaDQA997nPGgynjTHZ0FUBTJiVjKJN4NRKd0acmX3MNNgER4xJM1Wcn9QHsUp7AEr+5nvKZ9cC1l3HBPJD96aEQslm/ITtoW5WtSv+OjI0msOZhI9e6tnkwgp6q3hMeiDDeOQ/r7ipu2JQvox3dGdJCtiZt4xnFdcYvzr8XEV+5hIdxDaQOdGY8VdYY2sq7niPuQ2Rh+71gqu/oh7IMIeABaAHwWGNKfF/++/IaDwKrz8zCcCz9TZ24dxtCyPtlsNJfrLc+qyhHXXItf6MzvpPtX2VZqmtBVNYk7vGAKcH33bubh84eTrvnYlwIkgoE0x/WjZfAJ/7fT2QIj3e84x0pA2OTw8o9+/bG2sMPb7rPO0YB0h1n4JllzS8ha8qYID69IZYKmO/zwme0ezkOSdIDqQKKRmtH031eUHSOk/7GyX/qp7Inr0HRR7mBUotXa6DWwC9NAzUo+ktTdV1RrYFaA49GDTwSKDo/M52gKNnn52enYsWywWSKLujtabjIp8WXBg5M0TT+kntQTvDJUAp4Jygqa6UQBGGPlCzcuosJ0HCv7BI2y1xDMhRisRGP7CUveUkCD1dddVX+P/fcc3PDL+OC8tikA14I0sgIlZGge6abbGTX9Yxr2ZBXDV3ZNcqFjJQt+1Djg/uSARmR8pg112sx+ADzMMy7O7uSjQFbS0AYeQS/aCOgQZVBQn0Ym+PjYwmY4O7KS6CNzwJCGH3IIFMWI0p9JChHQprOAsJoRGEQ85vx8KhP1iefdZempwFk+haUUAAYxOoIww9DEhCD36qxLU14QaImXAcxbmEAohcyNgPgwWYBfOBeAA/ag0EGSHfCCSekvgAqBEPtU9kz3IcMfi8IQTmGKuAzoA+sN+R2nOkCzr30Ay/YbYK4xMUDQEGWRQv7s22OX1hvACe8BOcZFzKOdCUVhJ6dLqA/fU8ZsrAy7mUDyBTksk+4V/bt+OR4uhXTJvoZ0FDmr2xf2gmgpG7QBboFnMIdW8A+wfmOkoxp/4H9yT6S7ZbJxebmM1N6Wyug3mzs21sShDHGjDdHXfSJjDXK1I2ecY0eePfF2B9ctrTpBquLr0lujCvLfYwPyuIdxpNMUkAS5IAtJttZcA59CvppXKM/5NyxfSi+/Z3vpZs1YDYv5irXoy9AMeqlDNYd2kVfUzf6ANicmAQUXdwEmoYJTTE6VsC0MVy7ARbmo6urPToSlJiLlsb6gOvn7MxctLdF9KReiospIAHvJusB9JuP2QRhyFAPGNDV3ZnJimBCGbPzgQe2xaJFfU3GHDoAzBZkYy1j3Bqnkazd99x9X95TDmXao629NYaHD+TndesOj+3bt8Xc/GyClCed9JQ4+ugt+ZkDC9zXF/UvSqAZxjbzlHbD8Hva056WABzrL4xR1x0PfGSAtba0ZVxhZGQMs24ipyAJY5U2wBgk8zxgNQdgMK+XLFkce/buSsB469ar4j8u/nSCgvsPDMfy5Svi5JOfHt+/4cYc5ySluuPOu5K5ytq7bv0RsWtoR+zY/lA877lnZv/BjKN86uc/Y4/xwBpAnEyfL8w9xgJu87h/k5ipsHdLEitkF3hkrDNmmcPc59qS4E97W4ZxMP6vfS6rVFa1axN1UB51eJg0PjbW9LQwbIcgmgeDgnDKIbNal3uZiB7MeSBUAPoS/9FDL1mePp+R1T5j7spYtP/sZ35z7gvulbjjJRazTGbd4JFRuWgvay36hfnPusqrAP092b+W4RpeZbka2kZwkjqQizoNLyATUdko270I49IEftzLelOS0s1kyIkMD9RIAKS+XGvsJ+pBRkHzMg8mo6+PhIDFUwGdubcQOGStY311fBnGxsNFDl2rLwFu13TlcG9CnyOjwG0VzPVgFb2oX54lfE95yo4+yiHlZFz6pS/HCSecGH/2Z3+WayPhjP7xH/8xxicn4mknnxznnX9+c3+RjNNKTFGAyrIfLG3nhWw+S2irB2KOI8HscujQlvvK3Nd1dMXU9Gy0tHX+UEzRH8cUlV1aNk1lt/q/P/CeGg94NBootUy1BmoN/NI0UC+CvzRV1xXVGqg18GjUwE8LisIUbZmfiZXLlyUo2tPd1TBo2pugKFlkG/vM/C031hOTCZgKiuo6BrO0sGdamzEtNURk1XC/hgKbcEBR3OdPO+20eOlLX5qGAgklcKGHPcS1MswwYjBE+FuwU5aFBpRAi6xNDQrd+Nh4G8dT90PZYhgIArxu1GVhVg0OWGwYUZQFSIgxBaCH7DAJcX/E8OYa20q7MYSIyUY9GD60B3lpD38DGgJeLF4C4288DW6NdQE2DSj+1mijXtklGFxLli5N5hzt5AVgxH3FPb/ERtRtUxal+iJe4E033tRk2GV/BVnpS2xO6jH7LoYtYBoujzICAUuOOfa4rAcQCoMbUBR2DDoBuAPAoI+5hhiixBIFcKH9urZXWT4FVCogL+02xp0Glu6TsnvQHcYV/auByDUyQx1DsowB8T7ykY80XWHXrzs8M4SbCZ22Aa5olKNHgTX0w9+GdOjs7Iqerp4E+ejXYmiXcBGOIa6Xvcx1Ai70QYLora3xxCc9MV1sKcMkIgAtukuaPAiZ0CdGrW69lJmZnBsxbO0by7f/kzHd3ZNykTEcoIExw30AX7KL+vv60yWT6xi/1Gm70AO6pf3V8Ujf8N/DBD4LENN+ZGXu8BlAkjl13XXXNdnigi3ojXHCGPeAgPtoU9UNmOsYb1/9ymVx8y23xeDg8uw/wWauJewEIKtAFnVSLi8+AwrChPrBD+5LuRjfO3fuztihHR1t0d3TUxKIZDKpAoona28CZnI5wABMGVy6OIZ27MzfcfUmpAEgD3LbLwCTMIIX9PUmM218fDSgCC7oXRBbthyT8wJ9CpzIEmQ8TEzMxoIFBeRgDaFcgA76BIDp1ptvi2WDS5rMzf7+vhgbH83+WLXqsNi/f18jCdbCBENJvsRYWLt2TWZ137tnX9DngGH2KX10xhlnNF2dHbe0WfawwMvBAwfzPvpo4cJFKRe65cX3mSV7N8loluV4I3QCZQBSnnXW78WCvu48FLj66mtyzfz+DTfEe97z/mznGc8+M4aGdsU1114Xa9YQk3g0FuDyP1CS8D3taU+N/Xt3xcYN61N+Y7DSTzxjeF4A8tBegFn+FqhDhxz8ZfzV/r4Cks+WLOiMR6nIkwAAIABJREFUef5mDjCmuJZ5YtIdwOMMz5Axjg+kqzH6EPSkHr0H9F7QvdxDBuTo6WLM9GcSQ/qLeU0bBBgZ55SJLvjODPUeWPEbY4C11CRdtEEgDJ0zB7i3MJ8LYCWoRp18dt55uOnzm/Yba9Rnrq7msjhxQWceCALS74JushQpl+cBrGGek4wPng0A3+wffObrci34KNCO7vhNzwUP7/QacJ+hDMitG76xeAW1kd+DvwJMjiU4Ksgqm1ZGMPqkXvuE7w+Bj105JvmO62TZVwFI6lBu5lFVDu5hrtkvPrfcZ1pP9SBKFiptYM6pIw+RuYcxRZ2OPQ8WPdwyHADr2p+8813JxGb/hXyA1+9973tjaPeuBEX/1zvf2QRFE+BsMEELWDvXeBaW5FK5d2yETvL5W2XGChjLJuWwndAZ9Fdbe2cmWmpt74rd+/an+/wDD25vZp9PL/v5ctBeNfxbOLCPiA++/8IaD3g0Gii1TLUGag380jRQL4K/NFXXFdUaqDXwaNTATwOKdnd1pPt8a8zGqpUrEhTF7Q2GXbKbClk0BEU5excUBSXgOmKKzs0WozIZA1Eyj+oqymZVsISNsQaOjE0MJdznYfIQ/40suhhssJK+9rWvxbOe9awEOjCaMOYwZE1UIUtCNh8yYLxiFGAA8KJujQ5ZG2zI+Q6ACUMAmWSrYbjo8ufGne+oS3BXIBXXUQFN6pEBhAwdbYWJY526+FEWhgltwXChftlHlF8SzHRHWzs6bC0xPmHzNeKl8rsJFTRANdhkPCVjs6szdYVOMNwEkTDaqwYUOhJsbLJFZ+YykYrsJ66hHcYU1VCkPgxXE1qhrwLMzkb/wkWpL5mktLPE/Jtqgp6AyBhkZLQ+9dRTE2ilbynHxCLWjWyCtwJtfCfQoAu3LoeAQGSxpW81ZNPIajB3AOSMEwooQ5Zn4kbSFgDc05/1W7Fx44YcQwASJlMCDBC0Ra9VwFtAFobM1EQBvamjJJUpSTaQx3ddHmkH3x2KDdiaLtmA6wBC3I+RjN6NK0niC1zw6RPuZywiF8CeBnFHZwFYBUQZ1xrEyM19GtayiBlT6IA6GXvOgeKWT5zWjsw2DXjhOEAPGuOUy/2MU+TgN8qh79Ezf8NqZAyiHxm0gFkAlgDlsJPITo58gspcZyZ6yuU31xCZb9TLWvHZ//yv+Ox/XRFdnRGbNx+RzG3khRlInOLqgQAu+8giQCPblTUIxhRZvmGTAtrDJO7q7olbb7s9GYq4jJYDhvnYP3wgpqdLuAvAoP6+3mhvbYvHPW5LrFx5WMp14403JXBqcpQSO5O4eTC2YFWRsKQwmzccsbHE52xkpUYu3M4pH+AYuQh/4PogSAcLmb7asH5dJp6Cqb1t20PlgKO7K/UPy5vQDIX1x1pfkq8x1gD+SWAEgEv4BGQBkJcRyvgBIGHcMK9Yq2SoC+LQH2SPB9iC4cy9AKMmVeM6wz0w3pCNpFLMP0KlHH/84+OZp54c9913bwLDz372s9Nt/tz/61WxadPmzDpfMntPxIFhEogVFuppz3pWfP3r34jxsZE4/bRnxG8/7zk5DtETeuAa5KZuxq4HYx4A0C/Ms6EG2MmzTLanrDqBLfrdUB4AbJRHWykzAfz+vtjfYOa7NpXQBhO5plBu9XlI+egpnyGEamnvaMa7pDwY7ejNdcT42B6yuH74zGO+sL5SH58ZRyasY3wgE/OI9dbnCTLJ5iNZns881yfZkh6AeIiGDMjDOzpkLD607aEMx0DdPouVFT14CEl9jBeZqDynYEh3dxVvAOukHR4CVuMbM/YoPw8mGvG10aVxVxnvtJexjVzIYNI5QHnXZtvqnoI5wdzg5QEK5focl2UrMEs7DTVSGNS9PwKKIos6qD4PPXiSPVl9FtA+9x+GC1AvyCZ7Hz3Zf8xLDh2oj7JpI33ts5F7eNYmkNgIb2KfUNf42ER8/vNfSMY+Md65jzn//ve/P+PMnvmc58Rb3vrWkpCr4frPXpF7yyFkiZXd1VUSMQk2Vw/FXbvdOysLbc+D9UYYAUBRmKLtnT0Jil597TcSFJ2fZzcK4NqSng75qmT3rEHRR6NVUstUa6DWwK9CAzUo+qvQel1nrYFaA48aDTwSKEqipS4ynE+OJVN09WEr43df8LxkihZjoLgfYbQ3F9SGW1wCaW0E0J+KWdgvLVGYZgmMyq445M4lKCqbj42zhhaGBKAobBHiNL7qVa9K8OLLX/5yghAk4KBsM6Zq9AH+YAgAlGAAaHyxCZeBJ1hqrC0MDDbxGFUCmBgOyCPgR/n8ZuIV2R78LjNNd2Xrko0pAyxdEWdLaAAMAWP/cT338j0GKuVxrfEx1c+GDUfEnr24z803M08jp67HAmuUIyApG1K2ICANhpeu8hgmGQOxtbUJymAIyRLhN412jJotR21J48YkD+iXFzJo0MgQw+hEFnRbknLMRkdncUU1diufMXxkriAP+gCM5Dfc0+lL48qZXEuQij6jXpl5yELfMI6qwK5sTFhmmbChEerAmLGyfmkrYwjQkjaiK8ANDGxcekdHAN4K+4c28K4M9LPMVWTgZay9wp6ci9ZoS33K9JKdSF30t9fLYq6ytQBV9+0/kHqU5SSIRL3oGD0CwhgDFb0ANsIOAwzG9ZgQDMgg6IEMMl01pmWIIZPJsJDJcAS0TWOWa+gD5idAmTJzjYwo6kAO9EzbNegBkLiXkAydDcAeZp3sNcrgb9YBmHeAkIJGMsQEA+gPwx5QB4BKYUCuSjluuvGW2H9gJCYm6L+SrAh5AOXQBXIDGLFuUI7sZ9oJsABYMgYoNDcXq1avznsAEUgm1NHVlYCLdjhuvqyThCsgwRAyM7aXLhmICZKdwCqdmw/i9E2ME5ezM8EC1ljcxGFo7ty5NwaX9cYJJzw+Q5LcddedeShgjEv0AlBPeAn0BSAOKGoSJvTDOEA/hnG49WbcxftzXUR2gEHk4v652QKuA8CiS8rhe8YTZdDOLUcfm3rlfsZcNf4hdfGCTVkAnRLPUNZgAkWtHalfwZgFC8iWXjJeO3+ot7gylwQs377+O/GFL3whtm1/MGZmSNg0Gbt27YtXveoPEwwFVD76mGPj4os/HVds/V6cfdYZsXff/gRvi2v/yRnj9ZMXfS7+/F1vjOMff0yus4D4tI01hvbJWKa/eXlY4iEHDPvWtrYYHRtrJugSEPPQzbVaoMmDshzvMR9tjZAJ1uF8cz1xLZRpyDwVeEa+XTuHmkx05hPj1AMY53+VhemBjMCabEzn7sPnKvJX73Fs4LFx3733Zn2L+hc2D1Wci9TtQR7rAHOVsWFSoNRtR1uOr8npyWYIncJuLkmpCvDVmmPO9dFDN9av2265LUHMpYuX5pxlbZOJT/uq5ch25f6Ci5XET4xHGZPoVvn5zDrmYajPA+/LdW9BOXhl/UeProc+iwQCudb71WcJA1KSKxEGw/XA0DRcxxgpbuoFIJdxSh94yJfztOFCXg6ZS1Ip28la5zOBcmTSe+CLHIKR3GcMWeXxIAk5PCTSBZ97CVtxyimnxAUXXJD6ZC/293//9zG0e0/8wR++Ml79mtekZ4HPF9ZA9zYchlCniZZ8TtsOAWXnRpUpWkDwAoqmLto6kikqKHrVNV+P+x/Y9oiJlgRFP/C+f67xgEeNVVILUmug1sCvQgP1Ivir0HpdZ62BWgOPGg08EiiKw3NHe2tMTowmKLpm1WEJivb2FINdUDSZn7ZqnjhPhT1BIiFclGGKkmVZ4ILkHQUgKa55MtJknGnY6VaFQfCnf/qnmZDjqU99ajITMKYBRwBGX//616cBAVMBNikbeAADGW+CZBhlMr5kjOj2xzUYETCkkAlgCoOf69iEU57sPxkpGuzFHWw27zGDt+whs/ti5Ke7Y8MNE9nIvKvRJDuxMLNKnEld52ChwVbD+BIwg6F49DFHpVEGAEI9MGgwLpAZg/Hkk09OQxEQREDDrOCAi109JcYjdWOQwiDjb9xFaRsyC/QWYKKAX8o8NjKesmpQcr3gMfILgPBZBiKyFdbgbOwc2pUx1WQCUhYGNYZTSURR3OroY1zE6R/aJcAluMl9D2csyYBV3/wuQOD46uvD1broWxaThiXXMCYAv0jwhE6IZ4irNWBfun1PjifDDpkw/ukndIFu0ZuJjviMDkxGAvgyPHww0B9jif+OP+pJJs54iZUn81Wm7yHjsDUZcIwHwWPejR8ry8pkLeoTGXRL379/b7S0FqY0/W/iFZmFGP3czzhk7PMS8KGdzHvjfmbilwZLCj3Tj7J1kUvwF7mQoTBeu5pML8b2/n37iyv5wv6UCeYkYxcQhLKZm+gDOa+88tpYtWpZMpUAtOwrE1aZ8RmZBxYN5LiemJxoAq67d+2Nzq7euOeeArIiKwxEmdWypZGVMrl/fHwyILqvXw8IOhoDMI27OhN0oz7mDww2ki0tXrokwXQAz+4eEtOV+KrpPp/xBadi91ABsQBAly9bmTF2AU5JOsSYpG179uyOmZmpWLFyWRx22PJo7+BwZiT1w3xHTvoO4Inr0Rf/GUf0X5W9Lvs4wbrWlli+bGmClrKB6RuYrNRtErAc5434jbLJWHt7esk8PpSyL1480IydyTigv8tBTMlyX+I6lsMd+glX/ASB9x1Id3ZerEvUQwgBQgkA0trfsFJpy8L+EgKAMXn/A/fG16/bGiSIGhsdi9NPPyPZoX39/Rmm4I477sw5B3MUwIRx+8lPXpT1bdywKXbu2BZnPOuZMTE+kvqib+h7dMBLcF+AyMOqQ6EQJmL70M6YajAdXfsEQl2/ywHQTJbHd4x727lu/foACJZRyzUeEjHu0CVyMfa4l7VI1mEyAsfHM6wFdbP+eIjmPNZ13nitzHvbyfOM62Rwy4w0/ARysK41PQMaoT3oS8DQXUNDQVzaJQOF3U/ZAo2FHUzc8RJbmXHJmojsAuDtncTG7cqETciADgTNefbwvGCdRQ+yyPkd8BcdP3j/A3H3XXdHb3dvM/u8a3Z1/ZTlLqjt4ZV1efhKeymX69E17URv1XjetMuDRdY+WPYC6Nyj1wf9hSyGRPAZSZm8aG8C43N87srPsvWpQ2DQRFOMSe9xPApoMxfo05yzDT1af2FklmcjZQrKmnyLNYJ7+ZuXjFvu43r3Y7l2Ng5E3acwdv7hH/4hmenEeKeteCW8733vi1tuuyPOfuHvxTv/5E+a4VYS3G08UymvHATNpbeQ+z8PAZTfPYfPPJ/hZc9S3OcTkG5t/yFQdOvV18V99z8UHR1dTaZo1X3eQwFB0fe/959qPOBRY5XUgtQaqDXwq9BAvQj+KrRe11lroNbAo0YD5557fqKZDceiIFGnn+GAtuO22daShmPL/GysWbUyzvrdF0RvT2GKHsqc6l3EDy1xETOr98xsGm64zmNssLlno5tJghqMKZgCGgV85wYYI0EDG0MGd1livBFP7pxzzomlS5ckg/Dqq65KUFQQTNDOzTvGDxt2NuCAFtSBLBgCvOt+i8GCIYbBjwwY4RhllAPggQGBPLpZ04m6a8viwMDAkMGooCwMferEWKV+yiCOG79RBwYt+pHdpvGrHqgLwxRZAGxg1iA3cq0/Yl0MDpL5ur0JHsH0or1cL6gg+xJ5jZ1Huw9btSqWLC1xTjXakRM9AkZwjQwRjT1k1iVZlouGiWAzxjVtplxDDHCtiX/4nv6emoYxhzt47w+xdmXYCsBifBFLEFCUvuGFLnUtpX3UST/JWENGDESNPQ1Cjb3CrikJloxvy28yIvleZg2Ayd/+7d+mezXxTJGDsZLMp+H9zSRHAoEydwRjGRsm98Cg53sYiAk2j5ZEJbo8ci3AL2CG4LK6l91j9mnAKxBNDhYoH52jK+aY2aI19C1DQ7e4mE5lIp2eXuIyluzPZW6WRCSMRQAt3pHHZE60D6CCsUEWcr7PxDuNQwh0yHfF8C3laPDzN/3Cq7C0CiAMCMIcY2zQd1zHPAKMpk38Z0xSFoY3ICiuzrAiyWBOCAHuQ6e6F9MWPgMkKZMs3mSoTs/G5MR09PeXWJbU+dnPfjbbDPCNfJTBQQzgLH1n3FbmMetjR1trgossolyfDOn5uehdUNyBC4AxG+0dHQkCUn/On3naPxHr163N7O3HHHNsHP/4E6KtrSO++c1vJZgKyAnzk0Q+nA2Mjo3E7CyxQ3sy0RLjN9mqY+PZTtdQ1gv+huGMrpkX9K/9yZrCOIMpjDv+wUysVMJ1lHFYkqwB1hkP+eDwSN7vgQVtI6FUd++CZLwRG1IgQ2AFQLSAZGWMC3yUdZkkdGMxNTUdk+OTCXrJ7EPHuMHLWgQkLmBXT/aTsm7b9mBs3Xp57N27K47eckzGR962fXvcedfdySYGYN68+cg48QlPiF27dsen/uPiRgb7dfnbS1/8ojjjWafGzHSJjUlbPRjh3RfrluASMvJbAonMIdaQxgGg65Cu2MiMvmgP/WRsVUNPoAfGf39j7tEvD0+Ix7U8QzxIoCzDXMBQ5vfRkbJ+0+9mB+c6vit1jKf+DF+A/DJ/PaxxfWSe0g6Z9fztels9eGIN2r9vX8YzBRTlhYzMC9ov45t3Xh6K8DdlZ0iapTCgJ3JcM54AdfWa0MWaPvFAAll07c8DmGjNzPUP3PdAk8nNGgQAWxJ8TTafQXprCJpSlgCx4RJsa3W9kq0qEEq9jIdy2FpiFZOILNmWM7PJ/oW/mM+Z1rIm5NiPcpDY3dPdPBwZPnCw8Uwszx3nFvX77PA5lweojZiiuprzN+umbvXUyXyjT3X5d9wYCqF46cw22cXMJ+RC/9QvuK23BfsMDwPcJ/HOmGIvwWESIUxe/vKX53WEuHnPe98b23fsiNdf8Pp44QtfmEBoyphhQFryQIi/Ge8Awrz4W1aqh3+HwOfC7HX8VZ/TrL3lOdiW63lHV2+6z1951bVx732E81jwI+7zGP6CoiZaqkHRR41JUgtSa6DWwK9IAzUo+itSfF1trYFaA48ODZx77msTzQQMzffK5xaYdQGwORU93R0xcmB/bNq4Pp59+mmxoLc72jKQ6CG32dzwNozfQ9BqxMx0iSXKppaNM/8BZAADBaU0vGTycW3VtY9N/V/91V/F1q3XxMknnxRnnXVW3HzTTZk9/IH770/2KOXKxAM8Y5PNfRhSgFDUVd38y+qUCeLGW+MCGQSnBGqVnw09xgdAjgwRXez5TTc4jEeZJLRRt0ITGVBG1U2TazEKBHgBCzDeigFRYo3pnl8SIhRGJW0zfh3XGtsRg1LAR+BLAwRDizJkzHA/BjH38OJ6fjNpCN9zD4YYL+OxyQ6SBUU5yAxIRwZv2bmybKthBABFFvT2JosV9pH6ZSyZ5IjyiCFJ2ATAN0CCNFYb7pW6ZcqIpAzDKNAGDHFkB8RDdlk7GmPEhaM/0BtsJvpIQIn26/IJIE9dJGGhLch7YH8BRQ2zwNjBqHX8Ugf30z8muuF3QdCJ8YkEhEx+w7jV6MQl1CQihiNApxi8jA/AK5m8AoH0BX3KWJEliEwAJrzQDbIhO/dm37SVrMcCaAJ3gvqAc3zme8pET9xLX8hkld3s344J7mOe0eeypKrhHApbvISLQIcCKAKjn/jEJ1IHHISgN8pAd8iP6/xD27bFiSee2AwV4P269SOPTEeBbudcOdBpicWLBhLMQU8cPNAXxrBEVnQumIPuWU8on/bfffdd0dnREZMNNiXji8MI2M8CiiVUQomHmEmpGixw1qSnnnRS6t64xYBkfE8bdWnnM/FH0THragEYOJBqiQP7C/MP3ei6jj49GGFOICftQw+Arcxx7h2fGI/eBbCyy2GVwLVADmC744nxLmudvnE9B5AQdOPdcUFd6Btdc2hD+QDZlCcjsBzwlHYJZgM8o2NAaEIJUA7jWcYx/StrH3UMDe3IvgEwx+2d2KKAregeeVm/AS+vuKLEiJU5yfMCnUxOTDSZf/n8qsR35m90JeuSvpX9TNsYA4RC8KBIYEvgif5Ap9zvM8a11djD6AzdClryTh9xH2uRQBDv/I3buvGCuY42ur4IqskyNDSFoJnPMH7nN9d7mZEezHGdbFTnXB7gZfIwQjwcyDkNKEvf3n/vfTn2uJY5CVuePsR7ocS+LsnkYMdTLuvJehiyfQsy9AAZ3OkvrkEvHBrSNyYwY94QS1gAj/KoDzB+7549cfttt+e6YdxQ5h/lE1ZC1q4HTJShZ4gsWUHIKuNe9qhAaRWk9GDJdZADCn5n7ZZ1uWf3nhhcNpjPEUKB5IFB66Es7gCoAIL0f/UQjc8C1B7q+i5IyN/2EUBy9X7KY8wiP/3Kda7JHlrwnXsA9ybcIyu0MLlheZcDFfoGnXO/z17GInVc/JnPZOgCEl8yLnlGwh4l6dz5r31NnHvuubmeesCde8xGjOV8DmbomdamR4i74urhJfeqc2RkzBdPkhJWgMOSmVmSOLXF+ORMTM7Mxtcu35ru89WYop72/7hESzUo+uiwR2opag3UGvjVaaAGRX91uq9rrjVQa+BRoIFHAkXbWiLaWudjfm4mJkYPJij6W888JZYtXRKzM9PR1l7cm2UC2SRP4t3IuwkX9CwsMeKUFiZZMfhL9lH+yyQoAOp0GrNstq+44ooEQdhsHziwPx584IH42le/kgl4MJTY3GNQp0tVIzkAG2mMdRh+GEwCQ9QHSFGVVeNHo9/4ibJDKVMAx/Jl1QjoCa5SPjLJbDBMAACAiWEAAbjeOKMCWVzLdRhVGCgY5BgDGIol83HJFA8biwzG6BPjkRc6Rw+0lxe/IYPsPg1t9E5b+FvDSbC3GBsl2Qjt4iVIrf6oQ6aRrCRZnsZk4z7bhsEmmCC429dwV6UsyqV/MFoB0fgO/WFoUQ8GN+XjKgugg94mJiebbCzdprmf8mXJCCZTBv2JPgChMLwx1HmhW37XvZh+kCWL/tEfQBwhDAB6ZUaSaAQ9pn6mppMplOM5ikv+7j27m4apRmZba3HRTFBgZDSWDpaYiYx5QX0MdMFomVu0B8CMEBGy7mQOIzv3UAZjGpAI3aFHQSv6jzZj0MKko42ApY6LdOdsMKRliDLGkJd2FRfoiTSWKVvGZx4izJH8Zzbb3d7RHnOzcwXsb29LncvKZh6j6wR+x8bzHtvu2oHe+I532nT99dcnMEmfAQJQLsY54wr34yrjG72gA0AZZOd63ft1UabdlMd4GTl4MMcdOqOfPUTQDRXmtcAFvycw2OhbmE+49WcdvQti1+5dOTfpf+arLHd06QFExsCdwt2zrHdcQzsFemi3gD71CUAKWtMG5E1X2nYOSeYTiKHdri/8zt+yKmU9Ula6sDaYe7R1/Yb16YbqOmFfCUQw5i1XFrzsNfRPX8hMpp26TfOOHlwzaD9z2xANjGPAkCc96ck5v2H/MjZh/lK+8885SfsT4JyZyb4tTNfuBKV5jjBOkONJT3pStgW5db1HDvqpgMtTWTbXAkATwsJ1ULatjE3aa6gI1wh0gW6Qh/sEPF0vkQu9Mu8oj/nJiznHZwFF9OKzhTkoQ5v7TTgkGx3dCahzHf3L37D4nCu0h2cJ9wt6ydzXZdrDAPTGtfSfjFLK01U716ZGYitBTeSnfwxJIdC6ZPFAhnegPA/rLrnkklyjAEdlrwq4CuDp7k95Vb0gM78NLh2M0bHRjAEL2CjQWz1wYu1mnqFHEySh8/6+/lx3+GxIA+QXyEOH6psxJdBH+9AVawNyyjalTnQq0O8+RWCyepgj255reQkm8jc681mEPnSH53vk8SDVfpNxK2vWfYpMbA/e3HfIZq4yLKsHvNxfBf75zQNLPvNy72JdjAl06D7BNYQ6AHXf/Ja3JkufGO/0Baz6d7/73Tk2CXH02te+NueDhyHVvQeHQyShYy2s7h/97EEb+qFf1BGyGJKigN7tyRLFhX5mriWmZufi0q9clkzRlhaeXeXwqwZFfcLW77UGag3UGvhRDdSgaD0qag3UGviN1sAjgaKtgYt3RyaU6WpvTVD0hMcfG+vWromx0ZF04+QlqOnGWlaKLEoNcTfdGJu4n7U3mHVVVkQVFMXYwzjFeCGr6eWXX54MkDe96U3pPn/lFVfEtddcHe94xzvSeILFJSjKZl4ARhCM8nRRFLTQZVKDC9nciGPwCApgEAj+aajIRBNEEOyTeUH9ghQYGBjrtAeDC4YF9wGkYAjTRgEMjFEMS8IDIHs1Ky4ycC1GHAmr7rnn7iwjXerXr08DBrc2mFlnnnlmM0yBronV9qIL2TT0of0mU4PfHs6ElQllv2sAqisZZ3yPoQxohEyyHg0dkBmYOzuzfegNWTQ80ZlZgC+66KJ0I6ZtyMdvxr/raQBVGPwmoqK/aCu6B0ChbNpjfLiqgYuhDCAgICjorY4oE4Of8mERXnXVVfE7v/M7aSgm8NOI+Vk1SGWO8bvu/uhKBijfy46UreT9zh/eZf/BkmIsADweGD6QegSURQbGEsYo1zK+BJ3oA91ZZUndfffdzbicyGBsP/QvKOY8Vg/0XyYMauiQMnFP5b9ujtVxo8uzc9h2eSiisW096YbcACkE9pwvAj4AaF/96lcTzAJAQWe0E/lPfvrT834yj+sGyziERed8sm89KJHVm2y4tram0c4Y5cWY5xqZgoIi6pR2M/6Yc4wfQXF0KsMV2WX7CWojnyxyDxsYk4JsAhOuJZSrS7uye03qub0zyGBdDZEgCMl1fE+dxvtFD7S5yiI7cJDwCAALhxLQ0G6upQ4BV/u1ChBRly7ZvNMmwQ+ZtbrkyqoTWC+gO8z+kl3dcStLjfuQ3RAWHhyhG+akgPwdd9yeMVEJr/G9730v3vzmN8cznvGM7B/DgggE8S44hR727t0XS5YszT6TJecBnUCVYVcEp6usS8YKc4Mxye8C36zxjD/WdAEq2Z3MJ9dL3nUzF/Srjn3Kl+lLPTLSPRBBB66lrmmsZR6cUkrBAAAgAElEQVSsPXy9E5h0ztEXxhd1vRcoc85TPjJQprGxXVspZ3xsNHbu3JFyoBv6j4Mjnq2s39yDTPzGNeiZpFjkvevvb4+pqZlYuLAvn3s+e+gD7hUE4znJZ5miPAd4tqEHXcqpj/XAOLAAm8hsSA7qZq6iA+5B9ubhTCOMjl4CPru5hvW7q7MrQdbJicmMj8khEb9x+EP/GSqEdcpDV3REfOR9+/c1AT3Gh2EsYIpyv3GYfWa4fgh0Cpzyu6B+9RDXMCn0m4ez7mPKwfN46j6f2RX3furmHu63LsYq98jGz/vw5OhbkH3Ibzx3GLcc1pIQ7WuXXZ59Qfgi9jTsVzi83rZte7z85efkPs0QNrTfdSwPlDlgI34vSTqbHkY//Nn9omxeZPNQzr0AsUknJjmg74y5aEum6Je+/LW45wck2eysQdHfaAunbnytgVoDP60GalD0p9VUfV2tgVoDv5YaeCRQtGV+Lrq72hMUXb92dYKiK5YtjcPXrE6DqLunxIT6SUzRZIs1DG7BNBkOuD9xhi8gShlV91td+NiMY2BeeOGFCYoCyLztbW+LdesOjysuvzz+vy9+If7oj/6o6aKHQYIxAxgn20OQybhv1EWZ1CeoIMsG44sXxg4AjIYy8gjaVV3Z+F4dUBbGGP8pB1mpB+OD9mMsY7whH0xODDTANoxJgE9Zm9RLwqjMcD462gRLZbIKmMCS2rePDLjTeQ3gIeUApNEeAS+BTwwdDVDLkPkpI07DnLo0SmSvaHDJOkGPGCq8GxJAeQXjvBd9ylqyr6cbjBrBBvRIeSY+QYarr746nvbUp6VxRv38F7QmHp9ugjKhkI06uc6xVwWu/E2gD+AUQ0sgCXBMxg/Ao4wwgEmAF0BRgFL6EdfpKugi2Fdl/zg+BGtpI+OI/4Jeguz0DeNX4BddwuqEFaWbq0CGYwFDXNfW7sxYPpfjcWDxQAwfGI7D1x2ewA1sOcaaLEjGDEY9hjm6w/AVkABMYOwwfxjLqZvxiWS+Mr5kIdMGmWm8y7RV75QruxGdeOBAG/lekE5WEHJX2U30DW7R6p5yTT4DE62jkVjkBS94QXP8cY0Ja6hT114BQ3TuOMN9GhALwKOnt7iIuh7RF/SD6wJjcoT4lsQQnZuPqenCkuxo78iEMciNPgTjKAf9wnpL5nJ3CSuxeIBYisVtlnthyxoCg3sci7KqZc0Cxsgw5TPu7cQrlXWGLI41QSTWFxnXrEPMcYFO5F0yuKTJFJUl7rpbHZMyFNGlrva6+Lt+Ujb6Y54LuANoGbtREJ16aWdv74JMqsQY4yXYCTjF77ozMw4pQ9DVPqLfjjrqyNi9e1fOEdbL448/PmPMoluAMeapmezT3b0B5BZgkfWtxMJk/vAuEEndtEcQy0MEWffcz9iShYxstMsEa/wNgOQzr8p+SzZjI8QF9SGf4JdzmvYju4xTdCNQ7drnYVUVVHe95lraAyhZZfpTH9dQHr8xl2XhuQZTp8CqhwNcz3zjHmTk2jz0GiNL+75mDGPWDcDBKpuPMvwbfRqCAB3LSHdMol++d23AAwRmvvGKuU52spnmaRP6o17Kk60LA5T69AaA0YhrvuxRxq2hXFLvU9PRSvKe9vaYmpxKpqr7F9orc9g1ij7Vg4Pr0I97Cn5DPsM1eNCBnK4RAp2uhT4XPJBzTdTDQL37/PIQKeVtHHIx7tFvgo6NhIbVgy73Kb6jKw9aBKE9IOB7ZEFfrueUZZxX3NavuHJrrs/sv9AFhxMcXqNX4oy+7nWvawKhjhn3FyMkNuvrSy8E5RGcd5z67jPf2OFVPYOqTk7NRHtHV0zNzMfY5FQyRR94cPuPJFrKeio7eWPo19nnfy3Nm7pRtQZqDfwfaKAGRf8PlFVfWmug1sCvnwYeCRTFfb61pcQVfeIJj4+NG9ZFZ3trLB9cmsmTCMunwceG1g22G3HjW8lkEbApLLDpmG4kIqhufjWeNfoE1f76r/86Y0tiJMFAOOywlXHH7bfHR/6fDydQJQCAIaJLm/dqGAqYaTzKYJO5p3GBPBq8uolXGRQCYbo4a4RyH8aTbtrGsMSo0K2b8hIQaQAuGBAlPmhxj9fIowz+loVEXYASvJCb18DAovwvo5brZRIBCmDUYFDwu2CLTDC+k7XIdQJJXC/zROCw2j8yZzXGZW0aKkAwQ0MfQ5XyMPJLLMziwsv1JOvAJqLOzq6SgZj7lAcQEt0cufnIklxp0cIEpmDulHu6muEPqq59GmC0T0YV7dalmHoEcYorYAFMAFp4mcCCPvrGN77RjKOJLAA9Gowk+sCAhkHES1A/gZvWtjSsBaqokzZTpowcfmNc4fIJKJcAU2tbTE5NppFNfxorUJmQm3oAMR3r9B3jRYCYdqPrjRs2JhjHi/EAW1TWHjpCTt2SMXbREfUho4xJ5gogPmU7VgEpkBvdyX4kdrDusRq6lMV31TEnGADIit4EXgiLMDZe2IYCk7QRIAPA4vs3fD9l27xpcwztGkr9EJMQHeEqjUwchNCPgCECQnx2TLmmoMNM4NLWVsDtzs5klclIsn/UheuHgBRlmjiM+pwn9KdMM8YI3zPuna9DO4cS3DfUgQcSHrbIwqO/AGq5tgryo0dBi7bW9gRGDWkgY422cA/jwXioxielfK439uHUzFRmgnfcyORiLeI/euIe9MJvglKud+hJhqTgp2uHMT1dC9WRQBNMUVzYBRo9NPHAxTUY2WQAyn5EHubq1q1XZtImWPMA9VwH+A+Y/uQnPznlNX6uoSl8BlE/TFvKdF7K5rYPud9niWA380odCxZTL589/EJ2DisMp2CbPBjxnXv4jw6R2UMJGXGUw3cezuSYHx3NuJx6Fahf20F5lMV85jPrBv3FWOB+ZBVYYwxzjYxLn18ymVnrWB9KuIGSEFDwmPoHlxZQnbmHDqmLeZzjd6qEKdHlHp2iO66hLA4ICaFB/cMHh7Nc9OR85Hu8QijbgxL0iTcIf7vGu0554EidtJF+l1HqngK9ozsOK5ELvQh2ylR1jnOPBymua/QF48FDNmSVjS3bU3a065oHVgKj6A1dUAb3CMr73HYtqD5P+CzAXt1nyZ51blKGz2HDinBvFRh178L3xst1PyTQ6iEB3xvKQrCZsVIOTNrirW97e665MEV5Rlx33XXxgQ98IHUKKIoLvWsK/Smgzf1jgLb0Of8aB5m2zb7w8EFdUTfXOF/L3GmP2blIpujI2GQMj47FVy+7MoZ27c3Edf+d+3wNiv762TR1i2oN1Br4n2mgBkX/Z3qr76o1UGvg10QDjwSKdra3xezMZHR2tMWWIzclU3RgYV8s6u/LrMuTUyVph+wfT/rdhOsqqPGH2gQLAEXHGpvcKuj2cFDUmI5//ud/nu5ZMIFgIAwOLo3vfuc78Z+f+XS88pWvTCMUQwRDRZfVqmGg8a2RIqjDBjwBtoYrrzEYkcMkH7pYyqbiHUNJo5I2UbcGo0Yw3xvvkXv4m3pkf3CPLBmNQsqVDaVRJpsEvVLOIZYQrvSLmyxC2X7IhQGsUS3LSNBONiKyWa8MT9lq9tWh/pr5odiFMtm4D3kEZdQNdQouCIjYbo0wkiwJhFIO8gAAoHf+/uQnP5nxYjOWY0tLMrFM8JSsRIyrsWKECxgJxlK3LEbaSP8D0GIM8984hLQvE4fMF+NMQI5wBLDPYBzBqAJ4w3UTeQW1ehsxWQXfBdU0bJ0XyCcTi/I9PEBWgVq+l53IOwwnjEwAnwTgoiV27NyR7QWoSKbWeMmALNAuK9Lxf/rppzdZtZQPoADACHtUg9MEWLJwZI6hC/qUsmgz31OnzE9DC1TdOpugaMPIdX5UDX0BGceVwAT6BtgQaKM+2qlbKEwwdLhi+YoET2n7Nddem+2AUU3G+GOOOSbBHwx05JYVymcAAOQT1OAzbRhrJF8B3LC/bC/9iV641jiqsltls1Gu40cw2ceDcSNpC7rQfZw2mRiJz9U5QxmytjxwQg6+F3gpjPL2mJkuiXz4Hnn4bxgB9EisTt7pY5iLjDfBlgQE8AToLgcmAvTI40EKZVNvlb0qc1VAh3fdp11vaCdllIQ4RX/V2K+FKUlypxI/tsrUVg7WMvqN9Vw3deoyWVQ5XJmPjRs3JNAGS5RyOEhh3jznOc9phr6QYayukQum6s6dQ03AyAOy6hrtQYPrbjJ+G0xuZEE3Aqk+42TOoxPGomuPLHBkUXeMP2POyjzlHuQ3tALgnmNW1jZtRS94TlSZrpSd62JjvKAPQHn+I6vMbtpPH7AeeA9zhbKQiXrsy+ohFe13/SwHP3h3tKYOabdrnIcIrrH8zX+9JlyzSIwlC9NxK5uXugwtQ13Ix1pJ/8uiRC9cR7mOM9ZqykQeyly7Zm0eLlAXMS+p25jLfPZww5i4hrzxkE1Aljplvba3lWR6E5MTsbB/Yb7nmjw5Ff0LS/JCWfbcgzwC6JRDe3zGOcfRt4B9dd7z2Xlvn9h+ZZJJ6V7G9cP9C3PP0A3uTbgX/cJ65x/PFw8b3X/QDnTO3go9keiLfQXzYmhoV+wcKqF/CFvBoQSH1v/0T/+Uv7/sZS+LCy64oJnYzTnk2pJJymjz/FzzUMkDWZ8jPnN8Jrs3q7L/OdyYmyeWdVfsHx6NfcMH4/Irr449e4nl/N+DorPzcynDB99/YY0H/JrYNHUzag3UGvifaaBeBP9neqvvqjVQa+DXRAOPBIp2tLUmKNrV2R7dHW2xedMR8YQTHh8LcWVua42JyQLKCIwK9giKsjlnE64hLROgGJJjMdlwubQMNsWyAmTQGLfuL//yL9OowSA8//zzY9Wqw+KmG2+Mb1//rXje856Xm3buxaAz1pZgEfXJuDT5AV2oIStoJ3ioIaLbIjJUjUMMBe7BAMNwwOjxXocGbcIIRS4BFNsk00XDy4QWGPd8J1umqk9BLEHTAv7hOleyz+vCiQEhwxRjWEBOg7UKYCOfbeN39SVwy3e622Mwa9hofAnqUo7AssadfSrTCoMGOe1f7sF9vgA8JXaphjMxy6688so4Yv0Rcdzjj0uDV0NSoDONzbm5JqggA5PvMWwFBtUh2ZBx76M/SNokyxcdAcBQrmxB6iMEAbFZyVS9ZcuWptsp4wfZYVHddeedKT+yyXSrguDoS2aZzFpZYrRZsJ0ydKG2HIx02mTcN3R31513xb333Zt96pgxfqLMMa43gQ9lAKoCGsKakg2MkSvzTfCF8ulj5ZK55ByxLeiW9qID9FYF9NS1wKcu0QKtgvzIx38AH8crLtAAn4wTAWrKwcCWoYbM6FO37K1XXZUAxymnnJL9QGIkWHLcLwPMgwDBH8enLCiuc+wKCAJwIB9/s57I3OM65JNZh04YM4YgMBYj85j/9LVMapltAFHojHtdP1ybZKBVATq+o83oXfCwMDVJhFbc4T0koUxZnrJTeXfN81qTChGTs6urxFeUHSYggu4BPNAn/ewhEIcWyMHf9J/jlPvQBfcYP5g5xjxEXgFG9FfcirvivvvuT/l5MQ6Zixx8AJBv3bo1GX2OGdx0mdscUggEAoguWzaYdaBn7uXzt771rXwuMR4AyOkXxxTloXcSPaE/QZoq2En/eIjlOkZ7KYNXlclGewrI2tvsC1mCeiCwHjtfnQsCbOiQ62TBsu5deumlyXSFKfmVr3wlk1HRR3wnE5A2Mu4ZZ8x5vRwoH/Ye/5ETfTguqEeAzAMCgWJZyqwj/Gc8+PyjzT7nHB/5/Mzs4cV9XU8IdUedPjN+0nZJ9qSMR67zEMZ+l3kpkIr8yOa4pm/5zRAL/OZBiuCzrE/K5n7WdjwA8Dox5AxjHC8EAFTKBjBkbXEdTE+RickMd0F8TljuMPyJz5nPyLkyNvjdwyP0Atg4MjrSfD47jpDTcCeCoYCSOd4aTt4PbXuoub+i7wSznX/Iqe49FPSZQttZ+z08S1B0cirl40Udy1csb4ZD4H7Gjuujezf+Jj7qjTfdmPHaqY/nybp16+Nz/3VJXg8oyr7smmuuib/5m7+J4eGxeMUrXhpvfOMbc04wZhjvHujSlpbW1piZnS36bCRTcmy5/lFXdV/jummongLwUs58dHR2x8HRidh7YDizz+/es/8RY4rWoOiviSFTN6PWQK2Bn1kDNSj6M6uwLqDWQK2Bx7IGHgkUDTbQ8zPR0d4au3ZsS1D0rN99QSwZWBQxPxezc4U9WP1f1YcGABtsXtUTfxJkzE5PNwP9y3DBKJDpIOuPTTLu84CiGIqAops2bYy//7u/i+3bHsqswxrtGAVsmmHcCGDJ6tFI5FoNUQ1q2Y7GEJSFhwyyIHWll6HBhp/6BPZoY5X5Jfijmyzy8B3lYIQBHlQTdfDZ7zHw0YPgBoadRqZGA0yp6ekCbALeADbwwoUUnQho6bJnWYLWxs/UyDThicakhjF9AmBBH2GEUg6GON/J8KTe4lbX2mRo6i4nE81YfdTPd7gvCygAmqAXMwoDYJ500knZHtgp6BjdArykyzlss66uJihDmYIf6Z43NpbgCt8LNjMmZERRJvqGiUp7zXivEYY+YSWjA/oEcIX2027YaDDvVixfnvWjA8oQQKkCcepEUJrrdM/mXrO/V0HTZCFNTDSzN6M35EY2QCrKd3zKNOZ62oDxSbuoA7n5mzoEf5ERgEnXXpnYgm+CKx5kGDePcugr3Pv5jfiWso+cT8jFZ3Qu45HvSFZCeABetBm2F+1gnCKr7G1kMEwEctJu5KHfTEzGtUdvOTquufaaaGtvT8OfNeFLX/pSjnmADuQCPKM8xxr3CUiljA33dplm/C6w4sGBYHUVfOA3mUyyR63HQx10j+yMFep0fjrX0Y3uzbLpnQceHMmgRWeWK2BRQFwA7ALIyBxz7DK3kJnrBK49tBG8KsDuVLS2lPKrTHeBMdhueXhBopZGyA7noQxJXa2rbvCMccacIRnQA5+5hz7nHUASF1zGAb8DVFYBNco78cQTm2MDHdKvuvOWsTab2c8BAOlv6nUswZIFcCTxkoxd1znq2r+fuVcSUTmX6ANBf9opMOSzST0LYtFXAIesSchHfYJ66MVkP7YLnSCjCe5yDWxvz3kBWE7dMMQJc/HiF7+42X/oCNme/vSn57hCXq5nPPlcePjhpCAXMiiTzyH6GplZL5BN4FodC4rK8EwQC/Sz8kpdd3dlTFeu9xAA2XTLpp8NX+E4F6CXcU2b+c0xy2faynijHJ6D7iM8vOQeDxvQv0C94Jpscw9pPHRDfOqnz1n/P/7xj2f2dJ4zHBp5iOGBAGXLjPdZ6liQxeiBMLpEVg8IPejgd3SCbJSF3rjGwyeBdg9mquCma6gHT1XwmTY+/DC3KiN1CRgLNlKnOnEtcX7zvQcDlIu8jB3q+e53vpshSwDlAT+p5+DBkfibv3139gPu8zwrBUXR7x/8wR/E7//+72cfUi596j4kD6ja2zP7/MxsCbtC/R76OPfsD9dwgXLX8qKf2Ywp2t2zIMYmppMp+uWvXh47h0igiHv+T84+X4Oij2XrpZa91kCtgZ+nBmpQ9OepzbqsWgO1Bh5zGvjDPzw/6Q24UuZ75XMLrsSwQDpaY2pyPEaH98figf74/Ze/LA5bsTxmZ6Yzpiib+iqL5uEAqcBJFWgoANBcHDxwoJn4RZc7N+QCD27k//Vf/zUNasCdF77whZlk47P/+Z/JFCV+lYw6Ns66NdImDBWNEgEp3dwFYKuAFvfwvewmWaMasLLEZG2w6Rf0lWmGzBiaGByUo+EhuKrxxjWy8wTFZKb4G7JrMAl0UA7XTUyMZ0xAsxgD3CEDxhwGuH0hiIpcGEsCOybyENzRXU5GK7qw/cqsHtCZBi2y8l/mT5VtJquKsjQo/Z3s87q/ywpBFsBvWC0bNm5oAtu65GrgJvDY2ZmAGTLqBomuYZpSBiCxMUAxnDGmBPtIOgSIIZhA2wHFKBeQDVds4+GZEERQGlnTtbi9Pcujj3g57pCH+jT2BBRk8Qh00SaZ0OrOd3VLmYL5gnOCFPyNzOiMa5gfoyOjOaeI0ydgTz0yLgXmaQtMOsrgM/oTTDa0BPqjr/gevTjXne/IKMNVJqZjDr1SP/cYIgGADjdWGKGCH7ifLhpYFAeHD0bvgt4cy4CoxEIl5iCMLPqTe2kXMUYBwei7exvANiAXZSIPAIdgUfWwQqCW9iTYCVuztSV6GgcKyMpaQXsAjKsgITpy3KALmZVVliR96jwTKEEHAAuAi/QTv9NXlM86JotavQpqeBgiiMrcQm7qpYwCInWl+7xrDL+7PtAXus0L5AlCeR1Jpjo7O5Lx73iiLAElw2rwnYdKttGxzvrBuILRif5N0AXgxIEEYB5tQA8e9ghs4n577LHH5f2AfYJSyI6uZFsKEgkk6TJNOYCi7e1tTTaf67gHMyRp43rCXph93PEpKOoYdU2UGY+ePIShLvSBfp2zrrlcX5i7JQYl16IX1iXaImOZ9Zhx6trH8wqd8OJaxjhMPHSHvDDUqc9DE8F16kE/HvAIIFXnoYddgulVHVIf8wi9wM4WcKuOd0Ffxi71e3DiM5wycowSF3x6Kttg+AYYiN5PQjHBQb5Dd7bDNZAy3SNUvRE8iKOtPd09ySikHchjyArah35Za5FRZvqihSVUBW7huWZ2dCYDlBdzifZzD+1D5zzTAUfRu+u5h1nolbnK3KNe5i9/873rvs9I9wHuDVwzPEz1GepaqjyuF9XfKR8ZacfDPSy43n0D77JoZfM6j6kXvahrgGv+Vi49QhhL6JHxSXmG1SF8DAA91/M8RD/o4KEHH8p4zlddfU3qgURLeFN88YtfjH//93/Pef+a17wmzj333CZ47YGU6zBeHoS/Sdf9BkvVsexegXfXcMaReyLXwaKv9ogW9gLdMTwyHnv2H2gyRXGf57dMr1SIvD820VLtPv+YM11qgWsN1Br4OWugBkV/zgqti6s1UGvgsaWBRwJFW2M+OtpbYm52OmYmxxMUfdHZvxfLli6JeYyUBihaBb5y49lgj7pZ94S/yrJilzo+OvpDGau5TwCCd4w7DfEPfvCDyaKBGXb22WfHhg1HxKVf+lJce83VcdZZZzXdlJEFo4SXhgUbeY17NvjJeGvEX6sCVdatESHrje8Fz4xZinHBvbp/aujIttBo0nVe47kKslbBMuSjDjb8Apd8h7warA+XtaeHOKYlLqUMWUHlatIPjQxktH70pOu0RhnX8T3XYTDZb7RfgyvByAZzSIYVxmmVISqoI7Dte3F3O8QsXrpkSRr4GKXpathgkOIuSpm4L1KXdQv0wgoDFMOwMrmUoB46A2zgGgAyDFj6X7dRZMDYpE7d/3WRpu8AlhljXEM5yGSWYgF6xiWG4/Jly7J/ACJlTwqC6B4LszKZhK0FLMD1MsGF9raM74lRyPcAgXzn+MI1k0RNjFV+I3GJrrA5xto7MjmVGaFpt0w12YAYu/aNBrfu1egboIjfBQIEl9Ez3+MuitzIKzgqK9KVTlBJsEfAVHAf3eA+KjiibLIaBevoY4xyY9saK5M+4DO/oXfKR7cZNmBsLPsH8BYZYRdjvJ9wwglpmAvmKNMPMUBhpC3sz7Kog/Fh3E/+Rk7mUBXwYOzQznR9rSRcqa53zmmBTsYO8gHYoAPKZWzynSw4+sa57dzhfkFS+pb6bCffJyg6M5sgcpWxCzCJrgSiBauow3mQhyNd3TFycDgT5vmStaZ7ukwtZEOXsuiNjUrb0BF9wdjjPuqjfEBRmfDMJQ8MPEAh+/uqVatzvUEPAN30Pf+N7+r6pFw+CwSf+/v7EhT1cKt6CMFn6gL4o25AL2Oc0ocDA4uTLSrohNweWtmftNvYjzIyKZfy6EPZ21xPma6dvNMO5KI/kAPdM77QRYnJOJRscxifgFXEy/aAh/WImIzU7XNEjwXZdvytqzjlC8j5XPPZK9vTZ6vAMdfRb7luNdZdyhSI4jtjyvIduuAl41im6ORkOQyzHp8hgvGG6UBvMkKdx8wJwWbXJ+SRbUkZ9I/hUIy/LFAmk9I9h885AU3upSzKcVxSDy/aSt/IWucAZv+B/VnfyhUr48ijjsw+RUbml2AeevV5yGfXFL/PtbyrqxkOQb1ThoB79fBEnSCzB2LIZ1gG1wABQxm3Poc9TBYUd5/C9cjPGLI8+4C2usfhGUM/6/GAXozZydyRxc07dXgYQPb5W2+7PfVD7FBc6i+66KL4yEc+EqOj0/G6170qgVE9GTxkcK7gOm9MUfcfrnn2o2uvrFz6hn5EFsckoChsUGKK6j5/2RVX/diYojmvK1t0IorWMUUfWzZLLW2tgVoDvxgN1KDoL0avdam1BmoNPEY08NOAom2t89HaMh/tLfMJij7/ec+JgYX90cJWFCppJcaaxqvAQAIrkyXmpQbEIdAk0n1eVokbYzfushVlQnzoQx9KNhKA1XOf+9yMJXfF5ZfHlVdcnn/LTNM10ToxRGVzCtS46dcVXINHwEdmpiCioKjMHwFI2o5BKmjE38iLYUG72cQb31Gmk+2U8cM9GkmCkRqUgonV8jVMqYN4ooACuuRpGAtq6ILP/QJE1f7gOgEVjRXZnBqcAg5eVwVFBY0FETROHQfIKDhEGwVsBdFxn9fdVWYaRhf9DIgh0OA4wiUWBiigAe15ykknNZkkAEayMwXG6fdkTQ4P5zgV2KEuAR2upW2yUHQhBVRDf+gBw64KNsiQ7Gkk+qCfZVzaZ7SLtsjG8UCgCgwL4lTHuqwi2myiIQF9WX7Inq6NE5Oxe8/ubJ9gAv1LXbRRg5v+4XfGrX2FHMgGaMx3lEf5mzZuirWHr22GQnC+Oja5xjmvy6tjsgoMHDJaS/IXWYzoE8CMfkSvHgbQV7q2IjvyIhtGN/oG7ETPGOokT9m0eVMatIBLyAGwdPPNN6dsJNkRXHUuCf44pkj0saC/L+ukbvTGXEUe4z9Wx3UVWLVPBUvkA1sAACAASURBVOsFafjewxHBDMoCfCnMxgKY6PKLge9BTBUM9fFhAifBVMaDjCtAUf4L6iEL1/M77UB2Q0UIRDMe+Z/rFCENurtiarIAaq7P3OcawP3q0TXFNY9x6lj/2te+loxs7uVAg3bJYEUWQFrnkoAXiY4mJgrLMg8Yli9vstxpJ/PPddT113XOdQeWPGxX5FUWgRT+plzkB3hE/wCvAJFFH7AIC3AqcOZ6L9AlAI5uq6C/bFZd2V2fqVuWILJSP9/5LDBpFGsMWdAZB4ByfAYQdV7BcOU7Yh8zPpHdwzzXVsY7baRsD68E/lwLPFSkXEG1KsgGuMTfMoE9QJH5irzGb2TNoU+4nu/yGUpc8YlDsaJ9fjqGKEfg1eccfepBF/Obv5VBpij3oyPj0yIn8ntQwmfaJlsS/aAD1yO9RWiXbHmudT5wP9/rGUBZ9CFrCcxI2skLl3AOySi3Ot5dy5w3HoRSn2NVgNm1VxndW7hfoQzvV1YZybRbnfKbB1COEwF69zU+/6tzwIMdZWWsC/JSj8xZxuIP7vlBthXGPnMGfWSyqrVrM9lS2XMU75eFCxfFhe95bzL/iR168sknx8UXXxwf+9jHUgevfvWrMwSEh19V750ESDMES2uTAexzhXs9XKiuuR4s0FesD44hQnCQfV5QdP/Bkbhi6zWxd99wtLS0/ZD7fD57K3tz3ef/9wfeU+MBjxGbpRaz1kCtgV+MBupF8Bej17rUWgO1Bh4jGngkUDQxz/mZaGuN6Olsj4FFfXHmGc/K7PMYRG3txGs6lHji4c1m488mWkOhCgy1krm2paXJkOJejE3BFAwA7tMokynKBp3ESsuXL4vvffe78fXrrk33eQwsNswyMrkXowdAomrUagQIhLoJrzId3ZQLIsmSkVXH7xhssj8EFDQ8aIcurxh3GqQacYJIutV7H0YHZckOMiahQJoAJfcXllBJdGGsMl3tqy6muqejR9pcBfAEnyhPgxhZBKplochkU26BpipAJtBZZXUhry/B0SowOtXIjC1gRbu/853vpAspCTDQu8lcuEZWKfVmmxtyo29AFcYGv2Gwkw3XdtAXyWzqAUQpBq6ZjW2jwIJMXdoIYGGiD5mslEnd6TrZcA0XaBC0FPgRKEXPAhPV+UJfmLlbUFbDUwMXUIHfBCWNhwdrGtkoQ/deZJcRS520UaBOo5r6NZq5Bp0BJsNa7e7pTuMXwMV5KEAkS7ZqcAuCOn54l4nFbwAp3Idc/obMtIlMxjKjMHLpWwA7M6bLUkM24tjB+mUsXH/99cm4g0V80803J5hEmciMaz2gKZnojYHrmmNdzdADc3MxMjaafSlLUwYb19rvAqOCbrTD+c54VZ8CiVzvAQDjgb5DXuunP+gz1g9j4DpHrEu2F2NWhpUgtiAqgOj4eEliZExFynWtQjZBPsEFwyAgU8apJZxExf3ZgwkBWsFU227f2lYB3s997nNx+umnN/VPG2lftc0CVgKQMl35XgagYB59AkjDuPA718gmqJ0HaoR+KCCb86ra3+iAQzRc04kDTHmMjSL3gejp6W3GWBQsoh7KQwbGI33CS/AO3ckqRdf87dyWOS/7kesYlwBHl1xySY5fwgTAZAYoBnyjPbqAU58MWzLLcz8xjymDuUy5PM/sD8pzjMheFoQ1TIHPVdmLxvTkOvTi2Hfs0beMfUONCLQio3GX0QXfr1m9Kg/mkId2JIDHP57trW05zmG4e6BkH1IX8i0AGJ+cyAMZn8v2N2UBYNNGY7269jB2nSO8V59T1WexY8VDi74FfQn4zTXA8My7PldiQXd0Ep9yJvWMXgAE0TuHc6wr6Jn+MVt7Mpr7F5YDqO5yEFpd/5CJsed6436mCorKZHXfYwgayvEQxRi3gvfuUyiPea8XicCo+y0PBilbhqpeK+jPAznk9mCIfpCxyjhEX7D8PRDgmYNueGacfPLT4/s33BiM0/POOy9OO+20BEX/7d/+LdfyF73oRRlr1JAJ1OPahEyAosQVNSyCex/3Dz5b3Pugb/RPG1jbGc9lf1YSLbW1dyZT9MDIaGy9+rrYt/9gzM3hj1RiipoIS8M/AexG9vkaFG1u0+oPtQZqDfyGaqAGRX9DO75udq2BWgNFA48Eira3spmcJkpYdLW3Jij63DPPSKZoB26LbcUV+ie9ZGQIigoY8A4o2tHIwC34KCtCw5+Nq4DfhRdeGMSBhEEDA2H9+nVx3bXXJlMU93kNBMEl7mWTz/cYBbqTYmxUwccqC7TKLEFGDFBeadw1QAaNCdlYMt2qhoyfZRDp3lhla1KXcdAAgLjW+HFVvRkfUQDSbNDFuCLeZDFINWrT3bqrK+WlTGNJ0n4NZpk4VVahoIXMI66hXEFM2iQLFp1xHfJrIPPOtehXF/KqXIIWGvT53nAbHtpZ2H7EfbvqqqsyO7CZpAW7TB5E+TBJuQb3eQEJDCWMNcoBaMSYBQSRfYTeMKowyGS92b+CzRhzyG4ZMqZkKMm2lGE7PTWVfWa7Hd8Jws4Vt3iMcMEmx47XmQipCjjibg6QQBw9wAVlRUbjFerSueqwVekAyFjCeDYLNUZvNbYf5dF22qfRLEuIezJpVSPpS9U9Fjlxs6Zfqka/YLMgMH+7DthGytm3d1+CHoAHZGlmPtKenJMTk7Fr966c0+ic/nG+AEJoRNsu4nLq5snYoJyhXbua4Bn1c60ghCy4KnOTsaJrLQZx0zBvxAwV7Pc650x17HqI4ppHea4nzhVBSOYH+hYk817d4cs62NpkZgroqEtdhx1fjD+BEwA92I68ZLrJTBTMtG7HLXqH+cb3O3fsiEkYdlMF2GXdcE3zevUgaCNAIcglmPX5z38+22FSLkOK8LfgFXpiDtOPJQwGCdnKQRjyMxdkQ9JegWTbQrspQzYvAB2HQt0NQKoKKCOnAJwhEZgzrhWM2+XLV2SyGME85bRPuBbgHnCMshgLXCMjkTFIW/itevAgI5H7AezRNwATYL4xb7mP+cg8RUfUAcgP6EQ7AW4/+tGPxnXXXRfnnHNOJhATJEMO9CuAVWVAIjt96/NK12m+d5zy2UMcZBTA95kjgEa/sD5WQVPXKecD3iL0Afr2AEy2I/WYMMkDJRmKPmsoj+8MgSK7nsMo2fmAorQD3Tk/HAvZzonJzKLuvegTMBXd0haBVJ/zPtPQE88HWZmGoVBXyAZjl76jD4879riMfYws/IaMPluaa0oj3m8VqBWsVtceMKInD7BS91PTQQxW7k39zJTM8jw/PGTlGp4J9B9tI1YqgKxyZF9NlyR4gtsC0MToNmSLY1ZAF13kQcjMbOzZuyf7k8Mxw8xQPrqiT3j2IhfZ5y/5/BdSR294wxvizDPPTFD0wx/+cGaff8lLzk4GaRUU9aBPUHSKg++5Ek5GtqxrX/VgCN3RnyYSpI9dFwA8BUWJKVoFRSMIAPXDoGguOo1XDYr+xK17/UOtgVoDv2EaqEHR37AOr5tba6DWwA9r4KcBRVtiNubnZqJ1fjZB0Rf89nNj6eKBzFpMTFGNUd+rNWhQCZroXsa1bW2tuV3FSJBRJIgmq9Cs24ALxKrCtQ1D7fnPf34cccT62HrllXHJf30uTjnllKyWTTfASdWNEKOEcthECxYK5mEouyGXkSGggYyCHTJCZV7JfpM9JMuS6wQ+ZG1Sjlm0dWf0b+43zh9l8HuV8YH+MAA0RmV0cA+gz5IlixMUFejCCAUEkF0meIdMssRkwfKboA/X8zttl7XJ3xriMsTUYRVQ817BJ2TWRV8Gj2OiyjhLORogg4xCyrryyisT6ALkJHkDbnz0Oa6vgAwYZciRYGQjkzsy038YceqR+7me/qWdAoL2M/rDsEXflIXRx2cMP9mg1Mt3ADZV10Vj/a1ZvTr1BZjxwP0PxNz8XPT29KbxKcAnSC0DxjGFDqnLcA+6DwP2YkgCkmjIClQig6Bpsp9a25oxPwUMkmEzM5tgZDVhkOw3dETb0SHjRrfQ6oGEQBX9KChrX8okTsC3kbTDttm/As+0j75kDDN2YYHS185DQOwd23ekYQ/Ig7yAozIEGTdHbj4yVq9ZnXUBXKA3+oU5tGv37mbsUGTFjZtYjPzuWuNhgmCNesIg7oHBapK5husrdbqWOR8FgSyzOo7pT0EJwSbXO8F27/d3ykGf/z97bwJtW1Xdea97zrl98x6vBaQVAcEEIihij12FKNEkNlESK+aLfg6rvtRnTFKJSTRjGCvJsDRVin7E6DcsLU1MYjClURREEAVBhIciGEDAjsfr773v9n2N31z7t+96J8Jj1EiNSrz7jHHHuWc3q5lrrrn3/K//nMvFEEFGAQFZ19TPeAlslCG0hJ8P9GdmvICW4fPaGeozfJaxQBbqObLc/YMfpNmZDB6pHwL2gmW0jXOUadoRmabUx3UAV5TPPOMaztNuASDOuRi1npd0Lt1//wPRdkBCPjDrAGNkiXJMwL5k69PevIBBXuD+Ggjnepl09B29k9XJGNEO2ZXHHXd8gMoy+ARckRH9cuHhrrvuintoP2WZGgB9BLynj2UdyBfbQ3kCeYyzKTxiDs/MxH0yS5EZQB7zkXu45qMf/Wi66aab0k/+5E/G841N0WQrCvi5sEZbGDfHxXB7yuMcbULGbrQjOOyzSn2XXYpuIGPa5LPNtBKMFzoVERgROp8jOjguIGveS/oiM5jxEOgUfC8XS9VZFkmQOfZAIA5doq/YRZmW5SIo+Zc5js1Dh1g4VZble4mLOeoJv30ulgsazm/a8bnPfS7KeuYznxksX9rkBnyG38tIRX6m0ykXVFxk8Fnkwo3PWOdJAJ0Vy5p28/xysUqwXgYlOuKCnIuUjjuy9DmnnS/zanMMfRB4NJIG20xeZo6TgsQoBeRBeZTLNaTIuPPOu9I/3n1PbO73e7/3e5HC6JOf/GT6wAc+ELrzute9Lr385S+vw+d9V6IfyIucorOkhVjJOW19t/BdobSFHGPsTUeD/NdtZistLa8GU3RyajZA0S99+cZginY6fUeAovGcKkBRNhhtcoo2XlEjgUYCjQSO3ISukUcjgUYCjQQ2nASOBoqyzs7u84CibLS0aWw4/cLPvThAUXaeXUurNXujm+WEMLtB0RJ0Ixfm8mLeubYEInwZ5hhOBy/TOEAf//jHI6ya38997nPTySeflL59113p85+7MkBSdxeXwSgwKCAmU5SXa8OoAdx0VARAuB8nSOeP+gxzL0E+yjMMjf+pT4CCtstO9TiOUem8BqjVbtcbZOhY4VQJAOB84kDiDMga0+EEPJidnYnd52kH5wUFBSsEZ3QkcTwEdm2jfdXJ0GEMx6XKNSgYJIAsgFYCZKWDXbKuBMwEenQ4qYfd55Ed99JmQvMIxUXmAAukSbjyyivDcYWJgkMqQwqHMByrKm+foK6AXAbe8+7PjK3sIsbAsGXZqGXYIu0ShBYg5nrZP5xjTHBAAXUBTMmPee+994YO6MAz/gC5XCszirLVFQGyifGJcOYDLFpdS7sf2h1yP+ExJwTgyRyQbaP+dTv3jCvX0E76x2/ARcrkt4sAsE9HRkdqh9mckWW+PNtou9Uh+mAeP64pAUKBBxneAmnIHqdZJ535Jnvx0MFDaXZuNoBQnFycdsAn9ACWr6AC4LCbhsEoHhwajPBj5PzZK68MmyCjnDDln/3Zn03Petazok50RRBaXVU3AUVXAEJjB/Mc+kv7nQdcr+46J+y3OlwCFaXd0qZZBt8lY7UEOrR9ll1+o2OCmrK6OZ/BnL40N5vzgcqy4n8XKbAhyJq6nBsubtjWMXKGTudNyJwvXFOG4NJu7Yd6JPgmqKOecR3zgePMVcrVdtpuw2AJ/f/kJ/8+dJOxpgzGmnnPMcAtwRrbX+46zvyfmABgX8/jqq4KcMmgFjxijnCMcg8ePJQe85gT6pzHtE/Gn4xk9BKQjj+AIOQreEk5gKLIQtm5UMDc4TzyAIjkGnSfD7/pI22SeYuuImeOof+AodhCgCuYitQDKMdYAtY6/2UV0m77pS3zdzDwqxygsl2Vjzpfjj19N8euO89znylHDPUn/D+tsYi2FHIRFLV+2obuBmu+WnAwlYsscPRW20i/WfAizQE2Az0EEOYbeQmq+gxzftNGw9Cxt8jXPss+9rnlIoW/6ZdRKto2fmNHJycm0+jYaLQJxjD9YxFHNjr9d3GJcviYykRAnAVK+o88TbuATnEf12C7SjaroKigsZsayfp08cVnrYsklM1co37kxP3YR9rKtTxDog1z82FzWz2ttPmYfJ6xp28+f+kv7TvjjDPqhT3K5XnC2FMnOrhv3/60uLQcNvuNb3xjpHn4zGc+ky6//PJ04MB0eu1rfznC6rmHOuivi9/xP5sOwpDlPXJtrbZh2gm+BdsZL2RDWS6Icj4zkI8ERccPT9U5Rfv6BtIqyGcVPl+CosFuJh97Sum97/mzhiRVv4k3/zQSaCSwESXQGMGNOOpNnxsJNBKoJXA0UDStrqThof4ARednpoIp+vKX/nzasnlTsERW1lZqhzDAhGo31rz+nl9qCefSiRM0IeK+t8q3Rxh9NytAsIGXXkMxP/axj4WDghMECHr2WWelr954Q+S0esUrXlEzH2D/CRLyco+zE/nLqtBa88Txos111MF1ODACdIZ58a3jpPMr2GB4oWwdyuHF3Q//w/QwnyJ9EmiSrRkhaxVTVrYI99NHdy2m/TjUOB/IERAJmRx77M5w0Hfu3BH9wOnRqcahlp3i5kKUIxhMOdnJmK1DLQU+HDfaiFNu6KPgKfKgHuUqI5L+cQ/XGY7H/SWw1D31aAfAKE4S7SEfJKAojg/tIS0CfcfBAyThQ/1cT+g0/8/N5R1pZXjJasOR439zryEfZEzbGUvGnPHRsdWxj9C+paWQi8CGzhiyEMzGMcSpXVleDoeRe0455ZTIFYiO0W7+ZOwgE8E76xBEJ3yWMug37REo4jquMaWBoBe6sW3rtnBs6SP3UCeMVVhThLvzP9fJ8BHoFdAWpOabcl0MkMVIX8PJn80bqQAQADowprK6YOrysWwBNdlAHAcspg3IJYDkKmQWphHgw3cfeKDOiWk5ML1K9qLMVfSc9pEvdmR0NN18883p29/+dug/cwtmMQAWABLgCGMiYFgCSegsbcdfXqg2DikXAThvrkgBX465oEBZyk9wW9BcZqpyRD6Uxb3cR5sYXxdEuK5cKLA+GZtcq22gL9Tjwkh/f97QiDrVFdum/lI3Y2nIKWNAnWwSxkZ36mUJrHKNzGhZ9+og+qZNENSjTc4R6mWxAZ0277LjBzgDWxigj3rvu+/+AMABr9zIh3pYDHn+858f9VCuMtIOApKx2zWLQgKZPlsEVfiN7Oy/gBj9xBbAyN6+fUc6ZvPmGqAUFHeOOCd4ppAigHZSb4TuVpv4KH/aSjsFoZWrKTLQWdoAuIrtQMeZFzBAsUP0nzGS3c4zjmfSpz71qSj3wgsvjOsFwWUkqpf0W1srsO8YKj/Pq2NcJ4hZjqt2Gl0yWkCbJCuRdgwPDdaAqHLXPgpkkzcaRrtzSlvjc3hgsL8GjQEfsRe0k2cbdob6sDnOPfKQTk1PhW3i/JlnnhnPRuTNYgjtRPe4XyBVpiNtUP8ZQ+VDW51nPF95z2A8AKPZ4A2Q+rrrrouxQrf379sf7HYWJrE7bohkREnJ9nTuCvwxnwSsGQfaKHNUO0G/HCv1n/ZxHf1EL7Xb2jVtS/n+gFyYc26iR9sFoflWpsgSO4rukcsbmXoP99MumZy0h2fLnj1701duuDFkxaZKF110UaSIIKfofff9MF36Sy+LXel9f6PtLrIa+k5O0cWlvADN+XLxRvtaLh7bDuYBx/PCWc4p2mr3BlMUUJTd59loqd3uDaZoEERXc5oZmaLxbCf9UErpsne/q8EDGr+okUAjgQ0tgcYIbujhbzrfSKCRQAmKBqiFSIiLZ20dZ315KfV2Ijth6lnFCeqP3ee3b2X3z07kM8yftRoYoZTs5K/EDscL7O67kNki6wyrDKRklsJ6jidDH70uVvOrndPZfR5GHg7xL/3SL6Wzz3p8uvGGG9PVV10VoVqUh7NNTkpANMM5dazMC5nz2fVE6Bahs+Yz4zzOF46SeesMwZNtaqJ/fudQwFY67thjw1GS/YMTjMONsyADTUYMksLRxdE6+wlPCOcNdhsOSQBPo6NRP04WAA+OC2CZeRdxmmkbTgx/tHnbtq3hYOMA4dQAHJCD7olPfGI4DQBGtAlHXDAF+S4vrwQzC8YZbRfcwjGRjVTuXKuTT5sERWirYJJh5+VvyhdgkMWlA6iziCNJvxhrcpIB5LGpDnXrGAkcC8Jkp975m3VE0MMQQq7RAS2BK5mDsm3QG4FgvgWYdNQERmTrcA1jwtghV5mhskJpIwAg3ziIOJkAuoK5tI8POjNT7RbOGDF+OOKAkIensiPLB51zHAQoTM0g2BXMo05vgKG0hw/jgSNNu/yf6wKI7u8PvedbIIh5IrtaRg/f3MvY036u5xOh6Ozk226lf7z77ugvefdkPQmOci36iuwoQ2YbugtTb/rwVOTFE3yRIS0TEXlQ9mmnnRYyLIEM2ajMM+q9+uqrY84BTNOWSy65JJx5+mWYK/cg6wAuYRL3Zja0uk/7ZCehPzKxOO/mMwIZgkMCuSXwJFClPF044J4S+Ohtd2pWuNcKHCO3kokdNrlaeFCfuUb7wNynLegEwA42ww1JBM4BirAxjgPgxnHHHx/30C7agLy0v9gqQT5BmBI4FPjlXpnxgoO0hfPYEheeqI88mcwbQWvuRbbaNua/Ye/OTXMv02/mRSx2DQ1m1nGll46HYAn3MO7lfFaewYxstdLXbro5/cQTnhDto17a5Y7o/E/9X/jCF0ImhE6zAHfppZfmXMs+z5gHFSvdxT0X9Rwn2qRskZPs0xtuuKFO34KsmavYTHSd9pRpRRizeNJWCxEy/AxPF2h38YoxdxGB/527soBJ8ZEf9DlNjAs+AnvIU6ahwJu6rh62Kn2sn+tr65uQxcJIu51uvfXWdPNXbwo9pY+yR8fHc37hldW8gR46azQEthE7Rrm2A+axsmMxir4xLjzrANbpVz23K/unfcSGCIgiJ+eW7yClbGXcY3cBPWVvAtgCjmsHAUxpB2PGew42m3uNjqFsGf7mChcUZAzRe8YaW0U/GWv6oL2ljdThhnHmhGZ8kBtzREYqfaLv2ADHN9ihh6fSzGzeIIsPMiW9yzFbjol6kQv18Q7CH7LmGtmsPOMojznsu5h5oR9/5lnphhtuDGbvb/3Wb8ViAfJ557vele6+5/704pe8MP32b/92ml9YCDtGTulY6KnyT7Mo7ruCdl/9KvXcxWjZ0L5L2U/eXxaXVtLA4HBaXF5L+w4eSp+/+otpapr8rMxTFmszKBrqXr02xBytmKLv+a/vbPAAX6ea70YCjQQ2pAQaI7ghh73pdCOBRgJK4Gig6NrKcsJ3EhQdGR5IL7z43xwBivKqCUCFkxlORmz8Aii6mto9hD3NB5uuwlorECIDWXnhvlrBL/LB6WRl8C6zNT/0oQ8FiwQnAQYhoWxfveHG9NnPfjaYozoVOAdPe9rTwlkRUC1Dt2Ro4bCMbd4UwCIfvnEIZCPo6AsQ6YzK/MQ5GBxgB+jZCHUEkOFFG2cFpxYAogSdqBdHJbMs9uSwwgqEg0UEC0WnH4ccJxGnhP7ivOBAZRCzNxwZGTfs1k6ZtJNww2ARbttWsxJlBdFHwUX+b7XaaWUlM95wLmWWIWtZerKSBLVwXgR8+Oa3IIigl843zhttFdgQfNIB1dkVuMJp3rVrVzrvvPPqEHBZb34LDK0D6uSjzWHOlGtfaYNAtgwa6uc+HDGup+0CN4IltNcQU0EW9VO2m6xW9IwyGBvZPgKGfOMg3nHHHaGHyJf2CUZyDhk/9tRTQ0YyYykPvQLY5pty0QXnATqFfByvw5OHI39pyf7kHtm6tAMwARmjF4AN9kNnPxgznU60gXMBeK7mtBilg29YPtcHoMycmZ0JUBSwwx3rZfcJulI/x0wDICMIJ3WgbyCxWRXto930SwCBtpu2QJaSgKRtti7mLYAAY0L5zC/6BKhBv2UrqcfBdK0cdMLnBfcERQXfBXeRB3WpOxznU7KtarmQKxfWfAWK5Lm2vkO2su20O8FamgAIL/JVqq/Oy/J+gVqZ8KaTwFaYn5L7ATH4A1jxN/c4P+jH8MhI2rFzZ73rtnkkGUv0hPHmOlnrstfUCeeFaUecg9pN7kXutBFZYCNZ1MJOMsc4jj3jPuyVm2cJjFgPeiHjk7qw0+Y2ZaMWgUjniIsvHKdcQ/jtu88WAL3J8Yn02c98JtIx0BYWxZibyBPd+fu///sEcMk4E05M3b/+678eYOH0zEzI0I3OygUc9QdZWB96KcOe4yVQzznBWwEh7nMhyrJL4N1+KncXe6y71D/nnDaN77DjVYoUZKMuaz8El7W5AqEycjmvTmifI1C52jyMpVQWfaYJx588nDedGxqqmfO5nSl1evPiqONd9p/IAZ5t2ELudfM0w7hdRKQsgV0XBlwQo5/8T/2Mn+PhfDBdgKAhdoxyGQ+ev/QRXVW/XLygPhYzqY97WJg0Ny7PMv6QpSCjTEkX4xxL7HC8uywsprFNOdezDH2AROTCZlK9fZmhDdBJCDx9YhM87Bcfn2FECnCt1/HMMBUJ84byaDcLt7SN55NRMsiX/jhneMdC1mFbp6ajHjaDYiwee+pp6cMf/kikOnjrW98a72OUy4aYD+3dk1516aXp11772poJGs/satGJcmLBuGLPC7qrO76f8tu0IdyvHUYOvv8AipJTtH9g6BFBUR5YoXOVjoZet0kQ1TBFG4+okUAjgUYCDSja6EAjgUYCG1oC/yugqExRcoKGQ9gFirbZsX4tg23Li+QbW0prsSlMDpPPL+85YOOqJwAAIABJREFU7F5QTkeudHB1+nAieKlnN15eunFAfv7nfz6c2Hv+8e50yy23xKYAvJwDIMHeMPcWTorh3uZHKwGkg+OH6hBbAU1evrmHdpqLizYEO6hiOfCiDuhwzOZNadOm7EhwTnCrLAPHlt/mCcMB2rtnb4QAnnDiifHSD4jKiz4OIN84HYAIAnfcLzghgOXO6W7WQvtxamQHUa+ho4be4ewIArNRS8DdVRia+VFlktFenEK+ZdsaticAKTglGCjwx3GuLZkfyFMHXgDJdAXUwQZLfJ9//vn1RiQCrjqSOujWz87HpF8QfKW/jAt9EdDVeVKW3EvbzEPHeZkqsoiQsSxJ2cuC4461ICvOoKwt+gNgQvkA+MgP0JTyZAByv2WNRV7EiTgHSEZIprvWU+/d99wd42Xag5NPOjmd+1Pnhhxl7NB26jcvIXWrr/YLkEdwQEYg98zOzKa+/r6QO46xm0LJhnJjFPWaPuswM+8Hh4fSQ3v2BPCojth/7uWPc+HMT+XclevAczt1Wp00X4Vqc41pEDTK6CJlCNg77gLz9tUUCAK6zCMAONh9gBV8BCORXaTEQB8BE1YyU9Qw7Bo0qxx4wQbBfMsRUC/ngmCpDHHtBd+OufpEWhEWiwBFXYhxQcIchFwrq5OxceMerucP0M/8jy4UCErST1lWAJ7YHZlqlLVt+/YA9kAJGCP6r67BItMOlWCYYIb5F51n2BpDkKmDvjKXYFbKCL3zzjsjN6MAI4xe2PDaKHTMhRPqpEyASfMqUleAkdWmedoTWfPUaQi4Y+MiEHJ1cxZ0kOPUNzw4lG766lcjugBWHozkz3/+80fksyVtC3r2nOc8Jxj+z3ve8/KCX6dT6VBe1LMu9Ydv6hSIdJ7SRvWxBierxRplLWDmYp6gkQtM1uFijDZF3VTHLM/nqmMjSN+p0pZoL7rDl0ubZRkCtC4KlICtgFMA0KknFjxgBLI4qu0wXD8DoYuRl7xsl4sxMvQP7D8QOZe1T+gF+T4XFhcChERnAdoBIbEX6BXXAjJu35HP0y+OlblVnY/YXxeg0AntKP0yXYXPRm0A5aF33Mtzmja5OIAtMvQf28O4G8Xh/FN2PosEmvl28cWFLOoAFD32uGPr+c6coG18kyc0FsGqMHQXlWgf+sBia+TfrjZdo3zekUhjQY7pLVvzolX5/mI7Dd1HhvzvBn6xoDk0kq699rqQ/dve9rZoG+Hz73vf+9L45ER6+Stekf7v178+7CuyDN2tmMX1+16xqV35Il6Co0ajaBN8fjjfOp3eYIoKiu4/NJ4+d9U1aXqGBQlimI4Mny9BUVbqm5yiG9oFajrfSKCRQCWBBhRtVKGRQCOBDS2Bo4Gi5BRtt1hiX4nd50dHBiN8ftuWYxKgKLttRxgtjI+KHQX4yatoOHbLbNqxkFZhplQWNwNcqw8LiuoQ6uABMOBgX3bZZQGA4ty8+tWvjrBkwvJgSuKw4pwI3giawO4xPx4DjaMly5KX9P7BnJOPumRB8jvYGQsLwaTgG4fHkDschgi/JURveir6AnjKdbKrdPxoB+WVLEUcEJwU/vZU7DaZD+66DnsDp8bdd2kz15jHkzJpj0COTBBkWwJPhllzLW0TIMzsl63pe9/7fvTFDSGQg+AtDqSb9VC+jrzApM5wCUDobHNOoERHXsCo/G3ILf244oor6pxw1IcMzR1WAg4lgA5LlDQOsjtxEkmhYF5ZGGCMpUxE6zb1gGCmoCtywam1v6VcLUNAgnJpH7IT+OB+ZQkwJ1DNeUMQOc/YB5BbAbSGwMrUNFSSXHyM2SmnnhLgkiCHQBH60c2w4noBI9qKjAEWQgc77bS0uBT9I4TS8GKZmLLVZK7BJqKPyAT903mXZUYoJKAaoD7nAA8E4CnLdBMCyTHnyMdIrsLZ+TQ6OhbpNShPMIKxoc0CBwKfst26gR7HkPvNEUwd2Ap05dxzz60BW3U4WIyzsxF6LSjqYgn9KMFMgXzaKLgpG81zlKuO0h7KEjhRLshC0CMAy7n5tAwrt2LtuQBQgnyEBQsOUa5sXtl8stYCpKvsr/aTNgmEo19uwiLIMEoe2sOHg2lGPYyhKUbcSIx77Es30EidnhMw43oWAjgH8/OLX/xi6A8gK79pm7kgAbTQX3RQHTa1gDqi7WTOUD8gIzaJ6wDGdt12WwBagP4cQ68Fz5A/Yep80F/qon7zS7NYERt69cP2n4v8tEQdYHsZC9qA/SDcnzLZAZ4QYdpBfYNsYDY8nFqwzWRPV6H0/g5wcD3PR82ipE2xaLicd972o34JxHeDnT53fEb5LAmQfynvAu8zwWeOZaqfLlwFI7FakFB/8kJlZk47zwQCtff81k5wXwmSlqHJgKJVKEi8B3Ctemv72SRrcSk/k00rQvuVDWA1fWT80CPuU0dl39N37kcPeF4TLYG+URcLUzwLkA3j73PXjY6oy4UUnw3UUebUZexlvQtiUjd6iI2nHhbGKJuFWViV6CI68pa3vKWOWOB6bYvjpN3HtiNTFnWRe9lXAUquoX/MH5+N6pfsTp4xji91sDCEniNDmJ6+U7EQRh9YdMBeY2OwT/ad/qsLtEUWsotWyGxxYSn99//+0ZBBCYqy+/ze/fvT857/vPQ7v/u78Y7IR1BUGxxjXKXfcUFHffL9TT1wIUH7UDKUBUX7+geDKSooOjPLM4Tc0Q8fPr9aLeq/77L/0uABG9oTajrfSKCRQGMEGx1oJNBIYENL4GigKMFFPWmlBkXHRofSJS+8OHafh6EnKBo5Ravw+U6bMObs9LVST5qfnwvGCDvVrjvsmTnwcExRnQcdb17MYSDARMAx+OVf/uVg7dx+2650/fXXR7g8YBjX4TgDjvBijRNr+BXnZJDych+5OefzpiM6hTqD6/mqMiPE6zlueZkNsxagnGGOvKzjxMDKcsMRmYh+cx+OCH+AEn4EXnUeaWuE2Feh4YJGOFuCTbKPlFPJlqK/9913Xzg3OvmCWpk9O5YmJibDiUZm9Is2ypKlvpLtKdtDcKQMs9Y5w7GjLh0q7xc00jnyPHLD6SSfGaA248g9OJgCpjrzOuslKJoZydnp4qNTpyNpaLvjI2CA0+fmVIZEC1A4NjpiOnE6lJnhlIFWc88KlAomym6EkSMQzTdjUuaIGxkerkM16Z9MJZxw2EWGRMNiE/RTHtSNA65OIxfKZ36g++ZqFRCTqUlYJe2FRQVQUDIgS4CDfhP+PzI8koaGh+oQV64xVBVQEX0B8ELfzfMnGEc/lLmgnqGs7D7uRkE68i4i+Nt8vzIAqVs9pX0yaDlG3+kj9SADQFGOk1tXx1+wmPYDigJsufuxjrmsNcrxmGxQx512CNJqP0xZwG+Zoi4OYA8AbZC7IANMUUAjWPT2V/DB+aQNkPWlfjmfXARCJ6if38wnxz9yCA4NxdxQf2WZwnQEFDt4KOf3BKQ0pJg2CqIKgtGnmuVaAe+0lzah74Q6A6Kjk4AtT37yk8NeUy/MOcAq2oMcaIM5MJFpGbqtPpqPUWY7v9F5c0UDtN17zz0BPskUlA1ueegPttIFDPSFeokygEHHYhrl0nfa/tGPfjSdc845oVe0nbpgG7PJEXOlBFYjQyEAeG9eIFO3BC5lRmrzlJXXupCiHqn71OnmNgJpLihxL32J8Oq5ubCX2G4XsrT1fJfPmxKI0laim3y060ZCyC53vAVt1fMaCK1A97K8I1h4azmlDqA/Y+WCmc8PyuHdoN3Jiw30x3ym6ihjy8JQT6sn+sxYUg4MTFi9AqIC/S5cyHJmTqAb5uFUJkYwmN7APrigJOsZ3QNgVRe9Hxvu84NrXEgbPzQerFbmAIu1L3nxS9LjTn9czAfaJnDtM53+MB/ohxuh+Q6B/XcRSR3y2Uy/jD5gfDhOmeiOthedQYdJzUN7absscv6nj+h9uViqvTK6RburbnJe+314ciq94x3/OeT7zne+M8BXFhAARffs25ue/oxnpD94y1vqJJ5h01o5xY2LBkcDRX0X6gZF7S99bLc7aWFxOQGKLiytBihKTlFA0d5eNkTLoOiPCp9vQNEN7f40nW8k0EigkEADijbq0EigkcCGlsDRQNF2kD6XY/d5mKLsPi8oCvApKAowJSiaw+SzWDstdredCzbYWpW7L7OwMnOATZYEYgQCSudL5x9H4SMf+UgwP3Ae2EQFRxum6N/+7d9GyDWgKC/7OEyUrTMjcIijpFPJdwAMfXnHUz447NwHqCCw4UYmlCGrBMdCUG1pETAm7w4tM1Lnl11y2R1c8NCwd9mAAQZUwCdOMH3EwcVJqjcTqRiqsvRkxNA+HB3ahKNu+LOh87RRx65k9Qjc5DFopdlZNiNoRZ8NjcdJoj84HrJoS+YS5XI/5wRJMj6QQSQZN1yjMyfjQ2dQp0iA+NOf/nSAETppMnVkz+mIl8wY/oeFTHoG2us5ASYdZvVJUM5x1FEWiKL/Otfcy3XKUyBWpp7h9zjtOMXm23RsGU/KAFQ0XFf2IeNmzlfmBeNu3jbuP/GEEyO3HPfNTM+kgcGBcDgFyNF768FZp/2MBXXSTsrjWlhHhF0Skl/qtM65G8oIQpXgueACeogcOEd7BOc43+ppBcAnqGWIO+0xpQNOv/IV1JaVijO787jjalDGemQNliC8ZQh6uwggQ5i6GQNBB9rLLt+0j8UT5MU12oLIrQdLr8XOxaTzyExLwST1SedbRx65ms8QGVCnc0G7YFmUhxxos0w4jlF3sLw7vbEDPDJygxg3OFH+zr+wpVXeV0E35EOfDDsvGZhcI2uX88pSQMPFCkDhffv31UCK+q8sXZyQJV0CxbRJhiYADgCewCw2mAUpWflcq57xv6AVOou8BDFlznEM2aHDMP34xr5zHW0EhB/sH0h3fevOSEFgGeg59lBmM88AFlu4F/2VqagtuPBpT01PfepTYxyREbl8sUWAoDxTYMFRhhvZUDdyjbQErVY6ZsuWyN/IR/sp05G+ID+u5T6BdZ8VfLvQxT0CddpGQWzBS+UnMC+L1kUcz2vvXOTRJgtu2gfTEKhb5fNRO834qXfoTnkN5fP8Kj9HOFVsukR+0fyiULOsLZv2HjiwP/X25RzPgsGmNRHgRq60VfY8ckOujHPo9mpehNi0eVM8P1wU4H6uQ49oN7aAseC3NoZnvkAo9bhwhExdXJKNzznaIWPZ+ediF/e4gABb+pvf+Ga65ovXBCiJjhG14jXoMwuWtAP9pu/YBOY/cmazvQMHD6Sx0bHoG6kCqI/+UL+bMbHBE2l4XAQsQXGuQX8B9SN6YW4+NidD51ikYc5yjntgkZrGgmgCbZsLnNpP2Nkwy5lLe/fsSzfddHMAwJdffnm8j7EpGf8fnp5Kz77oovS7b35zANr1O17FMkZnos0Vk1rdVJf4Xeq7tlkwWCZ5tmudNL+wlHr7BmqmqKAoGy2V4fPxnlIobAOKbmj3p+l8I4FGAoUEGlC0UYdGAo0ENrQEjgaKdoh5X1tOqytLAYoes3k0QNEtmzcFsMkLLyG0EQ5fhUiVoGjPGs5iDhPNGzDl3GvuVn+0nKKCP7zIw+IhPA1QlByiOMa7br0t8ta94Q1vCMcHZh4fwByAJPKLlSF+OsWCfEtVPkEcLpwPnAXBMOoWXNDZ0LnXIRoaHEhjY3k3Z8KSkYd16LzgbAggCp7pGJN6wBBmd4rG4SgZLG56IrMIp5GPG6JwHAeI/sraM5wfR84cY4KzAhAA0jMzszUQrGNFGwVVcRRldVKPbB+PlQB2CWrrBNEemUGCYoKmMlfo71133RU7ziN7QUKBaMsSeKUN60yfuchPGyBdFd4s8GU9AlrcL/NFIIv+KQ/ZyY67YEHZx9I5o90wXHGUze9K3YYicgxAjjGgbK7DAaY+mJ/o8Wy1Qzzy5tzE+ESEuMNBxhEWzATkMaSRcUafDHdUFvQf2ck0QidkobnjM+Mho1IHm7YJEigfjgnmOH7UqQyDXbu6lo6pwjmRkU418mb+0U+BYOe9+hNjtZZSPxseVZ8SxKcsWaeUJ7DvvLEcdJXzAVJVDrZMWuYy4ARghGHmjjEyyPlEV44In6dcr6E8FwBso3PbuYBc6aNAVQmMcS/XaWt09GkL48A4kUfW3KvUQbtkdjof1XvqsTzLtP+OIWNlCg+OyVgtx9I+ROh7X28dwq2MlaNzRPm7eGQuRWwM4bqyV9F3N5ejvlLW6AKyEZiUAYZtk8WtDAUIzWcr65/7AY4EkMlX3d/pjSgEAbQSuKN+y+d/gXXrARRnoz1tMs+WM888M11zzTXpK1/5SkQjkFKAfgL40j/BGMaE9AOHxsdzHuBK//l2IQcZcL1RB8rXBRbBbfVVIF77IxCl3mh7BJAES30myfSUSc15AfHStnHcsTPyQfmos5ahnpuWAIBQYC/A/yqNjDoaa6gVA5UJBmAdf0sZuNamarMi42M7M+8Zb2TmNc5xF6vUR9oOI5PNhmCxj46N1ix27KWh84B15tIUODZtiikqlKU6F2z3qemwwdyLjXWjQ0ForqUNsloFnZ2Dzhe+aefuh3YfkXYEdi+gu2NCOaZDYbyc46UtduHJyATnRESbTE7W6XmQnfYaeWKf6Ad10GajZVjMYAGA9yMXydQX5G0uUXUPuaJfzkmuPXjgUPpv/+3DkSf4Pe95T6QQABT98z//8zQ9OxOg6H/8nd+J9BLaLhYSBFoDVK8WWNWNEgz1WYNO+HxHNsrFOS8o2untr0HRq75wbeQUfbTh8+99z581eMCG9oSazjcSaCTQGMFGBxoJNBLY0BL4XwFFf/ZFP5OO2TSW2Z6ddoCisXFSxQYifD5ilcizt8QmNov1RktxLHL2HbnRkoOgk8JLsoAK5wAQPvjBD6ZvfetbARSx0RJspNu+fmu66qqr0m/+5m/Gy/KNN95YhzESrolTKyhmeSUjZ2Epb4Ik289QOBwDHBQ3mpARJgNOZtHqynKkEeA6yqdttENQgLYLqulg4hTgYNAuwldhMpVh/5SNAw7gQHnhXI2PB1uKsnQKDMON3HAVUw4HifsNO8aZcIMRyqNdyBInF0AaYJT+w4opQUtArRIE5RodF5mwtMvdfAWQ7JfAijlN+a38ZQRSPo4ZYCBgCm3AiaOd5lQr5Wf9OkhZV2Ag5d13BUVlWFGPbClBOR1WQRlkKqgjy6d02gQivF6Wk+CcrCbAF8ENxgOHDfDSHHPeh1z5H3AhQKYq5F0AHVAUMDSAkXYnmD0Ae7TJcFwBGK7RUec848zOwwHswcquGFQBto0MB/to57E7Y95wH7L2fsEq2mR+QlmI3E9/uIa6TTfARiawww3FFPhHDtwL6Mv1gge00d2N0c9Dh8ZTq5or5q4kzJT2Ge5OWYIkgnKGKdt/dEUwpxwnAARSawB0cY0gFO0J5jU2hkWaSn/WFwtymg/kuL6IkwF19aEEbLxGlirnBOcEl7jPNtJX9JBrADe8tpwj5QKDDEOBBXVdMEaAlOOG99oGfssk5X+BM9pMvbJLLbsE6ixfwNy5w72CaVyjfREQFuxBnsja8bNs7YDhv/z2XAAlfX0he2SDzLAR2BnmjszVsL8rq+kxxx6XZqam64UHx8j2YVvROXSBdlGOjGbC3rft3BF2h+thzXE/ukIqgFtvvTVdcMEFAbLRZ8pwAYu+LhDC3NsboCgf+49c+bhIQJ8EqwT2BHwCWKx0Q9spKKb99fkl2FguEriwpD45J5ynlM8YyFhGtgK18SzraYW9lRHKs4F6kT1yQh6MPx/6j50DJAxgtNq522d26GwBimJ/yNd66ODBdLDKaeyzRzlgu9l9XtvtvNLG8LubwU89ApA+Z11ooN+xIVBXblXTTLjgKCvUhRsXj+L44anoL7bXnNboEHaY8s1rS/oL8jL7bOQc9x+ePBzvRbBWKd/FnQfufyDdcOMNAURefPHFUTbPaz58cz/6jby1z6X9QXbIzbQqPEPUDe5z7JCZ4D11+FxizLhG9jVtZXFOe01Z2mdtOm3TXtIW35My83QhffCD/38sIJBTlLJuuOGG2BDz0MR4uuApT4mcouiJOg0oKruffvZXzzV1bB0sz+9NvoPRNsFe3z9csAUUnZtfDKao4fOAooTPdzp9jyqnaAOKbmg3qOl8I4FGAl0s+kYgjQQaCTQS2HASOBoo+nDh82y0BBgIM7LVbgdTlNxh4ex12hVYtZpgis7NzQZTtK83bz7Cyy5AaX5ZX98ghHt1qAXAfCnHAfirv/qrYIXilL30pS+N8MYvXXtduvrqq9PLXvaycDYIr8ehpR4AUVmaOE06WNQvWDMylje8EZDgOplWtME8gGV7ynYSPk9OUR012XplWK+sP8FHvglrxoNkow5DWSkDh45vN+KhDzoMtpk+4aC68U4J3si0kL2GE2QouoCB/W+1AGry5jl8lAEOEW00VNJv2imAwbWCU+vlrTM4ddZoO7LA8Ua2ONqMpQ4O4eWADoYxUn4304q2CQj47TH0aHAwbzKCXGTGUT59F/TD6cSpRb44Wji2OIzkQ6M+rsPh45xgHmPPccBNPm7Y4cYVlMn9braEoyiwK/hU6o8yVRfpC+HT1Atzh7ooiw//C5QGa2d1LfJ6MoaRT3B2LraIEHCh71y/beu2CLdnV3lByh07MxuPtjIWbkRShhOXbCxBF/sAEEQ9shINiSZ0c+uWLTG2An3ODeWPniL3AHkrppH593bvfigtV8xxxk89Z9zcKRoQxkWAEvQWNDwCkKlCLj1HW9hhmfY/6UlPCjkzr1hgYAzJ5xubxEW6j7xG7vyR1Wd/1HFDbemPuVy5RvYl/3O8BHBd4KEMnXt1gN3fy/klEGDZ3uuCBeUrSwEwr/HhVYJoXFPOH/sn0AoogXzQD8FZ57XAFLk20U/uRQews2U6B0EKgS4Zrs532yXD2/ZwPfpegqmColxjCgp3ymbcBL/CvgHKp540N5NTCKDPzF3zynK/6UjQQ/pnOgf6QS7VyekcWs15og9I4QEr1JzApGAgJy36SJ0yrkOXxsYiLy3zEjm7ACMgRXu0zY69clefBEXLxRf67sKPLFrHXSYz8x258dvxKsfZOcOY0Q6fAYLmAeAvr4T9oSxzVVImzxzkwSZVgoX0yTYZih5pOpYWazZ1APH9/TUw39fbl+bn5tLiwkIsjtp32uAzh/Qn/QN99Rzofs4aLq0el2X43ESW3OezoVw0oy7GkrYKqKMX2CtlSN9kUFJfuWihTfC5QruVJee0ZQLugrG0x3qRrYt9AKRf+tKXYi4RVo9945kB0MlzkQ/Xy0R1gcBns+8z5QIF7aXPAv/W63NK24oMsNV8uPb222+PeVyC8uolbXDhl/nns0ld4r4TTzgp7dp1e/rEJz6R3v72twcIDOAKU/S223elp1x4YfqNN70pRz5Ui6K8KwoiM3691eKwcv5Rz3naSr/V0zL1QV5gaUX4/ODQSFpaSWnfwUOx+zyg6Noaee8j0208Q2NuFbbe3ecve/e7GpKUhrr5biTQSGBDSqAxghty2JtONxJoJKAEHg0oykZL5BTtWV1ObrQkKAqwx4sujD3C5MJ5ixxSOdSTnKKEzwOYlqAou4ZnFkTeZKQE0WQ+cR6nwDCwv/7rv47dgXFQX/nKV0YI2lWf+3zkgHv2s58dDrEOgbnacEZ4+eaj0y4TMxidAWr2HhFCJltBNhUOQckw0cmgf4TPRy7V6sVfBqFgHM4FL/Wlc0yeyJnZvCECjjX14bDxwangXtrIvW6Q4HhZLv3inKwrGXI6lTKllKsMQNlIGaAjVC+Pk0433/zW6SpZnYbfU4Yy6waxBZeUt8AajhvjhlMoe5Rxpr84hvTHcRdQ0gnqBpVkdmZ2WQbYAUwYZ+SIznCvbBfG0VxyAjDKxZ2mudZdjXGQGRvukYEruEBb3NynBLnst86zoLQ5HEtQg3PBNFtYSOOHDkU79+3dlw6NHwpdIBctOUUBdPbvy2Apfdq6bWv0z7GmTh1iWTPcg3x03CkPZ5VxIr8c15m3lXvN6Uh/aTttUUYBYk7PBHOV+tE3N9+iPEAPQpeRmwAF/RQUA2zgQx04/rGxWZUDNRhLh8YjfF5QQ12mXoFFABqBGa4TUBH4ECzRqS6/+R+9+NrXvhYb6nAPslQPI/SXTT+qtB7hMFdpGErw0DnlwofgFzJhTgjWyuyTcZoXf5aOSN9R1hE2oQI51YmwmZ1ODRx4fcmgcj64gFCCotpS7rP+si+cLz9s8uQCBXMRZrOh4mxGhB7xm4+MSwAR/mcsDTFmjPkwxgL7gtwPBwpTryCT9obfAoTUDUuUc5RlGDvATth0mNA9rWAich7bwjNARiztYz7w22+Yo4wPbOReWGqrmT1KPTCKCW2mf9hfniWwRen/T/zET6SzzjqrZuvT7/0HDqThkZHYaMl+IAOfPbRJkOlH2QrHh/6qx4J7JSjqMa/jPvqPLgNc8tv5q/0W6IKBz3WCSvzPX7RtZTXkBWipjKkLtrYbCTmW2vNS12LvmmpBgfYgA0B227e6spr2PPRQ2Lj9e/fF+DhHsIv8nXrqKamvv7cO8xf0oz/Me/N6qs/2U/vKGPO/zyHnv/KLVA/jE8FW1K4zv2SOy2jH3jDeAvXIz5QcLmYhI/op+1m75LPWZ7PjUQLd1se8YQMmbLHPWRbO0E8WeilT+0tbXOijfQKkAtsulKjvXMP12DwXsQQ2w15XrFUXFgD82WxMmQrsl+WhJ8w3x522ml6g3eqkw4en0t/8zd+kN7/5zfUGlx/72MfSfQ/cHxst/V+/9mvBxNdua++MlsH+lAtSjrPgKPe5cEJbZMvSH0Fuw+fdfR5QFKbo7NxiImPDI4Gi4KW0qWGKHvFYaH40EmgksAEl0ICiG3DQmy43EmgksC6BRwOKtnpggS4FKDo6Mphe9DM/nQBF24TJF6AowGc4BOyrUL0I97YBWpbwtsopAAAgAElEQVQiTBhQdB0czC/DS0vLR+QC9IW/dARxQnCO/uEf/iHYorxQv+pVr0pPf/rT0zVXfyEBlsIEA+yhfBgXsv/ccAOnwxB4NzQK8K2V8xXqFMq8EzTTiZOdJTAis277tq2xkRT3CS7w8q7jIZNQUMN2yewjBDMYg+QX7HSOCHMU4KBOnQgZkYZ5cm/pUOsUCm7h0Mhq4x4dSMoGFB0cHKoZTjJJSxAIp1EHW7BSoId2yQDRQdPBKZlQEaq8slIzWQRTYBDC3GK8cHy6QVFkLFtNfbBtOk0DAzDEZmOzB/SEstAVgSWdTAAVnF4ZNebFQ17Wwf2yKwXlDPvjOp1Gc5wxZpGbsgonltWlHqg7tr0EquqQ8t7eGFtkUoawyj41jBWZ65QD0riDt6GN6i2OIv2R1QuoiDy4F9ArQpI7uU6c1RJEikWC+fnaCY5NhlZzqDQhwlwL6CV4CVOUPrrowPWC4OosYBNtB5wB/DbNBNcuLi6ldsXSFvBx3pVsMkFw69JpL5nPWrRuphHjDTMLoIfdquk/7YgNtABBAeZWYayvLww4fpRV9keGU7loQN+cf+Vx54XjYrtsp3PHjWq4TsZfea96LLNU0Ev5lCCBc18Z5kWnDDL6p/2t7WuRh5c5wpxENthNwEFDywWxXBBCV9FBbC7nTBmhvlqvALJtKeVMnyiPcgQQsQf8CeIxr2GSy2jjWheO2j2ttPuHD8aCG7rJAsdP/dRP1cxz6nLe0B/aDHMYGRDqyzF2yaYuNr2hPYTQkxuR/2Pn83Y7NuyCLcc9sKxlyz3mhBPSIuPfaddMdcbAPMrW381gLBfIBNDKMSvHUVvLMe4TaCv1RQBRxnG3LqtzjrkgOfIjp3GLDMZVSLoLkdpE7bqgru0MPVhZTu2+3ipSJC9YwMLjHsaQfJoslM6wMdXsXM00dlPAnNv4cITPKzNly9w2XYFtKxcdyuewzxpttCxZZMUYlptF8T/h8Sz0aOuoh/LKRTHupS07d+yM8UUeMGvZ1Mhnorl/zb8Zm6cRCUPagIGB2PjJ+SAz9bhjjwtmMQsO2CT0+Rvf+Ea65ZZb0jk/eU46/0nnxzOFjcGwnVwn6Er/mGfMeRcrZSU7puoO9XMd46Dd8vlhuhHyeKPrHNc++P5FOdThwgbXIC/D/AMsHZ9MX//6rRE+/yd/8ifx7GW+Ej7/3e9/r2aKzpNTvno/inQlFUAbz/zqueZ7Q7cd91rngQtt6LI2h2gXdp9vtXvT7PxS7D5/zbXXp7l5FqQeGRRtNlpqvKFGAo0EGglkCTSgaKMJjQQaCWxoCRwNFIXLBCia1lZIEFqDotu3bkmdTjt2n4dxRSi94fOAojBB40W4h3xSy2Fsc67RzNh0o6W5ufUNUmTA6Yg5MPzG6SVf1V/8xV/E/ZdeemlszHP/d+6LDZie9axnRTgajow543hpxjkoGSeG+gqw9FWbZMiE0LnQcSUUX4BT9qYOSTBJ+2GyTofDlJmL+UOuMRx5WXs48sgD0Io6aGcAhVU4L2XhVAm0CWzJGtFp4R7+KFeQV/YXfSiZNNRHebJmBCYEXwifJ6doyewTBNIJlvUjuKDTRbky/47GVIN1ZF67EmAlfA/Ag3LcYIL6wrGsgEZBA8EgHDMcTXeAfvzjz0x9fXmXeBkyOnRuSkHd5s2T8SjrUaePe2Ru8b/jwHlZmLQLWekEc40OueAp/dPBRy4CZup9qdvhjFbhryUryZ2FcRrNEyfISH30VXYm+evIfSdYLCPJfskypR2GHTLGsl111gXXgz06eTg24GEhAQDR3ZplK9mWSE9Q5b8T0I6cfFNT4UBTJsAT9VKOG6DYJvQPYJTyaJMMS8oytFWgQUBaRhpjYUivY1cC8R7jGsCFO++8MwAtWKJ8mJv7AL0A5paX6jlQAq2MVYAhXUxq55l2gPlVAmDlIkW5wKDjXwIA5KTMOZnzJjQuhKhPAUxX6T66AV+ud8GhXJQo5eBijDZAuUR9Yb8yQ44xoizqE/jSlqnHfKN7gPLIFMAJuwzrEtCbMYNpCguOa7FPAlTaFcdVmVKWeQqZkwI45TigAwAuphSRJRj5qhdzGhbabgSAjGcX0wzBFqxDFi5myOSnX8jB5wX3AgChL+gQEQrYFxbjaA/6tH3Hjki/wFwRpENmAoolIK49dXz53W0fSnCve3FJOygo6v3aDecP9WvfXWSrWXnVBkj1XOtppYX5+cTCpYAj5yiT/pdgmouCLiCGPUtraWIKW9FXh9DznFdnsSObAKOx1wCRCwt1vkxlwzvEyupyrSfooaCju7Fr+zknAFyCuNromgFb9ZNrsFFuSmS7TJdAn4xEcaFFdqbgsM872eAyWdU36qZe6nLucI1zk3LRIfriggLt0YZwD7aRdxhSycBWZj6ga+eee24aHMgb0cFmV7doN+NFvUYO+N4Tc6G3LxaxuI455SKLi3bMJfrDu405UwVG1R9tchnBoV7IWJ06PJ3+7u+uCAD3/e9/f/STjQcvu+yytHf/vsgp+v++8Y1pbj6nkeA89pZynLMyRV0k0uZo68pFgO75on4ODAwGKMou8zNziwGKXvulr6T5BaKRHjl8vgFFlXjz3UigkcBGl0ADim50DWj630hgg0vgaKBoD6Bnay31pNUARUeGB4IpumPb1silubiUN5sI1mjljBg+H05MgjmyHOfycfMg5pA/QRFBI8EVX4plN/JCDaPi3e9+d9z3K7/yK+m8885Lt97y9fSXf/mXET4PE0wGHtfgcFiugIvsQwGtVieHyZmfTYagwAAv4jI1dBwNm6MOcoqSKoDyDdumPJwVgBeBhId2PxS75Q4NDtU7PoejtbYWgB31AULBzOKPtusEdtcfLJRNm+pNGZSpQJigTMkmKgFTHVuGq9PJ7FHaQt91NHTCDc8W3CidboG2kgkpqKyDLzBh2KGbQwGq4JThBApuCZQILtNv26YTLCgq8Hb88celHTsyW02WkSAe42HIpECKzq6Oncf5Vi4l6AeYXbIYdZIFLWSWCgwL+urImyrAPpWypg2EmzL+sPRoG20HWKKfMN8iv13qCScXx5p7alBoZSWc/nrTryq0P8+rvFO8DijtZQwFZQQEnC+CoowT91AuzjNjYw6+csEg9L2/P01N552aZTCpe+qPY8J5NwahbSGnDhvxzAe7TLkJnhkeLMhfAgECDrTBeVoCh+X/3g9bFLmRH5KymJu0nfm37AJOBZI4Vs53WUolsMg1ypP2CMxQR/dxHX7l5++AOVqZWaf8S4YeZdHHRwJFtY/doKr3/Cj5lI88QqiVv3NfUK3Ue9snewydUE8Ey2kD+ipzWB0TlBNwUidpB0xTyqJcARiZ2Oqq8ucaF3nCJs4vRE5M5CcQVcrfxSJ0kPZrt2VU2o5hNg2q0mW4GIYMzO2IDcFe3XzzzQE4PvOZzwwg+KE9e9Lg0FCdOqWUOe2gXTL5fJ5pN7QXjrc2tBs4L4Hwf6I/VY5aAVfk7bPA+S74xG/GxQWwkM0qC549aXF+IcaNtmBjtF0y8QTWBeK0YTw7W6QOqBZ/KGN6aqrOscxGRICuc+TvJAdyFeYfal+xXmdnZ9LcfA6B1/5q9/kNqGd7XJjzOt8V+C7TAjgX6DM2x0Us9VNd4Lcpd+gbusXHMHr0RAazdsS5q71Dt5xjLli6oOGiis9vFzJ5dnMfLFEWFohyueObd6T77r8v3gFYLOSei3/64nT2E86uWaHl+4fPQ8fCRV7BZu0R7yG+B9Av2kCfuY/njn3k/hJwFyRFJubWDvnN5LFiISCt9aQrrvhksEPf+c53xnyBif2hD30osYHleeefn176spfFew/1Av6SLkggOXSw0uFuUFQb5UIkvxk328lx30WGhoYDFF1ZTWl6diEdmjycvnjdl4Mp2tPDwn2TU3SDuzlN9xsJNBJ4FBJoQNFHIaTmkkYCjQR+fCVwNFA0sTtsG999La0tL6bhof70wov/TYCiMPQERWGK+oLr7vPBvgg22MIRu89nZybnrZSwrzNXAnlIXaeRF3bCvXj55kX/da97XYQ67rr1tshpRdgkYCLOCg6rO2uzOQ4v8byw6wzj5FIGL+WDwzl3nI64YJkjTpk6sLJzbCPfOSVAT51XEBYIDo05P91BucxFJsAQ+fiKTWxoo06rzn+E+VZgs23SgdCB12ksHQbZazrKOoqG1XF+eZnQ5xy+LxPIsnSqAelkT+mYyDwp2TUlU83rHFPOUb875FLmVVddFRt6nH322UfkZJShwr0lO9UyBQ/8Jp/o8PBQzYYpAVZ0h7EVENdZLcuib7IPdXwFYwL0Zofc/v46vQL38pv2lSzeUjbKHj1A1wQ6vKYEAGFROeYcJ3wZPadeNrQpQTHHRuCSa3BwZZOq51wnU5Njlu848htZ0C4cdEEVrtWBFySn/YIUJTAeOgiwgf4XOREFKATWqBOwRJBJZmMGQXrT0sJSsMgFHAWynHOCJyW4p45oG5wXJYDkMXUP8AGmObkhsRvo4NZt22IHccLnBRfo4/qiQd6QDTk7twR9nS8C+Tr66odlCBByvJy3yg9QdLkARUuwwz6XeqkOOIYCmRxXVoIbpZ6XNqxuC/+ssliVczoL5PFt/9Qd+6HddO5rCwVsXFSybusS0CgBV9nwZZ7Zks2sXRJsKoHF8n+BE9NQoHMCyswD/hfcsl8CvvSfEN5YoKoWFZCFKQRoIylQWHiAEfepT30q/n/JS16STjn11LTEs6zKn23fShBcuXbbcJ8ltFUdVVbaH695pLcPFwvKOVw+Bxg3baILJS4mwLQdGx2NjaocT8uTFQggps5TFvZU5jxzf3BkOBZF3ZxpYnw8mouM5ufm0ygMSVLEVLnDu4FxFhSXlhfr+stnjYBuqfPIRoa2ALh6272gyn0A7owBz2PspHqg/XYx03mn3bOd2nJBQuekNlxZULdzxEUR9dcQetogOIj9AUxEblzHRkvYfj7kiSVdA8xRUgRho8dGx2JhjLEsnz/e7/NQBr0ykykrAxf58k7jQgHPD8aa9qu3ypPfgOSwufmfue/zIRbjBofT29/+n2IDwt///d+PvjFXYL1OzUynE048Mf3Ka14TqQqQIwD1ps2b45lGeTHnqudQOWdKfec4bXehirbK9OUc+liCooTPT0xNR/j84SlS//Q2oOgjGZDmXCOBRgKNBCoJNKBoowqNBBoJbGgJHA0UhSkKKApTdHVpIQ30d9LP/PQLEuHzgKKwxGLDEgK8qhBQd58PpkS10RK5xTi+zkbKG5BQcumQ6+zrIPJbRw0Wwp/+6Z8GEPSrv/qrwTy49+57Is/oE57whHoH2dNPP73eoEimCY4EL/Q4IjhKvGjzgt3py3mzaIvtkHHJizjXygorwTWZKaMjgF55cyLKM5wRp9AQzfheXYswMu4DBOB6jo9t2lQziugzIZv02RyjMKlwNkpnkTLcHZm28SeopFNEXwSiBE8FcGRZkM+VvKKCTDog9N86zQOJs8MmJciJPGT84TDJqhF0LQFAjhlij1zcCII+EmL3C7/wC+mCCy44gvkosCOgSjtKAMR+yl4KhnJaC7khV8Fv7ilBM8EW2qfTWoItgrrWr1OJQ1qCnCX4IGhrW2RClaxGdIZQSHPblfUH4Ea+zmoTDVMImDMR1pAAlWAO5ZVMRPpcstEEYc3dKbNUMEHQ0X4aWixI4FwQTJVlhSxL2QYYRlqLHdvr8FnBE0GdUhcEZGRvBwu6p5VWlzNTsQQ9BfgycJ83ZCsBo7L8br0r6yz1GTmQtw89ZNMlwJ5t27dH+L+hqWW96lkJpJch3doL9YHr1AftRAnSCkqW/cBwACwhRz7aRu0P9clEVse0USXIST2l7pWgWjfAwO9aniw6tdoBCgpq/pMxrhiT6JOAhMAIusbxMq1CCbjLFC3BVmWszeIamcP0TTCf891McduuLnPNxORknUaEuYq+0h5DpjP4nnOXmmdXWcEQ7ev0Rv+1Taa+4DnBMfqo7aJ8UgNce+210bbzn/SkRF7RUn/UP0EfQ5bVk3JsOOYigba5BmurgfO45XaD24K5yrVcTFB/tAHKVnYxYCg5RWGKmuoAsI42u8kVbELb7KJJDT72pLRn/75IAQN4R+QGC6P0izrYkAcmL8AXESOCYS4QMibf/OY3UruTAWlBacBD6nT8uxcmTP1Bn6kHGdnmeAbPzUdKDFLabN+xvV684jcAHX11AyfZk5Sl7fO5wW/fH5Q/9fiM99nEb8c5wNH5vLEjbErHh75RLwCjG3lxDv3y2cO7RrwTjOVN9m666aZ0zz33RGoKFnq5j+PoCOPCM0XQE313AUPdK0FN6qddwyPDodc8k3g2U6aMaRdT7CPl0Sb+uAdgNub3an53GR4aSZ/4xN/FAtNb3/rWmGfk5v3ABz6Q9h3YH3rx+3/wB6mnWjQOQLfKdVq/S1Vg7I96ZjjfBfbRA9vCuHAP/RYUhRG6uLyWJqdnYqOlQ+OHjwqKNhstbWj3p+l8I4FGAoUEGlC0UYdGAo0ENrQEjgaKklMUUJScossLc6m/r51++gXPC1C0v683jYzBuMymlA2V+C+/XGegkJyiOFjLS3kH7cx8y8wdwuoB5gBF+JQOny/JvBALpADK/fEf/3EwDn7xF38xO5TLK+kjH/5wOv/88wMk9XqcHpwL7sUZAUjFieGlmnZF/q92K5xoGG8yu8zNhUPBNeZujD5UAK2hc9yzspwd6vi/Akbom2HDHJPZgVzKnZm5Z3ZuLuoQlKAOrsdhkeWpggoylGHDnOvr7a2BMp1qGXvIsQw5FXDJ47VcgzG0JRynaldj2oDckCGyAKgTFMVJA6zNIAbpA7IjLJtGcExHnfaW4Y2M37ve9a70pje9qQ7tK9ma9ltZCFAJnK2DLHmTn9HRvFEGx2V1lmC6TnOA9BWILDhNPjKZRyUYJaBWbgAloCgrJ4PNmVVn25SBdXI/YP63vvWtAOQ57+7UMroAZXBy+Y1cAV+sQ73gPgFVw5F15M2VR3u4lz7q6MoIEtwTJKJdjK/pCzhuKCjHBaucl9TdvSgAmLeITCt2ZXmt8zczeYaib/W8q0J5gyGaWjVTsQSpBYFl0QlkCaZ1g0PKR0CAtjiG6AT6gEzYFITw5xjXiqEZxqoCC0vwSnDbcXKeU5YASskKK1mQysKNkAQLBVOjne1W2B7CjwWptSHUzbgKDAmcUG7JdixBUtte9oX6KBu5lXoac7bKK9pureuveuccc3dugSn6i57QLmws7VL2AundiwPaL6+TAcn1AkvaT+azwL9gSClv+x9ltbJOApmzKMKYom+GJwusluxkAcGwLX19aWFuPvVWYeMA5dwDI47nBN+AWMxJ7B/tJW81rL4rr7wyPfDd76ZLL31VANuMFX/a0XL+duvUOjCa0tIi+Wzz3KBPP2qcuuW2Piey7SnnBv9rM+wrx3jGAKLVuYgPH06wOlmsXJjPGxkGyDwxEc8eZMn1/GnH1R/BURYUZubnIgUFz9/zzzuvBigpa2ZqOtpHSH3k0axCtDnnuwAb5cnspW18BEXRM+cR+saY0ScjDijbhQhlVL7MuTBGe40SMVcqv31GMtb8zzFshGNNO0ztEO8LVS5wQFcWgzmGnIwGMScu9/BBD2Pxp2K3cu29995bP48FLXkuoFO0gd3guYdUQNR/9dVXh965OMI7DhEEjJeLGzLxfY6V7x7USfl80AvTI3CM57ARNQL0tJV5Z8QLvynfj7LCpiOvqz5/dTD+3/72t0c7SXF0+eWXp9n5uVh0+o03vSk2lhKYx9a5yBzPz2ox+uFA0fyOMR+ypv3oI3bYjdeQ1eDQcJpfYHGrlZbXetLUzFz6/FXXpP0HxlNPqxN5RVl8X18MIiFNfj40OUXLGdP830igkcBGlkADim7k0W/63kigkUB69atfuxYORbUJEi+tvEMGEAVQubwUoOjiwlwaGexPgwO96alPeXLauX0br5lp586847u7zUfu0DYoan4JLxkfbKogUBFhbOGw5xdUHWpBJV5gZUwaAk2Y1h/90R/FCzbh84Rek+sNpiiOK86Szh3l8NLvpga+iMty4iUb1gWg5FyV+J+Xf9rljt04xJQpA5HjgByCmDCN+Oj48LKuoyb4gWNUbvLD/bRNJy+AosHBGszTwRXs4FuwSHUV5AAMDaZLld/QawVndLocC9ks68AS45PBtgzw5VBhwUH64k63lIGzZV9ltbF7PcAo/RUUEHDkWsZKkM18gwJAeYyz01j2V1acDr6AgaCcgEN2UmcDVMchlAEriFWCnbKbBNNClj25zwK7ssRCNyu2E7IS0BKUtu+A+gsLbBqRgWzB7xJgJ+QWsAXQRqBUnaQ/OK0CbMqBb2SG7nE/1wHquymVoLtMHndPRs8om/oNmcWJPOuss8KxlL3MPBIEABSlPOqiXzCIBO8ZR9osCCuwKjDFRknTM7NpbCyDuIKqnNfJdkxKIMzxc3wJ35ZRJfgneK0tWQeSjswrh/4LVlOv9ylrbADyR1cEZ10MwNYhu1Kf7KMAlUxafnvfOtM6h3V2g+UlMGt/nLO0sQRPkT2gsgCOQKjgjSzgbgYmdQi20Z4SpBU0Y+5yn8C47HP1G/sByAGY44Zb6IHpGQBgBAoF02XcIxeBDsfINpTzl/oFlEw3IZDswgV9sU7Kpw30gbbR5rL9Pk+4x/nKdRwX1PK5wW/0owSDXWChPvoc9q1g2/vc0V7wPOHaGKfKFlAvcvnUpz+dSIv4okteFM8f6/I5wJx3MzyfB+pK2PRlFnEG0swMYb45L682WhCPerUR5v3MC4t5EQr7WYKVgtmUw73oP30RWPb/fH9ARSE72qlstaX0G9lyzmeLoBnlB0tzLTM8aZPPNlnFAcYenkqLCwv1u4AAX9b3dpSB3Jy7fGu3TauQF1Dz5oI+Y5zfZc5L+0D9tBM9wiYC/PkM4ZlvXzi+d08GB7V9ZbRBCWg69pQ3OTGZ+9yf7bd2gfGTuWrUCG2ifyze7jx2Z4wb7XORlnJoJx+ZvC4g0gejBsjluWfvnriOHKRnnHFG2Ho+2GzbqqxoE32hPS44aHcEUWk7oDT3ULcAs883rndhwn7RVkBZrnnwwd2x6/zzn/eC9IY3vCEWEFg4vey9l6XdDz2Unv6MZ6Q3/Pt/d2RO7qx0+f2yB/7wI7vhyIu6qJ92M+/QNcYMXSD9SbvTmzp95LeeTQtLq2nf/oPplttuXwdF4022J6J1ojYiD1hJoSlM4JTSe9/zZw0e0PhDjQQaCWxoCTRGcEMPf9P5RgKNBB4NKAo7FFB0oJfNUXoCFD3phMekQVge/dUmSxUIisOhUyMAVW7wUIJ8sOyCPVIxTble4EnwgBdhWUm8EP/hH/5h/H7961+fLrzwwvS1r30tfeQjHwnHDdCIHVv5lmEFaKqDIgNCNtIwm0rAzuntxP2CTbz48+Jtji+dd3dJp50CQ5zjBd8QUn67ezjXcBwnCKdM4Mx6+MYx04kWzOA+ZYdDE/hdBVzq1Af40+6Ew6lTjwMhICmbCyBXWdoP+pd3cu4EqIeHINPGev2tU0UZ3eGsKyurCVB0//4DNYChA4ozJxgFs5QxkcUpAJoduOVwjmX0CuYFk21trQ4Np+2MYzilk5M1c8Y8trTT8gUgBGfsi3Kl3gx6rKVv/+PdAYwBauBoybKUaSmwTPmyrSg/76a+M+3e/WCamZkOMB72imGcyAHHd9euXZEfDgfWnGywgvgYughwzrXUDQiBk8sHnVTPaCPXCF6qD4YL0ycAUHPoKQtBL85RDwwkATjqE/Bx13r6yHHqQ0aMY8nOLBltMIR62em4f6CeY4Zfy44Kx7XavMm5ok5lUHuuBjJLtpDAuWAd48FHhivnKQ/doo8lq0xwwXmFs16Cc9SPbB1r5wpzXtBFnREMFTgVVBLQllHHOCAzZKyNo72ANtowZZL98pwSQPBYGyVTUEacc6hkYVK+ui0YaLtkDvJNe+ibTPGyHYLQst6ZV+gQ8wAdpl7OoXMcF8jnmCAKbeV/2kp9ghdcw0dAWBCPMlwoUT+1Z7a7BMUFObU7gjXmQFSeAodu1CToo/0QbKSPfFw44zo3krMd6p3yZT5wvwAsZWir7rrrznTFFX+XTjnl5PTkJz85WNfIjTKxu/RF2y+oLDOWOUE+523bsBlZhowr9woy0n6jJASUyzk7OJiZxOBMzlFBXZ9Rjhf9LheJ8rM2px4hL7P9dRGEttB35wTHu4E3ytZOUr8LaM4V52i5MODiiAAn/XXu2gafedoGFwC6F2W4TpAR/ee34yQ4TB+Y6z77zBFu2DysTxd0ZEc6t40U0VaUoL/grrvKu9jqQpJ6ZDoTrvcdg/+ZV7QJ26StpX766Fi5szwyUjbc42aMPse0jcopg53Z7nKf4fCC3cjEBYH+/rxxn+AjMuS3c8PnMW0q85DSP54pH//4X8eGgK985Suj7d/85jfTBz/4wQAbTz/jjPTGN/1G/f5C+yokPo7F6vvaeq7lOF98fAdwQYl+8uxnfJzDsJV7Wu3UNzAYDNHZucX04J69adftd0RO0bWedjBIAwFlIQA8lO+qngYUPULkzY9GAo0ENrAEGlB0Aw9+0/VGAo0E0lGZomsry5FHFFC0t8Wr5Up6+lOfkk4/7bFp09hoWlnGocqr7YJRMoF0zMy59U+Bt5TmAUUII62YTzI6KU8gDAcGhgdOwNve9rZ4GX/Na16Tnvvc56avfvWrsWkPL/9c567yshrZWEUHRYBDNgWwBC/V5NkyZFm2D/UDTumUyrSRQabTL3hQOk5lXjzKlTGrUyoTRDaUoELpnAiYyHos2U41yLeWIiecoWAy78zZxjfgnc6pG0HQVncyZxOsTJvIzonOl/UDislukp0kgEHYJ3+CSsqZNguE49ghAxwZHC0ALFmyjMPQ0GCEoDNu3UYeZs8AACAASURBVKAfugC4YH2MDUC14Y04bD/4/vej3YZjqjelk1eCcIyjDixt33/gYN7IotoEQ1BYh8yyZeOZD1awAFB5aiqzqdBRxh55yFo2BBWZGPLorr+AojjFJYCojuoc0w6dcVmQOokCIciHOqkLp9E2cxwWIHIiXJI+UKcsOeQgm1Dn1wUDAVnKE6xUJ3TaAUS3bs27QxuWa2irYJ0LAMgF2Qpeq8+CGSUzVH2jXNpHG5hn3A9wDXDHBxCB+WkbkT/yQqb0Q5YWv2V8Ilfqkr0sI5P2yK7i2/ET5IiNRYaGQs7oH/WgN+gneSbRTWRNG1zcoG1cjx2hrdRh7kb1TCY19zN+MhLNLSgLTXujXghAai+Rr4CawDVlIG+AY75hCMteFHBEnlxPnyjzBHJkVhu/IENyB8sYFKRDJpF2pGJrCuSqx7LquI9rkBPyE5yx7/xGzvbZVAOCYcxJdU5QuLRtyMacv+Zh9DlA+zhPP7F13McccEFDsFq55kWSnFea9suONsczbaRs9Jxv6kOehw4dTAcP5jl8zjnnhA5wLf2iLPWe/wWl1kGnudTbS07nzHLluOw/flOOTFnnJfUwF/i9eXNeTMF+Oq/oj+CloKWgo4xPN0uiLBalYNvzUZec+9gpdFdgVRkI6KNfgoM+45y7PktMsSAY6tygf5SLPJU9ctWmCcK6WCRgbPi2oevI1zq5X1tOmZTtHBCUdjd2mftT1fOI8gXqka12ggUsyqAO+s81vitQhosg6LL5NwVAuc+N8HzmmSKA+/ifermGtjP2jI2LB4LxjA36Jqjqc5hxxd4wRrQZmTgPuIY5PdA/kMYnxuv5Tf+9n7GZnJyof5dMV9pB+YbbC0DTFtquLfwf/+NTkU+Wjcfuv//+dP311wdb9Jxzzw226L/7f/59vcAbCycw69s5QgOmNOzNcmFEYLR8/rqIp92hnbQr+sHi2Mpq6idiZXE5Tc/Mp/u/9/10+ze+lRaXVtPC0koDijaOTiOBRgKNBB6FBBpQ9FEIqbmkkUAjgR9fCRyNKcru8zBFF+ZnAxRtt9bSM552YTrjcacdAYoKyOlc8XIrCCIbTTBvnRG5luZgQVQh3FzvC7JOkUwsHbV3vOMd8dJNTtGLL744Xo5hg+JYAJiVDAdengW7BCRpZ82mZPOfgYHY1RUnzZA8gUGdddk3Om8lSChDim8+AsHUJxCoE6kDrvNdOnPKS6dcJhfOiey7EpSK/6udo2Hb0jbvxYERZMbxEqQWjOVenQ/C53VASsfYPsvy4ZxATHamrbNycComkSF6Xms9jAvglOHOAp2CijLIKFtmGP0QUDV8j/7grPE7nNUKxGCsZa6xoQSbn9jv0tFW91ZXViOn5JatGTQUkDAsmHs5JuNGBpUhovSHvrDzvU50CYYhP/OECrA47gK45Rjj3MsOpF/KB/0WxBUcFXyW6chv2qBsuJc61C+BJ+ejaQyoT+aU4yR4wP3qkABHqeOO74EDB0PvBaEE/eg/ZdgPyigXJwTGBIE8XwKilAvDmPFGlsiB+QyQR/mAEIAWAqCApchEJrEggUCErCkBHHRV4EGQEMBJMACAS+YtZTH21OW4GhYu25Cxov2MJeWZOkMma8lQ1V4KGtI3QAwBLdoqs3zdXmaWk3ZSYFkgEFlqRxxr+ogMqRv7aDi0QBcgOXXKCoT1RXkCLdpNwWtlIKCDDJxnpa1w8YH6BHRokwtSgpucoyyOIz/KpxzHiDF1nmi/+JYl51xh3Plf8JXyBbIcF5l4AuKWQ1mCVtpAbQbjSPuUj4s91IWMjj/+uBhvcj9SH88k7kEvBWS77TKyQcdgigKIkoZCUJSyXCAQ9HJBzrmE/nFsyxZDwXOuTcYC/ZAhKCBI2wXq6B9jYj0cL0FRFwzoi7kx0RXtvfrAecp3wcFnvM86n/WmQlA3ymdh+czz+UVdPqNpq33hGPIowW76K/vchSJ1wAUOgdzy+UVbZLj+8Ac/iEVBdAJbyDhQjzLSHvpsp//qKPOeBQfa4byXtck19IU5R5nOH+c3YKapTgylp16OYQcYYxdJuZbyXGw1zzd2jrF1UUjA04UT6mQhgN95YQbG6brbm597ea4hX9+9fNsVsLVPjoeyZmxmZubSf/gPv55e8IIXxMZQbELG5znPfW669zvfSS//xVfU6ULQLd632IBKUHR5KW+kWS6sKGvBUG0B8hD8RebBUmexdW4+QNHV1ErzC8vpnvvuT7d8fVf8v7zK6D48U9R80u+77L80eMCPr5vT9KyRQCOBRyGBxgg+CiE1lzQSaCTw4yuBo4Gi7D5PyPz83Ezq77QCIH3m05+aHnvKyWl4aDB2pYcp+nCgaAlElGAjL7QwXAj/hinqi7DgDC/0vACbw5OXYF6OAUVhJACK/tzP/Vw4ETgnACW8vOMU0RaZfSWgyf+CmAG+kK+TUPiezK4xxM4XdL7N12V4oM4P7dVZlMWkM1I6F5YlwCRoqkYJbMi4sY22G2cdp17GKvdRfjiUK6vBtBUU5biAmwAW9wsYUkfJQMzOxnr+V34LqOmYCsKUTCedWa7fvn1bjAFOpMAmfeYc44cDR5mC3Pwvm1e20+zsTM3ko39ZN/Lu8Tp8yklghHOhExWwZb5Ew5Bl/uhsWz8ykhVJ+P/MbN49m+up135yfcmUEdDJ4aqZVZTHP8uUY92gKLpTg7etvOGY4KrgL/2UoeOYIwPZrTLynBc6kAJRJVNK0L50MMv66F8JDgDaGcpfsrW4RidZpmI4tFVYdFkOTGPaIhjunKBe/ncTkpINLehl39UxwfkSIHW+lvpTgj/lPHcxQCBDpqYsO9l39o2x1LkWRBQMF5AwDylllGH5zimZ4qUOOY8E8gX5HVP7i5wp0zBZgSr6LIAuGKJtQm9KVqNgi2xt7J9joJ4KcAtcUYbgloCHum+ovXaCcr1fJiHlCE4wvsrCcRUQo38C4wJRHKMO+qjOCE5yzAUg7Yft4j7Ld77RD0FZyuAjm04WtECxLE3LdY65GGZ/1TfttXJnzGSc+ryhfhYFYAuzwQwAFWxRQSgXNJyz2gjtRJ6L2Vaqu44n1xriTB99xghMcZ4N5nJag5y7u1zY4zz38YcNERSlLYwdv7MdXN+syGeQ9oP76LcMXueIc0MAmvbTbsdFW829LuT4XKNOzgtEG3Ivo9b55iJROT6OUfk25gKddpt6yvQK2iwBZfTCtkTqgEXYzHkxk+M+P9VXFw/UZUFn6uNa5O8ClIsV/rYeGdLlApepLdRZAT9+c73sXuTKtbTHKBY3YeQcu71zLzaE80TO3HHHHbEgc/rpp4denHrqqXVudEHpudm5tFBFiZRydU6iN753mENde+WCB31/4IHvphe/+MWR4xRbeOutt6brrrsunXzKKemEE09ML7zkRbW9KkHReN9bWUuLC4t1pITvhz5/ymcQ/fD5SNsYl9ARFi2mZyKnaLu3P62ldrr3/gfSV264KU1MTqe+gaEGFP3xdV+anjUSaCTwzyiBBhT9ZxRmU1QjgUYC//ok8GhAUTZaAhQd7OvUoOgpJ50YOUUFReMltwo/FLARhCsdEcGgzBhajs2WejvteDH2JVhgTFYO53CeeAkXFAUQveSSS2omGmCAAIMbNwgYUT9llCy2cCL7+9PE5GSwCs1DJ+BCWygT50RGmeCFTLSSNaOzIYtCEEdHUragzplh1jIPS0DBUDVZMOZ7FIxQy2BZjAwPr+fHqnYoL0Fayucj20jAOLcDgLWd2H26BAtoq85ZCbAIbAleEQbHGOpUUoaAi/00H5qgouAa13Iu796+DuaqO4KAOvTK137oBAfTuGJGyrYSuKQuQ3h12rnGzU/myCe3lhmwAtklCMe9phmgLMo17xztJJcmiDo7SMtyAxymzdTBuBnuqW7zrZxKBpGgj3NIB1CwQ6BMUN1yZLRxnf0oQSmul7lYgpn0gzJgIblwIQAiICx4ITAkMC+oQi5eQNG+ivnjOAhyyaQUYFJv6KttFLS2P8oGvUM+bqwhkC148aNYTRwrwSMXBmivQI/MMWVvm9RLAXzBYOQkEIkcabepMriG/8t+OUeoB9uhrtHn0rGXPSiApJ0p56usPc/xW1CMfqqr1InOuShkm1y8YJ65YCEYKSjYDaA7tiWIyDUl6CVQyYKHOf6Um8CQY07b0QN1STBJ+yJ4Kfjl/cpKwE27WgJ39BMmngCTQK2MQo6TPsR8qIJ7yIM+mYPUOSUYz3iqw4JqyNf8z96/tMQGRiuxYQwfnxeMAyxj2mweU5+PfCMLF0J6Wkfm1RVAd5yoyygJbbfPCuZdtpM5/QkfAXf6xJ96rly9JtsV8sMux+3K374x/rbFRSzLkO0rYFiCveq19kw7Trs8R92MkeCyz3YXACnffnMPuqed0N5ZvnNepqzgoX1XHjJQscccy8953j1aqdXOGx9SJx+ZxNbJeDIephqR4Qmz1Dyb3O9CkAuznHNRw7kpG5Q60FdZoNo/xkFgt3wHcXHChSZkZEohn7HYSsLXyesJ+5SNKKmHXLcsGnfbvmyjcg5bnx8c4496mD8uMmrbBXrpK2Dp+PhEsGVd0GA+kuP90Ph4uug5z0kXv/Bn6sUMxpLw+Xa14WYJimrLaEf380J2rTKShRvznY0vp2dSu7cvtTp9qd3pT9/9wQ/Tl66/Ie3ZeyANDI08IijqzPn/3vtfGzzgX5/70rS4kUAjgX9GCTRG8J9RmE1RjQQaCfzrk8DRQFFzihI+39fuSa2e1QifJ6fo6MjwETlFZYrouMhAMLxYAEAnx42WAEV1+H0pLkOGkSovxoSVvf/974/w+Sc+8Ynxss8LPS/8OKGCFDjqOAyG15WhyZRD7j4cCVgGbLYEuMcLvkwtHR0cCz44KrKb6Iu5vwQ+BPIEvkrmiOF/9K8shzLMV0ef/cjGss84J2V+Rx186gKMGxocTJ0K1NNpkEnGb3Yepw30T+bPerjraurrhfGYmUhlvkwcE/pnfeHQVCkC1kG93rT5mE1px47t4YTRD+4RzJHhxO/u8gVRYIkSgk6bBMGtRzBaoFAHuQQVAdVL5pNOZQmoq1uOJeXgQO7duy8dPDRes2cdB8eRNsmSE3DkXA4bBIRaSMNDsHgyU4d6DL8uc6nKihIgNxSb8rkOvSvBVvUWPTQElrbzmz/Kow064pwTNFJ2AnUwhmgrc0TQh3qZA9QrG0jHE0cfuQMeUBbXyuISLFfegDLtDosZGXh18cL+oruUxTnuUf6yMQURBBJdSOA6WW6wbWXPlWAFdVH+d77zndAt+mE+T+yEQLDgjiCb81FAh7KZ24Zhu/GLfZE5JqPN8ZfNDFAG8CVjzAUMgSvmheMksG/b6aNAmiHO6JBjLLgiQMt92h/BWTeFow2EMlOH9kf9Vbfos8C2IJWAiMdlqAloa49LsNT5SN2G0Wu/BDe43jBkQvS1D4KNJfOWPjN+9lc7RPtNPUC5skBlj5uvEtsvECoz0jzU3FduxCXgol1VL5wb2j3agA7BtuOb/KGUTZ385jyA0NAgCx9Tofvmd0Q3YI/y7fz2mUIf0BkXW5hDs3OzocuCgzJE/S17j7nsfGa8SX2CLNiojo+LF+o8425KCe2vi0TZ1vWkyYnDsTDm4hzjo97IcCxBUcFa9Bt5mKdU9iDt4Jp4PlUpEbS/jr3znLZglxh3+kO/kQ3XCUL7TiEI6m8XTYyEoI2ykl1QkgnOPabRMZUGfQQQnJ6aTARLaDcFfLV95iC1X9pe+kSdvtv4jTzcfMkco9oE9ZeyAespi3zEJRtd/XOcBFWRDeVqb+gHusi9htpzL3W6mCdrHFk5li7kog95YWA05o6/fe9wvvkc4T7HVFZ8ZpBmhq3Pff5n88vvfu976alPe1p68lMuqBeNwv6RRqVNygh2nm8lFnade+VCl2C6i1zlghd9lqXMwvbC4lJqdXrT0spaarX70kP79qcbbrw5PbRnf0qtTgOK/utzS5oWNxJoJPB/QAINKPp/QOhNlY0EGgn8y5HA0UDR1eWlNDzUHxsttdZW0urKYmy0dNaZZ6RtW7ekpUXAkJw/VOetBM9wnHAiZRfJKsmOdUrL5IXq5J2LZY/J1BGkxPF78MEHw+m/4oor0u7de9LIyFCAWdyHo0A9OA44RoQE48zw8o6jyv18BHzcKOWYLVvSyOhoMBcAX7iOdskOY5MRnGEcehyMdTA3M0txQAzf5D4cOVkWgig6S7QVJ8SNaHBEcGYESmS0yNjgehwZ6uWPD/WZv5DrVpZXginaLtgVghyCOcgGOdI3GbSClOS0Gxxgp1o2O1qr21+GvHaHRcrcysyZgbS8spg2bRoLOZvPTXYS9T72sY8NZ05wgnYIWCIrNlpiwxDZbrSDcaIs+sJ3Ccg6BlwfjnBvb4wdfWO8R0dGs6ymDgdgU+Yk7UkwVdohwwceeCDdd9/96Tv33V+DeTqnnKdOgSHBZvouUzGPW09aXoKN1R/tF0hB5oJdOnC0xTyDJ598cpxHzwRIqY9rTEOgM0qfdEKRp6xr51s3w9gwXNlv1OMigeCkzDplzjWUw28AJv7PoEvOG+jGHzKYddgHBvrTtu1b0szMdIwBH8viGsFO7kffBYHRD9rCmAnKylTjuGAp4+tmL4y7G/ZoS5Ad8uAaygZo4DrmLGXQF2SKLGWacj26KIuY6zjPbxmN6rg2A1kKnNIv7QnjzDnqox7G2oUAbQ8yFGilPMEU7ICbmHAeWcjadLFE0A/dEJRAP+wv52UoI38Wi2SNGf7qmJeLFbIfBcrov+MgcC+gLeCufrjBiaCYshaMpV+0lTGnneg8mzcxNrLL1GGBPK5FvieddFLIkL6Yy5Xj5eZG9IcyXQzjN6Ar+sV1AlXUQZ3ITiCZb8ZDm8052qh9QQcF7GXIMcaUyWKHoL6LbJiAB3+4P51wQs4rKrCkLaIe88q6ARrPEtqVQToYuEtpfiEvTvBHe+g793EdfeV5heywG/QVNh7PQyieuc85lyh9pg9GTdBm7TJ9pA3IyQUeWK4T44fDjmljKEM9lJ0oKEod6iGy0F66WCVD34UkdM7rBPsF4FyAEkSkregB/Xa8ZEI6L5Gx85nr0H9kxTfXqKOyKZET4DQ2AVuAzKlfwG18/GAaHOhLC4tZJgJtOVf0cMhfsNjFHftIvxhvF+hcZBDcpx76xOITeXpdhGEM+J9xZK7K1Oe4G6357GEuOTfoOx912vkhA5R7aI+gNtc6b4xeoDzk4HX0jWe3sndBVntIO2XQy5JFDpTDuGWb3hf2L95tRkYD8EQ3Dx46FHlFjz3+uCPe63hq8gzm+k67N/Ki8/Hdz0UYx0jdEhTN7wxD8RfvAthv4NVOb5qeJfKjlQ5OTKav3XJb2rvvYFpZ62lA0X857kbTkkYCjQT+BUugAUX/BQ9O07RGAo0E/vdL4N/+29fFW+laT34xjR+tbBp72NRjeSkNDvSmDiFmczNpaXEuPfuZT0/H7dyRNm8aS6MjQ+Gc+VJriwX7ePkVZBDoEfBbWloMQK+/rzduk42k0+Z9htvh9O/atSvdeeed4Tj74ozTqGMrCIWT9LjHPS4cAMK7cNRwQriW+8Mh2bIlbd22LXafB3Blwybq1mkwzJGyccJwsjiHY+sOwDJIuUY2hgCozqFMMYE8ypUJKxgkQ4VyZJX6jaOMoybTFFnF9RG62RMpCLiP8zgysjBLpiXXyySS7QMo2tvpD6dYQHc9BB3GZzscdYFRgSP7RS67vn5YXhnARLaynHAqy5A8+iuDVVZRLpcwTxzM/Bfqx4Ze7SCVpF5296qcJsEsHUDqHBsdDb0RTFMPM1hIDtmeWjeUP9dkpu58sISoj7rxO1dWqDP/cZzfHCejQH8/7Fl0nd+ws3rS7AybnKyH/NFWmVKympaW2GAm94lys/wBvXP5lEddBWE4Uhvwx3mipmMBgUjXtVyGx2ZmUxodyekH1CGBiwU2mljOfeN6vhcpryf/nqdNwYTOv6OvCykxDFxDClHazblOJ2+UJHjvWGEvaA/tsz/2g7qHMA8R1pvrp448nrm/IyP9aXaWHIe5HL4hlXJ+cJC8iozhP5VPvr+n3vTEBZnSDtHWyUnA3twX5OLcoQ76NjCw3jb7ZNtyG7Rfa7UsOe4fRVIOfUVOAwM5jcHi4lLoDeUDHvOZm1sIOQwO9sUcp81zc+Q4pG25LwJzzDvAB2wOuiqj1QUL7JzsZMHGcu4BhGDPZM1Rv/YhtwXWMTuYA87lMGzGV4azZWoPXRgQ4JUNzm93Wpdd5yZNAD8AVoAzAD4Z3Mv9l5krQGr56HAJzHKeNBfc19+fw85pGyxt9G1sbH0TIMePOS8gT78AjrDfyJA2CGpT1tTUdJTNGKhnyEeASECa5wnywU7mhYvKPizTnwweyYTU7tEn5mCVvrqeB+hOfsbl0PCV1aw/kd66mpt5jufNo0qmcWZZkjoBefTFOdKP5GdWvr+/P+ugjF5C5LMNyGz/DOblZ0Zag3Gd+6bsOZ6f0WxERpqQ/EyhLu6VcVzeUy4Ycq2LcoKFlEn5yG92ljQUuf0uoggw2lefdYL8LoS4SCbI7zvC1BQbVDmO5FsdTRMTh6P9sYAYOa5zqpe+vk6VEmMxnXzSCWloeCBkbWi7rHmBW/rrHBF0dmERfWLeupBHPbSZ/nAtgCi/3QTPZ7CLnYC2LnTwDHMeuuglQMt8pz1cI5Mc2bKQgH1wYVBgnvZyPe8O3EMbAUT5GCmTGaR5oUAZUR/lu3hge3wn4xvbxOZtzG+eY4CilMk5Qf/jH/OYtGPnzvT4s8+KOmkP9fG8WFnNi9kD/YORukEd4ZjPzvJ9pbTp3e1hQGGKLq2spsXl1TS2aUvas/9AuuaLX4rw+U7fQJNT1Jfy5ruRQCOBRgKPIIEGFG3Uo5FAI4ENLYFHA4qy4zygaM8qqMxyMEW3HrM5dp8/ZvPYETnNusFRAToZWQi7BEXZJKivN++WbpioTBVe8HEYdFBlccqWxFEVMJTNIrsBlqfgEA6F7D9DITkHS3RxaZ2pQ/kwc0477bQo94c//GHNsKS8krXoBjI6IbLoZBMK0tJfwUD7gcPBMV78c26zvKO0QLJOCt84VtQF8Mf/hrlGPSurNSiq42HorE6VAKJOq45HHoOltLiwFOGT5i0Mx6UrHI7fAsTIQICAsOmt27YEeKozqLOqk1WOv33Mjn0GaQ8fnoy8pPwWKBZccLwFTARTBViDAViBgdxvO+1zyeJxXHR0swM8EywTdMEQT4EI9EngSvaN4dvKeGZmNs3PLQSo4PgLivKtYyyoXJ7zGPLR0ZMl4+KBc8U2278SuMcplxUtMKgDb2gp11AGwJCAh2WaE1KgW10VgHY+cZ4+2sasoz3pwMH9kVPU8VZnSwBSkEi9FjyjPHRblp3zVTaWIfTeVxpqjyGTcr6sg7Z5PlG2fbHPzo1SJ7Q5jpvncP653j/naMlsKmUmGIE+ClI7Z5nD3C/zjfO0TaDDOUrZMug4b+oByuYaQdKwYdWiBcddGKGfGUzMrDhtr3LPYF3eLElbav9kLlMeQI46JSii3dIeYCdpgws46AnHqBugSJ23TtoGOw65ch7Qlw9tMcydsjhnqLDAqSHTtLUETw3VL9magsssdpVs+zJqAfmVtsS5SHtoJ+dd4FKf10HRbDcnxmH+5ZyppR5wv+xNxqDUS8vP86IVIFH53PA5EcBRtcmSuu+YZeDOBbRsv9TN0j4IGvp8sJ1ZJ/JqKJs9IVNl4xzQRnPOOcaxknGLnLVXApslcCUYahnKQV3kuPJQD0w1QJ+ozzooSwazwB3lGBrPdegsOs38QZ+w48577pfxncd2OdL/9LRy+Df3Cb56D21yIUJdlnUueN8dCSOgSBtMWaO95xzHDW1nd3jnP7JRb33mcU7bS/0+J5Ub7yUuxhqVoh6U7xXUh/3nPpno+d0j5yZG1o4VukGdtJMFBceXumX6Uh5yP/nkU2p7hB2gjugf6TCIEOnNeqkut0itkDIzv79vIFIA+Slturrne1S5yGF7wvYD8q+ltLy6lhaWVtLg0GjavXdfuv7LN6YDByfSWg/1NbvPb2gnp+l8I4FGAo9KAg0o+qjE1FzUSKCRwI+rBI4GirYjxH0+NiRgoyXSl13wpPPSptGRminKi7WfboBHYIcXbT4CVhn4WkxL5DCrNlryGgEKX34FS3U0fcmWHUe55lrDsYG1QBk4HLAjcBxwGDhm6G/sVl9R0nY/tLsOBdRpuuWWW9KXv/zlKAsQ4hnPeEa66KKLwhEwTLpkQ5bAms5h6QjKhiiBGc8HY6eSjQ6pfbePOmACXvwmHJzd1wGWBYcErnSqcFD4XzBDJ0NQlNDvTjuznAJk7O8PxwmnhLrMwSbgooMYDtfaaoS/wxiVFUn/uF9gU5DV/tu/zORciXyimXWXgYMSPKAcAD/7okMu+BBOalVfyKNi2dqGUv7e63X2H1DUPnk/zmJ3yLpyky2bw3j3pqGh4TQ0OFTvzF4CCLTP/pfAWgmwCVzpECoH7lUepdPo+Bt+zvXooYxj7tHB1REnVQAfWEXoN/pr2wxzL2VQjhVllKCmuhrgaAt2NPMqA7vqoOAV18Ai6gY1LU+AXrBQYFqAz5BT61QejgXlyLwqAS1BAa5DDx/pI3DuvCntFeOEvB7uIzAqQOFvdVzw1UUEdJCPYyjgyHW2WWA0dLtiTgkGufCjvBgzU1GolwIb3O/5Um7aX3XDtgjiUqc2R5aa9lbA17Yif+yDiwQyUdEv8xoCwJhWgPsEIQXrDCHmGhdFaEOZfkT7LzDi/BE8pu2mCXB+l7rlM6l7bqlH5fOl1GPqM62BdQs253kGqLoUG9V5n2UqZ8fWhSABaudAX38GFb2utDOy5pxX6rvgV/XYiDB8506pk92gZgnY5z5jO0aCrcfv9XLXQVxZ+LQFO0OZoHkEowAAIABJREFUpn35n+29WbCux1WmmXs+89FkSZZkywOWbdk0tiyMXbar6bbdUGAbKCCi6TI2UFQ3Eb7gjjtuCCI6+qapaKAi+gIKiCC4YAgCKBeeRWHhoVweMR7AtmxJ1jzrnD3v3fFkfs/3vzvPv/dWd9+xv19x9P/7G3JYuXJlrjffXIltTruVfUcd4Vuw0UU9+5r14dsx3wVT7ZghEdRhnlNP/G1cXdKXpQnwbriRHF/V0VZWFnl3y+7ezgGWrwCzwLsLAuqWbU1Z3UbuAofgeba7C04CrjLCqRNzFAFxFxrM30XAfuxIe0Q91R9th/ZbvSd/+5PtrB169tlnDpg36+w7mZYLny40tUUrxv/GijVMTl0M4iA4gPq6w2G2YLMMg3WpMZnZPs/p8zm+KVvtU+qK7ZAFrkFsFpcKs6HLG1tlZfV0BUX/7hOfrqfPwx6dQNEjh8Dp5iSBSQKTBKoEJlB0UoRJApMETrQEjgNFV5YWy9bm5QqKnju9VmCN3vGa/64yRa9/3nVldYVDFWZOvU5dMouSQaKz2Bw2toDvlKVhu346uxV0GU5Td0tdOnzmg9Mq6wQHHGYQ2+w/+clP1on6u971rvKqV72qOh78TVqemvzfPvvZcs2115aXvPQl9ZrxQ++6667KiABo/fjHP14ZJ9///d9f3va2t9WJv0Ah6eWEXmBGUFDGm+XWsdNh5F0dhgR+0gkStFCeAsNtAFsoFy9cqNvnBSV1hHSU0smQTck1nXRYQjKiBEV1TAUCdORrnnHCvaCmzp6sQgFY6iFAl4BRAp8bG2zVa9s6BZZ1kHnHbfECSOrF6CQPhz/1IFICj4Kk1n8GgC2U3b0GItoWpsM3aVAu6+/7xq+FSXzttdeNcR0pkwBLtpdAuECQ4L9taZtZN/JOICtZS6TLR8YY78pqFWhWlyg/bfLtb3+7thuxHfnb+HTG3iO9Hvg0/x7QTPCmtU/baslH5970uG9c1h4kSn2wbW0HwQf0QcBxHnCkLAT0BFKS1SoQmX1OPebbRQBtlP3Z8gma2jbZFgkY2M8S4CQtbIXbj71nuQU9BCIFF23/BF/UZ9pd9pwLHilvn5Nt6CKQafbls30EVASotGHolvqfIK352O48Q578Mw/qg+1Ut+zflAmGqCxRthizeGVfo96CN8attI4Czdr/tJ/ZBpYvmfi9DbL9cjHONCgz5XXRIm2h9q6BjO1QoQSKc+FL1qY6mszbxtBrIR16IMt+l/qf+bR3lwbQv+VvGglUpk2wf9lPm12cLUQJvuYCA88wjvFNe1J+Fgl5Vga0ts4+muOFuzRcZHOxSXmlHmkPHTfUH+OF2hctv6FrSIt2on7aX+Oz2g+y7sqExTymHi7K0fYJfmsnbc8ct7QXpisTkr+pKzICoDXONm0sk1mQFLkin37ek32Ke8kOdaxQZ2TX2y+om+CqixuC4QmaOr4xd/O6cwL+rkzOtbUxBq1913xmAG4LveGY7QLFHosGMNkvnB8Z89W2rHA4X1tEADE1pmjqbNr6jOXueExZXMRjpw8Lm7v7ZQRFOWgJUPSppy9NoOg4Q51+TBKYJDBJ4GgJTKDopCGTBCYJnGgJHAeKlr3dA0xRDlq6847XlJtuvKG84Jaby9IiDt3hoGhlDQwH1PSOLUxRWI5DJNPaDgm66CQLksic4W+ddxwPwSgm8zgeONu/93u/V97xjneUO+64o27FNPYdzhO/P/jBD5ZPffrT5Uff8Y7yhje+oU7cPVDjYx/7WLn99tvLnXfeWZkcAK84ZqQjKCEggTNg/RKQlCnpqd8JCll+wasesNBh5Ls5vzMmUMoHhg+DGKBoD3boJLvlX0DONlBmtIFx+gSVBGtwPryXQJ7gCG1w+XI7uVYQgfR1THVSe0fOspLf+fPnRqZp6onAFW2SjJ+MmYqMlweQsGcs6Wi69Z37Ous6cEhva3unyljdE2yhbALNpi0478FXAPAAE4YUEExWxjr5yTSSiSNQlEzRXh9G4HfY2pjysf3QS0FAHXXBEb7Jz5PkZd1SPvuSDFNl0wNHAiIJBmb9FhYaIKoOJzvNfBIgzncTPPJZ+4nt4Nbxw0BRyt3iY7at4uiLYI1OtHL1O/sX9c+0D9atHdJj+ydYZH0Fkvw75dj6x+UD4RmybSyf/Q3Z8Y5hAwQYBRqM58l7MtqxSS5qCFZhm2TRuQDQg7bWyfopA+VuOwiEJWtOoI+6ykb1PeVgf/LwmgwdIAPYkCaCW7looe66fVwbInAjgOWiWC6k2Pf5ltWmDqYu8FugyvTss44v1sf3KGMym4kXm/2y17Fk/cl+U9cbIErM41nc5Ox/6qJtx/uOhQ2kd7xs46/v+m1d0ubYzi5Csagh8Jqgt7ZHoF5wTlDXdAT4rLdppc3PBS3tlrZV0Mv30oZql2VrO87INnYrvfMEFz3Jj9+EDSH2N3aPfuJYJqhd+0g9EG55tIfKUfBP+5A2TlCVay6MalOUvfJBx91ub77otH3bNlKH1N2Uv4uMzgfsm8pQ/ch5iMCh47Z6q+7ZNzh9PheVrIegqO87D+F9wekGuradBKnnpL1CqJ/Tpws8zZx7wB5dGWLI74Fk7l+5IJfjYIt7ujXuZBGMFbzmoKWdGk90t6xvbtft88QU/fjdnyyPPf7UtH1+HJ2nH5MEJglMEjhaAhMoOmnIJIFJAidaAs8FFN3f44T4xcImpd2dzfIv3vD68sJbbq6g6N4usRwP3z4/Y2W0Z5zAt4l4A0XLftv6nEwRQTadg8OcUplQTNBhezKB/spXvlL+8A//sLzvfe+rBx3IFgMs+MY3vlG+9rWvlT/90z8tHAbwv/3SL5ULFy/UWKIczPRHf/RHld3lISc/+qM/Wk9QF+AgPybmnuBNvoJRPaCgQ6GCJRhofbPOPbBpnWVFpDNW5bi3X0+fJziccjINnUzkIZijQy1zhL/Z/qxjT/oyXWT26NylQy5I2wCX5lAKOgps6ESls9iDdtSB7fPGFBVATwefNhOITjaOzrODeDqjCXLx2/omYNVAT1y2g3qXzp8gBmkL8CJPgcgWh7WByt5X1wT85rWzQJrAaIIZfTtShtz2qkNqPzK2LfnrLGf66pfOvSCxYJag6DzZo7fG5Osdb9uoHR40i+spmMC7AnIJtqjTgnKyrrUN6RDzWyZjgpD2M9IQMFB3jdfpFluZ1g1EatqS+kG9BYiUcz6Th5+YRoKqAhP5jnVJMNX2yXooo9YPCScy217Pu/aXtB+CGoZ4APThN+96wjkAEHUCMEyAzLxT1gJN6kkP7shkUz94TiBMlibflod6COy4/V7AhP4ie17d0G5oXyhbtpX2LIEXZS5olu2R/Y3fbn/vmYLKIOuV4QHs8/ZHyyUoy3XSxHay40F72+zK7ni4m4sPXve5BuLCqmVMnO2KSP3gHUA17U1OVJpucJBaOzzIBSzKLcjF87IFtX3Wh+dbuoQA2KxldpzIOpoG3wnqmY86wH3byv5JevTvbBMBfgE+maPIw7HURTCf8VAudR+ZYPdI1wUh8uGwoW9+85t1t4jxPAmdw7wAJjJjOh/rWgH3YcxzccXxXdCNPBzHE8BMfVAP1WHqoi71i17qseVmwSpth/qh7dA+53Xr4HzA8be/jvyYpxhzVAaoDHzqCijax0RVzgl0auPNw2c4fV4AlmcE4GGEAoxubjeWsXpHDFBA0WrfdvfrHMZxsB8zkb0yNX/bRRu+wBiwu1cPWtrY2ilnzl6ooKgxRRc44X6KKZqmY/o9SWCSwCSBuRKYQNFJMSYJTBI40RI4DhQlpujiAgf67Jd9DiUou+V/+O/fUm656fnledddWw8qqMv9ERNT8EGHvGfSyDoBFOX09D1iewV7TUdLJymZLDpfOq2wQZgg4/Dg/OAQ/fmf/3mNe/aTP/mTo1OAAwRo8PWvf72yR97//veX9/7cz5XXvPa15dTpU3Viz6n0MExf/OIXV0fiIx/5SHnFK15Rfv7nf7686EUvqhN0wQ3KhnNmLE6dpB6c83CDdK59Rpl5L59RKam7bB0BR0EDDloipiYyTMdKeZOezpeAGd86FmwfvHTp2erYC2bhYLmdTrCPdLwmsNqcNg6JAVQ9XR1UD2uStVUZI8PJ1oICOucCZTjkqT8JeCVApnx13EdZDQwp5aWz5N/qiaCe6TQd3CmLS23rvA5mz3oBFKTuOr44kAL26C8LAjCN+AiiJnhmec2/B51ye3PfhtbFvJV9Oqs6lAmKCnRxDbBAHaIMCYryG/1UlglqCGTIFFV/ZIK2dmT7+akGLg+s5gRdZGYlyJW6advoDGebKQtBtP4ZQQNlot5YzgQMjjLwCYIkcCmwh/6mbUs9yz5qu6Yd4LfsT4GL0ZkfFoGM6Wreyop6yzJNMDcBQH7LCiUvbVEuosi07euQCzQJWifbTAZegkEJigr+uQ2YOiRz00O0AGboR4K/tpllEtA2lIGHuaT9t88JhKvjaX9NT93wW11KG2T9rWPaiWTHyXIUOBcka89zCNZGi005jH/aSRdwHLsct9J+Aopube1WO5o2Q1vMt4cGCR5ap2aTWyxV7CeycgHBOLPkmeEP1D3tMnafoWN9vR0wZNq5+JaycAt12mUXDdJ2ZTsICls/AVeeEbjnHvVzAYayZLuqF5SfMnAPPVOm1Fv2KOM+6d166631m9AhvONhWwJtjoM7A9ORPB3PBWhzgRCZ9XaYdD0Iibwc2wT8eUemI2V1q7sLlYYWyDY1jQQK+zEtZU1fSXk7ljkWubtFO2A7OAcBFCUNx6FsW/t6Mo3Vf/sfp89TR/5p76rOEGYHBunqysFFSeTgwXw7zCtbfFHt+wie1vlFY1BnX03mctXTuqqwWPYXFitTdHXtTLn/wYcqU/SJJ5+ZmKJHDX7TvUkCkwQmCYQEJlB0UodJApMETrQE3vOeX4QsVxlzTGQJjD+CmoCdOAMLe+1AArZaryyWt7/tfyzPv/555fy5M4V5K9vfE+hz0q4j0AMhCYqeWlutcUWZDDvhTvanjodAqaCHziWTZNgWbmMjnujv//7v11iib3rTm2qaAENM/GGIMsEH9PzjP/7j8rPveU+5/vrry6XLlyuo+qu/+qvl5ptvLu9+97vrczzDVvpf+7VfK69+9atHx4G0BA8bg2FwaofYqLAfktnB6cL+TRzQ0QGAwxAMtgTOdA6QncBibkuvsoJFCOMo0tCh1bmSOUdbpINPvu2AJFheB0FR09DZzHJlvWA4ra9vtMM6ShkP8NG5xWEUVBJYFUhpbNMWrzNjuqk71l/WjeAFupFAWZVfMJAThNABTmCS8lgmts4rJ94TnFGXBMFxlt1OmEzYBpwBrDZWn+2jk6cjnYBZ9o0KJC62rftZb+XfdKs5hvYPnE/KL+NKB9PneNe+QplpAx33BCmTLWR5e4eYv8lHZnCCY7VOdesjh5fNWI7Wlbxk+erg6+COfWFgYWk7EjBOACdBO2Vlv1HGtrVgisBGMvV6QFogVQA0y2WZBKCzfcbfAxvW97medbW+fM8DRblWQXYWhgb94xqyo6yCJzlAmb4An+xS24i2d0u8sRj7PpF9Mdlj9rHUH8qQIKvgIWXa3tmpZRW8JV0PxgFstxzaHtMlH8cA7K7AGjqJbYXxRz6kQb20GdpBgXnyIw9CaFDGZPpmmyhb21udEBxM4K/WiziFA8hvG2a7zhanavCSakdJm2csG2VB/20fx60EfbCfGxsw6Q6CogKrlIs0Rns1sHC1Z2wdJn8ZnDlOCPpZV+rh+Dqzc8Ts3S3rw8FYaRuznWlf6gawSPlZXGx60epo3dVJQSzHf9l+2g/1sfaJcQxoi3X2Y8d3Gb6UgXQYW5SlACnPyKgX/AOIN56tgK9j4bh4VWAi7lb9sU+Qr6Cm9aGuyEy5+1tbTD1lY1I2ZJJjiAfbybqW5Yru2//aeNwY444j2QbKNG2YYy7P93ZAWSOvBMkdp2Q5kwchFJIx7zggWJtsavtHK2MLP2O4D/OsfYVdJEscxtfCgSC7Wrfd3Xa9LobvlbXVtRGMb20wOzSSdJAR7znm136+vNrGxYX98vQzz5SV1bWytLJa1je2ysLSarnv/gfK3Z/8dHnm2fWyAxt1YIoyL6tO/zB2DROHal5/+zd/Y8IDcqCZfk8SmCRw4iQwGcET1+RThScJTBJICbzn536x0jz3AUTrjVmET34tlv2yvAgAt1VWlhYqMPqD//LN5RW3vawesrS4CFOgHTjExJWPrAFBsQQ4dD6qY7KzXc7ULWwNFNUxSPAOJ9vJucCPDp6gDQ7QPffcU0+K/+u//usaP4xtc295y1vqidsf+tCHyuc+97m6Pf41r3lN+cAHPlC/z50/X52XV77yleXv/u7vyq//+q+Xn/mZnyk//uM/XutA3NE/+7M/K7/yK79S08NZx1Hn4yEMC4vNaRe0SkBMxy7BJp1sneO106dGQC0BR9mWPciFDEYnk+2Dy0vjCew6UzMmaIs1ms4c+eu8NDk3J9B384RrgV/S4B1joyU4++yzbYsuH8FvntXBhtFj+yUwYBu28jRAIQHi1FGdVJ1ZZIejhrOnw8W7ykrHljIY/0+nkucEWvl2eyrPkj6gDOmgF8jCrag61rl9D0CZE9gTkFNWAhA69Skj6lZBuxXiWTZdIn3yRJd19ikLvwVJLXvWFdkJutuHlCN/AwzIUKJs1MltpLL6si3US0FBtzxz3S3SAna7O43lBlNYABaHn7rwrLFXydfYjtSPD7I2tqT5267UV1DVg7YsTwJctoVAgoCigC95KCsBMfVKkFtAwb5K3mnHlD11oUzok2Aah4kg+2Y3G6NJPbO8ApO2uf2k/g2Yt7JaLl+6NDJ4s+za0gSbuO/2dQG47B9uX0cW6rl11g4LrKQskIPxmWUlyirmOdIzBIMgC/VeWVstyEG90b7YNi4gaYMOPDcAicjKsglQag9k01Xwc9hiTTnvv//+8uADD9Ttt8+/8cbyvOc9r+qbfVoATQDW9HPsyLZIGaXtMR5v2ozsX8bT7gH1lC2/s34JUp8+feaK0AnaDPuNYK/vjUxETq3f36tsuV5u5imQ2S9MVuCq/luqcTUFE8nLhYB5YL+gu31rZaWNP7ZX9gPez+3jyk1biP4w76D8Ob4k6C1TvZZ3aWn8Z1pPP/3UgXEjQUPy0YYK7NuXqrxYeNiYxQy2z1o+bbh2NRcN+F1j4WJ/d3fHcYLr9uFkuwocZz9wnLJMfmuTBHrTPvbAM/bWBRHlQ13pw4ZOSNCctAR523xqtn2dMnJPXeB9x3rH2wSN9/ZLWR3io1IGAVft1upgL50LCHr3dojDvrjX4ge3Q7N4hvxXV9uCLX9X2S6vjrt1alsv7JdnL10ui0srZXevlI3t3fLNe75T/utnPleevbRRlldgsFLPZmNqvxAcrcaqzXcnUDSt3vR7ksAkgZMogQkUPYmtPtV5ksAkgVEC7/n5f9tA0cb3bIzR4eOVJYLlEztxdbnsbG6UN/2LN5bbX35bOXN6tSwu7Zdl9tgPQIegkACnzlk64gKjsFTgyQGKCkrwPWPitFhUvSObf+O0Au585jOfqafHf/rTn65AKHFA3/jGN9ZtdL/7u79b7r777nLbbbfVyTdMFw5S4vO6172uskA//OEPl//9//i/y9vf+rryy7/8y/Xe7/zO75SXvvSl5Yd+6IfqhB0HRPYP5VpeWS3bO7BAGzNU4EUnPwEAHS6dO52k9c2N0WFOQEWnT0eM53XsZs+VskdMRCb2Qyw7yq3zkWXSWeWbNPnIwNJ55G+3YAoMmm6yVgRlk4WUjl31NQYnNgFhAS3bT3BWOaXTTzmoh6BEOqjKV5aNAPJMrxoQzD+34s4DrtvW0fVy+vSp8XAeWTGCIIJiyioBkQQidAh13pSvdbUfCPi39NshPzAtBQkBLD1AxK36I7MpZNoA4HbKMYzbdPrdfsp7grvITIBY0Et2UYLo1j9BNUEwARPbka7ZgNrG8JK9Stl41nrwvAAbIS60FYagMC9kkQCxgI56kWC+wLvlTTah+q3+C2oIJpG/oCjtr72xzQR8lCllF2QQFK0MRrZuDqC4/Sv1TKDHa/aX/Ht1eaVs1Ni0LXas4LzgpqC/fcR+yN+pq5QnFx0EqZSB+qft0MZrrwUqlKv9zbJ6nffMt1K8l1g2m4GipKMd5B0XEwSDzLf2owJbDLZj+ySorP1QHtXe1jicjXHGAhV2/NmnnynXXXttDZ0CSCXQTrllySm7HIN6ACxtUD4voGR5lKt2LVmn88Yp5d8AqIPxbAV+tDFpm9EH/gmyCe5rX2pbY/OHQw5TPxLUc0HE9lXWY/kXlg4c1JfjFL9dlFF2MiIpMwsyZ8+cHmOKz5OhfXEEpASmANLZNbG8VADXmh1pwJr2JseObC/HTmYtbQHDZYlRlUZZZ7vZP9TpKkviXQ7hP0xXO6M+5mKj7aANYV7keJRjhIsr9mv6saxfF99ywS77pW3FNVnj2TeyfbVVqV/aCBeJtCVpP1PX0PGcfwma2v453vJ7DKtTSrm0vlEAP3PeQNraMkHUBPazLvafmd1pi5utfCzWznbZLC22MdP5TW3/7WHsPHWmskIvb2yXe+69r3zuC39ftneIybtxgCk6KMZMUSZQ9GCnmf6aJDBJ4MRKYAJFT2zTTxWfJDBJAAkcB4rWHeEwOfd2yulTq2Vr/XJ5/fffWUHRqy6eKwuLe7i24/Z5HTyZRQIOPSjamCu7FdTDMRa4ENjS+euBMx1PnQDZaLBEcYJhEMHmxFngcAXuf+pTn6rXKROsUYDQ7/3e763MKA5iYsv85z//+fIf/+N/rPFGYZESQxSn5cd+7McqC8nYXTKR6iQfB30bQPfgdvkEztSyrH861oCiOjnpOOpgetCCDopORJPXQtnh9NzlFtMyQVDuI2PBQf/WmcvnKY+MPJ0wQVEdSZ0o0xFMybh/ffl5BmdJJ0+2kqCJoKVgge8LBCBrmWbqRV9+9UR2VYI4ssQEGNQxnTz0D6ZXY6SsjsCeTiF5efKxZcyyWi8BKZ3iBL8SHG5A5owVzXMwLQVF0SkZiTrVvC8oSt7qfetnO+Wpp56sMqacMn5pS3S3AReLlX1K/TywSsYdcgBUFfDjed7VkecdHHmvWRd1s+kxAPts+7f1U+9kS2EHqB+gL+8bS5P2tTzUz7JzTWC8B0WtF+nZL9WdHjyZOdiNwWXb64QrJ/PQYbdMyCDLKEDCfbaPYwNgCysT80twKcFznhsXfRYWyyqhEIZt0YLT5CH7Vd082O8bwJY6orzTlpCXrL++jymv3BpLXj5vX3EBRKDFfOt9th1H3dPGaacTtLFs6lEFODc3xzZR9toabX8+z71RPts7lW175jTAXIt7zLO0KXpEXey/88pmG9l2fd/u+7y2PO13gn69DvJ8gsI5LgiCZd7NHjRQyC3DLs5Q1rQdgqLqX9++AnzqdeZj24Al7rOTYAi/oj1L+9wvZFG2ZB6urbYt+I77PeieLPX+HqA6gCgxeFywSEZiLpZY/oPtWLmmBw4kU8aWxz6v7lkG235tZbXOP9J256KKC0zka4gGda0eMFnHj5U6zjq+OUbSXizY2gayvLXp6obvpd5r52Wa5xhm+6iH1tn+k3V0EUGb4z3ZpYa/MNSFY6ZAaS4k8a5Aa2XD7peyDoN7ACpzTqHd0gbZDlnXZlPaAq3tygIbz7a+w1jZet1CaWONiytNHxrDGHj91Omz5fL6Znn8yWfKN+75dvnCl/6hgqKsW+X2+SEzu/LEFJ1JYvo1SWCSwAmXwASKnnAFmKo/SeCkS+A4UHQZJhCn6+5ul3NnT5eNS8+WO193R3nVK15err3mYtnb366AqcwwgRUmqx5Sk5N1J86CohuXLpf9ISZbsp2c+AvK6RDyvk6AaTFRxgm+5pprKsgDsASQYUxMgB0+d911V40T+ku/9Evl+77v++qhTAJwvM+hTR/96EerI/OqV72qvPWtbx23xuOkylwz7cvrGzV2FqCoTpvOqE6XDpF61jvn27vNkfefddJ5kW2nc6E8Gii5UNgztrrCKfAtJlk6wzKNvCczUKdPR9BtcuRh3EmeFWi07Aki6FjL7sm8dRrNX6end9aUPc/phCUAQn4JiupQCZYkANoDy7LKdEAFs3SqdJqR4dJS25qpbCmLWzjrFsnuIIish+1imdRPZSCoMR/cxClsB4cINCB/HWyuoXPpbCtLr3FQFU654IPl1sFGr0kjt1JSFlmQsO1k9VhmAW/7o8CYchAwg8lTdzAO4RPScVf+9lvqyDWZ1tmuAv6Vfbm7OzJafV55CxiRpu/ozM/TCR18ZaGuJnBr3xAQ4jvLw7uGgMCemBYyAxTNGMwJ6tkPZWlpz3oZwxQlNrAyt28mEG7sQtNPW9HrhqCvz2qzErBLgInnjOHsoU0y9Wzvvu/Y17F9lSk6bJ/XJliGBNlynM0+Tt39pPyso7omSJTtBKi3Q6iGNU6Ab8xKQ7cglwSEM3/1lWvqkmXvv5VvAnqWP/t8b9/n2f8EU+3Hhmro07Qfk6/AVOqtoChtYAiPXofV7X78HctBTE0OWOJQnKEP9/Xv7bKA39hHavu3sBGpi+qbfTDlZ1/ggJzNre3KFpVJKAhJOQTps/z9eEqxOfAuFytsV9JysSDnDLZNbb9dFnUbKGffT/0U1EwgkjLYP9k9Q0xu8kkANdMzDjbXerY96ToWmYfP+LeLaT6X/cw+mmNzytpFVW24fdc80D8Whykjabk4aBrkmYt85D0CnHv75cy585WnmzLhecZNAV0BWG2b9Woya6fTW0e2yze2906NT8z4srzUdh0YpiXnkIzdhJBYWT1Vnnn2cgVF/+lb95TPfv5LZX1ju5w7d2ECRdP4Tb8nCUwSmCRwiAQmUHRSjUkCkwROtASOA0VXlpcqKArwefbMqZF6rXpPAAAgAElEQVQpCigKUxRQlEOYmCh70q2OhJNnHSYdJZ23evr5089UUDQn26PTPUzSe5ZEOshM4vkwqee3zDcm3rDS2GaJsw/gyQFMMEHf97731S32sEth0cmShDH68MMP13oYD5X0dApIR+ZbTfvJp8rpCrjO4lWlw0I5BRzSKUtQYmevsfnSudFhRg4VfImDPxLEAdDb294ZQdF06nhXp9B35m2jk9Gh82vcwARIE+QwD8uo08t1HVCdUh3V3mHTseW6W1wzVqMgAGnaDllv0pexlNsL1S+e1emTCZeMwQSWcejrLuBhu33fTsbCTEBQGejQpp4nwGPeOIeyOAW/mkzZxt1imR4G2rItWFDgyv7DtvTNsrLCtsKVA4eFUF4BWcHtzMdy9qBMMnGy31JeQSbBdMpuPDjkJsuLchrXzvh05KOzzG+BRhdOBGqVk048/SydfAF0yi+Imvrie/YpwR7bl7SyH8hKmtmkxoYyTZ7FBpCeoKhy5dAQQNGqQHFKcgJ5xsdTJ9XdCnaRz2LbvpztLxgtgKp+qU/Whbq5aCKztB/MPPVdm6rtVKfIyzLKNpZRzLPcH5mtwSis97BNlW3dAKWUeYJClilB0nGhIbZTq288L3CnzqXNGGW9t19BvbNnzozsUUEddDRBywT9sjwJFnu9B03TXgt25yLKPEAqZZHjV9r61JkcN7xuG+XWY8qibrJ9Hh0EFE27k3XSRqk79pvKSoalvrFRmZLaJdMWgFP+tpeLFsqX+YEH5VmGBJLRz95+2baAouy0mAeKUu4MF9OnMZM549yVoKigsotMLtLYlpZ14/J63WlBerST47vjYtr/BP60SRwUyaIUHw+1U8bUM+2rTHAXjnmeXS09U9SyUibf7/tQr5Pqpbpr+fK6MrRf803fN2QJbayuJSDr/CftQLVNu3vl3AVAxwYq56Jl7r7IPqPtUs8cB+z7DUBdqUDtE088WceJM2fOlqsuXlUuXLgYB221A842NzfKzu5OjR26ubVTtnb2y30PPFj+63/7fHnyqWfL6uqpCRTtB4Xp70kCkwQmCcyRwASKTmoxSWCSwImWwHGgKPEqiSkKUxRWBADpv3zLm8srb3tZOX1qpeyXnbp9XiCBya2Hs1THf4gTloCVE/c6kR5OdtWpFggQZAOISKdS58wJPt9ua8MBEuCkUQWjcPIBQ//mb/6m3HLLLZUlyuRfAIWJN5NwTqLHCcFRgUVKPMvGUDg1bkXWSbr66qvbqcurayM7kzwTINAh1cmVDWF9KPvFq68aQw/o6KVTrnOnM6yTqtNC+IEEhXRAdODSGRT4tDyUAyaZzpFbmm1LAGPBFEFIATGdIAE38xVUtH0S7LVMyt1ykEae5Mt9gRnaQ8ZQghaWR9BM1ijPWH6+PflXUEXwoZUTcHXGVEv567jzvte95t+kJaPWtlbPLR/lz1hyMth0wmVbkpaAiXqUYGACov5mY+Dly5dGHU0mpO+SdwIBto8AFfpsevO2d9q+vidwQPkboMj3apU590zPfiPgJijqwgJy5R3aT2e7Z1EJrtq26pxAgc+PAFsc9qU+JhiufHKRwX6k3UFuCYBz39O3ZV0JcFadGk5S5jllalsKamjLBBxk/FVwYqExLbUN5C0YlDYzwSjrxn3kaZskq89+T56CFdaV7wS8DSEgYzhBuYwLm4CqfWxju53MnaCaIArXBJ3NM8HNmt5wEjRbYDm4q8pmOPyFmKPUz4PERrmWdrhYfX57u2CL7eukLzhPnsY6zEE+ASUXVbzWg29cT7swz0bnQkKC21znYxxOdcu24Z6LGT0jNft7gqICbsq4AvMcuMQuAeLbDjHBldkKTOS93bK9tV2/ub8EM3OZA5WWqvxkqrswwbf2y/ZrYFWL+Wl4EbbdY4PqgU3Bple3+E5QNO1Z7S/YPNjmbI4edkuoy2M9iTk6HGA26s7w/EJVn8ZQtZ87dnpNpr9t5PURNKxMxNZO6A32ijIIEHLd/qheOSa20CsrFVQlXec99mHkxbxDHcrxQ33jUMixLHHwmGOAh+Epf+3MYfqSdijbkDIpxxxnyCfDqiQoynPO4XhOGXsd3dtCVsOWd8eIHKeZQ8iqdczIRR+ATcu8sDCLK3vp0uXKFCX/M6fPlosXr6oL2G3+0xjeDZgvZXtnuywtr9aDljh9/qFHHyuf+NRnykMPP1YPWZq2z59oF2eq/CSBSQLPUQITKPocBTU9NklgksA/TwkcB4rC4lxbXqoHLS0tlrK8UMoP/U9vr6Ao7NGygKPVTgfVMRYMMBZfOkMjS2QQ51JlaGyPjoNOrWm5tVswzgm1zg2T+PE05GAr4kzjEMHyEoh68sknK+Dp9mjjBTop5x0m4jzPvRtvvLE89NBD1bH20BscQvLDmQHQcluw4FHv+OlgGiNOxo7P3XTLLaPsdIQFPfg2nqOgqI72CHBU5lDb+p0gCuLFcUhnKstGHSmTYKRb/HS2SQ95JENIwFkGlulbluwhggc6ozp5CdBYT9ldpG97eTAFTuHIjJoTHoA2TtAvAcsRLBiYfAJPOmcNGN8et456P53YBIiSYWOevGMdBbsEgHTwjek5ggkBlswOK2qgQ4KW5IE+Zp0oj44/35cuwYZZrToqa9ptnHwLZFl229N8kK9gkyweQTr7gXlyXQBFIBtHNsEyHWfuu/DAe/Yf2sstm4Kigp4pN8ur/NUt7YNt2NcndcF3uabd8X2BSgFO0rNvJrCifXHhhWf4CKZ50FKCEcqTtGWeCbLwnIsCVf8HgEcAQxBGuzFuVe3i0VIP0kmmdIZOEOCkHTK/ngmozsueleErSOSilPY47XwFyUqLkUoe1CcBP0FA+7k2IIFGQVHrk2XlPbf/+66Am3bka1/7Wnnxi19crr322touCRpRFspme2Ya2sIERRPM8759wm91VIDJ+o5A0RAzWLurnfVQnR7css+anvVKfReosm8laE++M4CogUq2nQtK1iXlrs1it4G6l/0kQWLSsz87rvANGAjLVPuknBN0zmvK37oBitbDdIY0HNty0UIwL+Uyjn01JumMqZz6ZRk8VM52M506Vu6XssZOk2A5JtiI3OxHPJ+LDk0OxElucS5tZ9+RocqCinrl+ECa9CsXcdXbBNed37iYJMuUenjPscc+LGic9pv3yEdb1IDEBmLz4W/GAOcCAo9ZZnVcMNg5AuFDNja3CoxfxxP7un8T1515oLGfMxQIDN+2U6D10bU1d1TMYlu3rfMcUnW2CxHTYtKfPXt6ZIpy0BKg6AMPP1I+/nefKvd/96GytMTC/XD6fA1gW1euVcEynT4/E8X0a5LAJIGTLYEJFD3Z7T/VfpLAiZfAcaDozvZWObO2Wna2N+s2eQDSd77jR8srXvY9ZWtzvW6fZ/ee7EecvMru2d2tAJcOQwIfo1NUDyqAITQ7fIYJfTKpZDrpAAiKmh95ManX+c3tooIGMj9kPencuLXXw19wDHSePLUcFhJ1Ig8BOFik/OY92KQ6Tul4zerYWGAJuFAH2Sdnz58vu7uN3ZSAYYI9uW1W57s5H40XBNPFvHUYdYwEjxrDojkDAjPKARnm+24D5B2ZNpQtT97WOTY/HSUdd0Et80yHWICI9NWTe++9t3z1q18tDz74YD1JGjbvK1/5yhHM6p1S66eck4WTwEmCNALTvIMurJ1qh+gYU9Q6CQ7YBoLoCcSpp72D6bveJ08cTcE19ZgycsBSBdWXVkY2rICzTj1toaMpwDD+vViGrd3ERW1bvnWaLbMgifIxXctNeRKo0eHOdlPGuWDRQOuzLb+dxtbik+3A3/ZfGbvIHT1y2yR9KHWS5yi7dkR2mnW2bQUz7cPplKtrPEs5BQts3wQq0W9Bebeg2xcEQPn2ZHNZqvUAHw46IybmEJMxAVnLKxhmeSmD/ZlYjryzstQYeIJB9lXzTVDPdpZNTTnUmWSyCWLNA80EXF3UIG+30SIL9JWPhxUJVJqP8lxaafbBfkVd1CXBU4HRBPLUpyqjIfSI9U9WGfdpv1x0cPHGMeLLX/5yecUrXlFuuummUfdtR8qSTFHbJ4Gvvr8loCdwnvZKHbINZSv3oKjvuDAig9TnSUc5qrteS33V5miztS/8bflcqCBPdTkPm+rtx8wWc0ANB+G1mKDKnvvaTe2JbeZYxvUKsA/tZ3vbl/1OIFbbMHtmoQKijH98kiGdAG3ac99taS1UlqDb9x0TMk9BZ+8J7FX7xyFxgJ1bbfs915Sffamfbzh2k87G5kZjyi43trcLAx5cR3o5P1B3kKHjpgtXgu72TRca7Dc8r11y7kM69D9tvTbYtjAf4+zSnwVZHRf4Jq40+kK/Z3GBPmP9+RaUV/YC1ZwMD0uU+J+yTbX5LtKx+4aFPRffmGvIuG87U5bru9S7AbItXFC1G4vL5dlnLxXjjHJP3W3ywJZuslmhrJ2CUc4AtFKZooCi333g4bK4CBN5AkXtv9P3JIFJApMEDpPABIpOujFJYJLAiZbAcaAoh/jsbm2WxYX9ygyFKfoj/+qHywtuen5ZXlqoTFFAUSftfitUJ7yCWgkOAkYRExEghIm+cah0npiwc0/Whc6AgFsCI4IVMqF0FCmHrAx+e13Hicl3OvIHy9cYID2QlOxHnMJ01NJxSSeF61k/6lIn/wNbRudTAELwg7QTaNIZbmXCkZ2xbH2H53UecEIEjmTuydrQoRIgS6c16yyLKZ1r2Slu/5w52gd1QSc0mVU6RZTjK1/5SgHY+MhHPlK+8517y0tf+pLy5je/udxxxx3l1ltvrQCp76pTOrg9oGeb6sg24LEdIIFcDX0A+4y6bGysD3rbypxysz5uB9eJHVkyw7ZTdTC3+FteZShAYvq2PU5l6y8HmTYJgglEj0DUEPtUpxCHE3CgZ+gJbqo/qZeCKYJGCeymrJuMNkawIoFx+hQHX/AhrqiOOe8LLqAblI97yMBQDQKFeSiOTrhtit6Sh4CRskw5JBA1Ao1xaJnADQ456QqwJXiBDARJaUNBCQE+t/m7YEIdtCOVbRXb5hNItq2pv/1SvUyABlAm65RbpQWg1GtZXy40CbjZb01XGyJA4X0Blhzw1OeZTrZwEjJjZeFTxtz+LygpiJR9J0EpD9ZSj7XdjhMAwgkc89sdBgmYU6ZkxKmzl9YvV70yxIlMOHXDsqhH9oMEjhwzBJodSwRq0v6lDL2edlMATxkjH+pkHXtQVPDP/tvbINKzrOpJ2mEB9d7mZH9xMc9Y34bzIHTIcpwen3qTNsjrAu3cs06MfmzFTzarY2azDQ3w5F1Zm7MxtoGQbJV2AZN2THDTfohceA97RJqN0bzatlAvNdvt2Jh6Qt45Ltr+VV67La6vMX1z4dY2FUDXvpGWYXmI6bqxuV7DFgiKWlf1T6Z1XjdNdQTZOS9RRo47pJOALe+4eGLf5RrAJnWDmXnfffeVG264ocqG3TGOt/ZrFyDUxVyIkCneA6GkzXMunrQFUxZT21zD/uy4QzroHdddXOLvupg0zMNID/m4QMZz/A04+tSTT1ewFd1gYZrt8+29Bpi2fACy98vK6kqBJbq4tFI2t/fK5s5u+fBH/6bcd/+DZWGB4E8NFK3xGtqv8QPTncv/4bf+/YQH5MAw/Z4kMEngxElgMoInrsmnCk8SmCSQEjgOFC37ezWmKADo9tZGWV1aLD/+Y+8qtzz/xhpnlEnpAoBpbEnK30x0EyhNx65NtInj1dhh6TBSRh0hGSQ9i0iHSccxnUXe576nXOvMJuukshEGhp1AgwwN89e5NO0En3hmb6cx5PKjUyaIqzyon8CL985fuKqenjrPISNPyt+DlpapAc1bla0iAJTl01EjL505ruFw8cEBSwCgB09Ms5cv7+r8UCc/1jPbn/paDnWBfMiXun3pS1+qwNkDDzxQnS4OwOIfQAdp49xVR2YALXV+BQFkAik/HXf+Jg/ZbgJ6yEHHTKZKn7YgRII7ta2H2HYJlKuDbm9MAMN6J9OsAmkHTjtuTqXXzEOZJ6gjeMM9+wJbCG03QQF1XMAl72e66kDKdJZuAzOMM5vsRdJwIYF4opYn+2eC+rKheicZ/Wug7mwLvrLQZsj06+Wa79jf5gFgONgyyWVHuVVckFFQVPnavi5+JHCq7lBXDhqq/WB/BlylvaAu9l/Lm6DXwhAbjy3IvJfgufVVL5BH2o8eICRd9S1BlwQtezlbVvPQJtGeLgLIrufZBEVd8Enbnm2nTrkgIfsrdZHnlxYa2KWuCorynqyyXj9zDNnc3qpAioxkbbrgVw8y9raa/LSZgkWC5rxL/VOe6kQ/Lggi5nWusVsixxTb2OfV7wRts12Uc15T5tU+w3YMe5K22udk9o0MvGFnQQUUK8tx/snxpEu5sj9o57QxW1V+7dCmPi5stdswSWvc0aUKXvG3ICtpywxU/wXfeJd2sS0SzFQ3m24N84vFBozu75FbW2jgt+1fy0J89MWl8WAq7q9fvlzZojmmph7Xfj6ENWnlbWz8yna/fKmcu3DuitPZ1RH1Rt3OBTXKZ1+gj2KDeF4bmaBoAur2J8pl++QOCNoHm8NiomBq9g3DRZAX+aovtS8OTOMERLNPuEjjIhfvw+SE0bl2am0M34JcKwg+XNvc2KzxbJE98Wz5ruP0amPI86+NBc9WOayusJBALPG1YTGtyZh6AZKqKyyqr6wsVr3a3tmroCgHLW1s75QPfeSucu99DxQw+QkU7a3e9PckgUkCkwSulMAEik5aMUlgksCJlsBxoCgxRWGHAopublyuoOhP/eS/LrfecnONM1rPythrB234LwWaznMCkDqFxATjBNGe4aPjm45IAocCMQlo6RzqUJGfDoWT/gQPZKcImOakX4AlHSSeS6YQz6wPMRn7cggaJvsmGSvNqdwr5y8Q47SxRvkIDAtwedCP+aaTVwHOzfUKiionnVZlAejEc25H1qEzr94ZFIDt63kYQCjQ1IMCpmt5dRCVk6wsnTscHu6xfc9Ya8gkQZ0E2khfx06WG9eMWca7btlOQE+gg2fRDbbgwbTs66sup4NIPjqvloUy+Dsdd51N7idwpJzad2OJJsihvlE+nd55gLAAFtsPpcAo8wQ+E+i2jr2jq16rc6nzLiok+3YG/CyWy5cbaC+oY5kFmuxTpC0LSqCjscQuHYhFSToJspqv+pxyEbBJu5PlEMijndUV7pu/LOcEacxfIEMwUkApQQVA0VqGjs1nGf1Ou5SyRQMq+DkcFENauTDk+2kLBdVt/97u9KC3ixapY1ku9bfvp+aZTDfS6sEp+69pZnlsC21hylQ5wLRPgAc5y2Qnb/UpFxMSFIXplbpp/rxnm2sr8j3lIXs89c4+q61I/fK9HvxM+zevTXLs0sY6FqW+9LqjbObZiCqcAfiz/La/fdowMLyvrTZNQKV9kPlhUc065PhNm+fYnrrD8xzgtDjYsF7OjrmC7LaTcwLiiQJ+KS9tcg0pMjBLtd2jvgy7IGb2AAC/3Z1X/gQRlYEgJ/k9/dRThTAWaaNrnxz6NO9T3jyhPZminHwO0FebYmDF2peQs6EobA+ekTVNnrRPD4ryvouV6n0CrS4uWg/YoPZLQPjnP//5daGAD+m4Q4S8XaT0tzbQstuGLnDZZrxnmoyr7u5ZW23hLQwZwPu5yOROIXdSkG7GJj91eq2yXAnBQposhl533fNK3ZpfZd9CoCwuCoq2GNgtnMlqBUWRv0xRQdEPfvhj5dvfuX8CRbMzT78nCUwSmCRwhAQmUHRSj0kCkwROtAR+9ud+oaIvnADrv9FxL/tlhUOWtjYrKMqBSoCixBR94c03lZVlWG4wMtrprzp+OijVaYpYmUz23ZapQwhTpXcYdUqYqPfbSUlTxgUTbME6nRKdGR0tnYreqdTRk4WqUyHYkM6f9UnwpzoRbF/fgqnZPoIAlr9nY1zpDMNeaXE1dcR7cO4o0IEybxJTK04u11GqbRqsULfu845p6iSnE5jgBs/qwPZOp6CAde6dSvP323by+QYK71ankXsyqjzciTLazuatY6jjlvJVF9AXnUAczgSZ0zlvwOBW/SegrDObzn2CbOqM4A7lMUZbgja9zLK8vXwbKDoDFS2DOuW2YOtnWze5wjZqWzfzX8peoMA6KlO3a8r6EcTM51NX7E/et589/fQzle2V7ycoJCtTwE+dorw63DrglNs2VtayTLMdMn0ZVdlHrb9pJAhr/flGN3TQ1Q3lbz0rc2m1bdOlzLKuSLPqFkxpdmYGkJLyTxBCmfntQS/Wnzx7trx2LW0rv3uZKbfRdndATw5yCbxRFkH97F8+k4s6yVRWD4nHmDqdNpDryjufsSyVUTacim2bGkZB22/YAm2v6Y/5LIALznYqmE7a98PsW45T/O7lSlq235X9duY+qCv2wRx7HOe0dzNAcGm0O7Zx34e5Tv1z3Mj+Rwl2t5udFBRVT2xT9Mk+xG/Sw9by/Pnz58qjjz9SFpfawTu9DbBc5pnyqePwwFJdrNuTZ58ca6139m3HOvJbX9+ohy0JXrqAwd8CaaaX84LWHvTHFis7/2X+XJepa3tqd7gH03UeKGofBqgz7rB23O926vlyWV6ZxfRWp8w3x1AX+NyKj2ywP9oh+tostEHbAcAY1kKVtLAC2itASMrFu/fff//IpPzud79bXvva145t6ZzLfkwZXEREDhmuwPZVXs5LeI5y8c8ytDAG++V0DaHSQGU+HpZoyJ7HHnusltFwKNQZmRoG4aqrLg4hklqoFGKQ3nLLLTVNxhWebUzwxh595ulnxkP7lldgcmODlypTdHllrWzvlrp9/gMf+mi559v3HTh9ft72+f1hV/1v/+ZvTHjAgV48/TFJYJLASZPAZARPWotP9Z0kMEnggASOA0VPra2WjUvPljOn18rFC+cqKPqWN7+p3HDdtfWaoGgCRgmgyK6THSEYUUEkHPfFWTyqdHx1gATunLA7yRfEnAc46cwJdCTQQDpc19HUgRIMyXroyOlw6fDM0t8taysrNSZZvic7jm+cAT89sMTEH4ZDAqGWLx32dKhNozp2MPSI6zp8ErRNB10Qj3eVF79JIwE8HcEe/OudTJ9LRZoHjnKfPEYQSGbcAIhaRp6R/aK8BDwFcFMevJdMlmw765UOrM5+Ahvt/k79Vx38AVhQryyzYIMyzLxSlwQ/1FvLK9NpHljf0mqMUWVhW/s8zBl1n2dsiyb7Bgykfqac1F+BktR50+QZ9Ybf1sm8ZIoJZOSzTSYAAg3UzXax/DIV7feUvwfaBAksbw9+93laR673YHGCRpQh4+nZbxOYUjaWV3DIviIoyn0+pldj1XLS9yxU3VymWvaL7F+1DDCbV9fqQXO5UJHAcOpf6oh9NAHi7JfqSYL180C31JfUD/u2oLb9ShnyLLpdQcsuvIV6QJ3sL7ZL2gzU18OmrIe2M0Hq1G/L6PixMyzI9X3Dd+bJP+Ug+y1137ZWnpY9v03Xb/u976qz/m17qXtZj6yf9bBdZNpR3+wXoz0ZZKjdsj+YvvLUHgJScVAgbXfNtdeUtdOrdQzh735BjTIAoNKHDfuSdrGCmQv0+7YokGOpv2XW5xhk21a7vADLso1hqdPKWiYldee+MW5bP2VhY7YF276cZTFNvpXhAaC+Ff5A+J8c7wQlkSesdnZe8Klxyk+tsSRcmYo5H7HPqv8JZBqOgXogG8M38AzPs+3dLfTIRya9Y5SLfvYrxkuAUOoEgPid73yn3H777QdAYvJUDjyXISqUc46N2kB1W3BUMJX6s5h5/vyF8vijj1U2p89QD0+z5zkOS1Tn3cVhXycfWKLo1sWLF2v8U2Mw0ywXLlwsjz32eJ1D1cMKl1soHu4hh7VTK2Vz83I96Ip51MrqqbK7vziCot+6594JFD1gcKc/JglMEpgkcLgEJlB00o5JApMETrQE3v3enz+WKbqzuVEB0euuvbqCom/4gdeXay5eKGursDT2Ksc0Hcl0KmSnuP2MSe3o4C0ulMvrlytTxUm+zrZOkmmRvowvQU6dnwRZnMjrBAC41JPG1wBwywim8ZysryvByubk8U9QT4frgBPB7HyvgRu9U55OcAIXB0GtBorKtOMdmbU6QTpw5k8dRgCPOGpLizUmaTqdCewJiijPrIdAlnll3RIk6kEpHShBKTtQtnvfDuYh+GB5dRxt2zwwBecwwx9kO9k+brXknnWTCZSOYA8OWebdvVnMW8ufIIUgGGkJNPCuQJ4xAZV5tpPPC5iYbsoJ9eFvZdo/KxDSgyIympeIbdF9Mn3Ln+2eAFUyMROYsDz2kQRDUh/K/mz7fwK6Fsl2Ttn5nHkIAM0Dfrg3D3iyvwk6H9b/7PfWLRmW6pM6iYwEb8lTmXHN7ayypWTwAcr1YFDWnTSsu/WwLFU2w/ZxQVH7doJsCcZl26Zssn9ri3nW7f6pV6ku9LF5CzE805dBWyTAtDqwELF/vb2SbTYPlLS92XYNIHzQJs7AMZ5LUD5tXK0v9ndxoYYvMH/BP8cZ+23KPmWRdqG3Y/0YpEzSBueikvZGXcz+b9r2HctjqIDMO9sn+2f2g9p3YC4vLY/jj+2e/Qp9te+SFqDo448/XvXi6muuLovYj8WDCyNZD2MKJyg6Ar8Li2V5abnG7kyd057ZBtmP7GvjmLPfWKb5jH2a8jJvEEwTFHXBrIXjaHkLylnX7IM5vl1ha4fFiXwv+5ggJoAdjEy+6TM33XRTue5515Unnn6qEIYg6+C4Sp+m/LQxv92tkeAuIKhzJOQFOEibUQauf/vb367ANGlQluc973mFA8hIl7JwjfuyUAEZCUHjXOKaa64ZF3Lst5bJOVCOPV7z9Phc1DNGN+lQRkDLNVj0O7P5B2mlLUtQ3l0/thUyo76UHyD1W9/6VnniiSfqAX7U5+qrr6mgqEzTc2fP18OdPIzpzNlT5YknHq2gKCO60XoAACAASURBVEzR1bXThQj4MEX/8wc+XL75re8cu30e+8EE+Lf+r/9zwgOumElMFyYJTBI4SRKYjOBJau2prpMEJglcIYHjQFFOll/c36sAKCfQry0v1e3zN994Qyn77QTQowwpE1idFh3lEShZWizPXnqmbUEdAEu+BbWcPLvFXUDjACgTJ5/q7CZIkU6dbJMEvXQIEnBLQEAnuwcTq4MKGMyBBwDDw0FAyfrkXU+vloUj+NsaYqFsbrEtdwbCWh7r2IMqB5z7dqREAwcGOaSTr6PaAy3pNFueHphIp1Kwims6j9ZXZlKydNLxF7Dmmo6brEMZojyDY8T1BKphh6SDncCL5TMtHXmBCJ1C696DtK2MC2Wrhh8YjqUdEk1ZGHMt9URZc406KReBSoGSBN0sr/Jr32DqAErz44r6jnWS8WpfqafvVqbwwfJn+1o+9TjBTconKJ3sxL6u1td+MQMNFsvlS8SCPVh+yivzzJi49jn7fsojQUPL1+uoemofT33vwagEvShrMuBGQCdOq1aespXVU2Qjm9rYvAAShmeo9iTiMQpeJsiQgKZlPgBy7s8OLUs5J3CQtilt20FbMgMTqaPPZczAtHuWIVlkgnnqsyBxgnzKmroDiNRFnO2dahcElHMhR/tlP06bxHM7w0F8KZvs89qXtK/q8jaAKnExhzHDBSwBbAHVA/Iewgqkfet1M/t/AmSOY+P4NcR+nAd2p41Imdkv7EvKNvPM8sy7b/vQ81eXVyqwrM1R1y1r6ju/AcQcE8+cPVNW1pZqXNHUpcxfu2CbqJe1XGWhxhOthxt1MZCts6AiZXZsmgGgy2VnC1C8xRFWV9RZdEubR/l4JhnVxlNmYdY+34OipKnM0wY6llT9G8bO7LfKjW/qQP4Ak9gz7T4M0cUVtv7Pysa9rCfzn1zo5L5jImUQ7FTPKyNyZeXAAVOCkZQB+8PuAcMg2NeQr1vqKSOgpaEnBF3tz+Q16sCwJV4WqIuTyIz3ZLKSNte4b5xamMKEzwAUdXwXRB3lOxwIpX6THmO9i51XXXVVefDBByvAyz/Yp7feems5c+ZsZYd6EFdtxyViGrfFKj5sny9lt46BW9u7I1OUg5b+03/+YPnGN789gaIauul7ksAkgUkCx0hgAkUnFZkkMEngREvg37x3FlO0OmoDxNnWz/cLmMvyYjt5/tGHH6zbxf/dL/5CeeUrXl52icm4tVnBwfykU5XAkKwBgSy2f7N9Xico44kJ2DAJ9xRiJ+6jwzI4YryPc0C6btN3y5+nPzvJ14kQwGL7Zu+Q63TqRJKuTgvv66hRxovnzxdOAJdtlc6Z1zJvWSRNXpxiu102t7arA0N+uT2O9HEU6laxge2agAPP4xgAiiZokKACzxjHVXBAh1zHNb8TENORmQeKCip6SEzGjtUh4hlYNT1zJNuIZ5ATzjrv5WnXbh3XYdaxTkf93Pl2yq6HO8gi9qAlAfZ5oCjbL7d3NivbOUG4BKHIOxlagj8eLIF+6eiSJ+WYB+TomFv21gYNFB3U+MCBJjr3LioIjuQ2V1R3e4eYtrP+l4AgvwVJqJP9T9CMsiBj9YLrGe/O99X51JvWZxbLzjbbymfbX20j2yHBDOViHcjXsmTe/ULAwTq3+HW2if3GvqYdUn4J1KnnCXTpYBvLkjpTdp7hGvKhjWHX8SxOPDrdZLNUT55P+6HtM3+Zei7o9ODRqdW18aAl01GfeMettNYr3yf8CAeSpI1NADMXgSyP982LOlrmXGzSPlp+8xAUo03oA8Rk3NnaHuNWaqe0cwAgyltQir9tU0EY6ydArg0GjOaa9twYn+rpxtbmCMgIJqUtybHIOicIn0xwdbEfy6yL44Djl7ZY+5h217z4HseaYWHIdhGwS322/wocJlhp+vbD2tcWFiswRR6kaxxO+7rP2gb2gVo+WHILe3UMtu1Tl/ytDJXL2H8KfYRFwQaKaifs8zmu8C5trjx4ntAbiwtL9bRx/k4b7nOC9gfA2DFebmmHHC3MQNkENknDg4Zc3HA7v+NsHlSlfLOdZXhmX9KmsiTJTg2Aee2XctDepk6QLrbEkAiV6VoWKvNR+0V/Jy2Yk9pBbBDl5V3nM4KUHl739NNP1zaEJXrvvfdWRqnjEWUnT0Fm+yHv5nzI7fyOebmYan93vK7PLLSFTsYw+6jzMO2MeSFH+iWALflQZ+rlQW7Um/voBNcFYwFHBVDX1tqhTuhcW/jYK6srDdTf2topSytrZW9/oVze3Cr/6f0fKP/4T98sZWF5dvp8Lt8zZDY0vI6fE1M0rd70e5LAJIGTKIEJFD2JrT7VeZLAJIFRAj/z3n8HT7EQcL4ZxP2yUFkg7d+Fc+fK+uVn2+Rzb7dsbWxUpujLvuel9fAl2KP7wyEkvXOXrIh01kdHgUntsK1dp13A0wLK2vIdwQWf29zeqqCgwFk6k07qE1DQIa7pcfo7oMfl9eqw4XgY20snyJiCnjgrMMv7BP9nUv3Io49Wp85Dg2Rk8AxOgAwOnBKcHfKiXjWv7d3qyAgq6lThJLAVTqaNQKPObmVqnSJ/HMIG3K2srpSV5ZXq7HIqMAdBVKbL6lrZ3Nqs93imslcXeb85ZTiWsH14psUIXKjPybyq7Ji9Vj/e2dzYrGWHIctBKRsb6xW4tm0oC79htegI61gLEMiWURa8I6DIb8FMwRHuuZV0xuTbLcsrq2V7AIZ0FJWlDpxlSOC6yXGrnD13egRtEjAQdBM0ohzqToJWgjoCEm6RFPwE1DHfBJ10vAHZcHR1EGlz8hR4a05gA64SYOQ39cVhpA/lc9SXdzw5Prcyu4BQ+8sQyzLZWAKkghAVeB/iDSYgb3vC5AFV6YHjXBCo4M1wsBHp2/a2cwKaykhwSECqB2bs0/Z37YE2yL4vOOFzArFVV3caw7G2KwDNcLI1ura+sT7qI22KfnOoSNU9wCS2DO/vlvWNjbK6ulLBUuStvXAxJ5niAlSzPMl3sbHtBgYZbSU4l7bKcsv0o03YSrp66lRdVOE9gacE8TxUJ+VhOchzff1yrRP2TZtnP+Y5w0OkDR0XKSqqXwrb6NU/D1AxTbYHJwvtwDhAHNqBfZ76lm1Num735ZmxLYZDZp584okDMXcr2Odx5AN7zkUh9Vc5Web+nQTzjGFpH1SPBcbUGfXV+tmnBN3VS/tJ2hoBeRdcctxyXFKP1Qme3dzYqNvX+ZiGQJr64pZl803ZAOo1tnlb6NPmCmSRB7ITlFJH1DXuAcgqP/NIgLWOE0MoBnXIMtQ67cwWFXJaJrjJmOOYoSxH/W1BaWt/7MFjgWptTeod76tv1N9nsy0FfunTOa9JkNOx2kUp9da25W/HUO2P44j6U+2Wq2IxxqgDfPPJeQfXsDOw9Nurrf6C0upK2kTrmDYo2zltju3jfRdl0z44X2vg8mqVUYLaPst8x4Oq0BtZooKsjHvqeM4VTF/2ftOpFrt11Cfku7TUFo7X1sr6xmY5dfpM3Ur/oY9+rHzhi39fFhdXKlBKoJK9OtNti3ntcKgazXsCRbPjTb8nCUwSOLESmEDRE9v0U8UnCUwSQAL/88/9rwPNrE0OKxhaQdG9gsvK9HFzAxANVtcuezTLT/7rnygvv+1lZWVlqezCVAumnU7D6DjHRD9BIaWv0+QkuG8V3xFkOuBgAWyGFTcNAUTekWmk05AOMhvgF/b2y8bg+Dgpl1UCQEVMLvNMx6bWj5NU1zfLpfUGqupA8jyAIKAVaeAIJCNKFp1OfnVwNzdrXtzjeWMB4pRVMHJtbWRaCFQtLQHMtsMmADZ3dxrjEjCUD0APju91111Xgd+nnn6qAjvkw3UP3OAajqUsjurcDrEOT585XdOh/HWL+95uTQMHmdAK65cvVaeO2GA1z8HBRu4CYOkM2w46ffXAmsHx69lR5Kmjqj4JpFVm0fZOWeGgmr0GGAp6uH1Wh1RnPwGKBkJt1/ADbKNPsCABjARF1SvqY3lkrs2zJglk6uSnUyc4RtllJOEk0obUgd8JUM2r3yanfw9buC0XeVEudAb9EXS0/CNotrNbLl+6dODk6QRISc+DLxIEUtZ8A8h50JJ9P0EM3hMcMC5htrNtnHJJAEMm7mGgqDFDE2gR0PCadsE2SGAAYLTBCm1xgG+er3Lfi0PZFgeGOFtmh/7BgsSp06fK4088PrLHLQ+x8QTKLc8VNnFxqTItYfvZJgIZ9o8eZBN8q8zJU6fKAw8+XJlTh4Gi/UFvlqX1KxhWmyMokbbbfKtsgk2fel6f2V+oiy3aTNn+9lN1NoGiMU0A8j3Chxw8PTzbye3HLpiow+rjmVOnK9NW8Mv6WU5tel9uy8N76kMCm15D/wV4PUHbxRfqCCBjfTJv6+S4laCd9ePbRZMsf46TgpqU1+3Q5k++2jbelzWt7uR4mEBlykK9sbwzsLDpvvEpte32DW2bIGwPuinLef0ydcrwGnkt5ZN20zwcL+oOiSGeZ7Pn7cCyBAMrk3E4JA1ZurjZ+uJOuXz50oGD5hKsTnuf40POQbRfjnsJsPKO2+3TfmVbPPXkky0ebtiXtLWMuf7tmM7f5Mtp7OvrG/Wgo6x7jrGy3s2z1wMBb+uaDH/bxDYQ9LZtHU+18e4AMQ/nNb0d5nljlqb8eE75p+6mPU9bYSxjrl24eFXZ2NisC3SX1zfKXf/lb8sXv/TlssOU9QAoSjwoZrYs6LOm3GLiT0zReTOY6dokgUkCJ0kCEyh6klp7quskgUkCV0hgBEWDHerqObFEAUNhiDamaGMGvuud7yi33HxT3b7EQQcJisoucJKeAI0Ocjo6TqjTaU6nGKctHY28x1J/BcCY3MZhNfzWkUinPCfzzaEvZXtzq5xaW6sgJh+cGNlIlIl4V8bx4r7lBKy5dOlyOc32rq3tCmaSZzqZpMXkX2dWhwynQUYhB1+QJkCYwCJb4dwyh6NBOnxwynnXmF6ra7A0ACxnTDG3mepMC6aSDh+3zLmNkLohC7faCWYY+0vnl+dgw/HBUeP51RXizDaZUB/jLlJ2nUEAWdmtCfDp6CT4kyChzCeZjTqiOnymSTza6uAMp5/3jNIedBVI4BunmDwBhPmvMqd2dhvIOKQJY9aDRGQkCXBwfd6H9/0AGPnheo2/x2LDAKw98eQT5cYbbyyXnr1UZYa8uI8OAIajF7xju5CWDOAK3g5MOn57QIdsPdra0BTplOdvmIoWVzn4LVgrM9Ly1zZYbqdhw86BwSP4Yx9LcEId0kHXmSYd6mzfaW0SQOTSQWbQgb4/gHW0b4K9yvowILT2e0CIpQZu7u20/KoexLZ89U27kjZrBgoD6rV4jtSBBRDSgR3pVlVYUtqN1P8EDgjhkYAkzyd4mWA+6csmXVzi5G3YfgdjLaqfPOvBUPMAsgpqb7JltcWEtZyZv4tWyjVlxG+Y7owJ2lvb3zQEsLKfqH8y/Ku+dcBrtrWySL2t5Vho4TkM4WHbmpZjT45Fylk7kUzj1AH1w7EkF1ZycYz83cpPfi6O+TzyS5CyB2/RG3XNNuLv1A/HMBnw5jH2zwFMcgEnWYj2ywSWsi3UpQRDrZ9t6WJGylFdUb8SrMq87PPKIHXN9kl9Uxa2vwtcfR+vTPvhYLRql/bpB7D/G9PaNA2pwDXKkDaI+qytrR4ARXsds+/lddO2nfxOHbb8LpLkOwmwEo9XeaXtUhdknvfzJJmjN9xwY+3/PJcLB2lT59uuthCT/Vv52FaUB/tqX+Hv1GXKmICtc4rsf4xhzi247rxHG+WixDhGDrt+lLf9I2U20zW28C/UnULsWHjm2UtlYXG5bGxulbvv/kT5zOc+X/8WFK2x25ksTqBomoDp9ySBSQKTBNqYOclhksAkgUkCJ1kCFRStgGh1R8Zt8zJG93a3K/C1VEHHvXLu7Jnyrne+s9x00/PrttHNzRZT0Ym3TBIn0rIzcB6ZCOt89Y6fwEQ6ZDzje06iBU3MrzINYkuV15MZYV4jw2QAQJjQnzt9Zohl1eKCuX0ZZ0+2pnHNAP3c2uw9gFnKJCvRWFgCPmwfE+DkGf5x7bvf/W49CRjWJifZUk8BVJml3H/BC15Qy2ecvLqNdwBaAMfW1tqhDJQhnT4dEZwQ6gSo6VZEt+CSjkxAt0Ya94v3AHc4/bYdeLA8nsCNPGFIPfzwQ+XGG64vV199dbn++uvHOGjkRZkoj05X7/jZTgJKPJttL/NJEFcnXECKv2vbc9jNAGo19k9jnulEZ9y0ZLZwX10U6DGPBFcSNBHcS7aN2/vSadMBFoARCMjyycikDsiP72RlZiiBHsirPXXocytrQxiGnZ0x7iL3E1xMJzX7X3VSOaglZGYZBajVNUEHAQdlsFv3bzZQq5cB5TD8gw416VBXZSlonY64eViPHpBIgEGwQ3lSBm1QltW2Ffji+RpqIli/ma4yzrIk2NPqul+2draqjtOGyIp6UD+Yoj2gr56OgN8Awub404O5AmHI2zi21qVuA91vB91YzlxkUG+UX1+Xau/bwdnN+gcg4TXsQn997C/EAF49NU6ls/2ta4IeCZyZX+2ndWvs7LCufI73tZupD7WthnAHKdceQEUe3nccyP4hkJjyk2UtsGk/Fvzkb9rCeIiGp1DH+fZZ7LXAEf2sDxGiPTOP7BuU3UU6mbi+b10cHwXLuW65udaD2srdb21i6n6Ce+RHHeoCyPr6CPYrVw/0MVYm6cisFRB0UVM5WNcE6zJ/r/PN2KU+ZNtq31ioU39MQ5kqv9TtBH+Zz3ByuQtO6uBs0aOFcUl9tAw+m2NWDywjf2MC5xhjeei3HFZm/6pA7zCWawf+6Z/+qcqfOQRylZEq6Nl0+2D/z8Vn3sk2V0a2cT+f6vuPczb10nr4nPFRtUmW2/vGS3V+Yugb+0e/aJfjSI7DaSNn9gqgezikqy42LpQLVzGW7pW//fjd5WN3/ZeyuzdjiiYo6vb5srdb57y//Zu/MeEB84Q8XZskMEngxEhgMoInpqmnik4SmCQwTwItpmidNtf/G0u0skU5PIFt87s7ZRtGFjFGL5wvP/Kvfri88AUvKNddd23Z2m7bd2cT1cbYEBTFKcMxEDDQQRW0SqciwQ8n7R4sIKDZOygcVKKDku8L2gBA8uFvJ+ACWcTC+9Y3vlm+9tWvVvYj4OQNN9wwblcnT7aYM7Hnn84J1yso+Mgj9f7m9mZlVHCNA1m4jxNDeV784heXl7zkJbX+yAIn6+GHHy4f+chHyt13312d65e97GX13+te97rywhe+sDqejzzySPn6179enwNw4YNMX/SiF5Uf+IEfqIxC8nvggQcqU1Tnhm/qDCgDyAZY+fznP7+8/vWvr3nLSBX8RM7IhfLxzsc+9rHy0Y9+tNaHst9///31Pu+/7W1vq2X4i7/4i/KJT3yinhx91cWL5fvvvLO89a1vrQAvcsbxcVukDmfGsiSNus1/e3s8cAE5tC2Bm+PBTMgvmSmycHUIOWChymW7sWRkrujIkp5MLZ029YBvnEmcbk7RTVBN3UznXcdVXdLRT92TqdSzX7IO6rvvoydf/vKXqxxoWx1rZIhOuj1fELGCecNBQFwjpq5sLdqP+qqnlE2mdZbTvlr72OBQ226kKePHd3TEXZhIx7qxFYft5sOpwLkgIWBk+QVFSSMXKbhu3biXoFKCJJk3v42bavvZzjLydMK5noCwQBsLKiNIOdgJ25p6Cdqqv9yznfk+d+Fc7WewvPmmX3zuc5+rrOof/uEfrosaPZCSID4nqGd7pM7xHAsMsuWoi4svDaQoZY3DRYY2FNhLEDOBygRfLAPb5z1oTPuZ4I5y9JqgRxssFsqzly6PB535bILSgmc9+GI7Lg9xAhMMSWBYliL3XSixf1XbsrpS9S8BNmUoUKg+1lFuiN9o/zMOorKThekWdfMyLerBM/Rb+hm2WZui3aHfsqDVbMuMRWv5SUO7iJ0UhCOPXMzguotstruMQPsP/b3ZstYH7Uf2A0Hf1IkcJ3kvQcDeTjh2kx7jisxF7ZJ1Mp4uzxlD263rpp+sQtsBu9f36SyfOxmsr7Zf27G20oDC/Kcd0e4aMoe6atvs/8TUJXyK9iPL6iKjeqOOmi7PJnDnfftc3ut10DoyhiZo79hjfWg/86Hs6ItAt3WQHYvcWcBUpi5MJpBpXczTxUj1vwdF1XeBVscvZeyYbJ3V4ZSV7atsswyCrvbhfi5n+8/TX+wWuz2qnjGeLBPbeLk8/Mhj5ROf/FT527+9u7JE5zFFibvEYv/+/gSKjgPQ9GOSwCSBEy2BCRQ90c0/VX6SwCSBn3nvL46IZs8Wxetmi3RlU1VGZtty/KIX3Vq3LOL4r55aGyFRJ7ROjJlA48TwT8ZeTpaZaMtkcOLeO2iCEX4nwABD5InHHh+3vzkx17EwLZ1QnUycOybZsDT+4Pd+v3z57/++gpA4FG6302njbwCPl7/85eUNb3hDuf3226vz+fnPf7584YtfKPfdd2954MEHqsOIowy7kroCWHIK7Kte9aryzne+s9x2220VNEE23OP9r3zlK/VvnB3yePvb315e+9rXVscHsJP3P/WpTxXYIrxL3j/4gz9Yv3HIqddf/dVf1fv33HNPdewA1jh5FicVwJay8vdP/MRPlFtuuWWMVakzjvwpu+DFF7/4xfLhD3+4gqE4JNwnnze+8Y3lHe94RwVO//AP/7B89atfLTfffHN5+KGHyp2vu6MCQADKOi+UV0dTYIDeRl3Jj/sy7JCZsQMpV7aX7SDAWdttba3+I54cjpFAAbIkHdmJAqIJmKlzAgmEQEiHNR1UymtMxgTK0nHNd5MJxrv2h3kOsY4iAPkf/MEf1Pb/6Z/+6fHAHnRR8E0gjm9ZbBUk2t2t+nZ5Y7189rOfLe9///srsxed+5Ef+ZFyxx13VL0WgEnHv/aj/RYzlLiaAjvU39iyyMpt4AIalqX28b39wunAAHu5HTlB5exP6fBmmWS/kQdtZz8FEEKP/STIoPxqbNuBZch3Otw8n0zXHnyoz3OA1cByFYggDcEpfgs+2EcE9be2t+uBZNded03Vu7vuuqv85V/+ZQXEvud7vqf2VdpCO2T6AsMVxCKv/bZ9339cF0ymHMaY9T1Zefu7+2V7kxAQDaiVaZbgJOE/esBxBnC2tOlDPaAqY83FnQTsZqBlKTCVOejMPPsRVWDMutmfa5+AKdtt2BIs8lu2Yeodv8c2X16q22cz3dQB9VdgSZBTUMdym18PSpku37LvqYvPMQYm0KpdsT9kWW0frwnsJYiWgKB5JEisXjqmCppRZ+tmujwr0zdBpWwj+5R9h3vZ1tgX6+QJ5tm/BWJTfgkOWldtYNbV8SDHbdsugUh1UxslY5Lx/zJbpjvGdY7/2DcZ1gmKIj92urSx5uBBTdlfBf0S2FP3+jlLArPKQNau76Qtw/YAqhOWiHI4ZrSytQUQxmDHT9MiberE2HTttVePC4y8R3s5jzEvbS3pJHiJPAQ7zVtb53MPPfTQOKbaB3hP/XMhwOdzzFKOAvay3nk2AV10KJmo2l/SYoFBu2f/GW3lfmNCn79wvhBbmzACTz/zbHn0scfLxsZWefQx4jrP2T4/0OPrgtgei1L75T/81r+f8IDJHZokMEngREtgMoInuvmnyk8SmCTwvwQoWif+Q2zRxhzdL9scxAHbBTbG4mJ59JGHK1DxzW9+o5w9e6469DUC4zDRlUWhU8OkVoeidyLSmdFpSofEibbORjpU9d2FhXJ6rZ2a3DsdpiejRfYKE2zBsrNnzpTN9Y0xZieTboFL2RaAClyHmfnqV7+6MjpxCAAHn3zyiXL//feWe779rVpH7vMPpwRAE9DzH/7hH8pP/dRPjaCozicxI0n3T/7kTyq7lHK96U1vKnfeeWcFVykvjjV1++AHP1juu+++yiQFNMWB4H3iaD391NPlC1/4Ys0HJwkg7JWvfGV9D/AVsAxwFCbnS1/60nEbPsAkzE6cExwf/qZefAOyfutb36oOCU4b5QLU5R5l5fsf//Efy+c+99nyujvvqIAeYKwgGnXBgXZrpQAE6etgC0bIbEymqOwle2cFAHd2ZrFUh0OEmpOHEz/bdiiwRhqyTgUDddD5uzlesKSao8g/3pGhKCNG0CDBggQ1aKNMX+dORzad3XRKBaYAswGhkRVMXA42oQyCg8aTTTBEoGljiKd5+syZ2lYwi9ETgEAYx7CErQf1k2VlG7CwwendHrZBPSi/4Rv4m/cTLEzADnkRUxdwVBCtZxzBlrOtBWuQpSwsyqJTrA2xvblun09LnaCLgFGCKfmOTnuWa3x2f7+ssD12r4VbSPBax1umqf1WwKiys/Z3a3zXi1ddVWVOSAyeg3FOvQG8jVWc9lGnf2d3pxATl8OGbF91UKDfmJXonPKzLksLS2WxcDr1LB6oeiVIlQctpQwbkLdfzp5tiyvJvqSsCXJd+d4sfAPx+diDn22SAFiGz3AcGMeDOt601BMM7Edl21iwK+09TGlA0Rxj7MuCPqaX6djeCQbPmw0gl6xPykY9tk/YRu4qcJzo65eyEmjvyybQakgVF4q0Q+i1cZxTL7IP2ff7vmHdLYf3E3w1f8aitCHqZ4KdmZ7gq/o8r/8qZ57NRdF5eqat6kHvQWnK/m4DqNM+py7UxbOhbyfY255B72bvW/a0BeabsspyyuLONvUd5Wr5enlTag553BtiAqecHSvsF+qg8q+Le2sr5cyZUwfCwAiouoiM/cn6ZHvYhinbXDjjesZ8FpykXo7p7tCwfC4M8izP0P/pHwLqCXDbT9P+a2e9losqvW0zfEmLvb1ZD11kgQZ7ePvtryrX33BjPYTuSqYoDT8wRTk8dAJF55m+6dokgUkCJ0wCEyh6whp8qu4kgUkCByXwb94zY4oOYeiHrfQtzujyMgcstTiNxB989NFHyrPPPFNBvxtuvLFs10MN9eHD1wAAEBBJREFUGqDgRFlWGTkJduUBCD2AmSXScXByzETYibwsBBkH1YnZbk5rOkYyeUjXZ3Ui+Vug9szp0/WAGw5aEoRkMs4kmzRhfMEEAgQmfQAG0sZRIL2LFy+Uq66+UB544Lu1CjAleYY0AA4BLnkWlin5AijC2gTo4DcOBYxQnQdYHjJDeIZ3ZYy55d/tjA3020Ly9TnDBGSoAgFggDKYazwHWAPD062QhhRIxzidaUEV2Xykj6NMeajfmbOnx23ellFwDTkK6qVjnu2NrGQR67R6X0YKsqdMOliyVBrDh0Nz2jbG3F5PGjqsMmzS6Wy6RLzCtuXOZ3SMLYOgiE63AJ9OoEw0wY0EAEkztxfKjrGs3Mvt0YK13Beosj8I0gm2upVyaXm5LA6HHvWAjX8LULjgQF2qk7q5VS5euDCwBRsDl49AluxdQdERTM3tyotLFV1IUCDbVxlkP9YZpx3Vi3kAjo71PPtgf6dMyqsHEHhGsNY8BRuqrtHXz56toESCq7a1YIHpJlBYbc7iQj19/uFHHznI4B1AABZSkKVtp/yzXXZYVBpi4CZLSwBAeyKYkH1keWm5lF0YybODrih73xYJ0nBPUNG+k6CeZRBoc3u2Zdcu1zZZKGVzm9jBy+MW3wQulKNjQ44LynJ5obWf/3hHe552X/1JcKjqdQW2ZqCo5bMfA6ok6GLdva/scwzJ8nDdvpigoW0qCGm6CbyRToKe88CpXBSw7uo0adEn066RhrZY+WSdeNfwGpbR/qPssj/nooGyyPuyY3k3D3LTLioT8+qBVXV93vUcE3rwNIG6LH/2nbrgFKBo2m5lzbvaFvXQ8YSwMysrbYEsxz9+K9O0WzkuWV9spGXv7YTy9L0ER4fuUxebjQmcMkqbx3XblTTHRax6yOJWrYPjeOqG7TjPfmknepve1yVtdNo/5SMoWkHaIT6q4y7vOvYo09RNdIj3fMaxLfuEsdvTPti2fBO6iDQJ48FYypjO4X+33fbycv31N7Qo+fWAJexMm+FmOzC3nUDR1Lbp9ySBSQInVQITKHpSW36q9ySBSQJVAu9+z7+dc4S2By9VV6EyKuqxIswq61bNdmo3LNHVU2fKfoAiTrZzcn2UqHHKEpDQceudlHlpwDKC7TaPbaRTZdpOvAWtdJTYuqYzxbOCKMl0MQ0n7XzXSfoewNpmBeWsRw+K9U5F1pU0dBIEMvp6GhNOJ8xyjc7o7uygm9754u8+/b5ddKbSCZVtYn2zTAmOLC4BGOzUbdyCt9bfdwQFrmR5tCdk4mX904nry5fOHEzh1VWc2sb0653O47s47yyNp6/Pe14w6rC0BPsTXFF3uTbq2QDcZPl7EDP10N8JEPl7vLZYI/9Cehk/yk79yJiJWcbajjD8eH+vmQB1wG+uCRZnv1QXayxhQC3swyFMy3Rm56XfHwSSz5O/IFcCfdnWgnfz0u7rlADOaMuI6TnHAirQBGszvWYZ98suLM9h+7mAI9+CY8mO7csIw3FpZXnMXhn2IHTW/YAOlIUaU3SRTegHwM7ZwUWZ/5U6vF9Wav85/CMoJAiSul23rQM6DEy9ealY5ysAoSF8Qw1dcIT85wFdI9A2RLNO/T+sJr3s/Vv7fNh7FXgbPo4Pssm1DdpJy8XjtiGLT9k37Ee2Y27PnlcGQfwEDcf+N4Cu8/qG17IvZxrZHvl+loF3PeDvMP3qmcC+b74CZMe1y2G22wU20kNmyEtQkEVadq/AFhW4FgBPoM28rwSFF8rl9bZ4aUidtDepGz2waP2O7l8tFEEv33EOsEfMdkJ4HGRKp31L/XPssD71nLX9Buod9nGhLftt2rG8f1T/PSz9BPBzrLQOXuv1rdeTXu/82/AQ9qEcM2mDpZW2SwgJ7O3vlZ3t3bK2dqrccMONlSnKglGbzTLWE17l4IGAMIWR33TQ0pHDwHRzksAkgRMggQkUPQGNPFVxksAkgcMl8O73/MIVM+o0jAB+42S8AoHtpFO2LNeN88srdULag1I9+HZYCQTNErDJd9Op69OogA5Mke7GUe+kQ8BvDmrICXrPeBHgUAaynUYAa3d7dIC51oOivRx6kEinKuWX1ZHJk4BZMoBaXZsEDnMsj3J6eydD0FMQRAdUuZnWCM4MpzsLevaOUTI9+nt9mn27U7dkTyoXHaS6fW5z4wqnMJ3/o/v+zFE67LnjQNGM2UcayqVn/fTgRD6X+mc7qydHAR5VfjDlovDz3s9rBwCa4aClrHsPHiUoM699sAHmPw84FWTIOmYf7EGFI/v7HOC7b+t8vzrNS2wvn4EOCW7UeKJXWI+DmtDLo7cfxLXdHeKBpuNuHxX0mpcOoCIHBSk/29q+p+05VAdg9V7eqGFE7P99X+/lf6WeH4FIDiy71JmUJeVfJPzAEZ3sMFCnlrPGquagk8M/gi7zxgfkTuiBo/LvQaG+/Y62D+1u2mb1J/u3ACjPel2ZyZ4/rH2OG6vS5qWtNh/tSG//7Rd9TMxM7zD7m301Q1j0eqi9y7z7ft63fy/v5wLamgZ15fd48BgHBK6dqnGB5/XxeXYtdZnfhMABEGVHg33Ww5h4n/EvdeaA/Rja+ygdclEp5TKO3zDE54SPSH3L8a+fO7TFwCtDR+T7yq6fGzzXMfI4/dS+ZNlSxw5r315P5ukQ19S/ufOjBcae/QaG1hAgbQHj/LkL5YUvvLXcfPMtNdZomx851tOf25y2LmsNYUQmUPQoLZ7uTRKYJHASJDCBoiehlac6ThKYJHCoBH52Dig6PrzPiZ4NVBgn0XuzrY4AMrik/39AUbdvOXkWWDluMl7LxP8Gltthk+p0ChLQ8/ntra0rAN0+7wSodEJHJwC2xxDTlGu5Vc+tYUep3zwmSTph87avzRwzWA7tk05O7/D0QEmmL+iXTk06IHn6+RWODwxBmBhHbH9NUMhyJfsxt5f3oBvlFBRJGc7qU4YTZK+ERVKfjuz+lWZ2+FTgOD1MkESHW/kK5KS8+7aw/S1jL8u+fft2TlAy8zWd45i29p95Op96dRj4uL+AU9rk34OiPSiZ7XCUXDMvnzvMiU+dSTmb12FM0to2tvwRqFqvfwfKvVDKYj3Ioy0UzWv/nonY15uYmJl9Dzz1+pHgBuVPUNe0M4/jQFGY3sd9rJdlSx2FJfr/BRSdZ7/nlSN3EmQ5LMP2bjus6rBPz0TudeS4RY/sfwdkH+zYHBNywSrtaLbJ/5v2maf/Kf/jwK157+c7MoHngU7z7Fcvv3mgbOrhceU7TL+1PT3ILAObdIkHvLXRQMu+38yzV/0Yx3vE1BUEtS6yTXleJmy+m7+NxXuY/gmqKrdcdAXMncfUTz1rB6E1++L3CMgXQui0RcHDxv+j+j/vHKf/x7VfljXHC3Ug059n8/Na6qDp5vykH4/q80sttA5xrdWl8+cvlJtuurnceMON9RC69klQdDbet/wnpuhxY8B0f5LAJIF//hKYQNF//m081XCSwCSBIyTwnp9tTNH5jmWYyGGLrElVx6DNUsfTMvoJcjpQ/eQ6n01HMp2sdMoOq0I9JGUOU9XndVoOA2ESlMy8s57z6tHSa4c9JZDbO3HpNM2TTw/a9vXsQZ+DTikAdQNGD3OK0lnMtNNpmedAmk8fc7QHXnBGeic/wYtkCs1zXI9zyvp2u8IJGyrVl8u/jwOFjjMOh+mN71GedJJ7gKTPvy+/9Z8HoByV91jfru0TMKGMyTTOMpsf4SOey+ewdiCEQuXrDHExe6bscWnPYw/Pc477/ph1OdgnZmEA+utzHfxYVJlX1mRCzS3DEBPzsPIcBSpgQar8IrTCUfWaW74hBIJ1zbT4fdz23v1yfPv3NmS0HXUx5LgWPvo+fNHjJuLqdJajAkRkfszLh/X/4/r1Yf07x6Tsy2kH0h4YaiV1sbeXz0WCqUdHgUt9+/egfG9/jmLikVbKb56NPcx+PVf7e5hdcUzL8Tl13DFme2t7HP/7vsPfff+9Ir+6Bb2BihnTt+pX2MbDxpfj2q5vj7TPVb415uXB8CXZRjl/cZ40S6MdJphp5jOULcO3WKd8/rjx8ThQtLf7OV/hXs5/sl9knft+lPY/29x3ZvOLUkFR/s64xvwmnvmFCxeb/WsT1bk7aUxzYooep8nT/UkCkwT+uUvguLnYP/f6T/WbJDBJ4IRLQFC0Tj6vkIUT9hZUNLd5NqdlhAmuOCV6Hpg3DxTk2jxQ1An0UZN240jpQM37Hks4Z4sd99yedhgolU5wTupruvsLNSYY27F6cMz0+u2HllFZPFdQdL5zguN2kOk1D3Q7zMmgLD0o3MsrD5qYV4YeUukBlHSas310duaBTvncUe8j/zHW7ZyYmL1Tf3hXPxzZOQ486ZlsI9gY7MGj9HIeqJDl7PO/ojyLB0Mn9E7kYfI1j6PiOWa5U/dTn4jplgBCDwofZ17T0e37Rq8v1i3TPA60nHdQSuqxMf0OK+c8O5ZtUI+ZC9Zg3uP6UTEByXMxQM2sXw8q9eDKaK+7xaq+HseBGkcGVI3twYfVkZh9R+nQcfabmKzHfVxoqvIiBmOEQ+jld1xa83TqqHf68CXm3etFb/fsL4fJ//h2Ob4m89qkB56OW5R5rkzRLE3mO298mAd4HVabvr+MdmkOEzfnCfU5g513iT+XNG1HDlvq7YpjOfnNC78wz/4cVr/DYnaOMmyn/1yxMOL9o0Bp8mz62d5PFmo/f/LvkWUah5MdpWnH6antn7s/sn/2TM/UjZR79p8cX7Itcqxoz5SyV9pBnO3AxHZoUzvAabkd/ASwPYGixxuT6YlJApMETrwEJlD0xKvAJIBJAidbAu/92V8YyT7zQFGcXj5s0+0dozZhbYHqj3N6+olugnfJbui3px83Ke+3DzdfaWba571/mIOfk/lkUyTQlc4uDjn/HfWZB/pkGXtQbB4IMy/99lw79GoMkdXVnffSqdLBSMck47X1jn1t9zgoYi6TFqbLIQIgnx4Uzrx7wLnXL/4+ymkHEuWgmfwcB2L2RT1Of4+zDqm7Kb8ECufJ1XL2TCjze871ABSNmJK903mYrlfZd9uv+75zXN2rfi3PYmr6furZYaCMaR/XP3smcf/8cUywo+RYD/l5LpUMwF0bMbYTKUSsU0EH+0rGDO7rTN7bmy18R6/DPahxWDEXlzlIpH16G2v/Pdo+Hc0UnQfKjPWo+nO0/ZtXtwN17WLi9mXl/XmgaNULmLBp/J5DWx5Xnivtwyxm47z+0e8M6MevHqDLca/XpXnF70GlfH9e3+77f6Y5b1xM+3OYHvZlTj1Lpuk8HT6uSfr+OS8v4xp7qJ3PUHZiyqb9yzbiOWO68nseQL+2tjqGaKEulMfnlM1RdTiOadkfpJVjAfaHgyIPs9k8K9Oyl0utJztVhvnZYbqk7A6zD8fFfJ1nn1MeRy2apixHe9lRy4+bH+V86ApbXsOXLJQdQmhAGh9Y+5SJeq+urJQtYsJOoOhx3XC6P0lgksAkgfL/AFJetdGMTK6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40" name="AutoShape 4" descr="data:image/png;base64,iVBORw0KGgoAAAANSUhEUgAABUUAAAIeCAYAAACcDG52AAAgAElEQVR4Xuy9WbNlyVXn6We8c0yZGTkqk0xJD8qSBOoGjFFISNBQD5iBGWagVIqqLvoJ4ztg1nwAEJJA1vDQjYqhADVUWb+0tShTWRs0DZgEDyAJlaSUcohUZkbGdOPGvfcMbf/l+7f3//jd55yriFJLqbtPWNg9w94+LF++fK+fL3fvpe7VSaCTQCeBMyyBDz7zgTnVn83z21map/yul/qDQZr3einpf0rxvtfr51/n89Sfz1P+pf011+/VvW1/p8eTldLnnnXpc91sNstli3Lm/8tfvTTNl68s/6r7+/3BWu0p6y2ZhCzn8zTsD+Kvys33ur7f70fZ9Z1fT934y29rC9F6wTyl3lQlubvbo+X7p769lIMynU6nUU/qi1yQx0D6Z/Iq68/9/r1fr3SXvqL4qvs91H/er9uIfKmL6qV6rGr/yHuFiq4sf6VDp228Uo7K27tHW/t42m2/z9d1oKovejrotP5O51k+nrZ/Xqf/3kfa+gLyczvg+Y8Go7Bzq+zLCusQ6r/Ofixv/5TmMyWQ818n/5P5zFK/r/6r/+2v0h6ST+Q176eZ8p+vspErahe3yW5l24WtL+3XOvmcVn/brqP9sRulHKn/Mvl+I/azrX08/W+8HrIPKc2mWX7SVdk77IZsm/7rO+ygPiPn/qCfhkPZn9nS8eO05WvrH9G6lf3y8bSR+aL9vxv5nGZ8/8bl2txxr/aT+0s7hN6oXe5av6v+Uz6iuH1aV/7JJD8/LbOZlM/TpK/Ed/Fot9z+rmufvtnOk+NLTrutj/HdaDROGt55BvK6nOb57c7RcUr9fvSd8vlJdV/1fJA09sTYP08f/9hH7tII3ot2dvd2Eugk0Eng20cCnRH89mmLriSdBDoJfAsk8MFnngkiFI+GwKdeSgDSnqBfPz86hvNugFTuvJgSvy5zWv378iF7Nlnu0Lsju0w0tYNYPRS/0aDooNc8zPtDvdd9FRRc5/SudGp6alVR4TVkeKleVk7xKfV2ldNcOn/Uy52dNvmsg47rnLp7hqIVFF4GtdeVL0UbLH+tc4q/EajT7rTS+9dDuW8GFNUETOkIl7q/Sv/RD4cWLk2X38n699KwP1wp/7XyDSi6vA2xT+39uZfmM/WhxcmbtTpblxgourz/roSiqZ9m05z/3b7m8zyp4nLqoOhppSlglCdOgKLoq74DgOo7/16/MfEyGKjtsvzdPqJDa/W3KuqySQMH3Q5Gc7qL9v+NCEXXtZTL0e3HaaHouvTVf+4FikpH2p6TKJ9D3bBUlZ74s94q+7vOFq2Doqvqr8l1TSqXtvuknrWnoun4yVSTankCmfrpr4Co6r5aPuozGSr/L7/zsbs3gusaufu9k0AngU4CbwAJdEbwDdBIXRE7CXQS+OZJQFDUXXpgqCIIst/TDxBKMJEeQON68dHUS/LJVnEdj1QoaxEPwwqVWcGF1j2U40wSkcADNo75asn10nSh9ievXu1U9lK/d2+RooEkikhad77WQUEe+pfVczVUA4reQ6TkNwBUljnN91L/ddBxnf7kSL+7r3/0h5ZI3zLKpSxHG6Bsa8Nveyh6F/23doJt8sUdc3fyl8kJeRJB1+ZYKx36j0PrJq9+0r9Vr7VQ6Z6gqGysrGhThrX6ulBYRReuntRYDUV7aRZM5e4fhRWl6FDUgcZpRq218l2TiEeiORSkjb/dI0VjSrEAmiq77Dq2rVw14KByMJDuLELptv6zSoxttsnhmbcp7xsouhjlTD6keU+Tdt9gJPzd2M91OvrNhqLVdPRir27Rh2XlPO341wZ01e195PMx67R2aKCVGFUibba6nCxZHOvzhEzbNZRl3fNNrGaqVoN4P2IiwSNpXYY5T63QmYb5+92P//bdG8F1StT93kmgk0AngTeABDoj+AZopK6InQQ6CXzzJPDsMx+qHg9ZMl9FE1TWUbPxQNBirW240v5Q3FbK4TBHYrU+lOcfAq7e3WsxykxpeNTNugf7QIJreNg6KMpWAqdxOstohkh7Nk/9e1g+vs7pXA/VslOw7LVShtWyt9O2XRsUXQdFTgs9lkHHVeUP0L9ye4X1NSthvAMLz9sdzsZ5W6/363R4XQldvied1ntfPp/77/pXm+5rAkb/S71YBmk8F+TZ5hDrOtIAigKZ+K3e4kDW5y6Xj897spmrDQj64GVq2iG+PbF83q9dLVnJniWg7VeWwKFMO0eq3v0r0rck2vr4qtRP0//Xla7Uay/DNxeK5m1P7uUlIF6OjfqsdPWf8ZM8HPyqnv2IFM2vEgr7d6vt+2IaDkTRlxKMRl5q+jX2817b917vX1e+db+vtp950mXVa2361SqNNvvotmNZHqvty6JtKvuJbG/Mey/Z3ug0eq3nP7SnDYqW0Nb1SOlPJznSc5meORRt04WcXqP/PglEpGhZPy9nvx+z+93y+dM0dndNJ4FOAt/REri3p8HvaNF0lesk0EngLEjg2Wf+TR0ryVJW1ZuI0XCsqoiChQd8PUxGJNZqMyqnrnxYrh9ug0j6Aqy7kXjek9AjwvwBe1WKecuA1XGC30woqsyVviQApMGRPe2emncjMb8nQ43lYGetU1ch9dOU45sBRU+7fLCtfIHjFQV9msIvuSbrXbOnn0PR0tEr5d4EKS/vQ+vkv67oa6Fo7KmaX+uA1gnnWf1nth6KLoOcYWNawHRbnRuQvLgHXhlJXZZRvwOYygmTvHXFvUHR2FNzhQlcC0UzmV+AS6dt85ytoOjyVxso87ZeB51W61cT5bVOd5alsy7/08jiWwdFNQm3ek/sdf3TJ9UchgJ3RqPRwn6L5djm428J1hhLVpWhb9tHOAxt628OtBb1avX2EavyX9e+96of69Jf93sb6HO53jMUrfZUPjk2NHv0rtMh789c21buUpbfiP1tK4PsTl9L16sfV+VZQnXKPBEU1ROQ7QHvtmTps2M8u2H78sQa9j2eqaotJ9ZF0nZQ9DTa1V3TSaCTwFmQQAdFz0Ird3XsJNBJYKkEnv3g/zivHzyJNqmjRJsH82b5fP6xjjBYc9CIQ4vywT+WPqXByoM+VjpF1Z6YerANuGX7ZTkoXdX8cYjUitc6KHqaQ0pWRSpkJpTL0BYtsm75/Dqnbp3qz6b3sKdlr1p+dkqsuAycrIIa7oCWgEfp3dNBS7EHRHPQzTpZnfxdzpeg6iIUpS3RweVOq2Yb7u0xZF37eyTbSad1nqtv+3q2lZV6t7Xfmi1Ra5G5bjtw8eqvqkvZD5f1GZd9mWcZNRh70VVQclnbr5ZvtPw97CmaLaCHWnp+69o2G+J7i1TM9b7baQHZ3Dxr5lDD++y6PrUOeq2DTgu6VM0yuG58UyNFw/4Jit6t/EJba9mxjyhwR/UQFAXqA3uQdf68OHYg72Uwb7E9NBk3rG2Qj59ehhJYMdZqMi3nf3L5/rp2LW3KMj1Zl846/Vinf+t+X5f/qfroikx4/FhmH09TvlXPD233e53W2d919TvtnqJexiZNgUwBzUUo6jq8bE/UuGam7ZfynqzoJP0dKFo+M5T9I+TfRYquU7Pu904CnQTOgATuzRs5AwLqqthJoJPAd7YEnv3gvwuPbiEyVI52WMfF5VXhwtlh4/EgWuxLVUrLH8BPPmADRZeT1dVQVFGieQkwaZfRYOucmm81FNXys3uBguu0c6VTUx3ysWr9/Lo9SWdxUMHpoMAyKBr6VyxD9XxXyUe/faNOYSMzKY72hL3bR4F50kEnQFHft5IycZp09J3iMAiA0ro2XPX7Oqf12xGKhmVh37w1keY1gGlZHrzsNyCOy20BBNQhurI/q6H4/59Q9BsGolmQ96A+3Hu3aeQ9SfOBKc1hJ7TvaQq2zj6vg17fWiiqyZDT2782eQgKeVRbuc3DeDxO2heRiHiuRcYORUuwtr4dgKJ5/EWWHnHXBkSbfjdPOocR+386ELsohXX261714zQ6uOqadfmvK/+6/Nug6IJ9XJPAOui3Lv91c3Lr+p9PirW1f5stXhh/Y1KggaL8hi6yZ7TLhN96scxnpnNAFybFlaf3KR97Pf14Hw+PKf3OR3/rbh8C1om4+72TQCeBTgJvCAl0RvAN0UxdITsJdBL4Zknggx/8ZbbJL+BcXlYdDlANdPJS2XoPJx2UEg+Wy0tXLm9eeEieC0poz9HlCax2ShTpJjC6CEV5CHZo0l5Clk7fbf5rKl9lugra8dBfArXycA2cAn/AX1+/1XueaS/Xe4oUFQ6sTm89jX62QVGP8HAH77T1d6fdy+AO/sqy/beAorYHYOmkroai0bNOI7ql16xzyldDUU1y5AMnSr1qy/BE+y1uJ3nqMnpEGk7pspvXQdG2PR1dJxyau0McZZipf6w+fX6dfOP09RXhsquhvVq/Oaht1aTBUuHeU6Do6q0zTqOYJRSlvWpwcU+R+Ov3bPyWQtGwf8ennhQ6Kc8c6T4YDOvtXwRAWfIrWSpSVNfoe9WVU7X1mw6JYexbtv3K6jbspUF/vHDYjUelorttYDTbOaBozuWNCEXXQc91fWC9fVg14ZCB+KrT59flv255+NryrXmE4aDMZeXQ9iluV10P9H71QZvZ/pZjeLkMnjRP9PXZPA2qZ1RfUQMUVd7Hx8crJ00H2vO+l9JHP/wb9zYQr2uo7vdOAp0EOgl8m0ugM4Lf5g3UFa+TQCeBb64EPvjB/8l21fQHeBzm7IhNp5N0eHiYBv1e2traiu+O5cC1HDXiD7ltp4fWv+sQp5nQ3HJTzOmh7dBG0LaBOm2SalteXUfUCOpqCVZ1ozsQvPeN++v77HRYObSnAVttaSvbqF+1n1Z5aIyDhTbnBqe1PjTGthBwwIKTUdZFBzwN5ZQUUULuGG9sbNR7dZ1cfpz39fJI0dIx1p6yfpIyTr2uU3pAQ4fl/LYMeCyA9TXdQ3n4UjrqFrdFhEo/xWFiSyLuXLYn2qBaPio4QR1LkFA6lWU+02k+aII6eX4qopw6f60DZ2UZub/MN183j35dghUvA/e36W/sKSenfoXf71DT7UIsFZ7PstxtT+ASjOP0owuSs95TRp9MwEbQ3jjK5Mvy5CaPfhoOR3HYmusaTrWX3fW6luVc+pv3lC3vJ8/SKV8EAL00mQhs5fYv2576kLbDgtCJ2TyNxxsn9vTz/oH+uQ1o0lHfyHqwFHpYvzipA9XyebPfpf5prDg6Oor/+k32QH/VjpJNeZAQdSaddadPu51GV9jHWulLptvb29E+t2/fjmry+datW0mRmKtesn83b96MMmMLqcfx8VHa3t5M+/s5Hdlyfjs4OEibm5uRp/LW7/qv+ty5cyeyzOllXVbZJSO9BEL5TtfoepVB5Va6DzzwQOR1585BGo4yVKdfqO55vJ7GeI0slLbSVHsoL92/Md5Mx8ezdP78hXT16tXI56GHHop2uXbtWrp06VLa39+Pz0pT9VEa2ISNjXE6PLxTL+GnXypP6rOo781BiPQh1U9l01/Xc92v+kp+yhu98bHpNE9G9OFlk46uX23ju/JVe6DDakNdp/TY2mBZOcibermN4J7R6ORBlPoN+ayL1GQMRV+A59hA6YDel+NsfB70Q5+Y9Pa28n7VBrt9HKrjzVvGUJepyymn2YsJgQj4rJ6psIM+Zrv8SCOuk+mK8bPZOgkboPrpvz8/ttUDKPrbH/lwxwNO06G6azoJdBL4jpVAZwS/Y5u2q1gngU4Cp5HAM88oUrRcRlmBRs3CJzl0owAn4QxVQEIPn4dHR2k0HgcWLR/4eRh20IfDWzu+2lFU6+9WrOHySAi/P97X+yGuX/5ZOuukJTBz0tnPksP5cciATBtIM1u7enxZ+qp2OGtVoqUDoTzkeJX19jLgiLc5YMCHBUeiOoAgOxX9NJdTsUT+usYjPUoAJRq2sdEcBOIwE8dO9zuIdCiq64ElLmN3guSIl87MgkPWAm1c3kCpUj41VLODbnDIvCxyyvns0VhZpjlSyp35WreL8B8vs/dL9pT0/uPv3Slu06Ma0C3p7P57AwProzGqPrS4r21bWVt1eJ7SpIC2bcUoHV5dU8MNgdVBs/Tay1hCQgciZZ/0+7wdy/b3iYEcotVrhaKkD7Rrk7NsY0wKVA49/WOZfpayUZoDi5RCdzwvoFYbGFDZp5NpHHa1DByUbb7Qtr15Gg6brUva6ghU8PtcF3xPSvq8//WVAg6rkcUJm1LZ3Tab26ZbKh/R9gAhyQxIxGSFA1M/vGhd/6EuAnRK98aNG2GzAo71BSMnAUVlpwBlXKc6CEIK+KlsAoy6RteqzEpH+bu+6nfpLEvmgXAqx7lz59L169fT7u5uAM+jo8NQYdUVPeVefSZfl4vyIhpVQGp//yBtbe7U44zKozRCNweDGuTqM7aIicZ88n2e2NLLo1n1WdcBDlVeQVddK1kCV/W7wJzKq2skG/qsrgEQo3Pex/Q7ZUFf2uzCqvHDny/a7qWtvT28buugPfbGx4VyEnPZb/peMvHxu3wWQH/82cG/85UK+h54XtuaeNMcXldOAjpU9HLEeMpkarEvutsHl33b+9GoiVT25wfaGRjeZjvCescK+mpyrdiipuzbpR6o/IPhKOrfQdElDxDd150EOgmcGQl0UPTMNHVX0U4CnQTaJPCBak9RAZ68jShANHBBOji4nUZDRWoMAgBodr4BSvM0GjcRHg5zyKtt+ZU7MLPpaqhYOh0lnNF+jqtebQ/1Cw/L1Ub7rdCncvTaHPSo62yeNje3ThUp6s6M5yWBtsmNa8pIwbKuQFPSKKPJ5JTzcnDC+43hKOohOfPf5VM6OAtpJEFb6UWO+myDQh5BqXLg3GRVa2B2CZJKB8o/L4NOJczTZ49EczkDZ28fZKezdKpJC6fMwYW3QewpqH11l0SalpFIC2WMPV1PHjThZfH2L+uHPE84e1VZaJdV/WNdpKDf25b/sAIiq/KgfN6PKNu0iuR1p572AHqQdqljZTSRO+2koXscZntZ+v1B6g8VqXTyoBjK0xap7vkIKcouer9zXQBqou/ef3L7DRYmZcrryr7ruqr3Wxu5f5cRdIAR9K+t7+u+wXB1pOjqSFfVPW8qvUwHPZLN7QS6sEz2bTa3Tcfy8vNsg0ooqu8EFTWxoev0XroAFPS2Waa/SkP3614iTJG3IN/m1kZAPME8fdb1ei+YRZQn0ZayxQKaKoOu1f/d3Z2AgtQjYFNVbuWnaFaVV+npXkHR8+fPV9HSOWJREavk69GoROICJ5V2rPaooj5lJra2dtJrr14NHSQiUuWWbBQ9ure3V0fi0RfoT1PtnZByxKTuR9d84kvlFcxV3XU/9oxIViJXd3ayHC5cuBB1Vhkkd4eK6Di2mIjYNttc6tXCmNuy1N/1rbyWKGClyXYGqgf65LpTjgM+CUMebo9u3z5oHXu8fyx7dtA1bnd83KD+DhVdJshMq33K8Q/4zTVu78ox4GiSVzJ43n6/T6qclHGOlCcSmChnlz+Rrj65znYSenYcj8a17fPy8ixTRoIvtk8v9WU7er0Oiq4awLvfOgl0EjgTEuig6Jlo5q6SnQQ6CSyTwC8+82/rPUXj4TbP/9d/t7e0xG+aZlPtdTat9jFTBKGiOMZpf/92EzGwAnJ5/rVz0OvlaJcVgZ5lpIU/oOt9jjRY/loGxcJB6GnPKy2fXtxT0Z0Qj3Q66fz00vFxdiqWvYATZbnrPCooqs9cC+yRnFhWyO9t+ZQglGtx6P0eHMuIGJnO0t7uTvyV80I0jJeZ9yXQCvlVkXKls4VTTLSWl92dJ30vp6cNtlFmj5R0GbZBk9Ih1fUsSdVvAFp9H2UcDEJ/iHhxua3KywGQJgtKvfD28EjXk20npzYfVFM6lW0yafvOy1KCL+XXFmm6KKeT20+4U8q1/l1djjj8vJpMWdIBlL+nQT0lIwHRACvV0nElQX8HHODUUzcinXCAPf0SzNXtXB0C5PLJ9w/StNoTr013dH9pP8pqajsRTt9uy59owFK3uBanfRm0aZsUcvt5fDSJyay2iMtSL9v0I/UWt7+o7VJ1c1vbed8T1F91zhrAUuksi/QtZV/CnRXmte439G/pA7BMsidSju91HaCGKPZV6QvWCWqqTNIFluTLLuul8U+/CWBqibvS1j2qq4BfgNPNzbDjulfAj+hD/b6zu51u3Lgev3lUpcomCKq0BAf1X3m8+uqrkS5jw/b2VhWtuh9p6z6BTKXlEJOoUdlbpaP7X331tTypN88RrQ7/VH5dS2QrkZ36S90PjzSh1ESQ+vgFyFW6KrvkQOSn5Ki8lI6W6eu9yqu6AYK1RYDkDnCl/zhkLKMa0e+wLVM9qzTbs5QTI239xfWQ/sikitpH7wHH+qzyc12pw6XdLPte/pzS1mbe2qHtP/bLx88yH+kWABCbqL98xxhAn+L+kIf6iia7V3SAUib+OdrbovyXjeNuqz3iMw5oiz29m5UKjAG0j0e6IgfqJtuzVenvMvvdNilPdbVGp9fPULQ7aGmVFex+6yTQSeAsSKCDomehlbs6dhLoJLBUAr/4zL8xKJphqINR7dl5eEeRLJO8d9gcZ2kaTqJm+nm5M1s+hPNAW0Kx/ioiWsGrNiATD9JJkS+Ley4uq2gJLGrnwJaPlg/nyhdHrw1a6Ld1ULYsjzsOEnxAnmokcuehjmSs9qRrc+IoH04gTpQ7dOwlRzSGR2pK9BtVpKfX06/FKXRQS51ChqE9uQI1rLE9zNr27HMdUBSRv1Y5Vp6+O8Teti4nfQ+U0vdAXxxFLf/cr/YZRD/dOdV3vnwRhw3AA4ih/kAfhz9etpOOb0rDwTicY3fky+ha71/l+3J7gTIP3xPUHfjaiezlg8q8/VzX3alsa5s13beO4nNgghxDTrI3K6Ao91EvoKhDDtdHrqM9vV7ePlGXniZ2NprNQyzCFvn48vlSN/Ky+Wm2mZUQl/318ri+10uRK3Bb2plS/g4+oj/MF/fDLW1wrevVthk+YSF7rijXVWX230i7sZPaPiIvv2+z/bSz+iDbfADAgPUeydqmg8tgBzJkKTzpANEE4gQJBd3uv//+AIXAFMEsAOS6SHzlo2vVz5TWF7/4xbAJb3rTm9Jjjz6WNja2YowQ/CMKU3X78pe/nF5++eU6elL11zVvfvOb01ve8pboF4rE/Ju/+X8i/cuXL6cnn3wy9vFUekpD1yvSEh1UGn/zN38T6SqvCxfPpx//8fem++67L5b1f/azn01XrlxJjz32WHrb294We496m6kuLFP/x3/8x0jre77ne9L3fd/3x7WCkqqfvv/qV78aZXn22WcDVCIvlUttqL4k0Jkj9ZoJJybCBIhV9r/8y79Mr732WtTlXe96V3r66adrKEvbST8+//nPp3/4h3+IdDUm/NAP/VBdf3TW7QZ6UUJTbDN9vQSnpZ0voT19HL1HTxkHJD/0WXLR9yUo9L7uEY6MF27r9fxUlhkb5+OXjznlJCiRk/R18iknVMrVIPH8UK1yODk2ZVDrk0Ll+Der9J7nFx/rkEFZ/4XxcJbSpUv3R1fGzvszkN4zaVo+W+R2HaTr12/WYBW56lrpBf3W7e3Ce9k/We8Oii4VUfdDJ4FOAmdHAh0UPTtt3dW0k0AngRYJfOCDFRStDizqafa/jhadpa3NHCm6t7eTHnv0kVjeJjA6meRDLDY2Nus9Qf2BFmfEI7nIvn7A7c1j+SZnwLc1EA/VDgvq9/Ne2tnZUzzc0rZddtBMOAERKbC4+r3Mx/ck9EyyE5EPajrtq60OB1pyWUEFwCNOoK5/6aWXFpymUoZEBOEAsQQNJ4rlj0RKLUCVNA8oGsdwL4GaDrPcwYzrUz6oqHy5k8iecFwjx8X1hGgm8sGxQ0cENrzODme5ZplDp/sEM3C6cAprBywiZVZHCp9sc494E9RuDtlx6EaZcKbbyii97fe0fDuDLZxdd3rX7SknUEP9+OvyV6SZAyu/RkBsMOgtQLHy2tZ+h66klPdWPEUHcD3S5eHAVrqgiCXyoezoiEcSl5GGAJgy+xKMkzZOc51Hv5eu37jFxiG1HL2tXD8XHHrsZEDRxUOSXGZE1bWLaJ7OXzh/Ys9av9+hhIOB6AepF/qN/P33tnZc6PvVQVsZumaoS74lSPP+d/J9ZUPNhnk6ul5tSDsCJNGBEqSs0r82GQK1gMtEFivKUGBO9kOHBwm0aXm27LkAHXBrneoyqSQ7Jsj3la98JQCvoOjDDz0SY8/BQT7QSPoFyPyLv/iLAIJ6Pf/88wEYf+7nfi79zM/8TABIQVsdUvTyy1diUkL9VMvilY7KyV7L6l9KU+UWaP293/u99JnPfCaue+tb35p+/df/5/TgQw8GoPznf/7nAJCqr8AoS9AlG6UnXVE9dP8nP/nJ9Ld/+/+mX/mVX0k/+qM/GmVSGmonAcqvf/3r6fHHH490VAbgPO2jNBWlrIPKsCnSSfRVcheo/fVf//Wol4Doe97znkhPvykf1UtgUSD3E5/4RMBYyVDl+YVf+IX08MMPhyyYpKvtRhUFKt0p99wudW/1So9svxxWuv1RfkzqcdiU8pOclK7ajC0bSttLOuXzyyIAZVK12ULHbc+irV6MtJac9FK7ul3knnICSHI5OSnUyweBWaR5mZbAvdsjL7+en1597bUkONo+vuV96JmQ1HuVl31v8/faeqQZ+/zZQO/L/X8dnurZYzDUQXM52pSy6z6egxRt7a+FumhPd83r9nrp4x/7yGmGsXXmovu9k0AngU4Cb1gJdEbwDdt0XcE7CXQS+G8hgQ988JfYTDQ7xzUUnQWs1LJ5RUM9/NCD6Z3vfEd681NPps0NORJ5adrRoZZvLkYKuvPte16qvItOr/YT1fLz5fuC8vDfDmf66ehQkarLoWgJFRafkOdpNtfy3cWDZvwaj1Tw78MJmM3T9vbOqZqhdNbCeREwOD5aOH2+BBKceFwCIa7T93IygL+qLyCa30pHi1siXZ4AACAASURBVAKrfUeCYnZ6NtfiXLXBqqYuOjU5L//G+XPnxB1D3YNDpWukOyxzdYhXghuHUnW5K4CDo7eqAUivdDCz/FKazBRpfHL7BNJ0WOvfZTnpJOvd+vRch3G0z6rTrQWVZ7NAakv3lXO5tvUB/93lSFkFINzRXGif2A8wnwa+7AXEdtn7tdM120fQ7mXfr/XZ9ij2NgLAc9AMelkunweGlY4713tktIPnuL7XS2Md5FVgXe9rQLZS96I+Wjos61OcHO+gr5yU8f4lvcv2pbSLObfFa/N3Zf+4dfPGiabzKFqgoQMRj0QrYVebnSrtXvNZMEP2e/nEEHswAqc8coy2o66ljpzGsEpG1MEBGCBQ7ecQlEku3Sfbsu70eU5AR+5Eg+bDgobp+EgrJ/Lp7IBH9TlB0U996lPx/cWLFwMI/vRP/3SANIHVDDXfkq7feH1hMqTUM2QkwPilL30p/f7v/35Ecyqy9Hu/979Pv/zL/64Ge2wXwInugrjKWy/2OBU0/dM//dP0d3/3d+mJJx5Pv/qrvxr7mqKzKp/yFPhjH1DsGroECNT2E4JaWi3BMmcm9HSPyvPKK69ElK6iWVlKr7pILwRL9V4Tf7/5m78ZfwWxfv7nfz69//3vjzQFRenD9F+PgGRfWIeZXK+/ZSRyaceA2d7XvI8xKaX6qMwqk2A78lF5y8kS/+yTwz6W1jZmVm1qvkTZy+1zyvGZSNlyfKUvqa18ItFtSPTF2P5jcU9gz4N2bbOjgqHbuzsBRcs0+AwUBYyyWoPVEF//+iux2kjyVFsL0jIpoGsB0OxHmw8Yy5Hn0+k8TeeDNJ1kqAoMVfl5JtIEQdnmdTv0dHi9tlHqoOhpbG13TSeBTgLf2RLooOh3dvt2tesk0ElgjQSe+dAvmUdbRYlatOhw0E+Hd26nSxfPp3e8/en01Hd9VxqPtGw+R4oOBooUWb6EUyfXV0/M8cehn2DAbHq00qle9kCbv++l4UB7uy035eVBNe70K9JhOpvkiFEDQyVgodwuyuz41Dh4rZ61pR/L56vlqw4yHGKybNGXVNcytMMx2DvTnVLdUx4m4oBM+yEeHuyH9BwelmVdiA6pHKAGyjanH1MHXQ94kWDcqcVJBYqW0MjLh6OHPBw6InCW5ZIP5eIvewCWe4s1ephPEHeZA+L1nUfHuu6if9pTluXvAFR3yimfl6tp6wxE2/QXx5qyuA56+/jvbXrqy7MBUiX0Kx1ad4pXRmrXOHE5FAOkeN9X+XMZ5kkHffhhQyXc8PqVEwNAD5cteoGulEDAJ1m0H95EB71VYAA5LJuA8LSI1JxNj6P/lHAaGRKJ5jpM2fRdhhqL5sPl32a/FupbRYyVUAd5+6QU+ZbwvmybRRvdFM77SGXUk7agaOs/DoZYykof9DaOQ4+KQ8q8fuUSYJeUSqbfBY4kf6LQ9J4IdeUJWAFwA2p0Xbk8uDTkHMokWKh8iDZVurFsfCIom8GrolN1jSIyFbX5hS98IUDmD/zAD6R3vOMdkZfKQpsIAG1ujdOwOqjIow4jErPat9L3ev77v//7AEePPvpo+p7vfmfY7WbVRpYDQAg77HBTy+Z/93d/NyI0f+3Xfi1gpSAf9ljQSTqr/6oPByAxlkg+RM9qP9IMWzfjfuULRASmKUJX5VeZdV/so1pFWCpfAVOB0Y9//OPxvbY6+Nmf/dn4q8hYP+hJeuvgm/4YexNX0aOMA4yDuobx6wQ4LQ4qoh8gC2SJvQJACiyrzJLRgw8+uLCnetlH2qBoM0ExT6Nh8/xC+dweMylYPgdR1tu39+u203fYN3QbWNjY3HwoHH0sb39x8sBD8vPtd2jT2k5GlGW+28ck70O+Z3JpP3XdOOqfX7Qv+5v7OKz36BcRzUfHk3Th4v3pzp0cfap+tLW1HelIt67duJE+/en/EmnryTaXMf+lxrGndC91kaKl4es+dxLoJHDmJNBB0TPX5F2FOwl0EnAJPPOhD+WnwuIVj43zedoYj9JscpSGvXn6kR/+wXT/xQvpvovn03g0SHoo7Y83Ym++BpxN4z7gVl6lmT/HoUYCZhOBhF4ajnTgwij2K9WDLA/ywA4ieXBMSbOBCtojbVRHkxD1gfMtp05pcSACzjAOk5wpfTfeHIfDCkBiyRZLLSUaDsiQ46bf9ZsOKIptNa2+RDToGjmeTVRNjqYkYoI6yIHG6aVcOAg4SX4fMoponsPDOKgGAEA5PKIHp8TTyo70JA65Cpgzb2RP3rqG/eeIPGIpcOwlNx6nw8OjtL21HQ6vysB1ONA4OZSBqBUOLOFUZ99bTvconQwdZvVyUt3L0lt0TWUUpJAM8/62ApQ5ckx/9Rkooms5PVr36PPu7l6a6KAaizx1Bw3nz51qdLDWIUE1i+ojf5UHfcTJ03UlIKZPePdzB9N1C0iMXIFRinYmX6KZXEbkn/vgoIkknmrPOB1UtvpRCPng8CODvMew8m6gRFle5e17IqJXOZLvOG1t7wZc8rQdyul+6oQdkKxw8gE/+gsMQ3fKpbNlO+vzNA4La06fdxmji8ugSlxbQVFASu5XR1E+trag/m5flLb6j7ZfoD5eb/QB2FrqIPmFAbJIL09L7x2oqRwAOcBZLL+vqGwJdJCFp+/6n99n3VHdvH4h2+KwG0Af/Xogm2sTEuintwFtib10GYVNm83TZnXgjYCc8nAdRy+aiYgGvmjcifFnlscfdBP74aDNdQQZiwjpWmCZ2x/0E6gN4KHdAvJMJ7nrFd2v6V/50CivO3ULGc3m6cb162mjgpgqY4xLFWxXuaSLRLfKDgsWvf766wEgBVavX7uZzp3LEZu6T9CSenMKvNtXX5Eg2yXcJPtDX1MejBuy7yqv34+MaOPRcBz3chiT7hcIVXsRJSp5o7vY9WjX4SCNxqN0/cb1SEP36TpOrSdf+iNtou+V/q2bt9J8NkvbW3lfWI1rKi9LrlV/RbNKZvpOv2PfFNWqbT8eevjhaD/G1/I5SukByxknlbfA6n2X7k+DwThWWrC0XNdzEJYf0ia5qI5KS9fkg7MUoaxniix/dN31l7HV+zZ9KJ4rpnmMpA/rr39WvrSFysge1pJFXDsS1M+rDdAbbJaDdNrbn0N0yNLhnaN4jtI9wHhAttKXDsSzzp07YcuwX9reQdtSXH7oct7jdq4tKHZTfzCM59HeYJief+HF9Jf/+dOpPxjl73WoUjYZ1eGGcVJg1OO3P/LhjgeUytt97iTQSeBMSaAzgmequbvKdhLoJFBKIEPRcPNOeGdaSh8HIc0maWPYT+/+4R9Mly6cSxf2dtNo2I8or/HObppX+0qG415BEu13Fw+3Ol06HrT7aTwa1QBFv4cDc+egLpIexln+TTQFEAnIlGGKYEJOFxgkR0L3aMmg/sqJAZThJLD/Fo6bIpTkqHCC6oKzUB3M4+XxqLsAU8f5IX02ndYQRGUC/gFP3SkF/iovnDCP7nCgp+8dcuH0AHAFRcMB6efIOxzicgm9A7IaplQgA6cbR5x09BcHXPJSWetThyM6aKOOCgKSAnhxyvWXyCNAN+AhQ6EcleROGPJxx6oNtiht1VNt6lBC13Kv2kHOP4dh+P5wymc8HKfZRNtENHu6OTgD0gAh0Tml7+BFbY6+AlccfjQQc3HvRsFEQSWWT3vfLJ1Y+gE6n0FJdibnKUf/RC+2vSGVBk5s6+8zwSwcxGZPSS+HL18lb/RQ5d7YGEb+JVgEQql9gIIOhkLPYk/CJlLK4Q/1xSl3vSRtb2uXF+BCsiByDfBHHeKvDtHZGKeJwTuVlT4BUFzaLmmedmV3YouRRRiPHtAe+kzUMI69lo3Gnsx1FFPOqYSTi23ebPWAfnq7O1DTe4eirhvs61fqjD4jX/S8HDMAG0A4+gL30tc9et37C/BEk1JDTboVUNrbqi3SvW5DjU/aUbCabHJgR92pXwlFs02Urcj9r3yV/aitTdiLdTRehEKqawlFaZeF3zRpMxrG3rpu2wFMkhOHGpWAP9qgIjyqPzLDDnkbYR/pF7SPgNTGxnZAUe1NHNF21d6oshuMo4KognHsbypZ5fIIoo5jX25sHJN2ygsYyfVAvmZ8ymstFCmOfIHM3OOgDV2oJxqH/XTz1q107vxejAGCmLJXKqeeB+jHSottaPQ7gDUg33gjTRWtXNlP5Mc4Jfuh8U1wFPuk+5577rl0eHSU3v7Od4T+8ltbX9T1GoeUDulL3hcvXkoHtzV+jeuJW9WX6FDJkgkt9oPV84quEbzWM9Xk+CjAPmMb8uI+oCjfowN5fOpH3bUaqGnTRSjKtgtMSPEMoHoMR+PYgkTLz6kX4x6TQ0Rnt9pnhZlqB6VqUkzX8mxG/6PdJDugtOqiQ8GuXHkpjceDtLO7k/qDQUywxZL62Tz1hqP0wotX0n/5v/86Q1HtfdsbpNm8F1BUShvzOVqpk+YdFD1pArtvOgl0EjhjEuig6Blr8K66nQQ6CSxKYB0U1fJQHdC+szlO7333j6Tzeztpe2OchoNeOHMj7anZz05gOKuxP2jjrCoaR59HETlXRSTEkuMMtYCiOK3u3OHY6UFbD8t6wAeK6jqcPT24A1HkgHA9kaEqF0uvAHbhLFQRKJNZjrLgAZ4HfJwppQ1cckh0eJCjFwRF9fL7cT4EZxVp4pGURDwqOsfrjcOse4EZAFYiLainynh0rP0w9ayf905zKIpTToRJCesc1gAiPaIPJ13pquw4m8hSThl76MlZAVq744tzB2jCMaLO1NMdSeCRvpM82CfPowU9Es/bDceNupGf6uBAW2lHG0+maXtzJ+ACkTbk66AHh9+hnQN02sb1hvsBYeRZyqDX86jq3IfIJ4ObxYOpyCv6WgVFUy9HOnr+3h9KedTQMClyW1Co2dM0p3vy4AvANeXPbaaltHeS8vc2dKAEWEMfdV0NvCeyFYqgXjwogzYAnugz/Z5+RjQRYBSQRJ9HH+lT1Mudc8EMRSpqcod0gPS6znXGoRrykd7sbG2mo8PD6K8OVIEQ2A0iM7FbSi/r1cn9bF3GLnfXC7eNbtHb9LIEenX5q4PISIs2RHf0F7DpoNLBm+rpMqa9aS8HcW7fAv5Mp7EnoSRAGYFTlMGh9gmwrZUMAjNVWynNMqKQ/rNs3NeeqD6J5KsJ3G6V/YL+F3mO8vjnAM9tAnIt9TkOGostHJrxB7hFhCdQ1OVI/1G9B1qlEVtRNHYC3ZVOavxRWcpIRF1z50DA7yhduHAxxij0XXnrPuy+T1Z6vXKE+HE+rM6iVB2AM1kJhEf/JZPJcR6z1P/ricpqL1Kl5xNL9HtsQdiIYT/d2t9Pm1s52pnnAI1NkocgKXukSmbKy/cClfzou8gXPeQZQn+ZvGMsVjtq7Fb77ezt1lCbfgQA56/kydYLlFHXSu46aE8R4zy3YBcYk4HMylNl13VqG5Xr2uuvx37svhImyzNP2il/xh90hjLGNf1eQNEc8QvoXoSijPH0eSZk9XljcysGgWn1vMJYrGtUDp4ZSptEX9Sw0Ztn/WX8BYpjb33VCLZI9yvtmzdvpKtXX03nzp+LpfMbm9uhz1rBJCj60pWvp//z//rPHRRdZvy67zsJdBLoJGAS6KBopw6dBDoJnGkJrIOi89kkjYf9dH53O73vPe9OeztbaTzQA7WWIc1TklPaz0tyqy2b4rCmcGojgkCnM8vByfu3aakU4EwPwAKS7oSXjSGoQGSoR3ApLZbHyaHTAznLyNnHT04RDpKcA6AhTkOAlSqyU/n6snmcN6JLOcVckRpENOj97k5zSIXScDClz3LKVD4e7lUmpaVyKVoECIOziSPlkTcOdFw+ukbRou7U44DrN9XXoag7Ru644ZA41FU6RKooDTkhHpGpeil91YuIV12v90pbbeWOMHk7WNQ1uh8gpc96T2SnyqN2wzkOR3oyqSNp0AfghUMTh76AJYe0NfTSye+2fJt6o5NEaCF3B1buBNN+7nQqDermEE8yIFJHfYZ7HE6Rnzu1J6BQtTOa9nUEOgI2gILeNtRZf3P/VL9VlNvJSDN0oilrE/3WtKH0fRKRYsibMlKXEurXDnFUXBG6OVIMGEAbAWKI7MLBp5+jq+XSWIf/OPDedvSlqEM0do5yol3Lerj80YkmvVnYukl1wnIJ/7EhRH+R1iKojR7buoUDfZkyu2wBm0TP8bnUIfJapp/c1wb86QuUo2xb2gIgpv5OnenLQE7SJ62wBxFllqVJOehvPilR1tttl8YTHuSxO25rynp7XaSCmrQDwNA/HMwS1et2F10RFJStIlKUSRnSo++QHm1Ry1pgvNq+AVnrGqWPnSuhaNmeipTVpJxDUeyd23Deq7zAqnN759P+/kFEitLPdK/GKMYljVHa31PjFVvI6DfJ9c4dnQzfq/aVzWXGtlAHIBf1Aj6qvIqUHo/G8VcyY6xi+bs+u0yJGm8mv1JASe2rSfSkxlaAnOqKHdR4pfeqJ2XTuHxuby/vMVlFK2N3GD/5TfLjuYVyaPuHI20FZNH5fj33qGw8Pzi0lN3TQhrZX59EYLxTmdirVumq/MBS/ba/fyud28srYvRZ9dXvAGalqQhf6bBvsYOu5D3dNamxHIpi04jCZvWLZDHe0CF1ufw89/i46asE6BOMg1w/GowiWpiJS8msnDyhPuhO8xxyHFB0e2c7bMlovBmHnjkU/eSf/6eVUFQrmfR8+jsf/a2OB7iR6953EugkcOYk0BnBM9fkXYU7CXQScAmsg6K9NItI0Qt7O+kn3/fedG53Ow0UCarotF5Kx5rtr5acxoNvkAZFv6V6WWNAUR1qUe2PluFkBkOKknBHlYdnnAtFRcgZA/DpHiCpR96wT5gcKr1iWXsVgeAww50fLV0MR9gOHuBhnUgR9qlTmjizOIzHR0d5H9QqUpYHexxDnHc5cTi3LENUedljzB1hyg4k8nyBBzi4ijKKfduGzfJNfstOZ96HEzCH8wQcpo6Sp8MrwATl9+Xz+k73KwKI6DeiXPiNaC19D9hUuXDqcLCULnJBB5Q3v7tzX0IfPpM3jhPyQsd1HU4s5a31QY5wROqdXDruoBKITnkcLnqkYllGnGV3coGNuQx5T0b0FP2ifLp/NZSdJR2UkdNpHFNknfvXYb3Un3xUzihTX9BZEWYNFEXHADkOpQGvDeDSRMQgIkVLcEU/877tuhwy7StKSpHdwyZ6tIqaQ/eIVPIIpehzw2E0scuuhGLAD+836AXlVaSoll46lEU+6GsDwZrtD6J8saVqjhKnvPQ74CC6AqwuwaJkv2r5PBABm+JgDQBC+Rw8Us/SnqLX6BiRkQ4jvYxtUBC95i9QlKhO7gEKcp3rX92nRsP6oCVsr8vTAadHYgboUfTc7eZ0cgcuAJQSGlOWLBfpTwaKyIVxB1vuELLUcY1z+qcVEPrNAR46R9QcIAp90PVh+7QfdbX83XUZ+aCDbgdq8KZ+LLhcQWWu0b2Sj+69evVqvXJC36s/MXG1Md5Mm5taZj6MfUY1Jmm8UBQkL0E5DrbRd9jSbKeP0s7OVr19B/1G+ege9vTWWJH3wMwTWk0/HcSE1O3bB/E946rSltyZcAMEAmOJoo0J134+aEqwU/lh77S/KKs06APaWueVV14JuQj0Mjmp71V2LZFXnnre0Liq+3RQlP6zP6u+B7aGfg+HYT+w8dhIdJW9WlUWlQkd0b2vvvpa2tnZS5cvPxiTp6QtmbP/tcr74osvxr1PPvlkyPXKlStRtycef1N69dVX0miQYSnR6qqD+jV7olJ/JmdU1zxGa+uG1VBU9Va6kq/qqHJJ/lk+g9Dd0Tgf8KXr3M6hD/RFygFwVpTq5ngztg/gfsYu/fXnFv3u/T/bBa2QUKT2MLYyGI6kY7O8PH4wjOXzf/a//8cOita9uXvTSaCTQCeB5RLooGinHZ0EOgmcaQmsg6I6SKU3n0ak6E/9xPvShXO7adiTGz+L2fkjOXXDvBeolvLVzriuiWiwWZpNZ7FUKx8KwN56GZLpwRonh0gTYAafObH38uXL4QwQCQLwkjMEhFD+enhXPnIKlAcnAvOAj/OgZXeKtPT8iGxROrpO98h5kiOkcnIIAsvoBUZHw1HkCZzAMarz2dyM33S/Ax0e8olQZc8sImB1j5wPByLuVMsZ0NJfzw+Hh++APTiZlAPZqUxEwOBIA/eUBnuKsQRQcmkOWjoMZw4wKZmz1FBpsVRRstKLfd48ooXlhLoX2A0QcCfbwRbtS1ShygmIBdCUDpnuR/caeDBI25vbJ/bhBM54exK5BpDgNweYOHK0K7pYQ1hbJgxgEVABhpQw2oEY9Sff3M/mcdAIeyI6HKuhn+29C/wB4ClSVIcdAeVwWh2kASRcv5t08hL6vGXGyb0w0UX0lz6FszseCUDoMLQMJYHOLg+PAgYsodNEXeGMkwYOtr4nUrwEX8Cug8Nm6wfaz/sbugYkAxYD1yZxqFKzdYbKBBwE8gBCPAJKeQmIZvkvLh9H//T3woULC4eoeDQqcnSg1wYsy7ZBT/SXySP6C9tUYAPoY64TngfQHHuD/Qe+5b0Pc/s6tKQ9xpsbNZT0dF0Gbt/oIypnbKkyyAfkAWDp57Sh9wnvz+Ql7aVtXQeZQCmBDrLM5Z9FlBrbwjQRjE3kNiAS+TLpI5nIzhPpD1TFBlI/HxOJYkSPoj9V0bnYNtc15S3bC8gSIJXMdGK60r/2+vWIEhWUfOGFF6KvMAmJfHSYTURUnjuXnnjiiWhDQTrl9+CDl/OkzjzLX78BLjVu6T59ZsJSZWEsF+Tb3t5J169dr5ePS7cBs/zV2I4OMhGidPRfMPQwDj+apa9+9avpc5/7XIyVb33rW6OOkrWAJ8vLBRNVH9Xlu7/7uwMyvvDii+krz30ldPTpp58OWSktpa/nDR1Gdd9999UrGJigVRqq842bN+Ne+o3rqn5XOpIFqyoAqrr/5Ze/Xh3UmOIatb3A7MMPP1w/c3zqU5+KdtF3khmwVuV64IEH0vbmZhxcKVmzTY/S0Euye+ihh6KcHj2rdlKaknFAUbY1qsYK7DD2hbbUfbpH6SqCWLLe2t6JtIggJVqcSH6el/SZSdDGPk9jT2/ux76rvbhGv7m9chtR78nd76XbgrbDcaw8iJPmh6P0/AsvrYWi2g9ad3z8Yx/peMCZ9oS6yncS6CTQGcFOBzoJdBI40xJYB0UVETo5upN2tzbSv/4ffiKfPD+IRXs1FFW0RBO1mQ+ACPASTHReHUSSo3EUHaAIE0DWf/3Sl9L+/u0cDVotRVOD6OFaToKcGj2cy4l402NvSucvnI/vAYx66H7h+RfSjZs34oFdDsHOdo66eOnKS+mRRx5JW5s58kIP//r+4PZBwCQ5GQ9cvhxpKaJDDpsgn9LQe23mrzLLAWHZ4cWLef+1l19+Oa69/MADaVBBHT3IK129lJ4cB0GN8+fOp5u3bkbeilDRdfpNy8bkCMQJ0P188JLktbG5EfKcTqplkf0cVST4GlEbdw7S8dFxRAmKyMRvo9HCNgQ4yR4FSlQmkUIszSMyBxgr2XPaq/JjSSJRp2ortZ+cIzlrAAnyVLrKSzLTNVx/6dKl2kHXtSyPJLKFtpZjrt+IdpGcQ0bVMkfgCuXGmSIqjO+VhtLmcAr2cvWIlo3RxsJ+hsAgQBPwBkijtgXwOHDGCeR+jAoQze8D3CADrnXnj/wB5sAYrs3QU1Fm1d84CTxHfEY/q0ARbeZRbDXITYq+WQSaANMaGh4c1NC4lE12kjdOHLREXfUXAI4zK30Eom9ubKWDg+oU4wosEBGq+2JpcgXXBReUhnSBCDL1MfZMpNzAYNpLnwFR+gssq+1VdXp6DYq1pUYlP8mMqGpvG2+v46PDOLEpoPx4FP1XdgxIJNtzeHQYfVn2RzJDPurPfvo8be55yd6oDERgObR0+K40XQauCy4L+o5H7aGjgDhdQ1SZ+q6+94kl6qByMnEESEH+HFBDlLnv90gkaZRhlg+WURmY2FAa2H+gqrcj9iYi1za3wtb6ATuAOUCj6y2y9UGfMqOjSh/ZOoShDzaAfBr6yJ6iRN16OpSBSSml7fY3YE5xMBP2THImap7x0pdC67uDatLMITLjI5H6Gs8kY514LhlrTJSMrl+7EVGiamOdpq7rpG9sEaO8/uqv/ips9uOPPx62Xr8Jiur+xx57LG+PY9tnAO2B4j5hprGAyTX1W/X/DN7yhGLdZ7a2qoOEBtG2vn2O2oD6CQZuxKnsk4CdOvxI7SEoqvFCJ5RrrNa4IzgoOSs9/dW4rDpcu349vX79WuQn6KvvJCeVS/fppWcPjU3+3CHoKpnuVxGltU1lb3U7PExjvdLkuUB1f+qppyJSVGBY8lREqMol+QMSdf3nP//56HuqVzxfjEZRF7WV9kM9v7cXx6mrfILeeil9veIQyWorG/qP6qBXjI2b4xzpugKKoq/SEfLn2Ubl3Yoo4M16FQhtyCQagJbJafom/VsrNVRfIqpVTiApdpuJAcmBqGPgs8CoJoe1v7qgKJGig/FG7Cn6h3/8pysjRTsoeqbdn67ynQQ6CZgEOijaqUMngU4CZ1oC66CoTpk/PNhP2xujgKKX778UUFSwVA/Jh3KKBsM4WT473NUp2CIFggUDRUMdBggVEJVDqIf5iJypDg/QYQkOPYgO0MOwHAo9HMspkCNSQi5dK3hJBEU8qG9tRZt6pAoRY0qvjqi4cD6WXeleOVBy2hQVoggRORlf+tKXok5vf/vbwznVdXKU5EB++ctfDgdmZ3s7QIhecliUj8orR0fRN+9617vqe+RYKDpFr6997Wv1Paqbyk2kKJESOA441IBGLXWMfdd0cmq1xE/l4nAMJUyEipwS9uhUOkSMBFDY3q73cZOTofKr7HJ6OHFYMlediHTRX9qEvVKJIAHYSC4CzrpW1+CIypmTMwqUpC1VDpVRjqGcKtWF5OO6MAAAIABJREFU6NwvfvGL0Sa6T2X2aErgFeAKMKn640DJCZSzqL8qFxE+OaKln/Z2dtNs1uzhBwQFbChPlVflwznTdyzXl5xw+ADTDlI4cVhlkpwoI9CJtvYoQn7TX8nGX562/G8BtzjYrHKYVQZADHLGmQcm1UAw9vQUjGgO9nIgUwIhwAtgUVFicTrwPMNGj6pzSECaqgdlyf2UvpOBrtIC3KsvxtYQg0G0n3RO5VZ0lNpQfUn6IjAD/CaqsylfjkynHylvl0H0h+kkykRUt9LS/eRPPTzaUfXIADMvXxYYUtlw2Jkc0F8OWFEeSgN4GKAx9sA7DD309IGODjKAY2WkKPChTUfQOWAw0FHfEwkJRNd35e8qs2yg+j/LiPWeiD1kS50AIvqd35S37DMTTOqD6stEqG7t5G04mCBg8oNJKCYymPAAqtPGB/vZdsteS/6y3bJ5JaR1MEof94kH6kSfQXZAHH1G/wHKgnEC4Syfb4Oi6CRgS3myxUuO1KvGy2pfSgfykh2TGpSZdq7hrh0Sh65KdrK56iN6Lwgq26s6xqTgwUGW+XQeY5milXW9rlH/ku5j0yRT2XLpCXuK6rsM7lJMRmoZtsP+0sYhA9lC1amG3ykvud7ZyQcHAU1dDzU25qjQvPcruhWTBGme9m/eSjvbWScZB7DZ7IPNSgVdo/+Mtzdu3Qyoef7ihXriDzuArZKcpbPSLwfzGmtlly5cvNhqn5mUIB1WVwiOSvf1HPDiiy9FnTQxojLpv3RZY57qp/Z429velj796U9H/u985zujLdUOkZ7a89atdOHcubCBqifjlMrGxK3aj60B6Jeh+/1e2hZsXQFFAdKSCxMjaidWgXBYJXZEsqcvqQ48dzFuK3+VUXXQhNh9Fy/FOKAXzz/SLeyD6sBKFslctkNp5rbIE7aK1s4r5sdx0NJkOkvDjc309VdeS5/4gz/uoOiZ9nC6yncS6CRwWgl0UPS0kuqu6yTQSeA7UgIfePbZTPTiuIpFk6hDRFg+r0jRd//wD6ZHH34woOj+rRvp8uUH0p3pNGbpieYLh+voMA21T2BPcEqRF6/GgUSCGNevX0uPPPxwXuKu04M3moOUgDA4vIBCB1U4XDiPcvJ4iAa4KB2gFc4wTi7OshyoWPo5yvtxAiW43iNv9EDPvmqUDedCJ5izvM8jGZSfvhdM8CV0+h6QobRUdqAbEY5ylJSfHAeAqK7l0BylCTiOPRGrpakeQenRkOQHaFBaODjUS3kThdRAn6wZHqWmPBwcEPUEKGTZI4AQSAx0BcgEFK8O9UB+LN/3tpLsPIIVqEW5AL4ADhxnABQONZFolC/LKkUEH8u30SkgkvJgnzfSAX4BwPQ7MlSaOLdEwxHtQn2JcHGABOCgDvpL9JzSKyPXgAbajiLKNW0iE1miiJ4TbYZzq/LofZT74DD04Ph4UkfTyoFWnnJ85aCrnwgK6D+ASGlnAJ5BppbPO2iiH2Mw+eygNEfnKZpcUDEDVdoOPQYuliCIqDnqWMrPDbXKjD5zncNd7InyBEzTt9UGQFJ0EjiXoeJRRHVrImhZGTL0aA7CocwZfE/Txnhj4aAlL6Pe+/L2MuqLfln2V/RI3wPJw8JXUcRef9IEGGG36OPsgSw5AL6QBXUDADm4Iz2i8AXdlCZLtNEl6qc0Ab4O9XUdkZlNhGYGiXqpP2vihWh0gRP1TZXJxw2HVPRz/VX/AdgQEevgzfsioFBtmNvvOE2mk4DjvNAjdF22gRdjDH1QOqT6aYJMS7YlH0F+ATP1Qbfh3n7e3up/fPY+iB4pLx8fcr+r9see5bFIeqgX8JIl0KxAKPtP81l7amo/1eagNWSLjtG/3AbUky0pt9FwmFdXEMXoEzuuy6Ud0fOFoOh4NIyys8KB6FSlA+TE7lLP0PPZNI0EEw+1BH9ejzPIjEk79B3Z1Q1ajY0+9ngf47mhbWIl1yVvKaG9ldvGbsYM76/oQb6vlzQpIDjsLy+n9A+76v0rytlLaXNrKw778ucddEdpslKhtBmUQ9/7cxs2m/FLMFdjtPo9e6oysSEoeuH8hdg+gQkktjqgzOrPqoP6OHBbfUPj0e7uTjyyKn9FXOugpZT6qdcfJEWKsnw+9QZp3tOhmv00Y3m9run3YuuBbvn8gvp0HzoJdBI4oxLooOgZbfiu2p0EOglkCZwGik6PD9N9F86l9/zoD0ek6NZ4lI4OdWrtXkqxyb0OS9FDej7IQcvJt2KvuGm6du319NKLL+YlUtUpp1tbeY/NixcvxQMvS0gBaXqgJjqA6Btdr4dfd8D1IK37PUILUAB8cHCCs+COmzw6RVsC0RacxioKR3LCIQcIRaTCZJJuXL9eO984zYATlU9Ou0c34RjjZADP9BmHTWmrXgISciQAM3IKSFN5SE4HOu3dyo/DS/rKH6eNPHBogA9E2BDpSd/AmQNaKs8S8gAfyI973VHU/YCscEarU4oBJ/4Z55C2lgzkKBH9A0ykTYikdCjlTp0fCOVgkvYcV4dE4MwCsFxGaj8O3KIeJfQFSDiAUBpsPeDlxmGUU+zQxwEA7ehQjt+RTewpKsd/KkCnw8uaPqL7AY3UCWAD6Ino3/Fm6BQRZEoPmbLtQN7/rwFNDj21dLaUPX0o+ogiumzSwftgyLgCI5S9nJygHahPeZ3rWwlQuIdraGPXj1KmXEM0IIAGIOh1Vbo6eZzvSiil37EFXgbaNuoiJ95Or/bf9Dv3ezm9Hg4qucblAJRyObpcvMw+JlKmmDiqILiDRX5nb2Wgk/cDIBv2L+RVrSjIUHES9s3hpcuC/uo2rWw7tt7wKEHslOufl70BPNmu85mJHWwckyMuz8X+PY9o/XzgSwZTlJ/8yn5J2zEppy0UWPqs/BQJpy1WsAulTaDtsOV5+4xq/277y3dEWLZBYaWxvbVTQ2FsuUNRB91lPy/1v61fuX6WY0PsZZw0IZkPTfNoaOx7m35jQ1R1jcHsqVz2McY3n+zAFunaAKajUUSL09fK8YcyLZOxJnU8X8rrkBGdKPu57ovDiixKuOwLbTal1jHdVwHRMg9kRPn9d+/nEp4mVlV/fz6gvv4s4+3r+lUw2bov0Ia+tYVPOObo+bwnsOTmS+uZqIhJt+o5jC0ZiIZVeR9+5KGYWFfE9eaWJhBjU5k4aElQ9M//4/+RBEW1mgkoqoU9AqfSn7wD6Tx97Ld+s+MBC4rRfegk0EngrEmgM4JnrcW7+nYS6CSwIIF1UHRjrCVaN9IjDz6Q3v/eH0u725tpb3srzaY6WXyQFCcT0Ypx+u5xmhxP0nYsb9K+mtfTP/7DP0SUwKOPPpLO7e2Fg31wez+W6126dF+Uxfe5IuIDCIWTUgIfnA497BP9hyOgNPW7HAL9phcP/R61hTcFVCwdZ5wAj+IggiGcqmrZZzmQeDnIDwd/MVIsbycAjMThxkF04Ks0Wf5bOw/VqbDl6bfUF5nhiBAJpXxYUkwUKcAM2ekzwBYwTfkc4LJnZFsUl8rskW7uMAL2WJqvNN15Beipzg5SyJv25DfKBnTAmWT5KXCONqa8co7yCeDN8lidKC13E0dNh1EoolTf84q9cgUVqr1qNRGgz3K0taekrtdLUb3sMalr8mnJk9hyQWVVlBQATvcjF2TFX3ecGwg3TTosTMsISyhLOUv9c/Bdg+FRPuxGe9XGMsnxRkRAhh7N5vlUaA6EmuQTn3W98i0hocMh9NBBUtk++f6cj9KNf/1e3otYh9lUWwNk939eb1Wha6JfVltXUF8gEZ+1966nq3TqNlR0ahU9yXf0dYf8RFiprAD83F/6CkxakEEbZPR+jbywEdK9+F/VGz1Uvah7qXPUfSFdk0Opp27wS1lIt8kLWfo1Lpeoc3+Q9aKKLsuR1orOym3m6bmsKbO+0zVqF8lSKwgcKtMHHI43sspt5/BXB81F+5h+qmwqJxNHnjdljzpHtHpzUBN9D5jmNsPtA2BN41+UXbF2FRSt9bAideh76/g1nVVQL/cnbGD0t+qwQOBQCdTIL5bfW6SmX8eY4fXCbjIxk6F0Y9ewYYxztb2trvE+qHqz3UUDmrNdc3vl/c3bL0IVKzAI+Mqfsz1W3dsivRs4N489RWNrnmpZPitE9Bkg6OOK0mUMBopiM1z3eH6gLA4EGUPCJsWBW02dfRLWIeOy9svps41JkxaTtExIeh9u3mv1SLPns7cz+XF/q37qgLjRuNY9rvGx1O2Zj730yWG1B7PbNW9/jTfsbUrkLs8WIW/tJ2v7dDMhrt90nf5q4kB9WXZDEeHaGuD1q6+n2wf7sdft3t65tLG5mXb3zgcUnapv9wdx+vwn//w/xfJ5QVHBUUWKSpVjOkrsNMacefroh3+j4wHtStZ920mgk8AZkUBnBM9IQ3fV7CTQSaBdAuug6NbmON24djU98dgjAUWH/ZQu7O3GQUuCoEdyRsaj2Fcs4NlEjswoljt99bmvpH/6p39K3/993xsPr7dv78dpsXqw1e/sVadIAsEvX8IJyMOh8Qd+HCs9iMdBF9VeYfreIyQ4OR3HNIBVBTJxOgQUS4fFHTwipXQNTgEP6/pNe4riJGVQ1CyVBT5SXpwN4ApON/vmuUONcwo0Vf4eDaXPkZdFB7qsyJMlmMoTKAp4jkjBjY2FSD5kpGv0G06KRxzhBHoUnDtFONQsM3XARB3d8XLoipyBoh71hUPPX+RNWl7/GhpUh+sAMhy2yHkKX796EqCcJZh00OdglzZC/2gTIKfuE5QHpAEkGz0axMpbRUo7/ECf0Gd3Ml33tWw7YBT7+FaR1OX9bdGvtJccVi1RpK1pZ9+mAlDoUZ/oMH1rnX2lXy5AEZbxVkDJHXfe4xy73L09/H3ZjwErLj8vh2Q/Gg4DbNAm/I58ApxU9gXdBBTkKCvB78Xlqw7tMnhr9hJdhNcCjA1A8ry5Dl2kLuiJbzXRJjeXswMdoBM64nud+oQNwBw45/3R9ZxIWodgDlLKsjlAiig7yac6IIzoUWRWQ02DbOhb9NX5PPaE1r6evl0F9+s71a9s/1oe8wzWBQUBYuix19/rtijLDMMEB8sXbcmkk9t2+rXA7O39/bS1ubkAFz0/yk97ed8OrYu168t7H1H6fp9PYLH8Hn1h3F1mA8v2bIskpO5uG/y7epye5wkiJqXadAUo6nav0S9FB24GFMVu+WoTltFjy+g7tImDVKXvEbL6jQhHH2+8/0h/j3VwkUUJMwbpOsAqsiztuNt3z4OxSm1G+/mzTW0bNUkzayJl2+ycR2byO2OgolS1dQrjnj/fMKY6VHXdjzLMU6wISsX2Id6OGv80xvCdnsmIyNbenzq9ngkWxk3VVe2otvfnQpVP9/u+uGozTa7v7O6mc+cvxunzSrc8aGkwGtdQNKBpTENpUixHi/72Rz7c8YB1g3j3eyeBTgLf0RLojOB3dPN2lesk0ElgnQTWQVHBz1s3rgUUfd973p1Gg166dP5cHLSkA5TmOhl9cyMfCFE9YAuQXn3ttfSFL3w+fLZ/9fTTSYeyfP3ll9P+fj78Qa8c4ZkPG3H4gEOBI+SQrY7SqCJxOKjGrwXGEWXIbw6rdI2cpTpa1E6NxeniIRwAARhweKBBBHAHJNNfQIgDgtIJcucfB4jvgEA4MpSFqFocFKCuO00OfhxctjlNOEghiypql5OiiQKS48ESNxxdHDff0w6ogeNIO9CeDrC8fg57Ac6kwfK5Erp49Cuy8L+0uUfulMBLzpEiZTxSCGijcgCPSddBgcMZ+tgCcJ1O6+glh6IAxqxLGYqGf1lsD4GTzPeuOw1gUFRMhnKUp5SBH3SxTE6SMe3vcNCdW4dEvucf7YgMHITwXQkVXA/Jj/ZahE45qgu5t6VTys3tHf3VZedlkuzjoKRqIoPrXZbqb+gCwEXXxf7F2rKgJ9nn6DbqtZCH7ZWp79HbnKYmkvLWEtSxTQ60N5MAukbtpfIAekqgRBnoPzXIrX4gT6+fg2dAOnkgZ9oDfXDZOngr89P9PmEUEwT9QURKDitozDXA9xKqebsARbX8OSJbbQ2191PGmjYgJRyilQ0e5FnmUUa6A9TylgB5Ii+FDjRw221xqQvIMcrY68ckoQ4pVLpEb9IObnfayp8Pl1H+i6O86wJlWYCp1VJpt8fYaAdjZV8u0+UeL1tpY7C/3j51aed5Ys8nBlz/GQPKfkW+Ea/ck+1s9vR1efv42tyT+yq6JtExMahxSL/F4XGKnD84WIDV5fgVkdCKFLbDshyK1nkUulHaRZ8gJA++ywexLeo3MooJ0UGOoC/1jM9uX71f5LFK/a/ZPsInYsjTx88TtknL0AGLxfMToFWyBOzrO03yYruOJ9M0GOb+q3ozgau8ifhlUszHbvRCMnruuediG6at7e20s3suTp/XuD7e2o6Dln7/3/9RRIoug6ICut2eoov2o/vUSaCTwNmUQAdFz2a7d7XuJNBJoJLAOig6n03S8eFBevShy+nHfuSH0t7OVrr/4oWk7+WMHMfp8/007GenTg+3Olzp1s0b6Stf/nIsm4/I0Rs3qgff41j+xEM/h6wQmaiHX5Z280AsxxQw6Q6ErgXW8cBOFIKuw7nGUeNBXfcBsLT8st1hzgJSGkT44dTjVIUTYQAUaMNDO1CNsqF0XgccBqXNPqrUVeXiNGaAiC/fDUehWv6LM1VCNI/4A9pSf/1GhFQJRVVWDlchT9JCjh69hKwAqOQBHMZB1HUOVlRXoChw2R1DYIHuo4wOZGgLZFu25TJYFDohdzygWwZa3k6AMPJymEX76XocaJxP6kZ7UT9AOXJCt/u9HC2IzjgA0zVtkW4NUE7p6Fj7sjWn2nsd3Jkm3RJOsL2AO6QOOnkP8Nb9pR4ozxKMUA7Vn7Y/ARVsz1EAjMO0EjSid+gsdfHrHGo5gKKMbvgVqScgV0aKehoswVUefnibYMXh0WEajBpo6+CJ+mOfStBFeRQl7PsKtpWfMmNfHG6UULm0NUBRt03eJzxqzoFYCXdc5t5WvryXPu+/+56mlKEucwWlBaa936ADQC1vM/9NUEgRYrG9RRURvmxgL/sCuqPDxpZF62KrsPsqI/qs9tfSZUUq+kFDJcAi+pB2cRkLimr7Bv2nr6vO6JHyLSM5lQ4yUP1jUsz2FS3tH9C8lAv1ZzISu4TMffJmmUz1vUeiOlR3KLZQ5ioqO+yvVv7H+JVBpUd0Igf0zm0uslSErvbU7ms/80He1sHtMHXw8Yb6hU2KbUzyBCYvJkuBdGUk7MI4E0uwF5fQezmVBhHM5TMIbchKFJ5HvG8rLQ7q8j6L7YitDBRsXXmy5OHPAj4+ehqhJ6mXNkZ5z87yP/Vss2kLfVB7Dveb5ym3e7SF/nq/YcWKoryP4jC7vGc49oHxQrLx7XF8nOG54tq1a2l3dy/6gQ5aOjqa1FD0lVevpj/4oz9ZuXyePUW7SNFVvbz7rZNAJ4GzIIEOip6FVu7q2Emgk8BSCayDoqOhgGdKl87vpR/8/u9N91+6kC6e20uHd24H/DzU0rXqMJXsCAkiDtPB7dvpyksvpQsXzsfno8PDtL21nW7v30qvv/56wD7tKyqgqgdvwKcehOUI4EzyG0DCnT79puvKpb7syeYwxp0rd/gpuzs7Lizlh2OjvAB4OGCCKiW8oYyUj/ROOCXVcmf9DgjWe+qq91oqBqArox7DCbUTpdugE/VGFr6EUOmVn1kur+sdQgKFqBOglLL6tQA/fefRup4Xddb9LJ/3iFv9rryUFmDKl0YCvDnohSXO7lyqHYgU8/ZFngKidw4PA0q5Y+zO1zIoClRgf1f0AYcRHVC5AMXkQURYHLQU+3k2B7WU8Iz64QTidNLXAtqPhws64/pHJCDOeglFFcGNXiNzB8TI06EN32VwkA9Swpl3XQcKlEDKnXbtS0rZvL8C2HCsXX/13uEB7x0oOlylXu7gU8eBTiWu9gWk3V3GZV4OfgTjZL88UrS812GDyyG3HwAs20B+93tKOFXqh+uty5V2oP+XAwDXAvXRSWRFX/Tlu9TN+wfwi/6IbQVwtB0U5ulI/r782GWgtIFSJfCJNDTBMsoR7g5UHBS7fHzsyO/7SVDUoXQpJ10HFC3rLd3V0n2HoqX+A8WVjsoFvA2djb1kc7Qy9hBop8+6lrHN+y1tJyjqy+e5xq+lfcjb66DrtAUONgzA7RHRpb0o5SOov+oah5VeltyeeS9h9QOfzKQcjE/e12nraO80C/s9GDZQnfph49kegnbUffSpaBvtcWsH/wHnyjxdZ+txXDC3gqKMbSUU9UkJdBR9yral2fLHx2/sPfqC/nv7aT/jsQ6tXLJ9h66lPj4+0Q6hPtpCwiYFXb7Y3LJ9m/tnaTwaqhgLOlDCTaXJqhONx3qv5787irauoCj9nLzUbkTqljL18UZ9d3NzKw5aGo420uHhcSyNJ1L0j/7Dn3UHLZWdtvvcSaCTQCeBFgl0ULRTi04CnQTOtAQ+8OyH8torwg1MGppF39wYpa2NYdrZ3Ej/3Xe/Iz10+b44aOnmDc3Q78Z+olpGijMsJ0sRpPu3bqWXX345otgeefjhcHxv3byZXnzh+XD0nnjiifTy16/E6a886OthOiKwqiVjenjW+xxZsLkArtzBJdKgjBJRunq4xrEg0gdHTVAj3scquAymPApC9xOtoOsAB0Ah+SKx5K6KMgRsAC50P7AQp5iIPC+rnEJ9z/K98qANoleI7ASyyRkiAsNhnAMwhyq1M1e1cThlVZSRR8j4cnYBagCpLzPk0CfJQPJnSTUOH1BL9+J0OxTV99p+YbzRQFF0iLpQdiJo/RT6SEtO/XFuQ6Cowwel0+aU4/DqcBZBPQ6q8qgadFL1d8Dm0BUHUpHQyl9l4oAwlgjqmnJ7gAaM9LNDN8kHNDm4xzmUY0haDlXRa6KKBWf00nJIDrtR2+peLVMO3awOSMKpFVbKwLmBEsoDgOJwO7fXUX0YTC6LgIKgaDvUo//QPrRvA5onaTbXQT3VoUnVEmvARQnYuM9/9z4HFC3hC/2BtqsBpNrm6DgvgbXDUhwgoMcOUvRd6NtolCbT49BD2guQQBnk/PMevYt2qk5fJ0qxDYrqOiYGKF8pQ9++AtPt/Ryb4uk34CPfQbm8Dt4H26B16FUV3RUH7FVgya9VGtJPbBvAD50VDNTydWwi9tL7rLepQyOg5mSWwWFt021P5wz9dBRg8/K6Sm+1fUFEbFZg0mUHSEMfvI9ib2Jf36L9G2iU4T16R7+q7WC/H+CHPaVd5tSbyUHSKO2PjiIrD+pxgCz9Q9dO2hjpoSL1RlF/ZOXjTzlmLD4sVdH1syZ61fUJ3W30rXrUqPqbvj88lE3JE3AqK+VgzAG2Oxhr+vdUR1zV2wdwDW0pGcp+u27Qp6KfTiZpc2MjHdw+iD7KVjxMBCCHxTo3AD6AdkSa560hqLtDxBIoLj5nzGJfdU0k00doA3SaSYXGZmebEHXs99LRVBCw6ceUgTL7swh6jB2NPZUHo6TVChoLw0bYgXZ6vghZ2CFwfgCeth3Z292OSSXGfcY28qdvqD5KC32XrDWhng9ZaqJEdZ3qzFha9i3ar4HGarfNmJhXpKiWzydNNlbL5xUpqgOW5pr8Sv04aCn2E9VEaBwON+32FC0VvPvcSaCTwJmUQAdFz2Szd5XuJNBJAAk88+y/XTwlpBaNHh0VCTBIV178WiyZ/9c/9RPp4rnddH5vJ82rKJnheCMcEx6GR4NhRD8cHNwOMKpDlS5dvBDLVF+/ejU+h1M8UpTiJPbkw7HE4ZPjIGeVKDed0J1PPVa0TQY4eqjOD8/LT/5VVXRt7QRUkIEoqAzQBGbyQSslWMSpdgDrTk7AmSrKwp13j2TAEQFq4KTgqA4GeV9AnD+cIdIDCAJ0gVM4bj3tZ1fVC0fBnR8iwQA5+q1e4l6BgHL5pcNpIm6AAA4P5CDduaPl2xlKeoSuysfSQECEO2gNaMyHBeE4A4u5R04tYIFtDHCu7hwepa3NnXCCHHihwm0Q2H+L3djskIxFYJLLJMiJI1uCr4gU2xgnnUIN/C51yCN93MHL+jaP0+tpfyAkAAsHF92kLfR91p9pRJoiO673ejjk9++9TsjAYToTBICvEkgS2a2JDkAdOgYglu768l9v46ZciwcVua7Q/wCN3o8bp3iazp07Fw69Dm+Tbgs06CUHnPS43mWLgy0oSoS0/uoalZvDp9CZUpa9Ck60gS/ALSBQf4F/tKPKBAShjdWH9B8dV52ZcCBimj1gAUe6V3oquavueWn3nRrylKCWdohI5Vi6OqzhK+VQXiqDDrJDdtku52h51UErAHR4HpMC3pewb+xJWrYddk5bEGjA8PZs0h9FGyovrl/sG/10+/ZBGvRz+dFZ+gE2l3Z2sAYgFJTnoCx0xfWttA+lbRFGIh8fG7CJvj0KNp6VByGTKtqT/ljaeYfiWeYZYFJXASW3C8A1xj70EMBLVH7IVEuOh/2Ag9gptwFKo4wUdluT9U+RsnlSY2FsqMAnYwD3UVbpWT7kR+A434sd0W8Oyl3fkXXuT3kyttxTtZzEYixSGXx8lYVnood0y3EEoLoMdEakvEVK+tiPzH3ccBvAcwiw3PXI7S9tqbKo/ejrm1tbMZcd0bLVGKz0Gat5diB9Hx9Cr4vnF34vxxP1QelH3gO+OXwxQLIm46qJAfSSvoXto8+i43U9tRKk2HqF/kUZZNNpf8ArMlY6eaK2n8YbGwE9p9N5Go030vFsnl67eq1ePt8fjhZOn9czgx47OGjpY7/1mx0PcOF37zsJdBI4cxLojOCZa/Kuwp0EOgm4BNZB0eGgl65dfSX2FP2pn3x/2t4Ype3NcUqzadrY3EgTHXJQOYbhdPQVaTYN+Hn9+rW0u7MT0RjTyXF81kN93sdwEocube0oOiQ7xTgJel6Xs4FDFlBUzs88Q1E9FGcoM66C0TckAAAgAElEQVQPqXFHyOEP4MEfqJuHdO3nl0/vdofanQcgHTLDwXFHx2GfAybqVOattIBiqicH7eD8O2D1KEOcaaIE5cwPq+W7Dtzc+eCgEMCN8iZN5adlZ14X/a7yAkWInnGohMOich8p0q46QZtrKL9DCde5pqw5WpQ9MV2OtIGcIr0cjACBDo+O08bmTkSa4JS7Y677OJiqdFbzZ6nxNBwjdwhLeOlgxIGEZCeoTyRnKUdd6w4i9WjklwG/624JFpAl9wIpc/tMKyDU1N+dd+5BH9qgqEfSOdhY5ki7fkc/UttUS4N1D3DcgaY72d63JH/ZAc7I8bqSD/eWoMThikCg7gVwED3N0lnXjbKvKl13sumr6CtQhM8uS30HRHVYh9wBWuQJEHGIBDggLf1FJ7CV7O3LZAZ9VOnxGwCEyDLlIaApOOqAaXHSRbZAkZS5A1Aun1yRPJCfw8JsT9g6oNkTU9c73HJdP9GPpDvDrP/IzCcAfD9Gtx/oZkQY6hCVCurSNt6Xy75F2bK9n8bknP765AX11L0CQf5inKCc8+ks4JLbPNrQVwkofddP/abZyONK/9qgqNobXXbZNXnlSRu3f8ibtgTE6jNya75LaSTAOtMYlOdGgYLeF12e3h/L75GT28/9/f1aHwC0zYoHTZw1keYORskHGcRYVe0b2+gX5V486Mrzp1/5OMr9lB/Zk38J8drqle1s7je+/UmZJs8wZdr0KfTI7Q6/+Xjidarbr99P2pdTn1lFwSobyZg6U/7SvrvtK+0XMomIzsPDeu92lYP81f+l+0eHORoXaEtfpu28//AcEnqmSaFY8ZGvIM+6b1WTMH7oEjqEPmf73KuhqEyJoOhkntLV16+nT/zBH8eeosugKJGiH//YRzoesGDpug+dBDoJnDUJdEbwrLV4V99OAp0EFiSwDorqQKWjO/vpzd/1ePrJ9/946s+ncQK9oOj2znY6EtTo58NGwhFL2qPwKF27fi0iQy8/8EDaUOTT8VFAUTmG2SmaRpTRxlaOtCMCJpbkTpuoTS0vznBREQmNA5IfwhWVmved5D8P5Dzk8xCPQ+WOXAYSiwfsIBx3Qk9EONhpskCR0oHBucxOU15eRt5+rZZ7ITu/h8gqdwQ9YgzHRNDaHSwgHE4xkVrIRX89TfZUxQkmqgZQwZJ5l6crkCIz3KEDBDsYASSUwFh5Hh/nCDcAAhFmlLGM+gmYQGTf8ST2ESPSyMvoDhbydRiVv1OQSz59dtWrhC3UR7JTlM5wlE8Cd+BCesgfeVIGfnfo7o4pOgOE1fU4nvqtjtjr5VOEPZLO5Q2AcN1D/5ZNJCBf15NmwqLZYkJpjnT6ddUeKpPK6JFdgEHycl1voOji6cpl+Wt5t0S0KYqJutF/HGrRZxwI4IBzn6536ED9VWbfMxa5uY0A3LlT7wCfSGfv8zj2uk7QX3kAv3Qdbak0NbmEDInyo7/oWv2uSNncl47jL9GCuu7ChQthc4kyRUZAZi09LU9fr215ddCL15s+nGUg+5kj/PQ9EIbl8brCT892GYS9VqTX5mYcFuZwGVtFX3f74nYqgG2l/yXIop+12Z6mHLO0uaUJugxF6Yul/pW6UUNZHZIVB9bkVzn55SBMv0lXieQLmK0JEUWrWeQn9lPpAdS8v/o41xwQ10SrOlikTSj/Seg0Sz1RJIuW9zEoj482ttsWA6RFGy2Dz+yJzThIP2TiLU+oNfvpusz0nqhI16+mf7A/aHP6vNtq5Smo7WOaZOF1YiUA37sNIU/shP/NLZ4nZ3lewUbzzCGZ+KSK23dslG9/g731stDfkC/y0ffatkhbeOi9Job0G9u9lFAUuaNrTJQARh3Euv7n5f150gKdpK8qUly6r33iAZeC4KqTPss2aSVE2SbYSk0q5gjPZlsFf5aLOh4d1StQKAdylLyy/e2l0XicI0FnKY03NpPid1+/diP9b5/4w5VQtDtoqW7a7k0ngU4CZ1wCHRQ94wrQVb+TwFmXwDooOp0cpenxnfSWJ59IP/G+96bebFJDUZ28K6dOS5F4CYoq+k+HKV29+lq6dPFi2tvdjWg8QVE9KGfHXzP8OqmgcawVcSEHA+An2JMjIIZpVC3TY/+07KDImcpLCXnQLtvTow5wlN05z1FqGYrw8vRw+Nugqx7OWR6p97xwavQdIMOhbOOACOjmsju402ecIBxtlQPAA/gM56ACE3qPo4kzBpzQ9Ti4SruJ9BjUkaKUH9im6zzSyeXayEpANi8BLgGa7sU5LJ0ibwfBcYEV8seBJT3qpToBm4BEE8HzeXaqcZRK+EQ5vG2aumj7g2oXtUKH0AGWgrseAUXyPmbjgKKLEXgNOEQGXh+PVHKdW5RLdvQdKqJXjXM6TcOIkluMFHX4wf2AP3fMcYiVnjvF6BHOLxCurS8QLwWIUzp+UBiRi+5oN2CNftf0gbL/ooNAPPoD5dX3gDc54MCAOprKDoFycIa94KAv7yMOt4GuLiPuVd7ol94TwQ3You25l/7rbeF5OZxD34iCpc3LyR2dvnz+/PloP/3m+/fqO5Wf/IDq9LXcpzLQRLcAQeSjfaP1WxuU0TWK9ieanDKTTwmV2qCooI6W0AM4kCd9gXYnotmh6PFRXt6vMcFhFnqNvqJ72Nmmf+T9SFOv0T9vD12XIzGb7TlcFrPpLCYFtDeqy837GNtHqPwAOGyFoLCWP2sbBtLNY2M+PIoJIq8beprLlK9jT2q3kSoPALYcW9AzRclFrLeOgbcxyPUbfVpmX9GTpk9nW+IgFhvk0E9l0yoDlj+7zOgv9J8SujsUzVB2cfsbt/VMCqGbbmP1nvG7hKJu75HHyb+9hS18VAcmdxkj3BYwTmLD9JlJR8Z8/Ub9da+DVfoAEzGKEtX449G0nFbPs4lHOnv/oyyUt4Th1J+tLHw85/lDz01bm5tp/9bNgM9KS893bG109erV6J/l2KM6Su6Cuju7uxEpWo7b6BOT6Ng3ZIN+5/otQtGNza006/UDiv6vv/8HK6Go9hXVM9RHP/wbHQ8oB9/ucyeBTgJnSgKdETxTzd1VtpNAJ4FSAuugaJpP0/Hh7fTk44+l9733x9J40Ivl89pTVDDoWEvvYq/P7JjIydJeX9dvXE/Xr11LF86fj+XzgqJ37hzEA3x2POXMTdN4M5/eKyYFEFUZFRmqh2w5TtpPVEvlT0biKUKmHShSnnYY6U6+hoGTkWI4QB6txIM6jhWOR5tDhyNN/g5VG2iq/U6zQ+qOuzuFHHSEw4WzDDDTtgQCzDhQRISp3EShOLDE+coyHgYUJS2lkZ3Vo3BS8jYH2UlrfwlG5AOGiOIAiOAU+/LBEjznOjdQFFjjUFlOVtvy35CDDqiaNnvStTlWZdss1qOBorRBCXA5qMSdf10TYCFOvB3FnqilU4lMOHW3DYpST671dqAutInDkBoyTPJBHWy/0NZG1GcZFOV7hwU4rcqTejnI9XuUOVAIp92jSh2QAH4ABmr7fBBR1h/K6hAHQITMkQPXqM6AADng0nk/7Ip9iR36IielqfQBugAptzNeLvq014Nlq7pO5ZDsauhV2UQALUvd6VNEkaHf9B36uL5X5JXyUN3YK1V9HABLhJiu4xATbBZ/HaqxLQb6qGgvvXf7UgJi9K2JEMuHeumz7DL5qP7YDupW9nn6WfwV0BO8m+bDkIApXEP/oH0oM7BQS693d3YDCqqMlAObk8ePo7pboAPINw64qbZvYNIJ3cVeL9Of0Att5VJFSwNQgVjoiENRfgPUCWodhf3OE0jYUAdQrk/Y7gbgacWFIj3zkmauVZ5AWi+/jzNZltoTcrywfJ5rsEnoXJt9bLMd3rfc5tB/9bvKDxTNE3d5rFf7lACbiQf0DRlmnWRsasZv7+fKB9vgttHti2yFXtxH36f93f40MJ0xmyjfnLpPOmDjJEfJUPVjP1CXEX2vbaIMKMxe3UwY0v56cBIUVTSuy5VyqO6yG9gwrtH91IU+7X3DxwyANGVGdlnfJjEpcHyUD8PkeYhJEk2M0yfJ28dj9X1NCDgUdT0jT2wJdhO5sL2IJkU9UlRQ9LSRot3yee8Z3ftOAp0EzrIEOih6llu/q3sngU4CaR0U1fJsLZ9//NGH04+/591pczRIeztbaTY5DhgkJKpgxxq8xXL2vKfojRvXI0pU+zYK3gl+ctLu4eGddOvWzbSzx/KqDAYzmMhOkhzu/Vv7lcOblycrssnhF3uM8rCOU+WRHsBMHshx0LKDtRjh6Q//PMi7k+COII6sAxp/kCe6oYR1OFAZArIvWYbKABQAjBweIp9wlh2QaasCHZiB40BdcYx8H0KPQApHsIpEwTEC4AFigThePxwqnJd8+FVz2BUAhjp71FbZRrmsi0AamZOOnHqcQXc89V56FyfJFoddeXuVzpw7xLpbkaJESi1zyLx+7jzKqRPYiOhlpWWn90ZbTqaxfNCBeHnKb+hItX8uzrlfo/cBhWLv1ioKi1Pkp4Kiuf8sg4ruADv4dADpzjI6jd6UMNU/B5hQtOwwH3RDBBH9jDKhizj+ABz9vqVoc9v+wqE05aUN6R9lHwR8oa8O9TyS2/XP+4k77IAZoBBlpV86YATYAL6IBPSIbkFfvifqjmXmROACOJUOkV3k6wBW5SwBLgBQ1yt9RXaqXL7sGJ0tJwik+trCRLYYoEYeupZtEJhcASBRD0FJTeoQLS5bpbroekAQcva+xXfq/eyJGPltbsQEmPqSgCMwls/89WGbSRnJCftF5DAHVnn7Aj0pj+ovEwxUVf4a19BJFsfXh8HNohRRhDiJW/s5auluBed1H1tpeH8gPyIHdZ22DVC03GicDyvy/lKCaG87+oXkfnQoeef8lZ/qJx3SNX4oD3DL9Sp0XWCxsh/YF8qa+2dePu19lv5X9hsfX5Ef0C/sdbV/KuNi3gc3Rbv5lhtcB/xi3GLVRdMHGS+bSEN0w+0IY6nLGB1cZtuxqURl1jpbHSCV88lt1jb+eFtKhiozkwZ53M/t5eMTkym13lftgm6q/GyFoWu19QRQ1GElh7XR/uX47AAWaNz2DKOy7e3tRduTr8oCABUUPdZ2SIO8Ikb/aUvVTWnLHtH2PjEYMHw0iu1nyj1FHYxju0qoTpmk6+oHWobvy+d10JL2FP33f/gfuuXzbjC7950EOgl0ElgigQ6KdqrRSaCTwJmWwDooKmao5fNPPPZIes+7fyQiRXe3N9P0+CjP8A/lxObIA710+rxgk6DozZs3AjopkkzLlABgulZL7OOQnVFevolDJiCanQPtV5UX5/LAzoEaPEW7o+JQyBvU03aghcPaBtBw7nDKSscep5Eyu0NR5sfyM2CLysl9ng8OGzCGsgJM9LtHlikfh64ljEQG1FP34+C5c6LvgQjAHcENInoBIGUkpEM1HGZ959EygNFwH6vtCfw75OgQjbQovxxKots8/XCcIkw4b6FQAi93St3x9LIARdlT1NuZe2gP5O31k9ZqP90aoNh+dTh2ADrudyePa5ZBZerr6aNHWSYZhFGnReCba+AOtkNRHNUykgeISjt4tCh5u95rT1ZBUSCMgw+Hl6X+OAjVYWfeNykb8mmD6XyXI2Wb7TO4BxDCb+hdCWCZaCj7H/ddunTpxJ6c9MMAW0dHAY70HQfp1JGAh4cBxRXBqWsBP+z9qf6o5e/AEuWp39T/mJi4cuVKNcF0I/4qIpQl3QICigRTXaUH999/f1J50TntJ6rribBSWS5evBjL7Vm2OxrpROujKD9L9dmXUOW7fv16QDaVjT0xiY4VEB2P84nUup/JC93HclrVm7YtdSui1AtYprYHQBNd59F71C0D5XzIEvIEirLlgcql/InEVdpASdLU8n8ilekftK+uxyZ6H3VbNjk+jpUQetFmqjvy8OhddI8ofkXJ7d/eT+ONcW3LdQ02RjKnvowb5B32d5YPktO+sOQPGM1jrH7bWDi9myhq9n3cv3WrnhRCNkAv7zOMGcoHmK92dai2aFuz/UGm1IXvlN7hYY7iZU9dxrPSzmPDvH9lUJrlU9oPt6tsIcPYV0YdA31dvugp6bh99TE773+ufS2baGkfv4Cf2AOidlmBoX6u97GUPABxjlznuQPb6/1d5VSfVtpaen7z1q16T1FskOrKthf0ZbfFjLvoGmM5Y95iHXN761p0B72IQ/IETnd30quvvppu3LgRNkh1Ur4qx0svvRS2QHImnbp9q5Uq9aa8VQEoD/YQObotAYqyvZIAca+vcqY0HI3T4WSaXn3t9fTHf/LJbvk8Ddv97STQSaCTwAoJdFC0U49OAp0EzrQE1kHR2fQ49eaT9NQTb0o/9qM/HActbW2M0uQoz/D3R9qTLUMpPZSPdSCSoOj+rXTj+vV0eOdOuu/SpXT+3F5EJGmfKTkDWvKtKLHjqfa7zKCwWUY3SNqvTQ++Ozs50gA4qqiA8qFe13lkG0AEZ4qy4SA5AMGRxenFicOR56AUVxJ3kB2quHNBnsBFBykOyPx3HEccUMAPDhvRPjjKcqo9qgZnWmUF5uk9zo87hpRBDumdat9BotTkdFFvoldIG9khA8AF0W9EtRCR5Q4moMkhiRwtpY0jXkIrOT0ORR0q5khR9pZtDszCmcX5cn3x3+KgmGpfVm9fB7d+vUOTqJe2iohlhE2EL/IiT9pMn9FLZAKwweku4RFOIL+7w1wuVXZQQd44wuilQ1F3PP33Eh5K9qRNXRw0Sn5x2FLKgIbIMI9G8vKU+Qq6qe2JkvR+Qr/GSW+DFPQfIBCRk0BYdJ5+4JCMvqO/SkcyJRoyR6qPwtFXvYj2BByRnkCjwKS+1zVEXSs9AbHnnnsu7J3y0LWAOtWJrRkoh9LA2Vf6RFzqe+UhmAkE13dKS9BBNvW1116r4Z/gqdJ+4okn0iuvvLLwu+CE7suRXNrORP2vH7D0gQceiPRVXkCM4IrKLb1QukSDZcAxT6+88lra2ztXR4S5HVa9WPpLv8DGReTZZJLOnT9frzJw+6f6qQ5E/+o3yVNlIPpXad66tR9brKh8ulbyYx9VonRVF7UtW4swDqjeihQF5qq8AEvslyLl2uw6+nXr5s20vbUV+TOWAIDY5kBpqCwqt65R2vpua3sr2keRogBBbDUgyGGz62su8zQ9+OCDSYcR6jcBdskHWC85qC0B1LpH30lG0gHtBxl7fFfwEpjN9crboZrKVF5DJHxpQ7BlwDkfo+lvahf2H2asZhIPm0PUNbJDp/IS7V79LAF4Q9+wYzrIDACMjUIXAH3YBAeH1EfycrtPu+f65QkxQWkmGdB/xjT1S91PVKgORdNkhe6TbVE6KiN2hjEf3ZEuqV1VHt3L9fosKHprfz/aV/1XMlN7q77KQ2XSPa6/1JXITrX/4pi4OE5JnkqDyUmiwTPIPYw94y9eOJ+++tWvhi6/6U1vivLoOtkr1efy5cvxvSZsVLYasOtgzjiFPj8/+vjHeOwHdek77C92Mj9nDdOm+mAFRfuDYUDRV169mv7kz/58JRTVzIJG8t/56G91POBMe0Jd5TsJdBLojGCnA50EOgmcaQn84jO/NOdBfBGIaFndNB0dHqSHLt+X3vrUd6X7L11Il++7mM7tbqfDg9tpd283Tp/noCXdr0hRQU496CtSVFD0zU89Fcv0FJUj4JYdtRxdI49MyyYBLXLwtCwxRyGN43tFlHzmM5+Ji+WE5RNOx5GHwKqcK+AIDh1OmL73qCWcZ5ww/QW6IQflyYO7Hv49UknXsJwP5xMA6VFIOBpEivrSOIAKEAAgqLzkpEg+RHfpWgERgKUDTkHRcGorwJL3Z8wRHUAVQA2AMMszy0trF5W2op1w2qgroADI5Y4V1+g7OfdqD+QM9GHZO1ExRH8BuIiooY09wkayos1wMmsQXO2HFuWb5kizg4M74YABcnAk2aoBWartVC6VlwgjgQEt/6O8RJvps8pBFM+TTz6Z9F/3CuQFrBkM0+vXrqUrV14OKKW6CQJQJ7WFrtdn6a3amUgloBhQEOcfOTgAAdRwjYM96Qqgy2FuCSGib1bwUe8BRUBuoK3DVf0mKKDvcEJVbkC16nb5gQdi+wZ9T79xIE8/AOw74NRvqn8AGosk8qg02owoMWADcIKl8xyyBDQDjqk99J++AQxQ/QEe9GnkqHslV/1/+umn4zpBC8EUpQPoURq6R31AEEJ1I5pTstb3sluyU9LPhx56KL4TIJAu6V6lKWigvL7whS9EXgIcyu9zn/tcAE1BCX0HnEQ3lN9nP/vZkKHSwZapjrr+kUceCXug9qNt1N8FJ3KE2mF65ZWXw14r7aeeeioAzNe+9rX4XTqt++67776IAFN6qoN0WBGsN2/eSn/7t3+fnnzyqagPtlm//cu//EsAYZXpne98Z5Tjr//6r9OXv3wl6cBocfQ7hyltbQ9q0Ku6azeK2GYw9pzOf3UtdRAI1Pe6RhNrArMsH89LfDk0KN+v/1tbedJF7UokZYZnsv1HUUa15a1b+d6dnbyfsuqexwZtbZKHq8FAeeeVEfru8E5KO9v5t/197XOc0tamgHZKlYmN9xtVNKjkoLIIZj708EMBkjQW0k+kJ2of6czzzz8f7UFEodpBvwGXbt8+SI899ljAOcle7SU4hZ5In5jcUrp6T9QydklyOIhJymG0AxMbAETsdx5HFPWbYX2WjSY0q2G88qbUXtgZ+sCjjz4a16tsiihUf6Oeqj86KZ1V/8jAMy8xV13VBuoH+q82ZJ/T/4+9O4/2rCrvhL9rnoupBoaiqIFZoKCYQUAQBETFWVERhzYmJq0xnU767e6lWattzdtJp6NGTZQkzoqaKKMKMsg8KAqizKOMRc1FzdO7Ps+531vHim86/pGVFfhdFuve+v3O2fuZz3m++9nPBuqT08yZM4Z7x/It1zzyyCMVe8kiQGkqhrM4lRe/J598cghc7eJ9QPXEp/7CZxZLOoB53VBVZ1cFjnbXdnbc2dWKFStL93n+ix34jFz928KG/pv9red4cA8e8pO4mlhu+/matWuHK23zjI7dZsExgL3x+TA6E9/EMzYmnrJJ/NERHhLr/A79WdgRc5555ulaVJwwflzbb7/9KkbQZxbs2C+aff6KV7yiHXPMMcMxt6rPnVxvQdZ/vbYE/cU7us6zCm1ZeBBf5syZU7KsiuMCWC1kjavT51evW9+efOqZdsll369t9SPsPBppAb/b2WRBFRhqA5Pfn/7kxwd4wAs6ExowP5DAQAKDIDiwgYEEBhJ4QUvgLW97R4Gi+Qk4WdWbWze36dN2bksXP9N2mzGt7TN/bttz912rUjSgaB2zNHT6dQEWQ6CopN5p86oQ586Z07ZslkR020L9L1GohH3MmNo+GNBswvgJRUq2Bkv4JA1f+tKX26JFzw4nCpIx2x675LXbcuiF3f+p2gpoIUFBT6oivGgHuOqAye6QilSKoCsJSECFAJldZULX19Q1xuyDof0X+oBP5sshMP1xiF0CEpAVnV2V1sbhxF9umB5hSVy7Ploj66Cf2j43tKUxVXH9rXiSxlTPBXwdTq7aiOqHpy9YQKftQcs+AEwW5A4U6Gym2y6f5Hjs2H/aWzIJdHdvl/z0ba1Lfrf18HOuUzcHAGJbn8DcZ94APBs3OaTFttXWpk7VQw89QJDxbdWqdW3s2G123a8wWbsW0NHNMWH8iAJF169nA8CLbn7fAzP8bfxddplYCTo7CkhRW+e3tvpM7trpahuog9bQ5EAbNHRVh+SwDThBs/872+jmJF7jkfX2YHuAU3JIFVS/IjIVnbHjANyRv/vxC4ByeG93UFOAJhVQXeVOB4xYVOgWMGJX/aooPRUDigZgja7d01UUdv1y418dnx2oxHj9znlepu2Ap+7/7gC2bd9HVglZAc8Bh2TAH/GXqsulS5cV/b6LPMzfgcab2tSpUwrk7E4x12Ozq5J0P79bsGBBJfJAC3rGo7ncg7cACq43vvkTZwLEGdNYEnj3AoQAE+4xtt/uWbRo0fA2e34LrAEIiR/iGr0EVEcrWoydmNPFzU3D/Kfqc/78+Q0wha9nnnlmGOgWd9etw2/XUxToZjy0AHn9DghujlSeubaLK5vb4sVL26SJk4ZB//g7eQFIjLPvvvuWbAEZZEjWBdRsWF8tMAJ49iuNE1+7SrwONE815TbgbkSbPLkDomKfWTxJnCXntADJAotxAnQtX+4wmG2gfuJM5Gze/O27AGqJQxZVKggM/eT+XEfmqa7sV8mRwdQdplal6tixHchoHrz6Do9sqyr5h7Yi5xmSBQCg3JTJ7Egrgc4WAaNsE92eLQGC3Zvtz7G7LNbQZZ4JWZCLPad1Qio44xf4z/buyLq/GOI6/8+ePbtAf7Jnz+byQxa1dX3rrx6wls/Riz5AKFkGrPR3QN+uL/lzbeeddxo+IJC+0YV3chOzo+vQ13/GddXGzw33Yu3bCJ3wVXz4if6jR7GxO129q2DstnJ31d5ZZEzVdoB3YwRkdB1d0Rnd5R2kv50+70WZPzG0QMqh7efoScyPHWbxx/XRt7Hwk6pl/47foA8vWQjMYm4H2ncV2+Yh+1SCLl26pO2+225t+rRdakHF53ghd3b0xBNPlL79+9RTT22nnXba8OJUVQtv2lQVngFFh52o90eemakQZsOA4gsvvLAWXd72tre1PfaY1abPmNHWrdd6ZF2bOGly27S1tSeefLp9+8JLCght1St4AIr+OhkPPhtIYCCBgQTqnXIghoEEBhIYSOCFLIG3vf1dW/tg1TbQyir61rbLzju2xx97uM3abWY7YL99ChzdecepbQQg0iEwW7dUxVyAm9Ejux51y5Yva8uWLq2DKGar3thke2q3dc8LN1C0XrxHjapT7Au4ayNqu/y2hKs7QV3y96d/+v/WS7AEf5999h3a0tsBEZJKYIOKBP9LNJJA48eLuntVLqhwSJIr+Vz9fRwAACAASURBVFCZmp/tE96Ab0k4krT0/w3USIWH+wP+ZCxzSP5S6dnfYttV4G0aBqCyZS7bPAN6RD/GDECKB1UWo0Z31YdJ2JKs59+p8sNjKmb6/I5Vvbhx46/pF9adCN6v9Ny+gg89AMjw2k8IQ2tAksgyiRg6OxBt6ICifgXopk2/AqL1AVG0J+lUKaqXGHlJ1lyH3/Q0CyCHllT49Kt7AWurVq6sfrcBWqInc5AXoIjOArxI8oxR1UojRla1qqrmyNvvVPIlwezrptu2vK6uCV0BIKPnAO8BFozj2gAnfRlaGAjYnWrMVPVEHgEDAwpEj0mw+0BOAIPwQd4BpAKqJEGu+8h8CACJ7YV/96ZyePsYU8DuJlVE00u+/s8CxPb89kHV8NKvIMZ/wIvohx4j136FLZr68gnoElnjP/bst3iSWEJvAYLwZRwgTFehuHFYP5GTubK92DXkJjZlMYVMxK0Asb4PiGce4wQc8l1sP0BHwNSAZf2FnVREoxEP5vFZf5GkYsI41VfdtvTECr/ZfWIb/vvbrt3XVTyObSNaV9GH/4DJWZjyWSphXR9Z043v1q5b16bsMLX0lPjg7/gaGURuwwtBv9IqpbUddtixrg9g3Le9VGUmLieu5nrfqxbdtKnTXbdA0z/wr6ueTFzO2P3nhEXANatXlzwSO4A2+Xd8NTYXHXZ8WiRZX4sy4T/2GZojqwBf2RHRgUVd2wB6cH96vqbiOQCcz92fHQTGLKC1dmKocF093JM5VZLsu/+cSDxIXA8fWSCM3BKD4kf+HdvzHA7IF9CwFn1GjxoGLuOzeT4kDuedwDxZ4GC3HZjXLRiQTeJqnhGpOu3bV98e8ncWSo1BVwGDQ+/29tnd19lMv6WPfwfk76pJ1w4vaMTPfd9/LgYEje4D4vZtZfvneskdz5s2/ZP4n8Wprsq5+z5VwrH9vA8APeNv/WdSYp55Ej/7ssCLgzQ3rF/fZs6YPrxTI7swsuvl2muvrcrzM844o5155pkVzxLrLSUAdv+5nqLhO8/v6Pjiiy9uV155ZTvllFPavHnz27777dcmTRbjNlWl6JYRI9uy5Svbl796gXrQqhQtcHSoUlS1qK3zg0rRF3L2M+B9IIGBBPoSGICiA3sYSGAggRe0BM49790FigZ4IIwuIWkFim7csK56ii446MC264xpbczI1ubMntUmTRhfh0ToKRpQtBKEZsvtmqrUWLJkcfUtm7XHHm3j0MFKqQACZHpx9mKfagDfqfzpEqCu2mvlylUFnPyP//E/2iOPPFrbsF7/+te3sWPG1um9QLk6BXXjxuFqlwAKPpOQ9asmUlnXgUxdZVgOcOqDUUn8/Q4IGuAjL+oBSHyfhDpyTPVWqtb8G7+Sk3ymerDbituZYB84DFDl+4BhSVrMVVWla9e1yVOmVMXb9gl/P6FNlU8fbApfDsICXPerfEJHEvskVwF8A8pI6jtetlVeBZgJ4BdQNTT0na3D1FSydJVO/eqwzJXkOMmyzwNq6+cpsQ+YFrAi4E6SwySqSYC3gUcqRccXKBoga3tQNCCBObItkA0VaKCX7kiATFcV5afPp88CisW2ttdlv8KnDxwGnFRZF+ABDf3En9zZUB/0i27Ca7ZVB1TtA/sBkqKTyDrJuGuNnaR5e+ByyGi7g9R61VSx3Q6w6arg8tmv2HkdFOUwnO77ACmxA/PnIKX4VXQff+ffridnP6kU7bdliO34vm8j/o4/BkBOy4XYDhDRZ31QMkBXfKi/0NG34QB8bCqAVNpNAAh9r5INkMCfUxFp3Og5gFa1axgC7TJuQPf+Ik1sPTFQ/MCjOfCYdgJ46A4Z6qp4xcHEM8AFWlIRHWA7IGMAJzSpCJ04sav8TOsAdBkj25wD7JFB+CiZbd7cNMAIDaE9oFLmiV3mORUw3/UWzAIY5tmVWGJcNMWeEyf6AKtS5dh1v9IvVXEF3vf+zxyx1YnjJ9T2c2PnwK3EkgChiZ+xv/h2HRS0cX09v/Jd/MO9fUC2P1bkBBTtQMPuQClyybZ/n8c+YkN9wJNN1GLeeJWwnZ+lgtA48ds8qyLDPnjsu7QsCU9936c3vKfyNcA7uro4aafFqjZpctcvFw25J4tU7o/NxOdDi8XXDvTctqMgfMXmYiuRT/w/tKOlA8e39fNNn2DXWETNu0DGck/3LO0OFwsojWbjhI/Ehe3/nQUV42WbvbnyDO9/v31cDQ0V07xTDIG4iTuxozzDs4ga4DWxghxSBZ34nveb/qKR+Jd/R8eZi/y9uowfN3a4UjfPKtfQwUc+8pFajD7nnHPascceOwzeV1uDcePaapXuwztPuveB/vtoAPB+Gwe2AmD/xS9+UdX19DBv/vx2wIEHtUmTprS169ZXT9GNm7a0z3/xKx0QOkJPDlvn/R5ZW+jrgMWhnqKf+atPDPCA/svZ4O+BBAYSeMFJYBAEX3AqHzA8kMBAAn0J/N9A0XVrV7dxY0a2ww89pO2y0w5ty8b1bfas3duUSRPb2nVr21iVgkOVopW81nbjte3Zxc+2JYsXt0kTJ7Y9dt+9bVjvoIuuz5YkJKCoVf2Aol6Gu61x3TZRBy9JpAClH/rQh9qjjz7W3vKWt7TTX3Z6VecBXydMdPLuttPrk/QkkU7SlkqwAEtddWX3Em6eJGMBlQJe9fubBQwJOJEqliTNSRgDmqayKKBMXvjzu9sqbCv+tlN6A8YEpMzWyVRuhL66Dv0jWtsoARiqVEsVSuQMBOkDaRm/xiFn1bq9k+G3n58+JFRVyTt0XZJIOuy27wZI76o/+wBxEmJjBEQKL8DcDtDoKo0jt35ibd4AEAEMfFYyV602duwwmNoHfbfNsbHGDiiYsTsaU+m4DRzrgwoBBiSW5ksCm+24VW2iX5mEawjU3l7HsY0AhJGv3+hKIhyf7CeE2/yhe1XpL1x09ozurgos/MbmAhykV2eS/+0Bmj4o2wefYn+5LzJ3fZJo17Cd+n+okjXgQ8Aj128PcA/zshnADbzpDjX6/xsjY/XjVp/WVHf5jL/HBlOl3dd5bDhjBvgPAJX+uP5NdtlOnCqpxJf+QkiA8Oi272/8NwerBJSsKsmhnn1+9/0ldKVKMkBdv5orcch8QFZjGDMAdvgN0BOeI5fEulRAAxXcn23+YkZAlACc8c0Ayd1ikp6JK4a3a6cKGg8AEf+TpzESn37Fv8aObZu2dFuNE9f64G9icD8u0Fdk5HPAYECb+FQfVMVjH0w1fqqIq9p+TQcWpyckmaXiMoDUr4vfoWHt6jXDhW6pqguQEz0F8OqeNd0iRucD/Acou264yj06y7Xm7h/201+o0Eux02kHzgXoCuBnLHwFcA/42+2+WNv1Bt4krnXAo3/3t9iXfw9V2fsdu44d9Z9F0VHiRt/n0hcy9pW4CszUd9xBU/2KzgB7AXUT1/vAZjdfB+ir9E3sSCxIZWwWjBKf8x4QGXk+JQYby+fZLp7WFuEpOt8WA7r+oUBp/GbuPggaANvYWRhJFa7r6Sa+7e8A97GRxM8+DcPPio6g4QWp2Ft/kST2Eh/r+x8+t+etD86ioRauh6q3+zG609GItnXLlnq3w5uxvS8EDBabPvrRj9Y2+ve85z3VdzQ81gFmdn1U4+Bt7w99UDQ+kHe4xBfyVckOsNU71mFru0yb1ubN36dNmDCprV6ztnqKrt+wqU6fB4QCRev3ABQdJEADCQwkMJDAr5XAABQdGMZAAgMJvKAl8H/bPu/0+dWrlrf995nf5s/dq+04ZVIduDR+7Jg2fsL4tg7QOarbvljJwghVjOtrq+SyZUtra21AUZ8HOLB9vrZGjhtfSWKqQLoKr67nYKq2li9fUdvnVZ/+9nt/u+27737DANrYcebeBsRtn5T1wZl+gtG96HdbCiU1fvpJI176FZYBcpIg+J25AhjluwCSSSoDJCX5SRUXeUgOJMd+cl3Gdj9QQRJARqmSM36BB6NGt7UbHKrU9eR0fRLz0BAQ7FfA1KHqsEokVeQO6S6VIH1gL1vvjB2wIRVldNhd2yWnAf5cl6Qz1SgBlQI0+DdArEu0tlXaZu5h0GGo52IfNE1yLKmaOHTyd7b6BvAhn2zL7oOlSbS6JNr2ua6naCqTkjT6d2Re4MHQVsQkvAWQjhpdfcwCikYGfdlLurf/vK+ngAkJQvGPgKlJcLcB6Z2tBxRMz9m+vWbM2ERAI3NkXOP1wY3+v2ProZu+A7r0gbfig8/3th1vD4D2wfw+mFUgRW0/7QDxvs/4Llv06yCxoe3VfdsIuOF3tm2jLXYa8C6+ZMxUEIafgGGRZR88i2wC6GTcgCwBfRIj8u8suiQWSNzTQ5MNBQBFT8Cp9IgMOIN34wBU+3xGf/05XZsKwADgAa9SkRcQp78w0MWubYcUGRPACShBbw7icV0qPuM7bD8yt7BQ/aeHqnD7VWaJj/34nthQYPSECW3tUD/T6KcPRPo7fU37Phz9WRgr0HhkV2Xet2Fzp3Iv9twHJQvE2tQBPuJv9BUZ+z66ivzKZod2VcRfbZ9n/30ANz6bZ1p46gOFHYi2oY0eBci3YNjZRkDRPFMA6qnyNafPt1X/dW1D+osy5JpnseuNmwPC/G189wesHjtuwnA1re8S2/s2mL690SddpBUL++7P149TkWlsNCej5znSPQ/1Fe9iQJ4ZiTWhJ76YeQJSV6VtAer/9PkTOhJrE1czVt8+yCUgfkB39+egpiwK9heEutjYLfD2e2JHvv04Ht6i41S/x4e2HzdxN2PluR/Qczhe8ble65IAn/Fz/46eIwd8ZsElCz+5L3pJ/Mj8/m3OVMtvA29H1U6L1c+tqu/TlzmV7z47//zz21133dXe97731cFIeX6gY/mKFbWoGVA0z4f4Sd5ZAibnXrsn7BAQG9A2btz42jEzarTFy63VUmjjlq1t6bIV1VMUENqdMR9gFAo7srbO63U/OH3+BZ0CDZgfSGAggSEJDEDRgSkMJDCQwAtaAv+3g5Zsn29bNrZ5e+1ZoKjeolUxumljnT6/et3abhvxUI9IoKjtgBJsh1gAnWyfV02gqs2LbleNMa6rBh3TVaj0AT/Jbk6aV00IFP3CF77QfvnYL9t/+k9/WC/XtmwuWvRMmzTZlruu0qBf9ZCKHL+9VOfFPgmVF2wv0wFFJSJestGR7ZhJvvtJbpLlJMEZt5+wddUrXV/MgB+psuh/J5nrtvd3PQkDdm6rJOpOL5dABPxJJVwBPCNHtQ2bu+17+OpXXEUeAfYCOiSxDkg5xgEEQy0T4gjb85ITi1PhExrSF7Y7KbrbvhlQ1vjZut2v5Aoo19lLV320faVov9owgFkSvdxfCRRwcAgglpynAsy8wIJUfGU7Yh+wS4URBH7sUE9b9BvDdwFU0ImGVAzmII+q9Jswsa1b73CU7nTe7UEP+oi9BbQxbiqK0JVtgbGVPvhrPIloH5Tsg0P8DKCijUH02gd9k2QGCOjTEh33Abbwug106CyiX53XB/V8t96p50O+3wctA9yGrthm4kTNsbVrkwGcCwgUcC0+2Achfx04kArPXJ/KJnJMhVzAxvhVqiBDGx8LcASECpBPx/pxppdo7DhxBg+uDWgSefvdX5wIWIeObCEP3ZG1MQOidYBZd21Out8e0NweII5eIt9u0aED0IwTe+5vzRVnn1ulUrLTs8Neso3a37b2Z7EhNpBei93YY9q69WuHQb2AYIk9rukO1dsW38kFb+UDY8YUmLFZxeRQL0Z0BMBBO7/ug2L5Pj6xaaN7Rw1vu408I7/4S9+O0dCB1xvaqNGeV12s6m8v72+xTwzqj1H+o/pMrB+q0t82bhfLw3fipvETO7t4sKVt2aw6sNN9/xkVe6D/VMrFLtAmDuG7q2ocV4d4kYmDtNCRal9/02Voz2GEPuN7KkWdkN5fIMiChPHIP/02Ez9TEZjr+s+L4feAoYUO7RX88LFUE7q+47U7UG7ipO4gMfe6hi58jyZbpV1PhlkcDKCZRVbPIffk+vg1GQDQ8uztLwhFvnkep62E+fO8wz+gLz2gzZ8Fgi5ebRmqjOwOKsy7QeJoFhT7YCLa8jw3RlVMDlUQu85cZOZ54yftf7JoFz8pf2dDQ7Gm//yPrmNPeTYF5EwlZ6o6835T72OjRw+3LImtppo1hzQFeCd3oOj6dWt/pS+pU+x322238rFPfepT7Yc//GH7/d///aoUTTuZ8m0LXhYUhnb6bP98wkcHenaLknhWIergTXqgWz8TJkysxdFNmz1HtrQJEyfVQUvPLl7aLrrkuwWGbrYpBDhqa01tpR+Aol3UH/wMJDCQwEACnQQGoOjAEgYSGEjgBS2Bc956Xp0+n//zQl3Vi1s3t/Xr1rQ5s/do++09r02aMK7NnLZzm77LTu25lSvqZXainpdVbbOlTuHtKtY2VjK1csXyelnec9asSpzXrV0zfEiOXqB6yjnoyEut+7PVsQOTutNQ9Ywzxre+9a32wx9e2z7w/g+0+fP3rmT/hz+8pv38F3cNJbjdVrQAW5IJ96MH2FlVqWPH1mcBo7ptbN3BHpIRlajpQRdgLKBEEvxUURRAs2Fj3Z/x8hIfEDZJpOQoiXESIONOnDSxrVi5vJIw8/sxVpIm125fAdmvoqGzdUNVLgGB8r2xJH4Bb/07yU+AOd8BRSX2qSrMdanK8HkfFM2/uyRaZUaXSPkJCJgkzPZOnyURT/VbqjAl85LzfuXRNvvrAOUASpFtn3ZJoWSIzIDwSazRm96NePZ5qggDAnbJ99qq8ho3tjuZnDwD+qSKJ5WjxneNxDCJ+9QddmyLFi1ukyZPGe5pmYQx8khwYYcBX9hQkvwks+jyEzC/X6UWngMOpIKqa0ehcrSrkgv4h+Zs8Q+/sQVzBMTIHO7tVyf1QaDtAak+eKMKvMC2ocrV8BpQoIsFXZVpkvp68UqLha3dQVsFzmzkS2knsa3yOT5srAAY4cVnkuOu4rHToUTZfAHfAir5LgBr/FOa7PP8H1AvlXjG2HXXXctGARUBXujIuB0w1cUXoA+6AgZHBsZIT0ffkQMbcr8YGRDGvYkjAdDJo3/gS2QZUDbAqLH8GM9nqdhKD8cAKQErU+klxm4YqnQOAJlDkhYtXtl2ndFVKWZh5Z8uGoxsm7fYtr1tC2/sLQDMihVr2oQJXd/GAG9drFel2R3cztNhPAEVN22yuPKrvKeytbOfztL88pgyf2JF5L9x4+a2bn1r48byqa66ug/ud6BoN+/Ysd136xXdVwzubHTDBtvdu/Gjk+5wne6ZUfZUgN+a6u0LsPF5Dtdx6noATbajD2IqK7vqS20F1ldP4zxfjA9s7nyn62faByzpjr6NnSpmgOjcuXNrjHvvvXc4TgVQfvrpp4e3xQP93e+AHduMzbFy5fqSw8SJY3+lf7GTvB1QPnHimIonoQXtxsh2+/h9niGJ2YmnPs8BX/GZbpFpU1u9pgNd2WwqKuNHZMnvLPqZD5/s0/fu1z6HPKZMmVzxn4z5ViqZp0+fPvzcz/MxcSgAqbk9B4zrb+P4P/abKlc8GjsgrXhFduYUcwJi5vnFNoxJJ9ldEGDY2HkW14LE1g78tABDZnh2beJzFjXIMXR1i6IAxV+tgI+NZwHJ+xN7StzPInEA5IoXk7vdDAHAgZrmRoeenatXryufmzJl0vAii+sd0rjDDlPb5t5hTuTlQCUHK7GTv/3bv23f//7323/7b/+tHXzwweUz5FWHYaoOFheGQNH+syHPKLE3W+XdhzY0+SzvEStXdYfETZm6Yxs5akwdfrhm3fo6aOnyK65qmz1n/G9HzdZuMbZbyB9UisZ3B78HEhhIYCCBASg6sIGBBAYSeEFL4M1vefvWJJK/Cg6MamNGj2zz581pq1YsrVPn9543p40dNaKNGTWiTZ7YHYpg4b1/0ECX0ASk2dD1LquEymFAXV9JL7Myge7U5HFVcZFEKFUdeanvKp02tC9+8Yvt/vvvbx/84AcreZBc3Xzzze0Ln/9Cm7PXXvWibDw9ppxQ76VZUqSqwA/AU+J40003td13370qGX7y0zsqYVm8ZHGbN29ee/DBB4dPnpXkzJ49u6qlJJV4zcnWaPL9LjtPqy34qlkBEK71cv7YY48NAy3pqdnflu1Ff5999qkDBtZvWNcWPfts0UgGS5euaZMndwn38uVr26RJXQWiZKhL2AGAq9qoUd3hMiNHdydD95Ox1audWj2urVqlNUAruhYtWtrGjx9dyfSjjz7Zpk3bocZdvXJVmzplSvEGBNhjjxntyScX1bVOcp06dXIlQhKkbKncVpUGCFXBMaLNnr1X9Q7DQwdydtUd5EY+69dJvLu+of6dpGfLlk1twsSuR9gvf/l4ARMTJnQgxMaNes/aHr25TZkyocZetWpDmzFjh7Zs2YrqJ+v03YmTJ1Uim4ocMsfbkiXL25577l7yqSRyxIj21FOL2syZ09ojjyxue+w+pe04dYf2zNNPlbzZC5myM38bw79VX5F7tn9KUlUrr6lejpuqVUQS3VWrVreZM6fXZ+7pg83moAv3P/30s23HHadUkpeEFI1sbc899yz5sGm2eu+9D7RZs3YrW739pw+1Fx2wR9kz+tDxwAMPlD3zq8cff7YdfPC+7dFHH22zZs2qsV3rXnJYunRVO+ig/UqfZMZXAuSS30MPPVQ8o+Gqq25re+21c4ER6PH5DTfc0WbOnDTka2Q5pY0fN6499dTittNOna0ADsxlDjLAg3Hx6jPJcmx2jz32GJYvGu+779F29NGH1nVPPvlkJdI//elPy27NTz7+NtajjzxWVXr77bNfu+OOOwpYMJ4DOPbdd9/y/fseerqd/tJja376J5Orrv1RO/7og9v6jevb4iVL2rz5c0u3gCLf3377T9qLX3x8yRCdAVZzmJPYky2ddHDPPfe2gw8+qPRxzz33tKOOOqpky27Qagy6AUgFBOevjz36WDvwgAMg/6Vr8SkVUa4DogFd9t577wK7gALkEeCLLTnE5JBDDqn7xR3f4zugmc/Q6/9bb/1JO/PMUyvOGXvBIYe2H//49rbnnrMrpqL9uOOOq9Oiyf7II49sP//5z4t/sqWHo48+umRdgN+G9e2pp59sCxceVtfxGfoWC1/0ohe1W265pR144IFlK+TLjviFH5/dd//9bb/996tT6PEkJnZtV5bVPE6uNg9bJAcxKie745HtP/Tgg23BIQsKfOID5hFfU4mLr+5502rcAk+mTGm33357W7BgQV2fQ37YZaqE07ogi1JZOBCD6IGMyJ+tvfSUU4bt9cUvfnH70Y9+1A466KC6Dj/s/84772wveclLiif8kMWy5cvbnrNntZtvvqkddtjCdt999w3b+6vPfk09q7rqvTF1/+tf/4Z22223le3vt9/+7Vvf+mbbb7992oqVXV9X/IvBeBAT9t9//+F+q2SAF9/xhWOOOabGZGdopI/YAL1/73vfay972cvarbfe2g4//PB22WWXFf1kaP60JnGPOdk7uRrP3/zv4YcfLt75Dftg33yKvd59990V88ePt8tBH/L1FRd8tmZNV1HrM9d3z6zHhquyFy5cWLbw0EMP1qLFxIkTyibpnI/5EWvxbDw2ScdZ2EI/muh4xYplpQv2TjbGdW1AfHoOGIsm/sbOu6puJ513c7of764VR/JOZX500YfYYgzPlwMOOKDaPkyePLU9+vCjRQ97SWUkXfm3dxB0xn/Y7y233N72339+W7lqVZs+fUbJ33h5R+mefUuKb7o1Bt79LT4GLPfviZMnDi/Q8Fv0+3nqqWfa5Mndbov0XT300EOLjh/96Gft8MMPqkMu/fuJxx+v3ypB6UsM+sQnPlH+/8lPfrKe27/9279dscWcWSDcYlFWu6QhULS/AJqq0SwWoymLQP2FOgvrI0Z1FdOtAVm77fMbNm5ui5csa5de9v3eAUvdQUsWYiypqNSuWtsRW9vgoKUXdBo0YH4ggYEEBpWiAxsYSGAggRe6BICiqRLNS2lXjTCmjR0zqo0bO7qtW7Oqzdlzj3bQgfu3SePHbgNFbZ9VKTZUKeh+P4CybJ+XTHdbklW9dBVcEj0vpJMmOQRo24FHXpazfThgUpKsv/7rv66k8Y//+I8LyPHyfu2117ULvvb1duqpp1VCINmThEuw99prr0p60eRF/IgjjqgXdsmHhDo862u3fEW3bVSibF5JmIRbIiehkGxKDiR5Eir8AF933knCM67df/8DRbekUNKIZ3NK/A477LD6LdFy+qoEBrAjOXH66tU/vLoSR+Nm27d50CPplqhIAtEsuUi/P8mW9gQTJk0oHtF33XXXVTJqHN/jATDTVcOsK7mjzXf6fLlv1+kzCpQBlCTBldyY98orr6zEONu9Jd6AE1UgvqPDWbN2r+1xgGv8v+1tb6tHK2Bg4cLD209+8pM2bZdpJSOgaLYp27IJvHjlK89qjzz6cIEdkjiAQfRAhz/72c9K3oA9Sb7v0F0g9kMPtRNeclLxKCnzmXHQ6TN/05/v6JR90Rt9GnevvWa3mdOmt3vu/kWBGEmeyZktAZToD8+pNqVHSXAqacjsxhtvLPuSQJMbYIRM2KLEHC0SaTJGG90HJAAUoM94klXXSh7dJ9Fnw4AX96ABKIImNuQ+16KVjsjfvKeddlqBGcZGA0ADyETvl156ad3j2osvvriqeiT0xudX5EtHZHThhRdWoutaib2knl7ZEHvDwytf+cr24x//uGgzn4UK4Ja/VQj5nE0CAowPMEg1IX5f85rX1JjsGn1AI0m1a/DFZwIEoZEfsAfyfObpRe3eu+9uCw87vPhGJ9mbK5Vzetq99rWvLZCA7nwO8CGPVc+tbI89/ng79LAFxbP4wP7Ej1NPPbX0f9VVV5W8gCxd/9/upPbw4/PohM7QfPLJJxefYgCbJSfyCwAc8IesTj7xpDZ61OiyDfIxNlr48rkJpQAAIABJREFUrFhhTPoW+4Ak7MF49E0f9AzEEm/ZNjt2H7unJ8AEHYov3/3ud4djEHDm0EMPK9sAsJE9XyVvvsYmjCVOsFl2zuePP/74ohWwBcy68uqr2sknv6T4Nga63M8fgG5o50/sGg3AIf5DF2R42OELS+7kBXThl+yC/L/xjW+U3MhTjDSGe/Bqnle84hXt05/6q/aGN7y+7CUAXGIketmXajU6BKDxJXGVT+81e05bsODQsmVgFxrE8bRJYLvmxy/e/CZTOucn9IVHNgeUNsaJJ55YfgtIpEu6Ys9+++6GG26oscQwejrj5We0b37zm+3MM18+DMp//esXFL3AQfrfY/c92s0339LOOect5ZP0vttuuxeY+vKzTm/f+953y8fQTjZ0c8kll7TTTz+9ZBaQ2fMh3735zW8uX802e/rFGyAWoM13X/WqVxWf/Pnyyy8vXyf/bFsWb/kVuZHZCSecUDGUP9OFa8UidkmvDkms58G0aWVXZ5xxej1Dli5dMryoJu5YJL3vvvuHF6FU9tmGvddec8r32bPrLr74oqJJxe1f/MVfFL10yccvuuii0tMb3/jG8hGfkzu/4JPdAY5dC55p07ot2eyO/5OD+Mpe/uEf/qH8ix3jU4znF3x75aqVbf78ufUcE7/ZVUB/9LHrgOziGuDSvz3fyWrM6LHt8V8+2dauWVfPpyzmsQ124roAmuhli+gjQzZw550/a6ecckrtoOEjdI0PPixuods4FmnoAj3eJeiM/2u7stfcOW3x4mdLb3RENuy+3m923rlkiC6881n+67n6ute9rsYXq9BDLuxcPCGL//Jf/ktd+5d/+Zflq0BRsYOsssBbh0R5d9RJJT08hnYSBBTtt5voV9DX9/qBq4Id0fVY37p1RIGhFhECil500WUarw4dsNT97qbqQNGqMh+Aoi/0NGjA/0ACAwkMQNGBDQwkMJDAC10Cts/3ZZAtpBINoOiiZ55qWzatbwfsu3c7YuGhddDSuDGj2gT7Er1d6uU5dMhPtmnaKu8l+tlnF1Xy4iXbC2i2WncVqd3WeYmfpCer/wErUxmQShaVB16ygaISFC/ql156Wbv5xpva3Lnzhnv/eWGX/Eh6XSdBBYBIxAMEpiq0qrjWrWvPLn62AA8v9qqysq1V8pa+X3jzgi5JcS2QYtlSVW9dxYkEwnhXXHFFJcuSFwkmUApggF5/SxglIOZ5bvXqdsttt1ZCC0gALkmc0IkHY5CVOVNtJVkxv/mq+nZzd3gGEEPSK9mS9Ehk08NOcidZ8z8wydwSJMmKStEjDj+8gNtUErkf7xJi4LNkRvKfpF7S2fVR1AevO9158uQp7frrr28nnXRSVa9IuF/2stOLlzl7zalqugcffKjoMj7dqzw78sjDCxSlE/Tgmfzp6wc/+EElYhJrwCNQiQ348f0TTz7Zjj6uA3GAP0AAwEQqiSWCEmiJWFXmjBpVdoEG16vu233mru373/tugRCSQjLwN8CCXtmQpJrMJYi+pw/jBGwgJ/Sj2//AHXyzffYLiAESAe74AjlKWl0HTHCtMd0LXJHoS4LZj/nRRS7uRYux8IlvsjE+u2cTV199dYEDrjMmXQFCJbDsADDGHySRQNEAOmTDPrNlknzJGgAA3EEbO2UHAfBTccZ22Cn9kAv79zf62YZkmYwk5LVtd4hW/vaGN7yhwCZAC5unM4AKOoBpQBx2DaigS0CBMfnaqpXPtcceeaQdfdQx7R//8R9Lv0Be8mLnAJRvf/vbBYqmkhzQTh5kuGz50rZ0+fJ2/IsBUGtKjuRsDrbEp8iTvACkfJBOAUlAI2CDv6+55pqSY05DfvnLX17xwb/ZGl2TB7+jF3wCN4F2s3bbve28087D8hFj8E53ZOHf7MV47JgexQl2yKbZFP90HdkDNcQIc/FdOsAruoFvABPAGdnuv/8B7atf/Wo7+OBDSl5oY/voBgoZC5hD9uwA0IRP8kWHGH7JZZe2U099aQHJ2S4OmAEKovOlL33pcGUl/aGXr6CN3Zxy6ksrLolHwDhydj+aAXH4IGO8sx1/s3O2b3HmTz78ofbhD3+o5gjQaGy2KvYDi/7sz/6sADn+8/Wvf73sl75Pfelpbdq06eVrQEv2nIpv8gFgoSP2wg7JgR+J8+yZrai6ZMt4ID8gEf7FD/FeTPaZSkt+wC7J2PWveNUrKlYecMCBBa7Tg+eaGCBekrNiNguA73nPb1VMpL+dd96lto+fcOJx7aqrriw+ydE8aKS3D3zgA6V/dn3eeeeV/i1y8QnywA97d5/4Ri7kwOf4kzFTdc2GX//615dNZkcAv05Fag69SVwSg8SKVAeSLSCW39A/no8//rjaMXLXXT+rhU2AGpuz0HjTTTeXH3QV8BtLNieeeFLdTzd87Lrrri1dzJq1R/mgWMg2xUx01S6VceOGqx2BhmT/pje9qXjgz6pM999/v9KfvuVARvcHPCdvejY23sUqvkuPwNyXn3Vmu+22bbHWM5AfsGUy4y9szU4XduI7Y6Pf+WQXXXhJO3zhERUTUhluPrIwBzsPCO1dxHieF2Ls5ZdfUaD/XXf9fPigKL4vXuEnPuAavk029CFOdAvEE9oJJ51YfODZs0FMEfv5PztiP54VYoA4Qx78ynfnnntuPRPFJvLmKxahPNN+93d/t3wZWI3u3/md3yk/yI6OqqQd2v7/zzWyS0uefluSAKZeXEeOBnR27SwCitq5tHHTlrZk6fJ28cXfHYCiL/QkZ8D/QAIDCfyLJDDYPv8vEtPgooEEBhJ4vkrAQUvhLduTah19RGsjR2xty5ctaVs3b2gHH7h/O+qIhW0n26lHjyxQdIvEceLEqhbNdlIvp8C66im6ckUlHt0J3A7+2Fgvr10/N6d7jx3aSt312MrLboDRvAhLClSKeJH/vd/7vUo4/Xz1q19r9959T1U8SZqBKQEBJF2SPMmapEQyIUkHUuBTgqAa6cmnnqptoJIFSYEEQDIBDAFMSKqyPVlCLvlHH+Bt+bLl7UUvOqgAQXNIes2rikPi95WvfKXGSj/CVCRJaIA3qiQu+OY3am7JNZAQcCChMT7+gYLZ1mZcvVXRL4nZcccd2iOPPVLJlmTMfWeffXYltsAESQngQbXMd77znQK9fCbppa8J48a3u3/xi7Zh/fpKcC644IJKyulLNZ3kEXgIWIs8zCuBlpwCQ7Zu3VxyPeKIIyvZ66pjJtb4EndJ0Otf9/r2ta99vR1yyIJKtrpk7c6i99hjj25f/srX2sKFh5RtSAglrEnWVTwBCCR7bERSCihgX48/8UQ76uijGWoBfEAScsC7+wEXZGM849JlAItKyo87tmTwnW//YyXDknhA2FlnnVXADLmTFf5U3UqoJfeSYkkmOwBs0hsZsWuJLf7YCXtBh4QewECWPgNyAZgklpLNr33ta2UD9Ep+EnByM67PyZU9AXXwB4xDJ76Ad8bNISTmNRc6gUN8QnIObAAmBWglazy4lq75CsDMZ+RsXgCWBBvQwT7Zj4Qcr64BpuAVuIIvcgdeA0tcS3dslk1L8o2fvor8kJ2m6phNoZEeyQVIIPlGhzH9GBMwwUerfcHqtW3R009XpSgeyAcoT4/AEv6DHwBEwHQ+zZZd99zqVQWKHn1Mt92drwBN0UUuaKUD9wAoLASQJ/sDLAEQajv+VVeVHoB25uHbwDD+zu4AVPjl92wSrwAGepsycVKbvefs4QWFVFWyK3TwEbbJBsQRccx97N/YbNNYFhTYNprYAL2Yh+35WxyhD/JGV9ceZK+qPDzwwBcVWEPexjdPKjf/7u/+rnQtVvJ5ICffKbCubW0/ueOn7aijjiwdkQXd8PFUG5KL+A2Upku2zj7YPVt6+SvOKkCLbwLs2AlegHYf//jH6x6xnT2TBz74Att761vf2j71V59sH/jA+9tDDz7UZu46s+KbHzzf/Yu728mnnFy+5h6yJEfz8+3XvPq17YEHHixgh327lx+xm1S0A3rERXJjN3TBjwDa5E/W/JGPBJCie3ESH3RPP3zJGAApP+TPvs4868wCmlSuWSxg43/3d3/f/vAP/7A9++zirhfops3t+utvKODQHMA9uyyWLFnc3n7eW9sdd/y0fIZPo4e/eb7RFX/nA54BaKFfNopmdLJJMYcMAPepJgSgphUAHdA9+oF0/MBvOsxCAjqzM4Ne3UNe9MV+6Jct8BW2oYJx+vRpBUjeeustVSn7uc99ruK1g+tUitK5mDB16g7lmxbSxBr8icsqZcWtww47tOgD5rGzgLd8TcwWC9g3v8Hnn/7pn5Yt0fMRR9jN0FXHs2vArTguDrETcda4fJr98Au2jw++esKJx7crr/xB6Q1dbE0c5Id8i724zqKuMTwP2IIq53VrN7RLLr60veKsV5av0h2efYdPPi4u8Uexze/Ee/b1gx9cWYtKF1zQvUN4NrINPHiXcS0duIYdiGXkhnd8WbxecNihVS3JHrJ4kzZEZC++pK2Hz8U99k+m7skCqTHxrzKULN75zneWfX36058ueQJJxVw8iRHVgkcv+lpY795A8/6Z1gX+7bp8npY7+e3FddOWzQWKdofojazDltiPszqdPn/hhZf+s6BorTgMKkWfr+nNgK+BBAYS+A0kMABFfwNhDS4dSGAggeefBAKKDq++D50OD8DcumVTVYuqFD1wv33a4YctaDtMnthGj2xt/Ngx1WDf9nN9Hbst8du2z3cnnHYn6gYUdVpsToDuDokZNfx/HxQl5QCixpTA/s3f/E0BVcA7iar5vvjFL7WrfnBle9/7freSUt8DEyUG6QMmKVLJoFIGsCFJA6r+/d//fSWrTj++7vrrqppMsigxkJRIToAHqiwAipItP5JAyWcl5kuW1la/HXbYsRI/40oOJIte/rM9MYctkImkSHIjaXL6MlBBBUW2x7sW2CVZzYE8dCOZBlBJbnL/AQfsX4dNSQIBIpJ6Y0mOssUYP5Ix/PhReQNYAvSg58knnmiLn322AAkJH1lJsIETkr+ut+fGAjZSYQrUk6w9+OADbffddx3qQzaiwChg1hNPPFlJ81FHHV10veWct7SLL76kknpJt+TbdlDXAEWvu/7aYRDXNjsJYcBJlWx0yoaSaKpCIseLL7mk7TVnzvBpvZI0dAMV6QufEluAB5CJTQAV6cnvY489pu2y887tgq9/rUCMHIYCEEMnmQfMzDbybINNBY2x2AfQgQ7RDRy39RcQ5idz0o/k1lgSdjxIIIEBgFj2BlCQPAJI0puQTgAJdKp6DrhIVwASugjYKrF2DwAL7wEabQHlMwC9VL1JbIEkgAzJPj2ji9z4W6rGyBRf5GEMIBtAUqLvulRvAnkkyvyQbQES+Jvv6RsYBmRBN9+gS0BawETAF+AC+JHxjWVOMgHEoBVwgHag18oVq9pDDzzQ9t1nv5orVdCSf/7DRs1BtqkCdB95kdGatavbfQ880A5ZcHDZovnQ6x4yZg9swD3kQzYAPzZBD/gFMvAx/kP3AXrRwJfxab605KAfsY2PiSVA0blz5tYY9G5OdsKujGE+Pg3kwo9r6CBtNcQYQBIgweeAOjTjA/jg7yx0AGP4Dl6Ntc8++5a8gaPoE/+AK+Z3jXnZMb6BO9k+zz/pwkFr99x3b/UUBUrRG3CcvZALUCgVtABAY2iD4l72Ye6FRxxe/imm8Zv8zYeNCZjJ6d9AW7LjM+zlve99b/vb8z/X3vWud5aNkDUduCaVtuRMtsZnQ4Bb8/CdXWfuVosz4oKYaQw/9MYXxXHz8298sAtAI9unG3TQd0BRPiJGA5LI0TPBdWIP0B44lQpG89Chno7kq1qXjsUrYJd5brnl1g7oP/GkAkVnzJhZ8dm8zz23ul159c3t6KP2L3CUHwEe+T0a0EXOaEaDhQG2h5b0tEYLOXnesBV2QgbuEyf4DR3QGxmkyph83eNZ7nnCR33GH4zJJs1nLHGMbNmzZzB7FMfQp33JTjvtWKDui198QlUZ8i0tdRxiJD7RxaxZe1Zcnzdv/nA1pXlXr35uyJ6fbeef/7X2vvedN9ziANAu3tG155LnF/9mDx/+8IeLL8+UOXP2ajfccH3x4B4yIB/2/653vasqZtn0q1/96rJNdpzesAD0vebMLnDWszFtBvie56AYwTfpECjqXcJ7A1uw0OeQs+uuvb4dsP+BFdP4sDhmLEC5ccxHfn7InF2gnZ9fddXV9ez//Oe/UOPxf890z3ugKFkCn1NByzY8c9ibdxiVyL/12++pxY3ECiCnec1Fn2JX+tGyBzo1RyppLUywA76Jf3yKUdro8Ls///M/L9r/43/8j0WP2J9DJwGiDlvK9vl+3970t2fTbCCHfKE77S2Aqnrabw+KAs+Bog5a+ta3vjMARZ9/acuAo4EEBhL4V5DAABT9VxDqYMiBBAYS+PcjgT4o2j9wCaC5ZfPGNnHCuLZ547q27/y57bAFB7fJE8a1USO2trGjR1WlqEb51RtqFIBzZLcle/Vz9eKsOjSn5aoeBYp6+fZSa3xvw6pF/7nt88ZUFfSZz3ymkhW9rCRnfvReu//e+9qcOXMrMQU0SYSAaOYHgEp0vKx7EZeEAoDe/va3V7WGxOfFJ5zQbrzphqoQS9UMgKCrZu0qWyVywL38uzv8YnT10dxh6o41l2TCb0mDZEIiI/HHr6QqBz0AT9BQveoeeqit27ChEhWgjaRe0hAgBt/GMJeEzo9ETFIMcHjve39ruMoF3zmB13WSCPRKNCSQ7pO4SFYlSoAAOrv/vvvaOW9+c4GtQADXS2zJkIwkkeiSiP3Jn/xJ0YFHsjzxxBPaww8/WHrRm893xrbd0X0AY8no/vvtXwmYk5Uli4AxOgeejB07uk2aPLGSZon3OeecUwCGBBTvAG7ydI9kFMCIV4n75Vdc0WbMnFm8uPeP/uiPKpmka6AE8AaYQRdsAGgjUc22Y6Cyg24uuvA7pX9yBqq4lyyBHIAhSaw501PNmOSFN9eyMSAbu0hfR99LdIEQvpdo5uAhiTHgBPBIHqpvJLfkARhhI+yePaeyyzj4Uu2Xaj4ACZCLvdAbmdumyb6BIeyYXZIZ25bws4H0MQUwAoN9jyY6kMiSQyrk+JvEnD74GKAirQ6AVeSjZyOb9L3KQosNEuD/9b/+V41vXhVU9MfnAE7oIReLHJJ5wAEAiizolq7YnLH4BnCF3+dAJTQsfnZJe/qpp9rsWbMLZGEnbB0IRMfmIgcLHgFxAA7mBRwtWryoPfzIIwWK4rEOH1qwoOweL4BQOiAvsjGGeYAM7Jw9ZKsy8AOAGf0BFtkDvbFDQBD+6Jhu+TxQcMyo0W3unDnDFYX4zGElwBwxBS1ACD6HbvIie7SmPypfVhGYrfZA9PRZZmN8iU0CVSJP1d3XXH1Nmzlz1/L3VGGzK/5Gh4AqIIoKdDGQ7ZEBXsaNH9tu+9GPKg5ETmxUfKM3wAx62D3Z+NsCAODPfOLM6WeeUXp2H2DHPQB2YMtnP/vZAljIA3/0xufIFMADZLr4ogvbb/3We6oqdNfddh3u+4zne++5tw5xSV9VNrN2zdp22MLDygZtX7766mtqwSGHJyVmi5/8kx0CCNP6BP99HaHD4hEa8YM24CPZifv4wa/fgCI6d7/4L7a96Zw3tY9+9KPtmGOOLdsxzz/+47fLb4477vja8v7qs19dAKmKXnImx8cff6K2be8ybcd63urhyN7pmBwBk8BMMmO3ZEXOfCjAJ1tk26miBhiLX3yfv7Jz89GBhZW02iArOuXDfpORuMne/QAbxSVzixuqFd2bVhnp7bz77ru1GTOmt/vvv692GqjI7doALKuFRrGADPEtRr3rXe8uXZCTHSMqPNGst6h4DexEJ99LT21xxfX8hR0DE1Ux4kt8Pv30l5VN0jV6yTYLMejk5+zDrgn2T1bkKn5rMTR//rx2x5131MIPWowrxrAvsRIQzKYcOOTZywZdA7gcOWJUu/6669uM6TMrbvnhW2zA8yyLGfRlPD7kPvJkU7bPW4wDoqf1BLvNgVaeaZ4NfJ4N4N9Cmd/eB77//e+1Qw5d0ObOnVP3ePdAh//ZD58j765v65h6P/Degdf01haPxCU0ioGeBWxXXBePPvKRj9SzCSgq/tOTcQv03Lq1+qr3t8+nl3xAUKCo9xj/+/FsymGc/e3zHdA6orbNa7+gYtT2+e9855LB9vl/P+nIgNKBBAYS+DeUwAAU/TcU/mDqgQQGEvi3l8C55717a7YrSaK3HXS0uSpF29bNBYrut/e8YVB0ZNtSoKhKUS+1ekN5KfW/l9dVq1Z2SaescyhJUhm6bl3X40tCWKDrlq21Jc7vbJXKKeF5OfZvL/RAUUmX5E6C5fpvfvNb7cH7H2gPP/xIAR/ZHulviTCwzD2SOIma35ISSYGEBy2bt+pt2p2iKpnKdjCJa06C7ipdt1QSBQAEUEjWAGW29j3x+BM1lrm89OeEV6CmsbuTdNcN98rLoTUPPvxwnSCrn5xkVKIjIZFgpB+Y5MX/5gcwo1uSowLj3e9+V8kYPZK6nJpLXsaRYPmRtEvUJWd4yUFR6PzJ7be3N73xjTW+RBjIhVaJpISfDACKAE/JL9olScAmvchUegIi9957n6INmPLYY78s/TsMxP0q4W699bbq30dHAMKnnnp6qIp4Qvvl44/V2NnmLrmXWLJHIKakHC34QxsayPvpZ55pJw9VsPmcPlLNBdhxjSTXvZJkCTEQydiSvj33nNX23WefdustNxeYEUAYcJCtkireJIYAN0kq25H8kXlO/jaX7/0vCZU8ptoMcCChNz77wpOkEeCFXjIDVrBrfKOVDtKiACAGSAGA8S/bOiWXbAtAiD9gFj8xh+2K73jHO8r+jY9XyTzdB5AGlgIryBstqb5kf+hnZ0AvSS1wC/CBR7QADgCB+GPXAcyBXJJ536PDWKpD2SE/BAyiVWKfPrl0BQAGNEis3Z9eqGSNb3OhCb85DVuM4seq5Z5+8qmyPeAFvoCX7jMWWZNtYgNfAEayKfJ8/PFftqcXPVO9DY0P2PE5YImOzYNG/pIKSvaNDzrFm0o7sgZKABXM7Xt2IlaQAxCE7bIlcme/fKCqyidPGTrx/vaak98Ay/gcvo1Bnu4zPn2au+sJun/ZMXtFY2wfDe7xk0Oq6B5fQCf2It6p5CY3p8+LbeIOH/E9+sVZADMaAGTklkpz9rRmzeqKqS972WlVRYo29gx0BRwBAlO1zdbwB+zBu/no/cijjyo+U0nqb37C58mN/NiMsc3BL4FL5ARk/NIXv1AHLeGZ/ukQGIR+/KYPLpCGHcY+6daC1le+8tWKj/hg43RDNu7nx3SpWpCd86Oul+qW8hn8qOxjG+Z1f/qwus/95kvcAQoag4x85++TX3pyLXQcf/yLC1gV27/3ve8X4AgtEmMmTZxUi0pAUjrqngcOEFzSZu25W7v33nuqkhHd4kraN6CFbfJVW9/JM0Cp79gZ+bon9uT5xc9V6OOPP9IFMIztpFpaTEh1Pdvir54n5JCDpuiUvwXEy3Z8tk1+tm2r1ET/scceV3J2zcqVq9qUKR0AZ76TTnpJPZtcgwfg44c+9KH2X//r/1M+xY/5ZWwKUMdOzz//79pBBx1YOuV/qeoFVAI16RGvdqGwSfEMICqWsjX2RH9iii3pntHpo0zX48frDT6v/fj2HxdN4i37ZnNka4z3v//9FXvNgTd2bNGFfYwdM67dduttbc9Zsyue0b/4T3/4BVqLL3ijn1Rs80l6+/73Ly+A144ZVZx8XRzzNzr4Hhr8O88zcuCLYuM3vvEP7X2/996q+PbeoxqXXfobf2zQe4DPcuid3+wXT+yQvfJPdOPPDhx2YFEDnbbTp6doniVd/8/uzHkthEaMHDG8M0jMSsWo3zmYE//mTZUo3Tl5ftQYBzV1By3ZPg8UTU9Rp89fcsn3BqDov32aMaBgIIGBBP4dSGAAiv47UNKAxIEEBhL415PAO9/93q1eWrP93YtnB4x6O93cNm5YN3zQku3z/UrRTRs3FijqoCUv2V5Mvaw6AAKwYmOT8QBxAFEVLYAd1wFJJXZ6o6ko9NKbk3/dgx6AmnElI5IKIBfwKKdz66X18IMPVa9K80pMsr3dvanQlNjpUQdAkLhIWmzzesc7zqvtV7bPSYCADZKQgEwAGYkW4AAdEkpJRw5LWrdufSUATsX1Ai+ZAF5IYnJQCLDEeGg3lmReAq+CZcnSpfVC70AiCbKkR7IqscSnxDEnOPutag+4lFNYVaqMGjWygCtgn/HxCRgjI/xLroAIkhm0A9RU4EgCH//lLyuZmTd3bslEUgXcMo8Ksfpu3rwCIiVJkuQcYuRz2x61BqM71TzkAhjUY5XMVKBJ9ICiTptX/ZNDoCT5Ev6ZM6e3latWlL1IrgFfwB3gFBBDFQ9ZSrrpVuKPX+M8s2hRJWWLnn22kn9AGKBFsk5GkrJUUuZ0ZEk1GRtrt11n1j1XXfmD+iy9FMke2NHXI7tBX07llliyS7KV9EucyYGeJP2SUPQDaAJGkQ9ZZsu7MV2jusn2VzZETwDiVPZJ8CWm6RkIQMFzDpeiq+JlN1VXMwqINJZx2AO66BKoQ8dsnE2ilc0AYMnOd2yD3gCU5K9qFGjAZvHq2my5t2iQvpbuJ2+8pi8uMAQgmYPJXEOP2Qrqe8DEf/gP/6FAAoAEcE9ijhfgQQ5Jowsgg2paNsrX8TBq1Oh2zy/urkUFVWZ8LFtFzUtf9M0GyCNVVHyILTt52vbvM888o+wJIGdceuI/eDKf3/7NB/Cd7a2ARzLHM/nRH58hc/SyfbrAE3qMzVbEt/SK3bh+Q/FrboAbWaOFLMmKTQJA2Ft3wE7Xz9JcQAs2CowQT8gRgAU4iw+IeWjMoUsAEjZsLP2Q6ds2euNm+725jIsPemOzfI6ddge8ba5YqydhB+SdUraRsaujAAAgAElEQVTExoCzfJCtiDPoEdfMSb/sR5wE+uP50IXdYXjGVI2KdtcD8dJfNmAjXbLDHJxF15ddekl77Wtf0+6/7/6KIVdedWUBccZHizHTCxXIlOpqNE4YP7EOMGKXZC4uA3o8O/gXH0QHgJA82QUQzvOLDaWHtOdCDk5iBxaJsm2ajfubDZA9fbDLHNZ01ivPqrGWLFla4wLfzj//b6uFi4UktnbXz+4qoHDHHXcq+QONxduHHnqwTZu+U3vuuVUVp9FORuk/7F725jmAbvyhWTwKOEbHnlnuFbeMLdaII3SHZzEZyObfAHL6oXc2KoaRtfgqNrNXP+yFzgFq5M9W8cRG2YE4CYybOXNGu/32H7eTTz6l+mWLd7rw6Asp/rBDz0f9uW2x945Ad2ya/6Jt5513an/wB39Q/oV3MQu9fsR1oB2axRG2A7AjF89Xdip+upftkRVZsBVjm9czXpxnX3xDfGZHO+wwtUDdG2+8ofyfXTvIi6zZj1itlyad5aClLGSQu4rGm29kD9PKvjwzcjgV+nO4GzsW2/p9nWunxOVXFBiutYI52KCYgafEAM8O8Y8dGo98LADg84orLm9nv+bVZT9sUwyle3yIMWw0MYF/eFZ6NtMxPugd4C+WkLGYZgyxQesBtqN/K7m95z3vKT8wDlvp9xQdOap75+y3UEorpj5Amq3z9MpH9bIfM25sGzFyVPn6qFFjqkKUXHPQ0re/ffFg+/y/XvowGHkggYEEnkcSGICizyNlDlgZSGAggd9cAm89952/cvr8thF0atrSJowf255buazNnT2rTp+fsctOdfr8yLa1rVm9unqKGsDLaw5I6rbKb6jt8sBNL+A+A4xmiz7QVZWoBKg7xL47QTQvxpJk9wJUAYaAPgmWahsgge8vueTS9sQvH68qGwAbwFUCD2SQHEi+JGEAAWMD9CQGtjpLEiQDto994xsXVKIDyPADZEjyIwlU8SRJeve7313jd1vEgb4jKjmbP3/vokdiJJGXKAYAMLc5JdgSQ4kP0EkCfNXVV7cFhx7Wjj76mBpTEitpkLyRGZmYL6fI+0xFaE5hdsDET39yeyUrfiR6gCO84R8QAwiV7JIj8EZikv6JaPazZPHiogd92d7rc/fQl7EkQP7tGglIB9Yc1PbfvwMBVGewAeClnnD4oNcCVxYeXodBOD0YPxKrnXbauWR+7713t1XPraztidkaT1d4lpSl/xlagRcABHYhUZUUAcjwB/g2nnnxQn850IY82U635fDySloBMXvvPb+SyR/ddmt9B5gDuiShpytJHxAB78AWQI4E1jxkFZCBXOgrlbA5vIR9sF9JLGCOjOjLZ3gAkKiQAp4B3OjLWBLXVHJKcPGGb/Ys+ZSEsiOAjASdnNhcTgjHCz1LciWnqfhFP/AKL0Au9oBWSTdQjq7ZPBpzKJN70UVufIFdpQ9jqvLwJvkmazoGugMd0v+WDwAeXOcz45sLUALkQKvv6UVSTV9oxTegkb8Bk9k2OfMDye+a51ZXz0FzkT05szl2SC50ZIupsfCYylY6dhDcAw892I477tgCcNBBXnwRsEDnsTdVcsYnG3aIT/GEz37+858v3oFCrldJ7Vo8iQkBwsgEHeJUTu4ePXJU2UGqTcnWNfTDttGPJzaA7wLJ7rqr+CWn2ChfSUVygAxgBXsmQ/7EnoAxsd3DDusOalIpyi7RnwOeyEq8AaqwpVQBs1d6c90uu+xcdLzqVa+sCjFACfrpmrzYF2CJ3YYP28HZEQDH2Ecf21UjkjUAk6zEYWBk2lbQDb3RK3q12CADixffvezSdvbZryp/UlnoOcAPjMWfqtrtzp+1I448onTsMz4N6Jw7Z15btmx5xY+0VhGn2Q4ayIx/felLXyq58aP0FqYv8wDU+C6bRxO98kH0i0P4YUvAIgCZHq3kCnjy2SGHHlLyOuusV9Tp5/j85S8fr2pBBy7xde1H/uIv/k/bf/8DCvymmzVr1rZly5a2PWbtWuA0GugaPewCgAY0BrKRG1APSE0/vrOYws79iIF0j3a+jgY88EfgGOAN2IoW8mNXObRQrOYTnhNkRNfmEx/YpvnEe/4sxnsGeT6S1bx5c9vYsQ65eqjaB5iLL/BrALB/04NnCz5e8YpXlpzpmQ49v41lEZbNA0Ppkd+QBR8SJ3wnfqDzfe97X9km/2XXZGTLt3nZjjHQbA73o53OgXz4EQfFPLEFzzNmTKvP+Rg5ev7nkDNb5v/zf/7PdR3Alx/738KA54Z3nTt+cmeBsOIO/8Sn9w+AqlhorPRHpzf2mMUPlaLeh771rX8of+RHeEgv1A4wvb4AT4A4vzUeP+Dvzz67qL30tFPb3Xf/omIaIFxs8jf+2De6s4OIbMiQfj1b2QpZ4MMP0Nx7Gn9i83ixmM22tDvwPX3mPW+DRW+L8KNHDQOl6W2f98T8Nr53gNDib/cDRUeNHlMytH1+7boN1Zpn/YZNTaXopZd+v20d4aR7FaVOqh9Z723d/1urxdPgoKXfPG8Y3DGQwEACzz8JDEDR559OBxwNJDCQwG8ggbe9/V0FiuaEz20r9FsKFHXQ0prnVrR5e+1ZoOj0nXds48eObmNGjWzr162r7U91gujQ4Uhdv6jNlXBI1ry8SniBov4d0LMPiqoY9eOFtyoIhg67cK/E0gu6l20v7Cpp8nL+2c9+ri1dvKRAEUmNJEIlBFBU0gPwAahIwCVFEjov8akolUyNHD2ywA2HdkjYJGvGkrCnP6lkAy2SJOPZhieBBFDYgupFH5CRqhPAgXlsu5YEAVskAj4DDuATjbfceltbumx522OPWTWvRElyIxHLIS8SVADOpz71qeEDcIwhuXnXO9/RHn3kkTpBHqAFnMRL+tXl0IacCi0Jdh+AQ+UKHvysem5VAZ2SbcAGOZAx+iXsgAWyu+e+p9rcvXYu4LWrTLum7brrjLKdffftDrtBq9PnJdUvfempVe2z9/y96/Al10ikJHyrVj1Xie2ECePa6jXPlU4knB2ourESMgATvQHOAIfGztZVINCqlauGDypSYSRRQ4MthQAAMvzgBz9YdsF28C4hZRddO4Ed2kEHH1QHZZBJQFF6oFPAIxkBNtgwnRmLTnwvATWWz+iZ3MnLPL6TqLGRAN4SU7LKllV2JmnHGxCFnZpTEi6RZFMSdAk+gAIP5AmUTeUg0Mm4oSHgAOCLHFWVAhfYr8Tb95Js8pYwS1QBlewTqCFxdm+qSvGHroBvbJMdA3aAqYAS8gEgSYbdT4e+C1DLdgBLf/zHf1z+DViVeKM5VZwBcHNgkvH5BLnzH/wCRckE+MDebbF99JFH28wZMwuAZMM5VZt9dq0cHqs52DR5pJepsVauWtkefezROj3ddTmYC+DFBtCgws9vQIXv2WjaUQQUZWvGQ0OdqD5Umc12u1Oyby6/JFOgFRnwM3rbsnlLW3DIIWUjgJXqhXnvvfU98Iku2AmAgf35dw6CAXaQDb8le4si7ASNiUE5rZt+zC1GpX/q4YcfUeCP9gPALP6Oj+6wtCfKXgAwxjeuuMeeybWrAJ5c9qT9ABt2jc/FTqCeajfxLFXFdCmWsj82zgdPOOnEiiXmzgFjQBtxPhXv7NO47IUeVcPnlO7rr7u2veUt5xSgKC6Sv8PaxINbb7m1nXraqe2ySy9rRx19VHdozQMPttNedlrF2CefeKqqZNFHF8ZMqxQ0oIuvsoFs/aYXwKn7yQdQZa4cfMZu+Jvf/MaYbFLMQzcdeQbyYQDx0cceXdfY7VD2UIft/Lwdd9wR1Zv5ppvuaGe9/OSqaLX4R3YWFRYvXtIeffSRNmny+NIDoA8fQKwPfOAD5WOeV/yJXdErEBY4iTdgIJpzqJgx8Y42Pm0c/JG5RURxh/2mxzcbIxv0djF/Qj2f2IvvUoHKV8Qysdg47MV9bGny5ElVKari1cJgqhNVgE+cOKkqTNn3O9/5rrpeNW0WPz0TLr30knp+6esplqHFcwFY7p0BzZ615ODznMhu+3zah9AlcDHxt2sLsaYWhFSV8l1xnQ75ARvqFvPurUOiVIqiTTxVfYsHvijOqzI1hoUxMcIzhj+wBb5bz7K77y17Ilvxgw2wNX6buJ64QBboCCh6xRU/GFog+Hn5nvhEXxYE0CH206N/i8diM/thb2K4RY2XnHJyu+iiCytO+d5vcebLX/5y0W3M7BYgB3ITf8VauhBPydfzQ5z6+Mc/PnyAIPuib7EVUAu4TyVxvQeOBFY6hf6fbpn3rEtFKZtLxWhA0WonZKfS+HHN66PrR4wYVZWio0ePKXD0mUWL2/e+94OqFAWIbg+Kdu2dutPnP/3Jjw/wgN8gbxhcOpDAQALPPwkMguDzT6cDjgYSGEjgN5DAr6sU7Vbru0rRkSO2tnVrVrX5c2a3hYce0naaOrkqRXP6vNNDbZ/3kprtTQBQCRrQ0U//9Pm86JrCFjkn0KenaIBVv/t9Tr18600lsbf1TQIIlPrIR/5nW7l8RfWu7HqwtQJiJHySGQmg5FN1jkRMQuB7IIexrr/+ujZ7zuw6BVf1UQ5fkvhKHNKX0Iu9eyR7aAF2SEIkB6of9dAEBACQgG7AtfTjklgAlAIsdBWUWwtwvfa669pTTy+qbeXpAyiRMYaxJSk5zVwS5ge44n5VVG9+0xvbHrvt1n52553FqzkAGsABoJNkDVBqTElRqsbMDZA48EUv6pK0Sy+p6rZUMqaiUpILjJFw0Ae54I3sgIC2Le6yy06V6J977tsrgSUHVaD4tI2+KgzrZOW72ty5HWANiNEyoQMIX9RuufXm4b6l2W4roZIo4lOC7d8SW3KS0AHerv3htQUq7r/ffsN92oAiEi7XAlAkyPjGA8CcjgEW6Bw/YXxbcOiCap+Qg7Ik06px2JckVYJL/xJX8wYQZ0eAI7KqU7QXLhw60berxvG9eySK+tK5FyiFNomnyjY0oklFHSBNdSidB2yQ6AMozMPe6FelK0CJXZAtvdE3PRkL6IRm/kc26clpLskrXyALNLBLssAznwdg0CFZs9/0AQXOoSunz9MhnzY/sAX4wC7YmYoy39OPhFyCD6y2rVSvUzwYl07ZDdCAT5E1GdIZGwYwSPD5FF3QF/CF/MkQrSqSf/HzX1QFHRkAoQBUEnf3kxF5qKbyt/tSuQkcVGn39DNPt6OPPqpk7D5yAVAaR6yiO3JEbypayQFwSqZ8CYCSw6/4UCpa+YlxXBtQlB8DFwKKAjjxxS6z7TstIIzFj8iF3ukBGASwwEdAbLpImwYACjsyh/HwjycxS1wBELNNtKkUveLyKwqQMw++2YNryVucpTexxbh8KwtSbHvixAntoQcfbCrW6RKdPhd7gUyAIH5Fn8YDBLF117ED9v2a1722gJf0UkQbW6Z3tpBqWDZvDraq4lA8I/NLL7m4KkXRmSpgPkE2t//49nbCiScUPeIcQIYPZhv4U0/aVv1syYpt4JvtinvoAfSxM7Knc/IxB72zTTpMZR/75SPkI2YBhek2ugRS8XH6ALqRASD5vHeeV9cfeeRRdS0//8QnPlm/VYPWouLESbWopFISXZ5jYukFF3y9DlryrAZWk7WqZc9I9gRMwhvfJkf8kRm9kAW9uo8uxLj0Bs2BbUAsoKl7fI/vbF/HAxskL/5NDnTvOeE3GfNz93gGqiz1md9pCYJufZ0feADwdnTFEfESSgYYtbAmrpx99qtrLIuHdOLZxbZvuunGAtv0tnWtRQ+fp30IENQznB/77uKLHXb15jr0Bx3swvPb355n7EvcYit0yQYdHIdPf1s4YD9iMnvu+orvVrE81aFsJC1nyExsE2sCOLJLMVgVZ1cp+tOKL+IIvxUf2Bww2998Fg/ih3jADtPz+OKLL6mK3yuvvKr4Sz9c+idLPsOm0G5+du0zPkRPy5cvq0UJFbdoVCnquZGDH/MuYnEA39kqj+60J0KX5wl78MNX+J852cGf/dmfla/wWf6fSl5jOKTTu+P2p8/3dw11YOeIYVA0fUW9O2zctKmNnzihbdi4aWgHUgd8eq8Einq3+u53r/i1oGi3jq+Xvfm3ts/81ScGeMBvkDcMLh1IYCCB558EBkHw+afTAUcDCQwk8BtI4Jy3nrc1FZpeOPM/0BIgqq/o+rXPFSh6yEEHVk/RMaNGtInjx7WtW7ZUT1EN771ke9F1v36hAAov215qA4r6PAmol1Hb5Gx18lac7ffb5u/CszGBWk6yBgqotpH0SOI/9rE/bRPHT2i7775HzeulXdKtMsJ4XuSBi+4HkgAOVKxIDiX4Kj1edPCBdVBDqugkRZI4CRMwAZgC9JIoSCQl7YBWyaDETU9U4BCwBriRgzCAShIbNEmMUiEI4DGORPLCiy5uU6YCzrpKUYmrhEsio1JSQigBlMT4kTyp0JB0feYzf9OmTJ7QZkyb1nbcYYcCjiQhqnEkUoAx4JrqIMkoGrs+aDsU+CMRLnmsX9+2bN1SSRc7yOnZaJaAS3bIlsyM4ydVd7vuOrMdccTC4mft2nV1bQdKdds4bYmULE+fNr0S/Iceerhop5Obb76lkspx48ZUT1HgJbBHkkcOkitJlGQXz6nwxY/EEjhx+fcvb/raamvwsY99bLiaR7VlTsEGTqQKik5U6QAuAILTp09r++6/X4Hj9AuAoAcypPf0TmMLZAtAkJjSKTtQAZMKZfRImsmY7NlnqvWAP5LRyJ1eJLbADcCKijp0SorJLSfN24opWc1WUMkpkNtcABf0SZIBROg1r2QYgMVv0Iwv+jIXWtmTOdl5Dl5h33RPd+bCW0BRn9Er2vHNtoApdMeXjI9v96WfJTrdDwzEkyTf9wASfuAzOjaWBYxU5ZortLJ1YANwiO0BLlxLvubtQK7lVTm6YMGh5TPkQLdAXSADmwdMsCmxwzjsPD1gFy9+tng94ojDS5cBLuiLXMkQD3yGbHPqNpDC52wZHwAo15sPkAFMRI8YKK6wHzYPODGHeGgMtsa3xBP27nvX4ZGN4Jne0J3KYXojf/o3NhmZO8AFP0GD8WPP9EZHKh4t/vAPY+pLCZDT/oNcUsVnLp8DNtPKQ6UmexF7+Y4YOXHChHbvPfdU+wFgn9gF9EA/YJhdkxv/TT9EAInYBzTB84kvOanAUf7qfuPQr/jH19PHmc+rHKRbleBASJ998xsXVKWqOLPnrD3bdy78To2Tre3ALr4hXrMB4HnXemFs22v2nHbjjTcVL+xZDEcrwBiPPhMLxCD+Sx/pM013PkufTvTQOd8UY9icz8iC/QPXfWYMPuBe/Jx73rkFRqkCZfts3A4I319zzQ8LTFq6ZGm7886ftdNPP6OqS/EERP3CFz7fpu4wqdrUZAEmh+55dngmsx/2y3bpQOU8e0xbBPZAdv5PNTpdi8WAuyxGiBviH91kcUCc4XPsF5jGZsU9svOZWGUM19ElQN88rjOunthOPu+2bx9ZwKe44bm6adPmAg/FCAct8VO9RemPfMUaBzTRXbcF/+GSq++NwcbYcXqd849rrrmuvfGNr6s+xuKRw/7Ekc997vyikU+xN/zTCV9k/3ThUC+xn42ozu8Odps+BPjfWbbIdsQCMcHcbJW+zMEXjSM24JONFhh9y61lm54VdIYP8uEHbIdN8GX85LAysmMD3/jGN0ufl1323bJZc+BflXV2RKRvKjs1dg5uAhRrWwAUfeKJx+v5Kj6wb76JD3OSU9q1xAfEjtgw38Kn5wAbFFstvLAlALYdLumHzrbFxFR7WlD3/jF6THeivHhrXHz0T5/fHhR1rR+g6KQpk9vGTd22egctbdk6okBR2+dVijpoyfb57StFu7ZNFmY7UPSvP/XJAR7wG+QNg0sHEhhI4PkngUEQfP7pdMDRQAIDCfwGEggouj0wGlDUCfQb168ZBkUnjR87DIpqGpmDlrzMBtCUpEmOc7CShMSWehWkEoFssa9TQjduKlA0vaTSlzRjpTLlf//v/10Jmf6AEiIv15/61Kfbpg0b26677jYM3kkCvLx7+ZeUqmgAHrlX4i9B9BkQxAErk6ZMbPfdd28lAxJKgBHQorZ2nnBCARCS967ydW0lhAC8OujnmUVtv/32r3Elh5KXHHojgZT8ADokUzlFWnIq+QFQXXTxJW3SZFVYcyuZkITlsAtJRk6JlRC6D9CT04uNO3/e3PaTH/+4rX7uuUoE8Q7IIG+JCGDA3GTqe4mWhIY8JG3VXuCBB6rfHgBAAkaPEmnf6bUGSABmpVIzh0X5twqxqVMn13gzZswswMf9tj52/b9GFgBzxuln1GEQEl1ghLmApJL2RYuebhs3bSg5SQLT8841/gd6ZYu2hJXe/A+wBhZ4iBtHwicxBebSseSQniWhaE11JIAjJy+r8tlzLz3vbqhEFm1kkP58ZA5wAmhIeFViSRKBTHSD35z0TN+AJ0AyHQL6JJXkBUBDr3uMw04k1egErElGgS90InmVFNOhhNr4bE7S7P+A9fTIBvHHPmNfKtLYcpJoNqDaC5hmLvTlJHuyADxL9P24lhzZG35ymrmx2TdwB+iKNvIkVwsBeJFUA0L0aiQzPErMyQQ/ZJUKU3JwPYCILI1jXoCmz9DODgAS2bppDjICuNCr+xx0Rt+q5tBnLjzwXcAX31UVR4Zdj+MNlbjnRG1xii2xY/SxP7IhY3yJVeYN+EuGgE8AijHwCJQBFooVbJ9/uhePaGML6HEvwCyH2tAFXt2fQ3eAJ+mHzNYA5wELxQe2ycbpA6/4oju+I2ZlYQXNdMW+AJ1sD23AJLGLT+Jp3rz5xd+0adPLx2xBF5fonp7FAMAWmRlPhbfKXnS7ZsL48e2mG29sp5/+sgJRAqqLb/4G+qGNH4vF7iHb+KW/HfTCP/Cqkli8ohNbnD/ykY/UvGTOZwFrZKrViecLO/vOt51Yfnx75OFH2pKlSwrM+qM/+qOydeN7VqT1AP8CKPFr9nX8cS9u99xzb+mZX+I5VW/8V1xnZ/zQMyU9fsU2OhVTc1o7+8v3+NZihC/jGw8A4lRwkqe4wIbOfs3Zta3bYWE5WMfikXt+/OPbS/YLD1tYfSNVNZIz37G1vk6vP+WEakuTxRmx0N/mRR+7zo4H/P3+7/9+yZtMAWOeKeJLzbNwYT2/2KyYxCZy2JkYyK6NS/Z4NT45Gn/48MChg3QAh+IS2w5ArlKW3HL6/IQJYuEB7c4776iq5VTiei/An1gCdHvlK19V9FqANCZb/+///b+3j33soxUrZs3ao2IW/+ZfYiJ9ih9iFVnjj/3igQ2L4xZVPGdvueXWojG7IvhNnvP8zrUOckorHnZnwUqFOdt2UBQfYzuuT5sLMmIraR/hueoZRoY5DOunt/9kOAbwaXZHnmIKm2LDYhI++a2/Pefp6qKLLi6w9oYbbiz+6ADdqmfpL5X/aVFSCwd77lmxwM8111zd/uAP/1NVjNKlhRDzpG+weCtmoJXfADrJgr+gVRxkQ2KQhWhj6CGKRjHfPP5NJ8B9sdm7ArDU+52e4CpFx4ztDt9Mb1I2nJ1C6Smaz/w7oKjF+ImTJ9X2eXRs3ry1wFDb5zdvaW3pshXtwgsvHa4U1U+0/h/qY1+7oaq96GD7/G+QMgwuHUhgIIHnqQQGoOjzVLEDtgYSGEjgXyYBPUXzkuyO9Bbtb5/fsG5123f+3HboIQe1qZMmtLGjR1alqLfLer0e6gWafqGbNm0c7ilqPC/BAUUlK15s/TsVIcCzfjVAqkYDkErsPvOZz9RLs2RTUiIZVeGxeeOmdtxxxw8nRYBLL++pLPPC7m80GE8SIyn246CgXXef2R577NFKagAAkgZgivvM4x7gkB9JssRNkmEedDpVXcWVBEiCmRPcJYtAUYmDRB6QISlIlQUaL/vu99qDDz1SwKoE2T2AE8kxEEUCkuRDsoJ2SWr6mr3zHee1n91xR/vyl75UibJrc8q1efCJTgmH7ySzaPYZvgANK1etqr6KkhbbOZNEAidcJ5GTxAGubK0FaEj8gI5/8AcfbIccclD7xCc+UX0JXY9GMsHDW97y1qqymr0ngHrJ8JZ5SaqTcyVRO++8Y1u2vDt5mfzMIREDCgUIyUEfks0kZGxoxfIV7dhjjqmEDY05rImuJE5sBIgESMvWUaCCpFOC6fTg+fvsXdswJe+SbeCMihZgLOC9D4pK5nMYB/7JiB4l3/SGJoks8CeHFwX8kiiSCRt2bfpMkhcg0xZVsnUfIIm9AvSy9TGVYOwrbQwABrY46scoaXQfHQIn2UGqVgPOuw9/AEPjs3Hzkp/7zSWpJhtjAU/IgvzYN+CP7vmBHyCdz9AdEJ7c8EQuqSiWXAN+cuAXHwLGqhAEegI8AA78A9DjfjLit6nAJC+2kcNy2MdIp8/fc09t/xYjjAOM4yP0Cdygb0BIEm58A3jYBVAU7yee8OK619hkB8wFOvARuiUP/uUeckjPYvzQi7gBBJCYA5XS7oH9ZKs1oMo1ZIkGceaGG28smxFvyIrMgKTxb/oBxrE516MLcMqv0UteOSyHTRvbPEATcdb39G1ctLGzVNLSmcUYcvebf6BBvOqqqKeX/MQlf9OX+4E66EDX1CmTq33BKSe/pAAntk4+qX4le3ryI5bZVktWQJdU4Z380lOK3hygBLgkc3YVkAxtZAeIQq8Di9LbVaXoKaecXLrDox0FwFRx7sknnqzt82yP7YgH559/fi0+WDw67NCFVYHp3xZFjM13xUm+Ss9sBziXQ9zYYw5VIgMglmvwR0/u549AXXZoLM8WlZd2OaSSkH5qK//JJw21FOj6+fJNVfQA70cffazi7z5771PPulNOeenwYWAAvauuurK9811vbz/96U8KwOSbaMtWaACoWGou8ZBvkR25sk3xOq0bxGJgomddKs59Fx80tlgg5uFJnGCTbJE+gZJ0xM+MS15iP18+99xzC7Dnm3xeHOpi4cjqBz9yMmIAACAASURBVPqzn91Z1d7sivzsIAFcAaP5Hr75rOekuJvqb21PgHFAVfHBYhD6+IjnbXroopUN3X334+1tbzu7qlfFWYuxYhPAmT2ijf8D0oG3eCAPY374wx8uHgD+9AnkPvLII8o3br31lrrW8yO9gc0v7ubwRPO71jzGMA9fvfH6GwqI5Dvskxz5qwUA/wYoAjfFCN+J6/jqZHlDLXLcdNPNZTcAY89BOqYvekRzWmbk8EXzo+9b3/pmVYqqtE31rrn4AgBdLOLz5uLT5IonsmNT7mEDfJ8cxezPfvaz9Tl/Ywf8kY8Ab3P6vHcMdrJm7draQj9iZJeK5z00W+Rdk8OVUj26PSiqp2gb0bWJAIraNg8UVTG6fMWqdtFFlw1Xim4PiqoSVa0MFP3kX/7FAA/4l6UMg6sGEhhI4HkqgUEQfJ4qdsDWQAIDCfzLJNA/aKm/Qg+01FN0zOiRLaConqI7TplUoOiEcWPb5k2b6pAlhy2lV2i3/WlTvcwaw4sxEKD7bFO9THvZBZzqJ6q3JHA0W6dCQ4e1jiiwRpKu4sALsf6AXtwBBypF169d1047rTtsxks5IAhAIKECkuWwBYlcBwR0p8wDHM444/S20y6qCp+sl/gkbBIXII/kAF/mkqgAQP78z/+8EtWup98RdZ3tWhLgVDX5XoIkoZC0qI6Q4Phekmc8tF58yaXtxptuaXvuuVclXmhzjcRKkioJkjCRjYQbXX4kAPqjvfj4o9o+8+e366+7rj3yyONt2rQdh/u+SUwkrOl1KpHyb/Nmi7KE9elnnqmkBG/ozhbvu+56oM2fv0fpgOz8//73v79ASYmW66ZN26W95z3vrgRZdY/EXyJ26KGHFe8OXGIPhy44tN1224+qzYHkTnL24IMPVQK/bNmStsOOUyspvOaam9ob33h2AbiAEiApgIQ+XWss4IMkzTU/uu1H7c1velMl+2gABqRCKn0KU9WbyliyTXWipPyQQ1UG3lRAHxkALVQ5kRuecwp7trpL5nOwir8BTwG02EpAUd/RE50ZC5hCZvxCogxsApilahSQxr7RL/ElZxVn2R4PoPI5G5WISmzZhC2pdOt6PGgfAaxhSwAEtNqGCuBJxab5ycNY2T7LzwBm5J7Tvsk1QBf5A00AHQBC9KQiEZ/87Xd+53cKRMCD04ZVGrvPds5UQpMR8INeAnQCaPgtMIIfsUsgMkAm/VPRJfEGzrNjifXUHXYs/zvhxJPKJvl0WiOg0TVORTcW4Ia8yQHf/Hn9urUFIp95xullT4CCbPvN9nM08Fl+AxA0H7v025h0AugjT36NNnJO/z5ACIDFtXhhF/hDH1C0qhh3371klkN+smCR09aBUegEMAJSfE4eeHC/8dhneunysRxcxTbw4rNUrJI3e1GdCDSdPbs7TRvQaC7VlgAmY7IdMQh4TjfAF/aMl71m79mefPyJdtCLDiwgkP+YR3wFHPEl9gXEYq/GM4f/6Ym+RowaWbJh+54N5MNn8GbMVIwD6MQCcV4lKNvm706fV+krLrBVoIy4TxY5aV7VHL7EHQCp6+hyh6k7tvvv73roopuNkrHnBB7YimsBYHTOL9gSX0EncE/c8ezg9wFSXe+wJ3EB3znNHV1oyAIM3bzuDa8r3TpoyPW22P+f//OXBSAtX76inkEbN2xs3/72dwr8xycbdbjgl770xfaOd55b4KiY5TnJ/tCjFyYfBCbyT8+fHPAD7KJ//qd6FdiMfzphT+xF7AEcqx5kzxZI0IRHwDefIB/6YSt4En+AZsZAI58Q79KORIxLTBG7Ro8eVYf92Klh+zxQj5yBWqpC0dD5/Wklm/POe0fZtSpRi6MOOeJft9xyc8VAcQaPZMae2KN3j+jBMxaIypbocubMXYv+z3/+C8Wb2MRu6cyzDF9ZMNKihZ2IEfjwXmHrP3pt/xeTxUQ2RH5sWU9l4/uhl1RSG4MtkNn11143PK/nA7kYn/7EA7Eyixp0aB40ofO6664ve/nBD64s2fNP7xqeb2zBsykLX3zOZ+RiHvq2fd7p86eddmrxb+GZz+DJb3bkOWVO8QEPxhMDPOeNBXDlU+iJnYuJ/MR8FkxT+W0Bzxj/H3t3AuVZWZ4J/Kutq5ulm51madZeWGzWgCAYowIKyJgx4xIVE/fEJeZodMx6oiZGQYwLKow5OoOacaLRnKi4DAgKCrK0cWPfl+5m6W7obnqvqjm/99ZTKZkkTeYkI4Fb5/Tpqv//3u+++73Pc9/v+xD0tczSli3NFHqv1h/dHZqNljKDSByp0SFMfa5TdGhkuFa/77pHB6tDFKluwyW7zyNFbbQ0RYhO6xRFiopBpOi5H/7Lng94bJChP6q3QG+BJ6gF+iL4BHVsr1Zvgd4Cj80C2WgpHaLTO0WtJzpzdKTWFF1wwH610VJIUbvP67Qanpz2BFD4ycNrkaoDA9WRYppliNJMnbK+qAdcU2ARaiFVp2+wFFIUCLMTsW4LYCLk1znnfLBtv932ba8995raAAcAT0ck8Ece4AzQBhYQAwhNBIadx098uu60JUVGIvIAAoAm06D9Dlgay3e6ItgIIN53366rivzAG+JA5xpAAfD4DlByfYAGUMiajciu/33Rxc0+A9tsu12dAwyZQgrYAaJZf9Sxmfo3HZxY0+9m1z3hhAKpQBHwj8RARiOxkATACNkRV8A6IgQ4WbBwYQHiF77ov9S5dEQY0Tlr0iEJAGjAspvSee3UhiR0toMwWbspercXIOYvgBMoQ6Kd8LQT2gMPPFiAkmwIUbp1dlxYa4o6P9Nt2Yz9ATzEFmICCYLIQLqlq/HKK64sWRfMn19+1cmCOAFmyW33XzL7YQ9EDoIkG0aYurfX3nsW4Ke7f4i+EI0IPQRiSC1jZno7ewOwfOqa4oE+SA+AEegGiMnHZ2KD79kVIYaQECO+z2Y4mbrrc7+LO0SFsYBY5wHJfOmHTYzr/yx7YCxyyjPxB6w6hw2NKz4BYD8APIKAz5zPVr43XnaeBrblMJ8gLYF1NoldAGB6mu6pExA5yc+IEHbJtH6y0ME/MeZ819HhJvZd1/jOITu56RKZfC+enGNMeY1MVD8WH3ZYxUs2LVID2MqLBaRe7IlACSkKwG/csKF28D7p2c8uHfk03VDsjkzKpjRyk05IHyQBckDNMiaSAekgx8UrMiMbytCJH9U6ZIJYYAOyXfmDHxSpunDRoqn1ADO9nv2Rc2yAAMrSF4hFcZTOcTqzFfIqG6A4V36rO2ohUsW12dCPcRGR8kCXmb/5w4sn3YXGVA8QbXLID3uKbb6Sl3L+6KOOavctX9bm7bV31RR6iUc+ZMd0QLMr/dnNeOyEtDfD4LDDD6vv5BIizTjqzdve9rbq+Ow6B7uNqcQNW1pHkZ3UtRtuuL7N23vvimU5Iw5M05YDclkNRNrwE7nYASEv7+TVrbfcVnZjD12k2Vnb/YE+bGkcciB3xI3Yc3360IWu3e7oK8ouyD11HFlOF7mHRGNPdc/5Wa/W7t9klmfLl99Xx1xwwQVt9uw5U5s+HX7Y4e2qq64u/bqN+lrZAxn4K8/85YphdYh/kIb8LU5dm+3krtqWqc/GYX81URyJFQQimRBu7iEIaVPKkZiOzWZCyRPnqXNZj5VeZBMbPhcHSEhElpxAGvNF1qMly7bbbtN22GFO2VVuWxtTfHd51d2LxKwaYKMp90H3CC8LvZx0b1uzZvVU3SU3Iv4Vr3hF1YmsrU1P/lbHvVTVKep+5j5llse111xbuibH2M29TZzwPbvKV3aVK2wvvxcuWlibPGUNZnmPCBUzfK7DWB1h36wpi7xlJ92cxrr+uuvb4MDAFIHJPp5v1FkxLM7ErLzz/OPaaqzY+/rXv1Evot797vdUjvoum/SR2f0Okcv/dGVbhDE9jXfTzTe1I448oohBL1vYWvx5PkrXuCU12I6/+cG4ZBIT7kPO82JAfqitYp+8jlVH/vIv/7LumTqn2V1NylJLXqbrFh0c6tay93me/zJbiE39iCP/sglTfTY21kZGZ7QtY90mn0NDI21oeEabOXPW1Jqips9bU/TRpKjNPadPn+83WnpseKE/qrdAb4EnrgV6UvSJ69tes94CvQUegwX+qd3nu9P+cff5Nr657Tdvr7b40INr9/nBNl6dojNnjbYtWL1BmyXZmGmgDQ4MFgEKCKx++OECcnN3373IoImx8Xqo7XZKHWmbxybXfxobq/M92HoY9r2H5Kw/CuB8+MMfLsBlGhYQ6vv3vvcv2sYNG9trX/u6AtPIAUAcoMkGJYAe0gbA9YCNJABKjL1w0YI2b95eNX0eOeHhnQwe8I3hgR+gyzRgD/2IMkCQHnTafvvZtWEDUAu0AYLk9ztZEFDZCAdYB6Zc3/lXX3NNGxgYKsCRjaAAGd1+QBjQDtQCMK7r+n73ky66VStWFmjJTsdAGEDqXDIgvNgNYERQAkXs4XPg5yc//XEBHIREpsYBY/QBfsiRjTLoFZDrd2QTMsgPIJwNcHT6AIRAGiAHwAGerpdNTExdvOaaq9sxx3YdlHxHV37hA+cAzvyg24wPkDhAuU42OwgjM7OhBrvoAkJEAGvIKOQCgBmS3DWQwOQCZBG6CxcsbFdecUWRJogBhBpyz/UASiDROeIJ0AMoswnWZZdf3p590rOnNsNwPuIFMCW3H7ZkV3KIY35GwPAff2YtQuQgm9LPOYgTJDaClkxIOfEoNvgKGQPoAvmIjKyB6ByyiiPHGBdRQD82RSpn/UuyIpaQBeyHIGXTkLhiRDy5Pj9n4y52IKd8co5z2Qvp4X9+lKOuJd7kCcBNF3nIR2ITgPYZfzuWXsglua3bKl3C5MjO6/ILsK6NnK66quLeWotihV1DbLu+OP/MZz5THWRiQOzKbfYA3H/6059UrDzt+OOLmCF7pqSzn7EQan7oy1b879r8J5/lMYKbPohD5EfWJBabCBrHqkP0o6fPxeD3r7ii7JPryCHxbwy+5lNjqiHs51pZizU72yOrQmgh3uiN0BQvxmZDdlFXxYnaQE/xgLxhN+v7silCjbwISjHguoglcUMetqBnNg5bvfrh9tDkLubi2AZIals2JJIDrp0O0OxI3m3y1K05K2boSTdxRXZyWhfRyyHXZju5wkdkePvb3151JN2o5ORn9s3LAaQUPemrAw7RrvNNDvpfLJCD/sYXl+ojm6j5dFRPXJccrsWWyDN5amzXWPHAg5VPdBZjctc4OvjEqrgln85Da6HSOWQlwu1lZ55ZO8aTSb3x4ufzn/9fVa99T07k3H//9H+vvEZK+V/35Je//KX2a//lBTX9HGGvjpIRif4Hf/AHJYt/7I/Qc4+Ur+JV3JPN/5lKj/AVn/xk+nbWAGUTZGS6beVoNh8LySsGsz6ue7/8YQf3BLFDBnVVfRJDrtmtrb1n+fvUU08rIpZ/1AN1y/l5mdi9zFxUcSrnyX3ddT8rvfwt9uWuOFRT+EddIodYEZeuQycvVvndeSeecGL7wt98ofRhO7LyAZK9W7fz76dehBmLHuoAe8zbZ167+567Ky511dJNzKuT6oyYoP8b3vCGeqnJRmqHa4tLMeeZQxyKXbLLPf5lf7EmntVe92O1h778LLftPv+rz//Vdskll06tW0oOfvSSKtPn1QTdy2o5HeSQ2nj33Xe1ffa1ZM9BJT+d2FXOehnET+qLa8kJOqnFZKQjOd2n+M3LVs9QXkIZg+34MZ2icskSHPybdcmRmrWo58D0ZZu6p890iGatUWSpvJOrfOBvhKqNlgYGh+o5c2JioKbNm6FibdGly+5rf/d3X/0nd5/vNvf8x42WelL0MYCF/pDeAr0FntAW6EnRJ7R7e+V6C/QW2JoFtkaKmkKvU3SfvfZoxxx9ZP1v9/nxLZtrg5zBWpOpK6W13tNkxyiAuPrh1TXFfo+5c9vmjd2OpY4B9ADDmmI/OXUq06KMk2lSHnT9Dqyfe+65BWwAGsDAw/FZZ51dD8jPf/6vFgGJvNOJoTMJ6Aeo/J+uFqATQejaHfgaagsXLqj/AXJACggGxLNBiev73AN+ACXwhPgApEx7BDKBe8AF0QMc1vTY732vQBaQCEgAl/SkN6BmSjlgYeogubMZEACTtQPT/ZX1xMhB/uwKDXgDfz4DnjJ1z3mZ9kauAhHr1k2u7zpepOk++8wrvayJBgABqbqWgBoEJiIGiAOAdKcAU/RGSAJ8S5b8sK590EEHFxDlA3plx3QgCaGQjiPEBHvSn990OgGGo6MzCnTxDwIgJDSgxhb8x25I2Kwd6G86hvxmP+QpuegkFviFPdif/rqpyPOPpOh27dDJKcSAINAKfOtaBaDFm3gABJELSBB+SMdxTQM+rlvDMrtsIxVdJ2uKsh0SDsgXA3QRk8AmO9PBNdO96ZrZhCMkFN0AWmASuJ6+DifSVrxnAy9+IqvYZxtx2W2ms0v5Ulzzh+uSOxvRAO+AOl2B9mxYhAjxGbsj2oDlbNwjV8UpO9ABWUBWfhbryD06ihl2YQv6h1hGZLim48Wz6aViTh4A9j5ja0QDuyB+yEJfsWVMflUPssEaeciSa+ncYiN+U3/ENeJHXKgriBG+QWywnd8RYnzA3nRgIx1cZBCjjkkXmrwhh/HoIf/ZGXEkN2wMx87APb+JbeNmfVfgH9mQlzrGQBpnkzF6uB7yhM+cR1dECn+4XghvfnY8H4t/NQghnyntdOQX9Umu21AsnZnyUseXnEO60FfskEUNE9+IFn5xDl+RgW6IFv+zPZ0zZZ9/1QW5jcxzDhnZQgwhntiWvMaS+8hYx1iH0v9sxd95ScN3bKqWGU99QAJOvSRatap8Sl5yyEXnsBlyR46LU+ezSzZME3dszI/ixP1B3BpHHiKtXMM9gO34ly2W3bu0dEHyic343mfixbGuy+8IOXkvP313++13tOedcUb74t/+bflETeNrNqcvn2TJF7LJC7aQQ+T5+tcvLB8h952XtXnJ1b302a7yQ4yJB7GQKdHyMhtOkcVxsYd45GvxoQ7KQX8jC/mRLfnFcVm713jZ/ZzdyeNcOvidT8R/1rg1Bh3Zwj1HPrOfGPc/AlXuZvkd9Qlh7zs1kO/VU+fRle78mrWaHS9X+MVxyFvPJGqIepBO721mzqpcFidsy07Os/SHe4KcILt7mjHJo+Mx64xPDLSqtexBBvaRg47zrMFXXsogOb2I8Z0x1XvfiS35oM66PvnFn9gXo+qVeyU78pPz5BpbIkXZ76abbq54kLfyiB3OPvvs0pO9c03HZjYDv1166ffaW9/6pnpBrS6QRfyKRXVPbOlAV5PEoWPUBXoaS3zlJY7nMs8bXoaqB/zDXh/60IfqXuh7OtKB3uINKdr1a3YbP2VN0UdvutkRnt2u9Hn+CSlq+ry1pcmR3ed1im7YuLlIUbvPmz7/6N3ne1J0a8ig/763QG+BJ5sFelL0yebxXt/eAr0Ffs4CWyNFrSm6bu3DbfdddqqNlvbde8+27azRNjw40MbGt7Rxb/knH2hDinqoBY7Xrlnb1q5ZU6SoDZH8dLuEjk2RolvG/7FLdPoU/EyTylp/5513XhESOg4ABUDiwx/+SAHu5z3vjHr4dw5ABiQhNTLVDfgD4DzsuwawgSBYuvTe2rkX8AUgPNADQsAagIBsQQiks0onVKZwRg+gP92JCLTsFA5gIpdCwLkewEUmoKabarttERcve9nLi2wiJwCa6fNABZBDHiCd/EhQZA5gQm5AiA1c+/vftzbmzkWGkYvs1qtDPACH04E5kGHn327jj73qHOMgv8iaDYRsDmIc017Jg0SgA/1WrFhZQP+rX/1agVg2IQ/dAMJ3vetdBS6BIP4B5FwDaWUsXLqYsfutaYC6qbKJEKJJVzBAxW58axykQtYv05mjI8vnusGAwUzFJSc7iZdMt0bamD4PtIU0WHDg/CnyJesuAr1ICOcBeum6YSN2BJARPrUR07HHFJmWLiKEH6KMHenKdtN35iYrcCwGslSDbiRgl45sz698Dpg6FjkI9CJ0EM8IfKBbTCCx2BP5IgYA/ABW+iN52BKAlRMIKH5gJ6RFALPxEJRAPQLBNcQ6ApUPsquzriA2QRgZn00dD8zLIQSH7xAzCDsyAdPGoov84kPnyRvkq5cLZEGeIEuAYDmeFxOAuGvwLzJDHcjauCHAHUvvdA+yIX/xh3GNgXDxOcIBaA/5gOhCSJAdESBWxRx7k5sOxkq3JdvIbT/qSvQhi7HlgvgL+UE35/IhUiekKNn8ZN1avmAf/pbrYtD/ZM26iI7Ni5DYACHAxvycJS7URzqwp2v7G5GjLvC1OGMrhJE49D3b0j/rRoqHrAWLNMrSAa4j7hATbCV2xXimurOjPHYunbslMzpSVJyID/6XV3KFnmqGMcnDV4gkXdHyQC2ha6aHI1fU8Gy+5FgyZ81S8WpcPuJ73WtszUbOobdj+LXbcOaLFcvIZTqIhXTCu64OOgR0lkRQu5C3xrn26mtqXU5x0r0gOqji2hqUcjFLOpiGbEo9f5BdfTX9+bTTT28XXXxx2cS9jm5qS16ChdQTi2SgUzab0SGq/l544deqDrpXqKGuLV6QzGJT3CNmyShH5Yq4CpmXLknfyW/nnXPOOe01r3lN+Vy9oJNakLWas5yHnGZLcmaqPjn4Ujzxrbxk36zJGxJdbUS4iUdxLTbYkJ29mBJb7CWf1JLMHGH7LKXCB+ypFibO1An1MLZmWzL5p94g6OhF/+OfelzJqC7QXQ1mZ3kq5s1KoKP1tNVjcogt92rxc/2NN9S9kH/UJfmr7rOFmqVW8unnP//5soP7Oz+IK2Qnf6Yzlq/4ja/E8znnnN8OPnje1GwH10BU5yXapz716bLND3/4D3WvdG9QG17wghe0P/mTP6nNuuip9ssheiFD1XL+WrLk2ro/eimpBqpdmaqPDA2xnRymm2OMRRcxJE75wzV95jmNbmqC49yXxYfOb/WEf9mY7tYUtYTNdFJ0OiEaojS7zas3fhcHIUWR0sMjpszPnFpT1BrvNlxCin7jGxf1pGiPeXoL9BboLfAYLNCToo/BSP0hvQV6CzxxLbA1UnRosLWJsU1t3p5z20EL57dddpzTZo2O1O7zIzOG25aJ8XqwzVpQ6RT18Ltm9Zq2ZvXqtuceexQpOp3ozC7ibXBgavH86ZstsbjjAXoA5JOf/GSBDA/6yB0P+uedd36BkFNOeU6RoboQAGdgxzHOBYKAnkyZz1Q6wOO++5ZPrnl4eE1xA44BY4AdQAGUgAiAnyzAHOCRqfPZFRpAA2iRHUCCf8A88hcoAnB0tyAkEGB0B5Zf+MIXFQHykpd0HY6AOFIj5AOwB8gBWcAoIO2aWfexI0K/X8QqIEJOwJDejkV2AKZAnI4aU0x1ygBiwKidf00Nt4suMATUIVvZyvF+Z0egz3XJYXz27dasm1nEgLXgjOd7XaRsZk1A9gMOMzUPYANegCm+tsEGHfjBddg8a4chJ4zHX4iGbN5CNmSDrlBAHaBHUgKr7I8YobvfEc2ZlmpcoBDY40fEhxg68vAjCugBnP5GnqRjTdwhlK01CBiKDWAZcQSEI0Of8cxfmeqMA775M5sjAbt0ZSsgERglbzbqoTu/6SJyHb7OBjrimk4AvvOROfwQ0lPXU03/PPHEIg/Ef9ZlFV/8HBKMTOwNtNIPASGGkXXdWrC3le9DkCL0Qu4gSvgbwWf6I5n4hZ3lFftOJ0UdF1IU6eVY4FreOCfrE9Kb3dnV52RBvtAj5CXyTS6ytbxGLsglumdKeZaJQBSwrU4nNqJLlhuIv+gsznwvFuRbukPFQ67hunKKvRFI7CxmkCSIk3Qf09PnyBx54CdrByL22Jp/kAbij035Qqz5XSz53HjOQwSLDflJD+eJfzVMbpCXvcjqczmSTjbnsid/qA9IIf7mL+fRPZsU8bV6jSSUD46jS7f53HPL3sZlQ3UJEeG62XQlSweQQV1iS2ScPFTzxJ1cIb/zxAC/kY1t+dfYSNOsPSmGsmER/yJZTCsno7/VI3mCkGQPOpFb3Ih1MWtcsmaNSrL5Oy+42BQ5x7d0ZDPxRh/+M6b6hswRV3JPDmcdYr5zbXrTTWzedMONRSjxt+u5hlh0HBuSl+x84zi5xh5qzbXXLmnHPvWptYyK2BKLyE3xSQY1VTyke5qtfKemqINXX31V3VNMg2ZvMWVGRdbc1kHL/3SqNWyvvLJINPVCzrGrWqFWqk1ySoyQxXqdXojlBYL8lUcILnmSOh4ylC1dww/95Z5z2NA54g0xhvAV78ZgA8fxAds43nNDlnhhd/cPenhhKR9dh07sK3+8qPSCKV3pbPaWt7yl5H7Pe95Tsam2ig33R7nFZnTncy/FkN5kITcbq1diTxzxHb96aacWuGY2sZPH6zd2y+mIe37iA/e9rOsqr7LZHdndG9xzXdszgrglC5t7yScG3BeM99m//lqbu9torcfpmYI8/CyuxImZGmqmTbjia/aSc/LRsWoFe4sXNhBP7jH1Qu+Xjq6aal1WOeHlgftOnk+6TZwuqvjgI3EvL9Q893g/4khMs6kxrCHKBp6J6PW+972vcsOmX2RVl+QEe2/YuLE26sz0+Txlq1X557M8F6qV8pGPPeOs37ChDc8YKVK0I0qtM+oF0GhNn1+2/P524YXf6knRJy586TXrLdBb4N/QAj0p+m9ozH6o3gK9Bf7jWWBrpOj42OY2NDBea4oeevCitutOO7SZM4abjZbs2jkwPFQPth7i/QzbTXRioro3kKLr7Ga6xx5ty6YOmGc6eKbGm/7ks6wn+ujF9o2JlAHSPODrlEBsIEB0SrjuoYc+pcCEB33A1gO3h3sP4MCAzhpkY6bQeqD3oL9ixYN1jrWlXve61xXoRxggCBEEAJsHeKDI+c4BtoBOHR3ABdCjo8Z1AG7ACLlFV0ATYHI+IAVAACo6Qf1t86GOfdQ5iwAAIABJREFUAFpYx9MlmxwAskhJIA7I8jughTwAMu+4486a9gaYOY9OACWg7hzACfACpDKFORulkJn958yZXfqR+dd//SVlO2MAt2znmtkUhm0AuOw6Sye7Vzv/c5/7m3baaafU7+yA3PC/6wCSupmyARX/AjfG1yHadb7dWsRT1rUEpsQPcIdY87/j06FqTP7nV7LyazY8EQeZigvssgGbuSZQlq5P4K6mxx44v0gc4/kbYRBSVGwgb/iL7fkMAPc78MkmJz/nlIoFcmRDKtcJESaGjAlo80s2uwCuxZm/EeVshIRlJ91ExkKkZ31SwJrP6Of6juVbIJ7tEKd+z0Y9jnFsOvHECDCLACKruAN0kU4IIiQMudkxIN2YiCd+4W8EaV4KiCl6m8rM1wgFABupgvQxLtJLfPIBgpquADMbZv1Q9pFXPqO3vKOn49hXd5qcREiF3CQjeyDE5CCy1rGIF/HpWCSDnED6IYLkJhuoHfxNJjqzITIIcGf7dIoiQ8Q+e/ldfvo/6wSTk4xeeogz1/WDRFCj+AGRiXQmP53EOr+H3GErMU0W3WP8oj6wNWKI/8QkAohOWXuQv/gEKerY2jRtwYIinJBL8lw97Tbj+UHZHZlmrHSxOocPjOtcRAMf0j8EsdjzmZzlz2woRgekR14AuSYyRAeeWMxmbeREiok1dhYfvpPL2dE8vmN/scSu5E93oPjxk6Ub/B1bq3VyR4zQh87qPtuztZiS9+ysS5NsaljqgBxzLbrJRd3wWe9T/rKveJGHWatVjiGHQh7edsut9Z16Ql82d4+Q7z4Tk8giMeez7Pyt3iBFbbJ10803lw5iVSyqV3xlPPHgemLIvYQd3X+M+ZWv/H3lpxkPmRnBfuwtR7w4cl3nsZk6pDPQZ1kPUk4g5+hLBnp5YaGzlT/FjRoittQociDB2NoYCDx1MrM81A4y8qsXaezKt743HqKT713P+eQWV1nrNksU0EHdJV92gWcb9xjknVhRf+SOPHENJK57g/HlHvvzIXu6nhx0HZ20WQJndGRGEap8KBZcV245h7xqAhLTPd7vaoaaJe/coxcdfFDVBuOJa+e99rWvLRn40zHk98KVrp4jkJ/yR4zSkfxZnkLtdF+Tg+JVPIv9zL5gT3HRbXB0a70QuPjib9c1nJM1fNVG92+5Kwf5hfziiX7dS7CnlAw26lJvxIcczUsq/5PPM4lzjM3Oan9mbohpdZ5vPHd5TiOLGCX/WWedVfLaHE0dU8Pc28U3UjRrik5/cp5Oioobf+eZIaSoz5w/c5tZbWh4pO7HY2MTbdNms5B0oY63+x9Y0a8p+h8PkvQS9xboLfALskBPiv6CDN9ftrdAb4HHhwW2RorafX71Qyva7G1ntUULDmwH7Duv7bH7rrXRkjVFp0+f96D66E7RDevXT3WK0tgDvwdjD7f15t+b/uHhqbU2gcj8ZA0pD/emZQHhOpmQU4gFpGi3QdF+BaYz3Rx5AVz45xrAsU4KJA+QgjACELrdwUeLHAIWPagDcsATgOQ6ALROI+APsEASmKoGWK5fv65kzxTUbIKAKAFQgEegA0ikA8DhWMDNeJok6GQnVIAp3V8Aje+NQS8AAyhJNwr7OE+3Tna7rs6J9eun1u0C/rNZE5ISSEQcALwIU37Yb799C5Btv/12BcqMBfAgk+iFwEAu+e5jH/tYXROBRSY6Hn/800qXa67pNg3iCwCa/ZBD2dnc5+nocw3+QA4MDg7U2LfeeksRbgA4AOd4wBGoByyRZWILgUR25B4/6nwydZVuwDQQy0auDeTWJl9z5xYoy9p2SC12Ae4QQaZPpnOK//lVLCDb+Ju9gGbn09Ex4gIRwHZPf8YvV0xkQ5hsZpMNt5xDznSJIXUci1gCUAFNpJop+yHBAWc5gkDgJ6QjfcQOO2apAnHrWDbxw25IMNeK/8QvW8sN8Zlp+8C/HGBv42bNW2DZNdgIuYPgA27pA/gCwMYWr66fTZ/4wFhskt3j5RvwLgcQC3zB32JGXIkj9mED9jCWMeVlCDmEANnpJUaQm+LQ54iI2IOPgG12MkY6jdkQMekcPnR9/nJ9Y/EzsB5SVK6IB/ohBcQSGcWb2EbuZo1cn3ed0hdOda/ztTwnl/xli3RGOTaksRggJxKOriGg04GrhpHNddk90+eRbiFCQ3I7BxGB8DeWa2TZAv7KTuyIA1PNyZh1W/0uxsmZqdKIHbZBIKl96gxixLHszm9sRkdxIV90KOosU4PI7fr+T7e4Gqhjj5+yIRs/ZEo2+3sZwafyQIwjZJA1iCh+pYu673y56fh0MKYbNjudk9f1nUcveSLG5R/fInHZVi7zF1nUGj7O0ihqnRzlc7EptskrzrJe6Y3Xdzt2q11ZSxcBpoNRTMs951hGJCQbWbup/19tzz7ppHbX3XeXfdNZLSbkDfnlMkIMqWd898esyXr55ZcV+fjjH/+oSDYysXOI3He+850le9bJJqM6I77lnHHIQke2RTTyN2KcvNbw5C+ysnPySHypx84TR+Il9YfN1EZkmTz3u+PUsyztIPeyhi5dna/eqNPqBNmybrO4kJO6PPlODot/8aEmiHtjJ76sMZvNDd0Txah64jxxQxd6kE1t9VJM7ZJDbMBXaqZYdw8VT3xoOrp6yKfqmO/ExM677lLyI0T96GIlO5ndk1L/yCWn6f7Rj3608kduiHHyyWu+Eo/kVqfda9ROceCfmu17urD72Nh43e+8IJUX8lRs0kXO5AW0OOdn3/GF4zwLzJo1s2bebNiwforE5QfjO9+1+N3xmUngXsQPziczUtYMFHHqO0teZNkhtqKH2qtTVFx5jslyHqbPD9ik81FInF9CjNLB3+RnY3/LA9/rFB0cHmojM0YnN19qRYZaU3RsvLUHHlzZvvCFL/edoo8PqNFL0Vugt8Dj3AI9Kfo4d1AvXm+B3gL/vhbYGim63baz2qoV97fR4cF2wH77tPn779v22XvPNmf77WpNUdPnu2Xyux+kKOCWjZY2bdz4c9Pnp5OitQu9afgjI1Okl3M9+Hroze8eyK1NBSzrVkEoeFA///z/Vp0o8+Z1BIIfxwKFWWMRIEQoZMOYdJACWcAvYkGnDQAApLim8wEh55IDQAKEgBeEACAKLHi4tx6nbiUAwTQ3wBM4AJQCBBEH/iEFXP/8888v8L3ddtsXITZnzg4FSoC2bPQCcCG7AFfAzO9samxjZGMmoCjTA+mug46MQBIQ73idKyFjER1AJdvbdbZbo/KXyraAJYIEMaq7CBDnC9cHghDFQFqWFHjwwQ4gPfxwt5HUAys2tZe/9IwC3kgGYB4xhAwiL4AKBBsDOLriiu+XTa1KC8gCndmdF0ngWDroisquwv42JoCFtNXlxGaAGbnpDQT6YTP6ArDsBPDqeOJfXZti6PDFhxW4No7zkKJAM8IQoHeOziQxyg5AJdAHrNcGSJMbLSGexBMg6BzjuyZ9sp6qGCVfNhUxlvOQamIKEAUg2Yu9s+u82GEDfs0GOOJCjJq26HzjGE+3G6AKOCJ5vERgd7oA5EhboJlfkRuITN9nIyUykN14fIiQz5IK5BLf7CZfyCWOkabILNclY0hRx9JXLMs3ccNH2Ywq64CKtWzUw6bOIavr8xW7ykEErXhGniAVnENuNSFLXPA3GUJqso38EANyOdPMszmOXKCjfM2aouTLuq5Iomx+xUeZ+kp3etINccQ/6bZMx658RRJlHT01QkyKI7bgC+eoQeRnc/kkTuQh3djeeD5L9ye/IR9dG6lCVnqRQ2yKQZ+Js+weza7i0DIh8iwETdYCJQe9XUsMIkXFsfERO/ytVvE3+yK42EWesP+nP/3pqRcirimf5VLinR5qE+JJ7PGvXHSc+FF7xKKY8L0xTQFmGzFPBscj/rNbepY8QUAhfNRjPiY7/dkPaeY8/6tHxpJbYly8Znd2U/ORWOTKsgVs6v7CBlnagX1c3zG1dvA9Xfc8W6hNyPhsPkUOPhMbeTGio5lO8uyGG25sJ518crv7nntqDN+552T5BLaVL+KFTd0j3NeyWd/DDz80+VLioaluZjHFt+558gUhbEz/+BoxG7+oIf6JTzW1uxcurToohvIyLUtpIL/Zz9hqsxyLfPyT5U7EGtuxO3u6p7q38S+d1H8vG8SQa2UTKePyvfrEZmLBdcQN2Z2nDqsL7MyfYlS8uge7L/KNWR90tNSFfJIT7jPim7yWZqCz6wwPDlVc012NcF2x6l6qxjhHnX3HO95R9d7n8ZUass1221ZOk0dO0st9P5u7sYsYs7Y3gl/M6J7kyyytgtx3fbXbGHxBN3YX02RFVPKV7/hInJsmrr7ceGPX1Ux+tjaWWuZ+4JysKSpGyaYu+e6EE55W9kOqi3N1QT76PmRy1p1md3HFrmRhc7mgBrk/ejnpfM8T6qnx/S0H1FYEu3sR+4mTWhqptVp6aTopOr1LdPozYGaYTN9oCSm6dt0jbdY221adGRoaqenzdp/3v07RL37x73pS9N8XQvSj9xboLfAEsUBPij5BHNmr0Vugt8D/mwW2Ropm+rw1RRfOP6DN3XXnNnu7bdrMGSPVKToyc3RqoyUSDE3uLu+h/qFVD7Utmze3vexMO7mmKNAzvVN0dNbMenBPJ6CHXw/gAX6IJQ/VOkWBZyQQYOP7j33s4wUGtt9+dhEMHsQ90ANPQCvABXggIDyIA+QZD4ACjn2HEHANcvgd4QYAkSVdMIAVUAOoeehHUuy44w6TJOZlBQCAG8DDgzuSjbzkA6qAInoBD6Ym6tBYuXJVgZfFiw8rgAkwGFuXjg4nQBqgAkKyCy9QmrUQgTLfOdZnACSgYv014AZRkU4u3Stk18mhy4ZsIyOdnJdeeknJBZSyGQI55BkwjXCgX6Z1ApPO+9GPflzA7Wtfu7CAJABMFmOTR+eYjs/8TTfAjV5sfdRRR9bYps8jIvkMmNQxYxw6Iz5f//rX1zkAIDCJwABexRFyASlKduAZONa1Ahgi5QC5gEUgXwyE0EPuHbRw0dTGI4AV4iikqPhw7AUXXFC+ZV8AmGziG8A/+phfqlhgB7GdzVgcRz6f04H9Mx2aTH5nQ2CUTxAGrkcfMRNy0nkIRzEttvnA+exLBqCUX50LcGdqrLER1eIHgHWuLj8EBGJJLGaqvjEdI2ZCftObTcW962QNSrrIkWzY4fp8T28kkzEzfR5Jlw5LpIbOJyRFup+RQHIqpCjfxkZi2/chx50PwPOlHPC7HPU3Ag35Qyc2SKenGEFq0Bupzt9IakQn0hHBJOaQpsB7phCzYUhRtvWD1FFfQrjRgR/Izz8hxdkhvkZmsKm8ZkPHZEOgrPeLsCCLa4pZMRhSLTtmi2d1Ql0JWW1sRF1kDQmBaCIb+ekrb+SdGsS2ahtZ4m9kG1mM7Tx1KWu4ymf2E3teRMllfkGYuY7cVe/8rjuSr/gSGa/rMKQIG6i7jsu6x8YU916giBn54hzxRTb5gNTKdGC6ZsM7uUEXJB35QorS130BMSY++VyuImrEqRjme3ksftjbfUd9ciyyTbyLCzKwlXxAmvGB3EGUJUf8bqMlZI844a+slUsv8RvizhqVZ555ZunHRvz+ne98t+0+d26RotlETM1U/9NVLO7EN1ulM9isB4TjunWP1HHf/vbF7d3vfnfZW81MNza/szdizj+xgpwiQzav6aYdj9ULr+xWrv5kfVoknxqWtXLZiR/cA9g2GzaxSTom3Td1+SN35QfZfWYKtXiUl6nD4j3Ly7z//e+v+1fWPOaDLCvBp+JIbsv57GSupsgvNVhu+C4bHsoRtc73fLp+/eb2G7/xspo1Ih/U0LWr11StVXt06tKdzFmD3PXkyO/+7u9WPU/3ppctao01ReWDGFJzdYrKG/niRzywlXs+H8ivT33qU5WT8k5suq+pz2R0fXVIHNeatZPrEas7rs2/4rdbI/iGum9/61v/u3SSg3xlDESlMcSZ+BG74pu9jcnmCxbMr2voFJVDfKx2e2ZgA88J7K+2yDf5w/95uSM35YD8ePvb314vJvnX2rE+l9fu5QhWcU139Y++nlsGh4Ymp9B3z66PJkSrG3T9+npWoEueDf3t/EfWrWv3P/hA22772WX70dFZbaIN/tz0+S996e97UvT/DRr0Z/UW6C3wJLNAT4o+yRzeq9tboLfAz1tga6To6Izhtubhle2E445tx/7SUW1ksLXBNt7GNm9q4xNjWNA2MmNGDQo0DE4ukg/ErFyxsukU3W/ffYsU9SCLOCrydGioQPXsHeZMPQx76AXQ/PO7H797MD777LMLZAGWiBXkht3nPSw/85nPKrAENCBsPKDrMgL0svO0h3yACUgwDvmALmORBRjzUO9BH+BCEAB8yEHACpj0f0hF17v//m5H7KGhwQKcgAkiCrgBgIAM4yJxPvShD5V9yE1mhMq6devr+F133a1sAxghFoAsgA2YQAY4H7mUqduAMpAUEgvQAViAGcQDwAlwIY2Amg9+8IMFFAEb4B0osgTA6tUdObJ8+bIC3MYEuJATAKXv6EE29gQ8kLdAECCJjAb+7HoP6Ohi0YUDlCEnERNkBR6BJd8DxOlO+uEPl0wSSD+pY7NpEtDtuggKm2Xo0OMvYyEBsvM3sMu/CAJ+/63f+q0in9nNBg/vfe97q1vKcWzr2KyRBsTT6+knnDi17qK/jQ1EkgEAzK7EbJ318ZBorgH0nfD0E2tMMcMHWXtP3PAzgIycdQ6CgQ+RLcgzAJS/beRkPTw+50N6kwWhIb50J5IdWWDNNmMaB8jV+SUW+Us3HOLKtdgSsQGMigc/gDiihh4hwRDASD25SC7kAuDqGgC7sUICsQv7kjvTuEMoIpv4nt5yFomEvM7yC8Ax34tDMvieXAjLdKY5FjnmfLIaE5mF7EJCsBGby2MvR8QxOwLv8k8u6Yo2VVWcismsOelYOcG2ZJEnyFw5Ib7YXZ7J1657+piqFYgSsck+5JQ/ckdMpWPZDtVIBXUKgcLm2eAIOcAm6gr/ZY3HdF2xh9wjE5nFQ6a/I5mQamTKGoPikcxs4jzxVmvjLlhQY0/vtlQ7EIvpXFaPnCMu5YvvESlIXJ+RWTwZn378IYbYLJ3H4lxcIpFSo+QkX4oJOYBUpYv6ywfiB2nkpQU7d+tAH1p5kU5Q+e3aaou6GyIQoWQcf/Ov+4I6ZRw54lpsz2550UUuvnaeY6wJaio5XdRmcWoc/ncsX8gbY7lPOEcspKPdOGR3/fhTPomPn/74J0UAIpnEYqbru0/xjdqcXbuRp2zMXux95513tacsXtxuvOmmsqd7DvuygXHkQmYYiGP57TrpuPvud79Tu6J/7nOfbW984xvrPuqFGHIz621mvVsvOdxX+Fq9QHSJLfcjdjCu8V1PTqpp7mch650j18UkO7mXqeN+fObeIJ7S2ahesYc66R7rGmoNnVyHHdxf3HsRkG9961uLyCOjF1ByTa1Rp9QCcrGZ+PIvLxeRu1nuQxy4z4oFcqRzOOtYZi3OdMezwQH7dV2cfEk2a8+6thdh7oVizfXc0+gR0pQ/+Gj12jVVL8jhOHHMDuLK32JZTfAPacsP7p1qMDl0h4pt9iCfWiTu/M3enjccr/44Xk1U25Gtl1xyaZ379a9/Y2pDMjqlg5y8We+Vr6ZvZMiua9euqdpi+Rw2EjPIdbbmG7KTT36wj1wlh3tpdFYj+A9pTFb/kKJiUB37yEc+UnrJES8xnC9Oq6t4w4bqFB0a7p4Js1lnCFB1gl3zktz3ziV7bb7UWntw5Yo2Y3RmyTc8PKMNDA7X9HkbLdl9/stf/kqbGBgssrQNOMfU/EEUbM1QsZ68tfE/ce5Hej6gB0e9BXoLPKkt0BfBJ7X7e+V7C/QW2BopOjgwUaTo0556TDvm6COLFB0amGgTY1vaRBuv6fPDk52dRXZOrgeFIFi7Zm1buWJFkaJtfKIeerNoftZHm5iswgExj/aIzz2E//mf/3mBL2ATYQaEnXPOBwv8nnji06tTzIMxAJ6OHGMh7QBhQAMxl82AgB1Ew5zZc+pBHTjQdQQoAh1ZUwuoB4oBdoAS6ETIIDq+/Hdfbq973WuLFNXdBbQAAln3CrAGDpBOCFdACDnABuRateqhIhtM90IYpbuEnAAIcGJMJFA6V1yHbf0NGAFfZAQUEHoIEGA0O5wDN77TuaQ7BqkEoOrq22mnHYtYO+igRUWCAP1sAdACVHREbiCwkCf0ANp9z05f/OLfTnY3PlS2QagBQAhEOgL6SCQg0TXZUQzwHaCDFPWzceOGAnI2jDjllJOL5EHMpduLfsZzHn2AYPKTnd3YNZ07xqMDQMW/yIzppCiSCGgWJ2x31BFHlp7IKbGBEEKkklUMIDQQAwA3sOx7YxqbvZ9z6nOL/ED8uqbvxZJ4ROggHRAMCEfHA8VIAaCSjekG6AK34g75gLQBZtkOScOugKm4R+wgwHzPB1kPUYzzFbDu+umS5AsxI86QHUgSdsyatXwr7rOTvfjgQ6QgEk13TzZXYQOyZk1Dx2ZHYd2BWYuVj8Uhn5AbkRCiMt3WIbP5gg2QMsbiC9djL/qTn270Mr4YVg/kRTYUMxa7iRHXZXv5znfpyhZP9PZ5NrQRk3IU+cBvcpc9nI/8cj6ihp+QDcYWC8g/BJb4EYdIN/8jFhCGzkUSil9rPSLD/WRN19hEniJefI4Eye7z4lrciEe+l1viTXwh1OQh4kCN4Dt1z7legJCDv+U80gapy+/qRaa20ts5CA31jM58kHVhxRgfiiP54vryNUQN3cQHP7AZ8swanZYPkbtsIG4QS2oleR3HT2KLPeW7WHQNhLXajkzO5jRsjWxGiNGHzegSktE5bCOukTf8I69CwBkvazW+7W1vKxKNbOlcZg85JN6QjOI66+U6TszxCzuSU4yox3TI7t1i6Y7bbq9aq56ITbYirxjhM9eTl+yYmuVv+Xbfffe3U087rX3ms5+tOA+5J/7IJA6M7Qdhp3bwkVrevZS5vvLkqqt+UNdnBzFIbrGljohNtYD96Op4cSAXvEjxuRxI/mfpCfJ6CSH++Zos5PeijV5iU31jA/VIbRIPfK0uiUf+e+ELX1jXd791bf5135Jv8kMOO0dNzYtEcZvd4OmVFyhIRee6PvuqL+I2axKrn3RSv/lMrIlb9wc/rkUWMWkMNfDhVd16yVnnlK4IOy9ufCYmjC++shZs1+X7nRr/9jvvqJijn7ooBtVytYsf5be8QBaSg55ZgsO16MCvYsJao2QXQ3KQbX3P53LWOrVqbu4HW7aM1T3j9tvvKFnZ1stbP+qUGqKWZvYK+djcva17ebuh8ulVr3pl1Qq+dj8RO/Inmz7xr/hQf9zrsiYo3dRs33kxhUBVg5CidFNzP/CBD9Q9Wyyp3/yjtmSjpY3Wlx/p1pT3uf+zaZfr1Tr1IyP1TJX15rP5kg0+N27eVGuKdlPybfrZLSuwfsOmIkW/9rVv/ouk6Pj4WJGi533soz0f0MOh3gK9BZ7UFuiL4JPa/b3yvQV6C2yNFB0eGqiNlo475uh25OGL24yhgTY6MtSGBrxnH28TgwO1g2gWx7d7UDY12LhhY3vg/vvbPvPmee6sh2kPutl4xEP1lvGuMzSEaRbWT+eA/wEjGx0gu4DbTK97//vPKiB1+OFHFEhBKgIByBugGWACFAFyZAIwkTVNa12tXXZte+89rwBmpgsDTq4HFDsXcDYuEAboAUs+R0bceOMNbf6CA9uiRQsLcPk8a+c5PyQicJB11gCl7Oh+6623VcfX6ac/r4BKNiABbnxuTNcFfELcAu9AGfBLd0AtU0wBWoCKbAAfAAXw+t7xgCDCBkkD0B5//HEFJi6++KKpaayZnodwAVzZGpAErAAaMtIHEFy0qJsyfvXV19TnxgeAyOB6bAqIA+nGFRdIMYBMV0pFUK0hO1jdvUg4JAfwSF+kJPsjXXSVZcozcgbQBDwBJrqyr3MdD3jyKXCHaBETsR/b0i2kqDVFAVA+ITM/6NZhS6AXqQXQIg+AMeAX6GUD5Me8ffcpQg8pKr6dn845QBcpAqBn6ncIHHGUDr10kop1IBxoJx+iL+vaiQN+QFYgmzOVEfgEmv0tHkKuOT4b2ei+EveIF3mSJSXICgw7jt0QPz7ja+SPYxFqWceOXcVvlmwQ33RNJ6cXAPJO7IdARCZkQxHkqFyie3Yt9r34RvrIW7nKtpkeT1d2FdOINjkhd5EP4sgLA8QZME5HsQDQp5PRCwbnIayyUQkbsZv4yvRmtSHEXTaXEePiNF1xroMU6Hb8XjrVeSonfQfAh7R2nNwRs+wrppE7YpK+fOBYn2fnaXEpVx3vXHbO2pXijh2yJmq6kLMxFdu6Jh/6TKwal138L//EGaLMmPLe9cQTv/IhGyAp5VU205IvPnO9dL4j1ZDScp2t09UrVtUBdSfrzyJZ/O1YxyFrXIstxFfWgOVzL55SA/jn85//fMW/a6R7ju34WBe3WFDHxJT8zqZdjqeD3JVjaguyiY3kSYg1cc2ubMYmaje9/a7WyXNEEhuKIXnMVnRUV9Wy6376s7onsb1YQk6pC3QxZV4MsYWuafKIMcSU+LEm84te/OJ28eSap/RhDzWAjP6WSwhMOYNUsrY2W7i33XLLzUU2WZs5eeV4HfOWTlH7yJW1fMUy/3tJ4zPxlM5jOaUWqBVyBxmHmM0LBjnjXDGSZUvoRhZ2VGOzIY7YUjfEFv+nw1pdE4Ny37hiXb1xPtuLR/5Ru+SHWOAfuoofduYb44qfzARhJ3YNwc6HdBVvcohfyOdeyX/Z5I2ey5cuq+/co4yrRiITxSm51Q33GCQ+27iniUH3UHV/t7m7lz3Elu/cMx1LTjHCRroodSLTlw/FtfjmM77wudqHVFT3xRr7sKEa516kPsoFNUt8iXsbLYnRiy66uO7fWdvcvYr/xJvxCRCKAAAgAElEQVRz012r/nnmopt729y5u5d9Tj/9tNJZx6xxXBNpSSe57jz5kJeJ9JVfaoo67Xj2kx9srXtZXIhxL7P5EFlLd9+7ZkjRTZs3Fylaa4xOrgmcNeZDkk4nRR2T2UZI0TY40IZHZpReExMDtdHS8PBIe2Tdhnbv0uXtoosu7UnRHub0Fugt0FvgMVigJ0Ufg5H6Q3oL9BZ44lpga6ToyPBgkaLHHn1kO+wphxQpuu2s0TbDlCdM59Bg83DqobamPY2PF5ADHMe2jLVVK1e2ubvv3sa3jJUREaAArIdiD7J2D/WQnE2V8kDsOCDGQzCg8Kd/+qd1nN2TM238rLPOLlLh6U//5QIgwIj/kRbZ1IZMfoBj3Y7+BjgB8iuvuLJts822be7cPQoAAll+PPQjfMjiYR8ABxBM/wNKASVgp5t6Nd523XWXAhlAOfAG4AE8ADVAl+nuziEfkAw0fPe7lxXQOPDA+QUWgQxgFbAiDwIF+YNc8xnQqsskU/9DIIZkIT9yDoBmA3ZzHnAMYJJb1xRAg0g7+eSTikj7whf+poCqc3RjAV/dmqMjBXrIj6AzfogtYy1Z8sP62/R/MiFQHIssAIyRDYBjNozi89pca8aMySlwgyXfypUrSkZ2c012AAiRJzrZfvu3f7tIMSCVrkgjgJaM/A8AsxFQCvDpXuFva7fRBSgzJnmAe6Cbbfj5xKd107jJK9aQbN2Ozj8uco5Nsus0udkAoBVfgO8xTz22dOQb8QmEikOgGXijl44phKYYAcpd3zWzDARSDWlDf3YVE4A9nwH2yDP60hFwdS0/yC+gWJyI63QLyisEQza8IVM25OJHJAtQLU6AcfZDimStXCQF+7FVOkXZOh1jgK24DMFhPHGZncQDlo2bXc7FBgIG2YFkQmDQi9zigr35J8R6OlwRBnyum0unmv/5TgedXBNP/M1W9M5GXXJcTXKt6dNvxQjfZFf7ELDyMrt9qw3GQZSLO3HoH7u7TghZ+ccmyACfiQ+xkC42NUCus7nvsgkSP4orsvGDfEHIuCb7IBHJHyLUdcknXl2Hv/3wt+uRg23JwW7ZqVpu873x2czvIbayIYt8l/tiV5yzixhkSy9fkCL8yo/8lS5YBBfSQ9zIF3VRzRIbbOY66i0/IZ3kghj3mbGQZeIvyzDwQ0fwXVH6pF6TR86l61w9ZTPyI9TZSm7Je2RX1jzVpercrLWKlOF78rIRW4hJPqEfXyDQ1RgvBdieP1ynq5UnV20Ua2ocPdXqu+/sNqfL5jT0yfq3Ypo/fW95BHbKZkpIJh1+zzvjjHbd9deXL71AkgN0kVNZU1Z+ZLdzZJmcUWPuvfeeOv6SS75dxJpc4Ec2zzIgOkXdl8SCuLE0ilwVm8kXNnQuffyuJugaFDfykV3FlhdRWdqFPOqXuFM3XcM9je3k/fRlMuiPyMumcPLReHwjVl2X/ZyH7KSDOJenWfZEDKlpiD/PF7oms2kXX/AJv2Z6uRqkdvGd31MrxASZ5Y141CmqzpFRbVGXxKqx+R8JSVdEs7HZ3j12al3rLZtrbHKTVbenZxT3Qzblf+NlSZ285HLfdO+SX9nITD4hM8WQ2u7eIV6MQ1412DXcq+TBpZd+Z2pNUS+k6Oq7zGjwWdZSzsZ/2RTM39YSVVNe9rKXls/pRz554H7B/3JPjhi3Ns9cvXpqeQF2pZ8Yca28ZOAb/hO/73rXu8qGliVAivrdNY2nS9SzY6bPu6afdIrKPb/n7zwnZvq8cz0/Dg2PVCzbs2nTZlPuZzxmUnRsbEs9x57/8XN7PuCJC3N6zXoL9BZ4DBboi+BjMFJ/SG+B3gJPXAtsjRQdGmxFih59xGHt0IMX1S70NloaHRmuh8lN9VA5UA/+9W9wsB6ogYBNGze1Nab17bpr27RhYxkxnZqAb5GoA91aUn6c74EXyAJyPDwjNgAMa0T6zNpU2RHb9HldEfvvf0ABAmAAAQfkh9D0YJ4dbAEdYCK7kF9+2eVtp512bjvv3O1gboovAOqaQGGIRaDFeL4LaQgcA6Nz99it7b9/N62RzggcwBD5hURAaAACiAafA0OAO4B3+eXfqzH32afbWRwYAhRNtQcg2BEBAHiYBgxIAOvIM9cCJo3DLkCo62Q9OaCXHbNxDQAD7IRA0blywAH7T9rpkCJd2Jm9QvAhr9kLiQPwAMyAHMKCnDpVgKarrrq6Pmcj4FzHy9q14+01r3np1A64QB5ATWZkExJkcHCg9N+yZfMUwQHIAqd0RIRksxKgFTFFH2AcaZDOrHQXZoo6AC0uEgtAa4i6dFKylc8OXtR1VJLLD/DJhv43vmtmGQRxhAglC33o8KyTnl12BRzFMfBvKiFSPVOf2S27diMs2JfMWQsSYQKMO5/9+VtuZFyfsW82vOCP7KIN2CM7AEYx57ryJmtTkksnj+/FOBAuRrMLvG4iZIwYkhf8KcaQB2yVDU2ykRNb+d24CEKkYHboTqepa2XnajYT7wiOEI3paDRW4pufET18xe4hRfkFOZfdsMlGv2wkxWZkCcmMOE03p3PZli5igt7AumMROM5FeLgWwpod1BYvDZAHcgqBJN4y7RppZ7x0xNIfUcUn6d5VG7KhD2IDeZxORnEjFtQBxJDaEiINuSc3xD/5shmMeBMvSAlji2vXIp/P5XT08r3zfeZ7cqoFYkAcsU92tecXnWp0TmyTC2GSOpHp8/RH1tGdfeWpmkAfeapeIuiNw6aO0ymJTJIHjhVLSDo1QqyGnGZ7uWQtSeRklmfgO7nIfmI/aw2Lr3Sr0y9rytKD/RBW2e1dd2HWiBXj8l7Mu6aarU6QVa32t3rKzuJMXIs138lPPkxdD0l+0w03VlyrtfI8hDiCOC8gxCGbkYX+YkXcX3HFle2lL3tZ+9xf/3WRUXJPjacnfyK0xCYbi0n+IuMb3vCGWuN59uzt25vf/OZ27bXXVL3Isgt8QD/dvK7bvXg7sGqDesHu9PbjPiI21AP/2JOONntSh9QWfnV/Qoq6//Gl8cVVt9Hh9jUO0k5suW+xMXvI5axVzP/yQp1wr3UeWdVhtcnYmbpOTrXU9cWauGATZDJ52ZBfXIe/3Bd8TzbfIabdu9SObJBGNmPJSfrIj+9ccmnlktkI6l2WvlHjEq/ui+xMBvropvRyqvJm1szyCd+5/6kt5Igd1DS2kvNIRtd0PJn4RO0QZ/I9a37zCx29DOT3bJTHx+Rid3Xjwgu/PrlkwuapekwPLyU8wxhTHDteDIlf59GHbW+6qVuWRacouT784Q9Xvsl9cewz/mIf+vCNmkQPYxk7a6HbRMv36kl2paf3n/3Zn1Vc/HOkqM2WBoe6TZSmk6LZeT7PjHmmnL7ZkufOgaHBKVJUp+jYeCtSNNPnv/GNi/7FTtGeFH3iYptes94CvQX+dRboSdF/nb36o3sL9BZ4gllga6So6fPWFD3q8MXtoIXzq1N0xznb1+7zps8jRYeGu+lPHlyzpiigYvf5jRs21O7zSFEP1wBvgEd1gpqGP7mpUqbg5wE4XYWArA4MxIaHaw/dHrSRogDntttuV4AfqAOashlGOhI9yANKwAXg4hzEwuDAYNtll90KKBsTGAUGAOH3ve/sNm/engVekSnGBwCNARD4fNOmjW3mrBm1YYHxgChkCnAFDAE/QFntcrt2bRFZIU+69b4eLDD53Od2HS3AKzIJAYw4ABiBYvbSicV+up1c34+x6IaEAAABNsRCiFDXRBKQmU7ses01S9qznvUrBa5mzBgpuQ455OC6jo5GQBgJ5H/AEYkCaLINO/gH7HakwJEFSv/n//x8/Q0QAkx04gc+uuWWpW3hwr1rfPoYh5wA8cMPP1SfjY7OqO4aAAwZDCRm12SAGSBzXeQHgiM7QyNp2Mw/axqyP1vzsWsAbYi+dFzxsWuwvTFqd/BjnzrVscfO7JmNtsSbsbMrNcKerZETbFPTtA8/rMg0/ka6ILp0ybEruwGddPE/gMuuuorEi/PJJF74FQlvXCQY4MrOCATEF5mBVIQGmbJbuu4rpJO/EQuuIRcd4/N0b7qWvEDUkAFQNhaCm/xiKruUu3aWWZAP8sP5CEDEgHxNB6Tz+TLrpiKT/YhjZJZrIc2QM3RwLPIDUSIW6ExW5IfcQehlmQc2AtCBbXZFNNGNjxHKzqE3e4u9EG/0Zit6iB2kF5JdrGWquhjjf/7kA8dmPVg2zM7y6TSjE/siHLIhjfrCV46Ri8bjPz5jZ/GAYEIOqE1sTney8be4kNPsirRIZ2Km4JJNDokXJAn9yE0++YBoYUN68Zc4dT2kpnrgekgXNkaw8SMfs5n4R87LIbKLfdfjT3VK7CcGECnk50+6I8N9J8eMqcaJVbZVY9QCNYR+1hcke9ZHFutqhLjKBmJij3wIGfKmq1ZXqdhBOIkRhJ08M7bjs3mMpVXYhK2QPWzJDmKfPshVdUzcGEtuih0xZFzkkc/pkxcW6qNr8anlM9QUvmVzNUIs1KZIX//G1AZjPqcXWd7ylrfUpj8Ie/KynU3AELbsxDc2yHn5mWcWKUpefnGsXOFnPiEHolYNII8x2albx/joyWVhbii/um9k6Qr6iDHyk9k1M/OAffjU9XzPN+wg5v3uWC/N6Od/uapGqNHiWi1Ql8Ur38tPcqqPeXlDZv6VA1nOJt3h4llHJF3JwSaIRvEtHv1YfkCtNia52PY1r3lN+eiTn/xkdQeHbEOwZt1vuok/ZD7d2FWuyH95wRbIYi9hHLfjnB3Kttn8yfFeLKQjVk7JH/HjfGOKK/VGHj+yfl3lHbvxL/uIs7zUYBu+Zgdy6Lp1bb+zHz+GmNe5jOjlZ3UC0eh+J379qPXyzctVzx9r1qyta910081FWJuWn6UHjEs+x2Yqu3h33Sx1Y4NF137a046fqtFIY3mWzZ1cnzxIXDawcZLnNF3dbKx2yG+EP3t6ecvP9GTXc845p2xPPj7mPzKr6xs2bqz16HWKhhTNGqLZbCk70k8nReV9bfI1MFDLL+kUde2QojZa2rBxc7+m6BMMq/Tq9BboLfDva4GeFP33tW8/em+B3gKPcwtsjRQ1fX7t6lXtyMOe0hYtOLA2Wtpph9lFio6Nb2kDw0NtdObMqV3i7T4PyHgQvufue9qWzZvbgvnz28TYeAEp33mA9YDu75HRGVM7xWazpayB5W/Heei26zaS5E1vetPU9Pn3ve/9RXjYsALp5wEfeAXiAHeAJIv6A1/pvAIAdRrdcfud7dBDn9K+973vF+Hpe2Sk6yKMAAEAAogGjBB7AC8w101jvaYtXXZ3W7Bgfp2DIEGAZI0tAA3RYEydbYgG8gCuAJFOS8DO9HNEjuPIEXIDOQJcAhHIBCCHHM4HaB0fgAokZlduABHoAGxCDCNusiM94Moe1vQ01v3331egBjEEOOvSSTcQAIhEBnaMC/A4F7jRIQr8/OQnP53qJgJmADGASBdJyCm6A1cAN3Dp31133Tm5dt7t1f2ElEXmAHFIG2SPayKZkAqAGH0BRwCNj8VQiA+yIcGQZ0AjIg15Qxc+BMYBbTb0GX1/+/W/VeDOtdjK51m6ADnEb2KFDGKXHX3Gt3x+0iknF0GTnXmRg0A18MwHPic7O+leC0EvThHW/geSxS4SA7gG3IHBrLOJQKCHmDnvvPOKREOYANGICrEv5pwHrNeuygd03dNIa7Iaiy/FFFKKD5E9iAaEB386n9/4ik1dV8yzMRsgXlxTTiJ7dJ4hPNjBsVk/kh3TDSZGAXUg3//+JmM6Sckq5smKaCVn1gB2TXZzjs44gJ292NZ5CDSxphvR72xLL7ajI4KMj9NZnq4pxKYc8Ld4Jau8RIQgRfgpxDHSUQ0QH8gU32XtQPHgeOPRQby7pvxhc/mn1okpce8fAkddoqvYzhRmx9MVQegaxs1mW+pZ1thla36Tk8hg+SoW2JMfkXpIDfYR55mWrx6zJ9nEtXzgQ3bP9GXX9T2Z1TnxgORhI/WOjf2PuJKjZHEt55iu7qWFvOU/U2h1G5JBnKtz8kpd9ZlYRrjQmb+ynqbrZadr9UD85YWX2ONXvkGSGIM9060rB5Bz8pNM8k9MWoLDyxZxzQ5yjN34XWw7lu9NzUZgOcZPVyPbVJcm2UIaixd2u/furstSTJKT7fwu5sjD145DEL7+9a+vOu4a6tPXvnZhTZ+/dsmSsoM6wr7qm5iTZ7kn8llISD7rNgGyNMRT25133lH5Ljf4Qzyou+KNjdPZz29IMbbjA8em+1TdJSsbpds1naHua2Kcf+WneCYXX/Cde48clVPGZl8+R8zxFb/L09QneiDR1WM2Q3LSR91wHTWTvyx/QtesEU0fxyOnzRgxBhnErXuk/BRfyQH1QG1kf3LwmTyVK+KfPD/50Y8rrvnLuHxJp2wy2G1EeFDFkXs7GemqntF3xaqVpTPy3v3tr/7qr+p4dZf8cszzhthyriUU3Ov9kCVr/rKJ+5X4kO9koo8f3cXZiEyddo+j7+67z617zSc+cd5UJ6s8srnVueeeWzq7r/CFePc3meWF2LRBFzvvuGNHTmcDNfZUP/jEeXQwrhp0wQX/qz3zmU8rgtO9yEvYvIgmG1nFCRuoneRQEyxf4Rx2Zy8yrFu/vp4d0ymqfvqZvtt8psr7PMspZY1RpOimLZuLFGXbkKKjozOrU3TZ8vvbhRd+q19T9HGOQXrxegv0Fnh8WKAnRR8ffuil6C3QW+AXZIGtkaJtYqw9suahIkUXHLj//0WKDo3OaNtsu10BjnWPPFIPp9tuM6tAENC//pF17bDFiwtoWL/Lcd26V9tVl4U1PQEsn2fNKKYAxIE7wNA4gBOg8o53vKPADMLgPe95T9tll12L3PAQnynVwC7AlLUxPbR7EAcsPFgDPoDv8mX3tVNPPb3dccedUxs3IHo8xBsfwHUsgArUGz87uQLuy5cvbQcfsqgtW7a0ZATg080FfAIegJTf6WFMIA2AApSWLVs+SQAdXuDPMYAiYIF4AVTZwXlIEwDW34C8v/1YV47ugCAAwza33HJrASEgBagg88zRmeWDrI86Pj7RttlmVlu95uFa0xPQc33nANh0dw0AC6hGSgOIQBbdHcNvBx10cE0ldLxzTd+bNWub9rGPfaw+0xnI9vffd3+BU/ZHFlm2wEYhozNH2z33dDuAZ+OfdA6zN1B/0knPLqDddYN0RHnIJsANEcLW2dwF2ESWsyNAl07RkHoAKD8577TnnlodbUgK8VY7yk/uPs/ugHg2z0FgIScASORX7fS8+ClTJBR/8Tf/IhzSDYQoBZIRDjopHccu2XAFKYp4SHctoA+88idCIB3MPgecgW8AVT7wB5KFPtnRG2Hlc2SsmBTPrp2NbrL5ESIT8Car3Mv0efGS9WvZj82zhICuJS8FQmQanyzAPDBsLLFHX8so0MOxCC2ED9sB/PyNeJNfmabr+vRIpyZSA/ntGB1yciNdyIgwBC/fIhGyU3c2SXNNOS4GrAXs85DX2VhFHPo9OmR6OLuzH3JGbIgLdU09yTR/8ZgpqnTLploID0SDWBYLfI1MowMyhpzqHyIpG6MZX4yRgx+yg73fjYdgUH8yFRjJh1RwHePxj7ERe1lLVj5nGnH3Amas4sWakiH04xcxhqyQs+ythrCBHJJ/eaGQLjY10tj0oBtfInd092VDNySSmpG1ExGy9EPSimMxiMByLpID2RaCOXljsyCkj/hF4nkJImfoTmcxyhYhv/hHHvOraxhXTOp2FAPiRU0RC+KCbGpJusn5TO6wOd+qe3yAeM2ajWTke/KqDUuuXdJe+Zu/WT7jI+fyE0IRuSRuXMdLJS8g5DIZ3O+++a1vtVe9+tVTpBxfZhM9OcaffCH3nMfHIanlvGvp8pcD6gmZ5R652MqLJrVH/Phhb3ZzLj2NL//de3ye+5PcYlediQhuceBacpoc/J8XXsbK7AD6yyf3AWOk61us+J0N5YR7W3RzPyCrMcjuxR7SL5vCkYscSGX+JIvaKx4QqF6EiQ+2U0PJoA6KR/cI9YI8aoE4pq/u5Wymdfddd7eZo6Mlm2cM+Zrzs6mUcWzWJc7UM/dfhP0pz3lOdTmyP7LTT15ouBY5dRS7b6iPWaM75LzrpJuez3R60l38inPXYRf68ZGawR5kcIzYdf8Vn/KJ7mz78MOry85FPK5bV/fAu+7sNkdUa8TfI4+sa5dd9t32kl9/cRsZGa64E8NetMhVP45V7+SUGOZHdiWPmBRX4kCMppPWCxv3T/6RTx//+Merpr/85S8vApU8dKiXB+vWtW0sVzTYzTJSO3w3tZFSbcI49HMkab6vmUnj4zV9fnBouPLMKkw2Wpq++/w3v3nxv0iKduvCT7RPnPuRng/4BWGQ/rK9BXoLPD4s0BfBx4cfeil6C/QW+AVZ4KUv/82JXNqDpp/u/4k2YHf58S1tsI21RfMPaPvO26vttvOObfddd25bNm1s4xNjbciaYBs3dOuBDg3XRkvduqHdGmMPPvBAW3Dg/LZl86YixACEbq3Q7qre6ps9P707dLo8HnaBWFMDEV86RKxxBli8973vrQdma3JmPUvdKcAbMORhnQz+IQmQEMgOgANI80B/yMG6ILoOHSAGmQpw+A5IA7QAGoAE4aCbAoAwjl3TZ82a2b53+WUlsjEQBUCDh3yyh+h1jn/+RlQCMWvWPlLHHnLooQXSnAO4IC9Ciur4AbQAGR03QKrzfTZvnp3c7y49Xfeaa64tEgCYQxYDRmxtbddVqzrAjuDVmYqcA6jXrVvbjjryiAJfgGN2AaY7XYEkPkNwADJAnnERTLfdcXuBf4AUwLNGHlt34LTbZbam4q1c1WbPnlPdIv7+9rcvKTlcg635/rWvfU0RJkhYQOW6669rhx56SJEP4vHggw8qHbMZym/8xiuKjEWuHvaUxbUeWqYvst/v//7vFxnCJ+RG8ug0RU4g4eiETGcvXT98BcjSC8BFjrIFsIqkQ76SF9ADoIHDWq9x333KrukMA/aBbgSMnAAcxWTWS+T3bAyEUABwTR9F+InJTGNHkCJA+BYZhbAQ9/wPuLOZrlfdN0hMduebdOIBxJkaTmZxhuTJ7t7kYBOfAd9yCzkE+Ds+6xE6Tj4jFsgNJItRoDcb5fBPOoTSJSZu5Rs55A7ALabZQ555KYBgCYlDV+PzCRDNb85HfMldXVfIT4RMSFdyklcHqbgQb+xILuQVvcSwfKE/u2XDK/8jktKdh4xAUAD36UBzXeBfLJBDDpIdQcBe2fSHf+gjhsSKJT4c50f8pKb4PWuA1s7l11031ZEqnozh86wh67r0U8/IqX4iJoxNH3VMHqUTzufsm+UzELHyRz6KFwQZUhTpwcZshVjKplSuhQARS67lJQNbIl/Iwo7sg9QmqzFdi0z0Fp8h0NUD+rFxOk+zaZJazYbGcZz4EYvIL/HDjuKLz+WV+s9f4sUY5FE3jCOfyUruN77xjXUtBBKCG4mYXeDJFtIq61KKTeQgm6cbX42Ra9ngRw2gG2I5tSFLI9DbZ2qDeAjRJj98Rg4vAciLOFdX6Jed38WC/LNhHR/QSa6xK/35KS9r3IPoLj+Qxmy78847Ta0lTSff8ZlYdT31hV7sS1bXc30+kevuoWIkRCSfyAM+kU/sIibkMv3kpHgyptiXb+6DbJQXJdkcxxjqs1girxrpf8S165AfofnwQw+3/3b++XU/RJyp3e7d5JK77jX08buXAHKDb9Xvbbfbru24045lpyyB414kz/hFrMpNtcsxuW+nQ5gN0pntnkB3MtHbut50dy4d7KIuDsW3nJM3uqHFivouvuiX9YjFJv+r3+I5a+mqVc5lPzkklsSH+EIgsqnrsbV8Ix/bGkutt06veyT9xb46x/fdC8Rv13qp9LjhhhtrXDHhucxSPezIX+vXb6gY+8xnLmj/+T8/vx16yMF1DflIjtQlOWcs55DJs4R64J6l1szZYYd279J767nE/Y0tdPSrK+zIF5a1EX/y0D2F/fLC287z/iFF/eTleJ5BHTe9U9TzkbFCmm4ZG6uNlgYGh8oerQ22iTZYa4quXvNIu+vuextSdGRUN+pIG59cc3Rw0HR9m35uqWe4nhT9BYGP/rK9BXoLPK4s0JOijyt39ML0Fugt8P/bAo+FFG3jm9vCA/cvUnT3XXZqu+2yUxvbvKlNeASdMdLWb9rUvdFHinrTPzhQD9CrVq1sS++9ty1csLCNbdncxse2FEni4XbYw+zAYP3zgJppgnk4zoOxh3fA5P3vf389oANOAAhwhBT1EJ91No0NPCBNABSAl1zG9oDvoR9YAUyAj29845v1AH/ttUtKJqA7a1gZQ7cTwEMG4wEGSBIP94DhxRdd1Hbeaac2Z87sqSnSAKd/gALg4Pohm4FLdgGqgL4VK1a2JT/8YTtucoo3AOC66eihN7BDb4QQ0gB5ALgDmTNnjrbVqx8q0Dp37h71HZmtMeYYHSO18/q69W3LlrF244031fWB5Z/9rCMd71t+b3vVq15Z9mE7sgKVdAWOAHGASWcMwAowAjxANpJl2X3LSp8Xv/glBZyB09Wr1xSxdvjhR5QN9tt3vwJprQ0U8dVtUnR3gd904V1wwf8oAMWHO+20Y7v55pvabrvvVrb0N7D55je/qcZD6OoerQ6nsYkaE7HJfkiI6R12wCVAjEQCGE1jBOz5k40QFcBbNlVBHGTXXmATOQG4ArBANXIIkUoOvx973FNLDnHE1sgEfjIm3ZAUNqFBbCGQxCsgm3UKEW9IURt5BHTyNTIEkM6O3eLF77ov+QqxYs3F3/md36m4dq5r6K6jM7kRkTrksnkSEiCkIlCOMDD93nEIxDPPPLPsCPgCua4PSMsZxCuiAzkB5IcIYz+5cP7555cOxgJmEYNILbFGX2vR6f7KFHK6sIHvfO5YpIcYQhDKc7JkLVW60iUvBRDA/Eg3eps5DgIAACAASURBVDvHj9jkL+OyifPIk3qCKFA7jJ+NsVwXAatzltz8mc5Q5AhiQozpAEY2sS055AJSyzF0kKt8qSNQzMlRvtRt6TsyZYo2coj+ahR/OgYxxC/yXbzJQf4St+Iqy2vQO1P9s/GJc8UcGV1XznqJI2+cR1d28VKJrkhRPqCz4+SD/KYH3cQu8kreI/nFHdKP3cn0e7/3e6WLa8kHY4uvdIIjM9UH9UM+0i9dz3I8y4TIFfVDDKuZ7Cbn6W9Kvo5DNRfZibRmL7JmDUudy2I16yA7Vl0hIx1f97rXlYyuI651HMpJdVYs8As7i391BTkm1tUxse9v9Ri5ZcwsRyH3+Z6tkG/WTpSz2VTIy6S8oDCGzksvkLIeLB3lnyn1H/jAB8ruWUNY3CN0xYF7ALnkgfHVTp1//IMwzAZbSFif8bOcEy/smZdAahf/qY/0JafrkY0tkenuge4h8oFvna8G5KWI+iA/+Vqtc1/lS3lpXMf5XkyJaT7hWwQlm7q3yCP3X7q7j96//L6yiRzje3YWw+KIHRCgbKl+q4FenIkFdUdsqr/+dpwxxJXnA7YPqcge6gQ7kknNS6cx/ehPFrL7Scc+fcWc+u1lAuKNnkhgdVDtRSjLJ/ksB8nhf/VZTaKPWBN3/PXqV7+68oz/1RHjsKXcoJtc5Avy8Rl/yA1jiH2/i3/HqEWeo1zPOpruSa6HFER+m17P9mNbxpqZIbvt1m2G2K3jbYmMq9qxxxxVL1flQu599CO/5wp12w8/0t257o/qqni88qofVI7KM7XI8gHqldxxv/vjP/7jihEvROWOccSozwa8PP9nSFGxlLqd9UVDivKrz5Ci1qRHiqrXAwNDRXxOJ0UvuujSnhT9/w0q+uv1Fugt8B/SAj0p+h/Sbb3QvQV6C/xbWWBrpOj42OY2MbapLThgvylSdNedd2wTY1u6N/zDQ23jFm/ch9pwvYGfaCM+27ixpmXfc/fdRYoiRP1DRHVdlCNtaGi4yDpkWYjD6aRoiFIA9ayzzioyA7DMzse6N5yHSACGgQUPzDpgPPxnTJ8Bv0AJ8Ahweii/9dbb6uH9S1/6coFPoJF86X7RLQRkeeDO5iR+B4Zrzc2lS9vpp51W3QYACjl8DngBrsgLn7ENwAXwAGCO8bvp80uXLWtHTU5PBAQRvEATQOJYugODZOmWHdi+xgPQTz75pLZkSbfz8P77H1AgRBeM6fNADnKylg7YYhf7ndp1111fgKTbTOSGtnjxU9qSa69qhx22uMCqMYEpAI2PAGtg0bXZBlACiqJLkYpnnF7ACcFrbOBIJ6qpuLpFERL/9R3/ta1bt77WPkOmAag77LDjZIysLFD7xje+oYiebhfsG4sI3XOvPQsYn3rqcwvc7bDDnAJigOeee+5Rdl7/yPoCzCFFyM/2fK1zhS/FEdIDqNRxJU4cHwLYdemWteSQAfSlN1IHuOWDkKIIFt9XN9IpJ5edkHFIuKxPlw2PdIAB6IgjhEY250ESIWLJyO6IJzZnG+QjWxoX4ETmIBn4DdEkRsSv+AI2kfkAP0CMxEfWiTsgGVhnH7GEvDEWvzlGx5JYFmPsRW9kD3BMH1P1xb9riX/j04WdgHKA3fjyS1cYckQeRsfsvs0HpngaS9yns1LXKjIIqM8O3yETERvimR5kTZcj4I38IAtf+4eoQ17IeeQ0okEMkxNx4pryIbWCLEhRccfGyDxEAN3ogyzK2rb8mA2zkIjGVkMQkAglPnEe3cQmPRAofMLu2fyKjfjVePSRB8iWbHAjHpzPVumUlbv8ld2/+YCNkU78xUdiAGEmfl0boSTO6Ct2swayumos3dLZDV4dRNYh1rI2I8KIL8WimonsVm/FNn+K/bwYEKvsQCakttosbn1mjWJjI37IQg7HhVRH8sgVJJEcYMNMwc0GSMhm5FfWyXQ8m7Ole0H+t0u33/k3xGZIHvknduQRMhCBRR/XRxbTwblilt/Zke5iTIwbB0HoZZMYYzPXlltqI1uoh/4Xewg4x+kiRNiq43xq/UVTsJFjarjP+VH+6sKnp9qEiHMvQSzJQzEqD8WGseW337uN+h6onGUXfpM74g7hmY37vEw0Vro96aGbL92rco/v+cn/SEL5orbp7kPUsYn8oJ/xxQ8/kIFNxT6bIHHVCvU1ne9k5XM25RvXsASOGENOX3PV1VUHxeAf/dEf1XlyRo0Sz2LJMgByNi9osu4mOZ5z6nMrF9gS6UYOtVLe66hExqr/ah1CTr0Rw2LZvSYvINwbkPBiIpsEiX/neZbxwoc/3DfISzZxhBTN/TzrHLtPGE9Ou142fhIXXiaQlz34wLm5b7vPuHcZ1+9ISGPwKxn8qONkEL8+22efeXXMK1/5qjrH9y984YtqZs1xxx3fdQHfu7Rmauy7734V6+RzP77ttlvb7O23accff1zVDbWb7nIx65bWEjGHHjrVTU3vvCyxVM6PfvLj0uWtb31r1TuxJYazOdYf/uEflv6PJkVrDdDW2vjERD1Hyt3pnaIhRdNZmuWVHOfcetndWm20FFJUp+h0UvTOu+5pF1/8nZ4U/bcCC/04vQV6CzyhLdCTok9o9/bK9RboLbA1C2yNFLWm6JZN69v8/fdt++2zd3WK7rLTDq3Vrp9DbWJosG2eXPtpqLo+O1LUw/QDD9zfli9bNkWKmkIPiOgcso5VSFHdotl5PqRoCNGsiQncATiAN3LCQ7tOUecBvFmrCpHldw/OQAXQgTgARH0HtGXjI7u3Ij+QiEhRoAnZkmnfACeCEpAGhoFF3V1AhbEfuP/+tmrlynbQQYuKWNJB4X/XcAxyAlBC1gB3xqYD8IGEXLp0Wbv+hhvaLz/jGUXuADlZExDxRUcyIw3SXcWuxqbTtttu0zZsWFfj77HHngU6dWjddtvtBUruvPOubjfo0Zltr732bpdccmmNiQj7h3+wLtt+7YD992lr164p0i5rlwKfbKjrD/ECFCM4kHdIV7YkR00F3bNb++zYY7uOyQ7ctAJ+p5zynJqu/dOf/LRtv/3stnjxYQUWP/GJTzRT2JDA8fcRRxxegA24v+66n7Xx8bF22OGHFXhG3rKrpQIQFeQ0dRRBdtQRR5UtgPNMjwcYdfwhVYBtNiQPUkbHG4LA30gGPkGysq+YAXxNUwT+kVBiC5gF7tk9U8sRNX4/5qnHFrEGyANujkVKiBl2QUzRAdhHNPAV+7MtcMuWyEXfiztEB7IACSFmxAnQjLRApBkfkcav7BBiDEnDb/4HttkAyTNF4C9bVsSOMekqvpAp5CaTY7O5D7IBOOa7bMAij8QWuf1kajV/uBbyGqEohtmRrbJxGQIFmEYsk52MiAXxwr5+xK7fAWt2QlSKL+A3G9XwC785hl2RUWIou8LTGwmBNPGZv5HzYptfxSZi8i/+4i9KV/JmLU/f0S1gnt6Z7k42eWwcvkASqAvpRuc/MooRBHs6utmCHOJDDLIpndjesabCugaiCHHEJuRCZPA3PdkKWcgnzuUDx4o1sYsE4gMEFX+SjYz0oR9C0HeICXZBkGWNWYQhncUNH7KFHCJX1p7M0hKuS2dEGUJJDIldOcBmxkHm8Bf/pfs1hG3IXQSj4+nsevycTlH1k57qALuoOdk0hz/y0opuHSG0T10f4eIz11Rb/RhffImHd7/73WVzMes8ZCaiKS/O1HJ1mWz8wj5s7XjkHJKS/vzof/cK+S2fsmmOOOQT1wspL+bca8SGWmRJD/+7HsKNbdkb6RliX+0QT+okO2dJFvZ1LB8gy9MpitzXnSzm1A91S47RXVxccMHftFe84kV1PPkRWepRlklgZ/qqN+qja7O1/93z2EH+sr3cUQfoz/diJi+cHCO+2Tf+J7OcRliKNTHITmII2a7+btqwse419H7nO99Z1xYHri12xU02tVJT6KGuZLmdvfeZV7J5rshGde5N6oT8IAvZxAX7kMN93f1E7PneeFkaRa75HaHNb5mpguTOCwa5mdh1P3UttpYTPufzzDBQn9VptZRN+UvcqQfkVFvUfPpmaRQvQZDRYl8MsFs2OVO/xYTa5/5xyikntw9+8IPttNNOL/26ZSxOL3J706ZuCQz335UrV7Ujjzxq6sWxZ4Mrr7yi/doLnl/Eqjh3rroqN+SSOBJbfCI+5CU7qlF8ShekKBm9DHVflSvkV8vYVge1GPGiKNPnc89fv2FDG/IyY3L6vM/ZO7N1Msum1g8dGyv9/M7XbFikqmWeBrt1R0OKDg+P1PR5pOi3vvXtnhTdGgjov+8t0Fugt0C1J/U/vQV6C/QWeBJbYGuk6ODARNu04ZEiRQ/Yb58iRXfecU51io7YgX6gNb2e1akzuTbo6IyRArr33be83bd8eTto0UFtYnysptB7eAWMTPtCitqBvZtG33ULpGMgpGh2M9cpiqQCgAEXQAS5AfAAHsAYEsrngBiQm7X0dFAg8wBKOyL7XFeJtS0Bj8suu7wATR7IgSHnA65AYHZfphOSAgAFCr/6la+0+QceWJ2MiISOkLytdHeM7hbgE8gCHAA/ABSQQlggRS+7/PJ2xn/6T/U5kASIANXIBGQfMobcQAHgTC6gC0jRbfvAA/cV2WQ6HIDeTSu+tcgRa4wiDeYfOL8A0dVXX1MdTYDPzTff0ubO3b3tv59157puEHIZF/mGbAG8HMseCFHnOg7Y4Scg9RnPfEat56k7lA2BMD4FDhGxfHbnHXeWrtYyA1zptmjRQWUfY7vWi170wiIHAP8DDzygfe5zn217z9u7MtPyBADbGWd0ywewxfOed3pN4TvpWSeVTKbesz87IoUAMMf5ISs/8gnig734USwC6LqBQuQhtXQYAZ9sgYAHaAExfgRixRJb8M9zTzu1jkU+8nvWlwMs6ZUp074XGwgFPgKAAUfAXYeSGEbiIT2BdSAVINVxZ21UhIRuHtNhxXdiClgHmDMFFBjml2yUhMhzXTZBBmSdRz5Akvksm4uZWi3WECs+z7RvoBxxwKb8Kn+NL6/o53rkQrggKJAAALNuLTmE8JV35Aa2kTIIJaSH88UEEgIpg/ABuHUQIo18h0RyrG66LGEhLsWrmM9O9nLS5wgF9gTmP/rRj9ZYCCEkJnsj5bNeMH29aGE/8ee8rAHKduKFH8VYiAvniifXU0uyoReSB+mOvCWnWKGTOCWLsZEGbEdO9cvvfMHv5BMbfERn1+UL44WYl5Ouj1RRQ/gAASM2xAEyTVwiFIxFJ4SN6/tdPBs36+UincjC7mLf9+ynbiHkdX7xGeIGkSRG+JpPEYPspjNM/eN/Odd1sZ9c6zCqZ2SiE/uJCaSOlz9yxThqPTlcmz/8OEZMuHZeLskpetONPuop/eWrvGeXdAaqK+qLqdfyh/8QgOqhOBIPdGI79nFdcamGsAXdsslX1lB1jBhW0+QD+8or9hP3ajwfqw3in/xqNbnkmjVP2S7LuqhlXgKJ7SzzYSxkovwnA6IJSegYNhV34ozs4jREpjHZXk7QKeviImLViNjRUgPyir3ktfjzUgjBJhfVRT4xDZoO6q66JM/kfzaTUuvEiHuW+wXCSmxm3LwMcJ9Vx9jf72wottmGzKtWrKyayO4IYzHGxvwmr8iTrliy8r0cY2eyzN5hTtmY3q5hnWV5K4bZXd1Wg9RbfnOMe4wXD+muRqC7pvuusdieP8Wr/GNzyxzwl/uEmE6XvWcOx5KHDXzOZ374T0x7JnGPUBfp0t2vR+t+SU6xTLdsBMkPYk4s0IcvxZuOWZsxqbdqj7ru2UOOHnHEkaUfW5588ikVi2vXPlLH7brLrrV0zt57z6sY8RniECl62OJDatNLsSB32IYfEdXqPB34SZ6T3THkFY+11MaNN1TdcJ8Sw7pM2SKbaVkn1fOTHGXP7CDPjzX93f15WqeoWuAn645mCj25netvtkunqenzbWDw53afp9vDq9f2pOiTGNf0qvcW6C3wr7dAT4r+623Wn9FboLfAE8gCj4UU3bh+ba0pOv+A/WqjpR3nbP9zpOjE5IL447V21XgLKbp06b01xfzQQw6tdUYRox5mAanppOg/NX0+D8cenj2In3322fXQ7+E70+R0IQAlAA2QhiANcQpUADfp7ssab8gZD+8Av26Jrlvs+wX6XDMkIHAD/ABUyITsRK8DBxisdfrGxtrc3XevTkYgG2h1fYQDYIAcAECQX34HCgBmwLHr9ri3Xf6977XnnXFGgTRABAABWoFK4CS7ygJ1PstaesD90Ucf1S655OICpXZ8B2C7NQFvKGBmAw+AyvIFQBN9gcxuuQGdJqajzy7fAKVkB/IRcGzHBlkTjcx0AIzYBKC7+JJvt5e+9NdLzv32279ICOS4aXvd9LstRWgMDfLhyprCb1y+sgaarhPkCHD3a7/2ggKI5J4///+wdyfQepXV3cCf3PneBDLPIyEzBIQkjGFGmRRCRRRBi62KiorQOnSxHKo4VAGxRa0Faj+HKvhVRT9UVKBIUJmnICJTCCSQkIQMEJI7fuu3z93X2HYVVheuGjh3rXAv73vOc/azp3P+/7Of/exa7r77rgBL/Gn33SvC1uf0B2QecsjBYbOpk6eGjoBAlWP0gzDI3qnOJ6/PADX6cFxWjwKg2YORXhAEiFJ2NgbfQt4AZWwOnCJF+SS5FyxaGIAXGRx9Zq+5Jnry+R55zGaIRKSo67BjbnJCDgQBoiw3cnL9XHIJYCIxfM+HXAMYBezpGVEmHgBX1xMX/B44dyxZEEfZl5B/Gl8M5rJu/p7V1AA8WyIu+CqfFlNsDfirAPKZmOMXyGKkDP1nf9Ak3JxPPvHrGshFciNnxBO9+x6paDkmHfvMvBBIrsX/xK84FBPkY0965aNIMnPPneydK65cS1wjRZA7SDv2Zz96pBdy0Qtd0DGdmQ956EAMI8WQEmKT75hHVaE9OAgOY6QeEFXIDjFAz8gdMeP77CPJJuZmLH6F9HEeQoRes88hX0bgedHDD8mBnKFn/mteyAE+xR/FFP9B6hg7iakketjQP9dgF35IfrIlESj38CGy0A9d0SEZkYZ8WDyo+EJyIUDlA7pCniE/vLCiU+cjkZBcbIKw5RdyIkKLjPIcXzaOuDE+2eiKjema38u1ch3d5qZXSBF2pGc+kC8ZXIuMYlss04c8nzFF/+KDb9Gx68oXZKDnj370oxF7dMXOZMicwE5Zee2cqBJftCh+81GEtuuxBX/JHJLLyemeH4oTtuVvxvOiJquB+bsx+Qg/lPOynyKbyr38IKuJkYLsxW/olCy5EiArCbPalv5cz8uOfOFDj+bFZvKbXCznyCPIN/cEvsL+Yo4+xAU7sBEf8Z2c5j7HB8nEb/ksW7KTe4oY529eeORLgOgr2VcGWlXwNS+q3M+Mi/BGRLqOeGJLv+lZzJqH5dPyimvyabkJwZsbiNGzz9w3xA3Cl7+aF93yeyQ4m+dLHvbhm3RCHnpVxeolB/8iGyLQce5l9Iq4drw5u457qfsD36IT9o/qxr6+kE/uR17LOXQjtrMK1/+TJTc9onv5y70x71v8NFvLsPUhhxwasSy/Hn30MfEySEsdsu8xf49y5ZU/KCNHjgobs5ONly699JIyb+6scvjhh4UfJQkvFl0rVwuQxz2XzR1jDtlfGCnKjipFxQAb0gUbijsVwZ6dvEyRT+jCOLEBW3t7US2apKjHamN7ibl9T9GsFM1Nw7avFE1StNKtHelLvGxPUrRePv8SAiv1VGoN1Br4o2qgJkX/qOqtB681UGvgT10Dz0eK2oE+SdFZM6ZHpejQnQbHRkstrS1RKVoaVX02FqQoENLW2hJgY+XKx2P5vIdyS+oHlb4/IEUtoc6eoh6UkwjdXme5yQsCFNDwcI3oAeD1sgToAA9EhYd3IAPplEstyQOcIEuAbKDRwzvgaiMCO5aff/4FAZCBHeMCN0AWAAnMON9xwIylmIgBwOrqn/yk3HzTTWXjxg0B+gEOoA2AAXpyeTiAAUQhMZCEQFhVjbmmPL5yZZCiQIdrAsNIB8A3d/L2OWDw7ne/O8A88A8QIpaffrqqHJ07t+qXiSBQFQJE23EeqB82dFiZPHlKEJEIr6oKpLtMnTqlbN36bOnt64kqFOQTQERX5L/kkktCB2yAJEByAEDmg+hASNgpHuA8+OBDwj7V8skVoYO3v/2MAJ83Lr2x/PKme8vM6eMC2AJxQJljAFrEzsyZM6ICBHi3Qdf06buUXWfsWi6++OKy116viDnrNQrEs+mkSRNjLrNnzo7z+Q7SRZUVgEtGfyPScrmrv4FscpuHCiH6Bmpz0xWkSSwLvOuu8ANAjk+xpcoiADWrlIDkffffLwAsUIkcQSogaxAnrkN/iDLkJ5sAtQh6sjuGrEgDY+dyZOQNsO1zIN51XJ/OEVHZ99Df/MS4iAl/uyY7iAVzAGzNg42y6pWucpkuPfEfdgfC2Y+v0ovfWenMjghQQDeX7SM1nQPc+5uvsRPgay5+ywv0bL5si0jwtzmIBWSOz/g68hqhgFhAmmXfyCR4kZ9ITKRMEoJAOvKGDcwLWSoOkljOfEDvyBEy+My8ycivjcX+YiurMOmBTfmqnCEGEFZsYj4J7o3Df/iuv7MVQmxw0tMTJIV5sKeYN2e+53N2dR6ySKVktu/Iik95EAnmuuSgSwRD9ppEUokhczMGsig3zkHOyUfyoLzFxuZHh+LFtfgG8kfOMDbCxzn6XiJp2IA/+1sM3XPPsnLAAfuHXzhOzqY35/FB/uk4//gNndFx9uIlb/bZRLyJT9WH8hHZ2ZEe6M182JF/8Wdxz0fogR6RbWxNz7kyQF6XG9iA/eg3NypjS3HHz+mAjs1LbMrndOh+4nq5nD59G4kvJ+ZGNmyWu9vzZXLQAzKYDszRT1boikVzRRrzPfpgH3qkE/6DEDbf7FHLJ+mRvV1D/Lv3IRWr1Q03xDX0unSPoi/+zT/FET3JQ47PXCc3IKxyAyh6zSpPY8g1Yk8eQV7TpXPlAn7ke3IjRuUT9zoxT9fyuuNcP9tG6DMrx/ED9qYnLxmMQ+9kfNtfvjXuEeJaFTH5zIVvkYUu9WN1H8hckS+L3Ccbm5uC5Eb+OYfN2Zme2YKd6CNfgohlumZ7/uYaXsaRjf/4x3/YRGWvWNcvUwWlOGJ7c2aTbOHBB82frtJ/5SLz01LCvduLGnM0B/mT/9J9xjp5Mi7FFn+RI7I1h3HNxX3ZjzmRYdSokeF7NlokMxknTJgYhKmWNfz6xCUI5NtipYZYrVpEPFXWrn26HHLwvrFixGfZYgY5K1+Ig4suuij8iv5c02d04lnKZ/fcuyzm4YUCf2BX1c9k4t+qtNnFvYOOPPv44UeWzudGS9n/PUlRY+cLgf9IivIn9xk1pXafVymapGh3T98fkKLXXXdDvXz+Tx2E1PLVGqg18CehgZoU/ZMwQy1ErYFaA/9bGng+UlRP0a1bNpfZM6aXObNmBCm60+D20t25rbS2tQ6Qoh5Suzu7AkipFAV09YBc+9RTZc899ozPkKIeXgFymxMlKWrFFCC8PTGaS+k9GHvY1jcLiFOBk9Vv+gX6Af4ANSAWwAE8smeXB3ggCqgFLDzYA5xIlGef3RIP+du2dQaZADCQwcN79pREHHi4R4IAPQCC8YG99evWRaWoSkZEDXBufkgQYN81nJPVMkAy0AgcIYJshHSnDTuOPDIAkesDvLEs/MgjA1QhaQAWhCSyF6gwHhLBDuz33XdvgK5jjjk2qjQAPhtIAVsqM11zw9MbYkm7Je7IVCB08OAhZff5u5fVa1aVDRueDgIEeEcW56ZFxgDQ/L/5+46uETvkpePTTju1LL3hhthUCei2YRCABhAjYZE27W3tZeXKVWX58sfL4MFtQUxZzo+QYnfyIEERKFX116Mh02lvOi022DrwwAOC8LKsHnAGSt/73vdENdP83ebHef4GhhEniARLjlWvIewASaAf2ek4ZAPgjphDqOcmHMb1NwIcGE2Sih1zV2dkQPZyjOWRxxwdAJTdsqdaVjQB4AhUZEluSsJPLSUEaBFJuQs5YAkEA8PAOtCoqgzABIYRKT4nfwJTgNPmJIgeQDZ3YeejiB8A1VJScrC76yI3+CgCw/hICHZlO8uK6c/c+Z/qOT/8D+A2Fr/z4sD49CKuEFZkEVfG8g+B41h5gT7YDVGZuyabC8JG3LGbuKUjvmYDIpVg9MuWYhAIR0KIJ+Mbk6zsRcd81bz4v8/I59r8UNzwMzHrc60W+IwqPfo2r6xwTDKKPsiANMzWCsZGbvApMY4gIQfZ+LQYQuLQqTil67RJkqpsJQfRW26uhPRlY/GfFbZ0wY7ykM8Q4GKRX8gh8g0fpyN50bySAJJ7kwhzLNnkETomj+9dix85hy/Is/TjJYU8Yi5ylPnQO//ne/yULv12DiKFDpBo/CtJSTJX/YDnx2dklBMRf+zie7rnZ+RhP98jHv1kpWhWmbKBY3LZutgV17nkH9EkXv0gqVzDNY2vWpI+VXCrSHb/yGpYtmNHpBR9mz9f4OPyuVyPfONDiH+xL/+aG/+RV9iBrfmE4/kv/fFvZBvSme5V07EnWXOH+Le+9a3ho3IH+ekFcSjmEENIOnmW7u3k7Xe2ZvG5jXvMgQ/LTXxfTkESIjeTpHQfzMp11dNiju/IR374CDuKWfOx+RN7VJviDYucT5d0I+7zfmtcPom0Fatymvss/3DfzmX7ZKEHsroOHzPufvvsO9CP2D2O7Pw8e5M6HonKN90bkJ70KleZ20knvy5kEx/yt7jLjYroR5y7TtXOZ3Xo1AtA88j2G3RPPqtIslqav7Gdsfn2xz72sbgHOY+P0HVulGfOfDE3ZnIMP5CTxTYZvvrVr4afIcazVzIb02Xee81BXDrHPYUe+JwcKRfzafEmd/otbhYvPjCeDZYsOTFygtzoWcAzhHssWVpbWstVV/0oNjcU03xdK53RYZS44AAAIABJREFUo0dF+5zx48cNtAri5+LMswdZ5EF69XKPDfxzL8oNl/7te1V/Wi106Jfc2pHwD3oxP88AcrT8L2fQbfTE1gqjv6dokqL5HJykqP/3nfyTL5nl0ngJ39dXWtvbBkjR3t5SkKKWz2/YuDmWz9ek6P8WsqivW2ug1sCOpoGaFN3RLFbLW2ug1sCLqoHnI0X1FM2NlubvNrcMHdJR2luby+D2ttLZ1Vk6e3uiUhQgaiiDqk2U+jdaWrv2qbJm9eqyy7RdSvTS7+uNh1k/NlraunVbLPu2IcD2u4wCRP4fCPAP0NGfDhDQHw3oAbj0Bkyi1AM5ogF4yN3eAWcgAPgGYHKjDBWRqiCbm6vKDVWTgAoQ4oEfCHBsbroAiAJ3uWmEB3tEAlL07rvuiuopIALwBhCNBbSpzDIe0KW6y/hZFQNY2ejp36+/vuy7334BoMyFvIgBBCVQ5x8AjYxBDhkrewm2traUu+66IwCt/p0ACeCxfPmjAaYtWQfUZs+aHUvpLKEzr+r8G8us2bNKW3tzkNvkck16R0SYIxCdOzADQeYAKAPCdHvdtdeWtrbWsvLxx8uRR74ygCkAw6bmY6MlIO27//bdIMA3btxU1q59psycObnMnDkr9ERf7Dtr1swgOIxtmfyDDz4Qy+oQFcAbsLrHHlV1KjBrgwlj233efMzducCTc5BA/gFxueRaRREyBBkEWNE3sIc0579sRfeId/pABLNZ9okDJoFk1yNH7Do8t+pHiEzzw/8QVAA7XSIAkDI+Mx7yBOmA3CEDgg05iVRlKzo0PrvTORIrWzY4BqnEJgA2okW/TOQyEArEI33EDOBMJ0Au3ZHbvNgQWCUPMgZRBODncmxzQoqys3MA76wazZ6i5u66ro+8QggA/f4W/3SHHFdhZ86uazkn+ZAl4hG55HtzJkuSAGyDhACskTb0oMrICxBxrwKJPcQX/0QaZB9HeqBb8pNJHCOY6IsfIFSQR67LNq4rRpF58gk/QEqxDYIBOU4W/sk3EEnkFI90yq/omU3EM3v6G2nFB+lSPLJjVoSqYBObbOlzMoo7RBJ/RZD4O5fPI6ONQU6x5TpkN2+EOZnJJjfJEfzQXFxDjObGRXKeYxFMfMD3fA8Jlv1wycv3EFHyIrly+bwcQxeq5pBH5BAzuXzdCwiV7OKZzsks1thbzjIndkQy01tuLMRnjI3YsbycjeRSuZfN2ZbtEC/ImtzoSqwjm7KHNBKY/PRGD+KBjtlH5av5i185JzeY8hthw1bs6tr8z//THd80hpcL9Mte7GNO8ihfd33VmnIJss68zJVviWUkKBnY3Wfmgtzh/wgjG1/5TdfizfhyBFuLHdcSz+bAT7MSlD74Oz2rdjTvXCZuDnyYbsmAhBIPWRVNP0hAhJl44rfsKL7owFhIUbHCf+jNuT6XD+QLNuU/uYmR/JEbQBlTXpVLkZHmbuysZnZ/R7Y6ZvjQYeFvqRdyiQnxIq/SvXiiRzZhY/d6bUOiXcGQwXFv59PVBoJ3DrS3oNNcFcDn6IF+HcfHnEeW3BDLiyN5hW6zotecEYzynbjybGHecnLGmvtREpvin0/QWb70Mp4xzPEd73jHAMHJtq7jucXx8plz+RDS3fhyHbvKhewqLxlP/PHHY489JvrUIkXphm8dccSRYb8FC6qNHXt7eqMyVMucvL9Xz15t5fjXHBsbYrJfrjzgT+aYVfX8j+6R+XSQKwvk6Mu/c0X4xXvf+97wHTbhN2Q1nuXzYlPuNJ/cKJItnnnWKpW+0hSbbjaGbLlhGXlcN6tFxRoi1WfO9dPV3R32b25p7e9T3xKkaG9vX+nq7i0PPvRI7D7f0NRcBjU0lTIIkVptBFm1bPK7r+jh8OWL/77mA15UZFEPVmug1sCOpoE6Ce5oFqvlrTVQa+BF1cD/hBTtaGsZIEVLU+MfbLTkoVaPSg/ya9asLhs3bBggRbNS1AQQeshQ/Z+Qkh6I88HYA3CSoo41lp3mgQbVfpZEAhgqXgAxxA4wAVwAEX4AEkSmh+gkPLPHHHLRkjwbEVR9Ah8K8gUIWLr012Xx4v1iDKAUGPA7wcBtt90em/wAApbOd3d1laOPPirAIpk89Psb+QA4Ox+AB3QBGSSHB32AzfL2X6k0OvHEAImArGoYIAdBgAQAnHIDH0DD2AAUssKy8ocffjAqYRYuXBTgGnFlPnRpx1m6075A1aj55m62rj1n7pwyacqE0tzSFPOnc4ADEceONnAApgEagB3ZQcd0DfgCW68+7tjyz5ddFlWo5o8EVIUK1I0YUS3t01N0552Hlh/84IfliSfWlle96rBY4qcKLQH8xz/+twGqAGEE6ZNPPlG6uqvKY9WodGHDJcBK9eiiRQuDtGhpaglwi9wAlgF2RIF5Zx82IC43WOEDwJX5sgPAjUhE5iBZtidF2RxArZYi7hQEAF9CHNEHeQ89/LDwOYQfIgMhkruFsxuQj/BB7iBxnU+fyA12Q7oiKRAG5sM+CbbZE5GL5EN88VuEnnPIg4RBjBkTKZN9JfluEsXslcv62RWwBaxdj3+qSkIcIEjojc6AWXoB/F0HQSEGAGWVhUlqAermjRzLZZ7Zm9LnCArxl/1DxQF/RrQYM5d2e5lAJr5Hx9lflKzGow9kg/k5BuFlrCQHzRXJ4V9uSkS35o2Yy12PkQjZrgHxb27mnpvUmDeiLPvSZj9YOnEtYJ9sCENy8RnjsQPSzVyRHI4juzhBqiEmyCyWXM95bM2HEKFyCR9CdhgnSQn+Q4dyFJ1lJZzxjG/eWbFKx2Rjz+x7irx1PTnIudkLFAkkb2YvVnIhh+QuNuYXdCKukHHkMrfcwIyesnKMrGI+STt2FBeWG8ux/ECMiysVmnRlzuRE0rK9HGFMdjJfcvBb+YadcvMgcmeVvRyYZB7S24/v+CaCPluAuI6Y8nKAzvgckhIBJt/zGf5rszN2tpTe8eIJCSmWEfruPY4jr5xUtQ7pizxD9+Rkb/pD/NKfMeQeuQah7LpyAN3nzuiIYrnN+a6PfBV3zpXL2C3P4/+ZH/gfX3OfkXfomN3lgmzNgHClQ3mOHejPdVVKi3VjGNPn4lqcmZsYIi//MqZYIgs7y51051wxnGSoc+nG915uIU2r1QrDY3zEcfb75b/Za3jk8BFBiop79svWM3xW/hMj8qVrGjPzl2psPnfsq48L+ZCAGduqZ33HHvTPv8lKp7mTPRkcb/ztSXry+o6d5ED3a3H1iU98YiB2zTPbzPA79xZ25x/yP92wAd3xaaQgO/BrKxPcg8QAm8hP9CIf0DFfZ9Os0Pa98zwb0InYomN6r9r8bI2/kaJ8kj8feODiyCdWavA9vN+KFY8FGUhGOvGd1Rg2WhoyZHD4j3nk/SZW/nR3hxxiTYyJt2iP1NYWcewF9eqn1oTd8p7mhZfnMeO5J9AbH/Y8I5+aC30YK0lRG3a6nh9z8i+X0Ttu+93nzTU/s1FTc2tLaWlti+eV5ubWAdITOYoUtft8TYq+qJChHqzWQK2Bl6gGalL0JWrYelq1BmoNvDANPB8pqqdoVorusfu8MmynwSVJUaSVnqJdvXaQHxSbJnigRYoCBk88sar0dHeXqVOmRpUoUjR6QfX1RYWhfqJ2nre0O0lRUucu8NnnDjlgp2agAQkEEBkf+EXWICEAmdzUxENzLt3LnaIRSYg6AMRxluPrvanaAWGHAAQ6EAke8oFPgNGDP5ISKaESChAF3ICDYUOHlgcfeCCWfpPR3AEG4MtYSCMVWcAcMAP45oZOyCGVnPfZpKGf5M0leQk4c8l+Vr4Cjogc8yfHvvvuUx566IEAijY3soRZpRtSlD30EAMMW5pbokWAZWVIASCHzmfOmlkamweVZffeM9B70/d0ZT4ISgQOogZpgiyypBiop9+rf3J1Oe7YY0pXLPnbM4iFavOPveJYMtHjqpWrYrd5JLhqFrpoaal2kGUr+jzhhOMDeBmb34wcOaKMGTsmdH/66X8epN1vf3vfwPJoVR50PHzo8IFNqpA8yDMkEz0AbuwJcAKrqpUQPggqNjI3xIeqO3plK6SMzwB5c8mKRt+zI+CZ1XbmAZQDro5jJ0RALkM3L6QKgqFqa/BQzB+ABIyRMnRtuS3fMB86zz6hSCNgErgUNwg24Nr8zAmZYJk6mVwLyHZ9sYRccT7yIzfs8TIBsWX+yBjnIwHJxPf4Fb3QFWBLRoCWDslALiQYwgDhwgfNG0GZS4bZzzyRYmThJ8ZFyOXu81ltiehgc+QLG9AHwG6pPXIKwSMXkFvFkd9+zBdRSFb6SiKQryMdEBZ0KV7kCASVPCA+2RDZwhfoiYzID3Kbr3G9UEGGeAGDXPD/5MhehchC1+YT7MfPkCB82bXlIzomD19BjuRmOMZLchgZjrAxhjgRlwgXBGESleSjiyRSkDt8WL7Lfrn8jm6TzOTDiCIvXpAsuTHaZz7zmSA9HE8X7ImAc2y+EPE3/fClnA+Cw/zlBrZCoLk22yILET+qR41nbESTWMwq09y4CHHG9ubGpxD8cqw5IU35CXnI4nOVyPyLzyKi5dOsUjcn+kIK89GqknyP8PWsgEbQshnfQeIiThyf7QrIYGzzch4S3T+xj3yRcxzLjs5HOLETXfhObBpPTpdvEVfikY3FCLn4Ex2JG3kBYYio4kPiRBzKH3zA+ObNX8xNfqJLelVt7t5nnu5hfM89DBnnxzHuPWJGfuADSGg5QB5DABpXXJ933nkDZD07i335g52yr2T2/uSLdG2eSC0kMB9nI8fz9dzsyz2Dv5m7uboufxIfYowMcobPxQv9NzU0hr7NyZhINf4mfs0BKSfXGJeficXcfd7fhx1R7WhPr2La2PKIexEd04v7acaw6/iXqxr4a27m5v4pX7o3i7e0k2cDvTX5CT8kn/tMksTsSOeuQU7juYZ4dH2+ZTxkIL3Iu+wrHrJfrf9nB7nYCzSkLt+nA5/RKf2RKSv/nbNw4YLInR/60N9Ejq7uL6+NHqyLFx8UPrbi0RXl7ru9bJwdLyDkTy8l161bW6ZMnlD233+/gTzGn3JlDfumbfki3Xru8be5ITx7S1/MGXEvluQGPu1cf+vTKw5U9spRnlXc9/mqSk/lmo1NjXF/2/6l+PaVoVktuv3O9XFsKaWppTlIUfmspaUtSFHPlEjRhx5eXn7845/VpOgLgwL1UbUGag28zDVQk6Ivcweop19r4OWugReDFN3a1VXtFlqqlNrS3DRAivpk4oSJpae7K3afd1xVbdAaxByiTgUDQOQne0vlDqRAGFDxd3/3d1FN5uEaIPdwDYjnxjVIOCACqAYWAHbA0Y8He6BTBY9jEFSqf5YtuzcAiA0JgDWAyI+Hf+cgoQB2D/sqjQDIs88+O0hC5MU9d99dfnf//bGEDQhA6HhwTyALPAMMuWu08QBTc6t6rm0od9x5ZzlhyZIAPUBRVvgBgOaCxPHAD2iTy3xVkwI/hx56SLnllptCPyed9LogpiqiZFMFOrq6q41xNgEiKvMeCB0CLa49f4/5ZedhQ8qXvvzFctZZZwWARVTRFWKMrJY+52675577kTJjxi5BXiD7VNC0NjeXH111VTn00MMCPPtxHWTO6ae/JUAY8jQ31KIjMj311PrS0dEWdq960nUGEK6WbP62PPro8pAPqEc6A02qYthdNc/gwR0h3z4L9wm9ICYscSS3/8+l0QgYIBUpgbBArABlgDJiC0hFAhkzN9lA/ALqfIhP5OZNwDYi1GeIDkTBfgdUy43Zzbi5fDArfwF1ZDydISzIhiCwZB4pgDQBxpGidAPYGot8CBiEWBJFjkUwAOZkcV3j8wWkhu/Zj04BbrLwW7FBV3RrrggdZBFygU/TKb0ggwF79kGeIST4KWJIfPgMAeFYcZjL5/mLqkDX55/i5X3ve18QYOZLRuSkSlVkiLkD+HyafZA3lsnyMz6A1NJ/0bzZgKyqg/mtmKJb80IiZaUn+4s1BEpuGiVGVZPzQYSNebiG1hnsgfTjX6effnrIjaDIalmyiXWEVS6VFwtswk65YVvu1o5MMB6ywHzp0T9EEt+TR1xbzDiWvZG/udO2eBHr9EO/9CLu+Z7rZtUde9ELgoY+yINsyU1lstUB35Kn2IJv+B4JmxWtziGPcelcXqZb5/Mr8S0uc+m42PC3GPuXf/mXyI2IZrmOLSwPlpf4ZfaHJWOSnuKF7HzSnOmQTyFKjEMXXkCZO3nFpc310ufkV0QW8jqqzxsbw4f4gpzOfuJcjCGULOcVn/TJJto5IF7FCn9zDN8xLv26Lh8WW46TG8ib1dnyifwsd5uj2KBjORMhJMbYir+7rl6/fIit+EUuIeYL2ePV36oy6YFvys18QwzLpf65//FdMckmCDDXlGuqpdJHhI+T0z9jJhHLn8zX/RaRxx706r7p2PR59ye2o8/sXcvW7o1Z0e7+JC/JFXyObyAC2YHcbOIz+mQHOiaLa8qZYsJ4Xo74jDxIRZszksP8+QibuHf5R4/uafKWHGlcehSP5kHWrp7uuP+5Np9CIrKLa8jjSF6yu3/wd3k+e5fLMfQqJsWFKkZyu/fLIXQrNuQyPUXNg8yeKzxLGD+rO7MPOZuYG99xjLjjE3zDteUyOZht+ZprO4bezJ+9xJMYQqiKF/c08/GSg//JPXyCHEhRBLb7by5vnzdvt/DPOXPmhm7Xr1tfVq3aVObOnRo5hjxWdjz00INl0UIvP6zW6RqIEy90shKbb2VfdPKKe74nVvRHnTBpYtx7yUx+scY2fFTu1AKDXbx8Nh9xItewl6XzSNHcfT5bK2X/UH7rs6wiZZ946Z6f2aW+qfEPSNG+0hBL4+1Cr1L06quvqUnRlzvIqedfa6DWwAvSQE2KviA11QfVGqg18FLVwPORojZa6unaWmbsMrXoKfofK0UbWprLtu7ueFhvHNQQv22qBMxlpei4seNKV+e2IEV9X23K0BoPr0hRvz0I57IpD81JjvocAECKZk9RhIYHd33sHOchHDADRoB8oBOgAqCBGoSQii2EE8AI4AJna9euiwd+v4FX4BYJg5Dw25jGMK7PgCIgHHGAkBnc0VFWrVxZzjnn7JDdWAgp1wMCc1kzgLE9mZZVY67782uuKUe+8pVxrexBBrCbIyCEMAA4gS+gxNi56dF+++1bNmxYH9c8/vgTAuwiCPRKVSVDr0Df2DFjoxr25ptvCYAFnG7Z8lxZtM+i8uxWmz3dGeAciQTIIK/IqzoJKZdL65AqgGJWUrW3tZW3/eVflq9/7WuxaRWwBvgcdNDBQXIgvQG1eXPnRc/T733v+wGIfOY75AcSwPwQy+YNdO2zz6LyzW9+o4waPSrsazk9ux5zzNFhF4D1xBOr3pF6igKVyDrjGB8gM3butAvEAW6IPCQYnwDKkBEIyiS6gExEhmoqJAk9Iw8cB8Rmb1hETlZXLT74oBiTTl0nx1Rp6JpIHXpLsJ2bvwCt5HAeEsqYZEIkIjTNmwx81dwARKQEUpQcfMHfiMxsHeA8FVOOpRMEit/ZI89YjuW74gAg58sIWNdQ3cmGyAYEDDIX8QHUOg9xwScB26x6zqo1fgXYsw9gzw/IgtwA5sUXMsw/n/vJqiGxZVykh7+rKuh9B6q70gb8049YU31E3+LRvNlDDKnoo0P6cXxusobcQUwiPfm1FyPihizO9x1CBYnGj8jrBQOCDAljzmLE/4sHsWq+KhfNPclG/iNGEDHIZ/olF7uTh+6z3yeZ+ByyRtwZS+4S4/72g3Rkg9w0JndGl1sQLwg0se46CBS6Nq7fxmBLMhsD4YTAFtt8TVUtXbGhfI3UoD95hN+ye1YAuy6i7IwzzggShp34L/3627l8UfyZC1913awyNycEMXKIXHSHNONTfIRNkKK5wR3C1+oAedvYuQs9P5Ez+BkfZhfjZjWmebCXKl86lw8Rashyupe76ItekYDkYwPf5S7k/JJf0aO+skneu+dkOxa5wXliCwnnPsFGxhPvqpP5IJLID1/jc+nb7gnyF525bvSoXr8+9OF6+VKQbthM5eM73/nO+J3tC5CBqkdVALM3HSUp6l4pD/JNOTU363GMuOc7fD57sfJ5Nub3ZCGnHMCP2TR3n5db5BXzzd3Ys1I5ezrTsfEQ5UlkynPuiXxIXmYncdfc2BRjy025sRtdGTuX9fM5c2Z3+ucjYkb+O/kNrw9/5ld0575v+byXnuwsFyEs+bK5eJ6gK8eRl4x0Imb1DndducUzCqLYPD/4wQ8GyS1XJCnq2l6yyZu50ZmXKvQjx8lZYkce84MIJTsiVVyQJ18QkjurMrPqEqEqV/EFsSOXmL88zKeyshgpKhZe97qTY1xxcPjhR0TutkRefIwcMTLuzzhI83Ndzx7XXPPz0tLcECtOzF8MsIl7ExuwIRuQT77nk2LDce7vH/nIR8qQnXeKqnr5gk6z5YtryC2f+MSny5gxIyJveK5gd+PEZkue+XrVmvb9wUtx186NN3M1CR3+V6Sos1WKRi/75tYgQz335PL5uqfoSxW51POqNVBr4MXWQE2KvtgarcerNVBrYIfSwAshRf/jRkuWz3e0tUbPx2YbLvVUZGfp1eS+NzZaqnZ7fRIaLGNGjymd27bGEnoAC+Do6GiPfqJVw/uqP5aH3lxGnzuOeij2II0U9dCt4gdYQUoAPgABsAUsAKSACyCc5GtWEQL7gBVQAAwBDa4LBFhaDggASwgnIB+4BGJUqQDnQAhwiUADUKJSY8iQIEb1FM2egIBYLoE2BsCUVSBAMdBjrgDo6tVryqMrVpS9FywIAs64ru8YgMT1cx5kz81XfF5twDSp3H33nUEq2FzBclXAqaNjcAByugUg997LxhJImk0BnABVJOX+B+xflv76htLZuS30AsgDMsALwgNRQf+5NJzOEBeIAGDREsKFe+0Vm2nts8++Az3N9C9F6FnGp+rm1ltujf6i5AKwkAZPPPFk6CV6iz3zTPn0pz8VxCedHXnkEaW7u6ts2rwpxjn55NcF2BoxYniQhyr97LoLjK95ck3YJZclk8vcc2lsVvDlLtUIH8QXUI3QUe3iXCQFvbAvohRpwh58CwBGgPAb86EPQBzInr/nHiFb7qyLsM2dkRFXqtCQvfwMOeYzBAGy2piIN3o1BzLkZhfAp7GQ42TJncnJgqDlC8iUfEGQS2/pC1nCX8kFxPuhW8QsYkzMqOzh867rWq6BOAKqychX+QK/oE8EkbEAdNdCYgDDrkNuctE1nTmf3swR8QJQJ2EntpBByP5cgo6UQ97wfXbLlwLGyV6niBz6zwoyhJY8Yr65Ez2b8F3Xoh/5wMsP1VnkRhAgKSyH9dvcEBnyiZjiBwgSpCWSBbHGH6Paav36sBU/EhtkMwckppiiB/7o+Kyach7Ztt+wyt8IA/IhNJFS4o4c9JzLaLN6k674POKa3RAucp8c4zrim8xJZGXuksty4y56Qxq4Hrvycbk058eH5Fi+wfcteSU3nfABMol5RBsyjZ7NgW3Er+/lAvY3L4Qiv2IbejE2v3ZtfihHks/czMf39JKb09EJohNJxTdcjy2TvCcv4tOczUss80Vj8wuy+S43LRNHdJuEK3u7X/A1x8m3yB/xQP5scSJPZGzwK+Qdu8j92ZdVfjZH8xDfuToAKcZn8oVCLkvnm46nN/NXQZd5mxzZ+9N58pHx6dd55s1HsxrTnMnLJ+XV7GNLV3ITv9J+BGHFfo7jK86jD3nCOfwpcwK9ZlWx3+aDQGdTPmHu9JkvnMSWcbPKzzjmwY/EG7nN1Vjih+9lVaX74Pzddg+iVx6md+eIcfNiD7K6B7s+n6BHlebu52QfMWpk5CPX5V9sTL+qmb3kNG92SBKXTcUt3+SvcoDrJmnshZi4QezzQzqSez73uc+F7rNK373DHOUBsSQfuq/RDx+ke3kdcS/+zDur5uUL13BNPst2bBxL3VesiHnmZlh0LU/KdY7zN33TpzE9Azjnwx/+SP999Yly5pnvjr6x7vHyUUd7R9z//X+2LXjyydXRt3v+7nOjt6icR9d0lkSoY6vnpEFhQ7qgE/ct80c+NzZXpDYbsYM8RodZBYs8da57C7tvvxmXKtFtnZ0eU+InK3g9A+bKodxp3ve5fD4/s7aob1D5g56iSFHkb260ZPf5uqfoDgVJamFrDdQa+F/SQE2K/i8pvr5srYFaA38aGng+UlRP0a5tW8qu06ZEpejOg9tj9/kkRZuQo70V2WkpnAfXpsaGeIC2q2lba2tUKmx9bkvVV3TQoABUlj9nlaidyatNA36/63xuJABs+RwoUfUBRCYotvs84I4cABYAaFUsgJ/zEXpZLQUIAzUevBGOyBKkrKoQT+Ue1nOJJkAGSAFnxgegASmkDfAPTDt2hcqqo44qKjYB99zcJXuJAezAl2sAT0gpc6CDagfr9eXW224rrzn++PgeqCYn0k9VI0AE1AF8xkEwIRCAkqraTkUFgrmj7L33gjiGvMYlb7WRVWOQoloFAAvmBWzPmDGzvPak15bHnlhRvv71r8VcATPATYUQ8Klyx3j0gTxAJgGS9IoEBAZ3mzOnfP973wvC07WAoblz50UlyeTJU8IOo0eNDlL08suvCEKErsmCYDQX5NFhhx0aBEfVR7InqkN32nmnqFhCgCJELPdDPiATxoypNlqZOnlqyO16wBgdGg8AR2z5zjXoElGnaoxPIC0AaHoGHLc/DtgFDIFuZIjKOKDReewM6AKwyIQDD1oc5/M9fko257NFLs/nM0AywI9cRHIBsnweEYR8BqQR5cYHsNkcGEdoAKvmzy5k4U+5wU/2lURmIqKcL74QI7nBDP9FOpEL+UjPQKpei2Rhc/Lktdg1N2JKgkrlku+Ri+IIocbPAWckhB52qgPpAOi3fBm5ySdUIdlsinx0aF7kpyM2RHAghoB+MWbTFLs0I/G2n1xLAAAgAElEQVSM57rAOcIPWeT6yBjkC3IwN4QxR7nBHBFlfAXBR8fykh/XtfQTSc2X+YNltK4D0CMbxIKKNktmfSZnsCXSxfXImLEG6Jsvv+fruds4O/BD/kNeMSqGjEcu55kTvzJv5COZzQ+5wB+N53i6RtwguuhSVSz/lCtyp3jn8kN5hd/zN7q2fNX58kYStghs80C+8GNxIS/IS7lrvN/8HzlDPv7Ir5CZcix/5wt06G8tD5JYIyc56Ix/yiFIJnk6e8eyGULIceKCj6sOFafyk2O1d5Az+QHdmbO58QfzkRvliyT+6UVeFivmL9Ycky81xDy90gvfNRf6Ni/+L7bEiHkht8SGa2afWPrj6z5HuokTsXPmmWeGTxvbmOLZyzs+x64IHrqwDDvJf5/Jr/qSIg75ZVby+tw9KjeO8hLFMmZV+140iClzEV/0Q3f8lh+yAZ2aU/bO5oPuB+4Zcojj3avojr6MZ450nsR35ix+jAjOly58mo/LC14IIPfEgrnnxoZJurKbXG9eqtCzUhTxKzfxvVNe/4aoTNaWIXeWl6/lQi995FPnecFjXvTGV+UMvjl56pQg5/lQEqB0IRfwSznC3H2fy/xVH8uh9OLa4h0ZyDf5Br/PTdfM1fW07xAz4pUcjpVr6Itu6A5RyPfMjy7Yhx/yGcfzAZWiuXGeY/gHW2aPWXncCxtz49fsIp7oVIybB7+gn+qlRFPItddee8f/u75e3q43ZEi1SV5zU3O54v/+pCxaMDdsZr4rV66Kl6FzZs8omzZtDJnlwIxLMev+JhbIZg7uV3TjfD77rne9K0hRx+SmVHKa6mfzdu/mr2KV35kn+cgvHyI1O23M2dQYPijPZi/R3GjJ5/mCPDeYcn48H3oB39oSu887r6mpZWCjpXr3+T8NfFFLUWug1sCOo4GaFN1xbFVLWmug1sAfQQOnnnZ6NPP0n+37efoEIbo9Kbr7vDlBirYFKdoSb/nbBncM7D7f09UdYAwpChBq5N/S3FxGDB9Rtjz7TCyf97ALcKoURYg0NFQN9i2nTlJ04KG3nyj1MGxTCdWFQCSgDZxddtml8ZDtQd6YwCNgAvCZS+7WDFjkjuBAIAID6PAQ7vpI2wSguVkG4OLBH6EA9AA4SATgBBAkM5A5bdrUst+++8QxyCcgG7hzHaCiIoAHB3Akn89cC2m1afPmsrS/shBgcu3cnRvw8v8IAsAOiADY6BVIBX6RA3qKAm3t7R1xnLFbW9tCJ0jJ2LBhwcKyeTMwe9fARkuI4L9+/1+Xp9atLn9z7t8EKAUE6fG446pqMdc2HhIIELrmmhvL+973jgBGANjyRx4pf/mWt5RnNm8O+a688gcB2oAiS/XpADGxaeOmWFIPuACVX/3qv/S3Nhg/0MuzpaU5AKaKIb1DLe1bcuKSIC+2bn0u5m1DCDK6to2ZkBQzd50ZgA2RhjQDNHM5eW5yBbDzC6QCoMYHzQ3gRa4ZB/BL8hTAQ0KZJ7CcPUWN41iAD1C1e+7sObNDJkQ8ufgEchaZAgwiSXJ3aT6DuMg+ngiV7OEIAJMpe9uKDTIAknyOLEB4kqK56RKfFAu5+ZDf/DpJMtcXD0gIBAo/4zt80Vj8jdx8CMlGJ/SHCM8Nnoxh3KwS5Jfk4vP8HRkhxpwjVpFF9Oaa4hDhY1xxg0RDTtCFObluLn83jmOQIeLVd/yRvl0/22G4PlkAYwQScoM9YuOrY48NIA78i39kq7k6lp74iEoz+nYt5EH2g0Ve8gNxhhTiL1n95zei0DXYDHkhrtmBnlzPjzhHkLA/vSJoyO1f7sRtfP9cm52R7HKNscgkDsieOSb7C9MXWyCz6AUxhZAQZ3TvmnIbAhJxly+J2JhN2F3eMX/nImj4luPYSqznSxhEcmym1k/KIvNc1zk2nVExbk7iiv74TJVPG0IOfpmb86QdHCeWyMiXEboIILHtJRUiMSvxLe23PBf5RafkIQOdZWUv/cj/CCIxjchhEzpJ4k0+EnOuwSddW2xklSo9OEde/uhHPzqwFB6Rpu8iG5oPu7iWHz4sl+VSebpnl9zgiq+KfX6fbSV89ta3vnVgIyHjy43yD383JhnISM/mxl/9S4LNRn/5ooC/3XFHVX3LnnIOWcW3sdlCPuPHXrLwEbqT2/z2/64jr0+ZMjXixHHuIWyH5DUnfs4nxBw/9YOEM7+mpsaIUz+ZR/iTueZmY86x/Fzridxgjm3oiq1fe+KfhTwIcfFu3KofdleQpmzPB9hALPF7MpFRFeyZ73l32NtSdTlJnLqHkJ9M4osuzNXc2Ewc52Zlrsf/xd4XvvCFsBmZ+Yx4M7bqWXMQl3QqRyBpzdFc/RPz5sPfjCXnuveaK58TR+JFOwY2FCfsKlYd4x5Lx+YmTrJSVHw5lvz8FtmbzwTGXbLkhLC/9jmZc175ylfF/XDebrsPrDD4zKf/rug1Om78uHhJaZPJG274RTn1ja8vKx9/LJ4pqpeNeo0+FPcKfpTV/mLYSwffZVXr+z/wgXhxmaSoe584tjrCixRz82JDbIpneSz7gbovPLtlS5CirW1tkXv6evtCXiuQYrPNUi2z99PT29O/Cqm5tLa1xnf6ySJlW1qrTTur3edViv5++fxPf7p9T9GGAdK0WqGEAuiNStUvX/z3NR/wR8AX9ZC1BmoN7DgaqJPgjmOrWtJaA7UG/ggaeOMpb65I0UH/mRT1wNjb06VtfZk6eUKZP29uGTNqeGlvbSmtLU3xMNnY3Fy6enpCsq5tndXS+Pa2eJBXgfD0+vVl+LDh0VPUsnoPxYAIUrSltaV09u+K7sFZZaOfqrH+oACeWSnw6U9/JkDk+9///oEqRRVfqgoXLVoYQAH5ocILEAIwPGD7QT4hyDzwAyyIkXPPPTeqFV9/8imx0RJQCIACGoCeyhxA0/FIAMQMkuTjH/94zBF4euSRh8vYcXbgrZbRAT0AAzmRMwBMEqVZ0eR39hQFuoBmS9+ROrkxCyCRy6YBfsc5T+WPeQGNAPAb3vD6cttttwZQ2XffakMgRAaClBwzZ86KSrgJ4ycEaDBPRAUwoKfYwYccXIYOG1J++MMfBEkDdN1++x2hd4SXtgKujxwAmIDjXXaZXmbPmh2A6d+vvy6Iyjtuvy2AKFALFD7yyPIgq/Rcoytz7O3pDblV6QCkY8aMjerOSZOq6r8zz3xXVJshBWbOnFF++tOry5bntoT96dexb37zm4J8Pf/888sHPvD+ICifXvd0VD36HoByPMAMyOZGRHwDWAeuAVd2BoSRgu88811RrcNfgWhgF6mL5HNcViT5DmnPxvwMsKUjfyM9s0dl7rTMTkAksG8ZKCBOP0lIGp8OAXAVuIg2NssKJD5scyI+l5t5AKqu5TwgVkWxymn+tH1fPn6E4MidnAF5gBl5yC6ISwQCEjD79CF29SfkH8BtVjUiEZBG2ZaCLLkpk9/8A4HPzxxLP2yevVJzMxg6EH+Asblnjz/2yg2iEAnG0+ePHyAxvGDIZbf8J+1mLkiqXPKJsCC765KVzMgqS3Odz3a+RzggisgiJzjWZyqq6MZndI+c5tNJbhurqrCqdhU3TwSNmEGgIDUQbEgE/iNexS09IoD4przDb5BNdEYOciLUfS4Gs/ena4hT+k7SOHtkujZ7I1WQJsbyYoD8yAQkBT1kewC+Ky75HhKSrdidT5LT+NlvU4wjvfgt3SKB6Yec/MkckED8Jyvzqph/JM4xZ9/ncXwid1GnK/HFhuzsb7bnvyqR+QbZ2TV3KiejmCW3+dEVckyeFk9IsKx25udyFxshZcQK28sT8jsdyT9yOX8XQzNm7Bpx7l4gt9OLf/Ijm1ZtRL5Vpu9imf/WuDY/uukmvZkPjBc4W7e5n3WEPPydzVQ3sg0/Ny+5CCkqps2fn8k7yOXMBeTIKvTckJAukmhWaSo/+HFfYseTTnrtwCZobJh9XHO5tV6Yqq6NgbBS3ee+lBvWuVe4X8nv5OOriFP/7xx2zZizXFrM8wm+xL92221e+G62vxFH8ph8KObJT9cq8umezfm4+GLD3edVmzuxU5J6ZM+l5bmrPBn5hPHYlUzswL/Iww/cB8RUrhLht+Yqjvg0n8w8TFenvPGN5am1T4V/RCuWNWti0zVx5aWg/JObDp1zzjkxlvnxI7Z1jxeH7sW5yzxf5dv8lE/L2fyS/fmlvrAIUsQqGyI/5QjXNP/sY+1z80Xumqd7PL/1TEMHZJUvrFL5zhVXlNNOfVMcJw9Omlz1ZT5g8eL4bO68eeWqq7Q3mR45a+q0abEZ4gO/u79MnjS+tLe1hm7EDkIz85lrecaS18gnFrwcoHOti9yb5Eq69PLYfR457QUrG5Nd2yPz/9CHPhTz5See/7LSszE22qw22fSz/Yt5f5OXzrOSNF+8xI70SM1BNlXqi1ZIKmO3dSJUq1f6v3vgofKzn19bWtrai+s4zu70LpebOZHfc+xXvnRxzQf8EfBFPWStgVoDO44G6iS449iqlrTWQK2BP4IGTj3lzb9/JI035yV2A81K0YoY7SyTJ44ru82ZHaRoR3traW9riQfShsbGIEU9wPb1VJsl2WgJsFm79qmyaePG2OjH7vNJinrYbm1tietED9EGS6f6Bpa4Zq9RYxkXoXfeeeeVe+55sPz1X787CB+g7tJLLykbN24oxx13bBBFQBaCyW/EqodxYB5QAco8vAMwCDMAx7hDdx5eOju74/+RQh7kYxOAnp4gNBEKgBFSBTAwFkAGoOjJ1drWXE4//c8D6ADAwA4wZEkuEgEoAdqBQYCDDAAcUkcloM8BJ4AJ6QG0IfjMEQAFmJJoQF4AqUBFjvHtb38rzjvhhCUBnIAF+vPQP2rU6DgOKfrUU2tjswVzB2wefFDFx6gyZuzI2Pk9+xbaDIktgPzntjwXS+ERU5bkGxs5jYyjD4TKGWe8rTzw4O9iTGSIKi6kD4IzWw/ksmk9AtmJb5jL5d++oowZMy7+X1/W3FBo9uxZZfnyR2IDBkTBgQdWy3wnTpwQQBzwnT+/qoJ5+MGq/yUAS1eITgA1d69WhcOHKvL5iADgdINgBmwPO+LwIGn5CjAP4PMVsgD+gHUubyUL+yXYThLD+T4zjwTLyB0AlRyIejIBvMZkb+SZufAlQBLZgoxBVKo6AgQRrPyEDc0viU66BszpU7USX+VLvs+ds5NAZQug1uc+89v86Z8MAC670g8yj7/yu6z08TtJUXNgY7rxwoAuyUKvXhwgNpzve1Vt5rV9L1REB7IOCUTX5gX0Ikuck70mVVixKeCP8DBHID+rRsmq8kwcqEYybzHg2nSHPGNPc1P9RS4xbbzs30nf4pmOEbD8HSGErKJ7xAuCBDlEv/SIFKAbdmNLn/MjPpPV6eRUTclf+QfZyItQJQ+dua5KP7LTLZnYhX5cw7l0wW7koF8xKPb5iHHlMXLLNWyAGDU2WyKQ2Jrvyy98hy96OWAZM8IF6YrU4a/mjGj1W3xaUswXkIJIZfpHSrAL3ciV7I/kpDOECtLx7LPPHqgeJbPj2Z+t5QIyeeHj+CTCyWhsMnkRJL7oVVzIqY41b3p0DT/0l71IM+7FlXHkbLnUywxyih9zQK4hkbwwMRaSit7Hjx/Xv6S3NYgw19ptt91Dj3If4vfb3/p2vFDy0o5fiYPPf/6iIH6GDOkob/mL00O23IwMGYigQ2CyjWvyM/cE8ye7cfkWe7hP8E+5Wa4kQ1TO9fWFvunQse5PxvSZXPfzn/8sfOD226uWHeJJHJln+jq5xJLc5GWDMfgCOyOS/P300xvCR+QEuYGf8nN6du/L2JDbc0WE/D98eNVv+He/uz/ylxhx3Wx3wB+zJYAXjfxALGSlpmptzwzi1bVzczK+Ly74braf8Zu+3QvJagxjOY+MrkkXbJCtU1wb0UfX7gHmYd5kda8m7/U3/CJIbDErv/AhsSDn8wExKZfzbf9vTLHL77NCXS5gN7rzfJDxzQ/4eW6oJD+xN99jI3K4X7l35CaRjjG3aA3Qv0zfHORBMZf9RTOPLD7wgPL9730/CE9xI87GjRsfK1A26Ts+ZUrY88c//kk57LDD43nt8ZWPl3Vr15c1a1aX/fddWCZOGB+6ZVtErGuTmS5UrrKHechHbCTXub97IZftPuRjeV3MI0XlKbkLqYp4POussyLe+DRfNHZ3T28Z1FDtFh8v5vuQm/3PoP2/+b7zcwl9VoTH/5e+WDpfBlVj2Fhq67bO8Gvk572/+W255trrBkjRqCId1FC0a8rNnJKQrUnRPwK4qIesNVBrYIfSQE2K7lDmqoWtNVBr4MXWwPORop5Zu7u2lonjx5S5s2aWsaNHlMEdbUGKeqD1kL2tq6si4+LhtAT5qXpo5crHS1dnZ5k8aXIsnddTtFoq7+G9sWzdtrXaMdxDbG+146iHVA+tuSO9h18Vi5/61KfKsmUPlLPPPjPAtWqJf/qnr5T169cFaEc6eBBHagKtwBMiITc+AhqRBYAngGEZ2xe/+KUybqy+aKMDbABNgBZiBTHh2HzYz56LSA+gDDh+7LEVZY89dy977rlHgEvgCNgB4ACe7GMGGJMHwWQcOsid0rPPnzFzUxngNfvZASs+zyo349A1UIpMsgROtYqeotmLzkZH9GH5PKAyZ/acYmOFxx57PIBfBR7X4rTLgoX6PE4MnSHWLOVkiwkTJgZYXLRwUZABdHHJJZfG5klAIjAKoE+cOL6sXffUQL8z9kPYJUGg+gU5AYCyZVY4xcYujz4W7QuAvoMOWjwAiGyy1NbWWvbbf7+o2LUbvfk8/fT6AEjORZDS2bgx40KXyCGAH6GQ/QnJSfdIBKRCLsWlA3pFVCz5s6rHG/BLPuQJ8hrhy38QGoBrLpllZ6QKUMwuSDF/I3fIhSBFNtGl77N62fe5MzuCAGAELo0LPAOj/s4ducWRsXInc9dlb4QwQkulXvadAzLNGfnBx10XwZQbzCBYEKBAPN/0g5AgA2IrSWNLHM3ZGMbP3p/0mz0o6Tw3rTI+0ors9A/cOz+Xz5KfTugwCSJ+gziInrwrVgzsyg3k54sNy0Fz+TXCQ8UxWcVXVc18+8DyXMSJePUd2cyRPRF8bOwFg3P80L8YREoA+WQgi1hDJpg3wiOXHSO2xEASQ2La2EgPsc0XnWueZBfX5MzzzB0RwKZJfopROkOCyCWuh+BKH0SK5pJ4fpt9LsU/G/tebBlbNSK9ygdklrNUqMlhZDRH8YCMki8Q7kgZuhIDYkNsIj+NZw4+U82o6hPhgZjk78guPi1P8KHcoAtJQo+qHsUNQglBlX1SfZdkB/9SrcguSfDLC+bJ5uKCDR1P1z5zvjHFLiLGPJyPWOT39IL0Ij/dOFbs8gO6YXtEpJxkPogm19b30zHt7W39m780Rd9b94Hx4ycE8azS3vWvvebaWHr8b//23bg2omb69F3DdtqXtLW3Rh4QD2KaDO5l9MSP6Up8qMT0goTt6ZqdxTcfRjjJseJDXMh32xNIcjyb5CZl5Lr55pv6q9qXhg+xpeuKB2PLE3KEWM7WHO6dfIKu1qx5Kvzg4YcfCf90DfphJxV+fvuer2dVdLbaqCr4WsK/9Q7nN+bNN9mFb+amfuZHP+KYLcQMX5Z3hg8dFvGTm7QhdsWH+RlLjNA5u7iG+Yljc8r+y+QWp+Tlo1mF6z4nx+fmV+ZMLrI4R15c9eQT4Rv8zZJz4yMRxbyc7X4YvU9POSXu7fIwIlg+9MJLLuQrbJztV5xP315aaRngucIcxZ3nCYQr3zGOWCEvnzBf+dPxXiixFZKR/HyC/PSS/ZGdd+a73lm+9MUvlZNOel2Q6+yC/Pz0Zz5TOoYMiapQzz7/+I9fKYMHDykzZs4sI0aOKBs3bCpf+9r/Kce/+pjS1toSstOJ+1W2vyCj+fN3fiHG+BVf0zvUc5c58A85T34xNzmGbHIhHfhRrUwvbO4f3Xd198SL9e0KRf/T461ngyREs0o0SdLu3p7S1t5REaNlUDw3IkVbWmwC2ltuv+OucuMvf1WaW9tKgxfF25GiLmQ89vZTk6IvNrKox6s1UGtgR9NATYruaBar5a01UGvgRdXA85GijY2DghSdMG50mTd7Vhk3ZmRUilbL5weV5paWsrV/mXpTQ2MAdD1FAZdHH10ePUWnTplaurs6Ywk94sBPY2ND2fzM5gCHGprmkibfedPvITfBNFJOJdpvf3t/LP9DDnkQ//u//0JUN5xyyhsC1AG9QHf28QMyPUB7sPZQDohl9ZllbJdeelnB1dokyMM/IA+YAAOAgPP9TQ5gDUgCbjzwA9TPPLO5DB8xNCoZVX0BskgJBAHAALADhrk7OqIKuENsIpCAyOxV6liABulAFkQTMAZ0ZO9FAB9oQhwgBxAKiNlqCWzVB63q8Vj1I9QrDrjaf7/9Y+mnPmJIDKDZTvRaDzQ0qkZqCWBobPoB0IcOHVZuuGFpzJN9LE378pf/McgBwJOu7rnn7nLOOWeXpTfeMLArsmV0gJtNfIDbJDHIajMeBAZCG6mx8vFVpaenL+an8pPPqFAzLmL09LecXi644IIgQAGyKVMmh47M/5hjqqXwnVs7AwyrbmOrXH7M7sC471yTboBYgC/tSvdnvPMdcRzAyU98D0SqkKEPunKcsfm2a6uYQjzxQb6WJDgZ8zp8LTc7cT575oZG5ABgESjZG5Q+sq+bY41lfiqY2Cz7dCLJANis6AGy6RPZhugEsvlw7vRNfoSfikD+x3ZAJvCL9EQ0+N55dA/0A/zmlb0ps1KUz+b3yByEBYAsHoyPbKAT+nWscdhf5RPAbL7GpTt+SpeORyIjOpEB/BCRg9AwjjHIBWAjH8ybrHQoloxl3v5GjFR9dm/pb/WwS8Sra7EdQoe+Vc+RSe5he/kEMYfcRiDyf+Sz6/KDbI2hAs21zQFpAlRn30jXoCfz5HNk4av8BlnlO8QCm7J1Ln330kacINSQk/zXNdkYYKdjRA4fkIPkADYwfm6MI9blHiSR/EEn/F++YmM2QJAZV09mBAv5zRuJwYb8i79WFYg/H6i6YxcVas5BiNAbPfEvx9Mv+RGQ2esZUWSOPkMK0j3ZEZu5MZT8gbBiD7IlCZQbkCHO5HJkURLAyFp6Rmrm5+bMf9mPLeRqMcj/2NlxdOCFCR2xmbEtPSfbyJEj+u8zDbF5Um5QJyfZvCby1j9cXF7xir3KL35xQ9ikqsC9MX7b6G7U6JExP9+xM/9DEJsTYjqXnyOL6FtOZx95Q0wiOs1LLDiebfPFl+PMzb1AzNJ3EqYqROUiu4fniwc5i07lsSSrfUcPYonN+aCYtSO5mEX+skVuCEUGL+YQntljlo4RtuLMPbe6N5f+iu8V4Zd8x3H8HYEotmxCRdfmplqQLeQ5LyDkkKfXrY/VHeThp3IZf/bPXNwjkYPGlD/5FT90fWOKIzatiOrpEQNiZ+lSbQAOLT/7mWX6EyMWjUX39IO0RFjecOPSuOeR27jiQw7ga2RyXTpAwroOufiZe3S2NiGHuKVvscO32SirdJ0nf/nhF+zgGsZne2Qh+7gW/coTX/rSl8InEJV0KW+L2VzRQCbXXbRwQbn+368vRx99TDzfVC9+9izXXnddGbLzzvHSWi61AmTkyFHx/567OrdVPd/nzp5RpkyuNh4UZ/xR3JKNLZCa7hd8gs5ck928oGBHdnffpEt5x8s3c8xc6J6PAH3Pe94zQIrybTm2Ws4e3ez/0zMt++a/JC/FF/2LBz96iiJEOwYP6X9etHFTd7QP6uzqKb++6ZZyx513lcZmL/Abg4Tt6Sv9L90rUjR//vGL/1DzAS8qsqgHqzVQa2BH00CdBHc0i9Xy1hqoNfCiauD5SNGsFJ00YWzZfe6cMn7sqKgSbWrUy6m3dAweHKRogKS+qieUSlEEBMKuXcXipMmx+3zntq0BPjwU2zX1mWefif/XYP8PH4xVEzQMVBVs3botQMIDDzwYS7MAO6D1ggvOjwfyV73qlfGAi1TI5WgJKgEKAEZvNYSGKgsP10CZvpYjR4wuv/71TSFHgnbgz0M9QADQAl4Argd54ApgUNkydOjOZcPG9dHXK5fdAwmAPzKRDoAaIAwJBtz5jOy5wYhx/Z0VNsAHYAWMI0KyBxfQhzAiP/BILuDrV7/6ZZxrx1lgC8HQ1NQcAHDSpMlR0WGjJfq1ZB5pQ0+PProils3v+YrdYh6IHtfr6uoOEIagqoD/3mXnnVSQjS4XXHBh9AYDcs0DWTRlyqSyx557DGw4Y3ykAzkRPggcRAeSAugytuX3wM3YMePKiBGjYpwJE8YHoFLBa2Olu+66s+y9YO8AZnwF0XDEEYcHsWZOr3zlkQEA77v3viDIkDfVDrRNAXzNEbBnUwDS2LlTM9mR18DfCScuCZ8hqzkjH1SsIZCAcH/n5jB8io7ZFvHjWuYDzNLff0WKIq6Mj2DwvXGRbcguoBcYRj7yJ/+PzEB+OBYxB2AiSegREcU3EDdJiqrQSVI0CSvgOSvlgF2gVAzQk/mJVbpQBZi7T9NvVooC1/yQfjIWEGE+yyW69GIObI0M+dznPhcELt061ksIcSAuySX2xE9uTATc0y95XNf3CCB+7Tx6Eyeu51p0IQYQUYgEIFwsIpnoFsFK7qxYQvayDWKCP7AvvThW9SgyCWHpe0SquAHq6YpdzV1PUSQUwpBvIfxdDwHiMyRtLuM1vrzgeC9EcnOs1Jl84h9byxHi25wQIkgQpCiSgV+yt7HEvs8RFfRAfgRHEtPIYLpwPt/hp7nzNv3m0n0+S/dsI77IJmfQlSpl1xWj5BOnqhrNi37px7JvsSZnZj9FOZiuEF9eIiCRvGhyDlLbZ/TMxuR3vdx9XjyaZ27OJb+KVXZGamUfWlWVjs0NiD7/+c+HnZB8iJHsX0sOMYGcNcfsJco/k4Q3Nn9yDiIw++1aaeC43/zmvufZlSsAACAASURBVHL//U+W+fOnxAsm/mTzP2Ned+11kVPlUHmLvPomu+6gQX3l8CMOC7KIrlRzIjv5B/9ix+ylKj7kRz7OtnxJnCJxkWTZTxI5J27Iap7IKD4hL3j5wV4+W7bsnv4VBb+JOclJXiTwT3GVG22xaZLmfFMO8f9WC1R9b+fF+OZFF/zp339xRzn04L2CaOTnxkWG8RMEHTt4mSYPeWuWZKjj2EJM8zP5B7nN/ogx+U0M8zH59Jijjg5b8Ct6YGuVrPRMJn6NlM9Nl8xbviWr6/Bz90P6953jxX36Ti6b50ds4kf+ZRv3iO//4MoYW27l4/TuOHLIvWQX2+ZpDuIo+/J6IZXteNhEDufH5ieXZRW3uMqN5uQQ85Of3MtyEz73AfYznnz1sY99LPJ6tfHhcXHfEc/8J6t9EahHHnF4+c4V3wlSVI4QOwsWLCw/+/nPy/iJE8sjy5eHb91zz7Iyf/4eZctzz5U1T60pv7v/gbjnvunUN5SddxoSepRL+I77lXPogq3pSR7zN1t5SeO3vE8X/NQLEf4sH1hWT7/iQNsBvmKjqiRQ2YD/WT5fdROtqkdz6fz2hGj0Du3rG9iVnl9UcTeodHZ3BdnZ3jG4/3mxIYhPL7m3dXaXX/365nLnXXfXpOiLihjqwWoN1Bp4qWqgJkVfqpat51VroNbAC9LA85GiQJ9KUT1FbbSkYhQp2thQSld3d5CiudFS9hRFiiJ1Vq9+sjQ3NZUxo8fE7vPRV7S/PxRAta1zWzzw2oQnAWf0Jg1ytaF/w6VSNm3aHKSozQFsTAEUeGBXRahaE1g0LpIAsPI7l/ECxQASYAHUe/gH4CzjA0rWr9sQFZXAx/agB2gDaAEfpB3SBsEGLPl/4Miyc6TorrtOH9jxHHhC0Bnb+QAWwOQcRADgW5HCzfE94ATQujbSB5AFlIBxIA2goEukTFYzAkuAiWMvuujzIdPuu88PQgb401O0WiJeVQBNmzotqifoFHCqNmzoKsOGDS2w/l577RmA69prrwvQbWlo9hN7zWuOj42WHn9sZVT9HHPMsTE34Bcot8x99ZrVoXO6BobMFUFAX4AqEE5fbA1YI5CRAssfebR0dAzpX2K9f9gOWNSOwM7KdqF1Lcvn6UTLBYATMFThZezRI0eH7hAsCDd2z42E6Az4AvCANXMEgBEBbGGcY199XOgImM7lxORGZgN77Im8AoxdL3dDdq4fpFYunwfOc/m88wH1JDId53ukj56lqoldE5DOXeDJ6Ty2pSuEleoyYBSQRirRZfYizY08+AffNj+kg/nlEn1AFNmLqOLL5s/PfO/8XFqONEY08lf2E1PmyDf5Kb9gX+cD6HTEd/kpQsNO0Fm5aI4IRUQr2YxlfD9IPfqKlyF9fUFw0Ae9AfSAtspaRE62wEjALeb5PFsiMtmHvekWoY9UUBGYu8/zRVVovhc7SATX12MSqZe7z5Obnzg/l8/zCTmDfEgh8aAyDCGPNKJD10cK5671Yk8VHnnpiP3FBYINgRObk/UTdbmJCpvn8nmxntVh5K1eTCyN8diEn7OxSj325lv0hmBFpIgr8YG4ylYVWdmOmEE2I5jMh50RXmLOb3kB2UBesZs5lS2QQ/IWP6Q3vssHETjsixjhq8gmuY3d03/MV29WMiEzczMr16zieGQQMV60mKd50RtfJa+8QVZz/exnPxv/XxFxJf5G6sulZDcWH0pSHQGNzHE+8pHe5Er+Ks6q1gVzIia9eJPT6HD//Q+IseVMNrjs0sviHqRnIZLSC7YPfvBDQSJ3dm4tI0YODx3RT64EQNoZy4srf7sGUjT7YPJ9BJqXfGzAd7LlCDIwNyT027zYn+3pUx6i/+uuu7acccYZ0UYGqUZvWTErHszdvU/cyoXIdEQ43ya7lipy0t13V5Xh5ix/8Gn32w984AMDrQD4MNuTkY1c38sqMSBXIyLZiF0zjpC79Mwf5BYvSoxrHHEb97QxY6NCU4x6Qcg33bvYlSzmJAeJffmAv5kb0pWuxUy+MDBG+jY/k6Oc43gvFPgIgl5+Fafuo3cvuycIfHb65Cc/Gdd1jHu4c+mEfPKN/69avRwUOYq/5ooB8+Zj2jKIZ7EhD9EP3bIpcpH+c4k/v5CD5RN/063jPaP87d/+bdiIz7pfix8vHdzn+L/xY7PF159cPvbRj5UzznhHXI/uXvWqo8pFX/hCWXzwwWXZvfeGb3kJ6v4/Qi/VmTPK7bfdUX7zm3vLkuOPK7093aFfOYtuxAtfkx/Zy3OIMVxPXkFui3c5k4/RrVzpfiDmxLu5svuHPnRuGT9+TPnwhz8c9xry0aGYRWCqFCWXvJHE6Pak6Pb9RLPHfGyOVEqxfN77dNWils5bNo9o9fu5rZ3l5ltuKzffcut/u3w+e4rWu8+/ILhQH1RroNbAS1gDNSn6EjZuPbVaA7UGnl8DL4QU7dy2JXqKIkX91lO0uamhdOsN6gG1n+Tr6equNitoGBTElCqcxoaGMmzosPLM5k0WxMfDcNU8v6l091S7y3d36RvVEKDFw7Gelog9x3pYX7/+6WjYjxRFtgAtSJULL7wwwM1pp50aoBDY1YcOUQNMAIEe5j34Aq3+H0BSEWHs2267vSw+8KDYgAjoAI5UQAA/AHxW1XmIR2gAPsCQ8QE1Ow93DG4rr371cUGcAQnAVS6bAyIAKgAD6Felk7sTOx+oc71clkgvgB2gBSjRZS7TBc6AY7JlLzWg5aqr/l8AwX32qXr9VZtMNQeYnDFjZpAqba1tAfr1ZgV8HIOEtiy9p3dbVHsCtNdcc20AeYThqlVPhA3teGxDqtWr15RL/unSADTTpu0ScjU0DConn/y6cvkVl4duAD8gFTg0b4AbYDUXYJPuzKGSd5/yo6t+XFpb24N4oEOAkL1HjLDE/tnS2tYa9rXrvArLBx74XZCTgLFdowHr6dOmx3xUqgHzSW7zJfoHKPlGklXsj/wgDxD3xtNOHdj9GUEFWALc9EROBDwAiIhwDnICsYScBKqTFEPi0Q39AYjmTz66ABTph30RCqqFEKF8k3x6GSK2yAnM82/y54YtiAXz50cIKbLkEk4+RW+IRj7rN3Cdy+ONi8Dgk+bFd/iQSknj+17MIc8QUWLEMcZKkt28+ZZrksUcVMT5PpeNIq2RAUgnvud8lWJ0RId0wDZiLJfVk4u+VSJ66cD2KsuQNlmBZAz68n22YhAzSF3xQ190yKbiWu8/dkU2i1NxRy7XSlLIMmnkKr8zFhvKQ0iY7D2J/BQT2SuYbGTnw/w5yTpEPKJCLPJ9OkEsJJlKNuNm/9jUGZmytyrSxDwcwyfomC8gRxzPH+gfMUWmrNZlQ/Kzj/EcK674OBvnsna5i2zGRe7Qf/bDpf/cQCuW4y5aFD6GuJKr+DN/R4q6VrZoQCiS1XWQ5vzOd3Kg69MtcoWvImrZRIzIbY7P3bnpx9/IJL5MtqzSc23j+X++qcLcPJArfFbc8ynkkfuB78RwLsv3G7lsHu4b2RKD7FnFaLM58WKzIfoTt62tbRH7iBYk4y9v/GXZddcZsdxcBS07+dv1br315jJ23JggBd1DzCWr6+Qp9xDHG8/SbDrkM+aFFCUXUpRO5At+aRzz4e9iG2GWRKC8Y77yyXe+c0UQfzfeuDTiwXnZF9Tf2bPSsXxAjOT9yXWQor7zEjL7frqOe5D7KNvI1+bhH583F3qsqvVKEH5ecBrHD5uLQ+PzV3YzZ/Honsff/I3clU/m77Z7xBQ78iHj+ef+LK7cx+lGHPJzZJsXRJmXxQYb0Xn2iZZnyeElhnk5hw8ZS16SY+RxL2Nuv/OO0Lv4dv9C3vJ1eQPJbyy5Wr5zXXoUL14CiQvz4T90LU9l/1pzp4fs4c0uWfUqf9Kf+atEldfJ7iWBnGb+yEg+QG52e+KJ1WXJkuMjlzhXfiDP0Ue9qvzrN/+1LF5cVZBXfYx3i42WJiNa166NuSEK3fPbOzrK8keXl/a2jtgocvTIYWXa1CmhE7maP7EX/dML/cmJ5s9nq1Y9e0erCX7CN82VrtjPc5BKUX6C8L3ooi+UcePGlnPPPXdgpUu2IXhu67ZoweTZT/5NYpQfJTEa7Ziamvo33Ozu7zlfEag9etTbvT4qTavd56P6tK+ULc9tK7fdfmf59U03/7cbLWV1ak2KPj9WqI+oNVBr4KWtgZoUfWnbt55drYFaA8+jgRdCim7b+mwsm7d83jL6nYZ0lJbmxlg+b/lTU0tL1SOqqztAHPLTQ+3mzZuiUnRwx+CyedPGYlN7D7mANEBld3EPvEmKAjfVcik9R5vi4R/RBLACxA89VAEZZICHaEt2gR8kBAIPAEa+qPzygO9hHcAAjvUzA3gBiay+uvWWW8vKlatiA4KsNAUIyIRQAOBz91jgBFhCSKgQqfrp/aqMGz+mLFiwd4wNlAAMCAzgGAgC8v0NcAOk5gPsIjxcE6hyDuADvCOpECSIl9xoAwFJr0kSIzRyh1ebJfjejslVlef0qGii41mzZkeF5YjYeKk9yE1EDAKHjidPnlR2HgocrQrASpeAobEcRy/0RxfDhg0vn/3s58oRhx8ZwAhxBmzutdcryt333B0AFKgzhs9dH7FiXtnjEJg3nmXb0XPwehWx0wL4TZs2NYCOKhwtAUaNGhnL8oHMQw45OOzb0dEeZAaw9va3vy1Ac3tre5B9dhk3B7rISiPg0/UQqUgZANq1HIPQsdzv+CUnxJhJHCEdbIiCqEASAayAHp0hXAC/rIrhq8YnB7LKDwCN3KFH/xBpCAA+wPZ8QyWN5exIFSBU3zUA0zHsRQf8A6hEqiIh6NGx5EM4ISz4tVjISlF+b3zH+hupBOzyQ6QoG2XfOSRKEh/iLJekJ+GWLR/YiS+yt7kC94C5iidEJb3xayDeXMni2NxURyyRkayIoeyp529+whfsVM936Sc3pRF3fIjv6CPse3ajI7ZBXpgnGzpHfJiD8X0GyJP9vPPOC9u4FoIKSWNDFTHnM5Wk7MW2uYkNP6W7BPq57NY1xStCArAnU+4ejgSgC3HDP5A0chAikH8Yk57Mhy8hhlwPaSjmVVWRAbkmvvhs2iWXWCNfkJqIK5VsPs/NfdhG7qr6DD8W+ZFecklyEmx8z7XoFgEqX/Il18z443e+49/8WX4VU8YXD8YkmzmLESSl47Jvp3jhv9Ge4oQTBnbf5h8+4/diVWUgOyGUkKLpn2IUgehYeZbd+L4XY3yf/uRi52WfSHr0Hb3xKRXpdOR8ZJgVBuJIjuXP4oxthgwZHLqyHF4OQdDrvUw/NptDVn39a18vW7Y8F//YkW/efPMtMeb9999XfvyTH0Vs0JdcKQb5fRJL/vZPpSTdILDpABkojtwj+A456SN7ZooReSr70vI/cWyuyNlvfOPrkWO1qcklzVlBLPfQkZjhr3TlfijG2Jd+vQz02QknLAmCls6Q+cg9y7eTvOZPfvi7udMhXVslwBZ6h/Mdc0CS8TW+J9fQAeJPLNG3POC3OGG78WPHBQnvODme/8uFngXYgH8m4UuH9MG+5ssvxAD5tLphDzmJTOnX+bLCPVOsGJ+fuVeT9VuXfzv0Ix+oMM5l8HIYv6ZP8cLv8x4it8or7EkX7gl8yBzlE3MXF2IKyYmIzZ7KXtrIoX74TN4bxK35sH227mFj4/jnucVKDX4rB9I/ud77nneXT573yfKGN5wSzxieGY477tXlH9xT5swpq554Iu6X2t/oKTph4sRy2T9fVqZOmVbuvPOOcvJJJ5axY0aHXskoF5iPa4slOmPPrETOVQR0wXfZ3P2Ab/Jj9yfVy3IZYllMsYGqY77tJ4nOZ57dEj1OvXzIPrJJUiYxSr9yTbw87+4OH3FMvDwvfaW1rT0qTpGi+qD7WwugZ559rtx51z1RKdrS1h7kafQwjV71VT9RY2d/0poUraFSrYFaAy93DdSk6MvdA+r51xp4mWvgTaeePrD5Z9XfKdt7ev/eqwg0ls8jRfdbtLC0tTSWMaNHxvJ5pKh/za2t8eC6faUoQLNixaNll2nTSmNDYxClls/nDvM20rE8Oh54GxqjuvH3PaUGhAiAsHbtuqgKRWB6+Aa0PdDafAmABuBzGS+iB3EAZAE2AIzjgF0P9x7SAR/g5MILLiwTJ04qBx98SGzU41pAsAf/JFlVOQFLHspzN9js7Yf0HT9hbDnggP0D0ABa2R9QpQzwSgZgANAAZugFWaLaBNEARBjXEjUgFjhLYAf45EYirg9Im28ujUT6WEIJAFs+7xhztNECwkhPUaBL+wLAQ8UtUIqQQTS/5jXHlWX33lnWrl0TVTjVzvaNQWghQYF24wLxZLZE76ijji4TJ0wM0GMZ8oaNGwI8ZWsAxAcAhcxESACySDnAEBnlvGpjpfll6Q03ljVr1ga5snjxgQH8VM+oPDKvmbNmhl4QpPRrWT1/QVghSgHA66+7PpalqoxyLJCD7KJ/gE51Sy5RR2bnDr8+Q5os2nefAHNsDyQD3MgdPoAMS0DLVvTtc58hPpAWPmPb7Ukk5AL9uxaCzBJWQD97jvJfhAFZnU9O8yKzz4FxOuEb/JFdXRe551hxwk+A4CQEgWkEQRV3VQ9XcwFaAW5+4BzzcA0kE+IA4QK0AtiIBj5srOxfyJ/8TVdVddmTcV1zQKBkH1B+hYClb6AfAW3Mqt/tfkGk8VsEZFaFui7dGT9fYpgj8gV5Ic7oOZeP57JOxKRz/BjLsUg4oJ7/Od//8+kkoRxjLGQcvfKz3NQJaZtVwOZTVZHfFnPIClW+jNRkB/aQQ+jEfMzXvPMliHhGFLA3nSBWsg8snbCtPOFzPrB9tSkd52Yxjsuq2FyajQRjI3PJFgjsy+f5sXHpPDd9Ixvd+i0W+TbZsi8xQoqMfIaM/M1n8pOYSCIUMUO//NlLJX4mltmE/ry0QoYguvgCwgTRVhGPQ/p7Ah8RepVb2dmLAXFhzsik7MeJvERc8XVzlfPIrV2KalSyZlUlW7AX+7GJ+bM5Qg8BLVbI+JGPfCQIwGwfQg4EX19f1Yva8mI9S907VMXzVTlQXF/yT5eUsWPHRbU9PfIblfRVdWRvGTN2dMSCfCSvWD6em3HJSfTvOwR6toZgW3EkZtnb9+yWbQn4vvhwn5P3ySsOxEtuznX11T8JPWpjYi4Is3yxgIzLXsNiRa5iG/J97Rs/LHvsPjkq63JDPv6VfT2z9YGcJI74vvPJ6DM/ztOLuurrOSTINHpEVrF7rhyQU9mHv+QLC8fK56ot582ZG3/zA3OX+1yHr9IjGxrL+fyI3fmEnE9v2XtXzmKrrMLkQ+7d9M/X+Qx/dd8Xx+4hxnt644aBsfkHYhU5zTezFysSOSuOxY7cSTa6F3ts4/r83z0RwSh2HGseqQs609PX8eKeHHzc9/6WI3NzxU984hPFP9+bk+9cL1sTkD369B60uCy9YWnc812PzQ899LDyve9/v0yYNClIUTl/l12mh/8+t3VrWbd+Xenu6onWQ4cfelD0eucXZOJjZPA3O3gR4bcc7prsKy+KxXzZxHeyKpe9kOp8wUsP9yAEpKX/2faCPxlHVee2zs54AZ695uPJr5/09Jv/05ufJETz/y2fb2ltq6pF+/QprTZvMt7TGzaVX9xwY3ngwYfKoMam6D3qidZGS/nAW7Vqqp56693nX+ZAqJ5+rYFaA//Flne1UmoN1BqoNfAy0sDzkaJ2n+/qfC52nd934YLS2twQpKjl8/pB6Sva0F8V0xtv6bti93kgGik6fZddgvRUJap3VbVrrYfR3lg+H0ujIhX//gG16i/aFA/DHqjXrVv/B6Soai8PyMjOLc9W/TWBEODag7iHdaAWEALAgHxElQd1FUkAK6Lvyit/EISETTYAAcQp0gKgzB2ZkQsJzBAGAJ9KPqDf0vXf3LcsSFHXQmo6BtgF7gDIBJsIC98Bu8bPzYiQLv52fUDOdckA5CNFgVwgArABLoFTOgamETKXXnpJ/5K7PeI74yB6XWPOnLnVcvjpuwaop1MgC6im01mzZpRx40eVyVMmlNmz55Tbb7s9qnGREwie7373e0EyWU5KbkvpLSPdvLlaVk4mYAnhgAQE3gFrsgGv7Ie8QcIZ0w8dAFrA9rPPIAsGBbi78MILAtTR4xlnvD2Whj78yMMBzv7sz04MYtGGVkiLv/qrvypjxowOkHX/ffcH2DWGeSHE/FZJe/755wfhg8T8yle+EsAM8GVPwM5GMO85670DFWkIldxgh8wIMH7jMwRXRYasCrCMmEO2+J5/8SkkBtvzP/NwLHmBaqAfsE/ykV7Ylz7YhL35L39Q1cWfzTkrIsljLLKLCWBcn1C+w+6+R2awQ27Kgvwzfy8MgFMyAs0APHvk0ms+Tu7sKQqAG8v8EdXZIiCJHnPgFwA6H/e5SkHyi2d2RJQlAUb/xjQeUs3f4peP8c9csipmcxdtccv3kbkIEGSWeZkPMpfe86UBe4sRY2XrA8QEPQbxMm9e/G3exnc+e2RfS+SJa4lRfonoYRO+nX0z2Z+tEDHyF1tnb9WsNHZNukkS17nOcVwS4L6Xh9gP2SFGzAmhVVVe7xUxrPLe/FS9kjU3aEPOyK3+X46ha7+TODMnpJFx5RI6ZyN2F5PsQgY5BPHJRuzHX12PnpCaSDb5hq7YlY8g5PxNbjqnK9ciH/9hW8Sb+YoVOkzSEgnieplLkVlIZdemN36fVfbyCv3InfTG7mLcbxu28B02QlwhavgceX1OF1/+8pfDzvwJ6W8cZBi9iRVxLrboeubMqrLWZnvi2bg2panIvp3D95FO8mVW4NOnTf8QtSpF1Z+JJ/eWrAi/8sofltNPf3PIJA+4N2S1HXuT2wu8c845J3QvpuV/uYVts02LPJBEL98WO2xBb5df/u0gGm+++aaYC/9mZzKIWz/IWlWOxjeue5dcwNduv/2O8D0bLcnJ9C9XIZ7lKnqtXq5NCt9B3PmcfyLRent7wl9UjPrJamP6pJskduk9qwn5EB8RM7GhX1t75CE+wJ/Mg+/Tj+vkRmLVy7FqcyJzE9Pyn+vwFc8C5kJOeRIxztfNlQ/SixxBn7mzOpt941+/GTZCaJJRfPMR86MrPuQ+Ql/uN2KDL4prMrqPsJXjVI+Syb2Iz5mnvM5WfIvdcvO27I9MD/nii574UJJ1KkPlcPNF1JKXPV3fMaHn159cLv6Hi8uxxx4XOcS4b3/7GeVz559fZs+dW9atXx/PXFZ/uLfvrM/5mtVl2T33xmqdY446MnafN9/cDM9Lj3zBSn46y37R5soGV199TfnsZz8VeYDe+Kb7pDzAJj5XIex4sa8PqdyRmybRBaLy2S1bosrTTxKUSbrnJksDJGh3dxw3sPlSb0+M0dCoP3WJ5xSkqBfsGzZuLjcs/WVZrpdqTYq+jBBNPdVaA7UG/qcaqCtF/6eaq8+rNVBr4CWhgRdCiqoUHTt6RFm0916lpWnQACnqqVqlqG2SAChd7z3Y5u7zSNEpkycHKVr6egdI0ThW5WhvTwAgGy3pI4qYcL5qxebmloEldQCpygR93JCRSBQP/5+/8PNl2bJ7A9D4f6BHb0ngE9BBFPiHgELyVLurdwWIz81QrrrqRwG8gSEABwgDBHI5GZLBGEBObmThgb8C5juVnXYeHBsBAYRAJzIAqABkHaPKCYDL5ccAEzCTlYWABIInATtwj3CjI7ICEog+gBcYUnkDIALS1c7AmwNw2VSJ7vytl6hrIDpVd9k9HvB47rmtQYgAeEjSsWNHlzKoq0yeMrF/Q5gnohJq7py5sfPy1Vf/NCpkACI2sflDRZytiaoTSyC1M6iuNTt09M1vfrccccQBYQPzpsdPfepTA1WyuXM30uKKy78TpCjw+K53vTMAbVRvLlpYOju3lfaO9gC3Z5313iAWVI+6vuts2PB06Gf82PGhZ+DS8kWy+P4v/uIvBnqYmi/A6Pus6EWeIFXedkbVzxLwQqAA0eaEgMkNXoB218gNfcjOxuzArxAJCAM2R/r4HpA1H0QR0hRBVW1KckeQ+Fk9CDCrknM+W1seixhwLZW1CEFjbV89RxbEB1IXGDUuYIpQ4W+ORUzncmqkqGpn4yP3+JJKT77H1wFsPmdJLSKDzyAEECL8lk8Cu7mknQ8hHOgNsUledjIHfsuHkvxkNzoSgwC9z33PdrkUVvWU+CE7sp0+XctPbgCFFGAT+kJ+uj4Shb4BeqQHAg/pwIcQV7l5C98UN/RiXo7z/0gZ9iYfuRFOxszlymSRD8jqh8/kJkbyFhsiYJyXO2FHS4bjjw9/TZKXbRCMrkd37MF+5DSOmCAHfbAR/Tg+8xL5yO7a9GJs+kB2GQ8ZZBx2Q9zkLtTswseN69pIbPrng3xI1Sm/oFNjInnIxl9V1OYO6bk5E1vkEnjEJX3wD7lMD1YxhzTjd14MWD7L5vwCeSqusqekc13b71jG/K1v/X/27jvKr7LcF/g7mcykTzoJJIFAEggJPUDo0hEQyzmAIuA56rUuDy7LUSmiBxuoWOigIni8IAJSBImUANJCL2mEHlpCEiC9Trnr8+x5xsHjvdw/7jrr3JM9a2XN5Pfb+93v+7S9v9/9vM8TsrROY7im+OLljrhubuSVJTmsTTY6IpcfGoMd+17WP1/gv3xebCAXY5u377K0xDbbbB3HXXfd9TFndnPfffeHPhEtXjz96Ic/ilIiyFIEnDG/9KUvx72oo6OtvPDi8131EPmD65A3u3C8MeiXbSGM+Swy8cwzz4yYbn2u7R7AltkNQoldkI/YgUCVxYhUZI/Wedllv45s4UceeTj0ldnWxjaHLBOQZBRdITzpR2x+4IGqJrB6lEhR9k4u7IHMzEWcI2tyY3v5ooSP2ClBL0uWLI71GotdI8LM2RzIMYl5sRupmLWy2fXuu+4WesxO62wl79v0wmbJx/deYIrlsjGdaxzrIC92sjezSwAAIABJREFUXr3A6xWyZU+eCcwLyYmEM59qx8Nn4llDHBgybGhXVrRnBzqlJy95kLDipfP4AvvkY2IZAples/Gi+yQ/ELvcY1zTWvgpmYi5bFWsYwPWJC6JX7mrRHxj79Zljch9MVr84Ef0wwfYjHXyqYnbbF1mz5pdDjro4Hj+oGNZo/c/8EBp7t07SFHX2nnnXaKh1pZqf89/qcyaOa9Mnrx1OfnrXy2zZj7V9TKNXVmTZwvXIdcslcO/zI0NuZ96QWFs8iA3n7lPyBp1rhfUXiLzKV3o2RWdyNw1f4SmZ0h+Rr7++T5J0dxS73eSqflS3TEbvFRvag5S1POjZ0bZp36vWLm63Hf/jDpT9L8FSqkXUUuglsB/hgRqUvQ/Q8r1NWoJ1BL4LyuBdyNFbZ9va10X2+d3n7JLaWosZdjQwaVnY0NkijY1N5f1skV79CiNnV1EkaIAnlpno0eNikxQWaKtG9bHw62HXFkK7R3tAVY62juChOtOinrbjxgwrq3esjVscQSsPIBH9/kfn12WLl1WdEhHhCGhEALAjAd4RAFQCtTIUkLcuD6gA8AArUgh5AkAXjWN6BVZPf45FlGqEQ6gJHMMqPc3sLpmzeoyaHBLbOsGDAAaYwEywJvrAAAJyAFXcwQS/Q0sAJBIx6x16XNAyXfORWhkyQGy8jcQiAgD7m688Yb4v5ph5gsoyeYEpDRcQFz1au4VQAFwuO++B0L2ANmgQS2lb7+mMqClbxCoVefxF6ttoR0NQbiYm4wpAPn88y8IAAfoTpmya7n++htCDwglIBnoA/jIFOAk49y+DiTJ2stsSHJ6c8lbpampqh0n28jckVaLF9u++mo5+JCDA8BnI4/nn38uMlDIcMstxwZZOHRwBWqBYOQQfZMpMOyHHvywD7oELpEKSFt6OvzII0JWdOoc5wJ1ACpSMDunWxvCCEDMDursE4BnO+bgb4QSO7EW5yO8yYK9ZPd54Dq7cCNzzIN82C3iC7kgOwfBhvxj0+xRthvQXYHcnYMoQX6yM+szB9c1d9eVqZcZkcZyTh5rCygChK74CUAr6yy3SVtDZjwhkczXZ3SV2379RgYgK4Bn8866qQgKpCFZI+8QBfzN59ZoHllXUW0+dopIQAID0nQJgPNZc3U+gsEczNWY4ogx+S3ZkjNiDnHB/5ESyA0kiXUaw3mOo2tzZ19kTL/WyF59zo5zK7+5snOyRMDRjWuzBVnrYgJyiA2RqUwpukeEkDk7zYw/vu3a/MU62CG5IQhlYJEl+chmyy3W1o8opWOEetb0NW/2ys/EC+tG1oh3ZOlzsjQvflc1LftYzFv8cKxMtMxkyzmaFzlbNx3b9u2a1iabno2zSSSZ30gSMVJmG2KGzhDDyEmxJK/Dr9ivNVunrDixkVyVRxHX6ZjdmScCjb2ROfIL8WosusoasfSVHd/5j7lkc53MrkP0p1z5h7Uh4sh5v/2q+r1nnnlWkIhVE54XO4nwhiD3brv1tngRZAdDxn6x1PFKj/Tp2zt0bK7iD78zjnjq/iV2uj8g0ZCd7DFftPFf63IeHVpPNqizTv/EDjInE37iHmAN11xzddxH5s17Ov7PXzJLl/3RD/s2BnslD3KgR7FQORV24mUjPyV/L2jEDrYmJrGVjBHiHbKUDMzBi03Hit3s2T3M/VN2txiHaGcPYkL+Yy8nn3xyxHCxuFdTc9fLmSxRQbdiEjs216whyz75E/+lZ/GFXZCX8XzHh8nc+tk12zGvrMltLPZm/sZ4cX5V+9k1ycK8EbGuIc67phdV/J/+jO/+53jf07t1ujZZIa2tkYzolg2zcbHAZ1488WXXNz++Qk/GpIN8EcAHxEX+SQ7GzBcajnV+vPw6YP9y+WWXl49+9Pi4Ph0fffQx5X9ecUUZ5oVXPD/xn8nlpZfmlwEtLeWee+8py5YuL7vuOqUcdeR7y5LFi+K+SkeeC8QizxKuw//5qxiEUHavRPwj+dXeJh8250WBY9mn+0jWFEWMsj27TNieuExfuX2+d58+QYq6XhKj1YvxqvmS4/9epmiSon369gty1fOjnTDZfV6jpQdmPFRmzppdZ4r+l0Uf9cRqCdQS+K8kgZoU/a+kjXoutQRqCfynS+DdSFGZMKWjtYwZNTK2zzc2tJchgweWHg0dQYrqZrp2/fp4eG1q7BkPs81NPQMgIrZGbbZZkKId7W1lw/p1XfXCdC5HisZPZ50nwKPaQlVtnzeWn2XLlkdTJWAVaSLTxgP8D8/6YTQP0lgAEEMieHAHMAEdf3s4R+55kPcD3ANujjVH4BQQzYYhHvIBi6g39vbbAWABFKAKuAROgFzgyvqm7rFbmTx5UgAp4BwAAg6QXUCO6wFuAEw2MwKQgHtkItCHeHNNIBpAyppjmY0FyDvfNYEx4NGcgJJp026JdY4cWdVzs24Ep+Nlj2iAo/v84MFDgtxEeDherdCxYzcvb739Rtlt911ibrNnz4n5IjwR1eZ24okfi+xB9VzVY33Pe6q6ZlUmrFphnw8SIrdAAtDIKFmOgCLigayBLUAVGD///PNjrsuXrSh9+/bvzKrZPkgrpPfWW08ov/jFJWXPvfYMEGabJsC6//7vCRn88Ic/LMcf/9EYe8WyFUGEAXLkhGCyPqQSeSK4kuwESM3dGmXdaM7xz5/4eOjLfOgMGEY+AtwAL+CL5GA/1owsQKzRkWuwJXOUYQO8IQeBYbZgPghFwBahCgzSM4BJZmyN3C+99NK4jnm6FrBMjhowIZKAbjpAWtj2y64Aels1EXfGBbSz8zg5Wh9dG0emEv+gD7JBRtCDeSGtgN4kYPkB4G8OCfjZJ7mZK58gr+4Zkggg5JzrmBt5IAv9Roog1rMbM1KUDHxubkhLZQ1kQLF3/o3g5kdIOYBbVjfAz/cQv9ZiTmIO32Zv/NNYOh8D5mSbL0LYAEICoUM3SGh+zZeyfIW4g7hiX9lghI+SO7slF8eTH1twbfpFCpEdEsfnSA1zSFKUP/NJBINrmm/Wcc2YJT7QBT+xbsdnthxZ8x069vIjtwhXjYAqYjW7vmdjOHozX/M3N9dGBPmbbbNh8nctJA7SzVqQctbumuzZ2s3FGpDyyF+ZieSUTXWS7GFT7Jrdiz1sgS/REx9xjushRfmP2Cdm0B0/so6sl8qP2CVZirliHXISwcQ+2I0fOnWs8enF/YMszV+M5v/W7dpJkLEh1+dnrtmzZ2MQxrfffkesEfHknkLeGrYEaXntH6KGqBd1GdNtR6b75557pgxo6R/zpVv2g6j3MotNsPsHHniybLHF8CDfySlrJrqe7fPIYfqwHj/kZ91sOOuHOk/2bNZJtq577vlLxBcvi+iI7LOeqbWzG/9HZrqfiaFJxCGovFB071M+hozpir7FITFATEIo8ktzJWs2YV1++vSpXiDYrcBeHcc+nWutru14McP9WnxlY3Qk/vk9b+7TXWVjxGUx1ufGEycQxpnBa3xxlB27DvsRE8n+nHPOCZszBht176rqrc6KuEHm7ISt+V68J5eb/nRz/BbP6C+7nudLEHEHKSpeWgMfZYtsKmtZ+97n3Wtom4f5sHd2Qr5sQ/wTF9kRnVmL55UsD5Hd5d3bZJV2J0W9EBEnrcE8gyg94vCoeXvssR+O+yd7Q4peceWVZbgyOW+9FbasaRi7trPnwYceLL2ae5fVq1eVIw8/tAwa2BL3ANemez5NpuKZ+ZF5EsBevLBT9ojoNA96Roq6J5ofUpSPeiHDx8Rx92h6pf98Mb5+Q2s06rSLJUsGkHtmi+ZnSYrm59VOoxLd5zNT1No8M2q01Nzcq6xdt6E8+NAj5amZs2pS9D8dVdQXrCVQS+D/RwnUpOj/j1qr51xLoJbA/zMJvBsp2ta2QXn6svnoTd9Bimq05IG2uVevIEUDZKjd5M1+j4YAqYsWvVGGDhlSejT0CFJUo6UgTyMDtCJFPej6PutKVQ++DV0PyoCIGpYyRdXEQrYAQkDFD77/g7Js2Yro5g0EAQ1IlOzWnNvrkHAAiwd+4BN4zO7AyAXXBPQAUOARoYBwMJZrIVOQHIAkQiEb7AAVk7fbtuyww/YBvqou8FV2JnIum3wAA4gKpBJwCbggLIADZBICy5xcA5GDqDAfYAJgMp/utcSScEOYyRQFOrNRFWAkUxQ40XDB/8m3ambQFKDaGtWR23PPqWXZ8iVl/IQtgxgB5IB/YE527l133hVb8bJRx2mnfTO63AJs5Gg7nmw0hCtQZW0APjlao4YLruUzJAGdAfFAvy3mv770srJu3YbI8tFoKcnpQw45OLKflJol08MPrxpb9OvXt6upi2710UH+jgogsz+gl2yAb8QH2ZoXMgthhPCgU2CbXNnMxz/5idAXXTkOsSYzLre/A66AqTUhWnye2Yau5zO6p1s/xpRRZE3AJUDsfGOzR+A4szSRHsZSGsLcAGPny/piPz5HYpElssK4yARyYotAJ/lnh24ydV1zTFI0t47L7EH+ZP1R1wN42TmbdV2kFJtj72wWSDaecbP2JJKEvIBghEE2DCFrMs1SBvyUzSIrkXZ5nrUD8+QAbMucQ+77zNzIw2fZlIMdG8v37CYz3ayPjyAWHcuXkHB8ArmBVEIAkT0ywrHWhaxBmiGVxAPnmx/g7XuEg+MRO67B7sQyP2Tlb6QAW0c8kaMxstkPOWXGIxLTHBDW/CC3zLMF//iiMRGDxsimWORmvv6PYBMTsuwBoidLDSAuyIf9syV6cb3MFCUXmWiIJmtFMiKY2SubcR6CmCysxRqs3Zj0gCjN+rDWbb5ZNsH8xAxyQp74bd3ZqItMEUL0RV7mxo6yDIM5+Z4c+Ki/zY29iRPZDTzjNP80L9dnO0k6sr/sPM/fEF5IKv6Y2ayu7YWANSJ2M8uOTynVQY7KgZA1HckKZYt+88W777o7utOrKWpca5RlaW0rViwrSiJm3U3yc4+wftdih/RoDl74kJO1kB2fqWpzVqVfyMT1+aL7ku/E2cyKdX+jL2OKcbbNk+mcObNjfeKEuaUNkDuZmTOSStxO4h6ZaQ0IvuXLV8TaEYPmYRz/R+Kbu9hqTa7hfDr0uZ0S7HHt2qqhWHaH9yJO3DN38ZtduU5u6ycr8nD8qE03i/sXH+C/fsQ+45uHbeTsn73lFmo2LRa6XyIj+a5YmFvq6eW6666LufJTsayqEf1qOfHED0dMJcfIYm1vC5vPF1ruWcb0ki3qXq9aFXNVL9S6kJrm5vszzjgj/JZfsSlxmU3J6EUeGjNjgHs6Hbi3sENrznrSdEnv1sWWzRvJ+73vfS/GJnt+mOUy3CfyZcGY0aPKA/c/UPbeu2pWx+Z33HGn2D7fp1+/IhOTnNm3ZwA7e9atX1d691LL9S9lyKB+ZbNNR4Yd8SX69MxgLZ69yL9q3rhD184d9ihGefmTzbzcD9iaf/62BjrJOCmGWydbYv/mJKsTSZvd5+m3OynKFswhM0Z9l8+PSYraOp/b542DaFVbFCn68COPlSeefKomRf+foYV6oFoCtQT+O0ugJkX/O2u3XlstgVoC7yqB/1tSdNSmm8T2+R6lLbbP92r2MKrIfWOQotFQI2o7ITlLZ92wN0v/fv2ClFNTNEnRaK7UuX3eed1J0cwU9YDrARpIW7VqdWyvTFJUpqgH9e999/uRwShTFNiUoQAUIHcACYQGMAXAIA2ACQ/0Wf/T2MOHD+vMXFtTxo0bE4AIkEviw3UQS8AmwIJwAGgBsOnT7yitbetjGxqCyHmOBYgQRNYGPDgeKAMckRuAQmbtIXCMlXUjfe4cmTJkCUz6jWxBIpkz0sB6rPepp54MwknWpnOAaUQm0LfnnntVmWIDWqqtZa1tAWiNQ6bbbz+5DB3WUtra10cGBzAEsMkqQeA99+zzZfjwTWKusv1OPvmUqK2HsFAf8PLLfxMyveuuu4PYQEiYq8/UQ0MsIH2AdGSTzExAH0GJcJr/km3U60J2gwYNDFs1j+Zm29IHl5WrVgaQ3377qhbmq69WW3YRm8uXLwtCcMFrC0IWQKbrWAM92L6bpAS9kRH5Zz1L14qszSMOD3kDmcDxNddMK8cee0Tou5LlDgFWAXlyQ7yQRdYIdE3rMTZ9y15CXpAjW5Fh5LMsp2CeSYoidrJ+ZZYFALhdh/zND5BkL9ltnE2zUUDf9nkydywZArZZU5R8XZf9IFtyGyeQ79isKQoImzvyEGENhJJR1sHlgz5npz5DWnUnRYFUMpC1WpFLa4NQyU7Z5Ox7RJYxrJ1cMvsPyUtXbIXekFCybfmPWOBavicLBAOdIyLoANnCz9kUEI9AEBv4iv+zSQQTe+xOijoOIUGn/MH6fE/G7DcbhMkEcywZsQ3jIVJ8n81zgP0sd0HH4hBiwbzYT9ZTFU+QlGyXro1FHuSLrLYmRIK/2TCbZgvZyR0B5HikL+JBvMgu4WTlWNe2LjpC0vicDYg/1kfvmfXre7btezGLXZKZdSJNvVhC8Fg/sjMzhBFKbJ8+yL1q6DYx7Mf2eXIxT8SIchl0T850yi+ymQsZ2V5Pj46xE8B1cqsw2SNkEElisPW7FlI0t6mbg5iXW23933n8wpjuBeyfXPga3+EfXjJlnVUd1Nnt00/PCx0g1FauXBWxyBZ5/nvN1dcE6XTHHdODlGHbp5xyWjnyyCOiLvNee+8Z9wskZ5boyMZB7IAsv/a1r4V8bIPPe4j5kI35566GbKzmHsUe+BP/Td2LaebATtRY5i+PP/5Y/BYr+Te98y8xVx1osZoc6V+cIyffyYRlh/feW2XCm58sbd+RE93TU9ZJFYvIRzxkK2+/XZUleOONheGr/N69wdwRZvyJ3SDH2BXZmKP5+Zyd9rf9uaEhfJxtZK3hbBroXko/5uM4fkF/WTM5G7aJBfzL/c5c+GzWBBbLfS8O8F2/ycMcb77lT1GHnO+yY6Qn++ZjmvWZq+Ns+WdXWUNZfEdSpj2RjXvDL34ha/PYsFexgv25FqKejxorX44hiWVSkpnv6Mz8yYhe2AKb4lO+IyM2w7bIgh4/9T8+Wb77ne+WQw45NORPvxotnXnWWWXipEnljUWLQh5Ifc8Idvb069+vLFzwRpk7d07xXKcuqTjm3ossV0KBr7kX/OUv9xQvKU866aSIKXQk9vhtLeaZL4LIzN980Bzpna+au8/YcTZTog+kaM+mpnc0WspSQfyPX/j/38sUtX6ENkJUtihf9Yyzbv2GyBRdt741SNHHHn+iJkXfFQXUB9QSqCVQSyDyUOqfWgK1BGoJbLwSOOH4f5bwqYTk3/z4uL10tLeWjnYNbYaXXXfeMUjREcOHlb59elVbodSIWr8htiF6eG3r7BCqUU5sCezfv/TAgHa0B+AJ0rRHQ+nQaKmttTQ39aq+79Z9XtYo4tRDLrCIEPvpT38WYMvDNcANWAADHvSBBQ/CyCQP6wCLcwAMYMw8AQsEnx9ABVgF/rIpU9bpBLiAXsQFEIRkMRfEKiDmurIJZXZss82E0rtPc9l7770CyDg3sz+AKQ/1QIzPAAYZWcAeuQC1gJMMKdlm1gkoIv2SLDEeIAFwyzRBXiDIrM38ZMsAdM4le9vjsyalLJCDDzo4SJ9NNtGde0OMD7RouoCc2WKLMaWtfV3Zd7+9IpsoGz1sv/0OUfJAE6sPfOCDQagAsDIXDzjgwCCafAbYnHTSFyOLJZtBIOw+9amq7iDwb/3Ikym7TAnZIe5kwfTp07c8+WTVvRygRLZceOEFkTWIQO7oaC9HH3N0bLUn6yBJV64MPbIfhA5dI0mm7rZ7jAlY+kd+dAVQkXVmIQHliBL/kCZz5s4t7zvqfXE8+QHGyBvkDEBPlgh2dmQOwDSCBZEja4690S2iAjkAiLMN3yP4XFvGmGOrbaYru4gdYwLL9IuIYMP8I8lHZImto9bBZzJjkB0heTPTTOYR4JnZquwYOLfd0TWMT77ZCIkOkG6uhzjP7arINxlZSHc6M34SVHSWncL5FrKE7ZERkJs1IzNbLGtfslkyYffIA7aHGCNX8skGTdkkhn2aN6KAvBA85kIGWTOYbBF5rpk17vgxkGxemcGKvOAj5ELOyAI2iuTJ7fMIaX9nLWF2gXTht4hOc0UAZLkNck+ChR/6QWwg1XN7PL+ic7LJWGMO5mOdjvU3WyMP8kP6ID/4efcsv2wkRf78jQ2wM+tAWDgvS1kk6cfXyDYbzrge22WLfNjcsn6ruZunuCLWZAkA8yUndkTfYiS7QKol0URXvjNH/8QysTlrgmZDLP5jruzSddiE8bJUBf8hCzrN7FQyET/FEDoia9cwH+dZm3UgbrL8SZLV4qfz+I/rVi9TXo04Q250YK2OF780yxN/L73015GpqJmRF0buNWIUsujaa64tq1eviQy0fHkgdlXk2rCy5157hI+yGcQcO7RuPsM3yVIMcF12WNUiXRJzqMq4LA8bJVPrpkvnZRMpn4lLakizGWviJ7IhlRrxWRLxZMXuyZDezzrr5+Uf/uGI8A8+6Lu8tjWRvW305kZnZIxgVSOWLWWtXHN7/PG5Zd99d4vzxVZxmE7tmCBXemGfyGz6oWs6QIoZx7FsxvrJy/q8EF369tsRx8U+n5uj32xK3GKX4rNjxC86IGcxQXYrG1GCxH3dTgcvOdxXM5OZn5CL2D1+/LjyhS98IWLtipUrywUXXhC6Ij9kIDsRA+jlAx/8YPgcwt4LSOcg6PPlGtJSjJw7Z07cM9w/1dB0rvXyN/IwV7blOUIsIw/3AvFP3M0sTeeLL7nr5LTTTosSKmJQlgXI5nbmSZ9777lXjOEet2TJm6EDfnTl764KuTQ2VVvNfWdeAwcNihqeXka5p9rxs/WE8V0lAchK/BCz6UfWvjV4GcWu+RD/pQ/1hemD3qy/OynqWr+/+uoue+VX9FO9EG8IOSMyvVQ3H/pmK0mKxsvyHj26ttpbQ/fv/B8pKk0bsWoMz4syRdUp90xaZYrOfCcp2q5+afWom9vzMQEXX3BezQdsvDCoXnktgVoCgcLrn1oCtQRqCWzEEjj+hI9VpOjfCYeoSw2VWtevKTtMnlS2Gjum9O3VVAa29C/NjT2qN/mlIbZk+VH7salnVQsU0HvzzSVBPOZ3Wa+rNLikK6o1WqI7fffC+h5W86fqPLumXHbZZV3ZUcCIh+tvf/tbsXXvmGOOjmwDoAt4RJzI9pGJJKNlyJChZfKkybHNG1ABloCmxYuXlKFDh8V2M7UagSGABSgD3gBuRBHiwDyARcA36zvOnj2r9O3Xq0yevG2AGUAHgAAOgFwP9gAk4JlkCXCGlAJirDNrn7ku4Al8IEiQQgAXQJwZqgAP8JA1xdTIvPHGPwZ4AaJ9DigiNf9y9z0xd4Sd9SOPHWP+Ve2+hUXn5U1GDCm7775ryATIAt7I1xqRwghOYAUhok4oIISYBMyBU+vNjNZ169YH4QI0ybySWUjnTzz+RBDSZOSzRYsWBzC+9NLflpaWKgvvQx/6YGTTkBXC6667q2xAhIafqmTBlkGo5RZRABV5irgA4pFkwJy5kW02KkEyAHSyFOnBT2bEIWOzvmfWkpQthCCzTiQLQhx5gwTJjvQateTWdDaXHcxlNgHvADi5AcEyjxAUbIH9IdpdE3GDIAPGkYzsj/xlf7If8kfkshe2YFsmu816dMhUzTiAaf8QEUgNc0foIRToB9A1B/NHLgG2CKysA8pH2AlCERGJZKEDNilr1N/IAfJDWLNvRJLfxrNVlvyT1EIAnXrqqbEu6+M3gD4CT4aqMemHvK3XZ0A/vbGPzNgzL3Nk53wQOUC21oJIQJAhBJB77IwPf/WrXw0b5LtIazJEDvg7SyhkUygvJsiQDQDcdGdOYgtilrzJk88ifdh5Er182zoymyv91Gd07jj2iLyyHvaGZEIguG7WcTUvvoBMd23rZ6OZtemlhjGQVmTPNhC5SFjrImv+7Fw2xf7pyvWQENZsbmKH9SGR6B+ZkaSMc6xZ/Mk6mFlTlM5cn8+lzVoDnfF/fulY9p62yEfFMTYha86Pa9MZm6Q38Y9fmRsyjq2wLzGIX/Mn5Bp58Bs6QJLlVnL+wh74OJs1b7boeMSU46xH7CQDWX/58sB62Qr5DR06JOz72WefCwKKvysz4lpIFvN46MGHAi7o1o4c49cX//KK8oXP/XNZvPiNMnbLLcKXM+uWL5oLcpbdZHkB58qg95s9V5nRU8v5519YPvjB9wdJ61y2WL0Iqu5X5pslDfymS3PWaEmM9BkdiRNZJoYvsTExlV8a05rYJqKrIigXxTX69q0y7RFZ/JSN/fKXv4w4RR9k73ty9s/Y5K2mKFt2u7Z+8cJ12CSfZbN8hg+6v5i39Yg97lP8g77MWzzhO8hzejEXdorsdB590nXW8nVM9TKkdGYjLon7+KyZs6Netl0l/IotmlNT1DlfXkaM3KQcdtihZf78l2LcRW8sLmNGj4518S/ZsrIrb73t1rLJiBGhx+s7ZdjcC5HXXvbrrCm9z957l9deebW82tlszDOMF1HisB9/Vw0NB8W9hAzJ1L2Iv+W9nk7onp3ye7KVZf2d73wnMvDJha2rMZrlMNyHxLx999437J2ditviwi67TInjNFWqXi43hg6zHAN/Uh7n5Zfnl5aBA8q4cVuFT5on3WccJDvyF1voxxjG459kiuwd2DIw1i8esH92/ZHjjitDhg6JZk+xW6NfvyhxNGr0qGoLvl1FTU1BilaZoBVx675Wke3VsyVZV+Rp+zs601fPk1XppY6Gjhgf0YkMbQ+CtZRVq9eWWbPnlnvuub/0bxlYOkqPqDfa2FNNU9vy22It7e2twQTUpOhGDILqpdcSqCUQEqhJ0doQagnUEtioJfDRE0/M9+b/ISQ26Ajaur60t64vO20/uYwbu3np16dXGTSgf2QY+Glq7l169PS2v3rTXz3QNgQAAfqQe74LQrR0NlaKt/RzcmT1AAAgAElEQVTV+T1KtX0+f7o3OsiC/MCTjEHEnId2wMJ1zjzzB/IHyqGHHhJ10ZAAHszf+97DYy1XX311gChZEsAuYtCcPOAjU1auWFV69uwVAAoQyQY6WQMQgANojZuNMIBsBABQ0tzcs0zdY9dy9NH/ECQDEId4QmoAgUAcwAfAIUkAWeAL8AMGgUsAUvYVwOofQJUNcLLuIjnI+HJ+BWjeDjC72267B4DRiAppYY1IjAP2P6C8/PIrZddddwtwBVACHsYDvLbYYmxZuPCNsuOO25etxm0Rv+kpa8khKcwFcEVkIOv8nHLKKTFvhIs5A/1q8pG5rZjmBFjtu+9+Acp8ZoztJm8X5PMNN9wY1wG2fFfVFutR3nq7yjLLLYHAETCKGAT0EE/AOhAko4fuEH2trRtCrrb3AbTIMSSq48wvu6ObFznJAKY74wPUZIVQRSpYE/IUUYPkIwuyRvhYp+s5x+e+R+IgK6zH9+YFfCKO2Kix6Q1YpU/gmO053zXJDJHARhCsbNLfCDRzZ3fsF4mVW5cRQWwMKEWaIO4cS/fW7VrkhPxBMKUdZa1U51iDMYyLtJL1RM7kko1u2DqShcyAceQ6O/bb+ORFX8g362ff2TTHGunCXJF3wG/6FeITSeb6Pge2Zbshfvk2AIwgQGqyMwAZAYo8SFIBCUPGjjNP5/FP5yJQkRr0TpeZgUlP/NJ6yBlRhJRDdCMjkeBswnXJgr0j/nSR58t8m+zoh71lFlM2zUrSHKEhdpA9f+Xf2QE8G3Xxd/NFWJGZdUaH89tuC90kSZTd5+mYD/Jd88tGU0ksJkFs3o61JnNk82zOOcghvkUuyAtEr/UizM1drCI/doYoQsC7jmsittiVmGW+/JL86FEMJH+kt7E1U6FjcskO7zLEyI/s2Sr7ZvfWae7kwAbVHUZ4O5f9yvYTu8jGdcRNc3Zsdg5nk8ZmR5ldiWT24oC9+JudI2bYozWYHxuybnEOsUe3XpBdfPHF4XejRo0OX1XLmm1qtCQLf968Z2JdiKfrrru+sxZtQ9l0s5FhXwgsJC9Zs1nXRRobk8zNhU87lk3effddQbzfcMP1Xc2FyNb31iOW8nX3HPOmO/GbLNgv0g0p6iWI/4s5bJQtWKtrIECz1qaYLk4hKd1L3nzzrc7yB9tGrEDg8tmsy5oZjOTvXPNwnxS/Xc9uECSsF5PWzWbZEjuhJ/YorrJ5c6IDLyQQpj5jc+SDnLLF3z3D31nugp9nBjDdO9b6xPnMnu3fv1/Yk5d87jGvv7Yw7m+2fWdWujjsODXOl69YWrbbbnLo3ff/9q1/i/tjNkEkd7a8eu2acvAhh5QHH3qorF6zOuRFhxO23jrsRtyQufvU40+U1zvLerDLLO0hRnjhk7qkD6SiLedIUfeoLF/hni+OisFihrjFDmRf0pVY4p96p+599FrZxYAyYvgm5fe/r+4TWSs5X5aIEWRGzvzYb3HX3KrM8QVl28mTgpjPMi305IUBmfqhQ/5lfGsQG5xr/uJmeye56N7hfiIeiAPjJowvP/3Zz8q0P/+5jBg5Ipoy8TOEaDZM8jxWPQM0dZGi1U6i6nkwa713EaAdHXG8n6g/qiZ9R1USwDEVKVrtOlqzdn2ZPefpcued9wQpWhoay4bW9tKjscoqdW27mzZsWF+8pP/FRRfUfMBGjYTqxdcSqCVQB8HaBmoJ1BLYqCXwf0uK7rzDdmXrcVuW/n17BynaYGt9R0e8eW9oVPup2vqUpOiqVSsDBFRb+TrJ0MgQrbYtdSdFI2MUadr5Lx+C/UY0IEW///3vd2W4yWhz7LnnnlPWr18TmR9IP+ACkB44cFBZs2ZtkDcA1MyZswKQ2RYpEwfJhoRo3SB75u3IIAU0gV0A0D9g74UXF5S99tw5gAowgQgCdP/0p9vL/vvvVV577ZUybvyW5aijjozzgXTZGIgRoM05ACTAg5wAFJMURVgAF8AoYJsNCawBGAQuHQtUZVZm1OGcPz/mB3TbFl9tkd48gI5xkA9bjt0ymijoQg8wIzJsn0eeAdfkg0SeOnW38tzz88puu00JEI7MQgYAiQgRf2f2GiCGvHNdpItjzP+Tn/xEgEXjAUSu8f73fyCuO2xYlVn5yMOPRFaIxh7AF6J0wcLlZcuxMnH6lUWLqy7RSBqkA/lZDyD27W9/O4gltpCZgq5vfqNHjwqiBOA1pq3kACcAqaO5rBX2CJgjV20Z9xk7JROkHoCOnAHGkShIP+QDMsz3SAQyzrqVSBtEiQxDOnYOIIxIYNf+Rpq6jv8jFmQDI4GQTuRiXT5DCCFMjIWsQ8YhC1zT/NRkA9zNgxzZPaBtTbL8ZE+zZdlc7Jr+kRq+R2o6NklPduZvNknPiDulF5zDv8gPCGfD1o4UI+9s1JKdvNmf8xG7WecWWcJm2QY9sTG2yub9kIe5GMN8s8kKvSBJMusv61yStywkIJ6fyuTMmrv8IxvpRKOtO+8MkiI6Sd90U2QkIQfI1RiOtRb2xHcR4+RtrmwY6CdvMqN7ZCJyx7rNy1wRb87P7tbm5TO2zl7pPLeG8gF6Ml/ERXba5kfIySQuxQTnsZ+s02hcpCYZI8TYADuy5qwrm9mWxoqM6rvuCgLReule3KA/smGfPmNn4iVCTQyjn2y0hNwxR2RoNsXJpnB8jG0hK70g4HdZy9acEI9sJ8snIJHZkc/ZHzkjTsQJcSnr/GZzLzYhPrNl5B1bzzGTZGGz5GEeXlIhNK0dcZTlKLIup1jAD/gZ2zJn5C17MB7bzoZ5fJ7ee/WqiCLxESlqzJEjNw1bRRrykz/e+Mey0047x33E/OjS1noymDnzybL3PnuFfSBaEZDWhVyiWzI0X5+xObGcj1S6nRUknzlU29BXh/3ROfsiG2vyzzjWzkbFIutHXmV9STpIUt89g8xcz0sHNmM8ejC/bEqECDZvcdq57rV821zEUEQhG0aGIaqz8RI78qJDpmHVYK4jXoy41xmDTSLGrNWLUronY7sMNExkT9lpPhtfff7znw//5JOuxR6zSztfzO3z5MCH2IXvlQ+gb/d7OyLmzvEib+8yffqd4ZNisPEQovPnLywHHDi1fOYzny5PPz031jV75uyYF7l78epeEy83nns2mhS9vmBBeebZZ8Kv3Jc++KEPdWU5f/GLXywPPTCjLFm8OORAf/xNjOHL7MF44iOdihfKw1gPuZpfZpOKLUht95e8j9MDgtk82b9MUcQ7WbNjZOJ2kyaXm2/+U8RjNsYm+TqbZxPinzjgHD9sN8u0PPPMvHLc8R8Ncps+yNE4bFzMYKdeNJmTWEqH5MQO3PNda9nbSyN2mr/7ifuojPExW2xevvb1r5dbpv25bL7FmPKNb3wj7vGeAF2/etaT3dkU6zBGbp9PUjSfJ7t2GHXWGc1t7whRqU1I0aohU9M7SNE5c+d1kaJVpmj7OzJFZQ97bkWKXnT+uTUfsFEjoXrxtQRqCdRBsLaBWgK1BDZqCbwbKaqmaNuGdWXH7SYFKTqgX58yZGBLZIpG0fyGRvRo9XBZSud2rR6RPZJ10ao+9djQ6k2/f7JJIxugtdpG333LfGYC+A0MAVenn356mTPn2XL88cd2dZ+/5JKLyzPPzC3vfe9hpaVlYIAJHVuB2REjquwdoPyee6pmLjJ/ZKNk842ejU2lf/+WeMAHphPcAzRAK3AA0AJoHt79H4mKyANmrXmzUSPKjjuq57UkSMzcagyoy6pBMADIiArzy/p6skSAjiSgyCozrBB7yEMgi1yQNAAjkGuuiBfgRqaIeQPx5OR6kTG6y5Ty4IMPRcYs0sNcgcYEV0jgzTffovzjP36oPPnUY0GOImmANXPKxisAOPm5vnF14JWJB2AjDRB7m21WbWvcb7/3xBwQU5CKtWiAFZ2Ln54XpDVSARkDsCN02c/rry8s/QdU2yNdA/AD3o2NKATWAUj6QFo7H3gjr1GjNgvZAjcAqLkCj0B7ZhICuIgDmX8yjIE/wA1QReoh0XwH7BkLuYcMA/DNE3ECmCIikuRG3sj4QmCRW2ZXWY9jkab06v+AI7CKTLIu+gKafca2XBNJgSg1J+tlJ3Sppiii15zIMZvImD+i49xzz40aiNYMsCN+jEtWiDbzMj/XYFMJmOmGrJAq2U0bIDeWObqez+k9CT/2DVi7lvORIo6zLoBY5ixyDpDN7F5ZTeaCIEVCsRuypR9ryAYk9EL3dEumiFBkAr0h1tQAtD6EG9mQPT9jp5l56Vy2h0DNzF/HqDVLtuza5whvWYnIIcQZO7MW88xGNOxZ1hY9IjPIxPoRoMjJbNyFpDMeGSEKEGpJvhvL/8mEnOgBkYWsMG9rpyuEILIg/dR3zmXriFHkFELC9dkkkk4MY6/iGLIb6evYrI9KTr6nF4SUWELe7FwcJMusjZiZor5HtKSNsyV+hpBH8tI7WSO4yZlt0KPf9IswtUXdtY1vbhdddFH4l3GzOZf58HXrZpPiGMLJdu2KaHs5fJuskSyuLe56mSAGIn/J0Xr9o4N8mWEeZCpuiZWy7LxMY9tkxJ/ZAXkiC/lxv37ieFsQarbrm8+gQYM7M1Nbq4z4W2+LOsy33XZ7HCMma2zjhco999xdDjzogCDBzE/csW6ZeeTPj90/zMua6JFvVXVdqw7zvXtX95dsyoT0I1fH0Qs7sg7NBsVw9qTzua347NHLFLbKZtku+dKXGGD7M1unbz5CDl5uiWuvvPJqjI/gFRf5smZ4CE3nyYSkV2NlnVf3JMSpY+fNe7pzW/6SsGcxCuFJr+ITe6Mf8yJz5KNGREn00p/7ofGRouwmS8HwMfc6tk5umV3IFtxnZJYi/GR88lHNBffYY89y5RVXxbMAwpfM6ISNK+Wjmd9OO+8QtTQ1iRIX7rn7npABvdDZ17/+9fDh319zddl20qSy4047le9+77txLPltM3Fi+BP9iaEyRZcvWxa6Eif4oBjHHhCY7MHf7gvsz7zZeJac4Q9ZV5esHeMchC/7MXf3DPYvPhvTfYPe1bjt27tPefTRx8KWxRDzoAdxgQ8nUU3m2cCRPRqzsbFHGbnZplETXdwhh8zAZXPGEdfonC15vqFPtuDls/g5cpMR4a/uLeYmliGLhwwbWs7+yU/KveppbzoyMkWN1W73UVu1dV3JI77U1NQcv31OLvksmP9P3eezYz4ftrW3lV69e5VevXuHbhoaGktrm2fMHpEpOvfpZ941U1TJJ8+lF553Ts0HbNRIqF58LYFaAnUQrG2glkAtgY1aAu9GipaOtrJuzaqy3bbblPFbblEGDuhXhg8ZHLVG4yG1R8/SprN8W7UdOmpG9WgIUtTDtP8HKRrRtiMetLuToq3rVSWtQnH3h9782wO4cb71rW+VefOeLyeeeFxkmyFYLr74orJ48cJy1FHvi0ZLCAh14VwM6YeIQA7cdNPNAayAP8Ahs08H9G8pAwcODuAACMk+ATqRsNkl1Wce+GUyAU0e7AGX3JZ//AnHln322TuAAfAPMAE6wAGgmA2dABKAMUElUgDwQ/q4hs8BH0AGqEQIAT6AR3bOBlxcA1i0/sMOq7bp2ioPFLkecCtTVEf4KVN2DSIDaEYIW6fjdZCfOnWP8olP/HN5aubjZfPNR3fWAX06wDMyyXoAeaSEv/38y7/8SxAYrkPWwPHEidsEEJQpiliSYWJettKpK+raE8br9D0mOuBaM1Jq7NgtAwxv2LCuDBs+NAi/imSt6j8mgZtNRYBbskEW5BZCoA64Q4qTObBMb4A18gQQRY6YAyLBNegOIHNMNtNB/JA3IgqYBGqRvgBglmRAXhgfyY3URGT6znyRYkgG1yZvxJUxATWyBOzJjRzp2PcyhNiSuQGTxkwyDqHAb3yO7Mi6fohC+qN7tpAAHKBnZ+yUnIwJ3ALZ9MTnEC3mm7UF2Rz5sFNrN0fgPGtLZvYgQsPc2QV/IhO2ilwxPgLK30hPY7q2+co6rexieQB18ic/xBeSKhtb8UfyIFc+ldmPxiIP59F72gNyxVrIC6Ei+89ayRaZql6jeTmXj6krjLh0bHZJBujJkm8hKekOQYOUISskhjGQHrldFCHAlqyNDbMPa0PcJ2mOFEEEZX1E55g7uxaHkHnIFC9E2I3PER+IOERjbiUnU9fweWzZnTAh1m+tSajzQbJgr+blePOw5uxczr7YuGuwJ3HF+WwF0eA88jc+27W2bOAi85mes34oIpyNiGF+k5f5dM9QtxWcDNk4+SI6kUAyUMke+Z1bqdkM2/LySMxE8CPvkF7ZkA0pKgtYDKBfY9C1+VoPcog9sksEmVglxiFDySZfsvAZ8T+bZLF5MQjRhZCsGvn0jE7t5KcetTiLWGOvN/3xprLlllWHemTV6tXtZfz4MUHyzZhxfxm56YhYB3unY3JBTJI3XefuA/MjE/aIcH7ggfsjw3zGjAfCPs2DzfA168xsPbph21kqw7H8S2ar6xpL/M/Y4DxrFc/Im6yN68f62D87eO6550N2r732ehC3aW/s5Zprbi6HHbZfV4apc62JPWYjorfeejPI0b59+0Q8onc2J/Yjz+kCmcZfxU9Zu2Ja1vk0JjvObeXsng0agyys2T8kbcpQjOC3bMk92Rz4rBqZyLXS0SOaA15xxZURd8SlqhlXr8jM3W33KfG84FnEfeaiCy4KX3QsW3J/cS8ZOnxY+eznPldumTatnP2Ts8tPf/rTsLkFCxfGfY4P8YVn5j5dVq1c2ZXNzQfdP/gF4p2PiUXWIctVrOF7vmejmdHpGC/SMiPY3+4DSGovSfi0rffiBLuncxmW/fv2i+ZSXha5XxvT916oOZ+szVd8QHTSnfuS+Q8bNrSM3nxMGTlyRKyt2n0xOl568TG2i0wlF7FO1igbY0P8w/iuzzfdp7wwED+Qos29e5Vrrr223PynP0V9UTs3yDu3CLnPeE4zl78lRbtvn8+sUD7Q/ZnQfQwp2rtP73eQorbPI0V1n0eK3n77Xd1qir4zU9T2+XXr1gYp+qtLLqr5gI0aCdWLryVQS6AOgrUN1BKoJbBRS+DdSFHk55pVK8qkbSZETdFBLf3LJkOHlKaeVd0nNZrWtyqQX9UT9bBru/yaNVXX+Koe5V9J0YoQRYxWJKhMUV933z6fCsmHYGTDD37wgyDAACtbvDysn3feueWttxaX97//qGjeA+wCQePHT4jt2sCEh/xrrrk2HuQRc7LFPFADlr2ae0dzBpmTiC0P90gMpA0gL9PUecA4EgB5BGwC7s4HJvr0bS4f+MD7g0BACLgewIFIAux8BmgBfECttQA8SB9AxbUAmcygBG4QEYhbYBHodD1AG+C2bv83zmmnfTOIhd/85t8jSwvpZXtiy4CW6CiMFEXCAGGAPuCFXFFzTTOK/fbbpzw9b3ZpaekfawWK/DMf6wfYZEP5zLk/+9nPQj5AEh3Sx0kn/UvIBOlqLb475phjAzwDOwi7F55/ofTu3Se2aSJLgFmZPUgh1168ZFGA9Mx6AtDIz7gA9cknnxyEj3XYmnfBBReEHDbffExnxs6RARLJEHgG5pAKGlBUoL0i12TJdc8UJRskmnWSNx0jMtgYOSHqkIoALVAP8NEnHSFFAf4kRTMLGAmBbCEL5AZQnCQuGyEf32d2IcAuGwg5wnfYmnPYvs9dn/yBaOtCyvArJIQxHAvsknc22WHHCI6sK0iu1pjdpMnODztEgADA5INsyEYa7AHwBarpgmyzxivdkyv9IEKMS1aOyawenyEU+T+Sw3HWinywHiSMa/PXJEXFAFuEfYYM4x/mjfCxPnNhP8A/XwL22QdZkIFjEU/p4+wYOQCw+6FbW7yRba4NpDvWWGyOPOiYrOnPseRtbEQDXTvG3MmUjswnCWf/l7XGzrLpTWafI6iy2RM9ZtkFcUB8QDjwb/GGT4sdrsd2EHp0SgbsDClJv2SFwCHTrEfr79x+73x6tVZrQtoFkdNZnoIvI1lcV0xkL9bPZ9ko+7V+880XR9ZmTtYjRtARG6QzZJ/j6dc8kWOOJyu+hizKplPOYevW4fqyHmXIGdMP8sj5YhpCht+QvfmTHVln0yVzNnf+y87EAC8InMd2yNP/2Sv75ifIJnanczq7Fx/FFX6ozApffeGFFysi74Ybo1EcktS6xXdNl9yH+vTpFc17xH3xDMkoLooNuZXfNb1AYpteWvAnx1966a8i83769DtiTuyKTfMla3FeNpphp7LGjYkIR9iTqetYH0KZXvkgvWe91azDSqdsnL0hr7xYnDu3qsMsdrM/42c3dKRxdc+smhCRpbUjxfibeOmlVNV0pzXuH+QiXvFPhLG5+OEf5Gn97MQ4dGG91i0mszfrRopmDdwshcKH2J/z2KkXTq5TZXb3CZvxUlSDwcce9UKkX5k+/f7ysY99OK7DHjyPyBY99sNHl+2336489dSTId85s+ZEfCBvhC0ylz++OP+laCD58COPlPvuvy8yXMlg/ssvh0y8NHHvQIquWL682kq+bFncp6xFjETUiw/iJt8zd/5CVmIdOYrx4g9Z8G9jsGu6zRcQ2WjPPV65EaQ3Ofnp27vvO8p4GFPcoz+6di69e14Rf/32wx7iftDSP/5v/eTLNvmQ2O8+43y/2ZG/rZ1PONb5vZqaQ75ijEaM/FSzuw1treWCCy8sD8yYUYZvMrycdNJJXTVF8/lOXU9yyJqi5paEMfklEer47qRoNl5qbWstjT0bo8xBbp+3c6nqQt8WpOgtt9z2H0jRqsHTO2uK/vLiC2s+YKNGQvXiawnUEqiDYG0DtQRqCWzUEng3UrS5qbGsXb0ySFGZokhRmaLdt88jRW1DAjL8A5KAEBk/QMDf2z6fpKhGSx3tHX/tJtpZVzSVAswDAD//+c+DDJSFlU15zj77x2XNGs0wDokmGIgwgEmjH9kCCAq17X73u6siW0bdOGDDAzTioG+fvuXII48KwOrBHulpvghMwDKbOwC6QIIHc6AFOHIt2SdbjB1TDjrowAAZQB2yyG9gEwhCEgASfgOugCLgAHAaT6YW4O9BH+hwDMCFFCE/106QgrxC/jkfAH7f+46K/997730BgIB8GbUjNhkRpLAutNZivgA9MoF8lBZAWPbr16e0ta8ve+21R2RWWkOSogBnEm1IGcAOgAem6QTIlVGippv5bbvtpABzZGlbH8IDKYtweOnFl8rq1WuCZLAusrb9FEGiWdUrr77c1WAGAYPgABKtCamVGSvsALGCWACS1RQltxEjNgmygI79JmOAEoCnA2uTMedcnyFUAEQkC3kD5ebumoAscsf6kGHZVAMARPBZHwCMFM1ty4gnGWXAozWxUddhP8bPum6+t3ZEDaIV+Jclh0QAxv0gxNmGHyQL8oMOkRCAZ9pvdg5ns+bNDozFR+iO3K2T/ZgH+00ikI2zUWt0DuLFvJBk1pyNvNij74xF3kng0iHiwJjmxVfYQDbDcT32wlfMp8rEa4zjstO587LhDb04zmd0jjihc8DbVnlba5GUZIq0kglo/fyGLWTTMuQQ+0Qg8R26s1W4yhLvEwSimn5IeXJBKCFejMlmskER2TvW1m9+y98QF4A6OzIWIoZ86R1JhUxAPpgnci/rQpqnsRAZYgJyhB7IJ+uhmgsySpywfnaJ5ESesBPjZVYssjAzNdlklkUgK3aY28TZqvPZk1hFj38vU5S9+p7O+LM1WS+iiAzp1fd8j1x9jkjNTuKua05JOFeZ61UjHkSn7HLxJ7Oyrdm86AZZRm70iKi2TnaAaEOqKslAHmyTDxhDhmRusWWD4iBCh+zMkc1mqQOEk3IqXlRklq+Ym3VR6f2VV16OmDd//suhUzYp886PmOm8u+68K+oza9hnru4dv/nNFeVDH3p/Wbt2dZm83aSIMUh55yOu2Lp1kgU/N5eskysOVxnvN0e5kHvu+UvIi52wJ/OlBzqk96r8yZo4xxr5pzGTJGejWWMz/dV3/NV35mSNCFcEI1IUoff449V9xgs08doc6I9fuE8gq6ttzg2hA2syDjsXQ9SiNObw4cO6XnbQITLbSy5xPJsH0ZFMRzonf3HMZ9mEkD2Yq/9XL1Y7gkx3vLjELpCudEsOYjS/U7vc/DTHmjRpcvnN5b+Nhkt0Zy78sWoy1FQWLHi9vGf/feN+oUmf73/2k5+FTIxpjV6EiD9/uP66svc++5SBgwYFKap0DPt48aWXuhqjyYx+evac8tabb8b6xc6q0eN7Yw15b+enbCNJZTGQDfMr1xJbfMfXrI99ZC1h31u3mC7rmu85T7xyTs8ejaHHrGVrLWKNuCnOsAc/4j195k4JslVG4KBDDg59uv/lc4X4w/bEKHYm/tOz+EBOfM21I8YMHRZ2KPabI/uQKdq3f7/yjZNPLn++9bYyesyo8rWvfS1I4IYe6s+3dT7eNcR9AYlJ39ZUkaTVc6SfJHHzBXmSpfFi2+6kHg1dpGhPneWLF+5/zRSdNu32/2Ojpah339BRd5/fqFFQvfhaArUESKAmRWs7qCVQS2CjlsC7kaIaKuX2+QlbjQ1SdNjgQdFoKd7O92yOTFHEJ6BcZba0BSkK3PqsevCM9/0h6+oBt/rds0dTfNy9w2ge47eHYOAKwPbQjjwCjI171llnlvnzdbQ+JgjP7FwtE9L/gRxg68orfxdgE3hAHCCSEGFbbblVZMuohwkMAj0e/oESawNoXQ/RBoxaD6LAd4CELJWBgwaUnXfeKb4HaBCXwLsxAAfnAiPAITCYDS+Aa8cDQogBYADhJgMGKHGuH8Akmx4BOwkKfaZ2GmAiSwbIlOmDdNl1yq5l1qzZ0YAJQDcWohLolRGEFLWFXm3U+S+/UE499eSuDKes5wfEWb86ZgAVkKIuGGBDDoA6MPStb50exAvCALECMH30o8cH8fTYY48HMTZp20lls800Raq2iALlgDiwuH792gBN6tfJRAUuAWMAC1i0HvpNOJAAACAASURBVICdvOkXQDSmDJxZs2YG4QXwAqBILPNHvNAb0i8zpxBewGqSipnZhKBE9mRnZeci1oBwAJLdkBmAmc2oAE/EHCAKNJKVuQLFCCuZQsgaP7YYInatFbHBhpExSDDrzExT8+UDSYryDWtHaJhHEn3Wl9trjQWMZv1a9uU8doTsNHZuxUY4siWgFhDNEg3WlZ2Rq8YxM0Nu7DdrixrTOHRvrWycX/IXY/o/ApctOreq8bdD2DYCZ+nSFaWpqdqWbix2snp1a5k4cas4hs2TF/mSDZIYSOcr2THbcWye7H3vHN+zTWQT2dMxsgQRAjSzETLM7vRIFDaCKGWHbMex7IJurJ0szc96kDjWaD1exOQxyBz24Zr0i/DKjGTj5YuN1BObRVqRH/tge+zN34hSJInrkSVCqmqGNrCrFm52xqYDZBMi2PnIVPaSjZayoRB7sT7zdKzrimtZEsA47Ijc2AqShbxyW7Pf7JltWbsXDPRtnUhe13EOPxT3ELFkS0ZISefRIznb5uxaCD++Rh+yQzOr3zyz/qfv2SK9ur5sTmugD7Hc2OIEmxJ/yCgbANETuxYjXdf5bErMyGZUbMk6+ZR6uo6xfdY2Z/cGsq18Y0bYqZjJ/++4/Y546fPss8/F/YSNX375b8uxxx5dFi9+I7bPuy4ikc2xI4Sk65M92ZGjGIr4QyzzBdu5bSu+7bZbw67dK5IQdA1zJR9+gQzLF2niIVmxNZ/RgzWJbeyCr9OhF4LiFNsjM/bCljRoo5cZMx6M+KU0ONtGfpG5+CdGsytytxayszZx2L2yqrlt18EWQYqSizWyqbPOOit8y3r4iHHd4/hKvhRgd2IiObMhNoEE57+ZJcuOkILWyQbEJ/N54gk+e2jMyUu5qjTGY1Ey542Fi6PG9q233hZxSUxlK0r6GOe4jx4bNTR1XifbX//q13GPIyPlCIzFb20rf+/hh5c7pk8v1/7h2mjC5D4648EHQ6fsHSn60vMvlDcWLgz9kaH10a/nE8eIo46nGzHNfYq/0LPP3Z/JmYzZPuIxXwyKzTI+xT06tktCNis9snfXmDBufNxL2G6+QLGufMliPDbNJslPbMkXvlE7fWBLfOcYcvIdW+af/IteyJCOyI/+Pas4xvlDBg0OvzSu2OmZwP1vwjZbl1NOPbXcMu3usuVWI8spp5wS+mhrr54bs8GSsXr0qDrS504D3/mX94p8HqwI1Ma4r+b2+cwUZR9qira1yyotZfWadUWjpenT/1IGDBwUZGk2WuqeKZo1Revu8xs1DKoXX0uglkBNitY2UEuglsDGLoHupKg37N0JyQZZm+2txU75zUdtWnafsnP8bfu8bfUeZNVuamzqGVvpsg6nB001RTO7Beu5oXVDZJYAiEmUAh+9m/v8h0ZL3buN+hug02RCxoesEdkcHorPP/+88txz88pHPvLh2J4NIFY1NPsHAQekAlgPP/xIPPC/9NL8ABS5jW3xosWRAaTJBgIIgAMCHIvIBEayy7o5ZMMBBA2SExm33faTynHHfSTWCtQAOgACIsb6AFiAEHkBVHqoT7IWsAReECFAjq1+tmRWGZTNMU9AIgkfABYgNSZi5Zlnno3rrlu3PmQKDBt70EBb/YfENlBAwzyOPvqYWPsZZ5xZhg5tia2GEyaMK3Pmziwf//g/xXwBN/oxT/IwFoBnXq6NkPjKV74SWShIOnM88MADYo4AKbkA1R/5yHFB5O2++9QAQL/65a+iKZSyBpk1tXbtuvLkU8+WgS2NZczmo6NBjlp3vgfqkL90Bxhldi0AjjAxNhJKpq61TZmyS4Bn6yMXdkIeCJMkAgE/RA09mDfAl42WEFI+c232k1v5ERgIIeA2aqNOmBCgD+C3TqQDEAkI+xuQQ7CwT9fLJjLORwggAqxLJinylV0gPMjT+jMjOLdiAulkgeiQ2QOUWy9bYaPkA0wjRMwPWcUn2QRbtWWRDwCMyJ3sIp3dzsmKvZorEoV82Dx9Z+dimarGyvqs7EJmoJ+sWUoGSCZEmXki+2QVk7Vz6QWxjGwhX/+SYF2zZl3Zeecdw9+QKGzYGvkbUsSakZbkhIi0BVeWLhLGGAjn7PxOJ7btmhc/M/cf/ehHIXu6YCO2fjouM0XpAYnpe4QDOVqPWr+uxfcq8mXrrjk7BhHAV+gdGSH2sCEvRNhPdp9PwhNhgJAiR3KyXvNgS3SI6EWCIJXojBzYKFmSG93yfcQjQhup4pqZpUzu7DlfDFmf8VzPesRR6+A3bNA/dmDNbCPr5Zob4oacyBsRIubSBX1ag7nwA+QN//ZbPHBtc0SgWK8MaTrIeqfsxrnmhgjKOqrIMTKkU/7NXs0tiR12nvVN1ZfkJ1lzFenDDsQq/pd1YvkTO+Mb1pAEmXPZve3QSrI899yzEfeef/6FiBeIUvcPepc9asvyN0/7Zvn0pz8TxBs7EVM++9nPhV422WRY2WnnHYPcVq7Dy40kvvmiWCWGIAqdRyfkSX+33vrneNF0001/jHlbC/nyRT7AnrIjN7uiewQ7++BftvuTOd1nkymyc12xBon2ne98JzIMEeH8nFz5qtigFjWZaUzoPGPwLb4vc1cGN334J6bwI2Owe59pckS+7ut8QlandZCnDGGx232SHdFxNlzLkiLuLeSGDM11Z4NDMZA+NEtyDf7iWDolly9/+ctB7mr0x+YQa1/72tfLL39xaWSJzpkzN85lb3wVgXvf/U+UH/zg5LLLLjuXc889p3qx9tSsePnhns3u+YK4fMed08vbS5eWVatXl5fmvxS2SY+60SM62Taib9aTT5W5c+bEfZv+kP/8X9zm02xNDPCSj87T38hG3GH34hd/8ZLL+sidb5gLm/JiQ1xGplorGzSeefTr0zfuB0hd/ul5hS+TuXuEOMruZs9+pmy/vWedIV3n8xkvtMlB5nA0QmqvtrQjuNkqXbufZpwR983Jep1/0QUXBjnsb+f67cWTmqwaLf3+6uvL9jtMLN/85jdjbuTph90hJ+kSifn3XopHeaX29q6yTN1rjYZfdDZa8qrd/5ube1fEZ2PPsnbdhvLIo4+XBx98tDT16h1lnoIwLT3CVryl95yapGhdU3RjR0L1+msJ1BKoM0VrG6glUEtgo5ZAkqIVIfrXhkdBjnZ0lPa2DaVHaS+jRm4SpGhTY0OQorbV+1HYvkQn+b9mgfpbBg4g68FcVqiH2w2tOoQ2dG6N6ggg1tTY3NVoqbsiHOfHAzoAj9zwgG9b5QknnBAPyhotzZr1ZDnxxBNKa2tbAD6A1DoAWw/2AAdSFJCwfVvGhQfyIMyG61zeHGSB/yPSXn1VJ92WAAQe8JET5u6hG7kAgOY8/vznaaVP395BimbNP+AbueO65g6QAe2ALHDn2jKIAC8gCeABdqwRkEEcZP2xJJBza6bsDGAr6+nJzkR6yGgyT+MBSGqKkofaatYGwG611bgAaK6HBEZKjh27eVm67M0gR4FS66oyUFsCmANX5JC1E08//fQANuRqTogqWUJV3cEdA+wj1DbddLMAmK4ZxNaAlgAqQLg5VtlnhwYpNGTIoLJ6zaogX8nQ+IAl+VkTIsvWO2DS/5EdmufQx9ixW8R6dZB2XfNBZiBREGnZlAK5RP7AanZodqzrIBrI27yQov5GWpoLPSG9kKbkjpT1GUJHBg+9GScz0dgP+0MoAeP0B/giIQBPc2QPiAxZd4Cw83PLpe+QS2SOEKcPJAP9sSugGRnEHoFjQB0QZ5cJgOnRPKwXCQE8A7WIDkSWv83FnJ1HZwiT7HqcdUKBbDJHBGQTIiScuQLPbMN4bNscrYd8zI2MZV9Zi3GRZsC+TGbyMyfjk7X5I8nY0KJFOmk3lUVLNpStxw8PYgiIdz69ss3s3I0QQJxkZib9yE4G7q3BuWwoG5mZozUjQNima5qDTDpkD9/KbenZqMSx5JW1WTMzEwHEX+lXPMpt8PwdeUBmZGPOiA2yIUPrsGa6RD4iw8kU4eO8LC+A+HINa8osVPMwnuvRPbshA6SKmGEuyFL2Sv5swPf+piPj0Ye1mjv50KO5I2bpE5HmHPbOhvmAeJHEuKw2hJb58X++J0a6vpcBiDD6No51n3322dEkR8yzPnNzPdfgQ0hPcdmakuATL4yRjYTogm/SPf2pccx+rJd8MvPTeV6eiHFiBjswd/aCLCZztoIwpwsEnuY5GvXQr1iKxDKu+OVHd/Z4KXLb7bE1W3Y7nxV7pk37c9j7oEEtZdz4apu5eEI+fI98yZlNsLM77rizHHHEe+P+Yww+/eijVXa/TFG6sEY24v5Bts51bDafQriKnYgkx7NjmZVJWLE5sjOOdVgz/6JHMdB8U3ZsTuO7KouyMWwQeYZ8pU8xls3wIbK1FtmpZEp+VcZeR8Rk5XLolC7YWmaM8nkxjS0i+9mR+GGN/JJvs3kxQ7w2Nh3mCyAEqbI5/NzY/DrrW9MLeZuD4wcNGhz1wR95+LHYPq0Egpc8Yhv90rPt4gcc+J6oBT558qSY828uq5oDZe1UMhavF7yxsOy8yy7RxOfhRx7uIo0XL1kSPuQYxOCLzz1fXn/ttVgbnbunyZRkm/zEesRbuqIHtsPfzImPZCY7f7I+9ulemPVNvUyyTrpx/3LdqhnYyqqMz1bjwpZdn6+Tqe/d++ib7NkEP/W85bmDzF3LNafstmvXPYUu+Y91sCkxUZxyH+Kr6gN7NvjhD38Yfmv9Pz37J/Eb6c12rFmJEt3nf37OOeWKK39Xtp00sXzjG9+oMlRbW8NXxAQvrskDKZo/+dyX2+X5AFtjz92zROOZrK01us97wGQfvXr1CVJUjVIv6/+WFNWZPhsx/S0pWmeKbtQwqF58LYFaAnWmaG0DtQRqCWzsEkCKVg+i1b98KE1SVPf59tb1ZbMRw8vUXXcJUnTEsKFBisab+4bG0l7UBG3rqgdlONvngalqK1TPqP0EPP21eH5H9XdHjyBFMzvU9atGTH/97YFe1oeHc0AC4eJh/xe/uKTMmHFf+dznPhtZkQgoxIbMSVmJHtARQxdffEkAxPvvfyDApHGAPA/2fXr3CTIM4Pcd8gTIAmY8sDvG8cg6JK9/ru3/S96UcbW4fOxjJ0YmDbJCVggQgtjy8J81/YBRcwBEgGYErh/zBUJzTtloBYACUszJtYCS7JAOUAOHa9asDfISsQtsk5lzdHsH4GWDAlTW2qdP3875zCxjx8om6VkmTty6NPdqLAMHVrXmAHHgAhAG2jJrBRkEXCKmAVqkh/UiBTWtcJzMVPMDXA466OCQPbATWx/Xb4gtjcAqcIx0AWBt0dxiizFl7bqqXh4bALCQO9ac5FR2sAYYk+irtpe2dmaxrYwxkZlkQ+bkBvDTAZkjhID6zMKjZ8APeeJ6bM716APRQP6yh6zRccYCnIF8+spGJEAjoE+fQKfzbU3N7e5IRwAXMDYXhAdwicziG8CzuZsvu0F8mkeWMaBTuqUf80SEkjFZ5NZgNsom6Zl+2C6Cx5ycixh3HhvkkwgpQNp62CRCEnlCtvSeXaMBcuMB5DIfk1iKbZNDhgTQRqZkw6Osb0pGSAsgnU0hNYB/8idT5A2iiAxkLvIV3yNUEC6y1fyNQGWPwD2fpFu6NEf2Z26u5Xv6sU4kk98IAwSA+oZ80nnWzJaQZkn4mAPZkmFmBDtWBqp6j3RKL15ouAa5W3/GB0Sfca3HsXwBQUHPdMifjRsExJQp8T39uh4CRcxyLhI9O9STD/KBfZgf8sbf1i/+5XZi6yM34yLL2REdyobkS85jm/TMv1wDscJ/2RU/JwvXZz9JiiIRZcmyV9ciX3bEp8kqt57nSxQ6YzOILTZmbDFDTM0t6cZGUvEFBAr9Gsdv48suNE9kjxiW2aPkZC2ZKSpDkI9UL9sq32AHVcbjm7FmmWxIXf4iJmQJEXrMOs10gnzyQgXpqJFSynXvvfeJ682cOStewug+v9tuu5fp0+8MW+ez6lTz/W233ab07VfVf2Yb/Mi5dMPXrIMduLa50IPPqhc+08oXvvCFcsMN13f5GFtlu+zbMeTBdrKxD/tBCCGSlQngy/TADxHObMi5YoHYg3xEgLER86BT8YNdKgdAfl5WIY/d78iCTYtjrsPn2XU2Q0Jcmpd4uWLF8rAh93dx3Tz4O/sRN7NxkDn5J66KCYhjMdW1ycN6xX33qtytQXbkbP5ZJ5Xf0DO9+sy1kJtVk0M1N08o0++4q+y1197lsssuD7+3HnPdsGF9ZIu+76gjyh57TI3/09lVV14VJB4ZewHBj9jzqjWry6DBg8ujjz1Wnnn2mfBZOwBeePHFWBtfE+efePSxsuiNN8K2yZ19Wwv75G9kT+/udfxSFih7p0/kqXHEFjJl1+RMb2KvOMI/2S8f8P8sh2DNYuL4cVuV2269LXzPetinz8lU3OYTbFIMph86cO9DYA4eMrjstvvUON4907z4oznzR3oiFzGYv1gj2ViLuXo5/dCMB8NvEcWyr+n81FNPLS2DBpYzzzqr3HDjjWX8hPGxwwTJiv/MZnZezFb1gWVvVv+SDM3nUDaZ33XPFI1mS+rYx7NltUsJKYr4TFL00ceeKPff/1Dp2dyrNPToGd/JFs0EAM8PbFdN0YvOP7dOktrYwVC9/loCG7kE6iC4kRtAvfxaAhu7BI7/2Mc639MjRKvt80GIqvuJtCztpW3DusgU3WvqbqW5Z49otGT7vIdUb97bOtqrbUid26LUEAWYgB7kgwdPD6+yOjxgV9vsOyoCtr3hHd3nfZaZAfmQjHyx1dFDPdCPFAWOLrnk4nLvvXdHB/SFC6tGMciMBQsWRpYiAFZ1q57euf1v7wALgJ7tgYgoZJE5Ah/AIDCJ8PDwD9whDBwPmCB9sn4e8GRdCJpPfvITIQvkEpIHIYLUMy5ix98IU1kYub0TCCUL10UgkZX1JdEDdDjfuZlp5bsKjK6Ia9mSDgghOIERcwLepu4+NbKA9t//gCBVzFG3eUQLQKPWqEzaXr2aSu8+TeWQQw4Kog9hmPU6gVNzQyIBV4AoYJMZlcAwkDdq1GYBTidO3DZkRubIWHIcPbraCi/TCumgIRQdOU82FoD95puLy/BNhgWodw2yBpqyViCyhRyytmDWHUNIvPrqK3HsfvvtG5k4/gbO6Q3Ytm7HkQmQB4T6naSNzDMZaY73WW6LBGqtCUDNLb/mgOjxGX0B6/QBNFozckKGDWJC9mlmCiYhSF5051rApd8JYAFS67btmD1aK7LP3IBXMgcoEVyuTbZZyzEJYLoHZpEx2T2dr7AToBcJYu7AtDlZu/WQOyKLj5kXmdFPbnFF2rEb4yBzjGWM7G6fGcNIL+th3+aHPGPzyHvkLDs0H/MmG/Kib0A8a+353niyBs2X7pF+7I89mKM50wWihszMhX+wWwAaWeS3cWR9XXrppV0vFlwPIY3ENIZrsBt6lMWEcLJWtiOO2KKMUEBoAf3ZSIkesxEMfdAL/fIZ83UN52SGLpsQO8gdWe5aWTaBbJxrbuYsJiEfzQOxIpsUESpWGBNJhzwib4Qj4oUO6d+WXutPmSCFvEwhD/bNphE05kh+WX81u8/TF/2xKbbA7tip6zseaWhMWaF0Yi30yOeMadus43PLuG3RiPCcO31YDxKIDLKTtpiAyGRzZMZ+EJZilevxq8xes+0bQY/EJW/zMp71s126lDHMd/g6HbPnqo7t6liDdZEbe7aVWtw9+OBDwueQWpr2IJNkjxp3zmxblnWVnx+xBPm1aNGSMnTokLJhw7qy2ahNu5ryBaG2alXoVwx3bDbIo+tsjiSO3X77bZG5rOGSOIXAQzA5hy+zMT7FFtiH87MJIF/xYgbJxrfoSxziy2zIesmVLNJXk7gXHxyvPADbuOmmm+M+ac5kwB/dCzJLEKFJp8bLZoPu9StXVqS/jNd8ccF++Lh7NF3abk//dEon5E9fbNH3SDhlQpQpcG2f0bl50a8XB3RgTj6je/dXdky+y5cvC1m5Fx533EfLbbfeEetC+MpOFOeq7NiGsnTp2+Xjn/inMmbM6HLfffdGrFy+dHnEVMeJN+Zo/pf/+2/KQQcfXFoGDiyX/+by8FH+smDhwpgfv6K7xx95tCxftix8kZ3xA8eROT8RK9xP+AK/tk4xlG26T/DlfGFG/9ZET0hI5Rl+/OMfR+x1n/eigt0iUNmPeDJxm63Lww8/VEZtVjUdtNU/G5Gl35Cj7FSxzPois/+WaUFQHnLoYRE7kdT8mB7Zn2xfPp4ZtOTDPz3DmLNreJn18kvz477rO/5qrt/+9reDFD39W98qdykX0kmK0qGaouJoVYJhXScJWmWB5vMe2/prKab2eK5MQjSfT2Obv2fIHg1BivpBiuo673lIpuhjjz9Z7rvvwdg+jxRFiPrXfft8kqIXnndOzQds7GCoXn8tgY1cAnUQ3MgNoF5+LYGNXQJJiv7vts/LFG1dv7aM2Wxkec8+e5XezT3L4JYBQZYC2h4y4/G0o/p/dp8HQIBNQL9nz8YgRQGT6Bra2hqkaGyH+htSNLMC8iHZsUCKLVse3mXH2ULpWhdccH75y1/uLF/96lfK228vje+QHP4eO7bq+AqsaPjj76lT94iH/STgAAXkSHa4R0IgMQED1wUsHSObAzAF8BEGwBuC7ac//UmAddv3zRupAND4PrcGIi+yUzCwCogDtsgma5ARkk16rBPwBfIAP8A/G/QAGwhZ3yFtgGvZl8gbJKdzgU3AdscddoxGSxpIqdNpPghKa73xxpvKlluOjWzaNWtWldFjNi1TpuwcpBtSARgxX6A1t/7n9lUgzzXIC1hC9nz5y1/qrNtW1VEF2D75yf8RBM1TT80Me1j69tJywgknlieffCrWjJBWgxRh2q9fn/LUzCe7Osy7PjkDh2TteCBTVhnSBRCzJgBLF2EZTTvtVGXpAb9IabpTWxIoRpIAv0CoTBtErO+tUTYl4Ekf9Gds5IwMoNzqjjxgO+YKENInO0OK0hXADugjhwA15IXvHQcksxOkGSAKPAKUZITsBK6BScQhG8ht+NaBoDMP47BL5AEgjgQBbjNrz7HmZf25nV1Ms84cm98gLzJzC2EJdAO9bBJZyn7MGzFg3uyebF2XLbue+WazKORkNunh41kzL0lR5K6x2DGdZGYeMM8HrTc7XZMHggw5gFRCIJgLnSAw+asfpDoSHkH61lsrSnt7KcOHtwT5mU1s6AAJwG8QhNaA7LZOMuF39MkXkDz0kSQd3SGhyBsZo4Yu3ViDsVwjM43NjY2YJztiY4gLekVeIDjIynleLvAZ9oIkMhekoLllt2jrZJNskD2RA1k6FwEkzmS9UusgQ2Qlu0ZmGA/hiIBDQIkDdM6Hycs6xJOMYfTNn2TlIr/MHVljbpmRnXbkxQCZGosu2akxkYz8MDvJaxokfrIzsiVDvmtcuha/ZLqRWZKvbJDvmDuSBxlJdvwO6cfOzI3sxRtENVukJ2siF2vmn4g7+hV7+J11kCldkZ24SZ7slU7JDLFpHeogiwtiy4QJW8d67T5AmGm0pPa0OpXuDdaOIK1qRT9Y9thzahD2CDvXtX4+GS+Ebr89ZM5G6Jq8defmw08/PTdqe8oUFTvZk/Poyfz4Cr/mg5rQZbanGHnGGWdETUtxDilKBmyaH1qXMcjQ9vO0YbUf3X/ZT/XC5eGY7803/ynub2Sa5Q2yviq9kKG5OYY82HD1cqqtM6vxxnh5RH5e9rmnZcPAzJhGdn7pS18K0oxtWkOSohdddFHEajryYx7Goves9S2WpE+wQ/ZFlocddmico1EWYnTN6nXlH//x6Gi0ZI5i26pV68rIkUOjBviOO21fBg8eVMaPHxdr/9IXvxTrY5P05rruB3vstWc5/IgjytXXXFN+demv4mWEe8mSzmxk90K6e+iBGaWt82UM2boviNFIUfGE7XvZSibur8pJ8JEkdrPeNKLQGvmlOEtHXq5o8GReGkLuuuuUsHdxRIyKF699+5Q//OHa0Gs2e3SOe6f/k1nWpyUnLxvcs9ijZ76DDzk0bNf9Rpw0LrvmS/7xWTbIp3zOhsUqf3tmuOG66yM+5z3WSxG1bAcPHVL+7YwzynS1s7edGCVw+PL6DRsiFvJn2+fpyDwyQzQJ0dw5RC7/u58kRXs0Nsb5TU29ggzN7vNI0RkzHumqKeoFvpqiSFPHdK8pWpOiGzsSqtdfS6CWQE2K1jZQS6CWwEYtgRP+6Z+6MkX/dvu89+9trevL+rWro9HSge/Zt/Tp1VQG9u8XDZiiEH5nTdHsJg+AtrZuiAwOZAzwmwRoz6aqy6iHbCRqEJ+lsStTlCLy4TizBrLzsEYVCdSQoh6azzvv3PLwwzPKV77y5cg6kM2FgLKdHAmI/EB4IAgRFLIjATsAHTgDHAF6JMZpp50WJAJQAFgClMALYJCZeuYL6ALtAMeCBa8HUH3f+46M8WXqGCNBu7GNgUDMbaiuj8hALlgbYIc4IRdgD6gHYoFmJJrjXdeY2RHcb4BLHTXX2HrrqrlTdiAe0H9AgKhddpkS4AvoX7lyVWQwvfDCq2XCBCUElsbW9b79ekVdT2sCnnKbLxBsTKSheSApEVcyR4E7Y1oHwhsABjQQCYg7BKi/Zesa9+677i4DBrSUYcOGx7G22SFykTcNDR2xfR6ZjBBwTb+zGY06pghxTTWcC8gigulZF2GgU5OvJI0ResiBz3/+8wHkcnsteSFo2ATgi0RAkNgSSbZ+EBOIHGsEUJPccS67QOCwHWQUvSEOkSTmQp9+kFUIAucjSdjqeeedF7LKcghkTMdIWus1RwAYYeS3NRjHPGQekSXQjkx2DqCImEJQIA0QWeySjgB39upzAJadJinKFr2oQFwYF6jN7FfHAe/WzGbIGnBmXwC+dSMarQthztZS5kgOIBwwR2jwGcA9s0Idi2yxhiTa+Ko1IlzNi0u4BwAAIABJREFUA4HFBqzDtmAEmViADLfOrI+Z23IRKgg01wXyn3/+xSJhCAHFjtkde6c38uGn1mBcuuB7xkI+0DubI7Ps3o0ckwlmPuSWtVrZD9KJDvgBcpdfIK6yrAEyO/0JcWHtSYpas/PJlA5zKz2iASGKEEG8shHH+dw8M0uVvcnQFG/IjQ6QwlXdyjuCcEJaiTnZCZ1OkhAnS7HFmhAkCCC+xg4RFK6LqBGH+BZfQXggTsiTPSBzyd/axCcyoj/kLdvIcbLjtvMQ6Eh6W5Rzq6+5sw1zNQ8+6Xz6Q7QgrBGZGZfI4l//9V/DBp1jTmJTkubWZd78msyMSQb8gl8bP5vHsRuyUubF+Icd9t7wb8epj8x3bZ9HOp7z83Mipt1++x1BQLMR2ZWVz15dtpm4dVfn7SzLwdZdly+xcXPim3ybDnz27LPPRB3W3/7238O3HEue1uZvNipG0r0YQB/mxXbcn9hJlpTga2yMTfAV9xN/y3zNrt3802dXX31N2WefvYPYZTdKrfhOfJo27c6yww7bBJFsvtWOhKrRG7nLdKQX+veSkz6mTbsl/I5tm/uZZ54Zuu5e59n92k4Dx/gh82qnwai47/E1Wd3sy/Wydih74Vvu/fTMJ84555yIt8475pijw2buu+/+cuyxHy733zcj9HfVVb+PeM/O+YvnkYULl5Uvf+XTZerU3aPJlfv/s/OeDaLdetRRFQP5y0svzy9DlNy4994ye87sIECt7bXXXw8bULPTPeaRBx8qL8+fH77A5rzQUZKF33gesE4ydl+0Bhm05i0mi4Fe4iJ4+RDdshl26lzfK/9x1VU3lNGjh5VLLrkkYjtb4k9kumL5sqjfns2iPLuIeVlix5zpX9w3D7GCbsU69j9m86p5FT27X/Ah9mXezqVz9irGsUM2L844xvd3Tb8z9JMENDtF/A4cPKh88/TTI1N0m4nbdJGi69avjzVUTcRy19Bf68cnGZq/q0ZM1SNq/u4q8dRQIlO0Z2eneqTomrXrowxUZoraPi9TtLFnczyrIkVtr69J0Y0a9tSLryVQS+DvSKAmRWuzqCVQS2CjlkB3UvTvbZ/XaGnt6pVl9KYjghTt16dXkKIySHP7fI+eVdOFJDURnrrPA8NV1seGKFmKQPNAW3XIbavqhpbGrkZL3euZplJ8hmD43ve+F8AM2AQsXPvCCy8ozzwzt3z6058KYAfQy+BoaRkYhCHg64Fepigwpo4lwOUhHskGBCK4stYcUJw13IAUwANIcQzAAmwAnEgO4+i66/8AprkBX0hRBIEH/+w4nk0IgKkAYs8+G+SHtQEngDwiT5aF+bomoGd+gADCxvwRIoAwEqfqWr9zjIdg9DnAA6yNHDEyHvptac8mL5oxIVIQgLaHvvHGorLVVmNL/wF9yu677xogyNqBI5kuABAiBUjN7Dn17xyDWEIGAWyLFy8K4jvrhdI5MpSM6AEhtXqVOqy9A4QDtfQybtz4AMWtretLj8aGAFj+n82sgHSkIJKC/JMEIwNyAfY33bTaSn3ggQeUc889N0hKxBeZdK+nCUADcrYrApvk7jPZO0AemQCxCBqEHFBH30mKAo1kYG6IlqwTipjwOR1maYPIMtpjj7D9zGRDcNApwkMWTeraHBAHrgOMI0URVUmwq4/JBo2F3LEVlv0jVNgauSAN2ZXPkHRsOzPjEJvkgcBGUrC7JEWtiW7MwVqRKtaVLwLYJNLOeACw67FjdubH94h+RJ7vEVZkkRmkCIIkLc3D9fiDtSNV/M3eAfYkKrP5GJ2TLRIB+YxEYw+ubY6ZbZZdzRFn/APhhbzkz+Rhbebte/YA4BuXnRmPnnxP75nZRcfiADtgf8gF9sHn6I8dJQFuHASo7GKEDZ9BBOYLFXrkP9Zr3eZm7uZmTsh0pCgSBNmKIDKOY8zBnKzfmpFc5GmuSQQ7V2YaXRiDrRjD9YyD7DSWWMM2yJsPkJM1WQcShGxSTmKo2IJQQsh5IYDkqWpsVlmu7F1cyi3E5CiTUW1GcVDGHxmQFb/KWrp0zg7YMNthj2zD+sQS2YvWSIau6eUHvxIL6dr1kFPOs3Z+ZR5s1HWsS/zNGr3kQTb0zj5y14G1ZXfv6dPviPmpI0q2CDeN6PiDkix2Gtzyp1siXolfZMVflGgRs5qaGsu69Wu7muqJha6X5Jc5mSNZijXuDWyq2go/M7rPX3nlFeHD7nNsKG3RuXRofa7J12SFIrC9bKE7dmSufIfekUiZtY58o3MZotWcF4QcxMeqMV9TyFBpE/c2MYLs+YY4z5cdS6e+d10vkayPntz/ZH/+/vdXxb2J3jN7mV+YS8Yf9xcvtNiu7EWkIFvgV+TPXmSMkot1ip3mKL65/+U9MQlDaxQPZH8i5Nav31C23XZSWfA6eZfy9NPzwp7YwrMvLCijRraUpUuXl8989hNlwoTx5Y47bo8XTHdNvyvIQmuyVnHY2q743ZVl3PjxZYcddywPPvRgxFT+8uZbb8VLL37pJcAzc58uD3Q2n+LrZK6erWcczxjWx4aQivTErh3jb7ZNZ/wnXyaxE9chN74mU5csyIs8yE5s4EMDB7aU6/5wbZk37+kgZNkPX+fbYo17XZL4+bIwYzBdeUYaNHhIZOC7x7j3iAOuZx5qKrsneR5wX6NP4zrG/JGqSxYtjpjjmu4XvkcW9+7bp5x62mnlKTFjy7Hht2KLRkvG8U+maPWMUxGe3f/l85/7g89ju3wnOZr15j1TarbU1Nwc9xHd57uToo8/8VS5994Z/8dMUcS+mqIXnPvzmg/YqJFQvfhaArUE6iBY20AtgVoCG7UETpQp6qE0mixVtZmSnIz36g0dZdWKZdFo6cD99y39evcqA1v6l8bO7e+tHaXYvmQED649okFS1VQJMAB4EKS+U7+panqwobS1t5ZosdTg3Hc2eMqHY3NBTgIs6lQBx4g/D+sAjJqic+bMKp/59KcCFCEeZDHpFAw0qyuGcPEZQOuhHImJYNK4yU/fPn0DFGV35MyUAkYBd6ACUWQ8D95Z8w44GThoYNlkk+Flt912DeDo+GyIY40yQAFJgBFgcJ3cdgvEJrkHqCBKkAjWl1sOAdHMvgPuzAlQBpKBett7bYO3btldQCDiTJbsgP4tAaBcf/HiJWXgwGob3bRpt5WJEycEEJFhuWLFsjJ5u2276nb+8Y83Blg0T4ANWKUPIAZJoRaoeZtblc3aFGQCIPX88y+Evqtt2K/8L/buO87L8sob/wXDMDP03kQp0gTELopixZLYUewl0Y3JPolm1/Rkk32yJluS3fRnjYnJk91N1ajR2DsWBEHFSlEQkCIgIEgvw+/1PvecCdmSPH//+M7rhTN+v3e5rtPu+/O5znVO6FwGzcznZkb2DhkB/DNnzgqQB9whyletXhmEirGT356kHzAHoJmjf+aQNrRp08YYh0xdBKd7uybZAK5IKaQBuSFRZb0iBRAP9Go+Z511ZmvjKJ/J9DEWckO+ZMdkpAzCDCDMLaIf/OAZkSGLeKJrZIfs1E6dOoaejBuxYCx8AHFIR+6PsBkxYniQFWrg0TsimV0gA2WlIUXdDymAkEPuIy4QFq5trtloiG26VhLvyAe27zOkARLBfBKMJyGHPMuO1eaAoCVzpLfxujedse1sAsYnyYC9smlyMXa69je7oUdEHCLN3PgXOzEPnyGr1PUjV+SC8xEI5oEURaoYFxIJicW+XA+BAOwD4siT2bNfjDGQExvwueuLZeyFryBUXHfGjDnlxBMPDz35zhyfe25GNGvJRkzO9w8pitxAIvN/ZAx5IzfMzTUWLnwrSCLjpTeEGDIjSdHMtsrGMAgf5AGZuhYdIUOyQzqSAdFGB2TOf5PMdx6yBkGBqHDtJBmRJ2wf6eUeiC16rWzmhdbmW3QudrJtsiQ/ssrGW2zVPfmKzDM25p/vxd5sICe7Lbe3mwcijM7pUUxwf3P0N/8Uq80JcZM1ddlWNp4hb/ZhPubATunUdZA89MdOLPB87nOfi+vyabbtWZW1MumKvrPhkOsYG0LHca7nGLal/qHt/qtWrQyd0f+UKRcGCVc1/3m/JYP0tCCmlCJ5flbVQMi2enKtyrBMK5ddflnMD9GUmapsmb0jm/ic7D7xBnlsvOTiXJmWnmP0no3FcieA88iefNgBItTc3JtP0Id44DtNb2SkO54PIk+RsLIv+Uw+Uz1H2IqY9OyzVVkQC2T0q/alZw+CnrwRhOyB7UWW5LJlrfHHM/mdd6ryEcoAsGHj5xuyr9mWGC+WZbafsbqWMWZTInbS2NhQLrhgStgdu0YKZu1oOvOPvi3msSV27D4vvvhC+eAHPxBzk7k7YMA+ZcnipWXy5AvCRwYNGhw+o745f126dEnp3qNrOfroo8rpp58WcfTO2+8MWWazRXbA3voN6B82/sy0afH+wUYsli1Z+nbYAFuccsGU8gR9PP98xEYx33zEOz6pTIKx0bHMfNcV09m9v83BIm7Wc2XX2VSP7dKB51GVcb+gHHDAqCAX+aT7jB59QBDqgKwxGaM5iRHs3HnkSJ4WNTz7xAfnWmB4b/36snnzltCFe4n/rm3MCGs7aDxrswkk/WXzNbpWoui1V18rB4w6IO510003xaLL1ddcU+rb15evff3rZenyZfFc8ExVnzW6xDc2Rjymk8aGauHXu4J/+ZM1RN3vT5Gim7dsLu0bGmJcaooiRcV+tUVnv/RKmTHj+VZSNEo97fZ+Wr1zWphPUvT/fO87NT5gr0ZCtcnXJFCTQC0I1mygJoGaBPZqCVx+edV9vk3ri+IfCtvbEo8U3bB+XWSKnjrpxNLQrq40NtTH59EBWAH73Vbxq5X8lo1Qrd3ot27eEuRbuzpb56t6oo5DhiGHtm/fWZpbNvDvmR2a2+i97HrR/9rXvhbkE2ILWeHcn9xyS3niicfL1268McAUMg2oq16QG1oBmK7BiEnEDkCKOPrbv/3bsmXzlqgVB9h78Qc6gR0gCLABDr24y+hwLrAKXGRNUI0mdB6ualM1x72BDkQVUhQ4Bcoy0w4YBJJzm7M5AssyNICFzDJzDpABqACrMvSQaOYH+ABTQC85IHcAKSBK13fXM05E26D9BsW8ZDwpHWDet9xyS9ReQ+C4DiBqHppPyPpEVl944ZSo15mdcAFjJMFnP/u5Mvm88yPDROORO++8o+DRO3fuFDqqShXIpDw2ABjg4x70Nmb0mADz9ALMf/GLXwqwyMbaN7SPLYzAPdtAZCClnIuARdYgfQFw10QuAPVdunQO0uyqq66M78kdAYB4oTPg3JjoHlmJ4ARIES+5dfHiiy8MuZM3EGwLJTIB+e167ul+SC9Al00AfrYy2nLbq1efMmP6zADVyIGXXtas6r1y/vmTwwZs26Rf3yFgbCVk+wsXLggiQXYPwg+RrQbr4Ych7bZFTTxz3LWrOWxGFhRCA/hubGwqby2sCFBbO2UMJXFproB9EgfmxU+T0ERsyEZGQPMFxyN0zNW8shad7bCAMTsBat2bT9ARIg8IJwty8X12Za9I75khQzbAXmUCInNkfLJn9yNX54gNiK9sRuRvW9cBcD8+JwfEChtnE8blnj16dC8vvDCrHDjuwPLySy9HyQgEA1898sjxoWsLI1XtyF5BYq58593SrVuXqBt56aUXl8VLFsZ1qoYxz4fs2CDyU6wxXvGAPZGj8SR5Z24f+9hflp/85Kettmru7Iy/inVIOvNEDiEd2BqSy31ci7zEjOxQbxzOzSZr/JP8+KDruDcCUfwjI7aJiBMr3Jt8sgGSmMIO+ISYQh+O5dcIHDFT7EDUIJT5lmsiAcVENu17fsFnkNFZk5X+3Q/B4t50g4whQyQLPSIYszSBe4t/7I5tiQlixsB9BpYDRo2KY/mJ2EgmCF1jyjINCH6kiyy0XCCZN39+2fD+hjiPjhBAZE5+bAbhxObYvLhjYSrjfGY1qlGrdikSRtajEhViDsLVIo77s7dhw4ZHbJMNSPb8VpyzACMWitHkw0aqMiULw0fEYkQTEtgilriNdHXcOytWhDzfmD8v5szHfO7+7pEZdbmdnM0jnxGU/Ovnv/hFmXDMhLALdk/25pf3pHdjp0vz9yzzt7jI/5YtWx6fz5jxXJxT7eBojjl6DoovVdmZjvFMzUUufh81Lfv1ixh+3733hF2yVZ+LEeZOv+YqhvApMnYt141SAIsXlZEjh4efikVKuiBNkc0W+4xNBnHsSGneHT6AHBUfENviiJqwbNui5/5Dh5U331wYulIvVcO/ahFyeXn77SURaw4+eFzZZ+CAeGZHI6k1a6NeqOcDf2Rf5GDeixYvju3t7655N3yaTbFb9oZs5iu/ve23ZcTw4a11Q8VDmaHkxa6cr+QAOTi3anBVZbIPHzkiMlbZStYGFq/pjT7S9izqkpe6nEhsurGg414yxV2bPRg/P0Bm8lt2nw3p/OavCFLxW5YtWXt2+I7NZcM5es6FAroQA9kMv2WX9Mz+2f38+W+UwYOGhP1dffU15dxzzymXX3F56dO3b/nGN79ZnptlV8j+YfvmrClS27qqhmjZrQ5ovTTR1kzQPbNBs+mmOJb/0o7It2qypIRTlWXa1NSxbN2mNJMM0t3ltdfnlqlTnyntG5tKu/qG2Drv357d5w2jlim6V0Og2uRrEqhJoEUCNVK0Zgo1CdQksFdL4IrLrpAOGqvn0Wu+ZbU+Gh5FhGwuW3L7/AkTo/t8x6bG2D5v29KueAH10rqz1LeQke3qqrqike2x0zZ55KqX4D9kA1ihl2G6YycS9o9DcRKifgPuAIqaokCQ7WcAkXFqKDB3zpzysY9+NLJ0vGADpjKukD3Z5AhYBFq9WAP6SAgdrgf017RlY9S7RLzJmgLakCi5bRZJAagjQ73UA91+V92Cl5U1a1eXT37y+iAHAAcERtbvA5qAC2AOkQE4kAnggxDzYo8kAJRc1xyAVQSEfwAmQIGgqzJgR8fLv6w1jTaMmVjNe9Wq1UHiAD4yZJBciB8ZHdu3bY8smyFDhkZ9TqQMAhXI8f/GeOKJJ5R169aWpcuWlE984uPloIPGlZ/+9CcB6JB07OOGGz5Vtm+TAbwzABAi5Pzzzyuznp8Z4IxOgDFZvQAx4sXYk4zxPWLtC1/4QoAweiVroJCcq2zTBQGGs5GE7JkbbrghyAT3A2ABfaDOGMncb8DYvQFE1yV7GXpsAeEAeNM74tr/IwfUwgPiFi9eFEQGgkJmjow3pIh7AKbZUIje6c5xyJOLLrqkdOjQufz4R7fE5wggnahlsB544Ni459q1a8oHPnB6kKBr162NrZu2nb7yystBPgDIxqLeKiJb86w35lck5YQJx4R9yuQaM2Zs2MCokaOiFAGCBpGgLmGXrl1inkA3YMvGjF0jHTaGKGEbbCG3ULNH8rIQwAbJTDYPUp3u6AkhwXbZCVnyIXNib4B1ZTdVx3g6cSy90ZUsM7qjU/M0HsSCaxs7W5blWXVi7xb2Tn7OR1AgaJ3LnvmUHyCeD7lXlT3bucx47tmoLUv+spM1GUMwpOx+/ONbIrOPPjdv2hIlJ9q3t2Ayv3Tv3rUMHzGkTJp0UvgUgov8EA+2xLM710VCGDt/o/fczq+OoaYuP/95VQOVTe9JCLOp2KL7xBNBOCIFkZjs0H0Q/3RvTggxOsw6xBnDjMl5fMK1bUGmZ/HIeHyPpGHTFXk3LMhqCwtiWW5/NRbZYY6jF7J2XXFEViiZibWITVlt2ThKvEF48T3xiV79TlIUeSOm0nleJ+tmWmAQ28yd3SGVjIdt0Uc0UGpbF/b1L//yL7HIk53ijc12akRy+p9MSARuZs/H9unGhphrxhr2zlZdK0tZINGQ04gcMcjcc2HL4g/Ckkxch4zJyD2ND9mEsKVzcjF/9xA3day3wGQbOj1kjVXysfAg9vFFtsoGbM03FteImtTLl5cPXXVVefrpp0KfCC0yMk7j428IUfZofGIaUtT96Yn9nHf+5PBDNoSM5NPOQ8LTkUUwNoNUcw3xDFnmeAsGxvbww4+0Ln6YKxlfd91ny6c+9b/Cp9lANuvhi0h38pnz+uvl+uuuK7fc8uMgwY1NbOTL5JbN7/iue/MRRLeyFOb12OOPlmOOPSbigN0d7NrP2LEHBilqnHzP4pNraghlYYpvsLXvf/97raUAIvt/9IHlwQcfDtLLAoh5PDn1ybL6XQ25tkYctEuiU+cOYdOXXnpJ+erf/u+QFZtA3oqTfNSiF5vhn8bumcXGyJdcxQYxU7wyZ37HHsUzuiEju1GQ++ZN/mTo3YWNOVfsveN3d8QuG37hucyXjNvzjP+KS7lQq76t8yxa0J/n+69//Zs4zrjZPZkhRdmecTueL4ulbIqvsR/2aBHUTg9xNN97zIfNOjZ3WdCj5xRbMEZELxs966yzy003/Sh2j3gOIG3N/fIrrig9e/WK2PLo44+FbJWJ6N2nT8SCNnXVjiQ7hYIE/W+2x+c7IL3yWT6fW+izGSdCdFfzrpbCTaU0Nnb4L6Rodp9XU1SmKFI0M0W9s9ZI0b0a/tQmX5NATQJ7SKBGitbMoSaBmgT2agn8OVJ0t+7zO7ZF9/mJxxxV6uvalK6dOwUpaoVeEfut27YFCSobFDFg2/3mzZsC6HXt3KXKGm1ujs//0GV0d7XCX7wgt7wc52qVzNWWf16Ak2ibN09Ns/MDVCEJNOx55OGHy2c/85kgkTKTA2gCUoAEgEDWV2ateOn3kg5Qjhg+IghEhJQaYbY2y4oA+IAKL+yAMRDvGsCN6wFN7oHYXb5iaenXryLZgCvAGCkKQACniCjACPBGhhj3nqRodtoGPBAT5gDYADTAsPEi42S/AUw+R5y4hxqfyDUy0hQkM9GQn8iFo4+eENda9NaiyBSVjQjMG48aeYCpn4cemlpOOmlCWbPm3fLmgvnlqKPGl3HjDiy20iM1bL2XbWpL9xWXXxXbLhEByMyPfOSa0tShsbUm6d///bfKmDH7Bzg0X1lBCFNjREgCo3QFnCGmkdfAIvLIPBEDZOY4YFMDLCQlMJUEmQwqf8v8YWNsLzJvhg9vabRVH7Khf98DkMA+sEjGdCubB9F+5ZWXhz58ZqwAH+I1Gy0h58iMzGVoISDYA/J9zRpNYXaUVStXB6l63uTzSocOatHOCZLXvJ5/flZs8QQq2WBFNm0pL85+Ie6HcPedratTpz4Z2U5s6Oabf1QuvfSykDuyD0mkYRW9sT1b6W0DVRNx0OBBrXVKyZXNAtLOISe2lWMGZpEryE9AmZ/4DXQia8wrM+ToK2upOs/fwD4S1HmAM5/IbePsHYhFkJmDazre90g1MmfPAD85LFr0VpAy9EjeiJXMEERCVXUd34l7AOpJ/iDCnSdD+aWXXozu37aBOn70AWMC8NPXli1bo6SDBQF6nzvnjTJ48KCyfPmKsn799nLkkWPL0mX08n4Q1/RlfGyVvyN26NXYZG/5QSYbDwIHuD711Gp7tc/SRhEfvmdTZJJN1PiEa/nMfbLRVJYi4I/kIv6QmSwtJBI/IHvEIvLB72wWRhYIZnHX53QoViB0sg4oIksMtejjb7rkQ2KWrC82Q++IJ4syruMzJBLbNDeENF2yI7+TFGWLuU3acc41Vv/YnkUs3yMUkY5ipzHkQlP7dvVB7ouP/EHcQrS6Ll/k07ld/q677i9XX315zFUMR0I1NDWGnWdNZPGEPvht1onkv3QpPsf23YaG+NtcHE9P7DNrjrJdOiCjJEqznIr/Z79KJlRbxt+Ibfc++9a3vhX3Ma6swyhLVNxmu5/+9KdD3sbOx56fNatcfNFFkS1YlZnZGpm+WbqDXHzGHskAuUnf4oi4bJ5HjD8yngXGxe5dh+3wXXZG7uRD5+RBTnwUqTh9+ox4xnj+8i9yZ29iMVKQfNhu7kYQl5GqruW89zdsKCefdFKQumIrmbJVsdbzjx367Zkqm5XtsiNkPr3alXDW2Uj4qbFjw7359SGHHBrPF8cavyxRYx4//qiIOxZN6E3ss5DDZlx/QP+BZenS5VE7fNq0ahGH7ZGJhaiHH36ijB49tHTt1jlizaBB+5U7b78jFv7IWmZxNrmjW+8D3/zmN8NmbrzxxoiTZJj1qC1Y8hn64c/m6tlGbnSCkLYjhZ8ZM70qc+A6MsP50NPTno4FSRnd4oNret5ZACN3/kyv7NP2ffNBoIpvZPbAAw/GuxJSlA+zE/GHjXj2+46sxcaMXVmDmW2SoQU8ZLN/xsq/3E+cF4/zGWWxgNz4ZbX74NDy0EOPxKIp+cm0Zmv/6+MfL6PHjInn680//lk59NCxUfaiX//+VYZotdpuL3u1CL9HPVEfZ81Qv//z9vnYjdTybmgtvXl3sxPickmKIsUttr/62pzy7LMzS7v2DaVtXX1kj+b2+Wy0FLXwazVF92oMVJt8TQI1CVQSqJGiNUuoSaAmgb1aAn+OFG1u3hkEqO7zR48/PDJFe3bvFp9t37Ejtib5naRobLPbtTOy5RAKvXv2iu927dwZpGhse9K1vnlXFN23/f5/yhStXnQbAwh89atfLa++Or9MmXJOAAsEgqyb52bMKNd94hNBMACNyCAgDHjKzB4ZVF7igVP3BnY1QejRvUc5/HBdct8JQJfbOgEbYAQxAqTlNlIgwfiz+7NaaLJOrr76wwE2cxsjEJG10QBJhB2CTnaYv7NTPEAA/ACLALnzgd0kRY3ZPckAwMymI1lDFHgFagCX1157PUhR15BtCFAee+zEGOv7G94PAGU74Xe/+90AtLJMzJlskRSaFf36178qTR0aghSFM+66q+r8jYgjo6997etl2P4jSocOHcvpp1fbqxsa6suWrZuDBAH2kW3AHRCGfEB0yFyzLRGI90M+jgFAs+aebDfzBvaQFL7LDEUEAkKSLHwOfJrDggVvBpC3HT2zbF3b8UgRxIAfoJX8AEfgE8DVZLmyAAAgAElEQVQ2ViD8ggvOj+OQGq6FnEGKAv7sCACWYQdgI2rIjPzNncw1KUHgAqMVIbklCBW6An5liCZIBlRdD0n58ssvxTFsQTYPMoTuNHlBQj/66GNhzzJFF7y5IHRp7L4nB+RT1bBmdunRs0fIn70DrcCurK0k2MgDqZdZeEgfdkEufIE858x5qwwY0CP8BPBEBCDVqoYYO4JoIQPnOWbPmo7u7Zjcuu/+CEJ+ww7p2Nyck1ujEdWyaI1BrTwgnK8B8Oo9IvXchy8iccmIDhHtfKnagt6jvPXWwnLA6FFl29ZtMV4ZohqHIBecoxYf2dHXWwsXlREjRkaMQFoMGTK4jBg5rPTq1TPGS/dIH4SIzE1EDxtGYCBp/SD4EV/miHBFQCApjDGzvS3amE9m7ZE7u3FteqEj5IPrki/dy/Ljx/yF/bA18mZ7fAKR4Zr0KC6JQ+wKAYWAz23RVa1FmXejw86RaGTNvl1XjGCr5kveCA4+zveSKPUZwiZreSI6kKNIcPfka9kci+2QkfibjczoAUlinMg3/sw2jR0pKrZmd+xtW7bGgoDtyBaE3FNcdIzMUES68Yqb5ur/xdbWhlNdOrfWoKQT47NtWUxFTLMhOhNXyU/8Zxt82xzFVoQgcout8ln3QmzyV7o2X5+Zo3nzD7JUUxHxq4u2azlf3KMrxxkPmfIdtuu5hRzjF+bg2XXF5ZdHxjpf5Sdkl2SQOMMPyYotmVPWBKVzz46Jxx8X+hYLssEW3fI3cYLes4QJ+zRP8cC293ffXRPPUdvoyUq84SfuT19sO8la8dCzzBiyCZJM17/50pfK/fffF36LdGOzngG51Zo83JecxPzsck9Gw0cMK6MOGBUNp0488aSwF/f2rJLNbex0bkGvauy0I+IMW0U6W3zyHCAzczpw7EHltdfmxPPv1VdfC5ksXLAwtr8r76N8ydixo8vmLRtjLLrQvzFvftSWFU8R3XyT/VWLNosiO5St8Eu2xx/FO3aKpCR7chHbxCbZzWzTPGTgs2F6tPiZ7yjiLwKW7OfOn1smT66anzmPvbi3mEKWfJ/s2Jt6wGySf/Jvz/Mnn3wq5k4ebMyY+RObMUbxlR2wN2NlNxZbxHHZzd5hRo0aGTYqhohB4iZboiO2wxf4gIZdxpcN/9Qqf/HFl2K7OiIXCcq3rrjyyrLPwIGRXXvH7x4oRx55YPniF78YW+rpf7dNQ8jNlrJJgHjWvN2TEDX2PevL7/m34yypyxata+cdskRNUdvnLVYhQF96+dUyffqsIEVLm2pXElJUHXCkKJvwHmogN/3gezU+YK9GQrXJ1yRQk0AtCNZsoCaBmgT2agn8OVJ0164draToMUcfWRrq60rvnj3iM9vmt27XWb5qrmT7fNT/2rUztqsBMJ06dIwsjZ07dkSCAJDlmNhe77O6+nip3vNnz+3z2XDB9krgQ1ME5Jbr2J4p2wYpajsmIAaQ5fZAmVEAADCA8PKyn6DTi/7QIUOjVqYttUgJREt28c5MOGP1NzDpnoAK8AokAlnt6tsGKZoZJlm/DwgBpJAJAAciB+DKbfpAJLAICMryARaQDoBXkqJAU9ZhA9rMwXdAGZCskYOaqo576aWXI0unakJTNWvRHMTvxYsWB5EJLP7oRz8rffrYEv3BAH/mrVPyoYceEg0/Rh0wohx5pGY+75cXXng+CKKmJk2VlhVbkfv1HRCZdrJEyCAyLVevbN26N2/em+WCC84LcAVUIQYA7KwjRx8AFlCHsAEY2Qm9IqWQC+aHuCJ3gA/Qcg7ZIHpkXfnZb799gyS44orLAzwjA4BdumJD7omQoTckgaY4iCj3dG2y//CHrw65szO6NYaqecjckDGgC8zKoslaa8ZLj8YmI1qzJgQFYixBu2ylrEuI4FHvMrdpAqzGI0MHcJWRZ6yOYX/Ixfvve6BMnHhc3NNWUCTT448/EfPKbGREtlp5Tz39ZNiS6xiX6wPPADDSQCbw8ccfFfM2F/JlV66FbHYPhJE5Gr/zydL8s4YichI5wM4BY6Sda2eJC3/zC7YIhPMzenNtcgLs6Q6JlnUFly59O+Z7wgnHt5an4IMWO+iCDdF7ZgIC8uyGL7Gj/v37lddff60MHjKobN+mfuuGIPg18qoyNHdHhig5qrcHLJ95xplBzLGhTZs3lR07tofM+Gg28XKdhQsXlW984x9jXMaOFDVXxD6yiKz52iWXXBy2x275MDIBqY4gIz8+KQ45Prvd82OEJFujC8SD8fnM3+Kcz+mG7zjeDx2xTTZsLK6NpEGisHuEFn91P/adNVBdk+587nt2SQdkSJ+uY450Sv+IerYs1oiZSP9sekW+xmS+Sby5lmvzLzIxV/dEAFrsyAxan+V2f/Mzz/fWrgvfl5mIsDVOtmuesvTcDynKpixiIHiNkT+4/wFjRgfJyMbEdMSsmIakMSaysZhgblnKhC75K/vM+s3IevfNhRB+iWByHSUTkKPIKD5iQcXfaleKLS++ODt0z34cRz9qJCMa6cn4kGBf//rXgzjynHL9VStXlgunTCm/+92dYa9kzWbYAb8hR7LLDNdcdKJbNoGEvPjSS2K+fMR9s0QL3VlYQAjbdp31Po3f33RugcV9xR2ydA3PT4SuLMfY8ty7d8RT5CbizvzIlbxtn//A6aeXxx9/rLU8gbmxZddAnpKrcfJjhDWdi2/i0Eknnxj1pJWhueaav4iYSx8aJnkuixcW8ZB/bHn9+g2tpVXE1Ntuu7W1TirZezbNnm3x8KDI4CWLakeBBonrI1b27t2z7LvfPvEsPuWUSeV3d9wZxLjx8CG+jdh0PeQivZKv+Gqxw9zYO79DtPMl9ihOWhygZ2MzbxmedC6eiENio8/ZBF+Ohbl7fx+N3ujdmMRecdtzDUnJz5Cdnv/KoZC7TPyKMB0Xuks7NQdxB0GKQGTL7s0OPN+MwTiNny+wkY4dLbz2iHmKg2TAD8RY/29M7k8GMp1dzy4bz0Xx9Kc//VnUFrUzQ7kV50y58MLSuUuXsJ+pT00v48cfEgRp95byQ1W5prZBila1RauaoPnTuj0+Fs+rWvV7EqKtB7ZkiirjVC1227WkuWd9EKC6zz/33Aulrr59LL4nKWrc/sUOpsg0rZGiezUIqk2+JoGaBEICNVK0Zgg1CdQksFdL4M+RorbP79i+NbbPH3fs0aWxfbvSo1vXEmWh2rQJUlTxfFtg1Q2NTqG7dlZE6M6dpUsnWWTbgxS1tg+g+Inu9Dt3Bim65/b5P2yvr16YvawDHbZAAplAmW1tAAiwOmvmzPKZT386AACQgRjILW5IlGyAAVwDmYgbwCMaXnTpWi666OLYouw8L/3Arhd/wMTfwCOAJzsCGQWM22qP7FOLa5+B/cvQoUMCHJmb+yELETqIT2QCYOn6wCAgnrUqHQ+EugfQAtQgERAViADEQWZiIVucC7AgpYBHNcmQouRsS3vW0bR9HpDVCASY2rB+Q2Q0ataD1AE0jjjiyLgGAgTAPvzww8pLL80u3bp3iW2FMh7Vq0RGyFzcuHFTALCLLrykPPjgQ7FdH5gcNGjfyPQDgIFmQIseAHwADIBHZiB+kUf0Rr5ICr8RUwlGEW+5FdF3SUJ+7GMfC8BFTq5Dd4DgxInHhl5ke5IfAhhorBpDbQj5AaFIHVlAMm2ATT/s4dvf/k65/vpPlunPTg99GWs2IclMP0Be5mI2owAs2QGiYf4b88ry5UvLqaeeEraC9HLc3LnzyqGHHhbyQCYg5dTvk80IyLJBYB0Rumbtu2XJksXlA6fL0poW86dH2+dlblXd6TXm6BlEjuuRnfmTb5s2u2McSAPyYgt0Rh6IPkAcUYWYIQ/zym6+5M7HEJruw86RAY5BVubWVzbN7vgiGQPKkeU0d26QQs5BgLN71zYWZCJZAOTIDSQQkO+6dGQ8MsSQJGqK8gXXZTtZk9Jc+TWyzNwQN0mmI/Q0ydE9nv/J1ouaoi1dyxFW5oXEQBLwD7LNuobOR/Y/cP8DYSv8JWuiIo6QBuZFjv4fWUJ+/BXR5vj1G9bHYgJSK2tNIhOQfHwZ0eHzXDCRGSxuZOMbcYq+xJokRf3t3nwrsz8RmeSK3HM9pJS5mSv/pmc2IUbI+sysW7qlLzIlRzGFPSNO+Kf5ZmMWsZJd0xn7dD2LBvSHmOGbjmHjSFH+Y5yZSUxX7NUxZMbvjFdmobnQnbm5psUN5Imxb3p/YxC1CD1yZTdRH3LMmFbyhV35jv0nqYPw4hd19e0izrIP85dtykeRo+TEzpA64o54x14Rd0qvuBZZiP+5LR5hnmQ+2SAKLdB47piP85NUMh9+LYPOvPiQepD8gm+xK/pG9Pv+S1/6UtQVRaZFhvzKleXMM84oTz31ZMjbHLJJoNiR/kdXVbO1KhOfvMjP31MuujCeLcYvxtEVEpUcHSdD0XNCfDIO2YieAWKixZaKHN8/dMmOPGPpPOMTv3ZvtiS2uw850OnG99+Pet660JMF4tMzzj3ZIZv1bKEX1zVm+sjSNspeQGG6yF911YcipvEZJJs6yu5tMVRmn2eo7D4+TM5ipF0SSfixkYH77Ffmz38zYqznkzHJFN1n4D4RYxcseqcccejIctnll8QzAFH6i//4eewaIUN2nU0VEfz8C0Ga9sRXPS/ZXpZPYGNkQbZ8wL8s90FuyHH+b/6uR47sVmyhz+nPTY860374Db3zcf7iGPJmT4hlpGhmXZOleapD7doIXGOzwIf0Z0fswDXNiS1XtZYnhJzN1ZiPPfaYkKkxmUfarfvRnWeuWGaBw3XFTf7Ab84448zyy1/+KmqKIozVePdcuOpDHyq9evcOe3/goUfLUUcdHvVGu3brFs+Qdu3rY3z/3fb5PRfEswN9Pq+y3v2e2+e3btsa3ewd265d+7Jt+85SX98+us+/8KIM1xciUzQagu7RfT63zycp+sP/8/0aH7BXI6Ha5GsSqEmgFgRrNlCTQE0Ce7UE/hwp2rZtKZs2bij79OtTTjphYmSKdunUMUhRL6O727Qtu5qrbUhI0SAyd8o22xLkY8/umhNV2+c1WorMgBZS1HkK4Of61J71ovI4L+pIlK985SvllVfmxfZ5L+DAHFJ09osvlk9ef30AAsQL4IYwAFyy8QMyDjAAFJE7yAZkWt8+faPuoG2EAILPARHjRhDYhjtiREVsInOQIojVKptlQDn77LPK4088Wr7znW8HcAA2EDhAG5LQ3wC5a9lCnqA0t7GZm62eiAb3BGiASQAGkELUmQtwDKTmNn7AAnhUr++ZZ54O8Akc5fbH/fYbFPKwDTEA2NZtASiRQMiATZtkvUyJ8SAYgXQNh9Qn3bhpQzn++OMie+dnP/u/AagRqjqe67S96C1Ezq7SpUvXIFo+//nPRbYk0pJ8kSVkAzQae2YTIpbozPyAJ0C/In27RgMi5EoSvkgRJAaZA3J0Byz6PLc1AsG2/rmGDrrAH6CIvHEfxAYiADkDyNGPe7MJYBQok3l5/uQLyhNPTI1zK50/HYQKW0J8ZWMa1wXmjYnsjWnFO7oaLyqjR48KggKA7dOnb3n99TnR1Apg1pTK9u0Fby6MzEVAXf1L3ZFlCMl07NOnd2Tyvv320iCuADxkljmYp7mxzSVLkI6lDBzYN+wLafDee+vKMcceHbaBYJw2bXYZNKh36IL9yOq1PZyNVLX1tsd5/IRcyIounps5t0w6uWoWxMbZhjE4BtBlR8b1yGMzy8knHh5kBJIK8M6O2c71j38YO5sFZMnMb2SBebD/Klvs1bAPc3h97oqIC4P27VLWrdtQjj76yJiPEhGyBtmD/5dtiHgE2F1r3rw5QVqaH5IHWaKJks/YlDHyCwsRZCz7ku8j65AWDe2rur3f+c53wgf90LtzkfHIEsSWbGr6VQcXMcvGp017plww5fzym9/8OsiG3K6ezZDEEjbHNowPwYBcEJvMAzlF/v5fVhk5Ia2SaGGTWQJEPDQX/pV1ipEsSH526R9i0fniCPnTIaKKrdIpsjTrg7pv6pC9kylimo2ILwhqRC2iDLkmnhiXmMZHkIV8ik1kF2wkCKKTjyEHv//970esRib5HGGHUDEH9moBYuvmLUE4/+M//mPomt0iga6//vrIFHVO1rJEtvF3Y3S+mLCzeVfog6zYq/lnKQ2/2Ql7Y8dk6BzEqYWOStavRszXmIlfG7PPzcuxdIboJUvxnd36LfadffY5QRC6rt0LFn/oVdxhX+TNd9ic4yzmyYJmo2T9umzJE08MYt8xCGm2x46yHIVnn/8na1mr7IFu/ZNde9WHPxTfIZpvvvnmWFTjk8bnmnRF/2RDj2yMPVoAvP32O+I5I7OSzNmq34hhMqYnMYTtmCO/VlKCrZDP8mXLyumnnRbPIPNhH/TN/viAuZg33bjGnXfeXU47bVL4c2SQr19Xxh81Psq0qMvKHqps8u7RiZ4P/vM//3M577zJLUTkb+JdwCKNRkfOMxYxjX4uOP/C8rvf3R3+L+598xvfLHf+7s54JiBFLdyee+7ZpU/fXvGM3bJlc2mobx+2KjPWOP3t2YVoNw/Z3MZuUZaviccWFrJGMnmx2SSjkctpg+wHKep74xT7PU9yMcH9kKKISbHM5547/Np7g/P4m/G7t/qpYpS4auGL3jxHkKJKMyBkkansOzOM+Yv47p3EeCwQsXcZxN5JvFch5NkBnbAZ8jRef7Md38kuFlMtKBgL35IRf88990Z5HQtB/JXObJ+3pV0d0ZnPzwrZsLcuXbtGHNQczfh27dhZZYD+p2zQPYlRx/2pRktI0campj8iRZVekBU6c9YLZdq056LuvfdMW+ezpqh3ztg631JTtEaK7tUwqDb5mgRqEqhlitZsoCaBmgT2dgn8OVK0vr6uvLduTenfp1eZdNLxQYp2aGwo7eralI6dOpWdzbvLtu3bW7vPI0Xq2rYJwOGlvmNTh/iuWS2peAmt6kd5IY1GTe0b/2SjJeAMwNPRfP78heWyyy4K4OLFGUFhC9/nPvvZeHEHxoE4W7sQjUgC2UC2ugEXCBggRtaJDBSNltRTu+SSS4MokQ0EADkGUQiYZB0wYAioSHKhqiF2UFm1+p1y2GGHBvjzAg+gAynAG9IBoQJcABFAkAwogCO32zkPUQG4AJVALQIKOWYuWVcUOZhNicjQ8UD2s89OCzCvvqFzERlVDdAVkQHk/uvWrot6bD4HhOjllFNODaIJaAbybJmfPv3ZaBw1YcLR5d13V5cZM6aH3BCisi9uu+235dRTTg/AilCkR92bZbCYny12QDcixX0QRUAY3ZkLIG0OADqApeuw+27bvi1AONtBXiCrZMRcd911AfyRIkkG0R1AiGhZtqyqjXjOOWcHWWD+yBugVtMHIBGQR4LKBgIqkVzOdR9zkPmqwREdkbWMLgQHHdB/EhuIH0CfPRi/zJwlby8qixa9WQ47vCLqNEliY8g5maLAuc7nR40/OrJs6YBt+swWb9vnNRuSKSYTl22xC6AWSDdOINo1yZRMEFaIFjJZvfq9ctBBo8qQoYNbawX6nj7Za26HNrckk9i2MSBVAfAE3VljkR8A6GpBIqqQLUgIhJz7IgrIk67IAelEbvwPqQwUkxuSyVZSvmD87FUGFDIOwK6yqBcFuaa2Z2aTIXuQA77n40lmGz8il02xNfcyP83B2ANC3dxkRydpyI5kNJkDPZKhY40LiaBR1o7tu6IBGbLO9wi0zIDlr1m7kc+ICeSE1DJndWGvuPKyWDxwHFvkT8irzBwXA8gm68nyCzrmBxYk6EusYpfGhlAxf8S1Y5AyCMCsy4rAJBOyyVICziMPxCp5misdWkwRNxCc9G0cbIt8clu3c8QR32WzGLaPDHQcQgKZ5jOyRPaJWWwI0cmn3ct11GYkP3bBBhEvyBIyMw5kGELF9cyNLDo0NgVp4lhz56/s0jxl5PvMfNzX/5uTGCB+sKmNmzfFtdi4+7AbtiSmigl0xaeRO2KMuEiPYoS4xk/4I0LWXJDWxuk4dqwWskUcpBudqiPJD5VuQfSYF52zMToUpxBTZIpMFWPN16KR7HK1FV1DbHpj/vzyqRtuKHfccXv4FDIToWo+/B55JcaaMyLTdmS2z4cQZ5r4XHr5ZWEvCHsEYj4b6dOPMdMVnfjNrhC/xqEeJYLXroHsGG/RzN98QHMhBBkZiU3szrzIhc3JdF29alXsmMjnFlLYYiW95S4EdsTOxQZjFUvZabv6unLwIQeX22//bbn22o8GqWzeCKv33lsfNl/V3qwaIyEAxRLEoPiCFPW8oVfPwKFDhpU5c+ZFvexZs55vfRa7TlOTxZp3yymnnFy6dK0amh1yyMHlu9/+ThDMWSfZfSyQ+PE3otb86YxM2Rx79ZsvsXv2avHQb3qWFekc8/GcyLrEFj/ESzZGfv7/kcceaSVF+Y65ZMkf9sh2kKLik4UZ92Vz4uHYsQdGQyl+ybbIgE+KkX78P1sRg3PXBf2zVbqwMMBPyYJ+2VvWfeU7/IwMxDW2LcbwJ37oeS7WKm9g8RWh/vd///fx+bUf/WhpW1cXW+afmzUzfPFTn/pUbKlPUjQyY7duC5/bs/t8bqNPYjTI0127Wv/5vsoKbRf1RHfu2lk6dOwYn9XV1UemaENDYysp+vjjT0Xd+3b1DdHU0z8LxGxsz+7zNVJ0b0dCtfnXJFCTQC1TtGYDNQnUJLBXS+CqK67a3aau5UUxis9XHUG9iMrs7NSpQ9myeWPp07N7mXDUEbF9XqOlNqXZGntpo2i9F1v/t7vaHt+urqoZGt2cG5vi7x3bt8e2+j/Uh1L0fndpaESaVvfzIuz8PbdN+X/EHgAI2COmdIv1ueYcL77wQrnyiisCZGaDCQAWoZFZMoALcIHYcEzVXGJZ2bF9R3nyyao5hDkDAICpH6AOQeQ3MAnIAK6AD5AOuCC1dpddZezYMTFGoDy3qgGCMjkBdEAPmZTdpRFogDdiCcCQfQHsIAmAi6pe6aqYg3EBI7J3kCCIsszwMt758+e1dG1/u5XIlRFqrjIUgeG1a9YGISeDAuj2o44qsI2INRZ1xebNm1u69+jaUmNsZ2QwVRl1myNbFCnapXO3yHRUtwvxq0wCkGosSABkBtCIiCArgIseAMA9mxQBqghV24/nzpsboBSAp1/AiowQdgBfkoF0SC4I40pXGwLUX3zxRa01HHPLMVklWQbIaVyBCHNdwBo4ffjhR8rll10ZGcFAJjsAgpFQWUMTSYPkYi/khBhHEPl78ZK3ypIlC6M23U9+8tMAfwg2gPzkkycFYF2+bEXUdlWT1ZzVy9Ot1zjoUl3N6c+9XEYOHxjgmU0YN/thx9GYYvfu0LG/3Rshot5r1RinV+k/oH8QeggT3zlfZiR7pRskFpIT0JWBlhnMrpcNdQB+RH9mfCE3kCDIPuOoaigOC6JDNlfWdPSbvrI+JtkihZBDdMcO2RlQTbf0R8/0rW4tP5Lpyw7pgOyN3W/yYUPkloQde8q6qtnN3f3px9jYK5swd0CfTSKM+AGCR3MV2dnmJXN35w5+Pyq2aiMLXIPsyUH8YrNVNt24+Mz1bJd2b5nVk88/tzzyyMNB0rFLx9pmilhyLvmIW+zJPXNbsmuRjzmSKx2xSbEmGwTRIwLEnJGq5sC/EB9Vs7ThIatKhl1Dhgge8clvtkQvmSEtRiG1css9uZkPcgchw55ci7+Sv3uSGb9zHF3Qoe/Nly0mce+aFkDcgy7YlfqhZC+GIdlc0wIVApI8XL9fn75BtCCT2Jz7sRF6FPPIQ5yxmIRkQoSz9WwIY/s8XYiR7AqhSJYWQLLTOzs2N/Ktai0fF2PTKM25FnlkvZkDEo7tsDnzc11zNHbf0xW9sOesv+j/xYUFCxaXSZNOCJ9zL9mIdOAcBLiMWAt15hk1aV94oVxy8cXRfV6szx0Arps1Ravu8CVsy7gteol9/MuixdnnnhPPDdd0bXLj4453rt9sIRcjzUEssfBj6z+ZWSxjJ4i9W2+9NY53TfEsMkKXLw+fE4d95llmjCNHjCibNm6MLExEHBsS58UZdiJO0CV74A/mTHdVeZCbyzV/cXWZcMyE8uCDD5TTTjs99MVf+KUFC/5HH94P2MHatdX5Yidbs6jimZqlEy679IryzDMyMmVh/zZ8lh7FT/W/X3ttfhkxYr9ywZTJ4csa9a1euSrIOz7Hxl2fjMjTvJH4ro9EZpt8mq951hsDspp9IP/ZC/ISYUtunu1iChvy/kBn9Myu6YadPT718dhxYjyun9nwYih7IA86TJs2JnHeuRp9WdAT7yxMGhP7yO7z7JANkn02WPM8Yz/Gxyf5aW7bpy+LCwhHOmTXYj8Zey6KA/5mZ95B7EhBrCLVxba/+7u/izj9ieuui3rz3tnuvvfJcuQRI8vf/M3flP4DBlR2qBao7NBdzRXB2VJSyTj8ZDNOcuW3+Qz0nc/8Y4/t6tuVtnVtS7v6+pCfRktIUaSn7fOzX3qlTJ36TCspqvmSLfTqiVbEaLU4r6ZojRTdq2FQbfI1CdQkUMsUrdlATQI1CeztEshM0XhJjBfF6idW7Hc3F5miW7dsKn179SgaLSFFe/XoXtq20fuzlLbt6qO2qBdM//VyKlM0SdH6Otsx/zhT1AttdP5syRT9c6QoUsFLNeCJQFQb0gs8UvTJqVPLtR/5SAACQE1jA6AAmPAin809kAlAAiICiJBBccCoA8rs2S9FLULAwVY3wM79AFlgzlgBAWQbMAQ8AkZVA5+6MmTooCBanJ+1SAEsoAZx5lgZF7JrXAdZB1DLxAIIgHNzAgARqDI3AFXkivOM0xgQEgCHsTkPqEB2yDIEuhYtWhwgzb0RmMYzZszYuO7UJ6bGtmuEnPEj30499bT4LTNI8w81Re+55/elQ8fG2D6vDuwtt/w4xoPUe+utReULX/hiOenESZEBKcuy2t7fWFojrl0AACAASURBVN54Q93UriEfAAYolBGEoAD+EJIAKtADdAGOjgO41q59N7oDG7vxIA+AR4QJkhKAREKZPzJGFg75VZlPB8V81KRMgsJxyLXc5oqUACCB0qoGa9WsCDCcMeO5MunkU6JRCttg887PLeN0xp5lNQGQCAffA66yHpe8vbgsWDA/alpq7KGzuWsjQA8//Iiy9O1lYYOycgF6ndAREnRFjxpFIQyfeub5Mni/3gEG2XFF8Cwq9fXt4vtVq94tQ4cODnmY21FHjY+sXv+vLmfffn2DjGC7gKs5I8iQDwghtmAOyCUgWWZi2qO/ge7sFE4vgDWijA6zLiuiwLWVonAvf9MHe84mYQgrf9Mz+86sZHNwLcQBkg+pUm19nxtjVD6AT+Y2e+exAbKkfwQc20JYAsR+gHBEifMmTTolFhX4HEJHV2pEous5XxYbubJp5Jrt7sgAZSA2bNhUDj3ksNjK7p7kg8jlq/zQ33yRbbpHEmXkCVCfN/ncct9994Yc2Dp/lqWMVGA75hfNzhYvjliE0CA/x9IBnYs1sqzp3bzclyz5v+u4Nnshb3Jnw753PaQNQsq82SW7dr9stIRoQkI6lzzFDDEwG7jlNlg6z0UpcU/8RMCQIVv3PR06X4whx9zujCBhFzIn6QORxWedY7zk4BzjFbOznAEf79+3X+gHKW3M5M0X8zN+zOfMz1zIiC2kr+w7qCqj4P+T8GFjMvTYNDKTPP2Iz+bFtu0yGDRocBA7Fo2QmHSAtGW7bInOP/rRj8bWaQsj7M8zCFGTNV+fevqp2MotduS2efJDrpEnebin+XmGibfZKXzhggXRJPChhx6MebmG6zs3smA3bmzVE39GSLJnRDO/ldF4/pQLWnc22L4ss5WeMr7SkWPNh0/QPV18+ctfLo888mj4t1Io7MC4HCfDkG16ftG/uJKlbcg1icJuXbuWtxYujIx9Os3YIt6zQ3Iwf/KsmpctjGcYXdJJl66dyymnnhK7HS688KLWZ5NdCTLnPeO+9a1vRVNANoTEZh8WKmX73n33XUGu03HsnJisadXdUSZGrL3+uutjYXPjpo1l3TpNh9Qr7V1GjhoeviXuqGlLP1mygi+JBa5ncYHtrVmzpXzmMx+P553zkLtiAmJZLKMnz0nz9fzyrkFennNk6lr0QH/kyY7JwLNQoyWkKLmQj/llzOB/4gy58nm2iGT2/POMQoree+99cQ5/E8d9lw0JPfvpW6wgI+fyHf8vRrMT8/W8YhN8wJi8s7iO8fpM7LH4IsNd3GIPxitW3Xnn72KMbJauPNMvveyyaKKJJL37nifK+PGjo75o3379/gspGmVd6upCXmJ7lnlxIBt2nz1J0awxn6Sot1CkqHim0RJSFOlp+zxS9Kmnni0NTR1i+3yNFN3b0U5t/jUJ1CTwpyRQyxSt2UdNAjUJ7NUSQIpauY9mR6WqCZr/dIsvpTlIUdvn9yRFs9FSaVv3X0hRmaIICC/lOoxGl8/m5rhDdr2OVXpboVq6z2cR/ew8msRsZpvI1AASZGEBB4CpbXqPPfpouaZla5sXeoDGNk4v8EAuEG+7ICDsWoAzIAPAtK9vH5klzst6mMAB4ALoA4jIFEAwGha1bF+WfSLjQ/bJgePGlKuuujJAZGZSARvuIVPU30mKVlvexgZAAlSBANlPAKXsHvcA9gA9YFKmhnN8h1QBdmSmAHGII9kf6hoCOgg+RAJwZ9u8a6hraZ7bt8m+Wt1KxiFaTzjhxJgD4gApq7kScNrUoaEMG7Z/1AlF9rgXQs+1gOhOHbsEmSQjEhEh8w2ZQW9AI70Yl+2lgBhCBYgCyM2VDp597pUyeN9eUU8Uobm7NAfBB4ABkHTkeMSLbXe2jQLqCTLNF2jr0aN76GrOnNfDZrOJBACN4EIGAnQAOiAPOAL/jgXi7r779+UjH7m2zJ0zN8Cz8ZM/3SOoAVw19IwLOYUkkAlHp+a44p0Vka2E8JXJg6wAmOni0ksui4ymRx99LOwLaaoBE5nQZWauyfZ74IH7A+QCysZs7q4LJJsrMKsZB0BIzsjgZ6Y9HeMB/pFIgDR7R0DQizECq67nfubkfDaNEGTLbARhhkTzOQDPx5BrSTID0P65RhJhSMrMlkNIsWnb682BnhA7dIFgyq3d5ONeOR4EmTmyB1nKSBKyAIrpit0gcavauCODpDRec0hwX20r3xy+7XP+RO98R71Z97ZNmkzYMx83dttulW2otuhuLWNGjw1CK3S6YkXIDxlHhrZ183/X+qdv/Gvp26dDAPWVK98thxw6rlx44ZRodsZPxDs2I0YZjzjhmnyEXJChWY+TrVU23CP8h23TddbwEzPYKLkZMzuml6z/mTV0kRVZ4sB9+DRd0l/WpqRX40Ly0SGiPJsOITnoj+2YpzkjLrP+pGsYn7jDzpA/yM4k1snUOMmNnDMrkM+JpVk/09/GqWwJ+WQjq8b2DbGIQs5sCSHDfx2jhARC2DXThxE1ZOMYdjBk/6ExZ/bM98wFKSrukx2dkBtbMQafsy3jOOuss8vwYSMi8908fvCDH4Sdm5sYTUdio7HxTdenC7GdPVR1XB8uZ519Vnzv+rn12W9zQZg5h/zUqEWaI/PJy/Z5uxz4v2MQrYgt12b7non8nd7EdbFJXVW+xd5kdR573MS4D/kgXKuyEGuCtGNvYi5bdj/38DwT2+y2sCDI1pGiFpfYqjlUpVzmlgkTjgi5iQmeQeK469Md2Wy33bp//1jc4He+J3/PJrHWYgh5uh8dkdc//MM/BNlmgeTNBW+USadMikzZCy6Y0mqj3kVsgTYONVg1WqqeL13jvg8++EQ544xJ0QiQ3MWM++57ohxysAzfLeWkk04uv/3t7aVL5y5RmoWPKQezYsW7pUePDvHMNl5lb771z+zgrJChOMi32XfWqfVMJkuZmJ7FbMdnYgy7pRe+zc7ZY9aOJS8y1bCJLrOWNdIQaYwEF++enqb0wqnxDmrhLbNx6cE9jE1s5L86vBsn26RLZQIee+zx8MvczcB+2JfnC52zffacdUUzxmYmtKxaz0NxxHPKP7FLPGJT/t97Dd2yvyyh4hj3976FHBUnPPM9uyaff34QlZqK3fX7h8r48QdFpq3mS/Ge17bqKt+8syqpUNe22qGU5CffjjfPZovy9a2fR736lsabsYDTzrtnifqlfrL7PHtBgL70spqwz0amKFJUlqjPM1PUwnyt0dJeDX9qk69JoCaBPSRQI0Vr5lCTQE0Ce7UEPnTlh7waxpa1KtfT9qKqy6uMT6Totq2bW0lRNUVtn1dTVIYoqvN/2j4fjUtc1x0AvDilIl2TFM1GS3vWktpTIV6aEVFeqnNrKnCZL+FIUd3ngQEAJbfmVlvL5weABi5kdSAdgA5ADfGyc8fO2Aa+7777tQJaYBxZAQgk2Hn88SfLUUcdEeSQjA3g3fVl6fXo2a184APqbK6Lf9m0wMs7UApAIihy+zxSAjGHQDBnZByyAIgCTIBw40ME2HZv7n6SBJG9AqgCvkgm2TKIDd21Zcj6ftSoA0IOan05v0NTh9g+L9PGvNaufS+IT9d84423y/Dh+0bTn/Xr3yv7DOwfBKlMX9uDq+28c6Nh0FNPPV2OOByh9n5sPzNXgA9p6L4vvDCnnHDC+MjMRIgBkUAVkIxcNE5kC7AE3Pk3cuTwsm371tALewG8EmgC6YjFJFuz0zn5O9Z4yUj5gq985Rvli1+8PoCUrLXPfOYzIXtAEwh3HaQl3eYWTtsllRHwHZm7X26N9x1wrFkEsgKZgXRGcgCsCEmk2kMPPhxEC/IBYeTH9kKdecng9tvvLz16NMYWUICULdAJ2bsWEgEhR2aAOsJK5imSBtkL/B599FFRt9RWRT+f+tQNAYyRJ7JONWgyR8QLYou8XAeZSOaONXc2aP4ISSS0jCXyc7y5mj/yDRGJUAXwnS8WIP3ZKzDPzv3NH/lnNgdj29nx3lwRUnQPNBsbgM9mMitJhhnZ7rvvwADdZOB8cjNG55MlP0ImsHmfIRbJ76CDDo6mVs27moO4YYdnnHlG1DNmB+3b14d/sW2kgHILyCoE4KGHHRKZvFu3atIyMEjv3PbOd9kpHzR+iwiZuY1QZl+rVq0v9fWlNDZWnZSRH36zN4SKv+kZgZXdusnBfFyD7vzNHhAJSAj3YQ9iGTkgc+gOEUMPMsbEisz2dh8kmXHTI93SqzEgoYyBHaiVjMhB+JCl780R+SA2IlqRNnydL8iqtlDDF8idD7MP8VO2dGbVIpH4MLJLXGR74kFmByKkbdfPjDX+oT4nOycbJHanDh1j8YiejJlP+HHsTTfdFHMXy8Q89kp25sX/gywdZRvvfuEv7ktvSUyTnbFl4yWEYDb8QnTa9tu7V9/SsWOniL+eK66xZYstuiX0O2bMyCC7yOHFF18t11xTZa3fffdD5dBDD4g6lYMGD4r7JPHofnRDX/yEjunMFn1jM14yWWKh69RTy/333xfPEyQi3xPf3AMZap7+kat6oeIMf3U8mx08dEgcS0f33j+tnH3mxJgjYlzsCOJ4SBVPHMNf+Y+x2D5PBzIO+acYIs6RuQzDJOZDT506xRzU1kS+G9vaNWviuS5O0aEfdmOBhE1bxGDLntViBqJUHCFr+pZlffY5Z5fHH38siEyLnEjO9es3hE86jw1MmHBMyMwzzFiUWrBbxLZ942IbiMavfPl/l5///JeRmX/jjV+L5yOd8ysd7hGjAwcOKN26W9jbWVasWF72HzI0FgrYcnZkpzNj5bvf/va3wybZPXtj4+RQNdo6O55VZBuN91asCD9BHDvH9TzPyEoMcAyC2jH0Kcb++tZfR6Yom0ZUukdm9nr/8Mxh//RusTdjKt2OHj0mSsCIi8ZnTnzac5fe+Tyf4vOer/TGbrLWtOe4eKgBHf9lf44ndzHSPejDdY2ZT1YNs+4MP3EP13VPx5IFovivb7ihbNq8ObbPP/SIBZTDy+c///nSvaUETNt2Lc2TduwM3WjQmWWbMiO52k3k3bEiS2PZvoUUzd0CSNHqX7s4rr6+oWzdtiNIdAQoUvTJJ6e1kqKZKerdxb8gRFsaLd30g+/V+IC9GgnVJl+TQE0CtSBYs4GaBGoS2Ksl8JFrPrJ71241PZvLrmYb4quXzyRFlQvdvm1LkKJHjz+81Ne1KT26dY3u84rp/7lM0bYtBe2Bp+w+n6So7vMaLVX1nf7wkwRpErRexG09REwgBYBXIEJdsnlz55bjjzsugL6XdKAYAZK1xyrwsyIIAZ8DUUDqs88+V4btPyQA8fTpr5R99ukegM4PMIFQQigAjpMnnxekBDCJGABKAT7ZsG3a7i7XX39dAJck1oADpBrQhIgCGBBBwJHrymQCloAPxIhMN8AKKSrjA5A0FyAWIEYcASFJkhqLbDwg6Xvf+26MR8agRgzO7d9/QIBr5Chg9eMf/bj06tU7ttWbg2ueeWa11R6ZBACef/7kAI6lTXPUSl258p1y662/CRBcXe+tAJpHjZ8QzamQccaDeCBrMiVnRA7CKslchJmxVBmRDwRYzu7jFXkyoezYuT3IIOdnIxvkAUAGKNKb67l2NnABpkaMGN5SM7IiMzPLL+Vknu6H0ECC51iyJiV5k6Palq5Nt8AxGwMg2VgSXIg6gNg16RfJuGHDxrLgzUVl/Pijg0CmQzrNbKt16zaXzp3rW5tMGfvChQviGPLyQ7aICEQI20AQVKTH8LJ5iw7ynQNgI/Y09mnbttr6jyA66qijy/Ll7wQ5azzmiKxl8/RCRlk3FsCvmhktLsOGDYh7sJWq+cx7pWvX9kEQdujQGPLKGq/IO3qgUyQJAgJw9w/5Q2bGxyb5LRlkLdPsZIwIoHPknR++KpNbk6lqa3+1vRcgR36YW3Z4t7BhDmKA+yDukmzp169/WfPu2vLOOyvDPviJGrXDRwwL4m2ffQaUX//6Vy1NzcxvaywGICs0eFnz7pqycuXq1hqKyAgxhvwyaxSZwSeNH2kD9LMv5J4MQ+QG3cm8QzjRvW3kiEOfsz8+bm7kwgeQIfTv2mRqrkgI8+QHuX2eTSLMZaEhksiIHpEySexrIMauECH04Vh+5XtkBTsWa8iRH7k3O3Bt+jJe9WbND5lGtggxGdpZfxcRKW7wzaxr6T4ILvdBWrimDH4EndjnPoi2XEhwXdmNCGU6dm++3aVT5yCvyIt8kD4+pz+Zjz5DLiJvkDHmmkSJ8XTu2iXiK58ybt/bYm7O/IruxHN6IGvxGEnEV8TDfQcOigx443/++ZfLoYceGHG6ItJeDDLHdzIbjdG55m5r8KhRIyN2nDf5vJAn3Vrsytqj5sGekOHGpHalZkhZpkE9zrPPOqvce+89MT76pw8+Jg55VolrfIqfkZOY5bpVluoj5QNnVDVe+ZYMXw13LFCRDZ9FlBs7O3Bf/oxUtJ1ZlmG1Xb936IxPIouRr+7Btj1P+av3AfHC9nw1edljp44dy/5Dh5aZM58LuRs7m0d4ikP8zXHGj7hDnLIZ16Sbrdu2lP2H7R/kpqxDuxbEQO8DiDpkrjldc81fhN40E+Tn7McC4NSpT4R8cvfJkMH7l9Wr10Tnec8oYzL/Kq7bedG57LffwLJj57bwVYsyo0aMjLlmlrnrklU+0/gf+2KHxkyW9MsG2bh3hKz96VlqQQFhiyxkD8hnfoVUzDqlZG4+dPjk00+Wq6/+cDwfxVR6M2/XZfd04V3AvdXJ5R/83+IUUvShhx5uJWjZrblYqHAPcYTNZLMiMYbsxBv6sHvEvOz8yCxfcYrNik2eM2K/sdApe8oGffmOKJ6zW00RxSeE6yWXXlq823k/u+3226Pci8VF3edjMaa+IjF3bNseMVttn3zn2/Pdr3pPbCnl1LJYn5miPkeI1revj/fQ/0yKZqbo009P/yNS1Oc1UnSvhjy1ydckUJPA/yCBGilaM42aBGoS2KslcO1fXBuZokmK7rlSX2V27g5SdEDf3uWoIw8r7dqW0r1rl8gU9TJaV98+MkWtumdN0Wy0BBSpKSrrcJd6Uc1VM6UkRVGwMkVtZwJsMjMgt9I7zt+IPaTo4sWamJwawMyLviySu++6rxxx+EEBKLycAyOuA3AA4pm5VjVWaQ5yBdgD+E+ZdEo0xVFXDpD0gyQC5Fzf+IEM5xoDQsK52XRm3LgDyxtvzit/+ZcfC0AgMxExANACEQAqEJtbK13TuIAqZAFghgACVl0fMAVuAT2gJjNCAW6gSLZr1GLr0iWIVbXs/u3ffhbgWV1UJCwA1a1b95a6qMPjOr/8xS+D/O3atVt57DHEblO55JJLA+Ted9+DZeLECeWCC86P7cyqIYwcOaKsXbsmQCcSCOkkq+Sf/ulbpWuXzkHkydLr3LlqcGNe5kk2CDWAjSwA2CxNYGzmaOzIJXOTybdx44bSvUe3yKIB6gAyIBYpQReIMGS1TBaAEIEjawaZpg4qoHfFFZcH8VoR1TsiGycbo5B91oK97LLLghgyNtc1fzp8+ukqiwuodX9Zf+wIgYMoIF8gkSychyQBiNetW1/mz1tUDj7o0HL/A/cFOeD+ixYtLV26dIiMz7ffXtLS6GR3ANRHHn04atuZq+zsUyadWu65596ybdvWkJ1sJo2TgG9bwGfMmB6NiEaPPiAysHRsnjTp5ACxvXr2LuvXa4azM+QHeCN+2AhbIkNkJQDM9o0NeQYYs3/EHNkApuzcuX4QWwhg5FpVjmFo6BJxg3gjE9dAvCLMMmvI9fhR1mwF/PkkUiQzoxLsy4jOTNEJE45uzY50j8xKNB52ZdEgu68jDIzFfGT5PnD/Q1Evl16UkkAa9+nbO0gxGaj/8R//HqQrItP8kaIPPPhAOeCAURF35s6pOqrTqfulPSO3jNU5MlwREeZOnubC5mXoIqSzu7vfbNT12Aw/R1YjB8mLTZqbOMJGXQ+J4DwEl1jl72w6hWDi5wgTfp1b5Y3V9REaMlll9hmPvxG7xs2++A+iCpHJtnP7O9ug06rR19LWLC+yZSuInU9+8pMxd+fRt/lX9VsntdY5JXN6MTYkuu/MmY/l4g8SWzxmF8ZrPll7GAFk0cxiBdIQ2Yj0MAbzECdcx/WNAWmGWEOAmr/xr1y9KvyLXvgueYsJYirCWB1h8TTrkmbjqErevcsBo8ZEkzRNcfiGmOzafsQARJaxi2Pkltue6YheFix4oxx6WJV5zR+ME0kp65KduLd50btFLLVMHSMu69x+7jnnRJkSsiEX+kKM8x2xEtFLj8jMJM74KzsJ8nHSyeHLyF96owP+n03tyJs9sgn35Y+23ZO57fOeuzIwHW8MU6fKch3SUiJiZcQ58qdDMVacRE7HGIYPL8dNnFh+9atfxmKF4xxv/q7v/93XvPgrnyKPrG/5/R98rxx/wvHxrNEEkD2xS7WwFy9eEgsJupt71rCJPn36tpbyqOJPVT9TPLCINuHoY6P+snrZd911dyQBrn53dcQtxKtyLb169Si9+/QMgv71118rK5YtD10YH9siR/Mjaxmk2aGdv/rbc9sCg/k7hh3weT5Nhkhci7bsDCkqU9r1+aZxsHNxnlzcc+PmjeXaaz8S9srHxM6sL4qcRbDSEfux6MnmybeKFSPL9OkzYv7eDbzb5EKG78mP3XpWigfiDfnSVVVbdm7LjpUSZLX7mpf5iTWZmcn+xYIsucFPxPQoodBClGZNWYsGH7n22rJl69by1a9+tTz6+GNhE2qBd+zUKfy7vqF9+Jfu8/ytuaWZYL4D5vufmJYZo0nC5nOMPSJFdaDP7fOZKSquIz/VFJ0x4/kgRZVp8tl/JkWDd22zu/zr979b4wP2aiRUm3xNAjUJ1IJgzQZqEqhJYK+WwDUfviZIUcRCS6JoyCNeQttYpd9VdmzfWvbp1+ePSNH6dlXXTyzan+o+jxSVUblzx47oPp8vt8iLaNDUpi62O3kBzgygPUlRnyHTbJ9/661l5fTTT4qsBC/TSNGXX3qpjD/yyADbWZMRiPRyD9AjhpBlXtqrphJVhlx0YO7ZK7bOIzaQTNmVHFHhfKDOvYEeWSe5vRDIqzrW7yoPPnR/6dWrZ4AOpAEQYvyuDygZQ5KixgXM+s71yAIQAogAcMQqUhSpaozAE2Dtmog89wS8gB8EDuB5003/GqATQZMZen37Vl3rgUhZPk2NTUGUbtu2PchFpIKOw7I+ALaqxujx5Z13VpS6dm3K4MGDYguy7ryAoUwSBN6DDz5UzvjgWfH/mi1p0ABc2t4IqAHNxluRm7Z09o2/c+um73ObKZApa9IYOndpCtBPPkgHgAwZklu8AdWsJ4l4cz3k1YAB/eM3Uo3syJMOyTJBOVnKTEJYIA7p1Gd0ghh75pmno6GRezgGMMzGNmzC/LN+JqIQAJV9RLea9Lz5xtuRbYb4Ir+2dW3Kxi3N5agjDowGXGoOyl4ELG2Bt2UTQWOuSC9AHhFCbupebt9Rbas/9lg2sb6sXr0qiL7IsJ39Qiw+HHLIwdG1vkuXbmXVyrVl/fr3W7KF3wy7Jef3399Shg8fErYLiBo3u2ZL7CobhJAx30NuyYgyNsQFstM57AMBkaUrEDFIDbIkH9eiE/YJhPtBymR3+sgEKiWIMmQP3fBVczcvRJ2aosA13bkGn0Fi8nHXQooC5IgEoJsOjXPYsOFl8aIqM7qurm3IGvHx1qKFQTqSE6JfDdZOnTqWHTt3xAKHhmLGLRao83r2WWcHaSE+pL9n8xVyYT9JFMiq5lMIC7V7dcm+6y4NVU6LcbN3izZkiPQTM5DZ5GxOiAnXQ1q4RpKl7IdM2CX5GJvvnJukp/mLFQh6NolsQxQiAtmTa7sfX0DsOYbfIBjpRyzNeYkZYonP2BZ7SFJUJi0ijR3SH58UN8zbVntZlq5N70ghOjNXhJnFG/pBAMqmRVqxO/J1b9cQu+hTHFNTFEFuAYJu2Cu7Q6QgRZFQbI8+1ZfMxZVcvEKKOg9ZlDYuJshURHSaB72wIzJHCrFd8rZINGTwsPLjH99S7rvv/tKhQ1Nr5i4ff/fd96N2ZTa2cw0Eufgjbp144glR11KmuzHQOVkgw8xbph9ZiCd0KsbQF70a7/x588pZZ54ZNUXpgP2RDx2nDj1TxGs/5G0umcFnfsedcHzoNmtV8w82TAZ8GMHH1n2GxEOKIoSr8h2bIt5ZMOOH7JIdsAl+jwhzPJmxTXFFXEVAxrb7QYOiHiS/s4jDt9mve5I7HfNTfp3kv2dfZpDOeG56ZGzbfi/rm+7Z1dixB1bvI83NsQCmDAx75WueVXTDZvg8mdOFax55BDufG7VHldXo0R0B2jvimqx0CyLDhg0tA/bpF/7xta/dWPr27tP6jHJNvsaGkeF8ULzzTGazPq/qOFdZvGwSuUjWnuf0dOONNxaLb2yGHzmPXrMMjOPphe+T/ZKlS8rpp58Wuk2ZV8/GhSG/bGKUJQ/ojZ+zMztBZs6cFe8d5J/b7Pm7GE0XZJMN1DyDfEYX/kaKer4pjWOhRXwxbjHPj/Fk87P0AfPOBYbsBJ/vbuSClD/zrLNK127dooHjI489Gs9K5WyaWpomNTRVzwSkKNvwbhgkZ0st0dwez8f9ZG3dzHhll350ns9GS+aYpOie3ednzZpd6hsaWxstacC0Z6ZojRTdq+FPbfI1CdQksIcEaqRozRxqEqhJYK+WwFVXXPUnGy3t2iXLc3uQorbPyxS1fb6hfbtYod/ZvPuPSFEvsnt2n2+nE+iO7WXH9u2tmaJxTF3bOE/tp/9MiiJxMqPUizDCyDbGBQuWltNPPzEa7wDrP/zhD8v0Z58tf/XJ6wMo+AG0AYoEWNUW0bnlC1/4fIC2rN3pmps2bi4NDU1B8gF/CITY1rVjR4AcYBxBB+ABMwglJACQKdti1qyZZdjwoZGpCJQBPra7Oc/WMc08ZIJmnT8kDxAi4wiRQS4AvcUrzAAAIABJREFUJiAGaAMlyFsETHa59rlzgENgJwklRJrxauCjo+7SpatLx471ZfPmHaVLl6ZoOLFteylduzaW997bWvYZ0DuI0Mcee7b06dOlaLAAMDXv2lGmTLkgsiBvu+3Wsmbt6vLBD34ggJEu3YhAXeuB+7/6q7+OzCpbHYHULVvUu9tWXnrp5cg0AaDoa+OmTa01VjOrBIFErgiBOXMB1y7l7SWLYzvjhvXvxfZ9JALQRzZPPvVkbOuXWQOEIUllltITgsVvmU9IBGAWYUIvQJ9zkDdJcCEsECwJuhB07i8Ts3PnTgFwkRLm6Dv6QggZD/AJqCOiEB1ICfdnE9u27Si//MVtZcniZdEwSo3TdvUal3QO8rJq0vLLcumll4RNDh4yqHTs2CHAMjuN5i1r3wv9jhk7JkhRAJD+jz/+uLAJ2Ux8QfYuIrRHzx6R3Tp79ovltdfmlIb2HaKUQdTvbdnKaNwAunmzc3NFbCHByAQoRgwhLyYeOzGAO/AvU4qPsHH2TaZALl0jQAFvdpfdx2UPr1y1MggZ4JaNIuUA6MyGBuYBfjZPP4ghhA/Af9JJJwYRrdYn3QDhsSW6c+e4l+PJW6YjfQD9CCbXqhr7TCxLFi+NhQ22oVHYsOHDyr//+7/F/7Mf2buuQ7biSlXz8MHSrXu3sKE333gzMsvolG06xoIE4gnZgDxA9rk3MlAWGD8nYw3IDjxwXPn97+8J2bKh6piPxgIF/0QIyFzUKAspKp7Qt/lW9V0PCxtD0hknOydrOvG3rHS/Xd9YkHLu7wfZk7YopvqczsnHvZBg4ks2wUFsGReZsqlcYEkC27joJRcv2FTWOZWpxq/YCJ/jy3QuJoqN7icrTh1Rts1uzIkfOsa5CDu2ZdxkI8Y0NTRGlhtSlMzZp/ONWeMWPkQPbMh2etczRvKLrOwli1sboPkcMSPO2gaN6DEn/sQffI5wEqeipvSu5vLS7Fdjt4BrLVm2tkyccEgQscbLDoyZPmxd9hmyV+a+zu8y92Y9/1zIHAmlxIaYROZiNV9C1CLYyEWJBc8sNsjWly9fVi656KLywP33xZiMzzNAbPE884xjZ/SQTaTIwv3IFFF96umnxfjdl796Nhpv1mdG0pEBf/RsEgdsn0fI8SGdavisuZq354sYhLzNbGREvx8+SB/0am4HjRsXZPydd9wexCEyi7yQrp6fmZ3sPDJg04hy8cd3Q4ftX7p16xJzPffc8yIuir90O3ny+fEsNlbj11AtGyU619+OvfLKK+K3Z/ic1+eWV155NZ5zdjGwbyS6+Bdb5UeNjEWm+W/MixitkddBB40r+wwYEM8dehEXlRDIOr5qlSImyQKRaYGGPbnmsP2HxbOPvJGl4hb78JwQA82LTbsu2/FegGDmg0oQHHTIwfEOIO4gtulQfJBRy6/FOsfSGXsle7KkS/oXd5G/3m/4pec5m+CHfMs7EJ0Yg2eo8+iLv5qDmCablpx9ng0m6dY996xDyg6RuWIUctgulTfefCNsIe1L7BYfDzv8iNKvf//y9a9/vdx7//3lmGMmREmRJEUbOzQFMblty9bS1NgQvvffkaK5GBAEaEud+z/KFK1rWyzo17dvH/EsGy3FtbfvLC/OfrnMnPnif8kUZfNZU7RGiu7V8Kc2+ZoEahKokaI1G6hJoCaBmgQqCWi0lN3nS0ttz6zlpFt8fX1da/f5CUcdUdq3a1u6dencun1+t4L1pZRdu3ZGbSiABinqZR9YaahvX9oprL9rV9m6ZXOQDl7AZYmpO9WuviFeULMu2J4F9vNFGVBWA23RIo1GTolMLC/MAOYzTz9V/uqTn4z7AiEICKSac5EEQAGACKx4efdyD+Bng4lpz8wo48YdFASVl3NAGlkCVNiahriRkQVwAhvZdAZI2rRpY1mzZnWZeFzV6RxgBXrMG/EDIGRHaKAWEEGS+A3UVF1+Xw4SDoABjLKxAsCCPDCmbFaUGR5k5P6AmOO2bt5SNm56P8DY/PnzSkNjY4CgffcbFKTpylWrS1NTx8gsmT375bJeo6RCr1vKweNGlssvuySIGUTs3HnVdls6A2CREMhPgJa89x24X5ASSIDNW7aWiy66ODLmEBjGQgYNjUjZTWXsuHFV04bHHoutyn6A5tVBFBxW7rv33tKxsaG0r28XMpAZ6XjAy7bx/QZV3egronp7ZHohD8xRRhPgLWM1t3Aj67LLOh2SEWKB/hF2MngAtwS3by9ZGnUFOzQ1BSGBQPS9be5kAYAie5CC7ALp5ZqAJ+KCv3znO99tJaiQVr4/7riJQRyqy/ijH/0owKxt8WwMMGaD7AFR9sqrL4ds3QtRgoBFhCKFzNvYq2Ypg8OmfMZWHFv5KVvoHDaLBKAXZBXSCdg2D/eSBeZvxBjwSz9spLGhsew7cGBrJq1r+hwZhpRNMsYkk+QB1M2jU+fOoVfEqDlk8xzkANLFGLIjPT3Qn7kguKot/VUDDdvcs6aoc4F74zNO1wHqjSe7WNOT+/ML2c/pJ/wKwffwww/FueSN4DMf8cY1ZbrxVXJEgCDpsuu22GSc5ES/2fCMHLPcAoKEjVcNXDqVF55XHgM5Mrs0NTWWnr16BiEue9xYNC0zNwS8eYtRPhuwz4DywvMvlP33H1769ekXcYv+xBp+xObIwviQYFk+QAySPYq04CeIDkSfHzHN57nNm00gkPhMZi26vs+SmCRX10EKJdFJN753jnjHZsRSsknyVYkJ+kVSsAuyQxKKrWw/sxSRuGyaz5G3367tfnTI3sgU+YsEcg+fs3+ECx3yK/EB2ajGsRghOy8y6ha9FfpjV8bverbN23ZNdsg+ckcgeY7QG/u1iDP7pZfL8hWryjsrV0Vnb7sRXGP79lLGjz8kxjhr1mulqamELp2PQGSTSC5zcx3+Jk6wC3OgE/dDLJKvMZmHf3YG5ELL2jWryyUXTim3/ubXoSOyNFfkWDZpolO6Z3+uzZbIM7frn3DSSa02QobsNufpeKQe3zcG9sQmyNU8u3fvEdc0n6y1yvdyyzX9iqf8h37FImQvgs7f7JzuZWAiXOmE3SIVLWrQE535jmzo1fwco7QM+VQLCY9G0yuErB9jIyvjtXBg7GKRbFKLdBr1if2y7pUd8d4RTevGHBjjI0t2qzFgtSW8IWzV4obFpPsfuD/GsuKdd1rqZ6+MsSrNkpmuYrYfpQYQoeIb8pNdsis6t+iAkLz33vviezFHDCJv7yPIR7/FPX/zM88zz0ALUnwx9Utn/IIO2WIuPFmc4o/q2SoF4Tnl+cMP2TEieNnSpfGc5gPs3bgyu58s3YOs+WaWUMkyK+bjWYK4dX7GcAS/eYsn7k2uzqFLtm9MXbt1LTNnzYz3DqT3rbfeFr527nnnlfr2DeGDd99zT+xCueGGT5UOHTuGPNrWtQvf8k7oXTErykdH+mYd4dX9rOra508ukvsuj9m1e1dp11JT1GcWuJt3yxhtXza8v6k89fS0MmfOG5Epavu87yzCe2bJRPbOanG+tn2+hoZqEqhJoCYBaKL2U5NATQI1CezFEvjvSFHiiJfQIoOg7X8hRbOmaGyb94IZW5x2RRfRzBS1/RqY69jUIV48vQBv27rlj0jRZhkKLaRovvTuSYoah5dgwEtNURlxtpp9/OMfDxBz880/DGLt//70J5FlAlDLUgEMAWbZmghSxIiXfxkvwAeAVtURK2XM6HFl587myNABwgBOwBkZBCQAt164EzQiZgAHwAMJ0qNH13LQweOC0ADcgFXnAZ6yZxAQrglEIDsAeL8BGtlsxnvEEYfHvQHGJEX9nR23gSUZdcaSZBFizNy+8Y//FDK3PfCLX/pCbOE2T8Rj9549y4MPPVy2btkeW8uAhukznouMio4dOpf31q0pvXt2LqdMOjHknPM2B+AJuAfcgDrgWbYTwA5kAfsAYYdOnUq7dvUhV2QV8HzY4YeX39yqccroMvG448pdd99VNqx/P+xEDbCly5aXr37178odv729rH7nnbJi2dJyww1/HWSYuWj4hFQ67vjjIiNLzTVgDwiWsQUwZh27ZctWBDll7O5tHHQvQ4hNIJCQ4fSPeGJL5gfsTTz2uDLtmWmlbZu6mB/CBujM7tB0nVmViABgF8hGbPgx3zcXvtmabUr/jnctGT9k51jktf93T2QCgE6OspSWr1hWjjzyiPgu5Y3IQBqQMxIN4M+adsgSpAX5synkE8DrnrKXEFjsBkFBHuwMMWGsyDXjYDdZouHAMWMDqCJbEG5AOfDrH5LefMmEffvtPKRDtS384TJm7Nhy6GGHRSaucxBcxsOO+ai/gWuLCsgA8iFXGaMIDZnUGpllsxN2aOx8zvUcy/7pjA2QKTnzaRmGxss+2TwfNje+g7QwTn7IV30nw1HpDTrgPwgQBAMCx1yNgRxlBbMZ96S/zOT2uYwspCNS5YQTTgxS9OabfxSLCP5ZRDnp5BNjQcG2fbV6ETFKNJjPy6+8HFnA5HrP7+8tY0aPLX379Iv7IAqSFDUnumSzZG287ANhj7BgA+SCqDFmchN3sp4vctw9zJmNIILJzBjYHz3xcXEtF0T8zkYn7FOccl9kJiKEfRmf7F82jQBKP2CLSCfElvhKZnyP7sU/dlfVrKwauNCB8bAp1xIH6cP/k63FIwsZ7m0OyDO24ljnuUcQubt2xn2Rk2wTmYVwUs8QCZQLfMj57FqfjcreXLCwtGvfFI15XINc+QLSjuzMid8jesQENimukJGx8VH2yfboCIFGvmwNeUdmiHXzd13PMLZDpvzpzTfml7/9my+W3915R+jSWLOerHuxW3GNPzhHXcZvfvObMRbPArVQjz/hhPLKq6/Gs0andLsTZPIZE+JQtrRdANkMyO8vf/nLYcd83nz4Ctki3b7xjW+UD33oQ+FrnoH0nXVgyVMm6i9+8YvwDQs9bEZTviTe6TjJWfblWGMge/ZEt2zLP880YyMn/kZ+nt30KMZ7nvtt67Vng/tPmTKltfs7fz3i8MPKySefFN+xNc/ROa/PKccce0w8/8XOXPSwMEp+9KvEAdLtwHEHxjOBjsQTPif+kicCWfzy7PA3XxTDkgiXqY54Vc+bnbIFz3tyZzPIxMwUZv9Vc6ipcT+6RqqzMZmhfNd3rm2c/t8CG7LR3569Fh3EPs8p302ceFy5/bbflvff3xhZyPxahqmFH/EMEUvHZE4vsQjWUgtVnFS2gJ0ddtihkZHr+cY+c0cFkpe+xSb+SW7iEr9DlsecZ84I+WiMJSuZXXz8E9eVrdu2lb/8y/9VZj7/Ujn55OPKZz/7udLY1CHup2ySGvYAeH1d2yBG810vCc/MDM130XxFT+LU7yRFq5r2u+O9BvHpfeT9jZuDFH399fk1UnQvxje1qdckUJPA/7sEaqTo/7usakfWJFCTwP8PJbAnKbo7thX9ISx6V62ra1O2bd1c+vXu2dp9vmf3bpEp6mW0bTsr8Fbvrfq3DTDmPFmUXv67dekapUN1n9++bWuAs+hsH/WgkGTtWmo8/fG993xJBiC/8pWvBMCUlSCTAnhGik575plyycUXBVBGIgEGCCMZFkAG4AGc59ZuIAXgAy4OPvjQsm7t+vLuu2tbM9IAfYAdqeA8oBC5A8Dt2qXTaucAeKtXrysHHzymNDa2L5PPPy/AG9DhfkCs7XEABTAEqAE/7gugAX3GZ8u1xhtAHdCF9EBWIHWAY6AE+AGOkTsAEiAIiAKYCICbb/phjG/q0y+Xr994Q2zJlI2ydNkyKRGxRXThgkWlc+eupW/f/uWVV18rUoN16u3fr0/ZtmV9+eu/uj6ua47AhTGYC6BpvIAQnem4nE2MgHLERNdu3cuOnTsDCGem2hFHHll+8ctfRc0+DRdkEp4/+YLywIMPlqYOTaVdffuoBzl92rNl/8GDy/y5c4JMcm1gZ/t2pMGGcs6554R8NBmi0yeeeDxAPN3r0o5E2bVrd2QZ2aon24V+6Q7BBwAjKciWXWYDkOzKPmTwkDLtmWej5iqQB9DSHYIDoHc88Oh+dAMQIykQImzjgNEHlCVv64w9JGSepQKyQzuADaQaM1CfWVlq4ZLpps2bSkND+2gElGUbHIOgsP0YgcjmgW1EJwLM2BEI7BdZkc1LkGSORXyyGfaD/GFz7Cm3rWczLAQAoK28RTZpuvzyy+N41wV0kQMyhNiqMSHcAHSyNCfbxhcvWVKuu/76uB/fQ14hN8iKvZITggDBwq+QP9n13gIH0mT//YeG/GWFkSFZ8Bv2nfUCAXYgX3zif+wTCeJaCCw6ls2YdXwd45pIgShTsG5d67bfJLfMx1xlEBs/ssFcEQpkjARAcNEjn0M2IfvMs2oGdHR5bsas6ELvfr/5ze+5XPnUpz8WtqQz+SmnTIravAjFIGGnVo2WlFF4+KFHyvBhI8rAffYNMoKdiTfGbE5slw/SsbiJIEd40AVfEReQFXSEyMjMXMQ53SO7zM/35EX+uVWXbMjWIoLP2BY7yGZlSU5ZPEKgaSBDL3wMUeR7RGsuBv1/7N0HtF7VdS7spVPVQKhLgJCQAVEESBQ1mhC9m2qaMcX+3WKIwTFgYhs7TgyOe41xEjuAExfApvcOKgiQhIRAFRDqAnUJdf3jmfvMc2Xn3ji5dgYX5ztjwDn6vr33Wmu2vd93zzWneMQmkKzGt0YvJcQScsyGc+IEkpZ/ibWuKWbyNfpgW3RqzezInFzTGpBS4pHz2AmyZ+78edGMhp2RG8LPeWIve+JP4lRm8iHJrF02qYz2vQfuVxa3+Ca/Nj+6TFI+y1mwL/phB2zQ/YavkbuYI1OUDCZPnhU2MHz44IgVvjPXuXMXlqOPHhkyy5qi82TEDh9aXmlpgiSOsz22yofZoHtF7hBA6Hu5wJ+QT7/4xS/L8BEjypw33wy70QiIX5M13fJhMd3x1uE6CC36ER/JXFwRt+mfjJ2LQGYv5kJ/1sF+yZ3++Rl7XLZsaRC9yDX3KnImW3Ikdzomd88BrkHv9C120bH5kIX1IiHpjnzZC1t3zxHTxELXMW/xQ6xjl2z1lJNPClLvi1/8YrwwoDv2yadllPo33biWc+jDj/gb2eotW8dlAns5Ymxxkf2STTYAM74XKAhPcrG24447vnz/+z+ItYtFxhWjjO1cpCzZmr/YIibaOVA9ewyKWMkeEL304zukpaxP8+QLxhWzkbjsnL/mNnjxZ9aMmeW1116P+xRdsw/2xtezPqjYny9Y6Z/9ku/AgfuEDYi/7iv0kI0M+YnvEOXiH/tAyvqhEzJlo7++/ddxv+3SpWuUwGCzZ5x5VhCf3/nOd8sdv324HHfcIeWaa64NUjTqhbbscGhsaChttm4JUvT3X4Znpmhmfyc5mpmiQY6WLdG0ScNP/0aKygRNUvTZ0WPLlCmv1kjRP0PcUltSTQI1CfzpJVAjRf/0Mq1dsSaBmgTeQxLImqJRY6kleX7b7fMAnkZLSNEhBw2O7fPdu3YJUtTDbUNTc2yD12E+SVHd55GiADNSVOEqmaKbNm4IMFUV/q9qinqzn0n7reNuQ8z6zAM60AN0yUCzfR5AvemmH0emKFLUAzxghYz0YA5cAURAF0ABwHrwB/ZyK+kpp5xanh8/IRoN+DwBiN8ycwBSYBjwze3Vc+YsLNttJ+uy+q9r187l7HPOCo0j1IAFhAiABKQBGggOv40BZAKeSMUePboHgDz22GMCYAA1SBfEU24zBI5k1chisgYAE/AEKm3PlykKSMlGu/SyS2JLGICwbPny0qa+vuy0c5/y2KNPRFasbNFnR48p8+YvK717di2779a/vLV4XvnAOWcGqQf4WDfABoiZg4wnIBCQS3IimzOpqTj4gANiG3Vsi6uriwy5Pffaq6xavaa0bduurN+wobzy6ivlA+ecWx5+5JGyfsP60qNnr3LeeeeXB+9/oLy1aFF55WXbrHvF2gBI6ldWoEfPHjEu+wHMFi9eFGQQ+QHkVQfqLeXSSy8L2QGMZMReADdrQgwAiQCt48kfWY50qbf1e+GisEk2AzAiUhBwmZkHhDsfuQT40qH6m3Q/bNjQsmDhgtK3X9/QPaICUAfagzDu1ClAoDmzCeSE+dE5gGw82ZLZ1Au4dg4y0t+AOkLUOhAWWQvS9XxGR+ZGbggHBCw7Q2pk13ngn94QaOaMzPE7a68edMCBIS/zRaSZr3/ndviqbt9FrV2zM4MMcTxjxszw4S5du4bNIanMI+2DDJHt/mMb7Jbv+a8i8upCbuqlsj3HAO/kQ4Z04ppIOT6B9EGKAcZIMC9HnG+tqaPYUvrKK60Zu8gh8mAP2RQIuWMsMqHf7FyezY2Qn8ahF/q2jowjiF72wjf23nuf8vprCIJeEScQDco+bNm6OXxWDNTMy49YtM8+e0fdU8RKt+7dyr/87OYybOiwyBRFirJPcmVrCDI6YI9slXwRK/yDfLI2JvtA4JAJGbJB/uElkHjnuohF+hUT+TY5WKvf7EAs8nc26xH3EDvkKP7YMqv+IjsTY5GyiMwszSA20inyRVZnEoYyzHzme2syN6SjuEimZOhYpBDZWT9dsHMZobfeemuMQwb8hV7IB/nIzsxz/AvPR/a4GGV+iH3Z5WyWbbAzckHAiSFskzwQXwcPGVr23mff8sacN8PfzMG9wtz4sbjNdsQWmYRkXHVB7xH/ZqPISGsmX74yesxLpfMOVWMkY9Ijn2KfCDC2ww/4fnNTY1n21pKyXccOrcS3a1kHook/Go/Oso5kNtxjj88882w56OCDy0MPPxxyuuqqa6MRIQKS7/i59dafl0suubi1RiXbIGdZpzLIrc866TfnJQYZh0zEVGtgswh6tiATl22p00kPyplYK1/LRoFIUTabdbrFND7l/siu88Ukok08Za8Ixag12r9/EOD0MG3a/NK+fSnnnXdO3BvJh02RtXl84JyzY8eG+474bEw6NA+kvLWwv3yhwqfpLzOqPbuIBQhKa+TH5sPexIY777wzviML10MK8znX8zLuueeqchB8kH7ZqKxNP/yETMjVfDPzO5vsid/WyC/IMZtFOp5uyDRrs2ZNa3YjDrAj5QRenjwl7IB90bvnJUSiF0pVM7rdWmsU8yPyt0ZjusfKXlVnldy8KLA+Psh33KvowvXEES9k/DiOfZLbhk0bQlYaOdKBmHrpZR+OZ8Lrrvvrcu/9z5Rjjx0WpGj7Dh3Dh5CYtq83qAu8fl21hb5lq3xmqicpmiRu7iTKl+VBjpYtrdvnq7qoTdFdHim6eg1fHPcHSdGq4efW8qPvf7fGB7yHcEttqjUJ1CTwp5dALQj+6WVau2JNAjUJvIcksG2jpawpavq5fd6z6qaN60vPbl3KQQfsH6Roz+7diu7zsiya27WPTEHZfQIqANLYUB9kD0KrY/sOkUUqU1T3eQ/zfhAiGjV5s79tJZPfJ0YBCKQKUhSARgp89KMfDaCGFH3qySfLjTd8NQC0TA9gwkO9TBhgNjuPIzNkTwAiQKeMCpmMPXvsWGbPfi3APyCHHABe3nhDzUbztKa6IBQQTAgjBA1Q7O/27duW73z32wF+EjggptRVu+KKKwKQIKEAliRFZTQhIHr16hm1OGVJWicSAfCwXmuN7rRz5gQ5hvT1G6gHbAAo9fUeeejhlgzFNWXnPjtFBhoQs2bt2tLQ1FQG7LlXGTN6XNm4cXOZNeu1MmbsuLJu3YbSafvO0SyrY/vGctmlHwowg6RwfQANOLV1FAgGgM1DhiMwjtwDijT4sHVz0+bN8Tm5AXnnnX9+uf5LX45mF69Om1bWrF1frr3ms2X8889HduV99z9Qlix5q3Tr0rXs2LNnWf/O2ugg71yyUqNOV+e27doGmXnxxR8Kogc5SsfmwX4QOmPGjCsf+tDFMV+ZQcAwwgxwroi7GQFo6R0g9pseojlQ23Zl8aKFAbRlWAG12Vk4tx7TJWBKj8Bfgl26DfL1zTdi27RxXJMdAdxALKDmxQBbpV82A/BaC2JGcxDHIJcAYGM5FwFOnogNANx1EST+RhIm8WuO5sTPrBEpyjYRZsZDpDgWsERCIITplx1lN/VRI4+MOSMSkEt0To/maU30wR6yfAM7ID/X4DeHHnZYmfTSS0F2ZZkC10ZQkFlmNNte7/vc0m49O++8U2wX3XffgXEs/2LbfBkYRzrJhDQvuiEXZBmiA8Bnm0kUm6e5kVU2dWIfZJRNiugLWYnw4U9iDbtHEPpBcPl3Zghn/WDy9DcSRlxxTcTkiSeeVGbNml2efebZsDdzfHnqy2XKlMmhR83DxAH+XRH4G+OljXGUTLjzzrvKccceVzptv0PI13URoLJTHU8WiCh6o0PrQlqQA/9L0gbxz7bZMX0j9xA59Ogcn2WDuNxyT7ZsCWFHJuweUYLsYTeXX355kC++p3/Zl4gd6+STskLZiljK9tiQz5yfzYD4AH9ki2yT7pFdtkxnDWakG1LUWH7EGrbqPOSLjFT6oFdzYEP0x3/IadLklyKDjg7FfS9nZJcbw3zFffJAxIlbbNd66WHf/fYvu/bfrbz8cpX5Rwd8k0+K51kHl+79zR9WrtpSmpuqG/yQIYPDP8gIefnyy6/Fyx3zoC/X8Z17Ht26TsYhPtuv7y5l5fJlZfOmjWF3SSK6Jvu3Vv5s7mRqDuw+X/SwPf735FNPhZxuuOGGuH84zssF46oDzX/cL7LOZGbnshdyE3vYKTvP5nT8SmzhM+7p5MgW2R9bMgbSv6q73CMIT/6XJLL1iufWyX6uuebzZa+9dguf4+eZ/SrT1Dbz3LJt7XTtPi4mIPCcz2fET7agnq17pN0Tw4YOiTgi5rvX83V26RwZrfzEXL1Q4buuzweMTybKf5Bxls4wN9mh/JA8XDdrGrPnzMismr7tE/W2yZCs2BAblenpeo733ODlAnkmyU3u4qO1sUf3erHMfYAvGQMZS19Z1kUWJpkaw7xZw8paAAAgAElEQVTJ0f2ja+cu0fDNsZ5vxAz/kRef4gP0Yi30SCd0KSb88Ic/iM+7d+8W9wPnsa3cmeIFkzjhvkMf5ku/rouE589PP/t0yHPLlq1BirruJz75F0GK2jL/5NNjypFHHlo+85m/ClI0dgk1NMSL6Hgm3LSxeImeNeXZZtYU3bauaD4Xbpspavt8fWPV8JPvIEV1l9e4c+0768uYsc/VSNH3EBapTbUmgZoE3l0J1EjRd1f+tdFrEqhJ4F2WwEUXXrQ19rtHBdHf3cLuE9vndZ9Hih4waN8gRXv37BGkqAffprbt4rdGOFE4v74+SFEZix7AdRdGBngALlurQvr+Q2o1NDaW0kYDnjattexaCVk1TVuK7QNWSFFZJ8CfWm6ANlJ0yuTJ5cQTjm8hzSoyFwhxDPIgwVzWBQM6gBj117p1617aNneIWqUe9mWhAmiADDCBUACkAVtrQbIBW4BSta2rBAFyzgfODnIA2QmcAPbZFRrxgBQDvAAjYCvJi969ewW5cuihhwSABaKQvsgxgJ8sARMgO4ky8wI8gHDE3D/e9JMgP2TLLFsue7JDAPqVq1ZFpuj7dts9MkVtn1+y5O3y+htzYvt8l87dSqftO5Y335hdvvD5ayMLx/yRZrJMyDCJrOxia/7IHiDOb6T4QQcdXLbvtH1k0RjXMaecemq5625ZXUPLm3PnRh3FrVtKZJCee9655Z577yvnn39B+du/+UpprKsrq1YsjzqLiA4ZS7ZVA9zqvdmCeNlllwaJMnr0s1HvThbLzJkzIuPsjjt+G+AQIJbhQ/YAL3kDgfRKVsC+jCvzcwyZvrVkSenerWsAPnoBqBEodJxkQHauZkdkQ79AKdKhV++eZf6C+aEnpIVsHaCaDRqHjbAL9g5Q+q/q7q3pUo+yYsXKaH4FDCNRzIt+zd+xzgXifQbw8oM3564qI4ZruDK1tGtXH0QW2/GdayMCzc18kAjOdQwwCdwCuf6mU3bWs0fPsnjRovgMeQCcZuYku7UWumaz2ZSHnl1b3druPXrEOcgwfoWwnDFjdtlzz91D/nRlbUg+P8bwb+dks7LckkzH/uZv9Od6SCRrQw5k3VpryEZS5GLdZD9r1uvlgAMqwheBwHeT5LEOcyZP55ibdSBZkRV0hdgzp8x0FSuQZEgCf6u7J/6YF2JAPJgwYWKMgdQwb2Pzo2nTXg2CIet87rTTjq0Nv9QX3W+/fSPu7dhrx8j4QkSSe2aSZ21L9ojgyExuLwWQQWSA0EBQsVc/SD2Enyx137MjdsA32Kx15AsVdkJu4ihyQ7yhZ3Kga9luSDDzIB9rsk4ZcUhR5CjCWuzJLDWfkRfbN2dEeXblRlAhasUJ2ecIL+OzcWuyTnphP+IL8s2WfS8kkJFk6Xp+szW26fNuPbpHHLAe5A/STNwWJ7JxlVic2YHGtB4EzoKFi6K+sZc3SQDSIdthd/4Wv9lr1ullR3yTnsnX9ciUzaxYtbUcMGi3IMS8BMtSEGJHNgCkB3YoJqxauaKcfeaZ5bZf/yrOMYY5I0GjkU0npWfahB2Tv6xXsmd37K9Hj55l2PDhUcKC3d5//2Pl5JOPCT81P8e7V3nBkWRS1i7OWGStxiA7sqU7tiY2+M1mxArnT578ctl77z3DJqqXESXmbMcDAtfayNa5bCrvo/xFZipbcN7EiVNKx45tw2bFU77lPD6gPA5SVHY7m5HJSL58AxEphiF52Qp7V1PUy0XPB9bLJ+a8MaeMPHJk+bu/+7uI42z8mWfGleOPPyriPN0gJR955NFy/gUXRIxiM+yT37iP8HPy5wP8x/gI6cy0pkNrnjhxUsiD34pJ7Ns9nH3KFPUdOxJr1K0lR3Vbkf7Wzb6cZ9eHF0T07gWdjFMxCqnLN62VvTmfrtiWGLr+nao+rfGzWzzfM575i3dKSciMzpc8nh+ScP7gBy9sfTHHDrzYMB8vyfy4N2XDQmQtGaX/ke2jjz/aUqKmczyjkI/t84jKH/3oH8oDDz0YhPmnP31lade+ajomU3TduvVl08aNpbmx4d+RolF3tOXFPN1l9qjPyTJfNCBF23fsEGNFBmpdQ9mwUSPPxiBFx44b/wdJ0ew+/w8/+F6ND3iXsUht+JoEahJ4dyVQC4Lvrvxro9ckUJPAuywBpKgd7P+n7fNI0a1bNpUeXTuXwfsPLI31bcpOvXuVpsb6yBBUUxQ60okWKerHdijZoQC27vMIU6Qo7jUfbGXXNTU3t26fzwfffBjOzAH/TlIUWPZgLjMoSdE5OkWPPCKyh4A/wMxvIBj4AbBkeAECCBn/AY2yanSdX71qbWQ5yJQCJgARYBCYADyBgGxmkl2gAVxgDijv3LlT+cj/95EAX8AVAACwGRO4Aa5dC+EDzABlQIV5deq0fbntttvKIYeMCMAC8CEDkA+OSQInu0gD/gl2fC/z5Qff+37MEQndtp0aZN2qhkWNjaW+sbHstvse5fbbflM6d+4atVNnzJwV5Gi7th1Kjx7dyluL55ejj6q665pfbudDtgD6QJ3PzMkP4sN8AFXbp99e+nYAUeu0puuvv74M3Hff6Myu1tnxJ5xQ5s2fF9lwd/zm7rL7HruWRYuXRBbJU088WbZs3FjGjn42OrYbC8CL+rT1dWXosKFBJpATMI8IRfCxIduQgdLXX59T9tlnYGvzCwAWccP2AFQEAr3QlYw0xFcSFrbjn37aaeWOO26P9TsHKa5rPDBsLACfHVx99dWhK+QxoCiT55prry7Pv/BCQXjJ+AFe6RyBYR7AZdaUBWKdy5aAV7qUaXvBBReWBQsWRnYTQgDxA1SzB3OR8eYcIBvwNW42xGDj/AGIJx+Ak50hl4F8GTyZyeY3ogRpxnaSMEJEuB7CwbUBaNdDQtKpcREfCHt6tw5AnT2QJX+aO3deZKixGT+AsWwrvkB/CBLEiDlZI19zHlu1bmQBIs+1kQ9iAYIDWe2lgPnyPXbtGGSL+ntkwzYRC7m9GrnifDrObah0Ym7s1H+IM7ZGXtaJOCIzpAM/RlCRh+35dMA22LYatfzXeYgya3Bdjb7MDdnn85Urq6ZjSCbzQ0iQATIUmdK+fbuwFdvujx51dBBCSCA6J7ssJYCMILNsLkVXSYpaB/3SC+LQesja/Niu7xBe7I9+xRa+wE6yziS/ICs24drZaIleEViunY1Z2DeZmAu9IJVyS7JrOEds4Ctk4Tj1YpFa7NS1sm6sly58MzPXxDxxm6y8VMgt0khR42TWIhvJ5nXuBWS8z74DgzQkX6QMYslLguyGbh5kSO5sMDMCXfvffnFbOeHE44M88r01iC18k/3wEXGejrPOJt2zE35K145x7ptvzi277NIn9JcZ71WMnBEy4A/iNd0gGt1jnnn66fL97363fPtb3wy7E8fJWVxjo8gfMdh8kMaIXnaS28u91Dv3vPPKmJYsXDU5ZcmSDT9BliO3P/3pT0dckN0tDlx33XVRHgG5LsbRsZdz5mkcPkq39CgWWQPd/eQnPwlCMmtaarBUbbFfHnrzAsAaKx9YGbIhi6z3y77cY9zP2R79i9XiKV9hX2zBHBHZzmfbbNg82AFiMjPHxSs1Rbfffrt4QSgW8mdrRZSrM03fuYX8/ae9P0qy5Mudxx9/oow88sjI9szsUrqpXswdH7Es62p73sgSEHyXXYkLmeEtXpE7u+aj7MT9wpr9R54IR2sTU8Qz+ra7gdyUeyAHayRTpGg2HmSTZCY702exA6djx1iXe6i6mfvtt09rDWrlRrzUTAKTHci+di7bYtPGEaf4l+cVz0/Ocd0kT32H0KdPdsfu6YyPWZN5rVhVXUMsEx/Fl4s+dHHsHrr66mvKc8+PD4L5qqs+8zuNljJTtEmDum0yRfOl+bbPg/SQGaR8e1tSdPsdOsWzjvOQous36CjfUN5Zt6E8N/6F8tJLU//DmqI1UvRdBiC14WsSqEng/xkJ1EjR/2dUUZtITQI1CbwbEkhSNLawt6mLKWxbU1T3+SRFB+23T5CiO+/YO0hRD75b21QZn2ozIT6jZmjZGiSdh9e2Tc3/W1IU6dXctm1sd8pM0XwQTkLUb58BkMi23ydFf/KTm8ojDz9cfvTDHwRQA0xkLwFwwA3gCigBmMAq0IsoQELoaCtD6IzTz4rtk8Bo1sQDYBGvQJDPs1Yo8JwNX4C+qVNfjkY5Rx19VEvjiWVBupgvUAcgArXGzG1yAEoSNIhhBIOt49YKkCYpaq3GQz4lmEcuADfAGNnKhv35LbcG0JGx2meXnaOjvXPbtW9fSBYpOnbMc6VXrx3LhAmTyqzZr5X6+sbSvl3HIB8H7b9XueiiC2OOyDykFIALuMkyQwb5NxlYk7+BSiQSeQLoew4YEAAbAEV4jTrqqMgGlUW6YePG8sijT5UPX/ah8uzo0aWhsaGsXLU6aor+6Ac/LL179CirV64Iogj4R8bYJn/vvfeUD170wQCTSjMgik477dQA8LYS2rJZdZvXhOuLQULLbP3c5z4X87YeYJO8ycNc2UDaNoComdMF558bnezZDsBuPN1/AW7yT/0B70od0I9jgOFrr7223Hf/fVESABBnb9/5zneiNAOCAfECENIVogdQB76zW/Vv7vhtOeGEE8vixUvC1pB8iB0kDwIVca/xhYwpxALi8cYbbwxylw2xDTX5bNm0Xv9mI4gExyE+ZJb5DCEGpFsncpQc9x80KMgQJAg/s4UWoDYH+jUnRGw08nryycikth0XWQiYI+EQFN/59rfjM8eTjXWq66gxjC3QzgNageavf/3rYUfszDwROUga8wS66YBeEZl8A7HKFv2bHpF/CBSdjtWPZJf0jPz55je/GQQu30cwsCUydC5QT4fAP5IyMzsRReZOl+IGwJ9b/JWnQOyRBZ3I5pKRxgcR6IgnJIhxzF+sQeAgJNmbbbQIW/MXW5Cvstr4DFKXL3340g9HPEImIsb4m3UiHYzJpuguG2u5TpJZ/IWdImHIBZHCRpCA1sDWyYEOsy4nO0H0iFMIf+Qfwsk5yBJEI5KELMRUJEc2EWLD1iSeijlsnt2Ym/PImQ34W5yUjekz66BLBBy/YW+ukeS6f/Nvencs0sk6+TPZWoN52ALNtpBl5saGhw4fFvM1nvWLowgsRA1dkwOyhw9k1h7imB9+69vfiVIsBxx4UJA9PmMb/paxR1Z0aY0yCOkFgSz+uUeIBfTuunQ3c+a8csYZJ8S5xudnbIVcs7SKGOua5vnWksVl2JCh5bFHH4n1iet0m6SkOVsnUsr1lTQQC7JpoExHTe2mvvJKjIcQdU/IWpX81jy9dGD/7MVazMUWdHEUCWZca1+6dGXp2bNr6NuaxEgvG+iZPbgW/Yuv1fbtjaFT90ByQbSxXz7AL7PjPNmxcX5q/XTM3h2L6GWb2aSLLfE3MSIbs4l1SE9261gvbhC14k/7dm3L0KFDQk78zxz4BN3Qe6+evUqv3r3C/rLhFEKS76kHetzxJ4RMyEJ8ME8xjszELDFTnCJL+idDduVYczUfevLyhkzECzHZ+vkuspPuxBX3IjLJbGprFifzBZznBvrgl54vcit8Nk7S9Mh8xBTXtN6JL1bleZDBPhM/3Tvci8nPWtkzm3We67Nr8mef2UiSz4m/7lfW4d/uW67jd5YXYgdsVEw3ryeffjLsp6mpOe4f7OCss8+JF+Y33vi18shjaooeETVFNTZzrapbfFVTdNvt8549kxTNbFG/s56o30mORuZzsVOpuTQ2NbWSouvWbwxS1O9xzz1fJk16uUaKvhvAojZmTQI1CbznJFAjRd9zKqtNuCaBmgT+lBL439UU3ZYUlSn6ztrV0WjpkOFDSvu2TaVbl86lvg51VUqpq2/p/rk5MkWBBw0k1BT1YN+hndpi62KrVGzQb3mwjXqdDQ2lrl4jis3bNGCqD+Cw7Y/rfOUrX4lMEiRJdp//1re+WV6bPbt88hMfDwAC9ACNgBpSAbACvIAYwAwQBSR8d80115RBgwaXjh22jy1wAArAgBDysA9oAIUIlswY+eQnPxlA3JZuIESmxdq1a8p5558XQBRYBCJlxwBmsk0S6AD2wIi5mZcMDKQkwsT2cD9APdCPjAO2/QaIs/EFQivPBWKRrrfefEsQFC+/PKVst33HaFoDMO7QuXNZuXp1GTT4gDL+uRdi+/zEiS/FllH1RduU+tKvX9+yceOacuqpJweoQGgB5wBx1cxoWfwNLCEsAClgSGYUsDR/3rwAhoeMGBHnO9e2O3XunnjyqbJs2fLSs1evsnzF8nLQgQeXBx96qDS3bS5vL11WPvaxj5e7fntnWblsWZn3pm3pPcJekFRA7s03/0sZuO/A0IFmNYgQxDuZ2sb81ltLQobPP/9iufDCDwbpeNdd95RBg/YLO0ESZMOSigBdFcQi0sy6zNc1Rh5xWDTHAZLZBzB70IEHlamvTA2ADEiyR8QUAsxnGjTde9+9QcppItW+Q/uQj+81AUPwAMnALgIDCQKUI3qAdzJlB8+Pf6Eccsih0b0cCGXbSAPzzC7uxgV0zQEQVwvRcXTBntgt22enCFxgUcYiAgngRUIhxRDratYihq0RYD7s8MOrOe6+e9i+7Z7WhGS1TvLzmz8kqfj9738/iCTy1j0YSL79ttuCjMuu7OaH/OQvSDL+hkz43ve+F1m4SA7EEXkgBRCxdEYubBfhiEzLWpL8wrHkIIsKyWSOMg4z69WaEVBICmSbNSIzZH35Tf90TE9IIX7KLtibbK3cRm9u7J0+ECuuR3987Mtf/nIQzfRMP+QiYxnxQLZ0PnXqK+HLvkM8IiocT+5+k1e11X9W2OCIYcMju5OeEMXsIklrZAZbQjQglMQX2WJklHVOXROJxhYyg9O1EBU+c775JSlmjHwp40UNu2A7PnNOvoRCrCA/jEN/7C1rIpOfOWUZBbrkU3RE3/liha0iK5HASHXxy9yswXzEDsRV1inN+pbWTSYyls2d3sUcc0RUsweyjmzd9u1i3ubIlsmXD9GTGFbFxorwEbvJy7lsfemy5fGyTW3pLLnBFti9eC7GuV/4MXfXFf98Jz4jv1yHXZk7WWeWJz9CALmf8IfILL/mmrAh9hhNlzZtLKedelr5l5/9NIhAcnNdckZisRlz4fvikBct5kCe7jFjxoyNRktq+pqnFxBe5skKNifrtFXbCwDnkaX7b5Y/YE+uhUhECrqnWYNx2aCYgDzNzFOEX8a3ajt+VUtaqQjneiEpJrOLrIfJL8RVscsasgkUuVgj0pBN8D8kJxm4Z5uH+CUWiAPkz9ezCZhryhzea88BUWpFPBIDyFzNafZrfWIfe+LHZOY+zHfdH8aOHVeOOvqYuEf7np6s2ZzJKpsumRv9sq9shMi3xBlz4COePfi6+O7a/NV6kL7WzGbJBDHqBZ7vjWuO5kM/njnozZrFBvrzootMPMO4v7Jz+qA3sUJNcXYtnnn2okvju4546j82ZCzxge0az28ydKznC/GXbPmPuSWpzZ7JRLwyd7FLHPc8JZbOmTsnbE+jJaS8+9WHLr6kLF22rHz5y39Tnhk9thx11MjyV3/12cgUDVKzlKgpihnVr3PrlmqHETvPki1k4D9ry+fRzBKtskLrSl1DXXSft1PJsTJFvWRH0CJFbZ+fPPmVaAYaz5mbt0YN+7q6qmSTF/e1Rkt/SjRRu1ZNAjUJvJclUCNF38vaq829JoGaBP5oCfwhUrRNm61l3Ttr/h0pWtdmazyMbiltfidTNN7wb61qjMZDbVNzkKKbN22K7fOZ/elhFCna2NS2bN5c1YoKjrWurvUhuKoTVReEhsywJEUBMw/P3/zmN8rz48eX67/4hciyTMIx64ciSAG8zJwCJpBUHvK/8Y1vxLbXAwYfWKZPnxGACdAAIIA6486Y8Vp53/v6xmeubT2IFyALYALy1PI8+ZSTY/4AF7AAiBhb1oVrAVCOBT4QEIhNIEa2rOyK4cOHBWAC4gEt6zZXY2T9S2MDngAkgCNzQ82023716yAodADeoXOnMnBg1YikfYcOZdGSJeXwI0aWhx58pOywQ5doSjRh4qQAD40NzZGRWVe3qeyzz14BRJEPyDLrBdqDODvssPjP2LJrgS7AF3iKrfXrKt0CudYOPH71hhsiU9T2RA2fnnjqhTJw735Bvsmq/f4Pfliam9uWDevWlzUrV5Y1q1aWv/zLK2JNgNugQfsHYTlgzwEtmXhHBkHxxBOPB3lAF+PHPxdEG4KXHpE2WZrh9dfnlZ126hGkSdZ4ZVvsiC6AK0SKTNEjDjusPPbYo621NgFCIBgAToDGNoBDhK+xgbeHHnq8fPCiD5SXp06NbeDOmzLl5XLCCcfH37J8AGQ2RU5AJj3RPR377I035pTdd98jABpACqCyVXMkX+AZgQKQGhPB9NOfaj4zMsA0+3AcffueDQK7ZJQlH8wht00jQ4B9pFpsnx8ypIx77rly0MEHtdbos3ZzQD6yA3bq2uYP/CPxEUOA/vp160v3bt3Kiy0NnXzGbqzzttvuKaeffkLoDWGGjL7rrgfKUUcdFvabXZnvuENTrCNCZjKujMMOZC8iJ9hlvtywPmAfeSDrkk2yN6QXwI6c42fZMM1vZIc1O8YcrEvWFrIEyVI1c3q2DBu2f+gsScjMPEMwIU4ReHwaUZPbxREUzz03rowceUTIbOTII2N88cyPa5NzNtexTZcsEHBI5F/+8hflnLPODv8yns/FJ4SUWOHfxswat/SGLGTrbIj+ES/sxg+ZiDmISUSu2CGOkKH4mGVFXMf5bI6OxUvz5hP0glxHQnnxwn/4GfLSOpLA5Q90ReZkIz55SWNs8ZVskKIIW3JHaCLYM9uQrYil7DizFhFL/CKz9jPjGuGFEEKEk0XGc4RJc7u2MX68pJk/P4gp/u1lAd2Ze26JN1f2S/bZwIjOVq9aHXJAQCF82HuWUaADcqEP13cuuzF3fkC+vhcr2JrYKEazX37rOH7D/ugpO6KzW/eLww49JEhKpCG/Jz92Y43mzd7oMQlxenQP4QsyHdUUTVLUCwAEKHKSbMQeOjBndlfFvFWxdn7ND9zLjOfeak7mSwf0Ke5Zl8/50I9/fGs566wTIt7ww7Ztm4OsfvDBB0LP5MYGyMk4xswam+TCPtmsF3++E2PZkzWRJXszHttiL+zSPUjGML2bNxtAfuaLggMPUBanOWIlGYot7Nr1EL3GEk/4DL+lV7rkJ08//Uw5/oQTw1+RlmIfAvL222+P86yHLOmNHeRLMToXi5UM8uIAyUgOfozjhY45+E5WP/tVeoBc6MWxU6bMLPvuu3uQjF7yOo/f0QnbtctAPCQfzyKeDdhRvhygS765/p11YR9pP7m7gy2zLzKlv2z2Jya6Dn/PDGxzoAM26gWV481FjLBufk6W/JjskNT0HFmzr06Nv9esWRsvy1z7Lz99ZWSDfupTl5cx48YHKarRkpqi8UwnQ3SLCvalbNqwPkhRxCd5s0frTQI0nwnzuZHdZxZpqVOSvq6lm/3W0tjYHMQnUtT2eaTohAmT/0NS1DOY7vM//N53anzAH40maheoSaAmgfeyBGpB8L2svdrcaxKoSeCPlsAfIkVL2RKkaO8e3SJTtG1TQ2umaJKiyE3btgXUaAizZnVLXcj6VlI0mjDVtfl3pGh9Q1OAEg/BrQ+729SQyjqTSFEP/AgEpKiH5K9//e8jU/TLX7o+Mo+QQUAAQFQ1hpgcfwOLsi6i8VNL1oUMHzVFL7nk0vLoI48GILYtD1BDzNk+J/MGQABaZMgBKbJJgHVEE3A8bfq0yBhCGGRdU+MAU8ARsAmQZLYTIIHsARLJrOqm+4EA9uYOwFqnDBRrJU9rIR9rQToBrECXzr333n1PACWEoQ1lBx98UEWSaUQya1Y56eRTyj1331f699+tvPrq9PLy1Omlf/9dyy59+kWGzYsvji/nnntWrF3GIeLPmrNTu3p0ABLgTAYAErCERPD5oYeMKMcde2ysAyBFCPTt169Mmz6jfPKTfxHg6Fvf/lZZtnR56bjdduXoY44ujzz6WOi8e9dupXuXLmXMs8+Uj3zkw3FdBIHtmMjmz1792ch0UjMOmHvzzTkxRrUldmpLOYSO5Ywzzgxd0a15JokCAMsspVsgnCwrInVjkAovTZpUPv6xjwbg87nj6AkwZAe5dc/x2YEdsYOUI6ezzzmrjBk7JvSLBAJkbQV3LtAtOw6QdA6ADGjTPbIWAH/ggQfLwIH7xlzYL/DNZq0DoQHoyw7L+rLmYAyEFRthE8gIpKG1JpnBD4BsAJUskCgIJ1vlkSzImqjbqUbpXXeVYcOHhW+k/bEtNgU0O9f62J058RvzREKtXbO27L/fvmXsmDExJ6QT4gJhwEfSD51rLsgG2Z3O9R+Z33FHRWbQDyKPH9EB0pJN+c1/+ViSMcay3R054rrk4xrGtja2knVIzVcmU9aFRNjxTWRzZqMhO4ztPCSka4oBCCYkFdnxV1l+tujzE8RNhw7ty89/fms59thjgmAhl1deeTWIMoQ3AgjJVGVkdor6t926dQmiwzHR6GnkyJCduSBlyZgtIG/ZDtKT3tmgtSGK2BVSyveOJaPMBGN3CBREaPow0sZ6+E0SYM5FvGX90GxyRfbm62USOSFFcks/ossajY8kE9sQGWKXH1ur+b/4wZdlFiKvrAsJmp8pE4GIYWeuJbsR2cVu/dCzTEs2JIsU2YjQRaqJv2wViWKeq9euibiMTOFXWQ82dwjwZT5QbfeuXlwptcBn+NDgQYNL+3btw9f5BLtyPXPOhmf0xL7IENnpOnwTCSReZYM1srMGL7r4OvmTsc+QbraAK5vgWubuxQ8byyxCfoaY8j150In7AZ2ZK183nngilr3wwovl8COOKC+8+GKco7yHchYIrswUFY/EcLKToSt+i0HuHebJPvm661mPeOta/u06yDcyJaZxL/sAACAASURBVH+lBWzPR9qLge4fdOoFlYxI8VNMSiIOkW2dyLvM9ssXg+Tt+pn1Litb3HRfzxc9bNk4X/rSl8Jnsis6v6crsnD/UUpFVnGW2EA+kqut5ps3bS6NTY1BAloH/+cP4u+Pf3xTOenkU8PmHCteIRjFWDbJzhDrYqZ5iA1ihJhCF2QzYcKLQRSKGWTJZvmz9fFdMUCco+PMemSr4k2S5P7tXi9rXvzzue/ZoN/swP3G32zBfZdfiQtjRj9b2ja3DZmJD2K84/yIx3SLtOS7slHN1frJubo37BFzZRf+nXWQ+XG+lHY/Mi+x2/n8wPMPP7/73rtjjQsXLop4wV9PP+PMaL75uc9dV8aMG1dGjToySNHMFK26xevv2aZs3rghXqL7iSadLc392FH+5/N8WW6uPs/t81vK1qphZymluVnTz1IaG5vKmrXrovu87fP/UaaoEkZI0R9899s1PuCPRhO1C9QkUJPAe1kCtSD4XtZebe41CdQk8EdL4D9Diq5ft7aVFG1urA9StMG+J1vh29TFdigPl7bTRqbhCp17NwZQ7di+Q9SElE2IFN12+7yMAdua1JdKUjTriuZvx+f2eYAWwaHmo4fkr33txshUvOLyTwWBAnwCk0gCIBxol+WFJMgOvEAPcGQLtnGRG7Z5I7UASWQFggYAk70F3FoT8gHZ4wEdiXLllVcGOYJUAESNB1TIwEFQZM05oNA5ADMQhZhABDhOhguwJFOUrBAwwJ+/ATBADAhAYMjUMr5zXQOgBOAfffiRllIBY8qGjeujaRNwZNv63PnzI1P0wQceLn377lqmTn21vDhhYmloaCptm9uHXtq2a4hyB+oSZsMFIAcRYL4IAutNctocgKroIlvXpkyaOKH03WWX1qyTyDY599zy7OgxAZR27tOnTJw0seyz98Ayc9assmDhgrJs+Yqy0047l43rN5S99tijTHjBFuuesU4AWgbOk08+Ua74yytCJpMmTYy59O7dK4Ai0L3ddh1bsv6mxNY8pBeiI7dZAmxsik0Aq9YGcCEUgGayXbRwUXn/aacGwYH0onfAEZHit2sgWugTWMzMs+wsDADKlOnatUscyx6Q6cgedkVnsr98l/X22Ck7M48XX5wQpAD7pm9gODOKAdusjWcu7J1tsG+EFJIEOEZSmL8xAF96Au4dx/bZH5kB7WwSkDaG42yf/82dvw0ZIQtsuUduGI+OkwRA+shgMj9+A2S7LtJg8P77l3/8yU3xGRvnBwgOZAxClx0ZC0kls5nN8quqlMXI8m//9osYn+wRgXwTQCdvwNxvJARiwnrNxbUQQLm1GRmK/HZeZudao+9vvfXW1vqCfJr/yxZE4DmW/PmSORoDAccGHUO24gFyh22av2xp9kee7PGmm35czjjj9NjKbA58zxZ6NqdmsfnfcsutYXs779ynzJo5K/RIV+LZbu/rX/bfvyKxER4IFAQpQs48EEUIEPYrniUx5noIKTpi8+TGT63Z+VV5ji2tmcNesri2deT2W2NGXc6hQ4OMMx79GQv5g2Dhd/SDZEayIOkye851+JFzkLa5DR4RI0axJ/MQQ5zrWohx6+cXfMK4trqbH3v14zP2RAdsjp7EbySY+Ys9/s0vN23ZHL6EnEWmItK8IOE//Iq8rEOcRui4r6jN6ZrIpuVLl4V8MwvOdm5y9RKNDhxD1uZuXnzLvPmD9bq3GIeszUdmIHuldzJBipKBuXvxRCZiKFv2H8ISGYZoZWfmSU/ihPhFjubH3xGyyDFr5y+TJr1Ujjv++DJ6zJi4Jp9wbzSmGOM4JL66xD5j62IS/cnOzUxW9uJ4xwXReOih4WfWgSAVz8zDvcp5/JIsvRRgP/fdd2/EJHPK7dfkyU/p2zG5/ZqcEJLWQ4aINnHbb2sWF6zf/daLCy97vLQiT3bFTrwgEXv4Kv+RqW8csdf6rBXBS9Yy+zOD2PoR+Mhb8fnJJ58qR4wcFeVLyNW8xEFkPlnwKWsmdzHU3+zRdc1RYy1xVhxgk8bl937ok4wQiuKaz+nIHNk1exUbfW9+1m9u1isOWb95JknJ9syDnsjf9dnpuLFjyrJlS2Od7IVNiW30l83I+IKx/OcFjxgYNZE7bh9ZlexX9rgxkLPsODO7xXLz4y9swDXEJPKLesLr1sazkm7y7ApZKvsWUamO6OixY0KPGi2pKRovvuMFxebYPt++bXOQotvWk8+XwNbDHvxkXdFta4putVupZceR63qusX0eKbp6zTtBir7yyowaKfpHo4TaBWoSqEngf4IEaqTo/wQt19ZYk0BNAv9HCfxnSNEN698pO/bsHpmiTQ11pWvnHUpjQ7VtqU0UtZe5U0pzk6zPzWXN6lVl3bp34oG2yw6dW7fPI0X9OMbWbVmEts9Hk6dtskM9+G5bRypJUaQL0KtWoe+Roq+/9lr5q89c1bqNDZDzIG8MAAngRyZEVtHq1TEOwC9zr23bqtnL228vjYd92VHABqBrHGSJcwA8pAnQh3ySKQMIZFdzpATgDPgjAHKLWTZ2QBxksyZkE1ADPCBFbTs/8MADWut4mg+gBCg6L+cLsJifuQHZgImM2fHjngvSYvbsWeWtt5eUPfbYPa6PjFz81ltl/0GDo6Zov379y5tvziszZ80u8+YtKKtWrim9evcs69atLrqwA1VALLBm/oAokoYuACygbs6cuWWPPXYLgiC2MTc1ll367FyGDR0aRJFjEC0XRK3NaaVr125l9z32KL/81S9Lh/YdywI6WLO6tKmrD8Jo0YKFRXWv7l27lGHDhoZ8ydH2+YceejDMAqDceeedQn7Lly8L3ZOZOnYyzh577InSseN2oQ+yIXNEBpsBxqsM0zcD6PnPOgFyhMeypcvKwH0GBmkC/LNXJCwdAOzWSReZ/Zj1atmAbBlb5Se9NKl07tI55ukzJDoCCRA1LvAOULM/QBpwRjon6U73bNW4QDkASt6+p2O2RffIWTYDmCOPkGrWyE7NC6kvmycbcLBvIBxRZB1ArM/omJ4A7qHDhpVnx4wuewwYEHadZABA7HgkmxcM5Jjzy2xP/rJs6dJy6IgR5cf/8KNYt/HNH6nyrW99K8hlIJ1OkSYaLbFZeuK/hx9+RPnXf62acyAgyAEhhxhC7lkX2ybXrGFJR9ZvWzA9ZV0+ZIU58fnc7s1fvESgW3KXhYnMRDZnFigbdx55pH7oQeYZktP8M1sOcSIbzRqNu+OOvSNL7phjj445qkU7f/6C1ixRNnbaae8vv/zlr6r6pfsNipISYgAf8+JoxPBhZc89B4TPZrYq+bABc8sSAsZjB+aEuCKrbNCEyEBy0BESJctz0EcSzAgLOmUnCBAvZRAv7JKd8Fvrdw59IbfEUnZN3o61buPzv2xKJz7wD3EzG4kZA6kow1csZv9ipvXQR45jDV4Akbf4gRRk5/lyiV/SE18kS3N0PDKZTummZ+9eIQt2wa6RYchBfu5+4XpIfmtHKtGzc62BzZUtW8MuzBEp7AUXskkcd76YhChzD7AG62af5IHIQijSG/nTlfV6eUKm5IxQ5Le+Q8aaG9LLPPwnI1EpF3HCdawFOWZs8Z/t0RU/Nn/+L6aZw4wZM8vwESOiBAa9y/zU3Iz+6dCcEcTIWJmiYklmiiKLs2kfObKDbIbE5xFqPicb62YP9IGszkxUOx38qKstDlmDc8mbrZIpu+XTfpu3tSHtHJNEqThDbuw3syh9zy7EOZ9nUy6ydQ9wHee/r/+usZPAiyFz8Dl7QQ6rF+t+wDbZh3q0yL0sJTBu3HPl9DPOKosWLY4xPCuQm7iL/DdnRC0ZsB9ZtPlCUry09dox7r38lf3QE3vJeOZeTbZ04VhZyuRonu6h1iBO0gVbZS9kzD7pS9ykM+f421rIy29xZNPGDfFCmtzJSnaqWGkdnnvYpesgQpHIXTp3Kbv03SVsdPGiJVHGxgsKY7svIZyd5zrWbB3ZJNJa3F885yCY/Yx/YXzcq2R+Inv5vUZLdoVce+3nyhNPPVuOOuqI8tnPXh2ZopHlWUrZsGFjNObcvmOH3yFF8zkwGy6xh22zQ33fWmKprpS6hvp4jqx0XNUURYrm9vmXX55Wqylawz81CdQkUJPAf0ICNVL0PyGk2iE1CdQk8Ocrgf8MKbpxw7qyU68eZcSwg6P7fJKi0SipobG8o67k5k2RKRq1DTduCFLUgzZSNDNFcaKZBSAbEJPa0Nhc2rSpa91Wn5kA+eDrGoC67fOAIqAE+CUpqtnPN7/x9QANgDDCAKgAwAEaYMSDPUACZAI8fldb/DrFw/2rr+pwviFArrF8p64XAOqhHJCRBeiBHtGCVAH4gF4A9zOf+UwARaBdh1iAR8MOgB54BUiAHqAD8MwteTItEQ8nnXRiZFsBs0iX7FybmYNAFmBqfQAmQsU1AOrnxo4LMK3R0rz5c8vgwYMCgHfr3j22z4845NDy3LjnS+/eO5XFi9+KLM2lS5eXpsa2ZeiwIWXhwnmlXfvmuK71IQGBOwSQcQB6OiFfwINsfY+QmzJ5Slm5fGnps/POkcWDCEAmHTlqVHnhxQll5sxZkck0YeKEsv12ncryFSvK2nfWlgkTp5SmpobSrrltadfUVJa9vbRcf/3nYzzNGpBEffvuUnbovENLQ5OLQw+/+c0dQbwAqTfeeEOAwjVr3gnyFRHpfKAVoPZDjrm1mL0gKckqSxpMmjipfPDCi8rdd90d9kJPrpMd2umLrSCDkA4IEGP7HME48siRZfGSxZHZai4IQ5lmbBABkA0rkFZ0gtwwNl2zY82adtppx9KlS+cYFxGI1AMC2Yl1kGs2hkJOscME2I6jH6DVMWSUW13ZJrtJe0FqIKTYLRsni0MOPbSMe358jOVama2aID4JeN9lrTpzci1ysZZ+u/QpY0ePDrmTPzIEuYUcyC7Irkc+/JFccp59+/ZrKSEwMPyZjwLx5ObcrOFJ1kgTPmQuCAsZcMgEx5Md/SAerTsbB2UtTd85N7s5s1EZb8g3ZIvvsgFM1jL0UoCOkBZIA2Df9mEd6K2jspf25Z//+R/L+08/LYjQIQcPKUuWvBXfO+f1198offrsEvX2xAfNxmRPa+xDL0jRgw4cHC8yEB30mvUU6Q4xJzMOiccH+TwiOLe20n3Ok72TuXjE1ti9lwNipjiC5PAdko1eyURMoVdkEr2Sm+Pph02wNToV83zPZmzBRkBlpq3vxTgkDMJQzDRv+s7u80lokqEYyYeMy4aQSUh0c0bA0ie7MhdxVgY7m0JusSM+RF/sw+fdetjCPCHiFrszn2wohgh3H3E9vmXuWfMWie1etXL5iiD9yZ7ff+ELX2ito8oW2BufSuIWKew8WdcIJGSjz8w9y3CI6UkSskfXdRwyT81S6806rO4/Mg/JT/y1/iwNwIbEKy8G+AK7z4xaMkfm7TNwYBn//PMhD/aJALVucnWuFxEyUcVVc0KcmVN2MkfMiud0yz6QqOwFScgn8hxyN08yRJiKS4sWLQw7Rsq5hnHZijGsxz1UTHSMNURzqc2b4/rsjP+Rq3jpushMusiaqmzdueTKJv2Qjfse2zXH4cOGxo6FrF2KtJO96YWZOp6RzT54cOnQvkPU/n7k4UfKbrvvFjb6q1/9unzg3PPjpSgbQoqKQXw+Myb/9m//NuYqAxipSCf8kL0hRel9/vx54VdkSvdinLWJs+KLH3JGpHomYI98wssDtuqeL3YZx+f5wozPiwN0LQbSBfnkSz0+PHvWjLhn8A9rNS65+zeduq5nG77mOPLzgles6Nd31/LBD14UBCwCnA/wzcigXr48/I2cspEYn/b8RP9ZZ3nm7Jnxfbdu3cNf2cmll304us9fd91flzHjJpSjjz4sdnNkTdGqMVLVaKkJqVm17Gx9EZ5ZoT5jR547+AXbyflHBmldKQ2I+ZZGS/X1jUGKInqz+/wfqilaa7T054ttaiurSaAmgf+aBGqk6H9NXrWjaxKoSeDPTAJ/iBTdsmVT2bRxfdm5d88yfOhBQYp22aFTaWqsjy1Sts+rHwXgC6hR0L++LhotAX7t27aLv9UUbUkUbakJtSXe8Jc26kVVXVKrjrZb4r/oLlpXFw/6wJmsjzlzFpZRow4NUtR3iLEZ06eXv//ajQGEEDOAPDAoWwJQAij8eLgHZseMmVjOOOOEGG/y5CnxXZcuXYPoAdgBdw/fgKOHcUAE0AFgkigAOIAbYNMPcsK6ZTABb8APwAak+0Gi+c4xQIfvZF1oQDV69IQycGD/mJ/sI5lsxgdogBRZGYCXZlC2mANXrgt4Arqjn3k2AJDMyRUrl5fTTjs1AE+fXXYpr0ybVo4cdVTUFO3UqXNsn5/00uQgRZub2pVd+/crnTtvX5YurRrUzJq9sOzQqTEA34oVK4OsW7pUg45uLR1sN5QOHSoCAYDcb799y9K3lpQdOm0fddjo2/r//utfj4ZOzm3brl35zW9/U1auWBUZxT169iiLl7xVEGIzp88o/fr0KZOnzCzHH3NIEClkXXU17lPOOvus2K6NOKRT2aPAODD48MMPBfC3lsMOOzxIH/aDcPA3YAlkA9jOkZ2G3CQ7wJHM5r45rxwy4pAy+tkxrU1FANPcqk0OromEyc7w1g5g/uY395QDD9yvLHnbFsiqQy4ASr90w4YRNAg76wLWXc9v8yYnGUbde3QL+SaJCLgiAhDgSBl2zB6AdcQCcs11gFj2iSgxLgLYDwDsHGv0t/+Qva4nSwqo5jvTpr1WRh11WJnw0qRWO508eVo59NAhQQqQt7kD+PyGDJCMyDEECPD+xhuvl5169yqvz54d/2an5kxGfNZxwKy5+QyJxb6Rk1Wd2j6x1RxxaF5JCGUGGaKC7vgweTnPevgiAoaO6YevIgHpN+eMeGCjyAQEh+OylIEt9Vlfkb+bF+LL8dbHVpBYSBkEgPHEFmSkMcnWem2bfeDB+8pBB1Vkd//+76vI4tmvlVGjjor4onaudSIMvvylvykTJkwsCxYsLCeeeFLEr6s/e1U0R0OOJJnIBsQQRAtCiO3RmXjmpYA5Zuaw7Czz9JN1VJGysgqRGwgUpBziAzGIwPC9tRpHXJI1yFfYadaLZC9ejFh31qh1LSUR1F9EKiPqzDMbSRlTtjE7cI4u4LLzxFqEvM+8XMmauLH9fdOmIFi9iMqmZPQvptIToklc5Meyg5NQzczgffevMoldy/wRV3xJHHCdrOWMwPQZQph/mA+b2HuvPcvsWbPDRxDSCLfFi5eUffbZO2RhfsbOGqhIPNl80STpsMPC9lyPfSLLjEE+5OuHTbpvOI78EYDiAl3zgQsuuDAy7Ng2fYgP5GjNGbP4IDIKQcyeydF1ly9fUQYNHlyeGz8+xrvpppvLhz98YdzH2Cx/JUPyTSLOd2KftbpXZuMac0Luuo9mVufTTytb0CeOR9x50Wct5Mtv3PPFOi9A6VRccg12JzNZ3MpSDWQlLrsHsgljsG31Qdm+OYodbIWNilXskq+ZZ/UCbE3cD917xQoyOmDwoLhfsEW+QWeIZ/YjViIzs1a5lyj82g+7VvJiyNDhpaGhMfyDn5mveINYzB0q5sXfX311XjnooAGxPvegM888I3Q+ZMjBMXf2xBcQmWzVvcZzBdmIn+4r/MqLA/EVYYo0JjPPCGKmdWQzJetlW67jRZEyE+aEkBcbd9ihU9mwfl3s0vGy0rjun/QlXrBRNkUWrkNmbJnt8TflA844/czy4IMPtcb3rDdqbnzFevy4t5MBvzE/eiPXu+65K+xVvFNz2RyuvOoz8QIUETpl6svxDLXt9vlstKSm6FYd4FuQeO4OSlLUGpIUTTutyvbUtdYU1WjN9X4/U3TtO+tj+/xLL02tNVr6M8MsteXUJFCTwH+PBGqk6H+PXGtXrUmgJoH3iAQu+uDF0QbU/7Z9KK2mv7Vs2byxbNq4ruy0Y68yfMhBpaFua+nSuVNpbmqoslu2lFJXr3D+5rJp48YgUNq301F+UzxI1xVZARtiq1TWFK2aWlSkaH1DY6mvb2h90K1qi1aZAx5+gX9A6Itf/GJ5/fUFZdSoQ6LxESLV9vnFixaU6z73uQAKyAHgBkkEtEybNj1qwGkQBLQCl4A9YAt8/dM//XNkNwF2QJiHd6DBtk8gA5njWgAMEGc9Hr4zqwfQMccrr/x0kJWIBVkpSC3zAdIcA+QB5+QL1DsOKQr0AFPqjCF/gURg39yALccCvwAKQgbgBqSBXdlaV1xxebn/3vuKDrxLliwOELTvfvuW+x+4v+y0885l9uzXytBhw8v999tKfXB56+1l0Zxjw8bNpamxOTJ4Fy1aUC677JKQHXBO1vQD+ABUuY3U+jMDCHByjH/vs/ee5ciWWpjkQv4D9twzyJ/BBxwYJMPlV1wRRAPbcN7GTbpDn1Z+c8cdZcXS5WWXPjvGFkygTUYg8ldn7oOHVJ2XX3ppUhAtGjDJRAHWbN0055/85J8iYwp5gjTK7YaAoLGAOEDX3NgS4IsgQBrMmzu/HHzwkLJowaLQRQJJ8gWMgVxkhfPZEzIqOwBHs4lhQ6JZCtlkF3TjAvLAISKFvbExIBbJYQxyQ66NHTum7L7HbkGqAvDskn7ZCZ1vm3nlOoAte8gGPmyGPJBsxkcCOZ9cEA2IyGykYk1s0A8CMpqcHHF4mfjSpNLY1BR6JiukF8CcW++37djOP4B487AO2+f32nOPMmnCxJgv+ZIVAiTrYtIBnwGoEWIIAP6R5POUKVNDx/wzs4D4hPHJ0e/ICOzWLfTJzxAN/Mt35sceZKjJbOKzyAckP11ofMKPjImwRIawUXGBbMiNzRsbiWverkt+dMTnyYu98Ifcbm/OSIlHHn0osrNXrlxV+vXtF2UhXOPQQw+LJlKyReld1rRM9CWLl5RVqyqCnO0cdOABQarydzoQo+gRIWpMNm0ddI0YQ+yYh7hUNVB6qIw6alQQUOQlg0vGOQJNzVyNn8hGbLFmhAlySvwh51WrVobdsQdEGTurtu73CYKFrs3pmWeeDjIwO8WrPYvA6dGjZxA1CGd6l51n7vxF13C1GdmFOSGu6QOpxQfoim7VbjWWeYp9WWtSpmnWsDQH//YSgK9mNnLH7at6t84TOxFLZMke2SLZ0TvSsOr6PSX8kQzEy7POOrM88fjjsWaxQc1Y65Sdy9esRdziZ/wjsxf9LW5XTbtGRXzJGpx5nHhm3chQNqe5kbq0rsH21q/fUC695LJy8823hI3QNb+QUYpYTaK/qn/5ZGtneYQkknXZ8uVlwIA9y9RXpsY13bfEQcQw22ELiGkvAJJolglKVohJhKl1Ir6QoTfccEN8Zm7G9Dk7tQ4Epe35CD52g9xz/6D3FSuWh8+RG3/J+2LGENdxDxW32AI78Rn90Ll7m7jDj6PW5XbbxYtD9wIkp7hL1vxUTERYkjeCmO9lPWe2IW7zA/GOfdKpsczLHOkj6wc/9NDDEf979ujZmklLdmIo+Ygn2TCOXyBnfU5H/P+UU08pjz32aIxJTmTsxzysVRxl6/Rq3mTAL/kvfyZ7BKnf1mY91iXOil+uaf58hT3wRTsCzMX9cOTII8r8eXNDjr6zRn5O72JXvmRyTxQ7+QkdJUkc62hfNTH0PGE85SfIntzJiZ6tL++d2ehQPL/z7rtCd46zrkcffSzi6/kXXFDmzpsfWcfjxj8X9n/55VcUO4vEKc98fuq9FPccqLh7S/mknFuSn2JvNlzKxk/58nzTlk2lXYf2QYrGdesbI0PUs+HKVWvKs6PHlhkzXqvVFH2PYJHaNGsSqEng3ZVAjRR9d+VfG70mgZoE3mUJfOiiy7ZuzUjozb1tTPHqHk2KyCxl7eqVZafePcvhh40oTQ1tog6URkvtFM7f2qaVFI1mSvX1kSm6cuWKeJju2b1HZDLYKrV1y//qMG/rGVJ081ZZofVBSiBDdYuNB+b6aiu+z4HTz3/+C5GhAfx99KMfi2O++c1vlIUL5kZN0bFjqywdmTBVd9ShASaqGnRzyvx58wPoA9QAliYVQNNuu/UvK1auCMJANobzkSNInyRbsn6Z6zsmiRMAA+ELZCMGgEEgggyQDAA5gOVa2XE7M1Jl+wBCAA0wj7SRRQSMOt5aAX/ZXwAIWSKGgKHMQDz/vPPKnNdfK7vv1j9AS5CyBxwYIAwomv3a69HM5smnnypdunYLOcybNz+IA9kxA/bYo0yZjKAdHJkf2XEYoAbGACWkAJIhASsAClwiVWSTAuSIIuQG4sDvK6+8qgCczz//QpC099x9T2uJhGjqMvWVss8+A8uDDzxQli9/p/TftVe59NJLWoGyDJz777+vNLdF3G6IjDwkEFJUxhfC6oEH7g/wOX/+wtAloJSdfhEfyCMkrx+6SbISQZA6tn3+6KOPaa1Ph2QCZNkYkhzQsl7gOBuCVBmCvYPgQ4bMXzAvxgZ4ES3AIQAMHDrfdlfnApnsih4zE4tMZYlWWcuTQ65sAmDOrcZkCrz6jJwBb+Pzich023ufIHeAx6yHm0QAQte5bM+akGrsB+lAhifHllVz6B42R25sHGmMoAPA2XvWIkTcIAaQNcb2vWzhZ1u2kyNIEBL8AUHElvkfEgDQR5i5VpVl+kbY0Pjxz8f4yAD/Od41fJcZ1YhQsSCauK1cGaSoeQDb1kKfSDjfkY/vrRuRY/swuWZtSOtCRLCdagv7pjgPgUDmdMKH6RIh5zzjIw4QsQgGMamqwdepPPjg/bEtd9bM2VGOo0OHjmH3skbZ15tvVjHhlVemliv+8vLIdiYXJCO9H3fMcUFgycpEZrAja6BPBKZ1mpcxyQwhJFMPKaZB01PPPFkOPvigsHOxgpyfeOLJIEw1P1Hj1HVlqopx+AexyTpmzZoZL5WOO+7YsM/99x8UsrSOrl26xXHIxYhD018NW3ENRBCyU03Gnj16B/GLeEbMkJHjrRGhhARH9y/J8AAAIABJREFUSpovokrpArJP8oxv+bdx2YHYJvbRnfOzEVY0lRk3LogyuqI3PrH4rSVh32wKoUKnCCX+L57KcKS/3AZMdtZgbVUzrpHxPR2wexnvrsPW2R/Z+zddINSQXOzTf6ef/v6QhUZ5/Md9RyxHlLJHc2FPZGG8q666KnYXsEf3JrZx6aUfLrfecmv4jPsJYoy9ZKkV9xSxxMsIY5OTGOq6yHUlPPiXlzDGVxNVbBJrXAdRShbZuMi8+YaXftZKnlmz0rnIV3HG2sWPbMLFbx2PwCYHvi5TlGzseGDLSYbTnzhGZ2xWvBNH+FDUom5ujpcZ7i98WOxDipq3eGu9Mo6NbVzd59mBmCCmKxHgeq/onr7HgKhTnS81yZA+xTFZoYhZtkZGMi2Rv2Tr/nvLzbeUE9RWnfNmkKJ8OmMmAt09FAHpWMTljTfeGN+zCXGhb7++ZfZrsyN7Vpz2PMEmzZOdsVcZsEjZLD8ixvEF9mUeY8eMLYeMGBFxmf1lJjw9s3HHsRXX8vLCT9bI9oLOd9OnTwubFjvFALGeT5ARuyNDOkgy1/zYgVIfe+69V8wPgel6MpWtVfwzJyS7uWfWPlnSrRhLzppUsRfPOZnN/IFzzysbNm6MzNEXJ04I/44X2fXVjiCpoZ71tuvQsax7Z21rE6V8KZ+PxFlbPkoybdoUtsZ2+H/UAy5bW0lR3+X2ec822X1+6tTpUeKpTV1D7EryvFpxsJIAgoqN7vM/+v53a3zAu4xFasPXJFCTwLsrgVoQfHflXxu9JoGaBN5lCVx00WUtmaJVTacgSCsWsyJF22wt76xdVXbasWc5/JARpamxrnTarkPRfN5D+IYNm4MUlflpi7wHWKSoDCTk2469esd3MkWzy2j18OthtMR4aopms6UqU6BNqWtTF5/7t4f7L3zhi2XuXKRoNlqqK3//918rs2dNKzd89e/KnXfeFUCtIojaRTbKY489Hg/v06dNL888Mzoe9oFWwEkWadVcZddSV1+RHABZAnvAx/x95rfvAZrMFs1GCwDCkUeODAIMIAJEHQ+Q21Zm7h7kgRIP8gByZpQCJcDtKaecGsAEmZn15oC47JSOKMmGKwARkgOJcsWnPlUmvji+DNh997LmnbUBZG0lf/6FFwLQaOpywoknBaDq13/X2IKPFM3aje+z1XvlyjJ9+pxy0kmjAvgDe9bh7wT05kJWZGCdwBNQq4Ns127dysFDhgQg9F00Rznv/PLyy1PLjjtWdfouufQvSt9dKuLLMZ07dyknnXRyNB3RJENtuiOOODyAPFKyc2e1PJtK//f1b2l6cXTYFaIU2QDofu973w3yZfPmrWW//fYPIgLBQr9+mz9boC8gW0aSaxvD5+ScW9bJB9hFbACjvkNeOpfuyFXWL4CJtKFj4Prccz8QZK0XAEhXnyGtkFpIGnZOb4Cl69JjllggQ3bIjvhRdnhGKACDQK6sLQCWDbEpa0DoIYz8W4aov5FTxgOQXQfRgZjNbZf0SWaALb2RZQWyjwwd9+jRPXwHoGZz1u445yFaEGDIbkSB9cqSIgcA2jr4gDlmgxGyR1IY09r8zReQXH4Dta6DXEX68bkkJtmt7d0IDNl1/NC8ECRsE9FkHggPLzcAffbsvOzQThfmlOQvUsNc6SOzJsUC59J71uukd58hyOjQNekD4YdkRPhlgxHX0wBMo6X+/ZU6mFKWLVtejjvuhLJqpS3Qx0QmOvl+/OMfi1j1qcv/omzYsK688MLzpV+/vuGPF3/o4tKje89WObCRzNZEKqnjyKbJm/6sReYc3Zz2/lPLr2/7ZdQG9oP4qgiNx4KA2rBevdXpcb7Ycswxx5bVq9cEqVW94FlUxj83tpx33geCmJL1KZOczHv16h1z4jvmNGfOGy2Ey6hy7733hJ0//viTpV/f/pEFixhhq+wT2SPOZT1UMdz1MyPNuUiOagv48vAt9miNdEb2WWvTsYg6pCZbzGxWduWzYSOGBwGP1KUn2W78wPnsGCkqNiXBhLxBxJGH7HUknzUbl43LhkSG8SdkIRsga2QeXfI3Pix2KFXy9NNPlREjhkdsQyQZVyzK5leuSTb8X3Ytsk8MYnMy3IcOHRYvdfKFCMLMXMiL3NkxUsk1vVzJOsO5g4K/mg9STqkRfiMG8322jsj0Ioh/sh327UWca9JvZq3ffvtd5eCDB4XMkKgyE41vXeyRzLLDu2zKuM831EfcUP5BTCRbn/ttfZmVLJYFgb14ccgRIS/umWc2ijPHzOJkf77zmZiCsBPTXFsMkc3o+pOnvFz22GvPsFsZsRdeeGHM1fro3TZ6NmFu9Ko+KFKajMX11atWlvbNbcvSllifLx75nXmyMXMWC7O0C90lcS+W6a7O5pCX/M/f5u0eJO6JRebkO/L3PX2JfV4SKH9jLPHcc4EfY1mDFyO+My+EI1k533MEHxM3fSfmsx/X9VxAV9bH5sVEc+OD4mRmYIol1rf7gD1izLw/mYf4LvaKg/4Wd42R9w73SXbu+cx5u+7aP+6VfEot13M02Fu8ODKeFyxaXI499uiq5NE2pKjngA7t2lelkip2snWnUnai35YUdc/w723X5fmxobEhrus6us9v2ry1NDU1F9vnx44bH9vna6TouwwyasPXJFCTwHtCAjVS9D2hptokaxKoSeC/SwJ/iBRts3VzWb9uze+Qojts37HUla0t26HbRDdxJCfiM0lR26EB3u5du0VGiSxSpGg2UEKUbt6yObqH/q8397mFv03ZukV90aoLvet88YvXl9mz3yhHHz0qMkVkl371q39XJk18vnztxhsi4wxgAWTbtWvf0j1+fACMB+5/IIC7h3gZKUDFD37wwwAF+++/b1ny1uIAaZntBwgABAhIBIzjgFTXAhqmTZtdjj1Wp9s1AbB0Tgc+gAcgDAAEEDJD0PV8nxlnABJiUxYXwnHw4AMCAAHazgd4rQPg9BuIlNmBoHANIBtB8OkrriibN64rffpUHbQRcAcdPKSVzHx12vQgZ4D1nSLT6rkArAAVPey3777lzTlzIgNMllASDdYOLNsaB2yTq3XLlDGOjCcAafToMWXOm2+WXfv3j3WQHxLp4x/7ePnpT38WxCiiBEEngw7ANf6sWa+X8847twXgdylPPz06ALk5WZt6ojLpLr3s0pAJEgm4lNlGxuZk6zFgtXz5ynLRRR8KEAq0A410BrQhZcyHrK0BwQAgZ+1PwPvaa68NsksGC5CqFtzVV18d8iUDpIg5KANgHcanF01NPvnJT8Q1ly1bGhlxALf1shsyNJbML3ZAf7kN1hqNBTSTmesBqQhkxAsfQgYhjZGB5uuagL6u7rK8jDtr1uzInEWCWTe7MVfkC4I2u0kjHGUZsQ9kCWAJPJ999llBOCE1EEyIFwQGEjK3b8vuRJIAv0iA7DBsfY5DriF6kBZZwxJ4Z3MIbDpCKiPmbO2UxYRoMCcEXhD2/fq1ZuvSE7kA15l5hyyxlqwHi1Cw1ddW1tyGbR5kgoRCSPFXdsImokvzpk0BqtkCohFxUDWJaQi7NGY2J8qGZojPJEIdQ2YygbNR1K679is///mt5dBDDwliSyb2qFFHl9dmK9FxVLyUkRnZrVvXyKZTKuHtt5eUrl2rUhAy/Xp07xGkKDIRGcSvECKIMYQzsi8zRZGIiGC2gADZf9B+5bbbf1WGDR8aa0OYIdm8kLEtuKG+oTz11NNBgFV1Ro+JOpRIrWqt88usmdMj47mq0bpHEIRIIXGILZK5eYhz/vMCyJb9iqx8KkjROXOq+sf0yZ7YF5kjI9k+ObMBpKh1Zla6NciOo2svHMRghJNYwu4RWc4XL82Hv+bLBGQd39x+h06hQzEta1Gyyyz7gPS0DqQJm0XusEufuR94afbSS5ODQGQDSETkFX37L5oxrVwZ5LnrZmMzejn55JOCFGdv1sxeXZvPsy864ff0h2SU8ajTfDb+8r0yIv/6r/8Wx4v1+WJHlp01iBXm8/Wvfz1IPT5k7eaEdETesgeZpjIvNQLjL+QonlxzzTVBTtE5v5R5yjcdh/jyI+4ilpGK/Mdx2bwnyWJzQKKKQexMvPTyqmpMNLP1hZnjshyGGGLdsgTFpmyIxZf5bXadZ5vuy36737Md9iCmuFdbFzKaLBC/XjIhA195dVrZue8uUZ+a3nwunmRtVzHa+ebjt3GN6V5rPjv27lV27NmrPPbII2F71spW+T0d0T/Z8BV2cNNNN0WcZWdiMlnMX7ggSEfx1bXdc+jN/Ni3F0ru2Y5Pm3CMazvurt/eGbERwWmO5GJ+/Mg8yNPYbI+f+GG7rkf37qdIV7HZTxLCrpUEsZgq5oof/Mc1k/zceZc+MT8vmbI5lPFdh7w8c9AxP3Wu2Mf2xAUvWNkLG2bjbMh97aijjw6iks0+/Ohj5fjjjy2XX355bJ/PTFEkp0aLQXxuQ4haQzbbzL+tf1tStMpOXl/qPTuWrb9Diirn5KW4bfRI0RdffKlGiv53gYfadWsSqEngz0oCNVL0z0qdtcXUJFCTwH9VAn+IFC1bNpUN69eWHXv3iEzR5qb60mWH7UsbtaDatClNTe3st49sUOymh161Q995Z2081HfabvuoPabeqM35vgc01BzduGljdA+taohWBfTjobm0KZs2boomJf7tOtdf/6UyffrMAOW6vSNFv/KVvylvv7WwXHH5p6JhC9IJ8TNxYrUFNkm5hx58qHTsuF1kKMrisC1WjSsAccCA3aNr+8c//vEAJYCNB36gBQhXYw4ZAiggrwBnQBpYuPnmfwmgduqppwTwQgrJMiIXWX5AhTUBqB7iEWrAA8IGeECi+Oz0088I4hfxhFwDdAA7QAkY8hsYBIqAFcQM0PyRD3+4THjhudJn550CKM9fsKAccMCB5bbbbi/de/RoySA6KJorySR57IknAlAhEMzzkosvLrfcfHNsYUN0IkHNFQgEqGSnIJ4AKiAS+QVQW7N1qJtom1yXrl1j7oAWYuDLX/pyACaZjAiCqgnKXgEUAXm1TufPX1R23LFX1AZVgkDWlWsYe+hQTVZuKZ+6/FMhK9lY0cCroT4IHmTJdtt1jKyoW275edl33/2CAENoylgh/yuvvDK2TldbvPcLkg+xQk/AuX/7jewwZ8DR92wNuCb3zGxCgADJQHuS1ciVj3zkw0FiyHRFwiLA6Nx3AKS/kUFZD5MeAUe2CSAbFyFI5kAp/ZIB0IekQQywNXIFsM0LUYo0oB8EF5LsuefGx5qBR/pl37ZLuwabdL7PEHyIJGAauXnVVVe21C4cFkSy2rvsne0hCawJsEX0skmyR3L4jWAil7RN8q8I71kB8unLuqyFzSL2rY3d8QWg3rls0ZyzVh5wX8WVprBHcyVPekPcAu50YbsrIhTpSgeIKaRo5dMD4jO/rd886C1fdlg70o0snI+IQBjkSxX6cZ45IfYQqYgA8+CffBp5ghSaMWN62DBibY89BpTm5nbRwAsp6qWB6+y9t+Ztm8qpp51SJkx4IUjRvn13KU8//UwZPmx42WnHncNPkIZJNos1yEk2IlaYJ5s0vt9ICqToE08+FqRoRT6/EH6OCD3s0MNivQjz4cNHhH0hlsRU+jUWAn3e3DmR6YgUpQ8vl8hZLEW2ZWd2RFjVlfvQiJHi6DPPPFu6d+sZsUtMIFPyojt27W/EHFk5nw1Yp8xQsqVLNpPbwpFS9G1eroXYR9DxIfapLMAFF5wfsZl+kaULFy+KdWXHb8StHzHcuHTvePGKPLMbPJLQ1l/nyqhnl+Qim5wOxDvrogd2xecQQEhRvmj8448/LghopDg5kbHvEb9ZGxpBiTQTa3JLvxjovrZw4aKwZfrKxjuISp/RLx+xBrFC7KET9k1G1pU27p4kjpGHl1v8hk2LZ3fdJa6cGhmi7AjZKXbwaecjc633rrvuKSeeeHwQqvzG53STNWoReE88MaaceebJYX9IKo34vGw48MADYt1ZYoW8xU5roHP3KzrMbEN+y8fFQvbK9pCiXsr4PJvkIdnJlYzNiU5lfyJ0yeG1198oRxw5skx95dU4l3zoj8/xUfN/551NZe07pfTftWvENGu3Jra2cP78cuDgwWVMS+YrUpgfJcGKnHO/q3YkbA5CVIzOmt/m/Itf/TLkwU5y+/snPvGJ+Hfeq+lHzDG+a+b9RMx68vEnQhfZnFEc4ofuQ+RIZz5zzyOP3Dnj/mIdCE2ykJXvXolAzixl9kOefNU9iFzYHt2yVf68YNHC+E1f7h90Y+7Gtlaf8RnXNTbbYy/uAchHdu1lC/kggOngc9ddF004nf/q9BnlpJNOiBfZUUO+vr60qa9qxTc3NoX9AOL5svz3n1+zhnt2nxdboi65+vWNtsSraV/VFJUpihTVfX79hk01UvS/CgZqx9ckUJPA/2gJ1EjR/9Hqry2+JoGaBP4QKSpTFCnau1f3csiwoaVtc0Pp3rVzkKJVjaf21Ub7LZuDFI2H27I1OtIiw3bYvlOQXr9Pijp+W1JUtmiSom1KXTws257toR5ZiRR99VWEy6Hl05/+dNQcRYquXbOiXHrJxZEF6YHfA36nTju0dAufFCSbTNGHH34ktnkB2ciir371hgCRMk+3bN0coMB6gEuAPUoJtJC8HuABCsAVOEQWVN2KK2JBTT+kCYAAPLsGYAyoANQAj/VEY6KW7fPAjppyVTfkKrvGtRAzjgVYq2YsbwWwNL45GQeRBIBdc/XVZdorL5fmpsaydNmyIH5k4j3wwIOxrV2TlaOOOTpAN1IAeAToN27aFDVFjzj8sPLoww9HBq8ticgOOkgyzTqBUUAESErCgwzJC6m7avXqcmRLgyBkCmJh8KDB5b777o/1ySgDhhF4mfkxd+68cvjhRwTpgCyaN29uNFcCYl3DtuRJkyaWpuamkEtdXZsAajNnzgiAZ55Id3KZOXN2gCAkJxIxs8CANschU8wdsMut0rLh1Cml19yqF+CsTZuokzpgwB6tzZmQPeyB7oFZsgDIgNaePXvE/KZNm1l69+4eukYOOs649EcnAFuSM8gJ88ku5tYFdCMNyB0J4jrAJ/m4PmLAZ8Ay+6ajGTNmtmQ67x8Zowgf5CefA4DZD1IkATvSiDwcZ52TJr9eLjz/5Mgge9/7+ldE6e2PlGOPPjiuYQzEDpsEoquGVy8FmZBblF0H+YksyoZIvrMOvkUnZEXO5Aek55Z7tmVMtgzYO864zmfjgLd1ZCd2uqNfx7uGn8wYyo7k0eStfbUlE6mGdEHI+DdixfWsi+/4W1zhb2SFqFcb0vnmRQ9shu7YJP/znbHYPp0gQ/0nU1wN3V126VsGDNir/PM//bS1JAjbQeTdffdd5f2nn1bWrFlVFi5cEC8BdH0+8IADS/9d3xcvc8jNusmTXMUacxAzyCSbLrEvtnH4EYcFKXrIoSMi2x754qUIImfIwUNDb1VDqyGR5adkBftFUHpJ4ffbkfF2epkw8cWwWT7OVnKbfpW5XTWgYsvkaq4jjzgyyMTM8qUfsQ95J945B6GL9KJ/hA3iDHnFh9kz2xLfZD7TLb/IurSIHUSQY40rtquPmTUWXZNst+u0fczVeEhU/syekEb0jFBkW2zRZ3wEuUQeb731drws8EKtaib1TKu9W4t4LS6IS5nxziesxdjHHlvFmCRFrc162Z0YSYdeLLkHyfC87rrryte+9rXIlLUmMVEG+s9+9i9BftGNFxeyPr1UMwY7k5GYzZ+8uKADujM3a0cqsmH24t5ofuyWzL7yla+U66+/Pki5iy66KPwd8UmudM2f6TBJcS8svFjinz4nM37vBQ/5iOf+XXUjV+akOXzACwbZjfxXnGID/JGtyhTNJj9kyQ68eLAVnu6tRfxA7rEHa2I7xnI8G0aus3nZmohsOrYT4phjjy2/+MUvwz7FUcfTnVjiWuzXj3l8/vOfDzsj17DpF18ol158SXn9tdkRf93r/Hi55WVgkuJIe/JFJIqf1s4H2MzK1atChtk8ynXox32WH5Nh3sfdm9ghOfohoyceezyyPM2ZvfJzZKf4iVRNgtoLJfoTc43hx7Wyvq37DpmQFZsyJlmIW3TnN8KYTsS9LPGy98B94tmAncmsNQ/EJXmxL2sT//zNjq2HXHzupaf4bMeL8ciHbdMJotKuhvseeLSccspxYZfKMsVL8Yb6iAkNdRWZafu8uJz/bVtbNMsWVc+DnluqZk18urGpsXX7fDZaqm2fr2GamgRqEqhJ4P9OAjVS9P9ObrWzahKoSeDPRAJ/iBStK1uCFO3Zo2sZPuTg0q5tY+nZvWtsn/cgihTdHFvdN7dug9JQCRHqgbZj+w6t2+czU7QiHLeULbJNdXJCoyox2qbaPh+1RDcjXast+oCC7fOIINlr6lMhRW+88YaybOni8tm/+kzUhwOAgC8kGTBh+6rtl08/9XSQdDpE20qIZPjrv/58PFhfeunF5c67fhskFTAKdGZtOkSK7cRAAHJCVh4Ad+ut/1o+8YmPRS1GBARy1A8gBIAAw7IWEZSZ9Zbd64EO5AXgqKYc8HH22ecEWAdagGlgPGvwAacIB2AWMHccGQD155x9dpnwwvioaYjEAe5t44vMqm7dyzPPPlvOPe/ccvc998b2dedu2rw5MqQAxrbNzWXh/Hml/679ytlnnx2ACsgFSoFAWTUy05KUA6ydh1QAQNu371Bm6Xy7335BWABMQPV2HTW/eT62NQJctjCPHHlkXB9Qs21Yl27zad++XWw/l22UBLgGNuzp4ksuDjkinYGwn/3spwHaqmysu6vts9vvUPr12zXGtW5zQ77J5EUI0jXZmAM9Zj04BJC/2RbATa9ICVk5ro84cA1j0B2yhg6Qaa5HRghdwFa2IOLN+UgthA/AilzLJijGYkNANfCHWHOu8c3FZ0gB8qJ/Y7gmYM02gUkgGZgnJ3aBIJStA+AC1oiNIL+nTg15mbsxETXmARgjX1wHycnOEc3IKHZLH/SObM7tknRPjtYrAw1ApmfzQmwgGBBDn/3sZyMT1Nz4zI9//OPWbaRsir1khhUCwThAvL/FCYQSYG9eudXatYyNTECEIpiy8zZCAlHkumRCf9abNQ35iExvxEpuqyZvNug442TGNj1lDUPgPhussQH/dp7rk1cSLOxQ2Yr77ru3XHjhBWHvCPUTTzy5fOn6L///7N0HtF9llTf+fW/uTe89IaEllARCQiBASAgECL2ojAoCil0cy7yvjv8ZZxQFFRhGBCx/LGMdRGkCSofQU4AkkEYSSEilhfRebvKuzz55rhnHEWYt3/WO+LtrhXv5/c55zvPsds73e/azd76YUcaDLbRr1zZfEvXspaGVJnL18Y53nJ3bz3W+PmD/aqs5uZsrgsfarQ05Uhp0+VzjlkJ2HDJ0SNx8y01JjpIx/0fIyIw/+OAhGT/5a9V05oHmLbayWpXsmD1rdixduiTGnXhibgPvv2e/1DEbJWfNodie68tG5ld8ZcozU2Ps2Kocg1IXbIBdOBYxZt7+Rg6KqSVTFNkjbskU5YtiHxITyWVt7Jn+xFGf6V4vnpENgs/1/H9VsmJV+k7P3r3SfumbrZur8gj0w8fYIlv24zOEkHkg3dQe5GPuN2QkGw4puXLluhg6dHDOhe6NYz10IR7yJf5ne/fkyZPSPtkJ+yQf6zZPOuGT5sRfEICy7fka/2Tb5557XjPJKN4gS/mo3QlsvmRzIif5inuHOMN3zJ0d8wO7KPbbb0DWSPViyucls1KGuRjhRRFZsgk6Zv9+O5+fu7+QD/LJvQgBzFec6zs+UuoVW68XS2T52GOPNr8sQeyLX9YtZrof07d1iXNiqfWJk+RVMlHp3vGlIRM5WYvYULIfxSfrLy9t7Izo0LFTxmw/bMAzCXnzabpkNz7jy8hl51p3rnX9+ujSqVOW/UF0emYo8kAAlhcRfIH+xOdif3yBLTzy2KM5b7pjE+zY5+bKT+mcrcuQZqfl5adnFXYwc/qMJBsR2tZmLfTsfNdgW2xdXVXXZhNkap5s0jF0Js6J72zPOe4n1sSf2T2fEcN851rGJPMevXqmHbInczQm+7Ymu2esne58x8dd13qsZeXK6kXsoEGD0+4R/u63Z7/jHZkp6p7w8KNPxllnVZmi9gOZV2Mrtei3Rou66uX3m5GipY5oRXy2yOe2PyRF/1ijpQkTJ8fzz79Q2z7/NsEqtWXUJFCTwP9dCdRI0f+78q2NXpNATQL/wyXwZqSoRktI0e7dOsdRIw6Ptm1aRt/ePZMU9UC7OynaQpYownNHU0WEygJIwrPaWi8j8ffEZ9VbafdGS7+vJVWnN2hukUcweqD/6lcvzcxEgMH2OaToNdd8K7Zv2xTvfc+7s9GJB2YkJTLCw79MSWTUksVLkjRFxtnyBqhceOH7c/6HHjo0Fi56KQGR84ERcwQYACHkC8IN4EZYmCPQBwQh8wCEIUMOTgANTACvpYkEEGb+HuAdB6QAQplNeeihOR8Ax1Zb10bCOt85u5NmZSsgctRYfiOihsqQ6tc39ttvYNWo6fEnct2aqww6aHCCv61bt8Urr74WXbt2y+YHwI91d+/eIzNMlyxaGGecfloCVUDJ+Ahb4ExGi8ws6wG4AF3nWju5yuQFdN51zjkJooFw2/wXLVwUnTt3yc7oSAkZJAgIoJEMNZgZMGBgkh8IXTXpBg06MGVYNXnqk5min7i4qo83a9bMXZk0C3IMNrBgwfwkBdauXR8DB+6XRJ05AG7sDkAGus0VQWkcoLbUVwPqAOOyPZn8AUjfZ7ftuXMTuFs3AgBpgrgje7aAwFNTli2sXl1ldJFdqdlqfADROEgM8kWqkiWgifhDOCAogNqKhHo+xwc8EXOAM0KnbK21Jd51zdV1AH4/06Y9m/MrBCpbKPVTzRWR4XoIQXMq3eX32KNv2hyywufOI1+2aa5kB1D7u6qBqyQ7mCmWAAAgAElEQVTCK3kt23zNxbqRVXRiHUAyYsQ45GYehajw/4gV57MjWU5eWvi8kKIAsEwtx/ADxBnAb23mzzbJCUFJBmTo/JIZ67qli7Rr0wObQCZYJ7myQbJFEvixDmSdlxhIC8SeDFO6Kxni6gCSgfkhx8xj+HDbwe+NNWtWx7Zt27M5UefOXWPO83PjU5/6dNx5529z/MbGhvx32umnxssvL43169fFxz/+sfja174ew4YOayZFyc16zIsvIC/YNMLBj7iB9KdTazt61Mj49xt+kb9lfpPVsWOOS7unT3Miq1GjKn1VpJGmRzMzM2/unLkZYw888ICs4Xvo8ENj6tQpWZqCfBctWpi+IwOW/yB9jzpqZMyYPiO7trOLXj17xEsvVZnKyHf+RL7iqZcoCCJ+Qe58QMYkopQ+kPNsBpGLyC/xjV6Rv9ddd10SQeTNDvmneYsbVffpiHe8653NxDE7M5bsSHGWzfC9siWb7FyXP5FHx46d0n63bNmaxJTx6ZmdiBX8wVzFxfJyzv8j1pCLpe6tTGHjiMmugZhCKLIVPstPxWKlKBBFjiETmXZeNoiP1uveQ/decNgmLssVGcUPHe//jee67g/ude5PbLRkz8n459NIQfLUgEiGoQxJc7cudo0o9cJJ3CETfsPe2JD7I33x5VJmQayU2SmzFvFHxzJFrZttWyP7dN/0z72Ovl2PrfIp6zCOf+IRstWayFLcdS/kV9ZSiGXyufrqq3NM914243c27bONWq3yXXVIz3nXOfHKq6/kWg4+6OD4wQ9/0Jxt6l6BnBd/6c91Fy9cGAcNGhzr161rjim+E5f4nPWzNfKgG/ZOHuKnOZjrczOm59yRiXTC3/iZF0T8VCwVU7xg5N/lBWe5Dzw1aXLaNH+zfvdY9skHkLLigbWKj0jisuuBLN2bjVvu086hN/dc5xadGt+6zInsC1lK71u3b2uuAcxGSxYyvbEX8xX36Y9P0wffExe8dCEfL1zFxssuuyxlcuZZZ0Xbdu3ikksuiXvuezDOPvv0+Kz655oq1ddHy9ZVB3mkaGm0VJ4Ly+Py7js4xHf/vzspmtvqWzbG9qbtWau0solWsXUb4rQh1m/YFE9OmBTz5i2okaL/wzFIbXo1CdQk8D9DAjVS9H+GHmqzqEmgJoH/RxJ4M1K0oT6y0RJS9IjDhicp2q9v7+w+78G0RQsdP3ck8dmgXpROorm1vql6kN22PZswZYdRXegV1s9tVPVR36I+mpIo/X2neQ++mFLED6DvWGADKapOJTCjbprvvvOdb8fKFa/FB94vE2ZBAh5ACxnnIf13v7ur6v760sLcYjds2KG7ani+M37wgx8moLjggvdF047tmaUhMwL4B4AAfKDcNkPkmK1ltoYBx9dee21mMiGVgBXbT2XNAbTAIcAo0wU4knGBODMmwg+oAlCBcASF82ULAWy23AOSgAMCCDkHmPuptumPSEDmXKBeo6Q1q1fFnv37JeCots+fGPfce282ILj/gQez3hdCeMPGjfm7bFEDtGbPmhttW9fHaaee0lwuAEmHmAVaADzgHsAGfgBS5xWSDqv94EMPxd777JOADqkko6VP7z5x+OEjchs/2VVb+j6WvxFWai0ikICzlStXJIEu4wxAR6r06NE9M0jXrF2Ta5XNJiNGZi6SxDGyMwH0mTNnJ/GLDCZX5BySDhkDYLo+4AWE051sXyRHleFSdTm2Rsc5HpAs9T4BWiQB/SG46Qfoy3qOQ4dm8xxEivkDqWzXd8AvUFkaHQGrpVkR4Kn2mt90C/D523jmx36RgLYOy+zy/2RuTJlP7AfALfUESwZrycLik2XruKxj5AKQ7AdpA0ibJz+kL1lYbNf5CCtkGn0jOBA15GEtSCnycX2EuMxba0L8ANvmzD5cH0HAR8jMD935zLFqklorX3UNcyNf6+Q7bMucHW9t5sfv/LAxQJ1srM145I3U5A/WU15eICrYAV2W2npAveuUTuTIHet2TYSHc0ptRutkI6UTuvUan57ZGRl4GXL11d/MOpu2kPbp0zdWrFgVt95yW2Zq8jc2rtO8bLr3vPfdSYrabnzaaafGrbfeFv379Y8DDxiUskBYsEOkDPKDXhBmfIANIyas1ZzECw2S7rrnrhg2jC1uSTuSka3WJxnTs2x055Cj7xobW8a8ufPyWrp3+38xcvz4h2KvvfeMOXOeT5K0NDtjw2qlqtOMPDzssMNj4oRJub7777s3jjxyREx/7tm0dfKhO3aMJBUD2YhYjogr2YaFWBRTzBHRYs1k76UNf2E7l19+eTb/EfvIpdiOY8QRsj3m2DFpA2zWZ9Yqax2pXhoOkaWx2Vfpwo5sdA9Bjm/atDmJSjagZq8xxAUy9zcSiL+5hrmbi+81OSslApCvhRRFXLI7n9l5wI7py9bvb3zjG3lNn/EthCWi1A4GBKN4g/T88pe/nHITX9wT2JvYh7RFciHLyNd1kFbskn8aC5EuExWRiJgqjZ34MN2Qgcw9fsTPxAQvGt2vEGVipzH9Qw7yE3KQgWuXBvsXkzZsqDJZlTcxjnhWmhIhbK2n2LXj+Z21izHkzH/FcPdeL27MSTMqJClyT4xy36Rvvsmm6FRcct0lS5fmNcY/PCEGDuyfNuN493XZqchC4/INOiQHPiR+0ve3rr46unTqHPsNHJhzcK93vjgmRiP1ywsQa0M0eqlalejplPZ8629uS1+1NvdL87L1nuzKfcPf/A85Sg5kQp7I1icffyLXQC98wD3Sd9XLlMYkVcnJSxv3LvdnsYhtljImsorplr7ZnHraroWMZhPsnl797dlEHDU3zzArVq3MzxDibMu1ZQ6TnbhY6pG6LhsrWcTmhgytXjL1SL9Q51ksOeXUU/NlqYaFjz3xTJx99klJiiKw2XSrNq2rDNGoy7UVIF5eiu/+2zr5SilnVJoulUzRDRs3ZFaqn5YtW8e27erQN8TadRuSFH3hhZdqpOj/I2xRu2xNAjUJ/GVJoEaK/mXpqzbbmgRqEvgzS+CCCz5Y2n9WWZy2s+cW9oj6up2xY/vWaFG/Mxob6jJTtGOHttG9a+fo0K56UMVh6j5fHV+RmU3bt8XatWsSzOxs2hHt27eLtm3aRD1edFfdUUAKcbetaXtmK/lnPA/BO5p27upAWhGvgLOsKhlOCB/gydbtf/3Xq2LRwhfjsku/Gr/9bVXDE/klgxFgkFnq5+VlL+fxiDjEiCww2111sL744o/HhInV1nQP3EAo4stcAAO1sIAj8yqgFECQyfOrX92YYOf0009L0AH4Aw6uDWADZAAYUFa2IZet2kCkTC4AUCaX4wopWgASchKYBhwQNEA5cFfqnl5w/vlJNJfPgaX9D9RNuSohoOaajK5Zs2dnVpSMouVvrIl99umf19u2dUt079IpTjh+bG6fBybN3dwAduAaIWXtCFrbWa+99vvRq1enBFQHHHBgrF6zJvYdMCCzeQDHpUtXx4c/9N5savXii/MTMJIjoAKwVaR4fZx88im5RRSwfuUV2wRHNGc06oqNAF29ZnWuf9y4ExOs+hx4R5LceecdCd6XLpXF8lgCOKCQDZi3jCl1+ZCJCAKEBcJMN2bkEX3IztFUQwZOyXJEGCB3AEgAtdQQJQdECGIa2abDu1qoVfbstgSvgBpSiC2RJYLAvMuWSnJgy1Ut1BeTXEHQ+lt2WKlZSp8Aatn2WgB96aSOUDQmIMrH2Jo5Ox95AES6PmIPYcmekSgyCOnZZ9YJlLNtoLlkhNI1Gco2Y6vOQ/IgGZBYSHWyZmPskB15GYAgMr4MIteTrffhD38418c3EC90j+RDvpRtrAhpOi7Z08C8dZKdvxE31mZNZF38B5BHGiIzAHnnI8SRGKUuHzsgI+RZ2QKN4OVL1oj8KI1mEExsBTlAPv4mW8ewfTKmN/JFzCABvRTRfV5NVvUh2fWoUcfEVy75anzgAxdlZiVdsdU2bVrHgIH7Rtu2rTM2nnzySdk4qHOnznHIkKFJ6hYimGzJWCxJn95//7RP8QUZ7DdSA5k4cfLEOOSQIblmJAjCSQa6v70oInsxWcmMz37272L7tqYkX5AaL7w4P7p165GN0pRR2P+A/WLqVI2WesTA/fbN7fPsX1f62bPmxPLlb8SJJ54Ud991TxxxxJGxbOmSfFm2ZvXKtHm2QmZsHIFFJ/Qu7pA5opb+EeHIaDZqfvyQT5eaoo4X59mT7+iALYuVrlPqwVrziSeNS1KUDVkTO0WsIRb5O5m6Br0jF9lC2arsZQqSTkM+ZJf4e+WV10WnTi1z3ZlJtxU5FdksC+m1eXPE4YdX47A/62J3YoV/yDZxgt9nqYEpU/Iark8mVWZdu/QTf5careyxfEY2Zfs5O6A/44g57JB8xBpycB6S0n1S7OY3/JF/kdvq1U0xbNiAmDlzfvTo0T5j+YYNG7PZF2KvetmkgdmCGDLkgCTzvCxiI+bJ3vmte5EXeKVpkuOyWWKWoPlg+iDdkxG5uY+yTzoQx9iwWGvudGp8NvzP//zPOX/jy1x1Dh/ml66NICc/ccL/I7xdh4wm7WpGSA7iDAK9anz3Wsb/b37zmxn7+T5bsk7r5c/kPsMujbHHR8vGxrwnlGZa5u7ezYesXU3RkvVrneI/fbqHLFm2NHVOZp4ZxHI+isRk0+ZJjtYqpvBphDydOn/Gc9PzM77BhtmV+Ei+/Jxc2Bi/KaVTzJW++bo58zcxkgzEbTZAB44Ty8jbtY3tHHMsTa5uv/OOvLZj3J88W7Exc+FLZMvPfCYGuceyc/JDhrKnvn33yPV4EeZecu5558X6DRvy+ere+x+JU04ZmwRp464mSS0aG3L+ng2zjnxzg82qTrR/5eU5GZVa2e4B/pWs0ToPlHWR4/pMoyUNljxLyhSdOOmp3D7f0LJV1LeQWRyxY2dVnsmJWfIJC1C3M67/7rdrfMCfGVvUhqtJoCaBvywJ1ILgX5a+arOtSaAmgT+zBP4UKVoXO0JN0d1J0Q7t20SXTh2iXZvWuxoRtczu87JBBdTsHr8T8FqfQKBt6zbRqlXLfPDd0VQRnFW2Yl3WFPWALGPSPz9ZiL+uRY5te1Zp1HLZZV/LmnkACKJSLcWrrvqXeO3VpfH5z/3v+Pd/vyEBOCCy774DdnUBn5/g4pmnn8nt8ohRZJ8sENmKMkH3339gNLZsSAAENAGWQFTJGCsNc4A5YArwBgqALY12ABHd582z1LB0DuADOMheAjCsC0gBqso2QQ/vyLozzjgzCQGgE2kLFCC4rMf8gUJEDEAD7CDmkGYjjzoqgViXzp3y8zvu/G0cN/a4eHH+/GwqNWfO3Bh26KHZGRsAnvfCC7l1nWxbtW4dPXt0j8ULXowe3btlRhfy1k9pMuIatjdX29TXNteMRPQAtTKsWmusccghzYQeeRx37HHZ2Ar4BuqsBQlqDP/UhkUiVfXlDsoyBK1bt8prsw/bkqdNmxqjjxmdsps7d06SW3fd9buUs2yUZ555OomLBQsWZiMZYAlRWBqxAIEAMABYMk2QBYg6gNY8gUfgsGzJJZeqpAKZTU+dAJKOpRcAH4A1LjvUdd5nHTt2SHvw4/9L3VjgttSZQyYYE0BG7JhLyRxCXsgKZR9kbazf/OaOOOecd6Zdlu2eyEng2/fIf6Qw+QDxCHtrRaIg1V0LaYN4RjSYP/ssmcqIV2MB+MYDiksGWJU5OD7lwpbZgWtZG98lY/MHmEvdQ7I0PmLM58g857D7UuOV7yALSu1C4yHIgG3gHTgnc+tk4/QG5CMZ6NoxPrd29owkIF/z9B1iQBYX0oQOZPGxGzJEQJUafPy7ZAGbE79yrOuLAWIIP6UXL0DIh28iuRC+9EQG3bt3i/vvvy/233+/rK8nXh1xxFHNpChyEkmANHfc+z9wYSxbtiTJpHe+8x3x85//IvbdZ98kRY3v+mRnfPNwLqLCvPmFNcqAFH/I1BwfHP9gNimryPqq3EVV+uLJXeVEHot+/ZSBeDWvU2WdVs2IJkycFIcdfkQcffSomDRpQgzcz3bcBbF27epo3aZl1susMsT2i40bNJ5aFL169YjevfrEZz/7v+K5Z6dG61YtkhQl71K70PWRJyV+0K/4xWds55ZV7Pr0wH7oCJHINsVfZCoiyrHij2y0QlaTEXKRTpGq77/oAxlDxWYECltX21BGI1sjQy9r+INMQv7NvpFM7gd8VJMtviguyKw0hnuXa4i9/IkvsTu+yG8Qb15qKPOisY04jxTy8kT5B37Cft032Je1slk+UpqsIWkH7jcwM2CtyRrotdQFdg8yLpuThYdARAyLQfzefErNR3OWpS/O8B/rci36Q6Yi3b14ITPyRQKLDVVt0D75N38thBQbk4VKBuaAIJMp6gWSl03k2qlTx5SDchDGESutmX/zt0J0mrfYxMatz9zFCXbChsmGL9OjcYxBtohJcaTEZPEZOSdmiGfVfeXkjB+abLEVpCwZsRMxjF7J0bgyRZVUcA8hL0Tz9q3b8p6OWLd+P+ZOVuQnnpA3ebh2abRF7sjw8Y883NwMCZEtQ1a8YnPGFZPc89gf3zYX86NTMWjJosUpS7JyPf5ONvREVo5HlrsHuV6xISQtX3bPI1vn+02GbNB5yERrdW/hZ+RvLC+azE9G67wXX2h+KUdW4j19sH+x2PWQsvRcEaHK38zL+4VM66rOdo+8Hl2JkbbPI0W9GLv7XqTosZnBvDspmrsVmqpySnYY5XNffX1z40N6KFvqzb0q1dQqfbF0orfTSAd6maK7k6JewG7YuDm7z8+aNfc/kaKeu5Ci4nCNFP0zA4racDUJ1CTwFyuBGin6F6u62sRrEqhJ4M8hgT8kRTOdc1emKFJUTVGkaMvG+my0JFMUKdqmVcsE6o2Nrf9D93kPty3q63JrMQDZoV37fPDcoWPo1i0JuqoH4IoUbd22TW7L3Ly5IuSQH7Z07szmTVXGKNBj+7waoYABUlSNyiuuuDzmPD8jrrzi8mwEAuhUXWj7JtDQXMTD+oQnJ+S2ciAYyDv//PNza/31118f73nP38T6DeuS5AMmgArgGjDxwA94IEWQM0A1QFky8559dlqCDE1TPMADWcAJQgPIB8xKY4CqEUq1BR4wAxwRu7IvzzzzrMwoA+KALQ/9pXMtQOBY31kLwILwA55c1/dIuVWrVsftv7k93vmud8bUac/G0KHDMpPmyCOr7Y+9+/RNsIdEWrjolejStV3su/fe0aVju5g88akYNmxIgl/6AWwA07JdHMFRumIDa8iPqsHNXvHd730vOnTsmEAXUEUsnPvec3O77cyZs1KnwCEAVRp8aHhl7XSxZMnitA+Zc4AxYPje974nfvnLG2Lzls0JzB9//LGU5euvv5b2QZbqeQLNd9zx22xqI0sIKVHAoYxI4LPUAgS+ESFAaiEUgEU1UOmYbAohibyhb/N2LeQdmSAN/UYkIjRmzKiyJTXcAfCBSuCbHBwLvFsz0tLfyB12VbK52Bn9AdzAPVBd6t4hSnzGfnyG9CyZxMAqkglwV8/U36XRjGubd7FF4ygLAeSybcAfWcReZYpOnlxlmZXGK/RujcA9f2L7/iYrNmnObJRNWQvbALYRL7bfO95c1E+0ZRKwLx2QjY0oIzs+zRb5FNIAyVpqaiJo2LzjkZXGK02aEKB8kAz4OLmzDTohD/9PpuRg3mzEHJAe2S16t4xK10QcAPsIR99bHxtHoJAhm7BGmWZ8l32ZE10rAaIGpyxCncxlfg8efHBc8uXL4vzzz4v16zfk+evWrc1t6aecenLU1e1MEun448fGXXfdHXv03SMOGnxw2mbZPs9OSqMsfm9epbs3UpTfIECQKpOfnpw1eMUPmfTWLROKvSAe+Zp/N990S0ybPj/GjDo07cm/latWR7fuvfJFidq+xx53TDz22MOx117945ChsiE37Np2Oy3eWL4y+vXbMzZu3BJznp+XtUV7dO8ae/TtGatXvZHkCbshTzqQGYioQiJZC9vhAz4TZ+nE/PgdEqn4RpXhvyj9nm86tjTU4kfkThbioFhx2IjDm7NNxRpzQMLx/0JemxOdyWZG3PEBxJ77BF+kt5JN+vd///cpQ3Nmc/y3vChCuPGVkmE5/NDhMWnS5PQTOilEqbm5L/iZMmVaHHxwVfKCPyMnK2Ls6Tj55BPyPvji/OplhmuRky3lZMD+rYHNIatcG0FFptbhu1I2oGowJTP+kPxcDGPrZMTHjMt2xGf+RebW7EUY37/11ttj+PChzbEA8eU+JNaXZnR8wFhe+JFPv357JFksDrq+4+mVvfJRNsn++bv7Vcn4Iz/2gcSlZ/edUve3vNCQLVrqGJunWMU2+GxpdsTnZWm3b9cu7aqURuG3ZGes6j7bOv+fnqpGWisrcnO67NBBKdtC9CEv3TfIx0sRcxMfrIPsEaRIb/O3romTJ6UMyIPdy1QtjZZcB5kv1okp1lNkwQYQ7vfdc2/aCZt2Lj3RB/90rzMPtsP22aXj2CGS1AsQ83L/QPR7VvKMIeaV3SVl54v478fn5Gb+yPmlLy/LtbOx0tTRvYFdlKxs+rcWRC57otvqBXHL9EdNE+n6hz/8Yd5fTz/jjGjZqlV86Utfijt/d/8fzRQtpKj5/ylS1Pd0YE7ua37MLZ8jG1pE046m/0CKqinqWWPT5q1Jis6ePS8aW7WOuvqG5kzRGin650AOtTFqEqhJ4O0mgRop+nbTaG09NQnUJPDfksB/RYpWdUCr7fMNLSJat2qI0SOPii6dO0TXzh2jVWZ4KmrfMnbslOG3Pbu4ApKNHlabtufDbH6pU71t8Nu35fce9oFBD7Q6kQKl/jUTpnXVVnq9mTwIAzdf/vIlMXfuC3HssWNyi5dsAKSomqL/+3/9XTz00PgEosBvz569Esg888yUJPPWr7OVbGaSZ8AiIHbzzbckEXHsscfE68tfS0AH8AAggB0AYizzQMQADiUb0BqQMkhRAM/2+bKlGdjxDyHjOoBUIdtknbg+4ANgeDgHUEaPPibBqHNcq2T6GcdcAFMkW9X0ZM+8FrBTdZmtS2As0/aBBx9M4K9u2pBDZMo8nODnsccfTxLZdtodO3fmnPbZd5/Ye8/+0a9Pr3jskYeTYEH+AHEAo3UDkEAZUGm9CBrgs2xz7dWrd+gA/LGPfzzn4zjk8oB9B2SzJyQ24OefkgbWwmaWLFkae+zRL8EiQmfSpIlJLJGNLZQyRWVhbtm6Ja81e/aszLaScUcGyIPly6vt3y+8MD/JV7XPkG/k6J/vAHHnI8SQ6fSNNCE/RCIAh3gpINZ86JjekHd+yAQpipyhK3P0XbU1dF6O37lzpxzPj2vTG2COhLBeIBshhEg0vjmwAX9XxPCSzMQq216rmoV3xdixx+b5CBA6KSS188jb/L18eOqpyUnYIUMQlrktc9d2UHO3HvNEisrwAaqrTKOjY8qUqTk+UEx3iAe+Q9dkDqCX2pzW5No+l6WGTCi1ZxGX5u/aSILSZVwMAKjZIb/3OQDvPMQP4C1rqXSCl4lUro3IIDtyZI+Iy8qvn0mSg5zpjK96CWEOpXZvEhYTJ6Y8xA+EQ8kALFvp+RTf4Yv+RhIgI9gL4gVJzRf5OCIJ2cP/Snd6ROKtt94Shx46LOuHsvH+/feKS778jTjnnLOSjCRXTcE0LTrzrDOiY0f2uCBGjTo6Y1LrVq2zpii5IIXZt/FdEwEiBpkfAoRcSt3HsrZnpj6T35E5GSjFYZ3ssFu37rmVvkP7DlmP+Uc/+rckZRBO7M4W053RkE3RlixZFJ/824/HIYccHOvWr46mpm3pd1WTsCHx61/fHA8+oJFO66iva4xVq9bFsKEHxZCD948dTVsz1otd7A05SGde+NC1MXyO+DNvtkr/dIVwqZrDzU3/YT8IHGSl0g7OZyclc5982JKsMkTTkSOPyr/ZrThLR6XhC7KI37qWWICUFIOQ5wg55VTMWdZYsVk1QMUHc0S68wk+SDfiZnnJYt7nv696uaaMiPsGn0ZIyag0byTY17/+9bwHkY/t3HYnkE9FnHbPF0APP/Jw6sXavWDgo/zBHPgcP/Miju2LcQhfcyEfL4Pok10oASH7z3XIa9asF2LHjojLL78krrnmmozl1mQLeqmfaf1sDAFIrmxerEGuIdncF8RbPk+GYiUdui9rtMS/xMHS4M49TraqmEEXYp4MTvLiQ9Zdsv2MT9ZiinscHy9Z83xQfGMjiErzIENzpQs/uY37iBGZsSpLkd0jJsmO79A7P/Kb36pFyoe2bN4So0aPioceHJ/1qNmndYsjrmeOyF9zECtLjWiyJ0N6dj9hczJF6cs1xD+2yuboUmwqNkceYq77iTjuGcL5c3e96C2Z6/TqHDK3bvJh3/RhHmyJ74pb7kXsk2zFeDHO/dM6rLvabbMjz8vanXV1+eLKCz/6ZCPPz52T63eO+atlay107Hv3hvISscRwY9OXZzDjKtXjmC9+8Ys5j5NOPjm6de+etU3ve+DRZlIUUZrPeLueHWWK+rGLyBr9lO3z5SHW52KZn+q5sfr/3F7v5fvWLc2kaIsWjVlTFFmLFH3q6SkxffrsJEVtn9/etDO3zxdSdPft8///d66r8QH/LeRQO7gmgZoE3m4SqAXBt5tGa+upSaAmgf+WBHYnRfPEXZmihRTd2bQtM0WRosccPTK6dunYTIp6eG5oaNVMisoGze6ijbqB7siH1w3r1idxV7rPA0QepH2mc6gapr9/SK3OQfDt3n1eVsSXvvTl3OYIlBRS9Morr0hS9FN/+8kk4ABR4EaGKZCpbiiSpWOHjllz1Lge2pEM3//+DxKcnnLKSbFx04YEWLZWA/KAh+vYhgmcAwGAZ+n4CoA517ZvGZrDhw9LUFgymoBYGUGy62Q1+AcAAXzAK9CGgAHIZN/I5nQMUrTUUgTGAFhgCDhEggEowBTiEvXLnEEAACAASURBVECUUUResjWQRE88+WSWBrj7nnsyi/Oxxx6P9h06JqELpL20sMo+QmQCLe3btI4tG9fF0sWvxLBhgxOQWDuiqoBY8zQ+QGjN1ub6iFcZGVu3bYvDDj88iQzbYHPr4QknJgH7L/9yVYJZwF6JAAAPcEOYyuDo1at7Zvogl5VYoBvjsB1A+73nvjfX3adP79TttddekwAbqfiVr1yS89RcAXnup2QbAoqOB27JDFB2rDkDcwAluboeXSIvXJc9k2epG4coKRmNjqG/IouK6NiS2Vbt2rVNMO14YA3RUIgdINd8lCegd8DOWP5mV+RqXICdjbGDQoAh5hCmSD12YVss4E+OQCu7kD373HPPppwRsyVTFKAGhh0HANNjyXBFQrJV9WbVfXXNUkfQ/JEvCNQiK+f5TIZQAcTGZfMAOt9BBlkH+/Q54I8Ycy2EUemgjdRAEJesJgSMMdi7Y+iGnsiArZZO0GyzEM2l3iKCzNytWUas65E73yAn9mANjnENfyPFSpMq4ziOPVsvObEXsjMvRJ2x+CHZIqkQIObhWM2I1BTVfVy9TRmaPXv2jq9+5dK0dzVFxSH28b3vfTeuuPLyJB8RpGeccXr6Z7u27WLoIcPS9+mQf5k3UoccEV3GQCgizMyLTZoveU1++ql8AcAOkU6F2PnpT38RBxywf5JfR4w4Ivr33zO+8pWvJknKJsn2tdffiFat28chQ5G6r2b8OOqo4XHBhefFU09Nipdemp8E1uLFS2P06DEx6ugxcc0118X8FxcGAmLdug3x4YveHXv275t+gShiI2TNtxCA5uaHbVuD3+ZUMhwRiJoNWSfiCtlm/RoPqUko2xiJgyQq9s3PEDx82PZ5+vCDxKFrdZ7pFZEo3rITpA0f4Kd8CTlk5wA7e+mlhenzXpDcdtt90bNnu3yRY7xC1pYt76WeMzt6z7vfky/ekM/WhhBkF2IWfzc/dkmnfPgzn/lMknIl+w0p85GPfDjuuPOOjBleXCDE2Wmpa8vn3a+MzQfJid7Fc/+Qdwh9vk5O7mGaGPEvds4nNXdCAiPk2BKC2pjmJsYg8S699NIkPMVDOlfiAKH7yU9+MsdxHZn4ss6Rsc4X/9zvt23bmr/J2bHmoMY0GZIpUrmUuhD/SqMttkJufA6B6lxzowvEY2n6475Drq5RsshLzFb6RY1e8Yj9sUP3O5mM/Jvs+Qv9sTMyKrH6Jz/+aRxyyNC0ARm04oBx2Jk5is0+K3WJS41PJVe87DCu7vPuR4hdscJnYiFC1VieP3wn3rJtfxtfHBFXnp81O2OqFwPiOlt2H/LMU+3G2DNtWowV35xvbHG21MslE+e6tnuddTpP3JXV697ne6S2+4l4Lk4Yb8OmjXme2EYfpTmga7BTvlYydp3D5ozrGc7zlLHs9HHflEHr2ieceGLWKbaj56577E4YnTVFCyna0LKxavb3FmqKuo71V009W6QMS+15L9XVpS81RXWfL6Toxk1bYvJTz8S0aTPe0vb5Gin634INtYNrEqhJ4G0ogRop+jZUam1JNQnUJPDWJfDHSNGKY6oyRXWfr4um3D4vUxQpavt8y4YWCQJatWqbNUVlhiJFqxpRakPtyIf7LZs2R0ODLfX1sTML29cl6LJl2kMtElYWo7f7HsI9AMsaRYrKRPAZgGD7/MKFi5IIQoo6R6OlF+bNjrPOPCMefPChBFEe5tWr9ACvBqmH+ldfeTXHtGUboERAXXXVv+a4Q4cOiWUvL01QAkQjI0rGY9Xh+YR88AdK1JsDCGwNBnwmTKiOR44AT4A7oILMkLEhk6NqbLEhH+YB1JKFU9WF25LA7fjjbaOsb65r6FgADGAEEhGBsjaBTHNC+JmT75FAZAb0PPLoo9n59fbb70jybfbzc6Jr1yqbr1379rnFt03bttkcCbjv0LZN9OnZLZq2bU1QBJSaL2DkHCAJuQCQWicir3S+BRjVGnx+zpw48qijqlIJHTokuXXmGWcm+bLXXnsn8JO5hDAyJzKXsWteQPTMmTOyA71sS3KXmTh27HHxyCMPx7nnnZtErFqiSGp1RMmp2lL7QhIIyBk1EYFMGVBKIyCM6AdBa14AFRDv81JfDkhFWiOarNG45oZIpSOkBFBa1TSdm6RFliHo3TtJJfJAiluT+rlVZl63PJbtAZ8ICAQRckQNPxmOyApzISeAmS8gipAOzjVf8geczY/+2ZXrswFzRW7QDUJj3bqqGRD9IUeQC8Z0rUJIsxf2gahn+2xGVuHFF38y61CWjDBkIFsFlgF6MvWPrZUmZuRnfb4HvIFbYFtdRWRQaSSlqYo1kyn7LAQz8k9WLHmRJx9xjKw/x5Chsf2NLLAm1zaGNe2ekUp+yAzrRB7RG/khCMmhvFiourC/1tzohp0jCujFGugSeUCGZEf2JUPR+PyxNDxCoBhXrJEp+uMf/1t2n5cpKmOqe/eeceVV349Txh2dcYi8xL+JEyfE2e84K/W1aZMt3CfHbbf9Jvr07hMjDj8iZWhMemJ7fosjv/rVr9KOkIgIHTpHIpkD8mzGrJnN9Q9LdpoGc2KnMV584cU45ZRT82XJihUrc07GZ5/Pz3kh5sxbkOSgBlAHDxkUmzdviGUvL47+/feIAQP3SWJo1co1mQE7eNCQQLaueGN1+t3GDevjkIMHxoEHVJmqyE7r4DP0pCYou+YjbAN5hIjTeIcNIgoRWAhE2dd8ix/yazVFv/Wtb2XWITuhV4RRqS9rrfx7xJFHNDdEK1uwEa1iIz8tnbXZrHjjZQ85V13IN6dtLV68JG2IHyIP2af7FNug91LjsmTnswck5cijvKj4bZL8rlWIffMsTZ3MkQ+J8+ySLSJlXct8e/fuGdOendacgcjfXd/9xj3FSwGx2MsF85k6dWZ0794xVq9em/Ww88Xjhg15LFkaGzFWmuJMmDA9hg4dkDpwbb5GdmydzVtbEu7jn453nn18rqPU/S7NnMQX98Ef/dtNcfEnzk/ZWZMXMmxQXWh+Ky7xb/FDPUlzYqvWw474sjU7lz/zLfoVi9lLqTHLZ2ROIzjFJucgbM3rZz/7Wfor/ZjHwAH7Zm3vUveUbyMJkfJiCplZs7mJp3YLONb6b7v1N9mA0BzFHKQzebgO+6OD8oKm1CoVV5D2bN2cZ86e1bz93nzZqe/ca9i0+CamuHd6MWrt5ihWsZGf/NuPmzPB2QR9+866xX3rEOvZlLHMjY34vtT75EuuiUDkf+4vdEfmyH+2gDAWx8lRLHSMsQ4cPChrjNIxX/Ec5B5svYh/vxHkvjN39mwc8vcy27U9l7kGfX7uc5+Lo0eNirbt2mUZizt/Nz5OPXXMfyJFs3ZtU/US3LNh9UxYQfLSZKlsmRdPctdRRB5XskW3btuaNUWRotWxFSnqZW2pKTpz5py3lCn6vW9fW+MD3jpsqB1Zk0BNAm9DCdSC4NtQqbUl1SRQk8Bbl8AfkqI7sxun/2ictCMaW8jy3J7d5wsp2q1LpyRFARukqO7zSFCkaHaXR3ju6kxbl1vgG/LBd/u2rc2ASz0+b/l32MDZ0JikqJ/MFN1ebatCpBUghxQF9oFiGTdI0W996+qYN3dWvO+8c5PcQWR4SAf8AQ5bRoGKiRMm5gM8Ms6cAQPd7AGNPn16RdduXRKwAnhI1ZKVAZgBA8b0PdLPfIAP5Ahizv/LdnQuUFdqdQH/SIDyQA8wAWnACfLJ+UhRIG3s2OObSVFghQyBKIQiAAOQArDO8XkSva++miAPcAGeHDtx0qQ4auTROebadesT7OkMq+nB68tfj5WrtkbLlhEdO7bLzKJB++8XT096MjZtWJ9EhUylQtrJyrB+gB/Y8Z21AHpANHAkc3fGzFkxYOCAnBuZI95GHT0q6xQCS6ULNGodKDR/BFL79lVXYLahxuKgQVWdUuD07LPPSsLZ9jhjqsdoLTKSADMEwebNm1IOs2Y9nzXNSmMRenKs9SEZrYOOkB8ArnOQL0iK0hSF7kqXXeuSGYQAKVsckQ3IHXIFpkvG0NKlS5JEKOQoYoA+gGuEG4DJdpABdGVMgA4BA2wWAt73yErAFGljjYgrdoq8Ko2BSlar8xB36lIqM7B48aK0ffZsfgiQ0mzEmIA+gqKQuuRhners6rzN/5CE5kG2thcjIJ1DXsg4c6Y7gBmhb/xSb9BY/iYLNoKAYOt0UJpryazi2zLljE9H5oPEcU12zq7I0DrIoPxtHKDb/BAGSDPETulgjixgd2KD40pWqLW7rh/jsy9kFnmSFz26DsJRlhMbQciQPbuzLoQKObg2sge5Zt5+y2C++eabkhQVa9q0aZuk6DXfujZOOunkjEPijaxnL066de8aXbt2zq7HRx89MknRvn36xmHDD08ShYwRHa7vNxKPnpF4iDjkiPjBxsyr6j4/KY9lV2LXyy+/krERidCmdZucl/UNH35YvijQFMWLANl+U6fNya2nvfv0iR49usXiJequ7h/7DtD05fkkRclZPdHXXlsePbr3jiefnBxbNm+Ptm3bx/p1a2Lbls3RqWOLjHvlhQQbYE+yBF0TkVEy3n1m+zfirhB+4htCSIwp2+LFbS+WbCV2LIKXDpBodOj/+dbYE45P+xFfES10rJZhqelJj+wOmcVe2AabY79IYoSsbH/fiaMaCXkJRW/smO+LW2IGuxQb+A/bOXbMcXHPPffG/vsfkJnWsqD5y7e//e3MsnScbFnXsyNg2TKd1HvnFne6Yj8nnTQufv6LnyVxiBzkY9bCRs3DvcJ95KMf/VhccsmXM4b5f4RXiXXmKn6ID+aPCLNmaxXn6Ia/iXf+nw+ao3hWiHhlA0oM5BtsrGT8skdjWJ/t+nTpXqiEiXshUlJMYnNe3PATshT/rEmtT/cr1y3Zl/QkHvLt8uLPuHy2ZPLTHb3RL3swJxno4ivST4b80EOG5L2gkNnOFTOzCdmDD+b5CDM+Qg/uX4hL3yt9cMLxJ+bLUvo0F/MlY7HAfMQA91YyZpuePeiEX7jnPfbE42m3ZISAFdfFbTYqI5WuSrwtzcism30ie6dNmZo2459riaHmKV6xPeezVT5QSu/wGy8q/bMW/08/ZI4ULS9jyaEQ6mIjfRciVdyzjmPHVi+S2KP5lVIy4o5jrcP9g0/7LZ7//qXTnDyH/7BX8+dPXpLWt2iRfvjwoxPilFOObyZFsyFSy8aqoVfTjhxXTdH/ihTNjNKdVW1555Qfn2/bvi27z8tAzR1KLVuHmqJeCK1bvzG7z7/wwkv/IVPUjv0/tn2+Roq+dcxQO7ImgZoE3p4SqJGib0+91lZVk0BNAm9RAn+MFJUpihetQ4zu3B6xsynJ0WNGaa7RJXp065I1RYGg+vqGfAjNuqFNTfng6jwElu+B+Zbe7mfx/s35kF49wDZGi4b63H7tSgjQqiu92lKI2F077nfuTALA1k/bHJFftvQB/tdc861YtnRh1hTVMMaDPlAFYOu+DljYzqXz8oL5CzKz0QM9MuGWW27N7C01SqfPeC7JFsAHmQMI2DKGhADsgAOkJBACaACLSC5AAIFqPOAAkQRAA0u22CEwgEGgDOgGPABOgAPQQuCYr8+AA8AZICIzIAsodwxipzR/AXysC/H1vvedn1krAJNrPv3MM0nmPPjQQ0kg6wyP0NHwZemyVyT0RstGAKLa4rxn/37RUNcUj4yfGKeddlyuEwAFCK0D0ERuAOn0AuS5HlCaDXcGHxSXXvq1OGbMsVk3kczIDhFCnwCasWxnRaaVrXB+P/dc1aRIh/pXXn456+tddtml8d3vfifnbK6yR0vHX98DdaXbMPkiAGxR/v73v59/k6812HpJP+SEHCiZMQB12UqOOJDJOHnS5CQMyMN8yBlgRsDQEXuh77K9sHTIdR3lHxCn7ABoAxr9P9KP7cjecS59A5tkh0xAflWd3huyc7hGUkiNQsKRFVsiR/Zl/gA7wsG5CAhAWdbgG28sjwUvLUgbZDMA8e4ZQ3TADvlmqY8HbJPReeeeF08+OSFfSBifrOnYdc0VcGfXyAV2BUSXGrFlK74wg2ghS4QOeQH4yAdEhh8+gPA0r2LjsgT56THHjEkdIjzIG9ll7QgG12dP1mbcQoqWrCtyKC8wkKLWCbTTB5IKmc/v6EQMMXc24ns6fv752WmXiBQ25Jzy4gHpSR+l1nDJ/jM/8kBC7L33XnH33XclCeQFAVK0S5eu8Z3vfDfGnTgu18WPZEJv3LQx3v3uv8nGWLb7jht3Yjb76dGjVww7pOo+T7fssGQRIo74jhjEvkr2L/2JFwcfMiSJus9//nOZQTdx4qQ47bTT014KyTBr5uwk/158cUE2fzrnnL9J35SB+vgTE+LAA4fG089Mic5dkIyrY+Wq5XHQQQdG/z3FjXXp+/369Y8F8xdGr159Y9nSV+Ppp6fE8pVromvH9lFfty2atm9JeZpHNgvbolzCgCRe+YCYIlv/oMGDk1gbN+6kjIl8xD3BCxmktPghrrEt2+ZlinoZgfRxLyEjhCI55HbhjRvjzLPOTDnSI1kjkXRqd59g4/wB4cUOEJtsQmzgk2z95JNPyYxV8iLjT3ziE83bsMVetlK2f5N7qSlpzA9e9KF49NHH815TymS4Pj8VI5VJsB5zIAtzIAtjsCu+e8EF58f1378+/QchJ16UF2hip3hkzKuuuirPcx3ELF82bzbinoT8Q7bJCCYfnyG7pk59Lvr27ZVxp+gC6af0Cvnb2WCOCEt/IwJdR0yky4985CMpd3FXJr46kepKi4caiFnHsmVLU/6l9IO5sE9+J6aYE7nzUT7oXHNnu9YoRtGXY0qjJUQpeyAL55FhKaEgloopYoaa4Icfdlh89atfzdjO/82d/F3b2pC94om47LNSI1a2fP9+tplvTlmU+7uXLghp1xBfSgkdMhWnjWFto0aPjvvuvy9ji3hXGr3RZak/W8qDsGHPJ/y7vFjk7+MfGp81uM2PvYqxXoyyTQRyafrnuQq5zO7EZnp3fxSj3P/FoJLBTFf8hY2wczHcCwR6r142Vy8oZVgeOvzQ1Ak7Y99iYFmfWGj9xiVDayZfn7OlG2/8VfrqoEGD8/nA3LzgOOvss3NniqZlDzz0RJx66tj/khRNknRX53lz+8OaoqXhVGmy5H6ehCqSVImmpu3RqnXrnFurVm2SFBXfkKJPTpgUc+fO/0/b533vGXP3mqI1UvQtAobaYTUJ1CTwtpVAjRR926q2trCaBGoSeCsSuPDCD0kJxUFWzY2aM0UrUrRB1uf2rZkpOvbY0dG9W5foavt8Y0PsaNqeBez9yAwFNqpOotV2+oo0rbbSe4jN7NNdW6Q8kNpOX23VkynQmA+2OYcd5eF4Zz6QexD/53/+Usyc+WIcc8wRCcwQOZdf/o2Y/+Lc+N53v5OEGZIIIAWEgGbEW8n0BKAyi7W+Pkkb5AySBugyB9fxPYAAVCE9SsdeD+Ky5cytbMMtQKnUbAQ6Acry8I7MAYKc4xjEhuvIKilkHQDsM6SnvwET4JIcgChAB0ADAgowB5bMuRA+tsSbH4C0dt3aBKaAfMnsrBqXrE/y6dnnZsSSpatiz349stHRG8tfiwH77hk9enZLUE4mQEghPWWKAriAHDAPsPrMfK2vS5du8fLLr0f7Dp2S5EZiWQcQryu3rW2nnXZqPPjgA0k4ymgkI7YBsO+z9z7RqWO3mDVjVjS2bEiAq77o2nXAfq8YM+aYBPjkBVwixWT1AI2aK5E5XZdSA6WLOmAJnCGcy7Z4OkcaAOTOM5ZtgXffdXf0VkqgQ4eUGYAJoJM/G7ImYJFMkAOlTAIira6+PjNwkXMIdSCXXmRSskfn0z8dIpcLWcUWkLqIo6YdW2PSpAk5F9cxDpm7FnLSeOwfCLYu4BmBY83+Rnhp6INcKB3WnVN8oGzpNQ/nGNt31m9Na9asTrIBMY9s5CcyymyD5Qulnq7503nVdbpfzoWtliY6QHKVBfx6gubS9Rg5QNfmz675FJCea5jzQhxxhI7lq3JuPuc/yCHyBdytCbnK7tkO0O57vsVf6QvhiihgF3zFPBFfwD274zv+iQV0wEbZMNKj3x57xKuvvJJjsX3ksLGslz6sj2yB/6xP3LFjjpskUI/uSRwddhjdvp6y4m+//OWNOSfxD7lKVuTymc98OteEXJEpqsyFGMTPEUN0g1g3ZqkpihDyPdmVepwIHCQHPcyf/0KSyaVrta3wZInE3ndf26YrIppukHyyUk899bQk6R57HGH1sXj22ekxa/aMrPPctq0tqFuzIRT7sn76XL9+Y2zdsi1WrFiVtZrXrFmXL13UlWzbtk1sb9oWxxwzKgYNOiDvFwcdPChuv/03ceEF58e2rdti6pQp6RcPPfRwnHfu+3L+ZPLGiuVJEKuVybe8CJKJqxbpD37wg3yZYO4+L5mK/El8ZgfIq0ImsnvnIbvEIL4kTvt/dsMHxDDfIZvpiF0uXbosiXc+K8MfqSRusBEyNy8xF4nHT12PHSEWH3/syaxLiRhETNOhmMUfNKoSA484YkRu6f6Hf/iHzNBkm3YZ0JXMuiuuuDLjLx0iwna/j5GTudvibN7uTbLvZdHSPyLPfNgvuZgT+/f/7Mw9RWYuGZRSFdaI/BXT2axYxG6RbvQgVooDzi/Zk8hA1zRfscm16Z1taJbHjtmKbFWfITVLdjgdkqf7IAKRj7unlBc7fFgGcKl56Tx/O0acKPWqxR5yFJ+NQd6uedxxx2YdVTIUw/mY+E9m4gQ/5MvkLu6JR66h5A7f5vd8jp8hGf2TEVpKCSDT2VKJmaW8hZjpM/N3X/QC1rXYD7vhb6VONpsmV/bGH9kv2Wu2pvGTHzKnL7GnZLs7jq2KX+Kba4npCGxyWLV6ZcZIOzoK8ek4sVJc5xPiuZdK9O2eKL6Vl7rmKaaZGwLUWq1ffPNCoujROeKf2Ec3/ExWuvukeOKehrg3p9NOPz3ad+iQLyqnTJsVxx8/Km2/Q8eOuY5tmnLu3BmtW1aNl7wwZx+7b58v2aG7N1oiz2JnWcu7fbuqBFM25dwZbdr4/2qH0dp1G7L7vEZLbdt3yAZLWW+0ZeskRDXFy91KHjbrdkaNFH0raKF2TE0CNQm8nSVQI0Xfztqtra0mgZoE3lQCf5oUjajfuSNBrg70Y0aPjK6dO0XXzh2iTetWSZq2qK9qQe3YWW1zAmLU0EN8ARLV2/8qg7SQos3HZ1Zp9RAr27Q8GONPd2bXehmkdfmwr9GS5jxjxozKAv6FFF26ZGFcd+01CU482F955ZUJiowFZJTsPaDWD5CARACSgHSgSJYMQg1g9tCNgJD5BIA4DwBGTBXSduHCldGrV5vscm98mSZIHGMARaVemgYE/fv3S7l4iAfkFi9+Izp2bMjjyWXZspXRu3fHWL58bVVntSmie/d2SQI4HggGOABIAIl8rQ+gQoaVbDrXfPrpp2KPPfrmOI4DEEvDKSTGmtXr4rXlG6NTh8Y4YsRR0b5Du1i3bmX07FV1ikXeAIiAPQAC/AKKgKUf4AugBq4RGup23X33A7Fhw6ZdGa0ViXLppV9NMHX1t76ZpQVmzZoZHTq0jwMPPCBefe3V7CK/ceOGnM+rL6+NDu1aR0NjfYwcaavhtjjvfe+N22+/LUaMODyJC8QQOyBnW+XVbiRP/+jmyCOPSPBubsgN2UvkgmQo9oOcQlY4js7oHHB+5qmnk0guNoNgQD6UrE76LAQ1YgyoLQ2nELRqp61YqeFWtc0amERqyHIDRkvnXmSs+dCbuSAN99qrfwwZMjhuv+O2BKClCZA1/PCHP0xQyQaRd/RQOqCbP8A+bNihsXjRknjqqaeTQEUaAdSltinZuWbZZolcolsEo+3aCA7kNd8sjaTYOfALLPsMYLZ+cwbGS108YwHQ7LN0uPe9z8jeNmnbqQuxiUCgC8SSv51n6/4ZZ5ydBDd/RIywefpGZrFhINz8zcm5yADXQ+L4jL6MV7blkyE75SvORRBkQ6LJk9OnrUXGlKyulzSG2tUopjSaIke+Zjuz65E/8ljGFSKokNP8iq5/8KMfppwQDuZLXnRHXsgX4yKkyNz6yIPvIxyrbOHGnBdCzpx9h9SyTuQSQoT/IRMc73NzcU0vHDRwUoQktzH3VO9VV+gWSXBoOCcT27XMT4kRDekQiWRy5513xYvzF8fyFWtjwD79M2aL0d26dck6y+KWLD9k6BNPPJkZYdOmPRuzZr8Qp548LjZt2RIPP/JYdOrcKVatXhPdu3WIPffsFwMH7h2jR4+MH/3oh3HSuBOzS/mkCRNzO/+99z4cn/7UxTm3efPmxpKli5MgRuKIHWyXL5GJjDrxmV0hyPiM2rX0zyaQN6W5E1nxS7ZcCCB+Qo8ILzaJVOM3iEMvz/imccrWYU322ElpMEM35kL2zjWucegVaTVmzLHxxOMT8mWIlwsytsWL119/I8aNOyFtUybsPvtUtaGRZVXjuD7RunWrrHN92GGH564F9mh8pJidELJfzc9crBFZSRZV2Yzj0y7EEjGGTfM7Pimm0b3YT6bGcJx1ID2Rcwg8evU98lasE2PU0VQvW3z3guKf/umfkugjfz7Gjh1PnuwNKUpPMp/dOwrxaYs9mfnO2ObNL5GJXlLwSTIoRC2y1UsAMvJb/DMf8c99TTzgT2wDmW9tbNzx7KHUS/7gBz+Y13At8dROB3Pil+KgNfjtOQFZKWawOfd41+Ofng/EPmsoscL1Sjd4xKuYwKfohU+6V7InxDE5I86NwUYc43tyYKP05AUr+WrQJav5oIMO3vXiYX0+Z8jUpWf3WOt3rmcW45KP9Zm3sgVs5tFHH0m5ijH0K16Ves+uLVaxA/oWZ+16IZeqWVJTxiiy8xJCfBHnSnNCcyBn/9xPyguC6oVvfTboUpe1lFmRWTzm2GOjRUNDfOELX4jxj0yKsWOPykxRRKmYSqHaZQAAIABJREFU0qTU0o4d0bK8CN9VR7R6cV7VFC0/fNBzlXuHe4Z1F6K8Tds2SYraqu97JT2Qok5fs3Z9bp+fNWtutOvQsZkUbWhs9R9IUc9gSNFao6U3hQq1A2oSqEngbS6BGin6NldwbXk1CdQk8Kcl8GakaGN9XezY1YF+9NFHRqcO7ZMUbd+ubTZU2tG0K/uzrqr7BKxkZ/nt2/KB3gNsySL1Vr4q0F+f26N37kaKFgI0swUyXbUiS/148L/kkq/EnDlzMxMBgYdElSn68rLF8f4LL8gHfYSXDDfHADkAUGksgURANAIYQFAB1sAhIAHAAjJAtPn5/0JyAiGAr3kAGDJyAGPZlgDIr37169y+B0QBVYCQGm3GqRpSvJ7ADbBC2AEvCFiZk4BSmzatE5gALcgeoBQoBiYBWaBMVsxFF12URBCQiFw5/PARCbKtyTrvu39SHHXkAdGpU8dd9TobM+PlhRdejKeeeiYaG1rFtGnPxeuvr4z999svOnXuGNu3b4r1G9YmuEQWWSvQWrJnkHnmTy90C9DJ2gS6Rh49Om688Zb46Ec/Hldd9S+7yIfuCbhlSL388rIkPH73u9/Gq6++kjXo6lvUx7x58+PDH/5ALH99RWzZ1BSPPfJYtGqtI+32aNOmVZx8yriYN29OEgqIIgCt2sa+MonAJUuW7tr6enICfMQrMsCWYIAOAVQ1uGnIdZCNzKCyBdp31gp8TnxyQsoU4C4EOPKCLkpdQvo2PjLAuXSMpGnXrn08N316dtqlN2QqYrI0haFHIJJd0S9ACuRZE50hS5DFMm+qzLLZuU56txbXBAJl9wDx1mo8wJrNIkDpBdnFTgBzpCcZmAfbs3aflaY2ZRsqQgAQRqT4TqaR8gJszbgaFyGMEH8lg9k6AGn2wdb5Ezvkc2xTBhSwKwvJVlvrAGStFenjO2DfHGTETZ9ekTgy0rz4MLZru07pEk5nruFa5sqPCylqboUARU6UBmHIMeQBuSGz6IpsESvmPW/ewujatX00bd+eme3IBaQzEhUZW0oXIMjMiQ8gkc0B0UZfSEXEzqOPV13r+TVCjD9f//1fxTGjh2T840/mv2jRy/HZz34yZcmerZvc2I0Ywq+MY/xSOoP9eTEhnriWuZM9AgpJ0rVrl6xXOvigQSmzjh06xtattmW/kXKUATl06LD0W5msyo8gXJFmfBghffMtt8fUqdN2ZaNvj82bN0bnLp0yXsk+R1h/7KMfz3Hnz1+QnejfWL4iM0e7duse7Tq0z9q/i5csyhqjXbt2itNOOykuuujC+MUvfh4nHD82bXzGc9Nj8KDBMX78I3HBBRdGQ4uGWLFyRdx006/jk5+8OLdkl+w56xePEHSIIP7HbxDHiCv2xMbZAR8WAxGF5Opvx9JbaRxDn2KBl0v+diz756cl87MQRq5F3kgrNmQ8cYEN8b+vfOUrudWfvs8++x1xy823ZdacrfC6yIu33/3ud/M+QbfsRqboHXfcniSRBkR8wdwR4OqRPvTQ+PQJJK/sRXVGq/iwT3PmOD8w/1Lfl1/xIfNC9IoL4pN1lsxsPrR48fIYOnT/9AW+Qy6uzRfYDBLMWr/zvV/E2GOHZ7xwnvWxRTZsPESl+ym74quuo8ESGSsDggBkx8ZE1NIVPbgH0pEx3aNL3Vc+IZPTPdtxpa4sfxW3EKXmRSZsttxzELSlpA1fEgvFbpmiYijfECfMRQx03/a9GCdjlf5dQ0yU1VpKU5g3Epe+nadEAR2U+7ExHCM+iAv+nx6t0xrFXtd3rxSL2ZNnEHE7u9Q/91zGBj4tTvL1Xr1654uuI444Mv2b/qrMyyr7mdzpjNzpgz24FjunA89ZpWaxGMVOxdLyQsU1xbQSp41JX/y/NMAyFl9gr+aM2K1eoDyec+cDJUNTPHcf9dLIeufOnZexZsCAgc27A/it7vN2UWi69PiTk+O440bF5z//+cwUzee7fD7cHi3q6qsdOrt2wpSt844p/3xf7Saqzzn7f/GMPlu3aZ116RGwPmvXrkNmgyJFV69Zl6SoF+m7Z4rWSNEaIqpJoCaBmgT+uARqpGjNMmoSqEngr1oCb4UUVVNU9/lRI4+IDu3aRueO7ZIUbWxo0UyKylbKeqK7mjTZVumhHrguTZe8lfdwm8RpNnCqCofu+rVb19H67D5f6ox6GFZTtJCius/bcv/1r38t1q1dFR/64EUJTgA2wBWoLdt6gRQkCXAh06Ha9t0lCTKkCiIXMAMWZK7IIjI/wAhQAEgADwCodIhGtCG4NC0B7qZMmZrbEYEKoEa2GWDmuoAKEOF7gA5QAWIBk44dOyRIAiqRJ8uWaZLSkPMHZoB3YBEAUANT1g6giLACbN/znvfm2MBX1WTh2fibvzkps5Bcu9RO1GzJ2PV1DXH//Q9mxmXvXn2z8UvLlnXxyqvLMjsJYETsAENAWOlmLtMIGLE+ckYIAVM9evYO3V0HDz44gRfS07zfdc47E7ADypoBvfLKy2kDgOCMGdNj3gtVlu78F1+K+miMFctXRMdO7eOjH/1I3HjjDdGnb69QWtb2ciQAAIoMevjhR+LMM8/KUguyWugTOWJMZHZpuGIdQD8w5TOAHIkLMPscaKTLLE8w7dnmbCHHIzwRhIiZkkFqTT4rGVl0h4xQQ3LuvHm5jZiOgFkZkohNvkC3QDX9AO+l4zZbRGoOHDAwM+acS8bsHAh1PvIC8UAPzicvJABAzwYAWcQY+2KfpV6i34Bx9VKhLgGt44yNGCm158gVwNcMC+FVOrmbbyHy2QJfcf3Skdj16QJZgTSxRvJFpgK69G5O/K9swzQfui/b/p3PNjXQOvzww2LFyjcyVlgrXyxb5UvGlHk63g9SGiBHPJSmSIgPhC5bICeEN7KL/ZIrmSBPzZf/kQVddO7UKTNFBw8elIQ2n0YuWYOsMiQCX+UPpVwAm0CKIPBc76577s5r+uGD5mKLtOuTH58xT/7rxUlpYCNLF/FtbuIWglS8Md9Sz7XUFPWSR5wylr/ZJlnK6kQ4yrqmZzL0skhDOddmy14k2CqKlGdrrkc+kyZOiuPGnhCnnHpGbof/9vd+lGvo0qkqh6LxmfVoFvX6Gxtj2JD9Y6+99snsxudnz42XliyNju06RLce3WLr9q2xadOG2LZ1c2Z6jxw5Ii644H1x2223xOGHDU/beH7W7BhzzDFx330PZCkPNq5RGRt517vembGnZO2ZNzuVuWm91i3OWrdsRvZE5n6zDTrl07LsSm1mWcpsxufkWch68Ystl6ZmyHzHIaT8podSk9G9ilxLnVz+Jw4gOunpyCOPikkTJ8fo0cfE/PkvxtJlSzNeu4/QHZ2VtTzwwP1JqH7jG9/IY8QStiRTFMmKUFP2QDznR9Zr27v/F/fVZ/QykEys2T2AXcloRLIZUzZe1nF84IHm8dgqwpV8+TYbYf/W6N6GPDRXLzGQbvxCbHN/5AdecCED+QDi8dOf/nSSm+J91gVv0SLJc8fya/dfJDHfE3Ppzr3TuOYlxvIdx9JnqeNZalmK16V+MxugT/cef9OPeZGVmIlQdCw5fvOb32zeqi4euoeWplT+370IoW4O7KSUKLEOenJvdo4YYM4f//jH8x5tbPHWPEqWLp34ESOs1/hIRISi+y7bIzP3SPbCftiouCq+l2cL92UZvzKw2SlCujSoK/diMcuYpeRAuaexj549e2SMnzmzIoEdJ87xDXGZLVub+6T47pmB/7Nf39GpOMHGSzkOL8rEPPLlJ1UzzVZ5Dv/0N7sxnvrJnu9kupqXDHnPLMeMGZPNj7wEeHrK1CyLgyBVZ5S9tGis7muxo9pZ5AGw1Ak137KNvhCj5WV7qS/KL9kJUtRWI6Soz2yfV1PUh2qKTn7qmXjuuVn/iRT1vFm2z5dM0eu/++0aH/BXjYRqi69JoCaBWhCs2UBNAjUJ/FVL4M1I0VA3tG5ntG7VEDJFO7ZvFx3bt4m2bVpHi/q65u3zf4oUlTVaFchXBL8uH4SRompJyRLwkAqwl21TdVHVl6q21bdIEIcUtfUTcNGEw3df+9plmSn6D//fFxIAASkyLAEPBAOggwQDWAA9JAZABIAU0AboAIPAN+JCRozzgRp/A6pAQwGigB7QgSjbe+99EqiprYXkAGgAKQQLAILcAdoQUMAGAIYw8dv5iOMqW6+qfeofsgywMGegRIaMayCCbE0D0GTYAE1nnXV2rhHQcYzGUaeccnJuZzQW4A98yuSwfX7pkpfjhhtuzC3oHTt0jr323jOGDDkwXpw/L4G3a+9OigKdADVSDYhBJAKMwF02ZRh8cNx8828iAnmwPuV/6223xfDhw2LUqKOb6/GNH/9QEk8AFtkBcVVm1JJ4evLU2LRhU7y+fFV85CMXZH3Nrt06x4oVy+Oss6rMG+tANmnsMHjwQTFy5NFJKgCRSDvkCp06tjSNqOqaTk05sB9yQ3KRqb8Be/qdM/v5igzq0iV/sw81+8jXupEIVXOYcUmoF/KRPSGgFi5alNsCATZ2BDADsrJ5zQkgBeCQbYAnGSAhrKlXz94xZMjQ+MEPfphEAmIByATEZQjSCTswf/NDqCEcETLWAoiSs2Nt6zRP8zJv5xUit9RhozPXBpiRCwjOESOOjDtuvzMBvbWWmqjsvxCF5oXI4AvGdz5ZA8nm5XNyYSPAu3HYPyIDSC8Er2PJwrF+Fi1+KU499aSYMXN62rE5AOSFLCFTxyPnrKXYunXzMyQ0MrRkxwHyMpnIy2eANvKYb/NzckXCkR+/EHhmZPOoPTJjjE7IjgxkjSEZ+LTzyct3ZMZ3ZX2R5ZRpU5s73Bsbqfv1r/9rnHrq8WlLril+WBOSi9wQGuRZbMU5iC3kKNkiYP12vZIZSC5kSab8n50jtoYPPzRWrHgjr0VPfIJ/V1mtVR1MmdWyvBAB2bxt/YbMDn31tdfj8BFHNmetTpw0YdfLlPXRv3+VIYZgWLtmc3Tr1jlrlPbo3isefvjR6Nq1ezY62rJtSzTt3J4vc5CiGzZsjaOOPCQ+8tEPxZNPPhH9++2RtYOfefrpGLTL7zSDQrY+9tij6Sv8vGTlFhLeOpFw4i69syvEkjjLD/gamZAZW2OLdCNe6vyOzKNzPk4u/I7MkDtV87n1KRt+Q8/Guf766/MFAHsVpwrJSg58mf+XjG1xZPjwwzLLc/So0bl13nyQk4gyMbJk/bItZKyyIkhRZL/41aNHz8xIdE+gS+tiQ8hedmIsZJ75ymAUl9gzPxMnzLu8jCAnuwnKdnfzo2sNxNRzZLNioXPvvPN3MWrUyJRZiZlsyzzZHhm6d7Gz0klevFbOwPhsmT7UEnV/3nfffdLuxAZlQ8ioZF7yc75Ehl4UuqZ5+SduuWcgrcta6QqJar1IXzGADNgvklFcRm7Sp/iOTHWM+7ksRbbiGuK1jF1zMaZ46W8ZyeKw8fgWgtVa+L7rlkaNyPJSm5UtsAvHe/lmvs7xLIIAZ3/m6EUI3dm6b27iCP2yI3I1jmeL0rTRThPk5H777Z/xxDzpqWRB838yoCPyEjcdY45sVJM+P/zINa0r6wYfdljOj07Ny9hkJ96UsY3DZlzDc5fSMwhqLx2sm6+JsWK5+CS2evap7rdLMz55BvPMoBEbW2Sb7OPEceMyU/Qf//Ef49HHJ8Rxx41OQr9N27ZJXja2apl2uCPrerb4DzVFs6b8H2yjL2WZPJuU8kaFFJUp6lqO0Whpy1Zb7etj85Zt8cyUaTF16vQkRW2rl0XaoqHlH90+XyNF/6phUG3xNQnUJFC1OK791CRQk0BNAn+9EngzUlRNUZmiSFE1RTt37JCkaKkpWghMdZn+1PZ5D8G2z5dMUZ3nBeAkRncjRTNTIKpt8x5uS7ab7fOFFLVF0XcyReuiKT540QcSVAMgQBMyBDAoW09LZg8yBBgGTpAQCFPgCqgqW46BKQ/qQFnpHFvqFroGMAokVFkoI/Mh/c47f5tgAlgp28+RmEBxyXaTmeKf6xoDePrZz26Iyy+/NB5+eHySNKV7L+B/7bXXJiC15Q/QAfCQooC/LMmqEcOgJMYASnLS0Eh2pSYeyFhgzfyQJJs2bYnVq9bGL35xQzQ17YitW7ZHh47tY9y442L28zMzuxWgBMAQNuauAUfpTmyckv2C6LPOM896R9xzzwNZW++nP/159O7To3kbNMBGvlUm0/gE2bpZA2rkK2upZ8/e0blj1xj/4Pho07YCeUuXLo5Ro9UYnBndu3dLvSBjgUm37GOPPS6bUwBr5Fl1HR+dxBRAWbKTEHqAYGn0U2pRApcyNZEUmaW0aHES9mSPTAN+AUz6L8QCkgNpQZ6OywY9/folkb9o8eLou8ceKQ9EyM9//uvo0qVtknKAY8kOReKYD/3xhdwK2NAy2rfvFIsXL8kMvD337J/fAdHsEpg1jvlZP/KRHqwd6N28eVO0b98ubcG4xgRyERRsmg6rWqxVo6NScxGRsmjx8ujerW1m1yxaujz22qNn2qVzXc91XYPPAMlII/ZBvtbKj5APvgeSXd/55u18P74jqyJbpIn/Rwo69qWFC2LMmKNj4aKX8vNSogIYd51ShxcR7O8yJySpv0uDKzIjZ7Hj9dd1Tx+ccy0ZsmRmfD8IJoSH3+LPz3/2s9yGiuxgZzKuECz8FnHAfpAHPjNeeXFRSgs8OP6h5m2t5Cs2XH755c1bhs3J+q0JYWDu5IfMKVu9EXcIFwSRNbkWHbEfLybEADZhDDGBX7J9f8vWE1eRGPzcj+NkMYsx1r5+vWzHDdG6VeuUvcZrrtPQ2DKuue66JC8QOtOnP5d+8dBDD8bCxSujZ/c2WaN02tRno6lpZ+y778D4wPs/GJMmTc6GSUiODZvWR6s2CMn2sXbNqurlyIjD4gMXXZgvPw4aPCi6dukSD48fH0eMGJHxT5z2QgFRpKyGjvIyrMUdsipdz6+44ormBkR0LLbzQ8QhckYs4fdsll/7DLGndEmpe8zX2S9Sh87JiV+wJ8Rk2Y4vhqpHzVeMZQs4f3INdswXEfAIRrFZbJMhaj220dOpl2oy7q+77roYcfiIZoKbTcjs/OIXvxhf+9rXk2T3ggLhdcYZp8cNv7wh7Y4fWxs/ce+iY3YuXrJNOkJymo8xyaRklZuv+pTujTJP/fAxpJux2SGZIK7Iw73EfYR9GNc57Ny9hh7Ym/XySTZrvV66uDe5D7iuetkVcdez+TzEqRcYyDL3CTIusa9kGJKl8ejCnJDXCEvxFWFIPmyAHKzRfdVn7iEISf4r9pAhvdG/+7HscT5FhvTuHizuu0eKD16ikCsbc2+nL8Qm+ZIJUtSYyHIvMErjK7HAGK7henThHOu0Bb9kebM9MdrLHes3D7aOwEMI83k+bY3+RoryZS8bxBUxi43TA9szd/Hb84t4Xhoesgl6UTbGPG6++abmbfqlAaMY4EcMMH/yEgON6T7kPl9KuXjRSdeuYV704BkKycwGSxz0fWZ6tmiR+n7llVfzeJmiZFYacb3rnHNi67ZtaWPTZ86KE04YWzXHbNmyeinestoSjxR1Hdn6Vdml/9xsyRrYrrm6t3husP6yfV5NUaSocRoaWiYpaheRjNFpz06PKVOeizbt2mdNUZ8VUtT9VqOlbDFaqyn61wuAaiuvSaAmgWYJ1EjRmjHUJFCTwF+1BN6MFG2pk/yu7vNI0W5dOkeXTu2TFNUmPpt3vkmjpd1riv7h9nkPxLtvn6+6jlbPquW9FQBWZYrOyw7Hu2+f39G0NU4+aVw+8JdmNkBS2TIItJVtzx6sPUwjtGR4IHqAPwSBzwpg98DvIR+hByDIsDAe8OCBHKnqM6QoIuwXv6iyUwG40p3eHPwNiANcfgOgwErJFnzyyQkxZMhBSSiYF2LS9wgXGS0AFNABPGswUbLgSkMoD/ZAOzBnHurW9enTO2uVIoWBOuCjc+cusXNnXfTqqfPto6EBVOdOXePV116J4cOHxJKlixLsAiZAFdIAMAbGZBzKXEX6Gg+RAZABxps2b4077rwvyaUTxx2f2/lWrlyR8rnqm9dHY4uIIUP2S/86+eSTch0ILuOS69q162PlG6tj88ZNMebY0XHxxZ+IK674RnzowxfFgw/en4SPDEpAviJTG7K27E033ZygWZatzGCkaKknh0xCYiI0yzY8YK5ktwJVwCuAi4xS65BOyRZ4RYAjCawbgEQsIAPoxvrJBjj3HVJUpmjPXr0SuJurLdJIBCQkAI4sBNjYXsmiBIAzo699x9i2TUmJFkl0OM93QGj5fySWH+M4xzEyXYFm21ZfemlBc2kCxExV468x5eu37CJAvTSaMX/H0fO4cSdls65ly17ONZuvsV3TdciqNAlBWpTO8fRHtnSJzEdUsDd2yQ8R0kgIIJ8tsHfzQjaRu/PIVYb03nvvGZs2b0x5mSdbY4cIIj7pRYSsb3ZszfzSDz0jPlwDUabzMRtlF+aOMPQ34oL+yMH8kTGXXHJJtZ2+TZv46U9+ko3JEBnmhiQxpnnw39KgBeFuDOsoGWp8+vEnn0jbsUaxhByQU2XLsDX5IdtPfepTSSIZ18sXRITxyAiZJB753vWtHZmEYEPgkK3rkjf7KB29zV3tXYSg+p9iJXK0bEPenJ2t6+K2W3+TxCvd+9GsTIbz4qUI/l7xd3/32SRWZPOLg1dffXUsXromunRqiFVrtseJY0dlZreXKWeccWa8+urrSYre+OsbsgR0166d8+XZqlXrolXLiCOPGhELF74Uo0aOTPnee8/dccLxx8e99z4Qhx1WNTtDzvBNuiKnQsKbIzl64VE6gjuezcrstLZSG5EdIeHZD+KHXyLD2GDZPo+cco64ynb9sBHH0zN5s0lZwb/+9W9ir736pOwdw9fplq4Rpq6bWfKDBkWfPn3TZg4+uKofy2bZ6YL5VdZlIZfYjb+V/kDaicdVxlt9DBlycNz/wH3pf6UxEttAvNE1khqppdESf/SPjtm/e5L7KXKxlHVAvIthiMb167dE3749MpYjx8QAsmUr4qWt+OIiWZGZNbuHIcPISxMd2/HZpph/5ZXfinvuuSPvTa6/evWqHFMcogMkKBszb8RfaTxm/nyajsUW8iiNxujAFnK2LxNQ3EXikiMC2n1WbPXSotS/tEbypkskJX+SoWqO1k4+XjAgItWyFDdLfU9EqNjK1mVHOt+aHVuIWfJEsPJ9P9ZDfshPZKkYxG7JH9ltHLtXSq1ncaiqXTwv7xuu774pjjnG/YlO2I8XIMrwlAZjrlN2MrA/sYXteLYppXToxnPSsmVL02YyI7t//2bCkE3TsXPJTHzhW9boXkRG1kgfVdf2NmnfxkXq04P4aH3IXfInb7GTHum+ajg3I88bO/b4XJN6uWLxJy6+OHr07Jkyeejh8fmZ7fMaItErUjS3y0vf3PVivGyVLw/j5d5dttW7btnKz67E2rJ93rh+kKIyRN1PkaNI0aefntacKVpI0d23z9dI0b9q+FNbfE0CNQnsJoEaKVozh5oEahL4q5bAm5GiDXURW7dsivq6HZkp2qNb1+jetVMzKdrQoqpB17Rjez7wVpkE9UnUeLgG2vxdus/7/9JoKTvPZyZARYB6QK8egn/ffd43iJmq0dL8zCzTfb40WtqyeUPs0bdPPtADBoAzUCSTBqgBPkpDBmObE5DgIb40QSjZkQgYRBlAAQggOq0JkAVUgQrgGfAGRmzlBvi++c2rs1MucOb6AC4iT5aZv4Ej4A8QBDKsH8BCZgB+uscCWQCTzBMZFsCweZSaesYAnIxpLPOyjdw4wArgduONv4z9998vM9+q+p0zcg263M6f/1K0atkma4raRjvyqFExZeozccEF741nn5uawBiwtTWS/IBmawH6XRdYcm0AmYyyiVZjy7jxVzenLgAV5I2sUMCdLo2HvAHC/EOKIffYiJ/evfrE4kVLY9FLC+O111+J97xHDb0no0fPbrFkyaLMQCIXoA3gRYaqo4rIK9uizVV3eySU9SIbkCB05DvzJG8Emvn7HtFCboiNl+ZXzXhKV3Zkr4wipESp8Qh802PRHUCW26+jLp6ZMiW69+iRpBUgjrxwPf8P2AHg5AfYIkqAYOOznwH7DoiNGzdlXU/jF/IVYQ/QAvJIMnZrPKSyYy6++OK03/32GxiPP/FoNjWzXRghUW2JrxoDlbqXpcEJsF22+JPVpz/9mfjtnXdF69Ztck7IDplNQD/Qy4bMk/2XOVd6uCmvU/RZtmqaM5KEbfKTkm1b1u4cHaELOT5pkpcNI2PuvLm5zpL5hdBBPrEpBKDrsClyLRmlSAbEoXOsk27ZMKBP54B7yfB2rGuWRlds0s+Opqb47Z135ksJBEDJBqVftoHkKg1kSvd548jmku3m75dfrZrdmCcCjc3YxowIKFu2rR85URHpOzJWIZDEi2JLyCC+nlvyp0xpzhQVk+iMLfFH3yPnEA6ZbbWjKWWFQDF279590meQXwhR5OeM6TNzDDUAvaChL3Y0f8GC2Lp9W5KXthN/6EMfTJ27FtIE2XPPPbbKt4sW9Y2Z2f3yslejV68+0bVrt/j0Zz4T1377mpg+U53WDdEuG/Nsjq1bdsRJJ43JTO9Dhw3NhmKPPDw+hh86LF9GibteeKjFjDxXx1m8Q9DRG/JXXUa+RJ78udgY3ZED26BPscj9gb3xbTbgPPHaCxN6LCUM6Ml34jB9+JzdOd/4iDnZqfQkXpT6m8Zmg2XrthhI/+Z799335DZ6tsnO+M/kSZNj1KjRWavVHEutTS/2rrvu2xl/fK5R1p579otf3nhDvuCRrek64jn/dT8r9S/pi0yUFOCL7lleEvB1MhVbfvzjG+Jv//Yj+ZLCudb061/flPI3Lj8ptZ59Xwhi60UM+owPkCmimIx95p5JL+PHPxEjRx6W1yYzL6P4wB579M1rOd5ckJpssOxWQOaRpfgkJiP5itjJAAAgAElEQVS4yZQc2YLvxG/kIV9xHxF/3Vv5n79lwrIVLweRfnxNfOEP1sRPvNjzUpHOXRNR6jz2Yr4XXnhhvoiwHtmYru8lCD8tZQM8K7gHlJeA1lpecDi3lLahb/dINiZD0osQ45Lphz/84Xx+EGORuXyTP7ED9/hiPz179soYpQwPm0REuq8hGl2XL7IF6/cs4F7u5YxYx/e9VCJP90k681xDT2yBbYgvbJZ8zdf9yzh06se5ZEZ39M+2SpYrXYgZ5utca7B2cvYP2Xv//Q9kPDn++KpGrhjGl087/fTMCvXy6eFHH88SKchpj3mugxTNLfI7dqYdVCWUqme/fBIszTjrqoZMPjeHUlO0ZIrqPt/YsjEaGhvznJYtWycp6r7s95Spz8bkyVP+JCmaJfDrdsb3vn1tjQ/4q0ZCtcXXJFCTQC0I1mygJoGaBP6qJfBmpGirhhaxfduWQD4OOejAGD5saHTq0DZJ0fq6iG1Zw6kuu8mX7U+AeqkjigDztx9knQfc3J7b2CJat2oVW5O0QpJV31X/bKGvaooiUjwMf+5zn89GSwClZg/q5V122aWx/PVX4p3vODsBE2KjEBAyxGSZIEcBPQAYQVVqbGlyIhMUeQAwAXBqqAHVjnUuYqPUGENayaAC6GQxIS5keAAzP/nJT5szywAwoBU5A4SoAwfkI4uAFoACoDbPu++uQGGrVi2bu+06RzYUoGbt5gJQAX7IYHNFVFrT17/+jSQugHnA1njdunXN8cjMHAAb2/Q2b96apOg111yXpPORR4yMZ5+bFvvtt3fMnff8LqKi2mIHEAOCrl2akMgeMifZQ4CV9SBF5857McdzLDCI1CUj582d+2IMHnxAAueSoab+6muvrY5WrSIO2P/A6Na1e8x9fk6079A2vvCFv49bbrkpO9EvXrwwzjvv3ASK1mtsAF92zamn/h/27gNKz+q6F/6WNDMaadRBSAh1CRXU6GCqANEMprhhxy2A4+C4JHGJK45t3IMBx4B9HRswYOMbG7ApMTZNCJBAQkig3gvqvbeZkb712+8cWTf3fk6u142Xg99ZS5qZd57nOefss/c+z/9/9tn7jRmJZIzA/vTp05I0BQgRZcCgLyASAaUvBdwDzeQlYijzeK5clbI1j8ZeIuxKzk5zZf7MUyG3ERWl+vzcefOy+jzihm6WAhlkBbgDteYUUaAfQCFAqf1TTz0lgbNNBOAeAQlEm1Ng3byXHGpALoBKL/UbAB0zZnTmj1X5my4j44wTQPb3Ep2McDKfopDMk7HRrTNOV4xkQuY2RD4plOE6Nos0Aq4RBORS7IjsjJGduM7GA6KKbRSw7R5y0/8ybqRbyY1rbOSsOrqCJrfddnsSIOSMjCjHw80tezKPyAqkM/sxF0htpAESwRFonyOWfAfgyYCOIMcQHn53RBsJZiMi0xRs3Rp33nFHrF27JiOZRKzph34bJ19kzs0r8I+YZU8lp6gx/ttjv87PkBT0ggyuv/76HAcdME464KiyXJf0GRnBtyBTzAcSB9mjHT6iRIrSZ0QMMoWu80XIVHbNR/iiH/6GXLB5oD33sTPz2qZ1Tba5adPmtEMkPD3Sh1WrV8f0V6fnPcuWLU19+eQnP1HZ8Khpkzr94x/fHVOmTI3Gfc3Rtm37TPOwY7sq0HVx6mmnxo5d22PS5GlxzLCBKc8sppdv1geia9cucf3nPxft2tXHQ7/6ZZx5hurpTycJfcYZpycJ41i+49D8cSGabcwgABX/MV+FJOFDkF3syriNy7yay2IniGVRj2RBZ8yJcRm7cdNx80FexsdflIrdno3U8Zn1gB9B1phbnyHh2GeO7sCBlKE+2ByTF7Kk+aitsVHYKo8XS43BVyxcuCijLm+99bZKPuWly+PY4xDGfeLHd9+Vx4s9vxT1Q7IZC7KJXogYthnC73se0goZzm5tkJChjSv3GSOdcp0cpo77y1uqXWugdvhL+l6O7RurtYrsjFEUqTGzKUSy60QPa68QmxdccH76iWHDhqad6jvb599s4vBp/JXoSjbIb7APOm+9Ykd8mQ2HUryN7pdcwYhpc00G7jMP7vF8OmsNtc6XNAEiSNk/O3WN36VmQPrx8Qg/Y+b7jIMPIWMkm76RiXk1XrL0LO8VhZi3drBbY7IxWXKYs0f6Slf5nJLblB/SD/7TPfTbOPhm948de05uTjh+XnLp8jclKp9+It6tH95bzKmxkDGddTKDzJ977tnslzXZ3Bafy3+xDbJlH+aE/7A5Zr7ZmTEUfS4bM+YXkcq2/EzXyJ18Cqleeca6fJez2cJ3I+ON/eRTTolOnTtnZPyLUybneJzuaVtfXyE927ROAlmkqH55gSg2bk3Jk0ct74JlA/XQAkxlw7WpuSkQoyJF9aNVq0qEaF1d28wfihR94YWXorZtfbRuU5t5Rf373fumTfzWVVL0zxoBVQdflUBVAkUCVVK0qgtVCVQl8GctgUKK5hlHYC93zis/+1+k6P7mxmhq3BOjRw6PY0ePig7t20Zdraqh+6N1q0rU36GkqBx3hRT18u/nSvL8SvSgF3U5RdvW1WW0VnlJLQC0HJ/PhPl79uQLMgJwwYKFSVogyBTq+Kd/+lbs3rU93nzlFUnOIFt8RyABVMAWUCGyAiAGqvwMJCBIvKwDCgWkIWO8+AMXIj5EvnlpB44AZoDAPySMaI9jjz0uxyKCEeBCNgEbIiqALPcCf47OIoUAIuACQAc0kJeV481zE3wg5kpEZcmhhZgCVgAsETSIokIIyq8JiBgPAPPDHwLDw7KaPdCEpAb+RXUpQjBq5Ji44467UnYjR4zOXI5btqzPfJ6q9wJ9yB8ADemLTADMgD6yzTyQS5YkWEZQ9Oh5ZEx49rmcP0QoIkhfkcaLFy+Ju+76eQwZclT2fft2R6g7ZaVzhHab1m1i8bK1cfyoYbFm9eoYOkx01uiYO3d2nHb6qfHrXyOMz0qgiTAhP5Fv8iGKFAV8zSdQ/oY3nJryAxyRdcgQhAFwhRShc+YBgKxc/4YE/0kULqsUkwA46YLxIg9KnkyyKBWcAXYgrURtOqb8/MSJmVPU37Rt/IC8NskIuUamdAkhQZcRLggU+V/nz5+bUXP6S3cQNoiPcpyfbXlWOQoP9ALyrpFTTl5YuRuRA8hP0WDAd+WYbpfUAToP2NMtfSADdoHUF+2DnHafSDUEJ5sD5IFr9kQv6KE+A8Pa1gdfpVqyMbIFBCYdKZGNSD5EvvaRjUgGUblkKP/n6aefGdJIAOtkTo/LcU3243nmGgFCJiU1gT4gXegAu6Gj+uQ7ksPfzAky12aH+QXcPQ/pA5T3OOKIuOfuu7NQUSlQ41nkbZzIE33WJ/fqj74jOBBO5uzVmTOyrVLRnhy//OXvxNvfruDZtuxvIeDIVt/Mh2fSK/PDfm0m0Es+AoFUijrZEDAP+kR2+m0M9BlZUopWsVVkQMnziqjo0NAx5WyeRekZw+7de3Ic5ksuvmHDh8fadWsz368xjB17drznPe/O6P5t27fGnt174wc/+GGMHz8hdu1szOjPmpraJFkRH2efc1ZMnjIlx9i4b2/qjSJ8nodw+NpXvxrdux8eDz/0y6xEz65FFp58yknx7IRnY/nyFXHtte9PH0k2xs2Okdlyg/K79AHJabwIs5LbsBQwY78l9671AXlHL/h1JJN7zS9Z24zgnzyDbLVT8jCyX4S5v7Mh9sKW2by1hN0i+Oi8+TIvPkNoIz1tPk2aNCO6dqmNzZsrG4FdupiTtrF+/bYYccyQ1JtKIb9Z6atbtW6OFydPyrXIBol+8z90gyyMne974IGHY+TIoQfzm+o/uywkOZ22KWJtknbAWsqXWB8QvQhoa6K2PZNdWKPYRTlWbe2je4g8Y6cvJUKc/dusoWcl3cD554/LuerXr2+ui77YBpnyBWzBc0Rr8qv8jv760g9zXmzX+sFPWBfJVS5dX9Ya5J058Tx+AHnLlxfC2PwgOxGgNmdKESQksncFuqFta7R1u0TjlqjWEp1MXuzLNXwJv8Ee2bw2zLuIfEfm+U/zcscdd6RuGDNZ6be5INtC+vKhJbcqXSwnWfr06ZvvGSJFvRPwFXysNslLv0shMWsvW+cL+T7zJFJUv6wffCNZ8wvmnq2wBc/1PlLSLBQb45u0Yc0uFe2RrfTCOPXZXJtHsi4pJLyDGAvb69y5S9qH9Z9/sfZdd911SYp27tIlPv/5z8dzE5/P9xYbuoeSopljvnl/9r/Gv5qag2RoIUD12VchSP89Mbr/gMJJbTJSNHOTtqnNCFH+SWqfyVOmZvX5Qoo2NR/I3KKHkqIlUvR7t/5zlQ/4s0ZC1cFXJVCVQNUJVnWgKoGqBP6sJYAUbdW6VSWFp69DfuYg2/jLgeY4sL8xxow6JsaMGhn1dV5kW8f+5qYsFvP/R4p62S6kaOXFtjlfwPOYfU3rqK2pyaNTlYJKlWT5eXy+cooqPyt5GL/2ta/H1KnT45xzzm7J9bkw7rrrzjisW+d433vfkwCkHKH28gx8eckHsMqxMSRHAZKAjYI6wEEpagJsaA85AHwBh/oKJAGFXuARV+5DoCJFtfHII4/miz8gASwgEAEOoMkXUAd8AMTAbsmPJ8IG6L/33nsSvCNjgULAC3AFsBAmiDnH9DwPGANKgFCkqLEBMgA9UvSEE46PxsZ9CTiBKPeIDtu0aUsM6D8obrrpllizdluccNzIqGtbG+3a1cSMma/ELbfckv03HoSQMZMhYFTJP3l+EiyOP5ejo2PPOTfuuPOuBOIi2kqEIZCHVN26dVsCWfKdN29+Roh2794p6mor5A3afce2HbF3z54YMXJ4Vqh/6qkn4rLLL40HHvhFdO5cqcSuXaDM9YqaKLhVivGQg+Iuxq//QLpn6zuQDQwjgfyOVPK7uTI+EVibNmzMz0teSCSYqBvPJ3dgFNA3/+aoUrhmR4J1ZPO8+fOTWHKf5wLIwK3rkKLadT+Zml/klmeRFxJ48+YNGalID5A0dJhuup4eV45BV1IrlDyvJafrkb2OjHbt2qZ+0TlAXNRiIRKAf/OHtBHxpW/6Bfgj5pAVkydPSR1D7ImQAqDpMP3zTGM2//pljOay5NlEfCJUEA/ICLaLKCy5+oBrpIsIUcSCuUTo0++MAB4/IT760b+Pe+/9acqGbYl48ywgmfzNl2ewN0eTS1XrSoTViLRV35FdoifpA5sQAeWeD33oQylr5Is5d72ob3bdrr4+pkyeHHPmzM4oPpFjJcKVTAB+0bvmlT6Qp3lBOJMr0upXDz+Uc8xvIDy0K5qavIzfc77znR/EqaeOScINcU2+0m3Ig4rEMJ/lCDRChEx9N/6S0qAUGip5bcmHj0KgkYkNA3pPxooq9TiiZ/afjurTySefkrpsXs2Tvk15aWo89XTlSHPb+rpYv3FX9DyiIf7u7z4ap5xycnTuokDb7ti4QYGbVzNSe9ac5dGuLpJskUv3qD69Y/mK11LnO3XoGHPnzo/DunXJ4/TbtjfGP17/8TjppBNj0sTn4/TTTo1HH0XujYgje/VIYvWxX/82Pvzhj6Tu0ZES9SfiTKQoW+FL6T5ZIHroL3+AgDUP7NffEbOIP6RoyR9tTswd/edHyJls6Sm7cXyYLiLpEPif+tSn0v5LkSBzVXKISmtC1ggg95NvJbfjylxnpKF47LHfxNAhQ6NfP+vPrHjllRkZVbtj+84kY4YPPyZ9KVJ67NizkhT97eOP5frA/uklu1NYj84impCAvou8E/HppIQ+0HU6SPbmWKEokaGINs8xBjYvP6b1gIzokfWDHltfEIn0qPgGNih6E/kmCpv82QXdmjZtVrzjHW/OvpOL6vN8jQJxpVihdRjBy2/pG31FSOurNaFE0PtbWbORr56jDf8QoOyZTzInJYKRj/Z5Jfft/twAMQ4+jW2bY/6FX0JqIuWMnc/SvvUcecpGbNLwC3yKvvMn1mfrB3nQAfph88LfkcvGJG0FWbFN/3xOP/xs08M7RCn4WCL9kcjeM/j40hdrjxQL+jt48NHpO9i9f3ScnOiW9d480TGEqfvZpPEh9MyxTR1+hL9jD55Bp5G89Nr7iufbKKUDhUjXd/7O+4jnlxzoxuk9RBv8Mlsyj+RT5G6tsR5bly666OK8V5SyiNkLL7oo2jc0ZNGv5ydNzPEgRetb8mO3dvpIMb79lSPzNse1YbxZlT6LJlUK/bmuvDP6e0m/5L1K5Xk7947q+yo5Rb03bt+xKyZOejEWLFiSpGir1jUZJfrvSVEb+I7PV6vP/1nDoOrgqxKoSqBafb6qA1UJVCXw5y6B9773WmfVkxQFJkSKlp9LpGirQFRWSNHRI0dEu7Y1SYoeUPmzpVK8F8vfVQ915LDyMltyipb8d2W3HykqQqBx376DpOihOUXL8XlgAmi/+eZbYtori+LSN56dQA7gfPTRRzJSVPV5QKVEMXhB9+IPTPsOVAF5QBZgAGwCiSJHEGdATzm26qXcyzgyBkAGkgCpAo7ICHgHCkQAIUrGj38mwYprPR/AA0IAPOQBIgKQA+aRLEA54KFABTAzefKL+fJPVsYK3CItkEPIFaSn/FylGi0wgxAYMmTowSrsiCM5GuUUFSkKICGBgc+Ghg5Z0Kd/v4Hxta99I1avXhd9evfJFAaqzz89/skko/QNuASS9N/9+g10A3xkBZT73DiBkdZtanI+kE3IUBFUFcJmYcyZsyj27Ivoc1SXjE7t1KlznHvOuQm4Zs+eE5s3b4mmfU3Rtq42jh4yKL70pS/GnXf+KM4bJ5fc+ow0A/CBZG0in2+44StZSObGG2/M+QS4vvrVr2T/galSuRsgLJXUyfXQQhbAHgLCvY1792WETclZKQJHNBig6zOgEXhHVCBXyAYJYw579OgZU19+OUaMHJnXlLyUSEQEMaBJbkg07XsWHRH94zORYtIEOP4P0CN9ECBIRfpYSPyMauzRI0lcpA55ANpAqurzwLv8dvQcqUQ/Sz5PIPiGG27IAlBkk5E5NTWpW5+//vNZuRjwRqY6MosURTIgf/SFnSAz2AJiXmScfiKT6LB2HBcXeUv+niOXH/KAXNlSsTnEkYhkZIX+//xf74/vfve2uO227yXJpE2V0B3/LaSjedAnVbeRK0jFQ/MBlrQZ+uYoPvshP/eIBkf8mhukhUhY9o04QqYotPTtG2+MqVNfSn2ia8glcjLffIDxI7HK3JtDvsY4k7R6/rmcWyQRP2JuvvWtb+V8lHEbg/GSoWeW1ATG6XlIXcQ1vSCHktPVXCJEEDjsq0RK8kXmmI3q64svTo6NGzcleUxnXn3l1di5c1fa2KJFK+NNbzo/bVOBH/7Q/CNd+vUfEA0dOqX+PPHE47khUVtXE23b1sanPvXJGDHymPRLdA8x+rOf/c946KGHY8eOXZX5Oap3rFy1Kg60apXj735Y98z73LFDfUbBr12/LUYO7x8XXXhhvPDC83HC8cfGgw/eH8cff2xs3rIpdWPL5u1ZsK4UCzJPbBCZbD7I2XX8kIhxxJZxlxy0xqJtZKi5tc7QbRFrfKD+WwfMh2fzT2yQT63kwzwq7yED8+defnbSpGnRoUNNbN7cFFdd9cYk0tkkv08H+ZBCspobpKbcygipdWvXxxvecHpG0s2aNTsmPPNcRshLPSDSHeFmo+D888+LocMGxi/u/9fU7ZKeRVuiZBGS9J4fEuFtTPpvTSg5HPmXslHHrhDyyEzrFH+OHFMAx0YLoplvop82JvhypCFdQmixiXIqgO9C+iK5RJ6SHRKRjZkf67KcxtpBjiISkXU/+cnP4qqr3pqyJSM6yy8icdmhtZFPIn/PtZHBntgrX8Ke2azUEuxO/31unJ4pMpMOWG8925pvXbJGu4Zc6Id7+RKyKgWmtIF8Z6/8GLLXPWxbH8ib/9Aeeesz2eir8dG1EuGqX/wdPfUOoD/sj3zlLqUn5q0UgyN/1/mH3OS73/KWt7ZE8Y/K9cR7Avlb18ia7/G1adOeGDlyYOqbdxZyrqQN6Jhz9MgjD6cPRxjrY9nkKycTEJL6bYzesawn5oK/ZRd8hvnmu8opCW1XiuHNSLtCXNt41Ec+it7MmDEzbfOqq96RbdJP8kSKejfQ7vRXkbxnZ3oSpGgSmzVtUnatDrScgqip5CQvJ4UqUZ+VdarkFM3rW3KNlghSpKgNfZGi7i3V5zGlW7ftiOcnvhBLlrwWNXVtDx6fP5QUreS6b05S9H/cfms1SOrPHQxVx1+VwJ+5BKpO8M9cAarDr0rgz10ChRT9fcfnkaKqvMspihRtaFeXRFab1q2iqbG5cjT+35GiXjbLi6yXTy+3JbdoFmOqaZ3H85saK9VCS6X5jBTNAIBKTlEv3UDPTTfdHC+8MDkc2QOkHLlF6LStaxOXX/amjNhAGgEMyAjRV4hFpAOg4gW/VH8XPVkqlJe8f0A3UApIePkXwSFiBthCaiATSu46AAZR6Bi3vsl1undvU7zhDScfrGrsGQgNbQFawL2XfKAHmQJUrl9fiaB79tkJ+RkAAsAh64AMAMTn2gBKPAvRCrSJOkF6AKiAPTmRszx+jmW7HsgHYBAiEa2jX98B8f3v/yDJ3Jo2dbFp88YYPXp4LH9taUZ8kBH5A4FInHI0n40AxfpRIu0QDYMGD45bb7stRo4alf046cST4rXXVmSkjLywipDIa+hZ5qDXkUfl+JCjJaLtmaefid2KtHRoF9dee01Wne92WJdobNwbAwcOSPIAASwa9Yknnoxhw4ZntJXIHnNtLuRU038/ez6QK6oI+CsFj/Tf2OgGoFqilHbv3JV9L8U/9BURAARXijfUJTkD4BsDHdInwBUp+vgTT8So0aOTnKJDJWektlynXz4zF0hBPyNdSiQqnSBnRy8RM/qmbdfTXXrmy/wC+og+z9FnzwauVR8u5AXbQgTQb7ojeg7AZjNJZKeeNB+U6csvT01wjSSQ9xIxQI5IYyQKgo5eIkjpHfDPHlzP7vUDsBZJJBoLmVjJl3pq/l4i9hAE+uZ5gD0iB5mnSMe0adNT/p5lnsmb3rJFMicTpAICxO/GTWbIQVFr9N+9pZK0OTQGtgbkIxw9b+nS12L37oirrrqkAsL374+VK1bE5MnT4n3ve2deX/LhlqO0bFD75oYuIC6RTfwBXXv8ySey/ZLmg/wQTEgypDE7QTaUnKEIIT6H/vAPiDZkFBKI3XkmssczjR+54vMSQepaxAoSBBkox+7KlauyT3TcHC9ZvCQ2bNiYBbwUc0FE0bdZsxxDbxWNjQeirq5NDBt+TAwaNCQjGTdu2hBLl4oibYrZ85bFheefGm9+85Vx4knH5+YCuxeNOvnFKfHww4+k/nTu0jUJh8O7H5E+pXPHzrkZIk80vVy8eFG87S1viSuuuDyefOI3MXTo4HjkkV/FOeeOjWXLlkSHDh1j44YtcfXV1+TxbjZL5+mSI8hIvlJtniyQ3ebTuPl3OsAHlNzL9I3fpKcIcAQYn+Z3c1COIpM/wqsUsrFO+JmcFIRBdPH1dMH8i+g1v+yGTWsXiUSf2XmJRpeygL7PnTM/0xQgRk866eS4+aZbYtu2HTlPNqgyMm/tuuhxWJc4qnf32Ltvd/p8z9VuiUZG/Fo7jMlzkW50FMHlM3/jc5BdfC4ZIvX10VhdO37CtOhzVOXotc2EUqDIs43JvCJpyYoP4Ssq0Ycb00fTR76AjX//B/fFh//mPWnD2pcTmT9QMArBxq/RC8fWyZyN038kpudpW7vGwi8hOI2VDEVO81nuMefmj/9ieyLt2T6btXHDtrxPlEJadB4Bbv2nJ/QIsWxjhj9hF2yRj2WH5Md3aI/cK0WLKmkw9Nu/ckqEDFyvr3wxH2Ds1oFKSqBIGYnGNH4nQbTp/YHu6TcdkhOWzrDjSnGkHpmLli572yETGwMvvfRyHH54pcCjtkW6kyH5IXE9u6xvjs2Tw7p1a1N3zUHJw2qt5kMQ5DYMXVeKJvJB1ka2Y/zGQhbaMy+eg1w2HvexD/Zsc8Zc0TeR9f/yLz9MHRs5clSOR/oGMj/n3HNzY13Rsgd++VCce+7ZaVeOzx9KinoD9LyWSpstp4O897WkcmqRb+XUkGPvLUU6W3KONu9vjrq2NmYrVe0dn5dT1Pvktu07kxRdtGhZlRT9cwc51fFXJVCVwH9KAlVS9D8lpupFVQlUJfB6lcD73vf+g5GiOcZDjs+3VkApo0H3R3PT3hh5zNAYNeKYJEUb2rfLaNHmpkrlUKRoeXHNg00HKkfhARkEaSUv1Z6WHf2azEEqn2glhWnl+LyvQ0lRL7dAm5f3f/qnG2P27Hlx+eVvSgAF8N9994+jVTTH2WedmaQFoCxKxD3ImXJUHdAqx9284CN0REKU6sOlwA3iBcABLJFPlaPt9yZoAJjK8a5ytBYRgMBC6ugjYArAIOKQQiLqgKsSuQF4AxQZebVxY5KigN9TTz2ZL/yADMAi0qRUrzUmIMp9gJ7xlfx2jqQD0iVfavv27cK/ESOOyX4BcRXSoFMsW/ZaHNate/ziF4/GiBFHJykqZyCS6fgTRiRYRdySHUCt79rWJ88HiBBQjs/73LMdG5/0wgtx3QevS/AlEmri8xPjjDPkH+2cefYc2xXVO+PVGS35AjclGHfUFIDdunlrrFm9Kto31EdDQ/vo0aN7Fl1Sff68885NgI6UAPaMo1279pkOAMkGoCIZRcYiPYDFUoSEHgGg9ALQMwYA3ngRXgeLSmzbfpDk8kzAFAGAYDEngC0CBbgF+OmCZ2gHIaWCN3IYUYDgNm9k6Bp6QIeAeoQ2HUT4iLIR9SaXp4q5+ojw1CcEmAhLctd/hFTJL4vUQNKbH8SkXJH6oX/67DuiBqEkCkvfjdU9pQoyGy1A97LL3hRPP+1obG2STfpER7WLdEZOGDPCoESnluONdLjkWxXZZVx0DWErmo39levQQisAACAASURBVNyDNgD0iw2JREawIkgQ91dfc3VG3plL14s6Ng7EhraMH7gvR11LTmDRVnSy5P9Ecpsj15fCLGwRSP/sZz+bduleeuFYJ/LtsG7d4qFf/SpefPGFJHJK6gjyR5oA2n4mGz7C3LN9OqJPyJLHfuv4ayVijl6Tn2g9RBNfYw5KXktkNVv2XPNlTHTSOJA1dKQU3PLMJF0ffzzb9BxyQpL6Gzk1NSlo15Q59BCpZLp+nQj0rkmMKWSlkBbZs7V16zbEnr0RHRpqst2Va7dEQ33btCmFlXbv2Rk9ehweHTs1xJ49u+K8886Jt739Lem/+T7PUDgIAUX+8xesizY1EUf2OiIOO+zw6Nq5a9q8dBh86/Jly2P4sKHxwQ/+dUx+cVKMGKGq+tNx0cUXxGuvLY/m5v3x0pRpcckll6a/Ihd6VSqu88dIIBsO1g9yFCHHnxd9dA+SmO3zSTYvRFMrakVe9BFBhURmR3wY+/mHf/iH1FH6oD2Rk65BbpVNJtchjcieDN3PJ5hX/9gGn6F98/D00+OzX0uXLI+1a0W618T551+QUbbPPTcxXnnF5ktDDB92TMVe9uxK+Z1w4sjUUesVnUfuWZ8QXa7TJ1HF+mNdQryzIyQmorSklHDk3troWv1ij3TSJoQ1w/3szJohMt08Isf4RvotChSxxa7ZX2Ujsynl6RkiSxXMIevKSYWj09bOPfecnBNrF/+nD+zRF/shQ7rpPj7R2udafpGd+YzcPMP8II35RJ8bu3m1QakviF9pDOij9ArlnYPvYHNs1Hzwp1/84hdzTfaFOOV36AIS3brL5vg46zNSkByQlORp/UZC+u5zusR/sHkyFXVqLfZ+QM4IQHNhc4Of5sPoFX9gvPxSISPJ2vx4bSIT6S7InI7TLzaAbLQGkYvPyskDY/CzZ/XsWbGVpUuXpKxs6tJVJD0/U3Kie2/wZa58Zp2nv2TmZzrA92tL3/2tUgCwTc4d+yMXaw3ZlhyvCi0ZpyJjbIlumps3nHZabN22LTc1Xp4+I8aNG3uQFM3TQy2RojWt21SqzrekVDKXpdBSOTVUCi0VQrREieaR+v3NUd+uPnPgZ576NrUhbyh/6Pg8UnTu3IW/9/h8NVL09YpsquOqSqAqgf9bCVRJ0f9biVWvr0qgKoHXlQQOJUX/T8fnCykqUnTE8CEx8pjh0b6+NqvP19a0yePzXmAPxP5DdvJt/v+vpCggsXv3rpQdYIYDFSXKCSM/kaL5HP+kecrIgDYJHoCWz372czFnjmqz52VuNZE4N974T7Fl84aMFBVdBkQiP4AexKcjvV76gSqkH0AAWCOvgDZgp1T0Rl4BTCJX/ENYICkADIADEQEoIAZEUACWIgWBf3nkfAbgAYH6qw9AHFCF/BGppt2SO1CfHA83PsenjVv/PRfwAcyAJ6SWZxsLYIjMAEqAH6RYqehbKaChoE/fLGTifgACSBQJtmrVmhg4YHD89Kc/i969+0RT4/7o0LEhCy3Vta3J/iEPSy46AAtJQBaFxPE8QBO4Rvypuj7huQlJkiKGhw4dFk8/9XS86U2XRc+eR8bdd98Tb3vb2+O15SuS8Bs1anSCK0dIzYNIsfb17WLd2jUZKdqjxxF5dLdvv96xaNGC6NOndwJd5AhQ6Tiqir2vvjojZQyEAoUiJVULLtGK9AvA1HcyJBvyolMliticAICKPZB5iQxELom+8lzXA4FkUYA9IFwKd5HjxEmTon8LyETglmhMgJO86BBdQ3T40pajhAiMPr37RevWtfHy1OlJ9tA5fXKNe0uEkzk0B6XICUAPaJMfYnbq1JdT9wBs4zY/pX3gXdQVcgDIrkTUtMk2Lr30jTFv3pzMHYmYQ+yaczoNQOs7/SwEKcKk5M0rhKSoKpFbvpON+0X0IWw8rxQVK0egHa1HQIncku7hb/7mr+MnP703ZU2uisIgdNmtOTB35cgqcG8ukJ9kxbYQKeYLEYv4rUREzkpi1xiQHo4gI2WyCvuW5vjIh96bpEJdbW08+cQT2Y/Pfe5zB8llBAid5rPMnTEjCswJG6XLCEv9mjrt5SRY2AM/gcC8+eZb4x3veEsSk6XgFNmL2KLHbJM+IQLNrfnSfwQKGyzEp/nWFxsC5pUukwudfPe7350+s9gFkmrO7DkZzYlQnzTphfRdyMokQFeujCXL18fwIf2iqbEptm5TKb5VtG/onGksRJmzQf71+BOOjWeeeSpmz54ZH/jr98fJJ5+UFeT1wXj4XgTej+64MzZu2hqduxyWujig38DM99u1S5fY33wgdXT7ti3xta99JRYumBfHHIMUfSrGnnNWbNmyKQttTX7x5XjPe96bMqUr5Vi0uRZxXFJNIMrMLdKTr0Qekx950AFzbX7l26SLSGPktXkydrbE5/K/bAIhJ3KQH0L68B82JGxYsEHtkT9dNY98Ct+uXe2YI7rAZxknIvonP/lp6t2smXOiU6cusX79hujW9fCsLs5Gzc2sWXPi6MFHtxA3W2LT5jXRtr4m06MgKY1NvxBMxmrNIQtEJ30veTSRonTIOqc/1rcbbvh6fP/7t2ZUYyFyyQBRVSqek2+pNI9UNEZfZEtmbK/4Sz6S3yhH4L/3ve+ljNiutU0OaGSU0xtsjv8rhZDKkfuSb5VfpI+eba0phd3Ysr5ZV32ZIz8jGskdEWcuzIO1g/+QasB8WBOty67XvnVTn60N+kIOH/vYx9KP0A/Ervnni7wL+Jl/0yf+kr9jf/wWP+R9AGlOZt4v6Kc51w/99120t2chgrWDzEbE8xd+N2cIaZtk9Ir/1UfvAqKI6bjoYe8hPic//lcfS65zOsEO+JbSP58pekauCi5p08/8DF9n/HyS+dUHfbVxWU5XGJfr6BZ/Qpb8WEkPQkfIpqQgIl96yV95Vqk6L/q0b99+SUJLo8IHX3HllRkVKl3IU+MnxLhx5yQpWteyjqk+r/9tWt75ChAv73+5N9/aRnklOrR8Xn4/WJ2+pdCSgnHkWlvbNvOGFlL0uecnxezZ839voaVMFlXNKfq6wjTVwVQlUJXAHyaBKin6h8mteldVAlUJvE4k8H8iRQ+tPq/QUpuM6qyQoscMG5qFlurb1uXxeYWWCin6u5dWwqkk0c+fDuxPgmHPnt35kpv5G9s4et9YiRb9d5GiLYfnkxQV8QB4ff7z12elYtGDIlpEJX7yk5+I9u3axj988hMH8/AhcBBcoh5EbQAGAEcBFKUIi+uQGF7iASIEm+hIL/cABrACxAECoiEAaVEhQASg7bMePXvGwIGD4777fpYkEMAAhCIogGbPLhF8BXAgqABvQJw8rrnm6vjyl7+UIE8/ARcgr3K8fMfB/HkAInIEuAeekbiue/bZ56JP794xYED/+MlP7s0ooiOO6J5jAryAIBFZa9aszUJLClYhNZqaHJMfE83Ne2PL1s0JnLSBzEVsAfeiRwBGzwACkV6iDv2chO2woQmwP/K3H42pL03NiJGJEyflnEstgPQQdbt2zbrYu3dftuFoMXLF8Xp4RJSacdbX18U//MMn4r77fpJFl1Svnjt3To63c6dOGXGMwHjnO/8itm/bkVFX5uzoIYPjK1+5Icdq3hF+AD7wCuwBmZ5B/4wPWDWXiAT96dDQIZ4ZPz7JFQQTuYl6oXOAXyHkgHcgshSsQI707dcvZs2enW15tmtFOrkGcQ3U6kPRC3oFcCNIjfmlKS9HfX1DrFq55mC1a6CXvHfu3R+Hd2mITVt2Rl0NoFc5IrinMaJdXeUItOK8hx3WLVat2xTdu3ZKO9ywZXt0qK9U4y0RRuRNVzZu3JLHGqWcYIMit3fubY4jDmtIEmXZstVx+OGdcv4QC0gAz1y8bG3079M9x69/lZyyK6N798Ni65ZtSQoA/Zu37Ykhg/okCYXgKyRIKZbhXvIxT56/YuXyOOywrrFv354EwMgPX/pbIt3YL/mRiTmSs7JfP1W5V8Xpp5+Y0UKlcAhiWNvGUiJskSZsynxp88UXZ8Qll5yTc9axQ8eYPWtmkpTyyCJO2Ni8eXPzenqDCKPD7LpUg6YjNh7I9IXJk3Pu6AsycsyYYzM/qQg3MvEPaYsER3xt2lQ5RozwQnhqQyQqkpcOawOJgtA3LuQSYqrkN0UuOELsHjKWq5LsyExKkQP7D+QRdj6oQhh1SVIrU5Zkpeq2SZy4ftHipbFjh6P8vTI37fLXlmWktnQK8vouXKjI1mvx9x/72/QVyJCtW1Wd7pxt8j1f/8a3Ml8ffzJ61LEx7eVpMXzYiFi9ek0lKrZpX9x++22x4rVlMXTY4Jg06dm4+I0XRJcunZI0fOrJCfHmK9+SR3u3b9+WY6a7NoJEiPO3fE1JN2DTh76VvMXIQDL2GQKRrOQ6JH8+tjKf85IEJS/+wFqgb+6zUefZIvp95rgy3yd6TvQmPSxpYJCB9IDsRRYiueglf8Mm5HHdtXN3FuDz8yOP/joWL14Sy19bF0MG94+LL35j6v/D//ab+Iur3h5NTfvihRefjT27d+S6Q38K2Y6QYyf8CCKS70OCIunJng6Z35ramiTD9Akhh0RkM+RhzLt3N8bYsWccjFoux6M9ix6fftrp6SccnycD7fBTiF4pKUrxIX1BDJJ3sdW+/fqmn5YewbPMGVnbREA4krfPzYUIUnbIlq3N5gXBWQpp2fwqpyz4RzZgM4yPd48cxuwX0Ym8tV6yGeurvlrrSwEqem7erOE28fgCm0D8vvv5Ue0j9vl1m4vmkN8379YopKgNGOubPtJBciEDBCFiFyFufGySnNg4/WK75oRcPd/awMd4Ph9FNp5XCPsVK9bGsGGDc6w2mxCZdBExyh7uu+++9MVk4Pnm2RrjWXTX2MiB/tMPa4w12pj0wVjJg/3yoeTP/vk7vo08vvOd76RM6ZRNBbpY8nqKrDevdIYv93w2Mmfu3PjNb36bMrNhyy95tzH/1hmF5Sa+MDlJUcfts8hfpktqIUXbtMkUJmy5knu+Of2oNcfY/fP1+wotqUDv+HwWbGrbLg5E6yRF5RR99rmJ/wspijD17/9Ufb5aaOl1Amiqw6hKoCqBP1gCVVL0DxZd9caqBKoSeD1IoJCiiNDM5dRyfN7PpdBS61YHoqlxTxwz7OjMKdqxoT6jRJubGqN1qwrYzuPwLcnwRUAiQn/3Mlt+rhRfSvK0Tatog9XJiqJt8t/vEu2LFs1yTwerz3/605+JuXOXxIUXnpORokDnDV++IVrFgfjL970vQZ8XehE2gJvICpFtpUqwv3nRB4S92Hv5Vt3c0WFV2AEZYEekiugbRAIAWSqzItCACC/qAEpWh43WUVvXLjZs3JSAEFgAjgGaefOXx9izT8ljuY6aah9wBQ6Qupnv7emn4qKLLogHH3wgj8wDoQjPcjwdmEK4AD9IWEAI0BRZA+gglZcvXxajWo4Rb9myOccFsPheIb4qEZNIit5H9U7SErAHMMlJhK/7RC8CdvoAyPmOkEEeAVIlHydy0XFpkW1tamryiCEy15jlhwT2SvEO5JC8acDnzh07E6gDkUgVuUcdh9++Y09sztyIPeOrX/1y3HLLTZlTTT7Rjh0aKnkXBw1KsuP+n/8ijjlmZIwbd35GZak6f8opJ8X48U/nWM0VQheQRVAiJQHiJAs3bMgxkwtwmlWSx46NPn37JCHgmC4wiLQQMYTMBDh9JwdHnz3D+AFTwBXRTWdOOOHEg7ktjU97ZEwnRcsgfOgSUKhvALe2POvYMcfFt2/8dkYaIckAcPdpA9A0D67TbwS9vJ9koZ+Njfvi0ksviV8++GDOiWtFG9ElfUb6A97IEaQGslD7iByRvZe+6dJYsmRxzjugjAygV5Wj1uvyHmMxJp/TbyCaLgLrlaJA0w5GUmqPXJAJNgkQLOyl5GKlx4h2UbFpI/PmxQUXnJ8yROSIrCpEtmvNnd8r+vJazingD0CTiQrHSL/efXqnfEWFeRYdZKOIQRGA/pE5nbUZIkKOTnft0jXuuvPOzOnrqKc5MT79PvHESjoGP5v7V1+t2AzChsw6dOyQYxUtSXaiLR2HPe7Y4+Pv/u7v461vfVtej0jT9+eemxI33fTV2LFze6xcuSL+6q/en7IYOHBQ2ru+sQ/ECJtCkPIp/Jnn02XRXEgTc8OX8SMVn7k/fyfrrCo/ZUr6ADqI6CBn+i0HsZ/ZirlTGX3hohXRrVvn1C/Rnp6BWK5El21OQnfO3NlxxRWXZWSg46byFq/fYAOlQ5KDt3/v+5mz+MD+1tHceCDat++Q0eCOic+ePSuOP+G46NixITp0rI/Gxt153L6hQ32sXb02FsxfEmedeXb6SL7Gs7VPv9j+8ccfl/Jj2y++ODXOPPPUnDs6gSjW1vq16w7mj5W6w/zKhyvXcyX/7ozUXRtNpRgW3XryqSej55E94rTT3nCQ+HKsnv1ow/ySFX9bTiGwH+RSWesWLlgUu3ftyrkyD2xAoZmdO3fH9FdeyRQG6zdsyGPzF1xwYernylWrM89zjyO6x8wZ02Pzpg1pLyVCs1RfN9cINP605KTVF7qAFHWdTZHHn3g8CU3rnefwt0gy95ofum/dZfd0DDkpavLee+7NyuF0Balozks0rLaRb9pGLrILG3r0i4+qFC7sGXPnzclIUfchb5GG7uF/+B62iCRD3NE9z+FX/bPBNu68cbFk8eLc5NMefUa+6Q+yjc+yhokO5X9FzCrgwwdYK/lCstA3do4Ipz/mDplo/um6dw7EK19Il6yJItpFKdMJ/eWXtC//pwhzmxjs0WbDuHHnJUGPrDUWRN6KlSujfUO7JCDLZgzylxy9B/Bd0g0gS5GxJcf3ggV8a8+0e69ccveSt77zF2yV7pfcsHyQ9YDMkOfmwxrtZIa0OKKGzb/x0E02zAfQd/PtfcnP+u2r5B62ceuZfEdZl+kOEpuf5RNvueWWfP8gQ3pnM9Fce97SZctT70WAmmupdeifdy9rI/80YcKLcckl4zKNSR6Pr63J90VzW8jQQyNAf1ess/J2XQpflp8zJ2kLgbp3397MKXowV2nrmmhs2p8nYxyfL6Ro+w4d813N39rkJr4CT4qAeuf1mnkgbv/ud6p8wOsB0FTHUJVAVQJ/sASqTvAPFl31xqoEqhJ4PUhAoSUVPEvFeaRoiRSVU7S1nfhWBzKnqEjRMaNGRof2CvW0jqbGfRkpWkjRQngiRYUB+h0BWY7SO6JZjkIhRdMBH0KK+rXkFM1TTa1a5+9A0fXXfyEjoBBDIkIKKbpm9ep45zvekYACUEAEAK5IBUAYqEK2+CrRFyJLgAdAR+TT3n17EgiLVCnHxhF9SEgv/8ADUgiQBqiABsBkz959cdEbL4tvfvNbGRXqfqBIe4899mT07t3jYKQnkApYl8gvUS53/vhn0a1zbWzf3hgXXnhWS37RpxLslmIOjtwC2oCPNpA/AA8wI2pq1swZMWjgwIP5WwEvgAzJVKIsyAPIAUIAmnLEf+v2iKFH90ywCWyVyriIn9IOIldEFHIWMBO9RS7GiIgDxBB6AC0Agzg+9Lg6AhIYA7w8HxmJHPR7r159YubsBbFzT3O0r28VAwb0i31792S02ooVy2Po0CEZBfvwQw/FRRdcmLlJVZjt1LFzRqIiZXbv2ZG6VjnCP+1gfj8EALLP2IA5wMv8i5IDWoFjAL3b4YflMUl6hVQ0h6UgCfCFZC0FOYBU+ggAI00yWmbOnNQR95o3z9cWQs799BAApDfkTycRTZ6BsKqrqY377ns43v72N+a92navOQLcgWRy1YZ+I8ZKO0jhs848Ix5//Lc5FoDVHCE8yNwciY6Shw8x4rkIBHPpSDmgumTZ0uwv8I+A04Z+IZzoPPkZI/kgFOk+gqZSeKwp5s9bEOedN+5gcShEKhui74WIKhHIgDLyQv/YEmKXTtNt8tE/hAgyo0Th+Zw+Ic2QK+ZYG/TNceQje/WKdevlb2yTxIDxVY54705520TgG+gecnrRkg3xzqveWDleunNXzJ83L0kk0We+I3ZUo0egiBglT37FEdU9e3cfzC/qOLn5nzzlpST3u3U7LCMfTzj+pLjllu9k8ZGS79K8iPR9wxtOjZWrXsuNGGQW0lXkJjkjeMy3zRP9pHeIiEJAGBMZIOxFmdIJY6Dj5qvkO6ZrZMD+zae/0StzXjZ+zG1GNh92eNTW1WdRJv/qattG69Y1sWrt5hjU/6iWI7JdM5pSVNzf/t1HcrNi40ZF5rbE0GFDYtWqFRlh/8tfPhwdO3SJVSvXR9u29dG3T/+0N+3wk+3atYmr3vHWWLhwbnz++s/Ezl3bAqG4eOGy+It3vit1wHhVrUc6sxEEG3J64cIFOT6+48wzz4g2NW3Sx82cMSt6HNEjo5X5EwSQo+pIUcetkVkXXnhR+mT6Yi1yHXKL/iG6W7VpFaNHj0q9ZmvWFm2TK73T/0LSlvybpSjP9OmvxKYNG3Pzjo9la9YKtjh02PC4/4EHY9GSxS1kZP+cLwSOo/SVdDH7Yx1/EQcyUpm8jNM8sTFEGX/qy5wiI+mAviLK5I+ur28bc+bOyehX+ss26Aw98Z2OsRt6XI6KlyPujz7yaK6jZFYiKfXfmPWB/bID6401wRyV3NrsUiT/ueeNTVLZtRUC8flM7WCdI0O6x7bIXZ/prefbtKDnfY7qnf4Z6cnPmiNEp7Z8XvJrWmvI39zyZZ5DFjYwvR/YUDJ3bN36ztfwI6IVEdH8un7YfEAKsq+HHno45W4tsR57LkIRuWfcSEH9oWtIVn3hf6TxGTJkYBL48xcuSFLTekBfEL82UYyR3bNVRDb5WPd8GTc7P+mkE7P4JGKOPF1PRubSz/TIOPgyY6cL1tNSBMvcbd26I/MG0z2Erf7znfwJO+e76DN/UNKysDO+kX9CRlvr2Zp3B234XgpneQ/yN6Qn0lg/vVPRr4cfeSQJUfNsI6fkpaW3ZIEUfe65qXHZZefnhlVuukccLFBGH3ft2X3wmHzJJ3roe/WhpGjlXbJCilqH9zXuS1/ApirPrc1IUP5nx87d4fj8K6/Mit9HiiJGkaK3/fMtVT7g9QBoqmOoSqAqgT9YAlUn+AeLrnpjVQJVCbweJPCe91zze0lROUUPPT5fSNFK5fl9CaQzGX6r3x2XR4p6/z2UFK2QoZWiTOW4PUI084q2UlVUBXocaSWnaCVioFJ8yYtxIUWBFREhIpG+9MUvZbTqtddck8ANMPBCDyyJgkQK+R0oRip5qQYUy+eA0fbtW6OhQ0OCA0BEVBsQBOQgMX0BNUgVRKUxIV+Ax/YNHaJj565xxx13Jrjyd8DDGIAihBgQIXrPs8qxOGMDVgGjtWtWJfFUCiPMn78ohgwZlPchHwF9gBvZC+BoA6ELrOQL/YH90dC+fYJmYA+BCjAk4VZXl0RDAbrlaHbJuVbITWM0foAaQViprN4jAS7ih9wAVF+ANzkDf4gFADvHsXZtEloAKCIKcELgAa0AqbbI1DhKUZrDDjsipr86J4sumf5x487N6NmPfvTDMXHic1mI6gN/9VfxmKrEq9ckeL3iijfHrJmz89i9SN/XVixtSUNwTQJWfTVOQNn8kr32zCm5Iz6MFXFHJ44eOiRBKtIIqPN3xxQBynJ8EeAme+SIuXVNqXQPMBqbdgBFUW3mki5prxRhocMlRQHyAPjM48w1tUkGALuIA/1ADtLRMl8AMT0oR8G1bQ5do5CNnJhIjEL2F12m+4gYAFnb9EIb5hbBiQR4dcaM2L5je95v7kthkkIOsxdA3TMRHSWvp2fs3rUni8kA7wC5PpEBwhkpSib0oBBWdFZ0pAhY8vGPrOlJqTSPHBENK9rIXBo7gC3qTRQSQkobSN1Vq1bH0GHDYsTIkfm5qCwy0Rc6zMbYJZLDPdpetGh53HLLPyXIb1vXNu7+8Y9TJ8nCd9chRbWF9CEHGwNIUT7OPNGTLl06Jwn0i/sfiEGDBseyZcuje/cj4tgxx8fHPvbx+Mu/vPpgIRl6dN99P40Pf/hDsWXrpjxC/9d//YH4+te/nlHGIs2QQMhRc8te6QHiokSBsWv9E0VGLo6qluO4dJ1+0zG6R/5IDTJBPPBFIt+KnbJZNjFr9pw47fQzY/z4Z2LlytXR0L4hc5AqZIboReL4t2bN6owa/Zu/+WDmG+3fv18edWez7dvXp4/91re+Hc+Mfza6dhGVVxPdD++R5ARCval5X+zduzujQ8eMGRlvfdsVWX0+NylWrov3vfcvMwKQDrJJ+nzGGafn8WkVzpctW5qy4FuuvPKKzIfKl7w0ZWqMHDEyCxmVY93s5Kc/vS/zaLKr0aPHpA6VzQty5JPoMp/Vf2D/LNQmHyXyCXljgwXRU3IQ88X6hTAne7ZDtvKIxv4DGW1pc4h89YMvrmtbHx06doqnxj+d9ixFAYIQgSN63hHfhx55Irp2aBNH9Toy8/KWFBw2PRB6ovDoAj9ujWAHJW+qz/n/4cOHxdSXp6Z/cg97svHA/vhoZBi/jLSi83wEnTbeFya9kEfHRa3y6wg8kaCVdCb1+TwEJx9XqpXrE79fWWu2ZIG8Sy55Y66r9NdaadNDFChZGLNIQ32xbukDv0a/yfFtb3lrRmhbUzzDs/lN/RG1S7dLUTyf8xX6bh6t8/wS/2Ku+Q6f+TJX9AeZWopi2WB0TJy9Wc9sXvgMqW2Dhs3z8fyECFM+ZtGiFXHKKcem3Oin/hffOGrUyHh+0sQ4/fTT0s+aZ/0wftdYj6RjMFf0hQ5ZP4yBDLwPkKHNYj8bH/1CYpZ8uOacH9Mu/0wvvYOQrRzdM2fOznchMiEzsvJsaxZbYJvGxfd6t0GyWp/pWkmxY17uvvvuvM+/++9/IDcKrBnm1MkA9oYUNS6yyrV12rR44MEHkzD3LLr5mc98Jp/PZuQYffbZyXHFFRdnioFyEqjkBNUWUrSkeSnFlA6+I7a8K5boUeP2NDboEAAAIABJREFU5X7XNDU3ZfqUQ0lRhZa8T+zctScjRadPn1klRV8PQKU6hqoEqhL4L5dAlRT9LxdxtYGqBKoS+FOWAFK0pQR8pZstkaLl+PyhkaKOzyNFHZ+vq61JUrSmTW2SO45hlxyioqJKTlEvssjQylcLIerI5/6mStXRpqaDOUW96Fae0SpatxClJQLqC1/4x5g3b2FccMG4PJJeIkU3bdwQV1x++cEoCYBuwYLF0bNn9wTSiAtRGkAc4gDoAsgAYoWJ5AZct35dAg15L+XWA5gALWQXEAIIAIkIgkI8ZOThzl1xePcjYvuOnQfz+iEh3QeMAEHADrBiHKXytL5oD5jatnVrEmT+To6AufZLYRHAoVTv9mz9dy/Qp/+mS85N/UUkaQOA1oZ+GDNSC4hE0JVjlMgXQBRw80wECxIXWajPJVcZUAqsAswILqAS6AFUAFJHA6UEAAZ9eRYQX8YB4GtDv7QJOJU5ra2tjylTX40du5uiU4faeO973x2P/dqR/V7R0NAuKzafcfqpWc26o9yfzzyXYJ86OZbaq9eR0e2wznmU/qqr3pbAHcAje3MFqCKwfA5U6hdgiPgDnjNCcsQxSd4BjeQM/CIWgFjPQNY5bopYQHi6h3xLNXsgmqyQUKX6PJkhnsyJedIfRCrSWRuepU1zvGfX7njssQlx5ZUXZtulMjDdAYiRCu4v0U0ICuQLeQLQfXofFZMmTUwyD9A1v6VYk/lwragzgDYL32zffrBwl8gpeeEcQwT4MxL0yjcn0KSTngOQe67oJRsPCAXjzwiemrrYsmVrgmfEMjIImYCURJ4isciQ7rE5GwMIB1Gn5EMWNjlKnkRENMKUvIF+X2TIBhEC9NUGBzl6jurHgwYPjn4tBa5sViCB6Bg/wnYQYAga7dND43H8lpxXrlgZE59/Pu3TcWvkDBJABCE9k5qCPol8ImORouRs7rp165rk2ZNPSd3QLo+ei5wdOmR43HTTzVkQzBh90fuJE59Pe29TI//nnoyAJB/F2hAVpaiQeUcgsTFkqmO0iCi+wdyXyGPXIMLoMj1h63Sa3iLBN26UzuL09H3GhLguuk8GNm8am5qj+xE9YuLEF7ICtlzDe/fsyzylcv6Su6PQCuyIaBszZlTm8L322qszolO+0Vat96ctLFq4ND74wQ9Fu/oO0a5dQzQ1HYjRo8bEyy9PjeUrVkX3wzvF2g3bokf3+jhv3Ni4/PI3pWwf+uWj8ZEPfST+5Yf/cjBnsnQYIoifeOLxjAxlY/yNgnQIOHKrREZOjmPHHBvz5s7POapEn/fKaEBR0IjP4447PvXPmOkuu0HoiJ72e78B/VLeIuXp9Q033JAkj7+xWXZAr6+77rokh/jTsjH1b//2VLRr2yqGDKnksCZr/o/f6dd/QEx/5dVYvHRJS47ow9OvNuTmUqsszocM27ltdwwa2DvbZ3/mkT3xw3QXwc130Wm6Z+w+JxPRxortiBQ1bnaDHGNPrhG9TsZ05NAoUr5KJK38r8cff0JubCAQRZSycbbNdkTCnnPO2GyT7zRu0apskO9ClCPJRUCXExYiNflPOkjO5M3fsfXKu4Dq4DWpM9rs0qlzjpEtIRXJ0Trm+DxfUqLW6YP2yxFtftg4EK7m3ZiRf/yQe6z7yGFHx/WNvLw3fPvb387n8EVSuOijtBJ8HHtC7pUCh57pBAnf4Wc+gS0iwN0nanr8hGdyk4A+pj4/9FCOHxGL2LQZQX50zL3kyh+Tg37u2rUzI20Rod4z6JDxkyM5WX/4JXKhG9qhp2Qph/eECWx+Zq4P/K5x8Tc/+tG90a5d65Sr9Zk+i5Yum6eITe8F2uVbkKnadd0XvvCFnGc+3HsPn6I/2ubPyTL9co8ecfc996Td+idiXMoBtmjN/fKXv5zzQW42rPjk8o5Ixzxrv4PtrVtnHw49Ol85MVT5W4kw9fuhX/KJ+lfbEinfqlWbPCIv+r5Eir766uzfS4pWj8//KaOTat+qEqhK4I8pgSop+seUdrWtqgSqEviTk8B/RIrWZjRic+zbuyuGDx0cx44eFZ06tMvq8/sdh2+J6kSKluPzSFEvm+UluESI+qxECTQ1N2aUaNu6ugSJ3ndLDlK/t2nJM4pg8gKNFF2wYElcdNH5eUwOcP/6174eL099KUaOGJEkpxdxIKwUc9K+l3uf+xm5hEhCFAFB3bsfnhFJADlCBkAAoIEPwAjBAhCVSrL64eUdSPV97bp1sX7D7ujbt5KzDFBAcACMQJDvAEo5LogoLKSO/mqncu38BD3+jngDTAAAgFxbiLGSTwyx5XcASySlyu21NTVJ1BgXYAY0AZR+R1YiWd2jPRF+SBREJ5IJWQAIA9EAVQE/ZQxAFKJGdW5gCNApudnIGZD1HO0C82QFIPmS404/gUOyB2BLNV8grqambbw8fVYeO16ydFF8/ON/H1s2b4qZM1+NTZs2xNlnnxXdunaNf/nBD+Izn/p0Hnfcvn1n/PUHrssjg2vXronzL1BdXW7Ggak/5KUv+oacAP6AyxI1A4AjIIBfcqirb5uyc5/ryANpV4kE65LkGbKhRIqad8SHeQVYyaQcqzRWRJgxmnPPc305Cm1+gWvRiyK3kE7I3gLeAWLkJPIFAa19OuWLHSC2kGT0FMEFsA45enA8+ugjGb0MfPtCYCMRzTddQoDpL5mUfhm/eVu6bFm0rW+b8pFb1dj1v5Av7MDc0Q/zaKzswnPa1bdPO0RYkCHbQdwgd5CwbACxx7YQ+uVYMN30mf65HiAHkNmGSEgkhnaMj72Sq+OtxsUmSg5Omxi9jjoqeh55ZLzwwotx8cUX5XM82xfSASmtP3QbqcgWEB3mudeRvWLSxIkx4flX4ovX/33Klu4i+yobDNtz7IUUlWbjhONPiCkvydfXLW326fHPZMSg4/MiLPv07hc33vjtzB/JFtjRY7+ZEG+8+Ow45ZST44UXJ8Zxxx2bqR9EkMkpymcgStgPmdAh5CcCzrjpnvlR6I2sS+EYMkWGlTQO8hbqP52lN2VDiAzZAn3lz9xHFgMHDY57f/LT3Azq3btP2qF0CFJUiPJ0vzlDioqmzFy/gwbEqaeeHGeddWZ0O6xr7NixNfsz5Ojh8Z3vfDfuvONn0batPNO1MeTooVHfrj6PeG/cuD7OPXds/PwXP4vGpj1ZMA9Z8uwzz8d1H7gu7rnn7swNWzkuXSl49f3vfy/1Q2QtXRDBS2eRYWyBjV5w/gXx7IRns598pvsRakgY80lX6CqCEylJFvyQyFQE/Jp169LXsx+69a1vfSvtyzVsxPwjubSHUENcGa+vTp06x/Kly5Jcc582kK38UM8je8WChYtiw5Z90btX53jXu96deuzIsQ2dhQsXZX7W+traOH/ceaGYDb03BvqAXKMDdIQd8SN8L7s2f3y8DT0RywsWLshx0yGpTPi4Eh1achGzZzpN75HnNkSefurpJHRFrkq1QM+15/g3v++oOrvnt0SMigK0ocDWyfLJJ5+I/gP6Zt5XkYmu1S99KDlytYtk5juQcOaCLZpXvvCM005PGdtg0y9kqbm/6aabDlak9wzjQSjqn5MifI1xus9aag1DipIhv0kf+FWEMJkaDzsREeledqlYH1uZPHlK9qmMn69l2/ygqE82KVK9kIT0y8+idH/7xOOZW9VcGbvNGvfoMz/OZ1mzyT3zb9bVpaz4Jb8/99yz4WSNsVn7kcf0ko7ZGLFGWKvLBhm/z5+z+549j4y1a9dHv36V1Ax0j+4aP31cs2Zr9OjRKW2m5Hf1HOQmmbApc0MW/ExJ92Gjk9+2zlvfrF98mbQNnqOfZNCnb9946umn8z5zT/YIVbZCht7T9N1zkNPekUoeUXNecthnrlF56Ute+4NplCoFl0rk6P9GjmY+0PhdVfsWUpTvKpGi/xEpmhv21erzf3K4pNqhqgSqEvjjS6BKiv7xZV5tsSqBqgT+hCTwHx2fr+ElDzRH477dSYqKFO3csf1BUnR/c2U3HykKcFZefO36tzpIigJ/lcIUlWPxlaNPjdG4b1+0q69PQlRkUqlSXUhRESy+SvV5ubxUMvWCXUjR+fPmRpfOnRLoZJ7AXbuSTMgj/REZVQaUIJnKsbxylB5BoEjEPffek5E4QJVrSg5PgMFLfamGjFz1LEczgb5Vq1fnES6gzPFH94pCAZCQi4gMRAcQBOwBF6W6fOUIdt88eqv4EVAGfAJ9ACjgAQAh8ET5iCTTH5EXxuh5chMa+5jRoxPQA5raL8eHkSCiQxBdQBZg5j79czTS+JEBrkGAADwlogi57GekJ1kqGGTeRIoCXsaM+ELEeB7Qi3B65pkpcdll4/IaIBehAPySI0CoD4U8Vnl92469WaBk2vSpcfXV74vduxDLveOee34c11xzdQwfNiw+8fGPx1lnnJk5JDdt2hKXXvKmJHBElKlovW9f5fgwGQCAhbg09wiUJCl69kxyvIB+hIfPunTrmnOVx6nbtk0CogBtemJeEMtkXyJFAWxz6f4SNWX8SAfPpSMAsmcibrSPnKxE9y7OY57IDXJbsmhxRkwhRUQEmSskIRIcGKcnALN5IO8C9BET5veE44/LuRQhhiRgf4gzgJy8zTGw7Ciqv5eIqK985StJcsyaPTtJFuNEfiERgGX9NGZkg/EgSuhJOaYP1OrXypWrEiwjdI2ZDtJ3UWfkRafZE92gE46OIicQl+RtvMhYtoJIMA4EDcKgRGwjURHs2qFTQDbgzm+oZnzeuHFJWgDhdLTk5ERgXXvttRm95B6ECF+CMDBP54w9J265+eacC0dlEQPmcPPmTTlOke3Gpf1Zs2ZmcTjRsyVSFHnz47vviRNPPCmjVqV0GNB/UBZauu66D+a9Jap18OBB8bGP/X389vHHksy66KILwxzIeYmYMYf0DkGB9Cg5DEW5khEyge2ZM+2bS58j1/k2hJPP+CafszPyFx2LHHRMuESZ0Qm69cqrr8aMmbOyMAmCD7n30pSXk2nYunVbRr8iNyopEFTDrolhw4fkcfprr70mydHaukp+v92790ZT44G4/vp/jLlzFqR/RrgheRBIt99+a5x88omx/0BTDBo0IF6aOjk2rN8Q554zLi679E3p3zyX7Xbs1DFOPvmk3OwwHzY5pMowFjLasGF9EmeIRYTx8y1kGmKQTf7oRz/MY8vslt3xN4VgZx/mEOl2+RVX5oYU34jIM19yJiPH+EP+j23IjYiQNpf01pj4M4VuWh2IPL5MzxFgbJ5u3XzLd2LvvqY47YzT8nMRwexi0+bNqSvWO8T4vNmzo2ePI9JPlmJTCLlSzEy0J7ti/64peXjZ0bBhQzNaHimqz/RahCx/gjgkU+PVPh9cKr0bl0jRBx94ME4//YwkxL/61a+mjOgNYst9Cg6xVfIXKfuhj3463vMXVxzcCGITZ489Mzcj+C4yK3PE57Bh0brWsJLTFOFrTpF91tBx51ZSmZgnumzdIWfjldOTX2XbxsdHGT8fQcaIfZso9JzfpuNsmQ1pB3FH5/lg9oFkZDvWT32j15dffkXK69BTHfwV38dXIPjMqTWVTzP3bJKP9fX8pOfTj3v34Fv1FeHMb+sLn80+rJfszv1kw9+RgbQcCEX6bOOybJrqMz3wTuGdwRzQb/20nvClIiI3bVJcsSnHZOPSJoANR+ucuaM/5FVSt5ALf0MfyjsD/RflSW6l0FzJBet3xGjJ6czn8/18l1MG3oH4JkSsv4nGdQ//4j3tpZemZjE9P7vO54hOz+CrW2X++cpmeSE9D309LrlP89qWnKTlGH1ree2bm5IUJWP5kOUUFbm/a/feeH7iC/Hyy6/+3khR76aM+H/cfmuVD/gTwiXVrlQlUJXAH18CVSf4x5d5tcWqBKoS+BOSwH9UaCmamzKnaCm0JFL00OPzqs9n4vsDlaJKXlyB50KKVvKKNrZEkVaS7BdSVKRoXW1tAkTEWIkUlV+0pk1N5l1D7CCzPve5z8fMmXPirLPOSAArKsuLeY/uh8eggZVoPi/7QJMXbpEUwAEyBzhGIAEvwBRyCujKI6jnKKIyI3/2d4DNCzaixgs+UAfw+htgg2hBEAI/XsrlY3zgl0/HW99yboI2AFybAJFxAuAALoACBAFyAESl+EynOPGEU5IUJUMEBABSjju6pkSPGYPPEUelmMy6dWszymjceeclKNV3wAQQQtoBUEC+I3wAFYCpj0CY6DlAzu9kV/Jfeg7AKKJEXwFD1zteT3aOl5IF8hUI9lnJwUnmCD1g033GLR8jgGjMABvQS4b6uWXL9li0ZEWsXr0mGjq0iz59joo9u3fFMccMi1mzZmRBl6GOsa5bF61DJC4wOzQ2b1JhV87U2izYIpIMcQXwGnc5Ji/aC9mtTfOPhNO2qCMgF9itbVuX8jIWYI0uGCtgbAzGSgeQL+afjh5aaAn4LAVxzDVQC8C6BgAU9YOkQ6b4u/kD5MkG8bl75668FuEHqOobuZdov3Lc0f3IBeQM0qsQuUA/QIt4QmDqHz1BQrjXXMpLWQqJ6RsALgrMZ56DgNMesK6/+k1uCChEkf6RCWCMvCgpJMiPzAsJy6Zch+RAtgPW7IHc2YJ+i4AzF4hWfzNutoYwYLvGSNeB95IDFgGADEZKIHS0ceutt6bP6NGzZ/Tu0yfJHHbnmeYJmNaueRW9VfIavvzyK/He974rP9+yeUu8PHVqPPnk0/GNb3wtbdrncliypT17dud8aQ8BZCMHUUHODQ2VCtYTnn0uo0Q7d+6SeUWPO/aEuP3272X0XSnwRq9ENYuu3LZ9S0agDho0sGWT4siUvc0F+Q8LAVPyLiKi2W4h6crcIkHIHTlnPjyDvBDJ/J+5YO+IXnZOhmTCHgtJPXnKlFiyVKGt1tHY2JzknortbVrXZuElEaQ7djXGiOGD095Fx/bv3zdeeXV6Hqs+7bRT47DDu6Q/VQTviO4944knno77fvqz2LZtR/oBskG6zJkzO3MG796zM2Xp2LC1YNeOvfHe97wrcxhWivfMTX/Rt1+fTA8izQCb1XdRdewckUFHFV4Tda3P9AtJyMfeeecdSYoaezlqfsQRiretSBsng+9+97tx1VXviF//+rFMAcHXswXzQJai7Okan+UfOeuvdaJE2f/qVw/F2LPOjmuvfX+uEUhFa4c+/Oqhh7PKfM9eRyYht3HjptQHJP6SJUujoaFDbNu2NXp27x47tm/L6EKEYiGt6Gwhi8wzG9Evz9BXeXdFHNPRjZs25tpLV5HC5pf9IdfZuw0Bdsf++D0konQRv/3Nb6N9+4Zch/iLEoVL1jaZyN3zjJfeIQ9tepgf45VXdtDgAZnSwBpSThq4lg17njWMXpfNoRKhSGetQeecPfZgkURrCR0wZ56nLWsiv0B/tWlzBOnGxvklhG/JwWxjCRHs2XwMX1n8SFnHbJJ5Pjuja/zNP//zdw+O37i9byBYyUp/9Jn/QaqWPLP0S7G1hx99JPXJ2uc+7fPhZITk5UPJ27rKd5aNR76KXRon2/ZcMmLDCFnyI3vkKX9j7j1LG/SEz/Y1YcKzsXjxkryWr6CjeQKiri4jsekEG7FG8fnWBPpsPaEnxs+X8O38GR/LDkRS+xudsRaIFM2K80uX5n3WhV27d0er1q3Td9N9+iI3s/XFeJC006bNiosvrkRCsz0+ubzT5ZH5msr74KFH4wtBWr6buwrp2bKh3tSUY6+pVW2+MY/PF1JUTlGbU7v37MtCS9OmzaiSon9CeKPalaoEqhL405VAlRT9052bas+qEqhK4I8ggfe97/0Hc4qW40ylEj0H2bxvb9TWtI440BSjRgzL4/MN7epCoSWVwtvW1f8vpKguI0UdCfOi6oUWKQq0ibwqx6TK8XmkaOXofIUUzTxSrdrkizNStBRrcnx+1qzZCY4AOgAeKbpzx7b4xMc/lgALOBctVY75egEvR+I9F+ABEgFrAEwEDoAABABZXvaRJz5D7PheQBDQg3Apx5jzeP3uXVmoSbQI8FCO5ZdIUWQAIgzwATgQo0A1YKO9nj17xZjRx8X06a/mcz2TzIAaAEPbQFkhU5EzCA/jE01DrtIYXHThhXl0EjgBXIA9fy8ESyE/kW3+DigCWkCsvgKKxoZQ9DkgZuzl6L179A+xCdxpx5f7EX7kjlg0RgCWDIE2/QRakQvAlHEBYEhK1+7f3yq2bBNJuC1eWyGq7+qY8Mz4jCjbvXtnFrqRGqBjhw5x8oknZe7QD3zguhCd/POf/yJJpk6dG+K2225NohpxA+zRGeSBMZS8jqVKN/kjvIzDeAcdLVJ3YoJa4BrYQ0Igl/TTfSK8AEwyokeIT3NJjsCk55BhIeXpOCBJnwBh4zZvCErkBJAKAGtvyouVXG3a1Neie64Fpo0JoAWyyVJ0FZKD/pK/uULm+Zs5KHn/gF+/ezZwrv+eoU/0VNQk8gLhYezmFImAnDHX+ge4e7Z7yIy9ILr0p0QzGqfn0AO2JTJKe3SVnMiR3RkLYhlRheQjI9cjPtgaXdXnQvwA0ObQNWwYQVEi9crxYtGIjs4PHDQofvWrx+K6665OX2SO6XwhifSVfBDRq1evjfe//5r0L926dospkyfns0XS6jd7mD9/XpIDiqDwDdqfOXNG5hQtaQRELtJhOUWHDz8miS4RW2PPPjdTfYwbd37as7Ej40RaKrQ0f8HcrBp+xRWXx8033xynnHJq6hGS1+aC8Zcq0uYOGVOizcju6quvTr3h50SA8SPIEHqDnClHhZHEiD8bQwhzNoF8KQXozOPsOXNi5qxZ0bFTp9ize28SmUiW7dt2JEnqGKr+TJo8LZwYOP/8sUmMzppdKeB03nnnRIeO7WLEiGMy2tBmxeLFy+Kuu36cqRVUf3fEV9/MSa9ePeMv3vXOXAfuuuvO9A8dGzrGrp07U5bIFDqwatXK1A95p8eNOy/ngz4g4EX2GwN7mjZ9erz5zW+JNWvWphyQonzUvffek1HDbE2EoWi8Y48bk7aBbGaTN9307bjmmmtjyeJlMW/uvNw4MtclurRUXycn8+9z+kw/+Av+TSTsicefkLkd+W1Ev/bzOPKj/xZ79u6L+vaV/NLkyo+2a98+yWZRrnLWdmpoiMZ9laPGZOR+46OL5k6fRH+WquvWEv1h/0OGHJ3H5+UUNe9s2XzRD+SUDRtykReWvdNpZKp+WkOnTJ6SUcGlCBTZuF67ZfwIPmsC3UKUsWG+vBKZPydGjxmZuXJLoTDPdmrCemTeRVUi86w9bNN9/Ifv1gqkKDtFoIpoRnSWgk30FUHLD/NFvrvG862t7KukLuE7nfTQHjnbTDRPfC0fwqcZy/e///30fwhWfy8bpdZkEZ7WJxuaolT5PnpHHuTOB/pCSvKTiNcFixamXdFX1/KhdMNagQznqyt5zhfke4e1QB/5p0qe3Om5LljryZ4v0E/+1AYMv2jTy/OtOXwxX2pTAJlvrukSP8rPkKkxkZtx0gs64V1IW3xoKYxkrrTlWUh4/t3f9FuUsLXF2lZyiPLl5F3eyaQuGTJ0aI7FOomsl7aCfiLDv/a1r8X48RPj0ksvyLQLJXeovnkf5IMlRdfHkmqpEKHlPTGrzLekP8rN9/2VE0mFFFV9HilaiR5tHfsamw9GiiJFZ8yY83tJ0erx+T8CyKg2UZVAVQL/LSRQJUX/W0xTtZNVCVQl8F8lgRIp6my7F9IDUoiWxpKtbIqG9vWxd8/OGDJ4QJx84gmZU7SVokn7m7PYihdVAPZ3u/2VSvM+93LreHPlZ1XmW1deqpsb44Aj9Xl0qlJ9/mDOqP2VfKQlz6hnIBqmTZsbZ511ckYd+Ns3v/nN2LZ1c4w9+6wkpZAHXvy93JfCAogGoAsQ8wWgOEaIPEM+ABPu9eU+0REAWDnmnsTHk08mmEA0AFNAEPCxr7FSVfmhh36VZAXQDbQAjsCs6z3Ps4ALhAoSDTAC1Jqa9sdJJ58aTz01PvsI1AAKJRepNvwMjABcjnECQUgkEX3Ig82iJE8+OYEcIFIKNpAZskoePKQI4lIkIEALbInicw25kDugBzz7Tg4VImhmzgPyDThDqgF9fjZWY0LeGq9x+9wYgBbAFHEjGtIYgM1SVbdEVW3evC0WLn4tNm/eEnv27ooPfOD98dvfPBZdunSKdu3aZiGS7du2xQYV4885NyPCFFPocUTPPLYtl9voMSPitttujxNPrETJGovnA80iihDEQJVIGmAMkC5jA8x79T4qx0kO5IFIJB8g0hy5T/Qr3fI73TV2egw0ej5QCWD6HZGHBDF3xl6O2vusUhzmxSQszIN2Z8+clXIsJE7JxaktOgygAt9IEPchN5AMSEtyRUAjbUWGiTS1CSESVVQXWRgLcogsyIUe6WeJBNKOPvu7KCdEGzkgrJAoyBgAH4miz8bhftGzbAKR4yguoO7vyFC66Bq6CiyTD/0oEWv8RMlzi4xCPpg7ukRmZE8HyZm9Sjegb2SDtEYa6Zcj37v37Imzzj477c0RX2NGQGiXPJA5SB0RqdIDTJjwQvzt336wJR/rkPjRD3+Y/UZKGhN5TZ78YhIsIrHda978vHXblhwfH6PADT9w/wMPZtRf167dYtu27XHiCSfHN7/5rTwuTTcc3//Sl76UxNEHP3hdTJ7yQvpBx8NF/5111tlJNCAlyAcJZ67ZEpv1OeKCvvFDdIKNlShg+sr3IFjJEllJVki81atVHj8+5wdhxteRj2dltFZjYyx7TTXpxTF3zryWaNGdsWXz1pg1d2n06dU9CQa+gj/v27dP9OnjCPPCTJfyqU99MjZv2ZAFZxy1V3SvuflA3H//g6lnz4yfEPPmLYsBA47K4+/Tp8+Jfv175NF7vgQ5NHrkqNi0cWPqh3l/y1venDaI7CP7ocOGJHn4tre9NQvcfOMb30jdQFBOeemlePvbr4pJL7yQhBE9tgklOv5zn/s9yXFdAAAgAElEQVRs3HnXHUlEvfSSSLv+OV90g+yRg1decWW0blWTx8hVnWdTdFFEIB/NPyCl+QsEoz7rI11HfCmmderJp2TUuv7Qy5K6ZdHiJfHc8xOj+cD+HBt/pS+vzpiRFd9FuRpXXZs2ucGIyOJb6L85rBTh6pF6XaI/+WG6ijizGeHYuohbxWbMK9/CF/uOFESWI8RKcTC+3PjZdxZRW7Y8Ro4clYQ+mfIbdId96od5txaWiNm77/5JnH32GWmTfMnKlSvinHPPzrzcpbq959uA0W9kmfXEM8yN8SAnkYz6wobfcMqpeY1NC7ZN//kyBLh+8wuIULbPF7rG+m/95nuMkz3ot7Xa3CBVEZjWKj7TvLnXxpPUACXVjmewc1/mDzHLjxuvSFE+1LXmg6/m04zBWK2tfObL06dlP/noEv2KjCRj+qt/1hzy4Ktdxza9gyDsjd1cuJ7d+70UPPRc82cjjH4bU0lxwDdIwyClhmP05OR9g93RXUSmjUI+lV/wd2OgJ+zAJjK5eb6xlzQN/Bvd8izrjPmyzhgDn1T00zowYODA6D9gQK71dOWLX/xiEsvG6VrtI8NFCkvrweewH190jA61yQ30ymmj3712Vo7K+1dOH7GN8j7pOT63Kd2ufbtobQOluTlzIR+I1umztmzdHk89/UwsXrw82tTWRavWNSGKdP8Bz1W8CcGKSD1QzSn6XwUuqs+tSqAqgf9WEqiSov+tpqva2aoEqhL4fy2B/xtSdOjRA/83UlSe+iRDW1VeZL3gAv2l0ryXV6Ro5aW18vJbSFHMJmK0FFoytiRG88W18vLqfs+//vovxIwZcoqemVEHorK+8pUbMlL0ve95dwIfYAywEHGBPECKIBpEiCGegBV/B9aANMV6RHgi75AMrisFYQo5pr+AmEg6gAvgAByAHKTkZZddGr/85YMJPIAMYALAA+oKqASiAFskUikiA1ju2dsYffv2j5//4oEEDIC2NgCHNWu2xYABPXIsCB4gQ3QKkAPsAkVjxoyOObNnxdizz85jhUCdtpHF/g5ciRaTo5Qcy9FuYKQUJUJOyb0GTJEFMFWOHxZC03dgkYwBPdcB0UgApI2+uY+MSiETBIBoF31AIpVj9Z6DOCDDhoZOsXzF2iST5BgcPXpkNLRvlzkHJ0wYH5dfflmO7TOf/nSMGjEyiYVBg46OdWvXZ/5DkbI9j+yehAsZGQcCg+4Aj2SADEL8kWmp4gx06w/Ad9oZp6c8K0d9uyWZCVx7BlKOzpQiPyXiqJAj5Ui2e5EB5hBYBHwBUD8jBJGxCEKg2vyV44uZ53XZlhg8qHsCUGDc/OmbiDF9oCfuL1HN/oa0Adb9DQGgCjd5kr3nu1d75KyPxoeQR/rQJyTFv/7rA3HhheclyUJ25rIQjwhsult03u/aKflgXV8hZ/qkztNL40U8IPD0ka4bnz7RrXKkFxhnU4C2vpactmRY0hIAv+yxRBSViFXkgXbZrzGJZFTNe+++ffl8fTSH9M0ckA99oBd+J4/58xdHt26dci72N+9P0n3Bgtfi/PPPzGcjKpYuXZJ9RLqXz5YsWRwbNq5Pf4Igc3SWnrw4eUqSYqLa5bl9w6mnx113/c84/XQFgjblP74IMff2t78tNm/ZmMemkYsIEMfu9QXxgzzQT/0nHzIsBdKQGmSHgGCzbJK/MEakp7nxDMQJHSZDpCOZIFdKfkRzguTmj9rW10fzgeYWwm9jRmAvX74iVq5YHdyyI/H8rL5UbKpt5sEUQSvv6sVvvDAO794lUwEgWpA0PXv0yqP3Tz75VNx//wPRpXPXjOpnB8aGVHKUfv367TFgwJHRoaEhVq1ckbYi2OuEE8bktWSswj2/vWjxwvR1fDJ77Nevb45n/oKFMWjw0akHSCPrBLLqH//xC5m/deasGTlPlhT+zjpEFxHU8sz+5V9eHd0POyLuufuejNLVB0d+S2G2T3/60ynT4oP5cQQ5v0Z+iOBjR49JkpO98Yvmx9pS3659vLZiZTzzLGJ4Xvo49tTY1BTPPvtcpoxBNLetqcmNLQSbewshW4quIc5FElqj5JNVfZ2PQNZ+8pOfyFMZy5YvS/kbk1ypCjIhp+68886cf8Tf7bffnv0jV2Sfa6a+NDXe+c6/yHlCEH7iE5/ICEGbSDYTkHc235BkyNbLrnxXXH7puakL/PqUKZPj8O5SKvQ7SIKyd6SlSFH6idxF2ovKLOuPeeKPPfdNl1yan/MhNhH4bRsT+oiw4xeuv/76lEGJEjQv9N1abrODH7Gulk0n9sRXiLC0yeNabfgZYU4HzAV/aLOHX+e/+Bk+yLhdazOJvpY8xdY0craxyW/529PPjE/fy7fQAUQs/0iG3j/Mg+fTIb5DuzaNyMZ6IZfw4MFHHzwBwkZsThb/a70sxanIgny9p5BfJUq8koeVfEqeUnqkbZGbfLe2+DHkasUO9uVa7sv7jt/NKRnouz6WUwjkwbdaC8sxfHNE/zds3Bidu3Q5GKV84403ZqQof+c9UIQzm6VD5FwqyZej8MbStL85Py9H40vU6KFH6Mvf9N3P7DMLZ+7dE61at4qaTMG0P2pr2yYpKiXEtu0745kJz8XcuQurpOj/a9BQfV5VAlUJvC4lUCVFX5fTWh1UVQJVCfxnJfCfJUX37N4RRw/qn6Rol04NGd2i9Py+vY2VplpVjsYDHEjR5DYPHMgX7kNJ0TwW2dyckaWFFAUQKyCxEqOqwFKpPl+O4H/2s5+LOXMWxsUXn58v3nKKfulLX4xdO7fHRz78oQQzCAEv4eWYo58RKCWKxMs84gYARRwgCERqAW6AmOghwMrLvEIWngcgAMMADXDrZ0AMSFB99x3veHv826OPJCkKWHquawEuhIhoOyQRQg5wFzUq0gcxsXVbhRj915/fny/7iCvyQ44BNsYu0kx0IAAougTwAnA2b94RvXodHv379Y1mQPv5V+PKy8/N54jqAKCASqQVwFby4iFWgDiATP8KAYo8LBVhHaFzj0hagAphhkgF2O644+4YPLh/AiVkK2LHGAFanwFWQKB7yEOkDhBD7toFVI2d7Dt27BK1bTtkvr3Va1bGsceOjl07d+Sx3FdemRa9ex8VJ590Utzxox/FwP4DYseOnXHxxZfEvLnzY84cUcNnxoyZ0wNhZc6ATaBOP7WNEPCdHIFIuoDMRj6ZE7p5xZuvTCCLiDE/gKa+01GAEhAG8IFs/S6A0vwYz//H3n1A61lVif/fKTe9N0gvkN4DoYTeFOlVEMEyAkqxz4zK6NjHAioK0i1jxTICitISCBBII4R0UkghvSek3tT/+uw3J5Pxv9bgrOVvOTLvzbrr3rz3fZ/nnH322efZ37PP3sbT+8mZbtMLsuWkA9xkQ4b+L4cnUOUn0ApuTZ3yco6pQideM8Zk4zXQTcQmJ5NOi7YBN1wTJOEwf+Da6zICmNNZKjwba1GR2s8x5kQbK84zXdcnwIQcFDvTTr+DKsae4w/GAEzuCwIolCGSkr6I2vJ5kOWFF8blZoS5RvfBXdDIvClFoshfn7TbtQoUMZ9EgXLgyQLcAHEBYCCA4w1omJP6AO6Z5+aPcQSamjRtmtFK5qU20j2fMZbGS1+1u0Td0VPQxuurVq6KV6ZOTftgo0V7zBlRoaCAY+7mANvgqPCGjesTWJAz+6ZdckeKClWBHvw7asTI+M53bo9hw4ZnO8ANbfH566+/LhYuWpBRkHJyGsuTTjo5AScIxG7QIRsqQKS2iFwkE/pLZ0WwGUftAgj9TubGhf0y7/3fPKCbIFuJxALLzXHXygrm69fF5i2bc34uWLAwprz0cixbtiJeeunlaN/u8LSxvkXkOv7PfpJJs2ZNM4/voMEDYu++nZn3E8A1tscdd3wMGjgk7rvv/pgxY1aOZZPGTTMfMGhz1VXvzjaAfmSycsXyaNe2zYF+z4r27VtkdN2ECePzfsDonHnL48zT5TU+MSElHQWV585bEBs2bo6VK1Yn/B46bGiC+s985tNZpM3127ZrnflcwVEyleuaHn3ta/+WUabt2rSPiRMmHsz3y4YYb3PLvDbvbXiwm+yuSENg0ho0b978WL92XUJR+s8eAKKi47Zu2x5TX5kWq9dujPr1I3btsuEXMWTogITnTkYoLNW8SZNYv357nHjC8Fz7QGDz3fzWTjCRHfB/MJQdBSgBrkGDbI5sipoGNalDXmMHRdSam9psrNkDOssemjdkbw6vXmXzsG8CfXPXZ6w1+k2e7Ao90X8nHtgwMNR8tqEkN27U2Zc5RemYCFBz2VooEh1YpbP01Lx1XbpmfNlixc3e/9735XpnA4vs6TN9N2fJwTXJHbTWdxsGwDV7Yg7QBf0xJtZ1658xs96K0FZ8qpzCsHlQikfRV0f+3/ve96Ttto7pP7vLDlu3bLxYD9hvcgMFtRs0ZS/37tsbDz38SNoK+sL2l7a6P5vF1ru+tuq/dcb1fQb4W7ZseUJDffYecjVebCGbCByCs9ph/hgPQNw6cfPNH84xYqPZCuueueVzPuOECPtBB9g9zxal2rx1UXtLaovyLGCc2WfjYINLm/1Ne9gVX+wqmyZ9xdx589LWeD6gO6JDyci9wGwyAJjlgfdVIj5LxCgoWqLX3bf8vWyQ0xffh362RJWKkJbX/c+Pz4uc3bptRzw/7sVYsGBxFYr+pc5A9X1VCVQl8H9aAlUo+n96+Kudr0qgKoE3g6J19++LRg1rYtvWzXFEz24JRdu0ah4NG9RIBxW1O3cdhKIlZ1QFiDr+XoGcfx4pmvmj9u9NKMoIFyjq9crDcN2EovmzXr10+BVaAsI8tDtqvGPHzvjyl78UW7dsiptvujEdJg/jwIZvEV9AIgeSQ8gx44gADpw1zvrTTz9zIAJuaToHQBLHyjH1El3m4Z+jB4ZwDh3548R4kB8zenSceMKoePLJJ9KJ4mSU6sAcNY4bB5vD5d6+OcycPc7zqtVrolOXbvHY409kv0seUA4QWbovaAQQkY02gj8cHOBNJOWWNzbHcccem84PJ4jTVCqTl6q74A2HimPHWeGkiBgCCTg8ZKzdmT9w/Pjsq0gYDiSw5nWfIwt5wjjrHFnQihOoP9pbjlOXnHRgk3EAaTmGAM2h0ZQ1NY1i6fI1mROtdteOzCn6m1//Kjp2PCyaN28aS5e+Hocfdljs3LEj2rRqnZWihw4dHv369o+HH34kI0SHDR8cP/vZzxOoaifZ0BdARXv1iyPKCePQc2g57SJeAc6r33NNQlGOZEkRUFIKcP7IDsikM8aXk8phBNk4mJx+/QUW3dO4kivIrK8glWvrPyjB8a2kPliROqj6vDZyGukweWmbiMdyXNbnAUZOKodaP/RRZN5pp58eL7z4YkIM19F/bS2VjDmUHFpHyznc4A34xpnu26dvNGqogvGGhIR0nrMNOmqn+xk77Sp5UOm9zQLtGDx4UOqo/JjeA3y4NpkAOfSfXpAZuYjEooPkXo5k0jU6Z3y0vxzfJB/6RPfNXaCVvLXf6+YXuCRK9B3nnJOR0vIA0nnjRHbGRL9EMwNK0gw8PXZKfOwj78+xaNK4SVYuB4BL9XmfA/xsUABORZ5Tp74cy5YvzblR6UNtXmPss89Fhw5ypNbP3LiOz0vnAHaCor71RZT8xRdfFLv31CYcc+RYUR9HsOmb+QsaGy/2C2igz6UwFcgM0rAnJWeutpKbttJJYwKiAbwgk3EtNpg+GQ96Qw9EnoI6NQ0rx1cnTpwcY0Y/k0foV6xYFRvWS6uwNdMCyN3qsyIC6bToREV2+vQ9Imprt8XwEUPSXuzZ4zhqnWjbpl0oQvTHPz6WwE2E97q1G3I+ioylP/rGhix8bX706tkj9Z3e6AeASV5AUyXqrjYh6HXXX5e6bPPl5ZenxKrVa6N37wExduyzCcJAX9Gsr0yT8/Gi3CyRn3jT5o0Jol1n9+5dCXGlG1B5vONhHWPsM2NTXsC0eWZDyNx3PXOvrCsiG42/uUPmxx8/KmbNmBlHHHFkgilznb5YJ5o0bRbr1m+IZSuWp31UTA6wP+roo+P88y+IJ554Mp5//jlMMTq0b5Pzi64YL/pNZwFSuuwEgIhC9tOaZi7T2TZtWmcqgyFDh6ROsMWVnLiVtVBbbHCwKXTHa+aYvtnweGHcCwl0d+6sTV3RNxtA5mzJi03fwPVSEE1Ep3lVSbHxSkLn008/Le0beRlTGzHgtbUakLQuWQPN+5Kjk02gr32O7J1zWh+t065Bl9hAeuJ95q15rH+uz1bSY+NhHIyHa0utAKy6BvB6yy235EYPWwF2gqLSyZAjufjcxz/+sZzX7Jh7GDtzUXQtmYGCbJl5JeLVfAOf5TU1pk+NruRPruT43JR2k/3VbusfvaTT5G4crDH6xh5169Y9Zasom/Vd/8nV5/1e0reUo+vFNgPOdI09/P73v5/zhC0yN8xTekM22gWMG0s21vizNZ4F2Gpf2knv6D0dkELBGJG165unbDX9Jlf2yf3oyMpVqzJSlCxBUUf5PZu5PjmJRn7yybFx+eUX5qZdpmc68ExIXv6/LyonjEo0aCVtUuW5sbxfe8o6Ytz9PTd6bL7XrXOw+rzHRwWWRO6DoqrPv/bakv8WimZB+zr74+47v1flAVV3qCqBqgT+T0ugagT/Tw9/tfNVCVQl8GZQtKZunSy0tHnT+ujZvUtC0XZtWkaTxo2ipn69jBQ99Ph8ZRdf5Od/5oCqrXU0cu/BnKIFiubzaOaXqnwffCDeXx6e66QT7vXPf/4LMXv2nIQ/N954YxZmUixj1cplccOHPphOGYDFYfYADyACJB7QQUZOE2DDSagcwewe//ZvX8voh/HjJyS0AROBCU6TiBQOQAU+rc7rcVBFYnAMOTZrVq+JPr2PTHAhWq4USxKFA35yajg/pR2lOjsnxf1UJ+4/cGDmnuNYcBREW4FmchwuW7Y2mjatn/DRtUteNZAFuDr22GPy+PzQIUOyX5wIziWAxAECPjjT2gaScYA4uaWAhzZw1EphoJKHDrzQV0CKQ8KB4mhxxkXjgTGcII6yiJ4SRWs2AX1kxIHK45Hnn5+TjGNK1qKY/I3TNWTI8Jg7X9TrpqxK/fnPfy6mvDQ5Nm3aEDt3bk8Qsqu2Nho3apS555588qlYvnxlvP99/5BFt0QpXnjReQmlOYUgAFgJbAMconSMQzpf+/alk80JBbCLo3zSKSenc85Zpbtk63eyIx9Ag1POIS16VPLi0Td6Imq05HMz5j7LCaa7nGwOokiuSgTchNQxc4ZetG3dJqOSRULRYXrG8Rf1A45wiH1x6slPWzmqINKGDRvjlFNPjd8dOCbNISZzUUecXH3h0I4b92IMHz40oS1gwskfN2589O1zZNSvVy9fB0lAUeNcCkhxzgtIlY8PSPdFvuDysGFD03k///zzEmwAweZnKb7ls+a9OUQn/A0coTt0QN8AEzpPRiUfoevQPfNQPxwNBSrK/LXRQXYK1mzZujUU/NDXEs1LB4Et9zT/9Ms4uu74ibPjvHNOyvfu3bM3Xp0zJ9sr8s9P89DxdnNRUaEChxVaWvL64pyboCj7Zi5NeXlqVlgXJSri+dhjjo977rk33v72s9MOmYdk41ryZc6YOS127Nie0XWVTZhjE/yZv+YKHdROemzeg2D01++iroAmeqmP9Iuu2qTwOVCi5EAFRsleP8ib/tMh8924ABuAwpp1q9Mud+rUJV54YXw8+Mtfh82KtWvWJwytzZMAlXQm9AIoZmOlrujYsUMcPXJobNq8PkHORRddHIsXL8lCeSJnRcxK7XDaaafHQ797ODZsro3GDeoehCunnHJyDBzQP8aMfiptLbmzNevWbYg2bVqmvWratEl+e+/gIZWiYQCPvq9fvyl27bba1I2jjhoRz42bEDX1Itp3aJNwdO/e3QnsL7zo/Py/udO6dasYNer4PGXwnmuuiR7desakiRNTLuYh2ZKbOWGeAEV0whhqIwhnE4V+HXXU0dHxsMNzU4/+kZE5mLJevSY2bNwU8xbMz8+xceTet1+/uPHGm+LrX/9GTJ+5IJrURHTrevjB3JfsAjjHflkn2DS6CsSZo8YXrGKTzjvv3Jg4cUI0bNQwbZtNLAXD/AQ4beawNey5vol4pAPmnr+Pfmp0QlEAGywDG4F69oXe0je2UnS/dcXftEFfzdcpU16KI3v3Shmzg8Cy9pkj4Ko1VjQmgOgEgTldCsfRW/bknLPfkfrODrAlZEfu5qz1EvwrUZzGxnzUJrJky+gIyGsNAzLJzdix1z/96U/zWcG6Tt+tB1/72tfSPhpvQPFd77oyVq9Z9V/yhpN5SS/Qt1/fXC+1x/XZMuBVxLY1yPw3/9gattd6Y53WbrpqU7OkIymFG0W1WkNtOFSqvvfPfuiD/oPCbCG9sRlijdVHNp89t3ng84C96ExrtA0n8qN//l8i7cmwAGe2gA6Yq56HtNma4/ol9Yp1yrd+ltMefmeL2Ttjql0Z0bl/f+zZuzfts/Z+8pOfTDtKvvryT//0T6kPnpeceCnws+Q0znQIhxyft7bQf9+H5hQtke7er93aqg0ipHfs3BGNGjfOdaluXdXo9x0stPTi+Ikxa9bcKhStujlVCVQlUJXAXyCBKhT9C4RUfUtVAlUJvHUl8GZQtIHjSfXrxqaN66JHt84JRdu2bnEQiu7ZLToook5dD6WVyM5Doai/gaIerB1d9J5DoWgeoT8ARcsDcf5/n2iBOgePTn3pS19OJ4RDeNNNN2VxgbvvviuWL1sSF114QTpWgA6nj4OWwGLKlHRivca55fhx6MCsAsV69lQs6PWMHuR4gmucUM5NyQ0q2gUQ8EDuy1Fkn39j8xvRr2/fdJg4Jfrm3pwijgvHwf29xtEAPxxBrICXN2LFypWxcfPmWLO2UtjIF2eXE8PBAjM8/ANuwJv7OjrnPpwtVZW3bd0Sy5YuzWiUci+y5viCLOUIbYlAA9rIiUOqXxzZUnihQCtOJaeO4wnuceo4Z6KZ5LUD90r+N2CrVKPnmHPKABxOtbZyrFyD08QRdW3Ah2PTqVPXWLl6Q6XQy9zZ0a1bl1j42oI4+eQTY9Gi16Jv3z4JRWfPmpUFTRQnadq0eVa2XrFiZeYW3Lb9jYxK1gZyBhQ4f6CZvukjB963+3NoyQWwItcr3nVlyqgctwaPtZ+86Uyp3k7v/K3kZOOccgY56SBCqXpvHABN4KYUsqgcO26S40dXSiV4jmvXzl3i85//WnzkI9enTgF/CcyXL08I6jVOOQAgghlI00e6+PrSZXHSySfFnRmZeFKOiS8OOxDA6dU+8qcTYC04YI6uXbszC6p169wyo3G/8pWv5JF4cgDeClABeckHMAFCOauOmYqYVhlcP0ER0Y0ilcwZEVZkrY10lUNPl8FUcMk19ckY0WNggINvrBxLdS16RL76bU4CWsCJDYhSEZudWLpsWXTr3j3HU4RaSREAurAzHHRAlS6IrnPP22+/PXW+dmftwUhRuRjJzIYJ0FTJ8dgmP2scRB2KKCvwxjFy+v6LXz4YbIgoSRF3oOitt94WJ554Uo4dmevLunVr47Of/ZcY8/RT0aFD+8wv6qipnI7mGtmSO5mZ+6W4mfuTZYkcd/TfdcFSemae66tNBtF5oJP5avPCnCAP7zHfjal7gMpenzFzRtRvULHHhx3WMaZOnRZjn3kumjVrGWOfeTZz9Ikcbd++Q7aRDoGx5pvCRXXr7s/j842bNMh2y9EJ6KiK3bBBo8wr+pnP3BJHHtlHppXMUzpt5rzo0bVTngR4/fWl0aN751izZlVCOv35wx9+n0f12R5zT7E1Ra3IWnTomKfHxMbN++Ko4UdGTU3j2LhZ8bCGccUV78xcpS+++EI0a940li2Tm1lhl5q49LJLEoT6O8A6fPiwuP327+RGRJeOnWPrli1pl0QLl0J05iAbBeqYr9pmjtFdeSnJ0BH4oYOH5AkGY1aOHWv7S1Neji1ba6Np80Ypm06dOqf96Ne/f0JReTyffXas88RRv17dBFVlbaSDogxBNPYVkHr00afi3e++LOeysXjqqWfj8ssvSL1UbMY9zX96Wyq40ynAji0T6ehv1kl2zSbHhPETMsp18mT5Wxvme3/72/+IESOGH8i/Oy/njflsXoumBMXogfm8ePGqOPa4QXHzzTcl9NReAFVfQFHrjHlpvSBP7aCbJVKYvM99RyW/MwBs7WNfrJ/movbSZ3aUXplHbDw4yXbbYDO/yxpp3dQO6wvbAeICoewKkF+gqPlEt9gw0bYtWjbPzRdzw09zBUy1Vli/tJvdAXe1hRykMvE8YkPT8wL7ZR6Zl+wF20sWdIzNse6TBz0Cm621ffv2yz63bdvuoL0rgJPesZu+wVVj7hnCPdjccjrBWFqTtLMUtqMvNoF8k5m+2tBjN4wj+ZAr2Ayqlqh8P9kdn7MG0hGbNYC65yP/NycqG9z1YvWaNfH60qU5L3wWEJWXlh7QZYC+2HRrUoGd1qiDaZQcgT/43Fh5zi7vK/Mhny8PRJnSPd/GvEHDBplXVG7kyjVrspiSHMNbtm6P555/IebPX/TfQlHPpCJF77rju1Ue8NZ1c6o9q0qgKoG/QAJVI/gXCKn6lqoEqhJ460rgzaCoSNGGDerHljc2Rq8eXWPkUSOidctmGSUqryhn11fdeqXI0n+Foh5md+7ckQ+yjiqVqD3H50uk6J/nFOVs1j1QIbS8X6RogaIcfkUuHnjg/hj3/DNxzjvOPpg/kBPA8ROdwEERXVEqyHJOOYyiSBydU0TkkksuzQhEUFN0JijDCfaADxyAq6AN55BDxyERMQkuLV+2PE4YNSodC5/n8HA8SsVeMALA4uBxWjg1HBwQjTOzfMWKOG7UqMw/V6IyQCOOVykAJSLqydHjY+jgXhmJwVED/UTL3HnnHTFk8KCoW6dOHh92VFBeQU6Fo5P/uc0AACAASURBVH4cQ44Zp1Rkk/5xbvSJs8M5KscjOWGigBzN45jJ28b54yRyaDnNnD852ji9IJ9j+N5fZKTdM2a8Gs2aNUxwRd4KTXDARAxxuDj77jtlyrQYMKB/NGoiD1ptNGnaKHr3PiIjX1WhnzJlch4v/cbXvx6P/uEPmbsPeHrve98fU19+JXMWXn31u6NN25Zx110ift6VctZe0TBggnHmkHJYAfESdcOJA3cyz+kpJ6dMQW+OfqmSDGC7FngGTOk7PfJFD4yBv3GgjSvnn7MITgCLIIn+c6iNh89qA4ACOlTmxc7Yv3dfjJ/0apxw3IAEHmALx1+b9cP1vFe7wEGOrNe19/d/eDQaNWmcOxL6ytE0BvTQ+80DDi6g63dOs7HlUGrXz3/2s4h9+6N1q1apkxxYeujenFxg2/3pKkfb5325P9m1b98u9f2yyy7NI7WlmBKnH+QgT9cwV7SHngCe/l9AXTk+7776XfLTkjF9KSko6CvYYC4CIeahSMZ58+fHqBNOyGgnR6LBEgDIfUFnx0HBD6AFNARNbKpwuHv26BmzZs6M22+/J37843tSf0DMP/7x0YQeIheNo7FfsmRxLF6yKKGCMZBX0/z65YO/SrghapU9OfGEk/P4vKhJOqi9QNJLL02J97//PdGwUU3KTRS0ueAILXkDWIA4nSB7YKwcqycH+sh2kD0ZAhT0rsBTgMjYgyjGmL0CcUqBLzpu/htH/QdVHvn9IzFj1rTcTOnTp18eoX95ihy9r8f811bGUcPkv1yfkVfskHb5CSSJUl+8+LVo3KR+HHFkj4xuFi2r2Ir5bU53PLxTfPrTt8T48ROjRfOW0bJl61iyZGlseWPrAdDaPNOyLFy8PNq0apxrBAAKWtIPbTzrrDNzrv3+948kGD/11FNi0eJFOVZt2x4W23bsi8VLl8eo3AxpFGPGPhu9uneJevUVKdsSq1dvynXnvPNPzxzFYO5xxx0b//7vP0596nPEkbF61aqEQK5Pf8iePpKVvJT02t/NK+uH+WBdUbn9ogsuTLtET2wKGG/veWPL1iy2tG5DJTepI9LmYOs2beJDH7ohC8V985vfiEY1NdHx8MPSXoqQNHbGlM3xf/PL3+g2yOT6oBM5k4W8omvXrc0224QC4Yy1sb/nnnsSxJl3TgyI3DPHQS7r289/9vO49NLLcl0FVK0TPmvO+WJj6KTIaPPUpgP7ZF677kMP/S46d+mYhau012vmpbXDpqL3mivmks0Z+slGsodsqznd+4gjExZbr+gqwG++uV457m1Thj77u+hPsNScohf6Rq+Nx/fuuCPuveeevIc1WLRnJffrvOyT4/OANpvIPv3iFz+Pd111ZeqJdrqWMdJ2zxhgrXXT+NE3UJX9MCY2c159dW4sWrwkzjzzrISWbCA5lwJo7A27w4bqo3bTaYCVbBs3rqRZEUldjqmTU4Hx5MyGkZXr64O1wDwxVv42der8GDWqUu2d/K09njnMU+8D+emTtchzir67bsmNTbZsGpsqgrU8s7gfG8PW6JP7gcklTQq5zJg5M447/vjsozlhk0eEehYU2707c4qygSKH6UDJD2986HlugtepbKYfzBN64Ph8iRT1vqIzdLKcPMho04YN8qhRKbRUIkWl7JBrWPX5FSvWVKHoW9d9qfasKoGqBP6KEqhC0b+iMKuXqkqgKoG/Pwm8GRStF/ujSeOGsX3bG3Fkr+5x9Ijh0aJZ48wniojWq1tJgl8iRcvxeRE+5RgiKFqpcFqRz6E5RWvyKNa+/Pa6h2E5oWrqgzeVB2dOxWc/+7mMFAS0ChT9wQ8eiMWL5sd5556TTgAw5KGdMwMqgiyiJDgVvjlWoJ6IEFExH/3oxzK6CbQDQMEc7+GUcDg4wxwN0UEcjeJkiJrjLGze9EY6bj/9yU/SMeCYcFq1g3NYKs471sZR4PgAG5wsTpIot2YtmmfE6OGHd8z7uK7+c15E6HD+OFscGdFO5Cvqg3O/fNmyypHj885NgMkhAuoAiuJQltyhnB2OH5BiLECWEsHnJ/mVo6OAp7Hg6Lg/B6hUwB079sU466xTEjaKkAOv9NdYc/SAPWAHXAKqtMnvZAxCcOy0QXtbtGwd4ydOySIsS5evjQvOOyNeWzAv3va2s2L37tocxyGDB8fuXbWxbcvWzDH7tre9PaOuRPbRhbPOOiP+9V8/l+BAO0XeGHPtLVFTxs3fQCzy4HRz0I33jTeL2vqPg9Wr9cM4ZiGadevSWRRhWI5I0l9Qj0MOTgAGAKMxAbfWrFmbOmvMwCHReaILQQfRQdOnT0sopW/G8rUFC2PmjBlZaAkIAIToBrBC58iJDuoPYP+nPz2WDipdESEqJ+pPfvrTHG+fKRDMmIKhZM0RBzv0X1sdMQUNFi1cGH379IuHfvdQvg56AUb0FJy3OTBr1szcXEgY+PKUHGdzpMBJR2hdi26VYhx0XEQy3QBgtYlulfGgC9pET0V3AQ6lqJRr0Wn6Z/7QewBD+0HhAnrNE5W8Nx2AzeRhjDjzHHEyK0efAUdflQjc1VnhPCNZa3fH/Hnz4rlxr8SF55+Wfwe+1q9fl+1xRNy1RLatWLE8I0VtCABL8tnS99Fjnk44BgLKc6zQ0u2335E5LX2WTuifVAMjRx4dc16dlUe4wSy6AYiYm47uA8L6Qd70z5z0WePIJpGxzRBRZ8abTstnapweevjh+OEPf3SwUrq5ee111+V1nh4zJjeQ2ECA4j3vuSZWrVyZ82bl6hXRu0+fuPjiS+ONzVti0qSXstBSTf0GGY1/+OGVgmnuv27dpujZs2tukPTp0zvGjHkq2rRtFt17dM32gEDad/bZ78gj9NIKvPLKtPiXf/lcbFi/PSNF+/cXvbot5/Dhh3WI2bNnRvt2bRKSVGzJqLThUnMY/xYtmuf8NCfA5NZtWudJBPo3YcLU2LsvolXrtim3Ek12ySUXZ1/HjXs+2rYzN9eGrC4NG9aLmz58Ux6Z/ta3bouzzjwjOnboEK/OmR0jRx6TkYf0jW0wv8uxXfOGroJL7EcpJHfuuedlCoZBAwfm+gHM6cO27dvz9IHK81K+iA4Fv42nv7/nve9LoP+xj34kli5ZEb16dk47637sI91jX+kou8EG0Q92y7wwz8c8Myk3yjp2PDwaNW6UbSvpQ8xDMFO0prnDHpfIc5BM++n0zBkzo3//AbFw4aKEfey4zSu2gN1mA0T4gaiu52/gq3lF1rNnz4rTzzg1I8ZL+hrjotiT3NPsY8mrWUl3UUmnwX7pY6adOfe8nCdlI5GeabMxJxNrFUhpbltH3AecdB22sdhWY0c+xo+dACatEUAye0IfgEyv0VVj6jN9+h55MEWOTT52HBwX1Q8Yaic7rV8iVK1vvm22TJo8OSZPnpLvcV9ysR5Yi8z7XL+GDMnPG5MyZ0FVa0Hnzl3i8ceeyHnis2TkWz+tWca6c+dKBChZ2rxo2aplbvqwx/prLbn22g/k/GBHPLOUyE1yZaNEQbuWdvsc28t+ssOeA5xeIGe2hh5pMzloh80+6xn566dngzJGgLB79unbN/VHETLjXuQBjttsBdRtJGvDjgOnhsr8qpwgUpizkjIpnw0P5pavk/OwyKJskJfPOD6/a/euhKI+W6rPs1vr1m+M0WOeSXtfr6ZB1KlbP6NI9+2XCsT9RMirZp8PsnHXndVI0b8/76Xa4qoEqhL4a0qgCkX/mtKsXqsqgaoE/u4kAIpWQjYreePs3Jff/SpSNPbvTSiq0NKQQQMzp2jTJo1j/z5H/2oOQtHyYAuIKmhRYBS44EHaQ+jBrzr7Y/++fZnTUKRogaKZn3R/5Zi9B9dSmOeLX/xSTJumSvywrB7tyNm9994Ts2dNj2FDh6QDXYnIeilhH8cE9PKQzxnzGmDIUQQ+OBmcPPARfC2RboAl55YzAGpxvkAQ7+MolmIn+sYRGTRwcBYUefvbz8q/c145l0CCbw6Cn/rDoeQQlcJFW7a+EXKWiU4SbSTH2OxZc+Kyyy7PIg6ij7STU/vcc88maKlfUylwociNyA5O9JVXXJmODwAl2gVcIwuODyfL0UMOFUgJkvjJGeKIkhtHBjzzHn0FFQEYTrGIIxAQqBFJCuQAvJwoPx999I/pYPscuXG4ycFrxoIsOIylTaCWCCwRMSOPOTa2bq/NfiqqJPquYYMGmf+Prjg+rzo6eDdi2LB0gkeMOCr78NJLk3Ns9Nd99JecOWnur9+ca9c2pgU2cFTphnbqH0hETwo81A+y9H9QlPNMXpxY40R3fFb/jznu2DySa2wdBebkrjsQWSciFOgpsKR582Zx/PHHxZNPPZHQd968udG0abPYsH5zPPvspPjEJ27IHH39B/SLSZMm5jFfzinQAdLSj8GO6s5+NdNNOKIMtp/5tjMSeNBHIIC+cODJiCOubfpLh8C0UlEYdBCp1LBxs4xac58167bGsSMHxcABA2LlyhVx3XXXxuJFi7KK9wevvzaP+3LQtR84yFxyc+enDN3LmIJZIsAKRC4V6I0D/QGXyAS0pBM33HRjyp/Mybe01fvok/lfiiWBwl4vR+LBOfP2hBNOTMCiiIox44hrGwAk5QMI7DqAxaOPjo1f/vL+g9Wfnx79dKYkEG0GCmjXK69MTbBgDEAdoM+YzJ33akbLuc727dtyI+Te++7PSvNClhQMu/yyK+KWW/4lBg4clPfXH0VzOnXqGJ/61D/n8XkRjTY4zF8FmY7o2SvzVIJFbA55mFvgDiBFj81tugsCmdfsk6JFoFbzFi1jZ+2u+OrX/i2j/oaPUD19Q1x08SU5L370wx8kwLJ5BMz279svJox/MWE/uAPaVYrAPR/Tp89ICEWXzRnXJ2M2wHwDSswFqStGj34yOnVuHz17dY/16zbk/GNDRMxefPElBwDK3vjXf/18PP/8hOjWtVOmC9APNhC02bhxQ9TU1EtbpK/01zwBn33RKWNechoCOewJaKPyNUDkZIG5tH7dxmjevEU0aNAook69mDtvfvaLboFFe/fvjS5dOsXNH74p1q5dE50O7xDNGtfEs08/nTbX2mAOgTKuv3XbttzkoHdSSxzesWPMnjM77X7HjqI/B0TPnt1zI8MctcbI0al9IoefePLJzKlqHMkucyfv2JHFteiwKPtfPfiH6NmjfZ5sMC+MKzguOs/nzAlQXEqGbt26pkyBLvMQFFu+Ynm2WR/pMH0jI/I1D9i+UmCQzQf+K0f/68aM6TMyylEqEptJovyMgblsHOm5jSzjBfLZZAQO2Vbj9MgjD8fgwQPj+OOOTfvBNrJJIgytk2wAwE1+xRaxnSXftbWkbPyUgnzsmHuWo/9k4Fr0lD56nc2vrJl7El6ShbXcfQE+a652ihQFaK25JXpU1Di7YYzZqWEjhuezinZJIWJsHbv/9Kc/nZCf3vks2ykvpvva9NE3Bb6MuU2JStqgyPdZU9kb77PpA+wdulllHdNPUdg7d+yK5s0r+XPZaM9OJWe3NBJ0bMGC+fGJT3wix3nTpo1xz733pA5ow623fjN1j71zTX0nM/3xOr2gD/prbSNva6RNJrDY5hWZ0ne6Yay0z7NSyfGuj+wPmXg+M8+B8+kzZuSGpk0ycilQNE+J7N6dKQimzZieEBtcz1MPdeumPEskaL3MQV85Ml++yt/Kz1KVvhzd976MLq1XN/Ppel7Vvh07aqNxk2a5Piq49MSTo2Phwtf/WyjqtFNC0e9XCy393Tkv1QZXJVCVwF9VAlUo+lcVZ/ViVQlUJfD3JoE3g6IiRevW2R+1O7dlpCgoqvo8KLp3z+5o1LBx5RhUlMrxdvxFfoKg+/Jh9S+BopUj9JXKo3WiEjmQx+jr1k1n4ctf/kpGinLWODqAgGPT06e9nFAUBPJwzgkDI0SlAXucCmCGk8Ap9PDuNU4aJxSoBPw4ShxWf+cocHJEnQE5jqaLyuJgcJo42JMmyV85ImEpx5mjwOFwf/0AxNxDm7TH/zkx5Sg95xYIHDCgX0IHIIFD/fxzL4QIJBWbK1CifzogTzzxeIKITZs3xOrVq7LIBqdNxWtOiHtwXjiMYB/HkzNYImWNg78DpAAMB4qzzen78pe/nI4YgMS51E6OHZgEDnK0OMTeD/D4v0hYMEp/Lr/8nQnmOM6gFDkWJ5rzxjkjV+DDT+CH892v/4CYPnN2tuv1ZRvigvNOix3bt0fv3kfG/Pnz0tE76cQT464774wRw4dnv31eH0A70TUi9Did9AKoA2wqOfeeyveRgXHXX7IBrUskDQfWsU3ghf5wOjn3dE67jQv5cyDpUyk8pX8cTcB36rSpGXkDeGSEytoNqbfGj06BBGSr+rViMM+MVXzjmhz7N97YEvXrNYpf//o38aEPfTDmzn01Bg0ekD9VygaH6KbrApfnnXd+PHD/D2PevPn5WWDl2GNHxsOPPJTwi36Shdf9DuaKTCMHc4DjSw+BNSD58SdHx7IVq6OmQaN0iLdt2515Rgf07R6LFi2Jyy67KPbt3ZMQ/r3vuTrGv/hCVh0XGUYmCoRMeLECQsmG3rk2uXLMS2EycwnIAzsALmNhDoIdZ5x1ZsIxY1SiMjnN+u017S3RusAI0JNV38eOTb0qqQxK0SYwwrgZT/eh/8bUdejwhElz47O33JT2AEDbtGFjPPDAg/HhD//DQdCi+jyodNhhHbLdAJ3j8wsXvRannHxKTJs+LfNVgu/jJ4jK7plHx23sdO7UNZ55ZmxWJi/2pxIFNj0++MHrY9Hi12LVqpV59Nnx5jNOOyP13LwSxUUHyc+883rJQawvdBpg8DubKNeniMs+ffvnce3P/uu/xstTX4kzzjwrli5dHk2bNcv3NW/WLNauXZ1j2anj4bF/797Y8sbmOPqoo6JHz14JPAFZfaUzwNyylZti+JDeCaaNGX0yp5cuXRcXXvi2lKniXU2bNYwtWzZnlCybTf6iVIFittVYKjzlGjafADkbJmAzMFlJbdH24HgDfeYyG8pGslXeY10wb9kldhvsW7Nmdfz2t79JiOueCjQ1bdIiJk6aEp06d43WrdvGylWrD8iqfR67d6LhkksviXecc3b07tUjdm9/Ix5/zLH801Kn9XfChErhJbZMNJyUI46mk9PqtWtyjOrVUwDvsISiJ5w4Km2alC8lDzY5iMD85jdvzbbr929+89s4/fQzDtooNvSuu+6TVjTe+94r0565hyPwgDk7bB6w7/JvGssSbeh9AJbISetEpkN45JG0cead9rPlIjzpvkg+c070o3kI/o8ZPSahKNtFhgWKshOluJMND3Ixtja05JRmQ60nio/t2L4102eAfuycdQAAo7elIJuTFT5j/pV8lOwUHTLW1lMgmE1iW0FGfWGD2eKyKWU8gDwpWdgb91TVnBzdDwgFcF2PTZJKBmy2BtBp9hr4ZtN9l5MCbIe1VLvpubVJFfWyiWguslWOgJsj3u+5wLqhP+yD8fBsYLOJbpZI+LJZqQ3kYy23JlTSufSOHdt3RffuPXOtYJPotOhoNsz/nQgxFwBxzyU2016d+2puRLFP4LmobbbIM4h+AbHGQZvI2LXJ0/Vs5HivzQT3MLfoB9nSPzLQVmsy2wmAGyvX00+6b0PQ89CiRYtT77t3l1+4buoGHTpK4bd69RLkFihqna3dtatSTMozJagZlQKI0v/4omOH/vR7iRotEaTlNBH9A0Xr19TPNct1d+7clVCUHS5QdPHiZf99pGjecn/cfdcdVR7w9+a8VNtblUBVAn9VCVSN4F9VnNWLVSVQlcDfmwTeDIrWyWjQOrF7147ofUSPg1BU9XlQtEFNJeqiQNFKhGflQbPs8Jej9IdGinq/SNFSfb5A0cpDcd10MMEl1+AofeUrX425c+el8y5SVJTbd797e7y2YG707dP7oCPIMQDqOIelAqs2cUTAFc4huMeZ4TRypPwE0jgLPlOOKIo8AWY4dJVq1G0Tyrz++qro169XHoEETzjRmzbVxtFHD8xIKtfiTICAHHmwSD84mqL4XIvTJCLtggvOS3iybt36jMqaNPGlhF+OXXJqOOSi7B577E8JQpevWBo//vGPsuI3xwoo5jxzWMvRZk4NZ4Xjw7Hh0HFiwARAU58cpdMfkIFDOGfuqnjnZWcdzJ/HWfI579dWzh35iaLhWJGzI6Ei9A477PB0mrSHMwXmcIhFynCkOKmiAsmKk1aqKp973vmxcnUFKM9fMC86tO8Q+/buzYhRANQ4dJUPbedOoSQBVpEtWAIsAc6O4o4bNzHOPvuMBAglgrVAOLLzpQ1gWoGl2ul3oI1ucAyBAu0rxwP9TrZAgr67tmiXUt2X8zl3/txsz9q16xKMtWxBVo3z/+StbyKo9MnR9Ef/qGDHu/I4tujS7t2OiN/85ndxww3X51H1Ll07JXgE4U477dR0vEWlyV83atQJ8fhjT8b27TuiSZOm6fyuX7821m9Yl86wdumLMQMBXnhBlNqABCkFzNMLsuBULn59WWzbsSuWLluZwNZ8NEfnz5sbO3bsipNPPj5OPunELDx0xTsvi8mTJuaGhyPOxlbk6vRXpmc6CvMG9AClAYpS5KNyrLEm4U05IkuO2kT+77zyigPV2dsejGQClMwfP+mna4kAA1zBNVGUQAh9MtdtRvi745o2IswbwBREKmDG3AZ7fv7zR+O22z6X4ML8Xbl8Rdx55/fjs5/9bF7LtQF54M6YgSgiRcEIOgpKapvoMjrx8CO/j65du+URWOC6U8cucdtt38pcxcYAsAJ+bGq84x1nZw5GRZdOPPGESpGu7j2zHyIRzRVw2+uAEKgomrPkCDQfATOA2+aLjZQ+ffrGiKOOjp21u+P7d98dT40eE6eednpulqw8kAN2w/r1ecxaUTYwdHdtbdr0Du3bJzQEOgAjsBUoYm+BFLpO/iDaN77x3bjyyovSrpA9O9e/f9/Yu29XbNiwLo4+emQCahGHbDnbwH6S0QsvvJj9o8N79+6PG274YII2BbpArB07tsfMma/GV7/6xbw+2+P6xou9oV9sG7tifAAcNpQuSs1iPMwlUOT3j/wxGjZqEqvXrEsoqho12MOGgSib39gUderWicsuvzSuuerKaNawXjzz9Ogcb/I1L5YtX5G2ggzZazKn71kAq1vXBGJsq8i78847JwYM7J9rx+5d8mbXzXnP3m7YsDHBkfE88sje8atf/TpBpnuxp+yCDT4bEnS85B62xpW0HCXXJxAHdLKzPgcg0hdzC4yjN2Beia4W4e//5FaO4xtHcme/2f4H7n8gbUurVq0P5n5kJ1xP+8tmk75au0pF+DwhMWhQRusff9wxceWVV+TnjZmfoKbx1ifzFcxjc8x7bbcm0bcCLbXJmmAc2Qm2oaT40Ha23IadvltLRYeaq8bG9egoXdFn+mfe07vvfe97Bwu+0WlHuNkmcNL8uuuuu+IT//jJtPnybZKntrmuiHBzwbiWQmiOz2uj97O9xkCUpc8YQ3P9iScmxMCBXXJOlRzJbFFlE2F46q81E7geOHBwPPqHx6Lj4Z2zWJb5s3Dha6GIm7nnvb169czNA3IAnxcvWZzPCza6vI8MbbBYu7S3FAokx5IP3Diyd3SYDojgBHzLZlQBqNpkY8Yz0hNPPBdt2zbJSFDrFpmCw3SHPESbWnvp8bJly1Of5BSVw3XosGEZvQlYv7bo9XjPe65KkC161PwqeUTr1albKcCZG+CVvKIFjOYT5IHj9If+XqBoprY4AEX37d+f1zX/zX12kT18avTTsWTJ8ioU/XtzSqrtrUqgKoG/iQSqUPRvIvbqTasSqErgf4sE/lIouqt2+8FIUdXnmzVtksfn9+6pRIiCnKWK6KFQtLLDvzdBEye2POAWKAqCOe7EkS5HqOSjK8fnfZ6zAIrOn78gnSk5ReXdvO22W7P6/OmnnZpOFwDivZwsjhIgxaHlKHJ0ROtwioAujoKiDRw4gKEUp+FAg20cQY4EYMEpK5F4ort8FuB57LHHDwCPJ9Mh5HgDORy8e+9/MM5+2/HpPAGp+gPGakcBcGCTSD/3F2k1dOiweOrJMZk3k5PvQd81yWXMmNHp/CggArAAU2AcUMxx48xyyirH+sYmSAEJQT/9BJTKEWLHALWD0wXYAA9AgyiRkjuPA8SpBIRK5BHgJKqUk8cp6tKlEp1yxRWV95B9iebxO0eQQwzCeh1M4Ihl0YefPRLt2jaM/XXqpWMlyAoU7dSxY+ZRk+tLJEub1q2jS6dOseWNN7LwkpywHL/77rs3+3bOOedmASr3ARuAAECck2yMtKE4WmADAO514ExUDwdRm0rxEKBD28mRA865FkXl+sado1mJklmUUVjPPv9sOoSOy65atTp6dJeDdnPCavI37sCESFFO7UMP/0ecffbb8xgkcNq6VfuMLPz4xz+WkKFuPbkP5ZJUsOuMAwWjTsxoLlGx06fNzGPa0kdo0xNPPBY1Depn2+gyhxZUIG9OO1hprEphC+03fpzj5StXxxtbd8Qr02Zkn+RGdEzcvF63YXv0ObJTvOvKK/K1yy+7JHOKSm2gQBaZiAacPXN2gn/3KRsOgAWAxZEG13zTTXALIDL+4Bco+u5rrs7jmuaoKDByL5sYHF8Ag56KLBT9VY7V+wm6AATmOKih0Jjx5uSTgTHlxIv0Bg3YiG984xvxta99LQEFaAWKKozkNYAO/DEvgQ52C0jg0MsFO3PWjHT0wQ7gWlt//otfRq9eRySkfu21hXHySafGhRdelJGH4AHbwYYprvW+9703Xpn2ckbRn3zySfHd7343zn3HuSkrbTQXwRqbGtpf+i2amw0A7WziiJAz30Urmqddu/WIPXv3xdjnno9vffs7eZxeBWYQAky6/777sjiSTSzfvXp0j3Zt2yT8XvDayrj11i+lzO6++948yr5z59741Kc+kbbLkWzzhz0lG3ql//IErlq9Kx+IzwAAIABJREFUIjZtWp8QWZQ72bNJNgXoKzBjfsmXLLWBo+RkAbxUUov0zeg16Rnoh5yPIvuMO5tQjjOzG0UG9MYX29C2bZuoV69u3lOl+1at2sTdd90Xo044KcZPmJRz0DF6n2Ez+g/sn3ZlzquvhkJ/1/3D++L911wVT49+MmXNbq45ML/ZVeNiTtFNcNo8PrxTx7wfqGTj5gMf+IdMs+C9QBYY7Dh6iZoHScePn3AgYv2wlLN5sXHDxhxjkW5sjkg6stF3ek4fgDBzQ9Qiu1siOYF50M7xcLrCLtNvc0tbAToA0Byx+UWuIgoLODMnMufzH/+UaRLYIXPPxoqNLToFfGsP2bsGvXc82uYbvaYb0ml07dIpN3nc230diQfsbCSClGyC+Ul2RT/ohWtYl7SppNagA+5vI5B89d8cl2aAjSE3ENK6rH3WHGsf+K5dH/zgB/OalZQ49eP7369sdpSK8uTg8+5hfbSWX3v9dflsYvNDm0pObm22RrJVJc9vWRPIHBQml5UrN0bLlg1TJz03sKPGx/jbCDRfyRHk1ld2WLvIpWnT5vHGZoXRGh6IxG6a8xrsdB3rMVvxm9/8OlPnnHnWmaljwK920jvFrswVfSBffRBZ7F76CcB6/pAih+0zj+mGtY09EaGrGKM5vWzFtnjvNRfke8isnLqgK5WN23VpA8jWtT2zkI1NYfbUPYDRAQMHZr5n479ilVyuV6V+/3dQlN77Lmt1OTV0aAEmOuTbVz4fKgLaqGHsPXAyp7Z2d556sBaDogotvRkUrZNxpvvjnrvvrPKA/y1OSbUdVQlUJfA3kUDVCP5NxF69aVUCVQn8b5HAm0HRullMKWLnjq1ZfX7QgP6ZU7RVyxZZfX77th2Vo+71KnmdKrm15AitHJ+vJMevPMweCkU5pYAoIvr/g6KHVJ8HA0T1OT4/b96CjLACRQEB+bQ2blgb777qXfkQD4ZxEDi3HKdyfD3zp82YcTBiDnzgbIroAQgBHk6x/4sKdDTNMW1OAKjgCCcY6++c1ZIrTSQRmApWlWO9HDfX91mgyOf8jbMi+oijRSYg6+TJk+LCC88/AFnkDxsYE8ZPyiONjl6CcwArqPinP/0xIUL7Dm1j/PgX81hdJYp250Hgw7kukXoAFAAMCIBSomBEhHJuvvCFL6RDxDEDFBWcAMrAQk4tEFyOYwLNIt60pRzb5RBxqhR50U/Hu/2NLIw/WOdzHGOQx9iAlZxVUIB8OOEiRSe99HLKY/JLk6Jf334xb+7cBEjgBX0SKTpl8uR491VXxS9/+Yvsq/apEO46wKzxLtXZASP3NKacYA53HrWrWzejjDmJpeCTNhlrbeFUghQiLY0zwEpWAAJY5r4cVTCGkwh4cijnLZh3MOpQJFzXLt0z6hdoAOHog/s7Eimi6je//VUCMTkppV1o07pDPPzwI3HDDR/KKCHQG+gBIi+88IIcI4DLhgD41qZ1u5g69ZVYvHhJjn+TJo1i2/atCW854KKfgETjod3Gw7FPgISMgATtBuvOOe+CWLBwSUyc9FKC0/Evvhi1CmHs2hvt2rWMDRs2x7ChAxLMXnnFZTF92itZJAi0dj35XSdPnJybDcaY/gH/5pr5p9/u54vz7G/gibHgeJuDV171rhwrsidbP8nNuNFdsjbedNdYcd69ZpzMDQBWVBY9BHPMK2DBddgCsMpnwCLQ5de/fSodf9cArHZs2x4PPvhQ3HTTdQnqyE5kFsgs9yeYUan0vDqWvL44oQAAA3KbI+NesHnSOSMCHcc/9pjj4+u33hVdOrZKfQHQyF00JBi+fsPaeP31JbnBkVFrnbqkHoO+7qMvNmT0xe/AdkYh7t5dkdeVVybgI09Aiy43ados0PSly5bHP/3zp7LysrY4Pk92SxYvTnu8fduWOGHU8XFEr57R6fDDolfPnvHvP/n3WLN2TV5z3TrHmM9IAAVO6ifbJecqMKwNbAlbVsnXuzCWLl2SR3uBQO8lP/Jgn+kBG/zJT/5j2pDvfvd7uQ6wE2yINBGV6ugj8nPGCTyxeWNzCgxzHwALBKIXdN7YmVfgkc0F9sNcAkXkFX117vwsqPLII7+Pdeu3xNChA9Oe1zSsSb1TCOn1pUui02Ht42M33xjLl72eEJz++rJu6QsZeL+5Yl0AqeiuvJT6c/Kpp8QZZ5yWbSIT+qbtbDJ7aV1jVxWbEvkoz6qNJgWt3tgW0axxxIABfWPT5k2pJ0AaHWU/ya4UbmI36TvZm2dseTmCrT2zZsk73CYBHv1kD0FL0A6AVHWdrTMXHnvixRg6uEfq1KyZszJKVL5iGzt0peST1J5HHnk0Tjvt5LyGuQciWotKW6WEsFni+DYACBTSI8flgTZrkU0oENzr1gN2xngBdzYcFEQsuXfZGXIzD8iY7MjAtfTZJoc5as0uxegAUZ8BrZ0gAVPNHV/WOIWIvNc89rt5Rget4aIsFarTHlCU3TfnyE37bK7aXHN9/dZ2elfWEmPld2sF/TTfrS/ur636W6AyuRpHuuv3Snqg+rFg/sJo0qRZyrRE8Usn4SSBTTfz45577s5UDUf2PjKfhbTPc5B1whw1d4wde0tenmXoJBthXKSVMa+s7RW70Tn11fOJ37WJ7rDNwKkv+m890Se6Tt/8rg/GQHttztlctIEL5IO9IkW79+iRUJTNWLZiRVxzzdV5/3J8fu/+ygZ6OT4vr2gpalby0mdKJqmUSnXOA5XnD6ZYkgO/bp2sQF+g6O7de6N+jTRIOxOKPvvcuHiz4/NVKPq/xROptqMqgaoE/tYSqELRv/UIVO9flUBVAn9TCfylUHTH9i3Ro1vnGNi/X7Rv2yratG4V9evVjZ07aisRovUrD7a+wc+SR9TfQNHKw+x/Roru3bcnoWgptHTo8XnH5uvILOpnnTrpCHzhC1+MuXPnZ4Qk5weI+/a3vxWzZk6La65+d8KjUsCIA1TyhgJkojMALk4HBxfo4nRzHsHDEpnlvaClzwI0/i8CQiQl4MqZ/+EPfxqnnnpCOheOS3M0HcPl0CtEAMpx5tyTk8FpAzY4Lu6vbWRUATuvxLnnviP/LkekPKkiAU888aSMOuMsipbhxIFkN998U5x40qiEgwq3cDrlqeNEctZKVdpSSZgTy9HmLJWjh8AURwsI5NCAl+AZJ4kzXqL8yIfzxRk0hpwm4ED79YPTJKckh1kFbX3yGe/lbHHgOaMcRn8D0chQn8iV8zpg4KDYvGVbOp0bN22I8849L6tig+qV74jzzj037r/33hg8aFCCUo6zfoNMlWPtQ9NBAyP0CRRzfdE0ZM+Bc39wDpT2Oih46PF5bTK2PkdPOLScP2ACkKEnjjJzCvUJMEuoe+65CUUrx/lX55j16d0vj906WliOgXM8+XZnnXVm/PY/fp0/t27dkuB7+LCRcdttt8cll1yQ86RTZzkTt2QOyne+8/LsY9++/bIAjiPaU1+eFkuWrIgduyJ69+L874teR/TMI6X6Kfcgp5iczB26CFqCjMauVCcGaQYMGhLdehwRmzZvSX0m+9mvLozWLRrEtm27slr4xz92fcLaEikKiKoCTt9FisopSs5/HilK54AWQNCXCCewTYQXHQEU6esll12aIAHE1AZy9xm6x8H3be6AK8atEmHVNKOr6WM5Dktvjb1oLWNOx41xKfhl7FxXJBn74b1g0JxZs+NnP6sAFdeuFA1ZktAOFDU3bGwsX74sVqxcnraDDQG53eP3f3g0NwdER7IDffv0jwce+EGccsqpKaNSyVn06Uc/+pHYvmNrRnqD4KL3eh/RO+dviXAGVApc1G9ghu7ROXZKdLR20kP6ag42bdY86tSrF6tWr4lb/uVzUbde/cxtKXrUNWrq10uAuXnTxujfr080qKkfLZo1y7Qj02dOj1NOOTl1HtQCs8FP9sCcpVMluhdIM4fpEHtOvr169UiQ96Mf/Tj7oa3SOyg0BkTSQZGzIj0/+9nPxcsvv5JzYdAgFdu3pC6QJR21MQHyGl+y0V8bGwAWG8imGEPf+g5US3GgvUDISy+9HI0bNYlH//hY5ll96aUpsXNXJYLbZ5ctV8G+bezZCwK2iU0b1sWQQf3jlJNOTN0E37wPaMrcqD26Z1/ptj7aTDIO2kZedGXg4IHRoEFN2j5pRNhyIBUooh9A26RJkzO1Qvt27fMeImf1wT1uvPGGPBLNzgJwxhWAFMUOiv3gBz9I0ERvyYcdtlEnMhqENY/0vxQqKykqjAVbRo9900WQFxizpmnbc88+lxsuNvXMGdGgZV2w7ohkLqATjNcW4+l69GTChPFx0YXnx7BhQw8Ww3J9c0QOVu23xhTwRo5AlzYbb5Gu4KO5ax2i1zY3bBIAiq5jrbEBx+brj2hI0Yjsmbmpv4CdqHNgjs1m680jdlt0rffSYZtD5E93zWm/3/qt23INszFY0cUWKWNtYHOsC2yXn9YpfQd52RX3ohdkUimktTGvwy5ZE8gcGCQD/dJn/TfX3dNGwpLFy3IOGz9zjf5Zc373u//I60qTA6KuXLUiPvOZT6c+mldST3gv26kt9Iddoj8l17L5Q6aeAeT3BInJzxyl42wJO+u5yb2AZTIiAxsEQK97uB8Z0xlf2m6e0hs223pnft922215nx49e+bGQ/Z944Zcm2wo7KytPCuCor5A0YSjB4p8HlpYqUBRci3H6g8FpSVS1BF689lc2rNnX0JRR/5rd+2JcS+Mj9deW1I9Pv839TCqN69KoCqBvxcJVKHo38tIVdtZlUBVAv9PJPBmULTkFFVoCRQd0K9vOD4vUhQUVRQpv+ocSJ5ft+7BQkulyuhfAkVL9fm81iHV50uBoM9//gsxZ86CGDXqmHR0mjVrHt/73ndjyeLX4rprP5AP92AmBxFwAz04BECKLw4DZ9DxOaCCc8/p40xwsEs0IQdAVAqH59DoTg/dHEGRF97vXio9i8J58MFfpdPFQeMUcxA4C64JjoIcgKNrVHJxdksnZPHiRXHSSScciGZU7GB9TJ708sGjvQsWLI4zzjglYdyTTz6ROUUvuPC8PLZYOcY8IF58cXz2pURzABecQhE4gArnm4MowoiTxKHjDOknh93/RXhwgvWbw+8nR0oOOQ4N+CHiC5zgKJIDebZu3eYA+KgcEXffkgcSMOBYccB8aQvnGKxzL9GBQ4cNj4aNK0cGN2xcH4MHDc7IYUWUROIB0yOPPjpWr1yZ8Bw8cQ+OGkAKIoiWM/YcaBCHs8ShBf04oZxITjiIARQYJ32u5Gl9LI8BcxDpCwBHRiWS13t8RtvBuhLBloBl2bI8Wjtrzqxsj0g1YKZnD0ByTgIZThwH27UdtxYpqPq46u0iRTnFgwYOywg6oNRGQr/+fbIit0JMcopqzxFHHJnHg8GmDes3ZcSoTQEy79q1cwwZOvjg8V+yLHkpS1EWR5hBRBFW0ijoi8ioxk2bxxG9+8X6DZVItTmzZyfgmTVzTtTUREbivf1tZ8Vrry2It511Rjw79pmMUAaUgAo5cF94/oWQa89YGFsgxN/MQ041yFKcXeAJCOX8g0vG4voPfTDhBN2gqxx8cuO8gxegHv0174yb10Ez+u769NA9RRXSa3PW3KtEfK5NvQDC3Q+4uv32++OWWz6aOiKat3bHzrj//gcStNAZ1xo3rhIZbBNHe80lRWWWLns9j4Rqt7GywXD/Az/IvJ7A9bRp02P4sKPiq1/9t7jyynclAKb/IsweeOAncdll52Wl9h/+8Afx/ve/L9vXpFGT7DPoZT5rt3kDbPsdHAOm6BhQ5GiyuWgThE0BYFq2ah279+6Lqa9Mi8/c8tno2q1bgoptO3bk2MyYNi2haPduXSP270sYeuzIo2PZ0tfj6bFj8lh05vrbvz/lar6zm8aDvMEn84BelSrj5ElXQIn58+bHuHEvJLwzZk888WRMmfLywcJvIIUNiZUrV2XUPVhuHm/erDhZg9i0aVd85CMfyLaCR2ykY/vmL13Vf23xOfDIe8zVrCi/twJwN27cnPcEQDfp+/YdWdhpzdr1MWbMc9GpU4fYtHlzRkZu2Lixknuzpl6sWbU8Lrv0kowi/NnPfprg6403NsfAAQOiSeMmeQIiq3fv2ZvgrpxcYDvJqd+AfhmxVyk+0yLngDyddNB4PvXU6GxXwwaNMrocIKscrV8fGzZsi2HD+sYRRx6R4I2e6ztZG3frFP2m1+YIO2Yeg5sAYbFtBaiVYnjsmQ0bGwZsrbZYg+i8sWTf6dazY59N2wJuuZ77aJ/frVHWQHNOG0QNWhsWLlwSbdq0zGs988zTcdaZp0ePHk49TE7QaK7ZYAAkfdamjjyq7AP4SY/JjW2yTotsJVNw1PzTJ3C25A7WfhGd1hPXsG6Yd+wvSGytNT42/dxfm33ZrCQzf89Nt40b87lB+0BDMgAnTzz5pFwLjJvx0ld2gr7qk3lG10uuTtc2N4BL8tYHc9z1zHPjVtb6EjlvrWUL6LIvkZtsGJux8LUlcdZZbzu4iehZiQ0SUWzOspmLlyzKDQBQXls9C2ifOWuM6UmlcOPS1BHPIeYhGw8WA8o2y+R5LTpioxd812by81lru2eJsk7TaWs92ZNf2UxmA/xu4897pDJyDZD7lltuif4DBsTGTZsSsK5dvy6fIUSKgqIJkPdXThAVKFoc8UMr0JffD4Wi+Wh4IHo015S6lW9QlF7ZxKtXv0GlXbv3xovjJ8a8eQurUPT/iedQvWhVAlUJvNUkUIWib7URrfanKoGqBP5HEngzKLp/z+5o2KB+yCnas3uX6N+3T7Ru2Sxatmiex+dLoSXH4ZON5nEnR58qleR9FShaov88sJdIUe8WJVqgaH7mECgKKnJAQdHZsxfHCSeMyCPfgNz3v39nVp9/zzVXJxgDFzhKIBZHGpApVa09NHM2QQ4P8OAZh9xnONmcHxE+nJeSO899OeYiNUSAAj2uxxHgRAByIKQoINDNezlrInk4Zxw10IIjB7JUKnxzhIfltRRcuf76a/NIn2IFQEaL5q3i7W8/O15+eWoeIeSAgUh33PWj6Hx487jiysszcg8UrESHzEsHFQwjO/0oMEibOXicwnIMvhwp5LxxwrUZyBUBwyHiRJWjeGQFwoARAGI5kscZq1SsPj77qIgIMMFpJQfQRv8AvRKVxDHUBn/jsIJc3Xv0jFemOx7eMI+zXnzRxbF1y5ZMEwAiimw8/bTTEuocNWJEPP74Y5mfzrjJKQoOABGAEgfMPfXZOCu6I3eaNnBAtZPcOb+ig7WD4y7KETw3PiXnKmgBAJUcapx1fzfunENf7pP5aA9EigI+IgXbtpFbcW4sWfJ6gi165v4AuLxwzz0/NoYMGZzHfsGIli3I9vF4+9vflsWVeh3RI4GpvyuyQV9ETAMrIpOPGjEyQUbTps1y3JYvXxqnnnZK6hnowpE33qUSfSns4nX6xIEW9UQnRYru2rM/87DR5wnjx0f9+vVi967aLIjTpEmD+MA/vD9zPo48ekT84ffk0DOBtcghFb8nTZiU0XxgmnvQV463dhsHOkEnQR/6RacqFcfb5TXOv/CCPEZLJwAhgMGcNz7lqDSA4/g85948LzldvRdo0Sd9B7pc1/3IXD/L8XVjZi489dTz8b73XZnyYXNWLFseDz08Jq679srUDXZDES+fA+GBjUqhmE1Ru2tnAhn6ovKzefIfv3soC2CtXr0mwfjxx50QP/zhj7LwkPYDqPRq167azCm7e09t/OpXD2akF11q27ptykWUFtBRNnPACH0p4Eh/QAswAqCh63SS3Nq2ax979++PF16cELf8y5di2PBBeVS1YaNG2cb58+bF3j174uy3vy0WzJ8XPbp3jRNHjYonnvhTLHhtQdz84ZtyTFQ8Z7tK0Sy6Q5al0By77f/ASwVqbk6bJu2FolvGgU4++eRTuWnl7/pIV80FEfCix9gB+iayulu3LqlzABrgzNaBLgArCET2xrsSDbojIU0phJdH4bdtzTXHeInOdM2169bHQw8/knZp5qw5aQ/BUMdsRfXWq1+pxn74YR1i29bNaUu/8+1v52siehXRatyoUeqbvKG7anfGUcNHJGDU71IEio3qeUSv1CugjU0wV+m+NonsdsT4pclTcvNo8uSZceSRXbKP5E2Wu3fXRs9ePXON85qxBSDNVbbXBoMISJDM/+l7yRtN/80r845NBu/oB1AGrFnL6Ln1DEw7tOI7m/vqnFezqN/TTz+T61aRM7hYohBBOWsGXbPGAIfe64u9uvCC8zLHsLXW50BvG4VssvExlsV2lghkcvTe73znO2kvzGm6Y40hQ30w372PXNlffWYffIOb2lDsNn0lF9cqx9TdE/Rk390XGLZeSH9DV8wLv/fo1TP/Tq/kMrURaO12P2scGXtv2ssBA7J/ZKP9dJv8tdHa4nV/934wD1ym1+5XCs1Zc8FJ+iEf9oTxk+Pyy9+ZtooNs7ZbM7/85S/lZ9q0bZ3PCQqlAbyVTYRKKhL6wp5KlcBGen+J+LZWWePZL3aRjfZcVMApeWmD9Z9emLf6Q9dcl/xLXmjrHJsOXJvvfjefnV4wFz0HmBeO3qtAD4q+sWVLPqe9Om9u5lgVKcomlUjRQ6FoJYXS/oOV5v/82HzJK1reU54rAVE5eQ+FoiJFrZMKrMkr/OqrC/5bKOoZ1nPpXd//XpUH/I88h+qbqxKoSuCtJoGqEXyrjWi1P1UJVCXwP5LAe997rUfSUMEzd98lEK1TpwI09++PBvXqZkSNSNE2rZrHqSefFM2bNoq2bVpnQRY5RTleir1wBEBJD5klFVTJJVp5kP3PHFElp+ie3bv/CxTNh+UDhZY4mL44jN/4xjdjypTZcdxxwzKqSz5A1ecVWho4oH8CLEftSpV1sNJrnB3OOaeN41IqinMAODCcPk4DR9aDvb4AI0ANGAg8lqOqIJ1+iHzgOIkMFFGjujJHV0EMjghAxVnioImQEMXGUXK973733rj88vMPFp4aOnRwRqcoDnDUUUfH0CHD8/gXsCDSxZe+dOnSOR2md111RTqjRx99VDpjoCiHkpwBTc5SgVOibYAUjpT3AlTkwNnhfPpMpWDCjoPVbjnh2mkc589fGZ06tUjgyWnjHLm2MeKcOvIPRIg24cBygguM4zSKVPFeTufjj4+JHj06J0DgiHEAL7r4klizbkM6nCJFr7n6mnh5ypRMkaCIxO233x7XXH11rF29Orp17RrPPfdsOoacs5/+9CfpsJ5++hnxxS9+MdsgOkqUFIfW8U2OoHQIIA5QSE6cSP3gSDt6CL6ACKJjACl/N8b6Q1YigsjVvcgLGDC2laON58eESRPy+sC4I9TGT+EkcIY+0TNRRKJfP/KRD8f377ojC5OIBHV8u1nTVnHvvfdl0bAXXhiXUBSUA0WNsTEEd773vTvihhtujBnTZyXEkGrBtTt37phFY4yXNtFDAES0EPhrDnCEOZYgib4BxJzo9od1jMM6dsnj8wn+V65M53v5smXRoIEj2PsTis6aNTM+/rGPxKN/+H0MHTokIQjZgYF//MMfM+KIfMkJWHC01xwQyVmKq2irqFyRWuRHxwDrK951ZTrgJZoLzDHf6Im5x0Gne+Ag3fY3r/useQFk0m1z0+vmrr6CRL61Q7vIgizBmm9/+9s559mQ2TNnxde//o089unvdAgYo6MiAIEV7Ra1ZSOHvQA6/Y09+drXv5GFxkSdyiv6jrPPzfzHomhLkatKBOrb4sMfvjmeH/dsQtFPfvITlVyq3XpkG/WP3oomA4f0DUChx/SdjoGTolbNUXMZbAFdHJ/fvGVLVp7/wQ9/HK3btI3DRYev06ZFcewxx0SL5s3j9SWL47xz35FR/s2bNo1XX50V6zesjw/d8MGUv7ltkwgMKuCZvgDUldzBDVK2xqQSnbkxbfNV77oqunbtlpAK4CILR4LpnTGw6QWaX3fd9dkHR4zNq3nz5ubYiboFtMw5QNx4kQeIpe8ADxtCZ0qkZTmFoPo8mwNUaiMAu+C1hfGLXz6Yc2TFylUZySZatHOXjglFp8+YmZspQPX+/btj8+Zdcc7ZpyR0NM7sjzyH7dM2bo9bPvPpuOySSxKEgZt0bunrS+Kmm2+Ordu3ZWSoueX+5pWfbLhiaDu270yQJNKbHD/wgWuzj8DW2LHP5Hxr36Fdrl30BWQqeaxFU7ofnbzjjjsSWNENNhCoBB/9nY7SD2NCZqWYIPAFeLkOQKfSvXlrTN1r8aLF2R5RviXKn10GZcmT7fS7+Qwy0o9SsAwUE7E4eNCAOP7443Jci46aF/SuMm8WpU2gJ3TDWJYIROsD22jeAY7u5/rlXja66KW11nFtbQP2bCIAc67JJniP38mHLQGbXcNc139f9Ma9rA/sElBMzz768Y/l9V2DjTBW0gSIniZjoLOcIADtPReQH9Du89YNeu5z9LCcuGCLyJz8rK/gJNvERitI5Ouaa94To596Oo455th83fvJQL7Qn/3sF3HyKSfkBqEodfNDv80V7bWBwi7++te/SfBbTi9olzbpN5BO58B9z0BkwL5Y56xtfndNeuNZyDOQ65KfMfecQK70nh1np9ge40cHpV7wJYWN9pOZYlf9+vePuvXqpU19Zfq0fC4yt+odiEavadggZaj6PLk7Pl9SL/15YSXz4c+Pz3vNGlK7qzaaNG0SLVu1yvXPRp5cwub71m07YtLkKTF16oyo36Bh1K1XE3v3WdFUufdcWcl1X4Wi/yN3ofrmqgSqEngLS6AKRd/Cg1vtWlUCVQm8uQTeDIrG3j0ZKbpn984ssCT/WtPGDaJ1q5axb++ejBTl5Dk+z3EtUFSk6KGFlgoULS0CckQv/XmkqM94YM1/deqmo+HB+ZvfvDUmTnwlRo4cmrk7FfK48847Yv68OfHFL3w+jxVyND2cl5xlACWn2oM8mOUBHwz08O79HERRSxx/FW1IAAAgAElEQVQIjgAQ4XXODyAJDHAkOBQcKo4NZ+If//Ef00FTdVXk03333Z9Q6atf/Wo6/EAA59h9S3EesKFE6nAuKsfPW2WhDlEajlI3btwkbvjQTXn8C6ghC/fjwIlYUmzhQzdcH4888nA6Rxwa+er8HUTitHpN28ASTqhoGJEnwBWgpG3GiRPH2fNZUUngrggdhXq0jwPn2CLHlsPvmuCjKBefJ8uzz35HRvup4s3x41j7BgXAI84uiMNB5MyWI/Ucbsc45RRdtmJVOnQzZi6MK955buzetSsLSQ0fPqxS+KJTp5g4fnz079cvYSEwUyn20jzbdPzxo9Lxcw9jDI4CmNrFkQbLvF+byIasgTf/1waONEfU2JdCIxVHb0iCnCxO8thj6UAaPyCoyE8f58ydk84pKArI9Os7IKGlY7xkTR/1V/SZ3HsLXpMLc1Dmq1QsqUf3I+NHP3owzjoL8FuRUFQEmvHt378CZunFo4+Oi9NOOyr276uTUW+gDid28OCB8dToJw9GZZuLAAtH11zkUGo3R5Yu6w891q4XJ0yKYSNGZoVuAGXN2s3Rrk3TzDnJYVy9dmu0a90gAfWI4UPj1Tmzo3dv0Wk7c5y7d+8R418Yn3AYpAAHABDXd+8CJMjT+znvoAW5AGvg0jnnnZsAjPzNM7CM3EvqiVKsyDFcAASM995yHFW7jZtr0S99N0bggD6CN9ojmtp7J06eFx++6eqcL1kpfNny+MnPfx8XX3B63h+kk74AgJM+gG5k7th5c2PHzu15nYpONUgwICLxjDPOzErnUhoceUSf+NOfHovevStFxdgNQMFGhkJbtbt2xNSpL2e+WFB07+69+Z5yDJeega7azY7pt9eMH/AkehPYKXk1RU63bN0qox8nTpoc37z1W7Fx0+Zo1rx5HiEHQGxgde/WLba8sTkuvuiCOKxD+1i1ckUIkmrZqkUe3zaH2D76UXIksr10u0RVm09kD0gAL8Ca986ZrXr8ppSVz5966mm5UUQHjTN7brPBcWEbStJ1gGWO35P59OnT8jWfNW42csxn9ostLqDEvKPfh4KSmpr6B484s0Heu279hhg95ulYvWZ1rFnrqH3bmDB+YtSpWz9WrVofbdu1iUsvvSw3sEDh9u1bx67a2oSMbPKunTtTfxcvWhjz582NFs2bxc033Rzt29GJJhk1PHnSpGxvjyOOSJ2spHyYm5tMZC6FRvt2HVLv2XM6qa9SYPz0pw/mMjhy5LA8/t+6TaWAj7/TS/oAvtHrkpf5scfGxPDhA1PP2TE6bcOPnrJ79Nbn6aT3gFv0xfzxHrJh142DtcmaunLFyixUt2nT5oRS2s1mGzfrovG0LrClcor6P73UJtewiaP6vDQfJVKUTt9www3x4IMP5nqiDdZgwFy79FN7wENQ0XvAQDbZ2mkzh93Qf2sm3WOzrSPabDOAzruf/moPPTTHQE33MxbmjPF1fXPHeLJNrkV/2Al6NmzE8IywZG+kD7Dm2MS08ap99N17PSvQDzLwf+uDNmqPa1pjS0FHzxfkba0UJQlc28TxmTz1cccdeR92Y8XyVRlVLQLffHNPOjTn1dnxqU/9c4wadXyeqgB5bYzSpxdffCHb4GTCc889n311b20x31ybbpCL38FwMjG2dNbcpTPWT/LWf/fQZnPMGktPzG02lw54biopNaw7IrjLprD9bnPV8XnPRkePHJmb7Nn3ZUuzMGamMcqim/uiXk0lVQcoypZIjaP9Xqtsou8/CEm1pxRh8rpx9JrP7dq9K6Foi5YtD+Ssd5xeyqIGudE3YeLkmDFjTkJRx+pBUdD0UCgqnQhUeu8936/ygDd3F6rvqEqgKoG3sASqRvAtPLjVrlUlUJXAm0vgzaConKKNGtbE3j21WWAJFG3SqCajjfbs3hX169VUnNY6leNPlWi1Sl5RD69e+/OcolpVjs+LEijV5yvvdey+1NmpHIvk1Nx6623xwguTY/jwQQlFgaK7774rc4refNON6VhxJoEfx9HBA86cz3PEOE2cPjCS8+RBuzhl4Bgnj1MANnAsfVa/wEEOAyDAUXdtgJEjoSI45/HRR/+Yn/fwLxKOI6YdCh1x9kAUDpW2+DvHxAO+gi7Dhw89UIhhfebcu/CCi9O5vvvuexLwcQRLtNvAgf3jnHPPTqfIkU+RZSqRi2rjJGqz94Im2sV5kb/M8TqOpNeNT0YJHajQ7bMiasAP7XZ8kKPJIReBJM8fgEFuADAwSnb6N2DAwHR2RcVx0sgOAAQAOL3kxgFLwHAg1yXnCVgCxy648KKY/9qi1JOpr7wczZs1z2rzgKdq2drQkIM2blwcM3JkwhN95pSrzsuBEp1p3IyPceRQGjMADBjmVGuv8XJfoLpSOGd5OqogDQjFidRvTq/rAg/lWKcxE8kEMHBK/R2Az3QME17MexYo2rlT1xg9mrO8JmUKmOgHoHv11e+OX//mwYRj/s+p7da1V0J1AI5j3Kfvkfk30G3EiOEJF9av35DRdiLPGtQ0ivbtO+T/wd4tWzbHM2OfTrhdKfi0KnXOPAIXS45c/aZP9NTY6cPDv380OnXpnkcNjfHWLTuy6jz4Y/7KaTvq+KOymM07L780JowHVDrn5ORgixR96omn0vnl0DsCLjrXT/IDN9yHY+7L/DTuAE4ZE4WW6B99AU3MDToFbOuDuWgegh3Gnh4CFUB1SZFhXhtv0NV7y7FuOlly5nL+jaeo3K985csHKlTXiemvTMsiQY56Ak1At8hY0WQKAdERr8mrWqduJLTVzpYtWyQs+OGPfhwjRx6TY0MHHJ+XU1Sl8ZKWAtxRJO1jH/toHHFkz3jppcn5u2ismno1Oe/M01IBvDKn+qf8RKvpJ2hD5uCCvuoLGR1zzMho0KhhNGrcJF6dNy9uve3bsXDRkgQb+/ZXKqmDemxW2zatYsjggVlk6cknHo9uXbtEi5YtsoKz97uHcTGffBvDstEFQpsDxtn8pvPGlo0Z/+L4jMpkY13jqqvenbAGXNOX88+/IDeN5NkFpowpvRb5Dfw6Au/YrchY1wagyJndJxNAiM0CbUW9eZ2tcf3KsfrtaXcAUtHXjumKUBs79tnYkkByU9rqOnXqx/bttdGseYuE1sbRCQdgZe2a1Xn/a6/9QGzetClmzZie0dzHjDw6du7YHjd+6Iao3bkjo/WziFib1tGuXfto2KRJysFRYvaVrcscs336ZZtFjNJZmyTabC7YvDIulaPLDRNMsyfsBftiLpBXyb2qmruIdvrMnoKMitqQkY2tjAY+9ticEzZ5AHbjLcpYW9k7cJ29Ap2tPfTozjvujIEDB2VkrzUStLOOareIU/Khu9piPZWH0r2tSWzh00+PSSgqLQj9ZYNLgSVtKLl/tUnfjRsbVU5glFMV9IYswEi2y7yi6/SEPTAH6KJNl5JD2N/ZdHNA29k5G3h+souiY60/bL73WX/YANeiw64rovbSyy/LtdOawoayjSJYHQU3z6wL9IK+ypVqjdEv1xJRCmKTPxvBLn3961/PaEnjbDzI0TWtQyXnubQt9F6BwlUr16ROG/MpU16qgNrhIm0XZpSo+5NThw7tUz/YttmzZ6UttDn2+ONPpP01Ht5HDwBxtl5Eqc1dY20NIjP23zOA9c+YmO8VwF1JEQSs+rv70BupCuimdcwY+LvnDDa3kjJmV256GAMR8d4/aPDgjBT1zLNy9aqQ09ozl8c68wMUpf/169bLuQOKuqe/gZ2+yuan/5co0hIh6l4ZGerZtHGj3ADK69RvkPBTLuF16zfm8fk5c+ZHTcNGByNFCxS14Z7PpXsrJ5vuu/euKg94c3eh+o6qBKoSeAtLoGoE38KDW+1aVQJVCby5BN4MitaL/QcjRQsUFSkKiu7dszv27a0UWAJFfYnkAexExnGsOSgAV4Gj3pO5ofZ7IN0b+w9EhnqwLn/L3yun9w8cv9wXt932rXjuuYkxZEi/zBcpUu7++++LSRNfjM98+lPp2HCsONWcA44ARx5c0A4OkNc84AOHHBuAk0MCenEeS9VuzgDnhKNSotv8ri9Ahod8kYbyfooiczSS0yRaBHxyHY4XZ49jB05x9rzGIS5H1oGnM888/UDk15Z0curVrUlHRyRsyWHKAZo8eVLK9OiRI1K+KoBzwgBUjipnkdPDsdMGzhHHQXEMbQdWgJQCJzl8HDPOYylqo/0iREArQKZUruWoc1QVIwFKC5AQ+QUkiTbi+HGsSqRKqRZMlhw7TjmnGSjiwBibww7vGEuWLs97NW7SKDoe3jFWrliRRWj01/suuvDC+OXPfx61O3dGmzat0yHj/E6b9ko6fqL9RMNyPn3pu+gWYA7QLTlFOb0cZH3SJrLQVxAPFCULETegKKfLewsUAOSMI90uFZSNjf7MmDUjxxOc3r17T3Rof3gW4AI8pRPgyIMZ8sKBB6rPX3jhBRk56D019RsnQDKexrX/gL7prAE8ChqRKSgqb5ucle3adshcpPSDo7pq1YqoV79uRnLpAz2n3yXFAecWEAfm6SXH198yx+GUqdGsRetY8vqySvTNztro0KFd5lAEQrV52NAhCWvBtJUrlofq82vXVqC6Y/3jnhuX1wdbjKlx97MUrjIf6QaABbqYa6KMSn7W40Ydn/OwFDczdqLNwB/zli6SOzkYN3pOnzngIkONo/c88cTouOKKyxJuVArw7M33uZco5TI3n376pfj0p2/Ma4sgVH3+V7/6U1x99UX5WfBAoZ1K7uDaBHE2GEAKNgvYqBRha573/fVvfpsRX8CbHKUiRX/3u4cyX6B2aK957/PHHntMNGxUkxBPcRrzbtfOXRkFByKBReRmTtE3oEM/ARcwCZChc+AbmwJSXHrpJbHPodB69WPx66/HPffeH8uWr0hovnXbtrx3p44d4/rrr0vYvXrViujauXMsWbwoq6s3bdY0x4c9ZN/AGxFkdLpUfTd/yQswMzdACvpCjxxhbXEAMrLxgCYo6EituaQPIAW4ISLR/HGkGKj60Y9+mHODnoNU7md+6l+JLNY2/XdvemWe03OfLxGQZY2RsiU35erXj9Vr16TO7Nm7L37845/E/8fefYfbWVVrwx/JTtnpnVTSCQQSeu8t9A4qFqoKeFSwK4rnqEcRjoiCNLHSVKrSpBNKCCGN9IQ0kpDee9sp7/UbKzNyfH0P3/fvydrXta+999prPc+cY44x5nPfc5QOHdQSbRQrlq/K1NpFS1bFXv16xZp1a9P2xoyZHI0bRzSpbZRNzxDGxxx1VEZN/+mhB+OTn/hENKltHO+9NyXWr1ubY5A23yyJWam723JvYFdHHakmZ236c4ST/c7fkydPSf9v7ZBpSK927dok2Y5ctsbmzVezCXKm+6WBkSjX/fffJ/0evWLn1kWUtvG4pr2AztoH+IJKNPnAtJOS6m1M/v/gAw/Gl7705bj//gdyD+fjKxkMbZKUMm6/+6zmR9/61r/HIYcMTMKPb0POIUX79KnUW2bjdNR7+Vb34O/tRda0cpjQKnWCPdJ5a2s/Yf/mbGzGS4+QuGyS70JCmh/9pD9+ImcRgIg6UZvFh9BN10nS88IL0w75K74Feet/7Fxk6lHHHJ3679rskH7b+7///e/nWrFDem0fRUybF30rzd2sBR9H1/katoOk9B6vOQSwRubvi3zprr2bjcyYPjMPVTzwjH539I66yn1y32IX7i9zggz33LNfXouN8H1kOXTosPRJ9nqyNy9+CelJz/hltuf91s31+AT7P0LZGvlbPWHkrvn7PH/geYke0Cd2a82thznSM/tQpVHT2pQRv4gIbd2mTZKiDonnLZi/kxQVPZrkZaOGKQukaEaO7ogSzVrzWyu16Uv5k1IWhl37fyn1k+9p2CC/a5s0SX+EFFVTVCQoUrQ0WvowKfrP6fP1kqrdHnff9asqH/DRcKH6jqoEqhL4XyyBqhP8X7y41alVJVCVwEdL4KNI0frbt0XDBvWz0ZKu8yJF1RRt26Z11hQVKZpkZkhDqoBSJKgoKwAPEPO3h1tkT/lCMCBEP0yKlgL6mdGU5Gnler5vvfUXMXjw0Bg4cM9Mf9do6be//U28Nvjl+N53r88Hd0AEAABwACCRIoCah34P+8YCtAI/Hu4BD1GUwABQhwhwHSBD6hvwJEKm1BdF+In+QKT5vBqClfpc05MkNccC6m6//Z4477wz8kEe+QGcAf0IGoRLJSp1VVx44fl5fQBafcxRI9/N1HlplvMWrooTjzs0x+C9zzzzdBx62MEpW9GEQMqbbw5JMhiwQ95JZQYGAUpAxr0AaySfuQNkiIXs+L58eZLGIlcAIe8B/pAtAJPfgVdzIEOviX4FuACyjh07pcyMHXgGaBAo5ui6ZGSeQCtwBpghCY1XxOCgU06Nd8eOT6Ju6rT34uqrro5lS5dm9NuYMe8mOfadb387pkyaFDNnzMgIZDImcyndZK7Lt07VAH0hNY0f4Ebimpsxlo7CCATrD1Qbp6geZDIQiIxAkCISgFBEjDUjT4C3RNn6SV/M4/U3X8/7IkKRI82atojx4ydkajx9Ls1Qpk2bms11Br/2Slx66SVJKEirFSn6wAMPxtlnn5Vp8yJF1ZDTfOaggw5MIgEZKqJLd/Puu/dMfevUqXM89NBf4rLLPhVdunbeeaCANLaWSCakCkIAqUdWSAQEg9cyYqxeTaxdvylJUeTU/HnzMiJp+rRZ0a5d82z4tEffPjkutQMnTZyQZB6wznaA+dEjRydRV1JYS8Qu0E8nAHEHEcZEhkhRemAsXt/vgP1zHfwP4aAhB3mLgEPU+C5p5GyVLSFXESjkTsb0ge4D4Qgcc7U+Xvce10OeWGfEgWiuSnp/03h31Oj4/e//GFdeeUWSDdYd6Ys8UCaADiBklDZYtXpltGvbLoaPGB7du++eOv7wI4+m3VpzUYqnnnJ6PPjgQ0kYl4hcY5YGe8wxR8e06e+lLSsP4SAHKUpmpZlNqadIF60JP0Rf2V/azKBBOwlo91fjtbZpk6hXvyYmTp4cd93961i2fEX6zkWLV0Xnzm3jiMMPz4MGpOjzzz0be++1V6bQr12zOjrsKDtRIkX5BQcYiCl2wHfwpX7yfYg7hIX1RcojzOk4Utg12I/O6lde+dk8KPLZ119/I21QVDfdo5d8jUhDxKXDHu9DJolGtL5IG2vAf5uneyGLfbFv8rDGbJFuLVu2NNPa+YUmzZpm+i4SVqf5H/7wP6N//31ic922GDz49ahXT03B+pnOP3vunLymuYrMFjmmzMBPfvyf0bS2Nnbr0D7++IffRfdu3fIQsE/vXnkP0cRssnGTZtG6Tds8DEKC2UtWLF+R+sA/Iqfpufmz90p935rUaTWDu3XrHBs3bcjP0xc+U+Qwws572DN/zY+ReTaI6tQpidAbbrgh7QHRR2ZkL+LWoSDiUNSmAyf2Ro+NwaEWeSpLoOyBhmAiRXUn1zmcDXqvCFF2yZ/z97IzpH3bX5CY9tnnnvt7HHP0kXHSSSfmOK1LhRTvl+tlnF7nJ9kxfXdQYS/mk4zTT0QhMk9dS2tp/zVfes+vO+gqezaS1d5Gb8iqpF3TW4dl7ksnSnMk4+frrIsDTHOie8ZKny/6+MfyOcXeyLbsEyJF7fH2ZbpqruYhpZ5s6D9SkNz5PeOxLnwKPTrnnHNyz/T84Xd7IN9j/ohW17QuTZs2i5kz308SffKUyWkbfAF5kolyKz16dM+Mln322TvnxCe7Fl1weKyskGcFOsb+XJvf8Ld72AfYrm+fQUI7COUH+WC/W0+Epj3dPCvPapWHMLIxfvcupYbogwh89uWaatLSR+vBByNF69WvnyTytBnTcx+m0yV9XmS7NWpY0yBtuPIMGDtrQRcCtBL9WYkqLd+lvrD5NGnaJOrX1I8GDR00KZ3RIA8+yGXZ8pXxzvCR2X3+/xUp6rm01BS9847bqnzAR8OF6juqEqhK4H+xBKpO8H/x4lanVpVAVQIfLYGPIkUb1IskRTduWPvfSNH27domKbp1y45C+PUr96o80EqrXJsP1FLPPHx6wP0wKYpE9TBciRIoHei9xwPw9tgu9zMUzW+YD/pI0VdeeTMGDtwruxIjRUWKPv7YY3HeuWfmw3yJXvIg7eHfg76HaBFyHvyBLQADAQYwACEAGoANfJcmHgATMspnkSml8QmionRUr3R63ZikjFRpP13ffYASIMGXOmWAmKjFkiKIrKkQCG/HlVdenhFQogZFXiBFp06dFkuXLs8UaqBv2YqNceH5p2a6fdNmtVlbFGBCNiIgABRzR/4gUN2vdIIu6dIAozF5XyFRS0dZKXYAEbDodwDUXDU6Qgqal/UTFSJlsBAjQB0ZI4MAKYAfCB0y5O0YNKhSo1E6nXGqW+qaiINSB69X7z6xcPHSJM4QOHv07RaLFi7MyC1ECcC2Yf16ypGNloYMeTPXFekl0pJs1LV0H/NCLAClxilKhuyBZJFJ1qUQwF631n/9618TsAG6dAIRgDT0XiQNAC76yPobizUDJOmXMdCNkaNHJsDWcKply1bRtEnzjCDWLb40AqnUe1uY3cf/9uQTSYqOHj0q9b59u05x0023xg03fCvn1HeP3lmrT4f3448/Ltdy7tx5me6LaGvTul2m50u9RAy0bNk8Djn04NQha+QbiLdu1ok8kBPG6v2IZiRDRirtf2C8MviN2LS5UqpgwvjxGSE6Y/qMaNWq+Y6u3D+Pp59+Ki679DPx/HN/jy5dOscZZ5wet912W5x33vnxwH0PZEQROycnoN7/EJgIeT6AzJCcADpij24aI0LhpEEnJ3lA/uYqCpuNsSHrSK/Yb0kDNXZzEUFZ0rORZz7zrW99K0l/hAB7tO5ITkQbvfEeEcTS9a0nUD982DvZxA3BZPyf/exnM0q5Qv6sSnJd4xvrt2BhRZeQEgMG7JNz/eGP/jNOPfW0jJaaPXtOfP5zV8eXv3xt9OzZa2eKO8JFZOk3vvH1GD5iWIwfPy5++MMfJGm4fGnlAAcBw86Mix0jlhziGC975Fez5MQ556Q8yYNtn3jiCdGydauo27I1Xn3ttbjl57dl7TwRvxs2bkxd/dhFFyXp3qF923jh+eeiW5cu0aP77jFq5MjYrWPHtAXX4muRMXQJ6WOe1gpRS97031qTrQizO++8I1q0aJ7vFc1sXGxQrWX6aszWC3loXTRm43fpJCJVXV0EtVIE11xzTepgWSv25b10l04jxxAfyntYUzKjP6XzuyhREbjKUNRvUBMbNm5I0nvj5s3x5N+eijFjxmcU2fz5C2PGjFlRW9s0/9+5W9do1759EooNG9TEpz75ifjbX5+Ivn16xw3f/W6SpG++8Xrs0ad3psw3btQwS0toxiVStEPHLtGla9ecHxkuWbwk7rzzriTJEMX4HhHuiEk6otboypVro2XLpllTtbYWuVObOm0dHMpJN7dPsRfrwV+TI1KTTSOf3n57ZPz0pz/KCER/sy8HAg6xEITWDbHKL7oe3RdNTr4ldf+Rh/n6M9J3IQ6Rr6UxH50txBr/9eMf/zjrvvLdfKu5Tp48Kfr07pmRoqWOKRtCriLW3c/r/L69AdHJpq0tX+tgg+80RzbmwIR+s2ufJzO/Ix9LFKb3ui5527vLARebsX/xb3xLJcLy7Yxa9V5+SOMfRCw50ivXHXTqKalHPmcNvJeuK6uCOOR76LTXkXzI+tJ8yBjppj3GNZCFbAQxyBYcKtpX3c/nS9kaYyNHkerW6qtfrYyLDiJmlVkRHUr/+Zm//vWJnYdEyngMeWtI7mXNm7WIoUPfzn2hHMqaJ9/rs3ynvddewJb5E+vmdevrYND4+V6ErfmXWtB8NwLbPlEi/dmnuZM1v6LJIznKVqHvXlNXnT3oCK/cwNTp03KP5TcQpXyHRkt8g0hRayhjyBf/42C7HDpaR7L3s0SQlmae3qfshaQikeGFFBUJ6vlx+YpVMWr0mOw+/8+kqCyL0mipRIpWu89/NFaovqMqgaoE/ndLoEqK/u9e3+rsqhKoSuAjJPD/hRTVfb5u84adpGjzpo13Ropu3FCp+VS/phLRWYnuqqTPF8KxRIoCk4U4zXT77duz86iHWMRaIXVKpKi6TyX64ec/vzVefnlIDBzYL0lRNex+/et74o3XX41rrr4qI0GAPQ/WgCPQDuhI5wUURFwBUx7+AUDkAxCDEAUAAAREDCAkWs3fJZUM8AQ2vRdwATpcE/hHmiFVAA5gHXEBoJaUPEDDewEjX4hWIER0JBA/YMDe+f9Vq1ZniuXyZSujV6/eGf0BQLi3cYkQUePua1//ShI0ZImUefLJp3KulfFUxobsBCIB65IqDmyVzvFAKrAK3ALP5ATsGCvQ53oidgBkoJB8rKtxAII+i9hQ29LrIq4QOkAfOYjaA+iBXKDJtc1bB1ryB+hEFGm0NHHye3mtTZs3RqeOnbKIgu7PCbj79IkB++wTzz79dBx04IE5ZwSaZg7PP1+JWkM0lMgg9ycHQAq5iSwGlkqUCQAuUgqQdk8RQdIbAe1Cihq765AjUlR0DKCf9U0bN06doGN0CLgdN2Fc6pJI0a5duyVpKUpUdCeiEFnvc4gD30Pf1mG5Vyxfrq6neo9t46VXh8W/f++rCX41WpI6LxKRftABxLdmHJdeelmMGzshI++Qosb52GOPxJevrYBw8zYPcyATNmH+ADgi2JzJxXyB9S7dusdrb7yVzSn8rXQBW129am3U1tYk8X7gAfsnSXjIwQfG/Hlzo7a2cTaAYidKF7z5+ptJpiBQAHzkFT0spKb1KJHGdJJOWX8+AzA/7oTjkxD0GoIdOUJm7MXckQn0Ub1BayV10zqKrDRn6wG8G4+at6VWHlIAmKZDCCFrZT3Hjp0aN9zw9STTRPItWbQ47rnnd3HeeWclsWCdRRwi9x1KIADIbsqUybFk6eIkKxEMiFPnBjgAACAASURBVHvjuuvue+Lcc8/LgwwkW5/ee8TDDz+S3df5M/aB6EIennnmGTFh4ri8rqhRa7F2daWDNlslHwcm7mncbJBs6LG1o4cizvkhr/scUrRp82axYeOmGPz663HrL27LhNBu3bonMcH+PvPpT2dDrgY19WPG9GlR26hRdOq4W9bObNGyZUyfPiPvS5Z8gZ+ITuvI1kVw8mvWlNzYMwIaMfjaa6+mv3QggICx/ppOIUzYEOLr5JMH7ajvrOFYXeqKexx33LE70o775RyR9uWAgh4j0IzL+0tJEvNG3PDH/s9PV0jWPhnBqUFZ1I9Ytnx51kpt2659krF33nFPrFu/Kdq1I9PXYvHiZVlbtGmL5rFi5Yo8dDnrzDPygGL3bu1jwfylcd65p8QnPvaxWDBvbmzeuCGjRse8OzrXT7S0Tvb999k3Fi9Zkr6oSW2TjLoUbfniiy+lPESF8n30EQmPwDJ2ZNNTTz0ZmzdviJatWqQO+0IukQWdRUaXJkCiZHXxJk/+ywGCvc36WI9Sw9l+xIeT/R/+8FBcfPEFeWjE19PtZ599NU477bj0FaNHaVLWO+bNm5/rUcoUlPvaw0QMu4dDApGnZG5e7GD48DFx0IH949Of/lTqjWhAhwgiMkv5GYdgIin5Itezl/CLZGAvQZaZK1124Ga/4i/Zg71JtCx5Iob5XPthqdPN1vkNryMm6SnymKwRpMV2ycMcEJ0yHegxPbU/9erTO21UxG3ZF3zOe5Gq5Mh/2jdE39q/HJqRh/1DdKu1p598Llu3zyFz+WERp2TNt7kHHedryVvZGT78sssuz0MO68jnihQth4eeo4YPrzxnkLk9Ycp7U9L3dNytUxLwAwYMTF/iWvw9mZX0c/ckW88bXkM0ky879JxCrsZvfshT8vRecnY/cyI7vtHezueSS9Ys3qa52JT0o3SCn3e41LVbt1i3fn023FLGAilqzZCifOKHGy1lY87t2ysk6Y6axuygNFQyNnMqUaP+V5ovqSe6TSZTo0Y7XmuYjZQcMK9YuTreHTPu/6op+s/p86XRUjV9vgqVqhKoSmBXl0CVFN3VNaA6/6oEdnEJfBQpuq1uc9YULY2Wjj/2mJ2NlqQTNm5UW0lhi3/UgxK1g1wpD68fJkVLOrw6atC7KAHkUBKiW1TH256d54FJ1600bqrJmqIvvfR2DBzYK/7jP36QoEOk0tC33kxSFODyQI+EAShKSq3IE6AJ2AYAPNwjXDzEA5xAn5pgHsKREMgV5ETpGo/sQ0YAa4UoFOWEmAD+ASzkLXAORAA2JXUZ6PKa6xuPMQKEfgfcZs+aHRdccH6CpxdefCFJW52TyaNRw8ZJtKjHZ07m0Lx50zj7rDNi8hTdvTcnuEE+SGM2F+AFief9SCD3R6IA1IBdJXWzfgI9/wNsSrqu+Vdql47IMZMRoGV+ZOC9wKL5uRdwrLHMurXIuAqoB/6tAfIJCQvgI1qBNWAQUPUTiYjcGrjffrF2/YZMq1UG4LOfvTyGv1PpvC0dduPGDXHC8cfHk3/7W+zWvv3OBjDWAggmT2ARwSoiyNoaPxCovp9al2SBNAFEATPAHuGDMBNJhdBB5gGudAGoL005gGlEQYnc4yqsZYkYRYIPHzki1xQ4RA6rCSudEKgULYhAE9lLvzVx+e3v7o0vf/lLqY+idmJ7Tdx440/jW9/6Zs65a7cu2cwFcWpMyAwEkVINIjOffuqZjFAbOHDfJCs1bvra176a77W2gC6yARHyzjvDU2Z+F5V09FFHx4wZMxPcii7ToXfdxk2xZu36BLvNmjbJVHnkM/2++qrPZ4Tj4489Guecc3aMHjUy1wRoF2V10EEH53qeefoZKRM6VVLBESElahXY9UU3kCXsC9idMXNmnH7G6bl+paM20E5fkRbWjv275s9+9rOdhKl1Mkf6zE5dl82LhqYTlXqhbVMf2Lx6eUgEa/Too3+LH/7whry/bvGiYn91+11xxRWXJqHKBnSap6P8GF1OgnzUiCxpgBhhZ1Lru/fokfV/2YtDjDVr1sWhhxwWv/zl7ZlST/+RQeYyffq0uPjij8fKVSuiS5dOmaqtDu38ufNTH5F9rsN30Bk+BrmBeEEcIeIRRfSRDpI/37bvfgOjcW1tKEw5YeKkbNC2fOXKiO31k6zzuW98/etx5JGHR21jqaXbs/O85kH0AIGA/HRQwkbcG3nGvzqAQN4ggKwbX4BQJ2/ktWhnpQaQSZs2bU6Su5TreOmll3MuxmoM/Bg/UEgOusqGTzllUMqVD0F+IcLpojFsrqtLXSkkichqfsfc+ZpTTz0l9xg+QxkB8mJDLVu3zPVBwvhu0aJ1vPXWsEydnz1rbixavDTq6rZmHdb1dZtj/caNWU5Ak7eli5dkBkSL5s1imijN446JC88/P4YOeSN269Au/9e2beuMGDW+Xn33yCZbdMfPmTNmpYzo1u9//4ckepDl5Mmv0Ff+gn08+/dncz72RzKyv7B3Ppx90hu+yzqJkue/kNPsQRSinxpFbdxx8MGn8Oc+6xoiHvl/9kB36JRoTT6T7/r7s39PUtS6sSWvk6v3IXDZNr/ukMIaswXjRYzbXzTKUlMU2e891o7PFJlaGt3Z25C8xmYf5xP4d9cxJtcv0Yylpij94ofZri866XfvIx+6Zw/iw10bEembPbim1+1ZMgH4Cnpmfa644orcF9h4iT7X6I3vLGQr/1EOH8yfX6ODt956ax66sAc6jQAWEcs3I2PNi69C8JKtQxX34i+83yEOGVcOSFrsrCvqUO/0007PCOgWLVtkeRKkcklnV3ajyIX9leZv7MP9Hn308YxU5w/nzl0SxxxzaNYeRbp7PjA++kb/6IN9mZ9xqOg1mRb8rHWyP/udnppPSa0nE88rZE0/yMee4vOeAehCqQX8zW9+Mxstbd22La6+5uqYO29eRs7SXYc1dVvq0iY9b9SvVz8a1DTIg/HyrJf15rPZ5vb8Zj+FFDUf77O+/ufQY8vWLVlT1GcaNaqNLVu3py8SKTpmLCJ6enafr19TIUz/uft8NVJ0FwdA1elXJVCVwE4JVEnRqjJUJVCVwC4tgc985gosZNZ78pC9/UO/+3X7lrqo0UcptkaTxg0CKbpb+zZJoKjHVC8qp/9IUQ+wwJ00eRENHmYrKbCVLvQiSD3MZipUve35QLwNIbqlQor+o5ZVZSy+C4hGikgZ3GeffnHddddFw4aNMn0ewD/3nLPzYRmxArAhWQBGQEGjJA/5yDxAEdHnf8C01FTgFOgAMqSeew2gcF8gDFEJsCDakAbSwH0GYH3qqacTiOs87EEdWQf0IBjM0+cQHkCqsSHsknxq1iwB8JLFS+OIw45MQLFy1fI46eQTo1mLZjFt+ox4992xsbluazRv1ipr1CEUdI/+/Ocuj/nz5kSjxvUzkubllwbH8cefkLJG1gBkSA7A3BeyUBSPGnIAG1lI5ffeOR98EEcdfVQCWKDWXJEz5gEoAqYAD4LUut51110xZMio6NFDs5+NGdn6/szF0bBhZCSa6B9yQaYAhYArUFkIARF3gCai1NoAT1OyK3S9GDl6Upx0wqHRpnWrjMrbsHFd1mGcO+eDWLpkSRypaceIkXH00cfsaOgxJIk7KbjILiDXetEh45eOCLh6DQglHwDZ+tMD+oLoAdYAbfrgdWtUomsKAVQiF611IUVF05jH+7Nn5/hFD6nzuXzZ8oxsK6UVvO7+UmjJcdLkSXH66aclEUEnER5PPfVcHHfckTs6V++R4JncEHuuxTZE/EmPZYnmZz1EDk+aPD4+97krE7RKC/Rz6nvT4s9//ku+RwTfc8+9Ge3aNYl64aChJg488KAk8GbPmZNknjRrRMi0qZqsVEgPOnrttV/OqDjp86LSJk4YH41rGyUphnyg26+//trOmoHWFuGA8KabZA88A7P0vjRXQVjQHzI/8IAD47XBg9NmECf0TaQzIG/8Pg/II4HKAYb3ighbgfyrFxn9JHIOeYkItdbs1xoj5kpquvUcOnR4fP7zV+T1dQ8f/OrgeOaZZ5N4RMaa58qVK6LDbh1SFnyJec6fPy+b7CA56APSzTogqRBLxrl2rcYv+8djjz6RpCi9Kmm1u+/eLc46+4yYO/eDPNwgb3Y674N5eajhmuRTKT8xJMlFa45oZlN8D1IKQcOXsh+RWIcdcVjqn6hHhPdtt90eCxYsivXrNiRpt2HDlvjkxRfG5VdcFvXqbc9axEhvdTMRUggE/omfdg/EiftZB+uBBOEvRZIZkzVGjvBn/L05HH64TvF16QPpunHzKfTYPMndGPv33ztlTL8qDavGRe/ePaN1q1a5Tn/4wx/Tn0pn33//A9I/WSfpsXwNwqZL1y6xdEf95NrGjePM009LvazUPey5kygpzf2U+Ni4cXPUr9cwZs/+IH59z2+yhm7q/ebN0blnz9gS29NupfO2ad0mYtv2WL9mbaxcsSJ6dt89Bu7TPz6YMysuuvC8GDdmVDZjuuCC82LuvLnRtkO76NGzR8yZPTcaN24SY8aMy47iDrZEdEtN33vvfXaUEnBItE+WC0Bw/f2556NHj14xcdKUtHeENdkhdn2Rpb2IrJBYIrLpORsfNWZKnHvmiXk4NnduhYwu0aB+lnIZ9NqBHX9jTcmfrMmVDQ0cMDD3LH7G+lunhQsXZXq7sTu44TMHDTol3298xirKUaTrwQftHwccsF/avHspCaER4r333ps+gN7QWf7SPuCr+D33Lc2lfNa+gYiz15bo0VJPmL4h58xDxDjdpGMOGNlYiTJHrNNr9+YzEPp8jQhPB2DG5fr03f5MpmzXvfkucmBziE4EMlvwXqQhUpRPpvPGYI+xRvYQfsea3n333emH2I390/q5PtLV2P1Oznyfz5GFutjkNHLkiCQmS2Ms97FnmKd1qERS1k9ikbzad9gtHnvs8Two8T9Rq3ymUhSi+Y2tEqFcqbXr2YaeeO/ixYvSPyPCly9fkT6gZMOUtHu1lPlQOkMv+F2+lKzZojk7bOvSpWuS9/Z7dVdbtmoVjRo3jm9+65sx5b33smxBNmbSWX7H86U10XW+aZNmO1ps/uMxvBCjXnFfsiInNm7PtwYIdiUyEKN1O7rWI0XVFHUI4aDvzSFDY+LE96Jp8xZZUqRuy7YsoeFwRWYSWVZKOm2Pu++8vcoH7NJIqDr5qgSqEqg6waoOVCVQlcAuLYGPIkV1n69fD29aIUU1WiqkaP16kRGNheT0oFopjL81OzcDyZXokC1JEhZSNFOm6m2Pmvo1lejQbcpGVojREiFQFqX8rb7l0KEjY//9985mEkibCim6IK76/Od2Ng0CvhB+iEsRfkANYACYI70QXh7+PewDTUhTESWup3OqumlAn2+EFoCDVATOEKdIA4BR9IlmGoDUq68OTjLSdYEGPwF/oMa9gaqxYydlUxzgDEHke8A++8aVl6phOCLGjn83pk6fEhs3b4ievXvH6HfHxprV62P16i3RonmTaNigQfTo3i2+cM3nYsF8RFxdAsIRI96N3XbrlIABeEF+Al4Am7kicQEuxBJ5iFgBmEtjqi7duiYwRXZI+/MZoMwaIWesocgSxG2pjQaoANYLFiyMTRs1l1gfS5ZviD16d05QCxAiXkXdivBB+CCXyL+k/Zpzz169M4V746aNMXnyxCQLlGoYNOikeO31V7M5DILi+eeei3M0kHr1tSRxpJG7TrnX/fffl4C3vAb0AohIWPO0ttbb/YFmukEvRYpaf4CV/HyO7vgMEF4ipNSgBAjNu5J23TGBoWYyTz39dPTdY48E8eSDBALYzc/9fNY6IZlFMrkn2VgrKb9k/4UvfCNuueUHCf58sQO6h3TzPmQA+ZcO05XGMsuiVasWcelln47OnTsmqNXoCelJt1555dWYPWtOkklDhgyNTZt0um8UzZq1SDJQmjeCnL0oXYD4khap4/ya9duiRdN6SX6JXEISDBw4IMkHJCkSCEGCtEbOaQiF3PU+RLTILjoGNBtnaXTGRkp0GBBtnINOqtQULdHb5GxMpRu6dQHclb9AftJH+klfkW5iyxEG1hXw9j/RmXTDWpI5MsBP7zFeqd/kTpeM7/rv3RxfufaKJAmQEur50XndwdkAH4DAU2OUjSAn1a488KAD47/+678y0kvEtsjggw46JG766c1x+eVXZAo1Oxk8+NU8GPrFL2+Nxx9/NKNvTzjh+IwUHTd2XHzluq9mbU33FNFKR+gf4uq+++7LVF7jdHjjkIN9KSGi/mrvvr2TMGjRomUScTff9LN48aWh0aJ5TZJgyCprIkqZT16xclmS6Uo5VEiTprkO5FGi8qwFv0mnkWD0l9+jD6VeMR9Ymqghfugu8pu/o7uVMbVIsoQe8OPWhP9DnrATuqZ5FxJ699275x6AcM8auv32jFWrV8fuSKk2bWLjBmUrGkXdjqhK5I9IxZbNmsWll3w6yekVK5bHscdpALMia1qzV2u8z94DY/Lk96Jhg8bx5JNPx1/+8kiSuB1EeM+eHdvqR7Rr0y5aNG8RjRo0irlz5kaDejVJkiql0LS2YbRr0yp279Y5Tjv15Jj7wazov1e/GLjvgNhab0vq95Ily6Jd291i0qT3YuKEyTF9+swYOXJUNGvWPOWCULv55puiY8cOcckln4n3358Zw0eMihUr1yaZyj/47LHHHpm+BTlPz8h4330Hpt5/+9vfSl22l1nXu+66M2bPmhGbN29MPZN+jiyTVcCv3X777WnX9i1kJb2nr/Yn64Rso0N8pb0B0WcvFFEuJXr48BG5J2rC9MUvfimjliuHes3jyCOPij/+8ffRvFltnHTSCUn4sVOfZyOa3yH4+S2kLv/kCzHqAMtrbItc+B16z2ciNOkGG0CmIvGQl+VAhE82J9ejL3w8whJJJ3LTe/lHvsJclVpxyEKXEZ2eI+zHvu2FpV42XyHS3D5BFubNXyAc+RfR5vZQ/+ff2ALSE3GKWHVYZk+x55Gj54eSiWDO1tJ76L7DrdJ4zut03hjnz5dJ0jZJv6lTp8cRRxyW4+NrjYPNIVRLsy32/tObbsoanmWvsKaf/eyVSQqrP2qs7MAhNftwbffjx73ukJG/tX72K37X88OH142+VTIh9kw9pXtsXPkU2QLmYu3MVw3x/fbfP9p36BBf/NIX480hQ3INkiiuq8vGSA456HPDBg1j65atGTFamuqVn+VQvJS+oXdsoRyyes703FDTQOmmSgRyTY3obSVLamL1mnXx1tBhGSmKFBUhihQtjZj+Gylab3vcc2e1+/wuDYSqk69KoCqB/+uAqiqSqgSqEqhKYJeSwEeRohotFVK0tlHNTlK0aZPajBStqd8gAS+Ss6RAOXkvzZWQa3735WTee70mstTD8Ja6rVEJT1VaSoJVhSAtZGipE6p5y+DBb8eAAX2z+zygoabolMmT49Of+mSSJCWaDmEJFAA6xoQcAMCAClE0iBcEhM/4HYAHbBGKQBMgBsAAW6IngRIAX+SEB38ADuGpCzjyQKqhCDL3LBFrCCREjv8DHIAV0IToADiAi7Zt2sU5Z54b06dNj1VrVsSrr70SW7bVxUmDBsUzzz4XH8yZH5s2bY2WLVrHqpWrokH9enHB+WfF1KkTY/v2TdkpfObMObHHHnsmyH3iiRfjyis/noAN4DN+UTtAJ0An4gdgln5YooOOOOrIjCQCBAFpIA8hgwgBMIEyIBUgRgADb8AiEkytyy112zJqCFEIkPkCWCo1x7alnEvKm1ROxI5rI9Batmod8xcuiZatWsb69Wvjk5+8OF55+cVo1qxJLFm6KIHcccccGy+rt6gMwXK1CJG0eyZZSIaV5kmDE+i7H0AHEAOsgKIomUoKa5ME7e6L+DIm61MacSB1vB/4AwJLsy36Aehbc+QG+QGmQOCnP/2ZmDR5ctZlBHRLCru1t+buaZzWHQh3TeBcnTl6iHBB1t1yy89SJnTENVwLCYD4KdFf1iubIU2YkOMTadOrV4/4wQ+/H1u31iUQRIwBjr40e3rj9Tdj1Kh3Y/nyNeEAw1mEBk7HHacbdE28M2x41qdt1bpS447NIbgHDtw7r4MwQZ797ne/zXFOmzY1a7ghN6UwWy96IQqSjTlkEG1N79gC8o6tmwd7IsPStAy5jCy74Lzzcx2AZv9DRiBwrJE1sabsji4C5WybHOg0Oa/bsD7liuxEapC1NQf+kb7sl7+gewgl64Y8QiIBxgio6677Stx8880pa3qk0ZU5si/zdP+hQ9/KqGTEAWJGFGmfvn2y1um+A/fN2rZSxAcO3C/uvuueOOYYKcNjkqzRUEf3+p/d8l8xYcK4jExSO3Ds2HExauSouPCCi9J2kJEII6Q6v4GoNO+rrroqdQ8xifRCENx4443prw457JAdze22J2n4+9/9MR5//IlM30ai821k+ZWvXJfEbN2WTdn1vZK2XhqObMt7kR2yw7optyHlGImDoOArpcEqP8Hm+Bj/4wfJyvh885PuWeoWIj+sB7uh33TMuri3VOAtdZszchVJ6QCF3yC3Jk2bRe8+fWJT1mBunqSHqOeFiyu1C/l6jcnu/8Mf4oTjj4t+/fZIvVOLt3uP3bNhmM/Q53ZtO8Tq1UjaVjF+3MT4wQ9+lAcIPfv2iSnvz8yIUTa9tU7ZkkZRt6kumtY2iU0bNka7tm3j/ZkzolXL5rGlbmN86YvXxPRp70WnTrvFoYcdHB06tk2ZrVy5OusJL1++KqNGX3/9zWxAo9QFGYimdeiTdYN790rSdq/++8Swd0Zl9Df7L5HAdMAa00cRynwCO+XDEff2JwdAF154QSxbuiiWLFm0s6QHv+w9bIU8HAB5v4M9umu9kNj8GnugGwhGB0PWjL327tU760UraVLKUJxyyqnx978/H+3bt81yMUqFjBo1IrZvq4vzzz83/V0h/+gDO+VP6b99t0QWsml7iv2iZF2U0ioOzvgKY2eXyHzvs5eJqvRZPsOhEmKudIxn0/YkryPH+V1z5I/YC5/u/dL6HRC6P/9kL2Bb9JOftv/5nc0rvcLHsEMyVfPTHk+2pea08bqH0gIlS8JYS6aF+bkPuSJV6Tz9f/Ot8XHYIXumXtivyqGjMSOF+QF7Mt/l75I+Ty/IoFLPuXs2m/zO9ddnTU3+jN3aJw499JCUI3unO+yK73Kww26Mye/ef+ihlbWyr1TqKa/KAxhztN/TB2Oxf9Eff/O1bND99913v3x28nxlnKJUO3bqFK1at47v//v3Y9To0UmKIrKRokjMD5OiGmrKN+Jj/tVXeSY0b3uUfbuSFVGTEbOb6zZH02bNcr4NGzaOdes3pj2tXbchu8+PGzfpfyRFs859lRTdpTBPdbJVCVQl8K8lUI0UrWpGVQJVCezSEvgoUrT+duTlPyJFjz36qIwURYoiWurXq6k80HrPjgdbD5qlqdL/ixTdtr0SIVC3eUum4JfIgH8mRT38eghW0+u55wbHXnv13EmKipSZNnVqfOyiC5NIQo4gc4AkYMprIm6AGmQe8FGiCYFCAKLUrCtNdZAcCCDABNDSjRrBBvABPr/61a/y/4DDiBEjMxoGeET6iFoBPo3Z/Qt5OGvWnDj22KMTPCC0SmqwNOezTj87o6dqmzSK2qaNo88evWPvAQPi1/f+Noa/Mypqa5tnR/Oli5dm9+grr7gkFi36IDp1bBv99twj3npreEZrAD8IKgCtkJj33vtg/OhH30mgJ3oHYCQTKYWIiYzCO/qoBMoIU6QSYIOQA+wAOSDEZ80LsLQWIr4APYQDIkBdRYQjwnjdOjXpeuTnkCYIJeAP6VPqRorItEZdunaL2qYtYv6C+TF69Lj48Y+/H+/PnJ5ge9/9pOq9HBeef0GmzzeprY1xY8dnKuratet2NsFCoowZ826Ox7iAaeSbewPV1h2gKs23EEtAOxCl6UZJYQTygHeElzVC+iALAFHXFEFjXUuqMYB2xBFHxovq4vXvv5M4J3vvcQ26RS8ATvoGZCL8kEruB7QCoggzpAxiopI+uyxBqN8B1tKBl4ytJSCOfBJ5/f1/vz5rMrZuXWmuUUmVbB7btmpSNC9uu+1XmQbbpXO3jCQUOXrRRR/L6LApU2ZEx47tUi+RlCI+RV/qMD906DvxqU99IsH0Sy+9mFGtW7dtTbBcCEeNcoBrpAvboH+iNYFmYyevEj0uGgkwRr4jgEQQIhgu/cwlO6Np2QG9oysIAjIByNkbvSRD8ijEIQC/as3qXDf6xP4K4Ub/EEsIACmtoi1FpL4/e2Vc9+VLcz2ljZLjz37+m7jskvPys3RU/UYEgEOcEoE6btzYJDOtHRlwdbt3372S3r579wTiUrL33ntA3H/fA1nzdebM99MOkKvSVU886YRYu1YU5Zo44ojDM7pUt/J9B+6XBGQhI40DgYiYJItCOir3gNAxdvaoG3aPXpUoZHNByj739xey0RPSG6GAoLQ2N9zwvfTJjRpLs30go2DZOZ0oUZ5shDxKdLW1s250GLGEJBcBaB34VWtpHGog+hw94B/Yoi82SA9cn17xqXTHOlcas2yN1q1aZqrvqFGjcx3ZDoJ0/ISJcf4FF2SJBKSHvcIcdZZ3H++jp88+9XS8O3pU1hfV/OjPf/5TfPwTH0u9qxA3beKtIW9nY7ItW7bFwgVL4mc/u6XSvKxVq1i1YW0syyi/BnnAp0ZysybNsqxLTb1KjV71Q0XZLVq4NPr26RqnnXZKnDLo5Jg4aVyccOIxSXDqNL9yxeqYP39RLFq4JKOE+SnpxSLpjFctXkRu165dMtJYNNsrr4pyXJc24T2IXPJEFDrAoP8IXmuwdMX6aNOycfo1+o4A7tyJbi3MPY6fQnLSWbYmW8BhAB3wmrWZNu39uPzyz+RasFc1SN3DQRIC0f7YtEnTrPP8l788nL7BF19HnvYKDeVEGD766MNxxOGHCPPsWAAAIABJREFUJCnq0NI+gRQULVjS0Uu0cTko4mfYZDl0M057EkLSve2NoiLtx3SdjtpXRJ475ORX7VMISzrpWvyAwzz3L+ReyeogS4Q8X4A0LeUozBspjPyki/w+OxNl7mATAYpUdn+6ZGxf//rXM/KSnxUd6rmAzPlc5CUZIkL5fXrPx/LjpYGhe7IxY9c0i824l/V0UGPu1tHaGLNnCD7Qvm1fITNzLfWHRVffedddSTKWVHmkMfLd/nb++eflvoQwRcr/4Q+/z/Xk4/ggvyO4+R33s2/aq8nKc5v3+R/9YEfGxU+Zt8+yGX7GmK0hnfzOd76TUaIOCm+6+aZ4a+jQlFvW8d68OeopubSjLqjySaJFkaIfriX64QPySgRoxZaNpRyS86v2I9GizZo335HdUxsbNm7OOa3fsClJ0bFjJ+4kRUWR/sv0+Xrb49d33VHlA3ZpJFSdfFUCVQlUnWBVB6oSqEpgl5bA/19SVPp8h3ats6YoUrRBTcMKoanuqJqkWSh/647vSsRnSZ//qEjRf14In3VNYE4E5/PPvxz9++8R//Ef/5FgASn6zrBhcdqppyRoRJYgDAopA0QhkjzwA4al+zjA5CG/NF9yD5EiotxEhCARAAPADNACuADx0sQGqQg8SFFGFCCfgFjXdR2EjkgOr3mfz7mfzqyiDgElQHnIm2/FdV/6SoKcN4YMjp69e0TfPfpGQ913X341hr09Iho1ahoNahrF4oWLo98efeKSz1wc77zzZjRt0jBB8ZixE5IURXAap8ggwAsIBVKAPsANuDNfZBTwh/gAbBo0aphz9V6yMmfgC8GIhEHOAGuAEUKqNK5CkCIoe/Xsk+SouSNJgFQEFpDm/UAMQIfwAw5FDJXOwL1694lR746Ltu3axrJlS6JHj+6xccO6TAfduAmhNTDmzJodTZs0iXPPOSeeefrZbAyB9DNOIA3QfPjhvyRJQwdKkylztXbWnmwQNeYH0Hmv8QGwpeMw/RDtCHSL0PKe0o0c0KZX9NGcEORkJspm4qRJGanjM6W5hWsAj+btMwA3+QDlv//977PhhygnRFslInViAj4yRQ64TtaZVTMzItcMGYf0E02J5EM2I9a69+ia6diAY6XT+/YkRLdti0wdVqdR1JroL2SGCDAE3iOPPJoplAD+kuXr42MXnJGkLRKMvSJi6BGi6re//U18/OMfi5nvz0z9rtjR43HZZZdmOjy7QwggyOgZMsG8jYn+ALBAM/Dvf+YHdCOBPvmJi+MXv/hFEmci7kTDmQcbIXOEhbVAMLBLsijd5slwU10FKFsrZIRDilLbGBF39dVXZwo6e2R77iGNlt4gko1LB2fXdj9jfPHFF1JXkZmVmpmHZ6SeBljWwfovX74s+u/dPwmLY485NiZNmpzdyPv12yu+8+3rsymWZkPIc2n3hx12aFz52Sti7Nh3Q0dpJIVGberkfvbKzyWBhdxEHvidPI3Z2L2G/OfXEEZ0hR5JPd5jzz1SzhWCt2W88fqQuPXWX+a1yIPuGf93v3t9+uSmzWqTFJ03b252hUZqIFCK7yYDZJPXrJvxI2npPf/ooMR46AWClL4gUxC49ML7fbY0Q7HO7NS6le7S/LK1p7cb1q/LqFlRlebFV9LRJ596Oi7WOGv58ujcpUusX7c+ZSypgO6zDYcCG9aui4cefCDJe/4C2bN2XaWLN3+AKB4/bkJGR7dq1SaWLF4WDzzwUBJTNY0axpr1a7MEQ8sWrTLifca0mUmqzFuwLHp065zNlxxS0EmHD7PnLox9B/TNOtbNmtXGUUceEhs2rE0yddWqNTFv3oJ4b8rUeOqpZ7JMRSWyrWn6llGjRmZjvc6dO+VByJT3psbzLwyO9u3bpfxL+Ri+okJY1UsdLB3oEeTkTBfMzbUWL5qfRLv9yQFQqSWKtHMAxP8jIkt2ApKSPbkH3a40DJyQNimikFwG7DMg5fbQQ5VUdJ9XU5TtvPbaG7HPPntnHd1XXnkp9t9vQNY0FjWJfEO0sqGSEk9udMFPPphPYWv2GPuewwfzou/03v3oq8/bS+z9IsmRp2UepcwLXS0EIv9tL2aPxsEP8Sullrb98HOfq9gZnSzlPthzSWu3L/Lb9g5Rmnybg1SyFZ3puYP8EKd8nnHTa/srH8Qu+CE+rBxclKaFIintOe5t71IPmK6zJ/N1WGYtyIdvsm+5r33YZ+mP/YQ+2bt9xl549z33xJixY/P9JUMDmc730TP3cD+2JmKdftgH/Y88kd1sG3nK/9vX2Bby1f39bY72NPso31u60fMdaiebo2cP66SEgVrhDdQ2/cI12eyt1BRFisrPRIpWaopqslR/Z6Qoff/nNPp8345GfZUD9kpDK++TteB67lXZb/6RPi9SdOjb7/y39PlCivpQSZ93MOlAv0qK7tIwqDr5qgSqEkhkUP2qSqAqgaoEdmEJfBQpWmqK1q+37V82Wiqp7/VrKg+qlfR4TTc2Jsj1kO/vD9cU3VmDdEdN0QqJsy2/fX344dhrHooBnFdeeT322WfPTAkHMO655+544fkX48wzTk3gBYiI0ABMAD/gXrQFws/DtRRdETOi0QAQBA2A4AugLCl1iAcAANgBBAEqJCxwAJCWDtAIojPOODPBEcAHVIn8AEiAq/XrPcQrGxDRu3e3BJ2ACJALrEwYPymOOPSInO/MWdPjpEEnRuu2rbMr9+Qp0+L1197JBgmNGjaJpUuWxSEHHRCXXfrJeOWV56O2McKpa4wdNyFOP/2MHCcgiVQzNwRbSfUHaIBQBAZACigDShm9N+jkBMclVRDgkV6PUNFYifwARKQfgoYMCwmVREzzlvHEE39NOSI+gVfy9j6kMEIBgDQG1wIoASvjO/a4E6Jeg0pts9dfH5zERssWzeKrX70u3hwigmp1HHXEkTH0rbeiZYsWsXlTXUZktWrVOtcE+YKg1uyHnlkjJBrAj6AzV4ROqdVpfYC3Qooi2sjLZ6wZIG28QCLSx2dFKyGHgVDjrJA5LXNuorA0WqJvxgPAk1OJuHMthLKfomOBWqQ7gEsfyV/qecri2GPzukgB47EedMVauSfZGbfUTvM2xw4d2se27VIkm6UOKy3QcbdOMW+eercTY9as2TFmzNhYvWpNkgdIwD59+iY5CGBWyIrNUVtbL8E3+ympyaIKkW1SMUV/7TNg74yUpDfIOs2wrDmAjljwGj2qkD+j8hCArSAfyqEDssS16L77kPkln/5M1vH1eQQl4hhJg9wkIz7EvHVyFqGIwADCkRRsrKFGG3V1SdpbIzpAVubnenRAdJjXjM97EftkTR6up1kJIsWYEC5jx45JnW3RovnOGsJ0Ua1ROlSp6bo0jj7m6LQJzWp0YdbUZ889+8dPb7wtTj756KwpaV7KQFijc849O2uKSp8WqansxtT3psZpp56eZDN50RPkJ2IEoWzshRxC6Fgnr5u/KLiDDjko9c7aI/PUs7z11l/ktd176tQZcfLJJ8R1112bZGzrNi3j2WefSeKXH0UOkJl7Wye+ll64Jr2mg9acPBFYIuXclz/R/A7pihR10EEPrBffjAQrneRdv5REqTTyWZg+0L4gfV7Ep2Yto0eNjr332TsjbkeMHBWnnnZaNmexTpXota3xl0ceTh+PGDXmtatWxZN/+2sSlnwlG/tg7pwcCwKRnHr1lBa8Jo4//sRYu2Zd/PWvT8Z9992f3b4b1DaIjh13S9ltWL8pozuVIxk7Zny+5uuD+Yujc8f20bRZ01x3c9Th+0c//Pdo27ppzJs7J5sTabTGN40YPjKJdvrgGvYG9l2ph3li2pFo5Ma1TWLESDWhO6aPYNeuzd+SfSk9QM/5oUKa2bdmzFoQ5509KKa+NylrCyPBKyUGWqavZQsIQiSY1/gUpB3bnzRpTpx99glpPwg843J/9oVc69C+Q5aDWLx4Sfoye8JVV12dB0rG6HDF/xYsmBc9uneNU08dlP6WXdpHlQexJ/Kn/i7RxvTAt3WxnkhHRDoSkg55L3t1HXpvbHRJyrtIb3uyPYb+sZESCc6P2OvVlTZnfqs0/Cs+ygGK/7sWApie2KsdkPAdfGxJ+ye/0mjJ+/gGWQXWhd7SKWvKVozHfKwX3fZ+crQPkAGi0XODwyx66zOuL0PBehk3n0QubIq/9Bn3sF6lyRN/wIeZM5LU60pADHvnnVi3fn36uhUr1sTFF1+UkcgOJjVV43PpjihRNaDtWdZUxLJxOQigByUiHblcIsdLtD+5W0M2bAz8Mn2ZPHlKXH31Nenr7Wt8NJ8wcN99s/u8mqIODT9cU7TUAKXnSFHf2ZZ+R/mkDz/7+d09/7m+aHlc367efXYBRXJuiQYNGmXtUKVDkKJD3np7Z6Mlr/+rSNEs7VRNn9+FEVB16lUJVCVQJFAlRau6UJVAVQK7tAQ+ihQt6fNIUQ0ndJ/v2KFtRoo20Al1c6VeKPzogb/S3GJjEloeupEbwHjlhL9SNzQ70dfUywdih/3qipb6g/5fIr2Am9KR/uc//3kMGfJODBy4VzaMANrvvffXMWL48Ljg/PMSMJbu4AAgcIVsAiYAGcCvpG8jRYEKwAt4BPSQO+6H7BI9CAhI80QUIRxdHwDyO6BZqdm1JYE5cOI1ZJ/GOoiwUncSEQq0+RtgQioU4nbmjPfjyss+m/J6ZfDL0bdf79iybUvM+WBubNhYFxMnvBcbN2yJVq3axsL5C+LAA/aPz3/ushg96p3o2bNLkisvvPhygmpzBS7VGkScqEX429/eF2eddWqSOMaHEAaQgUpA11yOP/GEbEgBGInWISe1A5GConONH0GEzBQFZH3NGzGjppiaeQvmL0jipkTkSbuUbg0oAnHWFIgENJFQQCRA3KJl65g5+4Ns2DB8+Dtx9tlnxqKF8+OUU06OtetWxwMP3B8/+c8fx7C3386GWocecljKWtpx6XaL4JLaKkoVqCUH62w+/jaGQvR4nfwBZQQ+IIdURWianzlYd/qCFAZYpZQio8jPvJEGdBqIRFg++vhj0bt3n5yP6JrSbRixB0AibxCZ5I4MBHjpOpmIAqNHIlaRya5PvkhZBB4QTlbWD2Cmj6UJCH3UOKdN25apP9Kg16xeGx07do5Vq1bH0qXL44M5cxO80gcp9IgBgBehIHJoxYpVSWYZI1KjQoh2zLWtpKvvkzpx/wP3ZXqya9EPvyOKAW46gQQoUdRkS8bmWdK32SrbAcjdh+2Zp/GoGWtO7mlN6VqFMNM0qn7eE4FgrawP/XE/BIqIps1bKjUK6bYIXOtIZu5p/XxWHUzyQyYsWrwprv3ypbkGSglY79/+9uG48MJTk8wnj1mz3k8bFoloLAgbzXtGZ5r2qbnOiM5TThVV+mJ03K1jRtZV/MAB8dCDf8pae4sWLU6SRkS3a+kAP2zY0CSzdUrXqGze3HnZgRn5WCKKzYuvIBPEjfmZM3ISaeLbfBFthx5+aPogUVuIrPnzFiYhN3XqtCSG3h03Lc4966S46qrPp09u1bpFlkN45pmn8+BCmj+So9TnJfcS0YcIoZ+IbNfyjeyxDmQsRdq60E/1Guk4XSN762Ye7IGs+VZfxbcjoTSCWbd2TZYpEHWN2LFPbNiwMbZs3Rbddt89o0S3bd+etT5FkH75umvT9vgwttmxfYeYOWN6Rl2LNNfAiO5NnDQhD78Q9M2aNovZs+fEKaeclg2Ehrw5NGVkTY486rDkZBwkvPHG6Ojdu3P0Q4qOGx+rVksxbhqHHHZY6ubQt4fl+Pg963/sMUfGV669Jupt35Lytle4/rhx4+OOX92R66EOqrXja+0BCOBBg06O555/LsaNnxBLlizPCF+yQoIuW7EhvvG1f8s5VvR/+c5DHevsfWyd3mq89OormqBVamRaj0K+Sv/+5je/ufPAgmzV1hXtSPb2Ktd3AKYjO1uVwi39efOmzdlE0DwRk0rKfPnL16Z++iyfby0efvjPcfppg+Izn/nUznq3anT+6Ec/yj3FYQaf5cs+4H58It2mD3ykdTRusmHT9gg2KHLS4aP3+t2ezJ7No5CfpSQDmbiGAy7voWP2WHscHXFf71EKx7XoR8kUEMXIX/G5ZOcgjJ2Rn5IypRGTfdX+4TmhvNfzBhtBmroeP+93dsI/s1F2Yv3JwefNGblcIr75RfbnfuyIfrEZdmUP5hdE4TrUIjs6UJoi2ffvf+CBOPSww/JzDvzYtFrVbLa2tnH6dOshOtxzmEMXuiNq2e/9+++d+mVOfBu7dU8y5BNKw0n64XPIWr7b/5QP+va3v5Pj5ufsGe4ldV6TtOu/e328P2tW6mHub1LhG9RkZKd7Sp2vPAPKJpJd9N8PxgtBWurL/6M8U4VFRYpKx/dg6fO6z3+YFNVo6cM1Rf+n9Plqo6VdGgZVJ1+VQFUC1UjRqg5UJVCVwK4ugY8iRbdvqcuaokjRZk0aJSnaabd2O0nR7B6vszySs4EaU/V3djoFBJGSyJvsOO8xdnvlu6ZB/XwoFmmKWAUMgMICnAFzgLxEi4kUHTlydBxwwH75kC3aQVrvjOnT4+STTsz7ijBBJgFLyBzRSgA6EgFIKBGKCC8Aw4O8iDtEi2/ATISe1xBlHtwBXV8IIOPz4A9wIXZEVfjpgdxnpCyqrQbAILSQMUAecEUW0l2Rlb5EMj38l0fi+9/99wRlD/35gTjw4AOib78+sWbtupgxc068/tpbsXjR8ujcuVt2RN6jb++4/LJPx5TJ42PAgH5JAtx5191J7pSmKlIERZ2pfYpckDIHoAFmCEPEBbLA/Mhlw6aNGT1DnkAhYtXr5oRQQA6RI7IKYAKKrfOaNSK4miUZpraZVDvrihRDEEpblObt86JklizbHCedcHC8/fbI2HPP3inXw484KpavXJM1BO9/4JE47NABsWnj+my61G/PvtlkRHJd/Xr1ok/v3jFp4uQkm0SSWeMSQYKwcn/jso7GT+YAMRIHgKNHwDBgL+LN2po3cAqwA4UimxBePlNS/l0L0eYn2bm+n8gyMhk2/J0dJSK2ZvomEpn8S7MmukCX3cs3ElZKN2ALZEqfRLgW+bu+tGb3R/5XGtKs3VEu4q6817XXXrujccmS6NipQ5KiaheuXLEq6tXTiXd7dOrYJaPeKvZUk6SFeSGfre3yFWui/159Yq+99o7DDz8io6IrKej90lal9CM1DjzogHjkkYczHdnrdIhcAX42hhwlT0QAglCkpXuJcqJjPkNe7s0mELL00Ri8Jn1ebT+HGKWxWaVhTvf8PFIBSSJSC/FjHa0TchWBMX3mjCQtrStb4wdcF+BHUpDlT37yk1wrf7///ux44onH0i8go8znc5+7KqPOERZ0xNzZM1k45ADo1QQVXcXGzV0k7cmDTs7O3IcfdnhG5SLE+vbtF9/8xrfipJNOjsGDX0tf4Hps9ee33hJDhw7J7u9ISs2wxo4ZG+eec17KEeGC2EHmkKm5qx9LNuYtxZVdIS2QNJqEIUUdAmUd2W3b4/2Zs+MHP/hhEuNSdBHuajAqdaAEgJqiTz75t3jhhefTBm677fYk4OgfYtO1EYClHAOdkOaMOEfW0HtzQtj6H5227sZtnZFXbJMd8d8IE/cxFz/pst/50qlT38sSLLrQiz5MYuzdMbH/AQdEu/YdYr6o7FatQv+9SqT++rjxpp8maYVotbYXnHtebKmri/vvvy/JoEsvvSTefXd0Eq0IE3b04AMPZiSqKOljjz0+a73+9je/yxIC373+WzFixPCYt2BBvPXW0Nh34P6Zpj9r7orYa8/dI+rVxJFHHZPNq+rX6HgtsrpJzsOe+PkrPxPnnl0p04Gw45vorcO1rJldV0nVJk/+CjF15llnpm+dOGlyrF23PvbZp9Lsj58hI++z/suXVcqBqN3In9BJtVCtw7ARY+OMU4+PBfM/iNraSqkD64H8pyfIxkcffSIOP/yQ9DXWgSzouPvYf/g8e2Gpw8uHippUUxShS4fsCchKuuXLfRC9SrY899yzWdNUw7eyrhn9fcklaZ/2JOPmJ+iXgyo+z+t0zDiReAhL73FowT8iFkWPs3vrbh/xumvbn+iafdr/HGral5CLoszZpmcO15DOzV7orHmzB37EXkgHHTiIQLVf8btkZkwOeviPLCUwYMDOPQHhW0oO2Mv5eQeBfJzSJvyLZwzf7IDtOUDjr9zLmvJtCFzvZwOeEfhZY2N7ngX4Jj7A3ur+iEh7BIKW/M2l0gyxZ9YUXblqVdqjdbLfKu2BrFWiIWtvJpHfOmvumq+1tw/wsXvt1X9npKi18JzCdtmXb+MlS1+uw1dYa3umrA1lFczFOvOV119/fXTv0SObKn3t61/LRoQiRfmPOtGcDRskKeraDjo2btiYkaKloRLdL7Woy9hLWYmSWl+eIZGipXGT99Sv3yBrikoCLd3nZ8yYnTVFt26Lf9l9Pm9eb3vcfcft1SCpXR0MVedflcAuLoGqE9zFFaA6/aoEdnUJFFJUNE6exO84ec9Tet/bt8WWuk3RsEG9aN60cRx1xOHRpVOHaNumdWzftjWQoh5WN9dVCE3gR+269esrhAxCaOPGDTvSmyqNVzzAbt22JZtZiBTN7x0RpD5TyC4/8+G5UaNstAQwIDcU7vfw/4tf3BoL5s+PL3/pixltBjgAlR7QS3QGgIEUAyRKV1sRGMYJDJWmN0AqIgdB4zrIPwABeQos+okAFTVYSUVunWALMAOGRUgBPcg4ABSZBXQikACp0lkcIDUmX9IsLzr/ogRim7dsjBatmmfjFLU2p7w3PZ568u+xds2maNCgcWyt2xqxfWucfNLxsXjRvGjcuF6Sz40a1+4kackAkATEgFLRK4gKhJH7k437A3fANjA6dfq0BG2IBmNFjpkvcC29vNQ3AxKBI/cAvsx14sRJO7r0DkugKxrG/RElQBC5APCIZDJ3HwRp0YFOnbvG3PmLsmv2mjWrss5il84dY+7cOdG2XevUo8MOOTT+oH7iFVdko6XXXns9Lr/8igRywL4x33nnHQlorQkACcgrHQCsAYd00FrQCfMHQukgEGsevowVQYogsPbGSmcQUqW2HCLX9RC/SCn3Wbp8WYJVMqdn5F1ShY3H3EVb0WHXQSCJTiIX+lUilOlEaQRGxzTRQaawLeCYzM3NfegpvVuyZHHU1NTLhhPKGFTqpDWK2F6JMJNGKDLKHMjyoYcejOnTZ0anzu3j4IMPyrk0qW2WpDR9RbwhLBF+gG/zFs2SDNUx2/oDy6IozRc54TXp+eTCtpAWpTN8IXoBf/IvjZbMwbzon7U48/Qzch0QnuSNTEAoIXBKd2aECTmaBwLQmkkDznTSHb7F9ekeIg5gZ9/IEmtEBvyFSKpKhN230wbN23vuuOOeuPLKy9IeKs26xuU81HpEjPAR6oIiG+gOP9SwYYM48qgjM4qrb5++mU6MLNp99x7x63vujQMOODDef39W2ub06dPycOLqa66K1157NWu5HnvsMblG7898P04+aVD6CMQMHbTWZMRe2cs/ortGpV1ZB7qPBOrUpVPOyVpL1xYF+ZOf3JiRfPQJ6etAB1koorpd+zZZG1UUtshY6a98qns7LKGnZEnP+ERETdZ+/eQnc33di16Tp9/pDSLEF7n6PFvib+iQzyCx/CxflSZt65Jk7tmje9awfeed4XlPuqQUQO8+fWP4iBEZLaoL/ZrVa5LsuOfeX8czzzwXTZo0ig0bNseN//mjOGC//WPuvA/i1VdficaNG4YGYMo7rFq9KgnzSRMnxTPPPBvnnntektUIZJGQf/7Tn+LfvnBVTJwwIcnAt4a+neVQ3h72TsyYMTPmL1wV377+a9F/7wHxq1/dFZvrtsSixUtSb+rXNIwli+ZHk0YRN/3kP3dG+oqubt+hffpcts7u7Bf2BDYyfPiInKff//7cc1G3ZWvqIv0nb/Wp/W2colsPOfiQ3B+kKh988CE76kKvj2Ur18VZp58Y69auiv32G5C6i4xld3w43+cwACFlPUrDMoeDrsevu486sdKe+Rj6gvTq07tPRh4j9a0jHVJ7kl3aA+ia8f3pTw9Gt66dMn3evkB/7COubQ/mp9iKubLJEgHOftmFvRbZ6bp01N90i+4jSL2HHyAX+sc3002Roj7jmYFvdS9Eo+ZFpfs8X3D77bfne9mT+zuwcg86Sk58iDG7JtnR09JoTwkAvort0VeHFmTF73kvH28PKmSha5Zar4XMRNSyD/spP4+INYfhw0fGF7/4hXzOQeIam3HYn6xT8QHmQB4OklwDESoS1tz5QsT1b3/3u2jXvn3qlMMgMlFGgv9S/oP/8JomerIAEJ9s9/nnn8u9Sr1bcyFvsuYH7APlq9QVLjVu6bH1MXeHB/SAjZEPPbIvtm7TJgnQ675yXcybPz/9A/IarY7E9KyZWUVqe9ZVngN9lWhyJHOl3FL9nfVEdxKhTkh2pNojRZGsapRWnjWbxKbNW3IfXLlqTdYUnTVrbjRo1Djt1W1EklbKYkjNt19Kv98ed97+yyofsKuDoer8qxLYxSVQdYK7uAJUp1+VwK4ugY8iRRs3qElStEFNZKToEYcdmpGirVq2iG1bt2SjpUKKerj28OxhU/Sah1z/q6T3bs2ItXL6v2VrXaZNFVK0EEllPQoxWokwjbj55ptj2LBx0a9ft0zxAwJ++ctfxJzZs+ML11ydAAZ54uG5pKoBgwAA8IckLI1HXA+xULqqGhNCC8ACIhABQIjPepgHSvzu8wgrxAhSS/QH4GaMCEiECsACFJo7EgaQArrcT71FIAhoIifp8wftjzx5PzZsWheNahvF7j2kjHaNxUuWxaOP/C3emzI7AfW2Ldti/bq1cfBB+0WDGpGA7WLL1s2xddv2vC55IWRLYwgkIDIDwDJ3JBESSeQHwhOAQiD17tsn5wXMIpDIzvjIw/wQgCX93+vGSq7+LzrqE5+4eGee0+IUAAAgAElEQVSUJdAL8Ip+QYKaq3X1uvlL1UTEAPBjx86Is885OTZs2hrz5y+IsWOnxAEH7Bnr1q6O7t27RdTblpEul196WTzy8MPRUDpfsxYZvSStE3BDkJkvkgcpa370zLyNU9Si9wCW1tR73V80IHkhKekM0GuMZIUAIBvgH5gGpAFugJQMzcOcgFvkMvl5HYHn3n5H+NEtP+kRAImkAKY1yAF2jaHYgnUrRKzoJjpjTcg40wwbNszxWRu6LBIJ0SICGzGqhhyQJ0J0+jTdk1/KiNGjjzomCWpE5lVXfz7+/OeH4r335sTXv3F12igZ9OjeOyNKRbAhsUrTnXXrpf62SIJJ6YrLLrssIx6N44wzTs8Ixo9//BNJnNB/gB6wRiwgHtgIHUSckQGyBdEgFZdOWR+k8DFHHZ3EYiFzrBkiBUB3XfIm+0KKuqY1E41qvUWKupd0U1HSyEIy4h8QmhdddFHWI2a/IrtWr94Ql1xyceqEenquf/PN/5URVCWyXaQhUkEzEvZivXQYV6MPqYA4QRxrtIT40phGDc927dpH9+494/bbfpURWNOmTU9d6dOnd0ZmffVrX4kVK5ZlXcqjjjoyXn/9jUzttk58DJ2hb9aZTdMlxI17Wisy5I/ok2/6V68GyHd4VJckye23aX60KMfCTq2ntFiEyNlnnxVLly1Ou5I+X6kBOyDLGiCH6SQ7YlvFbvlKNsQ3lC70pf6q8SE3RJKyeXpLzvyEtfE562+9rJv/sTURjfyfCFGNltTVVX/VPPhQhFzLVq1j7rx50aVr1yR73Ue5gWv+7Qv5HgT6+nUbo2vnzvG9678be+/dP8aNHxNz5syO3r1do17MmFlJx7/g/Avihhu+n2SO2pgihF944cXo2qVLdO3cKSNMje273/1ezJ4zJ/VikcjPme/HlZ/9fFx2+ZVx83/9PIaPGJWRnzNmfRCdOnaMprWNYv3qZdGqRaWWqb1g4cL5ceFFFyZ5hnhS99nBHlvmX5566uksWeB+bzss273bzqhAh0PKXBgfkt142c6ypZUDDvokSpVc167dEAccMCAjRQcM6J+EHLnyu9aVPdmrRK/zLYjQ4t/4QjZC36w93bMu/KO9qm2btjlPNaONAdF4wQUXpq7zS9L3mzdvEePHj81DusMOOyT9Kv+upqRIUb6ADdHlkm3A79MtsuK/2L3DJ/OhU+Uwjb3zzXwmPeQPXNu1kIsimo0FmWg8XrPXsGF7nbmwf/tXSYmnh/wEP6Ksim8kHrKVT6P/fI/rlPIMDmuMj/xcV2Q2u6Pbpdap9TF+vp58+ZBSIsUcHCDZv5Ns3nH4YK9VyoBtkq3XzY1fYX/uidi2l9pXrInrsityQxKTrUMYpONe/fvnOhmjQ4WePXukTI4//rgsY2BeRx99VLz55hu5n7iHOtx+apbo+uyJTMihUuahS+5PDh1d117v2vY9X+yXLtv/rZf3KAuAiBfdvXbdurjq6qtizdq1/40UVQMUKZqR05kFUj9J0RIhWqlJXyFFy+FpSZv/8LNhEqOxPTbXbY76O6KwmzRplnVD8aarVq+Nt4cNj+nTZ/2PpCg/gRS961e3VfmAXR0MVedflcAuLoGqE9zFFaA6/aoEdnUJfBQp2qCemp+VSNFCiqop2rJF89i6pS4aN6pNwFq3pdIFGjhDGIj+8buHeoRLpWFShRT10IsU9TBcv15NEqOFFPUwXAjREj3gQf7HP/5xvPPOhNh77x7ZIMRD+89/fktMnzYtvnLdtRktItoCAEVMAhrAh+gMBAiQJuoDaeLBHhDyYA9gAwdAO1Aj5Q0oAKwKUARwzQUYQpgV8ON3TTpKd10ADGABggAYpAyC1JxFeACqokcAKtcTZXfU4UfGlMlTolmLJnH0sUdH3359E4yvWr0uXn3lzVgwf2l06NAp1qxam01J9u6/R3Tp3CG7z8+dNyem7Jg3sAnkAubuV5o/AFhAJQLDe5AEQAwgZyydu3ZJ+QBFQBgipUQoIpFE+yCOgDrADChDCJtz6cSuyYx5AnYi2YA7NdKsic/QD8DL+qhbR74A/Jq162Pr9poE2HV1m6Jt2zbRqGFNXHnl5dl9/tFHH4nrvnxtvDNsWLRu1SqGvvV2RnshLW644YYEyuYK7AGfpdmW+QC0oqSkIbo/IsC8kZ7Wjw4CyAg64NS8kV/+b6yALWBJfggf4Ft0G3DtPcCwGnU1DStpse5tTUsZA+tdapOKoiJH96WbdB0JQFcBWzX93Jv8kH0i7gBQQNs6un7pAk5uAHElpXH7zvq9TZs2z/qHd/zq7vjb069E357ddqblIo3Vkhw7fmpG6ww66eAk55AvbdtIv6/U/EWUpt7XNs4amiKNEHJS/IFqwLjSkOTQ1G0dvaUc0znyoA9IPQCZLtExwFZEEmJdNBjgbOzkZU1OHVSpSypSDjnsPUgdqZ3WyDVEIpELGZEpAhbhwQdM2JHqjvRBvvkMXfc/ryFKEKbWpXSfv+mmm9I/INvY6y23/DwjyowJ4TxhwvgkbpCiiA1+Q6SoiE/zo9d8GkJLhNQB+x+QpKiGQF277h4/vfGmLCmh9i0yrGlTTYuWxAUXnh/Lli3JKFPp9NLna+rXZKQoUsn6O5ihX6VOoUMaOooAYseVsazOb7V/121Yt6M0icjxjXH/fQ9mLVOp5mwaIYLYYCNXXnlFbN1Wl7U8/c2vIeFuueWWXB927/psim+wrvSdnlYau9Tl2NgLoosel5rPovd9Tl1X5Brf6n/Wy2fph9foQ6nRrObh668NTuId4eeeDmz4g9omTWM3hxzbtsX6DRti00alS56MP97/YEaJrlu3OVq2aBqLF6+Pow7bN8455+wYNOikWLpsSbz00gvRtm3raNZcLdHZSYyLel+4YFH6JXUU3U8t2C2bN2eNVwcW1nLkKA2eTo3HHn8iFixcFJ/7/NVx9DHHxbPPPhfPv/BSpuBOmz4rDwV79egRDWu2xfixk6Jnz05J7g4cOCCaNK1N+xGFJjrXfoOE5Bt/8xv1g09OcnOciOTevWLJ0iU5zsWLliThuN9++2cafiVduCZrziKv7r33N1nP0zrMm7co2rdvGXvt2Te6d69EFdMfewwin49wTYcZSGv7KtKaHVlX/tLhBVKUfxJ5aC8UVd2mdZus80w3+CG+7LLLLs/SL+xIqQ6ku+Z4us8vX750JyFbmichD+ltIfrMhR6wTbZlnRGQ7N66I/uNm13SfYcuDgbcH3HILuxBdFpKPB9R6m/yO3QRWcq/lkMjdk8f+QHvFVktLZ/u0nWyoBueE8wRKWhM1ku9aHPhs/k890D2slOfJyuHLfYFc7JPsB2fsT96zXWtu7XwO3kghmUxfPWrX839hM45SOJ7kNNsg5yMx//dx0825R4id8m0cgAc8ehjj8VVV1+dNmk9+Qn6bB333Xdg+lif8ZzCf/GdZO+Qxu8HHnhQPtMYV/E9WRqiPt1dkXbBB9gfS8kgfxuPSOZTTz0tr2/e/L5ns7bt2iXx+YV/+0IsXLRoJynqNaQom+YHHIrzfx8mRT3zfThStHSbL8+ExrXz+bBexJq1a5IU9bo9sBJ0WkmfH/bOiJg8edr/SIpKjqqmz+/qKKg6/6oEqhKoeM7qV1UCVQlUJbALS+CjSNF6mSKv/lP9TJ8/8vDDshMvUIgUlT6fKbdRqS2KGEKI+kawVLoGV7rPI0UrddXqkhTF0Ig0LaTohzsUl+gA1wDKkaIjRrwbAwbslQ/ZiMebb74p68mdcfppSbYAOu6HCNOAByBHKpXU5UKqeKj3sI3gAwaBDA//CA8RGv6uNFqpn0BHpCCSDNgB0IAr4wIEAA9p7D4jhRtwA+SQMkgMQBSBVOpUisQAkCrp5PtG/e31E6Bs3rIpTjr5xOjVp1eMGDk6GjVuGiOGj4k33xgWjRs3jRXLVkYT0Tx79I4jjjg49uzXK9ZvWBuzZs9OkGmuwBtACcCRMUAmUkjEKnkBtQCaCBzjMP6WrSudoclIKiOiBMhByAGeotEQcQAmgofMkFxAXOnYjjwFmMwTWEIiIsV8XirbJz95cUbpIScRawVcieaY9v7SaNI4okOHdjFn7rLo26tDnHHGadGkaeOMtNpv4L7Zeb5b167x1yf+FmeddXaSGnfccUcCQ/O9774/JvHj+uSMCEMsGrv7lajSbMAycWKuKZ0CHJFwdBNwliZduiXTFeRXie71E8D0XWmo0jFJ2fUb1yfJVSJdSr1MIJMMkW50kn4hKIBcsi/RfWoEAuc/+MEPkhw1fvplvQBkYwOwvZ/eWB9jAbDZlXu73m67dYpNm+rij394IAa/+kYSpKK9kAyiHN8dPyl6dGsb3Xt0i/bt20TDhjVJzGzfXj+2b6uXBxlSG9M2t1QIFqQOm3jiiceTvFASw5ojVIB2zXFE+AHXZI+EYSPAPWKCDNgQmRgjUpxOsC2gmJ5edsmlSVghc0R7q9/JbpBo9JLuISYQCUgLEaaICADcvaTPuxYi2+v0mNwRP+zB/B99/OU4cP9eWUty5eqIM047ItdEcyQHFH99cnCcdcYxqSvIWOnzrt2qVaX0BFkjt6Rkl2hqEUZ9+vbJ//fbo19MmfJeloEYMGDf+POfHosTTzwuyWYHCtOmTY099ugbF33swqzDSNaIZeUnFi5YGOecfW4SQwhHBEmp5WtsiGJkGn1lX2RBbl5HtJ9/4fk5f13PpV6PHzcxfv3re5MYtQbq15KbOqJS+I859qiMVNVohS0MGfJW6iUd811KiyBGHOywHfZOF62Hv60hX4H4opP8j8i93//xr/GNr302iXRffCyZWns2x0e5FttBuDRv3iwmjB+XkbRLlizN61lD5PLSZcujVevWUdOgQf58+aWX8xCpafNmce+9f4ymTRtEbeMmEVsjVq9aEwMH7hOXX35pzm/48GE5x9VrVuWeg8jTlOaZp5+J/fc/II499riUF5m3bd02NqxfnwcMGp/ddffdMX3G9CRi1RC9/vrvxZtDhsa06TNi4sQpsWjx0mhQQ8fWRq+ePWLenNnRqmXz2LBxXZLo3/jG12LkqOFpc+ylSZPa1E02og7njTf+NBuzZXmVBQvig3lzYq+99szrIdF376acwLY45JBD47HHHo8BAwZmhLxyDM8++/dcY/ZPRxA6J514bNYN5Y/5GMSZCFFyNj+HUKLPEU0OFxwIWC/kcKnhqQ42f0P38xDgKKVS+mU0bWk4+LWvfT11DumIML3mmi/Ed7/7ndh34N5x2mmn5NoV2//+97+fBJ1DKPpvrnwB38J/slG6hoxVLoO/4Jvts8bAZv3PXuIAja0jN32W7vPr9llztpd5L31lJ/YpewI58Kf0DtlKD/nrH/7wh6l/fBBfb6/gU8iHTOiosXp+KJGmfB075/dEsxq/6GuHavZ3RK393hg8h/idDXgOMRef49t8hjyth/2JLRk7n2e9ELLkaJ34Lr5PzVK+UJSqayJIzZG8pL6PfvfdOHZHORiHVw888Oc49tgj8rnGcwWfSwbqiSovQXf4BTWFPRs5GLOnmB+Z8fvkao82DwQqf2rt2b/XrUllX1mfB2OeCxxCGr+10WhJUyXd5xcsXJiZPeaUJZrq18v/2ReQoqJF/fRFT+x3pYYov+aevj5MhpbfIfhNmzdl+rz9UaTolq1q1iNL1ycpOnHie/8jKVpqilYbLe3CIKg69aoEqhJICVRJ0aoiVCVQlcAuLYGPIkVFiv4rUrR1q5ZJim7auLlC2tSv1AX1YCutVx3Rf9SIqksZZ/2miARHaop6IK6pX+lAXzqPloL76aDrVVJDvQbMAYIe6kUAeji/8cafxPJly7L7POBSuocDQYXgFEGByEN2IrpEPCAbXBfoAEZKoxZk1F133ZUkSImkFEEG6AA2SEYElghBwMjv/fvvlYDDPQEQYA2wAzL9H9ACnoAywNjryDYEki3o1JN19V4aa9eviR49u0f73TrEwkVLsvv8nx56NBo1lDraOOo2bYltW7bEiuVLon37VnHoIftn9N/yFSsS4AGLSA5kBeCkdhwZiXhB5JqjMZKl6CDgJ+uHbd6URBxCGWj0XuSgtQOQXc/YyVeEDvJQ2qE5um+JqCQfoJUMAGKEpaga7wfCgGmgmVxLFO5++x8YY8dPyeYh27ZtSRLhgP33jbVrV8eq1SuSqNir354x5t1345RBg2L8uAmZQqu2Hn0BakUHTZw4IdfSHIA7IBNAQ/CQhS9gtDTzEZVEB0ThiXAF8hAK0itFCSFx6JKxA9BAM70DlhHMwDdSTepl4yY6/G5NUI24Kin0iFPgTYooUImgQIjSJ5+t1GZsk7UO6SJ9lVpvXUTBsqkShcemyIw8AXXzNFa6LcUdeTV16vS48467Y+HCJdG4UdOY/cGC6Nu7V75HSvGhhx4UnTp3iI2b1sVhhx0cCxfNT/tr23a3PJjwNOSegD1SlL2w1y984ZqMrtKoh36JMhRRhBy4+OJPxqOPPpYNbOgM4E+3kM1kRL/IEvi2VtLn6Q5d/D/s3Qe43lWV6P91SnrvvfdCCkkgCT0o0qugghQR21hQRpgZddQZ+2BBFFHANipNRAYBqQk9hSSkAem995z0ds59PuvNL8P1f2eYe+deH/T/nuc5zynv+/5+e6+99tq/9d1rr0WmXjv37HPyfyA6HQEOvFefSqk39ieI9B5wT/QuOXLS6aCcrv6vyIdcreRXFJAxfpx0uQWNt/aBNHIPgqYKI5mj+mDzABABjBQkos8iZcmbvuzatTPlqC3gpSjH4SOGl2DtccenXopwHDRoSNzyve9H//4DUq8BEzlEAbMvfukf48knH08Z3nDDZxI6LV2yNM45+9y0S3SWvSB7GxPaSEfNS/puTrNNdNXvZL5tx7Z87/HHj00YsG7thvjSl74cM2cvindfdGb2C7Rw9D83GUYck/kFFyyYnxGE8nfSWXCnSCNi7ts8AfPoNLvHbhgL+kQPydznFHQDHW0IiVylp4AP28BuuHdxdJ7dL/KG+qy0KnPnzE45K7SUoCSPzx6Omp27EoY2aNgwwQ3Q5jh3uw7tY+LE56Jp00axaePe6NG1XaxYtSka1osYO3ZUfP4LUqt0zOJJ816bk3NWG2x+3PGTOxNInnnmWUcLU9UdrsvXAUZjLG+sCLe27drF3372szF+/Anxs5/9Ih597PGoqdkVa9dujK5duyfEbdembezYvi1atmiWsFKu3mHDhsT4E8bmZsUzzzyVekyfzj//goSiv/rVrzPXrDnRtFmz2LFzW8qJDZLrUITxo488Fmec8a549dVZCXq2bd2en62p2Rl/+MMjqY8A/8aN66Nd25Zx6qkn5dxkZ9gtsLOI0qRD/m/c6PRDDz0c9etXH92cKdKcAG/0COSW0kEUNd1gV82dE088Kdc26yXgTr/nzZsT3bt1zk0s0Nw1RGN/7nOfywJk7kf/6Qdbxo7RY/bLOgiGgvzaDsiZSyBlkUeU3rNH5ig7z4Z6BhDdqY/sC7thE0XbrFV00xc5gKxslY0cABLoBBSBWPrJ3phv5jMYWUTrF2ln2As2xjywLljbrIOuR25eZ+e9372tb9Yf9snv2m1DCFgkl9JG1qHsp2PtxhxM9FlrgD750j8FoYpTFoWt1GagWVusZezXK9Onx8WXXJI65JQL+zZmzOi0o+y4z5KFDRG5od3TeLIF1j7XMOfoiI1Fc98arc8+Z+zYJWuDZx7y9V7z3AmRk046OfWGPWY/2YCi+jwoumXr1v/p+Lx1BhTN57paBTyPwNEjBZaKzZQ3H58vngXf/LPw4OUUNXnpVZFT1KaCSFHH5xctWlaGov+/9nDKnS9LoCyB/6oEylD0vyqp8vvKEihL4K9SAv8VKHrwwL7/KaeoSFFQVKElULOIFPVgyrEFt3buLEW5eQgvIkVFVx3NGRW1R45OlfKK/kdQtHg4lteQwyZ6BPzgbIoU3bVzZ5x15rsS7HmIL46hibjikBVH5Is8fR7qi+PUoAknnYPGsVEdW1QKh51zwAkDw0AszqX/i9YSoeU+rukYrOOxHKQi0lLb3IOTA6JwMHyJYCmOoa9atS4GDOgTrZq3zPe2bd86Tp1waubQq6yujjVrNsbvHng4pk5xbH13NGnUNBrWrx/bt23Oqu8XX3RedO3WKe6599501jjZHCzHZTmdjh9y2DiYRb5QMhaZwvHksHGghg47Jp1S4yTqBuzSZ0AVkOE0ckQ5Ytdff32CT9CTA8zRBHo5RORIhmQDIpM/8EtOnFd6oWo6x418Moqmb/944aVpGdG4erXIth5x0onjo6KiLlasXJaw+W8++rH4yY9/HCNHjMjcemCAKC9jRv6gLIdPG42ZPpEFx43sARlgp4iUKsbEe7TTT+0xRhxsOiPFApDrmuCeMddffaAfYCiwzeE+cOhAbgB4LY8E1tWlzvmbU8upBAhACfdwbLKIfva+u+++N8eMDgBMHHRHkUXMgUgcUQCVI2sMjA95gghkoKgGOBZRGV//2rdi5co1mSd01qw5WXxp85bN0bVr57jwwvNj+owpsW796hg37riYM/fV0jHlBk2ifv2GR49IgxBAqzykdEBBoF//+lcJzYyniuFjx41NOKxqukjDtm3bHT0Oaw6IGuRwFxsc2m4uAaZ0lH4ZFyDikosuzsgpY2VsyMK85ISTp7EDjIv3uE4BHwALkaKiTOkznXPNQj6uA6YYZ3AbjNA/QMKYi84DDYAqGyIFBF+9elWOP9lqr/lljOXiBKPpCIg2ZOiQvOaoY0dllJ/I05EjR8XPfvrzjKJVsXvixOdzvrIRl1727lizZlWCt4svvihmzJgZCxcsjLPPOifH1iaEiDjz0XzST7BX28xdbQHEikr04HK9BqV8sz179op3vOOdsXfP/vjNb+6OH//kV3H2Wadm7kKQQ05RkWIvT34xrrji8oSk5rHPmRs2PIAV1y+KkwFgwLX7sX/soHllTPwfoAHytfuWW27JeXP99f8QV1xxUY4n++Pe9NQ12W42FPQGiERRzp716pG8uCKY2+bYsQctWrbKY7jgpLyJjz36WFaAX71uV3Ro3zDB+qKFi2P9mg1ZLV3/9u7dHeedf05cdtm7M00BKAr+avOAAQNjypSpudbY1GJDmjdvmYXGNqzfkFHBhw8fjMmTX47pM6dnegRjYQzXrtsQP/rR7blRtX1bTTRp0iy2bN4WzZo2SwAlBUBEbWzftT/qVUacf8HpMXz4MRmlSm9envxy9OjeM/PMyhUqFyP9btW6VVxx5eXxk5/8OHPClgrjtYjFi5dE505dYsyY4+O1196IZUuX5/F5x9bvvfe+1A2geMaMWdGpY4s477yzj24+mHfssehAuglosx/sD3hlnSI7UK0ojCZS2/xg60C/bVu3ZWVx+ZuNnevddNPfJfADSYFb97///nvjrDPfGdu3b039MK+lwrApxY6Bosa9iPouIvxEGbofvSmix33GUXLtB6m9Bjyyf+aAuW3u0x3jp530EnD0XaTTYDPAQ+uejQP2xNwCx8nEPbymH6DsRRdddHTzhj6bA0U0vP6Sm8+aY2RmjbOGk5XNCWCVjG0KWN9tCOlTkcdcX9hntk2kpzE2j2+66aa0r3IsW3fJw7MJ++VaIlrprf9bB/TRZ21ski2wawxUnr/wootyTjqhYf46uUJO8uySp+v4n7lgXbHWT5/+Ss7RBg0a5hpts8l4sTPW1aKYIhuk7Z4pyI299JpNHCkeJkw4Pa8JTFt7neLp0LFjbNq8OT5zw2fyp/+Z7xkP+iYomgWWVJ4XMVpRcbSo0psjRf+jh+4svBR10bCRU0qlqPR69Rpk9XlQtMgpumLFmjIU/av0XMqdKkugLIH/2xIoQ9H/2xItX68sgbIE/qIk8FZQ1PF5ULSqsi4aN6yXhZa6dGofbVq3Sihav16DfJjNHKGZN7Q6oajiFR5UOUSgaOkYVF3+9P/KqoqorqqOWsedjkDR4mG4EGARJVpUnwenRDCJFOXg/eAHt8bLL70U7zh9QkIW0YkcCA4SGAJycLI5YRw7Thvnpqj+zknzQO9hvyjsIHpK9IrrAIjaDwZ5qOfcOKLG6eFAcKCPPXZkQg7OCnjBOfDALkJRmwooSS4f//jHEwZyTL0md1zvHj0THFRWV8TY8WNj957d+RD/2msLY/as1+PwocqYN++NiNqK2Lt7T9QePhA9uneOG2/8dPTs2S3uue+ebI++cciAB6ASmCqOLBZHl0EOTiEAwrESATL6uDEJiowLoFVUuvW3awCFHEOOlM9rP1lyAEEMR19BIk6xCDf35oxzcoFDDhlHz09jQj6csUxD8P6rYs68BUE15KejN7179YjmzZvGwUP7Y82a1XHRBRfGtq1bY/WqVbF7156EAwAU4ALQctrI3/3BRk4bB+7JJ5+KSy65OGVAB4ABY1hE9Po8B57OAKP0ggwdJXRdOgC0c5Q51wU8pTMcaf1p1apl5hTlcAKc7l8UXHJfzrj2AdTkqY3gIv0DotasWZtVt1W8BknkqCMrbbr22muPHgX3XvLnrJOtMSjy1qp2nZXimzaPPzz8WMyauyQG9OkZhw7WZXVzaSwuefdFMWBAv3jxpWejWfPG0bVrp6jZuS0LVu2s2RNVVfVSRqWK7ZsTMHH4tb1z507xxz8+luCRDOUn7de/X86JcWPHZzVtsAaIoAfAAWBBTuaqNpNLFlU66aQE9PTGXDdWp582IY/4AgbGRoQTGFFEBQEfdAl8E+3nM+5F18Ch7TU7st3FsXqfc09Q0xwT/UT+4IBj35s27Y0PfODStFOK17Att912R7z//e9N4OF9y5YtTbsgxy09BUJFEQLFrmdcRQd36dolNw5OPunkrFZeVVUdQ4YcEzf/y7czItHxUvNHJDPoNmLk8Fi+fGlG0o8cOSIjBletXBVnnXl2jrvIto997GNHIzHdzC8AACAASURBVGXpscg20d5kCMAAWt5b/H7OeeccgRRLs+L88GEjsyr0l7/8T9luG0i+QFkpAG79wS0ZtSqSkT0VXQoQi07TL/oJDBl/kXP0vFTRuknqNrvGXhWvs2WgFfjkGL7q03QJNLJJ5XXX8X7jRW9AJbog9Uh1VWUe5V2+fEX07dM3c2zSSzlFFWkRVWa++wLgn3vh+bT97NzOml2xZ+feOOfsc3Jz6qGHHoxXXpka13/6k/GOd0zIwktkzc4BJcAjuyddAci2Y8fOOHigNnr37pt6v2fPrrj/t/fFvn17EtTaBGIPN2/ZlvkT16xeH+vWbYiWLdokMAQ5HXO//7574+DBfVGzc3u0aNE0du3emXNs7Njj0wbt2r0rdu8SsV6RKSt+9avfJCyUS/TTN3wq5syZncXmwGB9s0kBhJ5yymkxadJzEXUVqauOtN9zz72p747TT5o0MVo0bxSDBw/IDQQbMPQZnCZ/GyjscXF6we9SqNi4YmPoG/BoTaNrNpiseQ3qN0hYTp/BQ3PLcXlyBN8U55LrFBQdPWpEDBzYP+0ZmX7jG9/IHLXW0SJ3NN0BzEB1dhEMLAr50VFrkg0T89acpePFCQN2Vz8cH6eL5r1NPXaETrENdMEGVlEkDxg0f22UsAPsOJ22ZrEB7LD5X2yg0Wu67zrsFjunDX5qZ1ZKr6hIu+M5gQyBS593T3IHKckQ8PS795Ol9b94/mBDXd+ReBs9njGAUPPE+sBukrcNL5DSnAKCQUkbcGRkjaA7ou5t6vzil7+MAwcPZkSreUp/hg8flmsYu2Ptd39z3vOK1439rFmvHlm/+6bdozNst76Ss36RnT6xNcXf1kj9LhVPrInzzjs/r0mHtF+UeMdOnWLZ8uVx4003ZsGlAoraSXJ8XmV68vnPoKj5XhTq/A/B6JHq82+Govv2e9asSyjq+PxbVZ8v5xT9i3JXyo0tS6Asgf+HEihD0f+Hwi1fuiyBsgTe/hJ4KyhaFXVHoahCSyeMGxvdu3aKdm3byAYV+/buP1p9vsgpyhFVmAT4AG9A0RLwrD0KRauqK6N+vfpHIgVKkaL/DkX/3TRztjh6HC1Ocffu3fLBm4N45513xKszZ8S555ydzhrYpg2OqxdVrH2WEwC4eKDnlIM3oiE46R78OSoAAWhWOhrbMCM0OAOctqKSOOeCgwkWcZY4Br169ch2c/4BE1EU3sfR8jqYwYngDHLKPOgDCyI/QMOunbvk/dq1bxMjjh0Z23dsjyFDh8WMmbNjxvTZsWTJyti0cWv07NErtmzeHOvWro5DBw/Fhz98dTrgjok2blQqGDVlyuR0BsePH5dOIoeL8wFIcR45YSAPWCW33osvvZT31H6wkpxEqWkbRy9z7rVulf3g4Go3gMLB1KciPyBn13FaTi1nkuMIYBXHgG+77fY44YRx6TTLd8dR5Dz2HzAolixbnWAGWBRtNX7c2DxWO/SYwRnNQj779u6Ns886K/71l/+ahR04jf/6r79KUHnaaaem8wu0GV8RhcYByHRckgNJt4BI4wsEAFUcXLLQB06ytmsXp5lDqf0+y5E1pvShcOiNo3uvXLUimjVvlnIxhkVhsVKxsbqER5xFoI2TL1LWfek0PSDr9es3Zr5Djqij9rNnz48mTevFRz/60aNHqMkeWCBPUHThosV5L4VzFUAyPo60rl2zIXOEtmrZNvbsMQd3xpYd26Nj2zbxzndOiKXLFkdVdV107Ng+oTOnv2OHTpkLsxhPBWKAbqBVPwcM6B8/uu22hGbmjHuRjY2Hd7/70ox603dOu7EF1sm+cL4BdLLj5IN7otKKiCvyvOD8C+Knd92V1xR9WswhMirAaKlAzZ35HjpJN8FrUYQ1O2syN6/jqd/61rcSgIAINi3MWz/NfXPWpgFgJ6rR3+bDwoWL8nMgtDGjWwotgQxyTOoTYAsoipIlB3KTWgDcEQUsWgpUcHxz+IiR8e1vfzd69eode/fsTZ18/oXnMypSDsZXpk2NBQveiBtvvDGB6uaNm7Pwjsgr7XPcna6YZ+YheRU5cOkL4AIGkat2PT3x6QQ0AIlUDH93099nlN+NN96Uto3sgK+1a9ckxH/k0T/Ek08+Ef379zta0R1kZVOLAkh025iKTGO72XD3LOA8yGyulFISvJi6BypJSwDY3XPP3XlPQMW1vZehJ3u2w3vMybFjj4vdu3fG8mXLcv6JQKQrFZVVCXjrH4lim/fa61nQi5xsZPTs3Svlddzo4xK4ipjT5gXz58cHrvlgpom4+eZvRc+e3WP7jq2ZI9b47Nm9O+bNey038r75zW/Fvn1yZTdMYKqfTjdMnTYl7c4VV7zvSJG1+7PAkVzG06a+Eq8vWBMjh/WPQwcPx3vee3mm8rBpcOddP8mq9xs2rMtUMmzY4cORpwFuuunG1CebFBUVVZkrdIkcpa/Pi/EnHp9zTNQwGY8dOy527dodixYuybQU/u/o/NIly+KEE07MqGbFltgya86SxcuibZumCT9tZlh3RTSPGDkij0sXleCtQ97D/gH2xcYCHbEJwYYZ58wh26x5poMQCWiM/U8bwDPQjF0BTYvq8yLR6aaxYxfAO3aU/TDebK+5ZtzNMRuNbC7Iak1gG6wfxUYiGwCUAvR0UkQzEOr++iyyUsR+kdOaXgG62irNBr0jb/CS7fS3/tvcKwqysU9FaojiZIG5L9XFmrWl/KjWtSxQuHdfQmD9EK2sj+YvuXzhC59PqClvpuuxfe7HPpvf1l/X127yIGNtN4/NMWu0OUp+ZOR5w3OHb5tF5C11kOt9+tOfTll4zVjqT+MmTdPGZX7w5s1zUymP2K9Ylv+zLpK54kvkZWPXZ80JOmAcwExyplPsPnl6HrBG0cnS0fQGOY9BVvdlw+fMmRvHDBue+ugkDz360pe+lHbr9TfeiJv+7qbYf+BAQlEbt5knvqIiDtceTtt++NDhBPCuX0SK+ul5xJfnsiKnaLEWvPlnPjw6feTJIfOiN4z9B1Sujzw+P3Xa9Lc8Pl+Gom9/H6XcwrIEyhL480igDEX/PHIu36UsgbIE3qYSeCsoWlmnQjwwujeqK+vinadPiN49u0Wzpk2yGrooljw6XF3KB+eBVnSaSKqiSIwjhByI4n/+L1JU5dF8gj2a3vmISS7OWR05FsUx+PnPfxG///1DWZRC0QcP9N/97ndiy+aNcf5552ZET+EogJ4cBI4wp6YoAOF/HCuACWgAVs545xnRpXPnfKDnIIJqHEkP2XIpctY4BhwG38AFx4OTwKkD5UR3iqoETEBV9wQpOWUcLQ4iYOvznDYAjHMkYgLgWbVqZcJE8Ow3d98dW7ZsS2A4f8GimDr1lTyuWVlRigRavHhpOgFVVRE33vDpWL18WXTq2D6djltv/X6CHM65aKXnn38uPvCBa7KfcuOJXFOgCFAePWpMtG7bJnr27hP33nfv0SgPxRkAX1ADNBQJCzSJYAFSQFuON8d208bNccopE+Lxx5/I8dBPwBWU4igCzRw/zi4Hq4hQLaL2BgwcFFu378wIqVdfnRnSK1x4wfkJns855+ys4NypY8d4+N/+La6+8sqEjAAlOYtecixaZB1HlGPn2Lk2F8VBjBPAyYmjf0VeVQ4dpxhI0ydtN27GGqjWX/IEXvSDgwj6gYL6LaLI+1Uf31FTk5+nV0AWx1Z/jRX9I3vRTwAgME0+nGv6o3AM9QfXQCUOMsh08JC8u3KvRXTq1Dx69uqV8MV1n3v+uVi5am20b982Nm/aHL17d8v+qn5eXdUg9u07GG3btM8oOAVagI0NWzZHk4Zy67aOJk0bZZGlli2bx9JlS6JXr54ZocvpXrd2TcKcnj17pAPdvVvXrDK94I35eUR+xfIV0ahh44QqKqf37NUzVq1elcCLI052HGL9BiPICchlHwADrxWbEeYgwAk60xtzTwQsuEHubATIAsQVsmRC2QLXW7BgWXTv3jFhRQF4jC+nXdu9j84Zr1demRsjRgzMdq1dvydOGDckAQq9Mw6PPf5SjBnVP8GwsXFs3v0BEu01bqrHg6WinY3lxo0bEprMnDEvxowenjklGzRqHL1694lHH5sUgwb1yQgu+ldVWZlHqTt2aBft27WNusOHskr57NlzEiiaD2DESy9Nj8suu+AohNevYi6RAbBSRLMBSfT4kccez3yxoue93rFjp4RJACX5ysUJfLh+KVJzeUaqFRsc+g/IiMQz7+U7BWyKYmD0QVV1VZ7ZdXOTPgOynTt1jeeefTF+/avfJIDu27dPFnZyDRDZ2J1/wXm5uWANoCdk17t3r5zvY44fE+vXr4m169bk3DMeO7bviAEDBuW8aNK0eUZ3Ok0wffrMhJfSEhhXOT0bNW4Uv33w3jjjXe+K7t16xfw3Fsbf3nBTAsvOXTrFj267Nfbv3xOtWjWLl19+MU8VrFu7PguSvfvdl8U733FG2m75YbWxlFLj0ZTVu999Sd5HXlhwipwU0xIdOkyBvMqqOPW0CbmhsH7DxvjkJz8RBw7uj3XrtsSIEYOyL7NnL8p+DBzYPaNorTWiw2+55ft5PwD16mveH7t21+T82LB+Y641NqxUfrcGya/qiDN7N3TIMTk35FZVgEn06LMTn8vNRZHM3/nOzdG7T4/4zW9+FWOOGxUPPvhArgm//e39CTk/+9kbM3WEI/o2NPTL6YWbb775SFX51nn/xYsWZ0T+xImlAkb6/sEPXpf21xcAL/3AxIlP53OByH5zx9wQ1QmMAYLmMh2gS9Y787aIZqXb4OI731lKT2KjyvXZQZtzXqPr5MQuAv/si3XWddn0Yr6a1+a5a5MZEOj6vtlkzyTWfsDNxos2mSPWit59+6bei9Y1z8FC9/E6W67v7Cs7yKbee899GYnNBrKbM6ZPi7Zt2+RGqPsWm4tAJRl4JvFtY8amEDtr/oGqgLFNlxKknJvrALsIqn7ta1/LPnuNLbI5YqPXe+ScBobZTHpx8cWXZF9sHJHxGWe8M8eCjSP7wv6au2yAjVMpQrr36J4yNheLExXsH3mQrc9Zb/1Ojp4JAFP/E427eMnS2LV7b4JOkbvsNQBaeqZZlRt7fr/mA9ekbD0LiPwm11JqmAZRVyoXf3QD7E+rzP9pWqUiejRPEVXURb0G9fN5yCa0Ew8HD0nhVBXbd+zMAmmOz1dUVUeF3PVRGbV1WW4+vwFRG/Wqz//oB98v84C3qY9SblZZAmUJ/HkkUDaCfx45l+9SlkBZAm9TCbwVFK1XWZFQ9NDBfVEZh+P0006Nnt27RNMmjePggf0JRT2oVtcrVZb35UHTd/E3x5ojcuTlUkRo1JZQqNxQb4KgpQuUrqPwRJGX8K67fhoPP/xoDBs2NB0KBQJuvvlfsvDQmNGjEtpxZESJAlQiUDhUHAMOC2ha5B4U7cax8nD/kQ99OB/WOQz+55iuz3IMRKtwttIhHTo0X+fEFJXOAQuOgr4V+ckAWQ4EKCqCERQFTzncjte7DyePU8DB+PQNn84IT06bo5VA2ZKly6JlqzYZGfTCiy9lJNT69RvicG1d5purREQj4oJzz42uHdpHi6ZNEm7d/9t7E2AopFFVXZHgRk5I/eSAAGSc4xPGn5ht3qQq9MmnxKuzZmWbLrrownQIRcEByY7/gQPalznZTlLJ99kjUUHtMzLulJMnxIsvvpyyAVc4Sz4HKoI0ACNnkY44MkhO4BgnsWOnzrHvQClqcvWaVbF509YYOmRQAiTHWUWmDB40KB55+OGEo3KMFscc5fwDQulBHsWrrU1gwOEDWDiI4Cl4VDjkosqMn4gdDpyoKYWy2ndol9cCrrUXCCuiZoEn0W6ccHBJ/ziunEvARDQbx9OYkxGnl2MJmLm3Nukf6K4/nFn6r81gsqP4YIsIOI50Fr3q2jXuve+BBGcDBw2KOXPnJDBp2apVFvfhjAIT9etVxerVK2JA/34xa9a8PH4sUnTlitUZNSPizBxynNLcmz//9Rg3/visfG5OvvjS8zF69LGxdevm3GyYPXtW9OndKyPm9IPT3aply/jVL38V5593fkarcTxVn37ooX/Lo9m/+/0DCQxFiDoyaw4WOTzJDEAjf7K47rrrEsQYB3oGzImS8rkizYSjvWRAxsbI78bCMXLjKcIYLCgdQT0tI2cdYRZ9pT1gqGgwc56umIfGwPyTc2/Fis3x1a+WctxxpF3/85//fB4pLlJCOHbq/Wee+a78jPcC9Aot6R/7IrIZoPj5XT/LIkcKA3Xr3iN69+0XP/v5L6Jtu/YJlERsgyr9+/WND3/oupg3Z3bMf+P1+Lubbsxrb9q8JfP2gorAB7Cv/YAE+RcV50FmEF8EXJGrU7sef7JUeAsAEsFJRnSWPgFIIAW9LaKZtcX/QZgiMtbf9Bq4owM2VoAmsBbIbNS4Yeq2SFPjZizZSPB9y6btMXv23Gy7eSAfrUJOQKP7AqBSqwBIdF60bdeuXVL/hgwdHGvWrcqUDOZT167dUl9OOOGkBJvgpbWhRfNWOddatGiVc2f7th1pz2bMmhHLVy+JPv36xLBjRsVLL0yJf/3lPQLOs/r7aRNOiQ9ee2U0adowNqxfE88/91ysXeOY+uHo0rl7XHDBhdG4ScPsF/thHaBfAGXmQKyry/UDFLKWkCH5GxsbXytWroqq6voZ1WqcP/O3X4xWLarTlvft2y8WzF+YG1GuYy6AnSJOAT9rkM2JE04cm0XmbJTRJ2OoMNg3vvHN3OgwD325B3m6ztQpQFy7LMK0ZeOOzMm4bNmSuODCc6Nde/ma58a48cfF73//u7jyyvdnoScFmuSclaZAugvr0uTJU3L9Kgrjub8+Ll+2PAtRKaRDl6xfisLRZ/PJ8WSFmF588fno17dXXHnlFQk06Sv5yWMLPpIjWZXyFDdPHSpyLlsDFBOSXuC555/N9dV89GUcbJTQc3bVPNZO0YzaN2jgoNi2fVuuYV6np3TLPUBMsNHv1jC6bV778n7j6D70nf095dRSfnAbk9bKl19+KUG5CO9SfvQ9qW82Gyorq+OZp4Hi3VloSnqX3z/420yTYNPMhhc9ABrJ0gaqees140p3tFW/rVF03jNCUXzMBhq9srljTNhEYNGzjfXMPHdsXjFImy36JWpUjmu2Eog0P8xDstb/Ym30PMOWWMvcz5rM9i5atDCfxdzDNUuyWHVU18lNX8jfnPAe45F2etny6NnL5s+h7J9rK2xnbI2TjRljL/odFC1tmB9OnS4iQOlz6THQc2CpCn3p2a9UZLNof/Ham6Forbz0RwoteZ4qoKg1b9v2mnj+hZdi9er1/ykULarP33brLWUe8Db1UcrNKkugLIE/jwTKRvDPI+fyXcoSKEvgbSqBt4Kiqs8rGn/40P6MFJ1w6inRo1vnaNK4UULRw4dqE/rUq1+K4Cp9ebgtPeB6WC0KLYFtHnKL6vPp8b4JihYPvh5qfdxP7+fM3HnnXfHII0/EsceWjqo5cqzQ0to1K+Oaq69KqAW6cYI8cHuAByg90IMyAIToUMDOQzuHQC68oYOHpCPgvR7cRXJyBDlbwIHcd4AWSAK4ga6gjD5zSDhAvkAZkYmcolJl6w5H4aAHf1FbHJOiIrNIRc7mZ/72MzF16pS8n6goDtfyFStj4aIlGQ30+hsl8CdnYW1dxNat26Nps6bpHPfp2TO4FD27dYv9B/bGs89OjPPPPy+r0m/atCEjRTmqQAg5AgmcafCNw753//6EkhzIquqqzPEHVnKY/M6pk/sQvHWMnjMDfAKWZ551Zub4bNOmXUIRMuYIcQKNBecPAObguh4njSNFTtoEwvbs1Tv2HzycejNl6uRo3659dO7UKY+TNm3aJAHm17/2tZg2ZUq8llWMW6ZsjRd4YzxFUZFtAdo4zqJkHGvmVBcOMbAh0kab6Ia+cDRPPfWUaNK08dH/AwJLli5JHaAT4K68j488+kg6qIBnqVJ0ReZUa9qseTp++qhdvosIHfCILDj89A+wA0WNNefX0Vg6q8q0e2kTx/iGv/3buPGmv4sePXrGVVdfHTtqdsQr06bHpGefjW7du0X7Dh2zMvSypYujYcN60aJ5s9i+vSaLxtTWVmQRmM2bt+eYmVOAqKO18vzW7JTW4lD07983GjSoF63btMyj1SqAg6Hdu3XJ+SavpihZR2lfmzsvQYTCNkB4585dYtGixSn/mbNm5Oe81zjoq36bH8aqACHgI2Bno4Gzbo5qGzggysnnOO1FsTL6TXfI1hzzHpsR9AbQAV5FP5eKmFUcLfLl/e4JyBiHoiCXDRHRTKJR3QMY0E96AeiZ0xx+cFEktNe7dOmcn9E24BcEYSNASzJMaPniywlIVq9ZG527dI0+/frHL//1VwlI9U87Hn74sbjg/LPi7LPOjGcnPhO1hw/FOWeflf0F1kBf/QWU6EORysHnwU3t1S7pFciCHSFPOvrwI3/I9rE3ZCJS0/wWPc0WijjzGrkUx4VBf6+ZC9IGiG4zx7/85S+HSPGWLVvk+BhT8FceQJGf5ildYeMAVEWdmjVpEdXV9fPe/j9x4rMxeHD/BEDmjlymh2sPJdByf3MSIDWXwbpGTRrGmrWrS0VeDtOJyDktZyYo2KJ5y5xn3br1yJ9govHetXNXNGjcIB594uHo2r17DB82On71y7vjpRenhory+it/7mf/9lMx/oTjo1vXTplqZcOGTXk0feHCJfHNb3wr00jIH2o++gy5sSUiF90LxGETAWm2BOAqQNGcufNi1eq1abONYR5nX7Ikli7fFK1b1o/TJ7wjN7FApG01+6NR/chq3XSO/VAMSrE86SxKm4YVOfbmhEhRx9SBJm2TOsDmFr18+qlncgOtVas2satmbzSs3zCWr5BTtk0MGTowdu3aET17dUv7f9ZZZybws4bZRBDhDXjq49NPP5PwT/9AL9H0dKtjh44ZjfrGG/Oz+KA1UeSodVvhsNGjR8Zll70nvvnNr8dFF56XG5XkY16Tgc2/UiGePXk988p6AJzSPX0yj/yUD7p+g3oZaa6f5E332FFzwv9BZO2lx6tXrY5jhh2TemQumyPGBERlg4FENsK12FmRq+w+uRaFIP0EGJ9//oW46OJLci6ZzyNGDM9IYRGU+srOp00bckz2/403FsTdv7k30xqIGBaBO/2VKbnJpH2ArHaQqbawWeaBZwc2w3OH9YNNkQoECPcMQDb+Jjv/s1Em7Yp2ii7VBhtHnh3IwFy1OaPvd9xxR+oLW0lfpYwhMzbN8wmIzXbor3uxy9Y/zzalEyTjYsnSxWkr2cgiXRHb7frmbeaY7dUzr8FmWNPY4FdnzY5hw0dGdb36WUDx1Vdfi7/5m+sSOJOFDR46ZbPKeBc2yL2K5zrtKaDonwLRAo5qR3HEng0qnjNFijo+X1FZme1mh0SKem7csnV7PPf8i7Fu3ab/FIoWx+d/+P3vlXnA29RHKTerLIGyBP48EigbwT+PnMt3KUugLIG3qQTeCorWHpR3zTH3Q+GHSFFQVKSo4/MHj0T6OT7vq3TcqZQ/tHjYLaCoCMDiYZijzADXZQEmVelL0QL5IBwlGFo64lTKMQWKPvzwEzFy5JCEovJYiRTdvGl9XPuBaxIeFDnsQBFONkfQwznox7HgPICiYIIKtqBbqxalKCEOhYgt0IbzyyHiwAE58vd5EHd9kR2cLH8XRRK0G+Dw4O+9nB+ACyQAwTiDnAnODKeH88ExAY882IuU4jhxoDn+jRo3yeIejuQePHQ4I6hUXVd8ZO/efVGvfv10GKsqKqJD6zZxyoknxtZtm2PmzBlZZVz0k0rM2lfkb+OciAbhTIt6mTTp2Zi/YGHU7AQ2W8dJJ52Y0XWiJ6UEuPyK9yUkEYXCeVLIROQpp0yVdNExjrC+5z3vi0cffSxlygmTT05UH8cYYOBUka++SktADq7haCEoumffgXSAN2xcH5UV8mG2zGryjuJyBE884YRYtmRJ/h+Y4mwaR/ny5EcTQUXmQAOH0PhyCgEm0KoogMShlK8NDPITLNfOE04YHw0a1k9ZceY483TFNTh/jvwX+escUfY5DmMpn2zveO31NxK8OU4PmhsXEFq/6Y8oY/pE1zjEooBcm/4A3RxiEbycaeMjQu+6D30opk57Je786X1xysmj4tLLLo2aHTtj5apVmergK1/9Wrz22uvx2/vvi6ZNG8aWzVuzkE/UVeYRTz/37pULslTQiC61b9c6o/NErrVo2TSd4caNG8aAgf3y/1IXAGB1tYcy/6XIRZC/ZYsWcct3v5e5P+fNfS26dOmWUECFc9W5Z7w6PXMYihwscvnSoQLUiQw2b8hX3kqFQug/udALY2msyAQUAGHoEWfZvDJ3yVVEKNhtLECHUgGkU3OOqyxurIA67Qb5RG0ZB+Ml+pCcQcWVq3fEhz54WcJF89Fx4bt+9tt472VnZXuM1eLFi3KM5S8GZNgSGwEqthdQ1AaPfjz0u99n4Zk1a9clrO7bf0D85u57olPnLnn/Iqdt61Yt44rL3xdbN2+KVStXxDvfcXrqal1U5MaL6C59Ek1bRMnpJx0FTOiY6DuwDlwnT/r/6uxSvlvgg4z8D+A19+iSY/FAGrvDlhbHgcnIWIAmAAc5iOiSIoDNEPHJZhhbMrRp4ug9GTluyzasWL4ymjRqJvtfjhc5s0HG0ftAMnqpPcAg/WebMzdvK+D1cLTv2D6hHVnt338gZbp505YE7+aiOWZzyDUdYbZRkLpzuDamzZgWm7dvjKHDjokD++vi7l/fHxvWb45DB4C1w1FVHdGqZdN496UXxsABfaNTxw6ZOsQx+x//+K74yIc/khsiiomxH+TLFkkfoO/mKCDo/2vXbsuUJS1bNk64W1NzKJq3qB9btx3INBcf+fAVObdFHYOBe/YcjBHDj4lGjRrnmka+ov0VL6KL1gdFtzp1bp9pLQBo/QWSpXDR8iz02AAAIABJREFUV3DHGNK/yy+/Im6//faEgXNmz821sV27DrFj286orqyO2jrH1DfFuedZm+qiZavmMWvWzLj66qtyw8CcpGeiPLXDl/WGXoGt7HcRGTl40OC0E6Cp+Wj9EvnqJzsmSvTkk0+Jxx9/LK6+6oosUGUeGmdrns0S+mz+2ihj88FKdpV91Cf66t7A+GXvuTR1zBro9AV9LZ4dyAMgZANsJIKL5kVRNIk+u5/30GXf1g3ytIZbl7ULEDRP6ChYWqRDOP+CC/M9HTq0zwhp68qE0yfkemU9ZJObN2uR/d+4cXN859vfy/7bCHn22UmxbOmijMS3pugPUOve7uG6+uVva5T5AJJa+9hEa4h1CTTWNraaHbMOgcyeM4qcr9oNJvq8uUUW+sqmkan7+Kw+W4NdGxilZ4C3a7qXNmbOz9dfTztivnftVsprbkwylcDsOTHz1Zkp1+3btmeKFHpHHuaedrLbb8xfEKecOiGaNW+R8qdHIkXZXvrOlrneZz7zmQTX5rh5RfbFKaIif+ibj80X4NNPsLOIIvUe/zv62brDUWGj/UjuUdXnQVGPkaDopGefjw0btpQjRd+mvke5WWUJlCXw9pJAGYq+vcaj3JqyBMoS+DNL4K2g6OED+6NB/eqjUFSkqEJLcooeVkDpSKSoHKG+/jSnqAdvR539v4gUzSgxR5889B4sVQv9n6CoCFFotLLqaISA4/O///1jMWRIv7jpppsSFN5yy/di8aL5ccH556WjxZnlsAIxIA1AwgHnLIgc4WCBHBwMwIdD0aVT53QO/E9EFlDB4eDkc+ZcUxSf93BkfEaUqYd1r3PiOdKcQe/1kwMnKgII4GiIiOF0ABOuKxKkcGi212xPAFEq/HIoo3h21OyMnbv2ZM7B+QtWR9u2TWLj5t3RonmDzDEnL5fr1TmKVlkvevfqmQVL2rRpFe+/8op0jjdt3pB50jh1nEjO0saNgMya7B95k6/q5+s3iBBsm//nTImefO9735M5VeUEA22bNmuSThWwKeqRE13KU9gl5e19ZAjaiDwqCueIoOLUAF0cJo4/cOPvIUOPibmvvZFA7Hu3fDeOHXlsTDjttLj33nuygJCxbNigQUydPDk+eO21CWVATZEnjjI7Qv2Zz9yQzrRjwiJR6Za23HbbL+K73/1KjkFRkVkUHgBn7MG20tHr0dGiZfOjUcEc96LwBweQTDixnErXNfaijkrHNVtkhKCx4HQDtu5B34y1b/IECIyDMRbtyOkHToBpjuLcufPSAQUuvP/c886LRx59LI+s7lXkZPSo+PjffCKee/75mDxlcixYqEhYl1i/bm3U1h6MPbt3Zb7FAf0HxcqVii5ti7HHj8kiQmRYOJY2JYDSxctWR5tWjTL33KjRIzP6jw46Nt6hvYhX8HRXOvNDhwyJH976g7jk4ktixvSZMXDg4Iya+vWvf5PAX6QocOZ3GwoceeAEdDQugDrH3hwCUUEmEA40BmvkpgRT3QvwBNN9xvgYNzLkjHsP2YMvgKVoK/kl3VPUlnGmX8YGoAZlydb8NCdBB3rqdfAvIxNraxOyKGQC/rindksXwZnv169v3idBHZi5amXqNf0Qyu69P/nRjzPfq+juBg0bJRR99LE/RvcePRN2FKkzlAO59N2XxK6aHbFs6ZI45eST0i6IFGWXACe2SY5c92SvgB+Ax/ygb2wTPTSeAAR9f+SxR1Mv9Qd4oVvSQIASwAd9AynoARvAVukb2ZhHU6YtiOuufXfaZvavFGW7P+W1fPmy1G3vF3U8e87sfJ85+M1vfiNhfsP6jTK1A5DqC7gBd0UkFptGoIiq6fqhn6CM9tPFea+/ltDGGJlr2qevfgJPxsvcYFtsDNEJOTQVk3J8/piRQ2LQkMFx152/jBmvzI3OnbpERV1lpjuoi0Oxe9e+OP10+Ur3Rru2rXOt6dK5W6xbtzH1Ru5iGwLG3oaXCDpjUMC797znuujWrWXadFHyO3bsir59eyUc2rkrQlpsdWGuu+79cemllyYcMn7A486aAzFs2KDUXxDaJlLTps0yqrAE51pG4yYNYsyYUaknbCU5OsGgoNz99/821qzZFMOGDYyrrro6dQG8JW9RtK1bt43uXXvGG6+/nnmkn33h5ejetW1069YlBg8eGHffc1+cd96ZKU/3K1KbAJ7GAlg1L4vj0OapiN+2bdrmxtm//dvDCXq1zXoLyNErEaxOL0jH0btX99i/f29CQHosjzadM2/pv4hL9g+QtXYaS7IVnWkNrFevOjfgpk2dFiecWAKgPm8ctNuaOvGZiVEXdRmxCIr1698vwZo+sTGA6x8e/kMMPWZobnSYRwoz0Xd6Rq5sC9tcpLSxdtHfk085NaG30wk2hSZOfCbOPe/co3ATxGvWVD7Syli0aEk89eQz8Z73vDft79e//rWY/8a83DC0oeo+RW5Q7TBe+mD+mbv0wFqoAJJIT2sNvWP7yIjdsy7QIzrkevppHltv3yw3/WI/izRA5h6Zs4/mrnErILc123PH97///WwPW+G9xuupp57M1DWgp/WLnSiipm0ysi3TX5me+Xu1x9rG/ljDFy1eEv36D4zKquqMWKVHNr6sc+at4/OgOHtrHLX/zeuRTZI/LaT0ZiBabIj/r6Bo5q+vOxyV1VWZTqgotFRA0U2bt8azz70Q69dv/k+hqM0TOUVv/+GtZR7wZ/Y9yrcrS6AsgbeXBMpG8O01HuXWlCVQlsCfWQJvBUXj8KGEonW1BzOn6CknnXgUijoGWuQUFSla5H96c6Soh3FONueoVHxUVGhRaKkyK4sDdJzV4gEZrBM1WOQU9RlQ9He/ezQGDeqdOUXlNVREAhS94TOfTsehgH9ybnG0ATgP4hwFzjRHgTOrLddcc03mN3QCixPAwQDLODUc4KIyLGcOXOXsi/AByESFcCpAURAISOCkiEgBAkqFDFZnVARHFFzUHu/lVPpcyqCyMlq3bZ3AhbNBBvIjPvHkU7Fg4ZJQgLt+g+os5uFoPeji5+Ha2nRiqquqY9eOnSFGd+++vTFgQN+47rpro227NrFrV01GsnC+yI/jB4B26dI1PvmJTyWkU7zKkUCO9s5dB6O6KqJt2xbpmMm1KYoHBAJnFPKYNbsEMrLIUNeu2T+RaI8+8kg6TCLcyFUEmkhcUW4AEucXSCEfEV/GCRTt269/1FVUlXLITZ0ZjRtVxfhx4zJSEYDi8J4nAvHBB2P4kaO8nFvAy/FbDq4oMp+X69D7i9ylwAJHTN8KwCGCRiQSB5b85Y89/fQJ0bhJo3RI6YfoTg6dz3JsgSZjrX/0hlPvp/4rkiMnJMDnvvrPofXT2II/QCfd4BD7DFgPrvj7scf+mPogegwoEVkE0rVr3z5WrlodH//4J+LpZ56JRYsXReNGTeLiSy6J1m1aZ1QiYNKta5fo0qVTLF+2NKOXOO8rVqzMqtrHDB2ec4KzzaEujnDu3FUT22v2hT2MBg1ArCZZ9ExUpOP0Gzesz8IpCxcujcGD+0WL5qXj84C1XIa9eqlc3TkWLFiYmwSr1qyMdes2pO6ZW+5l3nF49d+46DeAUcBRAAUo4Pjr9xNPPB0jRhwT06bNjQsvfNfRCO8E/3V1qX9AgjkEJAIF5uSgQaVocEWp1Ps4cfwx+To74v70XkQToGru0vlVq3fE2OMHJ8Qxp33de/8f46x3jc+xABUdFS8VdKrIeem+jljbHDAf6IjjtiDRwjcWZE5RgODQ4do8Pv/MxEmp26BQKXJtYrRv1yaPzy944/WMsB8yeFDOH+NMn7WZrhRFjsiH3pWOuI5PHQZWQBCgQbvo8eatW45GmYFBpfZvOxq15/6grs8X+R1BZfrwi1/8MvMbivoDp+QUBlQAyqLYFICtSJKiU3Rp0+ZNWV1ebkNzYt/e/bmBVRx5FrEG5r/x+vwE1iDbP/3TP+eGDxAF3gOj9KH/gAEZEdmrd++0T8aEfQFE2U/60yxh/WtpV9gOkajHHjsq5s6ZG7369IrqhpXRvkOHuP5Tn43ly7dE8yYNcx6Aou3atU44+YlPfCC6deuUBenMm9GjjotWrdrmXFPR2waLe5Ove7ATdKX098vx7W9/K/WIfNm2jRv3RYsWFXHocF3mFN6xY18W1lLEDjASSf/kk09Fq5atsyCR8ZLLmWyBUbrIZvTr1ycaNqoXQ4YMyrmgv+YQEKUQ0t///T9k0b3q6socI/837nJcWjPlBpW+YPorr8SZZ54R06e/EqtWr4vzz39XnH32mbnRdNddd+bcIXO6Ja0I+6tQULEusZEgKX220XTiCSfGMccMi9tu+1GOs+JMICCdKRUyapf25oEH7o/hw4ZETc32BJBkJOUK20/X6D/I695sq/uxn2QExtpAM9dGjxmVuuJeoKqI72eefiYhpz4/9+xz0aJli5yr1nFtJT/jB/C5Hh1xf3MTgHbCw/29D+zzunHVf2s6G09PFfuzFkkXI9+tFBnjxo9LOwL8uUfPHr2y/ytWrIrrP/WZTEMjOl1Bsc6d2qf+mAvmHhuuTfrN/tr08eW5gm20dppft9xyS+o4eX3uc59LWyXKmB7a/DEfQEY6UeRydV1rljGw8WFc2UKbGfSGzhpjffacQlY2o9kAmyDmr2cQ/wO6bUA5lXHnXXdk+42H8ScvsNYmKN0gC+PnPj5HduzJzFdnRYuWraNN23YJgH2G7hsz6+ZHPnZTtGxekZtV1n72VtuBUXbdM0wBPP80pyiZFZGh/55WqRQp6st1QNHq+vX+P5GiYL/TESJF3wqKsuMeAn982w/KPODP7HuUb1eWQFkCby8JlI3g22s8yq0pS6AsgT+zBP4rUNTxeVC0ou5QnHziCQlF5TGMutqsDJyVnqtLuZ5K+Z8OH80p6sH2T6Fo5oeqlKu0Mg4eOJAwkLP85pyiKtODo778/8c//kk8+KDcg33y+LzIle9977sZqfH1r301CxOAKByT4vhc4SgVR8tAHI4ECCqywQN8+7btsv3gDfjhYd4RM+3mXInqBGBcm3PBURZxwvEAZEBPQJXz5MEftBO5Uji3nCOQTLtEhHD4OW4AEQeofkPHKJcliATHTjttQjz7nIjAaSmTnbt250/H3rfvqMkonSKHlgIb+/bsSycN0Nq2bWe079AiTj75xDj33HNS7r70mbMPxCnapGgJoCd3nKOq5OL+xbHG2fMWRttWjbNYykc/+pF08BorrHXwQPbZEUPy2btnT0Z0zpk9Ox2e4qgekAMOgr8cQEfnjIV8h+RTHCF0fH7qKzPy/vNemxutW7XOyFBRikOGDC4VkXjve2POrFmxZ/fuzD8HonES/c5hdLwWAAWO/G3sRdAZO06gb1CNUwhIilQEv7UVLANF5bTz/iIvqfE2lhxCbfNejly7tu2iQUORXWPSERetNn3GzHwNaDLOIBIoyDHkJIqI4qyCppx5jrb7ctDlEtWXadNeOepQb9lSE+ec+67Ytn1HAqM2bdtmxfnVq9bkuPfq3SuPaYv2UmBs8uSXYvGiRdGxQ6cEL3RFtLGfKnlrh7xqrVs3T8DEiQYL9EnuzJqa/TFsWL844cRxCVJ+9tO7EtIABKBbi2bN4/u33BLvF8E5c1b06NEr9VSREscjX5kxLY9gijpyZFsOPA49/aY39IW8jKVoTLnnQBngzgYC2AUkAAZ0xIZDCXQeTKfZ+AEL5quIJ5ANGCzlQRyVYNzxdXom56uxcx2g0T3pId03FtoFfF5//fX5OjjA4QcGRaeRFSAAjJCP6DFRj+wCyCYiFlQoFc8qFUK67+57M1fj1m3b8xhp95694t777k9Q4Oi8qCkga8f2bfHVr/xzzJ09K1auWB6XXHxRRi3v238g4YSoMbKRh499oC/AqI2FAiiYO/QcZNNf+nzv/fclsNAX844cwTsglE0SzWps9B+cZ39AalCjurpefOUrX0n74ZpXXHF5ps4wLiWwXbKn7Ii5AOaJPp8+Y3oWSxL5C9Cxr8arVIRlRUYRisJjA+XN7dunXxYZUkROXxTwAStdU6GbZs2bJwDWPveycWHsyU6hpmXLlyVoUgyMnRLxbG3Ytm1L1GtUHfXqN4hf/+reePH5KbFm9frMg6stvXp1jz17tsUNN3wqamq2Rp/ePRPmjxt7QmzduiPnJlves2ePtOEiiYvK2OwEmQFUdKgA9GATMGROL1i4PPYfiGjUCBSuix/+8Ac5/+nUvffeFw3qN8xq808+82K0at4g007MfPW13HyS/9N35y4dstCZ1Bx0XL/poTQpL788OfVQsZgePbqmXTO2UmmMGjU65/m2LdtiZ01NdOrUMSP+Zs9bFAP7dc2UACqMjzx2RM5zuiDyzxw1b/STvaJP1j72y70fenhSnP2uE3LjQzE1ukMfpC2YOXNeDBjQK4GqQm8zZ06Pz3z6k1FVVZGyJCs67SegBoZaa+mttdO9RXBa96wfpfyYW6NN29Y59triPewOHaArZFlsDGSU7IYNaSP8NK+9x7plXpvTQKOxYWvNEfcyl8xFfXEsHVAE1UH55i1apr1R1G7yZEfs20e79u1yw4L9sql3zFCF6ipjwYJF8dO7fp667O/f/ObX0bYN6L0ro4td1/MD+6Z/bBV9YD/IwLxjX8BhG6fWY5AdKDZPvd96Q1au47M2D/RVv6yfni1EfIKYPg9i3nzzzfk+UbZgsHkK0JMXkC3tiLHN0xlH2gau2jiy+SF9DLugTfTLJq97H3/c8dG8RfNsu2ck67ZnCfPSvNm7b3/mFPXzW9/6VsJSAN06bEzAXvNQpCj7WhQNMx5Fftd/f2YsPf/9KRx13+K58M1H533+UO2ho1CU/SuOz4Oijs+XI0X/zM5E+XZlCZQl8BctgTIU/YsevnLjyxIoS+C/K4G3gqKH9u87GikKip568klZfb5VyxYygcaB/ap+ViUULaJA3xwpWkBRD60ir3wV1ecrhY4mRC2+S3lIKys4vSBrVT6Mg04/+tHt8dBDT8WIEf3zYVvkxre/fXOsXrU8PnTdBzPyBHwDFDitQApgwpHk2DvyDWiAHB76OSaOXNerqk7ngNMhgkQkB2eNE1EUX+I0aoOj8EVBJc65SBCOls8WBVyAFxAOnPHTZzhWHDRyAlzdX/vco2HjhhlxAoC88MKLKQugZN/+UtElx2s5YN26dc+oRJGiLVq2TJi2b+++OLD/UGzeuj169egWBw7uizVrN0XXLq0zTxtwAaqAJqU8lzuzUIVcpSKWunXtlg523z59Us7AIKcNoAAjRMC0at0ynRL9EFWRRZmqKhPwAgTvOuMdMXXKlHTAfJeONs+Lq666LJ1tYAQ8mjhxWtxww4fT2eNc+QmIbNy8Nds2ddqUGD5seFx26aVx//33xejRoxJ89e/XL+pVVUXXzOf6UAItjqMiF5yzCy+8KL7xDUd596RM3Q+g5WRzngEyzii4xmEsCtdwesHU8847N5o1b5rvM/7z5s6LV2e9GqOOHRXLVyxP59PY0kdAsUXzFnnMkxMKVD/3/AupP5xAsgNPjLMjx5xQUAA0EinLcfY3HRR1o+p8qWjQHxNC0TFwZuy4cfEPn/t8fOITn8ycpQ0bNYjzz7sgXp48OZavWJXtFSktfcWrsxZG106g0q4sUMNRXrt2XeYyXLBoZXTq4OjvwFI085z50b5t86hfTxqGQ1kAB+jeXrM/2rdtnMfp586ZFX369sqoSM58h3bt44nH/5jH6FetXB2DBg1J4OUexmj5yuVZwImzXUQ2mTegGyfbOHPS6T8YDTwZDzLxPyABnAGLzT3RSsaQ3aBLAIf/2YwgK3DDtc058A1MdNSX7hl/42humMNkKXqM7OkccAMwiJ7muBsrf99+Oyj6rpyDHHdFpnypol6CrkMSwsspyp6AKOYA3fj9Aw8mZBK9C4p26dY9fv2bu7PQkvE0r7RDupF3nfHOeHXG9MzHfPxxY7LtcgabS6CkaDl6oQ90u8i9y27RKUCiSN3BztiQmfHqzJSdewBIoDTdZH/MCTBRHlSgTa5Kc5k91O/3vvd9CbcXLVyUgOmkk0/KHJSix4whXWXL2SlgVx7aJ554/Ggk5yev/1TqPNmTm3zIovqmTJmax7ul+qCTfu/WtfvRgkQKZMlnCfztP3Aw579v7X/99ddiw+aasB3Wtm2z3DxjY8EdIA+o7dWrZ+pWVb2qaNGqWUKZ3bsOxNNPTorJL0/L4/UiShs3BiKlWbk5nnrqj9GiedNsT2VFdTz66B/jnHPOzT6BOXSNvZKHUZ/oAn0DqPSN3tEhY6q/xkihpanTpsfChQqeNcjjwuAPG69/1sYHHvhdboKUCos5ldAkgZvx6N69azRqXD/69OmVUMz4As3AuMJKRZGmUiXx7qkbYNaunXtyg0BbXpv3WgweOChmvjojo3lLx/JthKzNXI4K5Snkp282IL71L9/K+QQWAqXSXohWZN/ZDmC+VctWpdzDLVrmmlqK/rwuo1nZKRGWvp97blJGir7jHRMSptFH85uOGivtZhsBSzaA7bWhQbf9NIel7aitO5wQ1Uao/JUgnnuZa2Ri7IFDcNR1zTuv0xk2yvVBPTJlh805a44xKgqqgXNF/lTrIdAr7QUF88xgE27SpImZK/vgoYNp79kZc6h7tx65kWicf/PrexKK2lBw9HzE8KF5qsG8ox/GuigaVdp0Oz2vZT2iS+yOSu3WB/JmA8jCZ6x3ZAb0sgVFGgzXYdv0QX/ZH+Pp+aJki6oyQtR6IyLVe+mr14yfvNjFRrC1kfx8vrRhtjYGDR6YG1Ou7afnFWuhjRX2olhD2RnQmq7oiyKQJ59yWlRUViUMJcevfvWrKXO2XBS2tvlJDkWEqDZ4BizyixbQ880RoexvkWf0fwVFM03TkUhRR5D8XRRaAkW3btuRUPStcopm7vuKuvjRD75f5gH/XWei/PmyBMoS+IuWQNkI/kUPX7nxZQmUJfDflcCVV15rf/5Irfg8De9ptHR0qaIiVJ+vrnJA8nAc2Lc7jhs9Kgb06x0dO7TP6vNVijwcifzkjPgqFVaqPZrTqii6VFSkz4fdSo+ucTSn6H90fL6IbAMuJk16KY47bmQ+ZIui++53vxOLFr4R//D3f5eOBufCgzmHh5PBadImTq0HfTAGiOHsOOIHkvTq0TOdM5CgyGdYHDUFZ0SKcjQ4K5xlUFTkEHDIgeBgctT8zsEEeDhfHDjOh3uKeikV1lmSjgxHkVMKTC1eujgj0zghijk40t6xU+eIiqqEDOvWb8hoSMcZt2zdltGFCi1xQEHU9Ws35vVAv4aN6semTVuiul5Ehw5ts/IwwFM6yl3qJ8d8+LAR8cor09PpbdxQBOjBBH/kAVzX7D4QbVo2iQMH92deRQ5n6ZieSMtfpoPFsX1l2tQYP25sbNq44UihlP0JmjhkYAyAykkHF0AtfQd/jBPocuJJJ8eUadNTZ16e/FIcM/SYaFC/fgI50InzVV1VFatWrMhj9CpjaweoJfebPoMHxpYDCN6AG2R+zz0PxDXXXJHOH8fMfcElkKuosmvMpAlo3aZVjh8HEvAAgIAYTpwxdz0gk6PdpHGT6N2nVChl8uQp6RACUMUxRWOh/6AfnaKHIhFdAxQF7EBcOiRijuzBVdfg0HMA+/TtG1/+p3+Op556Ou64886orlcdnTp2zvyi9erXywJZjrB27tQpWrdqFXVZ2Kwunnvu+QQn9HX27NcSCpEh/eHU65ejxXI1lo6fD4qnn3kycyI2bFgVe/cejnecPj4mTDg1nn/h2cwt279vv/j+Ld+LU085JbZu2ZapHORFnDfvtdT9lya/lLn4HHkVqfTmHLx0Giwp0iUAPuaCOWmOiOr1ObkGRXl5DVARhW1M6ZgxNhbgvqJfnHJ6xOl2JFtfRa4VUUhFFKy+0XdzEJAwHq41ceKLcdVV783xYLfo01e/+o0YN+64BGEcekWVSrn3BqUt0TZAVM5V1doBGfpJr+/59d0xYcLpmVO0abPm0W/AwPjZz3+Rx6pBYjDoD49Oive8+6yYcNqpMXXyy9G9W9c4duSInG+LlyzNiE9tAy3BLn0zbj5bFFyhv3ScfETZFnkGX5r88lFYDO6JxqXj3kv+oLIIwSKCXiQfuYJQoGif3n3jjjvuzPvQ9Z/9/KcZiSl/L9n6nwI0bADbYC7pv+9/ufnmjLLeqdJ7s+Zpz+QtdnReFDU4qoK5iMb167dE/XrmdOfUR0DOClCzc3fs3XsgWrZslnOjlEewNurXr46Dh+RYbpjyZ29BFJGk9KN//37Rr3/f+Pgn/iY3jlav3hCPPPxYLFu6MgsPrV23Otq0aRkTJpwYvXt3i549u0a96sqMXN2390AsWbIsPvWpEtQlW3abnrAh9JqNKuXHPpwR7+ap+cym0Rm2fPiIkdGte8+sYs5+2GSjZyVZVeXa+NJLL2cUHX0z3/XN+mKerFy5PFauWhbXXntNrlt0l41iL+TtzfQcRyIuzXdycF8Frj760Y+lzky2AXjaqakPxqaU07p/jh34Z+MCIGZb6MNDD/0+Lrr4ooR9bAA7TV9EaYJ6jq+fduppaZNs2thYAjPZDJtRxt342ZybOnVynHvOmTFgQL+Uneh3ny9spzG29pjLrg/00V9zVcSodBHjxo2NWbNezehMc80mhnmpbXQZkCVvGwRgmvUFWLQpYI6A4+YLu1vk4NVONqfoF9hO/19+6eW0n+w4kDp8+Iicf/RJZK3oePJavWZ1zpEiarFedf3U1enTZ8akic8loFYkzzrVulXz3Dy04UZ+ng/ATPYN0AVztZd+aB99E8XpWaHQI8DQWNLBIie5/tvo8JpNHWMJOLuHZwdtZl8AUGNJT0Xks6VkYi76vLnvbzpJ/sUmMVnTSSB44KABuWZpq3VaG9zfPABO6aWfYC2ZagO9UQzwggsvzrQhX/ziFxPw/vM///PRIljuDpnFAAAgAElEQVSKsRlr88x9PY8ZW+NIttpkjaW35oT30pfcNK+rO5qO6c15Rovn3RybI9XnpRMyPwso6lly3fqN8dTTE2P/fnlH60VlVb18pqqtK0V1l2p6SmEkp1NdlKvP/3c9ifLnyxIoS+AvXQJlKPqXPoLl9pclUJbAf0sCbwVFVZ/nTFZW1Mbhg/ti7HFjjkJRufFQ1DdDUQ+rb4aiHlZB0dJuf6m6fEYBHIGijs9zODyoHn3tSPV5EZIeiDmtoOjjjz8Xo0YNyQIhqo6LFF2yeEFGinLWgEIP+h7cAS5OgYgGzgeHglPCyfK+Ijpm9LGj0sFatWpTXHLJORktCUZwAjjDjolxbjhVoAnHRWQX50xkhtc57JxasM2DPxBRVC/2PhCDM8Th5pB5H2eX09iydcs8sseZlhJgy5atmWfwdw8+VDoOXVuXEVVyZ4KiW7duy0JL+kRme3aVjvlxjCoq66JBg+qEmY77uq7oP06OqCMOkihR0AIQlbMSuHjowd8fgRGHsxozpxJMFP1UgjBb0yE3fiK5OKH6IK/nSSeMj397SAXuUp5QcuOs+QnS6D8nitO8acuB6NKpaWzZsiujwE49bUJ07Nw1HdTpM16JjRs2RuNGjeLCCy9IZ8WYXXP11fHb++6Ljh06ZFSRKGDOfRu5NdesySg0zhWHCqylL5y5O++8Mx1Txw3pICePYykaB3gocji6lzyb2gooyo0HYsgdqY/gdqkgRSliSUQXeRtzwGfipGdTHpx5ji4Y4VqAl/cpPAHiiiTiwAKCjslyWh37dtxZpKj20yHOfc3OnfHFL305CzC9MX9+VFZVxkO//7fYtHlXHD92eGzctDmhi7nz0Y98JF584YXUBwBS+3burEknm1w++9kb04G/++7fRYf2raN9+w7x+utvZMRaqQjR9Bg0eEBGAb/22hvRq2eXuPrqK2PpUhGYHXLz48HfPRBjjz8+FsxfmEBELkNtzcjrJ5/IyEJ9K6CeuciR5tADncbAT/lnzZ8iYtrvjoQCzvSHjDnPHH5OukgqINe4KYolN500GSKajIv8uMYTqCVX9wHVRGGBV65hUwMINPe0SXSzQm3FkXOgS6ElQMF4FUd6XceGAJBg/OXUXbBgfsKsEtCrSztxx+0/iYsvviSjBrt07ZZQ9Pu3/iA6d+l6NFLNvDjn7LNi4ID+sWTRwti6ZXPaLNcBZdgqUEuBKlDB7/SDvWGn6JXxJAv9AR+KaPi169clHNIPrxsTbRcZD9SAYexVUYHetUXvgmsKhX3yE9cnXJZrERQim5NPkUd5eeYUBijYD/DKxpDPO26uPe993/vicF1tbiTQJ5GhWcRpj8rtVRlRzBYq2AOi9+vbP9siyvjBBx+MrTv2RcvmjfL+5p3oddGOqtCrnr59e00MGzYkYal+HDhQF02bNogdNftjyODe8ff/8HfRomWz+NHtP4mDB6QSORgzZ8yOw4cORd9+vePkk8fHmWdOiKlTX4ymTRtG7149sp3m0pw587LQEgjNVrEX5q2/6TL9AoqtISAUe0g3zFO2BGgSGTx33uvxuc99PsFfcVqA3RGRumf33iyWR7/oo/muovu2HXvizDNOi6ZNG8ers6aHNInu6xrG0efptLQGNgGWLt8ULZpVJWyzrticUGRMHuDf3n9f5qr1f+kJjCsIbc1cvVqU9THRtm2bHCNr45o1q6J9h/Y5ruwW28xmsZlsoojhc885N9eW3PSpqEjbIn8vO0rvQEFr04ZNNXHFe8+Niy66ICMFXct8NJd8rsjrSy9tDhW5PotoSDp6wQXn55rSs1epkrqj8+YtWKa/xsBG1ICBA3LNtI4ClnKO+ozfyZ1+G58nn3gy+vbrm20BE41laeOklLeWTaFrxlWEt3lr/rBhcnv37dsndtTsSD22btO9tm3aZST+HXfcFTU7dqUs2FA2oV/fXrmJwqZ94QtfOBrtbXNOVC87Y4NG/nL2iR36zne+k6CQHhlfzyj6bIw8B+gHewlS0ofilAKds5nILliXbQRbkwDnIrWGNRDwZMu0gV0kmyKXuWtYu9g167yiemPHHZ/jRT/Y5OLEAjtsfWJvXNc16TEZmhNsV1V1/YyKN3/onr6ZT9r5yU9+Kp9BRFDncfu9e9OukQH9cx9908ZSDudSvtB/P3FUm+/z9eaj80fBaEVd1G/YIGrr6vJajs/L8/tmKLpr176EohWV1RDoUSjqmbOU494Ny1D0v+VElD9clkBZAn8VEihD0b+KYSx3oiyBsgT+TyXwVlDU8XlQtKqyLuoOH4jjx4yOfn16JiwBRSs8aBY5QqtKOUAdyXXsstjhB0W9p3SsvhQB4EGUAebAekAtqs/nMcPaUh5R/y8iB37ykzvi4YefzvyHQJOIo5tv/peYN3dWXH3VlQlpwAtQSKElv3uY50Rx4AtHlpMO1sgnmg5Wl67pjHJEOKacBU6HB3eOhqhUgAt05LCAB443chBFugBznDXt5RRpv/cBPB70gVX34UhwTgAJjjUn1v8VWlLIRKSE/HO/+92D0ahxkxg0eGj+jRVzcuXqA0gBBE4AyLZi+YpYs3pd7Nu3Px0zx+c7dVI1enU0alyZR0M5QZwRjtnDD/8h2rRuk1WcRaFy9BwHHzN6TDrIcvdxsrR74eKVMXRwn/jkJz+RsuI0Ll68KIFk125d0gmcNHFSfPaGT8eUyZPT6eTYibASWcQRkvts4kRVlQdmdIjIH5EoYB1Iumfvvth3oFTJdu68OZnDrFvmXWuTQO7222+Pq6+6KtavXRsLFyzICCiOHmigQjiZiljiQIJBnDrQTEQLfTDuxoLTSwaADNAKbHHOHJWVR3HL1s0ZVejzov84dvTHZznwIJzrkYtr0Q3Xmz59Rh6fN8aiYvRf30TpcXDpLmdQRCQgzdHmjDuOyOEW4UgmKrkXx/dF1k6fMSPed/kVsWzZ8ujStWs89fRTufnw2uvzMxpYDkWOX7MmTdPpJhuwXWEtIEKOO9DOEVcyqqyszsIvDRs0Sod+8+atebyeXouGbNGieSxdtjihwK6d+2P8eHkIt+cxXAWCVixflhG88keC8/oNFgAdCxYtzCPNIIQ5xiGmy/oDtJAJpx+QUEiF023+F5WhwVDyA0MBGfIyFqXj8R0SkJqPwAfdK6q5k1O/fv3zPnSAbN3P/DYXzc9S3szqhPR0hoM9f/6iuPTSi/P/RSTYT3/+QBw3ekA6/L4dlacf3bp1zc0WgBw0Bg3ZF4COCXPNZ59xrH9YRoo6xj146DHx4ksvJygAk9iGPKa6dk284/QJUbN9W2xYvy5GDB9W0pcDB1MvAVtwmJ4ACvoO+IBM5geb4T3gO5tj7Mhu+kzHphskcAHCihyKwAh52QjSTvI2Z80J+TLJB0Tr1LFLXHTRxQkEydZY3nrrrZlaQe5gugE4lArstEn5zp//Rs7nD334I9lnmzbFJog5w16xSeRt88WcAPlEuYNW5iD96dO3TyxdtuJI8RU5AStj3z6RlIqANchrKAC1e8+h6Na1faxduzEO1Ub07tnpaJ7jLVs3ZlG6Vi3bRuOGzWLvngOxd8/eaNiwXpxw4vFx/fUfi2nTHCueGQP69815PWnSc2k35ewkb+3z7Xi5/oHo5i+dBtXYHPaa/Iwn20XWBw4eiv0HDuV8AKCtI8bLvPjAB65NOHzPPfdmrkifl/JF9Kd7GRM5fJ9+5okYP35sRkHbLAGe6LL3OsIuxYf5snDxuhh73NAci7lzFsb73/+eHAe5UkUdK0zo5IC5DfyyxzNnzo0PfOD9adOtMVdddWV86UtfjIsuvjDntrXORhx9sOEAkhn7q668KjccvvKVryZwoxf/+I9fzJ/mnfGWAuFHP/phniAR6coGg5g2ZkB+88gY00eytBHJ3tqIsdaAeq5njVq0aGGCTPkxHflX7bxjp45pN2wKuJaIVbbDekZ2dEgUOL1jA1zXnHZ/II/+WGu15cUXXsyiTdZrG19sOkgoL+vzL7yYNkckuOcT687hWkexq9OeuU6P7j0zyvfv//5zMXLEqGjVqnU88cSTpc3CIQMTjlqfydZ4aat2Gne2y3iz++yNtoPEZOXLa/rJjou0pycix7/0pS+lTmmn9rKDUjOwZT4vwt4mlPfTYZGoxtmzDbhsfSmlUmidekyv2Q32A+AsNkv0+ZhhQ3NsrKGeSazf3uOzbLJIV32yicNmkTv5OD7fuEmzGDe+FMnv+tZsr4G55hP5AcDmkbayq9YotsHvvtg2Ou5vP9nt0nNkKY1BAUr/9BlXpCgo6kmxZO9LUNSj4/oNmzJSdPfu/RFy01dUJRQ9nBmaAFHpnvxeV4ai/6fOQ/lzZQmUJfBXJYEyFP2rGs5yZ8oSKEvgf1cCbwVFK2oPR1WlPJ+1EbUH8/i8nKLt27VNKKqYhAfcLJz0v4CiHpA9eHuPn0WF+SJS1BNsCYiWco3m96FShADwU4AN1ecfeOCPMXRo78wpKlpFpOjSJQvjmquvOlrUQBs4P5yh0rG4UjVmQKGo7uvBm8OWFWGHj0jnx8O343+iWTg02l1UIgZXOXaiJUVEgA0cDoABJPE7Z8dnOdCgG2eGk1A88HN2RX5wTjh5hWO8eevmPBIKYjh6Kj/iwEGDo1fvvllJfMPGTRltJH/iy5OnxJJla6N9uxbpsGzbui327NqTR1dFZDRp0iiGjxgWL7zwXOzYsS169uqRjo72c6ZfmSaCb1vKRKQPmAO8de3WPeXjm+PSpUvnhEAAwLXXfiA/f8klF8fSZUvjd797IMFJ5qSbPTtGjxwZj//xmbjoonNSnhxM0Xhgn3EogApHCKwUgUWOHFnFaVSf5zj++u6HYmD/LjFo4MCYO1eBGBXvd8X2bduiTatWWYCJnIAgYPL223+UDiCw+P3v3xpjxoxOeASKghKcMoATPCrypBbHLjmRxkBkHtCq0AQd4VTKa7pn7568trES6UpngVCOousCQpzxRx55NKZMnZZ9BPz0yf1E4vistnLkgSI6Q1cAU/rCAZTTEACZNOnZBIPkA/495Yh4f85/+2jbrl08/IeHY8jgobFiJX3YEu3at0mnbv9eoKY6mmTe0hYxfebr0bF9s9ixY2f06NklARCQ6ciwqDt60qN7r4wWVqFev4y1yNLFy1bEiGMGRl3toRg95tjo3Bl8bhP9+vaJn//spzF40KA8fgqKGheRUtIB/PyXP89+AsqiuhwvFxmpj+Yg5xuwBYuK9BJ0wbwAl8iUfomALPKO0iNz0vvMG9cHQegUgOO6/h458th04NmJIu8gYKBfnGRQ0ZzzHjpD5tr4iU98IkEkB5+8QQQAwjWMrShr71W8poAH0lC8/PJLOZZ0QhQpvX304Ufife+7PEGoSNFeffrGrT/4YYw57vjsV5FXVh7Rf/ryl2LalMlpO48bUyoWtXbd+uwX3RH55XcQnVxs0thYYE/MRbolxQfZAD7+/9DDpaPPRTVuQAigoK+KKNnMoWPsWwElABT255e//NcYdeyYI4XcGma/bOa8733vjZNPPik6de6UoF3kPxhDhnIQuj9Ao4+gIBvis8YE+AF4HPc2BsavFPm7IeXsPXv31kbTpvUyN7Lj5CLf167bHn16d04b5Kh2kdpAVOmSZWuiSaOqvL+5JQrT+sDGHTh4OBoqtlTdOHZs2xVNm7TI+bB7987o1LldfOxj18bIkUPjBz/4bvTs0S3BOf2viOr44Q9vOxIlWIoyV6gL+AHkydT8YePNb7oITvk2FsZr9569CVrYZ5sP5rjXnFQANK+4/P0JdoGyUi7S3dGzp+JPe2LDhs0xYcJJsWjx/PjQhz6Yx5EBJfdhx0BH1d/paKkg2Npcl3x21pzF8aUv3BiTJj0T27dvjg7t2yYI3VmzO6vV2/Ai19rDtTFs2PCoCxW/9+fR8GeeeSr6D+gXjRs3yo0e+TvvvvuenKPAuojsU09x+mFX2g3zxzw9+eRT8v3aQv5gt3VGpKTCbOYJ3aOvIuMLMOb9xsx9zD2RoPSC/SXrk046MZYsXZzricjOj3/846mD5GEuyqdJJmy2TQNwlSyttUAb6GYOa6c12ppt3NjfpUuWxpjjxsTUKVNjxMgRCf7MffDaXBApbE216TF7NlvUKNfRfftLkF/6HLZu3NjxmQ7i85//xxg6ZFhG8LN/TjOMGT0yi49t3rwrzjijBDrpmPmnP+arNtroYI9sTthsNc/pGVtng5OMRE9bB6w95pt+sTHeY/5qU6GH9NNcK3I20z/XNUds4vkiR3LWHm0gb6+xbfpVShFQG3v27s4oT7orytczl3WKHpKjOQuy9+jeI5548omc08bAs8kHrr0uhg0fkdHQ5P/1r389701vFeJzLRukZJx5rA8fPrqmFnZa2/SliBzVR1/GqChw9qfPtRlNWlGXhZZsErt2fc+iuaFegqJPPzPpKBQtokQLKCqS3fhlUdCKurjt1lvKPOB/13kov78sgbIE/qokUDaCf1XDWe5MWQJlCfzvSuCtoKj99YqozUhRhZbGjDo2enTrHO3atonaw4cSiv5nkaIeXj14lh6ID/17hfkjx+ffDEVLlesB0ZJDB3ZwrjxYg6L33fdoDBrUPXO3yZEpp+j0V6bEP37h8wnbCmeE8yRikfMDCIBwQABnCdR0PQ/eosB6Hono4tRxrMBJDprPFUeqva8U6Vqb4NfDv35x2oA2AJSD4Yglh48jzXl1H84mkOJzBUzjwAB1vrbt2JbV5zklIKXiD7t274l5r72RRVB69OwVU6dOS6d0/YaNKZOt27bFM5Neykjb40eNiObNmuUxOI7d8cePia3bNmek37p1G+Oss9+REGnG9JkJJlwL2MoiEnv3JZicM29xDBnUOx1+X47Hbtq8MR21v/mbj2VUJtDIMZODTHSFfhm7E8aOiyefeCKdKaCgKGwDjHCsOHJF1C0ZgDHec8cdv4whQ/vH/oOHE5AtX7EsanbsizPeeUo6po7v+r/q8z+5/fYYPmxYbNy44WieNHCGzM47rxQlA8KVUhB0zYinW265JaOOgGn35KSBktrIQXNtTvIHP3htOkUb1m/IXKEcUWCbzogGJSef5WzSGUDIOHI2RZrdc+99eS2RT3TC2IMinD/OoOgnTqToH/rtdc62a19++RUJHABq16ZX5PX7hx7Kcb/00svipz/7WRx3/HE5fp06d44XX3oxqqrr5RH2A/sOpOPY7Aj0Aokcqd22fWuCRHIwhvfe84do0CASAjRv1jJmzZqTc4yDTl/btWsba9eKlO0cmzdtjMFDBmY+xnnz5sSZ7zojnnzi8SzGRUaOz3Ooyds9XnjpxXTci+JixppzTVdAHKATyAAxAHN/F7pPP7yHDIAADj5wCgwURVrI2ngAjOaaOclBBz85tua4vrATdA64KY5a2qgAOktHxZunrIy/aDFfxs31nn12alx++UUJxnzRM3KRZ9D16H6C48WL8nrGUfoGbXvh2edjzJjjYtv2HTmfevTqHY8+9sdo3KRp6sOcOf+DvfOA7qs61v2o996bZVnucu+94wrYGAjdJqEFQr+BhIQSCAkXkgCh99BsDHYwuOOGbdx7kXuVLcm2eu/lrd93dIjvuy959761XlbW5a+1tCxL53/O3rNnZp/59jczB83X10up8/379bXiwgKrr6u1iZdNkC6QgopeomPMHwaZq4Ow3wBKAYjwR/gogArmATjPWLZu3ybwnzkjE67FX7E2jzzyiPTM9avMzQVVYO5SS/SyCZPVkZ378xlKBMCgoiv1mLFjpLuHDx9SKj3zQaaAOcjq3vvut737sm3FN6t0PWvMuLBvl6E+aNBAHZI4hz4FSn0PCfGW7LGphMREAfvcz2nMFNBWA7FB6fSbN20RE/js2Xzr3DlT8weEdJojJVhqu2TpT1BguIUEhVlRYakFBgRacHCgVVaVWrduHeyFF561V175kyUmxAnshCmfktzO3n33Pc0bvULn2DOQH/LEV7Fn8S/ADD9jm8gAoAi7OnnqtOWcdeo0A37j19FDwDDYsqRd/+IXvxTrD5m1b58hXXVZ6bW11dZqTfbooz8XcAwoht+AqU59YMpzYC8nT+bJfjnMYl+BgYrODRo0wPbu3WGUReR5rS1eqqvI55jjkMFD5Zdg5/v6+Rhr8c03yy09PU2d6pkDh2awyFlX2NqAkJkdMm3t2m91gMaeic8bMWKkbBC7p543/mfPnl02YfwYCwsL0XowfwB5AD9APfZR9I31ARSFmcrhA2uPTfJM9ppTp086zNuGBu1VHArARkSn8e38i8/mUGbU6FECGBkHwDyf416sK3J1GoIN0zXYCWvLYQL6iC+Gtci7AuvOPChVg33v3LlD5WDYe/Ly8+TTmLfmEBisurFvv/2u9erp1OMGhKacC6AwDHvAfEBlbJY9iDEDSrIv8uWmvaNL7A8cAmEr2CH1pZ1GiBWSlXtoyvqwf/HFGNEt/BdgMHoIwxT54gMBpJEv4/jlL38pGVOeAPkwd2yN9yL0m7VBz5zGcn62b/9e+VSuZRz8nvHj51kHGKl84b9ZZ2wCnwI7/qd3/8ziExJ1GIbvp/wG+wrrwM9ch8xpsue828EI9/v+PZD7ut3oXXtzQVH0wW225L7XKsuo7csFRV2maEBA0H8CRSsra8UU9YCi/93IwHO9RwIeCfzQJOABRX9oK+6Zr0cCHgn8Bwn830BRb+qBtjQJFPXxalH6PKBoQnycus9fmj7PS7uTBtX4ffq8w/5s+k+gqLeaN5m1tpDP5KTPX/K22/bj31w06fMLFqywzp1TFOwDir766itWXlZst9x8kwJvN9CGkQLI4gKcBLsEnAT9bodrxkUAMrD/AAUNABEEJ4AgBAa8mANywgCEgcG9eEkncOSlH2CLoMutsUWw4jbjIJgBAOAagFZAHYIDAn6YGvzL51y2AymigEAwA2GHvvve+7ZtO7XDklU/EtCAbrfePr52+eVXWGFRkQKg1pZWiwp3WKOkQ+bn51nfvr2trp7GC43qipue3k7gGOl9yJj0TWQHk4mvLdt2WWR0hIIiwCwCFlItw8JCNR/Sq2koQVC1b/8+deklvZhApqqiyoYNHmL79+6V7LkeYJqg0wW5SAPm+aRKAoYR+AEQwkiaNHmKnTpzVoH+udyzlp+XL6Yone8BXpHpHbffbh/95S9K3y4sBBRuaasH2aTgDiAZlif35ZvAHHDsd7/7nVJSkSvj4hmsP8Epa4DsYXBNnTpFdVQJJp0am7u0ZgCsbuMXN83aDRoBcAjAYQ+tW79BzwBI4Z4Exi+99JJAHgAHACqALkBk9IF1J8hEBoCUMJsAqQFlCEQZ47vvvWft0tuLCblm7VqlfmYfOGi3zJpljz/xlLrRV1XVW1a3LqqpWiEWc5ZFRoYrpbO2rkad0wHdjh8/YSdPnNbaZ2RkWkN9k1VWVot5fCA721KTUy0+Ic7OnDkldl1dQ4tNvmykTZ02Sb+jwRVM0VEjR9jCLxeqJilgBKmhzGv1WgfAIGhHnjCj+BeQlG+CfuTJ/ABHkQd6wJoAsgCgIQP+BigIaAKDkr8TZDu1V7PEOua5XMu/ACcATNglgBCy5x4AIKwTgT2gIaCIm8bKOsIOpskaTFHslJp+MKHQFYASfFhNTbWeDRsU2wfkABQEMGROjCkzs4NAqo//8pHdcsss1SbskNnRunTrbm+8+Zaa8DA/pwnYQbv7p7fZdT+61lauWG6REeE2coRTp5YmQTA+0TtkA1OOOWGLAFo0rgFQAtiHMcbc+Rs2xhz2Hdgvv0V6LqAHOge4Tho0KdH4Nubt1ubjX+QDcIfudO2SZV999bXmC+CIL6K7O/eHJXrTzTdJhpQOIM0Z+0L3AQhhia1as97mz/+r/AW6l5NzTjUyAVNpwBUcEmSnT+NXnPp9/K2+noOXaBs1erSaiPn6+elwA+Z1WmqaWIqkK6uR3IUC69O7rw500GH8kGop19Ta6dMnrUNmup3NOWve3gEWExVnzU1mtQCHtdVWVVNhfj5mr7/xB9uxY7OdzTktNja+r316B5s7d57WEv+BT4dFyJri19EN9BQQC1/OfoA/QHb4SD5DORMYaRUVlfo/Pg5fDHCUl3feKLn98st/lF968slnLC0NVrZzD/SNRkWNTXX25JOPC/xzU5UZB2vSrl26QEZkTtM1ZMpn26dnqNnZFVdMs337dliAP+nG3nY+/4LFxNCwaJcaqw0cMMgeeeRR6QIA3q0/nmWPPfZLmzlzhp08dVzgLv55zZq1slFsj4OiPr372PbtO1TuwO12/uCDD0kvASDJZhg6dJjS5zPap1lQUID8JQcaAH4wnAHF0DtsCntmP4CpCHgHGMhcYRJiV3n5uW3A6wiNBzvAnyB39mX2S/wnesc40V0AVfcQBP/LIRb+lTlhF1s2b7HklGQ9n7VkfPgMOrE7dVHTVIqGRnnsTxwopqamqKYtjZYAHFlH/Lm/H6n4O2zjxs3WqWMX27hxk/wqZUq6dOaAM0YHgIzBbSTEfsockSn2yP6CPjE/Dg/we+gW7xuMBb1jP+PdA1t87733BC4jR/wIesv644/QRd4puJ60dvfgj/nzM3bMNcgOe8d3cPCC/+B6dBW9d2tzU4ahpLREza/wn5Qs4HmMFZ/CmLAP5pHR3gFMo2Oi7dTpMzZx0hQ1leM9iTlQ7x1/yTiffvppvSdwOIjf4stlgzIu7oMtuRlC+HC3tqh7kOOWW+I+bio993EbLXn5eH+fPn8pU/RiQdF/KX3eZYp6us97AiOPBDwS+KFLwAOK/tA1wDN/jwR+4BL4v4GinLE3N1E7tNl8vVsFirZLTVJNUR8oKm2NlgA5XVDUYYQ63ed5Cf7fQVFefn3UvMlLoCjBrtMR1PlWvSdBpk63Y+4BKPr116usW7f2evEG2HvrrTft2NFDdv999yqQIhgiwJSFdqUAACAASURBVCFNE3AO0JNn8bIOaEpASdDCdQAt1HC7avoMvZgDpFKrFPAMQAZAheCA5jAEUwB0BA1iSJoJ+GFsBLyAT9yDe8PiIMAlgEAevPAT3BDYAhwS4FF/jS+CF9gOgC3U/SLQffLJp2z/gYMWGRUtVh5BG12A+duR4+csIz3JumdlCWxqaW62sOAQa2lqtuSUJKVIBgT4iWVJGa3qarPf/vYRjRGmC+wiuiFPnTrNXn7pzxafmGi19fUW2xZsEwQRFNFZm6BowYL5Nn3GlQK4AZZpAjNtmlN3DNCvtbnFhgwcbO++/baCVQAnZIdcABaOHDltCQnUGAzR/91u4lyjdPXYOAsODde9tm7baZ06trfOnTpZdvYBdYUHwI4lpTkkxNqlpalLMTpFoEqDIII6WGTUkYORw98IeAnOWQPGzNrwPAJjAbv79gk842cCeIAvuu+iY4wD9h8BPPciwGYuBNboBcBTSXGJpaY5DSkodwA7kLV3a6W5HeTd+pqAaADpfBYgCb2iJi2gLcwxp6t9NwEHBO7o6l8+/NDKyitU169X795ih1IPdMzYsTbv83nWPgOm5FFr3669RUXF2O6du2zosMFWX1+rTsgJiXEKgtE3GFW7d+1VHbykpFT93NrqZYkJsM4cFiGsR+rRlpWVWF1tlcXERFmnztQk3GmDBg60M6dPGenfRYVFsjtAMthnsI5OnDqp4Bld5hABUAgZAxLzRUDvNkZivZAbYACBOvYIOMC9YHcBmgDwwVbjCwCZLwBOAAYXKOF5MCsBpY+fLLSoCG/NAzYS4APgAME/gTzfgAFufVjkTJkMdBFghbGSXg8Aif2yjtTnRXYAnwCm+BQOejh0wK8ANiAzdCj/XJ4athw5eky6QKOlb1ausowOmfI96D5zjggPU03RPbt2WmpKssoSAGBQk5O5s04AIG7TJfQRX4MeI0tkgW6h++gyeo3PyD50UP4MeSJHAGrkg39ijgCu3EfM8Joa2R2+jDmMHj3GRgwfLcYyY0FnYL2hr9g8cuMgYuiwoW1j2Wzbtm3VGsH+evGlV+zMWUe/6hvqBTLBiq2ubbWIMGq2tggUvXCx2uLjAvX/2bNnydZYDwDRwqJCO3rsqMYAsy0kJMzOnj2nDuswR0eOHC22aFVVjVK2YS/SGT0pMUls9qYmmKchVlRYJkA0JjremlXrs8ZCwwKtpbnWJk8ZZwkJ0Xbo4AGB2pTcuHC+QGnQEydOkiwA2AD5WQe3liG2jw/gG8YkOgFAhE9nTUmf792nn3wqOs2BC3oJaE3t2qDAQB1iAQqRmr9zzyFrlxKvfQGgm/TzCxfz1KjIrUHM3sB6TZ8+Q0x01h/d/POrH1hkuK/0EwYo4z6Tc8rqaiusT++edv78RQsKCrGcM+ds/frvrKiwRPJDR0/m5FlyfJQY4ABgnTplWmVVuUBeZLdrz0lrlxohuwb07JDRQSUR+Dxf2AUlDfBpBQVl1qtXN/mOQ0fP2C9//lOLiAjT39Dj119/XQAYew5yw+9xMABgiL6yr6C/7NEAaRy4lZeXqTTLj3/8Y8kXv4+P3rRxk54fExujNWEPwRY44GSfBSTk3gCA6Dq+Bvmo03xbQz7kynrxWcBTPsdBCIcFHBDCcsTns7ew55CBQId6bMgtixMXGy/m7uuvv2mBAcF6P9mXfcqyuraza6+5SoePAL3Mm89wb+bKQQ56g2+EpQogDNhKtgoN5vB3vFv8/Oc/1xj4mbm5GRswPpEfJWHQW+6JnQOqYoPoLc/DrzI/QFx0D7kzBuTA+rOns7asN9eif87e10llZ8jSwFcBtOIjGFd5WbnNuGqGgNfsA9kWHhEuAJe5sB+yV9bVN1h8QpJqXMMKxccwF2TH3J96+kVLiAuUr8APue+DrClrgn1hUzzTKcsQcMk7499q0nOd24zJZYqKddraTF2n/wSK8i7pps/X1DT8w0ZL+CQyRTyg6A88EPJM3yMBjwQUdXu+PBLwSMAjgR+sBG6Z9ZNWgZFtEmgVFkkhei+l5QX4+lpjQ51ZaxMtlWxg/76WlpKkOma+3j7GSb2TVu6c+vM5QFCYfnoJrqfhxn9kivJ7rlcjJqXXA0a4KfZOMybAVreDLQEYAOaKFTQ16aK0aADD9957177bsM6eefo3AgRIiyWoA+AEDAFEIAAjWHPT+QhmCU6efPJJ3YeghYABZsmjj/5CTTZggQDyAc4QlPDCDqg5cPAgBfPMjQCYe/upZmqLgjLu4aZjArTwXKVOT5um51dUlAuoY+4EPoAC53Jzv2/IAqjksGDiLSAwyKZOu9w2b9mm4LixsUWpfYBlpA27DLugAAL/ZqfxVVODhYaGOI2xfL3E7rr//vsE5sA8ItBGll7e3uoAHREZpW6s/As4hNwJqJygrFVskNGjR6kJxc9+do8aW5GeTZDKPetq6mzGFdPVCZhglxRSlxHD3AErCYYBz6hvSMogMiX4Ya7jxk+w8ooq8/H1te3bt1mnjh0V7G3Zslk6kxAfryDyu/XrBUjv2e2w6QCv58z9VIHZ9dfdoBqzAAc8B2YVwBWBNQEwOkCg7KYFwjYCMAPEoC7piJHDrVevnlrjgwfprN1eesmaBoeEiAXGF4E3ASd19tAZmH0Ct72cVGDWlWCS8Tn67SP9AMAfM3qUrmfOPIdAFh10UiYrBd7DmgJUZuzbd+y0zZu32d33/FTAFKnYVVXVkq9sIjhY4CRpwslJKRpH/wH9FNDTGMdNSQVU3bJ1m508kW933XWrUmsXLPhSgGhurlNuwMfLW+tRWVlup8+etbjocOvevav16t3DNm/eaLffdpvSxstLS/XszMyOClCRM6yrb1Y5NeYALl22FIAE4AUBPGAJIA+yATSADeqWogCQYb6rV67Sv9gUNQexHf5GkM49WVdAFGoVuqnlbkMlmqK43ckBw9FhAFSAWPSY9UT2MLeQ99y5i2zatNGyV6fxUJF99tlSmzx5mIBHgGv0BTsCWGCtSKPnWuQLcObU/AwSSPH2W2/blMlTVGMwKibGunbLsjlzPxOIdLGgQDq6aycA/ggbOGCAlZeW2KmTJ6SvyIL5AIQyd76RKUAPuoaOAP4zf2QJ6MNhDj5JQN2I4dIVfBVz434wRQFo+Dy+CH2nZiFrBLAEIAlLW2y1IcOsb9+BtnPnbsmQhjEctlCXmPshi927d1lFRY298sqL0nMOLHge93nggQct/0KlxcWGy175Zq0BxKjLevFiuf3kJzcI7AVwOpNzxh588AGtD2NjPBWV5erSDUubtS4ta7XgIIdV+vDDDwkI/fPLr1h+frHFxESofiBMz5q6JnWuJ4OhpKzOwsOCLTUl3YoKijUX2M9mzVZUlG/VtS129Yxx1q1rZ42rf79+9sknDtCEXQN646+YM+sMsI8M+WI/4WeYs+gM13PNkCGDrbikzLy8/SwpOaWtzEGWbfzuOzt65Jhkt3P3QYuJClHDGWx/8bLVNmr4AOm/WNarV9rRY4fF3gTUQldp2Na9e5YaNfFMQFZS4dmTaCDFZ0llv+eee+z9D9618LAAGz9hnC1dssymTJlmcz6dZ2fP5pqXl48VXCyU3vgH+Nnw4cPsttt+rOyK6TMoH9GiPfPOO+60P/7xjwJp8e2Ack6DRB/bumWbgEr2xMsvv1L+h9qm7NWDBg621WtW2rixo+yaa2bac889Jx0DxHU72bOvAvbhNwDjsU1kiO4gD5jMa9eusfoGB9CDJc18Ad8A7wADsQ2YhwD5TrOqZLFZOWjk/4Ce/I6DOj7nHmK5ne7xn/hcWKdch58mywI7gqXNvs6aOu8FfcRo52/4RmwMXSBVfvHiJfbyy6/Y6FFjbMqUqfbMM79V+YbRo4aLUc14ANaRKQcXfB4958ACObDv4Qv4GfCfAx7snTXGzl2mKzbOwYbbOAm7QP/wh3zGLfnBISD6ynXsq/wdO0OXXRliT9R9huGLHnCQwrP4Rs8Yz7DhQ+VvkBufdWy3TH6D//N8/I1bAoXx4cfVzX7PXuvbr7+FRzgNKAE3qSnKesGCf/zx35i/v7dAUd4P2DcamhqlD+ixyhgFBGoN3a70br13dIS5ootuCSWu5/8u8725tcX8AwKsxZwGlDB61WiJmqY0Wlq11ioqawSKkmVDsyXed9wDeOeVF1DUPKDoDzYC8kzcIwGPBFwJeEBRjy54JOCRwA9aAjffMlt4KF3OvUBB1RneBUW9zKkp2mreXq3W0thgfXr3ECjaLjXVAgMDrLq2RiAfzE8xAGCXiCXqsDwJfJubGts6jTpAqQOEOk2XePGF7ed2HuUe/MyLr7eXwyQgqIGBsmjxeuvdq73ATAJagovNmzbasKFDv6/ZRbBN6hYBCkEHbDSCHAIEgiJ+V1hYbddeO80OHzmiRjvUR4MZA/uGNFgYJHS3hwFBMFZcXKLAwD/A31JSSXM7bT/60bViZtbV1lpVRWUbCFZlhw4estiYWAVssDR6ZGUpHbyyolyMGBptxMRGC+AEBGtubrVJEyfZm2+9aTRzKSoqs8FDBigoPH/houWfv6gu0dTLIvg4fTpHIFnnzl0FpjlpgI2Wl3vWOnfM1FqdPnXCUlKSLCKcLtC1FhEZrvENGDjItmzZakXFJepMTqOEwMBgi4yIFnjor67mMHdbFVghexhyBMt9+vayHTu22cBBA5wu5VWVVldbpzp29XX1AgEIXgiIYdjC2kPmsM/4PYxIgkWCKsAugqrIyGh981maKwESx0THKI2RupgEcaSZL1m8SIGcW1MUwBuGB2McP3a81ggQiGCSABId4Hc05wCMBvQDrAWoI7AHXAM4WbNmtdJvx44do6ARFhodidHRkNAwMRFpAgMzjRp7BKLUe0WGAJ6k+NbW1SngnzJlsvXr21ep8ejH6ZwSGzOyt8D37zZssELqKZaVKdCGbTPjqumqHUoQCtOMsdIAhkA3NS3Nvv56kQJlglOaigGUvPLK25aYGKU07TOnz6h8AmMFtHObXwQEBVpjU5OA9P4DBghQqayqtvDwCAsKDtUaHzvm1N1sbGgw7xaz8FAn/Tz/wgUxQtFPdBZAU426Tp6wszk5WkfSpN3yAQT4FwocPQEEQMbYGEE2esl1gEoEyfyLTgNWcx/kHRocYhnt29uO7dsFNANIcA3ADOAa68b8AStZR4Ak9MYFLvEh9fU1KicAG4p1RwfQMVigbmMSnsl4eC5AC+AL/wf4X7JksVJnCfTdjvWAAswHEAKGucveBBCERQzQwrMAXr/6aqFSvwF5YHMPGDhQbG8a3ODHYK2ePHlK7EsAmZzTZ5Sez//R7x3bt0nHmR+6SYdw/BfrCZA697O5NmnSRMkBFrBTExM/UaRmPEuWLreZM68WsID8kBH2C5CFvuK3AGbwoS4TjN8BhOXmX7CQsGi7+ZbZAlT5RtbUuKUpD8AEY8RWYDhTf5f/A/wDFsMgpoF0l87tv2fu4UcBUyhpgB+g/jNp8awnadr4BdLdnVqJrbZt62al2VdUNll4GHrRpIZxHTIzxIwmhX7osGE2f/4CHXqRar1r926Hke7trTT54pIG65CRaGVllfKnpRU1ymbAtihVcPbceUtNirbfPPWESn2kpaYI1J91y822fv06sVfxc8gNcAkgzGWk0RCQ3+FrAX3wK+g322SffgPsbO5FazUfgeAA4431jVZf39C2bxTLH9MkLiIi1IqKCmzGjOm2b98em3m101hs1eo1Wn/WCDmjb/hm/BA2Mf+LBboXexLgHT4K+QJiUopg63Z0JVbPHDtmvK1du84OZh+2+nrmYzr8YS/OzMywpOREO3nyuCUlJVhQcIAd2L/fZs6YaUuXLLGuXbvo4ACfiP5jH9jN1Vdfo07rN914i/wUdV4jwqN0KPnll3+1IUMHWk1N1fd1P5kTOsr64Mvwk9g6a4F8AdlYe+bCddgfTeKOnzguliGHgsgB4B1QkWvckg+wvPEPMD2xTZU5qKoSYMc16DX+hz0Ae0RfkCd2h21hu/gU7IS9gPn16dNX48H3sj8dOkTNzvFtDbUcxiWA7V8++FBz5168L7zwwh9s/PhxNn7caFuxYrneR7gPPhBbcWuSs58yZ/SH9eT3gLIAmcgHXeJ69jIOPwA58U+Aq+x5PB9/AGAOAxP74x2Ge/IzTZ7YOxgjwC4+Cb+H7waYxB/gh7FZ/o4MeBdg7sEhwRYaFq7nu1kMbg1t9gdsFn/LnPg7a+mWCcKXcA0NAXk/4qCINX388cd1v8+/+MJ+97s/WXxihBjBgMasa0BbfV6nMZK/bBhdcdPk+b1bS5S1cuuLuun0jJ1v1pvrfHz9VWPbScf3scYm3j19rKi4VI2WKiqp20tTJi8BotQW/VupJmrY02jJ7K3XX/XgAT/oSMgzeY8EPBLwOEGPDngk4JHAD1oCN98yS6AoL44uIHopU9QbFmlLs5ot0Yl+QP8+1i41xZISEgSGNrU0mZePlwIvvr6vE+rF6ye1QlvVpd7pQt5svt/XhnJS5fUi20gNUqeJkcsE4F5uN3telAWKLiI9NFOgKAHcZ3M/s+3btomJCfhAIMeLNGwnGjMAHBB4ELAQBAj4yadhR2cxSb9cuNBm3TpLNcKCg2AFVllYeKTSlmEj7di5y06cOGmhYWEKSAoKLyqVtLjE6QTdp3cvi4oIt21btwpAy+zQ0cJCw8SK4ys1JVWsJIDR8jKCpSgrKLhgXbqSplrgMJO8/a1jx05KoT985JDl5p5TINuXupc+PrZv/wEFuU1NLRYXlyCmaFhYhKUkp9mhI0cUZMDkCwr0t7raamuPDPx9rb6uxkaOHC525bBhQ23bju1iqSS2gb1Hjx1XZ+Tv1m+yrl262vbt+617945ib4QEh4oRSPAJWDB23GgbN26Mrd+w1qKiIsQW4/eAQN279xTDkmAP+cLOJKBzm+q4a+vWTmOdCOgI2Hr17G0FBUUCNGFwwSpiXalbCvj2+ReftzWAqBLATOonQTFrR8MnWD4tTQ7jCaATcJL1B0wkSOPvgOIEhQTlPJfAGqAPfaS5hn+AtwAgBfsREQIjYNMCPFMzECYotRfRJdJtE5KSFEA3NTbrecwL3b3t9p8IHH7zjTfsXG6pTbxsiIJymMRbN28Wg4xmPYyBwHXChPFWUlpsixYvFgAP0AqIBcsSJtiLL39ggwZ0kTyrq6oFwNJABbAOkAbgirmS/ujt46PP8fsrpk8XeMHYqfnGdcNHjLCNmzdLr2ngRODNWiXExVuQn79VlpU7zdK8vOz8hQsCxgiIN2zeYjFREQqGnYC8qK2buJN6y3oVlVZau9Q46U1OTr6FhQW2dTmnPEQn2YkaJZ3Ks9TkGAEkrAe2nZ933lKSEu183gXzocawl5fWGbDDrS0HEAUQAaiA/qI/boDe2ESKeUfJETBu6NAhAh4AGFx2Gj4BewRIQhc+/3yZ3X77dWJ5cmCwYsUyO3KEru7XSJ7YnlsOAxkA8uAvACa4L6xLdAE/xT1hOAOw4CcIzAEhPv10jmyaOTLX5ctXSI+HDBkqwAYfBJDDgQos0nHjxgrIhfE7c+ZVqgkbER5htXWwP2lQNVqAD4xtwFSuBSQdPHiIZR88YuPHT/i+/iJj4RmMG11xa2MC+GCL/A5/SvpsVU29tZivtbQ6TVVYG+TNz4Ax6AFzZr58hjV2GVysUXBIoGV2SLfMDu0FYlH3eM3qtbI/gPwPP/xIjEdYdmSpArrS3AYQBXukDjI1P0MA+0qdQ4uK8grbvGOfxUQFCZxPb99eICVAy4BBA8XuzuzYUcAQ6enYFOAK6eNx8Ql2/MQplaWggRUMv5DgEKupqraoyAgbP3asNdbXWmV5ufa00NBgq2+otZSUZPkf9JT1BxTknjDKqa+KbbDe+H/2LABVms9FRsVaSXmtVVTVit1PTU8/X39rqG8QkMQBYVNLs/n7eInJ2qNHN5s6dZJ99PFf7Ec/usYWLV5iR4+dEkscMI8v/Bb6+oc//FEye/nlP2tdnCY0vpZ9+KRNmThW8ujbt5d9u/4bS05OFDO0phqmq5+tXr3W/P0CLSgoWGvXsWOmtUtPtWHDhtiqVd/Y0GFDzM/PRz5p2JChtnvXLtUkRp+XLVuqwydAeWwXViTp+LNn3WrffrveGhqazFq95bMARYePGCK2HeuJfbL3wvZGx5EjfgOgEzvg4AGgD/AQmZLt8Pnn8wTWoncwR6lbTKo29sJBGn4AXUQnATqxLwB/Mgo4yIONzaEFB3DYG+Ah9oFvho2Nv+dQFHsghZtxMi/uz/3cxluUbODwBn8+duw42Q0sfmzAx9vHfvaze61bt+7yIfgg9Bi2eFlpkaWl8b5QLZ1hzvh35sd16DS2wkEK8wDApAkg42e8ZFM88cQTYhpzD8aGreK/8D/cBxAXv+iw1c/rAAU/x7NYq8SkBDH1WevQkFArLimWvLERxs/v0WvuhU6j54Cmqjs7aLDsGt/H/oeeMQZ8GeNlHG+99Zb+BnAPs531Qz84+EDeyI79HDsl5T88IsKWLlumgxcO6WbPni1QFACb58AWFSjqSy1cU6aLW0/UZYFib+6BuPtO6NohOqH3ymYaN7Xq8BqgE//TqJIPXkZNUcqY1NY1OECoFwf/Lij6twL2Tvq82ZuvveLBA37QkZBn8h4JeCTgcYIeHfBIwCOBH7QE/h4oyouoXiFp0kHKE+Gzl9ngQf0FiibExYmtByDaQgoSsCq1QqGvKB2/RfRT1QStr1NgQHoloKgDeDjuF5aoyxTg925nUzcFmZdf/v7aa6/Z4sUbrF+/THvggQf0Mv7pJ58KFL3xhhv04g/gRBodqWq80BPgEDy66Xpu2jZsRsZTWlYm8JEGQqQhT5t2hS1dtsKWLl1m5eWVApYIGAqKKy2rW6bAl169e4nlR8rcqpXf2E033GBV6kx90iLCIwUwfvzxxw5gNWCgamGOHjVKQKW/v6+tW7dWzDaahAjAOe806khKSrSyclKUaURSb12p3RUebhs30SAkVw1HSH+m8RIAaVBgiF0sLLTAoCCBzT2yutnB7P3m7+NjFy8UsBx2zTXTNDZYjCtWfqNgizp4NPFZvWat2EUFFwqtc6cu9vWSNZYQG2qxsXF2+tQZS02FScf61As4CId1Wl9jN998o+XmnrWDB7OVSjls2Eh1tAeABNwkCCSoh5FCOh/BHGsJcAk4DWADKEna4PQrZ9jWrdvF6vvgg/cFrDgANinFE2zzls3SBzpbs947dmxXAEyQSzBN4Dd86HA1dICNQlDJs2EcoS/IkeDXbbYBixCgl8CaL5i51TUVYuQRSAOgAagAcNM8gpppgKNOzdsWARWkSCcnp9iZ0zli5xBcKg188EA1iXnpxbctLi7IBg8eJJBgw/r1FuDnJ3CUTr8Ek4CJpN9mduxgBw8dUn1QQD10lbktW7ZcsoNtSGCcl5tnXy3+1uJjghR4EuAC3GIvjz76iK1ctcrWrV8nnaEREs1c6KoMMARwPXjIEFu0ZLm1a5cqMJCu2QT9ifEJFuwfYDmnT1t5da0lxERJpm634mXLlylFm0Cc69Fp7AF2NetHHUnMHVCZABxWUX4+Hb/bC7QDqMYGGS9MRg4BABgBTGDL8pnRI0baVwsX6v8E46TrsnaAfwTOXEtATR0+AAxAOmQOgLNnDx3D+wmsYowchMAsAizhX8YD0OGmxBLowxgjnRl9BQhbtOgrO3nyhGo+usx2QFHmij8BQGZsgCqAEIDyAF7MCX35+OOP2hpq7dKYAHpeffU1AaDoFGNeseIb6TisNO7N+ACHKC2yf98+u/XW2QIbHKbsCLtw8bz5+/lbt+7dbPnyZQLLAaSZO7YMWwu5UiN49Zp1qhHMeLgv84URhozQf+aLnpBGy7ixPz6Lbt7/wEP2zLP/bgeyD4mhHhzsL/AD31hSUmnjx4/Surn1HJEnvhQAhvFTDmTatEm2fPlSPZ8DhYULv7LKiirpaXb2QQEVHDBhI4Ch9Q1mvXp01Zjy8nKtpqrS4uNiLSoyyqZdPk1ybm5psVWrN1hGhyQdSLG2NO/BOeIT+B0y8PfzU0MxgN5169YLFI2JjRf4/9HHn6hR2ZnTp3U4B1s0q0umshyGDx2q5mGxsdECC6dMmaQ5sf7uQQdAHroOew/QFL9TXVP1vZwp57B+wyarrmu2kjJsI1B1sKOjYqyqEuak06Hb19vLGhrqLCY60oKC/K137x6WfXC/Pfzwg7Z8xTf21y+X2a9+9ah0H4YgTdq++mqRAMc3Xn9TDX7QZWwHP+TsFUltB3thlprGYd0Fq6utlx9p1669HT3CQY3JP/MZ7J65zrx6hi1Zskj1cMMjwuzAvn02/cor7auFXwowBPR67bVXVTqCVHLK0Nxww43y0bNumW2LFy9VI6fyskr5mcWLF5mXd4slJjqlGQADSdXm0BL9Q1fQMxjDjJ/9zm2qwxzwzaTPx8fHqSQLoCl2jm65bGf8Eb6A9UYXYYgCvAIko+flFRUC+mBf8iz8C6xIDk5YO8BSF+zkkApwErtAPwEt2QuOHj0mJi7vDs6BxVCBp/hY7nk+/7zNnn2r9kSu4V2DvRN2bVNjnTID0B9A3T/84Q/6GfYvQCc+CbvlEALfi9/58MOPVdcVwBI/yfzwr+g+42Yf5BCI9xTuxWEJvobPI1Psl2vYVzdt2qhGgcgWAJg5M1+yaNhL2fMA8dFrngEYC1DNOmVl9bDiklLJlXVhn2Te7KH4AD7PeChXwNqSfYPf5zr2Y/ZJ1oOSMmS9ALZS2iYyKkoNAimpEBIWKn9LY7Hqmhr51fq2Q3I/H1/9HyXl3dFNq0eX3ENxxvW3WvVOjdvv3xPNy2pq6lRqiDqvZEEAlJIen5d/wZYtX9GWTv/3QVG9KHnS53/QMZBn8h4JeCTgSMADino0wSMBjwR+0BK4ZdbstpqiXqo1yRk6/7o1wAwVGgAAIABJREFURS9litKJHqZoelqqJScmfs8UpeC921gJ0BPH2tLarAZAAhoA1urrBd4BmjqMUIdFSgdph0XqsHHcF2P3pZiX5r+BouutX7+OAkUJEj75+BNbtXKljRk9WuAFbBtezN1UOdglBBJu8wYCDAIHwAvYDhGRkTZi5EgLo4lJzlkxML+Y/1crKqmzqIhAMRCU9mdON2UmdubsRbt65hTVcPx83mdWXFigmqYAWYcOHrZTJ/OtT5+udvDgEdVd7d6tm2oJRkaEiQ1HvUaaUsEYBRyLi01UeiId3c9fIIhtUSCS1aOHUr5gO5DeTjokjTQAu86dy7OS4jKrqauzqOhodcy11mYrKS606IgIqygvtbvuvN2GDx9qS5csVo1J2BkEP4OHDLU/vfiSyiXQBARWqJ+Pn9JUv160ysLD/K17tyxdC1ODQKqmtkq1KoODA2zylIlKwWTtkOP06TPtpZdeVjAKKMo6fvTJV2rcwTUEb4BKdEAmeAX4ASDJPnTOMtrFWHCwU1vw2Ml8Cw0ysccExNbXWVq7tLZ6ksutW7dMgTCMByYa9R1zcs5bZkaa1hLdAZBas2aTde7cTkEgusD1LlOUIJOAmuAOHQQUCwkNtKuumiFQAl0hNVIL7eUt8JBUdeoa1tbWCfhe8NcvFfDDHiXgBewFtIC1OHLESFu7Zo3FxcUqRTo3t8Q6ZiaZr7e39endWx2g3ZqrAInUPUQHP/74EwXlBOpOI5GFYjFNnjxF61BTXWPr1++wxMRIBbQE5n5+/lbf0GCXXz5NKfsw0uhiz3hgA3M/Gv906dLVTp85YzW1tdJz5oYul5SWqexDMKnvEeGaU11dgzW2mKUlx2tOgNGUD6ChDWtEMIpNEQgjL+aZn58rEANQjDp+gAyff7HEhg/rI1AJ4Jj1X7z0W5s2ZbQtXb7eEuNDrby8ysJCgyzAD91tVRDOmihorq/X2vE81hFgAiACgBhQEXAO3cRm8CPInnGxHgAd6CE6wu8YG+AOusr/92fn2IRxAwU2aP1DgsSOAzDhWVzDv3wxbtiNAA6AJa4/QVYAGoAGpP+yZtR85bmAHjRlATQCPAAQAaRm7ADUMNYLC6ts3LihYnUdzKYJVIQ+y9pyOILOqpZhSJBAD+YAQAwrzGmwclDzhFH87TpSjIdLdgD+gCLoGDID6ILBBYAH4OXqDkARPrdT5642bvxEe/+Dv+izbrMxPss4+QIYxrZYb9bY7eRNWYjNmzeZfwClMZZZbu5FMYOzs4+r03x4WLhdvFihcg+AyQDtMB2378y2fn26Cfz/bM4CS0uNs6TEROkXhxo0ITt0+JB9+NFHFhQcqEOfE6cuWFiIl/n5+9u48ePsjBr+FOhzlHkAqCkvr7D6hiYbNHiIGHCUQaFLenq7dpZ3Ltd8fbxt5PARtnLFMvv5ww+r7EpkZLj9+CezBBK6KdroIbrGPgG4xBo7DeQaBH5zcIGvw+fs2LXb3nn/EyvEF9fUmJ+vnyUmJInZjY9T+nhFmRoRTb/yClu1coUFBPhaVo9udtddd9iSpcvsxZfetxkzJqqsAPZCRkR2NgzGQda7Vx8BTzwfHaCMSlhYuPwoadfR0ZHWtVtHO3PmlMpjlJVV2OrV6y0oENZflPSYbAD8TmFJpfXMonO4l+bNwUb2gQPWr28fW7t6tQ7MevTMkr5RLgUfAdDI/Ldv32k/uvY6mzNnntiSNHFKSEi0Tdv22p23XafUfMA9bB9fxFjZj13GNTaAPwGYd9OeAUTZW+k+T4kC7APdZZ+ATYl8Yb8D6uFvqDOMjsfFxolVjG5jmyGhHOTFCuzknnzzez7HXsSz0VvWlM/APmVubiM9WOiUE+FwFpvGxjXHoiL9Dj8077N5Avh/+cvHZA/vv/++/frXv7NevTpaUmKcDvF4FvWA0UUOQ5AbICd7PAcpAJnYAT4BvWJfBHzE5pAdjZcA4rGBp556SmvOswCPAUXxX/gWZABgys/Ij5I8R48d+Z5NzLXYOp9jL+BwEr9M+RL0i7mjq/ydPa1b9yz5HvcwDFnh69BffCiHJADS7K3Ih/0T/WccZCSwp+7cuUuNpLAN6nsnJCbauvXr7ec/f8pi4oJ00HXTTTdpD1KTvUtAUdUNbQNE8Tf4Ob7dzAXeB91a9W7WiVtjFMVhz+I9jX3NBUU5CDiXmy9Q9Ht26N9hinIIzXb/+isve/CAH3Qk5Jm8RwIeCXicoEcHPBLwSOAHLQFAUQTw99LnjVpNXjT5dGqK9urZXUzRjPR0pY/VNdQphd4FRWHE4VibW5oEivLl1hTlGoGmdJ1v5USflHnftg71TrdRvty6lvzfbchBsLh48SoBjhTuJ3AHFKVe4+xZsxTMEEQAqgCCkJ5KUMYLPIENrA0YRQQqvMgD1uzbv99i4+JsyNChYio9++zvrbqmTgFmbW29lZTXWWiwnwBKUrdDQkMsN79YY5w0aYQNHzbUli1ZbBXlZfpMRXml0j8JrNWsJSTU4uPi7KEHHzRfHy81rpkwYZwFBPpbY2O9ArSxYyaI0VNdXSUQgAZGsDDi4uPtbG6ukeZOx9sdO3ZZYWGx5eYVm4+PWYB/gLrHA4wRsJM+37lTpnXOzLTz+bk2auRwy87eb8lJida5cyeLjY9TcLNy1Wrr13+AXTaRTt2l9tzv/129Bm666WbbsWOnzZ+/2OLjIjQfp06oj53LPSsAydfX28aNH6M6frAeiSZo7rFv334BQwRybtAFCEKaIwwrQKW5c+eKLULwimxIR+6QAbu0WOvE/dz0aVJWKc0A+5EGDk8++YTWlWCd4I4ADpCWwO3smbNiHBKQ8XnWncCLIJrgmrXgOoAiAlFYRLD3nFq29bZt+2axzQjCCWQBrmB5lZSW27fr1qte2T33/EyAKGmCv3/u3wXgAMBzDwI2An06+NKZHt2vqGq1tJRw/a2kuNiiIiIEjLNOBOkAEOnp7SwhMV7d5QEw3377Hc2Lb9Zl3bpddsMNVwgcJR2XQI9u94BlAAyAI4BEzPvAwWyndi911hqblDbLsw9kn7AhQ/rZpq27LSXJAXsJSGE8YVdHDh224IAAq6utEYBTV9+itQdcBFDBDiljcCB7v8Angn3WlUCeAJ+/AbgAgPzpT38SSwrWk1vfkrp5yJuAGt2gWRb/cqDhgtUR4eG2Yd16gRncE0DlnXc+tQEDYOilCPxxa9sBLhCwIxMad8B2oh4l3aJ5JuwswDLAAvQRG+czNGkjoGc+zAFWMT4AgGjPnl324ot/0pxd0EAgd2OjxuR2vYdhybwZHwAh16AD77zztuZFPUn+z2dYS9Ln0SkAXgB0NbXycUBevtEBfAWpo4CiNFRCPwE9jx8/JqCEgxeVmejVS3bo1Mm9QqAI7NYxY8baNyvXqBYyIK8LpCAzQNM77rhDwDL+EKCIQwq38Q26cvzESbvl5tmWkpKm5ksAo/X1ZsnJMVof1/fiB44dO2vJydH6PDoMC/jI0cOq8QkonZsHyA2oYRYW5m/hYRECKZBBv379xWKFKeowdNGdcBs6ZKit+/Zbi4mOFsiCn8bOt2zdqnqi6zess6Mn8i0jPU7ADQcIrHVVdbV046knn7SVK7+xZcuWWUJCkpWWlYv5BhAYGxcvMDoAG4mKslLS2Wk0VVdryYkJAgMbGuvsyisvF/iP/qMfgEWAx6Qoo+vID9Y2bDn2I2RBSQvmAcP2zXc/tAsFRbLhqsoai4mOUq1e9A3ACoASG7n2mpm27ts1VlFRZv0H9LV7773Hvlz4lb3+xttqgAcoRio1z6cpHczT++69X6Aoh3zoPQ2OKIcBExN953AqLp560Dk6JOEzS5ats+iIYNVBxs+yJwI2wqyXffXrqRrK+FLq2d5844328ksvidlOU72333lT/rp7925i4DM2QK8rr5hun34613r16mOFBcXKKKCESUaHdmJrA/qhu9TsxQfzbJ6HnWBzzA1QFB+NTrAvsKaAohy68EzWn6ZbMMPRdXTYYeqmKPuCdYE1zN4PsIiOtktPbzugiZO+co2bZg/4z/oBAjoNqkaINYlv4LN8OZkJR1RqwQXfKP3A2LBXbHrOp3PUqJBDCEBLfEGHDpkCkBsbanUAVlpaY4MH99H92L95H8E/AXaj28ybvQsbxD5Zb2wSWeDTYcnybsIBBsxK9kTmyNzZ3wAn0T/WHYYsn8G/obvds7rpEAPZwOhkLfjGx3CdUwc1WjbOz8gIZjq1iKlTzvowPuSKHfBZ5IaOIxO3yRj7Kj9jFzxr//4DkiVMcHwPOg9TNBEgd9Mmu/feByww2F+gKD6S+tvoAwe0+FfS51XHuS1DyK3je+kLucsU5Xf4X7drPeMCFIUR7dQUbRErHaYo+xxMUZjY/Pcfpc97QNEfdPjjmbxHAh4JXCIBDyjqUQePBDwS+EFL4O+Bom76fHNDg1g2Pt5mDbU1ltW9i0DRzIwMBXuAom76vNtEyWWKQkckGAEU5WWW11OYog4btFm/A+y5tKaoA5g66VTcjyCZezg1RVdZz54dBYoCAlBT9IvPP7epU6Z8z2DjZZ4gmZqWBOLcAyADcI1gBcAEsIaXc4JvUjIJdgj8Pv54roHj1jWYugYTMBBQpSgF94D0JCklRkEQoO8dt91mtTVV9u47c+zGG6er229xUbECC4CMpUuWqqbo9dddZyHBgRYWFqI6dqtWrxRDDYZLl87dFeySSkoX3kWLvlagQWDh7etrFy4WWFhohH33HZ3dy5Q+T3Mk2DqNzc1iylBPL6t7JwHXSfHxlpKcaL16Zqlu3Injx9TUqXffPgpkaBREnVLAM4C+gosFdvpMsQ0Z2EPBLIAc9S0J6gD9YHw1NTeqdl9hYZlldEgUs4p78nnYjCtXsi49FYwSWBE4EZwBnhDMMU8Ce5hEAAwEvzBa6ORLF3SuIRUa8JI6cNRIHTVqpL3x5hsCsGiE45ZfAFyC0ZmTc8YJ2nz8lJ4Ji4v5AYoRYL/33kd21VWXC4ByGXuAc4wNUNQp09BikVHhahRCEA94A6AIQwi5r1y1RjU2qYtI/TSAh7ffeddWr16j4BLgKj//vHXo0N4aGuuttKTUwkJD7XROkcVG+2mc9XV11qtHD+vUsaPYregjwSr1IWkmEx0To7Tq++9/QGOHnbN16zYrKiq16667VjItKixSKj01TZkLYAOMVrpe79m710aNHiUboXFTTU2zDRjQS4F0ZsdOCq4JHgHnsDPqvVVUVjq1944dt6b6eqtvNMvq6qST510osTGjBml9ARVYB2qvAiDCnurZ02EPwT4iJVzph2aaF4AB6wQwDguKQJhSFjAuCeD5HMG5mz7PPa684grVNOTwAh2Bxcu/gBHoIGPm3tgUAAHgNteim3w+KsqpN8k6owM8H9CQawFV0CcAeeSGX9m9+5Ddeuv1AloBqUltfu65F+3aa6+QT+BZ2DxzQad5BsAMY0aWsM0A9gEHeQbpv7Aez5zJ0WdIdedwAUCOOTj1Uf205pRmQMcBNpA/jbJYpzWrV0vn77vvXs0fIBagEb8FW69Xr55ig1Nv0ulav016MWLkKNu8eauNHDlK9wfU5O+sE/d45JFH/kOTFNaJgxjkg+8FpKSZ3SOPPCr94f4uYxQZIy/myr0BkRg748PO0P2omCirqqqwhKRE+Vp8K3MGvGik9qSRwp0ne4dtDcDHc7mWFHd+n5GeYZs3bdJ6XnPNNUr77d2nj0pBfPjRh8paAHBkLCoV0tqiRmTIcOiQwWI4Y2f4opraegG92AalLwCoqduan5trnTt1tKOHD1tVdaMlx4fbZRPGKZWcAyNAQp7vMhtZG/4PoMghBZ2t36BW8DmnWzlAP0zE7j162Zx5C6y03PEfxdRuDAiSzXOoA9v98mn4pXwLD6O+aaDTnK++xl566UX76uuv7VdP/NGmTBohXUKPODC44YYfW9euGSqDAmsRv/n883+ymJhIO19QZgP79bRnnnnGXnjheUtLS7GLBRfsyOGjYisDjJI+TJp9XX2zGgFRquPTTz9R+Rr8OIAne42Pl5dkuH7dt6qdCnt90eKvlBaOvQB0waBGn6dNvdwWLPjSOnXqIlZuSHCYrVm7ycLDvW3q1Mk6iIIp+cknn8g3ogvYjtvgDJnxd+wZW2IPRkfJDDh7LkdAM7ZHY6Tp06frs9g6IDF2CYuyR1YP+27jd9JH9JV1AhQl+4BDDuyWa/Eb6Cm6DrAIiInfAcxjTvh/9JJ9CYCQmtjUhMXHMG/0Bx+Lb+E5T//maZU3ue2226V3ALSjR4+xbdu22vQrp+lf7s3+SZM4WJHsU7xzAGDDOmbOXMNYANhvu+02+WTAX+aDzeBTsC3ebQAt2a8cn7VbOs7n+T8MUHSFse/du0dMW9Zp8eLFejay51AwvV26bLCwqFDywZcgD56Hf77uuuvNy9tHIC3vTayVW3MV0JFr2Se5Ft8NUOw2ucLHsPdhDxwAsT7I7tFHH1X6/NZt21RflM7wlzJFZU/NDhsUUFTNNtu6yjvvg07zQDdjiP+7JZXcMksuyEy2i59fgPY39mxAbEoekUpPg0oPKPqDDm08k/dIwCOB/6YEPKDof1Ngnss9EvBI4H+WBGbNvvUfps+3NjV9zxRtqq+zHlldLS0l2dq3ayeWQkNTw39otCSUk++2Rku89NJoyXmhbREo6jBCHcCUgPPStCiXLar6pD4+36dRvfnmm7ZwIQBEmkBRGBlffP6FmhzRyAhAyQ0iYCG6zRcIMABlYEkQ6LuNWgicjlGXb9Bg6927j/3iF48ZpawiIsPUTKJHVk+xNEkf9vXzU2MhpUgG+Jmfn6+YnQSU115zlX02d47AxLvu/Km9/trrCi7EEqur1wv/L3/xCzE5Dx4kVTbc4uJjrbTU6eI8/cqZCjIDAwPMP8DPvvnGacpy4eJFMUGPHD1m0VGxanJRWlqutOeMjEzVdauoqhLTlU7wbk3RcOpbDuyvzvMEq36+Pho76dUE/dwv//wFAaNHjuRaYkKYJSUkqZEPDElAOYJEmBcEMDQqaVRjBNJbKy0oKMBSUpMtM9NJU4SlxvWATDBMWBfSHl1QFHCBYA9wBRYhARjBE0Ff/34DNCcCzdLSEgVdBNQAcKQKw8wFZD137qzGRQDIF0EWYBTrMXHCRAV73J+OzDDrCBgJplzAhIAYEAegGjaOmz7Pc7y8W8W04m8Ed9SKAxilpujWbdvt/geesBtvvELAEX975dXX7IsvFlqPHl01XqcBircVFpWKZdexQ4KYf6mpKQLr0lJTrby01JoaGwWOAH6Q0ggIzHq3qMTASPvoo48FZjlsxpMC04YOHSbQrKy0zIYPH6Eu5syFdaRDdUhomGX17GH1DY0KlHftOWyx0cEKRqnnRmmFCxcuWlJyshhm2Bkgg2tvpBknxAHy1wjIRI8KCkoEJtPc5/XXX7OZV83Q/GgARqBcU10lYJAAHLbmipUrZF8AZsgWxiXMUeTNzy7QCWsYphb2hz4gN/T/ztvvsI8+/FC2CwMTYJPAm2sYK3YEKETTDreBC2AsIMKiRYuVIs03oAP6RXBPKieAAfMEqABUYH58ZtUq0jrvF8hAnU7q/D7zzLN21123CyThMwCsjI/7wXADHAXgB9CH7bx27VpdC7hA7UcAns2btwjkg5lKOQRAUewHYIGyBvghGOGsJ6AgwEyHjA5ab2QEmxVm6MMPPyTWF8+jriPgBs200CUOe2CKcg/YpNQ+3LiRFNbBeg62BZAHoANLzQVeBFI2NmrOgJv8nW8AkLLScqWvMh5shvRl9BC58Wx8JrLjeu6BfTN3AMLQ8FArryi3Hr16SieZB9fDpsR3A6rjI2jKA7OQMhCARegbz8DvAYoiB/wHgFqnTp0tOCTEtu/YYXHxcWqkc/BwjrVvF6dDqpyzOfp7Xn6phYd6K/OAg5lt27er/m/vPv3ky2gyhh84dDBbTFEaLR08cMBqq6usQ0a6FRVeFNt82PBhNmnyRIE+fLP2rDPzUw3IDh0F/AB2US+VNYX5q9TiyGhbvHylWOWAwbBRacoDU5QsCtjgAwf0F6u3ualB7FQOqk6eOmGPP/5r1T19/4MP1bSHlHh8EGuL/WCb9IAB5IQ5CDuQ9HlYedgGJWQ4WOJwEdsDuDpy9LRFhAdZRUWtxcdTEqBFbHn2qg0b1kvGHDAh/9r6VhvQt7tdf/21qikKIDp+wjh7443X9TP+nfXABtDtCRMuU8OwxIRk7RMcEq1evcrGjB4pGwKMxB7+/Oc/ay74dIB7dAddYN1dwJ693WWV0gQqN89hdOMz8OOwK5kvOscasFdjw/hNdIz7YZ/YJUA5a8aeyzOxJxiL+CRsFyCR+zI29Bag1D2cQ5cBc2F501gQEBb/CsOZZ+NXePZDDz6kAw0YpOxn2BZgNeUjfLxb5UewO7dmNffFR2GPTvZBqIBR/u4yMWFaY+P4LXwDssJuONBjz6O2KvsU+6hjQ0m6F/sCh4DMBZkCKpeWlUgvuUdwECVPmnRPZIicXP3Af3N/t2ZoRkYHS0lNEyuaMfJc/ANjYj3xoW6NZuaHzcK0pb4vh9WUHUA+nTt3EdDLtYD1/gEBtmnzZvv9739vXj7earTk1hRF3oCiAKCAoowJpii+x2WCXpoxdGnzTbfEktuAk6ZK/zsoqt6IXt6Wm3feli5bbubl8w+Zop6aov+z4hnPbDwS8Ejg/10CHlD0/112nk96JOCRwP8ACQCKMo2/lz7vS34RDZXggzY2WJ/ePQSKpiQlCRwkdd7b11vpnbzYtra0KCWUupm+bc0maLQEK8JttOTWFOW5sFr+T93nXVCUF2VekumAunDhKuvaNVWgKAHeXxf81fbu2SM2Ji/MBPa8uAOqEAwSlBOUEVAAKBBgAZ7ysg+rC9blsOHDlf69ZMkyq6ystz59e9nu3fsts0MHy83Lt06dO1n++fPqTk7n9YCgAMvPh7lk1qljqj39mycs+8B+gVrjxo63C+cvKFDYuzfbQkMCLTUlxSZPmmQ9e3RXumNGRroaLZWVlSjwGjZ0pGoQ0syDGpMAdICiq9essfSMDJv72TzL7NDJ9u7dr5px53KLrUOHVCstKVfn78TEWK0eoGthwQUbPWKEZXXvatu2braePbOsT+9eAq/pAgv7Zuy48fbiSy/b9h271Typlk7rQcFidhHoAuCQTkjgz1eXzl1Uwy0oKFAp7hcvnjcfX2+lnBNMUZeUQBaZAhIScAIaEaQif37PN40mWBMCMoJB1pSmJLBfWWM6gQMYsj433HC9mHN03ybl8qGHHrR7771XJQwAJ55//nk1egJAuPH6GwUIEmwSDKNLfDM2glCCPO5LoAdIQnDNGAnqYN8dP3FMaa4EqTCtGB8gRfuMDrZn7z778KOPbe/+0/abJ/9NqaQ0NXrrrbcFghN4wrzKzT1vPXp2EVP0nrvv1lxoHgJo0bNHD9u/d69liKVcLpCPNG/qYcIuPXX6tFhzMEE//PBDgYYEdQA0BJ1iS/sH2IABAwWUuKAmwC1s1hGjR9vhI0cFDFdX16lmIcxG1spJT71oNTX1qmeLrRGsw0AEkAQEdRiy/TQ2QMmGhhYbM2aYPfLIv9mCBfOtX58+OsxA9iXFRQKSJowfr7p6fG7Tls02ddo0BeWAaNSahB3Kc2F8AVIT3BPI04gEwJzgH0Cu4OJFu+P2O+wvH3yga2EJ0t2duQBOAP4wh/vuu08MJBposdb4GRhW6OiECRMlL+5L7UHuTdovukCgD4AL+8ptkEJ6Kqw/QC2AeC+vVps9e5ZYioACfB59RG8AankevsZJF6VBzsMaH/fHn8yf/4WTSn7kqMAamKKAogDbgDb8DRYTQAogLoAU9oDs6urrBRTzf2oxwtScOnWK9e7dS0AcPm3p0iW6J+NnPa6c7oCifPfp3dfWrv3Wxo0dJzCS6xk/MgN4Rc94HjoEWIwN4IcBJrAP/k9taJ4F2MKaoQ/IiLkwNtYBXeQ+3BuwEDkh2xXfrLARo0YpW4DruR9ADWAQYBTPYV1g2aH3gDPoJuNEHq3NrbZv32F78P57Nf4nn3xKTczoOJ998KA4yMiIsQEy/+i66+yLL+ZbVEy0nTmTb+PHDhdLr6Kq2UKCvKxr9+529z332jvvvCsAlfXK6t5NafMbvttqQX5m6WnJ2stg1Te3NNtdP73Trrv+eo3dZZWjXzAWAUFnzLhKWQfMixqKTz7xG6uuNRsxrI9l9ehlq9aus9NnzkomhQUFOtAJCwmxLl272IwZ0+3k8eM6UKCmNKn0HH5RPgUG/PsffGB/fuUd69w5QzYC4IYOw2afM2euxccliCX76quvyqYAOXfv3iP/yZiQI2A5awYABjDd2NhsqanJ1rOn0ykckJLGZbDb4+NjtTchT/wfgNrl06aoURYd1EePGWVffbVQoChMcUoTAI7TxIqDmzVr1lpkZLT8NmzKDevXWWRkmF28cF52iw1zWEIqOL6E/Q07cZv+YIvoD/LlZ3wCzHMapWFr+Ga3ER97B59nHzlz+oztP7BfQGrOmRzLy8+TbgF0llxSOxodZW6sBSA1/hfb5ZnsBXyGA1P0mvsDQquMxPETOhhFfs7BCPV7CwSKYi8zr5ppV101UwC1mPtFRXbffffbW2+9aSdPHFVjKkBY7Bj/yrsFfhowFrnwXFixMFsZ87PPPit/w7oxDvY2xsUaMibsHbtxy5QwRnwNNqayJ0eOaL/jnrCcWceDh2hq5iu7x/55Jvsd4ydtHyYu/oUxADpz8NK1azdLSHTGiZ07+1ml5ofvRbcAOvkceyY+nj0KgJM9Fn0AqOW9Ab8PwImukn1Do6UXXnjBfP39pOvIge7zjMvtPk89aYGjfk7pHJcJih0wF/TbrS2qd9RWp/Gl+zcOA2k+CdsVHwsjH1CU9HlqilKz19vHzwOK/g+IUzxT8EjAI4H+W+2tAAAgAElEQVT//xLwgKL//2XseYJHAh4J/AtL4FKmKC+zzjul0wlUDeKbm8U2hOni1dJs7dKSrW/vXpaeliYgtJr6koG8xDqgKGghzCNAUd5Q1T3+kkZLbk1RAFJeiAE03BdeN32K/xMA8M0LMMEDqWjz56+0tLRwNeMgiFqyeIm6zwOuuI1/CBZ4ySf4hrmYk3PB0tLiNR8CNIJz0kqpsxcRGWX33X+/zZv3hc2b97kaGcEsgBEYEx2r+nSkGxcWFQkUJN02MjpSQSmAWmpKkt1w/bU2etRIe++99+2vCxZZXGyUArPy8lrr3q2jBQcFWbeuXa1L547qOBscHGi7du+08vJSzaF9eqaaOJASe9nECZIjIMT8BQssMDhYrE4/X+rSRdqaNd9aWHiE0ud379pr9Y2NYsoAeqa3AygtsgBfX+vXt7c11NeKKUrpAlg/h44cduprhoZZYFCwvfznVwRMwWAEFIWBRI3P9PQM+/zzLxQwAfLV1NYoWIeRRMBPLToANLqtA2wA4CJnQBCYmQSf1CiDJeh2dAdQQN6kTxL4sg6woa64/Eo7ePCwAjAYsi6TkcYV3bp1FSuMa0k5RTd4PmMBvABEJmgO9A9Uk5eePbsqgCIgJCgG9CFIJVDmHsi4X7++GhP/JzgkZRSW0vXXXyfAgYC2tKTMPvtsnk2eOtX69utvz/z2WVu9GiDO7A9/eN569e5jv/rVr8WKdMoN0E08x+6972e28buNFh4WJj0BcCOonTJ5sl3Iz1eXcdaWNEfACgLZ6Jgoi09IsFOn6II8WsAxrCDqmgKOwO5EptS7pcYrQNvx46csLS1ZAeD0GVfZN6vXiPVLwMr6wrgi3R0QcdWqlQJ7sAe3GzbBLzIpLq6w2NgIu1hQbldcfpmC6YOHjlpQEGzhLDWfWr5sqfSIyQPo0GWZoLxb1y4Co5BzRUWV2K6MF9CdoJ7Aev36LTZ27HCtN7a4Zs0uGzu2r9aH5wOQoX9iSR05Iv3Zs2efde7cUQG/UyIgWoAeDDPSMwnSWTvsD1YYDKX4+EQxe2GCYzcAG+Xldda9uwMq8hxAEUAn9JS/E6QDFiQnJ+mg4v3359jEiSMFZLjlOtzar8iPuaE3AKSAGaSfc28AAeoKAlDB4kU2jDc3N081M92O3jRhe+GFP6kDOAAkOsy6nsvNVcmGV159VWDL7Nk/1tp26tRR5TS4jntGRUdKhugUtgQjFf1ubGi048dO2Phx4zRuwG5AA9hwACf4FxikzJm5A/QAOvF5QCN0rVNmB7Et0R8XGHG7UHMdNo6ecz98MTICuAfUXb9hg5VXVohJD9iDnNAj1g75slboCLIEyEIPAZe5hrXauWOXZWX1tHVr12l+NAWjDAGNwd597337yW23qTwIqc3Ih9RY5telq1OOgQwESpmoGVydWWAANXNbbfDgASotgD4WFly0w4dPWIf0RCsrLbEI2OftUi3nzCkdeD319FPm7UtzQCdlFxtCZwFnKZfx+ONPaM1gvcFAffDBh1QiBVCdbvf7sw9bQWGxbJt9kkOSsNAQGzdurI0cOUJMVdYyLjbGSoqKLCU1RbZ/9dVX2zvvvmtfLvxa7Fhkg39EZ0i53rfvoKWmJCsNHjCawyHqhD711G+0DsyZccFe5FAKZir3wIdig4BPrBPP4fN0tWffZM0BxI6fyLHAAG/ZG2n+EyaMV6Ol+fM/F0s8OCTQvv76K32e/WD6lTNs/vwF5u8fqAY9NJTat3ePDR822IoKCwTAwRwnPR3fyvowTvRt4dff2ttvPq+xIWP0g/2Bpj3UKoY5CyMVMBjQlnvt37ffqmuqdS8AVvQP2aDHEeH4rYsC0ilvgn5ik+gtz8RPcBDmsjO5L0AgOoQ940/wwQCmAIDYqzqxFxe3HcwVSn/xw7wvvPnGmzZr1mztEegUB0roJAzgO27/sR04sF/vH4CAHL7i99FvwESyF7AtngfAyFrgq7Bj7oV/ggHPWnHYwtxhZQKQ8jNj4gCE++AvAXoBbmEPI2N8woTLxusgAt/DQczLL7/c1phrr91+++26F4dIALfYI76W/QvfExoWrnHgh9kvWRsxToODdaCMn2K+bn1R5Iy/A8xlP4LZP27ceLHlkTsHUjBFaYaGztbUNdhjjz0qoLyxidrzrebj56v9PDjQqd38t+yhv70oqxQTjT85aG/7dksquSWWHADUWzVFKUHEuyTsUUDRiwVFqp9OSY1/VFOUdwpPo6V/4QDFMzSPBDwS+KdJwAOK/tNE7XmQRwIeCfwrSuC/Coq2NDca3efTUpMEiqalpCitlvR5Usr5WSf7aszEi2artTY7HeUJXp0O883fN1riZ6XW62XWqSN66csvwQ2gqFtY/7333rO5c2G0OMX8ATkWfrnQvlmxQiw8XvQJygFd3GZKAAf8rLTfmhoBKQROBAAEAtdc+yMV5qfzOmncsHKKisutqdEsNjZKQS91s2A7AKht3bpFdfQAGQmI/P0IhL3sd8/+VkzS3//uOTXFYew0EPLx9rL6ula74fqrbNYtN1l9fa0VFxda/vk8MUYJOjas3yRmIqzb0LAQpeMS1Hbu0kU1RQFBX3v1DXUTpgswQG5MTJx9s2qDRUWGWlq7dmo2U1xUIIYojZbSUpPt3NkzNnbsaIuOirTs7AMWn5jgNDspKbVhw0eoqz2MWmTXMTNTAX9hQZHkADhMgEE6IYAcQQPBPumuCQlxYOY2ceJlSmunniWMLAIqgjcCVYAUABqXjUPgx7Ngm3ANTJrs7GM2ZfIE2717r8AlgDzk4aS2e4spmt7eqYkG0woQAiCOIA89efnllxQYpqelK2UP9gpyh5lIuh7AkMvKI0AmmCN1EFCGcaBzdA6nridrC+jY0kyU5WUbN25SLcOYuDjz9vG1Rx/9hZWUUCMy3u6866dqeARIT4o8rNDY2Bg1nKmrrbPammZLSaGpUavT4ZeSCz4+dtWMGdJ/5k6gyxxhDMOK27Nnrxi3gG4EpTB1kRkpnQSkdLOGSUpNRmzGaVIUYl26dbdde/fZ6TM50n/AA+QAY5OmKTx7//59qnVLMxTks23bdgEoBMiMo7nVS8DZwUPZduFCmcXGBivl99ZbZ9vG7zZYu7QUi4yIsLzccwJ7Tp06KRB5/hefi726fccuAQCkzBKwEzxzX4AaWJIwoLBLGGQAwoAbrB+gg9sxntRLat7BfGL86IrbYZi5AhLwN0piwKACtAIg0Tp5+QgY4l78nfu7KamADIAv6CcACMDDvn0H7KGHHhA4AZuWSh6kDDN+9A8wAH8B8M5nABMYP+AA4AI1+wA4uAa9fffdd1TOgTXkd4CFq1atFjsS/WTcMAxZU0AvwIuNG3eav79Zu/Q0MfRvvfXH0u977rlbcoGpB4Pu/IV8gXT4UA4B8IUAFjfffJN+n5Nz1s7lnFMTL2wbWaEfMMMAlrEVgDLGxfgBYgBDATv5HTVkI8LCLCI8TH4Re3e7piNDl6XF72HsAWCwLshaNVd79bLNW7dJz7m326wI2+KwBH+LHQDiAN6wdgBS+AcAMYBj7P/IkbOqa0sncw4CKBGCTrfPyNAhztq1G6xfv962a/c+HSwBhMF8W7Vype5fWUn90FSBIydPnbaAwEDVZEYfTp86aYcPHbRzZy/Y6JEDrLKs1EaPGmGffvKxPfPs0zZg0EB1xXZYaa1tLNoc2TI+fenSZfKNAJWASHdh/xcL5Of69R9onbt2t0ce/YXGkZgQb127drYAf5r7VMvOAGL5NzEhwVqamyR71hjA6PfPPWdz5i6xmTMnSWcfe+wx6T6y4dmDBw1Raje6ylw4rONwZ9k3ay0tOU52R91LbA0Gt1OiIVf2xZrAFEb/WA+nW3200r5pmBQXF2t5F4osKZ51qxEoOnzEMFuzZpWNGDFMh5rz5n2m5+JLqVs7d85nSiOn4zdrdzbnjI0dPdJ279opfYLJSZkMDmbws9gbgCVA4eOPPy6QHx0F3GOPA6Dl8Ku2rsYp1/DFfJVMwRb27N5jlVWVuhd6g765zdioxQvIjg8rKi6WLuAn3YwTmJbIwN2HAFLx+aTeo7/YNfbA57EPMgTwtQCkTjZJYRsLN1b7yRuvv2GTJk3WWuAPqqub1MCOUgSDBvZTc0T8F+8e2CXj5KDPrXXK/sOhIDrD35DRT37yE4HTHLZQe5k1YnzIBX+H36SUDDZFyjqgLoAn7zNkYjBHbI6SLOxBEZERsl++mR9y5jCCuXOQw/M5OMEHMUYAW8pu0Lkd8Bjfh27ia/AlqvXp7689lD0JXweoi9wAqilNwDsCB4mUr+DQwAVFKW9x/MQJ+R8OHHhfww83UJ8IGNPXR2sV6O/Ui9cheluTTfcd2a0ryjpyjXNW71znvi9ySOLt7as9GnYvNUV5n2Nc5y8UqKZoQ2PzfwJF3UP4tvN/Dyj6rxiYeMbkkYBHAv90CXhA0X+6yD0P9EjAI4F/JQn8V0BRfz9fAxSlOhNM0d49eyh9HnCsubXZfP0BML2dxkltL7mAonSfd0FR2J6XgqKX1hR15SGmaVvTFhcUJSgg4AIUnTN3maWlhip4JAghiFq/bp0CTl70AS94iSdAIvgGDOE+BA8wE2FJ8DsCCoCbmNg4y+iQacuWrVAjkB079iv9KjYmSkFfevsOAgCoaxefEC/gzsvbyyIiw62gsNzCQmgu02LP/OZhpZ3/4tFfqikOz+Sln7RnUsPap6fbPXffZTFtjUkARdu3bycWyt49BxSQEaTW1NIow18ByncbN1ppebn5+vnbwi+/tqlTL7eqqhoxR0k5P3rktGX17Cb2BazbszmnrX16mnXt1Mn8fJ3GWOPGjVEtPTr8tu+QoWC0qLjEzuXm6V+ATNhNMG1JzSY6oLMwTFRKCpC+yRc1ypAvgT5plqwlLDvqYt555x22b7+TJg8Yg2xh5hDcAYoSTBGsA9QBEpGaS8BOAHjLzbPs1Kkz0pt1675V8ENgRp055uTtA5Ops8Bo7l9UVKiAjPRHUokJ8qZMmqIAD9AToAxQzG3mw9oB0rEW/J2gHWCLMaJXAHX/9m8PiyFFMBngHyh2GEExDOE/vfSSde3WXYDpO2+/Z8VldXblFRMVBN79s4csIszf+vbtLebXsuUrLSI8WOUSqL8KuxUZ5OflWe+ePS0pMVF1UgFmASG/+26DGowEBQeLqQQTiWCZcQB8oEOAMDCtAGFqamoV9GEjTmr3ECsuLbeNW7ZaQHCwgJPcc7kWGxOtQFWNcYKDdD86YrtgKmA9ZR1g8cGE3bRlmxFyUkvU38/M19fbkpMS7aqrpis9tqvSspvFGC0uKhRbd8TwYbZl8yaHXdVW/gBWEyAE4ANgGD8DcLMelLWg7AEplAAhBNsAEDR8IkinERIy4Xdc6wLnzIl5UEuQ+oYE94AI2Dcpp7DmmppalOKMfVNDE50j9RnQgVRON/Ud34AvAnACoHEasMD49rM//vEPAjPxE+gUhzEuKIpOA0YAnvBcQFuAEa5Br5ctWypAmsMTxou+7tq1WzVfAQKohTpw4KC2Dtnx0kNAB/QS4G7R4iV2zz0/U+oxZUEAT2+55SaxddH7aZdPlX1gc9QRBeS69tprBKwdPXrMGuqoVdlXoBHyw3e4IBggNIdRbl1F5se3ey0sPQBDGubxewdci5DuISu3FAWywAe76azoDgAQTN3sA4eM2oTIA7nAvmYcyB0bCAgMEGiDv3fBKeQICFhRWWWxsfFiIlKOIje/0gb07awmcEeOnrKx40ZZeQVAb6sAHg50OESjORljoaFRUUmlZXXLdFh9+eettq5ebMyjbSAgRLDgoEAb2L+vyovUVlda+3ZpYpDe/bO7LSklSV2x+Tw+DjYmdXizD2SLCUfK9JdfLrTx4y+z2bNmq9nOxYslFh4ebP36D7CExGT7aM48i4uJsGFDh9jx40ds4IB+tm37Vhs1aoSdz8+zStiekZEWEhwsUJr1ueeee1RT9Ll//7P16NFJPhG584XfoNs5JU2weYB61uOBBx4UWxNQnt8BqgFSwrKlxAXgJgzV3/72GRsydLD0Ed1ROZc9+1Qrk30Of8N9AesA2RubzMaPG26DBg20td+utoED+1tSUqIaArKO2CO6/OVfF6opHMA1oO2xo0dt6OCBKqsBIParX/1KTYgAMtE7mIz4a0pDcB/2X7fOLqAh+sJzKCcAQEndcMBRAHj8BtdgJ/hpgHX2dv4FmHOY4p3FUuYZ7DnovtvsDBAYXUZvuZYMBnwQds4XMuGZyJK1T0hIlN7ybNYffaasCSD18//+vBjCHAry/sDcxo+fYB988L4FBvgKiGYNrr/+eu2xzBOf8etf/1qHKKwtc+B5rD9s2p/+9KeyAQBJbJ89i2ex/zEf2KTsc3yWcWOfzIdnM1d8vHvokJAIa/VkW/O0YjFMOeRA/owHcBWAGl/as0dP2ST7CtkDkVHRArABYrknfsb1I8gCOeGz8eXYPWNRk74TJ5Rdgr+kVAPj5bOUOCF75dDhw3bnnfdadGyYfgdwDSiK7lNnFP/l5+Or/7vNNy99L3YBUDd7iH3v/8QU9fFxutADirJ3X1pTlPR5sUT5VuISmVB/y0xynkcRUrPXX3nZgwf8KwUmnrF4JOCRwD9dAh4n+E8XueeBHgl4JPCvJIH/Kija2tJkvl5m6e1SrFePLEtKSFAg1tjc+D0oqs6hbS+5LihK8Op2n+d6lxWgUqWtrUpJ06vp32GKKvitr1cjkoULV1tGRqxYO7zEL5i/wJYsXmwjR4xQkAzbiyAAJgUBCkEjAQpBJnUEAVycZh6dFITAKqquqbN167ZY+/YpdvJEniWn0FyAZhoVVlpWLnC0vqFBHV6dAC7ATp0+KeArKjLcvKzZbrj+R2pEcd+99ysAJngB+PH28ragwEClqN915+3Wq1cP27NnlxWXFClg5qu5ycRAodZcbFyMZEog0tzSYrv37lUX5SOHjyl9nlQxQIJjx05YS7OZL8/w8RHjC9YqdUUnX3aZGKMJ8bHqdp9z5rSA1lNnTouBExQcYp98Okdpc1k9sqwKoLSwQDW58vLOW2uLlzU3tzr1LL1IB61SwEuKvlPLLcDCwkLVBAaADEbbgewDCsAJlAieAMR4FgEnAZQLSsMeJVgFqAMYmjJ5qmqlEvjABgUwJLiE2UoKMWArgSTgKwEyQT9BIcEaIDwgzuCBg3VPAiZABfSIgHTOnDlK8yNwJFiGRUmwCAPnjjvuEKgDQMq8AGsZI6AIgChd3mm0NHfePKusqrbf/vZZ275th8BzgsjHfvWYgDVS58ePHyuZwHZavmyDjRk9wHJyzlhMjFOjLZ7gtbTUYmNibNKkiQLjYT4B+lZVV4rpyzP79x8gFhAABKAD6a8wIJk3ZQwAZmHAIDdkC4h94OBha2gxi4iKaqu35msHDx63m2642umWrg7BeUp3J5Amxbdrl84CQ2AzUlv2uef/aGUVFQ6AFfC/2DsP6K7KrF/v9FDSeyGk0wm9SxEbCKKIDRFQZ8axzIzTHRW7js6MOmN3LGPXsYxiQZDei3QIIQkECAES0ntP7np+J4fLuL5v7nfXXUu5a/2zFivhX855z1v2Oft5f3tvf6uqrLWYmDCbN/c62/7tNhs8aKD5+njpmoDt5A+cc+VswUCUbMtXrJJqFccbYMdvYD/ggo0JrpVxBfgSigu0ZJxUXKuq0mbMnClgTvgsijJCSfksY8W84Id1i2ILQIADjz1grf/5z08JAhF+DFxgrjA/GFeACfMRKMIPCjAg36o1O+w3v/qx3ienamdnu6p4A8pdxSOOPuoojsfc4jdQjrZzDYBNfgAcS5d+LWDEJgLgCvAL0AKgoJRCQcWmB8fE1gFsuS6uc+euXZZ94KA98MADgv4PP/ywZWcfsoULr7Xi4lOCGEOGZklNB9gETkp1GBt7plBSbk6u5hgQhLmB3cHmATJYe27xJWwKa5R2AC8cUJQltTc5o3mPdauNEj8/ARL6y0kF4hSw4XoZT4AVdnbOnKstPS3TunfvKTDE/J048TytNTYdALvYiOKSU2ova4Kxp/+w38rX2m+ANgG2bNkq+En+3mFDMu2kUiTUaFOCtVFYeNy279ihgk2owTge142inHXGmklLz1AOUtISUBG+W6CvNgTq62rsT4//0dauWWk+Xp22b+8eu+P2W1VkqbK6SrCGsSdUnX+yAXtRtDcoTQV5Wwmnv/CCi+xvf3tGfcJ7bKp5efuqcAx2kE2pTz/9xC6YOtn27tttc+ZcaRs3rNdmRUZ6utKoOFXGg6XA3J99wG772d02/ZLz1J/Ma+AdSvff//4uO3USO9BN9xNg37Rp05XfE7vqbuz17z9AgIscoC0tpEfppvy/5LkkpQHHZd7Qv0lJvW3udfPsscce1yaeuz7IqcxYUZV+/Ya1CqmPjYvW3GajCdtB+DMpZpiHFOdCtZpz4JDdfONcbZYA5cj9S85JNiCc6uQn1QbAK/PKvT8zXlKpE0LdvZsU88DO119/XddOP7DOuW/T16TOYHywKRybtc58VRqIhATNKeYcxyVFBN/jO4R2M1dROLL+UaQDKWkrcBbVJvOZtA3YMLfaPdCYdcSYs14X3fuYzZp1seYCbeYcpDshPcnQIYO0wUV4O88l5Ell7QAQKfjGNWMX6GvuQ7Sb/LDAX9YX1wJExibTZvoB24RNRB3qbmYBhBl3jsH9mHHg2tjQ6NY9UBsO3DO4r3EvJHoCEAtw5buci3Hk/sw9hb/Z1OL5gv5gfLhmfhg3bAR2ALuBXcY+c03kkiYtB+ubNcdnmM+0hT69//77lfKCQml33HGnRcWEq1+4F7POFBbv66Nx9fFyQuTPDp93VaFu+Pz/BIqituf5BehPflHuk8cKi7Th5OYU7bBOAVHA6Nk/PG8BRV949m8eHnAuOSaetnh6wNMD33sPeIzg997lnhN6esDTA+dSD/yfoKhXR4fUhChF/X28Lbl3opSiMVFRUpBRaMnHz0fOr/JFdT3kdlqHtbeiDu2wzo52R0X6HSgqKHgWFOUz7kOxm1OUcE6cEFQkq1ZttH79UqWyQHlC+PzmTZuUUw/nDweEh3WgCkV9AAM4ADhEODeow3CscC5wPi6ZNl0Pz9u377CG+iYrOHLKYmJw3AELySrEhDKJcMyjx44oV6SPr4+ULYRMAyJrqivs2muusquuutrm37BAoc5AO5yKgsMFFk+eQn9/u2Ee+eIuttWrV6rADqpRhaUmJssJJxSve49uyl2KY3PV1Vfb/gMHrK6+wU6dLLFjx44L1BJOmpOTq/YS++vnT7GCNhs9aoTVVFfaicJCGzpksEAWle5joqMUJoxTgCN9IOegwlPJy7d23RrrlZhgdTW1cqqAonW1hMsBi8x8fZychjhVOPNA4vT0ZIuNjVFeUXJMXnLJxZaXn6f+xDFlDAgbRJEDHMNxBUJTbINxcysCE2p93bVz7ciRYwJO5BTF8eIfYZtUbk5JTZGDR45RHDGcUGASDuaOHdvl8B3OPyzHkhyaTlXufBX0IeTQrXxMPztQYZrUSTjNKJpwvIA5ONrArPJyQl17aD48+9zzUqzRxwDJu/9wj6AAc+LeRfcK0r311ptWU9dqo0cOsF5JifbxJ8sstXekQp2vueZqOa/ka1y3Zo0KggG3cD45L+kSDuRk2yXTpkkFmp2NYqmnQD6AjbEGWvGTl5tn1103V2G8wAIgHMWeKqtrrbbZrHuPAAvw95PTikOb1CvRAgMCnGrYPt7K6csmBICT9TVjxqX22COP2nXXz7NX/vGO1TcCarpr7tXV1lj/fn3thuvn2qaNG2zsmFFSiQLOG+pqrbmpQcU9UPYOHTrMvt1OLj8nBypQFICJKgno4c4FVN0AMNRCzAmgB+PKup456zLNDdSgqIgJuWfsUJw66sh8FTdCHY4SFFUwYfF8BoBy0003C0KgvkLFyXxjbAGCKK9w1gEz/B9HHEUpCi6ASGhoiJ0+XSwoSrtZt8Bx2sacZN4yt7A1zB/mHVAUGA8MYCzfffcdwRfC52kv83Px4s+VioONmaeeekqKSsaNcQXQMEbAL3LBRsfE2s9+/gutMZStFHEbO45w/aNnCj+xCcGGDPCH7/MPQDmgf3/btGGjNpoAt9g2jg34QNmK7eSagRUAVjcUFZsI6ASCoFjHdgJlgKqsY95zgQhzEgDp5hlF5cl79H9mZl+bffkca2/r0LisW79WCl3C/1HUjR07Rhs2pJkgbyT218nvu18KLWAdinVSQ/zlL0/aokX32WOP/VG5Q1lnJ04UK5y6s9NLaluUxaQlQDGanp4h6E+ld9pGSH1oWJhV19Qop2FIaKhsFPeewAA/S0tJtvKyEgvw87FRI4fbTTcu1AZXa0eb1Tc2KIVJXW298vsCYMkRGxoSrjVfXl5n3bv7CZKdKDophV1tLcpts4jIaBWOIXy9rrbK0tNTrVevOCstLVH+aN07SRPT0mqjR42ybdu+tcTEXpobpWXldtvtdyiMecnS9TbpvGGa5/T35s1b7IXnX7OkpDhFRbBWUHcyl4D+zE/6kvsdx9q3b4/l5R9UzmdStCQn9xZcY8xZLwBm7muPPPKoIg/27cu2goJCi4gMt+LSCktKiLbzp04RWEUpGhIapNQQ5BeVqv+GG+yTTxzFIvcGlNBbN2+x8JBgbbowd2gHAI3cosw31gxzjDXMvZh1wn0dOwCUYx7yTJCQ6KSGQDF+++23a83SB8B9bKWbL5M5rbQ5n6JYHaJ5mJqWJtBPP7BuUUdyr+AzPAMA4Jl3rAFUjih0SZ3jzkXHZo1XlATHYLMUO8vaQVVLoSqKJ1599TVS2HKP++STxTZwYD/dV9kUJQKAttIm7Dfn4v7HM4dyaba26nXArrMhtVwbRvQF6wTbyeu0hd9sHgI0gaIcF5vFmuE43MOY71wrx+cZjLC+QHkAACAASURBVI0T+o9xAj6ynrn3MQZaG6dO6T4CAKZdFFfcuGmj7DfF+ugz7KbyF7OGujZBuA5+6HeuDbtDe7GVjAkbA87m02GNJ+8DRYOCg23Dxo22aNEiC+ze7d+gqJ7r/HxllyjE+V2l6HdD5fX8+B9yihI+/5+gKJsWrlL0bCjqRiVxX/RA0XPJI/G0xdMDnh74oXrAA0V/qJ73nNfTA54eOCd64H8CRX3JF9oFRVNTkmzI4EEWGx0tGEc0khdFlczJ/cRfOOkdne3W2tyiB3+USC4UVSEmJdF3ijmxw8+PFKXtDjzlRwoCHx89aOMQUn1+3bpvbcAAB4ryMI5SdOOGDVLguPkrAQeADMARziPgAijmhpHiAHDMPXv220MPP2hr1q63o0cL7eiRY6rci5MLpMLp3rc/W84yUBQwUVtXo5Du5JTechRQZu7bu9tmXzHTbrhhvv3hrrutpLhEzhrXVlNdo3BqQqj79+tjv/nNr6ytrcXaO9qkGMWxGDF8tEI0gVebNm+0yy6bKYcNVdTRwkKFyzc2AFGj7PTpMuUAO3DgoJ0oOmVDhg1TRVecyIT4GOvbJ8MOZmfb1VddaUcKDlmvXgk2c8aldoDKtP5OGOGOnbts2vRLbczYcXYwN8eOFx6zk0VF9vHHn1hsbLw1NjZbUyM5YNukGqWgBBAL54uiRORTHTx4kBxI1LJDhgy2/EP5cnBx3HBIUWM6asYyOcUonRgToCzADIfo4MF8m3jeBCsvrxTIOX6y0vpmJMiZQ7VYX1+nlAU4iJ9/vljO4ZEjBRp3lKBUSebv4J5O0Sb6DPiF8wkscAvyKHdZYOAZiABwJkwZ5442kxIAmHTllXOk6OM1FGsrVq6SopaQ3LpGsztuvUnqKsJzx08Yr/l2zz13q3o56rjSstMWEx1jxwsLpT4dOXKEA12Limz/3r1SCwOHcOrJdYv6NWvIYAsLD1ehCiqT4xDTLoDIiVP1dvllUzR3q6uqpfJCtYuzDjA4ceKkwufbvHxVFArwwDrjenHWA/39LahnT/XZocNFFh8TrNypQKpf/Pzndtfv77La+gYLi0qwyppaJ+9ufZ1VVVZaZnqqTZ400T779BMbNLC/nS45Zd0C/G3/vkOWkhyp1Al5uQctOSXVyiuqpSwGMm7YsNkuvfQSKcNwxFH9okLC6WdOoI5iTjhhyoH6zOwrr7Q33nxDY8d7fBaAyndxyvkMfQYAABK4RVc4H4AbwALkYN4AUgExABjWH3OtqqbTkhJDzoSQ5+SetKvnXHym+nZYWIg9/vgzNmrUgDOFlpjb2AlCdzkfUBS7BPgB2nJexgHIwTxkPpLfE9tDuwGkAAPmrBNGXKT2oahyKzzz/7fefseqaupUAIf/A8SaW5oEz4GT5AtkPIGtffpkap4R/k+/YNfY7Bk6OEtVz5n/tA9wC8BgDADTgF76AtgDJOFvgCogiVyaKAoBbHyf87BWgSpcL33J+TkGawQ7zDxB2QbA+vijT2zWZbOte2AP++KLz23bzgM2c9pke/LJJy0vP1f3B5ScgDrsGyCC6yKKAHUdIHfTZsLMJ0kZedFFFwtwP//CixYeEWl5eccsKLi7lZY3WNagPnbd3OvtT3/6s4WFR2j+cH+hH1C4ck3kYCbVCdfoj/I+MkJh8oD9VSuWW1trpw0f2see+dtfrWeP7lZWXmb+3QKsubVFNhiF2Z7de7UpsmPHLv0/LzdfYbn8zb0qPCxShYboH2xxz57BKkbH+u/ejerxQyw6OkLAFBUy6UvosyVffmUjR4xUflnyev7mN7+1nbt2229+/7D17hUuGIXNAj5iz7BFzz37vFTQ3K9YGzt251j/PqkC6EePF1toUKBV1TbZgnlXW1paij3+xBM2bdoFKpzEJh73LDYbgFZfL1mmuUf1+DGjx9njf37W0lPIaeuozwMJYe/fx9rbWxUFEJ8Qay+99ILW7ObNm5QD9dNPP+tSE3rpvrhy+WabOmWEXXD++WoTx3/++eelDOf+iK1lXaP6ZiOBTSzOxXoBDKIWJoUFVe9Z52xmoq4GvNO/fJ9xZV6ihsUWYvMB8G46jD59++q7zBueF7jHsS6xIaTmoC/Z3GAuc1xeAw5yHOY5dhz729TUfOZ5g/B55ikboigug4OC7a67/qAiYKg/uRZyjJLOovT0KW0mcW7uK9yL6QfsEkCV8eSe4mwiZAo+snZuueUWXR/PANzj+Aw20k3BQV8AMJnfKjLW3q55wHlQZHMONhXee+9dQWX6CVuFgtQthsbmL+sa2+KqbyeeN1EpgOgn7inBIaFnFLLMU+wadgMbw0YS3+Pewpjxw2amm+KEe5CTJmevNqD4LkUsySn69dKl9tBDj1hoeIjsG5udirghksjPSS/k7+snm8DzIq+7z4H8Vpj9f5Fr/t9yjRL57uVzJnweJS+AlLVadOKUqs+74fOuUlT/70rT5DyAO+HzLz73jIcHnBMeiacRnh7w9MAP1QMeI/hD9bznvJ4e8PTAOdED/yco6i31p5eqz6MUTUvtbcOGZAmKqliSdQiKovhwk+ajFm1rb/03KOrko2tXJWt+cJK/C0XdnHVnQ1H+5gGanKKff77KMjPjpTzAwXjrzbds544ddtnMmXrQxckm3AuHiGqoOB04UkAkHCBAHU4SD+jvv/++zb1+npSiOMCrVq5Tu3C4KTQEFM3LP+QUDKmp0XEBFtU11Qr3O15UYlERPczL2uzyWTNt9uwr7Zm/PWuH8g/pfDg5VMltaiQXY5lZZ7tdfPGFKrCEOqepqcHJk1laqVB1iqd8+dUXFhYWKnj4r08/tdNlZYIDh/ILFDpPESRyjJaUlFp7W6fFJyZazsGDCmWMigxV+GYRFeCzBllwUA+bM2e2FRw+ZIRHuuqMzD59lXeLQiYoVlEAdrS1KUQUZ4Icf5ERMcrVmJ932MLDIwSxUDaWlZcK+vTti1ppsxza66+fq9yYOHMAMDdkGieKPgcU4cC51edRwzg5NdfbjEtnKqeo8maeLhF8wQkjLyFzhfB5ith8/fWSLtWRn87Ba4QXA8p+fsfP5SQDbIBYwBLaCyih0AhOqlQpvr76P44xihicQqAVKlSgEGqtmTMv0+dR7k6/dIZ98M8P7d333pfDDBAByCQk9rLQsFDbtXO33XPv3dbQUCd1GJsAUyZPEVQERLIeaAths6eLiy0tNVWv49TicPI+aRTICTtp0mTlpAQg4Dzv33/Q2sjzN/U89U3W4Czbu3efQodxeHGYY2PjrOBooTW2ddr0GTPOVG4GjBKmzJj6+fqqnyoqG6x/nyQnH2xLixRbHCMn75D5BAZZTW2DlKQ1VVVa65MnnWdzrrzCvt221YYNzTIv67CiwqMWGhJsp0uKbdZlM+2TTz5WXtOdu/ZYWHikQBwFWZi7rDHWLDATGA5YQSEMKAAIu7kTWZ9Tzj/fXnjxBb2Hs0/REcJoUUThnPODo8/84Tisc+YVqijO4RZXAoy40JX1zxrnXKxf3uMYQHtAAakPANCsNcbvsccelRqP1xz1WqfsBg4/SjOOAZhx5zcgxS1aRGE00jFs2rRZn6E969atV+5HAAhzGpUe0CIra4igI6kdmLOErgZ06yElLJASoODn7ysYARhljbAWuE7ORw5Qcukyh7AdgM7zxo0XFHUhJnObMQCOMu8BbVwT10I/8D7wg99YYtTMhcePn7luF0hgiwG6gFTaDmBmjbOBwdrBxlFUrq2l09pa2m337l1dYbetgiCA0J27dmjjhLU8YEB/2SGuMz4hTmAJO3Do8GHlxSQsnDXAnMnNy7eY2Dj7+99fFfCormm1uJgIGzhosB3MzRXM5d4R4OevPqefGb9ly5dbwbHjFh4aYlEx5NWtUdGj1pYmqyyvUDj9j25aYDMunWaVFeUWGRVpnd5eFtAtUBsOKDG3btmmYmS7du1RntNugd2tR4+eUqui/iXvMJsmrEUKvFDoiDQQQMjEBPIGn7KhQwdZaGiQ8vNSpIwUFlUVVTag/wABJBSIF0y90A7m5tnXy5ZpTjAOTh7LBCkuAevZ+w8oRJl1QHg2c4rvAr9clShzmFzLMbFRdinXVVmufuc+w9zlnghAfOutd2zq+RcoDQuRBgWHj1pDQ5P5+gV0FXBrlzq0sbHexo4dbeMnjFUletYRUBT159///opgIWp6cnDu2bXbrp4z244WFMhuA0NRigI/mSOAdNrJRhk5J1FNch8FqrOeGTPA4sWXXKS2YntRWgMHXdjNb/qGTQrAphs5Ehcbp/FL7NVL6XK4t/MeNhdAy7EAktgk+oB5y5zl3KgauY9hC4DNkydP0Rrl+8x7xp11y3iT0oL0B+R3RqW8c0++DRmUZtdee502RKIiwywvL9fuvPNO2VXS/LB5w/m4BzFurFOeNxhb1h05VlG5c01ssNBv2EQ2cVmrzgbTBv3G3nMtzBH6wilSuF8bQNhPCpilZ6RpPbEBiVIU+8W1Mp/4HtdM9AbFqxbeuFDzCfs/fvwEpaLA7mJjaBsbQPQf9oSxZp1hwwHY9A1A102RwmaPIKePr85PP5NXlo2+d997z+5Z9CdLSgpVTlHgPLl79Yzo6xTQpNASv/8TFHWfCb+bUxQ75RZaImQegI2Cm9d4jjl5qsSWLvvGCESSQrQrfP67UNQNn/dA0XPCHfE0wtMDnh74AXvAA0V/wM73nNrTA54e+OF74H8CRSlW4ULR9LRkGz50iHKK4uw2tzafUYpyNYQL8w81ZEuTEyYLqHGhKIWYHOjpVBIlQT4/bmin+/Drhs/zPRwFQMmbb75vSUmxdtddd+nh/cUXXrQ9u3fZ+VOmSLmIA8EDPyqFsWPHKVSXB3tgE44Wx8RpamvHid+t0Fsqz2Zn58gJDfDvhuxVqiGqveuh39v7jFKKkO6mliaFZeKM19ZUmZ+v2W9+/UvlFL3v/geUi46HctSlHLuxvtH69km32tpqfX5w1kDr1zfD/MgB2q2bhYSGKxQRgEFeTcAe6pGyinLlOsvNOySHHWUo+bBw3ghzHzlitB0/UWRHjhZaVFS4cuc11NdaYkK8VZaX2aCBA2z69Gm2ZfNGGztujPJ5oYDpP2CAFD84CUCJouOFAoONDU2KI0tOTrVvt+2wvn37W2pqusI9UcKQuwznjJBjFCzANopDDR82VLAPhzI396CcMpzUtPQ0VQamn3AweQ1nESUk103/owwrPFZkHe3tcghRKOEgEhqPuuXw4UNdBVtalG8VdRFqOaqqo4YCBqelpgt+uZWHHfiUpTyNKIp53XWogVc47TisAFEcdtSv/B8nm4I9HPPV115XSC9gNDc/35599jnLPXjIppw/xSZPmaKq26iGfv2rX2pep6X1tmnTLrEtKuaVZEcKCpRnFFhTXlomdW1TY4Mc2lEqRLVTYIq1M2LkSIUaAoZIwfD440+cAScpySkK5wU4HjyYKxjoOO6dgl5R0bEWFBZhZeWVmudAoD6ZGVIGU3CJ/mNcqd9yzdVXKX/fqpUrNNcI9z1aeMK6B0VQDth6dO9hxadOWRXq5vgoO3/yJNu9e6eNGTXK2lqbFRpMKDD5gRmDb5YttawhQ23X7r3K5QZ0ZI0BT3CyuVacZNpJGD0QBJUlQJG28j7gZMzYsVI/AjVQJAEr+D7XDKzG0acfcepx7pk/nIvP7tm712ZdfrnmJSCUsQck8H3mHEoqwAtzD9gGBDlw4Jg98MBvdUxy1AJ6H3roQZ2POUf/YiewJzj/AAgUmfQZ36f4CW0B1KD8/eqrLwWOgNZ8l/MDVYCkQAtgJOG5GekZGkPgECCGa0/slWQDBw+xqRdcKMD/9tvvW3BwN6mXYmJjVeAM6OGG+tNnpaWnBcqxiRTvqa+tVW5NoIrCiVNTNQdpNyCVzwHhUaPRHlIyADq5HmwtIeGlZWVaC1y3MzdCBSsAXY7iukS/gUn0M9AEMHfFrNmWdzDf8vPy1V+oWT9fstKGDsqwRffdK7tQXl4mmwHQ5XsUhQFEAJ3Jm8ycxvYCw5944k/K54w6kg0r/pWcLutSrbM51mZ+AeQ0DhZcrauvl81HlQsodVSC8VKnYkdROIeHh9rhgiIbPWKAnTpx3H7yk5tt5ozpSinR3tFuDc1NFhwaqo2p+roGAVHWdn1do45LGD3zlaJ5RAE0NLRZcnK87APpNVJTM7SBRX5hPz9vpaGYOnWylJYUKpswYbx9vWSJXXvNtcoxDejmOljvw0eMtDt/+TsbNKifxo57F/cqbCgbMygs2WjjdadQITm42wXoWDMK36agYWe75iI5q2+++Sb72c/vUJ8zzmxIAff69UV53dNmzJhpO3fushdfeNkSE5OsrLxK9xRgKMpS82pX9fmx40bbm2+SH3SYxprNrldeeVXXDXzyMm/LPZhjd/32N/b3l1/SeUhbQs5u7s3MHeYra5i0FqTGYOODzSvuH2z+ONdZYiNHjVQ+Ta4NsMhnWTdAReYwa5nvMTex50BG5m7ffv3OFE9jI4B14RYL4m/WPv2ETeEauPdjk1BeYm8AjzyDsKZVXC84WHOUvLLMHxS2hIAvXLBQ+Z3Z7MDWAHaZp+QkjggP1XxzgS/HIzcrGwooUoGBvObkdHaKPgIZyS/N/jD3LqJa+MGuADGxb24+dLeAHfaK15kL2EA2X1DdYh/oY87B3KGv2DDC9rmQU5EkCQnaFGGcsAnAW+7Dffr1k01m/dKn9B/nYH1xPuYlfUl/cA4+yzGAuRSiQkXL8wuQlbZzj01OSbbPv/jCHnzoIQuLCNdmj6BoY6M2AXkm5L7J+ZnXbqGl7z4DqkhnW9t/CJ93qs/7+PoJivLc1dpGpJG37MY3y1daWzu5RL2sU9FLDiA9WymqjXqPUvSHd0Q8LfD0gKcHfvAe8EDRH3wIPA3w9ICnB37IHgCKCkryZAjA7PqnSp/8t6ND6jHUNq5SdGjWYEFRwiOpPk8IvRsOz64/T/vkFO1s75Cj3dHepodbVENAUaeKqANFUeCd/TDsKpXc8Cm+x0M86oq33/7E4uND7fe//72c/Lfffsu+Wfa1zaN4wiEqn4/Sw/ZbVKq+6ioVMsFBGz1mjMAWDhUP+RTioIDFwAEDpOQhdB7nF1UOIfSXXDxdUAMnkjx2OGGoXij+Q7tPl5ZYSUmZBfX0N1+vTnvyyb9YdU2dvfLq6+bt469wfN+AAClqCo4et4H90q2+rlpKovk3XGcB/j5WdNw53qnTp2333j2CqqixcKbCwyIES8lh5uagKz4FDClV6KZbAAToS08DYwjTxAlGDQiIAI7RhyEhQYKfAKPSslLlRAXo4JwRdozzCoQlb+bhQyh+WhSmHxeXYL4+TngbIeaoYwEy5Amk2jo5D1HBjgHy7dypkGqOBUhavWaNTZw00Q7kHBC06Nu/r8IOCY1EMUhxIdo4ZvQYKzh0VOCYoh5JvZMETOgDVLZAOIDEju1OJXNAD20ZM3qUnLO4+AQ5RCtXr5YKlJBN1HwolQihxrkDaHE8/kZJyGcARzj5zz33nGAv/QN8Q1GFAhNI8Oe/PKXQQiq0Ezb/xhtvqlhJalq6rol5uWz5WuubHm9JiYk2OGuw7d27R04uKujU5BTBXsAbVeABBKhnCaVnHuKwA0VnXD7Dlq9cJeBBEZSXX37FPvzwX1KY3nzzjxVuC2TD0cVhJRQUB58QfYDpuPHnWWFhkeYocHvMmNHKT9u/f1+lR6DIDONFIRhA6Nq1azSmAFL2J6JjkxQCj2NKlfC8/KMWFdHTFsy/wTZt3Kh8gVGRhF5XSyVKvlSOtWL5chucNURFwqhETX+6ii2AJYAB8ADsdvLBLhcUZ66xBgGDQBD6xIUHfAZQwrWybnGiASEAEo7N3AJMMlaMc5uU6l7WvWcPwbX9+4/YeecN0/gADIAFgBAXcDL2O3fut5/97Ba9HhYSojypz/z1b1JeucVbsCFu/kLaAkgBrNPHtIVrYgyjoiNtw4Z1Nn/+fFWNZz3i/OOcv/L3V9V2VJ/z5y/QvKCAF9+lb1iPY8dNsMy+g2zzlq0qYNLQWC/gcLigQCq+AQP6af6gxGdjgutGAcY6xK6yEVJaUmwpyb01N7AfHBs4wvf4m1B12jFnzhxBJvJ9AjzoHxTs18+dJ+gBCGWdsP75h42goA5zDNvn5rMF7EyZcr4UdMC5yHDHlrC5wFriHMeOldhtt92ovJbkqCw5Xaxxpl/ZLGCNY/sAoxRZam9rVx8/88wzsn3kLp4+fYYt+2a5paSl2YcffmS9Ensrlyhgt2dwsAATn8saPtwqqqrs1ImTUkZHR0bZsKwh9tmn/7L4uBilhKBIIHWnU1KS7P77F6mgGHmhCSNu7eiwgiNHbffuPYKH2EByi0ZHx0gh2NbaJlsVHRWhQmVR0RGyfShfm5pabM6c6+33d92jDcLoqEipNi+9dLolJSXart07NVZs0rBuyPPLuqOPUDGiiP3D3Y9ZbGyIxt3N4cjfbAAAUAFN7733vsaGfj569IRlZCQL4H/77TaLj4u26upKrS3mKgCKz7788stS+TNfULqiCqysqNJ7bAY+9NDDSsliXr5aU2z0sSZ7BgXY9OmX2PARQ+3VV1/RtQAPKar13HPPW0Y6Yed1mi/kHL7jtp8KjjL3AHXAPGAca5s5yj2BQnbASWw4Y851ArC5b6HSxR6TQ5PfrBfsgJPGxIHnhJrTBv7mnsYa5HzMKQBlUeFxgVZCuNlUAzpyLs4NQATGuu9x/XxXhb7WOmk6nJQRtWcqugPFsWeolx9//HGbMH6C7o+Ei6OIpO3Tp18qhWh1VYXsJjBSUSXV1bJ7zAfWDUpR2rFuHQWsMnVd2LKf/+JnakfBkWMCqqxtwDC2EXvJpiHton30B/cxd41TqIk+oB/ZeKbPORabT9gVACX2SjZm7FitdewuxwJuAklZP9gzroe/sWeMF4WoULVyDVwLwJjvYpexj26RNOYmz260AXjMhhj2hg1rNnS+Xvq1LbrvYQuPCNbzGsfxC/DXvae+oaFrY9xba9YNiVfuXcF/9xnRKcTkbpq7z8ku1OTBlecfnlm9jNy9JuUzIfXZB3KVGsnXL1AwVEBUYNSJVPrf4foOFPUUWvohvRDPuT094OmBc6EHPFD0XBgFTxs8PeDpgR+sBxbeeFOnoCTPiuRwcrIsOQ+tXmb+Pj767SpFySkKFHVzinZ6dRr/ulJCKacoMAilKFDUPY7zENopKOrkDu0qwtR1MvdB1606evaDMs4TUPSdd/5pCQnRcvx4aH/jjX9Y9v69duEFU5X3bcTwEQIhH3z4oQ3OyrKVK1dJiYYS41//+tTWb9hoTc1NUvtRSGnZ10sFf4B6fr5+9tLfP7CEuBBraW4VlEhJSZWjjEoD5xaYgENNGCgO8sniKsvqn2TPPvuM/evTxfbq629aTGyCDR0+0lavWScVIIDsYM4Ba6ivsdCQnnbforvs4IF95uPdaVOnnm8Fx485fd7pFJ0CPqAoI58nABToRKhieVml3scxw8lFGYGzRZ/Sn7QLJ8hVZqF8w4kJDQuRqo7qwk5F80Q5RTjQfB9HDacKtQfwjWsnjLW5uVVqGPqeHJ91dTXW0NBql0ybIkUR4bJAmZsX3Gjr1q4V8Mb5cquQT5w8yY4eO2YlpSVSnACDAAm5eXkWE0t4fqsl906xw3kFUikC+nByga6AhYoyRxHz0IMP2EcffSiH7/ChQ7Zz5w45kbt27LTK6mq7/ec/V5VZ1IGoaoBPOOc4+jiYOJNAH6AkKkbOgyOI0wswoFjSuHFj1SeA6alTL7DsAzlWWVVjd999j8LxUEKSd665pdU++XSJhYeR17PeknvHWaCfjzU11OtcgB4UTdpXMFN/U+gKNVRqSqqlJCcLnAKPACSZ/fpaRU2F9erd27744iu77bY7rOj4SXv66WesuqrGrrvueouPTxQUQcGECgeHGEUox8QpDQzoLugFiED9CogBfgYH99S4p2cAWwI1T+j/giMFUhcxD/z9A23z5h0WF5eo/jleeNwamtptUP80W7ToXtu6dYsNHZKl4ku7d+3QmkWBRkEWHPVRI0dLIcm4A2VQ4QIlUDzh/AMK3ByCzDfAI6CAdQScwOmmYjU5KAHWhLqi7sUpV0GQLigK0EP5S0oMxpc1jiO/+IsvLCI6Sikl+CwwEPURABxlFOCcMaYdAAGOv3t3gb399vOak6heWxqb7OEHHxSIoP/oRxx9IAGQA8DCHELxyjXRTtYL5wd0ffTxh6oyjtoRqATsbmtttyVLvpZDzzXOmnW5NgPYaAEOUACGdVdb12BfL11pz7/wkp2uqLbhQwZqnAkzTeyVqGslh3FwSLA2M5TCo9nJfQg4aGqst5rKOouNCZUamfeBHgBNQra9vE0bJdgEwnVpD0CS1wDHrDegCoVXALnMWkJ0jx0t1CYReVKxq1Q4xz7n5uZJ6cq6ZW4VnThtGelJltknQ+3iPHv3EuobaPfff5/63s8f1W2DbBFrg7QAKBxZ/7R1zeo1slusSSAsxV9Wr15jOQfzpPq68aabpWwHzrIO2QjZ8u1ui4kKscrqGvPpFkguFouJjLLqyioLDQq2jlbGtdE62lota/AgKyg4ZKEhQfarX91psfGxKi5VUVlhVdXVhq6s6MRJzed16zZYQ12jtba0q3+AkGz81NfV2u233WLbt2+ziy6eal98sVjpT0JCws3bu4ft3ZMtKE/qA6dAT7AKBj3wwP2WlTVYqQQKC4/Z6DGjtLFz440LFTb+6WeLLS//sBUWltiMGRdr3jLPgIj0FWPB3EVlTV9RkIy+Angxn6+4Ypb98bGHzcfblFKEQnFAK0K72aggNzYKx+XfrFCIPEptUltwP+Fzfv6BlpySLkg3f/4827p1s63buMNuXHCFDRw0wJYs+VLf4X1Si1CgKTo69kyo8pZNm+y+RXcrzQYwE3DGyypDbgAAIABJREFU/GDDkrmGmpB7E5tNpC1xYH3jGSil9Cr+2M0M3Y+AgPwAjVmHgF9sKHbbaXfMmeJh9A8K7byDuWfmPfcAYCfHYp0xzwGpQGbWPmsT+4D94DVA6YUXXyhARv9wn8cOMu+dYkdfqpo8zxVsTtKnvI+N42/af9+ie2zVqpUq4kQOUaIO2JyioNM///mB8ozyuQ0b1ltcfKxsH4B44cIFus9+s3yFwvdZX7zO+/QHG5a0kR/U2dgm5iT3RO5nzBXs/uSJk2QruWb6CPuEfdGmXVfKElS0FKLDfgGI+RzXxWYO/cN36bennnrOXnjhr5qjvM5GIwUu6Us3NQ02jnso9pGCZIxvfv4hbQjxeQot0e/vf/CBPf23lyw4JEC5koH83CN5mHRtGDZU4fTeTiol+sCtNu8+B3IeF2C6nzuTb9Q6ZRcd0OmtlEJsSpPqYn/2QVu7bqN5eflq40xg1EGoZ34cxaoDRV9+4TkPD/jBvBDPiT094OmBc6EHPEbwXBgFTxs8PeDpgR+sB2686WZBUeAPD4w8YLoPjiDSAF9fO7vQUkpyr38rtKR8ol1QVA+rXVC0lYJCXdXngarOjwNFnaJKDhQlOb7eOWsH/2wwyoM/jgxQ9IMPPrOkpGjlrENJRkj99m1bbcrkyWeqLXOslatWWWx8vNQfEZGRUlgAb0JCw/RAHhEZpWMCK6+4fJZUcnW1dbZ06TeCXRTh8PMLkPOH2lMAoqlRv6m8TthcZmaGHcrPtd5JifbgAw/YL3/9Wystr7ComHgLDYu0HTt3K0wSAMbng4O6W/GpEpt77SxrbKi1xPgYu+jii+zbXTtULRnnD2dswICBArgoH3haR70KsPTzpXCIcx2Ej6KUo79RHqGexFnGgUVxCcClDxUC1zdT8Ib3o6OjBHRwCrl+1ClcF04SeVQJ0++dlCzoikON0ghHjXErLa208PCedsXsy6VSXL9+rQ0eNMjGjBwl9SOgBocJIIkTPXhIlhUcOWJR0dECszheqI5IbZCQ6BQUunT6DMs/mC8oitNMyB+wG6cyuKvqNSkAdu7YLlDFXIiPixU4cnO/DRg8WBWsXXgFfHFDfwHDQDngDM4q4I7r5jgo+vibUP2jR49IkYqSDwf1slmXKy3Byy//3ZZ8vVRzlFDB+oZGy8k9amGh3c8Az+ITx83fl5QLAXL8UJEBLXolJghc0J5jR4+ocFRHe4eNHz9WYfYA3LiEePtm1Tc2YeJEe+WV1+yRRx6z4KBQe+CBhy0uNl6Kl7y8QwrtBdDhJHNsQDttphI1eV8BfDjKY8aOtiVLvtKcY8ymTJlke/ftUQgxczAmJtpKTpcImAGlgKI9eoRZfDwVq8ultu4WGCBg+utf/0rqpmFDh1hLc5OtX7dGRZpQR503cYJyYg4bOlyqZdR7gALUQyiY3GJXONK85oa747DzWdY6DjFhrPQD85FxB4y5xYmASwBF1gXfY/2jJgQwcDx+tm3fbglJvex40Qnbuu2gDRqYJOjCOQALqKcAMsw1ICnzIifniM2ePV1tQF0d3KOnPfnUq5Y1MEnjxdzinG6eR8AkYwg05/sAAv7GwUcdTcX1Cy+8QMV5WHOAl8CAbtpMYc0Bggg5fuSRR+yrr5ZISUUfYYfe/+BDW/YNIZ7O5hEFSoAzvn6+UlMzpqiWg4KDlIcPQEC/AD2Z/+TF7GhtUf5gICugHFvnKO/bFbLOmgREk3cQeIJSk7UAlOZ6165ea+PHjeuqLt1d4/KvTz61DRs2yv7deecvVRgIUAJYWrz4c2tuYjMG8t8pyMqPE96bqc2SI4Vl9pObr9Ucy+yTKRsDKGS8KX6EKpFrYwOlsqLiTPGoqMho5fal4ntS7xTbs3ef0jmQu5a5/uennreYqFApPE+VEB4cYNWNzRYRFUZTLDIs3E4VFSklAuNaUVpq/n7kL2yzCy8432699Rbz9fc1/wA/QVGqv+cdPixlLHN2y5ZtlpTY28pKyzUOyueYk2+/++0vbML4sYKG8fGxtu3bLcoX6usbYLt351hYaJR98fUKu2r2pbJdhw8fsWuvvVrXzxxhXEglQJ7tP/3pTwq3xuYSnfHuex9YdW2nTZ0ySvMHOI8tpD/ZBKDPAITARsKfjxwpsqYWs4y0WJs6dYodPpSrTb2rrpqjtbNjx04Bbja4uIb773vAvv56qf4GMjqVzBmHUKuorDZvH+f+e/nllykf6Z695Nvsaympyfbuux/YFVdcqu9TWGjtmnWKnnByrJrt3pNvb7z6tK1Y/o3mHOsUxSDrhzXIfGMdYWd5H8jMD/aY9ak11dkhpT6Qnc8AO1n3zHXWu7sRwaYa4I75zb2Ez1Lw51BevvqHvmO9YyfpMzZgsJXueqZPsVGsG9rGvY9Nk3nz56k9AGXWK58vKytXX1J8kHl6+223a9ODSAHsHgAY8ExfFp86oU1S1j1rEzDLXKdtGzduUNQCa5ANJuYd7eReNXPmDI3RgZyD2nDjXk576AuODxhG5cmGDOuVY2A3ULADZrGb2NbxY8c5eXhzndQc3Ic4J9dHigL+7+YYpl+5h2A/safuPYvv0i+MFWpVQLwbWcEYoQB17m3HBDzpY17n+Yr7/bJl3yj9B1CcDWvOs/jzz+3V19+wgEA/u+eee2Q3tZljnRpbzo0NxQ65sPPs50D3Nd53Ieh3f/OkyqYRaTjYRKbgn5e3nxSjKEXXb9hs3vz/v4CiLmhVsVAvs1deesHDA34wL8RzYk8PeHrgXOgBjxE8F0bB0wZPD3h64AfrgQULbzyjFHVVomdDUdAcYcyEIBI+n9w70bIGDTxTaMnHz+cMFFUeUG8q1beriE9bixOu/p/C53Hgzg6fd3OK0iE8uAKweMAHgH700VJLSYlU4n4cpn+8jlJ0nw0fNkwP7jhNOEZUjR82fITt2LnDxo4bJzCxYsVKhUMTkt7U3Cznxd/P1xbMn2chQcH2xz/+UWqD+vpGC+oZbLW19QKiqCVpAyAKeANgBDjh+HBd18+9Vk71M889b6HhkU7hiqoaGzR4qNRW5JpDtYfzVFPbaOkp0Xb1VbOtsrzUQkJD7IKLLrRDBYfV/q+++krqO6qP79mzTyqt0JAwqVIIr/b19bfcg0csIiLYSstrLDoyxNo7Wq2sosHSU+PlaOHgACbcgj4XXXShVddUWWur41wQCnfHHXfIuSK3Ja+jTqWw1M4du5XrDi8BJxGHBEccJxf4Ss5Pcsw1NTeo0E5Sr0SbNOE8y81xihm5+dFwHLOGDrHikhLl+gPyoJAk5xz59zIyM6TM+uktt9rhvENSPOJg4jRTYOfA/v2CoMB4ciCi6Bk9apQqVgN6Ro4YoWI1Y8aOs8aWFjllhCm6zh0OKeGYOHI4YG5xCpx2fgBlOHY44IQlAyxRuhBCy3wkl2h0TJwc4cef+JNyzPIvL7/QQkK665oArscLj5mfj1ljfb0gF8cEru7auUO/gVYouLj2wmPHNIfOO2+C7d61SyGZLRQv6xFgPXr2tLKyCgsPj7SJ56G2+tRWLCcPJtfxlUJ5gSTr129S/lLmCmBJlZhXrBawRZ1K7liAOKGmFMb68Y9vtjVrV+v6UBKjFmbuElZ//HihXXrpTIuMjLdt23bI8UYp2r1boOb47bffJgBK7sXUlGSFiZI6AqA6/dJplnMgxylGlpev7wLkcbRRddH3QAKca/IDAiTpX7f4FmMCaARUAKqZ90AS4CUwA4cb8Me40a/XXHONcuAxfkBuwB3AlSI1199wgx0/cUJqOtRRTmoOb81/AApqNSAAEIEw/e3bd9uTTz6hNlEAK9Df395/910BQqADYB7H31FV95KijjBT2g9wxfGnfRwf4LVp80abMmWyFN0R4RHWp28fqyivlIqKa6StI0aMFAz79tvt+j5rUMVgco9ac6tZv34pWo9Vta0WE43KN8S5Fm9vp6ARm0udHdo8ATCxPqWibWiwiLAQq6upsYzMdLWZeUkBtH379mquOwVaoqX2xmYyd1jXgCGur6K83Pr17au2AoDIF5mLUr3TpDJE3cq5WCu5uQXm7++t9hUXV1qPHr4q6gVwp39Zd6jjyPf7k5/82E6XnlbfAwEBjMBBqt0zX5wiLmYlxcVaN5w/58BBASk2ISKjYqTsDwoOUY5Pcp8qxL+1zdasXSc4SbX5msYG8/bxsRNFpRYdGaRCYn0zMqQUrSgvI7OLXXbZDBvQv59FRoVbz6CeWnfMC+4HdY2NUrpRRIciSBlpmYKiRUWnLD4+RjbuqSf/YoXHjtrGjeutrOy0eft4WWxstPIZbty43YYMGW6vvPKKnX/+FKXtYI1hD6+66qozqmzGA4hz662OEppNvWOFhbZx0xZFBFRU1Nnw4YO0zoF8RDcw91gDzD3GkXkHPGxqohI5OWR9bfy40ZaXe1BpP5gbiYm99Fkfb19tspFDlBQcqPtQ+rpKRDbbGpuaVZCGudba2mw9enRThEe/fn3s5ptvtBUrnRzOKMCnTZtuiz/7XFCUTTnui+RMXTh/njatWE8AXdKk8Jvx1pyuqtI1oFBUUZ0ueIlSH9AJJKNNrDvWOvdY5qWTriZDc5p5xWdZo/QP9wPgIX+fLDohWwDUZt0CfrkegDvrnb7gvEA+NsKwOdzT+MfanHP1HJ2TMeB4tIO5z9+ffbZYYzB82HDZuaqqaj038Ixy++136Fgnigq1Brj3cV+hHaSowD6gnCafKu0ivzP3UIpDsfnDZh+bpoB/gDPzhbnDtQNnAadcN7aSqAf6g75jLdKnpBRg8zE0OET9yw9rm+MAUHmNzzpr8p+ybcwf7PPixYvVPgp6cQ3YI1S4HPP555/XMxQqUiAtYJvz8D2Oy3360UcfFRzmXolNYQPljTfeUJ9TaAk4/PEnn9ii+x+1yKhgQVHaoXnWzlxr1bjybOjabPd577vPfy68PDsP6P8OnweCeilHvHXyHOklKAoczTmYb5u3fPtvULTTy9n0d8/Fb+yiB4r+YO6H58SeHvD0wDnUAx4oeg4Nhqcpnh7w9MD33wPzbpj/bzlF9R8Un105Ra29/QwU9fP2st5JCYKi5BRFJeTtS2VPckARxehA0fa2NmtqbrTmxiZH1XRWTlG3+rybUxQ1kgtFUSucrRh1AQe/qT7/0UdfWXJytKAoTjjV5xd/9pktmD9fhQxwKABsGzdtshEjR6lqOE4XzhTgrHdyihSWFMrh4R4139Ahg1T85uOPPrbPPl9jqcnRgqLHj59QU2kfUBaF06FDOOeRUlwChwgbnTP7Snvt9detB2GbnV5WWlZhDY3NFhAITMXR7E6Au+XmHrLQ4AALDPCxn/zoJqsoL7XQ0GCbfinqohxBB9qOesTP11/5zAjfR42BMwsUbW3BoWjrCu9tE5Q5duyIFCg4kDh/OFTkmiPMGcjBtV9++Sy9hiOCQ8ZP3359pF7BEe3ZM8guuvBiKVRjYuLUbgfGlkptg/PYr39fGzlyhFSHpA4ABnUPDLQJ48fbkcMFcm5chQ5qkyHDhtrp0lLlD+vWvZtCHFED7s/OlsOMEoZQ9aMFRwV5ACcUzAJ8LfnqS51bodqTp0jNOSSLCux75NihRnn/vfcsOSXVxk+caH/9618Fvt0Q6ZtuukmKJdrDnEBdyD/y+BHajbIG8IADiVMUFxcrMEdfo6gibHfu9TdYRESkvfTy3+3tdz+1+NhQqdZoq4+vrwBfWelp8/PxspbmZjnThMdTZOPokSOCrQAMlJakAyBH6LChQ+3b7d/a4EGDbe+ePeYX4Gdl1eWWkppqgYHdbfy48+TQvfHGW7Zj+y5ra0NV3WnFxWWWmtpbKj+uA8AJYM3JO2rjx4yw/fuyLTYuVpXKAaDrN31rg/qnK1T5QE625itFsBg3Uh8ArRqbGmzggMHWr3+WvffeBwIqNdU1VluD6jhKgL2g4LAKRJECgFBt1izfBcCpkE8IIdGlcnLpZ0J/XYAI1MZhBowAu4EyKKCAgcw5FFBAUFRNzBfGj7HFsXbVSRwXoABIxAkHOgBFWY9Akd179lpaRrp1695DxwJkADg4F6CF83JdnI/3WGM7duTaj350rb6PKpZCWMw3oBwhs3yPdQMAcBVW2DDawZwkjQPXjk1CUbt+wzrlcSXlBefjmkl9AGgDyhLKCuTDZgEc6QPaynpgHpE6IS//kOANkIFz47jzWb+u6swtbW0kxDM/fz9VPMcGcE3tre0WGtRDYwRkY5yxiydOFNnWbVvOKKywE9hq2sM8ZaxoKwrzmOho9QPrF1UqECQyIlIQ6Msvv9KYFp6otITYEG2YuIXv0tLS1Wfbtm0VFB08eJDUYITKAuso+FPfUC8oClynv1BOAm3ZtEG1R+7b5qamM+HMVHqnkjV9d7q03IpLTtv4CecJ6rFh0bdvP+sZFGx79u5Re0PCwsw7wE9h8EQ1lJ2utokTRlpbc7O1spHl7WW9EuOV3oDwdeY/4bt9+/axjz76SPajpb1Dtha7i5If1Tp239+POZZgi+69V8rTvNwc+/LLLwQOY+NilBKAnJyNjaiP87S+gFbMFfrfeT9CMAg7Rv//7ZmXLTU1Xspi2j/zslkqzofNAcKGh4eo+jq2BTuNjQTmYYOZ+9g3wqqdewUKOy+bMnmSxh+oSyEn5hqfZf6QagVQxrnI+5iamibQBfxCRUgqgv3ZOXYw/4gN7JcmeL59x7cWERGm0PxvvllmF1w4VbZ0zpVX2fPPvyD4ik1i7Fet3mZ/e/IBpdfg2lm73Kc5P+MMvGTcsQFANuAu9xIgHJshvN+th5OqgnXn3m84DtfPvYz7GteN3WZtsU6AndwnmIv5uXk6H6HiylEagNK9l+AoqUYo3ASwpB3YfYA0aw/QyMZNvwH9pGwE9APqHWV4uPrt88+/0DkSExIVoUERLtbPlVdeKWU4Y7NwwQ2Cn5yftYMdY57xm/6bOXOmrk/218/JkQ2IBKCzjjds3KT0GtgX7CBwGRvB8VjTnJ8NH6CyWwwJG4s9A16mp6Zpk4Hr4ZzAZp5tAJ+oXekzfgNS2axyN0SpIs9GMHOJ0HrsMZsTjBv/JzUBIJb3sdn0O+1yC2Yx/4DEpLJhQ+jZZ5/VWJEOBdu6dNkyu+vuP1hkVJRAKaAcm9XS1qrnFGz42flCz4aePJ+4/1fIfdfPd8EomwxsuAJFncgab+XIbWlpExTdsnX7f6sUdcEom8JA0Zeef9bDA75/98NzRk8PeHrgHOoBjxE8hwbD0xRPD3h64Pvvge9CUbfQkkLYuwotoRTtaG81H+u0pF7xgqIJcXHOR328VGwJp88BqV5ydOvqa62xvkEADIf1v8sp6ipFz37gPRuG8vDMD0qcDz5YbL16RdovfvELAbb33n3P9uzeLdUdAAoHAOeZHHELFt6oh3ry8xHiiwMx+8o5tnXbVuudnKxQ0LjYGGttaRT0uX7u9fb003+z9Rv3WGxUkIpo4KATun74aJFFhQfJuQSg4fQTEjr3+rlyNnIO5qoIEmGwx4tOGsn8AKOANxynbt0DrK21xYJ6drOmxjobOWKoJSY6hTdwdsrLytU+p3jGdhUfIXydvKeCMarA3CpHl5B2VCBUtkehUnDspE2cMExAAmcIJxwwBCDBscI5x9EGzhIOjYOE+qWsvFQOqhyVlhYbPmyErV+/UYoslK8pyalyBCsqqiwmJtIumXax8hbiRFA8BRh04niRXT5rln5zrTjvwA4A1sjRo6wQoOrnp39cH8rNNWvXSpWCQ3zJJdPshOBzp747adJEy8zIkPNGu2NjoqW+oyAMYN3NhQjIxNEEWsYlJir8FsCJc8x5OD6/cb5w5nB6ca5QbQLPAXHAMjf9AIAbR5m8cahzKbwSG5cglRW5yAgZfvfdf8qpBToEh4RoXrMuamuqBE1w/KlgX1VJ4Q1HdZSZka7xR2mZn5erXIpsHODsbtu6zbKGZllVXbXd8tOfWn7+YcF4lFgbNmyy5597yRYuvFHhsCvXbLDwkB5qL+NK35CPFvUzKkRgLo4rDixqvOq6ZhsxdIBUtYRRDx8xTAo+5ixQFOcasIrzaF5+OjdhlRS8KTh8zOLiImzYsKGCV+RTJHcs14mzzzrv0bO7HTlSYRnpMQJpXBNtA7q7zq6byw9FnuPAn5IiknPTJ0CV/EOnrVdisFVW1lhmZpr6kGO4eeXcwhscs+hUvcVGBVh5ebP16ZOg8a+uqbXQ8DClxWCMcb6Z+8x7nHrUZYBAYAtrl/Py77777tNaQ+nr4+Vtb735huADjjuOv1O0ab8cftYKbeX72BOgAwAC+0ghoeUrvlEeXFR5/ABSUekBTehT5iTVvn/967tt3LgRslGAG6BrM8VzwkO1icMGAeddvnyF+pNrI31CVXW9desWIJvCusQG9OgZpPNjZ5vq62SnAXBOcRvvLmVclQ0c2KcLdlbbqNEjdc2EHpMChHY6KrihUley/thEYP2S1xNw9eKLL1l5VYuNG42CMU5tB7xgF4G3b731lsAqajhU3MwNxgoVHiD20ccedeBbHBstTnVr+gOV+ahRI9XHAf7+uo+EhYapWBVFzbBt5uVj277dbmnpGbJ9KPxlFxubFJIPrKVwSk1DncAIaxAb0S8z00pLSqylqdFGDBtm/fpmar1Q+A9Qn5ySovWL/amuqbGyiio7cMBJh0BhudLTpQJXACLmTv++fdVHq1ettOJiVPP+1n9AP+X1bWvttIzM/vbUU3/VmBJGrXmdny8lIHbsl7/8pTYYXnrpJXvm+TcsKSFEqj1yvFJEav6ChbqHcB9gDXEc1gHrB9jF/52UENU2aJCjeAaWch6UrRdfeIF1C+wmaMi9FGDHGkLlzjjQFuAfoHfQwEHKT8y9grlWW1dnx44XyXZQz4b5DOBDLUre05ycbEtPT5PNvOGG+YKiAFvSrBDWvnbNastMT9N9lLnDech/yb2A/gOCovzHBpAKAJUlsJE1yDxjDELCnAJfgEzWFRuEAE82L4F/KBT5YaOE49NuFJWsQ/rlcP4hvU5OT7c6OxCV94CMqCGJSmAsWSO8xm82Tgj95vmFtQ3kp23AWOAxr1HgizEZOIDCSZ3qO2wsKl42S2nTqZNFSs8AyKW/sUvkkeV63nvvXa0N+uPAgWylkcEm0J+XXTZTx1i9Zq1deeUcrVnuY/Sb249uYT2Unq4yln6mX1hLnH/wwEFa14BMngvYlOAaHnroId1naA/phrgnAUKZG/PmzVMBKd4n9ykAlbHifNgFtxAT/UHUAUpcrhvoTL8BhjmucvzGxWmjEDUp91WKKTJnqT5/732PWnJKnNrEcbWR05Vug/XmPvN9dzOc8XZfwxa6APO74fPK1eRlqmiPahsw2t7hpWgfwue3btthgYE9/tucos7TNoWazJ5/5q8eHvD9ux+eM3p6wNMD51APeIzgOTQYnqZ4esDTA99/D7jh8271eTeE3lWKuuHzFFry6mi3XolxyinaKyHBqSDv621tHeQHbXeUSWYqTlFTW231tXVSewiuKpF+hyoKnV1oyc0pykOw+3M2FOXBGQBA+Pw///mlxcUFS+2Ac/jB+x8oD+KC+QusorxCSiacecIrvQipPHHCRo0eLWcYRy6zT187euyo8vUtXbrMwkKDbfCgfvbaq6/Y7377O0tLy7A//OEeO3a0mNodcnTIn4ZSJioqUo4zUAnnlzDy4SOG27vvvW+jRo+19es3WP8BAxWSiHoOh4ffKOsAFeRY9fX1so72FouNwfkYrlyTaampFh+XIIeEz+N8UKSFEEUcX/ITcqwdO3YJHqDqxOEDaFFNmUr3Uy+Y2KWGXaY+xinBkVm+/BurrG63S6dNEEA9XnRcag7y3skd6OxUeP/x48XWt0+GlKkhIWFWXFziVKffsk2Oee/kpK7Q4gqLiYkSbGN8mxsbbdLESbZvz17BEBwm1DJyWi+6UDlFgTk4NoQDEnL4r88+VX5AcpBR6bbg0GEBpezs/XLScJ7JkYe6kqrzhHEDe4cMzlKxCr5zoui4oPYVV8y24tJSe+eddwTKOS+OG87xY489JiUM7ccJx5HjdRxH1Ds4iUBW8m/Sr3yGEEqKWTF/Tpwslsc1avQYy8oaYk8//VcrPF4kFS0wgfNQmR2nmPkNJALGBvUMsl6JiVJdDR0yRCAauHb4UL5CaW+4YZ5Uojj/QcHBtn7TBnvw4YessrJa8yAnJ9fe+MdbApXAINIY8EPfkJcQ1S8V5CmaRFqFU6dK9B5QkGvlHPxwfuYU1wcQoj9R8zGPASWAGMI2v/xqmQUFhWjdAEVPl5QqRP/iiy9SiD19PWrkCDt54rjWO+s8LT1VUCozo4/GjjkL5MCBZnyAEMAv5gQAABDAOV3HmHYC5AGDv/rVrxRaznwFnpAGgXBd4CTrjXHhWDj0qDRRcgEnGcsPP/rYqF7tHxAoiETeToAWsA8YgaoJ4MMPDjkqOd578MEH1V4KLXmblz36yMOyEcAiF4DyOcKfmbeAdbdiO2kC6CvWDkrRd95926ZNu0QbL8wB5j9m7o033hQYYZNi1arVCi8lXy22zy0GVVNbY5l90m3d+nU2adJkpduoq28QGCSPY2tbhxRs/GaThPewBUBJ+tbX20cbOoBr5jJzElgF9ERRSLium7PvpptuFNQGeGA/Jk46zynWQn7e9jaBODe3K2uD8H/GFfjBPOLYqF6Ba8Axrv+Xv7yzq3J1i6Doli2bZWdRYk69YKrsNmPN/ATGhIeH6dqBeuRkVtGxoCC74orLBXES4in41aA5v3PXHptw3kSlQQFGoeScP3+BQGn2gWwnpBrVZGWZABb1e7IGp6gwYE11lcXHRNvU86fYyBHDVQiHuQf4zcjsY1u3bVNu3UOHjyinJhCWcHLUoSdPlNn48SP0eebE+++9a/947TX78ovPZcdRa8cnxDmQvazSIiIJ516l/iGHJLBQrCkIAAAgAElEQVQUsEXKB66J+YzSGbU7OSC378y12ZdfKDD12eLP7b0PPrE33nhFtgsoiK1z0mPUSLkM8GLDZuXK9ZaQEKX7KCpLNp6io5xNI/qQPj1y5IT96Efz1e8Uq8rNPWrx8RG6V2IfSAvgKKjDBN7oh33Z+7U+9+3LscBAR+laXFxqk6eMt1OnTlrv3klaw8BJwBs5X2kb9+ujRwosPTVFdpD1yzHffvtthamTygYgzv3frYwOBOW+4qZ5YD16+Tgh4cwR5iz3EFJocA4+B7jkPs48Yn0C/ACmvM56a6hz1Mgof/keKkz+72wQndZxaTdton/5DteL7QHwBoc66SS4J3Gfok1cI/eL1157XXayqZEUPgFan276iZ/+9FYnP+u+PSqwx3kpqgQUnjBhvDYfV6xYrqJZ2KTVq1dZz6AegogARHLAslZ27tptF110sWwUGxb0F/3I+LLGsXW0mTkF4KV9KM1ZRzwTZaSly1bSb7SVece85f5KX3M+7jWMH5tE9CUAnfEDoPM8wLzkePxjHmNLsLWscWwfdhi7xfqhLbzGdZIr2bmnNthrr72mNYl95Dir16yxRx57VBsQVJ/nWQobzHi76U34v9IrdUUIMbfdDTZe++4zoQtFXYUpD5ttRCFpM8jPfLz9rLWtU6mPKLS07dud1qNH8H8stKRnUk/1+e/f8fCc0dMDnh4453rAA0XPuSHxNMjTA54e+D574Kabf/RvOUW/W2jJhaJtrc2CookJsYKiSYmJcrLJKYpSFFiiB1oARFOT8lgCRXlg/0/h8zjZ7gOw+3B8dl4pnHIenFElffTREkHRW2+9VY7ePz/40BZ/9qUNG0LhkhYpB4EvKLBi4+KtpbVF+eYAmxTRqa5pstDQ7hbQrZsVnSi3a6+aaadOHbNNG/daSnKEzZ+/0Hr0CLItm7cqpyeOMgqRxuZ2G9AvXQ4BUDQsLNSADCtXr7Kjx45LuYUyJzCwm5RcqAtJI0CbcFT4DmCqV6/4rtxiAfazn99uMVFR9vWXX9n06ZfKCUcV6OYuJFQvJjqmq+BHvEATwIb24EydLq2ytNREKXzIYUZ/lJWT82uTlHmDBg1UX1B4qbK6w84bP1CQBocSyAHUSkiM1/jg9Pr7BQrMkM90w4bdFh4WaGWVTTZ0cIaUMSNHjRC4JN8koHf1mpUKXUTZmZOdIyULjjfXgbM4dvw427rtW40DThRO4/DhI2zvvv2qrA2cGZI1RCCmqrJSfYszhXIFsBceFmaLF38m1U15WalCGBvq69X3VCN/7dVXLT4hwYYMG2ZPPPGEnGSAEA4f7+Oc49i56kBAD9fthhTidHM+lG7AGpxKcmSifAwI7GYHcnKVyxDFHvnzUGEt/vwL5TykIA5wdfq0S6SC7uxg/ncILCmFQ3OzNTc5VZaBf40N9YJlp0uKBSXpD66ZAjrrNq5XoaW+ffrZsmXLrajopK1bu83Cw4PkbLI+cGxR6NIvhMgTnkt16Dtu/5ndc88izVPWDErU6upGS0qKUb5R4HdpabmFhgVJWYrKCGUMYfUACqrbV1TWWEZGH/vzn/9svj6+1lBfp+MQ3glIBeZeOfsK27J5o9R+rPmZl80QuGxqbBakA14AhAEN7m+ceNTcqJ8IzcThB24CIACYjBXrmvEAcAMqXKjOb9RQ9B1zCmUdkIDjsT5wigFGwOu6hnoVTgOWomJ0i1EBFoCsnIv24eyjGN2zJ8duu+1HWi+EHScn9bbf/ubX6i+gC58HeDE/AVfAKr5PW4AqKN94jWsFOJOzVXl7q2t0PtbKgP4DtenC/EP19sQTf7IvvvjGbrppntpHf5AGIDt7n02ZOtne/+A9u3zWFXbo8GEVaEpLz1S6D8aFKuzk/GUekuPYyXvcYD2DgiwpsZegNWpX5jP2gRB7FN3ffLNKGzs9e3bX3CSfLH1H/lM3BQMALz0tTXAL4EHbUCyiHAOyAbakat62TdcPEMKmYecBJ4Slo8IEZmEbArsFCtwwZowva48+BewANBgfxpbjAJQ//vgju/qqOUr5QHqBu37/B10j1wew/PKrJVZRWaXXgMKEG6dnZApocn5yrI4aO9o2bFpvZaUNNnhQbxvQr5/lZO+3GxfMt+TeSVLoE77fp09fAVXs8a7de6y5tdUio6K1CUE1dvKlxsdFSb2PipP8yUCbJ//yZ1t0zz3KrctcplgcdhXQh2o/PCLa3n//nwp7ZvMMQAZAYl6jSqSvlVamK8ct9zM332h0TKy98eabdu+9iwSx6EfsKOudcxPKjN3ku5zTKS5XYSdLqm3WjAsE9vfu2Wv79uwTvAZyAYDpm0OHC3T9rW2tGlPG5NjRQql9gXuCUZ2dlp1zQGty9OhRgv3Ma1LFYCcqqyrtuuuu1WYUAJHrZ05wTdgi+iQ2OtoSE+IF8Jg/2AXa7+S+NX3erdjOvHJS0UTqeKqiXlmhawKuMc84NmuMNc418Tp2lc0Nwt/ZeGF9ohRlvXULCJRdJyyeUHnUubSDuUc7GAvahGKXzTPmMZ93QuaDbdyEcfqb/LmcD+hK/lRsBfCftnCfImriwQcfUr+xrsnzzPiSVoS1hT2l/4mGwO5iB/7xj9cFRQGd//rXJ9a9RzfZR1K1zJt3ve7t3A+BsNhvoCUgk75B7c54cz42aDgn7cYGAUWd8PxvbMb0SwVwWfuMHf1L33A8+pN5iL2hj+kTVLRA07/85S+qFk87OS9QG6UrzwLYRu5jzn2n9UyBN+YJ/ct8ok/ZvMGuslH49NNPy76z/rleCir+7Bf3WEZmnKAo9po5TcE4V/3JmKKidZ/7GHPGh99uSqWzn4X/q/B5QuiBohQNpBhlW7tZTU2doOi323dZQED3M1D0v8opSkoPT/j89+lxeM7l6QFPD5yrPeCBoufqyHja5ekBTw98Lz1ww/wFnVJxGknqvc9UoNfJOzvMD+pGWKSfjzXW1Vp6WrKlJve2PhkZCiNvbW9VbkSgKD/+fn5nwuepCIwyxYVGfIbwekcp4CgGcLJ52HUVoW7lefc1nBoXipLzEigHOMMpeOMfb9rGDRssKTFJTgoKKhwlcsylpKZZVXWV1QmkhStPHTn8eMgPDg21jvZOFUmqr69UFXqAEIWMYmPjLTIiSrk1gWKEKKI4wfkvLa2wYcMGdznMTbZx8ybr9PaRmosiIUOGDJUTBqTqFtBNzhyh3iGhwRYdE20Hc/MsMjJYAOXmHy206dOm2dIvvxLcoEAG4AdYgpODo4aKlrE5dgyFZ7qcXSAUUBQnBnhFgQxC8WgjgBGHhxDI0LBQtRn1EqGsQCKcKhRdfIbP4tDgGOKcMg4TJ06y7OwDtnHDLimM+DwOGm3o6GiziMhw5VJ1K94T+qrchHX1yi/m5hTFiRs4eLCVV6CkipKTRF40QjAJF8RpxbnF+eJ6GWtCafk/hU0ANCiyTnT1X0I8yizSB3hbS1OzIBmfoT+oco9ThzOIEwf4wfHEEQdm4XShruHYOGaorugL4APnRP2Isg6YikqUsUzqnWzNLW128uQpVagGqDO3yOfIdebl50tNS0XrEClNHYULSk4KQlHsKLl3sqrMk2MUAAp8pf2og8lBSZuuvuYahW9+uWSJ1dXW28GDeVZTU2+kOQsM9BUMYqyAAPQRQJI1N236xQIUc+fOtU8+/lRqTdeJJJcpIIp1gvNMlW1eYz45a8lXa5W21NU1WGwcYN1H/bVjV7YFdydf6kD76U9vsaKi41obwN9/fvCexoBxefSxRwQYSopPqyIz6jKgIufgbyAnTjLwFyeaUHZCQFEBo/hiXdD/AHpSO7z88stScuHkA1FwuHG8uW4gCTCEQkvkq+OacKZR+97/wINWXFJssy6/QqABpRhQHkDB8YA8/PAbEMVv5gztANphl/r3629PP/WkoALn4Zw477QTlR9tAvAylwC7tBcbw7iQyuD1f7xms2dfofng5k+dddnlUhb/7ne/09z4wx/u1iYEhbNYLxyPPiKncGbfdNufvU8h66tWrelSxo60svIKGzNmnPL1UYzlsssuV6VqQvFREJPmoq6W0Hlv62hzxtNNB4F6inyS5P+lIBzXBOS58srZOi/QlHYwD3p072aNDQ1Sk6EaI98l65exwRZgOyiQBqSm3wFagCoA4Kef/stKThfrHKj0+Q7QhXlAf9JHgs9dqmzWJceee91cQd+qqko7f8pEe+vtN2WDFi64USpR0oas37DJamrrbMvWbQKiFDpDPY9atrYOQNzdKquq7Ld3/c527tpuy5Z+bWEhwRYfF6N0D7fdeosKoKGkxdaRn5QQ/Fdfe8vGjBtl7R1mK1Zss6jIblrzhwqKLSMtzm6/7Vbr0yezKzx9ty39eon95Mc/srCQUM0Fro91xHwoKDhidfWNUgKjdmSDiXlHfkX6ivsWr588WWX9+ydLSYftZ+3z3oiRI6UUHDlylF4DRDE/uWcCmAB0/O0Wm2GzCeUox6avte4ySBdQqtQRKG9ffPFFa2xq1OYR6TzCI8KtpLhEtp7jANj5HhtnVTXVsm9uMUPgFHOfXKrHjh3tUgfPdArdjRklxeW4cWM1bvxgG4J79rTr516nPgbcYRcAbRzLLfbjgl6Owz2Fexf2G0C7a89utQsbwfHpQ8Ai8NxVoAPqsCXMJeAxc5C1Tjg+905At+45AwcKBLqAlQ0JNyerm2+atnGf4l5BnyT0ShBwvvDCi3QvYp2wFpnfX321xEkv09yi+U26ElJscAzGkfypkRFhCp/nnk3b6Vfu1awX0kTQTq6PvLvkceZ1wCY2gzyv9D/nxh6h2OS3m3eUceHe6eZhZn7wwzXyHINNGTVipJTDbk5l7kNsQnBe+p+1zz2QawOMcs0cn/nDeuc5CgBLn/Fd7qWsXdpBn/N9t7gd10EbuX8CYHlmYQxJ30JfYD9R6LtK0UX332dR0dF277336t4LVPX1dyrOO/czX53z7Orz3w2l/27hJa7fVYwCRNvZkFQ0ka95e/lap/lYc3OroOjGTVvNzy/wPypF9dzqZfbic894eMD34nF4TuLpAU8PnKs94DGC5+rIeNrl6QFPD3wvPfB/A0VbGhssMyNVUDQ9NVVACZUoUBTHgB9AWWtLizVQmMWcPIMoRd2QeaRvTni8U8wJ5ePZqgDXAXTVo3yfB3Nyin7++VLr0ydFodIoIF5+6WVbv269nD/CCAmBw0FCfZGUnCxHBYDFQzg5QgMCA1WtlIdowuGCg3pYY0ONCo0kxCcoBKug4KgFB4VYVtbQM0UlCHcDENGOpKReulacnBOnyiwuMUaAYtPmnZaS5Ch8gKcJcbFWeKLYoiNClM+zqaXJThZXWnCQjw0ZOsSunzdXKpsThcetvqZWTiROL44C4A6nEOUpzg/qMRwZ+hDVKw4150GxiQoVSEg1cmANn8MZIiQcZQrh8TguOGO8hoND3+MYcgygKLACKNq//wA7lH/Y9u51KnajHMXBAYSRg7Kzs90Kjx+TQg7gKvXd6dMKe6Xd5N7E4QXIjBs/3qpqalQtGocS4AtYPF50Qo4lOeBwfk8VFwv2Ze/PFqwBUJ46eVLXiGPeOylJ8Jeq7ccLCxUy2iczQ/NhwcKFdqr4lJxnHH2glFNwJlo5/H76058KbtG3OJAoeXDqACqorABBwEMgCA4owAm1LnkLUesBn75eusxGjx6jfid8HkURlXXVLwEUPqq2ktIaS0+JE9ihWrOU0tXVtn/fQUvuHScHFWXZ0CFZgnfpaalO9fKEBJs0ZZI98+yzyiWKClWKuBYHfKOMq6xptH6ZKYII9923yF5//VX77e9+Y2vWrJaTu3PHbgEjQdmjp2zSxNH2s5/dof6h2Bn9yHwAgjF/ACeMG+3jew2NLVoLOPPVVdVST+IoAtCAuxRR6Z3Uy44eOaxxQC06+8or5IRXVVYLDgAuARJcP+ejz1HGMhbABTcPInMKaM2cAxYBgFArffzxx3KaUcrh+PMbuIlTznXzHv3GZwGbXCvOPNCiqblZ64Q1A1DlHEAOvsN8oC3YFMYX9WNFRY39+te/UB+QHoBCQ++887ZAJXOCH5x02glsYE1yLqA71wIU5dr5DJXUv1m+7IxSlPGgD9JS06UcRyWGPbr//gdkg6666mqNBd8F6ERGhtusK2ba0mVf28gRIxUyj3qMsPH9+w/Y1Asu1AYLhYZ+csutCufdvfug+QeYNTabxUSFWm11rWUNytI1AtGwNagDsVGsCYAlNpR+RFFOn69au9nSU+KlIOvZo7vmMaAGGPbb3/5GhXiYK9geAAibUGymMJ58zrUZ+/fvs+wD+6WUA2byHmsNyOjYp2alOlFOzNOl6gPmBxtYwF7sUd8+6bZx03rBqD/cdbcqWbPWPv/iK13/qtVrBI9QahP2jT0BitI2FGIhYSEKxWdzKHv/Xm3eUchu/LhxVlVZbtFRUbZ8xQopsHPzDtmJk6fMR/aT1BSV1lDfpugB5v+CBfONDRhSU7CZ9cEH7+veNe/6662irFypFABitJX+BorSTvr25ptv1jznHgEUZaMCmMW6O3bstF188UTlXASsUdhJaQmio6UABnwp93RXUbCTJ4tt8uSJmju8hs1mPTCvOS+qVDZxWL+ni0vszl/cqfVHYR/WB5CdOUZ7WBcOmG7U/MD2fvzxJ9r0qKyqtv3ZB6TgZ9OKNQIMYwwJAcdWsilGuhj+z1xnjqAiBYyywQMsHjigv77LOmHtEipNf6K25jdtZ95hb11FKWsIJWxO7kHZYxSZAE/mB0p/wrNZ53wXkM/fQDc2V0hHwDpHRZua7KhCAYHYfa6Rex3KcewBsBYbQB8TbUEYOeNCHwJrm1ub1TbufbSX98gvir0hjQ3nxC5yL8DWAVeBu9wbGcO6Wu67+2UDUTsDcFmD2ImXXnrR7rzzTn2O/MwUROReSzt+8pMfO2t702abPftKrQ3sC+3kuYW5Bhhn/BkHNnLoJyctRne1n3QhN994k+5r2Ck3TJ6oGuwf/UPKC54leIbBnrJ5xf2SzzKXAaC0h2cEbBfHxl7wHMGc4r7JtWEbsV1AUzbjuH9HRUWrD7FZwHjucyhFmXsrVq60Bx9+1Hon91L1ecbaVYrymznGMwO/3Y1wbO/ZofRuGqX/7kG4gzz2PIN2dCh0HjDqFlpyoaivb4AHin4vnoTnJJ4e8PTA/+894IGi/7+PoKf9nh7w9MD/Uw/8T6AoiqoAf1/raG2x/v0yBUV79+oleNLp1SkoqjAkMznYbvV5ct4pFKqj/d+gqLPb7+YZdXJbnp0/ivfd13hwxkFHibB4MYqG3gqFA769+sqrys8IUAAAOOG5rcrzGR4RKfAHNKFICI5B9x49ram5SYpYnBDCmq2zTaHOnR2dFhkZbUeOlFjPHn5SjVJ0B7UecIUC0GhhA3zNmtvMgnv4WGv7/2LvPKDrqq51PdV7L5ZlNVvNknvvHXDFpoMhEDAQWkhIoSSBhHpT6DUJoVfTMbbB2Ljg3rstF0mWJUtWt2yr1ze+f3sTJ+/em5vxRi55yVGGYiSds8/ec801957f+tecHWoiRMOP+lOt5uNtRrPU7t0SlKixhR4bZWRmqJ5YfLdu1i0hXgqhnNwcqyg/bgf27rOSoqNKplFvkISSAAI4HUC0WYkqSQswguskOSGBBMJQ1wvFGvYi8QJcOAqdRiWwJDQkQiXHHAUq9nSUno36HBpAkATyt/CwSIFLtgpSRoCkiISOZDM4GDjNVrpWi4mN0ufxGagM29s6pBwhueJ8UHQlJSdbYVGRna5vsIiISNuxY5cS9I7OLiXP1CyMjYtVQy7gEg1+aOJFskeSGhjgLxhAQo5PoVCKj4u1pV8uFaRZuWqFVFkkcNQPJSHFZiR8QACSWhJarovkCpsA1UiWAVKAH2wB7EHZQyIPiDx48JAS1YbGZtkhsUeSYCmqGBr6TJ48xZavWKH38tmrv14rX2arMo2X+GKLPLCNLcKLF31hE8ZTqzLSUpKTBXBQeQJeTjfUC8a9+tpr1qNHklTARUeKBahJmPmZRBabAF+pQ/fpgo/tsssuVRkGQAaleLOzegugFBSU2KxZ50mxNf+9+QIXjJO7nZcEmIR0yZKVNmHCSIE7P3/qcdYJnvn5UpfNS9D78ssvs4qKcjtSWGAB/n6CorNmzVRJg8uvuExJuL9fgLZOAh6AAKhCUR+RgAMk3A7UgAi2zqKUA1BwPk6jmF1Kol9//XX5BNASEMnv8T0ACWpeknc6SQNImMcATeYGCj3GFmjNfGBuUNOOzydBB5TgS3zje/hAYVG1zb185pkFmQ5BiHfffUfKMUAL8wJwwzVRkgFFM+fGuQAqUELhZ9iRenQ0HMMudGtnDnM+dFEndtx2222KQb/4xYPyjxtumKdx4vhA15qaKhsxcpht375VW7jZPk/tTLaIE8fGjh1nLa1tgmjUHWT7N1tWuQ62lpeW1VpooK8602MT5nNAYIAVl5RZdlYv1fYkRqA2ZCwZhzfffEPzAiDMddHwq3e2o/LFj6nxCsRgbhcUVVpWend79tln5GssBOGvbq1GoPvWrVtUZoHzRWHHsVH8sTBCTKcEQfnxcpWmAJxhH/yO+sXHjhXb0CEDbfmKZbL71d+5RnVygU8bN22xedffoLqbzAXqfgJHWbDI7p2tuERsx2ZR0ZGW1KO7OsT37dPbHv3tb+xk3Qn5Ml3nV69Za8EhYVKf9khKsS1bttnJU62WmBgrYEtNYJSKP/3pT+zUSbYiR2pLP6VHOMbFF11k9adP257dewQQ8UlKtWgRZft2gWN8FPujuuP3+M3s2XOkeuZeA0ACiOEPQF9iOapX1K51dQ0WFhaoOYHaELDHvcwFy/gMr8efief4alFRqUpsUMO4Z2qalNPU3WVcKcvBWFFfEnWz0xSH0hon5QPUOWY+XHrZZbZo8RKVAWBLPT5JHOJ8ud8wXsB1viknQLO2QYMB8KbYkrf/sA0e2EeNloizgE3qiDKnOV8gLr9nzmAPV/XOPOO8iN9frViu6wYYM2/5bN4PdGM+EwcAodgW9TjXiHKZ1zEO4aFhuvfg43zx3/gSfgaQ5Z7KOXAsYCbqb14LzOO+uGr1KsUsbMB9noUCFleJZdx7AbDpvdJt/vz3bNGixYppxB7UvajXmxrrpb5nXDker+ce6cSsT3QtnAv1RanNzfyh/uZNN31PCwk0aaShH2ON7TgGdsGP3FIE2I2t7ZQH4HWocVnwo2RATVW1tstzzYBm7hVuczngMHZnzIHzQFeem4jDqE0ZY54tAK3AXmIo8JPzRV3KwhZjSAzhM4i9jqr2XN1fuc+j0GWR4+2339ZruA9wX2Qh4uf33m8ZmWmKJ9wPOHcfP6e5owtFuRe4UFQ7ls7sGnKBqLtl3v39X/x8pvs8UNRttOQqRWm05FGK/j+lBp43eyzgscC/mQU8UPTfbMA9l+uxgMcCf2mB/wkURS0DFPXu6rR+fXMERZMSndqS1BT19WdburMlCoDV2dFhrW0tagRCQsb2e0cB0Ok0DD1LKUoy/dcPwmerRXnYJ4khEfjww8/UbIKGBsDD9+a/Z+vXrZMqCEUDD+PshaKBxKWXXS4FQ4/kJCkbaHzi5x/gbK9OSBCcQXHY0txgmzZuVG22QMGMAIuPQznZJkgGmODzUWSSnNLd++DBA7qWiqpK656YqO35Bfn5Fh8bpxqTJNBNjU1qOIXykS162Id6WhGRkVZzgo70webv52uNp06r9qpbL4wkEOAGIELtAVwlASSp4xpJ2vjZVQ/l5xcKWqL+5O9snS4sLNAgA+VIClFDqlZcXIwSUydJ9lcywvWQGGG3k3WnbPjwkeryDMj0Mm+ponrnZEs1yDXHxcWc6eQcJNUIkICklqQVOIq6EZDMVnO/gACpdlEmzb3iSqkwd+/dbzk5TnOG8RMmWN6BfYJwhQWFUsXQNIRah8Dko0VF8hWAHeBm3Tqn1maEEu5Sy81NkR+QrOEnwAkUMKiISd6Ao8As7MKWfWyLGggFDYkttmJ7O5AAezDWjOXiz7+wsuMVamq1ddt2dSMGwAHVx4wZa598+qmgAiAKaDll8mRBSpLZ+e++I/DK+VMXFRDR1tpuEyeM1Rx46qmn7InHH9O40qBs565dUnwBlABH+/flCchTuoFxYrz5rO7dE+zQoQMWHRNlKSlJqpOIsvTcc6cqISWJBboAd1GRYQ9+BuBRlzQ2JlYgADugJEIxtmHjRgsKDrETJ05bYKCfBfgHWHRUpOoL3njjDVJHr/56ldSE+/ftsR/84HZ7//337PYffF+QMjQkTOONP6LuctW/zz//vNRLJPg0QEHlBPgkqUeNRJINHCAZZ27yetTOgNN77rlH8IKtr0AZxgu488ILLwh08jPABfjw6KOPyTbf+95NWjQBfqDMYnyBo4AK5hGvR6mLig5feeaZZ2QHwB++f99998rWwAJ3CyzABVCA+hGQ4DSvWSnIh48BJol/Tz71hD3wwP1SDQJYAQm7d+2xzz5bqHMAZP3hD3/U/L722ut0TUAhYh71H6+bd4198cXnAhfr168XJAG4cA233HqbYONLL7+ipk/EsCFDh8neTnOqTDtScNTq6k6br6+34hTXwTjTVAsgyM9cI2UvuB6a5zBf+/Xva2vXrLPx48bbnt27VfqBMeA1y5d/JdAJvADCcSxKcvTp20djuX79OoFr/B2gC3AhngL7nIZD6zUvgCYozmqqazSvgJ2cG0Dsqqu+o2Pm9M6wt95+Q4DW28tHgAgVaZd5W1h4hOYfZSyAiryfOsXUisae866/XrAq72ChxUQFWWNDk914w9X2wx9833bt3C5fZu5TdiArO8c++PBjS01Lt63bdlhlVY3FxsbZsZKjqo1JDV1UssFBAdbS0mQ+vt5akFn25ZeCon6+vlaQTy1Ofy2WjBxJc701NmDgQMvKzhS0Ql5juV4AACAASURBVAXKfIsIp3HZYZs5c5agFH8rK6u0zMx0LVjgO8xddiyEhoVrgQE/xt5ALbdhF7YDjAGbAKXEKOI3tuZehA1Y2GNnBmAPX6usqbfgAOpMD9a4cK+89dZb1HiN9xM3ho8YLn/47rXzbPnyr9WsDSjPXGHnBt/Hj1fauHGjVfaDecKi1B9fesMuuWiaHTlSoJ0Du3fts9Ejh1pi9wT587x581TfmVjANTL/uCejFkZJSDzmfsLcw3aoGJcs/VL+SDM6QBtzCD8kNgDM8AuUolwrsQ2wxxzkXDmWn4+v7AXgwyZuvMeOzDXu95wbfgdoBFJia+IP94DVa1cLYPKswLxmrqN0pjEaJXe4B5cU09jvS+vo6NKCIqVBgMcq45NO06Yq3Y+5nxAviAeMHVCUxnMslgDYKaPDvQkl8Zw5s/V8wf2RereMFYt1zGHGkvuXW1+c8QZEcn4ciznGtXL+NFrivsJCBRAYW7Bd3SnPESnfIl4Qj3kP9uR5gZIlLBI683Wd/O7pp58W9OXcsTcgk3nO52M/fBtVNOPC75gL+Ow555yrpnaMIZ8DjKWm6B0/vteyspO+UYpKKR7g7zwTGgvIzlZ6t/GSC0WdRXOnzBLX636dDUS1cH4WFLUub9Vb7uzy1q4glKLrN2z+i5qinXrHn7+cnUqe7fOenMhjAY8FPBZQ3PWYwWMBjwU8Fvh3tsDfgqJ086VLM1DUx7qsf79cQdEe3bs7jVf4vR/ws1UP52yfPxuK8gANFHXApwNFnYde58EXNdzZW6bc+lKuUpSHZpI5oMqHHy60pKQ/Q9F333nXPnj/Pbv2u98VlAP0cKz5770vtdWWrVtUXxRVBSoPGuiQ0NKgY//+AouLDbXAAD81xomMiBSM4vtEbZ220gN82LKJmggwR0KDqhEoyvlXVlVaY1OTEqrRI0cib7XIsDDLzekt1caVc69QMtQjqYcS+QMHD9qM82fZ1m3bLDwyQtvH16xcZSFBQUpGgHN8BkCBRAVlHDDH7RZNYgz4418S4IsvusQ2bdoiaEeih9IF8ARsIbmkYYbbWR24MXrMKI0TCSvglYSGYwHQUMesW7te2wK3bNlqkyefY60tbUpOJ03md5s0fqgqy46XqgES257VwVfQqcgGDxoimAfgY2tmaFiErVm3zn72swctOYkuyg2CpdRKJflraGoQeIiKiVIn56BAPyVU+AvjSdJLE4/CwhK7+OJZ2j4PuIqLjVXSd845U6ReRa1CkktCCIjjGAA6YBqgDLvga8AFVGzAUSA7CS/NYlBCAaEqK6uUoPbp20/dr1G0NTQ2SaGGUpSasDw20OTGTRSdRlphtn9/vs277spvlNGMT1HREZt63nm2ffs2K8gvsJraJhs8MEtQt7z8uCV0725bt2+znJxcQRSpkstOWFZ6stSinDN2IImkC3RZ2TFLTklSLcotW1D65NrUqdPtnnsesIEDs3X9jDvjeuBAgYWHB+n9J2rrpVTELkAKEl4SXJLe7Tt3ajyALXSfr605aXFxEWoog7pw757d2u5ffPSIDRw4QMCdRktqBNLRpfmB/+CrgETsD7jAxjr+9u0CDcAh7I0C04V3+CGQAiUY70cpdfXVV0uxBGAgaWb8gIioongt4ADYSwL+85//Qgk6W1+BzEBP/N/Z/jtWCwKocoEHQAvG5PDhEnv00YcEHlDf4rv/QZfk8HCpVAEGfC7wlWNwLcxJvjgWQMYtPYHfLF/xld1ww/W2fv0GAQbmNA2o2AaOKg3gC1DBBtQU5b18Bl+LFy+yOXPOt8P5h/QZzHOgSmRUtMDxeVOnqoYtdY1RXgNKsCnNcfj7sKEjbNOGrdYmpTY1iKnh7K85SR1ZGnIBnFjQAHrs2r1L5R0AYtirpbnVgoOCLS42TvGKZlycJ+Uy8GvUZIDfgweLLSzM23704x8JkAFfmD+onomFwC1szZigagUqAZ9RneOTkydNtgMHDgpqAlDmz58viM9CTmhIgO3bv0fj/tmChXbJJZdqUWbI0OH20cefmHl5nykfEqf5UXS0WB2nWWyYOm26atqy1Z2FguNlJXbHD76vBYgTJ2q09Z3Xo/yOioqxTz9bZMEh4dbU3GaVlTXyHV8fL33369fHHnroQSs9VmzdusWZt4+XlZeX2aqVK+27V18tMHb4UL7FxycIgPfunaOxHDR4oOpFs6DzyCOP2IoVqy0sNNgmTpwkNSmKeKAovglEAhxyXwF40SisR1KSlLDc5/gC5DFHXUCNOpkFAoA5v+f+iK1rTzYaGMjf12zM6BHass3WbeYGPuBCeynA/Xy1mEI8iYyM0D0FuNc9MUl+ExYG1HbKkFB3Ff8FjBInWEyL7xZn8+Zda19/vdJmnT/Dli37Ukra/fv22ohhw62s9JjuP87W8o02c+YE/Tc+xL3shhtuEMQndhOLXcUsAO3LZUvlCwBPFnfwIXybGOaqL5nzHI+FQe4JLDwQ/5mzPbpzfyjU/ZM5zrG4HwBg3VrCzEvmO4sa3BPwde6jxKGt27cK4lITGLvwPvxM5UeaW6QgDg8LtwcffEh+TaznfewoIC7365tru3bt1NwlftDgD+U4QHLHju36HWPBf9NskbmJIvb882cp7rIIMvTMQgfjCtwlfnFNLJTwHEQ85NmGOMY9F18DrmOXwQMHySYsCvHF31B7ch34C/d3lPLEV47v1DzNlP34O3YmxmF//If3c33YjFjOAh/xkMUiACUxlFiFrdiBw8+cP9Ab26IU5f2fLlhgd//sETVacrfPuzVFXUW9W3P3v4OiZzdXchfL3X9BnGyfp4yGl5ePAUZRira2thtKUaCoZ/v8v3N247l2jwU8Fvh7LOCBon+PtTyv9VjAY4F/OQv8PVCU7vMuFE3u0UMJs7ev919AUXf7vKsUBb65SlEgQpcUow4g5Uvd2jtdJamzju8CUX5PksODOzUiFyz4ynJyUuwnP/mJIBiJS1FhgQ0cMEAP7yQKQBeUfJnZ2WoqUVlVpSSMpMc/IFAJQnbvHL2f+omohNju72XU2TyszqXVtc0WEepsnUctyHuqqtiGDVgK07kDBGpqq7X9kW3yJGd+PjQ9aVfznY62Nrvlllts06aN1rNXmhSi78x/1+775a9s3cYN1tTSLKXVwk8XmL+vr02cNOGbLtwkRkAkEmOUGii+UHUAwlC18DdUI6it1q7ZYL16ZSihJZEC2nz22QLV+SOJBIzu2r1TyShKO7oGk7ABSUlkgYrULKUD7oJPP1OzpaVLl9m0adMF5lCa0BSC62DLJJ3L8wsO24UXXmCff75YNTBJwgCpuTl97KOPPlbjCPPykb1Rwrz66muCHStXrrLAINSVjoJl2IhhVllZbiFhIUq+gelAdSAHfoLdUUhWVTpKoLS0VIHRiy68UAoqmsCgfHn44afsvvvu+AYckDQD0djKSyJG8gqYYHsnSSKqO7YwAiZQUdHRHR+jDuDOnbvUdKzu5GnVQqUGITU3UXbt3LVb9WN379mj5JHPJnkk2cRPy48fd5qPsbW3qVH2B2aGh4UqQQ8JDrHdewts9PC+ApT79u+3to52wYc9ew5bWGiAwAlJJv5KwnnyJN3gvQXlUR17eXdJYYdymfmBKgYlKMk6yabb2RmAxs9cv4+3r1RPJO4kotiS/z7//Nn20MOPaHmYxLRbfDeVAEBVRmIPXPnoww9s5ozpdiBvn8YCAHDBhXO0vZTau6gBAaxskWVMUIEBJdjiC1Ag+QZYUFoB32UcgB58YX/GhGORdOPrvBZ1H4k3yTXnhToJf6duo+oI9mJreG97/fU3dLx+/fp/0+HcbaTC9mOAKuPN2LjbaguKqu2C8yfpGKiEgIUvvPC8YDLQBsCL37klAdiui1rXbUJCZ3K3rikgauu2LTZmzGiBLQAkUBHFNEAQMIwqF1AIYMikKU5Vla6N42HLGTOmC44C7Pkb1zN23Fhb8NlnAgxAMsqBTJoySX4GIGZMP/r4Y5s4cYp9sXipxcZ0k02xE3NbKvbKOsvOSpH9cvvkyH5AFYAovkutYbaqR0fG2uCBNJb52m659RYbPnyY5ga+BwAnjhDngWDpGb302UOGDNa5oOjmb3x2fn6x3XPPT+RngDDAH6U0ln+1XDUTUQayeISvYg9eQ03V42XFNnzEUF3rB+9/KBhHw7PZcy60N99629rpiGReilGoy318/axf/35SqVdW1WpOMYZZWb2s/nSd3XbrTRYdFWF+vl5Sb7OQsWPnbm2fP3ioQO8JCAyx+oZmNQXkddQhZaHhiSces9defdkuvvhClQihkVRtTbX98PYf2LKly9RYbPz4iVr44d7C/LvgojlSCrKIRQ1K/GbypCkCaGyPZoGIkgj44erVmy09PcmmT5tugwcPsSeffkqLR8QQjuU24XHvf/gt4Ip5wr/4DP7A3HKa7zRbz7RUqeiJMyis8Wvm+MaNTpO3bdu3KlZTJoXYjwocVR/HyO3TzzZv2amu3di3Z890xR12DDAOfDFOfE5azxQrLS2x7N4ZKvvAfYN6w7m9e1tjQ4PuJ2zhZxEEXwa68zsp6adMEUQnLgPJmddcC/c0lKL4LHOCucJCAvHDgYo7BPNQhTKfiWdujOP+wZyipii+TTxwAR4/AxFZ0CMGEBOBgdwDUVwCmvlswHrdqTo9N3D9LHQRv4CVKPpZ8OEzWCx65ZVXBbmJDTzTsHiIWr6ivEzPAkBCbMrCDWpcPo/5AfjlPcwlVLepaamCkCxAcH+lTvWkSZN1bsRB4CTnsGjRItkPqEqDL8abvxHHiO3c2/jvbVu26r4OQOYcsBfzESDNcw9xjZjCOeBfbokQwCLjwD2KuE3c5Fp5HXZkIdpRlqPSjpNSFLiLmp+Gd6hdBwwY6JS6CQySIplv6ihzrtTdfuyJx7XwRxMwFnPwXbbPu+pP/JR75X+1ff6vlaPOYrpTi15/O9NoSdvnvXwFRr28KeXUaXkHDtuGjVusq8vbU1P0Xy5r8VyQxwIeC/wjLOCBov8Iq3qO6bGAxwL/31jgb0HRAGp6trcpcaSmKDXb0numqaao6o11dUgt6tYUDVJjpQ5raW3W9nmt6p/ZPq8apN8A0P8eiqLicZp2OE1ZUCIsXLjS+vXrqfqRQJTf//4F27J5o40aOUJJ+EUXXiQw9vmSJRYVTaf041IR8H6S1KjoGKM4Pw/qPMgXHM4XsGKbc2hIqB6qqaWJQrKu7pRUWkBRQEBe3n4rLauywADqbYXYsGFD7Xh5mRovAUkmjB1rBw/kGfYaBAT68ku79xc/V829sPBwy8zOskcff8zuf/Ahyy9E6VNn06ZOtVUrVqr+HcnaokULpSIDDKEmIUlBjUsSNH36NIEA1GtAqA0b1tvcuVfZzh17LTraaa6Esuu2225Vww2STJI01H6onmh0ktsnV9vlSVCAS4AOQAkJbFpaL1u5YpVdcMGFgqIoR0nKeR0JE4CBxirUwgSKTpkySWATkEO9wzVr1tqokaOl3GL7b2lZuX3+xRLVzVu9dptlZ6Yq8QyXItfP8o8UW2R4iHVZu/kH+gvQAgNoeoVf0VWbG3TdSdQ4PaVWZGz79+urep2OOpQt0E1SnJFUknyTHKKsIpHGfiR0gAoSTNQzbuMeVH8oGwsLj9r5509T/Ue66D7//Au2Y+cua23rUFJMIxTgKNe4b3+e4G8LXXR9fXW+JJaHC0qsR/cYKy+vsb59+MxYKf5aW5qlzKV8AR3oUeQxl06fOqUkv7ikxMaMG6ukF/BTfrxCtdHYyoo9ULMlJXUXEKVGYESkA+Tz8w/b1Knnyh6hoeGq6QZIdFSSXYIBXC8+QOLZM62XxkVb9tvbrfZksw3qn21BQcGq+UpyCQTz9/MX0MenJ02aqLIGQNHzZ820gwf22+DBg1Qb77p510opSkMhFjXwkeuuu051J4GCwBmUWPgxUJRt5AAPgAFQBKCGbwL3AZ2on0je1aQoPV0gA5jC2Lod6BlXgD9wievim8ZeXCtbrjkfxhfVFwAOKMKcAEAAGRh35k9x8TG7666fqj4hcwE488gjDws6AUcAB44S7KAgKccHCAAJuE62w6I04zVA6h07tws+oTIGNgIdFi/6XIsM/IyCC1DodC13unsDpblG5tQ5UybrvIAoxMqSY8d0vI2bnWZT/J5Fnn4D+n3TNApghP8PGTLMdu3cb0OHjNCcfvDBB62y5rSFBnmreRnXltYzTXCGMQWisHjCf/OFcrtXWoZNGDdB59DZ1SHwwvzDXsQYFkGA8GosV3ZMY8p54xuAOMYMKMj2+O7dE6WuxlacD+rqzxcvUcwilgIv2WKOepJxxpd37j5s13xnpsBg8dESvZ/u8wMHDbGly76y5BTgeKCgMzGcRQpiODU1E7rF2qnTjRYSHGyhoUEWEx1hd935Y4uPj1ZtUMoS0PCFrfgRkTF6bUVlrXn7+FtzS7sU+o0NpwRGOzrb7f77f2lfLVti5547xcaNH21vv/2WwOncy6+w7du2q5xIeHikgCjKbq5/yLDBtmfPbtWf3Lx5i+LCBXMu1P2IuMG1oDQH8OEjKJAzM7KkiDx0ON8+WfCpwBRwCT9zmykxbxk/fOho8XEbNnSAlK3EW1TdACap7CMjrHtCvOASixi8HjhGbPT189EiDYp11L/UnpYSOTJCEDEkNNx27c5TPWdU57q24mNaGGT8KYfAghGf0y0hzvz8fCw5hW7o7EootgN5h2zetVertACxCKDJfEM5DCQGyhGD+Zd7hRuL8UHmCWBv3Yb1msvMO+AcCwn4KfdcwB6xnLiCX2ITrp/FB+I9PhRD6ZozndR5H3GTc+fYKEPdOqHEEXcxxVnou0iLiGERYYpFxH7eSxzC36hTzfih1szbn2ePPfa4oCjXQGxKSUnVoizd55lPjD2LdiygoKhnjLgPs2DIuFGKJDIqwhK6JdjizxerkR0A+nB+gQAr8YS4QpzgHIhhxD+Ow+c5TfJ2y7Zu80B8JjI8QrEWeIn9iLEs1j32mFNahGcl4j7PBvzM3zkm8xaf4drZVcEYOA25qKW9Wz+j7AeQMjfxa2wPUGdRmhIkgH3GktIWlEjgs1B88zks2jz1zNMqVQQUZYGXY9N93oWixImza4q6C+KuOtTZ3t7pPEP+J1+uUhQo6ipFabR0NhQ18/FA0f9vshHPiXos4LHAt2kBDxT9Nq3v+WyPBTwW+NYtcPU113Y5q+5e2oqEPoRaZ/oC+vj6aBuin6+3tbc0q9FSRq8065maqqS2pY06UX5SXXGc4KCgv9g+z4O9c1QO16ljfvPf6jbqNFk6+0HYVQi4zZf42yuvvGKffbbMMjOT1GiJLWCvvvqK5e3fJ4BDfa6+ffpqm30h9fEGDFRiyrWgCMnLK7LgYG91oB83bry6GZOEAkT79XW2gKMILCsts8rKatu4YZO2EnIuThfrUiWIwFhgCmo6mhehViw6UmiDBgwQ+KJO6agRI+y9+fPtwgvmqDMtVzx1+jT7/R/+YDfdfIsdPHzIjhYX28xZM23r5i1WVloqNSZwjASIBAIoSqMUEkPq/aG6I9EkaQL2oNycN+8G271rv3mbj/n6+UpxdseP7tA2XxJqro/trUOGDlZyQzKC6pRtbgAekmOuh2SFMgbUzZwxfaYUnSTqKBZJtFCGkaQCeCdMHK/tuKhjUPaRkF52yWW2fcdOJdpff71aCSNbMwFxNCf6zW9/Z/37D5Ri6nh5hZqsqGN8XKy1tjrNVxgjKUStS4qazo7OM6pFVHA1UqasWb1avoiajUSZ5hx7du+SjVEhcY1AJJJwIJ+rigEiYw/gLgocYBfgjgQ2OjpKPoPNOX/8AvUrUHfpstXm7WOCPE1NNAC5XGpRACS2dDorDzUfH2+NCYkpW5Zzc3IEzgETwAIWArDToAEDBeNeefllvX7suHGWkpZqTzz9J5s1Y5JqKZ6qQ8HbqPcDNPjq16+vusYHhwTJRgAO4DSJLrXtSOgB2IwlDUPwYcCAVNpeZhnpGVK6AkxcFRbQlO3M2Tm5ltunrxS4RwoLraa6ysJCQywjo5cDx4qPqjYttQuBgECdQUMGCd4Ajek+DYQBajBPSbjxC2AG54TtAcDYG98lsQbqoQ5iuytjCBQFegBsSMYBkgAPfAI/IelfuPBLu+iiWfpcfJPf/fGPL2ocgGW8FkUY7+MLW2ADgDgQxR2fY8eq7Jxzxgma4GeAhQ8//EAgAR8CWpKo8zlujUD8CVsCU4ASwFx+Zn59/sUiKbUKC47oc1BLASfnzr1S18l/A2MuvPAiXRcwFPiAPwBl5l13reY122ql0jp6VHB25dcrBWSAFk888YTNmj1LdmUecg7Uah05YpQ999wfrLm5zX7961/rdcBN+frU8zSvUW0RPwAgFRVVNmTIIAE6QD3xsm+f/tbW0mYNjQDkrzV+d911lxqQcSziG3VIsTmqQy1YeLNxm3qYLBjRcMoEnoGgX365VNfHtVMPlbjcPcGBPE5dwv3W0NRlkeEBFhjob8FBfnb99d+VbXl/0ZGjlpRMHd1GW7joc0vs0UPqbFTcCd0TramJ7eVB8kOO39beISiKsjs02MfuufunNnPmNCssyLennnzCDhfkKxa1tnZYde1JqUQp61Fbe1Kgl/Z53l5dVl/fZFfOvVglPKqqKuz82TNs+VfLVC84NydXMQFV9Px339c1sXABeI+MjlANRxTPwCX8nuvEd7ALcyI0ONQWLlwkxScgH9jIggL3m1WrV1tObq5iDNCYOX3sWJlFRjrbtLkHAuIAmk4DvSb5NGVMKMOR3itN9yJ8l+uhTqpb/oBFr/CIcP2M3xFDWAjC75n/bDMGFFO2kYWsvLwDduhQvhqoAcKAjPh0eUW5JSejOCxTN3GgKPeOw4eKbPrUSYpv+BQ+QKxmbnLfGj5imGIxc5RzZtEFtTB+zwJWv/797dMFnyr2ct/jnoRvcb0sNPJefIkSFMQHYCHAjjmBHZjvNJpCoU+s53fMeeKwuyDDdfI3QCJqZD6HY6AU3bHLWVhjzqNCZr5wvUBRtnxT4xk/pnTCwoVLLSMjVXGCEhksjhEHxo4ZJRWuGmfV12sOU4+Z+EyplmuuuUZKW+yTkposRT9lAu6444cqOcNC29VXX6PzBuKitmXcUWSysMAWeZSvxBXub8QS7MTn8YwwZ/YcGz5smF6DnVi0wZ7EecqS8PnEXcDoL3/5S8Vb7oPMN+5/fPFabM79jPmPkpZ4zpx363oSt/EHt9Yy9zUWQbAZtXMfeughNcAiNrW1t9tHH39kj/zmeeudnfhNo6Xm1hb5uQMxHaUqpYvc+qGcy18/CxLL/hqWus+KPNsFBgXo87o6Aag8u3pbS0u77c9zts/7+wf9N1DU+Tzukb9/7hkPD/jWsxHPCXgs4LHAt2kBTxD8Nq3v+WyPBTwW+NYtcM13rxel5P8EI51OSDovYCbKxzZUnz5mHW0t1jcXpWiqpaWiFO0wP7Y7t7dJKcoDNNuf1XW9q8M62tqVjLvd5/kU7zNbn1Qmv6tLia375dYT5UGVY/OtjsoBAfb444/b0qUol5LV4ABFyaOPPqrOxsAskiiUCyQdJCAkNkAXFGComPgcEpqY2FhtGyZRQ7lTcqxUH895Ai2+XrVKak1gDMnS8VIUYD6W0C3+TL2xYNu2batUK4Dgzq52y88vt4hwUxLBdreZM2bYyy+9bPPmXefU6QoOUrL8zrvvKukheVu3fr2StE0bN8juJEBAUZITkkrgHddFDT8SEBIOQAjKE5KvnWy9nTbD9u85oAYl1IhDyTl8xAjVUiV5IsEpKCywzKwMKdC4LpIvknk61XO+3eIdJSVdrUmGUIcALhgbwDPbIVG2kZCzJZNkn+QMGCiwk19oI4YPt7379qnOHkkTyhFgKLZFXfPEU0/Zbd+/XXXYaJTCFvG8vIM2YcJ4vY/Pxt4AF6AWx6frM/CV6wfsoKwCRH300SJ78MGfCdgA77p3i7d3335bCkGgkdMVvEsgmyQPMOfU8/NTQoZt+W8gHQDuwYcekJpx/rvzraqKBG+ijR4z1mpqTnyjdkW9WVF90pISu0k9tGfvPp1LTu8s8/HusoaG01Jp3fb926QOojkR29v5QuFGc5qy0nIBY671wP4D9uMf/8SiY2PsYP4hddHm3EhOj5eV2ZEjxyw7mxqp5RZI86PoKKsoPy77cD1A6i+/XG63336LrV69RlCUxJdr//rrVRovkmB8kW7UjU2NlpLM9tdSwRNq4QICGxq7LCwi3PoPGGRVFRV28MABi42OsIAAP7vpezeYj7fZyy+/JFUV6kB8Y/2GjXbtddfa5198oW2aoTTuam1VrURqReLH2JZ5y+/4b5J0ts+SjJNYAyrc7tSUmHj11Vc1bwFnvAc46gCWWo0j7wF03HnnnVKE4r8k9L/5zW+tnJqVk6doez7zCQACSOAzAeP4OzCFMWexAD9jPICQKOgO5OXZ4iXrbPyYfpozgBjACVAUO/Ie/iV2UC/QVWoxBwEvQF+2mAPqXPUaMIJt9qhMAScAHdSyQFyu3W0KA0DneG4NVvyFceN8+SwXLNM4jrq+qGSxE/OaawTa8Lfk5BQBNuYx8IJ4AhwH6ACHKYvA+yiNgYIaCIuv0SyIc+yTmyt7AxqJucxtIDPwH+jBMfE9XoP/US+1V680S0xKktqRuY69iQeME/Ea22zduk3zmetlTjOP8VfgPHOUWp6JCbHW3tZsKampgkPLln1l6ekZtmHjZtUDpdYw8SI9I1PKfxbR8HfiNVC2uqZa9VNPn6qzxuYu+8U9t6vcw97du+3ll/7kNKpra7f4hASrrjlhXt6+FhkVY9t27rdhQ/pb6fFSbStvb++yB+7/ubW3Nlth/mErOlKgRZnLLrv0TC3MUilEyysq9e+EiZNk/yVfLhWkwj4tzU32xJOP6W4q4Krarx3FJgAAIABJREFUyN7G/1DAbtq4ydasXqvFOprCsKU/OSnNKiqrVPOTc8VWlCUBXqHQBDozRihzKYUSEBhgGRnpqmNLUzrmHrsziB/Mfxa3GGviE2PI/c9Z9HLKdAAl3SZxeQcO2H/8x28sPCJCJShYAANM48e8v6Ki2prbzHpnJmu7N6AOAItync8DrA0eNFi7DTg/4vnSZV9adnaWFRbm61r4xt+49+D73JeZw7feepv8gHspjRIBlQB/5jz+A8RljhKziM9AVK6BWAAUZQ7QrBCwyN/wVeYu88LZ8t+iuc43CyDMQ+6h+Cc2YT5zX2VBlfsxC3bYBdCKjYhX06fPEBykBMRbb823X//6EUFrYg07KvhbSHCgvfXWm5o31C4npqD0ZuENNSXN6XiuYWs892Hsh3r8V7/6lersUlOU7fMoN7nXEmOJQ/fff79KkjBneBYAuvN7YDPzFBU5cYbfubU/KRnDPZtFFZ5leJ2z0Oel8cKOjBXv5V5JDE1JShZQJW7qmc/LadgI2CcOue/FdxgLYir2JEZLGb5zp7bR80zGbgvuOSGhIVKKPvjQY9YrI1EwlvsC1+LDQp3KJqFm95XdWD1wS0a45+BukefvZ0NTXuf+7O3jI9V4q54x2VLvYz6+AZrLe/fl2dq1G83H19/Yk6TF/jONlqQ89XKO4yy8e9kLzz7t4QHfejbiOQGPBTwW+DYt4AmC36b1PZ/tsYDHAt+6Ba655npEov8FFDXz8/ayjvZWbTFsb22ynGyUoqmqZabGSdQE1bvPPKxqu3yXHjqt03nYdaEoEBEoKgj7zZZ65zVnPwzz3y4YBa4ANICiS5assdzcVKkmSMKffPIpO3wIRdc4JUuuqgC4R6MLgBQP9igjqXXJcUjMIL/U02NrdGV1tZJvTqul1Sw1OV5qTxIwEnm2c4eFhlpD/WmjXirJAp9F8lFcXGQ9e6WqiQIqHxIxEj2SBkAP8IZEgM8lcaG7LskSCQEwhY7HwAmUp6jpSDR4LeoYkjgSNJI/wCowleSSJJPkjd/NmD7Dyo+Vm6+Pr3n7eCvRAfoBGkPDQpWIFpcUq44ZW7VRfQFOSLBQhZE8klCTBJEUAQ9JXoAvJIoANBI1ADRQFODJ71AGCq5VVNjRI0VK5NRQJyNTxwIQofYqKDxi2b2z1c0dRVdDQ4uFhqGA9LPy8jrLzEyxkpJSqZuwN9cKdDl6tEgJJ3bx9/eTb5082WSt7WYXzJmiZB9bs/115PChVnH8uD4XBQ8A4aabbpJqDvjFa1EmoXwCypFIMj4oh0jqqSlKwkdi+P77H0gd3K1bd4GTwKBgCwuPFCQGhFTTpd0fuBognx0/fqx5W7u27QIy2GqMKovSESTeQKKyshqbOGGM1MkbNmwyXx86QB9WzdbpM2fa4SP59tjjj0uh5CSHnQKggCimxdAhg6RmbmyoV5dw/MvdFs91oEDDZswHgBdJN9fqqBJrZRO2bvLF+0iOaQyDEnD1+r3Wwe+Te1hzY6OdqD1hsdFhZl0ddsvNN1p4eKgtXrRITUHWrF3rbGVdsMB+eMeP1F0YcE33Z9SlbG1HKUfCjZ8CYph3QEXehxqU8SD552/MAc4R2E3Sj/8xdrwGyMQ8Y64CMfA1anuy1R7fBATgkw899LAVHjliF150kcaPz2bRgM9HkUsSj186iwtNgrb4A0pzlNeHDx2yo0VFUlmOHDlCCT0LBQAZ5glgE4U6v2MucQ7UCAS0Mgf5PPzOhaNOl/EywRnmIePPN75ALOBc8Bt8F7ADeAF88Hu35h7HBgYRw5jzzFFsR3wB1GIn7AlI5W/bdmyzG2+8UaDy9Tc/s/59kwVsOAf8B/Bx6qRTI5JFIGwLqEb1CKwFYHF8xgSb4B8vvvSOTRw/VICK62AuUlYC5Tq2AVrx1dHZZT1SUnQs7MrYAOd5H4q50tIKGzVqmG3YwCJNit5LPOY6OMZ5506xro4W+RkAB2XsF18sscsuv8J+/4cXpS5HsY9qlG30p05TEqKnAGNV7UkLDvCzkNAgqappmsXi3bChQ+yX9/3CDubl2SMPPyzQFhkVZR00wYuKsWaCvJeP6kdTyzgqNlplRMpKT9iTjz9obS1NVlpSbCdqq629rdXuu/cXivfVNbVSuaMUp1HfzbfcYtu27bBFC79QPGGRIb5bjDrfBwcHWm1ttUAhYDU0JMRqq2vVMOvw4QKrP91gy5evlMJ3yJARUjoDBSurKgSJWGDBPmzHpjQBCnWUoYBT5jblENyGSQ319VoQ0/2yvdNKS8vk64wH409tW0Aac4ka2cSVwIAgwfKIyAgrKCwUSMQPGQOulbk3f/6nFhhogtr4JL/DX3g/9x5iJuPMggQwFwjMHFq9ZpVKe6AqBQJyL0OJT53RfXv3SV1OOYl7771P9xEWBadNmyrwmJKaonPgvkfMZt7jK8wp4lhlRaUdLz8u/+f6KEdRWVWthTp2DjAOzCX81d2Cj124VuYhUBQ7syDDfOY63F0QQFF+TyylGSPd2VF3c59/9plnVR929Ogx3zTzAz5rYSK9p5rmMX+5hwHHUYly3ye+AYops8P1cGxKqwCXKXXCMY8UHRVUJEYAW3lO4FioRokRzHFiGwAR+/NFzCH2YBvmGbHF3SJP7MBufDbv417P34i3nBO2AJoDhDleSFCw7uvESLdkA2PAgopUwuXlui8z3gBR7IidOQcaPG7YuNGiY2Ls1lvvsIcf/qUWeZqam+3d+fNV8ig2Pk6Al2cEmlJyHe2UUerqMh8vb0d17u5MOutp2IWi7m4h55nxz8+KPOt5sfje2WltAqsci+cg6pR22t69B2ztug3m6xfwf0NRhO5nnled2rkeKPqtJyKeE/BYwGOBb90CHij6rQ+B5wQ8FvBY4Nu0wN+ConSc7+psN38/b2ttbrDszAxL75miGo/UcgR2UTwfRYweNdkKry1JzkOvVuM7nAYJJAwEXbfRklMvynmwdcGoqxZ1H4J5iOYYTz75pGqKohT98Y9/LHDw3HPP2/p1qEedRHzixIl64KdbK+oLwCcJAQ/8ixd/LsgJkGB7IFu82brW1tEpZQOJFNvfqfU1csRwJX8kKb4+3lZ/+rSdPnXSRo4YoYSDBgtOY4cjNmjwAHV7B8KQiJFAUh+UrXMklHyek+CmSQlKQgHYIkkaOnSIEnJgAr8H4vB6wAewlASYRIq/o/4AWgI5AJQAsNnnz7bKsgrZh6QK9eSUc84RCAVyZGRmKnFj23+ptsBGKxGlrhiAlkQnJjpKyQ7JH0kWiRKv4f3YGBu4wMaFptoKPmiQrrfieIWUPhs3bRKwpV4gzVB6ZaSradHAQYMEEpYvXyGVEBCdpMuBQ60WHByq33MugBy2GvJ31EiMF819gKPYoarqlN3xo5v1OhphXDV3rlWWl1nZsWPfbDV1t1ZiS/7bVaBwriTPQDqulaQYe1177XdVE476mpw7as4VK1ZZTW2dxcbFm7c6aFeav3+gtpuzgkBiTy3N7OxMO3rksGobAgHOOWeKlF2LFi/U+fBNkkuX9hMnTqrpSnl5pa1ds84iIqKsZ3q6tXa2CWJzTpRRAC707ZMrwI9PBwb4W2xMjGrfVldVCW5wLRzbrbuLbwEOgHN6T2CgQB7KIEoNkAxjS2wIzAPA896ly1dYp5e/hYVFmJ+Pj+qd+vmYHSspt0svmSlYtWH9ejVnOXRm2/quPbtt5qzzLb+gUHMDKHro4AEpdfEp4AX+ikILyIW92V4OtKDBFSo0rg0/J7FmrrANlHNiIQDgAbhDlYhf4wsoQH/729/ZzJkzBENQAAMJgdhV1dU2bPhwW7Nmnbb8A75J+Dkecx8/ACxwLOYcYI45jE83NTZaVGSkvfHG65pz+Avxh3nH+4gnHAtYACCgnh7bUfkb4wAwfO655wRrUaXzO873gQceEGBh7gAviW9AY2IDdkflyPZdoAEglvcw7xgnFkZc1TiQknMCxuKvbsMdIAi2BnKzzR7oAGh/8cUXdW0XX3yJ5giLDdhr4WcL5dvEWmyNSg4Q5yjqGf8w2YjPA8YARolvjA+2B3TSQAUwxrkzhsx/VKLZublSPvJ5XCuwBrjNMYgj2A1/xD8ZM+b5unVbtSCSnt7T2loaLDQkSK+jmzXb4ynnQJMl6hxv3bJNc6+xqdmOV5RLAcuiBHORcYqKjlQt55aWNvP2MouJDrP/eOQh8/X2tj/8/vfyMxRlR0tK7KrvXGNV1TW2e88+NUsCzsTEx6r+6pHCErv35z+1xIR4W7dmtcVER6o0x4/uuEMxt6aWWqS+9uhjj9uVV11l9Q0Ntn37ThvQf7B85ic/+bHNnjPLvnfj9SoL4OPjpRhWXVXp3A87TQpEts7T+Oyhhx6xrVt3WFR0rPVITLZBgwba6jWrBZ1QGrJYwAILpTOoXUqTu4ZGp14mDfeYY2yDT0lOlpJc99BOk5qWL5rZ9enTV3GcuciWf+47pcfKNIZqxJPQzW66+WaNM/cb5hX3TuLEgQNHLTHRaRzGOeG3wDH8Gvh/5ZVXqqYmoFBlc4KDFGtWrPxKcRGVa++cbN1DUDASe7dt3SafZIyvuGKuFgZpZDV16nlasGA+ATXxde5F+DILHDwD4Ffck5m/xBjmDMAXlS1+y2fQ5Z7FBNf3GHt8HUjMF3OXe7DbxA1b9u/fT+Ccuq/4MHakERhqVtT8+PBTTz6lexRqWmIBPsyCK+c6edIElQzAv/fmldjEcYO0iMRiHgtwbKVnkYyFCGzJwiTb56nLyWfWnTylmqKcA7anNjOxnf/m/BkTrptFL1dFTowgznH/AorybMCcZFyYt8R+/AMboaLlX+7dzF+O46pGWVgifjP23KcYX755PT5AXMBGjDnH5Bh8Nsfg3+zs3mo6OGr0aPvNb35jd999t86Fbe3vf/CBtvNHxUQrPhHf3B0RzDspRDu7nCZLZzVP+utnYadUh/PM6N7vzlaK8juasQmInoGilMrYsyfP1qxdb/4BbJ//K6WoB4p+mymH57M9FvBY4J/UAh4o+k86MJ7T8ljAY4H/HQv8LSjqrTqgHd9A0cz0XtYrLVlqSkAoyhtvNfXwFuxQUGVFn0pOZ2qq/TUUdV7idqH/syqU3/MQrOOcUZTyAE+iAnz46COUFAlKKIAYv//9H6ywoFDb4Un8UHGRmNM9maQfEEBSQSKDSorkHBXK1POmSRH41fIV1kg338REwaQTtbVS5AweNFAQCQVFeq+e2qZYeqzEMjMyBDGANigw2Ko8ecpEe+edt7/Z9gtgZKvsa6+9JtUaAItEg0QC1RlgiC8UKyRzbKGlCzVQFaUnD/8kEMAkFHEkRiSGKOhIdNzO4fzusssut/wDh62j3YESixYvVuJHTVWSdhIkEqeMrEypWSh1AAhBFYQ6LzUlWbY9dbJOIIZEjCSKcwY4oOoCogDbGBOUlYAiVCiAGRQ/+/bslaKG8wVEAZrj4uMtLj7OVn292qZOm65apSTibM1EbQXQIekigaeuXVhouKBISGiwEjZsQgLPOZOMqdlUwXELDTYpe0i8Pvn0Y8vOzLTeWZn20QcfaDxImEkgSabZiu12YsaXuG5UunzhBwAoYAAJbEZmus6HruE0GSFZXb9hk636eo1V19RbqLrCoxJOVhILJKVEQH39KQsL8beG+lPW3NxiERGhKhsRFRUpmIHKhkZdAIo9u/faNddca5988qnVn2606upa8/b1tVONpy04JETXTW1E1J2oy0hYSb4PHzoov2xrbbHUlBRBLhJh/AJYQqKMTzOO27fvtvPOmywIQLkIVJlHj5bY0KGDZU8HjHkpyWV8j5aU2uEjJdbeYebva+br7WXd4mI0379/2y3Ws2eqfbbgUwGa1WvWCGy8+958u/mWW+3r1aute0KC+fv62ZbNm+TzAAeABYk038wV/Id5wCIBkJR5xecDawCJjOXy5cv1GgAkyjLmHVCUcQI0AkqZO/gh85wFDMaa7aeUhcju3Vu+yevYdsz7gSF8keATAzgffJTPBfTxuva2NilFX3zxj4LSwD/ij6vy5fyZZ66yjDmDKtNpLlStcwXGMKfxJc4NiILClHMEZjJnmTuUCeD9ACZUWMwVFwQBh5jzvM5VPPM35i+wAgUu/uACSfwbW3N+6zeu17ZVYOFvf/tbgY+f//wXsjO1gfF7lKJAfOrKYm9AKyo7xubw4UOay3zze1RsjDfxCYgDLMXnAEDMRSAEcJm/xcV3s7fenS/Yij8dPlxkWVk9Bd7xwbq6emvrMMvt3VP+DYjTopS/v3x42LDBFh0ZaocO5tl1182zFStXCRDRtCgmNk7z0NfHzwqPHLVjpaU2bvx4W7duvRSqqEeBaaGhwbZxw3rB3fyCY9Y7s4fAZHhoqKCoyqC0tnJjsXfnvy+Y/6eXXrGtW/dYUIivBYcx9/wUA6eee67NnjXDnn7yCZs+baqtXLHcJowfLxuce9551tDYaNu277DR+OqGjZpj/foO1HhHRUXYqNEj7fxZMywnJ1sLZsSBAH8/Q83Z1eEAIJrMRUVG2/z579sXX3xpWdm5qsPKOKM0x+4hIcECfIwJ5S8WLPhUau/WtlbVT2YMsB8xhrhAAzdsCpijtADqN/yFZl8snvEzfw8KDNZYEmu539F4b+KkSYJwzAmU3dwvOA6/w9+YE/g0Pu/WUWYc2a3BoguKSd5H3KJ2beGRfMvMTJcCmUZP3JdQLDLuzU3NiofUZ6XkA37C/RVlJQuNxGs+h27vTc1NgpcslPC5/fv11/Uzd4h3QDnqulKihbmDn7NDgLnCPOLY7kKRqy4n/rA4w/zh2rAj9ZKJCdu2bf+mPA5qZWIRPskx7rrzVzZoUI7mGH5PfOA1zIdLLr5Qi6Kct1uWgHsK95pPPvlYtUOx/fvvvy9IzMIkzzLU4ESRym4K7p/EJ17DMwExi2/GkHMHWjLHGTNswTm5O0f4GT9h8ZPr4Pz4He/hWQSFLtfJ/RC4zN+JrcRL/s3J7q33Ev9cEEqM4tpcO7sLlnyuq2R3mkL1sQWffaaF2Kefflr2B2xTtx0oitqW8ixAUdVrbm2V7TrO7BLi+ZBzBYqe3YHehaD8q7rYZ0FRd/s8Y8xiB+MI9PTxpjGZn1Tg1BQFiqIU9fMP/G+hqCNS9bLnn3nKwwP+d1IOz6d4LOCxwD+pBTxB8J90YDyn5bGAxwL/Oxb4W1DUiwZK1mkB/j5SirpQNDMjXQoboCjb52GYwEe3pijdfNvP1AsFiurhVcdy6lY5u+xZ/f9z/VBtqfJxuia726f4l4d6QOcHHyyxjIxu6nJKwvSnP71kO3fstEsvvcypMRkWpoSd5AFV3t69+6TA4IGcxgiom0gIL7v0cnv99Tds1+491tTClu4wJezAxaSkHqpVSYKDIrNHYneLjIiwA3n7LalHD0FBkgiUMuvXr7NJkycIqvzwhz/UObj1L1GL0YkVBQeJAMkCXVhRU5CYkqTwd+qAAgGBNNQdcxVbbDkEYACF+D3dXVGeAaY4N95/1VXfsd07dllzY5P17NVL23E5jx07d6iZAQonmklgKyCJr5+f1Dmz58yRcoU6qdSNra2p0XF5P9vfSIJRHwJYUI4BTAG7JJQkz0Anzm3d2nWCy9QCBKgKRq5bK+CDigcoevkVczV2AwcOkkPT7Zx6iUAtEuT2tk6Lj4uXsuj48Qrr1SvVUR6FOHUHSdQADEB0kj7gGzCAZB8V1sUXXmg7tm/TdaG+A+rcfvvtAq+cP+OB/QFbJKqMi7s9c9euI/bhRy9J0YXyDEUnW/9JksqOV9iKlV8LopSWHrfy8mptTW9qbpHqClUbW2SbG5uVdMVEkpB1SbVF92EgJTYH0lKHNL1XpsDqm2++Y9OnTZc/Nre1WlBoiIWFO6rYzo4OnQtNjXg/ACArM8P279tnJ2pPWlRkqGxDoghkmD37fEtOSbL33psvn0d1ybb8Dz/4SGMONKR5E/PJUQ2eUg1ettECKxKTk23JV8ulvAsLDbaWpkaLigizqsoqGzWSbs8+aiKGUhRFZnBIsB08dNiGDhtuZcePq+s03Y+pocqCBD6Fogv/5nrYIgrwJGkHCOJjJNUAQ86f/2ZxA8AH1CbRBgQyh90mH6iTeD8QYvx4B7gCPEmiqVlJPbkBZxSyXCdQwVVl4WMAfGAqcwbQQBxClc03fs/W5ueff05zhXMnhjEH8SeAAnUWUThiLyAnAIxYAfCmPh9zwlVxAzEAIMBSFHJc+wsvvCA/ZGw4F8YO0AScABTjz1q4OHNNnCNzELgDKMMebG/nePgytgHuAKRYSPn1b3+ta2bcH374YfnBtddep/jAVmqgA1AUv77jjh8JRDOnKCfCNQLgWPxwG1/x2S6I4HXYgmukrixgHUjF+GHjG793ky1YtNh69crQ+XB+XDtwmpgFjGb8gCpAU86dOMK2YVSQY8aMtJAgP6s7UaNt2ABH1GeffLpA6n+gkX9AoOYj/wK/Xn/jTaktaYzDfSEpKdEiwsMEmzZu2GAzZ0y1W2+5yfbs2mUP3P+AdjPE4+tJSfbTO+/WQhgNnA4cooFYvOJ/U3OjNdS32bTzxtkN8661e+660y695GKVrCDmE+8nTJxoAwYOUskV4NipepSXwfbG62/an15+13JzkrVVmjqpQNbLL79M9ZBbW5q1cNDV2SXfYkEtNgZVfIKUpvUNLbqPsYuCr3vuuUfN8ebOvUIAHViISpT4SG1qxo9t+YwL43OipkaxjZiGuhL7Ep/wZ+Y1QFRlWIJC9F5qcOK3jDkLYDl9cjT/7r//1zZ+vLMNG1/nXz7f9WkgJH7MMbC706QuWteB/1E+BLV8Tm627d69084771yLjXPq2nI/AfYDNlk8wi9RXXJvy83prQVVAB7xnWPiM8w5mu0dKz0mwM79iH/xAeZedVW1tm2zU4Xz4V5BfMfvODd3ezzvA3ASe5hD+C33YuIyzwuAa+YIJRmY/9j0qaeePlM/NUEAkrHDL6mZzf2ca0HpSgyrP33KXn/9bRs7drhAslO6Y5LmCuOGbVSeoaxM5Q8YN+An8555UHikSPdN4hrwGDDMcwd2Zs4Qp1joZQxZ8MR/OAfmGPbAhsQ3rpHPZ9HUuZ4dzvNLjx6KE3w+38xzbIKNeR4KDgxS3OV9fB7HIE4xd/ERoCzPTJw3SlRiqluqBSi6dds21XZ1n22IczQ+evW113SdKEVpWoXtWVTgXqzanl1d5m1eej6jBv1/BkX1mjNKUReMur9zoSjvZ/eGr6+/lKIcFSjK9vl16/+LmqJnKUU9UPR/J8/wfIrHAh4L/PNbwANF//nHyHOGHgt4LPAPtMDfgqJnK0WpKcr2eZSiKDzYlERS4tSI6jyjRgk0Xx8fa+9oExTl4ZVtuWdDUWeLvHNRKE3c+qHuA+/ZW+j5Gw/5AIn33ltoGRmJAouoml555VXbsX2HzZlzgR6uSRJ4+CYhoM4d22t5oAcu0OSHpI7EtFfPdIuP72YLFy22/TQjyMlR0rFq5Uol13UnapVMHDhUbBk9EwROqiorbPKkSUqo2FqHUoPal3TjRdWFEgzIQFLFawAUQE+SPWwACEEdct999ymxINGmEdPChZ8peSFJAugBEFDbobIgacUmgBlUGCR8JFmAD5Ij3rN5wyZrb2u3tJ5pghc0e+DYqA+ppUcNtvhuCVLWkNiwDZREi/ejYmJ7dmFBgbY4AzYAWahIgGoka3w25w4ocaEox+IcUQ9WVlSp+yzbFqkfSgMpzhFlGt2M2VpHvUOSa5SwIaFOeQOSvksuudTKjh1XEk6iR3dkkkJgO2Pu4+stuMaYlZSUy1+mTBkrlVRNTbWgRVZGhtR+QC+AFEm10+V6n/7li2QbYOo0avpI44Odv/pqmf3q/vuUeAEM6WTc1tahba5t7Z22P++AHS0+ZkuWLLVT9SRfZmEhQWowAfhrb281X+8Oa2l2OrMPHDRAyThNibgeFFSqR1hdYzHRsersvHXrdsvO6q3PO0ZTmuAgqbUAGzTniogIs3FjxygBxQbNTY2Cd4D6CilPQ+VPJJcjR420zxZ+atOnT3Xqu23YINBMR/qS4mNqWMMYLF2+3pK6R9sVl88VDCMRBOz5BwbYqcYmzd2W5jZ2M9rgfpmW0C3OZs2cLhXVM08/qZp/27Zvtz59+9rizz+3G278nu3es9fiYmPNq6vLVq5YoZIMAHR8xdmOigr3fM0V7A0swAfwfZJvrg3ogt8BAAGQ6tCckiLVFfZgvLAfwJXmJPgVjU7wTT6HmsI0WsrMyhJERc3o1h0lOUctBTRgbgMB3PIZ+BjbT1nsoE7ws88+I3hD7ACwMIbMIXwcuMg5cXzOATBBnOG8iBFsqefagS1cH+fN/AIoADNRkqKCdevlchxXDc5iAQpwxg0oyrhiJ+Y18w7YAVwBWnEM7AWkwB4cG3XXmnVrBIoAnsRIACugClvOnj1HAGzK5CnyA0pDuE2ONmzYaNU1NXb33XfJLo89+UfLyUpSfHrkkUc0dsAnYBL1nImjHIu4y3nS9K2y8oRlZGfq85h7gBlszWcwhsxbrpX4y9wn/hDP8QGAVFBQgJWXldmkSWM0H1CJFpcck9oROExNXxbNdu3Nt8SEaBusust5VnDkmCUmxAkkVlSdsKTudMn2spbmRrty7hV24w3z7Plnn7WPz8z186ZOtdj4eNUXfO31Nyy/4IgWc2h01tzaanUnT1hzk9kPvn+dfefKK+zen//coiIjbNTIEXaksEAAmwZLk6eco3qizDGgKFDrvnt/qRhTe6LGrrrqStu2dbMdOJAnn0IBydwNCgi0k3Unzcu85C+AJ5pe5ecX2uo166W0xVcpnYGtAO/U53z22WdlN9TxTrfvBL0XP8CW3FuAeixsMSe4xwLRUaYTo7hGXgeIZDw4Rk11raAWYH3seGowb7QnnnzS9h8ssdioAKvJaWNgAAAgAElEQVQ+0WKjR/TT8fgc1IRuzWViGuMM/KYMCHHktttusb59+iiWsqAzbfp59vjjjwoM5vbJ0fmyOMCcGTN6jNS/bD2/6aabpdyOjopUXOuR1EPQHP8C0jEXiYHEktCQUDWYwh/dJkIu/O2VnqGYwFwhrmAvgCE+yvUCADme26iPuMSx+Ze5iP24JsopcM3E9TvvvEvQlHHm+pctXWODBuVaYmKPMzWzA1WagDlK0yvqjePzLvxk4dDPz9e2b98mO7OQlXdgv86FmqIsPnI/P6b6r806X2In84Lt89ibWEPsAmgCX/k7C57MKexJLHRBMouW3M+xCTGBLxYvmGPcq3mO4BqJWdw3sA3HAwKHh4bpXolPYD/mK7GDecz9E7/h2vjins29F4DK8bFBfkGB4DQxg1rNxFUUnM+/8IK98cZb1rd/Hz2v4ZcnT51yYsKZBXF3J9GfF8pZLP/LtJz7xNmNljgP92dqiqqR5xkoSqOlzi4vQdF9+w6qWRs1Rv+77fNqPW9e9tzTT3p4wD8wz/Ac2mMBjwX++S3gCYL//GPkOUOPBTwW+Ada4G9BUWqKdna0SSna2d6iRktAUWfrdYe2Mjor/3Ta9ZF6TM2UvLqsq6NTD8E0rCC5cWuKOg++bnMlp6aoakx9oyJ1mzE5SgHei+rgnXc+tvT0Hvazn/1M4AK1Jx19gaIkEigYeWAHsgBFUcW4dSVJEnnIByiGBIfaueeeZ489/oTt2LXLcvv00fu/XLrK4mJCVWcT5RrKjZze2ZaWmmr79u7RdQE9UFIAekgoBw0eaKtWrRRMpOYf10tyRfJLokYCyRcJC4kEoIzEggQT4EDixDkBUkjoSFoAPiSM/EsyQ1LHa1FHosJE8UGCQjK1Y+s2JS0kv9t37FDyRzLLtjWORXOP1LQ0nTNbUjkfgDAJJ0XoEhLi7VhJiY7L9bpbERlLrpFzIlEnQSPxcuEMiRiJJfW8SMQAKxxXTZt65+h6STCpxeY2SwD+nKirsyNFR6ym5qQNHzbESo4eU/KJS6CWocMyX+oq20rjKmp5nhS0Yosm13nBBXNUt/Dyyy4VtGD7/L333islLbZnLOh4Sx1HNfPYtEmwFfthZ14DiP3TSy+quzRKRM4RhVVzU4uFhobbqdMN9scX/yRlaF7eQaMsIAlsaFi4VKIk9o2N9RYeGmDdE+J0rtNnTBNAY6trcTENNAZIMQucoHwDQAJ1GMePi423k6gXC4qtZ1qi7EpTo9OnmywzI0Xvxf4sKLD99mTdCSvIz1fCSiIIbGhtb7Hhw4dYYhJKPx8ly3379LO6upOWldVbW43Hj5uoxQEUY7fccqu98/Z8bftlXtU3NliHUkYTYEbYPePcseo6TwMRIAwq0LFjx1gpKiMfHzVmmTFzpsoIoPBhji//6iuBHBRN2Jm5zFwERLNFG0USP6M+4m9S+Xh7C3wxH1hUIMkHYpDIA2yB2/w3c4p6pS4U5fqZ4wB7oGjR0aNSepPQM6dQOuLjwBOAAH7J3AE6ARdJ+gEVwMjTp05ZfFyc3XXXnYJ+nAu2BUIARdnCDOwkNuB/1AIEunJ8lHRAjjfeeEOQkr8xr4GbQFLGB/jxxhvv2eTJYxQ3eB9zFeDC1vfHHntM54F/AiWANCwuoMpkgYK5iJ2AL3wGcx4oCkAmxgF38g46Dabuuutu2Zo5QFd0pw5kp5S448aOU+kHYiKgDTvjyxdceKGOz7ZWyn0wD7ADc53xYJHGKQFBPd8qXQPjAnwGkHKMxKRk+TYwh3HEvvv2HbI+fbJ0vnWnmi081F9xDMDB34E02BcoWllRpoZCfM7UqdO0eMXcBI4C+oHqvn7+KodSdPS4BQf76WfmMfOBGsTsRKCuI7VJr/7OVTZq5HD77a9/bcVHj+o6gKJBISHqPL9y1de2afNW27//oLb2R8eGq+ZjY0OrXffduXbbzTfZyy+9aJs3bbRzz5liu3fukv80tTRb7Yk6u2LuXMFAapSy7X3Z0q8UN0aMHKbSK1+vXGnt7W3aOs5C2agRI1QWo662TteO7Yn3zIHi4mMWEhqu5kv4F6UMjhw5atHREYJmgHy++VtZWakAHSDeiZOxqrWckor9K7SAwDGpo005ErbpY39U4cRMlPr4Md+ML+PM35997jkrLaNmc5A+hzFiLrEjwq2FzedxzsxhFhtQr6pT/BlV6RWXXy41f37+YcvKzrDy8jItpFAOBX8B9ONn/fr20wIZpUfY5cCCASpfYiUqT2I1YJDzA6LhcywYcn8BzjG/WHgA4jHPjh4ttpzcPvL7q666SnOScgkstGBn7pMch7gAXCTeYCeOh12JR5Rd4J6N8pj5x3uoJcp1Mo9YRDtWckyQmd0nXDeLbFwDc5VFVNTRNFvkHJkrxBdU7Z8u+EQ1RZnzxAdqxfIZTzzxuBZN2bJfXl6h3RfUH+X5gEVNno+o1wpgZFGGMePaiBHEUtUTnz1bc4P7FvcKbOIu6HCNxAHmPvZgXAXuax0gzjUQt3g+SUrsoZiCXblnO2VYtsu/3AUq/If56zT/69L1Euv79x9gBw4etL79+kkRP2/ePMXdiMhI+dWLL75hw0b0t7vuukvnAhRVOaQzSlGgqHYEndke7z7mumCUf6UkPXO/4Ge32ZLTQd7LiSlnoKiZt3V0mlFTNC/vsG3ctMUDRf+BuYPn0B4LeCzwr2UBDxT91xpPz9V4LOCxwN9pgf8pFKXRknW2WZ+c3tYzNclSkmm64Wxd8lKTJQdyqqkE2+B9vdVoSd1Gz0BRXv/nTqPO6/38nJqhLjhzH4jdh18SNFQmQNHXX3/fevXqLijKQ/ubb76ljrbTp88Q5GPLNA/3JFVsF0Whh2KLc6ivbxA8UDOiyefY9u07bMXKtdYzPVWKKZIvfz8/CwsLta5OZ3sgSWP3hG7q0J63f58lJyUpUdy285D1y02zCjX+iLIDh49bTnaioAcJE8DWVUoBJrkWkhquDaDjJn7qTuznZ/n5JZaWliD4x/s5ZxIYEkrsAiQiseGYQCeSVDq5Z2SkWVFhkcWheGppscrKesvM7GEVlZUWGOQ0NaLLOyoXai+y7RN1E9fq2N5Xdd4ouZeVlSwABTBEUVJWhiIkSZ+NUgpboAxLTU20kpIyS09P0/XSAIUxdEEdSTlJjKs6Ialxm0XwmRWV9dazZzclR/sPlFi3mBA1agEwofbiOrEpyT/Z0rp1a5VIAj2A2tQZpcQB50XjoQnjx9rSL5do3M9ukIOqlgSVBI7rJXHER1TTrKNDNkYtM3r0KOvVq6cAEskr2/m7urysta3dPvzoE1vw2ULB3pqaE1J0AWSAuKmpaXby5AkLDfazbvGxVlCYbzNmTFe3aLa60hEb9SrbLulczzUWHSlW3c/vf/82W/LFUiurqJBStO7kSV0btUN5L7AadQ1J67q1a6S8Pl5WagP691fyDNDgGrbt2GqTz5moxJwkH4UryTsNrFB+UmONz25qbNHns0V53748O3jgkBYLysqP07TXAgLY3tthIcGBds1VV1pTY73+OzExwRZ+tkAQbn9enrbvbtq8WSUR6JrMAxSLIF8tXSaASFLPvMFn3bq7wC/gPkAC+zIXmQ8k4EB4gBNjBQjktcwH5goAjmQcv8IOvEY1a/ftExAFmKJ8PF5ervIDQBfmBkky8cLpvt4lNRXvY1HA3T4PXAKctFHjLiBANYGZs7wOX+EaAJUoRYGwnCs2BwbRwZrzw5eYF8AHF/ri38AZt4QAEBbwA4gAFnBM/I5voCiqTOojA0Dxf+Y7YBtQyvXis4BKAAqLNPgT1+Pag3F55bVXZLPf/e5RwVyOiS9jO8qHMJ+vufoabUdfsuRLnS/H4GfKINAI7f4H7tf1AY6Is/gGY+h2MXdBFGMHvHQbzVCGg5rAe3bv0RzFvq6SlPhFHGaeE/c4R+Ib18SxgVplx0stOipCKkMAMLYH2FM/NDMzSwso+/KO2IB+WVp8KygskHoUwM/nVFVVWmpysuYNC3Tlxyvtxz+6zbIy0+21V15R2QniLWVDCouKbOSoMWZe3rZ02XKrrWuyhIQoKUVZgKEESWL3bvbsU0/ahvVrbdnSJTZo4AAbNWKkoNvphnqp3Lsn9rALLrjQXnn1NY0RsQDgAwCkFMGKr5YLkmZlpeteMWvmTOuTm2vd4uK17R1Ihe8A7IGrW7bu0L3JjVOUUlm/foeFhvooJhAHib2UV8GewG78WjV5S4rNx9dLcwT/xQ8pKQHMi4qMkgIOezM3UPWxnZ57D4AOH17y5deUWrWU1AT5Hn7BHOI+wHuolcvnEEeJN/yeBTJ8lDhaUlxilRUVagxHOQTKBgQEog7usFGjRlp27ywdEz/CH3r17KWGe7NmnS/VJTsGevVMExRlPmIXQCNzF7/lszlfrgEgGxEeoVrVLHBwrSxMRcfESmlNeRliIPcF5hqLKPgIc5nf4V/uopkDVB1lKLsS+AxiJq9nfAC2gE3GlmtN6JagOA7AZM5zn3nvvfflV7NmzdTCCcDW3b7eu3e2xcTG6N513XXXCloTR5g37CgghjPHWbApLDxigwYOVCwkRhEHmeecK/bHJoBa/Fgxu6xMcwl/4T2MC/EAv8A/mPfERs6b+IX/8Hvu1diHRQLiMEpv/h4XE6u46zZaYtyxNe8jTuKnfC7xmPnL3MUGANm+fftJKUqpHuqGomQlTlG7/BmU2h9/bEkpybqXcf6n6+vlN3REU5NN5xHQqUHf1fUXz4Bu+SR3EY1nCuelTsMlPR+6TTu9vFRTlPu2C0UPHMjX4oePLxD2v2605FGK/p0Jg+flHgt4LPAvawEPFP2XHVrPhXks4LHA/8QCfwuKUlPUz5fqTx3W0lRvgwcOUPd5am2SiJJkAkVJLrTtHZWfOoK2SUUmFWh725nu8nSy73S2PHXRMZRaUs7DrvvA63Skd+om8ncSKh6IAZ5/+tOblpAQqbprPPi/8cabarR0332/1Ht+9atfKbHmoR+FHtsISeiAfAAtoAHJ35zZF9i99z1iwcG+lpKWpppzy1eus7BgX0HR2JhowQiSFrb3tba02NGiI9ouDHRBeUICxHY5ksHikgrLzXXAIefl1M1zICgKFNQofDU302jAXwCCh3q6nvM6oBbnzbeUtWwd9/FRgsOxSJYAEyQ+JIwkSiQoJDU1VVVSbZHw8jq6vgMnSIxPna5XrTSUsCSBqFt27NylMSGJLioqkyowLi5CkBm1IufgbCuMUhLFGJCc83uSP64b0EHixjUUHS0WwOBn97UkUiSOvEdq4o4Oi46KssOHga5xGn8SXew7asQo27x5i45LQk5SCgAdMKC/7AlUZYviyVMnBR22bt0iVSKAqk8u3e6LNDbYHdjEcbALcAfAisKO5JpvrosEmushMeYYffv20etJavEXkuPAgGDVeqP2YMGRIm1FByiXlJRaYo8kAVHGp6mpwUKD/S0yMtT2799nV1xxudRe+AUKJcbL2dq4XUq3k3WnbcOGTYICXHPp8XLr8va2U/rsCNW0ra09bRdfNFPKu9/97ndWWVEuhTJ+SPkG/IU5wfW+/OqrFhzqZ6lpqTpvEnegEmN+wRwg4w6BMWof8tnUnUSJty/voCUlJlpxWZkFB6HgY7HCVLP0+7fcLPVeakqSmtjk7d8v1dPmrTRscUoKfO+mm+1wfoHqB3Nuq1asVCMQ4BEJM+OLnVFeUkuURBwoQEKP+hWwxrGwDyUmqJ+L8smtnYff4D/4PgsBAARUlaig8X3mCEq2d9+db+s3bLCY2FiBUrbREgMo84Av8xnABQACcxb/5dxI3FETi0p1ddlHH32o33NMbAu8QGnmnhPnAiRguzsKZGAEqjaA7quvviof4zqBB5wzQIXjsZ0dMIASjPNmfjDvOBeanfFe/sbcJEYBboCojL1btgKoA1zlGlBwEc/wXxRkgKS169cKWABy+KJeL75F/ETZhv28vbwVhwDjbJOePXOSSl68O/898wvwtw0bNwms8M0Y7tlXYLHRwbIzv+Pc+VxiAjGGWOE0jIpSx3Maj/F37MT8Zb5zTsQxYi6/B/ryXv7lZ/wdWES9apSVvIdz9vX3d7aFR0cLejH/U1LT7ETdCSsprbbIiCA7darJunePs9OnT1lCfLzVnTihGFFVWW6J3RPs/l/dZyuXL7f5776rePnDO+6wjZs3W1V1rWri1p44qQWE0w0NFhYRIWU1NXVZvHvgl/fpnF5/7RUbOKC/oCsg56133rGx48arez2xgAY5Tu3LRLvxezdqbD7+6GM7UdtssbFB38DfqspKO3/mTBszerRqIR86dFBwMT4+TiUNdu/Zr4ULVP9ugzDmAbbCl1C741fEVOYUY4ivAMQnT5lsR4oKLDzCsTXHATZyLBYFnXGIUG1O4jOwlpiybdtuCwsLsvr6JvPxowaq/zfbrlH6NzY2W3Or2d133q7x5NhOB/vT35SHwCe2b9tqVRWVavZEkyjunfUNp6xfvz5S/Pfpmys/5V4KpJs4YaItWrTYpkw5xwYMGChlcVpqippHoYzFd7E1sQ2IiqKTuI2vcF6A3tCwUKusqLT4bvGClCz88YWyk8/i/g6Ac+cW/sN84xz4POY9/ksschrUdSge8XwA3OY18+e/Z7feeqtqn9LgLTsrWyprdggw77E/iwrtHR2aB8A+7vWRUZGKlZw/zQGxGU2XUDNTaoc5wn2HuICanLIvvH/a1KlSYQJyUUBzzwAOU0aDOcGcJNa4neGZU8Q7FvWIJ/w3/sG9j9jAeAItsQPPBu74cc3EDCAp8Yr39UxNU2zmvLg/Yi+3RAm2ZCEHu+BL2InP5vpQqxJDUH+yMPXTn95t9977M6nAUZ7/4Y9/tE8+WWA909NUNkh1iymrRGMlXx8HanZ06pz/Goqe/dzK687+chtxCpJ6OXCVZpkB/tQg91KJjNOnG23duk2Wd+DQ3+w+76kp+j/JEjyv8VjAY4F/Bwt4oOi/wyh7rtFjAY8F/ksL/D1QlEZL/xkUZeWfZgnfbIUChHa2swdaD60kmzwMi7ycWelHFcgDv7uV11UGnK0YPbu+FKqcl156w5KTuwmK8jBNgwqUjikpqdqqS9L44otvWWxssJKY2toT+ny2mQKHak+02ORJIywzI0sqU7aTh6KAOHVKahGn4L+X+fo4hf8BG0GBAZaRnm47d+ywfn37KEFDBYcajG3SJKAoQgBrJHIAHQAGMIbkhqSHZIbkhS3xQAaSSxLgsePGqmMvnwN0oaaaCz1IilGykIyQfJMEA2p4HWBs/4EyG9AvRVvK6QKOimbn7t06L8AVn8f21kOHi6xv3xyB0sioaAGAk6fp+O5jba0dFuDvbVlZmbZ9+0GbMGGooAXHJ4kh0WfcuGaOxzmTSLmqFIA2isqQ0FBLTkmWYoxxAGBzHmynrKurtdqaWhsxfLgSVq4VG6Gwefqpp7XVs7GhQdfKmAJiSNqmT58meEAjKrZWsn0U9TFKUc6FJBKYcv286+zaa6+V+hIAQoLnwnTGBhhAooi6CBuSDKIyAioDX7Gfo85p0FZ/B2IHWktru23eslVb8ACZXrSF8PK2hO49zjThalQjosSEGAsM9FWSTXMVYAAJcEL3bhYeFq56i/gpoGHEcFRnqywzM1uAetnyFRYQHKwt4MCAmOhonRMlG1DXsu0UMJPTu7f179fXNm/apPHHLqgvV69dbQs/X26ZmYlSiHL9bE/t0SPZTp08rWsC9F5//Q32wP0PCZCwlZ9GNXWn61UfOCYu2qqqK62ro13duy+efY6VFBcJlkdHR6o8AQrCI0eLBAyPFpfYzFmz7HBBgbU0tQh2793tbOlGxYm6yIV8JPJukxNUpMxFYLGr+sGPGKPXXnvH5s69WFCU63abbrjNY4CVgEGgIXYGWuKTbF+urqm1nr3+D3vvAZ1XeeXrb/Xeq2WrWbZkuRe5d2Ns0wwYMIQOAQKhJVzCkBCSkFCSSUIHAyGh926MK+69d8u2XNV77/Wu53d8PP7f/9xkZnLXrAn5tJYRkr7vfO95y37Pft7f3jtdoAIHGqUm64t1hEKMtcr483cAoas85VrkCqYCPdWjsTX8DjsAhAIMMJcBoPzNzREKzGCdA0dY58AL3sf90U7WD/8A+oTefvvtOps7d45+x9xkfgMWgBAAGD7DLSwFwKAPULrxufQVbefeAZK0n3tnDtA+1F0+fj66JkVPUJ8Cg9588y3NBUKnASSBAYGWl3dMMA8gyWejJl28ZKm1dXYKdJWUVFmvXjFa7yVldTYgM+VsFW/AFKG8qOxd5T52ifUAjAC6M3/pY2AZr6H/WWOlFdUWHeHkwWWsub+nnnpK4cHkyly16lupjen3hMREq6issOyBA3VgUl1bYyQgjI6JVmEv7ru4uETqP2wUB0U7t2+X3QYylpUWy15PnDDOOtvbbeuWLQIy5DWmoNLqNetUNb6yqsY2bNppsbHhVlZZb/37pdrpU6eNM76f//THNnHCePv5Iz+1wQMHSoXOOMfFJyglSUBgkP3lL29bWnqq1uG06VPt2WefFbR/5+13LCE+3vKOl1p6aqyA9+aNm3TY4efrY/fee4+NHDlCEQaoKtmT4uIT7YsvvjyryGTucpizYsW3dvR4iSUnRSq/NGPN/ob9Zuw4QOqT3Mcamxt0WMRe6hSwoqhchOyj1uvpfB2EfPjBh0pZEhDAwV+YACnrLKO/c4jhHuaxT7jwE3Uhdpx1eiSvQM8QSYmRAnS8Hju+fcsWJ8VHU6MOhYKCA6y9vVV7Sp9kp0iVq6ROSU5RHnBy3TqFtPapqBy2nQMI9hvWBnOFtcy+zefkHsq15pbmf4ve6NVLNgbw6+3jq30D2Em6Cuwi65d1ANjkddgB1hIHDagvWc/OIViEnlsoUIXNZ6299tpr9vXXi5RTd/HiJZrHUyZPUbqdzz//QmtVqWfMywkHDwiwltYW5bFsaTNLjA9RvzKGpH5hvweK7t+/Tzm3WavsYSjOm5uarVW5Vido7WArWQe0CxDJ/MbWoCzl4IV9D0DK9Tlo4n4ZH+6XdcXY8z76jpzD2E8OkrSmS0pkk1DDs3Y4OOL/ySmKLWNN0ffMGe6RvmDdM0Z8Bp9J2xhz7JRj76bbjPPOk7L7vvvuU7El7JmbUxTI3S+zvw6SAK5uuLuPn69zWN7RqQPs/zN83j0g5/u51efd6KGzD7MoRDmcbGs7C0WpNt/U1GqbNm0TFP1bOUU9UNTjHHl6wNMDnh5wesADRT0zwdMDnh74p+6BvwVFravT/P18pBQFio4aMdz69U2VUhS1J8VZSJzvpHg6kx+qm6xRTngUD79U4HXyyTmh9TzcoizFQQDcuBXnefDm9ec+/KpQU1eX8tv9+c8fKPSaaqY8LL/00suqlI2TyMM4D/aPPPKYISIYOHCA7d172Pr0iZezcPRovo0dO1zQ5vixE8q9Rj7McRMm2MFDhwRb6uscNaIKEAUGykG4dO4lUnJ8s+hrGznCycvGwz5KL8DE9OnTzobDnVsdGscfFRyKChwkQmgXLFigMD/gBtAURdiu3TsVBorzgsPD56IWAQKjbsExQRFCgRe+KzdXXZ1gDI7RiRNOwQgcI5QypBI4eChXfevj66cCEihc3n3vA10LdZePIEStnPPmlh678vLZcoy5H9Q5OJD0Lw4ZTimQ0i0+A/hB6UJqAsKWO7q7BaDJF4ujCYxB3Uh7CItsauy2wYP6qmgJgAonCKcQRSGK4iGDhkpt5ELfiMhwOdLMF3JZ4rylpqYoxB3HknbRJhw55lBGv76q1szraTfAB9WMW20YkOBW58XxRvnCZ+MIE4ZP6O7tt9+u+ycNQFNTizU3tyhcF1Xtps1bra6uQflAC4qqLCI8SA40X+QRDfT3spSUJM3hlJQ+qrpMFebGpkbBJoo3AecXLlwkeNTY0Gz+/oEKwX33/Q8tPCrKTpw8KXhFfkuAKvOP+2Q+zzxvhtZMUWGBHdi/X78DOuHADhoyyJ5/6QUrLmmy8DAThAeazDzvfPvkk081xjk5owXMXn31Dc4uLCoqQkCCthSXFFtoeIjVN9RJEUeRmAd+dJ95k/Wtu1OFYhZ/s0iwr6CoUKCF1AwTJ09WNfrW5laLjoq2jz/8SAcVwHBgDSCBAwBgNUAPdSg/M0/pEyAG7WdtoCZFgYn6l3Bat1APjjv3CmhFLYfDDaggdQRqJlRUr7/+Z1u/YZedN3OC1gS/B3ADAFjnDlQ/ILgC2GHMcexRirKO2lpbFUK/bdvWs1XjUUMxd93wf0Am9ghIQJg7wJKxAjDQPnIHAwwBCUA/ACnv533k70QtRluAtYQtA1UBftgPVKFuQRngPfPzmWeeUSoC4D3rn79zHQAbajvsIwAIxR82YefunZq75E8GTNBfr7zyqsAFAJy2x8bESs0JoMcGYNc4MEH1OOeii3Towtqlb2vr2y081FdjyBxkrhG6zdi7Sjz6lH4GGiX3SRVg4++sGw4FsAGMx8n8Isvql65r0++uTWWd8jNpMoCZQCvamdEvQ4cXvZKSNG7pfftabV2twnHpR963e88ezSf+zlgsXbzYAv0DLDIywoKDUJ11W97R45aW0ku5eIHZo3JyrKyiwlGN9ZgdzTtu+fkFVlZRZ0Eh/oKeeUePWG1ts82fd4Hd9v1b7fHfPGYtTU0CrozNnAsusCXLliqHJZAROMq6oJgQ9ujJJ56yw4eP27Ch2Wqrj7ev7MyxvKMWFhoqKPrQQw/aiBHDbcOG9VKYcs+9kvqoeBR96xQParC0tHQBL5Sy9H91db1NmTJRa4W2xMTEaj+prqmx9s5WgT32QOY38JvvtJGvU6dIURCuz2LNO2vPKUqIjTx6LE/5QBkzrsk62b33iOaA9oDaVhs8sK/mNGrNk6fLLCzEAdyMx9JvvrH806XW2WM2/4o5Fhcfo7Qb9eEdkr0AACAASURBVPV1NmEiUQDbtKaZo9iK99//wK699joVWGSOUCQKxTCHYkDChsYGzROeJEbljJI9If8lh36ZWZlal679BmgRPu8WN2PtsM54XmCPYj0wn7gPrumGpzP32C+Y4yhFnRBxJ8oAiE6OXIoGLV++Qu/38faxzMwsW7du/ZlUPM3qc/ZRKq17eXvpHvkHvMZ2UQiQz+GQlT1py5bNUtNyn6xj0i0E+AfY+TNn2vdvvVWHlkBRbArf6WvGmza7MBO7g93kuhwQ0G5+x2ey7pkrrHueQzjA4PccRLqpK/g9h7eugp75SxEwxpw14OY9BoQCZDmgcotK0jfcF69VWpeNG23y5CmWX1BgzS0tsv8/+clPZAtJK0D4/J/+9K5NnDxKz2uAXjSfUoT7+52ForSNaAP3UPzcvKHMWf5+LiQ99/mw+8zfSYHhKkWBoi0t7bZ583Y7lHvEjOJLfyV83gNF/6ndH8/Ne3rA0wPn9IAHinqmg6cHPD3wT90D/xko2tHWfBaK9umddLbQElAUFSgPsU4tT/7TcxaKEl53LhTlwRZngQdeHOl/L5G+LnEmsT7/DxR97TWgaKxCZIFrOP97dqMAPF8KBsLFCJHNzT1mM2dOU341nBAcDNQDd9xxm/5/w/qNciwbGpvs9h/8wPKOHROQpEJwVlZ/5egkzAzlCjnPyAv31Zdf2ICsLDnZwE2AD+oMwsWAGxSDwbkHMABoH3vsMRUeABbgrABGKEaAs4XTzHtvuulGW79+nULDgSSE2uI04OwDAwGFOG4ohQgvxMF0lR4AUvKVrVy5QkAAZwrl17x5V9jhw0cE9VAjLljwio2fMNHWrFmrYitUoge6Un0ah6epsV6h2UBPgAmgBYcLJ522o7wBMjFGOFqEJRN2zlgDCA4dOWoZ/frJsaVt5PEjbxoA89TJEktLTVTOudCQYDlwOFonThxXWOGnn3xqEWERlnckTw4XTmVGRl993tRpU5T3jHsj7NRxbAOklqKNFIbJysq0yKhwW7p0icaBv3H9Bx54QGGPbvEr7gfYANCmDUBeN8SX0GnGkjlJcRLUb0BMlKI7d+2W2uT48RN28kShlKExcXECTJwEZGSkW0tznQ0ZnC3VG1WnMzP7WWlZqVImoLBhLKZOmaZUD599ttgy+qbI6X7kkUdt1Zq1dvzUKSsoLNJ8Dg4KkmqK/J7AaeYMhUiKCgsFVxITEqQ4dBWKV86/yrZu32ZffPWVNTR0WlRUkHl7OflcqThNOD1QvLCQ8fMS2GCORkVGS1X4+RefW0dXh3V3d1qvhAQryD9tN91wrXV2tFl9XY2NGT1aSjlAL/AEIEO6hMlTp6jQUmd7p/VK7GUrli2XkkkgKz1dTjlznJBWQCewBZjB59M2Dj8ASYBSQCCqLgoYcRAAOHXDswGXgE3WE6pKQAyhsDjY9A8Ku+07dtjl8+Y5ORbz88/OAxx+1Fc478wNAALOPr8DlgAbyUVJvtbVq1dpfqOCpt18PmCC+cN73LBU1FfAWNoPQGQsWBN8FoAXe4YqDggCPEAN6VRZD9L8ArjyHv5G/7PGmXu0kS/WD33A31h/zFvaxO8AUPQFa5LXsXZ53ZZtW9TPhFUDuZjfzz//gmwnNg5QXFVJzuRmS0/vq/6jLahIgaKBISHKlQlM4V4pugIgY72xZni/W6gKu4TdYR3t3H3IIsICrG9aXx0wMa8YWw6AXMWZW+menzXvoqJ0XaAO7QSUUf2bPLxA55DQEOXX5TCGytKkhQC+06+ML3AUJSm2jnGMi42zI4dPWmxUiPIjB/j7SuXP/J08caLSnfB5p/PzraOrS9WoSfcSERltR/LyLTYm3IJCHcWjr4+XlZXV2KhhWfboIz+z06dOKDz8yOHDsk0333KLHczN1YETBxqrVq/W7wkR56ClsqJOBZIAoAA9wCPXDQsNUYg4FcpvvPEGmz59qm3fvs3S0lIUfk3OQ+4PkIkKlnnY0d5hW7Zstfr6Btu2ba/mBhESqBVZW04BomblrSyrKLWWFieXNXaLL+VtNC9BcEAXti4o0ElFwe/pP+zCyVOnLDwizAKDgrSv0V7Ghj7jkBAgiS1m/Pgd48585jXMr9aWZkuMi1P4PBEP2ImOzja75JKLlE4EFS3rgvEE0KGc/+qrhXbJJXPt6NE87c3k7Mbm8RncW093j/Xr30+fi/3ki72ZfYf5xHMAzxLcA2C/qblF9gXbgsqT/RVbA2TkcIF1xN9Yc9gNgDr9x7xmrjY3NwkocnjE/VPoiEOve++915YsWao2btq4SakJWD/cO/0YGxsnlSoAsLzCSRnBXs1+SVoHJwqhRocv5503QwcvHJRwcMX7Ofw7euSI5gu5zHl24bAEWwccZ82zz9EmnkOwRQBO7A57rxs+z7pljLFX2C2uz3uwKYwVEBR7he1gHGgfQJwDLFWl9/VTu7AvrHvmEfso9hX7g83jMIr7435c2wXYJU/tmrVrLS4+3p5//nl78MEHNU6sXarPv/76u5YzZoiUorQNKMrYkbJDUUDdPbIBToSO88995jsXfp77t3OfCYGi/K21rd0CAoKss7PbgKKodoGiBw8dVnG1vwZFyU/Mmnj5hec8POCf2hPy3LynBzw94DGCnjng6QFPD/xT98DfC0V5pnSrzwtkOsf6+J4EHOthmvA6p7o8ley7zuYUdcLkHPjpvM0Bq3y5oJT34UDjJLz88huWnBwrNQfwhDDRbVu32SOP/FxOEFAERxVQMWbMWKmneLjGWaFoAk49TlV1VY1UMxTNmDp9uh3Ny5PSC6Xo0KFDLCQ46GxhlPi4WBXKoOANSj6gG/kqARI4KwADQCwAE8cDZw5oASh1K/ji9PIPCIRzg0IG52LMmNFSOba1t+m1AAecTxRihKfh+NB2lDIo6YAWOD28H6eEcMWtWzedKUzUx5YtXyGlKPkwCW1PT8+wZ559Ts40yqGhw4bb/v1UEJ5la9ets5XfrrDyMirSZskhAtjgvKBOAezQFteBxFkCmODccp84YqPHjLUvFi60sPAIa+9os5joGGtsaFD/ATryyaMWEmrpaak2bOgQOZ84aqhoyP23d/ceu+CCi6ylqVmKHBw8PvfY8Twp7sjLhjpv7FjHkQWkE6bpViNuaW22AQMybc+e3WorTjP3wZi4udCYW8wBrs38QGXEWOPw4/gDxFDpElLO3EPFSUoHlGD5BUUqtgSAIP9fXV2zqj2Tv5U+iIwMt4z0ZGuor1HoPOH8VGw/eOiArg28ZO5GRlDEJN/ef/9DS01JtzVrd9jvfvtL6zZve+PttwUa6RcUMyiXSDfBfMDRBZAm9epl8y6/TNW2aT9jQVhoQFCgdXR125tvf2qkZouICFVOQcBeZUWN+gaAC5AiR+Cg7AzNnaioaI3jtu3bramlSQrSAIqMhQbbrJkzrLamypqb6qXU/fqrr+yq+Vfavv37FZa7a/dumzZjhqqDA0X7ZfSzLz77XHk/mZ/AFWAajj/rDQfbVTIxl1m3tAHnHLU0KkTWCocCqC7dCud79+4VKKCfAaeEkLIu+Jk5yt8ALGvXoRQdJ6iEreAww80hiMONw+8WaMJGnDpVZZdfPlNtInQ+KjLSPv74I9kkIAFghjagxAYGEMZOm1n3KDYpjET/olRGTQXQ5TOZn6xN9yADkIPaj/WuNBxBQWer02M3AJnYEaAon8UXc54+4HPpNyAU/YRqlHkEdGQsAR38HQB79NhRAQ0gHH8DpADgAbLkbWQs/P38BXpIpQC4BiSQciQiMsq+Xb3GfvTjB2R7uGZLW4+qxaNMxWax/hg3+oTrA4ixcZWVKD/9bOSIHBXcYUyBNo4S3Mk9SJ8BUiqqay0+JkqwB2DDfeUeybP01GSp5AGafEZJaZnFJ8Qpxy7QK/fIUfP1dYr1tZCPOchRULsAqr6u3ijxRxEjIFRdfZsFB5jdd++dNm3KFKWjYI6hxA4ICrKly1ZYYVG5xcRGW1FJtcXFRlhCUm/ZYsLumxrqrVdCvP3msV9Z76REKd7/5aGfWElZk82eNdGyBmTbcy+8btdff4WNGTvO/vjHP1p5RaklJ/dRYTP6lMJd+/cdkHJTKQPGjjF/P1/LPXTApk2batdff63yIPdKStReFRkVowMM+po5BGBuqG8Q5F6/foO+M9eASVddNV82GqDIHCIcu9u6rKGpwTo7nH2VSAC+WA9AVYAhuTEZF67NgZCfrwOlKFpEpXDmPOMEKGQcsY3YSsbEPdQDqDmRBpGa5wDG9evWWlx0lE2fNtW+/PILu/ba79mx40dt7NjRigphLBlv5hwKQqgYIejkoAbKcpDoRJF0qO0cXLCHjB031rZu2WrTpk9Tu1gf5Ol1Dzk4eKE/sG1V1TVaLxzYsO8TncGaBGbyew5lAJPsl7SBdruFh5if7DHsFaNHj9G6Zn2jrMee0VY+nxymV1xxpX3ve9dqPnGYgSK/sKjYIqIiraOzS+NHIUnWAPubW1xMEQ4H9llLC3uDo5hlLNijDh08YMeOHlXO1+uuu1Y2k9zM7AWARNYyc4TDUGwM65Y9lHHgUIfnDmwb6woIymczNrSZ+cG+h41iHgJTgaH0BV/0CwA2wM9fB7nsjy6UZL7RN9gO7B+HqMwR5gfzgL7hOYq5RjE0FN3kQ6WgEraJw4sFr7xir732pg0emqXnNa4HLFV6BD8nXzyFOJUz/q9AUda6m0fUhaPuA7tbaIkUPn5+pG3oVE5Rqs8DRfcfOCRI6oGi/9QujufmPT3g6YH/YA94oOh/sKM8L/P0gKcHvps98J+Bov9e+DzaUJSiCo3/P6CoGz4P5HFyhTpQlIdr4I9TUOnfwqPcCqTnJtN3C3WgbHjuudcsISHcnnjiCcGX9957XyqO+fOvlqPNgzowCqecfGOoUPlcHLkLL7xIkBEFZ4A/xRzCVX2Z8rvLV6wQjDt54oQc3Ib6OsE1nIvwsFCpySjmE3mm8BGFTFAv4jjifOH04XwCY3ACUabsO3jSUnpHyQkAaHBvlZUoUfvKweB1ThXxDmtta5Uqwy2kBEzDQcSRwCkAUhLyC9QBCNI/KE0Jbz59+oQlJMQLeOzZu89G5ZDrtMgCA4OtT3KKQlxRuJBnlHC31avX2tRp03UtnP7W1mYVlsKxwmF0HWPuC0cTJ8hRHrZa3rFCCwwAWDvhmolUgK6plZPD3zvbO8i2YAEB3lJs8a+hvt1GjhggNSpgJS6OUN4yu+nGG+yVlxcoNPHokbyzBaSSU/pItUo+UvoRCJaU1EvFqIBu6ekUxoqTM0X7goMDbefOHepngCH9RFtwEPkd18IR5X5cR5/34gSiWAUG4WDiXBLSyX2hOAGKNre0CTSvW7fBjh8/bb1797Kk3sl27NhxKyqpsrvvusUa66vsyOFDNm/e5WojxUbKyktt+fJlWg9XX32N1dbUa2UsXrzUUpLTbOHCr6VuvuiSufbciy/Z4SNHNRco6EUaAkAB4clvvPGuRUeF2MDsbLv5phttyeLFggEoirifkvJy8/b1tw0bd1pMTKhVVjVKjZOemqiw46uuvEqFTZh7OLgAJYAHEAqwuHXbVlXzRsUWGR5maanJNnPGNKmHQ0OCbMqUSfbeu+8IkK1bv15jRFGe884/34qKS+TMT5syzZ7+wx/toYceEjCgv10nHfUoUM2tjsz4M6dxwnHOAYBuUSEcdELteQ3rlbEGXAJ/SW/w85//XGPL+uY+CEP/85//Yh9+9JGNGz9ejj/zCnU2QBWozD0DJoGprC2AAr8DNpCn1i209MYbf9Ga5PqsN6ey/VqNAbCevqLdhOf++te/FqRiDFCdoaQCTqKI4zUABGwRKmc3XJ57IJchBaWAwNgpB16+LSDP+ubz6QMqzZNig/yHzFFgiHLz9eundQ/Qv/baa3V9oM+efXsErwi5pl9pM/koH330X+3888c7ILKxyfbuRfEaKKhGO8k/6Ueu0RMnVciI90ox6evrhLJnZMg+Yw9YS+6BBnOffJhcF5Wwl/lYUWGRYBq/cyuVs8YcSBfp2NFwcjxX62fGAJvCdVrb2iw4GFtNIagO4g2sobnd4uOirKyixhITorUmqmvqLWtAhtY9uRwZo5bmZvPq7rGKCtaXWVJCuE2eNNF+8uAD5kU1664uXZcDoIWLFllBYbEAFnmBOXtDoR0QHKL7bGyot6CAAAvw87F77/6hDvIiwkOtpLhI6R1GjBxlw0eMFAhb+PUiGzlqlMLOAwJ9dUC2bu0G2Vlv81Ze33HjHJCE3atDXVhabOMnjLWbb75RUDQsPNQaGxssKDjUkpNTZMuAo8ArUnWQVoYxIw/svn37Nefo3/HjJ9is82cpNcbho4etpr7GfP181O+MVUd7p0AmMIvDHQ5A6G/sj5NPtr/2Kfpx+Jncyodyc2XPxuQM1bwG2rmF/VwQyrrD9nBPzDvWObahuaHdpkwapVQsl112qRUVF1jfvmna66NjorT3cbjDnPXz9bNdu3brPjmwZC1s27pFRfWYF+zx7KPMdfY3PofPZS1iS0irwjzF1rz44os6nOJQln0dIIoN5RCCKAEOOJjngH5sHraFaAv6gr5mrjkFBBu1F6J65CDjoYefsonjBwkuAkXZE4/kldqbf37eRo4cJRtHxMfxU+U6AA4I8jpbfBDYGh4ephyirBnem9S7l9XV1dqePY7it6HR7Ok//lL2e8GCl+340TwdSmGv3Jzd2CDsCRDXPWTgHlmXjIGbmxnwzd+5Fs8LzAGeD5TmpKzs7OuY39g/5gfrn+sAdrE3VRWV2hfZA7kWNoC1zkEL7adf3SJP9BvXwcYBmUk5sGPnTouNi5NtBIpyKBQUHKzw+QWvvm/jxg2UzWTvIMcSbaDQkr7O5Jz/a+Hz2Dw9V54TYs/PbvV55X7vpEibv7W0tAmKdnR025YtO2zvvgMWEBj8V6Eo+z1rY8GLz3t4wHfTxfHclacHPD3wH+wBjxH8D3aU52WeHvD0wHezB/4WFD23+vy/V2iJEDI3p+i5UPTcnKJAUR70lYOUyvRnii6dqxR11aJuoSVXFeAWgcBh+uMfF1hcXIiUBwAziiWhFMXxw4kDPrjVj0+fLoJ3ynnm2pdfPk+w4umnn7aQ4FBBRNQ++VSlXr3RRg4fKCUe0A1YCAjhWoTPV1dVCRz1TU/XQz2gDqiDcgrHgJB8nA2cIpwKN8wNcIuDgmPo5uTCUeN9XIdCDKhLUFnigKDA4nPdoku0l35zlY44OjijOD84REC448ePKjcmD/YUnendJ9kKCgn1DpQalvDttHTCIMts6NBhgqOEVeKk4UAHBflYU3OXRYb7C17RLhyfsooGCw32VltoO33IfaOIwYEFcFTVNJhvgJ/1VeGWTouNjrFTJ08ofLOivMwGZGVaaUmJ3XfvPRYTHWXr1q2V6m7lym8FmMtLy2zO7DlSOQF/9u3fK3A0enSOwhfJU4bSZsCALAFO2kEY4sM//RepgVDRUdSD8HkgF33P9XHkURcSYo+zCZBx86Xh1NN/zD1yguIsA4J4PVCUkEz4fSNFMNo67ONPPpXKk/6jWNKgwUMsPj5B6h1UX10dzYKItJmxpPhWaFiI5eYekqM5ZMhQyz9daD4+vnbgwCGrqa5TdXh+fvChf7EPPv7EVny7yiIiwqUUxUlvbu6yGdPHKwwU1S19hdoMJXNxcbUFB3vL6Q8MDrG9Bw5ZYVGJ8p4y37kvAO+uXTs194FVqO5IPXCKfKUBAVZR0WDp6YnKWTggO9t27861wdlpqt49fuxoKyrMNz9fb+XlXbtmtVOFff169SF52sZNGK88cu1t7dY/o7998dlXNmfOLAEM5ifzVDlPBw0S3EQxisMP5GRNsE75Dvgj3BKlFveDqpP1wbwHAgFHcL6BI4AR9+ABmME4f/PNYjtw8KBNmjxZylFsBCGzjCnFoZijXJO/ARP5HGwPMIbPJacohaI++OB9wR5UTu76BaYAGFFHs35pL3kKKd6CYg14RT+/9NJL6h/AAp/DPbP++T3AFCALFGQMsBNSSebm6j20l7ag6uLv2BBgpxuOzzzm/ajAsIfAj40bgRTjBWuZ86cLTuveUIWioOP1gDQ+n7yZrFVglFN0zglXZX2ifo5LSLTImFhb9u16S+4dJ1jEQRJrjrXO/AH4LlnyreXkDNPYuqozbCNr98MPPtbBhhumTd/QX/QBXwXFJZaekqz+ArTy+U7YfJQVFRcJ9JE+hDXIe5qam52DmNAQVRpnvAgP9/bxVnVvKRo7OvR65amMiLTiglI7//xpdvFFF1i/jL6WEB9rJ48f13ohfPrjT740X38vC4+IsuCQUMsZPVYq49qGNgGTkGB/HeD0dHVZoL+v3Xj9ddbd1WmNDXV24w3XqygOarSExF52/qzZUsFR9Ry7dPDQPvVRS3Ob7OquHbutoLjSbr7he1oDhw8dUj7gkOBAHTI8+JMf6yCqo7NdKUdIYUA1dg6yHPvTYgcPHJLNYfzq6uqlrKRPSIHC2DU3tWhfmDlrpl009yIdwtDvAM380wU6FKRvSJ9BOhDeTz8ePHhIdtwNkadqugB1aKjGA9vO3sRYAnqZv8x75i37AgpB1izXYg3WVFdZUUG5xUQGCGyikienaFxcjPY2CuPRDmAm6TGIGgCIsicRjs5aIT3H/PlXaR6QIgP4yVrEbgDtODjhXjkYwZ67UPS3v/2t+q24pFRzAdUkr3dT6JDmgnZy4MA8xg4ARVFeupEOgDoiBdgPpk6dprQwFM265ZZb1c8ortmTa+t77LUFfxDopp1cC7hL+p1de/fKZrE26T9y5BYVFWoPZV0CrLkWBf14ZgCkY2fYv8kz2lDbY/fec4MgJPfMvsf73DzirHvaRd9zHQ6ZgNvAXw5LsAGscewV98nPPIdgP/kM9lXWLO1x8l6nCCiizkd9Sz5e+og5zPpj7hDRAoTlmYoDAQ5/eN7CrmMPWceA08GDh9jGTZukNua5iv0aKErxqeeef95efvkdmzp9lPJB00YlnjdT+DxjyiEqffbXCi2dm1P03Er0CqM/A0vJDX8uFO3u9hIU3bN3/99Uinqg6HfTr/HclacHPD3wn+8BDxT9z/eZ5x2eHvD0wHeoB/4zULStpfH/V32eYj5IHc48754NnweKogTgQRblm1RAPRRw6Rbkc3OKEvYJIMKxpmABOcVcMKoHaH8/OS2EkP7hD89abGykPfarxwQPcZIK8vOdHHReXlJ3AH0o/IHKhkbh1KHwwDkEluDk4NDh/E+bPkPqSopT4LDgfE+ZPEmh3zmjRtmiRV/bwIHZyumIg024IqHOOPgAG0Lo4uMS9H5yrDoOZ7VyP1IwB9UGkAxIgFOBo5KR0U8FMugXnDJy1/HF/+PUuvkW+X+cD6fKulPECCcbx4h7VFX15N5WVlYidSuQAzAaHBKi0MQeIzSt1WpqWmz6jEkKpaSvAWHknSwurbTY6DApnS688AJBKxw7hbtWVMhhRa1E3+Kkcg84TDjPACmc8AMHcykPa8mpqdbe2qaiNaWl5ebv660xu/iiC23F8mVymCke1NJClfkUa2ttse997xr77NPPLDQkzHbt3KXXozZyq80CIoBnhDYDsHDI6DP6lVxzOMfMMfJ8ophFvYIjiXPJ+PAzY831GG/6DEfM7UMnjDdWfY6Dh0ONw+6kWwgTYG5pbbOvF31jBw/mWlkZ4fs+9r1rr7fhw0fY008/YwOzMy0tNclOHM9T4RQ+k+JPKN+WLV8mB5E8rq+99rqUfFSFf+KJJ1UZnlD0+3/8gO3Zd8BeXPAXqYX69I5TKKGbn5HcdEGBgSpecyzvtAB2e1uXxcfHCKZ5+/raiy+9pgI1zC3GxVXQktO0oandoiNRl423NatXKT8r6xAwV1hUIEg5adJkW7F8ud1w/XW2ZfNGu+jCOQLaQFHG6t2337FLL5trqMlIMUChJSBLW0e7wkrHjB5jLzz3gvJ0Agu4NnOY+QToBGrw+VRiZ40BXNzCXQArnHaUnQBGQB/zC8US48K4AQgAnUA+YCHwkbnI+6hkvWlbrs2cPlbq1/UbNtrEiWNlZ4Aj2BUcfl8fQpMrtYZQOceSEmPQQKl6I8MjBCfpNyCAe/AAkHZTAjBXsCNumgz6kDnmhrbPnj1Lawv1KusYAEkeYOafmy6DewYaAS4Bnw888GN74403BV5RqnFPgFwUcITUo3AF4JA/mXx9HFgANYDxd911l/3ud7/TeyuqKs7kDwx3Uk8cO2Z33PED2YyPPv5ENo/2DswepByjq1avknIUGNDS2mHefqiHM7TeOXBwq0uzvvg8IBDX4jtgDDCKXWGcAUPkqqyoqrXgQCe8n/czfgAadx7zPmyjqzrHzrDOgIAcTh05elTQBLsL+CSKoL6hXvkiydPJ+7MGDLDcw7kO1A0KEnippVhTeIQNGTTIfvjDu2RXVq1aaTu2b7Puzk4dZlVXN5q3j1l8YpxNnDTZtm7dZnX1DbKXqMH7ZWbacSIE+vS2vbv3m7+v2feuudJGjRxhK1Yss0cfeURpE8gviaI2JjZWBewoVvbJp5+Yn7+P2jN69Fjr6eqxrVu2G2H9qHKVtzgs1Lo6OpTKIikpwa66ap75+/vq4ISq5afzCyyxV6LmKHlemUfkwqZ977/3gSIOxuYMFoD68suv9HvsYWpKqhUUFVhxaaEVFOSr75nztIuxwt4xnykOxP7E/tO7dx+ty2XLlgt8S1na2anv2FTmNNCMsWf8yKUMZMfWM38Bh6+99oalpfXW3D9+LM9KiwotMSFOKVxQh06aPMFKS4sFOletXilgyJoFSLa1ooRHxbdVa5P98ZtvFqnQEHOFFBmEr2MPsP0UEgTesefx/yg0aR+2j/yhmVlZgqukGOCggXXDvogdYv/goBGbwpxBHUsRJg6J6ANU2NhD8kDTX9jpF194yb7++hv7ICA4SAAAIABJREFU13/9nfbLp5951krKG61Prwjl56YdPGMAEzlgoEDjgIEDZXexWyhEWf+1tTVa+9gu7LCrxORvv/jlo1KB8p6YqCgrLiqwCePHy05wOIKtpI0chGBzOJTk9dw/X7SdPc1Va3KQQj9y/+6Y837Gi/F07QaAlPcxD9gDUdOiROW1R3IPa+/HBvEaoDF7A+vfbSv7M2PEP/ZYrkf/s3Y5iH3jjbfsl798VAdgvO/V116zt9/+wCZPHa8c3/Qxvye0nrnqqo7Z39y0Sec+97mP2EBR9+/KWX9GMeqG+nd2oZylIFOANTW3mr8/xdS8bOu2nVKKKqeoioF6GTlIlf/+jOev1DpK6+RRin6HXBrPrXh6wNMD/8Ue8EDR/2LHed7m6QFPD3w3euCGG27tEYx0CxvpodExjSjXfAmN7+40Ip68rUtQNCkxzhITUA15G+Hz5BTFIeIhU6FQiozqsp4zedVwVnFMlFTsTN5QPoKH5O4u098c9ajzOx7M3YT6PBTzsE7Y2pNPPmtpafFK6I9T/sqCBSr2gCMeojBIb4EF4N36jRsFOH5w550CPy+/vEBAASUSjjjOxrx5V6qCPU5+Ts4oS4iLs/Hjx9q777xt5BKleAQP0Tys4wwMHjLUjp86aW3tHXII2ttQ42Tbxx9+bNdde41C7KsqKmxAVn9btmypigvRR9w3Dtq+A0ctKSlWjgFtBQqUFJUofB0AChzBGeX++TzAL/eOQ0cIIE4B8AAAxv/jiB4/fkwKD5w6ckTy/8A9wDBOMEATKMw90s/kFuWaOCkAiIioULvl1pulgsNpQ0WLQs0tiINSCQcJlV1paZnaR3go34EB5uOj/JJpqel2LO+4igUBUxPiEyw8LExFJ0aOGGbZAzKtuLjQQsMAXicUir5xw0bLzh6kME+cO2As4ASYEBsTJxUJoZc4sAA1wkiB1NwjQA2IOmPGVJs+fZogGiomQBF94+ZBxKHHgXdBHA4/f8PBRT3J74Gpc+deIpgHIODzUbOQr27Dxs326mufWEIcxUtQq0Vbamq6oHtkRJhNnzrOAvy87eSJU0bhIzl7LS2ae5WVVQIYq9eslcooOibGHn74p5rnQLofP/CghUZE2rPPvXBmfZjyIJIz0M1DS8Vm1gLOK3OeOYOqh5+55quvvmbFpRUWGRGqdlO4BljEGDL3AHGMCUqh9PRUfXaAv7/utbaGQkPOcr9wzgXKzUr+Vqp2sw6plI1aDEcXx55xIJxyxKiRZ9TOHTZ86DDlxiSXH049EIQ+oE/Jj0cuYFcxCrRhrQL7mO+MLWHlrEsAMnnuAKHcO+OJ0pZrEmIPZMRxB2wCVgnpfP31N+zTTxfboEEDLCU1yaKiwy09Pdl279ml66JA3rFjtwUHhQrwEGKKkuuyy+famDE5ghg+Xr6CMaxx+pXxB3AAQKl6zzxjzdEWgCW5TwEvzCNg6DPPPSNIAggFQnl5+VhKcqqUU/wOeLtkyWL1C7ksUXUvXPiVXXXVlZqvs2bO1rxnTQORgaH0N1AWG4ByDsiDvWL9AkUI86fNKGhPnHQUaUMGD5XdYD6j3ieNQElZmUL4sQuoGFmXUmh1OTAyKCjEGhqaNKerqyuVC5G+RS2/d+8eGzhooNbJurXrrKWl2/z9nX3BKUiGAi5IMFl5An18ZOMYX+wIfQSkcRXyTnGnYPUDa6OwsNQGZg+wk6cKNI+xtRwo9PR0WVR0pG3ZvstiokN1fa5LyDyfJzUj0DEoyKIjI+2aK69UqHxDfb3UxKWlJdbY2GwdXWZ9U5POAnZsFWNIpXcAE7lx846dsuSUXlZbV6N+Ie9jRKifZWb2t+tvuNaWLV1iV8ybZyHBwfbggz+RPQaOJcSTAiLPYuPj7GT+ac3JiRMnySY0N5Kf07HdFO4jDzUh9OQoBRbec88PFRkQGxttUdHR5uPnI7UoIBllP9CQAmKdHd22ffsO2Tw/P3/tk9V1LZaZkSoVJzmz165dY6dPH1MRNfYHQBv2nnkOWGSNAckBtCgnGRP+5gIzfb6Pj0XHxmjPxGaPGpUjkIqNJBcp94utIN1Ad1eP4Onq1WtkC3Zs32o9XZ02aGCmjR8/TodBFL7DzrM2yKXJfdEm2nz6FArx3qpAf9FFF2udkTubPZs5zh5PqDV7DfOIz3r0UQe0MQ9Yi4BN5hKFxlhvKGxZJ7SfsHrWBXME2+OmEQAuAkc5tGB9AxyVo5OD0mVLLCsz06KiYuzNt95Wzu3LLr9CY7l6zTrZsvoGwuHDLTwiQoechMTTt6xFbGRaaqray1rBtrHfc8/YYPocu82cZy3QTvYk1gFFHYMCfC1n1EipRF1FOcpabBHfGVPawOsdhbcTDUHfLFu+3BITe+lACbvMvo6t5f6x16xLDkrYL4GbfGcvZI/lkArFamhoyNn811yXuYwalM9nH+V19BufzT2w77AXY99JAbN7z14VeKStPJdxTdYSqt9XX/2zCl5SlZ61z7jxrMicYE/jvkix5Myv/28uef7mFvhy/35uflFej9q6s6tD7weGdnR2m39AsNU3NNmmzdvs1OlCAdKuHucZ1c0tig3roRAoqZ+6neKgnvD574Y/47kLTw94euC/3gMeKPpf7zvPOz094OmB70APuEpRF4QqP6ibwwkHWLFNXebjjfbQgaK9e8WfhaKEFfIelJ845X6+vgKjrlIUJ+RcpagbKuVCUT9fFHyohjqd6vWA1TNVSN0HZx72CaN98snnLC0tTsoDB4q+bO1tLTYoe6By5PE7VAwon1Z8+6298957ds+99yoU7JlnnnVCFLscFVL2gIF6qH/zzbetvKzCrrl6vtXV1ShcmTDiPr17OSHIEThDkebt42N1OAyHDimHFRXdAQN90zJsx7YdFh8XI3Ud2bIGDRxgXy/80oYMGWTNTeQva7egkGBHjZmWbjW1dVJBxaK4LK+0XomJgkEAIAAAD/+oPHDmXAcHx9BVbAJJ6RtUZygncVgoeoAqDGcNAMTfybkGSJl53vlSGDE+ACicE8BFdGyUefn02D333S01GupFACpjhnMUGECOsWY5+EAbFEw4PYR/40ABmNMzMqTIAGKePHFS8LUwv0RFiGhXQjwVi0MUPnr61HEHQtRW26DB2VIMxcUmSIGJAg3wI+c8IVFAkTmBI0f4Lz4TTiXFNVDJ4PSfOHHMrrn6Klu3fo3azOdxncSEROUmJOwPRQsOPo4o4BXnGqdMjhEq5vZ25ZK76KIL5cy6lZwDg4OkFKVYwzPPLLDODrP4+AjzDwiSyqmmps6uunKeNdaVW3FRvgUGBFpmZpbxPlQ7vn7+yj2KUmf8hAl27PgJKVQAEp99+rlUe9GxsXbx3Mttzdp1cjj37s21MWNGCmQwfswD8oRGR5HuIUL9cfFFl2h8eT1KTpSQzAfWCK/HUWxp7dI8zMxMt7paACl5GNssuXeMAB/zilxy5WUlNnLEUGtpblRoOvOP9qJy4vPpL8AdY874AyV5DevJyYHYKmBOfjr6mj7mZxxnHGvAJa8HhuL0M+eABrwPiAOgAYgAICk8xNx0nXqgI/OB1wB0gCdOGGqNHH3GeenSb62urk0wqb2j0YJDqP4+xA4e2q/rFhQU2Y7tuy01pa91dHRJfQZAmjhpvI0YMVRjQRGiLz7/UjaHQkfMD+Ycawkoit2hzwAwCxYsUG5EtwDJ5CmT7NPPPpXqGRA2ezYFu8KknnzuuecFzuhX1GgqwpWUaIMGZdvXXy+0W2+9xV555VW76MKLrLioRH0OWOZwgr4BDAES+DxgMXOYNnJwAhhCgYtyFghI2gIHqHVJSYctjE9IsEFDhkjJxTwHdGH/yPeHQrGhvtEmTZpi+fmF1tJMFe8GqWeBJLR3VM5I2XT6AkUrSkagZH5+hfLXNjW2iKZzwNPW3q72YZ+wLYwNXy7YcXOK0hfAXgAP8zY4ONQC/Mh52mxNbY2WnpKqAn1NzY3WwYLzQgHma+XlNSqyRCoKVI8UdkNRyb7i7+Ojuc6cqqlvstio8LNglrnG3OM7/dvS1ml33vF9rR3mdVAIIDLQCkuqLD0t0aqrKqy+ocuGDk61O++8Q/khF3+zSPB5xbIV9u2Kb9XHfXona/2WVlRYaES4lZSicPezQoqPdXRbVGSEFHnYK6p7Ez1AjlLSbNz/o3stO3uAFIQRURG2YfNGzS1U2ED0sNBw3SP2BXu76OtvdKi3Z88+Ky6tsYy0Pvaznz0iWLpy5Qq7++47LDf3oPqd/qWvWSuo37l35jMgjTXJFz9jR9zULBWVlXbnXXdqnu/atcdmnneeYCjh+9g57C4HjkRFADQZA+YmQBN4/O3yxdbd1aH0ISEhwTZmbI41NTXo5127d2rusVcwVzes36DDO6AqhYtYR8xnZ08hJH2XFKUANuwyKtVf/epXmu+sVVKmkIsXJSP2gb0K+z5ixEi9lz2SdYut/NGPfiRQyNrg87GprC9sADaF15IrfN2aVYLlvj7+9sorr1lZeaVS7axctcb27tuvA1DmOArh4uIiHToBkUl9QMoYH28vRYkorUFzs/qdfZb+YZ6xH7upKGgXNpS2s644RB06OFtQlPXAewl/x74xnrSTwyHANW3EJrvRGqjYN2/ZbEm9+8huET7P33kvr8de02fYcw46CImnjQBNbDf2gz5gfXEgwbMEB6HYcPqfuQOUJLcrhzW0h78xLth/1PWZWQOkzly7dp3aSr52DrdYI4Tdv/ji6zZ58mh75JFHNAZOuiSKGTp7lXsA6R6AOxFE3k5I/Zn9T4fz3t5nlOWdZ9Iw9ahtOtTyNb0+OCRcADQwMMRqahts3YZNdvzEafMPDBEMdQqCOs+2+sczKw+hZ6Cop/r8d8CZ8dyCpwc8PfB39YAHiv5d3ed5s6cHPD3wj94DN998u47KCS1yTtDPPDQCKM9AUc7ZgaJePZ2Con2SEqxXYoKjgvTyPptTVHlAAaLd3dbV3WndnYQm2VkoKjUpD6hnii5JFepDESLnd+4/90GYv/PwjHN5LhQlxA6n7tVXFgjYXnE5uf8OCLrgYOKwbtm61b5cuNBuvuUWOQoo9IqLS848FPfY3EsulZP/wQcf2YCsbLvrzh/YO++8ZcfyjkrpGRsTJeBYWFykUOq4+Hjr6umxptZWKy2rs/S+hGQHWVdHt7W3tpu3V4/AaHZmpl09/0p7+aUX7IYbrtP1uO/wyAip9caNnyBlZX1Do40ZPdqWL11mmf0zBQpw4lDg4LTiZACYgJoAJpwNHHscCReC4ZSSowzVplPcZtOZMDwnN6MA3GefK+yxuqpG/cNn0M9cp6WtxdIzUu2njzys4lWoQnktzurpU/lSk7k5vVCfojC57bbb5XABufbu22d9+/W3HTv3Cn62NKMIdpQ1iXFO8aa42Bjl/QSKlhQXWvbATOXUI78eYDMhoZcAKA4bCh5UTeTsZHxxYHHypT7s6BQ8dXLEOk7SqFEjLP/0SauoLJNyBuefOYM6E0AbGBToQFU/v7NqG/femVPKfVpRIdULUBQfqbm5SZ9J8SgcKcLv3nrrbVu/DtVOmJmXj9SaqEYf/pefWHVlka1ds9JSU9P0PtIjAH6oyAsUQ0VI2O36DRusqrrKhg0dbh999LEVl5bK2X7wJw9b3rHjckQJBQX2AMVwQIGXqPsoSgJkAWyMzhkjpS5OZn5BEUJdIwIwIiL4rGMOzCJfW++kXlZfX2dlFfU63IiODlFoMso3rhXo72eP/eoXgkH0BeCAteIUDAmXAw8wBkLjyAPu3arwOKX0N+Dr97//vYps4HgDMgFzKIXIA0gOPEAnTj/jACDAKWYuMp8ZNxx01I/Mc17LGLn5SZmv5KojdJa1Tb/wd0DVggV/sm++Wak54+3Taf36p9rll19iBYWnBWkBSaUlqGhjlP4AWM3cmzV7ps2de5FsCykAAE98AWG4dw4BAJFAUQATUBSFFRXdgZTcN2t59Jgc+/Nf/qwCM+R/nDPnAoG+ttZ2KXhRZY8bN04FhYAP5FjMzOynHLj33HO3vfnmWzZ71myrralT/1KNm+JLjDvzAbCCyurzzz8XsOAf7bn66qv1Owf4VQpcTJkyVWo44AZz8O133rEbbrpJMAeAgTIZKEpxNIxwVuYAO3DgoI0ZM06h4RQzI3wdpfC7739hkyYOFXQA5PC+utoG2dUjR05qnSDsDwh07DPKVNpWUVVnKX2c4nBFJRUWHOhrza2dqhAfExMhcMkX65l1FxsdZ3W1jVZZW2X90/tZS2uT5mtUTJSlpqfoUEqK5rpWi4+PVP5mJzWIlwrl+Xh5WXNDvXKB1jY0y+Ywx9xcrIwREAlbx+/pS2wbeYsFaiPDz+Qr9ZFa/sMP3rPS0nobkJVk999/r9KSrF61yiIjIs3fz89eWfCKgFJEeKTgHlZg0NAhsoNA0VLyW/r42bChQwW4sN8b1q2XIp2cwOQ6veLKy23OnNnKHYxurryqQqAIxR+h/TXVtUq1UV5eqUOVjz78WDmzOfRi/2qob1LBPPaI8vJSGzAAgOYU32G+ANGwm/QBcK68vMrGjs0RZGLfYJ0rH3RVnV1yyQVKHUAVel7P3GfuYn/ZG1GqAtsvvOBChdyj6HfyAx/Utd5552177JePWGlJkdT62JYRI4eZl1ePwvPzC06rPcxT1vmSxUtUVAoV5vXX3yB7w/gAAlGBsteh4ASQAtk54CR/OOsfe4CdYY1gU7CHFI2in6kKz3pwCxRif4CrgDn2Ee4duwEUxZ6hLOU+CJ3etmWToGJ5WaW98MJLlpCYZHPnXmpvvPm2lZSW6QCzq7vbBg4apGeQlJQ+ltArUQcH5PRWWpjmJoWws26BvKxl7Bv9iS1nXWI/sBvMCewccHLThg06lJo+barWOzYSsI1t576wj7SNtUJf8H72Xuwn/QDY9/X3k93iM5jjXJ99VwW7qqr0M/aL+2Zv5DrMHWwCh1akEMnPP63XsVcCzd0co4wHilwOrFyVK23BprFnsq+FhUcKigLKf/rTnzoKXG9v9f2f/vSWjRgxSGDbzUfMZ7vF3Jw8885BuLsvu9DUBaO8nnbzxevdf7STw76Q0ED9PTAo1Dq7eiwgINhq6xoFRU+czLeAoNC/CkVRqvJM+tLzz3p4wD+6M+Npv6cHPD3wd/WAxwj+Xd3nebOnBzw98I/eA7fccgcB7Q4sPJNzyQWk0EofslN69SjMtqerXVA0NTnJknolyjkmv5ryNJ0Jn+c9OBso1ro6OvWgjqLHLa50LhTl4bmrs0ewiy8nz5wTRs+DM/94DQ/kqMmeeOJpFYghTA4H5PU/vWb1dTU2/8qrpF7E+SXUFoUkzt7+gwdt6LBhcqAIf8ShJofamLFj7Lbv366chBs2bBJISE1OtvXr11nOqBHKqxgUGKBQ26XLl1nu4SPmRWh1Z6d5+6GM6lBOO/JYFeYXWz+UqctXmZ+vWa/4aJs0cbxt3LDOLrtsrh09clhhhShOCWGbPecCXY/q3bNnzZLTPXzoUN0PwAPwwxevRZGBE+SE6s6W40p/4rTgOOF4EaLId/4G9PneNddKNULoPI4RjjWOEOARyLlx427r25dQzlJr7zAbNXqwPfjQgyowAejEaQWglJU2WkiIl4pMJMYHq021tc2WmpqkeXLiRImlpiVaaFiEHThIMYsQFa5paenSXEpLTtKcYOwJ858wfqy1tjRZfEKM7dixzTIy+irclbBF8rehaHHCBkfKOQNs4oCRNxbFIj8v+nqRXXXVfDl4OKEjR46w995924YOG6xK2Hv37bUhg4ecLdBCn6LecUJTgzSPmGM4VPw/falUC+vX28UXXyRwhaJP8LmTStheFhuXIOD+2quvW319s/n4+goOUel23uWX2o3Xz7d333lTDjCO+6WXXiZnGviyecsWFbciz9/iJUsU5ghg2rR5s/VJ7mO1dQ2Wkppu86++xp577jkBUFRaAAGnMnKT1LuowtrbgcIm6NLW1qGwzf3791lkVIQUfcCapqZ2gdxB2RlWRzGvtlarq2uywABvqbHb2pwDj14JYQJTDfV1Fh0ZThChgAR9wprD8cRRBS4AKHCemXOsI5xv2sbr+Ezm60cffW5XXz1P888t2IKCi1QGOMvk4SPEG+eVPuI1fBZginmNcw885rVAVX7PF446IfbADEAI7wPo8BoAyMKFi239+u2C5I1N1RYVHWrnnz/dSsuKlS/v+PGT1tzUZkGBoXbqVL7a0NbWoryHs2fPFCjpl9HPvvpyoeaJWxSJgwnC/lGoAYGBCoAdYBpAkvtm3owYOdzee/89mzBhvNJV5OSMNm9vX6kwUabzO+YdqrKJEyfYxk0bLCkJlSTVrgeq2Fl8XLzFxcZL8UabKapCf9OXzFN+B8BgvJjPX3691q65arZCjVGhYVs4QKHoDAAKWIWycOWqVQoxv2TuXLWXEOylS5cJkrZ3tCsEnPm2a9cBmzF9qhUU5kt1Sj7WsWNHW0VlucAdMAP7vH/fARUgY32SU/fNN96yru4u2X/GEsje0tJp5503Rf+PzWIOAc+ZL6xXIBj3AWilzagqTxcUmb+3n9122/ft408/sorqGktL7W19kpNs3YbtltQr2lm/wSFK38FawtZT6b2jrc0629vM39dX84K8wIwbX8B9vlS46CAK7BzlYaWQDQXP4uNjpQoknUdYeJjdf/99yonY1sZ+Z/bgg3dpXZEC5HDuYbvk4ovt008+tUWLlllbq1lSUpTdfucPLPfoERW2Q51LOG5kRJQlxMfrYIT7Pnwo19LSUq26qtKyMvtZdEykXXDBHEHD4NBgO3zksK1Y+a3Nm3eFnTp52t57731BbRT6FeVVKkrEIQzQmzH8dsVKq6l3wuhHjRppTU21gnPsk4RMYzNd+AYcBQoyPqxjFbWqc4paASk5+Fi1erXdd/99ei85TAGU2BzyxZ48WWLDhw/U+1EzM5aAUQ4NUI5OmzbFjh4+qIJUgF6eBwKD/FV9HhUlzwDsQRycMP6bNm6S2hR7euONNylyAnDHZ5I7FBvPfGPNAwexQ6R/AIpifwjl5vekpmCfZ16zxgBxvA5FOXMMm0SKhMcff1z5R7Hn2DdSUXDowHrm0AQbeejgAZs0cZLt2b3XXn31TzZ12gybNWu2/f4PT+vAlwNRCoKNO1NxPSw8VDmclTqop9sGZmfbls2bzua85vmlurrBJk0aqwNO1jF9js1COeqmmJBi9PBhCwzwtQf/1wO6Z/oCRS39zL0BWOl7xob75vmG5wHWA4cz2Ir0jL4aSyAqv8dmMq7YWWwUClP6lIMT9jvsJn3x1VdfqQ8o8EdKAMaHfYd9i75mr+J1HHRho7kmY+lWn+cAk8JjFDPauXOXnl0YJw7QgLZAUcaUz//FL36h5xX2XvcZhr3AjQhyD7/5mwtBaaueD7uoLO+kU+LLzSlK29raWy0szAnL9/L2s+aWNoXR1zc025ZtO6ygsMQ6uznS/78rRb21as1efO4ZDw/4R3dmPO339ICnB/6uHvAYwb+r+zxv9vSApwf+0Xvgb0FRt/o8StGujlYbNWK4paf2kQpN0Ouc8HlH+Qk97TmbU9QttKT8UV7OqTwPuryXh14cY8L0zs0bxYOvC0XpXzen6OOP/8HS03tJkQAoe/ONv0gpOHTwEME/nAoUZ+R3O3nqlH3x1VeCAlz7D3/4o0K7CfW8+Zab7dK5lymEjzBFCi6EhYZYelqaTZ0yycpKS6wg/7QlJibYyJxRqjR8Oj/fNm/dZkePHbes7GxVMUYtWFVRbRdfeJG9+cafrX+/vhbk728F+acsKjLchg4drLyNCQnxUoqiiLviyqukDDx+4qTNmT3bvvj8Uxs1cqQcKJQoOJDcO04MDgaqEhx7lHFuLlAAMa/HocGxBF65CiEUJEADCkDhFH322SKbMCFHKiscExRwqE5R+wQEBpp599gVV12pvJAAL/oKVSj0rKGhx7KykqUMQc2LOoS/ufkNJ0ycZEuXrVDuTdoMFGWEY6JizlSGb5M6CgUa/bFn907lnCsszLfrr79Ozh4FSnJzD8sRdIvh4IABevkO4HUrHxOmPev8WXL6Gf9jx/KU73bS5IkCqsA0QjEBXAAJnDxgiZuXFkcKMODmueNvzFnUiOTAA4ryD7DQ0tYqKEoFemDEO2+/Z7m5R+R4oRKrqKiyjL5p9pvHfm5VlWVyVvlH3lBCqXFoqU7Ma+lnHHPCPQHiSb2TpJgkHxvqlgd/8pDaSPEmVFo40awXvlNJnMJP9BW/Q6VGe3Cuq6urrKy8wgICnJxsqMCiIiNt7Jix1tzSpOJXO3fusHFjx1pFRblyjQJJuNdJkybaRx9+YNlZmSQNPltgiHkENOB6gGoqHAMYcIaBcoBz/s4/HHfmHiHfOPPcI8ooN/cl84wCaVwHCOaOB2PLF+OIsw8cx/FmfjG36EeUh8ANfodiEyhK24HPvAal1WeffWX79pEjNsw6OpsUPj9hwhjLLzil6wFCq6vqLDoqzo4ePaY1glKU1A3Tpk3W+khPS1c6A4AF85w5gaoLaAAUpW3MQ9oClGEdcp+8bsjQwbZl6xYbMmSw4PegQU5OUaDoAw/8L4uNjdM6Ja9rXt5R5SIcN26MffLJx/bb3z6l8R45YqQl90kR1ACGsg5RsQFj+R0hqbSF/qBvAQ3kC2Vd8DPwCWj6+ONPKHQY23DPPfeq0EkcuT2bmnToA9hEobd4yVqbMHG4lZaUaa5VV9WqivzWrVsU+ow6HvV5VFSE1ob7Dyi/ceNWy8kZaQ/8+EF9HilF8o7l6cCoqqbJ+vXtc1b1x9xlrbnV6IExzE/sFfAKaHjo4GEL8A8yL/O26TOm6bAkIDDAamqrLDklWYct0THhuk55eYXSQsybd5kU2PT15o0braGu1oICAgTqmIMolBkv5qarMGOOAugBN8BBF8z4+vkykz7YAAAgAElEQVRZY1ODtbS2Ktx708YtFhrmZ22tHfaLXzyscHBCnGtram10zmgp4Z9/7gUrKamV6vq6G2+w1o42a21rkyKfYoGEvwPbsDGskY62dhVh4wDi3nt+aNU1lcqdSm5kH18fCw0PO1toDNv6r//6e9nBjL79BPy4V2A7amjmCao8wDdQcurUKXbezGl28OAB2TxsBGuMewR4oYiknxsaSAkRLtvOPAZUYUuZ5zt27jpboAf7ib0CWqLIJ1UJh2vAVeyBjzcHQjFSaLIvlZQU66A0wN/XZsyYLvhbVl6iMSInLZXXgXOAfdp18MBBKXxRVc+ff7WAG23i8I9DIYA1NoF9kEMS5ji2mHXIIaGjDmxVVMNTTz2lwzH2AQ7d3Ar3rAHWPu1/8skn7f7771f/OhXmpyo3MfaIe+cgIu9Ins2dO1dK2N///o+WM2qM8rWST3TGeTPtjbfetPLyctk+8t9mDegroN27Tx8rKS5WoUdSMGBLCgvLLDHRyevKAQ5f2GzsFevBTdvCHi+VbHGxVZSX2G+felIHNqgySfvB69gPHGVqikAl4JjnIsYWUAoUxjalpKXKFnKPvI/X83cAJvOBvmXMOPhj/TH+7KduyhOAOuPIAQvrhXtljfI+7DiHL8BqV+XPvkVbaCsHFVu37dCB67FjBfb000/JhvH5jCf5XZlrKEVZnzz30TdKs+Tnp89zlaP0Fc8AznOil/7mhtW761hz8EzOeeUU7Wg3P38nasSFoihFGxpbbOv2nYKire1dHij6j+6keNrv6QFPD/y39IAHiv63dLPnQzw94OmB/6k98LfC562r0/z9fMzbq9s621sERfv1TRUURSnR2eUkz3eVolTPVt5QftvFGb1ZR7v7sPtvUJT3ukpRlF78/7lKAFdJ4IbP83D++ON/tLS0BOWoAgi88/Zb5uvjZT5eDsjDQQIkADtx1BcvXWo5o0cLhrz00gI5SrT0rh/epWIo9957n5w9FHC+VKWOjbGI8DArKSq0lORkPXQ3NDVaTCzVuotVuORUQa3FxAYJmAEKa6qabUBmujU3NVh6Wor1TkxUOCH6hPvuu8e2b9uq4iq9eifJYb/1+7dZeUWlqtjPnnW+vfvOWzZs6BApNXDocJhw4HAYcT6AUMolefHFgr4AAkAT9+/m6AO8oMwCxKFkAzICQXEgCWueM2eO8uCRaxW4BFQhX119Q4Pt3L3ThgwbKqcJ2IMjHx0VI1UpKiVALGHBODEvvLDAIiPDBKdwXsmtGhQcKrUYTl91lVMkiYrejEV7O3AVhWKLjR2To6rmKalUQN5vU6dOtm+/XalwY3IK4jThcOFQ8f/ePt4CcdwnjrFbOAjHDpWN8pUC13pQNdpZRQttwyEFIgHX6EsVhTqT880JVU0UMACc0Lc4+LNmna/5TE5F3VtXp/n5B1hlVY3A5O5de23Hjl1ORVsvb4Vjky7hB7ffbOPGjpZTTBgteTGbzxS1IqSe3KL8jv5gzpA7kAI27773ntSbAHecSxx/cqwSKu8W7cCBJGwWoEX7AUzeXj5S+HF/p/ILpWpjHgJpCItX29vbrbm502JjQtX/KImAMjjNTrGbBIHO9997xzIJl6+rlUNKfwIx+I6jCVih0BI55XDaAc0on5gLTpX1aoEoQANzjHXmOtMcAFCgA3DB74D8vJ95wviyvlVVPCtLjj7XcQ8FWMM4xDjqQHwUSOTzRL0EIGAMAS3PPvuiLVu2VuAmKjrE+iQn2IwZU+zEyWM6UNi374BVVdZaWmqGbd26Xeujs7PdBg8ZaFdeebnmdnhYuHKKApp4D3CU9gINUKjyHu4XiEL7OHRBSQVAGpCdZY8/8bggCQphYBFK0caGJtkWVJWotAhP5QADNWZamhMWfsUV82z58hVSNgMFWeco2ahMz9gwn1jTzAsUYQAKAAPjwfrFHnJtoAb9dcklc7VegM+jR4+RAnDw0KFWWFQkUEFaC+bW4SMOlN++bYf6rba67gxwTVehrf6ZGQKtKKc//PADHTKQw3bJkvWyz2PHDLP77/+RVPccNFFw7tTpU5o/VNCmTYDb4uJKCwsL0LXdcQZoA7a4T9pMig7WEZCfgxNCeUeOHG679pCHdoDt3b9PyrbKqio7ciRf10OZzusBhcuWLLGEuFhrbmyUTWBeAIOw53xnLaAYJY0D8/ZPf/qLDRyYZYcOHVFV+9i4OKuuqbbgEBSUtdbTTZ7DFqlIySmKbTh54rhFRUZZQ32DXXvN9+yrrxYqwoB1HBUTYzfccqMdys1VHtAD+w+oGFG/jAzZF9ZEeWmZlMGNDfX29B9/L2C/atVKAUSgKMXZCI9nTtGHXIdiUEOHDFX6BWwCoey9eycLuhJCD7gqKyPliK/Nv/pKy809JBDM77F/a9dutIEDMzVvsSH84xCF9cccAZKxDpVWwD9A6k/6iTVOXmS3sN+iRd/outwr10Ydf/7MmZqLrGfSC+SfKpCad/LkSTpo2bJ1k91++/dt3bq11rtPkhSQ3//+97V3nTiOUrtd9gw1JupO1hptfv311+1nP/uZQCUqRMA5BzIotNkTAdrsd6jJ2cPuuusuHSAAlynmxx7IXEXNzecBctknb7rpJtlfbAkqSiIPgKbAQ9LNsC7Gjx0vBen27Tvt+ututNi4eKlGOfjcuWunAc+xdUDya669WmuOvqUv9+/bpzkP5HRTfrCvYGvdHMrMYeY7c5Q+BvjStu7OTisqrLYbrr9UYfJATu6VNcNcZr3wesaKfZC9EVDMd+DpqtWrbOIkR11LTlXGlfvCrrGXAkXdcHoOlxhL+hvbTh9ic1GDo2TndbSZz+Je2DOYHxzIED7P37CNzAPsMO9P7JVk23fs0mHz0aP59uyzv9UzC3vVb3/7Wx0UoIineBZ7rqscd5/1XGj87+UQdfOI8ppzc4ryswp0dndLidzd3aGfAwJDVGgpKCjU6uqbbOPmrSq01NXj7YGi/1OdD0+7PD3g6YH/UT3ggaL/o4bD0xhPD3h64L+7B/5WoaXuDkcJAhTtaGsWFM3sl67iAuQQA+p0dpPrySmUpOT1CsjvVsySTvTb25zcc95OqJJTVMmBolTVBZW6uaVchYCrEuCvPGQDV1CKpqUlCpKgfnrrzTcEIHudqaxMmC4wg5xrs2bPtvrGRlVIB46hwOFzCHu/8aYb7cjhowon5XOGDRtqjQ0NKogxbOhgKY8SExJs9+5dVtdQb41NzXb8RIXFxAZbQDC586oEuCjekhAXb7HRMVZVWW7FxVXWOyFcELmkuMZef/0ZKY1QovZJSXYctttut+KSUjt56rTNOn+moCg5THH4gKKAD5xEnE7CeYEcOPhU00YNg/OKopM+QRW6fPkyOUUoqQAlgJzNm7cIiuI4oNYgRxp90L9fpiATVWJxuI7k5dm3K1cqBI9rAiwGZg+SWghFD58NSOFzCOEkryPjA9TCSQoMCrGDhw5bXHyCgF3nGSUmxapQR+HcoRQ9feqUpST3sX1791haeoqqxhP+xz0OGTzsbDEnxhjnHecOdd2h3EPqC65DagMUPtwHQArFy6WXzrXSkmJ7/fU/CSjcesutKiKD88+40i84qoBA15HivW6le+4BVQwAat68ywXBKa4CgAX0BwQGWXsH0NXb2ts6lWph0TdLpIyprq4VxMnsl2rZAzLVd4yTwt/DwtSGEydPSfXFPQDjgaQAzfyCAkvvmy4Yeij3sEAf6wOwRR6/3MMn7YI503Wv9PvJkwWWmZkhuIEKEUeeMSDsMTExVrnVcMCBFdxffV2jpaf1salTpijEPi01RWCYvgWO4twOGJBlS5cskbq3sKDcRo92wixJXYAzjPPLNXHeccA1f/r3V3/St4An/p95i8PNNXk9SkpACM41jj6QA6URYc3MbdrnpsTgc2gXEIbXMDdxwIGk3AtrHFjP3HcLD/F+2sHnr1ix2o4cOS1o3d3TagGB3jZ69Ag7fiJPDv+RI3mWf7rIckaNtS1btml8IiLCNAcJn2f8Y2NibdnS5ToQwKEHdGBHgI8UdUFpx70wZ/h/FIfASto+eMgg++LLLzTXZ8w4TyHdKEUp3Pab3zyuMHbuDyUWqThyDx+ykJAgKfvuvfceW7lylU2dMtUqyiul9ALgAJjpNz6TuUm1ew5I+DyUrIzHbbfdprWOAo3CLxy2UHwHcMS6njZtuj3x5JN297332rr169UGlJXYv0XffKM0E6kpKK2PCwgBT7hOQ2O9ANM111xtHR1tVlBY4OR+LS6xL75abUMGpUldmtk/SyH0v/71byw5lRQLe5STlH4DfjFXCooqLSLMX/OJuc3fAL+MKTaMOUI4fHNTqwUSft/YYmEh/pbRr6+VlpVabFyMVdfUqL855CGMub6+0QoLiwUeaQcHVdn9M6TGdyt/M2/4TNYUIAkgg2267Qc/1NbaK94p+MJaIq9zn+TegsTkZq1ETV1LFXGza665Surq+loHSNHGu35wp2DwddfdKHVieGSkDc8ZYXnHjglcHss7ZsVFVTbv8os0V4BzJ4+f0D4yOmeU3X/fPbZ5y0Z7/nlSZTRYbV29TZg0XiHlgCGAJ3CKcaqqrJIdJ5R989aDdvddNyrdArlL6+vqNc6VVeTX7TyrIsaOOQryah1uAcGAcW7oMgo97AaAkPYRdr5j527tHbyePmRsOAhgrjEnAeLMPcAosI1+U8VuLy/BwfLSYhUnJJ3HJZdcbOs3rLX586+0LVs228BB2Zq7d9xxh67V0d4h9SkHbuPHTxAUZXw59EKtD7wGYDIfaRsAk0MI2sZeQZuAdPwMZGO+k4Zlx47tduedd+oZAhviHhpwvwBJNwUI6wC1N8CVPvnmm8UCtKyXl196WYWmhg4dbs3NLXZg/0EbkD1Qzwi+fr6KGCB/K/mI2SMoyMf6jIyM1lpl/3RVjMw99hz6kntz9udyjS33AbzlfinIdYrogqgI2SsO81gf9DH7CePBHg5g5/+xeRzgMYZca/Wa1coBzNxhPAHDzFXum7kAGAWCYm/ZW9mHsC2sERTl9C3PcEVFhXqfG0GBDcSucx+0l6JOHC6ytpl3gGpSngwcNNg+/uQz7YdcD0UowJR+Rsm7cCEpY4baL3/5y7O5XdmnXeWnW1jJDY0/t9ASa9XNOepGETm56J0Qep4h2zvaeJXu14WiFFoip+j6jZul7PXy8ffkFP3vdio8n+fpAU8P/EP2gAeK/kMOm6fRnh7w9MD/qx644YZbe7y8ySroPGwqP+iZ/E0Azq72NkFRwufbW5sERbP69z0LRVELAkWBnAp7PxNCT1ERktijmvi/QVFe71afVwjUmbB5N/G+A1K95WDgXD3xxO8sJSVJOUVxAAifP37sqF057wqFFQJpcKiysgbY3ffcYz1eXpbUu7ecpSeffEpOOJD00ssutQUvv2JFRTUWEGA2YwZgghDoE3b1/KukriPHKCCE8MbT+QX2zeKlVlRcatFx8VZdU2v9s7Ksvq7BKisq7OGH/sUWvPyiQrn79OplRw4fkoKVMELUR4RLpqan2bvvvisoWlBYJKXoBXNm28cfvW8ZfdOlEMGhw9kBRACDXDgCQACEELIGuAE04ehR9RqFCM4ODisFfAgX5DoqBNLVbc8884ycFRRIKOFwNAEtOBKrVq+xrxZ+bdmDBsnZam1pVeggYb9cjwrEgFgcVN5PNW/UiKj7cJhi4uLswMHDUoygEqTCMuHnDfXNFhrqLxDEzMJpu/SSS9TH6X1T5UwC2lDFlRSXCYriODKmXIfCNADKhMQEOfWogWgvII+faSv54gAZa9essU2bNspxc8PO+X8cS7cKNs4cKtbIqEjBU3KsArZQ3OAsMs9uvvkmgX2UojikrlKU8HZCVSPCo2zlytX21cJFKkjV2OhU2g4K8LYxo0dpXKqqq62kpFTXO3/WLPv660W2du0Gi4uPlVMbERVlR4/kKRQTEJN7+LDy09JW7v3AwRM2fdp4tXHzZqq8D9IY4KS7apoA/0BB0eraeuvdK05Od0iIv4q7sNZQ5wJ1hw0ZovFet3aNZWVl6vqE9bK0Y6Kj5AAT4nj5pZcKxuOoAxxRCOGE0wagCgpNp5J7gRxsrs29cD3UWMwNCqDQn8AK1F4ARuAG13RzZVIIBcUi8JRx4n7oZ9Y33+k/gAXqOkJl+QJo4GwTVkvlaUAzcAHwgyrx00+/tHff/VQwMjwi0EJC/VV9HqUoSlLC5/fvO2TDh42yxYuXCr6i1OzdhzB28n96W4B/gK1ds04OvwuCcPpRO958882CHUA+t/gJhw4uaM8ZPcq+XvS1paamKDXCwIGDBEU5cHnhhRelZmQOooKkaBFK0fDwUBVpeeqpJ1WMadzYcdbZ0SVwR8XsF154QbaAn7n3Rx99VECY9qFWJVUB0If+5XUAmpdeekn2DRUZrwPGAkUvv+IK27lrl0ALFb9RkDY0NtrKVSsxcVLXd7Z3apxIRYGaFXA7YwbF1upl07FHFGIiJQT5fzk0AeIdPHhIICYwOEj2lTbxnVB+7PWePQeUA5f8kseOnbKMjFSN86n8crty3oWyAayVQP9AK6+qt5wRg/V5dQ2kjuiw8spygSIA35GjedarV29B0MGDh1pRYYkOH0h50tbSIpU/kARoxBi7xeHuvvtuwVhUa/sP5Fp4WLD2GNS3qBAJ//fz97P2jg6pHjlgSUiIs2N5x+2Rn/9E4POF557X9UYMH25jcsbYuHHj7ac//ZnsX0dXlyX26WUpqalS/fZO6m1r1+2whNhQgUTgfXRklJTCd9x+mw3MzrJly5foIAsITaG1YcOHKdULOa5pE0CJdct+Rp5S7C7Xuueee5ycsDGxlj0gW/AcpSlwTlAoIMCxyWdyTdPXrBfmDvOaeQzY0p7rh33t0DzZtn2nwCtzhPez9rAD5HgFvB86RNqMWL2eNBXumuU1oSEhltmvr9S0qM9vuOF6KyzKt4svvtA2bFhvKanJ2j/mz5+v/ZtUFdgzUgGMGpWj/Qwoylzms1FQsu9hV5nrHEywV/HF77EHqEM5pGMPAPxxoPnGG3+xP/zhDzrEA+gRVYG94IDFzbXNYQ1zhEMF9gf6+ZNPP5O6e8CAbL2/p8fLZs+6QIcFqBwrykhNEmDlNY3WNzXRRo8ZbT6+HLaxP/pJ0UqhMmA290Dfch/YJ75QKvM5fAdkYv/YrznQQwHKtXlm4NCE99EuDocU0dLTI3CKXWV82Y95HmE82T+YWxyucMDZ2tKstmCTGXPuk3XAP1KY8DO2hOcKDhYZO6AmUJT5w3MP72XdMs7YO/ZI9hbU8SjX3cJ6tJn9n+eI9L4Zqj7PWuQwGlvF/sGhBPvzwoXf6NmKPYG5pzygbeT99D8bHu8eftNG9k2Aqbt+eT1zgft3D8vd77wemxoUTKHOnrPh835+gVKKbtqyzU7nF1Ei1ANF/185C57reHrA0wPf6R7wQNHv9PB6bs7TA54e+Fs9cNNNt6kkvFN7/t+qz+tEngT1He1SPvr7eZu3dVnOyBGWltJb1cZxYgkPpigNEEsn/V6OGrS7p0vh8wKcZ1SkfEoXJ/zt7QqwVyElL5LoO+HzPNyeqwZwFQRuNfaHH/6l9e3bW1WEUTb8b/beO7qq61rfnuq9dyG6JERvomM6NmDcwL3buXHcgmvcYyc3iePe4jjuvVeqC9j0KkCiqwCSkEC9C/X2jec9bC433+/G+Ts+GoMBHJ2zz95zzbX2ns9655xvv/WmAOTVV16ls3W6Y6OwITX8siuusLTBg3VMlFuoH1NSU23AwAH2yMOPSrna1dVjcXHR6iBbVdVi49IHWf9+fS0iLFwBOSmS1G3ckbGTKqjW40kg7a9aqmqacLLJxowaZTu2b1U6Na3A+/ZJkvqT5kPYCcAwbsJ4BefX33Cj+fr563izZs6wdWvXWGxMtOAScArgREBIehrQg3MnEAIWARIIapz6oaS4khbKe1D/vPXW2woiCWqwB02TlixZonIDqIFI3wNaUEMNe2/YuMk2bNxs99x7r4Ik0jZvuOFGBUio7wggabhBEArIev+9DwTeCI6xDQrRY8XlgkwASsYZhScdeQn6SUNNSU5W7cs5s2fZc888I9UNyhSpDk+U2sSJkwX9gF1ADVSkNLEAgAJvsAVqR9IC+Q58DkhHgExgln0ox8aPHytVLcCN4BOVC4CIgBBAh9KUgBn4QyANvCPgIy0ZWwLkUJ3yvfiEq5N2lcom1NTSQKbVfH38leq7Zet2I600ICBIaq/GhnZLH5Ms++fk5sl+pNGTDgt0ot4qkDEoJET2pwkYAOnW225T8EtTM+YBQSNwmDqCrlIBpMm32aBBA6XE4QffQCna3d1jjY1NNnbsSDtwYK95eRpVLszb26xvvz5KJ5byy89PATfgLPyUApexIL2e7966NdPSxwyR3Qi0nZqrBKd8F0EyUINAHfUYUJS56LyP82R8XOnSJToGvsIY4GcEzwT1BN/4MGPI3Of4QFmCYyneqqqkHAb4AeGwF+OD0gp1IfXzACh8jvdyHoz3unWb7Pnn/2EjR44y/wBPO5S91+6+e4nqGgJEDh8+anm5R5U+/803y3QN8fGxNnnKRLvqqssVfKMUffONt+QfAE82VbAd6bSPPPKI1GgAD5RpbESwIYPqlfEeNXqkvfjSizZ79iz5MLWMw8IiLCc71+64426bNu0sgQ8gqJ+fr9ZEus8DIKlDCCDi+7s6u2VTAB4ggx/OLSvrgI0YMVhzj7UQSI1dsDNgg/NEJQywxgbYDfugSD5w8KBNOessKcGBvJRYQKU3ecoU25Gxw6ZMnmrDh4+wVctXSsWH6o85V1ZWYufMO1vqO+bdrbfeKqBKs6/4uARLTU2T6vTzz7/QedbV11lySrJUbsATYB1zjvUFH+O8WTOY7wARxh1QjiITMNvRbRYR6m9z586xjZs2SKV6/MRxCwoOtHHjx9sf/vBHbXIdOVpgJaV1tmjRQlu18jsBWjZcIsLCVP8ZEIMfqxO1v79KN2B7/PBw/jGLjQrX5gN2ZRPp6NFCCwzy1/xrbG6zkCA/NRQcMWK4bdu621548S9K/S0vLdX6GRQYZGEhYaqFCcD6+99fsYEpKVbTUGPDhg8XJO7s6LTqqhoLDAiw0tIqS03tbzVV1dqUWHTRhVZXW227M3dKWUyDrKbmZq0/pM/j0yj7gJOsB6xfpM+jNHdt9vRYZGS4RYRHys74JPOzurbGcnIOW3x8jB0/XmkXXbRA64cLmIeqezv+wjHxD14DPrL20fHe1y/Axo4dZ88++5xNmjRR0JM1oqjI5YdBQf6nQJarjiUwD1DGuAIjd2zdamtW/yC7Ya+S0uM2f/45lpGxwwYPSdP7OV+AL3VZAeGMZ2BgkEAp6wUbXfgG6zBlN1gLWSvZDGRdAPSTWo4KkU2+Z599Vv9XXd/hw+y1114V1GSNcMp+0OiHDvR8B+uI6z6yX7bkONjhrbffkTqfNPmnnnrq1Jo6zt575z2txQF+/lr7Pbw81FSKkg5cE6UW5s6dbe+++54NHTbS1qz5UQCZ+4ZT/oX5wHfzf6d5JGsbzziOnzJ+1DhmbWD9bG3ttL59e2ktYK3knog/MJ9Yz3jewPZOB3o2Bbi/5x89otdcG4dpek7ARxlL7pPMPc6P9ULPeD09soWrVqi3ymZgH9YUp+kR88nZmOFzHIsxoaQK58O/2dCbNXuuGi395S9P2DPPPKm6rcwz6rl+++2PNmHCaM0fjsf34pusDQ7odTbDec1Jq+c1/ijz6NRzIWs/rzlqXEHR9lYLDQ1y3S+9/ayltV2Nljo6e2zn7izLzjl8GorykIvOVM+5pzb/eVZ1Gi299Pyzbh7wc8GC+/duC7gt8B9tAfci+B89vO6Lc1vAbYGfs8DPQVFoC9CF7vPW3SEoOqBfb3Wf1yOmBzWbSJN3AVCib9KoeWDtbO9QENzZ4QIhvL/nVId5J33eejwFRR3FAA/CTio9D8ROMX4Cpwce+KMlJ/dS+jzAhfT53bsybNKEiQoeCf55WEa5QPf5hF697LdLluiB/sknnxK0AJbWN9TbJx9/qgA5KjpSgXhURIStWLFc5zp0yBBLHzNWSsvVa9bYwexsKyuvlCKytKLKBUeVPt9hDQ0tNmbkENuz95CFBnna4NRUu/SSxebj7WkHDuyz3km9pGg4Z/48BV6LFl+sGpwZO3fZRRdeYFu3bLKuznYBO0Ao9kJRgoKRwJYAA5UHClDUIIBfghdgEemGW7Zs1jVTLxR1DDCADuekBQI3CUjuuedewZQB/Qcq6ASwYtedu3fbd9//YGPTxwn4EABS7w81kkvttce2bt2meomVFZX2wYdfqoZlSkpfpVMOHjLU1q3fJAUkUInstpkzJlvaoFSl3wI4c3OyNe5DBqdJVQvU5VxuuP4G+/jjT9ToigAUUAIsIAhsaKhXOi7QEcKOigsVG3XqgJaoiwBBgNxJEydKFQi8IkgmCOUPqhsgAD6ETfEv/g+Uw3aodwCkBKOoiKiJB2DiD+NK2QSgKEqYjRs32bxzgA3t9sKLf1NJgX79Bti2bTstZWAvwQzSOAkiB6UNViBKUEoXeurWoQijxu206dRwaxKcA8AR4APosTWvA0SP5pdYZESgroFzRi2GEpLfE0xHRVKP01tz5LLLLrGXXnrZIiP8pXgkyBs2bKira3hMjHyKhieAeeBjWGioAD3npnqJBQV26cWXyB4ALP4PMOJ8mDP4HsEzNfgYX3wPQMFnsSnHZHOC68HOAD0+jzqSYwEugcOkzZOG6epk7tr8cDXPqRBcRJ0GOCXgx3YAEj4PJAeqkFYOxOF1voPzACDu3r3XTpyoVm1MoOj+A4fs2msX2f4DewU+TpwotcKCYhsyeLjqBRYXl1hAgLcNHjLI5s93Nezq6uyyHdszNHasH1wT50SaLpsHTqo80F3vq+YAACAASURBVIpNC+YXai/8BgCdX5Cvzts1NbUCLNHRsbZxwyatN6SYA/CBixMnTrBjRYVSTgKMbr75N1KKjhwx0hLiE1WCgOsE9LvO/YSunbRggAa+iwqL+QwwYe0CQDAvUNjS7Z41A5+mXMadd91lt9x2m23bvl3qwfnzF9irr75m+/bvV7f1rMxcGz16sMXHxFpdTa0lpwxUM6iRI4dbVzflGaLkF9gCyIgfx0THqrlcQ0OjOqUfK0bNOUFqejZ1GD/GFL9FRQysAHwDc7ArcAo7c/74E2nY1LNkrgKGTpQc1/wD5F97/XWn/DJUG28//LBGc7GursFaW9mE61Qavb+vtzZhADf4Hv6K/e655x6p1wBlAKr8/EKLiYmSDzmAhVIq/fr11/1rd9Y+653IBla96hQ/9NCDlj5ujDb2aHZ1vKjYfH18BYQpz4J6toR09agwQdzBg4eYv5+/6iO3NDcLHDH/1v74k8bot7ffpk0zgD01QJmjjCFzm3WfsQUeswnBeoSqj7IIZDeUlZbp/ygasS/25/80+6Ez+omSUo1R5p7Ddv7CmToOIBSwCgREcYtdeI3fcW6MBbVZKyprVAOXnzlz5wg2ZucW2LSp45Sp8NVXX2qTgzWDcWUsGUPmMmNWXVGpDADqiQK2S8tOyIdYdyiFwJqMbwBFUUWz8YaCmrIgzC1+BzzEz7ABSlCnuRAbFHSPZ63HX1gbWAcAgaTeo5ykhAlQn1ra3NtYG3id7+OeyfrDesV9hR/ue045lW3bd9jI0aO0Wbp82QqVJ6Ch2OZNW1RrmDWQ97NJOm7cWN3HuRfRLItNP+7ho0alK/MDH8Pnmbeskfgiax3QG5gHFGQsHPDnNKpDTe1qdlQq305JGajz5d7Ne6jnjJ2AnZwPG5XOsVk3ObdBqSm6JqAsdmTesV5wLvgg/3Y2Q/Eb7iOsNwBpHtkoE+GqAd4uP+IP6xvHx7aMEc8iXANrH5koXMeUqWfZgIEp2jB57rnnNE9QJbuet54UFJ04cYzWLNYg/OdMKIr/8528zvGcTXBnc5y/WT+wn6MkdWCqyjJ1tht9PTmGp5fvqaaIbFh3q9ESUNTbN+AUDP1/Q1GymQABbij6c5GC+/duC7gt8J9uATcU/U8fYff1uS3gtsC/tMDPQVFPYCePlT2d6jQ7buyY042WpLSkbihd5fXnVM3Qjg7Ve+rq6BTcaTsFms7sPk8tKwUpnj7/UinKQzGQigD93nv/aP36RUmtRZDw/nvv2prV39u4semCogQ+rgZNXqpH19TSYjf+6lcKIIEGl112ua369lvLzMq02pq6U7WofGzOnNkWHxdr69auteamJktMSLBhQ+iWHKAmH+s3blLtVAKAzD37rUss2MvVWdnHW6nKJ44XCR6PGj7cbr3lN1ZyotjWrfvJRo8aaSUlJ2zuOWcrFfmSSy9Tcwtg5IL586zoWIEdLyblcKHgJz8oawjwAE4EK6THUpeLgJVr4RoJ+KlZBwQhKEC5QSAIyAEKoyYEKpHGRuol1ztwYLKCSgAUteloELJsxQqpx6jbl5W13yZMSBfM4vcEP8CMK6+4SsHMp59+pr+BpgCzXkl9LDNrnyWnpAgMtLY0KSCOiY60kycbrK6uVvYhDfWsqVOV6o5qJSc7Rym4dFYmDR3whyIIxQq2IsBsbm6ST9XV10h9ioqN4xAgAWwAQARpt916m9SyjAXgnACQgB+Qh2KG4JLAnCAeX+IH4IZykWAbVRJp0qRAk0rIdwIAUD9T8zMwKESKrT69+9mWLdtUQw14STovQd2gVJScladSy9sELfjusvIKAZg33nzLTpRUWJ8+vVS6QUAwKEhKJa6RoJnyALxO8yvUvZxfa2uXBQe7mqCgqnIaRQGmYmJi5QOREaG2fMX31rdPpA0AJtcTVCcrDZgAHFicsWO7QCmBMHWAmUtNJ0+6gveqarviiisV+Dq1avE5AljsiS2dtE6gCrbicwSmvIffARIJsPkBWKKoJDAHfPM3YwPYADLyQ2ow0MDpDg7oIGAH3DB+fIY1gzRYfB21GAAZWIKN2BAA0gBQKiup2/uh0n8TEqOspJR6j5fZwUP7pRYGcBTkF1nvpH62f/9B2bW9vdWGjxhqF1ywUOcQEx1ju3bu1voCWAEEAHGBk6RfA+s5H1JemV9AToJ+AMj0GdPs2eeetZkzZ2j9ufDCi6QU/ejDjzVXgFj4KKpQwFjhsQJLSkpUuurDDz+kTYF+ffvZoNQ0qU+Bom+//ba+i3nHOQF2gFuMN2OEmpbvx/ewC3CNOX3//Q/o3IErNLF58qmn7Oprr7WsPXtOQftkASmUUn369rGC/EI7cfyEeVAfsqdHYzsoLcUGDx5kO3dmWE1ttdYVp45vTXWt5j11lI8Xl8h2aSpr4WWDhw6WrzOnODfGiQ7jqNDYvGK88SU2XFg/GFvqkMbERKue6htvvG4dnTT7GWjlFeVSQaYNTrMvvvxStVq3bc8Q4KaRyrHCYqU5szZTEgOVPY3CqqrrlB7PmsemD7YDiDnp3tgTv3GahO3YlWWhwYEWFxdvza1sADRZTW2DhQb7SOmPyhd4TWdwUrdffeVVlQ659NLLtb4yZstXrbChI4fa0mVLVZogwJ8NwC7bt3ev5gZrTmU5tSRTbMlvb7eW5pPm5+8jpTyZFayhbAidbGgUsOR7WA8A/qyTnDNzY9iw4YJe+Dzz2LUJM9ASEnvZth07VJsUqMTc4GfPHsDjcM1T5jugkPPB//keYBtrLAq/wMAwbaJRnxb4Vl130pIHJAm4U7MYCEaKOhsfrClkJ9CIx6n1XF9TK6Uu6+f06dMsOCTQ+vRJEmCnLizjDVxl/lI/l7IAjCllAYDTrJVs5jGvuGZKzLApyJrEOTolLTh/1n58h1IyQDjuY+vXb9B1c98j3RybAQcZezYy2Njje/Bvzh87spayCVRSWmpjx6VbcAhrcYuaj+3etdtaW9ps5sxZFhMdbdu2bbV555xt6eljrOTEcUtIiLPqmiqBbWrSRsckqO40NmVcgHeMo9O0CH/TXElL0zk59V2djQGAKGVbnPR03l9TU2/e3q4O7E7XdpSi2Jx1AoUn94+VK1eoVvf0aWfpmlhreA/gGqiJL2FLrpvPsQ47DZNYM9jgITuCP3yec8d+2AY7synDsbAtc5pnEp47HGjK/TEmNl7Ns7Zv32cvvvhXqX25FtS8K1f+YOPHj5binvNymus5ENTZ8P5XD6j4sJoqdXSc7lTP9+PvlNnw8HT9ztvHX1DU29vPWts6BUUPZeeZl4//6fR5yim5WoKyt+Phqn/P+ueGou4oyW0BtwXcFtBa6P5xW8BtAbcFfrEW+HegqDp8G+nw7TZhXLoN7N/ndPd5lKJdPaQ7UVfU1WhJf7xcqUk8sFLzigdlnkGpOUqQ4jRmoqaooxRlEP45fZ4ggfcT5N5996OWlBSuOloE2x9+8L5t2rjeLjz/AqnnCDgITGhmU1tXZ3v377drr7tOypunn35GaqmPPv5YHWVjY+KkSKRGGMCCpgdAAhR2NFmigzpQgPqh2zN2mqeXj8XFJ1ru4WMWEhYsKEqgFhoSbGEhIdbR3qqmQiOHDbMbrr/WcrIPWk7OIakmSZedMWumAj6UojTwWb5ipVLKCSgPHjigOnfADwITAkUUIQSzBPkoCqnXBZgCOhG0EORceuklCl6wD/Yg0AEIkCbb0tyqIIk0tttv/63qYPJZ3oPSknRaoOjqH9dIwYgajeCYwBsYhRIUiEKTFRrdAAJJkwY4A2cAdShFv1m6wsIjIi2/4KiFh4XYnDmzLDws2E42NSjYOl5UpJp6KDrpPhwWGqYAFHBDjTx//0DVbKBOGw1WUJcSttC0gy7NHp49SpFEQUbHZhSZlVWVarw0fdoMS4hPUIAIpKJuJfZDXUMgDpBzKU8bBCD4N2o/1e88cECghtdJs8Q3ARUEqbyfoIl6uYeP5NsE1X2kY+9qNSYB6DQ3twoYnX/eAilcKSmAbaSENLMnnnhSDViAHu2dPRYaQnf0JNUPJNAFFAGyXWUn6HrdrjTa3ZmHLC42TPOGc6O+K9CYQBA4h1IUCAjsOXok1xITYywiPESw4+gRUsX7CFShgpwwfrzqF44ZPUrwPCmpl9XWuI5F0AwYo64gMBJYidoWn8G/CKSBC0BBgL1Tk5DPcR5AFM4RKEqgzP8J/oEgjAHzGLACVEGtxFiwPjBWKMD4m3MChuJ7bAQwJsAL5jGAlWsCwFASAhgI1HbqxrJZUFvbqK7HlCTolRRjpWVsLsyz7JyDghCdnd22J2u/9UokFbVKoLepqdHSBqfatGlTBBBjY2Lt4IFDWjecJlMAJ8AcQAHlHmCAeYHq0LkW4NSixRfZps2bBJ1Zf1AQ4s9/f/kVW736RykWXepYD43x0fwjFh1Nt/gD9utf/5ctX77CfLx9bFz6eB2bTQ7q7DK/AAeMB/UYXSpsV+ooim78x2lkxQYBUJr5xPW4ml+NtJ/WrrVpM2YojZ4fVIGAylGjR9vJppOWPDDF1q9bZwG+fnb0cIFqfo4cNcJGjx4pnwHkovTje9esZrPGQzVTub7M3VlaY1CPJfSKl2IWO/Fe7MJmQ0NDu1166fnyB8aba2KNAnTdf/8j1tmJ4jxJc5XUa36SevdWrcbW9rbTIIR6om+99Y5197ianZ1sapGiDnsDQYYMSrHCgnxrae+ysaOGq6kPfnv1dTdaYpyrFmZlTb0F+fsICDkNcFhLUaCWlFdaSFCQfOJwXo5q8oYEB9ojjzyk9HA2cwBSj/3+USssKLRHHvm9ZWXu1aZOxu6dVlFTboXHCi0gINDiYuMsMiLKsg8d0mYWmzF9knpLYcha7+/nY+ERoXb06BHdewBpvRJ6ae3ih3nA3GKcOVfmgK7l6qs17qw3rC/MA9Z9GgF9+/0PNnKUK6MAOAhMZP4BE3XvbUXpvlG+yDxnHJyGbHST7+mhk7dpLNevX6c50NrWormCD7K2sY6z2YMPDxjQX/MBH2RcG+vqtcnCes17ExLjVIKB9TolNfl053Q2sebMnmM//viTlMzffvudbEQ69quvvqqUftYQ5jn3P3wfOAxMYzPQVUPzoEAvmwHUyZ48eYoyPij1wlqD33FOrDNcB2ONHbEp6yU+io2YO8pg6e6yptZm6+zqsrRBaVL5kgXAOAJwsUlW5m6bPGmiJcTHqhEjJXFQ2+/bv9eoN13f0GyxcQnK4uBZhfs150uqPN8HiMTXOAfWQq6RDSNAI2sqazLAmTWZNZF1m/HDB5jPtbUNFhwcoOtz1OpORgy1tFWmJ9hVHob7CfOLdZO11SlvwrWjRsauuu7OTj0HsK6yccnmBfc8B+Ry/2e8uSexPvPcAHDm+YRzZ1w4ZmdXt+YgKnmulWcN1kfWAUoFffTJSjtrygg9uzCOTi1bRy3rZA0wXvw4fzuK0TOVo2fWHMX/+R3PkF7ersadNFriXLykGHVB0X8nfd6Bon974Tk3D/jFRkHuC3dbwG0BLOBeBN1+4LaA2wK/aAv8HBT16O5SrTW6z1NTFChK+jwpuTyUAkVRipIOr7R3bcJ7GI2WvDxcDTCo1+lAUS86znd3n4aiHub1L6Go1KceHgoc7r33IevdO05QlMDg448+tJ0Z2+28cxdKrcBDN0E5/+7o7LSf1q2zsenpdvfdd6sGHml7X339tWppRkVGKsWfpiJeXh6qA7czY6eUjf379bOI8HBrbmqxgKAgKz5eYlXVtQrIaXATFRNnlafqPDY3nbT6+ibz8TQbMTzVxo0ZY1ddebmgaEVFmVI7CTxmzp6lNNfJU6aap5e3Uu/mz5unzsm7MnYqeEIVR9AGIEJtgpqEIAcACrhD6UMg4Shn+QzBGfbEHgQ+E091kybtEnugzLnllluUcknXX44FgCWIRkX2+Zdf2N333GMvvviSAp2rr75GUAo4lbFjp4JTFLYEax9++JECLYJQPp/Uu6/l5h1VWYGjhQUWEuhrM2dOV1Mu0ihJDQwLDTFvL2+7+qqr7N133rGO9i7Lzy+w6mpX9/bGhibBXwI5ShmgOMrNzVH9NuyWdzjHzj2Xxiz7BZ9QcK36dqVg3exZsy0k2FVnEdsC3kjFRSEJUMAmKH+oech5E5jyOvZCtUMgCQDDtqTqoxaj0RJAgAYy1Ez7+ptlUgDGxsRLrfbOu+/b1q2u+pgErnNmz5TSmAC2uPi4Nbe0KA1z8+btFhDop7VlzNh027V7t4VHROi7gLcE7wShPT1dgiauFONGqXkBHvi8K9W3W+md+DWxY3xcvEArQWxsTKTdfvtNtjNjm1RqNUrbjNaxmIMADIA0KlKldEZH2bFjhVJCYguUqdPOmq6/CXRR+vE6sAY/AywC61BxEcAD+IBuBMtAB+Y2gJ06koBmzfWWFvkp54viETDkdEvHtwENBNCOkg77E2wTfDtggSDcgZQABSAIijn8hLHjO1wg/IRlZOwTkI6Lj7D6hio7++xZVlRcKIAAuK6qrDVPDx/Lzs4VYEUpOmXqJFu4cL58guZi69dtEJCioRPgBVvgT/wf9RxwhetD7YqKmjRx4Md55y+0555/TqUe6KaNMtTX199eeP5FW7dug64JSPDDD99LYUejJZSY69attT/96b9Vl7K2plZw/7PPPpMa/JVXXtH8Z3wBYaQKMwYAH+bICy+8IMiAjzJGbBS8+eab6j4PEON955wzz5548klbdPHFVnkq1TklJVUbQ0DRmNgYNfw6VlhoJ4qK1WF97NgxNn7COMvI2C4gCtSikRTz/sTxEtu0abNNnz7DQkLCbMvmrZaa6mq2dt4FC6WABYhzvvgG0IkxQqUO8AJ8Ouo/5ujnX/5gvXuFCjT/6lc32qpVK3XNCYkJ+pw6qNfVnsog8LJly6htvMdq61CfN1pcfILmWnBgkJTlre1d1jsxTn4KfGGcsYVLdVejY6K4DgoKPF3TljWCtHMgGJsfDU1NduniC+y771ZZcFCg3X77rfb666+peRz+vXH9RnvuhddsQvpw+/0jj9rrr79hZZXldqL8uEVE0kzJlV5Pzc/jxcUCl5Qj8TSzs8+ea5decrHVVFfaiZJi8/f3E2DkOg/nHj7Veb5EvsbnmPfMV34PLHPVGz0u6MW6jO8xV8dNmGDm4WWNJ5sFPvFd5gXHAEAD4djQYK1hbqIcZE1kDeRYK1eu1oZC3779pQbFz0gP5/sP5hyxmKgQnaea3sXFSqHP59dvWGelpZW2eNEFltx/oH326ac2fvw41Xy++JJFlp190MLDwyw+Ie50ajT370kTJ9nOnbts8eKLVf+a8eIaUSACRQGt3MNcjaY2aGMLQMdmHKnerBNcH2p27umxsXE2ftxEGzMmXesCcJl1iTFnznIfczaTWNewKfdOp8lRdGy01TXW2+o1q7UhWHK8RBkSNIHqnZRkY0aPFuAO8Pe19jbWnBBlQ3BfYvPuWPFx6+jytDFjx+m8pVj09raKikabNWvS6bqe3CuB24BKric7+6j9+tfXCTQGh7jU98XFZRYaGqANKc6ZceYanEwQfBnQzQYoawpr18ED+23okDTV8sbfsRf+76qZe1Q2QVXKuDtQFN/hPGliBWxnbLkPM885R9dcaZf98SlK9KC6x2f4HN+PL6nkS3OLNot/+mmtlMCU+mBeMUY033vjrc9t8sShp5Wi+CWfdaCogvBTTT2dsknOa2eCUd7vembs0vu57/J+RynK7/wDgk9D0bb2LsvYlWk5uUess9tJm//XNUXdUPQXHQa5L95tAbcF3FDU7QNuC7gt8Eu3wL8LRakp6u3ZYxPHj7P+fZMsOipSqhowqKe3l9RpqgtK/Se6hvZ0KTWJh3mUok5zJTVhUhF9pwbp/9QUdZSiToF9NWk6pZACYt1zzwNSxhEQqUP0xx/Zxg3r7ILzzhdQ4geYABQNDQuz9Rs3Wl19vT344INKt6R+3Acffmhfff2t1Hhj08eokQQ1tYCgpMRxzgP697Phw4YJUOXmHVHQWVBQZEcJoLvMIqNjbM/e/QpueyUmWGtzk+rQRUdFWE9np40dM8qyDx2wqqoKGzpksAKPwUOHCLyMGj2Gr1BTnrFjxlhVRaXl5uRKjYQaloCOlGICJoIb4BtdngkgAVLYkwCGoAdAWFhYILsTEO3YkaHACWWh0+wEAHnddddLBQPUQrFDwwygSuaeLPthzWp7+513VKcV5eRdd90tlQvBC42V9u8/IKUtyjBSiknLR+HDeQxMTrXtO3ZZ6qA0y8zcZfUNjbZg/mwbnJZivn5e6rRdXFRkuTk5VlZaaqUlZebvF6BjPProYzrfAH8gZLUtXrzI9uzNsvz8owquUddi386udqUn05hk8uRJUttt3w5Emy7FZGtzm5SKBJZAM6AbEObQwUMWGBSolHKgKKAGpS4KHQJIfrA3ASbQjQCLYBefRiUTHhmh2q90m589e46FhtDUpt2eePJp27//sM2ZM11BL6UhULdlZu6z1g6z0GBvO3my04JDXF1xUZRl5xVaYKC34CZBqlOnMjevwGJjQuS7KAgJxiljQFCJHxOIoj4lUK+rb7bEhGjV/6MeH4FhXGyUXXbZRfbuO29aR1u7bBQcEqRrBvL37dNb8BhoR3MlADuQlLlDgE8wO3vWXEFRbEcATkAOnMDHeI15J3seOiQwyHs4N97He1A+ATO5LnyK3wFhGhraLC2tv3yOJh4oL/l+p5Yo/wak4a/8DiiGb/KdgAMCeYJ01KPAf+orYhenJh3wY9++Q7Sfkl29vLvMPDps4sR0KUVJ4ywrq7BjhcctOCjMSktdCkZA/YiRw2zUqOEuEBAYZEeP5EvNxbUAT1DkkYoOsGXu4e9cA+oqgCnXC1SiDmfGzgyBaOZYUlJv8/Hxsz/9959t8+adNnHiWPkXtXAB1EBR0m/5PzCQBi2o0lBtAi2YlwBzvh8AAYjmNQCFq27wAPk6KfWAZ86VlHNA6V/+8riuAZ8B4v/pz3+2xZdcoo0PfAVw/N5779tZ06bZ5CmTpbAjPbiitMxampp1fv/9pz/YXXfdqblFfeXRY6i3GCL7sBFAQylU/UXHjtvcuWcLoEVEhSvVHlAMjDx8uNCSk/tq3BlbgO3f/vY3Kf0YZ5rksRnAH2A5wDAzc7cU4MwXZQZwf/BwqVtR+wJw12/YZN//8KOgbGws0LzEuru6pfQc2DdJPoK9Nm/eIuVjYKCfNTe3qQERTeYAP/iOU8eQcTlWVKx1DcXotOln2cQJ4+2FF56zwWmpFhwcKOCauTvbliz5lUWGR9oLz79gdY0d9spLz6r51JbtW63Lo9N8/XzV5Cgo0KX6Ze6h3uUaG+tPWkxMpN14w/U27awpVlVdYWVlpbonAP+KCosEIVEIs95jb+A3iknWY37HXGUNrq2rkY2wJWsUG3P9B6ToXsS9Ye++o3bTr6/UWgi8ZzzwYcaGdYC1kbnPxhhjw5zw8QlUvVbgJIpB5gBp86yDI0aOkCqSNZmNH2B+YFCA5jH3GyCwn7evff/dd3bZZZdqc2fheQvsjTde0wZWRGS41Pncq5jr+Hph4TGbM2euNuGuvfZa+SZ+wQYCazTzHVgO9HXUn6+//vr/2rDg3kYjJZp+bd2yQ1kNrDt8BxsqwE/sVFdH3VYPnS92dUooANlYS/CxvPw8lTdgUwMl8IrlK62pqVt1mhcvWqyyOpQgKS4qdKlEG+pVm5YyJcdLSs3HL8Qio2K0XrE2OvWWmZtAQEA1Kl02orhP8xprKfAQyNvV3aUMAjZ9OGfsxeYR5wiMxB5A1dzcw7qfuuoDU/7G2zJ377b0MaMERfE3xpDXWSc4D66b47Hmsjbwe2ArNuf7yCqh/IaTWYBP8R4+x7mw7rAxxlrK3EFlzLzGjlwHDSi/Wbrc9u7dpw1J1iXGjN+xufPJJ9/YmDFDVFOUewqvOx3mnYygn3v+djrV8z4+e2bzpc6uDl7VM6KjFPX09JFSdFfmHm3Y8rxG2jzPXGc2WiITRBv45vr75Refd4ukfm4w3L93W8Btgf9oC7gXwf/o4XVfnNsCbgv8nAV+Doo6NUVR/wFFJ0+cICgaFRmhwImHTS8f79NQtBslwRlQlIf09rZWBflSk57e8adbtrf1dFNk/xRQPdVkyWm05DRfIkDgofvOOx+02NgQu+uuu6RC++zTT2zVyuV2/bXXSUVHEAroAAR6eXvbug0brKm50yZPTlfKnp+fv3351VdKn0/q1dsWnDvfBg1KlgoxMiJcwVtjfYOUQv369lW66I8/rbPy8io7UVJupeUVqlEVn9DL9qg5TbBVlFdZcKCPUueHDR1sdaRF90my2poq6+rqkNKIhhRANgALUJTO9aiUgBItpIPW1ioodGrCAUIBd45qBJUNQSjBIEEfQAp7AKJQOKLuQAlG8AvAQbVEEAwcVo3Ls+cpZZ1gGjUq6fBAlezcHHWivuW2W+2vf33RQkK8bNGixRoXIPbePfsEH+i4zHd8+eVXCuwIcAjYqSeGGoM0+tzcbKX5XXfdNUqf37ptkx0+nGuNDQ3WKzHRZs+aJVVeTHScanSGh9P8pMAqK6rVkRj/QInU1t6idNprr73GDh06aDm5h1QmAN+pqCi3d959S009AJmoYH9as1YpmK7ajQGyAYEjCkbUMChjsCfBIVDXUZLhJyjbUG5ie1KcsSWBPcE1zWMokcD4E8RT5qGpqcXefe8D1eKLiopxNSs6iuLTWxsDTkOZuvpWCwjwUrCO2pTxamlr03dTVALbEZyGhZNCfkLqWL4zL++olH8E9QSAwEESWkhP5PdS2+3ZJxhMIFhZUWq/f/g+W7d2jcC+n7+vrh0oSgMOwD4BOFCUOUhwTFMd1TNsaVZDketv+JUdPZp/uqGF0xQEcEsgzHkAZDiO06TDqdHHdRC0oqDEt/ARxoKgm/cTzANnKBy3cwAAIABJREFUgDGMBQG1C8y6QBCKVM6XeUFqJ2MHQGC+8x6nYRO/AxJhR/yE7wIc0mjpiy9WSAHd2dVsQ4el2syZZ9mevZmC3+XllXY4L98CA0KkFAUw+Pv72vgJ6TZ+/Fh9P+nr2IFrANLwvYAAmnjhQ1wH38u8oiM9/uR0eR4xcri9+tqrUtFdc821AuCkl995x1125MhRQVJ8j5q4KP2Ah0FBAQL+NHdD7UjHcjYKUM8CSmg6AxjGlqwB2BN4z/c6dR+Z92yaYDsU1e+//7ktXrxQ6wfgF8Dz7Xff2fiJE9VwjnUExfHGzXtsQP9YqdMAnePS09VoCaV6VHSE5hyqVvyROrkJifE6j9ycPG1cMA+OHSvSv1HosX5SOxrF/csvv6zzoSQGoBaQwnrKnERBpkZAmZn2yCOP2dChafLxBx98QBsK+Cc+5VIkxllldZWU/qTIBwQEaY3dvGWbffXVUvMPCLKTja46xG2d3Zbcr7dqlQJj6LQOxMdWh3KPmL+PC37V1tapPAf2Aezjn/ybmpDcN062ttmiC8+3Hdu3yT9Qfx86BIxqstycwxYVGW4L5s+3ivIKW7PmJ4uMiLThw0fYzsxdFp8UZ0HBQYJ9wUHBNnXKWRYSHCz/4RojwsK1ppy38FxLSR5gib3ipUZHsc0abd00U6vW/RO/Brgz5tgDKIVil/vhjTfeaIeyXV3a8U82w957/3NL6p1oQ4YO13UB1FnbWfPZUGCtd5S3wGBnXeF4Ts3dvLwCq6ysls10vhHhSu3HZ4uKi2z06FFqNJec3F8lRlATO82EKK0y/+x59vlnnwmqT5ky2a6/4Vp79dVX7KKLLlTtTaeLPD7d3tYulTvNqp555llBNNYI5hibIsx/Nppo7IMdmH/ARgAe9X6pcc1azVxl02LWzDl28GCuHc47enr9YmxZI1hfsQP+x7rLnD1wIFvXwBxUfeSySvP25/9+KiMSHhauJmms6wnx8XbugnPV2T0vN8dGjhhmsbGu+rV83jy6LWvPfktM6m/VNS5lNBkL2J17C2ujk/LtlBsAJnJ9/GG8GEuafQGqUekyBvgr93nWasAq1+KUpXCahGErfGD37l3m6+2hZo4o81kvuW/jO86mKPZgXWGddkqfcI5AZ6A89sDHgOd8VmVYjh7VXGaTCttxLdgbn+E4bH4B3FV+orRc84trROnOusz7X3rpJVu6bK1NmTxcm9IcDx90NrkdZeiZz3r/rBp1Gi39jzK0U3OBsXRtmLMRRimmLvP1Q7naaj09nqehaN7hfDNPn3+r0ZIbiv5cpOD+vdsCbgv8p1vADUX/00fYfX1uC7gt8C8t8HNQ1IsKiT2k0Hebl0e3oCjp8yhFCWKVMM+uOyn0AM9O3gvwROEGEG3T+1RnsKvTFSigdPP2dNWYanelRDkPxC4Vac//6kb6P1D095aQECy1kUDLF19IzUgnaeqBUucSYEfNvMReSYIK+QUFVlrebLNmpEuJQp0pghoe4gFlbW001+lRQ6QD+w9Ya0uLmvoQHAC1UJiixAGKVlbVWHNrh0VGRduBAwcVWLW1NktNExIUYGfPnS0Y2tNNZ+98Ndbo06e3VCUEFwcPHrJ+/QcogAImo5wpyC+w+ro6pTsSqBMAENwQ3BO8OGl3BDCAE4IS/qCKuvDCCwU3OR7qTlRSBDcuOHJcwQLBEoEKgQsqN1LiCKoc23j5+titt92mwJagmC7KKEKCaVaRk6eglXqFx4qOqyEGEIFAlwZbffv2U2DYf8BAO3Bwn/n6eNm8eXPVcKq8osQiIsIMSE46KapYGixRm5Nadn369BVcKS+r0JgR/I0aNdIaGustJydbYAX1ZlBwgOovrlmzWtCyqfmkpaePVSMPUl9pgBQVGaUgEXiEModAmgCTlGDsAQxjPIF8BHqkYmK/pcuWqTadrke+6Up/7LFujQ+1aYuKj1tycooFB4WqLitQFKhLaja28ff1Uw3EpqZOCw8PkE/7+lGzs0LAnfTU3XsOWkSYq74d18258f2A3saTDXbOOa50fyAt78cWDY3tltQrxpIHJquuKECJjQAAJsEyKaD4bUxUuIWFBun8mWf4Dko0ID+wCTBA0IzCCV8KC0E1WSqfBZ5PPWuargsfAlwRGGMzjo8/8F3YC39xAmsgG9+DnzGPUC8C/wj6UaBhZ8YC/wPk4k/4HUE171F5An9/2QMIwHWj9AMMAEVRXAFeUGdiJ1JrSWdnbJjDQAR8ed26jbZ9+x7N0br6Spsxc4pNmTLBflj9nV100SIrK62w7Ow8i46KE6TkGlAAjhk70saMGSmfiIiIshUrVgq4cJ3AZ8At9qb5F8CWcebcgTGsT4A71iRShr/++ivVUjz33IUa29DQcLvp17+x1tY2V53JuDj5IbCJ7vOMGUrnV175uxot9e/X38LDIgTRgETABJS5AC1sQE1Rfoed58yZo2ZtrH+cHzYEWr3zzruyH/AcoMF8X7FylWxEGjqAZcCAgfbUU0+pbid+7TRRue3mWwTMqXPKZsMnn3ws8GQeruZL2Iz5iYIO8MiGAGnh9913vxqsNTU32NKl31hdXb0gD5s1+BNQlM8CRNjIwSdIQweAoSLEx7EvtZwBo94+PqcV0vhcSFiolZaVaz7U1TbYRx9/am1tHbZz524LDQmzgmMlljKwny08f6FAINCG2svFxSeUJo+v419H8otszMhhlpPjWk+BUawP/Ligv6v0CPOH9QmlcUNjne5n1JBkwTtxotYeeuAObZI98MCDVlZebYmJ8YLH+w7ts1mzZwlwojmjxjGbEgDVrL15KqsycECS/flPfzQvTw91Lmdzh3PBlwHicbGxAlNcg6vMjMfpZjekoJMWDpTndeAS960NG9bb8hXrrHefGJUx4XwZezIOmCeuMjJtmuvcK9l4AphzzQkJiVqD9u07YIGBoVZQcEx+jU+fddZUKTd7JSVasaDoaPkrUJk5AMwF6uETrBmDUwfZls2btO7ddtutNmPGNHvk9w9LCU0ZFEA+pWC45wDLmBO9eiXZM888o+ZgnCf3MKAnTcYYe5TKrCn4B3/zffwetTjKaUpNAO0vvHCRHTyQY0VFx3UM/A1fJ9sCoD5s+HCtNzwXYD8n9dulzI82bx9va+9qF2zm/snYvf/ee1Zb124zpqfbrbfcYgf279OfSRMn2InjxVLRUoaEdZuyOv7+oaotij+zprI5lpmVZ5MnjdCmC+eOStOpjd7d2SUbOE3qEpN6SRnNGsg9njECqvI8gPqTrBEnhZ5np/LyWktPH6G1YNfOHRYZEWb+UirTBCpB9uOHtZo1GfsC2RkH1nbWI9ZtxgQ7M4Yoh1kLqa3OJhbfy1izhuNrjBdldAD/zO/Ro8fo89U1taonzms8twBFndT+v/3tJfvyy1U2efJoZaGwaek0TXIgp/Ng6jRectLq8UXnOZD3OLVHXRvrro70AqOepk3Uzq5O8/UJUEZPV7eHNbe0W2bWXjt8pMACg0KNlp48pzpKUW22O6n7p0o+uaGoO1ByW8BtgV+6BdxQ9JfuAe7rd1vgF26BM6GoHhZZFU/VeeKfPZ0d1t3VYSHBAdbZ3mLj08faoJQBrlqR3l6qx8YDrJoo8aBqFL53qUKpH8qDfEdbm0s92u16L8EJyjwCBdR4pFOffhDW4yvqUU/zUIqTh/n4+lj2oWy7484HLTExXA/Zw4cNt48++sg2bdwolRkBJg/egAIUiDyckzqK8oqgAtABgAHIAMGoizl06BClFdNog1RYgj+l+7e2KHhHDTR/wQJbtnyFagXW1NTZ/gOHpJA8dCjH1TW2tVkpuUCo889fKDA1KJUO4Cfs62++0v9vvPEGGzZkmNKVqcXn6+0rBRfwo6AwX81/aHqAkoM/KPMIBglyCIKBRdQB5Zz4P4EtsIbP7Ny1S/AWkEVQSUoqQS32IKBBYQcgItjiPXS4ByJwrPUbNlpJebk9/tcn7K0335D6I2Vgso0eNcr8/fxs2dLlAijUKGxr77QPPvnG4mLC1Hmd1E2C64zdWdYX0FBcbEkJ0fbrX99oVZXltiNjmzU3n7STjY1Sio4fN95OFNPluLdt2rTFBqcNUcdulHn4Ds2TgAyoqPANgjjS2f0DfG3evHMEO1GOzp8/T92x8w7nqb7m2LHjpAAm4CNgwn6k/gJJaWJBKiFwZP/+ffIpgAjpmdgHEHbdDderZh+Qgt/jA6hYsR1RV2ZmlkAwSt2SE6UCWaRrf/v9ZgsN9rSWViC+WZ8+CVZUVHq6LhxgFF/E3wAxwMnCwlJLSEDRGihAwHegnCKQdZ3jfmtsaregAFfHXZRjHJvUS9KrmTeqn8Zxq+utXx9gJ+UiWlWzsrau2vr366NSBnFxMTZ61Ail6jNXgdM03+roAN5GSI1IYDtoUKrODWgAVGG+YnuAKLbDlyjdAFjG9wioHfUZ18B7aAoG9ADaE8TzOmCC9/J7oBN+B2wDOvK6Ky04VKsvPuCk0eOjrCNAAsaJwBw/B8gD+fg8QTHgb+3aDbZjxx7Bu6LiUps2fbSlp4+2jJ07bPKkyZqv+Udp6hQuOxPYjx49wrp7Omz2nOnmwRpj3qqXyfehPmYzgrUCIAl4AHYBN/gOYAFzFkUYAfqQIYPts88+VZmCK6+8SuMaFBRi9/3ufil8UcCz1mzZstn+679+Zd99/63S5/n/xRcvVn3FPr37qNEY3wMAdQAFYITvAdSyPrhKMSRKQYcyEj/GTv37D1A9P8AxNuU6UL3hL1OmThX8ZNwY75f+/p6dPXuCxpY1En8ibR246+fvJ0U2qfhcI3Z2GrYwp/AR3o9CFWXue+++ZyWlJ9SE5+9/f1nXyjGxc4B/oKAwvouCFBv89NOP9sILz1t1TbUUhcA3QC+ACX9j7nFe/E2tQoHUtnY7UVJiy5YtF9Ssqq6R4h2QySbE3fcsscuvuNJq62qVrsuGwZHDR2R75hN+AqxtaqJmb4hAGPOROQQ8az7ZZBcvWmxFxwo171vaO+22m2/Q+pOxK0MK/527MrW+Y4s777xL96pbf3uf9e+boHICP6z+3saNH6f1KcDfX8pjNgK5B7Lm0liQde388xZa/759VTcVCMx6xZgzF0hbB4Lxfs4N32ONxwZsPrBWoZZkbnHebEp89923uofRZIk5C8BErcnc5P7l3O8Yf5SZ2OHtt9+1lORUbZhJXd3ZZdFx8fJD7nucB2OPQhV/41xQfLIhgW/hR2wAuMp6eFrywAGWEBtr5WWltm/fXikSmUPPP/+c5rPT7Ic1BMDJPOe+zHr33nvv2aOPPaY1jwZ7rA0Af+5N2ITsDUA/6n7WXhrgMX+p84uPUuoG2McmXmpy6uk0c8pE1NTW2r59+61vv/76G7U+WRMotznvxpNNrlINvr62OzPL6uobrEfN7tjoOqlN3WHDB2uzin8nDxhgOdnZukeQKk7dWH5Qhu/N2ivfTx+fbm+88brK5Hh5e9nEyZO0bpPlwTw+uP+A7d2zV/V7qYXa00Xd7QpLGTRQ9z6arAELeS9rLRtg2A0f5jX+dp5fGGPsSabOkMGDVMKHdQGfx+4O4Ga+Omssn8HujAFrF2NY39Cge8HmzZu0xuGzgFKeAwCd+N+0adPlP9u3U286wH76cZ3m19KlK23wkEHKyMnOybb29m77058eFZTH/5j3H32y3KZOHmF//OMflQXC+eDXZ6bEk2Xk3NeceqEOBHWeFc98RHc20F1/m7V1tJy6J1IPtd3MvKyltUMNEUmfR0HKE6WTQs/zbfepxk4c14EAbij6Cw+E3JfvtoDbAu5GS24fcFvAbYFftgV+DoqSPt/Z0WaBAb7W3tokKJqWOtDCw0IVRBGgonQQ5PT2ljFJGQeAaue/u0cP70BRAo//KZhveqDWAyvavFMKUT2onqEc5f8EbAQXd975kKDo/fffr4ADQLVq5Sr77W+X6EHf6eBKoEXABEwkkOKB31EOAROcLq2pKSlKl/fx9hJkIdACYqJijYiMtBwASVSklZSUmpenj5WUlNmWrRlSzVDrTulvvt5KqQsM9LfFiy+yyKgIO+ecubZ3T6YaQaEQ41ynTJpiH3zwoc2YNkM1IlH/oKKrrK5UQE66L8EQASGQl8AUKIoN+Tdp3tQgA24QGAM9CCCP5hcoxR3ARvBKUOp0qyZAIvgEthBgoQIBHtx55516T2VNjVVU1dj8+Qvs448/sowdO+yRhx+2tNRU6+rotC8+/1wKu0suvUxNDB559DFraTULCw8yLy8fGz1mrB0rLLLefXorla+mtsFSBvayoEB/pXUOHz7Ujhw+bE0nm9R9/r133rfAwGDZ09PD2xobW8w/AGVsjALqvLxcqaiAPXfffZcCqE8/+1g2BMqgOKTBBYATqAQgAYjeccedauoCmACsABxIwQckA+yAG0B6gj0nbRHA8P3qHyw+IUGwAdsQK+EvgHQUYQS71ESsqqxWgI49UeUBno4cKVZQRg1PB3KiZKOeoa+vpyAVweyWLdvtwgupyVqucfv2+/UWF0M6M+nx8VZTDVgcqHFG/YefOl2jaShGHUtgBGpFVF/4stOQ5WRzm4WFBCvIvOCC86V6JkWX0gW+vl5SER4rLFBTNFJ6q6tqlI4cFRWt+rqoHAFipN7jP/gk54XCCKiJvYHzKJL5bjYduCZ8FEiEnTkfFJQ0uALUA6N5L2CU96L8BO7im0BOrgNb8HuOx7UB3YAx2J3vBFig/AKgAK5vvfVWqZBIG8c2vJ8mIR9//Jl9880qKWkDg3wsJXWAXXDBQgEjmrlQU/TI4UKpehsbTwpGTp48wYJDAmzipLEWGBSkIPrgwRytFdpk2LlTawEwiWvi+wG7AAXSe5lzwCuuIX3sGHvyqSds+NChgqLU22T8b7v1doXbwA9AR//+/aQcJ31+0qQJlpGxw666ChXcUhsyeIh5eXrLN2lqgpoSwIydgMzMZ/5GMcsawUYQtmBcAFvYmyZyNNRxGrDhy6jquA7GCLDMRsuLL74oxR3vY6xQXB/MPqQyIEA5rv+DDz6QOhD7s4ZyrXye9QLQxuuMw3XXXad1nbIA1JpkDqDYO3z4iKUkD7IjR/L1Paw/+AtjAhjNzc23m2+5QT6FOpUyD3m5eQJ8nC9rPzVAAVad3d22ZetWjQXHRaFdUdlk8Qmhaih3029utujYOHv9jTdlDz4LFKN8wEcffaKMgJ5uUwMsjllYVGxepygI45kYn2C/f/BBe+Xll6RO5142aXK6ahEfL3GBPw8vj1O+XGXPPve85s7v7ntAzadI86bOJ3YA2tF0TxK0nh6ljre1tlnx8Vq78vKFdvttt1p5WZnmOGsUmxCRkRGnGmglCEJz38JmgCzWKe57/M2awBgASJ37HEAVdSN+wmfZKEJdz/0L8Mp8Zi6rTMEDj1lISIBqIv/29jts+fIVql+8ectW8/H3F4RlnjLGAFfmPnOWDQLmJwCN7+a7UCNTLoLjc72ePV1WWJBvzc3tFh8frePgy6whrKVsiACiUShyDcA+xhkFJ+UqqmtqtPkJ+EQBzWso3YF4rF+sG6zjZAbwOp9F3U/daexPLXDOme/i3khtX+Z6bV29ni1IqeZ+88UXX9refUds/PgRgshqoBYUYpUVtebp5WWhYSHm4+1h9fW1eoYZM2aonm9u/s1NgnzHCgoFvAsLi1TXGTtwbZk7d2mdmzl7ptTM9/zuLrvkskt0TNYI1mbWyB++/962b92u54CHHvy9xUZHaqMlbehgi46JFhRmTLEdGw9cE37vqo1K2rhZRIT3qWZ2ZlOnjpUN2JBk84/P4tOMF+fDXGUTgGcPR9XLeXBMV1mGVrvxVzda1p692gxDvY0PXX755SrN0Hiy0TJ3Z9qsWbP1Z/fuLJW6yc09YmGhEVq7mKN9+vXR2oYy+qGHH9QzDfb9xz9esU8//UJlSh577FHND57xeGbi/q7nRNLe1XTMpQzlh/XyzK70ZzZg+mc4SgRP93kgpx/p8000iepWLWGgKEpRao3+Lygq1air2/2ZP24o+suOg9xX77aA2wLu7vNuH3BbwG2BX7gFfg6KenuYOq/6+3lbW8tJdZ8fPChZaY8EDShn/hUU9eix/wVFnRQ2Hk2BoqQp//P2lJNK7zw487BPEHPHHQ9YQsL/QNGPPvrYln6z1J544klXjbiGBsEa4CIqL4ASgRigBdUKD9wEeIAEqad69bLC/ALz9vJUqi4P93TNbW1rsdlz5tjqNWssY9dOpd8R6CcmJtmaH9cqjaynx0MQFrUoIC8xIc4uuOA8NZiaM2eWbdq43vbuyRJAIEhZuOBce+qpp+288843L08vwUbgxcmmRqX9LViwQFCIH2AQyg+uhXMm5fv222+XWohglQATeIFahIZNBKs0TaBLL4EaQQ6BB0Gj0xwGoAPUA/6Qpos9m1ra7HhpmRSxmzZttO++XWXnLzzPqiorLCwkRCrPLVt22KC0FOvs7rHde47YiOEp5h9AE5JSSxs8VPXmUHyVVVRbeIifLVp0ofXp3Uu1QKkzeuTwMWtvM1u86Gzr7uyxIUOG2ZYtWwUza6prpJQlcEQtRkMRSg3QYImAUrBuQP/T40J64dNPPyUgyvtJm8aOBP7AbsAO1/3RR1/a9OkTpU7BNkBVQBO2AMQR7JMe2NLaqtqhACfUMIwHx6Xe3aSJk2VrQOuqVd8KVNCEirGk8QeKG4LvhiazAD8TXESpA1DAtvg5QSg+SYBLYErAyFgCHwngCwqKrb3TbPzYUTo+gS3HACrWn2yxa668TM25ACHALd4DIMFe+B5KW8Cwq1ZiktXWVqn23aHs/dbd3SFF3snGBm07UL+WRlfh4ZFS8eEn1CAcM2b0aSgKbCRoBQICMpgn7777oS1cOE//V03SujpBFDYWOCeu47PPv7cbb1gsaA+oAaRxHD7jQBAayZBS7cxBjoEfEwwzdkBx/Bs1qANOeT8AGj8mkGds+UNAD8jeti3DSkvrVKbBz9/TQkIDVb5h2bKlqn+Zk5OHztzq6xuliMrKyrRJk8arDl3jyRo1YevTu79SrmmkRgCPQpPxAk4wXkBSrpvrBSRyTvgA7yPdFIXe5EkTVXcXf0RR/tvblwhioGJjLFEUoqQLCPS3s86iHug2u/LKK+zrr79RCQ0/X39t+jDHqYsJCOUanRRi/AWfAlKiCiWFGPUo0BWYRJMlOtJjR84bYHnfffcJzLPuMa74NoCJa8Km+K+rUVKkGkWRGo+/4tsck7FjTFhLgXXAPAAFazHnx1xzpWwfsa1bt8iGdPCmTMeVV1xthw8fFRi75ZZbdO7333+fcETe0TJ74vEHNP+YlwnxcbZj+w4bNChNikhXiYQG65WUZNm5ubZ8xQr5GaUeKLeBuo3GNLfcfKvNnDXblq1Yaffc+5D17h2vTSvgDjcUbIEfeXp42ZgxY1W6BFDEmsp6y5oV4Odvo4cPs6XLV1hcVDgtAO3a6662r7/52krKytQgqaCoxvz9zNrazC6/4nwbMWKk1dU32huvv6njDRs+1Pbu3SM1KE3XWNs9Pchu8LaQ4BDbsX27yrFcc/VVNnDAAM1bxtpV9qRZcwDIiL05HnOHc0elh88BT3ndaYLGvZE1Br/kB2U1ABEwzbWTVp7Yy5Uej9qP9QclMgpe5kNsTLxlZOxUSRAfXz+LjIkRUASe4ROsefibU9uS+wr3oiNHjltiYqTmAmub4JaXp91x+6325huv6zrwCQAt/sY6BRzDzs5GFOfNWsYawNjgb4m9ellUdJQ2TN544w1t2FEqhfUSm+KzNFYEqrOec99+8sknpXBH4b97165TKvxCrQmMPfemlNRBtmt3pgWHhAm4x8TE2vr1G8zPP0B+xnn6+PpbV6eHtZFWHh9rwUH+Vl1dae3tzdrIwl/PnjtHm3VsnlL2p6qqRn5YcqLE1Sxp8xbNi8DgIDty9Kj947VXLaFXgtSTXB/XS6OxxoZG8/f1V43ZPVlZNmPadK2v6zZuUH1n1nB8Ars7DaPwVWxH6R1+2BhkTLEjzZbIwABM839gJ3OK9ZP7Ic85PAdwXNdcZcMg+LRalI0WfHHEqFFay1DFUp6Ghlrch8gCQt1PrWQ2FNhYovTNiy++bAX5x3TfQWnv7ct63CLF+B/++JieMRj355571j79fJXNmTXBHn74Ic11zoHfMceVQdTRISjqqJKdNPoza4ty3fz+zL9PP7J7kMzRLcTp749StM26ujysra3Tsvbss6P5x6yTRktnKkXdUPQXHvG4L99tAbcF/i8LuNPn3b7htoDbAr9oC/wcFKWmKFA0wN9HSlG6zwNFUYry4MzzKlCUAPlMpSjKPO34d3X/LyjKwzB/eFRFTaHCUJQlRZVzKm3/zAEhAOPhnQf1JUt+Z3Fx4VKUEAChFF23dp09/vhfFQAQDBBoEMijqgIAApkIMIEqBPQEEASMPJBzvkEBgebn6yO4g1KClHo6nANFq6qr7ad1a5V6SEMolDYHDtJQKER9S1F8oogtKqJuZ6pdvHiR1dXV2LhxY23duh/18E8a786MDCnMXnzhBZs5Y5Yg6549ewVMCYxd6bQXS/1J0AfAII0WNQ7BITDvpptuEggB3vIaTV9uvvkW23fggIIlPoPKjKCW3xP4YU9UJ1w/gY+T/gwkBm7V1jdYY3Or0m0BRju2bVNKJMDb39fXdmbssJqakzZq9DAGyDZu2Wf9+sYqmCatftLkKepcTI0xlDz1dTU2bNgQG9C/r1XXVKobOqnbBIRXXXmV/ePv/zAPDy+lbfKDHxA8l5aWKEhGGYVqlJqAKJ6uu/46KVypTUegSBMi6mRSj43xB27SrR11EinFlA/guqhfSXCGT6CGcxr+8H78DH/iPcEhIeZ9qj5rfHyCPoNicd3a9VLn4VcACpR4ALFbbrlVCjfSPIHt2IHGMwAsAlfOkUCYcQcEW1YbAAAgAElEQVRuAFj522n2QvMS0gvxS/wQZaGfb4DABuMF+AA2EAQyVgAFxpOAF7BEUOu8zudRCHt6esuXaQLS0dEmsFdeXqJ/L1gwT+Ai/+hR69+vn7W10kijl9KMSYlHscicAKQQfDvd4zkfoDSghMAYP+XcsB1/sCuwhoAbVSEprqg5mWP4FlCE9wGzALj4JjAPqA1UIWDneABUxgKFGnYB0vJdHJdjEOQvX75c6kZsxjmiWAMMMF++/nqZLV36rYBHe0eTlKILFpxjRUXHbNSo0WquBPTIy3OlVAOOUJLOnDXNfP1cnaCrKmvVhRu1Kz7EuLIp4ZSsAGJjB64HQA1wZDwAW6iR33rrTZs8eZLNmzdfZSxIn79jyZ1G3UJX2nKd/Hfu3Dm2c1eGDRmSpvMD+OTlHbboqGjVFAXMk0JLajANZoDFzHuUc4wLfgRk5BzY8ME/gaLYm3WQ8WS+A1b4NzDJSclmvWO+8FnWFOwPrCWNu6unW7VEb7vtNvkXY4Cd8S/gKACV8QAkcg6MGZsxHBOFJGnOrD+kZAPd8Ml+fftLpfvII4/o/WzWvP76GxYbGyUwvGTJb6XeZgOE8g8d7ZQiGCooh+9TngIF4bIVK6yislLXlZW1RzA/KjraJkycYFdfdY1U8k8/+5xUgawJLgjV6Vqve1w1Ub29fFQDFYUn84RjsRYC5gL8/Ky7vc1qq6lx66fzKq8otaw9WZa196AtWnSu7c7afepYIdbQ2CSF5a9vutke/f1j2jDp26+PNhWoJwngDQ0Jta7OTguPCNO/N2/aZOeeu8AuOP88O1ZYqPnGGHBurHHYFaUf/g4E44e/WQ+4Jt7LOTMfWS/5Hb6BDwI8GQf+z1ymdu2ePVmqlYktWLOYO/v27lcNbMqe5GTnCXKx9lAXulefPrpHLFmyRD7Iv7EN6yD+4tT1ZZ6i0qTWLRtLbHYU5B+12TOm2fvvvaO5hN8wT/BP7sOcK2su6x8bCZwTvoe/sGaqIVt2jrW2tQr8ch3PPvusffvtKm3MoKRl/qEURWUcHx+na0YtPWHCeK2VlCzANvgrvka6PBsg58ybb4XHiuyrr5eaj4+v7nFsbgHIsCvj0GOe1q/vQNu7n8+EqupkQ0Od1de32lVXna/Mj6zM3fJ/b8FuT633bOixHp8992zbt3evbduyVXDvnnvvtclTp1hrW5ulDHJtqPE+lN3dnd1ag708PFVWyNfbxyKjo1SXd/CQwbpHO/XCOT9+GFs1NIyJ0VrqgESn7nF3VzeF3PW60xEem+Dn2AKb4lf4EvdZfA77O2p/7BYUHGL5BfnK9KGmN74IwOQzwHI2YGhYFxERacVFJ+yxx/5btcapn0y97a4eaqT6ay35y+N/1j0Uf3388b/YJ58ss7PPnmq/+9292vBkvPnh/uhsjlOD9Uw16Jnp8WeC0DMziZznQxSf3j4e1t5BM8tA1Rz29va3zs4e1RQlfb69A2h6Rvr8P0FR55nzby885+YBv+hIyH3xbgu4LeBeBN0+4LaA2wK/aAv8HBT1oNZWW4sFBfpZV0erGi0BRUOCg06VHvX4t6AogSLp864uw66ao/8OFOWBGbDpgqJ3W3R0uJQjBPkoRXft3KX0aX5PQEYQBzBA0YXChWCDoIyAD6jgqA4IzEjpR7lBAyhXh+wvpEapb6hTkwY/f3+LigFKLrOGejoVe1hVNY1LguzgwWyl7aLyys3Lt+HDU2zhwgUWFBhgM2dOt+++W6V6ZChoDh08qPTVlStXWcrAVEHLbdu226xZMwVFSdElxZ2ahcBZFGF06yaw4fMoxggMATaADoILoA31Q1HDkMoHyHriiSekGuLfjqqQgIlAiaCIzwGzgAIAjiMFBXYk/5hLtVlTrTTr4cOGKP09PDTUli9bqrF68KGHLTwyUn9Tn63fgAECQIOHDLM1q3+ykSNHqS5ZeVmlTZmSbinJA23vvj1SoBXm5yugI004ODBYIAc7oLJhDFCgoTT5zW9uUgBHcEszD1RPU8+aKvUhAXFdXYNUgIz9F198LoDC52kChZKNIJr3EojiAwST2I+AkoCRABA/4m9gG7AVlVLGrt0aZ0AtwSY193jf1q177ZZbrhPkIbDnGOnp46Ra/Oqrr6XII2jduz/PpkwafRpaYHdHDcU5EHw7dUAJrvk3sJPXaX6CgmvkiJGCWfgq8AEb4KtcF9+HbzvqSRRCKLnYAEARRRkHPkOqMA1iEuKpQUiH+TZbvHiRVVdV2oH9+21I2mCdF9+xf/8Bu/DCi6RexC8YewfEAOAAsYwFcwLfI9Dl+/kh0Abk8B5sia1JkQaKAprxL8aFMScI5w8qsA8//PB0erTTTASYDQDAlqgaAXIAVIJ2p0EMUARYSYAOEOU8sQuvrVjxrW3duksBe4+1W0RkqJ1zzhxBSGr37tmzzwIDqCNcI39l02HOnBk29+xZVlZerO8OCgxVaqira/skjT0/wGDUxUBxYAXfCxDi/PAFAZkA/1O1FOfaggXnarMESH3/fQ8IijIv8CnS01FUhoQGSyn6/fff2V/+8md74403bUD/AZYQnyjfBfQCQoFPfCevAYsZa74bYKw6uNddJ1gUGhom/3jppb8JfqG+BdYCVYGrnCtwg80GxoCNFGzIGgKoJN2aJmHAJvwKn+M7OWeuj88zTxhLulXjK8wpUvXxYdZS1GWMDesZ1zx8GHVsj6gG6NNPP63vYxML6JKTU2hjxg5SQx6gMOcaHxerNZSajygj8VGg6DdLl9qWbdssNi5O40RXe5rnTD3rLLvm2mssqVdve+T3j9qan7bauQvn2qpVayww0FtlIVCrModQ/KKSBIouWXKHNjNq6upt1IjhtmfffuudGC8oWlddawkJMfbGm6/bQw89oK7rpM0PHpxmQ4cP0/VxfmXllVK0XnjRYsvK3KMx4F6BYri8vMGSB8arWU94WJjtP7BPTbQKVQZiqt1z91263zB3WbuwKUpd1ieAErCK15h/QHjmHxCRexr3C9VabWoSkMQ3HFUd85J7Kv5Fjdtt27ZKeQig5BioKemozj2ioqLKEhOS7IcfVsuWwSGhNjA1VRtwAHC+H99mvWEsAJfYkHsI581cd3yf12kqmD56hB08sE9+hv/w46jFWf/YGGKdcLI4WP+4BtY/GvUBZkvLygQsAdMoRUnF5nyAzayLzEPKG+AzrDGcJw0MAY4pyck6FvbjOyhFwobdyaZma25pVd1O7tdsBr322usWFR1jx46VWXCwj40aPdaSkvraT2vXWkhIkNVUV5qfn48aJPbr38eeeOKvtmH9OnWlb6ivV6o+Cl2Ux9Sajo2JlQKf18rKy+2Jp57UWAFFu3p6lM1BhgZrGXXLaV7IPTgyPMLuveceV/3zggIpZV1p8nWa67zOtbBxJDWlr69eZ/5hO8aDsS0vK7eU5BT5hdMoj/cyNtyHOB7rNcfivFgHOA5rnGpmU8+5uFi+VV5RpvWARlLce5uaXIrfyy+/wtrbKVlSark5h23Hjp22evU6bSSjujVPVJpskjbaY394VGsGG19//evj8ivg+p133qENUgeKnm46xWY6XRn/Hz/OJjm+zc//BUVDw4LsZFOTeXh4W3t7p/n6BgqKbtueYfsPZP//a4q6oegvOt5xX7zbAm4L/N8WcENRt3e4LeC2wC/aAj8HRakp6kDR7s42QVFqigYHBerxEgXWz6XPo4ih0QuqhjOhKOlXP5c+T7BAMAA4WbLkTouKilDgRID20YcfqwEA4AAYRqAO9EFJRnowwR1BAg/UBAYEaDyYE+wJ2hCkeHha08lGKQC/+eZrNfcZNz5d6Zu1dXUWGh4mlVJoSLhVVlZb3uGjCrJotJSWNkR1rEi779MnSX/8/X2VTrtp0wYFCoPT0hScoKzJPpitOoAEWQRSQI78/KP6N+o0FK4EFMAiVD4EzAQQQF6uEYWeoxpRcxp1qz2uumAEPU4zJa4TqMEfrh2oQNDEj9JGT6V5E9QcO16i1FSgWmdHu6WPHW0hwYE2JG2Qbd60UYHZHXfeaf6BgfaHP/63+QX4KzWRsgm9kvrY2+98ZiOHp9mRI4etrbXLRowYZP36UmN0t4IswDBB67nzF6j+KyougkSXSrZFEACgSYOHtWt/0vcBoEiP7NuvrwI2aiEeOJBjkyePOwWKYwWWEhITBVBQGgJfsC0BIqpcungT1PE9wEvsSdCOnzD2+AlK34PZuboWXgMwALo5L/yGGoP8rra23tLSgKWBqieXm3vYfHy8lCILGCOA5Hh8D2NIIMo1EYAy9owp3805cFzOkaCVmqWANALU5StXW2x0qHyUAB8wxvjhq0Aqzo/zQhkINGT8aWgDzHXS65lLyQN6W0JinLW1tdi0aWcJdKPoAopyPkBKVGZ0SydgRxUErAW+c3xshsoLXwKkob4FSnANfA9BOTCI+Qfs4L0A/BtvvFF+7NQj5fMAUv4GqgIk8XGOAWjEBsAf/o0PAPLoss7xsBnHBvgBAQE7+Azjw/cDYPgsneWXL/9ecDAltZ9V11TYZZddbKtWrTylft6r9HkURMxZ4PrUqZPsvPMXWFNznQsSx/Wy9es3KnUfsMiawXkCg6lbCnjhWplH1KflNc6F6xo5coTddNNddsUVC1VTlO8APP3hsT9KiQc8cUF4UpOP2eEjeTZ48CA1DENdumHDRoGz+LgE2ZS6tajB8QHszYYBNf74Pnxc6bbr1qnUBueJSp/XVq9eo/WOuc0aQQotpTgYaweyMKd27dothR3A7Msvv5JPH8rJs6lTJ0oRBixFGco5Mw/xYa4fIOaUJOE41D/EL1mXUd+qWU5ZucZh8qSpqlmJb9NghbnL51FJ79ixXb75+ON/1kYIxx6UmmrRUTGaB4wv1w60P1ZUZJu3btXGGRD+aH6lXXjBHJszd66NHjPadmzPsKeefsaOl9ZZcnJvrW2Uo0hIoPZli84NP6K5GKniEyZMlPLRacAENI2KjLAGan82N9nC8861a6+9xj766ANbv3G9UtCZdyjZmG+oVMMjorRmmIeXXXThIqkqt23fqtRhSskEBvhb3z59bcb06fb6G6/ZwnMX2vp166TAu+Xm31h1VZXmMXYFajY01MuufJZ1nbnNXHQ19HFtPGBnbM5YYh/uh9xD+ZtjsLbix4BENvRI5a+orNDxmM/4ER3u2YD5+9//YYsXXaL1nntae0enTZg8WZtt+BHzcP36bda3b7zUxmy88Xn8D+A0YcI4bS62tnbYxRdfZA31tRYc6GvNTa5NJ+5B2ByYi/8A55zmPhwHmIf92fhjjYuMirbLLrtCDfsA6KyPHGP69Gmn6vtmaF3Ft7kuNtnYNGCesu7yXaSi8318F5Cdcd69O9PqGxrVqAuQjXqUTACU40OHDdPaw32lFKiYkma7MzNlOyCvSkqEh1rWnoP2m99cqwaKUZGRtm7tWuvbp4/U8KxVQObCgkIpVbnvUF9z3oL5Fhcfbzt37bYff/pJm22sK0xUnn/aWs0C/M2uu+YamztnjuDniy+9ZAcPHdQ5ca1O7XOuDSDMGHM/wXaMe01Nk5Fog0g0IowsgU7z8/HTfYX34F/Ygs/gIw5M5Xcck/skP3pvp8sXecZg04J66DyzUEIIAM36y5zG9zlXshpYKykv09jQJP8BiqICpUTJE0/+WfcMxvwPf3hMjfDYyLzjjiWCok73ea7JqSEKFHXUoY5i9Mxu9Jznv0qf9w/wsSbKZHj6nNogDBYU3bpth+3dd/Bna4o6He9fev5ZNw/4RUdC7ot3W8BtAfci6PYBtwXcFvhFW+DnoKift5eUE9QUpfv8P0NRgt9/B4r2oAowV0B3plIUkPOvGi3xUExASICAIpSC/UBRKUU//Ni2bt0mdRAQjvdxfFeqdT/BQIIsAjBgKJCJoOHkyXbz8TGpXZsam6yj3WzixJFKBSVA/a9f/0q4l4ftr7752mbPnmOjR421rKy9qlVF6hhK0RMlZVI+5hcet+gI0sNIzWxUp+OqygaLiQlWsOPn66vUu4qqFouJ9BdIrqxpsd6JkQJqBIoEsQQwxSW11q93tAIIV8dnV2kC1DeZe/OIQSwk2EvwgIA5MirG8g4fOd1tmOAIgFzb0Cq/9vchHTNBgQoBd1llvY4RHRVi559/gZ0oK1dQBMz97POlNm3KGPv9ww9Za0uTlKKooIaPGGHHiovsqWdeNP8Ab/P187P6+ial/eXl5duA/q6O4dFRkTpXSis4HW0TE+LVhGno4KEWGRGhQIvxANwQYAPoCPap21ZSUm8DB8ZJMUfzDYI7bIBKDViXmppyuiM2QdYPq9fajBlTbcjQoQI+ADZsSVDFOE+fPkNKN9IpGXvgFjYAxgATs3OPm7eXWUeXWa8EAutQ8/X1s+zswzZ06CCBndycXGtq7bLoCMpF0BzqpOwKqEDlW1NbqZTDvCPH9fo1Vy1WAPn22x/ZBRfM0zkBVRg/YB5BGNCHrt+AJCAsgTABPQErPkzwSoDM5/g318IPkITzR8WFKrBPbzqbb7NOsijNzNfbLCEuWl2ojxUVCET1Q5GXfcgG9OsnO2Mf4Ae1AgGVDoQkLZ/vYZ7xGn+jnASuATU5L6cjudMJm3Hkd4BLQAGAx1H7Adf4PKAUyI8CEZjHOXBs/ua9QDzGmPNBBQYYYs7zHupf0jCIBkCcK9cPFGX8SCsn6P722x+VHjsobYAVFRcIii5fvkxjD7yuKKdMgZfGlfIYaWkplj5utHX3tAn4dHd52Lqf1usc8E3mK+eAUpRr45qxDfOT11CgMyacf1RMlL388j/s6qsvs6uuulrzGnXqn//0FwFLVGucL2nNQJec3GxLTU0W4AH8rFu33pJ6JVlUZLQAFGASRS0bKNib70MN7qS7A92xA+flqovYJMX1P/7xquAp6x0AC9U5kIlx5HpYC5kTzAXGAKAOdMMHv176jRTrlOfgmgDlrCH4LTCazaRNmzZpveEPY4B9mE9AN0Ax6w3Xizp34IBkQVrGhPn77gdf2v/H3ntA6VUd6drVOeeozq2ccxYSygJEkggCgQETDLbBGNtjg0m2CcYGTOZinEgmZ4SEIkISCq2c1eqkzjnn/K/nPTqyZv4Zj73m3nXnMl+v1aul7u873zl7165z6tlvVY0Zman05PiEWPnvc8+drTUNiCkvK7fFi5ZovjgO70HJiIr7lddekwosP79QAPeBBx5U+jxNYH77m8ftwMFDVt/YbskpiQInrE9UooAcoCd+DaUotV5RZHNv4H5QUFikMjC9PV12aN9Bi48N1Rjw/eKLL1hsfKzV1tU6DZdKyzQXQO6wcDbGaqywqMTuv+8BgZ1nn3vGKisbLSbG2VSiRuyC+fPto48/tCsuv8LycnPlJ376Lz+R0hDVOWuYTRH8GescEAVgZb2zPoHyrvrP3RhjrLlvcg2MEfczNw3ZUWWHCDQDWmtqa/RabIS5LCstlyrz0KEjlp93SqUKgKJ0YY9LTBR8P1VUpSZ53FNcRTnvZ64Zx40bN1tgoJ/Ol3PAl2Zl7bSwkABLGhCvcWUOuAbsl/XE+GCDzCs+jjXNWOIf8f2ot6+99jqpb6knik1WVrbaihUXGE3mqHON7XLvos4om4+ur+A6sdeZM2bI7p17Za+Oibo/OSVV5U0+W7VaZSrook7ZgIJThbJdxvjwkaMWFhZhx09kq2SLt1e/UvZHjRxh6zesVemVGdOmyWY/+vADmz5t2plyIvhzapTGREXruq791nU2acpk27Bxkz3+5JP6bPwLG7QAypKSepVOv3zZQrt8+WX260cfcZpa1TdYV3eX5p1xxzaqa7v02gB/s44ux6/7+5tFRoZZQ0Oz+fpSN7PfoiIpwdBr4WER8k/YA3bDeAjos+nc12e1tZQLcGqgs3FSUFhhEWH+NnAQGR/BWuuMJ+OXnpGqLB42NO+9917ZA/dK3bcOHbU//OFPWgPTp8+wzV9tsabmdktMjJHtsRbIwsB/33PP3fI3KH5//OMf6TmCz3dhKJ/FMXtON+TEP52dRs/fsHF3A+DfPqQr7d0LONxl3YLtwNA+8/NjHPtsV9YeO3os28zrdDNPQKyeNf91oyUPFP0fHf54Lt4zAp4ROGsEPFDUYw6eEfCMwP/oEfjPoGgoSriWJsGjs2uKAhR5vCT4/Xs1Rft6eq2HbvQ8BPMQ28v/2f3/W/p8X7/TfdRNkTq74D4BDMEDD+4//OFdggtAUQKvN//6lh08eFhgCbULAZfb8dXt1AuUADgBFICOLhyVWqEXlYWfUt6djt/tNn36NLvp5huV1paWnm5/fetNq62ts/q6RnVOR3lCgE3jgbj4RIuJibOdWXstMizEEhLjKL0pBQ1qi7nnztF5oWSpqqDjdqPT4Ket3TraOy0xaYAUYDQ3IOjlnFCCEUDyOre5DACYY6B0Yuz4G3CDhhnePn4KPrhu1H5cL0EaQRHHY/wIjAm6CHD4HUEufx8+YqR1dvUISlOTcuuW7TZ61CC795577OOPPrD4uBilUAN/9u3fb3959RWbMHGihYVH2Jebv7S6uiYpNKzfW+eMTWTnFFlkmJ+1tnZLcTRv7rnqGvzdW2+zr7dtE5AjCKcWq5seyAK86aYbzcfX50wTkiVLliggB/JQ75HAHyjD+RMoAxpQGg8aPFg10f76xge2cOFsgQBAjtMxvULQnEATtRHgBoUfY0FKrbePrwJuUi0JYJ2U1SilCzIfqB6rq2gwREB/Sn6CAJcx5fXYsJ+fl40ZM+pMoy9UcahvgB4ExAA1wBXQi88icMXWmC/SvgnKODbHc4Eo8801oh5EeYONoK5ijN0x4xo5x6bGZr0P1WpXZ5d1dXbY5MkT9X+aKNHde/3atartCoTii3MEANHwCpUq44N9McYARwJ+YCVQk3MAhBGwEmyz7rBDfqJWRFEGvCNNknXG8RhfoBclI7BNlImoQGnmAzQB8rHWGV/GkuMATtnY4NoJnvk34Jyfbmdm/AC2C5TkdceOZduOHXu1cRASih/qsosuukCptpQ6oFZocVG5OsIz90Bbym8kJMaaeVGHNd7SUzNtd9beM7AFgMO1AH45J9Yv188YAwBRbLs1UTMy0237ju1q/IVSlJRkwNMzTz8rBRcKMvwOwP/qq68SFJ01a4bqPqJKpBYodScjwiM1htTgpKYi48Z8vPnmm2qYxBpgHgDPTz31lN1xxx0aX/wJ54pyixrKgCFgOUrphx9+WHOBzeEXmMtf//rXapLEPDMWK1ZcaXfc+QOp437+c5qhOKURsDN8D8pVACpzh8/FhplDfCj2zdgAvWmMRAkOFInHjh2XHcycOUu2BFhl/aLwnzf/XDWhY/MpcUCC/GBtTa0tWXye7iOsFWrIcl3hERH2znvvqRkWtn/ZZZer5MPRY8esta3VfvovP7OKyhpLy0i3QYOH6HybW7rt0UceVGfs3XsOWkx0mIWGhFlhcZktXrhANs1aY+MLIF9bU2X93e3W0tpjv3v8l1JNkwI8bvw4bcoUnCqw2Lh41X9GHUljQOyota3HrvvWNZqn++6/18rKSgUlUYoG+AdYYkKCGshNnjRZadebN2+z2279ts2ZPVtjjA/jXEpLS6R4plYyNo3vxgexxllv+G1+x1gz5vgIt3akW86CuXLAPe8tVU1m/ChrFV/LHDXUN0qNiW3WVNfZ3Lnz7I03/mrdPb0WFRsruMjnowhnY6K0tNxmzJjmlH45duwMdGTuOadVq9bZ+PEoxctt5VWUfPhA92hX6cr6xwaYN2Ad/gbfzXniW/Bb/J379mWXXWFFhUVSFHPN+N758+cK0gNCWW/4S9YMkBSlNuNBc0OOO3nSJNkzts36GDQIYN8lYO7j62drvlinzYrMzIGqB4o6tK6hw8aMGmT5Badszpy5urexOUnZA+DgxAnjpOYGDLLRx+ZB1q6dduUVl8sH4MPxn5RR4TyPHT1u8+bPkx1m5+TZt2+6ycZPmCj7Lysj7d1Xm1NVFRWWmjxA6tP58+ZrjVPm4rrrr1dmAK9njplzxoL7OGPIPDI/bi1ZXsO6Tk1Nt5aWdkFg7Abfyly6imLGHN/Le/kJMOX5y93koSwEvnbWzBmyG+rS4jvzC/L0bPfEE4/rvsnmIO+tqqyx9es3Wnb2SW0gfrF2rYWEhmqO6+vr7IknH1fpHnz6Aw/crznm/zRZ4/jO5oIDPzkPNdzqaD9TT95tuMQ9ir+5UPTsB/R/VXPUi87z3cZObEhIuDICUNG2tnZY1u69diI713z9Av9uTVEPFP0fHf54Lt4zAp4R8EBRjw14RsAzAp4RcEbgP4OidJ/v7uowH+9+6+5ss3Nnn2ODB6Yrfd5Rp3Ran7qD9qvrLl/UDgWESrkR5DTNoaYo6fM82LuNltzu8719TjqgW3OKf/OwCgBxGsHUCIr+5Cf3W3JytGrU8SD++5deVho76hAevgkGAIYEdryX4MtVmQIPCETdjuIAkarKCtXOzMul26qvVBMouC5ddonS30iJK6901KB7du9TvUBUQjTtIJ2QLsTRUXGWl59v9XV1UkLRsZhuwhvWb7H582dYYIC/oA/NYPbuPqD0zgEJA6S2YNz8/P3UVITr5RwIOgl8uT7GAdDB74ELgDSCEwJLYBPqt8lTpgq+qVFPVZ3NnTNTUIpvXut2wCVoJWhylbT8HjCISqazC9VXq1l/r82fd65977bb7MD+vZaXi6Kyx3r6eqyuvl71v1BuAQqyT2bbkSMlNnr0QKltpP5rabWmlm4bNvh0emR0tI0fN9a+2vyVLVq4wLJ27ZJ6kXHGDjo62wUoCGpRnnDOKAwJ9AncgGEE5ajj3ACJeSwtoXN5ojU0NVhxSYklpTgNjRg7fu+myoeFhss+16zZbOPGDRO8IXCn5ACAHOA7fsIEKfZQ3RFkE+QePHhIii4UwdjP0SPHZEtALrNYCywAACAASURBVD6DeckGns0918yrx/bs3iUoADRgrrFVt1QDrwWioZjiGC4owlYBWMAKUvqdIDdVgJK5B5YAekj/51wAq9TcBGxzHI4P+MA2CT4Zw6QBSTZ0yGBbs2ajDR6SYpdccrGlpaTYju1fyw5Jc2TsaWy1cNECHW/E8FE6JnaBTRBcAzw5TxSJQBUXqBNAMy+cL+AXeEMwT3dlVI7MFQE7KloUptTB5Ro4DnVHAXfYNtfIuRPws045f1JiqXNJPV1sGTiJzbNJcMstt+hc+XzGhvEE/H3yySpbt26zUpoTB8RYS2ujXXnlZeqGvmjRYnVEz805JTUVYAT1Mo2Wxk8YYzGx4U5H5uBwe+/dDzQXABeuAYUqabqAMxSHXA9+43e/+53gIDaK/UydNsV27NyhpkErVlwloP7hhx/b66+9ofqaqalpAjikNpP6W15RZlOnTrY9e3YLqmzZstWio6ItOipGx0ThyRg4IMJb6kGuE1vBprAFmsxwfoAifAjg+JNPPpVds94ZN1S3rAH8Bu/lHIDsQBAgE3MNzKS8wvqNGwRsUcCiIgOAApeYL+q8AsBRAQJRsW+Ow9oF9mIru3Zlqd4gZSUoNUEaPPZBKv7rr79rF1zgdLPu6Giz733/NmtoqLWoaHxPm+3ds9fOnTPXZkyfeWYjgnnmONUAvSNH1IiGNQnUAn4DRVd9vspWfbbaomNirKWt3WadM1tKZNbF6NFj1Gke4A7U27b16zN1Jl07Z62obmNjvQX7e1tQgK/SfUvLSjQ3NCpaee1K1UQMDApWvVTKIvT09muOKytrZU80p9q1a4eVlZdafkGFpSRF2LChw2zxokV2z72P2MTxQ6y7q0t+5cKl5wvg4U9RWwK+2ITj3sa9Ej/D+sMP4P/4du+DjDdzxs+zU4v5N6CRY+JXGxsbVJ+0orJCrwXAYjelJWW6Z23atFkdxNmMQVlPk536piadD/aC+tNV2HJMxo+1hm/j3smc81o2tagrS4mYiRPHWHb2Ma0P1jt2yf3IvZ9zTawV7IF1jf1wLSiiJ0+cbBkZA+03j/1G11BcXK5NxZtuukH+jo7zbP4B2Vat+kzrjPc7dVSdOuC5KiPRf2bTBv/P2qNWKSrfytObWmyOYZs1tXXyO3xTcxRlMfcA1l1aaqrUu3t2k10QoUZi55+3xC6++CJ76X+9aNOnTRUsBcguW3ap7IOa1tHRsdpEHT5ilG3d9rV9vuYL6+nts4JTxSqzAlj1YUMKVaSXWWCAnz37zDO6hzvlSeZrA4NNGOaNMX7xxRe1njlPnm2YC9b4/fffr3rKZFjk5OTZsGEjbfGS83T9+FYXjjIP+HDAPcfBV7sbO9gFfvbdd96RPc+edY5193TZG2+8LtCNqrOtvdWef/45bUJjK/ijkOAwe/PNt+V32Cg8mZNjgUFB8i88//3qoV/qOjiXn/70X2zfviM2b94s+8lPfqxj4uudZz+nsSb/7+pxmp/x5f48O12e8XAVr6798ywggN7dZf4BPubr52dUZ3KVonSfP3joiGXt3vefps97Gi15IiHPCHhGwDMCzgh4lKIeS/CMgGcE/kePwL8HRVUp1MtLDpKaoqQZ+vt5q9HS7FkzbWBGqgUFkh4WJOXM34Oigf7UPPuPoSjd53t6nbpR6lZ/WkXgqgUIYHl45oGfDrkEjYAJAoW33nzb3ntvtQ0YECU4ANgAJhFsuOm+PECjdnKbVxCcAWGAOiXFxTYoM8MOHtiv49K8AXXIuPFjFZSTPn+qqNBGjBiphkKBgcFSipKKuG3bduvq7lezAaCRA3D9LDSUbuKZqrU3dvRop95WQ4OT4r9nr/n7+QuQUpMMBQbglZp8BCoEkAAY1FoEQQTu/I7rIlACmhHcAErdZhhzzp0rKEEwxO8IGoEhXCdqOiAJrwd48BmuYhZASlBzMuekoBjnPm7sGJs3d45NHD/ODh86ILhNh2ilp4UEq64oUJRGEq+99rqt25BlN914ldJTOUfUsKhWqLNGfb/w8GAbNYJAu9buuP37dvjQQQWa1G3ttz4F8ChzmHeUfQBHmqFQ/40AHSBEEEUn7TWr1+j8aeTA2JF6Pnb8ODt05JBdceUV+nwC+JSUVKX7EcSj8iToRcUGPASeH9h/QE03ACiV1VVSWPX09urzURIBV4tLK+3y5Zco+GNMHdDv1GPl75wfwXdba7MFh6A0DpS9AZB4DfMECODfAEBAFHPMPDAvBKuAAQA+AOHUqRJLSIjR7/gmsAROAA55PWuAY6AOBE5J4Ziebvn5BTomcJx1g/22t7apfmVzc5vNnj3dxo8bp2YhcbHR2sRgnmtqq9URG3UitXJROLpA3q1diZ0B12hWBqBhHlyFIFCE9cdns+4ACihG3a7zzCNrDKiGLROAo3pE/cu1uIomwBDrEDUoII7XYLMom4A5qGSBq8BCUvQ5R67brTf63nsfWllZjc4/Ni7CWtuabNmyi23LFmDyOZabm2+tLdTDC5ayad26tTZ27CibOWuautUDpKIiYmzTxs2yH5SRwCG6ZzuqUqdOLwAayPbSS38QdAVSA2YWLJivDQNqSp5//gVKsV6zZq398Q9/0pwkJ6fIBsaMGa3u5ICHKVMmSZH1rW9dK7UeakK6zzMGy5YtEywCfjDWgD5gM5/HmAOKULCS5s/no4QGGr399jtnOn+jKmXeUHViP3wDshl71Hj4UHwpx6+trbGcvFzV7wWK4gfYUGK+GHdSX7l+wBvjQt1YYIubXs3nb926zU4cz7YZM2bqXsA8RUfHCO5w3jRhYePjhhuus4BA/GOwefuY5gifPGXSVCsqLNH7sUdUpdRiPXDwoOWfOmW33nabbAN1GirC1994ww4dPiSlPanHHCwqOkbXhJ2OHz9BGw2ME365qNBZr2x6cE/jurkevjra2ywk0MtSkxJs1jkzT3dIj1DqfMKARNnz4CFDVSPVx8fPOjq7bfTosbZ27RaLiAjWOFF2pLikyCorK6yzo916e3rt0ksusaPHjkgFCxQFCF1+2XIbRxmSwkKNDWsEUM5aZ70CDFnDzCv+0C1XgH9gI8BtwsYc8c0X9xzWBL6MEiko8js7O3Q/5TiAM4Ai5RlYI6tXf2E+3iitG+WzUU2GhIcLerLOSSnH33Eu+BjmBztwFaOcB/cXUt/ZDCkrK7Ef//gHtnEj5RL8tN7xVy58xvZZY9zDmAuunfUPnMcmqyqrVZcTpejhw7kqYYPtsqnIdR09ekRzzzFef/01NQDifcwhY8eck4Hy7rvvqpwG93nCOuwvL79AatHDR45JtU1pB3w86e34Ms5x4qTJquGblp7h1N4MDtK4+fmihCY7pcDmz6O0xC32xZrPVYOW+WZzZdTokVZXW6dMkfCISNu3/4DKdFBvliY/nd1sJDbaokULrbio0NpbWywleYDqlrJBwGZhWWmpjRo1Wr6JZxZKZQAYgZgPPfSQlZRUW3e32SWXLND6xe/hExhLbOjEiZPW2tZpV165Qs8vrgIZ38k4cc/BvlgXjBXzwT3ErWvL/S41OVW1bn19fayhsV5qy8hIgHyv/ezun6luMmPFxlNba7t98slngqTYL2V7qPnrlKwx++3jv9HmH3N3110/VBO8JUvm2Y9+dJfuPcybC0Xd5z23puh/BEXPrjfKvdFdw1x/d0+3oKg21/u8rLeXEhqBUnUfOnzU9uw9YD6+AZ7u8/+jIxzPxXtGwDMC/+gIeKDoPzpSntd5RsAzAt/IETgbiuoCvan86XxJ+Qmw7OuxoEA/o9ESUDQjLVmBAwEvD8tnQ1GlR51WivIAHODnLxB2dqMlp6No/5nu8yhF9XmnoahbXJ//u927CQhuv/12BVjUGwNYvPD8i1ZT48BFN9UaeOQE44EKdABl/OT1BI9u8xCAVE52tlK+o6MiFAzt33/Inn76cautq7GaWpoq5Vh3Lw0KGtVYYNiwEVZVXSvVDU0b+vq9LC//lMAoarDOrl5LTYlViuzWLV8JBnCTCQwItNFK9z1ujQ2NAmoE6YwdgBUQRcACmCGo4Jy5Hs6Xb7dmGsFHdV2zRUcEK1AFcFZUVikQVPOajm4bPgRFVa/AEq93wEirRUVFnFEfAaXUwdjb27q6O6VUokP21VetsMuWX2q+Pl729dYtCvIBMaVlZRYaHi71DfbB9f7lL6/YV1u2CoRwLM6ho82pRxcSHKJgPDEh0aZNnaqaoufOOcd2Z1FH0Cw4JEgdr6nfRsonAA6AREMUFDIAKP5PR2wC+6xdWYKbBO+oaWiuReA7ecpkCw4LsVde/YvGgoCSY6AWe/CBX0gFQ9MVFIOktd5++x2nO8fnSwHT3tFuDzx4v73y6itWWVklcA0Icjocd6sGXV1Dk6244jLLzSHdtVR2BWAg0G5uarCo6FBLiI/V77lmxpvgD5UjClfmgpqYAEQUdPxE4cScAxT5HWuG9/NexhIg/OmqDXbPz+7U34ECBJGACvf12CvrBLUvwASYriZG+QUKgPncCy+8wObPm2ubNm6wYUNJAUe13Sll29y5c5Q+n5aKcqtP6w+VJxAdpSLKX5S6wDiAL2uRb8A0gTXnKLXk1KmqBwi4ZK744lwYQ5Rj1KjkelFeonRkbAB3BLUEz0BQgAzqJ4AYsBVoBeBgLkinBlYS4HN9rAugDcdcvXqtUnlJvU5IjDYfX7OVK1dI7YfyGCjq5xtkTU2UkvBWA6bo6Aj73vdvFURVnd2aRluz+gtB0JUrV2qOgaLAXL5ddRzrzU0fxxexLucvmG8bNm3Q2gHqkbb7xRfr7E9//LN8BHAOOHHOObMEWEifp9HS4cOHlD7/6quvqXs06fN8PlAUwOOmvTPOAFBsBjjJWvzTn/4k8OTUR+7WONC5m/nA/hk34BTjz3wB9lCbAbFI/QV8YUfYCKmys2afo80JADTH5H0usGDeATTMB5D+hhtukKKVMWH+Nm360iorqiwhYYCul/qvlBZZssSpV4v/Q9Hn6+ttK666QtCe2qJHjh6ykydP2I033mQRYZEWER4lG3znnXfkt1B0b/7qK0tJS7Mf/+Qnsjk2Ntj8uf+BB5TafqqgQrKGq1ZeqYYvfF5dfZs99Kv7lCLPRgqgrq4WGEQTJydrABDP9XCtXtZr/T2tNn/ubPkjwCbjiV88mZujaz3/gqWqSfnll1+Zj6+/dXZ0m5e3r2yOcWQdbd/xtTZ6oiIjrLmp2SLCqZ8aZzXVNdba0qJ7w+hRI+2y5ctP128O1HwCovDRlLVg7bklNLhXsTYYcxcKud24z84o4DXuJgPQnfssm1h19XVavxwP+/Myb9lKYWGx9fd52VNPPS0/SdmQ6ro6rSvGA7/rqtrdRn+MGd+sC/wN844fZnMK1WR4WLDl5zvqZPw19zH8GDbEBgbH5Ro5T3wb54WdcF6vvvqGzZwxzZqbmjTv3NedRnJVWu+ktFMrFx9EejYNy7h+zpFnD63P040V2RxwSov06Lu9o9P+/JdXLDYuwcaNG68aqpR0eOvtd1T2ZfDgDG32kUlw3Q3XC44OSEjUZtrRY3n2uycetmeeedrKSmvsuuuusPS0VMs+cUw1wwHQ37ruGm1ofb1th8UnDBAURZ04fMQYyy8otOaWNm2McL6sAT9fb5Wjyc/LViNCslTa27rsO9+5SfVOn3jiCbvzzjuluMXnPfLIE3bOOVM09u56V6mXlhatY0DlVVettKee+7ONGTlIn4PfwK4OHDhuo0YNFoRmnPkbm5Xc81jPlP7h0Q77SElKtYrycq1V/FhfPw2dujW+v/zVL+RXsEH8E/fA99//UJuFsruaFouJDTutYu61p57+nUA68w0IpWzEBRcs/v81WuIe4dYK9fHz1T3DVWy6D9muWhQbV6mj02pp/s49hP+7SlHALFCUMilA0fb2LsHwvfsOmrePvweKfiMjF89FeUbAMwL/u0fAA0X/d4+o53ieEfCMwP9TI3DddTf1i9y5qe9n/VsO8iwo2t/bZXPOmSUo6u/nqwdnIlMHojrp82dDUR58/X39zihF3UZLZ6fPk2ZGTVE3ncp9YOah11WmEQgQrNx++08tKSlS9e8IzB779W/s1KlipVsSTLmpyYAj4ClBGAGam3bF/wlkgaYEdUcPHxHQaml2VDrnn3+e0hCHjxim7sfNLS22Y9dOdev19aG+W6zNOmeOUka3b99pw4aPVF0yLzWb6rHg4ECbMH6cnXPOTNu/f6/19hBcBFoIwUdyiuXm5ErxBMSqqa4VRFm4cJG99977ApacHwoh0mYJcAhICLwIGAmCCI4IlIEfBEt00t29e49qk6Igyc45ZfGxEfo7wQTwwu3u7QYhpJjBpENC/E+XK+iXKob6mNQWWzB/rhSQB/fvt7raGqnDauvqbfTYserm29TcYvWNjapjuP9gjq24cqlqrgLnykvLBTQ62tvVATY2Jsp8fXysrLzGbvr21VLipKYmW3ML6dE5apzB9XDtADDUfaTPkv4I+ELZQ2C9+vPVlpOTa83NdGKmu3SbPfjgLywlNdU6ejrsjh/cIaXc7NlzVP/vnHNmC4I++eRTZzqPoywDZlbXNVhacpJA29q1X1h2XoGNGjHIxowZKzjH3ABDa2pqlU5NQL577wHz1yZAoMXHxUt1irIPmBQWFmAVlfUWHuqrNO9XXnnlDNwHInFtv3zocZs8caSAAUqr7du3C3RyPFLVAVkARoJeAkpgIrXmgHScD/UkgQTYOFCYlHQUqEAf7Bh4xvUfOXLUhg0ZpgAWxU9q6gA7Z9ZMW79urY0YPlQqUbrSl5QWCdRxbf5+qI6cJjXAJ6AFn8MaAnhiP9ilm7LI+XD+QDbOmc8HfAJCeR2AhcAb8M5rABXAX4AioJjjOFAjUGsOAAuIQxHGdWL3AEcUa7yPY5N2D0jlXFCrMXYE37t27bH6eidt28/frLunw84/f7F9/fU2Gz58hJqh+XgHWHt7p1LZqWVZ39Rlyy+dZ41NTjOa5IQU27mDFPAmu/HGKwWF3eZTrEPmjDlkTeFfgLZ8Ptc1ecokyxiUaaNGjdTnscnx2mtv2GefrrKgoGB9JjB15MgRAhKfrfrUJk4cb4cOHVT3edLe6T4PFAUoU0KA9HVsns9DPYZSFLiBzwI6sT4YR0Apfok05tWr16ikBu/BTngdzZH4P34THwi0ev/992Vb2Bu/A9agtibtmvFkboBD7rzii7E1Ph8lKam4+BnWKvNBSjKbRYAlfCINjthciI2JtZbWFilROzp6bMqUsTZt+hRLTIy3nJxs8/XzFuTCF19y0TLr7UEh6cw518x10bl7zLhx6jbPnFPKgo2YJ5580mbPma2SFqcKK+1b119tH3708ZkmSk4TvGOnU3rN6usalDaNT+EeAyTifsIcUic7PSXWxowaJhUi9wz8Lyn7FVWVGtdtX2/XXJI+7+ePf5+sztb47orKWrvt1hts46YNKskxfdpk1YiluZKPr7eFhYYJirLpROr1yquv1prDvjmPWbNman7whdwT+Xx8PeOPDTDPrCW+WJ9uWRSuAyglsKt6iiFnakKyARWfEK/7I4CM1yXEJ8pnHT581KIiY2zDho0ak5zcPJs8bZp8CfOK2hu74Vz4fOoy//a3v5VfcDfssDOAKX4bFeHy5Zfaww/9Skp25pOUcvwA9uSqXrlefBt/Z42XltZaaKgDu5Dgd3b02oIFc+zBBx/Ue4Ch7733no6PLT/77LOq64mdci7cz1GKcjx/P78zpXJeeOEFpXWPHTtOwJf7FunzNEqkGRm2WV7VbKNHDpR/Gjd+vK1dv9VWrlwmu2tuZE3QENLpqM7zDSrP4CA28eK0CXbRRUvt5ptvtL7+XvvdU09ZbGy8pSSnWsGpItuwcbPStWtqG/S5lFsBwgO/K8pLLToqXBk3V6243GqqK09vXvXbtKnTlCGBb2eeUUxXVDTbr371M91P2FRj7llz+Eo2Ohjfq65eaY8++lvdr/g7pWWw7TVrNlhcXKTV1VGnNlLPDnWNHRYfE6o1jk3UN7RbWKi/tbZ0WWZ6qpTslHMIDQu2tjaaPwbY008/ZXHxTiNA7JL61S+88KI2D9nUa2hE/d4rXwKQB4riO3n93Xf/zDZv3ip//IMf3KGsIu5XbvkHd+O7D2R5+rnx7AdntyQC73HT53mP+/6zoSibGC4U9fKinnmHoOiBg0fMzz/IA0X/n4pIPCfrGQHPCPzfGgEPFP2/NfKez/WMgGcE/luMgAtF3ZT5fuKUs9Lnvfp6lT5P93nS56kpenb6PKnKKEWJb1woSqDj1hT1k6ru30+fZ4cf9SFQlIddVxVwtlIUcOF2Tqe2HP++++679fBN+vy+fQcV4BHEkdZHsECwyEM1ASXHImDgoZ6HdYICgnwUU3k5uTZyxDDbuYO6cwPt3nt/LlBGPa3cvDxbtHix1Tc2KH2SwB11aGtbl641KSlFQXJnV7d1dnfpelEEobKIiY60nt4uGz92rDpeE7ihpOrp7rWS4hKleAL96GROsx9SwQmSCdTdmpWoOPg3qjTgBv8GhAJDAGDAGwL4EzlFNmxIuoI8ggdUYVw3gY+rCHODDsbCVSMCSfl3h4LmaNX48/HyUv2zluYm8+rvV+MQ5gRl6BUrVlhAYLDq6jU2Ndu7775nBYWFlpmZqoCZYLKjzbEdX28JSpU2etGFS1WDjVqlJ7NPWG7uSatvqJXahgYjBD1cI4EeY0DwTtAFuAE8oJ5DKfr88y9IHYpilOtBddjY3GRNrU3W2NSoph2AD5RqxcXV1tNrlpIUozTR6upapdR3d9H8hvTYepsxfYYatqAu9Pb1kv2Q+su4oDQtPFUkdVpRSbndfOMNgqCAMFTDwIvrrrve1q1dY5UVJTYgMV7nX1XTYnfdeavqNWKLgCiOx9+wSeyOhjcEdMwhykjUc8wd6jB1Hq6uFiAESgIebr31VoEG5h2b4Lp5H6CIMQIcAusuvPAiQapRI0ZJacS4ovx54P77bPvX22xAIt2JvS0g0FeKuEWLFtjx4yespbld6ZtcE/bFeaMYA9YQZANAWIOsJ66BcQKUATw5J9bRyy+/LBUj5+82UELNBMwEsgB+qQ2KGpFjAWuYB744f2A07weYAI2xXVR6fAYQEBhHYA8UBcrwdz73+PGT9uqrb0kF6h/gZcEhAXb55cssJ+ek1lheXoFZv6+U0qi2SFsvLS2yu370Ayl8saPO1i6VxuCcAIaMJX6CtQRcRjnIGnAVcIwr65T1O37CODt09LBKEWB/+KFf/vIhO1VQqI0Cym5wPdQnpCzHF2vX2PnnL1HNU+p4bty4SVA0wD9Q0BO1G4pa1jufwzi73ecZD2yHcQUUAZry8vIFRVmLrHvANGUL+B3p44Bn/ATnCvBifGm0xHpls4X0/8FDaVK0WcdEPco8cc7AJ47H61Bw4nuB5RwDWwUYo5bs6/WyDz/8SCq/e+75ld1007W25astqlMMDAKGDBhAevoMbRodPnLQ2tqapUwDAleUVVvhqWKBVYA8a4dUZxotrbz2WhsydKggIfVXP/tslR04mG2hYb4WGxNnRcXlFhoeqrqfwGpnM6DLfvvbxwXVNm7aamEhlCCJkjIf4OZ2T+eYdO9ecflF1tHWKMUyjcmwrYioSEFZIBoKQBTH7777vgWHhNmSxRfYu+99oOwEAP68eXNsV9ZO27HjgI0ckSYoGhcba9U1VVZdVW0XX3SRrV79uRrt/Oaxxxw/UVWla2IjCniZnJykucIPsn5cH47PYa4Yb36HP+f1rFN3Y4z38F7uPXSxR3Xa0OiAVdYdymPSnp1Nnx02MJPSDL4qFQLUOpmXd0a1x7rHXvAx+BzsQLUkTzd4A7jxWWy2YR/8v7y8VOsegOvc05rt1KlyNRdCscy6wpfU1jZaaGiggFVSUoJ8Cer13JyTqrfJvQy1uKPE9xbAX758ma7DOaeZas7HF+dTUlLsNDHLztbnsHmC/bIRwVpn3rJ277Gm5lbdN/Bxy5Ytt2eefU7PEKyf3IJyS0+LteISavMOt2lTptn7739g37nlFpWxYN3W19ZaaUW9/eB719v1119rp07lWXpGmmpvfrn5KysoKLSg4FB9zsnsPMvLd4B+fXOHBfj7qkQKm2f792SpzEpMdIRdsHSJTZo4XvXMKcOzbavTgFCbpTU1WmcAadY7zzpsHOGHuEa+GXvWeFl5hdXWNdj2HTvln7FH7jf79x+zpCSnHAvPPcwh48rxuYfxe+zcSDnvNouLibPyqkrdt8PCgs3P38eSkhLtjjtuV431Y8ePye527thpDz/8qGpEYz/UZPX189e880z0zLNPy2YY3/vuu9c2bfrali5deAaKOhklTkaQWyNXDwru86a7MX+6Riy/53nNhaJOhtG/Vori8/lw/kT6vJmvNTW1CooePnLc/AOCPVD0v0Wk4TkJzwh4RuC/+wh4oOh/9xnynJ9nBDwj8H90BL71rRv7SUd0U+bPTp/HQfpYv6Con6+X9XS1C4oOykyT6o+AFxjmQNR/H4r6eKFq6VSjpbOVonq9DzW4vM1ttOSmzwNO3AL7PLzzQE5AS2DOgzEBuDpjb9xsjz32tM2YPkUBAQoLXgtwAi4RUBJsERCgsuAngRwP8SifKsrLlDo/MDNdShc33ZOaizRPiomNVRol6W2BAcG2efMW++TTVUoZb2lpU3fb9IxMNQsICgoU/K2rJ9W519JSk9WkAShKl+W+3j4pqbJPnLQJ4yeoHiABSooUbEcFIIC3bsMExgIAhIIMcMRrASecu5veCzggAPQPcOAHwQiwDIDCcfg3gQjXzZhy7VVVtWoGpd/1dAmUMb804CE4jY6Msr7eHgVs8XFxTvfixiYbNmKklZZVKPhD3esop3wFompqWi0gwCwqwqlPGRsdp3RNYFJy0gA7ePCAjR0zSkEiKdxe3nSf7ZYyBRDCKuauxwAAIABJREFUfDllAloERQkAgZunThXaoIGDBF+AHEBP4DIqTgLHiZMn2Z4De6y3v9cuv+wKe+aZZ62iosFGjACQ5FnSAAJD0s4JwrukGkNVCCBF/UV9uEXnzRcIx14YL8YQ4AB8BYD29fYLuHB+h4+esIy0FMFSgCVK2JLiUzZr5nQBDWwQFSWKXkAG14bdMY9unUDmEXAP/AFgNTd32uTJoxXoovLjfcwV/3dTxQGkgG4UQzTaAShg58whoLu0tFK1KlHpTpowSXbC+RQVldmFSxdbXW21RYSHKuCl83p29nGbN2+uHTp02Ly9/DRnXDewhffyuYAMGusAcvlsAKKrViYwRy3oqkABdQAVzonzYfwAVATPgEzGA9gG+ARcoBQFbHBM5p7PBHKSAu2OFepX4Ax1Wknj53pQJwEIgDD8LStrr2VlHThd17jTQsOC7OKLl1ph4SmbMGGinTpVZNVVKGoDZE8oSCuqm+2O719rqWkOgAj2D1HTHuABqky3qzfzxbW7c8/5svZYj8yrSiRMmmDdfT3q4g58xy/cddePLSoyWs26ALM0RQLyoH47cvSwTZgwzl5++fd2zz1321//+qYNHTLUvL2cjRpgOIAYGwDCApSBlYw7YwRgef311zWO+EEUlU6ZhrUaY8YOu+I9QFGOw7gB0wAibn1X5pm6jkAn/8AA++CD96W+B7JjkwBU5hR7xpdgf7/4xS9kd0BSNpA++ugj1eZdt3ajzZ1LR/kj+mxSlbkWpyEYEDLBvvOdm7mL2Pbt2ywiMtSKiwulph84cJC989b75mU+Ki2CzXNuKL7paj1j1ixtuKEyphkar6G5ElI+P19/a21rtwHJKfLDnDtzd/nlV0gt+PTTz8nPseZR7KFkb25ts8T4ON1PsemxY0bYxUsXWGR4sDIEUMWxuUVaNfclrYmwCMH1f/mXnxlVJlJTMuxkTp5V1TRaRlqS3X//vbZl62Z7++33LCM9ydpa2+yC889XWZIvN31p9917rz377DPaaLrn7rvlB/DD/GQLifPgPuoCI5SFjDv3PcaaNYWt4UvdFPqzmy0BoZxMgnY1UGMDavyE8bp/uirvzV9+pTItNFrKSB+o9c6GCA3zgKLYDpshlMAAdgMi8W/YLvPK+aBwxebYKGEN4Nf4bHzECy88fwY2cy5SpyYknNnkIyWcc8cWpVKsr9f9LjMzw3Kyj1t9Xa21tfXYJZecr/XGhhnnQHkV1gP1NAGiUVGRgoJkUACB2UT7fNUqjRH+A/vEp7EZgXp4wcJFtn7DJtkkqmxsY8vWbXoNtaQbm5qsrb3HRo0eovvD8KHDZTtHjxyRPcVEx1hJcamFhgbYksUL7b777jZfXy/LPnnc3nrrTZs4aZLl5OZbcXGZ1Tc0WW+flx0/nmMRkTGqKWrmrXmlZMaBfXtVriE+PtoWLZxnF5y/RLW2i04V26effKp7vNOUrU3PLE5N1aMaB/wU44Zt4Id4TgCuU0v3VFGxzp37E3Pm1MztsJkzp57pWA+oxubcxllsrrHWamvrbdyoiZZ9/KR1dLbZkCGD7NixI+Yf4GsXXHC+zZ8/11JTU+yDDz/QJvS+vfts8+av5FtJoadJI+sEn07N0N+//JJANecAFF2//mu78ML5/2H6POvQL8ABpf9R+vy/V1OUsXFrioaFB8tHAEVJn+/v97H6+iY7euyEHTt+0pM+/380evAc3DMCnhH4Jo2AB4p+k2bTcy2eEfCMwD89AkDRv5c+7+ftZT3dnYKidJ//t42WUGmdDUUFNlGX9lKbqte8zevvNloioHUbLbm1o1ylKA/XBBU8ABMc3HHHHXrgvuuuu5Ta++Wmr1SX7NprrhNoIpBH2QYAIEAALKCAc9WIBBP8nuPxkF9TXWXJSQl26SUXKbAiPY+Ot/Pmz1U32U1ffmkLF5O+GW9DhwxXx/k7f/gjpUpGRERZZVWthUeGmb9SA+Mc+NFG6ne9eRkdmhOtp7tLAQkqRToTA0DHj5ugDuqA0aTkZAEbgkECU6AAAQvXSYDkduzdu3efpaQk61oYk4MHT9o5syfreOGRkQo0gWkEioVFVZaZkSjI545dWVmF+fv7CpYCNfh9czMKj34rLKy1tFRS+/wsPS3NoiMjzdfbx/r7+gQTSsvKpZIqKilVsxHS6Gk8AkwPDUOl1CIlTmbGQOvq7LZBmYMdoNjXb2WlJao5N3bMaPP3I3WvXY1W4uNjFeQSxAMfCOxohIRqFpjGXFEbsKTYqYmInaGiGzJkqI6NbZ13wQVW11RrldWVCl6BH0D6w4ePCFABTtLSMiw+PtFyc/OstaVN10O9UoLysPAQ27R5vYWFhThBVjedcL0FkQA7XBOKPxjJ9OmTray0XIoz7ApbpbxAelqyFeTnat0xh4B4zpegGjUPnwPU4Zj8juCVwBGIDQQGzNIlnoYmABIAIPNPIIyykuZD2DCBLarBhx9+WCCR1wItNm7cIEjMNQH/wkLCBLZQ3rV29NjMqeMtOSlR9kg9x4GD0gSnFiyYZ/v27beU5AyNCXZB0A3sADoQkJPOybGADQTSgC6gJIpa5giQPG/ePHv++ecFS7h2zhuFGs2Xrr/+esFQ1KXATf7Pe4AjZ6tPWe+AfqAo6xh7IE0UpS3wjp9AAMAg5wZUBQxu3bpd3eeZMxonhUeE2NKlvLZUQLK0tNzKSqvUAIV5pFYh+zAXX7LUJkwc7YC75g47sP+Q1hUwHv/B5+DHWGeo+rgmQIXTMRzY1665njR5omXt3W1XXHG5bI+6fQ888Aut7/XrNwjOMBYoJvEN4RFhAg9A+B/+8E57/fU3bOqUqbJLgC8bM4BQxhp/xNhRvgK4BZTCNkhvZ8yxJUpnOGrcbfoc4BUKP0AVrwNu4++wN4Ap9UhRijKn2CPdvItLS6y0tETN63itYH9srNYa1wrkAthQSgJo75Y1eOqpp7Qhs3DBEqVlc340NGKeBLSioi0yKkLAb9Gi+bZ3327r6+uxhMQ42cby5RcLQJUWV9iG9V/KZ3MOrGvGjdIYX23daqs+/1xqQ3wJpUeAohMnTZQad9+BkxYXH64u6tgYIB/4t2XrLouKDNGcBgfRNAYI2iY/zLhiC1TRvfSi82zsqIFKn09KThLEZezpZs09jTXk5x9g9fWNtnHjl/ba629aetpApUoPGJBsxcVF9uijD1t1TaU9+ugTNmJ4hgUFBqmhEhtG69auszmzZ2tjjOyJO26/XfPA2nfWQJfGC4Uq1w9sdDfyAFiseUdR2q9r4d7A+eGrmBe+8RVckyOy6xdo8/ZxGhay8Yfvqautl1ry7bffteHDRmq9A/Erq6qts6dHimzWGfYC8AeSkk7vrjXuIyioKclx7rmzdY4cn3MDbONHqPfpnIeXzotjsq6xa9YRa4i5dRslcR2oWstKTll1VaWAHeuPzRXS1vETrGM+G0hPQz4Utdg1fon3Sund0aE1wxcbBMA6VNsHDx0W9M3No8Zys5WUlCoD4NjxExpH1nAN/jsjzdo7gIizbE/WXsvMHGirP/9c9zJ8QHtbizU1Naj8yL333m29vZ3W1d1h69evtWbuBZHR2pwpKi61wKBQlVSoraM2dID5+wfqGMOGDbEDB/ZaSHCApacl2ZVXLLfBgzJt/XrqmCapIRfn7pbqYJzwQ/g5/A7w2a3lypjyzebIEkpifPixLb1wqWzFzYbhfWyMcE/hXo8PY8OCexHPFEBFp4RPvQ3OANge1HiOHTfa1qxZZebVZ7fddqtqo7NJsOrzVbLTyopK1fMGMlPugkZdZLow5mx2/uGPL+u4zPeDDz5ga9dutsWLz1XTJbIW3EZLbmo8///PGi0xr+5mubtRzvm73eeDgv0FRUmfB0K7UPTY8WzLPplnff08n3pZP3VJ+51Mlv6/SQDOwNjnnv6dhwf809GD5w2eEfCMwDdpBDxO8Js0m55r8YyAZwT+6RFwoejZ6fNufVEcpL+PoyR0oeisGdNVUzTA30/BC1DT2el3Hl5JoSctkIdpoJoehLuc9Hl+z4OtW1OUh1u/gIAzDRwc9Qw7/n9Lp+fhF4AC9AOG8hrgKErRHdt32UMPPWpDBg9ViiQBPQ/9BPGobAgYCRb4HNQM1Alz1BTeCvxRin73tu/YgvnzbNOmjfoMFF2FRYV60J5OqrP128cff6JmIOedd77tytpt73+41uJiQlRLNCQsTEE04IOAFBgcHh4iJUp4uBMItLY0C4oSTKDEGT5suBXkFzgd1MeOU1BBbUY3cOFcARIo8bgu4BdpxChuuCbGhOCVIJIUOjf4LCuvs2lTx57pYA7EoBtxVHSUgA6QloDWVf0RaKMwys4+YQMzM3TMQP8AG5iZqVqwAEDOhfMDPNB0Kiw8QoCBaycI8/F15huVCzCjraVNSpLGhiad54H9++zYiXzLSIm14cOHWloayi5vjRVBL8CNMSJ4mzp1mj3++BNKPyRIpkZjR3uXoAbBFqoh1GnfvvEmKUepnZeSnqIutAApqVn27Rd0ALAW5J+yiRMn6/2ovfz9AgS2uSYATkVFmUVEhlhFFc2znIYR2BVd75988kmNB+fAl1ufFvhCkMnYhIeGWk9XJ/IUnW9aeppgAkCAdGnmurevTyCEsSYQP3L0iIAm9sIx6RZ/8803CWYBDABW1PFzARTBKCoo5gxwATAk6GVNAF85Ng1vUOwMHjTYRgwfqQZKXAtAfdDADBs3drQaewQE+NrIEUNt566vbeXVKyz7ZI5VVtYqfduF8YwdwA8wiBoT0IR9EbADlbBBbBEoCujgNa+++qpAHJ8HKOH6UXRRY5XUa6AcwPNHP/qRbJr3sQ4dlWupgnXSRQEeqCFZ48Ac0uZ5H81WgEiAWq4ZxSNlFbZu22Fvv/Oh1ndPT6dFx0TYBRcsEWgHMlRUVKmxTGlJmeXn03gGRZ6vRUaFqwu9IFNgqO3cvlPnAmwGhldVV51Jmccv0pAI+8NGAT+MLf9Oy0i3Z5971pYtv9TS0zKkDqXMA4Dlo49WWUpK4hlVN36Fun3AB2DYNdeutL2791hMVIw1NaJsOib4S0MY1irQkvR5xqWouFjXPn/BPI09sIvjsakydco0+2LNGp0PwJr3MG6MJb8DtAG5uFbUt8wTY46dF5eUWEdnu+YLXyJf1dqizRmuEdDJ2HK8QYMG61goDIGvjz32mMXGJtjUqdO1MUMzIuYUtT2qtsaWHrti+XlSA7IRUlJSJChN6QZA1LXXXiPodujgUfv5z++zZZcu17Vy7fhwVLRVNdXyIbl5+YIypEljPwA6qWCraqymrtGmz5hpSy+8UA18KGHABog2ibq65QcAOMyvyphEx6hLO3Ui6Zw+fdp46+520uqZF/wlvjci0rl3kJofEMAGTaHKLHy5eas1NjbrdyVlVbZowTlqaHbnXT+35MRwjSsbOhyHBl4XX3yhNt8Yu6mTJ+vvQG7Vs01Jlu/kfFAAMq74CXwifp51w3UwnvgM/BY/3e71+AJHSeqt+QU8sU6YM+B1W3u7jsv1cx/BB06aNNlee/V12WhdfYNt3rJF84s/5T4DeOaLdY9d4Ic4dllZlTaGqJP87LPP6XpQB6qZon+AQCU+gvNBXYyfRMmOTTgbQM2Ce9wz+BuwNC42xgryc/Qswd943XnnLbGQ0BA1I6NzO36G9UcqO/dUjpOalqrfZZ/ItjGUOjmtTObewH0fv19aXm7JKWna0KOONmP3/e/fbrv37FUGAmvjs88+tWnTp9rX23fY4kWLLOdkjjNWEZHaECstKdEGZ31jh40anmZP/e4Ji0+gCZa3bf5qk23c9KXFxsTb/v0Hraa23mJi4y00LNKOHD1u6emZlpKSqnvWsGFDra6uxiIjwuz4scNKnZ8yeaL8ER3oycZwGws5oHmg7Jt7FOuS8Zw/b77WO/bAfYTXT5g0yV586fd2zTXXCoAytmygMWffu/37uqcwP8yDU6d8oMaPTQaO399r1tHabfW1DdbU2mwjhg3RPSEoyNtuuunb8jc0reOYbmmi55+jEWK6VOoqR+TrpyZy3NNfeukl3Qexl0cffcTWrVsvRTiZPZTSwTe43edVQ97fTxusrkrU/emOhfvT/b1bZ96Fojxjevlw++23/n6eHX3My8vX6uob7UR2rp3MyZe6ux9Y6mUOFNVPB40KuHo5z5weKPpPhw6eN3hGwDMC37AR8EDRb9iEei7HMwKeEfjnRuDfdp93a4oKdFKhSb0Qeszbq898vftt1IjhNnH8GAsMIC07QHCM9wBFeT1p4jQYcpWigFGlz/f2Kj1balCeVL36BT9I5ePLVQ84gPVvdaZ4ACYIIBi+7777FBCSRo8ybcP6jQrwAvzpMN2s96FcAYgABYAtBAEEmoWFBQqsOrs6FKjzEUsWL1JtyU0bNyrwIOBElQIMmD5zphSgTz/zjJRFKBlJGa4/rYCkphwBBJCwsrLeBiTFKgWdgBjlFUFxdzdp2n5KJR86ZLDOHRDopBn3WlFxvY0fg5qrXsFjV1e/XXzx+QqkSO9mzEgdJ7gvKq2y1KR4Ky6rspnTJguSoE4FLjJGnDsB9vU3XC8FEynETj1LOqYHCMIlDkgQUHO6CPdKPdTW2ikVVl9vr2AYzaASEhJtwfz5Cm6YOwLUsopydTZm7AhIDx05JDVMeFi0HTx0wmJjwzWelBFg/qn5htonkPptba3W2dFpQ4cM0e84B1SQUQIg7VIKr/58rQUF+duwYcMVtGQOHGiRUdH29tvv2KXLlgnSAV5QOVFnEGhw4kS2fe9737PVa1ar+cnYsSMFzWiaUVPTYLGxURYaggK4ySqrG2z4kCFKoczOzlHHbmwgKjrMSsoqLDU5QVCIwJJgn27SpNGirnRAZLWFh/vbjBnTZSvV1c0WFOBl0RHR1kDzpvRUAY8tW7daZFSkdXR2WFl5maBlS1urwAf2RL0/7IKSbgMzEq2+pta+fcMN9tJLfzB/fx+BOeAITUdIZwXsTZ480a677jq75557BB5QT7EeKJuA2pROy4Dqji6za1ZeIZUl9lNUVGhRkeG27NKLbdfOHRYVHiq1EuonYOnJnFzr7O4VUHVV1QBH2UFuroAEQThBO4CGdQgUJcAmqAY0jB09xtat+8qmT5+gYwDc3JR4rgMABNQBqsyePeN0/TkvHQs76O3vUyDNZ2HTADx+DzRB/UgwDjxza7Pyb8YfgLbt6x129Gi+hYQGW1o6jcxO2pw5s6ysrMRGjxlltTU1lpebb4MGDrRjR4+pSRaAgAZAfA5jiOL7+LETCvz5PKBsckqS5mrgwEwrr6SjNaUgfGQHySkpUuIBL4DmQMobb7pZgIAmSdgoxwU8MFbAIq4NiATYY+3we8akrbnZqsrKrLe7x06cpKzGRK1F6tVmDhxkL/6vF+2hhx+SGpgyHt/5zi12/4P32w03XK81yXjdfOMt9vprr0vlh10AhahN+txzz0l5ChwDrOAD//znPwtUo/R1mgolyddw7t/+9g1nxgYQzRwy9vgq7BBIdOjQEWtpbpVSHjU2ZTRQTTZoE6dNpTLwK3kFVRYWYvaDO76rz8k5ma007MSEBKlcgb+sMyBFVXWNVG8333yL/BF+kKYzACq3Ji1rPzwi3C699BLVJWbziLU7ICnV7rjzJzZs+Cj72d13C9guXnKeffDBh9bc1m5hISFq9EaadEhgkAUF+Ft6aop8U093t3340XsWFOyrjtvUtRY+OV3jEF/tKjQppREUFGJ//tMrArE02UtMSLLqqioBzDt/+D3V1WVDkOZoFeUVFhQcpPvIvLnzpPjlfKOjojQnjAkbDPiZ1rYW+Wvmx60BjW0wb6gEAWT8n5qn2J/bmI73Oxt+Ptbdxaaln/wcKfSJSUm6Fw5ISpZd4E/ZgKNZHVAce8V3UwYEBSV+/nh2oY0fO0xQFQDO3AOKw8MidF4AdaeTuY82NbjfYD+khFOeA4DKpghriPliwwc1KGsBu3dLirCWOC4+muNyv/7s0091HVVVzTZ27GCpTgMC/fUzPT1V4xQbF2OlpaSKU9c4TWPKNdA9nZrfrEdtNvn42aJFi23rtu02Zuw4O3z0qMoxfPLxp7ZzZ5aNHD3K9u07qgZ5zPXADDYzTtjQoWl24mSRDc4coOcSnifmz5+nFP53331H4099bO5vgUEB8iFsgnR39Sodv6ioROfFht3LL//B8vJKbNmypRpHrpl0f8BgZ0e7oPAvf/kLrZn6hirbsH6tXsO9jS/mipIv+FlqpFIT9vjJCktLDj8NJIv0utq6RgsKdTZn3brH+OuS8gYbkBCh0j7HT5zQmsOeysoBxL3qPk8jJUq3hAUECAzShA+FaHt7i3V3m8XEBtvUqVN03wKWU9OX8j9sOmZmDJIPQEnNJlNrW6fFxkaoTARwGx9L93kU0tzneW4DAPPl4wu4NF0vNt/VzWb5355Zzy4NcTYkdRtFCmTqudGpNcozj5p99qMEpQO9t+qsHj2WbcezT6ruO62zpBQ9oxHt17/1rNnPu708UPSfCxs8r/aMgGcEvoEj4IGi38BJ9VySZwQ8I/CPj8B/FYoCVKhDqkay7Nj3AUV71I29r6dXD8hdnR0K7AiY+bsL5aQsJZf69JdbP8p9MHYfgAlQgWk//elPFRR997vfVfrs+nUb7M9/+otNnjjZBg8eYtu2fS0Fn8BMSqqCz/yCfCloSBUlzZvO53SCpvs2yq15c+dafFyCwCXBHsFbd3eP7d23z7L27LHQsDBBGgKgxsYOCw0LUM22qspq1RNr6zBLTIgSpCP1DxBEGv4Xa7+QsoVxoXMuUAn4k5+fJ1hLwJOfl2e3fue7tmnjJkEogk7qGu7Zs1cQCFhKUMo4ESjxPoI1FJEEhQDKwAA/27LlKwXBAF3+PWbMaKurR/0Yo+CNGm0FBXkWGEQTCx+pQ9X8p6PLQkMjzfrp3tovqMVnArsIxgk0eS+AkLIAdI+me3xtHd23yyw0NNwiIuLt2LETSo0lKPTxNhs9eqRFRIYJMoQGh9iXmzZZM+rMhAFSLBHMEtQDRElzHDXKgVEAHQLlYcOH20cff2K33nabmlmgfCGwS0gcYK+99roVFhWdaUZD6jg2dvHFFwkSFZcUab6xFwJz0iABVVFRMeoUnHMyz5paWyw2Mk5KFbMeqeUI4FHJAYGB204qvVlTU7tSdGtrmywzM0mKVOqXnXfeAsvJzrWWxlYblDlI0IuxCggK1FzkFeQJoKG4am1vteCQYGtsarG58+YIgoSGhVo5qt2efkEN1H8AD+yPABZwBtx0yyegJObfKFFRdqEMOvfcufbGX9+y0LBwJ7D08tZraEBFGQFqrMXGhNm1K69W3b7I8BAbnJlhx48dsfPPW6x1kp2brxRI7BfQCYzEvrB5gmHOBcAHHMMO+Rup8MA+1ktqcorUnJwffyf9nqCf9E82J1CRurYEMEIF6NYdFGiJQ3nlK8UpjWWAD6xxFLNu+i/AhTF167ECaam/uWNnlj3+5LOC+NRUpcHSbbfeYqtXr7Krrr5SgGjfnr0qCVFfV2fNTS2Cx9gf14HNA49JxeZzVX84KECbFzm5Oaq3idIX38VGB64OsACcYo0Q1AMtKJPA+aGKBSo7UJQGOdGaK2wXOMwaBxhxPdhbV3uHdbe3WTyNeaprpDajbmZiYpIlDkiyHbt22oQJ49UJnW7uc+bMtg2b1ltGZrrOx8fbx+bOnmuffvKJxhwoyhiyYfTKK6/awoULNI+uivT3v/+9IAWKUtYb6xvAzPVdddUKbbLgL1559RW9TuCyr88WLlikMaMmZUgwStk+y8rabdU1lA+J1lh1dZGSHaANND8/Hxs2fIjOfU/WbmtsaLBZM2fatKnTLSoqWhBDacC9fRYUEmydZBLw76Ag+/WvH1NpAGpRo9RDDYZfQw1JQ6jGxlYbmJmiEifnzl2gLtrvf/iJfb19uzphA1oppwAQREHIpgzq99aWJuvt7rawkCCtwwuWLLD77r/Xuno7BEW1o3cairoZDa4yDRhUX9dof/nLqxYTE2e7dmapZAD3icAAH3vxhefVJRwFK+PGfRDwB6QDEtHsiHWJvbAGUKLyN/xFZ1e7frL28GPYPesS340vYG3w7a4bN9MCf8NnRNEMqK5e0NqtOYqKr6a21gYNGWINp9XbqCgB2ZQf2L5ju51/3gW2du06bUri6/jCn/A7zp/SExcuveB0rddoQW3HR8TJVjmPmJhIa212SsUAQ/nCDvHjHBNfgG3hy1gfwFeuhbH48ssdNnYsCuYwlf+gSVRhSY0lnIZxU6ZMtqTkASrxUl9fp5Ir3EfZ7EOFL/hXUmrdnb06J+6N27/eofv4pZcus3XrN6quKOtIqs/SMpsxY6ZUoShRWYMb1q+33/z6UXvj9dd0v8DG+D33QcA7Pg91szIoAh01fW5ukUVEBMomsdeT2Setva1DGwuMCXOCv2QcyFjhPFn3PBcwh/hTbJ8avocO77eDh3bbiJFDzfd0nVd8Epuv2NwTTzxpP/vZ3cq64L6PipraumzSqtlbU7NFxcbL5vlio4kvxnfosOFSAnPdmQMzZQfYRXpGhsaNZ6PO9k7z9/Y5/ZwWoDIQ1OEl+yMigvt3n+XmFdk111xh+Xn5NmnSFPv001U2bOhw2T923NPTZS2t1HeNtKefflqbKShCKQ9Cvef5889RA0uePdgod5/xUGWzHnx8/XXvcjfFz34GdMspMa7uJoX7dxeKcvGsd4AoilBS6Ovqm+zIaShq3r6n0+e5Gidxng2Qfi+napSPl4+g6LNPPenhAf942OB5pWcEPCPwDRwBjxP8Bk6q55I8I+AZgX98BP6rUJRA1KkL5ezgO2pRgtNe6+/tUxCEOoLgSLv6Korfq9fzYEsw/G+/zn4w5sHZUViWKf2WL2rPzZkzx95/7wP76MOPbdkly5SqBvxC1bNwd7D2AAAgAElEQVRq1WqbPm3qmbT7uHgCzgDLy8vRAz+B9i233CywEBkRYdOnzdD7CPwAGHRWffkPf7C0jAxrbWsTpCFwI6jo6e219Ix0q6yostQ04ES5gnteg8IOsEYa9d69e3R9KEuAhXxx3QRZBLsEjijZ0lLTrbenV4EYEAK4SxBFjUKCShSqgQFBCqIBOARiqA9RIZGWdzL7uFVWAR0m6noBgSjneD0gGEhC04Tjx48JhhK8ASQdSG0WEBBsvT39p5t1kLYZrUCOYJ40cScdtlMAmfTkUaNG6Hdl5aXW1tphObnlFh1NI6wWdVIfP26MYBBdprnugrx8q6yoUG09gkcCMoJUAkNKB1CXjS7PwFCCOXWfHjZMKtyMzEyl16GI4rovXbZcAeEf/vhHjSXXy5jU1DXbgnmzFJByXqRPM99Ozb1o8/XxdwKnPlO3ddIpgb/VdVUWFx2thlN8cV3YgZOu7zQ8otGE0n6rqm3QoHQpmgjgODYwtK663kKDwywuLtZGjhpl69avU3BKvdXjJ0nZN4tPjFPNQqDJkvOW2IGDB1TK4MD+/TZr6nT7Ys1XtmLFRWfAOHODDfCFDbm1BIFZAEjS6QE+1BHdvWefUoSpJxoZFWW79+yROqymrlYwob2918aNHmQzZ0y3woJcCw4MUHOT6751jRSgPv6BCq5Zu4AYYAufA5wBnLmpvoBAoD7wgWZPwANgwczpM6TKRiXLPLlAnfR5YCHXjL0C8TlvbBoYB8AD8A4ZNlTz7tYPBU7iM1AwssapFwgkYC7ceofYCLAxa/de+3TVZhs+HDVdh+ZmxvSptnfvbps5a7rsdu2aLywqMlIqxYjwSK2vWbPOEQAVlD94yPbvOyDI3tBYLyCHn6qsqpKKtbyCsgN0q+60uPhoq6uv0zhhA4AsNmhGjxqt66ZmJ5ARXwAwAHwCi1AvA0p4D8d3O4gnxsdbdES4+fv6WkJioqA9m0Q08gH4fvXVDhs0OM3GTRiv9bdy5dX28h9fFhzduXOH1vK0yVNs75498j3AT2A0MNutLYqf4W+AKdSjzCGlB/CrbMygZAPgXH31VbJ/1s6rr72qsWe8WVP4R5Rrr7zymrU0tymNF8UYMH5Acqrl5eepLi/rf+OGTTZ27HBbvGShJSTEW2V5hRXk59vyZctU5oQxB0wrNbyhUUpcfCrnTYkDFIQXXniRrV71uXW0tyllnk0Zf+qfFjubIdRWpgbtoMFD7a4f3WNfbcsyfz9vCw4JlS1zrnTGdlPmo9jsqa2xoEB/6+vuEhx/6ne/tfETxlmfFypR7kdezv6eN2ozamI738Aw/AG+DihaXl5pHe2dlpOTJzu1/h67+aYb9f5HHnvWll+ySGpL1qx7H2N8sQs2PbAHasPKzw0dYlXVFbpH4LexSdYCYwBcclORWSvu+mTOmTvWJ3YYFBigWo+U+eB8uY+wqVZSWirFKD7JaUAYro01fOqurF02ZvRYKSzJRDh6vMAQCq5ceZU2FrF3fP+0qdNUzoHXFBSVWqCft40cOUrH4foox1FcmKd0cGycew62z8YA8wRo5LzZ8AD0ug2juJ/v3Yv6PE6+Sz68plqfGRISJDh/+eWXWUpqsmpPs47b2luVqVBQkK+1wL2P8+jtxhdTv7rPiotKtNHB/4+fOCkVImVfUNCyWQoAHjJ0mLqpc7779+2ziLBQNYBknlFysonA/dkpg+OAZgAitsT5c29kTZDmz/8Z+7jYOL2WuXOaXjklGJhvxpJ7NWvebXbIfFKiJb8gxyoqiy0yMkz3eTIf9LzU2alSO5RFodwB5T/YOGTeP/nkE10H48b64fGpvbPTUV12dTm+qqPDFi5cZEeOHtNn4rPZXASIVlRW6tpZv4MHDrbaqhrraGuTIhYoyv09KBiVfIbV1FRZQGCA3r/5y802ZMgwR207YpSehfDl2mxuB4pGG3WGOTZw+c47f2BZWftszpyZZ6Ao68qFmYwvNq/U9rOg6NnPgqwfN4We+XW/XPivcksiwo5KlFx66kc3NLacgaJ9HF/Yvv9M6jxo1IWi/b381cteePZpDw/4x8MGzys9I+AZgW/gCHic4DdwUj2X5BkBzwj84yPwX4WiBJ9AUR6EeeD14UEVxSitLPqo9dQvKMqDPrABp8vvgKIEADzg839XCeD+dK8AsMCDPXDmrrt+pDQsFKOkhL70v36vIHz61OmCXhdffIm9+eZbCgwJRJzmQ72WkZGq9DXA3cBBGYKDF1641EaPHqXzRfWJkobAjQCIGqJV1dU2dfp0O5mTo2CToAUVSnNLiwL0/LwC8/XzN19ffwWNgEYaZhAUAbwam1BmFCqYIv2PtF9gEMEAX8BTGglFRTgqU8AFKWkET6REE3QSkBJo0s2az3e/3OCZ8ezvJx0x4UynbAIuzgPVJID3hRdekIoS4EuQCrgCzHCdAIoBickWGBhseXn5ChyByyjQOB/S2nNzc1Rrj9pqUdFA0ZGqqYbitbq61iZOmmarv9hsYSHe6mje1FhvkyZNUCoe43z44CErPHVKUJSmJ0AfgK/TzZj0W1R6ozXGgBJUdihBAc40knj6mWeVDkwwiPoLFVDW7t0KoAFuNHQBOFF6IDU1XvMcHRMlyIoqh3GMjIjWtYWFRarGJCo+oCjjBCin1izQffjwYepAffDgAb0fpRvNSaZOnaT5AhhlZGYIYqByTB6QbNOmzLBRI0bb2++8rekZN36cgASdzgODaULVbtOmTxN4RWXI/JKSGI7Cq7bW0pKS7WQ2DWKSBP+YI+yBLvYEuQTbBLr8RB1E8ItNMCZAjajoWAsKDJbNUNu2tKxMIAQ7PZmTLeVue2u33fvzH9mhA3vVNC0hNsZuuvEGBcod3T1KowXwcW7AKeaegBc11KZNm06vVy+pK1mLdDZnXJmri5ZeeAZ4cn6sZaAC80WTIK4D0Inqld9zXIAB1wiQmzBpojYISJUGrvIZ2CYp3tgvdVSBKvgP5hNQ66bPHzx0xD77fJ1UVUC5Y8eO2ve/d5sdOLDPll54vuDJW399U/UjU1NSpHAiNXjAgCQBDGphUkaBcwK6c02UoyBY9/P3t9z8PAsKDtb/WcdqNtVF6inlOpq0Lp5+6ilLiE/QnLhQlDHgNQT1NI5i7ng9SnK3HiAQJjUl2UqLC23/3n0CA6hOJ0ycbGPGjre9e/fb2nXrrbauzgpOFagpGQ2dNm/ZLHiD/wS6hAYF2amCAoFslLmMDU3oAGEobZlPFypTp/Waa66RmhHFKgpsfqLyBUIBn/BZr73+msAq8wKsDgsNV2r7O++8pxq/+C0ADrU86xubLTcv1+LiYtTN/sEHHrH586fZvPnnyldTGgCV+MwZM3QcUm5RB7Les3bvsaKSYgFoSg84sDhMzXOqKqtsyuTJKmHA8fFZrEnqTALgUc198ukq++3jz1pQcKjUpp1d3aoBin8pKi21jLR0KYTJiO8HcoWFmHd/nwUHBdrrr72qWsQ+/iCxPm1iAERdKOo2tGHu2Siprqq1P/7xz5aVdciGDxtkNTVOA6vGhlodn5IuP73nIUFR7gHMNyAaW+e+yL2F6wO6XXLJJacbWI21jMw0wV7uVdgfvh1/xhe+gHWJ7WNL2B+bFsBQPoP1N3nSRGtvQyEIzHWaxQEB8TV1DQ3yCZzD8OEjpDIMDgkR2J85Y5Zt375D88HfuZalSy/U/RMfw2ckDaBJ3Do1ZcIXcV+dMmXq6UZ2/VZZWWb+vmYXX+Q0+uF9XDPqeO6H3HOqqmpt6NBB+hv+oaCoxmIiUQf2yweMHTtef8PuKM9ACRVg8VVXrzjdhb5asJ2NTOA191J8AlkSrJnjR09ovlFhYl/co1nfQLLHfvNbm7+ABm5rdY9hAyQuPsEiIiPs6693qelRd2e7taneb7dNnz5ecJQmRSNGOL7OUUP2yP6YD7fMAedOY659e/fKdwG+mR9ey/sA47wGn8W84Ov4NzAcO2a9cl8JDPK1QYMyNaasR/wDjR15Hvn0009t8uQpduJ4tiApx+Q+xZyxhslUgeRXVVXLPrAV1btua9XGAs0iUTNjwzt27pIfCgwO0rEB50MGD7GigiJra2m1mNhoa29vFZT28qZJ13Qpp6k3zhhwH5sz51yLjo61vt5+nQc+nTnt6Oyz+Phwe+aZZ2S/bE45StEjtnixoxQlUwIo6taNx9cwls6e+N/g57+FoqwdF4zqlWeVVtKmg4CqOcfxIqXe1+obmgVFjx4/Yd4oUZU+/+8rRV0o+vwzT3l4wD8eNnhe6RkBzwh8A0fA4wS/gZPquSTPCHhG4B8fgf8qFKWeoQtFXaUoT6kEMEBR4ACKHx72CWxIrXe6yztNmFCw/D0o6oBTHz2E33nnnXqoRjEKFP39Sy/bRx+ut+uuvUx1w956621btmy5AgNgIIESgQkqCABJTEyUdfc46dEE7AsWzLeE+HgLCQ5VrS0CVqDiO++8q5Sw+QsXCorymSgjCDYBXkOHDRWoPHr0mMXFJypg2bFj+5lmRsAEaooWFZVJcUiXW0Ah4IRgFjCKCgilqGpeNjRYRkamUuQYC2BHZITTOAp4h2oT8OqqSbkmAhw1QYgKFdwFMgKMgCCXXXaZroUacvxEOcj4xcTECjgxFwAaoGJ4WKRAKEEZwRb1ywCIBHKACymevM06O9vVYZbu0YDHqqoKAc7pM2bb5s1fKbUeYLo7a6eNGTPKfP28BXIGJCRaS3OzxcXGWuGpItu7d5+CIIJwOsm7QR2QA2Ua9kKDEFRfV65YYXf+8K4zQPnY8QJLTo4T9OPcWltaBMvLK+stNjpUcDP/VLnFRAUqMAUK8XegH6n+KLxOnDhpCxcuFihVXboAX7vjjtsF5LKydjk1QFtaFPASTKIAbQfuHkbZlChbZF5Q6+3ZvcdCAsOVvunA425r63CaulC/Ni4hToCDhl2oktkqAN6gruGL1NfOtjY7cfy4SjqgOiTw5VyAJHw+33wmIAgYidKM4JzXvv3WOwpWhw0fIZV0d2+vFKZp6Rn6nMamBqUMNzc124zpk6y9tdkiw8NUUxSQAbDs6TfZPvNMUI1NuCn8pMijSAUgEhijDgXu8M35MVdTJk1WcMxYEyCzXoGq1NrkHLkWxhRIj827HbN5HTBy0ZLFaspErUXUjW4XdRoGLVmyxFatWiXVIpAJyAL4AzBQU/TosRP28adrlNqNwumzzz6366+7WrY5YeI4daz++MOPbPSoUTZyxAibM/tcARSUydg3ikfgIX6CcXfKUzRpfcTGxdm6TVkWHmana7gCqKKspKzexowZqGvFLzz95JNai3yRQg30YGwA2a56nHXppoDyWYy1QKtUiw2q+8taQuFWXV1vP/nJTy04OFSlJYCzNM46cuSw6mpWVjXZosWzlEJMOvmlF11k2SeOa42TrsvnM0+MO8pclOKoDlHeYhsPPfTQ6TTgXP0OCIR/ATbiE1GU//FPfxRYxe6oQYlSnTX01lvvWE11nZWVlWsMl192ue3M2mP7D+xXbUFS8F9/7RVbvHihjR4zUscaOniIxURHW3JSkpS6rH1Ubnz2nr37nI7r5WUCJG69SeaYGsSUWsF3oqzEvwGSKA0ArAH+vvf+R5a1+4CFR0Srbig1drkf4edapUhttf6+XjXySUpMsOKiQgvw87HFCxfY7558wsoqysy8ybdnk87LvH3cMjBOiRfnPtUvFebX23bYn//8itXW1tvYMeMsK8spDxEY4GtHDh+SPXJNwEHmFv/kqFwbpPzktawB1hOv5Zq2bdtqK6+5So1q8Cn8HRUi305dyyZtpKEOxZ44Lq9jPTFv+LZhQ4eoRjcKSXwq843ysuDUKTt4+LAtXrJE9wSa37EBcOz4cWtrb1P6PGpBABnrm/sE99D16zfoPobNtra06h4HWMNuGSMgHbVbsWF8WlREkH37hut07tg716V6x/7+unbOn3PifHk/YBhIz/0IH4DyH7+ArX388RpLTo6xa65ZaZkD06UeRW3MtzIWupnbaI0LcwOoraqolirykUceERT9/9g77yitynN9P9N7L0yjToNh6L0ICIhSREFFsdckJtHYojknxmhiPCdRY2JJjC2JvVesoCgdpDMwhTKd6b3337ruPZtwPCe/41rnv/iNizXIfPN9e791P9d7P/fD4RDXPCQhyZpbWq2ktEzjjUwP4Pas2XNULGvMmHT5zeKHHeBjNmbMKIFt3pf+cg4u27QX8Idrdwrv+Wq+c4/YHuCXDaClDd1nFeYT/cWcpE+Yf1It+/tLRcs6xppJ8aWf3PJjHc4BqPkM9gvgNP3Ja+QfjTq5s0ttxhfzj4MMrDZiYuMEbN3sjl1fH7SAAC+toxQcmzJtmp4b1n34oZ61WE8AxBs2fC5bEQ5lOZimfVtbm+3w4VwLCPSWd7bji44f9EmrqcHaJUNjgbkfHBQ86AuMvUivnnMeffRRQVEOyIGiX3+91xYunG933/1z7RXKHhosnMkzBPeL5ycH2qdnB50OP90nWffn33yypSAkbdXTi0/9P6DowZxcyzmSa77+gf8NijpH9s4Bva+3r5Sif/z9Qx4e8O3DBs8rPS3gaYF/wRbwLIL/gp3quSVPC3ha4Nu3wP8VivaRvvRPPEVJnyd4AooSMJ3uKer4t3kr4DxdCeA+ELsPwcAYgjSCTYrqEBABWwj433j9Tf0ZPnS44NBtt90uv7NPPv5Eir0XX3xxMNjuls/k+PHZVlVdIa89ABqp0fg51tc1SJ2BSo2ghaADqIQ5/2fr1+uBHjUCVVdRMZJSRiVzYMXUqdOlqiHw8/d3lDKoK1CGAsoIYrmH8RMoGjFcAMTxiGtTIBUWEqYg1g1iUNkAveJiCQT9pB4F1tBOeCdy//w/apMjR3KsvaNZqcOAUoI3rgVlD6pZ4C6AFmjEZwEl3DQ/XnfwYL6yz0ZnjpT3GG1AmiiBjwpj+TjFZQCEzS3NSvPDUxQfPBR1/Cwo2ElPLK+ot6SEcDtzwTxbtuwc++jjdWrf/Nw8KykuVhES0mdJbXWVtQRtlVXVCmQBYAAd7h0oSvVn0v0AJ9wrX4y1wuJK8/UxCwsLFmzhOsvLKuSF9rOf3WX79u2xF1983Xr7zM5buVjBOMEjBZymTZthTz/1rII6CuwIjFVW2ozpUwXSCf54P4JZAC/KHcYeQR4qoOqaKgXwwA58W3/9q/tt+7avpaxFHRMeEaGxwbgGfONdh8pt2vRpGv/45vX196mID+Ata8xoC/D1URGQCROyBTtIP3zkkUctKWmI5gXvxWsZ76Sb80WQyxjo6e6VYhX1Vl19g1KwAWlAY9qWQBeYP2rkMDt2tMQWnjnNLr14jX304To7d8UyqaFLysoEwQnYaWe3Wjn3jsIT2EHATbsAZgEDwAL3AGHOrNnyNwWiMMa4Zq4NmHnVVVepTYE8pGpzL7wGSMDYARSQGo5KEFUqcBRlJVCB90StiF0AYA5oyRwDLgHIUHNR5Tk3/4SgNIcOX3650YYNTVbRkIBACs802smycpsyebKlJCfbtKnTpUTksIDPZxxiIQDcQUXJ9QB/mD/Tpk+3gzmHpKwDxuG1Cix+f91nduaZswW3uI/777tP6bf87l//+lcBD2Avhw+MPfqT32M9c1R8TepPB3Z7W3R0hLW0NltyUopsHV548RU7++ylNn7cRKkzSVFHYfbggw9p/DS3ttn111+t+Y5NwNTJE23zpq/kWci4RUVHXwDQUbChBOWegN30780336z+YA0C4tK3HDCRDoxKksOdL7/6UocmrBHAl9iYOKnR3nnnPSkmKQgDUMO3sK2jyxooStbTpTlRVlpsixcvtImTxtvOnTts7uw5KmrEAQZWIQAq5h9es6qm3dhoxaUNNiYzWXMfa5KLL15jr7zyij4fwD57zlwBGOA40Ijr3rFjp1VWNFvPgFliQpyU0RykMA+ALPFDnKJyvj7emmfYenzw3rsWGhxkt95ys61cscKKSoosNDzUyWrAjfAbUJT1gXHC2n/kcJ69++77tnnzVq1j2KbQ5hHhIYK/jBE+j3WkqrZd1coZHxwsUOCK+dPY2CE/4rAwH1lLrFp1vn21aaO1NDepD1hbGDPcI/OPz+b/2Ru4f96f/3cK97RrL4iOihRARnWPpQCwWOt4R4e1d3ZaytCh8rql8jjZABRdKisvs9RRaVJVovrVwWVnpy1YcKZ9/vkXVlZWrUJEFOFjvWd9rq1vkh9j6giUrc6eVFNTaWEhAXb1VVcI0LJ3Mu537cm12CgKOQWcUo6ylnCQwLgHZrKGMIf37z+g+0EdyhoBILz88susta1F9h88J6DSV0Gp3h6p+OfMma3x293VY7u/3iMrDe7hD4/8UfBzyZKz7amnn7Wly5ZbWnqGxgoK8ccee9LuvOsOy83L1f2Smv/Gq6/ZNVdfLlDNvGDd+vkv/lP3GhnmbY0tztiYOC5V180+wL544MAR2URQLKm/z6nwTpuw37PHso8XHK+x6Agvq28asKzMRB38oPBkn+b+n/vrs0pRv+OO27WGo65nn+B1qMafePxPgqK0I4eWtC3PQYxLfu62J2ssawqwk+cTvFPZIygAlZwyVPsBfp9ZY7OsrPykLVq0WGsVh6EV5RVS1nJQR3sD0NPSR2rt5SCGw2vuDfCK5yzXwTW6ymG3kB4HhihFgcD0mZM+v0sA/Be/uFt7ofvMx/XzTKFUeh8/zVfHX/4fcNR9gqWfXI95V2Xq+o/yHc9yxn63Cgb6mI+PnzxFDxw6Iijq4xfwrTxFPenz3z5m8LzS0wKeFvjXbAEPFP3X7FfPXXlawNMC37IF/q9QFKjmVp93Cy0RBPf29chTlAf6nu4uQQM9FHt5nfIU5SGXwOz0L/cB2IWibgoxwQABPcEhUBTF0IfrPrIn//yUUqiWLVsuVSVKsFXnr1KQ9uqrr1pdfZ0AJA/9I0cOt9CwYAEv/C6BDNVVVVKY4M+IyoHPAxJRuANPNkATMAqFI/6UFF6hSE5ba7uUJ4BKvM0AvgRmKFkcFUmSfEVJdW1rpzL8gCAVgZerdgF6krrGF7AQgMFn89rOzn7r6jFLiA+TkkFFPQKdlFyABTAjKTnBQkL8LTfviIKgc85ZauFh4VKJAVgIZmlfAiuqRgM+UYUQuPN6ghvUnIAiAl3gbG+P47fJZxGsUtyCoBS/xejoSKlFKKqEdyfvffQYXnFms2dPtQkTxtuRw4dswoRxtm37FkGWuJhY5behyEVxBpDiOlA/8RlBwSHyeQSCHT1abPPmzVRgR0XduPh4O1lRKdWaClHFximwRxV2srJeZRXCQv3lC0tf/uhHP5T/4JtvvqHg+qtNm5UO6O3lY5XVrZaRlqIqtaSbV1fXCr6RMv/yyy8LMqGwxasP8EdQyDUC1gkKARgquBHkpLKjagTyVFXVKjhXanRnx6CqEvjRZ+PGj7ODhw7YxEmTNPZpd9IG6Q9gY/bYLOvr7baC/GM2efJ4Bb0cIjDe+AwCbD6bANpVWjl+vF7qI6qpNzY0WFdXj9TLKOWOHT9u06bPUKEwxiOBLlXBjxYU2fx5U+3737ve3nnrLUFRYBwV3IEx+FFyv/QD7QJwARQQqDMnmKtAUQJxxinXwfuvWLZcakuAvxssA5JRzeFdyVhEwQi8BRIR5AJGeD8g2Bnz5+k1QFGgJ0APGAYg5ZCCtgD28FqgC2CM70B0oOhzf3tJkG7Nmgvtww/X2UUXrrbS0mKbN3+u7du3144fPWYjhg+38LAwS0keKjiO6op1BHjEvAVwAmQ4QODv3AeArba+VSrplJQhgi3AzW07D1vqqDhBiPHZ2XbnHbdbT5ezvqGOZV668x9A4PoSAgJoI/4fiMEcx16htLzI9u7do3EZH59gRwtOWNbYcTZz5mwbnTlGEOLZZ5+zw4cLLCDA26Jioqy0vM6WLJ6tdW3hgjNs3QfvC5wxBrE7AEC98cY7du21V2reMKYZM6TCA2WAeazLpOfS31gxML6ZQx988L7WTMYb18vrmT/AMqnI/IO0DvL/FOg6TGrvxAmyocjKGmOlJUV21lmLLCMzTanOYzJHW2VFhdb9xIQkqbpIyQZ6sn4wHlgHaT+U4cOGD1UxHb6uu+46qZI5IAFM1tTWCnBhe0AbchjS1d0ntT4p+KTPc02d3T0WHxdnwSFBVltdbRPGj7P0tFG2/tNPLTtrtN3509stMiJcaeS0pwqvYOniTXoun+zYuTDGgWCsyVQZ3759p/32tw9ZVGSUhYVF6BpR1wHsaFsKKrHus04wTrkn5jnvAcR0fJwdn23u+4YbrtNBU6E8WcNs5syZAkXsXcx5DtYAS/QXvwtsp4/ZC+kb5h/q157uHvlgM8/ob9SXnV1dNnT4cCspLZVaE4UntjBA6K7uLktKTJZq99JLL5NiHO9eFZRqaBy0xqixkOBAHcahEmb8sD6wT7KGM4dPFBVbZKjvKU9RXgPE5mCANYVxx/jhEIPDAQ69uD/mHoAeZTrrACCOtQFbESA8RbRQKOIdy8EBWR6si/Q5ex0AlTUU5X9rS6vGMj8D3jM+qGifOTrLHvnDH23leefbCy+8qINBPGtJpaZQIm2SV1Bk9/3iVh3kcTjy1ltvaS/HJ5S5C8Cnn5j7rEn0J23A94KCIhsxItE6OtuksOb17O0cenA99LFbcIs5ydrf3t5nMTGh2mvuuusu9edDD/5WbfXwww+rz/kc1jyeRfLzCgaV650aU7Qh6yDrK3OG/X3ihAkC4Ywr9o+i4mKNFw4eDh/J1Z4+JivL3n//Ix0cDh85woKDQzSufH3woXWKgtEfHHRii4N1wIUXXaADFirIo0onE4F9mDWSccc+wLhmH3J8SxMFXnkfQOrNN99ku3Ydsfnzp0gpSvq86yPvHhpq3uPp+T8oRV3wyVrsAlMXmp5utQQUJdPBVYpiZ4SnKFD00OEjp9Hx1lcAACAASURBVNLnXU/RbxZactPnn3ziMQ8P+JYxg+dlnhbwtMC/Zgt4FsF/zX713JWnBTwt8C1b4P8KRQlEUYoCwOT3ROr8aYWWVGVZaVg9elgmJZK/u5VIgXQKQ/EhVQlt58v1jpIZ/wD+ZVV2xx136OH/pptuUpoeCjtS6IMDgwXYAKKoJEaNHKViEgSSpOGiCsXfkhTv81etVLoiKXkU0Jk8aZKCK9LXUaXxeYATwFtSSort3rNHkIRgqaioWGn1FM2pOFkphRrBLkGzo2IYkKIP8EUwzz3wGQSCpI6VlVXaNddcLpUEygsCLl9vHwUaAqTtHboPgEt3d7+CGN67u4uU60AFI6g7gFYEWlTYzsnZZx2d7YKmqJK4HpRMVIclzZHALi01XUovlK2oz1CqAGcIZAAhBGP8nBReqrSXlVUIKqAABZoCdrk3gCDqGtLqULwSXI8claYgLigoQB6c9XU1ds45S+zosXwFtc2NTUoPD6J6b0iY4Ab3qIJQIaFWfpJq5SNOFRYCRBw8dMjCwiNUKbkUpd+UKQrA8B9FXXbFlVfau+++a91dXfKEBRqHR4TJnsGtHn/ddddKiUN7UD0bqA04AIhRQbuwpMLSRg7VGOEPEJCgks8haHcLHBHk8h4Euo3N7ZaUEKMA+MCBHLvttlussLDEPv7kUwE8rh2oxlwAaPJ9+IhhAhioEQmmASh4ZaJ2wws2MMDP4mJj1OcEnRSzoY2oK5GQEOP49Pr42NHjFZaRlqRxTwDPtVZXVulw4LVXX7WL1lwsD8r8ghM2OitT/QlUJoW8tIQ2HiLvw7mzZ1pR4XGlSx8/fkxgivtnbAHKgTjAP5ROXA+p6vIF7uqSmo17YE4B4Rjf06dOUzV6gmH+n/sg6OcaAUXATe6X8Uo/MvcBErQzcHXKtKlSaQKEUMfxGcASICrKR64H5RQAgeCf+QVEATrtP3DICotPCrInJqIMLFWhJaweZs2eIV/XvCO5NmzoUHmKAsNJEU5ISJT6EmUua4OrhOWagUqksctLmKJw/f0CHcwN1ipgU0trnw0bFmvZWVmWEB+rOcx8Yh4wrpnbrpoXgEGbuAVaUJIz/2RvcbzAahtqrLOrw6KjYi07e7zNnj3XRmdmWWtruyq87993QKpMVK2Akp17DtrQ5Bi79tprbN/e3Xb2kkX2zttvyXcVsITqls9Ancg6yX0CQIA511xzjfoJAM418efpp59Wmy9fvkzj9YUXnpcfMlCUQwLGBjCZtOoDBw7Znt3OtTBGSZ//42NP2OoLVtubb74uX9IN6z+1c89drorueIxyMFZfV2dJ8t9s1pqEgh1wzLxnXWfeMOY4uAJSTpkyWT6SIaGh+hzADgXZUGqyZqB+/uyz9dbf73VKGQaYio6NtfCISKmdsXRpbGqx0KAAi4oMN2+vASs/WWsXnne23X7bLdbV2W5h2B54e0m9zb5yOhR1LV0c/9toq69r1Jr65ptvW10t1b/rHQuPtg5bcOZc+efecMMNGhsjhscLirEm0GfMF9qfe3ZTsRl7ZC60tjRZdJRTZA+gSHuzFzCHWHMYN1wLa76z17QOFtnLdPYYG7CU5BS1CdCML9LH2b/GTZhg2ePGqY9JyUaV+fkXXwgCUzyLNQIQyvuw/gFEO7vMMjNGCBhOyM4UYGXss0cwtiMjo7QGM67xFJ00Yaz19/UIyHJ9rFWsgcx55i6AjvsH5nJ4wnrDQdSVV16pdYMDN+Y2CnF+f8LE8fp5XZ3jn8xe4wL6o0cLbPbsWVo32G/5nLDQMI0h/o19jv2SVHRAOUX6qMAO2KW4V15BsU0YP0b3D1iuqqqwhx98wFYsX6qDGTyBuV9X8c5eWVNda62trNso9EMFLR3Vb6O8SYGi7I/8G+1PP7GGcG30P7CbL+Yh18z6yd6AUpjBDVz8auNGrWdLlizRvdL3jEfXV5y1kDHgqmz5OV+0G88vX1FEafhwG5IwRM8nPCvwGbQ1ytC5c8+wp556ys6YN0+HBlHRUY6HbyjexKSc+2jtqKg4KSCPvdAPf3ijbDE+++xTtTlrNp/LeOQ+HH9QHx1Scu88S6AU/a9QdJ8tXbpYGRx+/hSC6jr1bMdezf04xZH+oRA9XQXqzkE+zy3QxB7jWpHwPdCfjAMHiqI6peBgU3Pbf4Oip3uKnp4+7zXA04OXPfaH33t4wLeMGTwv87SApwX+NVvAswj+a/ar5648LeBpgW/ZAi4UHZTISPXp/p2/+nl72UB/rw3095jXQK9lZ42xaVMmmp8vD9NU/PQ2X0psm1NV3g8PUPzQWpqsrqZWgQLp88AQXo+PF6/jodj1a+P/neJLXqd8ubh8Hnp5IOZnBG0oRfkijR4FyqavNguKtrd2SG1BwMyDOsoZ/Ef5PSkw2luVSoun6C233iwYRKo76Z6ANbfQkpuqjDKEoDJ7/Hh77fXXde0EGqSj4cmFArCstPyUqtPfz09Kjt7eAYuPj5GCC4ULahZHZQccrZGiJHN0hhQ0BD8EPZnpjt8iASCBMqpNVGsEF6S15R7JUyq0oy5tkaqStjhxokz+axmjUy0pOdHGjMnS/QJbuDaUkK6XWm1NnWBgXV2rpaYOU2BG0Aqc/fSzj6Xo8jKqnIcpUMbPkArNBJjAHkAeKlfSTM87b6Xabv36TwVPklOGCeqSwo+P5tis0TZr1gx79723beLECRYTFS3vVBSNGemZApMZGZkK7rkfCnUBWVAXEXABy44eO2kJiZHWhrqqp3ewGnCfvDJ37txlP7nlFscj8ehR62wnDX2MoCM+pkCu/fv3Se1CuxNo33vvffbYY49bfn6BU3ApNFz3mltQZGHBjqIHEFdUWqXxlRDnqMCAEqSSjqaNk5JOpZgD5wAcKNj6B7wt/9hxi4uO0rUDD4BOjH/AcUhwiHxJu3u61d58AUhow9aWZvlKkg5KIE7gCaA4ebLRLrpoucYFfcW8cCuar127VvfO2Ck8fsIe+M39KkAGVCo/WWl9eIQCeLy8zMfXV+/L53R2DlhUpL/dcP11duxovl137TU6HOA+6GM+B2iJuhpAyRhEKeqmlRPck6aK4umNN9445SF65vwF9uSTT+p3eQ9gAwE2AOTSSy+VLx4elygSL7zwQvUz0JC5ATw4b9X5SvVes2aNAnXAEG2NEhcFI0APEAo8ANRyn7zXj370I1v34ce2a/cBBcUXXrja/vSnJyw+Lkbz/OJLLpKNBW2Ed97GL77QmMZbkYMFgv9LLrlE8wpVmuv5h3qO+d/Y1GR+AQEqdAQsRWlWVlYuyIBilr7BHiM6MtyqKoDOw08V2GHdctJIncMeAnraha/S0jpbuXKxIFL+0Xzr7G63gKBAmz9vgaAoMPRwTq7l5x8VxGJuMH+PFhwzzl2ozF1eXmOTp2RJBZ2WOsK2bN4kVSH3wNrA2gjkQQHGeKKPKbBEuzJueC1jm/Z//PHHlWY/d+4crU/PP/93q6isUDEgoDT34uPtKwjZ2dltH3/0qQ5vVq++QL6d6z/faClDUyw397Dmf8XJMhVpuezytZacnGTdnayvVfIVPlleoWI/rKXMEw5dWpqadW3sB8UlRbb20rUWE+cc3NAurJUVldWWPXacAGRJabk9/fSz1tzUqj7BJ5GDFRXASUjQfsSa29HlVP/29fGyWDylm5vM26tf8/SX99xto0aO0D7n6++vIksOrcGuAtDqwCvmHH/4jK7OHhWke+GFl+zZZ/4uEAbUqWuo09pBO3Jol3+01LKzRtlPf/pTVeN21XX0A+ONwxDavrS0ys5aPNdKik/Y9264TlCPvmEtZS6wFrIesPcwPwHXHFCwxgDJuD5SkykSBBTFIoQ2AL7hqQq8HzZihCUlJ0sJT5ujqAby79132CZNHKvsAA4SucfS0koLCkKx26e5zWfNnjVbyksOA9y0cA4Csajh8wMD/eyG666yLz5fr/2EtYFrYI5zIMJ85fCGQwz6BHjJF+3GvZKtwVrW2NhpKSkxsk4YP36cbFcA9gBloCreoswhDlJZV1hP3Grk0VFRen/m8+RJUwRsgYGtbR3KFMB6gfsGFLOfcrAGFOSrq6vd4mLC5a/M9TBfKCD29de7td6wdtKWwHwOObDV4bsDTc2CgoMsLj7azph3hvZ3vmgX+pr243kCGMz7Yl8BKKd9gJmsc4kJCRYXE2cny8tt/fqNdsklFyozg9dxj/w+B7Uo41HSsyYydlg7+RzaZNLEidbb06s9B69Y7D441GGN5V44VAQKK909MlJ2NQmJCbJomDhhkkA4YJzP4tmBYnUckLHPMCa/+OIrGzIkRpk/PKfRBxRuZAzSFhze0d8cgOLjDjjleQGf7j179tuCBWfYnXf+VHCY5weuwznwHjwAH4Simn6DRZS+eUDu/ux/8hUFitLfFNai2BLK186uXis4Vmj7Dhw08+a55Z8XWvI251DVU2jpWwYMnpd5WsDTAv+yLeCBov+yXeu5MU8LeFrg27TA5ZdfwzOjHlF56ASKun8XH+3vo66tAkpv67NxY7NsxrTJquAL2EEpiioHFShfKAJJlaxvqJOSTWm1nR0K7pxnYcd/z4WiBLbuyf83vaNcKMoDO0EyBZb4AogQ+G/etMXWffCh7d192BITYxS8UoxnwrhMS89IV0Dy0YcfyQuSYDclJUnqSoIsFJAEZcePHbNx2eNt06bNek8gGqmhqOxS09Pt3ffeU4BEejsV4A8cPChlEanTBHxAXtLtUM7xJTVQW6uUE6hGgLEEbABVfDAp+kRABDg6WlBg6WlpCih5DYEUUBJg4u/nL3Uqn0n6Ib8DrHGLMakIR32TdXRTtTpMQRTAh4BpoH9AlXwJcFFy8L493f0q5nPPPb9USjj3RDX1adMnq/0/+2yrKpUPHZqowBLPzb7efkFt4BlFXgIDA1TUib5DMbp3316rq29Um5HiCLShwvNPfnKT1TfUSk1ycP8BVZMmhRklD8U+UONUVdVbUlK8CqMAqYBGAC8UhR2dvdbZ7bB5hMTYCCQlROq1pDyPUKBcq6CyobZO1wi0/frrnRYVHSlAS9p4cWmjTZ2cZpdffrnt27dfnwtgHpoyTIDULWZC+xN4AiFoP6rTR0aSvt4sywDUmIwl4B/+lrQPYIxKzU0tbRYbHy/PWhRqBKooawAlKPj4CifgTkxQeqKr/KQvALio6ChqAVAgXVFFxSqa7MorLhBY+8tf/qLvBMoHc07YWYtm6XPkfekfYIEB/hYdGWWt7e1WU1tnAYHBVlFVZe1dAzZ8WIIVl1RaTDTQe8Bamttt9erlgqQ93Z2CtMCHwIAAjWVAPFDF9RJlTDnKVwcSYSkAzCJQB9IwZvls4AdBOV8E/ATG/J6bzgvsB2ZcfPHF+nfXvgGwuGDhmUqbB8BxsED6LOsAgTZrB6/Be5AAHXiDUouAH8D69e69tm3HHs2LBQvmyQMP5R02GSvPWyGvx4a6eqlEDx08aB3tnYLy+PEx/4BU9G9cfKwgFPATAEiqcXhkpIq0ePv4SNlM2jfedVTzBhIBPoKCAlXVnLHG7zNPaT+uGwAJ/JbvZESEgIJbZAUoyT1xqPDRJ+ssKCRYBwUcTDQ0NNmRw7nyrGSMUuymk4MDX1/Nu7bOfpszc6JlZKZLnY1X5j2/uNt+8IMfCDygtkWFx8HR7373O40f1l7aC6DGYQxjmTlP/wGYuV48RVFy/eUvT9qo1FECbtwDECPAP9AeffQxy83Nl8oaVT3Ka1RnePbhKerlhUp+ru3csc3mzJll199wraP28/G1A/v329e7dllzU4u8E9988y2NIw4mJk+cpMONpcuW2vQZ06S+G5KAbcZJ++DDddpfUP8XFZXIj7OlpV0FlipOVil9mHbhOriv3v4+KUoda4IgrfnxcUCtequra1FhldThMXbPL35uaaNGWWh4mA5lvFCbc/g3wCHcf4WiKCKBwA31TVoTX3/9TfvDH5+2sBA/qSbrG+ttxIjhdsUVVyh9WEr99HS7++677eqrr9a8ZQwAnBj/j/zxLxYcaJojK1eusIa6aqurrdb8Y77RJ8wb1iTWRNrpwQcf1P4CuHOVevJfHT7ctm/bahMnTBRA5/W8BxAsMirK8goKdIDE7zN2WfvwM66qrrKmxm6bOXOSwKjrpYtiD0jq+pqOGD5CKln+nbnBeEBxyR7EujFx4jhbff4K++D9d3VtbsGykyexPJmqMc9hJWOS+c3cdfYK54Dg9ttvs4d//5DS5vnZn/70J6kVgfXsBbQF78FawMERbYaak2cBLDUAjGWlpdprsS74/vd+oHTut99+xxYtXmJPPf2MBQQGSR3+wQfrBEVr6+q1f9NHPT2dljoy2bLHjtHhDevOxImT1Ibs98xz9nNsX1gDSCEnTZ/9hsO1p55+ysIiQmUpwz0y7pg3WICwRgP08Zplr2ANoM24Zj4H8Mia9Norr1nFyZNWVtZov/zl7VJJc8/MO8YjIPn555/XWsKaw/uzB7FGS7X/5Zd6TuCLazhZUeH4h0dEWkgoKvhG+e0yjqdPn2HhkRE6WAUko2xH9cxexb7H9eXknrAAX7Pvf/8GXQMHVcwJ9grsKFBzX3DBatu48Qutx+HhkYKvPEsBRRkHrFPf+94Ntn17jq1YMd9++tM7LCycLBEnS8jNqhFE/kb6vAtA3awh10f0m8+y7s8ptMTYRnHKH6BoW3uX5RUctz379puXj9//t9CSB4p+myjB8xpPC3ha4LvQAh4o+l3oZc89elrA0wL/tAUuu+zq/wZFT1eKeg/0S23jZX3W39tlYzIzpBQNDQkWFEDJp9SkfqcwT3BQkILPuvpaq6qoFBhEDeeoQZ30efeBnwdelFAuFHUfiPnuqgUI5HkdwSHqTwIBAADBAUpRKnBTrAgwgiIE4AGkIaAjuOf3KR5CGnt4eKgtOHOelAykz6PgO3H8uF115dXyqSOAIS2O9Du8udIyMuyNN99UkERASeonwWZ0TLT19zlV4sNDQgUjCHSAPcAxAjZ82pQmX1oirz3SmPlM1C9ACYIr1FNLlpxlKE0BJtyzCin0DUgRQnEMgjwH1H4uFSwFIxygEGrbd2y37t5uBfYtrWYjR0SrXVDzoPChPY4do/qur3V19dqQ+LjBIg1DFXQvXHSmhYQEqugCleABHfgG4j9aWVmttNXahhbz9aLIVLIVFZfbmNGjBIHw7MQrddv2XQKY2Vkj7dJL18pTlFTm/IJcvS49NU2BK/ACD7MDBw4KbKIWwo91SEKifBO5dwIzAjuCuJShw9TWUdExgroEh3hmotC57vrrFSifvWSJ1VRW2br3P7CZs2bY7t27BG7xWqUCOcE2acXACDzWCOr//OcnVaCIYNG1OEDRSoDINZDySD8DHEhJra9vt8zMEepffoexWl/fpGIymzZvsZaObvP181XKIfeI8hBlF3Dv4IH99uVX2y09NUWqZBTKqC2ffeYZgU6CSu4LzzagB+o+rqGurtHGjMlQIEuBHyAJbVBR1WL+vmZLlixQULt44SLb+Pl6u2TNxVLt7d6710ZnZdtrb7xtiUkJUgaVnywXNKAt6mpb1E/Tp0+ziPAwHWzgZxkVGam2Z65wPaSyAiMBGSg1+ZkgdGKioAxjG09Prv/ySy8TfCMdlDZirDK+8edjvqI0BSLwffXq1QKazBPWA9571QWrBSRI1cbXkEJKgBT8LkknxSaBf2PeA/AA1AAQUsE3frnJqmoa5RUICCdgv/CCVebr661iYBs2rFchDtLn8RTFo/O55/6qcc3447oSEuOkfgIIOF66gYIHI5h7DY0WFh4pmELgzfpGejbjgLZiHcEPkjWOL4AvY4q+B4bxx1UPA0H4DNeege9f7/7a7v7lz+XJiUI1OXmoHc45IpuJfXv3W08PnpZB1tjUYZGh/vq8usYO++UvbtNBBenE+MVS/ZwvYAzzAmiCmtdVlNGPqA+5HsAS8Bs4wfoFrAb8kI5PqvJrr71qZ59ztkAJ7cP9UJTn/vt/QykiwUjWFWBaQ2OTZYzOkp/t+++/qxT83CM5ds01V9mIkcOkHsPT9b5775Wn8I9++GOtYVdd9T2N4VkzZllpiQO11qy5yGrqqgVDUWy++fab8nPOHD1G68TWbTsFRPFGpBJ2XOwQwT/WUdZf7ENa2lql5AcgcVDHntTW2mKREWGWOCTOqqsqbNzY0fbzf/+Z/DKra2otOiZO4FsHglSk9jJBIBdM0ef0TWdHt8XExNknn3xmD/7uIVXc5tDJ29dbaw7wmQro+/fnGVnBF1ywSvMEYKXDw64e2bcwPxjPn3y2yf79ZzfbWYsW2DNP/+WUFyV9wxrInkMf0YeknwO16RMOJIBsvDegbXRmhjXUN2gfZf8ClnIAt+Lcc+2pZ56xyVOmaC5yIFRS1miXXXqextu777ynwoEo7xkX9DOqSOAflgGsc0Pih2jfo/0LjhfZnJnTdGhH/3OAtHLlcnvk4d/aE48/Kr9Q/o39k3tkDeFeWCOY8xya8DOAJgCYe8TCY8fObVpzgHzshS60p18BsS5YpB1YkwF+HLwATOnf5qYmmzFjut63od5JlcduoqW13eLih6g4H4duqJLJlnChaGFxhU2dPMZio0PsN7+5T2rDnEM5WvfoM2xkAPgcngBFAfDAVV5HG6uw2t/+Zi++/ILdeuut2ncBu25mC4cjqH4B4qjoAb2s2aiyAaOsZTu2b7d9e/ZaTXW11kzWNtZZlLKsT+yfZBuwXnK/7BH33PML7f+of997731rbsZj2mzixEwpPrt7eqRo5xq7uwcsNW2k1O6oR/F/J1Plzjvv0jpw7733WsXJcmtpbrFzz12pfmV8YWvBGsznYcPBGsSzk38AhR8ppLZIfs2MOQ4KjhzJ04Ez1eedAnMBdtttt2rPQuVPISl82DludyxksExylKIdnShHnfT5/6nQkjP/nOfB058L3b9z6MKBla9fgNLngaItrR12OLfAvubgxtf/FBTVcyo2TfyHET2FDD1KUU905GkBTwt4WkAt4IGinoHgaQFPC3ynW+DKK68TFP1n6fMoRf18vaUU7e3usLRRI23q5AkWHhaqtGuUPFKXSmXjbQFEhKS7tzRZY32DAgWqszrp8Sa/UYI9HooJDghiXCh6up+U+9ALTODBmKDnxz/+sYAqUJQU321bt9sjv/+DzZg2Q76CgK8ZM2Yq4BibNdbih1BIpV8Va/GAGzkyxZYuO1tBKpCU608dNUrKQaAo8IDAEyUghWpQAB4+ckTBASl1u3fvsdS0NPPxRR1araCv+EShJSdRvdUp9sB78/eSkmIFtqivRo/JVJCDQpVUOqVqFxVJ/XJg/z6NPweyOCAlLzd/sCJwl4JQAkbAC6pPVDoEhgQ96RkZVlldZbV1dVKo1dR22rjsEQosXXUr1wj0oG1JpwcSoogFuKGsHD4iRV6MAMDqqlqbOnW6Ug3//rdXzNcX1ZQTlBDUon7hmqX46O1WoE2aIkFqXFyMUnAPHtgn1V5ff48gMEELalzUw5MmTpaCBa82+p7g88OPPpYSC2UQ76OiD0OG2PARI62wqMj27tuvVD9UhCcrGw2nhptuvknqQoLJDvxcBwYEo2Nioy0w0F9ekjNmTrOSkiLBFiARqh/UPQ888B+CexR9AQpxHwTCtIfrXSZ1EN6u7Z1qb0A210ABj+27DtnMaU6F9I1fbbK2rm7z8fMbhF+tso7gWgBUHArs3LnfkpOilErMuD9j7lx7/PHnbMWKhRov9DsAhsCZlEQCad6bYBxwAOBxCw4Bf5gHAETGOMA5Z/8+BdGxcfFWWFwiELCZ4kmJiapAHRYRrvF4tCDfwkKDlSo+Y9o0W7RooR3OOWRVlRU2csRw3Tv3CahkjABd+P7CCy8IyjJ+XD9MAmfADtdC9XkqNhP806fcC2MFiwHgDZCOn/F+XDfwhfFLcMxrlp+7QlCE9wYcuFXs6W/+DhwlnZe2U4rs5MlqJ9JJD+UcUfV5Cr+0tDRZdXWd3XD9lVZZeVKFfih0RnIkaxKKbNJFsVFA6QjAkRdgf48dOnRAgTXz0i1oRjuiQPTyJoBHZT5Ua1VgULBeh7ITZSqHFdwnABHoA/jkfhlbwCH6GKUs44u+dZVPtNX6Dest72iuvDN57/z8cktOjLSqqkaLjAixkOBgJ4U3Osoy0tKkvkYxe8cdt1peXq4VFZ4QTNm8aZPanDYEmACkAMcACtp2+fLlAtL8TMDQy0uHL1wr6wTtuXbtJVZYeEKQHHsQfpf34zpJH37iiT9ZRsZoyzl0RIcnqCQ5EItPSFIacVlZidbUYUOTbcaMaXbNtVcJ3D72x0c1J1DrJic53pdTpkyV0viZp56xeXPn2ZTJky2vINcSkoZYfX2tlVeUW0AQCtRGrVlR0bGClzmH8+2R3z9mAYEhVl/fKCX7QL9TDIl52jMwoGrsrLVNqKF7ui04KEB+oiOHDxUUnTt7ht1x+62aC0BvQIqPr595D0LU06Gok91AgaFQrY3Nza22a9due/21Nyw0NFygrG+gz0pP1tnLLz6rdHkO5FwPTP4OuOT6UIpykMW4YP1hX8N/ee3FF1htTZXGCH1Nu7zzzjuai/SB1JBlZfo7/coBAoAQKEaflpeVqvATayjzhQyCjz/+xJJTUqywuNiuve46KQ0PHsxVpsL3f/ADKUU//ugTHbAB0FhrmPfz5s1X/wBF+YNfJxCb9Zox4kDX2lPVwi+77BLr7+20r778Qvflgi3GHHOEawaKsk6wvpNCDmzDP5N1oKAgn1QUWUKg5mf+8B7ANNYYCm2Rhs9aj2KRVHv2MywJaEu+sEXgcIA2GT9ugvZxFNZnn7PMdn2925pViClwcB3HI3yvMg6GDWO+1tr0aePs+uuuHjwUChGA5GAC+wruHWA3btx4CwkO1fuyPpCRwv1iT3Iw56CuB2BLO7LWukW1pMNnugAAIABJREFUaEPul72aPiUTAKsI/p0182R5rUVHBllNXYfdf+9daqONGzdKKc16wX2NGjVSSmTmM2OBdRsPcaX3N7bITgLgyXMWbcfhGNcGiGZOdA9CSGwTWMfmnnGGXX75FTpI+NEPb7T6ulrnUNe8bc6cufb22+9pD+WZgzWF9wLOctDE/sphI4XUtmzdLOV3amqG2pwD5gceeEDXiP3ELbf8xPbuPWCLF58pKKp1x5v09j494zj286S6M8f+4SnqptC7z3//ExQ9/TX4ObtQlLX6m1DUrT7/zwotuZ6invT573QY5Ll5Twt4WsADRT1jwNMCnhb4rrfA1Vff8P9VivZ0dliAv6/5+XpZX0+nZaSl2vSpkywqMkLpvwQd3r6AM6dQklO8d0CwqafLqVrtQlH5jvb2noKiDgT0O6UKPV0x6vaLvBF9nEIPQFEeqvEWpeDMnt17BUX7e/ulZkHpgO9X6qhUPZzz2QS2AFrS2LOzs2zFucsULO/YsV1VbCkAQsosakUgJoEZ1ZETk5JUaAVlAQEcaeyoo8IjIqSMam/rUGBbdPy4FIJAWqANsAVfLvwQCWYAs/hdErCWlpZIFUVgh0KLIkdAMtLYCerkUVdXb8VFJYKDABWUKQTfBJcAEH7OZ3B/uXn5SpGLjI5W0IFaBwUIQJaAFPUKahvgL4E5cA0wRZuiwOnp6bLcvByluQIoCR4XLVyilDjSZfHtA5y0tPdZYnyEpaenKWCjwjt9SSGYxWedY9u377DOznZ5Cra1Ntvq1edbaVmxTZs21U6Wldue3buto73dzl2BH2mA4DIQgCCNEUMaLddL8Mx91jc0yAutq7tb1eddFS7BbGt7n61etVzB/9YtWyzQz98uX7vWgoID7ciRHIuICLMThcfU9twfqj2CTf48/vgTghZnnbVEYAfFJPfxxhuvC0oCK1C/EAgC2QnsUQgyHupq66TEwauVawVcHsnPM9/AIGtpx5suVoFqS0uXRUYECGrExcYKXlVWtlhyYphFhIcLUFOFeN4Z03VfFKrCGgEVEW2NYhUIjxITf09+RpANUHDSFcM1rgnAadvQwADNL6BoUGiY7dm7T2rRT9d/oWPfzDEZet+a6ioVWmpu6raIcF+lOlNwCaVhwpB4QTIOBQAQwFBUm6g/SQkHQBBkA0X4O36jjC0gTuKQBAFP1wMPqMAY5H5QCQFxgGu8D4ADsM6cZKyjrFx01mIBfX6HMUmKPn0LMGWMqIBKWppgA5AYQMvnc425eQVm3gFShk2bNkUHEP5+PlZTU2VnLVlkf/3rczZqxEgpYRctXGhjRmfZq6++ZpMnTxEEAib7+nkpzR5QAQQB+gA+fP38ram5RV51HLYARVGj9/T2CexzPUfyCi0uNlxzFygByHV9A4G+rGcc4jCOXIUoc7q5tdviYkjd7pDSMCSMtOhG6+3pl4K3s6PD2tp7LSUxVgXipk+bKguTAwf2CVjcdNOPrLamWpAIQLN50zY777zlGhsANNaeP//5z2pL2v+qq67SvzGuuW76mj+s1wAs+mHBgvn21ltvCujjuch6BejlPj5c95FShxsbm1VwyPHm7bWzlizAWEVekBxA7Ny5w+adMUcV2efNn6vDlnosHfz9dYCBbypKfg4o6Nepk6daWHCo+r2qusJi42IsNJyDtg4VyksZNtQmTZ4iFdix40X25F+etbzcElWo51oAVY0N9VqHmRu9fX2yIqAvsZMIDg6wmOhI+XemJEXY8KEpgqJUG8fmIyY2zhoaW9TX2qcG+rQeuMCGe3c8PSOstoZ1t0EWAi+9+LKqzwOgyk6WCyphV8B8ZZ9i7Qb8YbfBuMafEcWza53Bz5n7wOz/fOCXlpd7WPsaawOA3S1WxntxXSjcObhhjjFX+F0AG6rD4qJCZUWgcmZusc4hqmtuabH8o0dtydln67OlFC0ptQsvusgqqyqtqLBYYxr1JNcDpONAEZU8n89YCvAPUHFB+oy1zV0PmSNc74QJ2RYU4CPozPhmTWIssT8xvrh3V9lJe3CwxL8BjXnt66+/alHREXb99dcJArJ/sk7Q7qg0uRcOQWgHxulDDz2kfY59AvU2nsc5hw6oQjpj+2d3/ZtUsn/729/tjp/eZZ+t32B5+QW2du2l9u6771lu7lFLz0iTbQXXt2DBXOvqbLD58+bos1DOcnAGIGSuOzYykfr++GN/kjKY7A0sOICd9L+Pn4/a2l0/WSP5O/fNswRrGOsVazjjEkjOGqGD3uYWGztmtH21ebf94t9uVRtgscLhYHtHm9rp8OEcFR1jz6UtOOBF0cy+1tPTb+ER0dbU1HKq+BNtEx0bI1CIthJgSrs3NjXr+WH23DkaCzzLvPnG27KB8PfztbjYeJs2bYa98867Wst4jeMLe0zPJ/7+vpacwkFirS1adKZt3bbFmWctnVZeXmdjxoyUry77A1D0xz/+ke3cedCWL18o1SjjAyjKmsizi/u8SOY7G9U3/UTdA/LT/931FD1dVQoUpV90ePWN9Pnde/f9r+nzHij6XY+APPfvaQFPC5yKtz1N4WkBTwt4WuC73ALfrD4POTndU7S3q1OgAe4JFE3Hb+40pShqIaAoKYeqFkqaPAWSfAgtHDE+6fMOJOgTFAUUkLJKwAcUdR98T1eM8jPn5456kkCDwJPfBYqSok5l5t/+5+/Mx4vqz/j2OWoIP1+qkPrZ8RPHbRhBuC+epC2WlTXapkydpLR2UupXrTrfCvLzLSY6VrCOh3yCMgBhGsq1EyekoAUI4a0GnEwZOlRKquPHTjjAsLFRPqqoQYCdpE8T8AGMe/scMEI13bFjs6QWIcUXhRrgByUGEISAp7CwSO1HwAn4IWj6cuNX+k4RDQJXgAaqCoJZAuiMzNF24GCO+fkHCAwAtFTEo8ypfk2xIf4fsEKgz/0C2Qhc3nvvPcEHKghT4MRRTjZYevpom3fGAvvtbx8UICwvc+DgsePHbMWK5VKq7Nq1U2AZOJKQOFTFUwYG+nTPqaNGKGjasnWTimYUFxZZSXGx1GIUWgI4AaAJuOgzCj8AhAhqCQa57vyCAvOiondEhNXVO9VuGxpalBZfWFxpEeGBCtoZS23NLZYYH28RkWGCzgRvkyZPsKFDk23Lls0KzgB4qFmowEtwTqD78ccfS50UFx9jH364TrAU6HD2knMEmgjuuRYCYtKzAWaohfNy8zTOAEYHDx+2KJRAtbUKfosKCzWu6TMKaE2c4Ci3tm7ZbClJSbZtx2GbMilV6mQAAFWBKY5E0E6RFhSGqCWZD8Br1FkARcY+ylD6GDVkV5fZtddeYg21tVZ0/JglDBliI0elWlNrqx07XmiTp02zx/70nAUH+chDDohLhXtUgLKv6DJLS0uy1atWWWN9rfn6eGv8Al8I5gm4+WyqvgPvaQfug6CcuQgwRbVGG1179TVKn6c/meO8D0E1vrU33nij4A3jHEjKwQF2AEpDDw9XKv5ZZy8RuANyMiZ5DT/j94EeqMaYFyjoKDSCOo5UfHwzqT6fV1Aouws8YFEmkyo9Zcokmzptsn3yycfyFA0LDbWM9HRVn//ii43yDaQ98fdtambclQvUMS5Q3OGbCPzEloL0eVJvOZxAnYilg4q59fRawmDhlpaWNhV3qq5psPCwIIE0gIbrWdvd6+wwEWFB+t7c0iElaHNrm4qDseZOGD/RysvK7dwVeDR+oEJ2ba2t8ur92V0/tdCQQHvuuaetqLjS5s+fIvXovr17bcb0WVqXgKFYYtBfpOHizQtkAcJS8Ir2pQ+ZywBEvlgjURxyraQyP/bYo1J74x/M61kPgV9PP/WM1JIVFVWWeyRfkJi1ASuB1PRMW3L2Envhhb9LJZ+eNkpqsopK/A+nWHlpmeXn5dmla9faiuXn2ldfbdKaz5gI9A+0Lz/faD3d3XbWksWWnplq23dstZ6+blmUdHZ32ajUNHv3/XW2bt0nVlxy0nx8SO/ulXq0rqbOfAa9QJWW6+cnL1HW3N7+Xl0PXqDjstNt8aIFNmrkMOvv6VIxLqAo1hxe3v6Coqj/2Z9QwbtQlHunrbjenu4+CwoKsZKSMrv757+wjo4uKWWbW1uUsv/zn//cXnnlFamBgeTMB9YYrov5A5jCxoP5wM+Z0yeOH7UrLltjo0YMU9/wGmAbc5BDENYYDgQ4XOB92QMA74wvICWvzxoz2poamywhIVHqSlTBWVljVXDncG6u7dy1S+NwwYIz7eGHf6/CS/inFp4oko0J+yWgkvmOgpqxD9TkYKa9rV0AELsJNy2eccDY57qGDk2ylqY6swGnGrsD7Q4IgAG92XvYazgoYS6zNjD+uG7g7/PP/83WXnqxUrOBefz+22+/bePHT9Ac/fWvfy2bDGw0nKI/X2jPZT6ihp0/f56ALB6W7NuAPdSvZDqQGI0CODQsXHPbUWIXaE7jKUr7r1mz2jo76m3mjCm6H/ZWDlVHjBgldTTrPe3D/X/15WZLTk4RLGRPyM4eZ4dycqyppdX8A0h1b9CzCXMO6xn8tbl/1kvWL8YS6zoHtzwD0OYBfv7W1tyk8c9ayXMJqlMUtCjQs8aOkXqbQ03aZ+HCM+3dd9+xmtpqtXFEZLSVlVfp4IY1nnWX9x09ZozgLiCUOQwsP3wkV4ULeX45caJUYzw8LNAyUkfKl7ikuEyKWA449+8/qBR6rgW1KtcVEOAngH3ixDEbN26s9nf2ySHxyTpA5MCUfYC1nXl0440/sO07j9jq8xfZrbfeIjW5C0JdKMo8dZX47jM4/6bnyMHvbtq8+3P3uZDPoT3JRGE8AkTpc5Si7R3dln/0xClPUWwDlM30jfR5PZ1iR+optPRdDoE89+5pAU8LDLaAJ33eMxQ8LeBpge90C7jp86cXWjrdU5T0eTxFT0+fnzQhW36EeEcReBDUA0X1wIo3G6laVPIldTUgQIWWCC5dT1H+DlTjgZdgxfWSch+G6RBXVeOk2DtQlLR5FBcUWiJ99sD+g/brX91vmemZClYIOFC74M04fNhwq66pli9ad0+X/E/nzz/DEhLjBQmBohdeeIHAAmmYgFACU4JYlIQAuQ8//ljeoqhUAHgEARTlaG5pVtCEGtAL5YOvr4LVpUvPUeAKGN1/gMqrC5RCSiEdVJwoTgGLeHQBMbivhCGOjyZBH5CM4IagFBDX2dElZQwgE6UWASU/I3ABTAAl2jt6pGijfQA6KMnol9Y2R6lz0UUX2vvvv6fAE0ZNuwEvUerl5+daZFSoiib4+wdaelqGgoqxY8ep2jIps6iEAGD42hH0PfLI7624uEh+jVgS5Bfg7WY2ZEi0iicNicdPc5rt+pprbDNfb7OY6EC75OKLLTqK4kIRgqDcC6mbJwqLlJ4JCCCwZbyg+ALy5Rw+LAUkgR3tSkBL0Ltt+3anAnB/vwX5B1gfitLqBpszc4IK56Slj7IxYzIFee6995cWEhpi999/v9JBKaKDwhVQgY9iYJCfVMMuHKJY1dKlyxQM4z0K6KatUaMAHkjn5rVA9MTkFGvqaLeUYcMsMyPTnnjiGYuJDhZsOnfFcutoa7eRI0cIvHd3ddonH2+0tZesUnALHMHHbdPmbfosfF1pE8YgfU6QjloP5SiFeVB7Aao++OBjCw8PFtwN9POzV1/7wEamRFrK0OFSbfd7eVm/l7cdOFhgfv7YQHoptRNlKyn0qGerq+rle3jVFZfb1zu3ywoDWOlWKwesEJQDRYHFQEo37Zd2R9nHa4CiM6ZNF9QErPEFsOFQgNfwuYxrPpsxzvUzT1DWuUVjgFgAHgAQcwSADWDh9UA+5gn9z3tyjUAH3oOUepSire09mvvAcDwxh8THqghYUDBprG3W3tomKIr6kqj4+PFSu+iiVVKGYWmQl39Yqd98oRTz9XUKnOFFyNjbu++AVOJAdYJvAATrDAF5WHiEefn4WllFjQX4O4c4wA9Hod6nasgR4U5xI+Z1fsEJHS6h/ALy0m5dPd0OPPHxU0GypIREwaPOjnbpqJnLy5edbYkJcZaXd1jp/suWnSMF5PZt223xorPtk08+FUwnNRfVLlCbdFvUz0BR2h3g7fahW+iF74A01pRzz11hzz77jPwZXaUo6x5rz333/mowldjHDh08PKiUDVQq8pRpM7Qe0oZAadLSa2urbdbsGSp+hqfo0nPOMaqE4/mIoj8zc7Q+c8umLZabc8RmzZxhi5cssl1f7xQk9vX3URG3qdOnSc159y/vs5zDVFUHJnZZY2OrDR8+yqorq62lrVl9F6Qq8t4qtsTaZt6m/ueE7z8euNcWzJ9rLc0N9uUX62UBM2Z0hiBK/4CPvIoFcwb6BHRcv0PADGMfUAhcDQgIkkL133727/IIReXOgWDB8VL71b3/LmgHFGRtASoyd5nLwCXSooFGAML77rtP/w5APnTgkJ2z5IxTleY5mGG+sBYCDpkbjCfmEUp/1H70CwAMBeJZixepEBdjks/gMAV15+49e1QoENU9BwvsXa5StK6+zj54f50sEACMHMZwyDZ2bLb2EK6R9z8xaNfipJF7DWZ4OOOfwxqUuEkJsVKc036sU266PJDQTSMHZLKWuGsM6wafuXXrZrvzrjvMz89HKn35JldU2DXXXCtAiScxkJhxzbrA3Lr++ht0gMicqa1ttuuuXavDDQ5R4uOGSAXOfUVGxdjmLVvl+wxgxXoGkA8k3X8oz+Jj2aemWOGJHFt7yYXaF7h3FJRYY/h4+wksstdSHDB1VLrNn79A+zLWKk8//YwtOHOh7dq9R6pVxyd9QLAfoM0axv+zdzIPOcihXdnzuY+q6nqLigi25qZ2i4sO1WEQh41kkrBWYP2BTzZZJxxu8rscrB48eMBGjhqhvjh35fn2yWcbdRDGswX/hnc4sJrDxM6ubuvq6rPomAgLkl90tQptcajHAdvIEcNsaGK8dXW269Djy42btBcXFZXpoO266663Pz76B2tubjPEnVOnTbLExHj5aW/4/DP9ztYtO43CWunpqSroxVqHvzbFlRjDHF6TSh8QGHAKijI/mWcqpOmDavQfofjpFkrf/Dvz3FWJulCUQksuFAWM9vb2/zcoyjz9Z+nzHij6nQ5/PDfvaQFPC5zWAh4o6hkOnhbwtMB3ugVcpeg/8xQd6O2Rp6iP94AN9HXb6Ix0mzJpvKAoiofevn7rG6zaS5qkLz58MtTv0UMvla0JTgmWSN8VOOnuUXq9AIIXKlMHKPDlKgPcFDMCKtenC6UogAQoihqKoj2PP/4nJ93Vx8/6+/qlmiI4ALoQmAImgV4ormbPmmH9A726btLSKHoDbBqdMVoQYfnyFU56c0eHiq18uv4zQbG8/PzB6tN9SuVbtnyFo2p56y07djSfnDAp2GpqUclFOxWbB1UywEqUn0AmlFPAH6AHD/UoQqggDaCh4AgBNYEvhZa8vZziUrQbgQZBDj8jjRLg1NHZaYWFxdbe0WuBQYEK+ABppMKjsgIqUZglLDzcSS3t7bGGhk4LDnEUvaioCG4ooNXe3qqUS9qTtMXg4BDbu2ef4AdBIgEtKpLb7vilzT9jkoK29es3WmhokEVGxivYjomNku8YNgv4i6ZnpFpq6kgrLSlRCu2111zjwKZeChXhvdgpAI2alpiIdj/77HNUXZjUeYAUkOroseNSNKGsHDZ8hM2cOcsmTppszzzzjEVGRFh5SYmdLC+zpKQE27xtr82eOda+973r7f77f2XLli8V7Pl8wwapaH9y8y0KqF955VX1K4WhQkIDleYLVCIo37v3kN1zz89tbFa2wBjXSXugoiXYBk6gOMVqoK6hweIS4y0gOMjGjMmyl198WSBz65b9dtddPzRfby8rK0VlHCnvuwXz59uzzzxrt916m9K3wyOiLDAo1O688xeWmel4cjLeCaIZC6hHCfYJmFEZA0Q2bKBKstnYsRkWGR5hLY0NStOnn8ZNnGjbd+ywyppap4yFt7dAJwqhispGi4oMlGK3tbXdwsOCLcDP1y5de7FlZ4+1DevXW2rqKKk1b77px/bSSy+dKowExATWAtYAHeUnTwrKUvl46TlL7aUXX9R8JNhlzHJYwMEEMOPDDz8U0MRblHRugAhzgzlSUlpq8xfMFyAG1pPCS1V2rpn+pTq8e5hA+jdgnnnH61etWmWbt2yzjs4e27x5i6ofHztWYENT8GKMUDo97fT6a6/pPRMTEgS41n3woUDL7NlztC4lJsWr/wGtrB0oQjlkYD6hBAX8ozQibRml2IkTRUYeKOvLhg2f200/ucX2Hzwo4Mj9M46d6u6OnQifBfwEqHd2dUnhxdzEsw/FNK/j3yiuVF9Xp+JEHCIF+vtLocUco4hUTDTzuMOKSyptzmxn/aUITtYYFLsl6hfajbUB6wXUvAGBgWpDABTrDSCSv/N5wGXW5/3799nbb70pyP3pp59Y1tgsQbnJkyYLQKCS53CEIlAUbzt6tMrOmDtZhzSrVl9gR4+dEFTc+OXnNjQF31wOoAJUaAk16w9v/KG1NDerzzIzMtQmeB1WVlTJIiEzLV0qs37r1/3GxOHpfNKGjxxhiUnJ9sKLL9vuPfvMy9vPcg7nWVuHWUpSokBMWEiotbS1WPqgnyoFZXIO51h3T7fUdUpBDvCzR37/kGWNzrC+3m77fMNnAqKjR2cotdjHN0DX78AqoPd/haJOuq+/dbR3mY+Pn6ALkLimpk7rWV1DqwUF+9ott9wigM+8ZmxjWUA6MYCUgwTan/0GBSlwFOWnY5XQYuetXKG1nWwGFJvsB0A1fBo52Jo/b572DH7G2GYPYB+hTVkbKBYYGRElsMjaXFNbpzHn7esrVepIgbqjGiccVBzJzRXQWrnyPL0noPqLjRtVbG/fvv26ZtfKhc9nXvR2dw/a2LQLqM2cMV3rfGZGqm1Y/6nelzWa3/388002f/5sjTPGD/sP6wNjk4Mf1lCuk7E+bny29ibGLmsFqub169cPHvxV2cmTrTZ1aoYAKVXTi4uK7cYbf6h9fd269RYUbGpr1i3egz9HcvOU+ZA1dqzt2LlL7U7GA9YZjO+4+HitR6mjhltLS7WtveQiwVTWeZ4d/HwDpCplblK1noOyl196xRYuXCzgSSFDLGDGZI3VoV5gcLCgJX3sqmUrq6rUTvzhvVkP3ecY2khV2HkW6uq0jrYuW7r0LO3XTc0obidZcXGhZY8daydOHHf2j5YW9TkWFeyTKMI5BMsaO96qamr0c94TSx2+6uqbdPhJxgVQnwOcltYWgVLGM18OFI2z9rYWHVT89W+v2wWrltmHH36s8cGhFGCTQwIez7Ck4fmJubNu3Qdqaw4JyG5hPXv44YcGfeJ9laGxY8d+O//8c9R3PHOpwFH/gAo2uepZ5dQPps9/00/UfR48PYPITaF3nxnZM3mOYG6a+VhvnznV5/OP2u69+83H15/yaf9QiQ56mTqFlpzzD/76+KOPeHjAdzoS8ty8pwU8LeBZBD1jwNMCnhb4TrfA/6YUtb5enbOjFPUa6LVxY7PkKRoY4FRDBhg4D6qDp/j8ZdCXjb/xoD4wmFLvqgOAoQRCPMyiQiGYcNWi36xET1BBkElgSZVXfpdUM4rnHDh4yB5+5A+2+KwlglZdHV0KpnhfQCLpaaoo31BvCQlDLDMjTYUdKF7w2Wef2hVXXGHvv/+BxccPsQP7DwgmoKyicEtrW6tRnIDPdlKd5woiAEMIAEizoxIrUHTV+SsFJQA+AC0AC3ARkLVs2XJdD1CJQLCkuFRBLwHSG2+9YcNHDhOgw9tq966vbVz2OAU4+/fu12tQFAEy2jralUJ38NBBG5KYIACLQoVAlyCHdDcUbRQnwaOT9F8Fs339AngNjc36+bHjxbZkySIphI4W5NmQuCibPGm8gAngB1UrsAjFDqAAeEJADfR9+eVXlEo4ZfJUKW9KS8ttTNY4+bj19/daS2uTnblgjh07nmczZky10NBgS0lOsrFZWTYkbojS8oKDSL/ss+3bd0qpV3As18LCQ6RiOXfFufa73z1oCYnJ1t7RZenpmbZv/wGLjaVg1oAFBYdIlXr2OUvV1sePHbXiohOCRaT0FeTnWkpKoiruomb94Y3fF2B54fnn7aYf32yxMbG6BoLjMxcsFAjq7GqTchiVFW0AFCCtFrsEPictLUPFdfDeow+BZn989DGNa3wQB7x7LSw81AIDQpSWmBAfbxUV1TZ0aILddefttn7DJ0pP5NrWXLTGPv/8C6uuqrH58xbaV5u22vARo3Q9bko5YIVCWKSYEswDCoBUwAuAKamkqAGZFy3NrXbF5Zfbn//8pAAKhwC79+6RZx7zKSomWgCPtuN3gdyNTS1WWdVg0REhmqchoUG25KxFNiQuzmqqK62kuMgy0tNkRZCemirIyb2i/AoIClQ7BAYFCVSTEr/0HMezEHUi0JTrRkWGvyLpwoBMlHIobLkP5g/jHTACLEHxScosqjjuEaUVcwjgg1qNfmZ9AZqivHNVpyiQmKcUPGO+ATzxFHUgcKsU2fT9m2++aWsuulCKO+YoCnVeA5gDPowZS6ppq+YZn4ciWKnCbR2aQyjDaD/GB/ONAwBey+EMc2/c+PHyHwQeoYAmVTUhMVH+k0B85j5rE5/HeqICXh0dus+8PKrHD9WYGjVypLwR8fQEKoaFhkhxOXXKJDuSm2Njs0Zbb2+3FRYet3NXLJMC+eCBgzaZuXjshOAx8JfrdGDQDpsydargNYWcgFwcQMjPNSBAat2gwAA7djTPnnn6KR0CsfahDB0SnyDIzxhizfje974v1RiAKMA/UEpE1jeUlvgOA70PH8mRhUZDY61U6bNnz7QpUyZrTUClS9syxrGfIN2WNQrY09NLMbMmO2PefDuSm2+JiSlKXw4LQzHfaLfedocOUVCB1TW2WFREhNq0haJRQUEWHxtn//HAb2z7ju062Oqhh1bKAAAgAElEQVTu6tL7kmKMArGhsd3u/9W/2+KFZ1pHe5syBlgv2H9UWKvXUYeyzvMdeIM6l8+gn2gD+ofUeQ4T4uPw3/zQ7r7nATt78QJr7+y0L7fssItWrxQQfO211zS+GQ9uyjv3zVrKWGZO8x2Ijm0Kiubk5ESph9kvAVkoAhmTHPawxx47elT/VlVZacuXL9PcBAq+/MorKo6Tl5evjAv2SOYCbQuQLCwqVrsD7FC9M5YnT5lsRYVFgvTA4J1f71KqPeMeiMq9coiCEp7rRt0bGhJs47Kz7YsNX8jGgb3/vJXn6vorK8t12MmcYH9kXeL+2C9RhvJvjCsOBhmDjE/agvb+1a/v10ETykXsLACn9Mldd90lNWxFRa31cmbmZbZo0RzZ57B3PvfcX+2xx56w0LAQ8wsMEPjlcxnT+Fgz17du3abXkn4uu4iBAf17b0+PDg9Zkw4fPmT9fZ2WmZGu8e0WtqMtaYe62nqtca5SHCjJ8wpzn4OPocOG2dvvvWcTJk7UwQz7CXvo/gMHncOxbdsEi2lPICNtQb9zvUBunk+62tutvrHDQoPMzll6torEcb+tLU2y3WGdZF0NCgyyiPAIWSW0tXZoDgIWz5g/VwcxzPHYuFjbsfNrHSiyjwUEBulgD/9bvLk5+OT/+c49ZaSnWnZWum3bulnPGLxnwpAEQVQOf8is4Tod2B0utSdzKzMzQ+2CJzNrJffEgdrdd9+tZ2nGwm233WZbt+62Cy5YYTfddJOeZeQpP2gjoO/eXnp+dL/c50D+330O5PeYh4wdxgyvceEy46h/oH+wGKS31gg/v0Cn+vyRPDt46Ij+DXU/nyO1KFcxGPmzrww4pqb22B8f9vCA73Qk5Ll5Twt4WsCzCHrGgKcFPC3wnW6B/w2K+qpifI/19XZZf2+XoOgsgFcIaaEBUmmStkj6PCo0ne4rNcpJj/LxIqW0V16jbsElHoj5N77zgO6e+n+z+jwPrTwA8zqCRB60CeqBoqgYDh0+Yk89+5xS+EnL3rljp/n7BVjoILTg98eNzZZKNDIiXH6XpGcSgKJ0oADGyy+/KhUkMIrPQc1C8EOAxfUQbKHMAWLwb6gmeQ2QiMIn9XXVNmfOLAVKvJ6gDkUZ8AdYiCKN6wB0AhRQowDfUAJSuTg1PVW2Ag11DbZwwUIpYXIOHhJkIoUN5dF7778v6IM/JEFAXkGezZozSw/67a3tKo5BIILPGT6jtOmevfvtRGGxAhwKlQBFySnt6u6xCRMmqmAECpENn3yo/k1MxLPUz0JCg23y5Im6Jj6boKi6ukZ+m6jFvvpyk74fOJCjgDstbbQUU6VlRTZ0WKL193VZeESwZWamWWNTnQpyXX3lVZafl28tzW0W4B88qFSMsta2ZmtsrtF3AnlSJO+5517z9qaow3CLiIiymtp63UN3t+MjKD/C1DSpOgvy8wRjx2ZlarxVVhGgD0jBdMEFqxQg//EPj8jS4bK1l+kzXnzxZVkfjB8/UYVKurqpEF4upaijrkWt2SlFDYqrs5aco6rMBO9cB4Em4IMCVscLj5qf/4D8C0OCI6ytpcMCA4KtrLTK4oeEq5DH8uV4Zm6Uig44NHvWXHvyyactIz3LRo3KsC83bdbYYEw5dhK+Ulq6HrWMEwJCVz3KmMWr8NixYktOGqLiGAAAYDaWEG0djro4Ni5aASDBPSohYCZqmra2ThXmYBwCg1Evjh+XaT+68QdMXIuKCLNDB/erMjZeucFBQTpgqK6pUQomHrDVNbXyJgSAzpg+XZ6pKHYAakAZ0mhRRgE8ASOMZe4D1SRziyAbaANAROlG2jHwgOCXOUaQTfvyWt7X8dNbqD6ifVAvAZcIyI/kHBbAF3xsGrDrr7lA74P6tau7U8WDgIW8lgIg48Zla73hfYHcFOYBljJHGc9uJXNAUltru+Avqaku3Ny0abOukTYhSOdeURw6hXKq7MCB4zZ7zkSl9jOOmtv6LcDPpIZEgQ5AxcMSYJOfWyD4h2I2dWSqNTTWKf2fsYzCESgaGxttDY31gqLMVzz+sKegLbdT4GrCJIFa4LVb0Iq1gurrt952m8XGxQlmcL1OiviAvnOf2Hjs3rXN3nj9Na0dznoXLJU0ABgvRopYYU+Asg4AzXqflJSs8cShSHRUrOwmnnnmKbv6mivtpZeet4zMNNlYcBAVPyRWcIc+QhnKZwOUpL5uqLf2zlYH/hQcs+zsCZaUCGwaZTmHcu1Xv/qNtbZ12snyCqnx3HR++hfAwhpLgTPGyb79e+1kWZnmDqpsCuuxhmED8utf36MUffYlFPL0NbCRNRsIiuc0X4BSgBTjxPn/3sG08V6n2nxzm8XHJ0hp/tRfntGBA3sPqkDGOu+7kYOOlERBfhSPTuEZH401xhyvA/hzsEa2Qmd3h61evUrXVVNTbaNGjhD8nzhxvA7vhg8bZvfd+0u7686fStHM2MjJOSRQxriMiY3XoRiAHpsEfE1Hjx6jNYDMB+ZhW2ubUsFRPzJGUG+SUo4Ha8HxY7Ilqa2rEzDjEI2+J+UYsLll82ZrqKuz2JhoKy8tNa+BPnklT5s6RancAHCeA9jT6BfmA3OetuAQkH2ScYXnMu2J0pK2QbnPujokIVn7C3OKtuF9UIkz3pj3gGb+cD/MeRTjgEeKWB09fsICQ0IsMjpKNh/yiw4Pk5py1sxZlnvkiCw1rr/+envt1Vd03z/4/vfss08/FQRk/ausKLPzzlsp2x3gIv2VlJiscc4eA8SlrfhOOwO8Wa+lfl282P7+wvM2fsJEqW+Z71OnTbWPP/lEtjMckvRIxeijcUIfcE/8P2sH62toUJDV19aqsvtFF11ge/Z8bckpibJboc2Z16grsUjAMxUv2O6uXl0LaxxK9y++2GARkZFShrPvj80eZ8dPFFpxMQWW2iwyKlJ2DxwqUqwQCM38ZU+6bO1FtnkTBz6Jes7hO+ssaxlKXtZExhnrhwNOiwSUHfgeas3NjSokybhCAU2/89xHUcxduw7bFVesVmYPY59/d6Eo80uvHSzQ6f7/6RlDSq/39h6cpzxr9mj951qYu/gAc5LA8yeuFwMDXlJ+t7V12JHcAjuUk2sDA95Sip4ORd0HfkFRHpbM7NE/POThAd/pSMhz854W8LSAZxH0jAFPC3ha4DvdAt8Gig70AzW7BUWzs8bYzOlTTkFRfLh8VAzJR96aetDsd5SgSj30cdISUWgARV0DfYFSmek7D8eCqQNOyunpD8g8TPNzggPSsPh+ww03SFVyODfPHvjt7+Q7hwdZc1OzNTe1KE2TwIyv5UuXSX317jtv2+RJEywYpcugvxVB1Ntvv3sqnQyYQODEQ7ebtk6gx4M8cBa1CxAH9R5BTUFBngUF+snPEGUQoINACL9AUk25PwJMAg2A347tOwUZgAIEj4nJSXa88LgdOnRQRS0I5A4fzFGRHgInqpWjtCNdGXVJbn6ehYSH2rLly+RZWlFZZXt377VVq1YL1gKsSIFHEUT6WGtbuwIEAjK8R318vAZ9UX0EQVD8tDTUWVkp8LRV94H65sorL5d6ywV1wAzgEIEViqPOTgpKxKjwSl+fl9L3u7s7bMrUiVZSfNwmTBxr2dljrLDomAK+JWedZRXlFebl5WMhweFSflKoBBBwvDBfSjiCHT6DgjOky6JozMk5YhMmThb0wes0IBCA1aHAHcjCeGpqarOpU7KkEmxrb1FV7sjIMHvwwd/qnl55+SWbO2eOzZoxSynmL730spRwI0emSm3l42tSFBIQ09ZSQgYGWXRMrFL3gbJ47a1Zc7G+k56Ilx+BYnFpoVVWldqs2bOspKTctmw+ZJHh/vIuRf2VlBxvK5YvsZraSis8ccx6urpt/PhJaoMNGzba5MnT7c233rZhw4cJKAAMUHsBeYBWKJsEuJqaFHR+9Mkmmzk9W3CosrLGxmWPteZmwEGkvGsBb4cOH7KWlh5LS08S8GQ8RkRGKcgHivb3eynl0fFxA4JgazFgmelplpY6ynIO7ldhtZLiCktJjtEBA9AQuwb50RGgd3ULqBCwxsbEWHNTo+Ufrbbx2UOlSkOJRdAMzGAOuFWXuSfujYMGFFC8lkMEgAh/dw8/3EI0rkcnc4H5wzjkvV3vWaD25+s3KOBGjUZbAV84wAAwUaUc1TPXwbyeM2e2FLWklgNwBZ/rajU/md+sLbQXSjfGGcpi1NbAXyDUli1bBZmBPfQ/v8P14DfK/Ce9F3gyJCHR9u7D/zTcUtPSpYwsK6uwpOREKSwpesJnhISE2agRaZaXm29x8XFWV1ejOYj9SFRkuAoWnXXWInv1jQ/sph9eaSvPXW5//vOf5N25Zs1F9tprr9vq81cLIONZiDIXwExhnmf/+pw9/PvfqwgYXc21OhWgHd9TQDtQ9IsNn9qXG7/Q+BJQbGmVipoDBFRx3BtKRH7n9394zgL9zC64YKXSh2fNmiMYgQfj00//xXp6UXeP0nd8TzmU8PIesIaGetu6datU+6yhFMyifS+7/HLNIeDh8uXnWmhopCBGU2Ob3f+b/9TYxuu4qLhE6uTqmjpLTIgXHEGZhkJ199d7tO4DwEGZjJ2ikjILDeKgLMz6envst7/9T0sdNVLtyr7DdsOYqKyssLBwAHeAxhB7luN17ajP2Hf4jqqOuVNeVmHR0bH21ltv257d+5SmDWQCPHNvjD/a360+//zzz+tzGBtOsbccjR3AEpCe9a+5tckuvniNPpP1atHChYJ6OihrqLMRw4fb+s8+tQsvWK01DsjHfMrNPaK0bmxVliw5W2s+oBwLClS/HKpMmTJV1xMYEKjMAPoSkHXgQK7NmDFZBx3+qL+7uqUWZZ1oam4VGN+2fYfgJcpxUucpxiaZfn+v/dvP7tLa8/nnGzReUa6yb3NP7IuOp26P7p29lPt1fZL5d+YMql7sUVLTMmRpQtE72o9xghKeP/QJ89mtPk9fPPHEE5rfwN/X33zLThQXW9ggNGW/xL8WBSv+vOzDtCWglCyQO+643W6/7TYrLirSfImPj7P4uGhZrAA+mRMAz472TgFkACaHpex17PkcEnCf3BPzNzUtzaJiYqyislIHBes3bNB+zzzbt7/Aho+IFwzHBoK9WHvXoAKZ9+C6yksrlfIdGxVoa9ZcaJ999rGsZ7DQQNnMvVIIqKO9Q57cX365SWsQh2+TJ020pGTsOb5UcSVsAd54822prtm7jhwpcA5EgkIEDINDQnWghfKdPxQcu+Kyi62utkpriHuowlr31VdbtX4BgckWAUTTb6ifgaKsp6zbqLGpUP//2Dvv6Lqqa91P9d57s2RLttzkXjDuDdtgG0zvvacnN4EUUiCQSgiQTkgCARISmnHDNu6925LlIsnqvfde3vh9x9vxy3s3uX/c8ZL7OBrDQ1Y7Z++151p7z9/65jf52YsvvqhnLq4XIDQ7O9/uuutGKXxdDZgGL5a6e+n3+B4y48urgxwoys/5Ph/EO+MlywFPz0tQ1MfX5yIY9bD+vkGFp6eXr3V2dguKYrfB/W6IaonLlKKXP/A7z54vvvAjNw/4RGdC7pN3j4B7BNyLoDsG3CPgHoFP9Aj8MyiKpyiNlvCKpHx+7OhMdZ/386XDu7ce9D29vJTg+fr4uJJJ7f67uoji16Rkk47z/X2XwKer06/aO/0f3ecvN9N31HNASsqwSDJQfgABz+cX2Fe/8ZQtX3G1wAOlXyTJUeoAW60E57ZbblXyW1dbYwH+vvK+nDFj+qXy+ezs00r+Uag4HYB5T5IXEiKOhcQEaIVHIskAvwuEAVqsuW6Vbdq0QUo3Vwl7j5JRVIeUQQOsIiMipeZ75ZVXbPHiJTp2lSS3NKuErLa+znZs224R4eE2NDBk8+fOk8olPy9P6p8tW7eq4dOkKZNt1bWr7MjRo/LeoyS3sb7Jbr31NjWGwvuPxikkAD09g/ocHx8jdWhPb6+SX4CUo3gMCwmxmVOnyF6AcvOurg6rb2i1a65ZJKUVyTywkqQWdQkK0fa2DgsNDdd75+Tkmqenr9U31FtQkL/5+XtJvTh7zkybN2+2lG6FFwrU6Karo8vCwyMtwD/I4uMBTPtVflffWG0lpUWCYqh9b73ldqnGGpuaVYLc09uvBBUoCoDgfflM4p6UmGDd3TRTGbCIiDArLStRIrls2RJ74omvSFW3ccN6QdGR6SOl8AQe4D87bdoMQZv+AZJ4DyXAKBTfe+99XTNPL28pqIpLyqSUW7RosTz4ACEkkECxgCB/a2mtt+UrltvGjVvsdE6JZY3D967Y4uJi7POf/4xt2vSB3XvvXbZr53YLDAi0CxeK7NZb7rCDB45aTW29SqoPHzks6OaUm1IaTgxu2LDZfH09lWSTGAIUiTuuIb8/ZvRY27p1m9XUNmsN++EPnraWthZ78cWfWmxcjJSJgBNKhIEiakLR2WPFxaXW1tFlPsxrX0817QkJCrTPfPpT9u5f37aV16ywd/76toAokIGYRv3U1t6uMWlqbrEJEycqOW1qbLSRGekqpwT0O55vwE4HHDJf+D5qV75HUg2sYcxRizKvKcFnkwLYQVMsoIWAQkKCQAkq8T/84Q8qSwWevPTSy/azn71sz3zn6UtqPPwa+V02TLj2EyZmyceXDzwWr7xylqAYHw64qayukhpK4LfLlXwDRpubXPGPChRQSHy+8cZ7dttt1wk+cR4o2wAJW7d+rPPDcoG5glp785aPtQEydtx4qYyxTQAsA07xzAUyokru7OhV6TLl8MBlNi7wRcW3jzWLuN69Z6fdfNMN9uCDDwhE7d+31yZPnqSS+aSEJMG2I0dybOzYEXp/VN3HThy3P/35z+qM3t3TrXUZIMZazfXkaxqirH3/HTtx/JigBmsYarZ5c+er3BcY+NprrwtazZp1pe3YvvPSJhagFHuLm2+6Vdeqvr5ONhjnz5+xq69ZLpjL6+/ctV1jDgxEHcmaDNRxjUO5mivdffc9mtesDyGhkfaFz3/J1m3YYRHhgdbY3KmSbfnVdnba9BnTpDzGO3nz5i3W1tJOuyPr7sHuYNCSE2K1WQI8bGzptBHD4u3nP/+ZrAIAe9yX8C6lHLinl+Z/Q1KLAo35mWszz9UsS9BGcGZIlh8XCoosMNDlJXvi+CmVJDMf6D4OZAfSck24dzAXiDnmAWXV2EcAmIgjYCMbIIxFeWW51MB4oBITVAcQCwMD+GIH2cIF81VG//prf5ByFODHdeLvmROHDh+xqKhoQWrWB+YhTZWAV8QjGz94bWOBQjwSA8zHe++9zyoqqyx91Eg1ZcIXsqWtzSqrahSv+FVyTk2NDdbS1GTt7T0WGxUiKHrbrbfYhKzxUumzycCGDLYWbNagcmWOcn9jMwdIjUqc48E3FZDGesb4Lly4yE6czJZ1Cr6gAF0sNJhbTjMpRxXIOgDovfnmm3VOKEU/2rrF2ju7LWviRMtGUe/jI7jKMTMONJ1KiI+z5557Vqrl6qoqnf/SJUs09hUVZbJYYf1HeYmqlY+e7l5tanK9AL1skqFsTU5OEfAjLjZt2mmRUYFqtBYbFyd1ZWv7kCUlsmY0a91inaRJ0YRJWdrYA+yzjvPBfZUNpeLCQvP18ZYX+ZLFNJYrtczRIy04KEAes0Bm5jjjFRYSbijVuT+xCQzUjYmOVMVKUnKyDUtNtV/+6jdSrgK18UPGF7mru1ebo/iLFpdUaI3hfNl4+cbXviK17Lvvvqs5lp9faImJcToH4pj17cYbb9T67HwQF8Qx8X7hAl61xYLXP/7xj/U3nCNWR2fOnLNrr10l1air47xdakTnrMHevj76nqtqaOjS/YOf87XLwqPH1bATGwQzHSfv4e3j7Wrg5OFhA/2AXhcUxeYi98x5KUU9PX0uKUWd7vO8xuX+pXztVop+otMg98m7R8A9Av9byzv3cLhHwD0C7hH4BI7AfwWK0mhJlUpD/TYmc5QaLaEyJJlEWeeUz3tTJsY/z795jOLZ9I+gKA/3zoejIuVrx19KHni+vkqyUIqSzDz88MMqo7tQVGxf+erXbPKUqQJX7W3t1tzk6krO3wOQFsybL8BXU10lZURMbJS8BPEUxZcUb0uAHw/twBQevEkQSOJ5X3l/+bnKT5988kn74x//KChC8kbp2Kc/9aj96U9vqpkCiQRlc/wcwAIEQN0WHRUjkAZsQc3lKgd0+X/+9KWfqtQ2dViydbS3W0pSst15xx3yF00fMUKKlI2bNqnxyIyZM41u3U4p86FDh+2WW26Xggn14t59R6UKi4ykrK1dPQzo1t7Q1KhO9kAFoAjvX1XVYGEh/packCCFL6VyeBl+uG6zhYWhfvURKOEDEIzH3Jo1N9jpnFxrampRkpeWNlxqjOa2douPiTDzGLBlVy221LQkNYepq6uRolgNkcoqNDbeXr4WERElzzISwZq6SmtorFOSM2P6TMvNPWs+dJQfHJLiAygJyETpAtx12TXgQeulrulAUZpFocLLzy+2kGBv++IXvyDvvY0bN1h1VaXNmDbdgoOC1fiEJN3L01sNm0jkULUBGoDeQAXUd5T28v6UGzY2tQgY4NEG9B49ZqwSwg0bt1taWqw1t9bbNStX2t49B62mqs5GjRpt+efzzT/A1x566D5rbkYNGaEkt7amxqKj4uSVOH7cJPvlr34thc/2HdsudlOuF4ijTJGP3XsA/P6CgMTio48+KrDLB2BoeNoIe/rp7wpgYQlBco+1wo033mDlFWV28NAhgRHGDRAF2PHy8pViV/PWw6yru926OnstNNjHFsyfZ4UFeXbFzOl27myurltpSYmrdHX1asvOyREEAvqdys6WIpFmY0sWL5KqGNgBSGBDAGUWMAS4QfMRGo0BP/HZ5VyIQRSfAB7OF6jgNCoCGqHOdBoD7dq1Rx6VAAmSWa4VwIXXGOgDgPVc6vgNiHLZD9Ta2HFjpBIHxrAeEOOUHgNGeC95P0ZF6m/Z3OF1gO31dfUqc3epCavViIb1B6Uoc5pzwSeUJkZ0vv7gg7UXy/6btJESHhFpFZXV8h0mhvD0ZdMGaHHhQol5+3jZ3XffLU9UysT5OXHJOtXa0qTriO0EgBNriPz88xYcEmhXr1iua4ZtBH6dlGHPnT1HkJzjZJyBcsRQ9ukce+573xMw6OjsEGAQjPLyulSGCnT74L2/WkF+nuYCPweoZY4aLesKxmD79h0CpceOHtfYlJdXXGwSRQl3ko3MyJSfIpsLixcvtL17d9sDD94nBSFK5LDwEEFGQBfzizWDcaEUH8g+f+ECQWF5uTa12ptv/kl+wtu27bHYuCjNdxRuQDcU8qxvR48ese3bt1lzM9DIbPasmYJMeAwD6Rk71Kl8D3/cF198wTo72uXTCqgFNrEZxZoPDGe8+V2qHVxFC3+rVgDyAJBQyTfUN8mfkfP9xc9/JcV6YHCQVVRUW3p6msYPBTSxBmh3PBCJb66JY/9A/NKVnFjFegOIgxcy1g5sIJWWlkgJitIVQD5v7hw1M8LLkevMpsLevXtct03BsTjFEvCVeci9iPcC6Kupn6eX4ptx57jY/Ln22uts3/4DFhIeJrBKDFJR0D84qPUkY+Qo3XuwIhg3Zoy1tTZLNRro52tTp0wWYGYcab6DghU1IfOHMnYqIQQJW1svdWDna94bKAp8BNyjRmZ9JeYAqVSAYO/R2WOWnBB2qRkY914+iHM2UW666SaXZ3J0lH24foM1t7RYbU2t7rvY9ABq8RKNjYmR2n7ChCwrKrwgUMmG6iu/+Y3UrbfeeotdvWKZfGbZNGKThmvV2NAkgIzanTHADgcFOJt2/JzzYJ596T++bL955bd25Zw5lnv6jOxmnnjiSXv3/ffkyctGJCX4QEqgNed+oahQccd1pFEYVi6+Ph7W1zdksbGhlpgQp81myulRi2JJBDxlDvKsdCH/guYQ6xdNtwCbeBGj3MdXtLqmThYvbLygssY3tqOzWzGGbUdZRY0h+uX+yT0pOTHWUpITtFY7m7+OD21BQaGlpCTpunD+/I6zoYIamvPBAxV7Iq7n97//ff2ctYYmgdgHLV++zD772c/q2jlqUafEXkpsHyqJ/nMo6lgNOFCU12b8eF5gM8LTy1NrGtZAQ4MegqI8++AnevLUafP3D/qH5fOOGvVnL/3ELZL6BOY/7lN2j4B7BP42Au5F0B0N7hFwj8AnegT+GRTFUxQl3tBgn/X1dKr7/MzpU+TRSYJJ0upKIXEhc324usy7vut4iv5n5fOXdx7lgdd5SHXUoo7/H4kkJVmARx7SHSj6H088Kc9Ekob+Psr8h2zunDmClmrO9LnPyy8Tb8n58+ZQQKlkjuMjYUxISJKHGCo9oIuTvFIOCZgBhgBXUX2ifqB8j4dy1Fk02Jk4cZyVFBeprJ7yRMAE7wuMQpFJogwo0XHNnauEEf83oOIHa9fa4WPnLCLC2wb6+y02JlrDRrOeK2bM1OuQBHJs3/z2tyxzzBhb++FaKT43b9li8+YtsOPHsgUvSMD7KYv1cwHkhqZOCwzw1DXq6XN1nKWEUQqx4GCdGw0bvIZMikv5/8VGW0NjveXknLKOjiFLT48XjGCcUPMsWXKV5Z3Pt/LySo33/PkLLC+/UMlvX1+3mqYkJ8Xb9OlTzM/f2zIy0gUl8aWkqQTnjMcfSlqazACpyivLrLm5UQkt8An16fm8fCV2gKTWNpJBL3X8JcJI7PkMdEb9FR4ebCMzRlhxCQlsjYWFetn9998nNfBbb71lK6+52hLjE+zkiZO2ft16le+6vCp9BUOAhydOHBds41pxbQA0maPHqIS+t49SYz/76KPNgjDjs8ZfbOBRJKVZYVG+jR47xqoqa62+ttGGBj0FE729PdXZ/pGH77MjRw+omceg4M+QHTp41MaMGW+79+y1wKBAS0iMV0JNrKPMQW1FwinfuYAAHRvWDE4yzljJU7C80qVXhtEAACAASURBVM6fzxfEoAR4wYL5tnbdWgHhffv3CoiRQKP6AsJXVFRZX59L8QsUxaPQ02vI2tt6LDE+TF6BeIpGR0VYRXmpZaSnm7+fn+bSE08+aR+uW2e9ff124003S4VI8y26uwPrgF7MTUA60PD++++Xmo34dZWxHlJnaRRcgFKUdJRR45HKfEIhiochJcco4ID8QAyUdr/4xS+UWANbAcQolfBKZI4WFgAJ0gSqAXuAQiBoY2ODGpew+cHrM6+ZC8D+yxt2+Pj5qjzWtfHSbw31DRc9g5sVc4w/Hq40ISF2gNG5uXgmeqr5DeeIOpX5D3jiGEtKyywmNl7gnbJZ4h6wP+vKK+3kyVNWVl5t8+fPkQI6OMgFZF3NRHxc61Nbq/nRfb6zwxYtYo4fscamNrvjjhtt8qSJAr7ABsZ+0cKFsibBhxEotnHjRo13d2+P3X7HHdaK/2Hv3xRWLoDgUltRPv/7V1+xpsZ6xR2bQ/gN410IqKqurtUm0KwrrrSf/OQFwTfgOmp3V1dqD222cOxn1Vk8TGXz4REArXB5++KHyuYH15E5y/xF2QkMpxEVsAa4yLq/f/8B++tf31WssvGDQhPADAQLCQ21ispy279/nxVJ1d5n4aHBFhwULmUj8dfZ0SGomJY6zE6eOmHdvWZ33rrGvvKVL6txDZt1qESZc3z8remLyzuU8QdIsQg7Ni7MSdYDQAvQJTl5mB05ctSeefpZHTfjzH0Dj2tADfHOa0lJHhAgMEncPfDAA4rPhx79jA0flqBNNuZLT1+PgGxNXauNHjXMHn/sUTt//pyOA/UtoHf5sqssJCjIzpxxeVvTsf3kyRN6XyxT2MRh3QLwshaPGJGu98IuhGsD5Oe60RzPUV6iet8D5J8wwfbu2+/yUu7u0Tn19vXZ+KwsO3DwqEWEBdrErCwrvJBvlVWNNmp4nK1aeY3uGYJ3UZECoZyLc69wPLQBkvyfzUe6pbOmARUBZ3zGC5vNJ/w8Gavbb79D1QNcF9YRjp24YHy4bwFegYls0lFtAcCtqqm1I8eOWlBgkCpETp7MtWnTJsrChw1UfENbmpsFmNnIve3W27RJcPjwIRs7dowsQ0aNGqmNL46PMdyzmzWEDZUQWW0Q51xP1lnOh/Xjo60H7Nabr5FvN/cq1LoopoHNHB8q4qTkJNu555CNTB8mCwg2PrA9SUyK1z0VJT7g09/fV89MaWnDVMrPxghgl+vLGuBs8BLfA/2DFhMd7fI+TUy0rPFj7fjxY6o4OHb8uKUMS7O3/vRnCwoOERRFrYqnOFUCPCfxNQU6sgEJC7EJ40er0SLrKeARYM6mEms0zz3EP9ePsQAQc25877777tOm1e9//6rmx6xZM+1HP/qRlKLMHZ6Vjh3LtpUrl2kzm3ur4yvKGDrK0L8vn3cqDS63UuJ5xmm4STw4gBSVKM3jsG/iGcHDvARF8cw+lZ1rJ07mCIpeXj6Pp7L2Ei5aNjnPmz9/2d19/hOdCLlP3j0C7hG4lMO7h8I9Au4RcI/AJ3IE/qtQFE/Rnq72S1A0MiJcKiwHivKMSUMbPcwOuhop8X9fb8qj/vNGS8AFp/O8UOrf+YqSxPEAi4oDpVxjY4s99ND9AgAFhUX2xNe+bmnDR6gxQOqwVCsvq7Bbbr5Zak/+hkZL+MSdO3vG5syepW7bwAxKvki+vb19BSxJZkl2UKzgZwZ84bjwrkTZwvcpn6erNg/0fD81LcW8vT1U/oiKxPV7E5U4AFFRk5FMocrgwR4QRPKE6mrt2rVWUlZqND9F5Uiigx9mTFSUTZ40yTra29SIAeCyZOlSdULPy8+3hqYmW79ho91w440CbE9/5zn53eEzyHGRcEoB1dVhfVgfeHtbcGiwVG8ojUj88QcjScnJzrHujh6LikSJ0mZhYSE2b/5c27Ztq9Q/JB8ARPzw3n//A7vhhpvU6IFkCzCEuqi+gQQuxhob6y0+Idbqaqts2rTJNmXqRMFokrrO9nYbMXyEgBXJ2ISsiSpBJckdnj5cCjn85QCvZ86clXJpytRpSt4OHDysMcNvFFXUsWPHpb4jblKHpdjMmVMtMMDPXnv9D4qz6MhIqejiE+KUxN1z113W2tJi773zns4bpZ+jAAYK0WSlsPCCIA0JMYABGJuUnGI1tXXW3YMXq7fAFrEOkOY1gN/NLc3W3dMpxVVDfbOlpY6wpsZWNVTy8BiyCRPHWtb4TIuMDDPU1uPHjVejJ0D24ICHS+HcVG/js8YK4KJORmGJKoeE0+XHOWTDhyeq5BZ1EsdObJLwnziVb5kZwxR7eMCSSIdFoAKutIjIcJVrMt6nsnN0Dqjdenr61d0b4ESDKW9USr3d1tzcbcOSIixr3BhLS02xgwf2SalMSSrQg/JMmoYApGPj4gWtSNbP5ObaooULlORzzABJvFkBoHwPiAGQZB6gJgLakOyTeFNSTMLN+QCFsQ148803BUp5T2KZ+AOyrly5UiWs48dTtjsoyHrVVVdZbs5pfQ9Ix2fgKopvLDOwEGDu87ok68AmgBevyeYESX+CfDTbNEexuWBc2MTgXPgeMURMAryYB2wG0BiGY6a5FcdBaTCvhxKc1woOCdW8YMwLi4qlqAQcBIeEWEHBBcUxkJBrExMTLxBVUJAv9R0Arb+vV4AHz8HmlkZtWOzZfcgWLZpl99xzt23YsF5A5OSJ4zYsOVm2JBwHzag4XgDVw48+YhkjR2prCjWVAxsA5Vw34ghl5PeefUZWKFwP5tviRUt0vbCr4DxfeuklW73qWvv617+hTueMD0AdpSOAF8sS/I1RzdOgDSX+ROB6RJi1d7RZYmKCNmAYP843KdHll4uyf+So0RYaEi4gxzV98smv2o5dhy01NVbn8ue33xYcw7MTawz8UWnKVN/gGv/oqFjz8Q40LFA4Z8ZBDZiCAjUfgHb33XuP3XzTTRYY4G/FRYUauzlz59ikSRN1f6A0mhjhg99nTBxrl79tyHVbWxs2HZ6y/qC0euuWbVZaVm5nzlGmHiFwy/pL3AIDgeOsb6z7nBtze82aNfbrX/9aY49VBJsfxeU1Nm6My54Fxd28OXO1jk2ZOkkNbGh+VldTIw/PXbt2ajzYyCHOAIvxCQlaN1m3eD82Cv7wh9cUH8A8NguaGptkV1BVVa1jYZ2jyRHrlrevv53MzpYKmDgEnJEZAaEZU+7l3Z2d1tbabiMzhtmkCeNtsL/PGhvqdc/hnsZcYf4y/xgD5o/Kx5uatOay2QFcZP4DThkL7p9sCqCiZF4B4f7jP75uyckx8mTlnsKaAfxjDeF6cy9jY4L7M+/ri7dnWYUawF0oKFBcoxDu6uzUxgDrOpuN2A6gDMWvtaqyyj7/uc9qM4Pvo9JnzuEFyvGxAbl92w7NV16DNQJ4y3szP1jTOBbm/BWzrrQjR47LQ5hxBprS8IhnEY6fDQleh2ZubDhQGcIzAYCRDU9iNTV1mNVUV1pLS7dNnDDS5s2ba7W1NRYVGaE1jN+Jk+1CjRUVFmqdYcOVmOP7AX6+2gBiXqPkzxiZac//5Lc2clSiQD5VAjQoxMObCgw2adSFfmBQjScRdE+dMlHPXZTIA5tRt7IBx5rqspfw03Xj/yh+G5t77cbrl0sVLcud+jrdD1kr+B3mOlUB2dln7brrrtGGFs9xzCfiz4Giet67uJPulM47z4KX+4wyh1gzuB/wfacTPVB0YHBAUJS5iVoUKMpcRSkKGKUywmm09H8rn3c2P9xK0U9k+uM+afcIuEfgshFwK0Xd4eAeAfcIfKJH4J9BURvol6eop8eg9fd2qSELnqKULkuF2NOr8iU69lI+70BRSuZJkGi0pCSTpkoXO9LzfX4OqCAhdkrlnbKq/5talAQWpajzmU60RSWl9vhnPmtz5s6TAomGEnQqjpQXoKthype+8EV5nn249gMlAZ1d7SqnQ0GCV2BG+ijz8wtQkkIygAoN+IIygaSTJIhzIgm97rrrVPKIlxbJQUhYMHojJbC8HwkpzRDwDyRpc3XPDRcMBKriy4caimSC92hr71RCN3XaVPPx8lKJ//x5cy0lKcne+etfbNGihTqm++9/wCIio2zLxx8LcPH/hx991B544BEryC+2nv4hi4+Jumhn0G0+vt5SRAGf+vvNomNClfBjG0Cp4IcfbrDFi+fbnj37rL9n0Dq7By3A1ywqKsIyR4+y/fsP2axZU1X6zwfgivLxmJg4W7rkKlu/fqNUY5TvDx+RrrE6c+a0GkSgOsvKGmu33nazFRTkCUjiXUpZI4kcyWdnR5eSYgDRvAXz9NokmkCXp576poAkoBsfPLxFXV6YroZeubnnLD0jXUo2VDIDA71WXVVhH2/bbwsXTrexo8fo2u7evUtg4PHHHpPH5749e5VYknCjVpS33NIlFhEZpmuHAou4Gzt2nGIaReSOnbvs5KkcKX7PnKH8M0zfr2vosCtmTLBRmaNscGjADhw8ZOVlVRYXk6DGDp3tHdbc2mzXrl5hCQnRlpgYaxcK8mzmjJnqHPzd735P6sysCVmCosB1yl55f4AriTgQ1qXE7lO5LNCKWGCOnDhx3jw9zYKDaELmJWDsapTlY+OyxkkBeyr7pE2fMUMqyDff+pPmWVxcgjzu2AggKQZ8N7c0yGu3tbVXTXS+/c0nbOaMabZv724BBUAC6ujr1qyx/QcO6HosWrxETUWAj2s/+MCunHWF5gnxDrQB0KGc42vABl6iTjd6gAnzEvgLwMQzl/kFpKBLPOX1gFWSYOKXOYj/qJq+XGyCxvwhyQbCNDU0KgknYXY1PTqt9ybOf/f7VwXR8P4EpAAggF6ABTYJBDKCQ/U+gAr+UR6OhyYbC8QKKkRiFaUbMcg/AL/A0vx5AlgoXrl28fEJSvxRjuWeOScYiur5xKnzlj48yUZlZqoEH3UcoIGy3Lz8CwJWlMq3cRyB/jp2vBAjIsLlW0wJ9a5d+3W92dBhbn/5y1+2j7dusSWLFgqcvfHGGwIRHAtQ7tOf/YwU4Y1NTWqEBtRhvUVRJosTKUaH7JVf/0oKdZqDAXEByKxZgDYU6AcOHNQmDhsFdJlHwcuYoIDkgzH7ePs+S4wPlRcmfoj4CKJmjYmNFhCl7JamWJ4eniojRsnI+sHmioexVnVrfIGgwJiUYSl24iRd75vki+zr56njpnnZ0888rXLh0rIyKykut/vve8R+/OMXBMNQ3bE5x4O9mhi1ttua61ZKVTsqI8N27dxh3/jWD+2hB26yz3zm05rnxB5zjA9X13n8pOlC7yqvZ8wYF09Pb81dPq9fv8E6O7ql9AaKosAn5hhTSq6Zv8QUqmI223gN4s2xOWDt4R7InKmrb9LGBKXzfK8gL08K+6RkoFaLurzX19ba6lUr7d1339FmHmCQTTfie/mKFYLxO3bslNoeWM0YE4+MMUCxvKxcjfUosWdTgg+uZV5+gUXHxtvR4ydcsL+++aI3tL/VNTTbuLGjVHaOHUFzY6OFBPtb+vBUlZx7e3pq3WQeYCPx2muvCcoyT2mcxdhxPNjGsKHBRgnnzzmzbjCn2MwZO26c/LC5r37rW98zPz+T4h1rC8fnm/FjLQe0Ot3Heb8VV1+jZoPlFZUa6/fee09qYMaaTb7QkBCX6ndwQPYiXKdxY8Zq7gGh8eXF3oF1iI03NksAbuPGjrdnnvmu1hgU1GyO8H02RzhfxpbzuuOOO23b9l2a93yfJnzA/F279+j8gb8oRlmbhqWlCRDzWrwuXr+sHZ/61OO2fdvHqlYA1AMf8WRnA7Ohvk7WLny/qrLCPvjgfa1x+M6i0FWzpuAQrf1FxcWyMUpITLaPNm+xlGGpdvbseVkiAEUrK6utrb3DWlrbtKEIRMcmpaaqzBYumKs1lA0pqllYi7lWxDLv0dLSaVFRoVqXnQ0u4ow47+vrkYKZ5ybuE3wQY4BQ7t/XXrtanqKMH3PNUWc7cNQTX6aLH85zIF86UNSl1O6/pHB2PTOywdcjP1F8RTlv7HWc8nnHUxQwyv34H3Wfd9775Refd/OAT3Qm5D559wi4R8C9CLpjwD0C7hH4RI/Avfc+NIS/GooiPbTSIOliIxL8rDwENAGjpvL5EWmpNnvWDCkZSCKlgiTZHuiXqoyEg1IwV6fcHvOkWJJv0Lyor/dSAsr3nNLEv/cSdTr/cmEcDymgJWVYlJ/df/89SsSyT+dKKUqpGOXQoSGhKi+jLA0lB687a+YV8mjr6+1RU4LklEQ1sMCPCy/A4WnpakhAMg6YAsKgcOEfiROJGEmsAwAOHjxmjz/+kO3cudMioyMsIiLUunq6pOIjEeChPSfntJI6yk7psivFatYEdZ6mDJWkAQhIYlJUUialTFCgv/V2uxqA4H9HCT0JEWqiX/7yV1LFfOfpZ6RWXLbiGjXEeP31N2xw0FPqK+BT/0Cf1LskhOPHj1NCXldHGXCwusrz/ZUrr1ECJm+3xmarq26QigTVpNmgzZ03xzo62gRRAbckPyS37777vjqwnzxxSjADKAI8cjVzilOZbGt7r82+YoKahFA6O3FSllRGwPKgwECVgAPEeF/gH2DZy8dHCiaSd1RohReKlLgtW7HCTp3KtqnTpqvsE4VNeUWFSpqzJkx0KXjOnNb3g4N9FFejM0dbdFSkzu2DDzZbUlKk/FJnTp+uknbACVCJEuPo6CgbGOy3pCQUVZQupumYSNRR0lBmeKGwyM6dz7c33viLxcVFSQXM9wBYQFQ6/C69apHVNzTa2TP51tvdL8BOzOMBSfOp5577tr3xxmsCuKiZamvqbdv2wzYqI01eeEMeNMTqFxxkbIjz0lLUlUE6LtTLqNBoQkIDInxRiUtUZ7/65a9VCg9AxYoAxVtrO9BjSKXj+6R4DtN4sgGQkpKqLuh4uqLSUrmwr6e1t3VaXEyYNTa02H333Kru8/v37VHjL9TKqMAmTpqkRL7gQqHUXfkFBYrxmupq+TaSqBJvzB8gGOXkzF3AI0AXBRZqXGABKjpUWMwZFEZSLefkCEoAPnld5gelnMxLAARqM1R46qDu4SHYhlL04P4Del1Xd/nZajTmsmKIlaIQwEJCDhABduHVyPrC8TE2gKEFCxYK0nCsfNBEiGsMKCJmgdEomSnv3b/vgH4XYAB8nz3nSsEYXh8FJdcG39WGRpe/sH9AoCwM3nlnrdbVuXOvlJIUNTCl6iiRmUsuVZhZW0enRYahwO+1zs5e8/Uxy8oaJ8X1mXPFFhnqqzF57PFH7cjhQ5aakiRoReMZgAzrAOPz7ae/Y5SK0mwLeOA0OuEYnPWVzarzZ8+oRDs4KESvixciAB20SJf1YSmp9vzzP1E5sQs8j9QGFNcCEERDI6AM6wdlyDSye+yxRwT0N27aoLWOtZr1tKa6xtLTR2oO8x7EHTYaO3bscjWNSk4SQEPNuXHzbvPzNc2D5GHJdtVVS+2ZZ39mkycNt/kL5gvOAvjnzsEHuk9eu5RHs4HB7YaS5O7uXhudOUJz/q4777A3/vi67du3VwCS+UPzNM6BY3OpZ310LswfxotryWfgKRsKqNHwUwYUP//jF2zc+Cw7fea01nyA0NNPP60Y4n4BUAeMAoFYQ1FCUmnw7LPPaj4Qr6xZk6dMsy1bd1hYWIDuoW3tfXb7LddJsQ/8raqosFMnT9hVS5dIAY5NBjHMvMk5nS1fVuILiM06wRzk/sM8wd6EWD2Te0b3GtZKoBrHos70O3ZZaHikHTt+UhubqMHZeAI4t3f2WGxMhCoW4uNidW+qr2s2sPHcOZOkxu3r7dNrsknIfGDOsi6yiQEQ5P7OPKXhEfdjYD3rBACNc2cTbO68eZoX3E9/8IMfqYQcEMnYuzxuQwTo2FhhbUFdzrk///zzUrPOm79Q8JT4oQkTlRU8l0yaONHWrftQysuDB/bbksVLbOaMGdbZ2aGYROHOJtmESRMEAbXp5oXXcrcFBQbL75T7Nmvy0qVXaQ3EQoP1mb/v7R1UBUBcfKLGfs6cuVrPmRtcf7q8s8YAc9959z0B49CwcM0b1kU21LZs/djmzJmt61lT22TRkUFaqxjPsWNG26lTJ+UZyrMKMbx3z26rqam2Tz3+mDYg2BzqaG3T6+Ffej4vzxYsXKxNMJ6JgKI02aMaBeU3SmCXVQX2EMzwQYuKCLHurnZt6LJGU0kwYcI4xQnXju9xHerqGu3uu+/QBunvf/97wW+UpDU1VXqfGTOm6v7kdIn/6le/akeOHLMbblijzWzOiw9H7clYc131vHnRNsmpEnJK2x1FKZ+JGz4TN9wTiS3HU/TyRkte3n7/W6OloSHP/xIUdStFP9FpkPvk3SPgHgF3oyV3DLhHwD0Cn/QR+GdQlO7zeIrSfX6wv8fSh6cJilLaSfIIFOWhFMgpiIpUZ4gH74vd5QdRB/Sr+zxQ1FEKOJ6j/P3lpVI87PLvciBKYooq5fOf/7wSKzrV4im6a89e+/mvfm3RMahKGi19RLoaeGSNHy+VI6oGyhFJhOmwPmJ4qlSdQFJK52im4OeLIq1TUIPEDUUngI5j4OGbh3mnizbKNAAJCQGgxsvHy4aPSLWOzjb9/bRp06UGQVWKIhLVBYoW1KskTTNmzJRqAiiA+o8yWhRlKFumT5tiJ44f1TFS6jksJdkOHTqokj46iNP1fNNHm230mHHm4elt77z7vrV3dF9U/Q0p0SeJYvhp/gIABERSmk7pNokVqkZgKU0oKN8tL6u0iLAoO5mTZ6FBJP94yWXa6tUrbdOmjQKPqOpQ9gACJkyYpA7U+OqRRKLKI/kKDQtR6Scl9D7eqIUHbMyYTHm2xcXGWGNDg+AkUNZJdkk+eY3Q0Egl8SRLJJOAKsrWAXDA9tS04VLoAPVIOil3TU5JUTKOeiYoyFcAhLiimRIemCTSXDOOu6Ot3TZ/tNWmTplgY8aMtp07d0ghROkzasq8vPNKtvlH4k2HYZQ0gERUubt279V7Ox6xOadzlYRTHok3IWAVSFhVWWc5pyjX87GIsHCVPfv7+9j8+bNs6tRJVlZarKZFOdm5dqG43jLTUwUDfP3x8utQEgqcAcY53m7EFHEImGdeOWXiQAZB5IEhleOjCAOKoti57vrr5DEXLT/HZgE3IBzgFGDr50cp55DUgFyPxqY6eTEO9pslxIfbtCmTLCE+1ro62+VViUcj5ztm7FiVLwMRuSYAN0Dyto8/ttlXzlLMc235Hom006SLxBlQwmfGlw+nA7Mzl7h2zG9AKYoygArJNa/H3zI/mMuAMF4fkAVEZQ51dXRqbIBB/C7vrVgIDqIznD3yyMP6HrCKbs2oMIkPrh/l4QADNd/y8tLfAfqZ98QAUITzohyWeMN7GKCEypa5QQzhDwhUcTWXuaDjlh9uZbU8HYESrHGo9CIiI9VlHbVxQ1ObjcnMkNKtuaVNHs101cYzk7mEst4FPi7YksVzLScnWyX1Z84VWZCf2eIli62vp9tKii/IAxZ4Q7wzzkDhT33m09be0aHy6suhqGutdq2vrNF5585ab3e31IVz586TAtsF0Brto02b7YEHHrR33nlXpfJsyABN8/MKBIt379ml1ygurrDMzDRZRjzz3actNDTY3nrrDZWpE7tcr472DimaAfPAJcYqOWmYrV27zqZNnS5IHBcfKxB4+PhZmzl9jIWGhUr9Pjg0KLUrQGrbtqO29KorBEToOF1T02TjxmXpvFlntDHQ0mpxcZQMd1pyUoLm/Xefedo+99nPCEotVHOnfnXVpqSf+UZ8uRoHdul+RUzxO3zm/uDvH6j3w5eX9Wr3rr26dmyIMY9oLEO8AKpYy7j/EEeAZqxeiF1ejzgk/gTOauukVOZ73GeAslgZELvEKdYDeMiigKXhEcfGnOEcZ8++Ute14MIFbSKwYcMmFmsGazXwCPDMPKQJEeeAIpfrCmCiaRwNeDq6eq2v3wWmSsvLraunz+LjYqyrp9uamtssc2Sa1dfVmA8q2qF+8/X2sBtvuF4bIefOntPGAUpsqiGIKzYoOAbu6cQk90MANPMVhT7nicoVaMwmVGx8vP7/hz/8wb73vZdt9OhkxRb3fJe9gb/WBa4RYBLQzD2RtfLd9963T3/ms9ps/Mtf3nZtDPb3W+GFC671MPe0xpLrcMtNN+t+xNrDGDOvmfPD0lyqceIRMMsaUlpSpnnA33FtmA/EAfcGNvI4Lo6R+xdeocyNcePG63f5WV19i2VkDJeCkfcBmtIICWU41/3IiRxbunie5Z45o/jjWjMG+fl51tTSZbFRIWpghUoYSIzHMOdRWlpsBfnnbdXqldo8xaN6y6bN2kwCZrNpmJiUYn947XWV9KO0Zi0aognRkIeAKOsRJf2AUaDorTdfb+fOnhZoJn6IA+A284F70aFDxyw2NtJKyxstOtJfilyuNcponpew3Dlx4pzNnj1Z3ee5TqzlNKVk3aWxJM2tLtl3XPTz5H2IQweKOkDUKaNnfeJvnO87KlJXlRGKbc+LKlEPjfPgAOvZ37rP0wASpaiZlxuKftKTHPf5u0fAPQL/pRFwK0X/S8Pk/iX3CLhH4P/XEfhnUHSAJh1DA+bn62VDA702KiPdrryCbt7AlX7tLfn6+SmhY0GVh9oAD62u3X2khKiJerq79X3Hw8lpZkFpIg+6l5fMX/4wTHJEIsWDNg1Y+AwURTm2dt16e2/thxYTGyfQ2NXZZT7evgKwgBwe7imXo+SwrpbO3xG2ZOkieY1RnkaZO41OKCcGwJAwk3Ch4iFx5eGbzyRjvBbJGckdSZSUbE0NljFqhJ07f0ZJAkkocAY1FckBSoiDBw5J8UgSCsR588231ASD8noUhgUXipWgjBo5QsnnnXfcqk6/58+dFdAkoQCq/PGNN+18XoHdc+8DAi7ffubHFhhAYxBfeYWhPqLhE+XBJFlOGSnQgqSacjsSKxpO8LWgaHmlVVfVqZGQq/kU29vYnAAAIABJREFUSpI+W7p0sRJwklogNDCOY+D3Q4JD5d3FOeL12NTSpPNC6UYiNSFrvDrS0jEbBSlJva+Pt6Do0NCgklXGFIiRl1dg6emjpewgBihxRlmDAqiouEQebSMzRylhRYUHlCsrrzUqf4ODAxWD3d2o1Cg3TnSp4S6qE+vrGlQKDDitqqy0a1evspKSIvv44522YsViu/3222zthx/YgQP71TCI92UMUQg5DV7wg1y/YZOUYgAFmpnQjITY4mPV6lVWVl5qHZ1d5u3lZ0cOHbPg4DDr7+2z1LRkW7Rovnl7D5mHB9eg0wryC2znjiMWFORj/n7B5kcZpZ+3TZ02WZCThB/A1t3dJ7UO48+4AMuAAKixiEkUUcRZR3unFRYWW8GFMgsJ9tV1Dwym5L5XzZuAx4B/Gi1xTnTOplkUCfJDDz2sctzC4lIL8KMhmtmNN6wxX29P8/QYUofiUydP2o033CBgBaAGsFGWCbTGU5R52Y63YVqq5q8Di5mjwAEURk6pNjARqAVAAR7wfdRdnBsxBqxAhQSYYO6grGJOAlj4IF4BEk7zKafhUvbJU0qegSf8Dp9J5lmbUqU6y7jkZyclXlurXhNYRan8iPSRGlNiB9gJGOB6c0wk3gBnVFV4FVP6DyChfJljB7JOmz5FJesorfbt2y/Qs3PXbm1c5OWVWERkiEqXga0uIOklSM1rYdWw78BBNUjj/bFXOHb0iOYIsYDCmuOlkRUbHjOmT5dSDhU3cGLBvLnW2d6s2KL8HCDFOLKGZYwa6So5T04WUHSUWg4UdUpZ88+ftYa6es1HlIXAYMr+sUCgo/bKlasE2XJz8c6MVHMv1guuTUNDnbrONze327XXrrDlK65SyXd3d6eOcUT6CJdFQWCQjRqVqRjECgPAjOKc+U0Zen5evvwykSGyDk2bPtXGjR+reCkuLZYyD3A9YeJEWXZw3aZMnaqGKinJw+3c+Tzdd9h0YI1hwy4/v9DmzJmpcmrWoSef+Ip9+lOPC15PmzZV9hqPPfa4Xg/lIvOfY+bvmT+usnkvxTDqP9TxcbEJtnHjR2q6Rik964NfgJ822NgA43fxsuY6MH58AMFQcNKsi9jkurL2A5aAxPkFhYop/ID5XUq9uT8xf664YoZ1d3XYyIx0K7xQIPsH7lHAXtSEbH7t3b9PZc2AQWKDewvjw3theQCUDg8L130CAMccBZqz0dM/MGRNLe3amONeHUDjn94+l/Kwr0f3cD9fb9nnhIUEyxqlr6ffrpg50caMztR8LCstt2uuWan7Iu/NdeC9nfmTm5srCIrqkHPiOgIeuQ7MGepSiLkf/vCHtm8fvsLzNT+ZD44yEMUlMcBrEdvEKutiV3e3Ngn5Gfdk7vMoQF3A09PqahtsdGaGDUtJ0Rzifsz5c52dtaWzu1NzlrFhvWVs2PjDIoLvs0nD/GUThBJ7oDLXmDEnbriHEaeMhQcbxGaWkJioucJzA77OAFZiH1Uvc2zHzh22bPly2R7QMNEvgEZNkdbT1a11lNfDAgiLh4UL5smvt6iwwHJzc6y8osQee+xRxQuVOUcOHNHvlpWXSy0KZAcWo1CnZL6hEQsK4KILiuof6tEB7Iz6bcqk8fIBZ/y4L2/5eL9NnjhS6wXXk7hlrWVNZ/yIc2Aom4iMYU9Plx08eNwWLJhlL7zwwiUfdp7VuF/dfffd+kdcMJ+4roKhA65Nc67/5UDUec6+XC3qPBu6LD/+1iANr2Qvby9X+fyg6xw9PF22GTmnz8pT1NPTxw1F/39NXtzn5R4B9wj8t46AG4r+tw6n+8XcI+Aegf9pI/DPoChKUad83gb7BEVRioYEu8pRAQYOFOWLv4eiqBkopcef0KUgHdQDsbrVX4QEl5fP/333UR6gHeUcnnmNjc129913qjTtnffet70HDgrUoNSgwzjQjsSIBBX1RUpSsqDs6Zxs8/fzsXnz5+h4UI1s377D/HwBhWFS+JCMkNDie0ZSwHECGYqLy23atElKyPg9EjwA6U4aX4wabmfPnVGJIAkvyjwSB/4eSIJ/JskWCke6q/M7TjdVwEl1Tb2a9/T2dFpcbJTNm3OlDfT3qKQOL0GUFt4+vvb97//AfHwD7PFPf1ZdVZ/65ncEJ/oGBpTMMIa9PTRNitT5oiSpKC9Xkk85KcAMtSjl0CSMJBjtbR0ql0PxQllmRUWdBQZ52IoVywRPUcMePnrekhKClSSixBgaNEFkgAbnhVKKknzKNCnd5/VRXwIgAVLjxo5R53X80QDnrg7PdAMPt+PHT5mXl78RDowzZcionkakp8snjmTJPzBQr03ijHpUncO9aYjio8YqV86eYWWlJRbgH6hEH+uE0hJKU/sF2VylwYGK1x07tltqaoq6s3Ns33jq6/Jro7xPAF92DRxLj8UnJEoV+eG6DVIhk0jS5AkAX1FRbT19ZqtXLTEPzyGVlE+cMNXefOsdCwkMvNjoY6JFx4Tb1SuWWk7OSSnWNm3caOfOXdCxRoRHW1h4hMXGx1hjU72ALFYJTtyRiDqqGwAeqhtAAl6cxCfzpKoSkNplhw8fs5EjR6hz8/adu23y5PEWFk6znwZX1+nCIjVSoWy+rKxS1xEF4Ouvv2YBgYDNFuvpNluxbK4F+ru+jsMPsrTUlixerOS+uqZGUBTrAhq0kOwDLlGS0sCGkleOkePm+2wsEGNOAyuuORAdQMTPXB59rs0EkmtUx6iVgBYAFZRYXHfmHHHI18APlHLEBWPB9S3Iy5cyjzkAKEY1RTIOMFqydLFKZF3zD5XTDK07AEnGm7JjytyJJdSMvC5zgTmKxyFq7yuvnG3Zp7IFy1HbYQ3A73GMq1evkkcxzddYawDnKFnXrd9gwSFhisHmllYpyLGAACzLUzAgUHArM3O0lVVWai4BXYAOHN/M6TMEE8vLy9S8DmDS0kzpM0r4apWhc/2nTJ5oI9KSrLSkSGND+Txwig2j8ROyrKKy0kaPGSNFIbGk+L5ojeKsw71dXfbh2rWCZ0Bl4A2l1TRWY33Ak5YyesahprpOAA/VI5BE6/ogpaxmY8aOtkcffcROn84WdKRx1KTJkwSfOzs6BYlcTZp61bG+psbVXf63v/mtrhegb0T6cL2Op5eHbC2OHD2iJnQJiUmWnp6ha0C39Z///Bdas1NSUKd6We6Zszp2NsMAZmGhwVpngEo7tm+TUvSaq1fYt775lN11152KDZrKsGmCmo7ydmCdLGB8afrEPatXY8Zn1gM2FGgK9eyz37OtWz9WKT3XE6hG7NMcDFDOdSSGAXvEHeNK7PGBYvSdd95RrAHVgMPHjp+y/gGziRNoAOdjZ8/kWlcXjWVYK72Nhob4y7KGA+FZt7KzTynmed3G5kbFHI3vAFu8H2sYcw9FLjFFA0LuFZs2fWS1tY0WE4P1jbeFhaMArJZSWfYPvT0Ce8xZ1vWiohKLjAi21GHJ1tnRZvW1NTYsOcEyR2XId5j3ffed92358hWaU8xfoCGxyNes5YBM1KrMG96DeQpM5Dh5n6iYaP3s29/+tjYRliyZe0klzjpC5QZzn/lOWT42Irw+85d5lJ2dozVpy5bNagzH2FaUlwnoobRtbW4RtKZ5IRuGzBvWnrbWVq1hU6ZN0Vzjvk2sqjlUXoGU084zBHCZdQibF2IVRSpjD9RFRU6ccO2JFdZIYpFrgMco18TDy9NCQ8Ls0OFsW7R4ttS1rCElqPf9A4wJVFhYZmmpSRYdFW0nZFHjpXsn84Aml7GxURYSEmilpUXaBPTz97UxmaPNz9vP+nv75fdMk6eQ0HBVOKAI5frx7NDT268qELyMqU7h2Fib+vt6bPzYUZaS7KpEuOuuu9RBnrFljFlHsP/h3njhQon19JpNmUzjwEg9G7EJWllZbkeO5NqKFfPsBz/4gV6HGOBZjfjnNYGiTsm7A0WdZz4Hiv5nz83EsdOszLH9cIAqtk+sbVg/OJ6iQFE2S1CJnjx12ry9/f4hFHU26d3d5/+nZS7u43WPgHsE/rtHwA1F/7tH1P167hFwj8D/qBH4Z1DUy4ZsoL/XPGzABvq6LQNVzOwrVO7pSrE9LjVaIoFX4q3S+UH9H9Uc8JQncRI7HnBJ6EhAedgmOXOUAiiznAdf53uuskJfJZp0n6+qarO77lojhdnGjzbbwSNHbUR6hqtTdHGJEnlKT3k4R6FCoydKyfftPWBpqQmWNtzVbIXyNJKdE8dzBEdIdEjySIw4Bh7sSbD4P6WQJM4kd6hQSIDwvvtw3YfW3ddpwSHBSrD5fWABCe+UKVNt7doPBXaAWAAWOvii2Nm//6TFx4dadEycQCdllJ0drRYc5G811Q2WkR6vkmQUSyTbALmvPPGkrVq9xpYtv8Ze+OnL9t7ajywsLMgCAv01fokJlMu51LE4xDbTCbu1VQk+noNS8Pj5ymuRca6trhGMqa6pk2KpoKDQwsODyJls7NjRAj40oADeMAY0e9q2bYeNGJ5u77+/3jIyRggAhISFCHCivgEU09SIbrRc8/Pniy1zVIpNmTzJwsNCpDyiAzhwlqY6KFkuXChXYydHuUPyi6Kmg5Lbjk6rrAa2EmumcmB+j+ZUJG7EYG9fp6wRQoLDBAES4uOtp7tXf0vShkoVtWhiQpw1NNRbQICffe97z1pIaLC9/faf9bokbqiY+OC9SBhJKrErwFOUUnMAFl2dGaDq6noLDPS1tOFpsmM4ozLCKNu7e7/FRMepjDckJMjGZ42Wmpfy+dqaKvvg/fets7PbEF9fMXOWwGt0bJQdOnxQkA2AgQoRsAVAYJ6g0KMBFrEMRMR/1mmEQaxPnz7T/vrXdwS6GdeklCR1laesPzUtTapH/FFRuyHF8/UNEEgF0qNC9PXzspbmTktJilRJLFCeEk18RWmO1dHeriS4Fy83fFvHjLWjx44r+QceJgNz9+/T/EDtSuk7ijeUd8AO5gTXgfMBaDI3iD/OlzEHXvC3+Lwy94AlwA/UxyiSgI2OQozXQnHK3MzLK7O7775J85uvme+oJVGhATaI8zlzZysumbccF8sTnoKu6xwipVZ6BvC1WmPO8QE9GHdU0UAPXpvGSviO8vstLa2COkAf1pDsnBPaTGGOsI6wPqDM7ezqEfSiuQmxyDpJoyXAOj9nzuLTeeT4cQG+xqYWrY/p6cO1QVBXU6vrybihBMOvkzimZLmxAdWWr9191x127923qYT+N7/5jWKDGGJMKUulgQ1zBXDgKEW1Yl8sSwUuhAUH269/9SupFwGXqLJpwoNaDqDOsQmQtqNcxXOzU+uMC0wMyDokOiZC94IHH3xA4BbvS5T4KLmAIAnxNPhq07+wsAhLiMfq4az99Kcv2pFDR3Se9957j/X04iPpbx1dHeq8ju9iZFSkzZx5hSwHUJW+8spvray8Uh3nH3jwIXv11d+p2RvKztGZmbJGOXf2jD333LOCyT/8wfds8eJFtmrlNfbl//iSPfTQg4pJ1jZiZfnyq6V6c3mIUibvp7nE6wG7+F02FLCcKCkusxdeeFEQ/dTJHCl8UYpyr2MjjJhl04x1kc/EDpYRt99+u7366qv2ta99TWXFTmM3fGoPHDyq8mpsTYjPUyezBb+0qVVRbXGxEWpqOH7cWG02AXixUgCQcg9saGpQvLABR5zzjwZZzC3sG5g/QGmgH5s7LliYaAcPHrLKqlrrH/RUebV8IxvqBc64dpwX6wMqUSoYmpq6bOL4NEtNSbSG+lqBZzxz884XyBqG+cM9hvdjY4L7KZuH/APWozZ3FNlsIAIZUbvSEZxNEiD12rUfyR+aOAaootRkbWD9ANIxzwCYfGbtiYqOESDnnFh7mLecd2hwsO7lWePH6V7PesMzAXNfm4NhYTpfVQaEhlh3T4/uy7wm14yNVcA34NM1V0z3ceY+84tzY/0A+uF161h3OOX3qDZZL7iH8PdtNH0KC9d1YS1lc+/06Vzbu2+/efn4yf6HygY+eB5i3cXKgSZcGSOS7c47brP77r/bystL7ExuthTaPr5e1tbSZtetuk5Q9MjRo1JM1tTWy+sahWh1da0qG9o72OjpkkoUSCofeO5xvd0WEuRnEeEhWlepQEApj9Kea8g12rx5s8A062J5eY2eEfg9vmZtysk5ZWfOlduqa+bZU089dcm7mI1Gnh343fvuu+9SJRDn6Nh3qPnboGuM/hEUBaiy3jh/RxypzN7TwwICA1xQdJDX8DTz8JZSFJUoUNTHx98NRf9HZSTug3WPgHsE/lUj4Iai/6qRd7+vewTcI/BvMQL/DIr6eHoIiuIn1tPVbsNTh9mcK2daTHSUEg49xJM12JDKPQU1AakD/a7u8p5eUi7yoE8pIw+3JJpAM9dDrmsZdqlG/08oKkN9X7pjt15stISn6B1G9/mDh4/Y7157XUkF4JAyzOioGHkh8kGiv3rlKqku33/vXevt6TJvH095AdLgANXT+XOUKnaqdJukjqSKpJHjISlGyfb666/ruIE2JND8LgrOPXt3W1FZkc2ePetSyR+vQYJFSSFwh6/pVgysBCzQFCkvD8+zBCsrr7L4hGRBBkraw0IDLSE+2lrbmm3G9KnW29MtlUVgULB97vNftIcfetRGZY6zJ578uuWevWDhESHW09ttUdGRNjQ4pFJmjru1tVOqE7wCq6oaLDIiUIkTyT4JJJ5qJKJYDgAb8JtETdPW1mJ5FyrsnrvWCKaSCAKKSH6uvvoaO3Uqx3p7+tRsBEUdSjGUUlOnTrmk/szPyxPwwvOOcdyyeZM8UhcvXKhOvyj30tNHSK1VWlphZ85csC1btimxzxqfZX5+/paDF1xIiMYlJDTMRo8ZLdBFAxCVtXp7C57hfbnm+tX20xd+Ik8xIFNURJRt2bJV0A//VkDSpg0bbO6cK23jpvU2depke+aZ71hRcaH99a9/kZIHQOv42gJAiGnUu5u3bLXTuWd1PVEif/jhOiWZgC/gXlR0lIDQufPn7fDhM+brbRYXm6jrQBnwN576ijU21NDP2irKS629tU3l7nNmz7eengFXV+CqCps4aYK9/PLLahREjKHMpMx8w4YNKne/8cY1KvGneQXAEYDD2J7JPWszZlxhhw8fkarwiitm2oprVtjp0zl28NAByxw9Wio3/GhJyPEU7e8fkj8iIJ5r0NPbaW2t3TZ+7HCN1d133m4lxYUWGhKkRkuoRZmD+LmSzE+aPMVOnDyl6wMciIuNlW0DsACIwD9gAckwfrqAJ+KHJJv5APTmWrtUka5OxcQ4ZaokycAMAAkJOUk1ZeL8DLDCcQA/AC+MEdASJTiAktcEzAAsAR7ArYjIcIFw7B/4G+IfYAdY5/WJlw/XbRRUdtkWdGueAjcBICdOFVpMpK9UyiTm7e2DNmHCKCnBAF/Lll1l+/bv1nlwfkA/FIfZOactbXi6rAsAESyPtbXNlpqWJDUzHaGJbSw1evr7zdfPXzGFxQjQS6r15mbBWMYHVWVoCJ6WWJMMal3jnKdOmWgTx2daX2+XwAzxA5gB9iSlJKuzd3RMjPw3GVttNF0GJdQBenDQtmzerPmM5zHX6Lpr16hzNMdK/OApShn9po0faWyA86zh1bWNFh7mY4NDfXb//fcLPr7//nv28MMPqWER84O1gIY8zKmsrIkq7f7j62/a0aPHpQAemZ5ha9ZcZ4VFBQKq2GJ4eXvamLFjLCg4UGMaERkliwo8PZ944qs2bFiaHT5yTNcPAARNZB7TZA1v5b+8/Wd76aUXFQPPPftdS05OtM999rP2ja9/TRArN/e0QDuNszgm4kXl2F2duqeh2HTgDfAL4Agkr69rlIpv5MhR9u476yww2M/Shqfa6dw8i4wM0hyl3Jh4zz1bIkuKjIwk3auAToy/q5qg2Q4cOCK/5dY2PEnxW43W+7Lmc104FljR4kULrbGhXs2O8FvFD9ll9dCvcvrq2mrFLesTccPGFOsB9y7WLcFdXz+XJ24iGyZ0DO+TbUBMbIL1DXjYuYJCNVBiTe3t71OToJRhSXbTTTda9qkTtm/vbpWhv/zSC9ba1GinTh6XvQYQsqW5XQ3DeG/WAwAaClDWa2KS+MXrFnUxawP3VzYonMZ2eQX5tmXLFsVCYSGKbh+NI2XszEXUitz/iTdeCxjHGLL+ff/737eionK76qrFmvt8MP/2H8y1229ernlAs0LiAsjK2spGGvdIxhBA+c6779rkqVN0DqxbjBuWADRbQ4kOJORnQF3WTNYR1grO49y5s2rkhBcogJrz4L7D/6+/8UaNNWNA1QOWI9wz2OjhegNiDx46YubpY43NnRYTFa41p7d/0FJTkjXXeSZobkYVG2133HGLhYUFW2dnm508eUwbZWw4BweE4Hqj18N2Bn9Y1hdUqKiggaNd3di/9GgtQgns8nF3bXb3dHXY+HGjNKZY9bAOsYbwwbqJup9nBmIWYFxQUGIzZ06Rsh9ozcbI8ePZtnr1CtkbOSXyDz30kMaJJmsPP/zwpWdd4tGZW1zXvov+vZd7jvJzR8HpePs6JfR/qzQylc67mi2xgcffuMrn29o6pBQFjP4zpajzur/42U/dPODfIiNxH4R7BNwj8K8aAfci+K8aeff7ukfAPQL/FiPwz6AoSlE8RT09Bq2zvcVSkhJVPh8bEy01A8DApT4yNVqS79MQJfJ0pB+wQP8AKTW7OjsF43gQ5sEYFaTLVJ9yLqeU/m9NlhxIxUMxCT1JESobkkuUN6hN6D7/ne8+a5FR0VL4HTuarTLE6qoqJWAAGV9vHysrK1WjCsrF+vp7lDjTxAS1RFlptRIPkiGSS8ezkPfnPYGieAY631+6dKmgKLDm421brauv0669dpVUcSRZgEYUOkAtVynrXFu7dq3KZ1taOnV8jBHnTBl8SGiEoEhdbbVFRYbZtauvtmNHD1lZWbH8OWkGQpfjz3/+S3b9DTfbmLET7PmfvGhHj51QR3m/AF+V2KGgIdnFwxUQMXfOHHmU0VSpt6fXggICFW8jMzIsJBiVXJPrnHt7lbygdqJjPJBuxoxpgqQkRGVlFdbWYXbHbatsy5aPLX0ESqRGqchIOAdt0FatWilPNSDEhKwsJZJcs2HDUszby9NKi4tUBoq3X2xctMoa6aKbm3vOAgMjVNLd3dV9STWM12poOMrPYqlG0zPS1bADmwbGlbJVks1mPF1HDlf5fFhohMqXA/wCL3pCNij5DgsJEYy/7dab7dVXX7FHHn3QJk+eaN4+Xiq5JLHHioFkmv+jhAMmoPI5cvSYvff+Wp0r6jBKJalABHqQKEbHRFtZeZF5entZXW2TmhW1tnRoHnj7eNiECWPtlluut507t1lQoL9ljsq0999ba5/73Bdtw/rNSlBramts0uSJSqABAyTbKrn08BAAJAYBbiTxXCfOn3kFMGhqbJYCCKXvnj27tdGQMSrDZsyYblXVlfJgBfx/vG2fBQZ6W0xMnJricK4kxkDtru52G5aSZFcvXyY/y2tWLLO882fVhAOPRsrnOQ7K54GiAKqTp7IFXAEEYSTivT2aH3zwmVgAhADYgBeMKyXG2CMwJ52yeOYY15W57HQ5Zn3gPAEaJOhATuYPcITrSWwBNEnQgZvTp07TPOM1SewZO94L9XJvX48gHXOYElwUiWzecD4cIw1SSJwZP4Ai84drjKoOQHTs6DErKqqw0aPTtU4BZFB8o3BDvUZn+yNHD2pNQuF79uw5vddbf/qzrbn+RsEprAtGjEi3jz/eZq1tnWqcQjn4vn0HpHIKCA4WoACiU1YeFORS8qoEmjXVizXRQ/AZoAw4BcoS/0MDfZaelmiJCbEaR46L+EFdV1ZRbg88+KAavPj4+lxqJOV0nwcwM/5nT582NjIAMpT5E4dLl1ylZkL4DqK+fuutP1lW1gTb9vF26+wdssTYSKusbbSMtCTr6GzRHKSZTlUVzc0WaW3PHJ1p586dE/zy9PAUoKFL9U51mnf5tgLGkxISpCRnfwzLh9i4GPmJsq4AJLUm9w2Yp5e3eXn62G9+86qVlGAr4K0maHEJcbKJYE1nHWAzZv26DbZw4Tz74he/YM//+IcWHR1l995zjz3/4x+p/PzgwQMCVw8++JA2xFyNtUgH8DwF4LruY9ynGKNvfOMp3SNQo6NGo4x//76DlpCUaLOuvMLWb1inzvKU7vNawHyuAaCQ10C5tmzZUsE+fBfZBEA5Wl1Vaz6+gVKiogwFyAYFBmjOA/NROwNJ8WVeMH+evfPOX11NuIaGBB5Vbn/+jGKR68P7szahRgYAokRlHW5saBSgJ3a57o5NQmRUrO0/eFTl1YJNg4PmHxigc/AP9Le5c+cIgBYXXbBhKYn21Se/bNu2bFYp/fC0YZpvBflF8ovl/7w2x0IMct2YQ1RVsJHIWg4wZW6qqVZcnNS1oeEuf13+jvvWK6+8IniIep9ND+Y1ax1zk/NmM+GNN97QOaBiZr7u3btPClkUpPixBgUF2pNfeULPGqz9xKPUpe3tWvOA4MmJSRYWEa51LTE5SZuzTrO1j7dusxMnTup9Gc8dO3bqmqG2557IWsH8q6ur1TqJV7fjo5qUnGLPfPeZi5tGlVrHDh85qo0pxwKAcyGG6uobzcsn0Pbs3X8RJvJshLWQyQoCO5S21iappxcummfpI1ItLj7KfHw81Txx146dNtTvYY31jRZOVYSfnywRsBPatXuP5edfsLr6BvP0AvJj9zAgz1jmNes/KuCerjZLiKfpXK3WWNZP4qikpNyWL1/qWvurqxXHjAXrA9eV6/X444/bhg3rbPv2bWp8SSNMpyye8SopqdAGNlDUUYM6pe+cI/e0v4eijor9cjDqgEu+x9/zj2sFEKUJ2z9qtPTPPEXdUPTfIg1xH4R7BNwj8G8wAm4o+m9wEdyH4B4B9wj860bg3nsfHqIMSVrPoSFXN9CLaiISCo9BgCgqULOOthaG5J/NAAAgAElEQVRLjI+1WTOny3OQUjQe4nkodbrP60wudp/nvyhFUWehfMLbEbDh8olylUShrLhcFaBSN47jYvMlEhu+BpBQfkgCde2110p9czr3jL30s1/Y2PFZKk2vr6vTwz4P7PzNVUuWKhl6+8+USQ+qMzqJL8pKEj68yMrLquRLRpIFcAG08GAeH5+g5BCIg7qDRIaE7MYbb1JCBATZvHmTlZQV2T333a1kCdhEwoAqBpjDe1NGR9np3j177NixUxYXF4PhgJQ7NEUIDYuUgqesrMQaGmotOMjPAgN87VxelS1dNFnACCj65S8/YdffcJPNnrPAfvz8C/bue+stLS3Zuno69T6oxwAjfr6+ro7h9fUaa/5fVFhksTGxOoeYqGglPiQ5be2t1tLaKrhJUolCiyZJXJvHHntM57Fr1z55UD7yyP1WWFhk3V29VldXL8ABwKGxD76cjB0JBs1gTuec1ngCiQHRAHI6Ak+ZMtmyssZZRyfJaa8aUPn4BEl56lxzVFjAEsrnOZ+GxkabOGmiFKucJ13QUa2QhCckxNv4cWOkoJK3rY+vBQYE2UD/gCwLgHY0AaK7OjEZGRluDz50v44H/9MXX/ypgBHnns7547PajrekWUlpqW3bvtPOn89TnFAST/l0a1ubkvXAgADr7umyEelpdujwEZs3d4FFhEfZ8WMnBciBIB0dLVZfX2NLFi+0vr4ei4uNU/nv6lVrVBZPqSqQBv8+4p5GKcQ7wI+EEbDhNOwCNKDEAhhwnMwDunZXVdUIxNNkhHk284oZdjo31+Xf6ucr1RDXTePj6y8PWRqsyNdXmxe9NmlSls2edYWt+3CtGqhQHgu4PrBv30WA6oJEgcHBUqqiQqLUmmvInCaWiDXUxwBQzoVr6HSQdhonccyOFyKwFAjEnAJYApAcMAKMAObw9wBHgApAAcAAJFFJcGenYoxNF96XOavGLYODUlu6PFXrrbGxQe/J8eN5GBYepuZaQI+62nopOmmkAtSgpBhFI3CGkm3WnEMHD9vp03S0N1km4InJuaFcXbx4oa1d9575+vkItNDoLToqSkAR+wzigmvj7eOnWAd+dnT1yFsYwEr/52ApyNsFVrAi4PvEL+fv7+enOcs483VSYqLehw/GqrqywooL823G9MkqvwZEAmqwWli3fp02j3z9XSpRxsfl5ewhpbVU+kND9vOXf2bFRS6w5bJvmGQzZ86ydevWy08U6xCU12wM4EvJ5kBNLeXT4dbd3WFjxoy02bNnapyXL1+muOF1uG6sM8xDoDXl7iguB/oHbfjwEYJCAFPU7IBAQH5vX7elpqVaYFCAtbS2CJgw/zi2puZWld3/6U9v2/r1G235sqttx85dVlxaacNSk9Torat70FZdvUhwtr+v1z71qcft97971W699RaB129+8ymN29lzZ+2Xv/ylNgyYF+1t7bqXad3pcNloEHuAPa7HN7/5LYuMjDYvT28BTABTV2e3GuSwlmXnXrBvfPULmgfAdmK6r7/P9u0/YcFBHlLUMadfeukldalnXACnw6Umzpa3cFJyonV3odpuVaVFb1+v1nLOA1sAxue9d9/VhgBAkU057FuiYiIsLj7GAHmMqzMHiWNij/lCszDmJ5AUNT6KR9aSDRs/svqGFnUqZz3FqoR5ydpRUFigz4zbyIwR1trcZJMnTbAN6z+UxyibooC0ivIqKXYZK9YG5pqzQcdmE+9DrBFH3B+BZdwrUSGiag0KCbrUaI0xee6557ShQik2rwMY59hYE5wyajZQ8Lp0KWxjdT/ldyjVp3XP/Pnz5MvL76O2dJ4hBL37XHOJf8D0gKBAbfBgoQHIPnr0qEtFOTAgawfu54whsc86sXXLFs1P1iPgelJyvKWPGG6VVVWqcnjo4YdteHq61jNsHVBgb9i4Sepbxn33nt26fsBYD/O29IzRVlfXYOfyCiw8NNh1XI3NFhMZoU3KwcF+q63FW3mCFLEoaT29huQ3m3f2nNVW1VpFWYUNS02VshsoOnLUKPtw3Xo7ey7PgoJDLDg41AIC8YAfsJbWNqm/2fjDSobmmZWVtRYdHaZz/tIXvyDfVq4XEBu1Opt1fNB8kdhmjWUtvvmWm+3s2Vz74IONdvXVi7VpzbVm3O+8805VJ9xzz932wAMPXOo+7zzrOeXwDhTl7y73k3egqAMtnZ87GxVcU+ZsB4pqT0+pyJ3u82wq5Z45r2ZLHh7e/7B83g1F/3W5h/ud3SPgHoF/rxFwQ9F/r+vhPhr3CLhH4P/xCNxzz8MwUHl76fNl//fAB5SO5H096j7f190lxcjC+XMtJtrV0Afg4ShFHU9RkjrHU9TTPKRu6e7qkmqDZJMHYxQ5Kt/0cCmWeOh1Os66vu9SbvC7wDUSky984QtWWlpjt912va1evdpee/0N27jhYxuWmqLkliZDPMADuQAkwBa84wAoAA4aF5E40WiHBIwSYNRVe/bt1d/wHlILtncooSShv+66NYJzqCdIwq677jolN6gffve738pTj2QBDzySseycU+oav+yqpfLPxJ8MzzhgQGtLm0VFxKgktL2tU6VuwSERFhUTY7293fIGTBueYiUlhdbeMWjTpo6yu+++y8aNH2/PPvucyj2Tk4bZL3/1G3mKpqXEW3dPn1XVNljW2EypP10eeAApb8HD+Lg4O19QbKnJcUpcGUt5bfrSkKBZiiRK8ElSABrnzxfZ1Vcv0TgASH7721etv69fJeYkfbt27ZbKq6K6wbw9zKZOnaCE2+kujKrRUQqRVAGgUpKTBXc4vtGjMy8pcoCHqIiwX0BVBtgl+QWA8pqCRSHBOg9UKvxugRrUZCrZxhM2c+QoqVeAUaiAiLUJE7KsuqpS1wV1aiV+samptnrVaql8KOEFLn39G1+z8IhwGzNurErwXB5/NBWqFUigoZDLe7JJgArwg0cpCq5hKcl28vgJ8/DytsqqRhuelmQpySnyaQUCUdoKLH7zzTdUGouya9rUqfJAJFb5GvDb1t6ia+90ugb0Efucs6sE1kdlnQBSEua8PABhvMBgRvooy8k5o3hyfFy/9KUv2Qdr37d8GkyFhNj0GTOk7ATijBo1Wv5ylALTOOfQwf02ONBtY0aPtKDAQAEdzm3K5MmCTMDtoqJKNT9Rs6IAfxeQ7Oq23bsP2/Jl883L08sOHzp4yfuPOGITAUUryT/X3fGf47yczQcgBuWpvA+duokVYBEqMsZ81qxZghnMQeYeEIK/YW1A0cRY8LoosIExWAewoTFkAyoxxs+ysanBIiJREHPOFQIbVdXVKg1nHrDxYR5etnXrVps9e46AqJ+vv+Kc9YOk/siRo1KIUW4dHIRlQLXgOsn57DmzLCouzGJio2RZUFJUbAEcc22t4qy/b0DdqfGjTE0bISuGkrJaC48Is7aOThsacG3UsMZR4sv8lAdhW5vGGSBDLLGhsXz5co0d89JlP9KvuVVQkGfe3p6K+enTp5mPj5eNGJ5mxaVFtvKaq6XeVnMybVyx1oJiPfQarEsvvfSyym8nTJiocQS6jR03XgCzvbNDKrlNW/bIGiI+nmZEg7JSIH6rKstt5dVX2cIFc/U1x8cc5IMYYE7v27dPylt+DgjDs5S5TFywNg5PS9NYA8iddZTxycvPtwmTJgqgzZk7z7JPnZaKm0YyP//5Ly0zc4xg84GDx9QULjI8TDCfTZKoyHArvJBnjzzysG3d8pEUvWxSbdi0UZs3ySnJ9uJLL0odCxDlvsFrc0yMP+sO4Nq5d+zZs1dNzThuGs6hTqQCYM/evapSOHu20CZNGqMYBqpxbysuLjX/AJ9LdhfMX86T9ZY5QuxeOXuuvfHm2/I+BRhyHUtLirVhgz8pZdk01qqqbrMRw7hH9KlJGxtHbLZV1VRaTHyYRcdE6TU5zqSkZG0esb4BsHOycxVLxDRxxmdimZjOzy+14GBf3QPp5N50cQNBqsfGLouLCbTr16zRRsmGDett4fz59pe/vC2PajZfOKezZ84L0LIecw91eZmWCXTyvsA11jCngRqWJhwfSnvW1cwxowVy+T3uv3zmPs/84eeMOfPXseZgXeT1WY/4fZoicb/ma9YL1KfMBexfnGoTp3EWGw8Z6ekC1KxzNJYKjQhXrGEVwnvQYAkFPvcs1pjDBw8LALLh2tHeKUjI5tUtN92s61xWXmIVlRU2In2EOsqjAqcCoG9g0ErLyrX59d77H1h5ZaXgN8pt4q62vs0S46MsLCTMujq6tImAnUl1XYNFhYcoFhMS4wU/iQfi4oYb16jChftFYGCAIHpnW7sdOnDgf7H33tF1Vdfa91TvvRdLltwt996xARsbDKaZ3gntJqSQ3kNyuSEJLaEk9IRiMARCMe4F3Hu3ZcnqlmT13us3fs/W9vXNd9+bvH+QAfc9ZwwNtXP2Xnuuuebe81nPfKbmkONS9n/xwkWK8Vu3bbeIqCjFvsjIGJs4cZKdys1xGjR2d59j4bKRgp25fuIRPxNfiBH333uv2PbxcXFWVOQ0dOPF52n612e99uGHq2zOnBn2k5/8RPEJu7GBjW4q0hjoi+IDvJgTVzfebaLE+10wlRioBosDUiwuCOpukrtVRQJQfbzML4BGUl3W3d1rvj7+FhAYovJ5KgD4QlO0t98kHeBu+LvPlpwTkJzXs8/83oMH/ItzD8/pPBbwWOCLZQFPEPxizYdnNB4LeCzwL7bAPwZFYVd0qHN7d0ebOpVeOH+excc6IBTgA7XzMEUBRVUmBdtUX/1qhEKDA0BRGom4ZZtO5/r+AX0rpynTf2U0Ob/zkAxARtLwve99z8rLa+2GG65SWfmHH35sG9ZvtqLiKktPS1DyD3BCh2vAFI7vlsrysA6YBlsNsIaka/ee3ZY2GBCyWKwl2B0kYJwTBmt8XIKAErc0kIQY4AwQBc1EgCgS+dVr0AwFyJluVVUVYiL29XZbnLo59wm0am5sEZvByyiRDLPU1EHW0dljuacLBMBVVp41H18AkXppivIaMWKofeWeu5XQP/zww3bfvffr/DQo2bx5i02dOsPKyivFOFq3fr0YRVwjmnmAcoePHFYJOyAozTlITABXkBNwNEWjraAwX3NHggsrdu3a9bZ8+TVqolFYUGTFxSW2becBu/+e21Si+aMf/Vj6ZMnJibKxA7D6y84cn7FKH7GzUwAL80YSC9DFOQFHYAvx+2OP/U4NQ2jsQaJK8sl7+QwJEwkY9iMB43MwrgBZ3IYYjBHgChCYEm4SOvQDa2qqrLio3JYtu0Rl+iRYt95yi8VEx4ohA7Czbt16e++99yxjyGCBk1Ex0bbokiXW1Nxqq9esFVBbWlamY8Pegm0KIArrMyw02IoKClU6Xlh0RuAD1wMogv4l/kPyDvAGEIRPkexXV/O3MCWT2Grnzh02OmuEmujgg9iO18qVK2ULSpIBfAEcaD4C6ED3akAF3su8v/vO+2pes2fPbgFLsCTRWjtT5nRgXn799fbjH/1U8xmfkGRbtnxmcfEJAlX+/OrLFhsdZhFhaHAGCrjgxXoD4ALEYVyAkgB0JN6AdKwVfi4qLFI5N/PN31x2pzvf+IB04wbAJq4DNhZgCSww5gYgjtJhkl82NABzuE63PB7AhU0J1i2gKUAJwDtluICbbkMcAPWeni51Lk9MjLeys2Vq0lNTVytbAtYAoNKkB6YU9kxOSrXVq9cIEIO1hl4m/8vPK5CvwiSE0Q1ABhvuzTfftLbWdtlITCdfLxs9brilZwxS1/CpU6ZYSGCglZaU2KnsbIuMiJQGb3FJqQUGharLuLdvgDW1tFldQ4tNnjDOOtparQfQ0sdH52RcAMr4PTICSHXgTzD4sAnvw85sECCP4Ovna6VlpQJDZ8+eIQBl6BAaxkXZ2HFZOja+FhQYaH09vbo+V2+STZ6f/fQXNnLkaK1X/k5TFDa5YLfR2AxdXWLKrl27rLKmxeJjw7U2qmub7cbrrrBrr77cskbBUK0WQ3rbtm0CBvEnt4kWzD78FV1HtAhp3kJ3aoD52OgYrXPWD/eMv/zlzwL5Ptu61WJiY23m7FmatyuXXW3f/vZ3BeoD6AHw0yiou6ffqmpqLUM6jF229NLF9u47b9noUcPtlltusndWviVgZuSoUbZ23VrbvGWLXbt8uU2eOkX3qoz0wVZdVa2NHmKgU6lg8mkAY/xq08ZNAnNhCrIOuEZKt2mi5ecfoHXT0NAqmQXWPcdAb/aFl9+0QH+z0NBArQGOhZQMLGNshR5qcEi4jRs/wXbs3G5XLrvcmpoa7f33PrG0tFjNdaB/oPwiKiJKmy4nT5wSU5VNOy+ffhszYYRljRmhuAYj/Korr1aMJEbAagWUJ3YCjAEiopfJPYQNEI6PbwEadnSapabE2JzZaG0HCajlWkrPnLG+nh5rqK9XbGGuiGUw3LnfEn/Z3GCOsR9A+Lx587ReOS8sb9Y8887aJUbiGy7jGeAb3+OeSnzgM+hRuhsArFvpSA/olbPuiP/cq2F7l5ac0XXn5VXYHXdcq3tYfn7ewObJbG2yOVI4rdbS2izAj/UDKJqTm2tpGYMtISnR9u3Zq+viHk9Mo+rgogsvsvVr12vc8y+4wFavWm2TJ0+x3FM5dmD/frv8isvtxMljNn7CBJs9Z7a6v6NFHZ+QaMdOnLQf/ugnKl9vaO6x5OQYMbRpetfS2mHJKUlWW11jUyZOspyT2QI0IW8Thxhrd0+XmN40A0S3lGeNtWvXqEKGBnJsdrBpXZh/2irOlilGTp82Q+ubZwMkJ+ZdMF96pqwf9IILC4sk1UPjNey/dx9M2GSNER9ubGqzmKgQacMTa9kwuPaaq7UmYQb39fZYRUWtdfWYpaXG2MO//KXVN9bZI4/8uyoYkIbA1sT27373uwLGaUhJmb27we2CosRQ1olbCu/KVbhsYPde4sqyuCzS878jhAvTlHgklqiXr3n7+Kv7/PETp8QWpbEgoCiyN+eDoudYqYiRmtkzT3s0Rf/FqYfndB4LeCzwBbOABxT9gk2IZzgeC3gs8K+1wD8Divb2dJ4DRVNTEgWKJsTFqsza1XSSDpsaJ/1n+TwPwGh6wihFI8vpSt+vBJFEzGms5DvQybjf0SMdABzc3XwlhoGBSropzyotrbDly68SKLlnzz77/VNPm68vHVW9HY3DiAixOAFmXnnlFT3st7R02LBhGUrOaNBSWFRh93zlFqutq7XsHDqHRyg5JNniIZz3kXCFBIeKnQNYwBcsK8BSwAqYPABmGZkZ9sc/PacGDiNHUvpNp2fK5bfa6FEjBSypY3ZNvUVGRqshACV1sMdgP8XEJohdCJCKvmPhmXLLGpluDQ11auJx8803KVH83e8es9tuvc0GD860P/3peTGoxo2fpGtDO6yuqcmGpKcPdDEPFKPkZPYJJYnwf0mISejHj3e052hqQqLV3oGGpq+SV85DYgrgcs8999rjjz2hkrtTp/Jt2LDBAkVp0OEmOAXF5TZ6RKZAKhJHEmJeJLTYi/fhA9gWIAC77d69T2Av44J5AhACCAf4xveTJ/MsOjpUgAWfZU7Q/wM8g91Lsg1TEAmDw0dzbMklCyRlcOTwITt86ID0UAF50ccEnye55/133XmnmL51tcxDlD3//AvyhcGZ6RYQGGg+fr7qwuznHygdSLRMc06XWmpKtEBR2GTo+82bO1t6ets+22o33XijrfpkjQAKQB06TaM/65aS40torWEb/BBGJEApiS02O3jwgB0/cVRNv/BXwAyAUGxHeSjgAnPB57APfok98CfAUnQOhw4ZYfHxibZly2aBogAaF150oZWWl+pck6ZMsTdeXyHAr6Gx2fLzC5W0AwwD5KFbOX/eNM0ZQA1jhpXJGiVhhXlFOaVK1YOD9R5AMhpowNDKz8s71/UdoBT/YW0wJzCqAHS4Vl4w1ACG+D/HpuSf4+GfHA+gBvuhywmIBkhKYs38AY4A0uC7bGpgI1hdbtdvzr1mzScWEOhvPj5e5uPnI9mFyOgoJekAHmVlZ+3I0WNiQI/JGmtdXT3Sp5wxY6aVnilVqbaaew001wHsliTEtOmSzaCRCL6MRibxpqWty3wDSbbNxo0dam0tLfbkY4/ZOytXamPIq99swYILxebetXufrVu/0ZJS0mxU1ljLPZ2nTH3i+HG2b8+ec4xgAExpSjY0W2RY8Dm9S2zI2Lh2McDF2G23ltYWKy6tkH2vvnKRpaamWGREqHRzE5Pirbe722mChX5wGxs+nQLLHH3Gevv4o0+08cG8YKcbb7zRQkJD7dHf/Faga2RUtED93bv3W1BwgLSbkbQAaP7jc8+Yv2+/rV71kZpqYc+MjHT5KWuWMTLP+DL+jT/yObRmH3vsMQF5ocEhui5iPM2F0IQkbs2dN89WffKJzZ47R7IG48dNVJOjj1ettiFD0I9stuaWduvq7hNQjcQLDNGRw4fa9m277N57bpaExVNPPm5XXHG5TZk61f7w9B+sqLjYvvf971tjc5N8OiwkVBrL3IcA37AtoCjA7ocffiS94VUfr7Jbb71NkgjoWa5du04+DUsUViCgHkzPdeu2WFxchGIVm1I0O8OX+OKFH69du1ZrAz8CjELPk0aBFZVnBer+8pcP2949uwQisvYB4CjtptP4pImTbOtnuwV4cy9KSIqzwjOnbVBaknyGuZk6ZZo2LljfMTHOmkXuhNeuXUctPS1eXejb23ssMTFGfweoRW5izuw5tmjhQslwZGWN1nrNO33aMgBVz5zRPYP7CMckxgIc40/obLsbXjQbQl8VMB8QnHkHMKN5D59jM5L4gl9gp4amRjUoYl0j+3DZZZdpbRHfiKNuw0PGSQxwq0q4l1C1kBifoI1VGlwBwBEPuP9yfyQm4lfc1wCpp02fqnsSx4Y1Wg8bPyhQGtU8A1Ch8Mbrb0iDm02IkuISGzN6jFi91ZXVlpSYJFCY0nzO19ffa5dfsdQWXbLIMrWh5SVW/sp33rUdu3ZZWUWLDR2SrJL28MhIMaxZ9+h6UvaPzvrMqdOsvLRUoHJXr1lSfLSlDkqxfQeO2fChaVoTxHTicUFRhY0YlqKqDTYI2ai2vm6rqjyrz0dFRku/GB3grdt2iDHKudCYZRMMXWOA/IrKCl0v8gE8e9CMiXXZ1tqi+3F0VJTm4s033rQ777hdDaUmT5poTY0Nuu+qMWRnp128cKEtuGi+ffvbD+nZgmaBxC/mHLYv88Wc3H///efu5y4Iyny6OqNuabwroXO+7uj5VUN/X2Lf79Wv7vVUeXh5OR3o+/q9JceTfeq05eTmm5mP9VONhDS+FyFXhVHnXo5wlAcU/ddmHZ6zeSzgscAX0QIeUPSLOCueMXks4LHAv8wC/wgU9VX3ecrnfa2zrcVSkhNUPg8oqhL4AaF7ABkYBhLK70MM32neQPm8wNPeXv3dabJEd3gHBHWTUR6IXVDUfRCGLQDTjGPCkgIUhZFIwwqSdxoaPf7YU0ryScR5CIdBRhJD0gDgAsOJ4wLkkMiS7AIipqcPUqLc0dWhz8G0IOHhod5h0HSCa9jChYsETABESVOzA43MXr2PhAvWXV7eaQsM8lczHZpPUV5bkJ+nMl6uE61BP19/a2tts7hYQI1GsQvRr6RLKswdOr8DAAUE+lhW1iiLjAy3+oY6JfQklx988KEAlvHjJigpf+6559VZOiYmUaWaJN4wTLAjrL2jR4+ogQ8aecez8yw2ymHkkZjCHrruumvs448/kgYbJe3YFdDi9Ok8/X755VdYedlZe/vtlUr4AfZIuMgpAFAbG1ssPj5GCS9gJXPFsQFWsB+fIfHnb64+H8moyxKCyUT5PsAJ7wN4YdwkVG63Yb43NLTYwoULdBySdLepDeNh3kiw+WxTY72Sura2Fmtu7rQxWZliNoFMXbnsSoGaNGKyfm8BvZSarlmz2i68+EILDAqyiqpKMfqaW9qsobFJ2qFd3d1WU9tmE8YNU9MhEkOI0WdKigTmSL81PFKMQsaC/2AHtzSURJ9EDnCDJJKEEpAFQA8AEJChr7/H0UYbKA13QIp6rRGuH2YT1wzoh0/TkZ6EFtCppKTUCvKL5f+UQGJf/G/4yOEC/DlOVEyMrjfAP0gsScprvbx9bceufRYZFmhe/V02dfIE+Q9rgPMpQW6j+7WXbEsSzDwx14CzAJ8wsAAH09PSBCBw/QDWXCP+CoOY96jM+uxZ+Zc6hMfGCqBkTS1bdsWAPmyLrhEQlHPgB6xdjsv8cj58jut3dB9bBbrQGIgybQB3p8HMPrvq6istJyfbfP19pTUXGR2pc7355gpdO/OVMThTgGpycqoNTh9iAQFBYuBy/WzgAC6Vna23oZkpAtVHjRotxi/d14ktzA2AUGh4qJVV1lhCYqQ0k9FZHjlsmE2bMsVyTmUr3gBoLV58qRjIL7z4sh0+nicwqhVNSjRwA/3VRZrrpmS9p88sOTFOx5duaEWFfIi1WVFRbcOGZZ4rTQbMj0+ItwMHD1hjY71Nnz5VoGR7W7ONGTNamqe9PT0CsIjNvd10fvZSCbWjC3zKCvKLtAEEe5k5BHBBM/RnP/+FFZectaTkePkRvoD2pD5bUyN2IKBMTvZRqzxbJp+GoQ/QxXXju9iTdYuvs66ZO+ICEgnEcjqmV5SfFaCG77BRRuxZs3a13XHnnXbw0CE7duK4QOnVn6y1hQsvsedfeEnaiWwq+fgGWF19kyQPmpqbLCI0yOh2hnT0Lx/+mY0bN8Z+8fOf2pIli23BhRfav33132zipEl25VVXCYzDvoH+ARYYACDrSFgwt7BC0f8sLT1r11xzlfn5+mkMf/7zXxSDuNaIiEjJDADIcF+gLPxXv/qV7g009OIY3BNYN/gfx2WDBHBQerEwd/vNTmbnqLQ3MSnBqiorNb8tzY2KDdu27TVwLzY0QoNDbf4F8+3woaOOtMeOnWqmtWTpAjZHuvYAACAASURBVDUUw9asj127dgswdcvnARZh7MMW3Ld3v4BSmMisY+I2a5R765ChmTZzxkz5CRrNzAPjPlNSIlAUTWhijBvXGR/zih3U2GsA/ATwBmBnTp37yWltFnEu7k0wv/El4hmfq66tkX+z5nkRJ91mc3xnDIyRewjjZF1wHI4P2Iem8Lx5F5wr63b0d53nEMBRfJc1xH142PChim3EaZ5dmLumlmZJBzAGNm69vXwsJTlF9ySeFZZeulSaugV5+bb4ksW2YsUKbdqwAYhG9h133G7FZ4o134CRqz5ZraZKsfHx6jgfHhFpQcGh5h8YaKdycmz8BMD9w9bR2WcxUWEWExkh2QLiDNfnyGe0Sa+bWM7GGD53IrvAEuLCrLK6WXaaN2eKTZ40wYIDfSwyIkw+ij2Q9kGD98jR42Kt8nzCZg8gLM8daJsig4L/cX8jHpiXt35vaW4SE3T8uJHadP7b+3+zS5cs1rNEclKibdywXvODjXlGQ57lvgfutT/96Y+6x/3iF7/Qcbh30HSJuM2z2n333XdOM5y5w//dFz/zN/eLv6vp14CmvFt2777ffZ8aOnn1q3yeOA8gCoPaBUVPZufaqZw86+/3FijKNbqgKMdwG0Ih6cTLUz7/L0s5PCfyWMBjgS+oBTyg6Bd0YjzD8ljAY4F/jQX+ESjq54OIvQOKtrc0WWJCrM2fN8cS4+MGEgtvPZSSiPgNNPQ4HxQlESfZ7Ucn1ByWqFNO65THw2hxGoA4v7vl9Q6L1EegDC8SmR//+MdKcnhgh41CInv/fV9VgwmSepIKEig+55YxA9LwEE9ySFJO0uHqVAGGASBRusd7SJhobET5Monozh27VDrLGDgmjBTKLPkZUI/3wPyAJZGZOdjy8nPtbHmlpabS1KjTbrn5JiUU/gMA6ob1G5XYchwSh9aWdtu954ASCkravbz7bf78eVZSUiTNtu3bt9miRQs1XhIbNMEWL15i+Xn59vWvf0dJd3+/n0rEHOAqQckjCV9VdZU6cPOz06gCNpSPOtVjB0AkOtP39vUIwHaaSyWKoUSziw0bNlp3V480ygDbenrMli1bKpCHZJExk1wfOnRQgAYAFmABdiFpJOmlPJ3km/fyHtihgGJ0JOZ9zAmsJcbllmwzz1wL43Ebd/B5jg2Li6TYTbwGD04XALd162fSq50wfpyVl5fa2YoyGz92rA0Z6rCDp0+fZlUVVfK1xIQknZOmSWJAxsdaSmqqHTl21M5WVFlR8RklspTOU+7I3MKGbG/rsdGjMm3E8KEWHhZiWz/9TADCxElT1HSIBBBQDwAAliNJtRpF1dbKFlwf7wEsArwAJICRNTgDUDFJ9uEzgAOOVma+3kdC7zLNuFYYUqwNwImamjqrr6NJlckOms/eHgsKCRLQK4C1sUG6vUGBIQJD+8kMvbzVoKmhvk7lkjOnT5FNSfQ5F9eMnbE546bhFj5z/fXXi9HFHHEdVZVVkhUASOPzAOJch9s5nnVOSS2AHyAn18+mhVv+SldwrhGmMv4IYMQx3O7yAKGU0jMGzovvcN34DsDqddddr3ECEAPKREVFqGHNq8gCDMxre2eHQFl8eejQYVZTWy974QN+fgGWl1ukEncAHpoo0cjEZSwB6hCbkHhg8wa7MD7WQ1VVnYWEBZpfYKB1dHaqWVB5eZ1lpMXazJkzBLAwNt6Phl9a+mBLTx9sBw8fVdl/aXmlpSQnWmx0tOVkn5LNsA8gMNfIXLidlolpAHjOxkSmzo/96TZN+XxObo5AlfHjxtiFF823mmokK4rt61//mrW2NMtfYOwjb8LPxB/0eGkI9e4776kkWJ3gU1Ls4osvtt899pit37DRGhq7LDEpSr6FfWgcg+zHnr17taaPHjlqt91yrQ1KcZiKxADmUBUC/v6S6uAFAxp/Zo5hjsEGJtZMnTrNxo0ZKyAdsJ+SbMqCo6IjVT7/lXvusbdWvi1Acvu2nfJ3tFlhjk6aNMU+Wb1O5fN1DY2WGBujjZGQIEBOX/vNo49YUlKC/eTHP7RbbrnZxo4bZw//8mE1wqEpTWd3l8YIqFZxtkJgIX7GWNesWWurV2+yIUMGCeg8dvSYzslGCjGP+wwgExqRsO3QKaVEGJ8ktjFXCYkJ9unWfRYR5sQ27i/EAekTBwZqgwCGnvzRvMzP39cyM9K1fqdPm2L79+/Te0qKitWIr6aqxoICg6QVycYY/ttGo6usodbb161NBSQe2ASEgcs9C1Y86wsmJ5sAgLesb2IiPkD5NHGWtYMu98KLF0rDlBJ+7hMwWzdv2iQf3b1rlzQviW0OADpC93E20dz1yv9Y/8QsfBgAjfPBjP3www/FYAXkY2PI3UAbMmyo1ghr290MdRnR/I7dnKY6DluSNcX6xx9pXkYcZnMEQB7/Yq0wfvyR+x/25gXbsaGxXuN35HgqtH7OVlZa6qBB1tTYaLU1MCdDrLGhUaCrn4+fzo/921rYcDRVDbBGnY2SLKurr5N28TvvvKv5DAuPsPKzFYq/wSGhlpiUrN8nTZ5i6zest3vvu1+60tiNTbVJE8Za1uhR2qCEAb1pyy7LSHcayTGH3AORaqD0fdiwIQOba6UWExNuy65YamOzhql7fFlpmapauG+jeRsZFSN5hukzZtpFF10sIJ01/+JLL0tug3mpqq43X18vmz1nruIN91CeF3q6u8VIpzFgehoM/NU2fdpUKz1Tos3l7du3D+g3m12wYJ7t2OGsC0rmiS/M+ze+8Q3ZkGc1KndcoJO5YD554Xs8r7hxzp1//ucCl06FjvOM+Pe6opTP+wcGWC//71F7UPPy9lMFBeXzfPn6Bph5+/wXUPQ/tWb7dM28/vjc0x484F+TcnjO4rGAxwJfUAt4guAXdGI8w/JYwGOBf40F/hEoClO0r5dOuL7W1txoCfExdsHc2ZacmKAEDv1CFxR1maJu93k1VOqiDLdHnY4BRXmwdZmijmZo54C26H/faIn3ut3n6dwLIAM4QxJEYvfg175pI0aMFCMNAMYBL70FyAEekOTAXCI5JJnigRwGCswvEu858+YomYXhwkO6mirU1Cjp2bVzt1hjPESTlMGqQH+QpJdjc35vHz/zI7mZOMEOHtxvtXXNNnHCcCVd3/jGg/bWijfFWCQJRP9x2tTJFh7mAJSVVTV6aKeZy5Qpk8T0nDFjmp0pLVFpO9c6efIkJYLo6FGKf/31N2j8NC/o7u63oOAI6+v1ko1IZEpKitX5ODPTYScezz5t48cMV/IBg8nprD1dTDtHd/Sgxkayg31IamliBfvwb+9/IJYhCXdbW69NmjRGiRWJJuAWAN7o0aNs48YNAtAAkWC1YC8AJCQPSCoZF/aiJI+5YQxOKfZRdbjGngCCbrMhPuc2XgAoAghyNRe5DgAVjgFYDLOPLvThYaFirpWWlkiTEOASsJGO2CTKMK3QdoXpRrdibEgiiCZZXHy8ffjxR9IrzD2dr2YZhUVF0n4LDQ2SdiglhePGjlGJbm5OttXX1tnSyy6T5iINewAwsAc25LgAf275O+AepfokogCEgAaAhMxtWHioGuZQVgrQhB0A9AGX0NYDCEY/D/Yp8w94BEjFcQA6QoLDBXawKYHGL0ltcmrKOUD3vb+9LyArKjJGIA4lyPgdwEldbYONG5OpTQ6AGgBX5g2AAnCceQDgdvX+aDIGAMT/AVaoPNy5Y4dADgcorNJaAyTh87A4mXvmCxvwP8YNSImf4I9oaAL+AwBw/aw/5hWgjDlmPBzj3XffVfMlABbGiV9gT5J97E4DGLQj0eWFHR0eGS4m1M5du6QLetllSwUWwJaFqQWQXVxUamVl9RYZBvAQZq1tNHJig8ZZS845QlW+yjywRkJCggUKMU9tHZ3W1dNn9fVo35pFhAdqs+eyS5dozQKgUJoMO4vYkjVmrNhkgKhV+LiXt0VHRauMHkARm3AtxCbsxXUCiriNt5paO9TcLDDQYSAm0Gxr2FDbvWeP5r2/r8cuvfQSi4wMs02bNkizFx1cmKJB8ntKkFsHJBiqNJaPPlwlZhlrxC1nfXPFCmtt67KIyDBLHZSm+V6z7jObMX2CwOG9+/areRjnyxo11KZNmXSuPB4wDN9///33VTbLOiOGE4c3btyoNcF34gVgbFxMrEqekToBdKOqYMmli+33f/iDLb/uOjH5du7cZXNmz7Onn37WLrp4kQCi9PQM++jj1Vbf0KwmYrExUQLpgUYuXTTPvvXNB6XR+NOf/MgeeuhbYr+uWbvG7rr7bhuckWFdPd3ahOvq6JSmKCx41tlTTz2lOOH4XaIANEBRNqVorsTfX331VZs7d57KrkvOnFGneDqm4/N8uetz69atmk/uGXW1dbr3cf/Bnhynpa1NGzDrN223EcPTLGv0SMWzbz/0TXvrrRXyCRiK3NfOlJyxpoYmKywsFkjWUN9oYRGh1thcayGhQQOSCKa1B7jH5hXAGgAe90ZYgqwx1gz+P336DEe72ddXsYhS/quvWibtUPyF+wgA9upPPrEJ48bZtq1bBZRKJ9zPTzIN6F+iu4ocCEAxc8w9h80gtEO5l7DWuVfgz8QS4j7+wHrCNsGhIRof91c20JyKh7ZzNuJ8/E785z3cT1iXSIoAVJedKZUu5le+8hXFVY7PGnYkS2oUl7n3s27ZANRGUX29HT58yKJjYiwxOVnnpTR+SGampG2IP63NrZpL4hGl553tnTo+MQ4JHeyM3d5//z07cHC/WJnLrrxKG7WU0CenpKhcnq7v6HpSDYKGKdItNGCiGRDOOmVylo0fN1Ybsax7Nl3ZNCEeqxGcecmOqj6oa9D1ERfPVtRYcmK0/fbRX5qXlxMv+3r7bfv2HbZ370Hz8vayQWnp9rvHHnekUrJP6d6NNEz2qWxnc3L/AflhSuogxXWaBxKvamqbpYV7x+132OJLFtmKFW9aakqyJGrwp9WrVzuSQoD7UeEa7+WXX2Y//elPz1XVsEmAndFFZW6wKf7vMHid6h++3E3w80vm3TjkAqfnM0fdv6lZk2RSfK0HwPTvQFE6z7ug6PlMUQBUFxRVdZIHFP3XJBqes3gs4LHAF94CHlD0Cz9FngF6LOCxwOdpgX8EinrTSb6v+//HFE1JSnQ6zIt4BvvI61yH4/O7zwOKkui6TFG3cY6rKQroxouHXLf7PA/QbpdREiF+BiAECOQ77AMSNhhY9937gErRKV8kqeAFaEpyRaLW1dVrqalJSoxIplxQjof6svJyNdghUXcb2hw/WWxxMYE6NiXvlEaT5P8nq7XvHNuNLuU0OmLssFLOVlZbgK/ZlKkTrbGhzi6++CIrKMgTy4JkN/vkSemWFRXV25QpQ5WszJ0z3/74x1fsrrtuFqgFIIoeKEAUCRAsNZJKyvNI0JENAKhFk2/v3gNmXgGWkjxISQqgCuW0gNAknQsXXizAicQOBhaAxe7duwROAoomJMaLVYPdSUwBsbAFyS2J4K//41FpuC5Y4NgH8I0ur4AX2MQpc2/V3HMMvrCTWx7KmEjEATVJkEh8SOhg9ZLkvfba69JZhUGFJhqgGeAMYBDJJ8CTK1VAcusySUiqOS6J3Zw5s9Tc6kxJsYDQyiq0UxOtuqrS5s6dY8uXX6vjAL5QMnz48BFLTXE07fCl9IzBln3qlL2x4k3LGjNOTNGc3NNqvhQ/oF2Zk1NiF86fbkMyMywxIU6NLT7dvMVGjRxp06bPUJKIfe6++24BGDCdKBF2y5EBF0ls+WIOmQ9svGv3LoHXMCXxVUBlV5eTucRmgIhuJ2f8AbYV/kDSzHxcc/V1YgcBopNlU4qPjuaZ0jMWERlhrW3t6ize2dGtpjBoaBYUFquxB2WXlF8mxMU4IF9bm45NUgqIQcIMYM3Y3CZJfOd9XCeNOGCHu0krgAh+wVrjWhg3L/yBawEEcTXlmL+qqkqdg/mC+eUCpwAq+BZrBSAC4BT/4DicCz+GHQrgwljwJZjWyEXAsAOwiY6NttN5ebZr9x4xyQC9KC0eN36ivf/+32z79v2Su/D3DbLamnqVqgJmobFbUV1nKQN6iwC3/I+x+gegXexsQHBe9CADAkO1MYL9YYtikymTJwkcZz4uWbxI6wKmXEFhkcZ+y623Cjh//4PVAjkpo44KD9FxmWPWLteJjfEd/ByfBxAiNhLbZEdfBxCoqm2wqIhgNXdjPdBwac2aVfbd737HEhNgrXepTNzXx5kHNlgAFgFF0ePkOyXPjAk7w3Lr7eu3qOhoKy6B3YtOYZE2Cyhd55yMqaO9VZqiNFpi3vk87FDWO2XGixYtEnjL/HEtlKQz73yxDtgQKcwvsO9///sCoIhNgNOwfQsKCwUiXXfD9WqGdfnSZbZ3737psnLPoHw+ffAQdZhmkwOAtquz3fp7++3ee26ze75yp9XV1dh/PPIr+8EPvm+frF5tR48dtZtuvtkmT5kiBrU2Vdo7xBSlEREbEVzHhAkTtT4PHjykdT192vQBHei+c1IubK4QH7Zu3yo2M3HzxRdfFChG3GMNMdf48ocffGQt7f2WEBumOeTvvAB8WZ9ok1bXVIk5TDz180UXsU5rr7mp0dLT0gWqJsQlWHc3WqBJmkMaiYVHhlhrW4slJSbLhkhJICvDPBNLmU/ASGISfgiYCIiIlARra9jwEZrbTz/bbv/2wD3qMg7ADmhIuX9hQYH5wjT287NVqxy9X0BEyueZ1zfeeFP3Ytjk+K0rkcKmCTbkvQCIMHBZM8Q3Gu3hF7CH0YTk/Nzn+QzxgPsQ/o1d2VxgTngRE1gXxBWY4+hb55/OU7MnNpBgK7KGuY/y+YaGetnBaX7lJd1U5px7iZq8hYXpnsDmCesOJi7rtq7GqV5gQ4I4WVJyRk22erp7dG/i84DOFRVnFY9TB6UK6CQmwybleWhwRqaAyK6eHq0j/CIcdnBtnZ4puFa0Ydvbmyw1JUlg5s9++nMDSOe+2NnZYz/+8Y9s7959tnr1Bhs2NEOl8awdQHExvr367OYbr7bBg1M0XjZxt2z5VKBtVHSsNEWjookhziYYf/f28RVjFTucOHlSmySBQcG6/okTxuuaiouKZO+5c+ZKF52YSmzbt3ePNotc0Bp9zqqaSisrq7arr3ZAUexOXGZDBFvefvvtat5G/OKcvFgf7ssFSs8HQs8vpT//Z/czDtvdG2Io3ZXU6JMKCEroe/uQWmpQkyV0Rb29/c5pivYhFjRQqu+Wz9OckZenfP7zzDI8x/ZYwGOBL4MFPKDol2GWPGP0WMBjgc/NAv8IFKUzEKBoUKC/dbQ2q3weTdHUZFgMPGQCjP5n93mJ4VMQOBBduzu7nCSlp0d/5yHXSe7RswIw8TsHirplVe4DtFtexRtIjnjQhslx4403qGQX4PK3v3lMSQvJJ0kMTLpJkyYJOCCpJImAAeToiPUITIHt8Pzzz9tsGri0tQrAgZUDWwK2GkkZgBPdyimRB6ACkKHEksQE8Efgn5+/NKxgPNEgpK6ODq71FhUZodJNupTDMgsI8LPKirN29913Kdn8dMsWdYVHAwwGG8kdSSIMzieffMomT56opHr//oPm6+stMBhWCskIDWkAMGBi/f4PL+n4AL+DBqUKSORamAOSa9iDJKbNzU2yA8AtSWf64DQlc9ijpaVZyTOlkjC4uH6+AA/DQsPF0sKeJLAkiLClGCdJLo2C8AHszvFh8bmMKY4FEALIxrlIyGGgAhSSoJOQA0TQgZokn+uBCck8AYbx4rzYmvkAtANIAfhmXgHnYAIBzHt59duokcOV1H286kNpp+JrDz74NYEsgMQ9tMw1sw8++MimTZ0uyQXG8tm2z8Ty2bBpoyUlp6qctbiEEvoIa2xqkr1O55bYuLHDbPiwoVZYkGd1tdW26OKFVlNdbcUlMFPjBMzh1wArjBHAgDHDWCaJxmZ857r5G4DD1KlT5HMwRWFhkiCSFDO/AAIAT9iFhBcNRxL8v/3tb2LWYQNAvgXzL1a3YUBvmnIAKKGvWFhUqC7DJOcAWdnZTidempLhtzTX8ffzMX9fs2uuWqZ1ScMTkmMAcmzDvDJnlARTlst7uCbOzfWdyj5lCfHxmjcam+CfyE8w31wXIDHXiy8w5+7mA/7maIWWCkgDYMFPWAMch89T8osNiAVcswua8H58hHEBLOAHAKpidIYEWU7OKYH2Q4cPs5PZ2bb08itUJk6sgCm1d98BsbRg2qGL29NpmhdiFOfQmgkNFosVOQLiGKxINjVCw0Llc7CjAX/i45Nsx879NmLEaOvogGWcZyTZzuYO3ZW9LC4+Vps4sNGRmiBuoLOHXfBruoGHhoQ6TOiyCouOCNW84wv5RWcsLtrRYSX+4V8AoDGRDpsO1hPXhSJCfHysNmKSkxPtxhuvsxMnjtldd91hMdFRAoX8fHzFdoaJBghK7Dl+7LjiGQAf72FMxIvEpCSBdWgtwu8HlOIL7UskAACbAUcWLbzIVr71pk0YN0pl96+99poAcXyVeWSeKKklNjN+2Pj4PmsKP6PJS0NdvWIPgBZsXzYIYPRRlr7/wAG774H7NX+nc/Nt4sTJ9uJLr6gyoKmpxaZMnWHrN2y24jOlFhUWKjBx5vSpZv099rOf/kis8af/8JRA0dVr1tihw4fs3vvus3Hjx1tRSbE2KcpLywR2URoPAxjAjgoAwEN0OGl89uorr0q6hM0o5oz5++ijj8VKbWx2Ss25ZkqoqXw4W9lsCXEhYgXSxfzUqQKbPHmc1vW77/5V107sBVwODA5WUze6kd9/3z22efMmGzlimNYG8hLtba2WMThDay05KVk618hAMN4OWPLJCXYy+6T0WQFF8S9iMd/ZZCJ+4tdOyXil5pjfaRrF/GRkDlVcefa5Z+ymG2+yxARHI5sO7jBAgwIDbdOGDapuoDEaa5rP8R7A0FWrPtF32O28sBugOPcgwFDshd9y/+D+hN8AHiIzgg/D2MXnYJu7usa8xy3T53/uc4Ara8F3gDekXd56c4VAUT4Pc9Xx4WD9zL2JGELMwpZodDM+NpqIlcx/TS06pS2yiZpnRUZr/QLcASSycYlUAo2VDh44ZF978Gu6No553XU327x5M+2OO+/SfXf7jh326qt/lq1vvuVWzcdHq1YJhEfCBLvRrPClV163ixbM1b39+IlDFh1FBUetNq8qzlbqPgu4CmDZ3Nwuf+A5CVATMJydaG0OxUZaSlK0fItz5ecVWF5emc2ZM9WuXX69NE3/+KfnB66Ppm3dapzGfYHrrauvt5KScj0P4I9ocmMnGO7E/9mzZtt9995jR44c1vMLoKirNc3147d91isN7yuvXKLmSk71T4c98MADis2wRAFF8UOnQshkX/fFe91O89Kj73eqifjOy90IPb/JEn9Xeb31CVT39fMzb29fsUU7Onsks4GeaF5+kSpxEG5i4wlQlJh5PtAKk57X03940oMHfG5ZhufAHgt4LPBlsIAnCH4ZZskzRo8FPBb43Czwj0BRlylKgxlA0fS0FJs9c7rFREUKQKBUOyg4WGwqnuRVXqfd9349aPf3ogvmgKJojbpMUbfREg/4bimVSqIGuo4raezpOZegkLj96Ec/ErhCsgY4CED6wP1flRYXSTusFJJaEiaOQ5dr9K/QwAS4IfEHfAEkVTfvceOUlJG08TugLAkv5X+UtPv6+InNRJIGWw5tMUpxKVVjPDDvaKAydvx4S0lKFphCOR22CPD3s9jYaLty2eUCQ/z8fGxwepp0yHbt3CEwkmuhcznH4piArjz8M84bbrhRbFESKZiFAIwwLwBTb731Vn3mWw991yor0agLHkg2fAWu8HlsR3IIKMjP6I0CTAwbPkwJoatvyc9cN4AUSSKJO6AFwMnp3DyVklZUNxkzSld4AAmSesAp5hVAgOtFT5Nkx2WFwnBzG2RgX5JMNxnBnry3srLKQkLClCy5c8axGQ/aeQA8JGckcI62Y7yuk+OQYDtapSUWGhpsvT3ddsXlS62llYQ9V6Xud911pxhBSoqjY8QQBESCCQYLGJDr+RdekBZcYHCQNTa1WEBgsG3avNOSU2KVNHJugIGJEyYoMaR8vrmpwWKiosWMJjEMDglRYq9y3K4ujZl5AGxzm3eRTPLlsHYDxXZifpzGFQ6ziWPgx9gD4JH3O01dInRMXgCVnAO9NunMDR0hsG/48GEWHoEtu6QZx5hYm3Qop1ScRLEfRl2/l6Wmpoldio8Cig4fmikgFH9jbIwDIIuNAvRNYXIxlyTeAAfYE3+k5BSmqFt6z7iYE+ae9wBMAJ6LkZueLjACP1GTmb4+AT/Yd9asmfJ71iUgBi/swDxjC/zFZXgz7xwfUAXb4NOUtXP9O3ftUFIPWLr/wH6LiYtTc6CVK9/RxkVlRbWtXrNOAERoaJhVVzWbvw8lx5Ns34GDFhMVMcCCbrHBGekC/Vk/MLcBbFizMPrQspVOaXe/NTV3mHn5ClhkbAAizCnXz8aPj68DoMDaZtMEMIm5drXyYqNjxTpj3bCm3M9jH0ARgFVsz5ogBuELLvM2IJB1ATTQb/7+viohb21ttqFDBpt59YkpSoOUAP8Aab/S7A4tQ8qOGeP2bdtVBg6ojl8xLuIjZfkr3npbTFRAFOJJQ0O7ZQ6BkR4oBta4cVnqet3X065NMuIuzaqIt9/+9re1ifPnP79tjz/+iKQh8HfAuh/+8IeaW0AsGI1sLgC4w/QH0AZ4S0pOtNffeENMzIioSMXC/3jkUbHKc3Lz7KabbrZ16zaIFVZaVmH1jU2WMShVmqJhIUEWFRlmr7/2qu3fv9dWvr3Crr32Gluzdq2FhIZIUxQtybyCfGmbhoeGyT7IArAZg/7hiRMnBcwDQnEfQTuVjRtwGsAv1gYN6MLQr2xptG984+sC7vk/n8W2NOijUR1zhn4x8dUFn7mHcFwYijAJIyIj1Whv6dIlulfQsAsimUdIDAAAIABJREFUHEA8zW9Ya4X5hZY1Okvzl542WIAtAA/g/amcYrv66sUCEn/96LM2OD1aUhOsE+aU+M8mBL+zFp3S9XQBbW0daGT7WmER5dd9NmP6dPkt54YVOW3qVDu4f79AUe7ZrDvuPfgy6w5gkjXLPZOYxXc2iFxNcOba7ezOufFzNjSIMTBm6f7O33kP6x1fx358Z924GuSsF+4NvLgPAraycXfk0GEB9awbKiAcrVKHgc53Xthv7NgxduLkcW1wsml14MB+2aa6ulba4bwfAJwX90ZYwtz7Ae4Za1lpuR08dNAumL9AMQt/RhKF+wmxnuvifsE9DWkMNjJ4Ljl+8oQAUXRsHVb7CPvs062Kk/0G4xp5nh779NN9dtFFs8zH21es0auvvkZsXpp7xcfFCwhngxKm8KBBaVpfY8eMtO889FUrLS3UXI0YPtLZzAwLt7HjJtjzL7xoJ0+V2LIrFgmgX7Fipc2YOcNKzpQ40gyFhQJMeY4Rgzk2RvcPHFlyCMEharQEC76s9IzYoryPmIu98b+YuGiNa+7c2fbrX/9acYpNKsBz5o6NbOzK3Lqb3u7GuDvX2NwFPf/+Qddll/J3l016jlXq7XSU1w4UDZX6vay9A33daoGiBYUl5uPjL6YomzvESaBWF3DVeQdQgGeefsqDB3xuWYbnwB4LeCzwZbCAJwh+GWbJM0aPBTwW+Nws8I9AUS+oKf109PVS93lA0Vkzpp0DRXt6e1RuSadXZYWwP314QB1ooNQHONp9DhTlIZcHa55jHRCU9zpgqqsx5QJfLoBKwkRy9fWvf93OnKm0m266Vg/baLX9+68eEaMD0BNgEyYIrB0ARx7eAVT4LKAjSRvJIYk7ia2SmOpqJT0kU25po6Np6WPhYZRs9yt5czQPM5UAnCvp8/K2zm6AD8BTpylLaekZCwp0Ejga2aARSpnp7NmzbNWqj+zaa2CJ0Y27XOXNcbFxtnbNGoEkAJAAoyQ1Y7LGKlmFfcX1k4RkZY227p4uJZUATM8//5L95bW3LDY2XoxRmEAkO5RekvjOn3/BgPYpQFiqlZ8tU1IL80+NcqqqBJbyvaICFk+cEl3AR9i3MGMaW3osLNhHiSXJPPZwwTvYiQC/w0cM0zFIiEmE3KZWJM+8F7swLv7HGEl6SYJoesR5AMZJNAFm8vNpmBOin7Ez5yXB5P0kwu7PAGsARsgLFBUVWk93lzT58gvyLCgowO64/VYlwnS4x+ca6xtt06bNatrCNeJ36Oy98uqrao6RX1hgVdW11tXda17ePiqtbBkAKNEUvfmmm6wgP8/KSktsTNYomzl9hm3ZvMkampoEeEgjtrLyXCMTGEsffPCBpBwABAGBARVJZmFZAgoBGJ4+nasEm0Sda8M3uWZYVvzM/yhJZn3AvuR/zA+2PXky2xITKIVNUdMmGtQwrx99/JEAm6joKGmjwgqDYRQTG28REVEql9y0cbPV0fnZ+m3OrGkCJgBAGQdzBehHuTsML+YB4AOwgHUE6xWgdEjmEDFF3VJd1hk2ALB1y/D5LAw8xg2LEIYl65C1RvMTwITQ0BCBvqxf3oOv4jOcC78AsOBzJOpu93lsiE+w3p2mPVOsprZarGhsjfzBrDmzbczYcfaXv7wm/dTDh49qjlnbJNCdHZ2WEBtvtQMat5wXUJVyUenv1taIXc26oyM34BpMdNiMp0+fsVmzp1nu6SKBcwBMsBspjYVhTCyDkQWQhN/TqZqmR4CiPeqQ7au5QrsYgIt4ATMUFijXCGAAEAs4xxrimlg3zDWxAhCkoaXdwkOCpVE6fsI4lV+3tDTakcMHLSo6QrqUHe1tVl9XZ5kZGdbW2iZ/YnNgxPARAn6IsZT5cg5XE5eyWkAEyoBpFMO8E//QRyQ2sS6Y89CQIOvv7bArll4qNiwx57e//a02lojHTzzxhPwYwBTfYM7feOMNsaEB8AALr7nqavkL14zcCJtKU6dNsS2ffqrzoBkIoN3RzmdXWHtHlxoKMX8HDh6x+IRkq66qMTbtmlvbVFE7PDPZnv/Ts7Z580bbvGmD4iC6q4uXLLbRWVlqotba3iYbjhox0pqbmqX5SOM1GNuffvrZAHO2UjEHJi8A6cyZs86x3GDz5RfkW29/j9YnMZVNpaKiMhszZpT98Ic/smefeU42BiTcve+ozZg6XvcqSr+5XzQ2NVtvf59AUXRib7jhOqutrbb4uBiB3ACPnR0O67O2ukagKKXQfBaQjtstYBcszSFDMm38+HHyT9YD6497oLtBg39xPOze1t6muBifkGjFZ8p134HRvG7tOrvh+uvFhkaGg5h+wbx5tnvnTrGMkVphw4F1iW4v7OBPPlktABYAE59wGxvhp+5mI/EEpiXrAL+mBN/9P6gU8ZnYR1zg/1wv/sj7uRb8iuO7m6fuphibQjtgzHZ06rNunGUjwzlGsPyOeM/mWOaQDB2fNYAONvedkOBQrV2Ov2DBhbrXEnueeeZZxU3dIxOSJEeCD3H/oASbYwBeAlzix8RPnhtuuPFGfQaf5h525Ogx2QlAlPjK57dt26YYR1VJcHCApQ5KFhuaTVgAX8BzwM+ICCojxqr6gKoNfI4X8gecY1Bqkt15+w3W0FCtGJsQnyjQnGOZl4+VlZ9VVQBjRFd648ZNlpySqo1RbPXhRx/pmM66DrOmRkdmgEZLvBqaOuxbD94nX9i8aaMlxMed0znGB0aNHm0BQf7adJ4zZ7b97Gc/0xwRx3k+Q2rn7rvvtFtuueWcXjj+yL1bzPOennNSE+7cug+6LnDpNuE8/wHY/R/d54kPjnyTr3mZj3V191lVVc05ULSnp/9/BEWpKOHlKZ//3FIMz4E9FvBY4EtiAQ8o+iWZKM8wPRbwWODzscA/C4pSmtjV3mqD01NVohgdGWE+ZKJepkZDAAVuQHV23wfKoNRdHpZon/X10hgHZlyX/u9oUPr9l86k5/SiBnb0eXDmIZqk5Xvf+57K49DVhC1Kwvnww49I5xGtMh7sAU/QsnPLbCnNBEwiQQQIJSlau3atGJH9Xl62fsMGJQ0kCQA9JDuAA7AJmxrpdOuAXoAHJBYrVrylB3zpXVKK5e0ttmlmxhArKy3V9fEgT6k1ABHAKGDjhQsusOzsk5aiTs2tAiOPHz9qF164wA4J7HJK89vaOiwyAtCoR6X7AAgAVAAoS5YsHtAA9bW7v0JpcpX94ek/SkPLZW+OGDFcCSXAKMkgLA+Ap0Zph/oKNALk4D0kFy6gxZixD0CBw9r0tpZmdEMDlMBiNwBMQFFs5TDZmi0iMlSgt9tQhevnuNiMn90u8iTTbtLMuUjqYL9UVgDIVmjeALCLis5YSEjgOYCG5NFlmfE5t2kPPsH/KBUnQccfJ0wYK19Dx/WqK6+wCy6YN6An52379u61nFO56sTrNs86evSYumxPmTrNTuXm2NFjJ6yjs1vaibC4aJRBYg7DbtLEiVZUWGAN9bVq6JSRPthqa6qtubVFx8NvSYx5AaKTlAPi8QVj2dVbBTjmb9ijurpK78NO2BMbAwBgJ3yZc2O/s2frLSkpSsfg+pk7gBHAtJjoOPkGbMuAQH8BmG+9/ZZNnjpZzLe4+AS74oplkmigmUpra7vYzQX5hZIYiIuJtP7ebkkfMA/4PhsHgOduOT/zAlhA8ktCz+YEyXt5WbkYZKxRwFRHx69BgACfZ94YA2uQpB0wCNuwacFnAGkAS9kkYI1ih2uvvVbXDaOLawEkBZAFGEAfEbANf2ZTgBJtQFvK8mE8557OETCEjdALRi+2rb1DXeVhib733t+stq5BXecBxOnIHhzob+GhTtdqt1kbQCTaougec92sKTYdALFdrVRAvPqGJuvo6hPDGJ3Lru4escuqamig5icGvRi+/X0O29XL7Gx5uQB8lwGKPiDrivVb39Rq0yZP0M+ABpwDmwOuYJvGlnaBpoBMrB90P2HLA+BPnzFNsg7oFO7YvtUCAv3s4Yd/riYu7W1t6jyfmJBoL7zwgtYcIB/XCfDC2rv55psln8D1ERNZA4ANTc0tmmtsiv+odLcf7dogca/CQvxt8sTxYlgCxHEcZC/uuusue+aZZyQbQCdqgHw+g489++yz8nfGjtYpTVmQibjuuuViDwNujxk71p5+5hlbdtWVauSCbvKjjz5jSy9fKNmN+PhEyy8oVomsv1+AwF+6cLe1NKkZ4K//41cCRXNOoVWcYsdPnLCHvv2QmNM03+rocu5DmYMzBI7Pnu3cJ1h3H3+8SvMFwI39B6UOEmgKu5i1xnVy73l75Urz9kXrkvJdH92DeB82hRG4edMWxUs2L5gzWIdoQwNMwoqW7IwvcgG9is2LL1kohi9gc2RkuNYF7HQ1hunptajISK0N4g1s55rqWktKSrHPtnxmXt5mU6ZM1rrShlNignyP9eUAlf0DMhMAhj5WUXnWRowcZRVVderMzWYb2qrJSUmqZti7d4/uX4sWLrTC/HwxjQEb3UZsbBKgDQ0zFt8gTrngPTGCdcs6ZX0yZjSs3Q0OQGRY5KoA6O87x44npuPnHAfgn/ss14DNiZOMhxiA76t8uq/ftn1GAyhAv1RJd/CC7eiUYHOPclj75eVlNnLUCMUmmIz4GZ/vaOvQWiguKlHs41ooM1/57rvafDx29Lilpaepk7vLkAfExs9/+at/t/b2TjXk4nPEB6RNiHVu7D546LhNmjhGsYzYiH/lFZbaRfNn2+49uy0tPVVxBl9krvARzg9wzGbOkiWXil2vigNfAM4U+U5JSZktv3aZLb/mcq7YkUkIpMoiQNIO6zdssti4eGmdInmDjV588SVLH5xhV119ldb0a6+/rgZdbOqqiVVnh5iuSCVh76bGNhuSOcgWLVpo2SdPqJkkDe+I0cRn4kNRSaGdPl1qixfPk6Yovscah/nNNd1xxx1qtsT4mF+esdxqCTZa3Nd/pyl6PqPzv9MZBRT18qHjvLf5ePuZj4+fdfdQRVIjNjvxoa/P638ERaVHYWbPPfsHDx7w+aQYnqN6LOCxwJfEAp4g+CWZKM8wPRbwWODzscA/AkXRFEXQH1C0u6PtHCgaFQEQ5KXu85RZApCSeGvHX9qhTpdPGi2pozNJTG+PEguH9eFoS5EEkMC4wvfuw7H7EOyW1JNkPPzwwwLsLrvsMiUfMDVgHqHFRTJIUgGIAXPGLcnjIZ3/AXi4jVrcklwYUSQEJAL8D/CBB3aSXtgfH36w1qKjKRs0a2hotszMwWKlOHqIZQJe/IL8xZR1GV80aWhp7bSs0cOtpblZwFdEGM1DkmzO7JnSaouOjhQTDZYgnaIT4+MFiubknNaD/bGjJ1SqD4MHEALwoq2t22bOnKxS3m3bttqdd95hlyxeYm+v/Kt9/PEnjkYYzCIlHwECkihrJxkblJaqRI3EDXaeozNKJ/YAJfIkKoAwAFskS3wBWJQUl0r7kgQIm5FYAfaQ9PAeGCSxcVFiapLgcCzAJZI2V6cV1tjvf/97Ky6uskGDYgVoM4633377HBOIa6V02+lWT+fvaIcNpaY+7WLZAWqTZJFYkbzyP8YNgARLkC6yu3ftsP7+XouJibbvfuchaT8CzJFU7961yxLiE9RwB4YVjC0kEv70/As2Y+Ysa+/ssB07d5t/QJB19/QKPGlqbldX8ZEjMiw9LU0g6KyZ0y1tUIqdLSu348eO2pBhQwVwopdIsg0zlLmAJUryjswDfs7/GQdAAoCLW36J3fFnbEJzJpik6N4CUgJSwcjhM6yH119/Xcd3mWmw0ebOmadrga0LwwtQMCc3x9Zv3GBHjxZa6qBIu//+B8QULS4pVRKPXMCJE9kWFBBgdXVtFh/tJ5+HyeRuDjBm1gJgA/7HfGP70tIG6+03mzSBTYAyC1EzMJjFJVZbSyOVWK09Pgd7i88yl1w76x7/BBhwmm30a70eO3ZUv7uMbdYrx+S92NBtNsUYXCkGGH0ALqxbGMGAH5THJiTES9cWnbltO7bbhImTJB2wd88B++STNdbbZxYcHGqtLW3S20yIixQzD38igcfO69atE+Mb9iMML9bOxIkT5Nf4KPPLuenuDChXXVNnPWoAFW9JKYNk27r6Bul3uvp5AKJonXrhUNYv6QKud+So0ec6g6MRC8DW2uEwtcaMGm7Z2XSgD9L64qODBqWo9JZNH+YxJibOSum6HehnXZ2A26Ps0OFsCw02e+31P9uQzMHW2NBosYDPZ89K95LNHuz717++J4CaGIsdWeewHVMHDZIe4cRJk2zP3n2KFfgF1wT429TcLDbont07raaq3AL8vO03v/mNwGkkTph7gE5AokcffVTgEnGEF/7++OOPy0dgOW7fesCefPIR2Tk3N8duuOF6e+nlF23p5Zfb2nXrLCEpUfIQ69ZusOrablswf5ruGTt37rao6Dirqq6z4cNGqPkZzZYa6mosPi4akMO2bNlkR48cUjyEHXr9DderdJ64X1J6RgDO1MlTLGagTBoAl02oU6fQiw0SIxX/HDVylF177XLJVRC3YCefKW+w2TPHW27eKaup7bSv3H29gFA2Ko4cOSqQlBL6l196RdcJsMs9C0AX0HTxJYvt2T8+p5Je7Mr9cOKEsebl3afKAsBtOsDTEZz7J3IdaD3iM9znqJLAz6zP207llpqft1lycoxYmzTrg0HPvAGuIQPBGoQtSdyB+czaSk1Ls42bt9oNN95kO3Zut4jwCNu8aZP97ne/taNHj9jLL79sX/vqV9VoqbKiQvd0jkMzJ3SQYWtzPYCuzB8+wqYHurFsOsIoJ6bAwOWewVpgswSbus3nEpOTdN+FKcpneBbg//g7P3M/Yc3jozwj8Hf32YB7w29+/agdP+6UxLNhQoxasGC+gMRp06ZqPIwPze3auhr5t6NnG2zxcQn25BNPSW8anyLO4PvE6pbWNgHlsO6zxoyx119/w6prGtTEbMeO3TZ8xFAB08jXxMRE2LJly7RhRKxwZWQOHD5hEaEBWls81xBP8TniGLEF1nhJaYnmk3J+ngHQ1l23br3Gwr2gqqbZRo3IkC1y80ps1IjBsjWbtRddON+WXLLA2tscwDX75CkB+YDwew7k2rQpo9VtnooTWK/r139qYeHBYrBXV9dbd59ZUkK0WOEcf+qUyfbpp1sUK7jfBgYEanP3ueeetQ/+9r6FhgTL97ExG8tItISGhwi85/p/8IMf6J5OLKXxVWNjs33ta/8msBpfZJ5ZY2wQ8Azlaoj+/ZOtA3g7YKX7Oh8gPfc3L3RF+88xRb29fAWKUj5Po6Xc0wXSFP2fyueRdOL1x+ee9uABn0+K4TmqxwIeC3xJLOAJgl+SifIM02MBjwU+Hwv8s6AoTVkARd3yeRcU9fXzVQGSOpAPPPyz+04CJdH87h6x91xQlGTMYRP2KVmAKeU+BJ8vrg8wwoOxyxjhd8qzACNowgL7ANAQoJRyMthoPGTDdKSxC0kFD/qw8gCcYLiQ0PGwDzgD6LR33z5p5sGiyzldLiABQI1zoucHcEL5eHJCpIxfW9sgoBHmWVevqWTTN8AsIChA5W0tLW36XH+v0ym3rb3LIsNCrLurU7qXY8dlKeGlnPPEieO2cOFF9srLL9hlly6xPXv22fTpM5X8o/kIsw0WB6wR7AWrEfbQ5CmTlLDSTOiBf/uqxcYlqLkDJb/Sqety2JmTJ08SgBwXHydmKiAs9iQhJDEjeQNwcsvdYdeSbMGWInFEhzIqMlrJF3YjKaVzLqAwSRzzcfRotsXGoQ3ndMfmi4QHcIXEEJuTAMIYAsgEcHCafEzSeSjHBBxhfkjWYba6ZYic0y0xJtlmXt1OtY4+H40w/MTY4njTp02xkyeOW0kJ+pdh9v3vfUcloiS/HBNdwCsuv0IgKwwhQAU6+6KdSIkw2mQtre0CzWAXAnjDBG5t7bXB6Qk2csQIlZsH+Puqa3uAn78YfzRswde4VsYImwlmKMAf4JrbbMq1LbZnvCT72B/QgOvBLlwPf+MYJNAkjoCi2J7fARcADDg+IML69Rvsjjvu1Gdh7QJSw5IiWX31L392dNwCAmzp0st13ceOn5SGK42lPv54jXn1m6Umx5iPl2mdUOrMuLkWSvf5mWSX9YTfMIfMMck/IER7W7udKSkREAMjFMCG+WeN4XuMC0YYSTQJPokx6w7fA6igXBrQAh1JQD7WJYAwtnGlNBjD+VqtfJbjoVMJQAVwRKMX7FZQmC9fxMadAOjBQTZn7gW2fdtO27p1hxUXn7HWtg4J0QUEBNmokcNs9KgM8/fzElAFU9rVCyaxB7igNBtbuCDPK6+8qjHjy9Omz7DmlmYrLSsXiBgWHmlhkVG2b/8h6beygaBS2K5uNeWioUoIpaMtzRYKi7S1xfwCYMc54Gl1XaONGj5EdmZ+AUjozA64BKDAJsCxY6wtH2vv6rV0wPmzlZJ/GJ01UgzDqKhw27ljmxjijz/xO5s8caL0ISNp8nW2wl77y+uyD6xH5pVzuSxz4ipdxCn/ByjpRtPZn1L9EoF2YeGBAl0o18dXiosKrKqi3Hy9zR566BsqPV+9erViNEwx4tbvfvc7zRdNWABEiQ0rV64UiMMmS0lRsc5PHH/jjddt3ry5YjEePXbMbrv9dlv57js2Y8ZMe+Tff624eLaiym699TZ79933rKGxxZpb2m3B/AutprrS8vNyLcDPx9IGJQsUfffdlRojQDnav9yrho8YIWmFvfv3yZejI6Ns0sRJim3IWzA+QCRH3zJCdg8PC5f+6YlTNL4KVDk8gOms2bNs/8E9tvKdt+0rX7lHTD3WGSAum1lr166z6KgYi46OlfYm/sX9YUjmUGk2Hzl2VPfOzp4+S0qMsQvmzbGo6HDdI1JTk628vFQsY1iOaYMGaSOGNcWmjmPLbBs2ZKRK6Vl7ThXFDXYqJ1vxnjUI6H38+DHFfrqxEydYk2xWhKLf2d2vDvRbt31mF190sb35xhua66uuulKbMlOnTLGkhARramzU5pfA+jFjtAHH9VDdwHmIS9w3YIiyIcQ6J/bBQmZNYUdiPL6M3YkrrO3O7i79jq+wiUKMYH1x/3TvVfgPX8RFxk2s4r3co7Zs2ixNXuYL/+OcsGRh5HMvZAPBqVYIsY2bNjjgfl2d9EaTE5PtnbfftcGDM3U/Yczcg1a89ZZYtLNmz7bHHn9CGt74xe//8LRkTyhBd5rqfSYJBPwY9jybJgDJjI2See4HJ44f19ywYcX1sq4pL3c3gNh8Q/u5oaHNhg4dJBtSIcL8Mg+8n5+5fmId8888ArSPHzfGLpw/27y9+rXJUVRYLFAee7BRQ3wqLCrWpsttt91uTzzxpJWcKZOMAJtghw4fdjZevbx1j5k3d442XJGLwYd9fXwsLDTErrnmatu5Y7s00bHdwYOH1QwSxmx2DszdStkeUJTnAvyQ8nnWOHGADRTmlzGiw+pqF7ta4f8TKOo2WnLL6/+Lrqi30zwJQ1E6z4ZyT68JFD1+4pRAUTMfDyj6+aQOnqN6LOCxwP8yC3hA0f9lE+q5HI8FPBb4v7PAPwOKelmvOlW75fNoilKuTBmet4+3wCMe4P39KGHyUSIHu0UPsH1o6nWpBBkGKQ/NTol5j/5P4umyRM/XkeJ9PDzz4EwSD9Dy85//XGAKzDkSFcreEPQH4OKhHMCEJAzGEg/kMPcAk9B7o2SRRATwxWWt0DUczS1KHjk3bDMSLxIeEgk0vgABeAG61NS32SUXX6DxkkB393ZZbUOrhYRR5tdrQYHOg7m/X6DV1zWoNJTjUl5OcgGY4ePrZVmjR6lb9rBhmVZbU2n1dbWWkjLI8vIKLD0t0w4dOqLGAQCQJNeAbmigYUeSXXQPjx3PtanTxtutt90u0AjGLE06sJma4CQl2vETx9UICVvyO+MGiAT0wgYO8OTjdJJetEjAFeAWLB6SLpg0JOAkaiSpo0dnCcAhCUY3FFZb9qnjlp6epjkloQUswTYAXCS1sChhjJEUA8AwD8wNGnMA6bD8SLYZM6AMSRPzxlxhc5pnkNiSUPN3t5SYhJz5B1zgPLEx0Wq2FBDgZ0VFBbb82mts6NBMXTvXlZuTY1dfdY3GzzXv339ATNH2jk511aa2ee68+Xbw0BELDgm1TZs3C/ypq2uy8eNG2/wLLhBrJiI81A7s32vZJ05aZsZg6VYC8JIQk2gyVoAlmJOAlwAQsGAZPywp6Qvu3i0mk9uRHobtRx99pGSZBBKmHYwajgkYRzKJPQHisAfz6MgqVNh99913rmwf8AcwrKCwQJIOJLDoMsKkhrXz6WfbLDw80qKiY+zo0eOWGB9n/b1dFhwYIDAD2wJ4cj6ACYAOwEGO4wAhNI1xSvtZj1GRUZaSnKy5g0GEH+Eb/J+f8X3WE4Af73F1gwHKHQZ3t84FSwobcD6AP84B0AowDgji+N5orUPmkhgDG5Sf0bLr6e3W2HkfZbGcB/b6qdxcoxlRe1unnT5dYEVFJQIL4mJp9BVgvj79Nmf2BGtva7JvfeshMXUpz4XRx9rjmIBYAGKMj/WAZh9+TqygpH/EqBFiFQOOhEVEWm+/t23estWCQ9AEjXDK6oknADmRkZYIc6221jIGO0B/8qBUvceRvIB1FqOYRyzjb6w91hr2Bjzi2rAFY6DEfdeuvZaRmWlxcTRiq7Oeni7r7GiTxuwD/3av3Xj99bILTD/Yhr/85a/ESCNOsjY4FmuOOeJ6uf7KqnpbvGSh5eTmylfcTQ7AoPb2DguPcAA3JEE+27LeBqUkKUY99NBDAsD+9Kc/iSlK7P3www8FruGn+BD+xHUTk2FeUklw8mSRff/7Dwq8JM5dd/1ye/mVV+z6G26w/QcPaL2ePHHKCgqKpPlLB++4uAR7Y8V7lpycZMlJKZIOYDeKscCc+9Y3H7Rdu3ZYSXGhzZjh6EDmns4VKIrcQHbOKa0bbEJDGeaGS2rqAAAgAElEQVSYNct1VVXBLOSaRmndbdm8U42PkpLixSZmjtikGp012lav/Vj+d8stt9ohmv6kpev7JZcstieeeEqSHYBugFU/+clPtZERHOTMK1y4/IICa+nolAwBGzu+fl7W0twoRnB1daUlJcYrFiCDgAQN4L2kW3r6rLa23pISUi3vdIHmmE2e6667xtraWzWf+AAVA8RnmlgR8wEMx413dCpnzppj7/3tY1UcHD9xTDIBB/bvF5j4xBOPS2ohJjrahmZmWrakK0ZKAgNG5smTJxTPASaJf6xH1g+bFStWrNDGD2sciQvWMuuH6+BFjHnkkUfkH3UNlPabfN7dbCOeM349Sxhd2J0mc+49GrYoawoAetOGjZaTk6v7DhsygJvTp0+Tj02YMN6RmejtlTYwDFpAUeIqG0gBfgH20guv2BVLr9AaCA4NUfz+4MOPtLF06WWX2V/fe1/6zGjLsknJZgF2xA9eevkV8/X1l/4ncZ55cfVxGQu/Hzl20pLio3WvA+AE3GQ8Dmu+y+bOu0Dnhs3MJth7H6yyK5Yu0vFgVMNwzc8vsujocEnfIAVRXFwmduptt95sly5eaLk52VZbUytg/7333td44uIT1WQOFjKVMDfeeJPK8dnwY1MADVriFmPo7Op25F18kIBptMCAAEcOprHJkhIT7De/edQOHzqo5xSeE2iWJpkjQNOIUCsocDaqv/vd7w5sHtfagw8+KDCX7zDF+Zn44kgXlAmA5j7BZiGv/1P5vMsYdTfJzv+OgDDyC6xtLy8f8/Xxt75+bzXPcpmivRQp/Q+NljxM0f+7fMHzbo8FPBb432sBDyj6v3duPVfmsYDHAv+EBf4RKHp+oyUXFKX7fGx0lEBRhERhFFESSpduADoeNGGCqqNov9NFF/F+SkgdNiPskC6BOzCWzi+fd4d8fgkVSRKMOkozSXooxaSEGN1LHtABFQDJADwBYx544AGBNByDxI2kg0SO5A0WE38j0Q9Al3JQmgBAgZ41NUpWSPABRfNO56u5kttxlaSDTreMm8TKn5LVPkACmEQVSnyiImOkB1pX06CEtKvD0Q9EXgB9OC+vfuvp7bKZM6ZbdvZxW3bFZXbi+DHLyhpru3ftFRsq7zRdYWlE0KdutDBPiooLxVKF9Tl+/FgLCw+1vPx8GzJ0qF111dUq02dMlP5JXywo0IKCA628vMrCw4MFQlO+ezq/0kaNSFYSREILMwb7AVRhE4AZwCm6LcN+BXAG2MIu8fEJA0zLPiW5aHmWnz0jcIu5Zp5I5tzkl6QWWzIXzDsAGHMCKMp3tBrr62vlQ8ybW5ZMYk1J68ZNGx09vQHGMOWa/P3tlW8LMEoblCYQGnAR8CPvdK5sA0N05IhhSvxIoJl/Socps6WMEDCV5LGgoND8AwKlm5iaNsguWXypvfrn1yw6Jta2bttmFQONk4YNHWphoaEWHBRoU6dM0gYBWnYkiUOGDRHIDJBMsgy4yDUzFwAPy5cv1/wxBkBPgFKAUfwZf0QDDpYzyTj2pxM34CrHwW6AhCTYAAiAzc7a6XYabQxKUzJKog2YzTpDo/ZUzinbtGWT7DxrzhzLGj1G+rObt3wmNnNrW7sS5RAapPl62ZAMB6xmjDA18R8AM64JX+Bn1gxAGn7AeJjjWTNnabODvwHiMW6ASl5cI2wtwDvmijGSAAPw4U+OvmCi/g+QCQiLnfAZgCkAEhij+AnXxvXzxTH4PwACSTVd59Gg5O/MNTGJY8PePHb8hKVnZKgBCSWvhw6ftgB/L5s1a47WVmXFGZs7Z4I1N9eI6QfI7Ha9h03KWsdOAg46uwS+wZzG9oCUlBx7+3iJkert42eD0gZbn/nY+x98ZB0dSIX0mY8Pa99HGySU648cNlwA6cUXOSXIufn5uk58iLnGNgBcDU2tFhZCMzFvgSnSFPTz05zyXtkgfbDV1zdZeVWlxUahYznUIiLCrKS4wAoLi+3Br99n1y9fLrvU1dZaXU2tADuAXq7DkRPpPVeSjP1hxSYmJYk9hlZfc0urAOU5c2YKEKJzPZtJTln5cDuwb6dFR4YrhgOi4Ts0hwMIw6/x4SeffFJxBrYovkAsoPM7rNvmxiZ9Bv//wQ++b+vWrbWExHgLodT28GHLGjtGjMuIcDqb51t0DGXhLTZ+/ERbvWa9zZo9z+pq6+3Y0cMWHhZiIUEBVldbZTdcjzZtp3326WZbvPgSbdwFhwQL0I2LjzdvX8fPAGUrKyoF0DJPgH7cV5C0oPEOzaJyTqGRm2UVFZViAC5ZskQAZFV1lW3cvM7GjM2ym2++RYAnJeiUc8+fv0CMtQ3rN0riAEbvo4/+RkxdAGGVwIsl2GONzeg9+whkDgzys8AAX81lR0ebRUVG2OHDhyxr9GgB26x/qgcACs+UlNu4MRPtxPFsjR0ZCkrjiT8dne0D7P5qu/JKp7Sb9cg9ZMjQTNu+fZvi3clTefJb9HhhxHIOtK+XL79W65/79vChQ8V4vPzypYpRrENkYJwGcWPFiMdebPQQRwAQXc1qwF/8Fn/hs9wDAMV4P0xoNm/wbbc8nu/c42HPEzP4nza9BprtcTzOiw/B6H3lpZcVQ90GdPg61R7428iRI8RcZq0iwQKoWFFZoXjGpmR8bLx98N6HNmPaDAGEoeFhKpnfsXOnNjkuuvgi+/Wjv7EZM2faSy+9JH3mWbNma1Pr9jvvkA8gy4FsBrEP+xKv2DxiDKzTLZs/tZSURN2TuMeVl5bJHlwPQPyY8ePlb9iMPWTiGs9GM2ZOl84uFSEAo4Ch7/z1E0uICzFfPx89U1yxdKmY0YDo2AVdc9YKEjEZmUPt6LHjdvjISZs5c5pdcMF8MUVpshfIs0FQkBjhyAYgFSCgtr1NdgF8Jza0trRKluY73/m2nS0vs40b1mvTjhjBHGWfOmXz5s/VZiwM2m9+85uyLfPLJgg+ip4wGqTELf7HF89g3MvdOf97FqgLgPOd95/PDv0vXerpqubt5Wi793sZ5fOAosiluKDoP2KKejRF/4kkwfMWjwU8Fvh/wgIeUPT/iWn2XKTHAh4L/J8s8M+CopSKnw+KxsVQ3uyDeqia0rigqDT0BsrneYCFKUoTlG46Lvs4ZVoOW7RDCSGgqPuwDPjFZ3iPPmtOWe/QIUP0IE1JFv+jyRLldzAPAEVhzwB6AuqQmLgltzNnzVICRfJL4s25XHF/F1gCJKNUmuQLcALmIQkcSUF3V4+YrHyW3x0QoX9An63SIqIiLGvsaOvp6xHzsFG6o0OtqrJGGo50C05PG6zrA5RctXqtZaQlm7ePWUlJufn7oQMXr//BSC0sPGNU9ybERlhgQLCSPhq37D982CJCgpWwoItGSfjXvvZVe/HFFwVOAtK4TU5gJe7Ysd0Kiyts5PA0gUUk0rCZSDJhY0nLcORIAXNOcyAv27//uMXFhSoZdbp/U7bplIFSodY5UJZfV1snAAsgEoCWZiYA4CTKJIQAK7DNGBd24ztgHomN21Uc4Angh+sJCQ1WCTLzTaLGtcAQdJtyAPKSKAIyUobvllYzf2gjSh8xDiZlm4CFwYPTBPTMv2CeZWZSOmlOyWVtnVVVVttNN92sa3r++ResobFJwHhtfb3NmTvPUlLT7Kmnfm/hEVFixJHc8eroaJdOHQ29Dh8+KNYvrFG+w7pxmEdBGp8LoOOb+CHXig+StMPKgzkFgIg2qBqDlZULLCBJBuwHnGYOsT1zA+iJzwKoktyjEUhCSsKMrenM7Wjclmped+7cYTfffJM9+funxOQZNTrLhgwZKqAmNzfPvH1ottUiP26sr7e42Gh1LQeEpZz6/2PvPaDrqq5u/6XeLavasi1bkouKe2+YYoxtbAMBDAFM7wkJaYQkkEKAQEJ6AimQEOCF3osr7hX33m313nsvb/zm0VYcvv9LeN8Yb/y/Qe710LB077nn7L322vucNfdcczlWJn0BIGL+AVIztoC8BPp85qWneoVqADYBhJ38Ae0GFAUg5Rivqnu8zsf58T3mEn0AHCQgByyF3YW9+C72gj3LcYAn+BFAGi+AZYBZQA787vCRQwJbsBMyElwjMoqiVXViyk6aNMWOHTshjVzS5wECQkPDbcKEMdbeVm3XXnulGNGcgx/ayfgzd0l7Jp0V3VvmOEV5sB+bBy1tLZK0KCgqFLs7IDDYQsIibM++09avX7DYS2i4+vsFaK0CbEhKTLSzZ87YksWL7aPlH4nlWaFq32GyA/MPP4FxyZhjW2zD9ehXdU2DDU8bqmOnT5thx0+ctLx80nHDtO4iHdFQX2uVlTV21dWL7b4vfUn+svyjj6yjrV1Ajlekar3mHAw6WHaw/Hgfuy9fsVKyIukZGVZZRbrsPrvrrrstJzfX3ntvpYVHBIkV+uILf7ORw4dZXvZZa+9otxdffEHjA0jCPGZDgLXvF7/4hUCbRx99tHfeRwksZQ4i6YesQUJCrN1xx+02ekyWPf74Y/bQww/byy+/LKCKiutVlTU2YcIkW7d+o2VkZAlsCguPsvrGJksbPsLycrLN37qtva3NhiYn2UUXzrG6uhoViJkz5zyxJufOu1jtAhgcNHiw2J5IHLABhH3JGPjjH/9o6ekZAtpYH/fvP2Rxsf3lw60tLRon/PGWW26R7uyfn/uj/ODJJ5+0s2eybdOmzfou4DN6m2b+FhQYInB93rxLtOGClqvTxezo6lShLm53C+bPNesBBOqxhIQYAWk52WeVqo72KesM85Z0d9a/AwcO2eyZ59vJE4CdIVZUWCCW58JLF2i9GzFyuH344fu2ZIkHWPIZ95oJE8ergBTM39q6JlUq555Cf9NSU6XXetlli+yKKy63l158UQW6AGcBthzoSRE7AEc2J+krc9+rSt+kNYq5D9CM73I/gC3oQEPWMXz70cceM1Qh2VRhfeD+7yqT8z36SL/43AForKWAbe754N133rPy3k0W5grHcv8mo4I1wrtfmKQODh4kXbxezworV66wyy+7wsqKyzUnWEOLS0rEqv9o+XLr7OqSligbJRTcY7MiJ7fExowZpdRy/FqDZmiRR2lN3Lx5i+45rEOhYSGWl5tnmRkZkoRAZ5W5ie46ayrXY5PxwMFDknZgXBkD+svnAYH+AriHp3kA9vTpU1X8imcpAG8yQJZedZUV5udbytChfUD7q69+aBdeNN2mT58hxmtBUZHAWPRtN23eYidOnFLbmOvcB/PzC6Whje3JYKHgF1IJrMUAr6nDhtl3vvOg1dXW2Lq1a5UOjxwDmQpV1dXmF+Cn9YE5hrwR7WeOAYriC2hqoy/qSSSwsZrYVzAPP9DzheSX/P+JLeqeV88FRc99hhVQ6tejzROO6egkkZ6sJT8rr6j6R/q8H2xjVgYp3Uuu4p/0SX2FlnzBkc8CPgv4LCAL+EBRnyP4LOCzwH+0BW6++S6eE6WpqP/P+d0PwfvODoMQipZia1ODJQ9JMtLnAUUJLtHDUvVPAE/3YHuOpihVc3m45vSkNzutUBVi6ulRBXj9DyrBjzb/vQdkAgiCHNJOYfN8/Wtfs/r6Rlu69CoFpQAmDz38PaUHAijBvCPApZAGzIvDR45bYKC/tbZ129ixmQrc0FgkICbNbWDiABszerQKMwG6EvgQ5HmaZbFK91yzeo1ACoAsgB8CQBfApY0YLh1BAl2CZQJiqgvDWgVUJG0cAJEAdUBiolKfz2afsb37jlhcbISAjYbGVgsND1KfSXsjSIcZA3uE4AqwlCCwrqGZbDGLjAy1piaCRFP69vx586yttVVBEYA0weSIEcMFoBFE02bOR+o2oBnpxgSeABUAASUlVQaOHR4eqsDzggvPV/8LCvIFThKYwTJifGERoh8GgML4xMbEWNLAgTZ+3Hh9h6DasQwB/AhIOScBEUEPY4JtKLwAwLN8xUcCU+bNv0TXAjDkGAAIAtzVqzfbLbdcKxYKhR0AChlDGMF33nmnFRUUWWV5tUBxtCRJ8SNl/vSZU3bllVdIq5J2AMzhR6RbTpk8TUyrV199TcFoUUmxLbnscqVVM36k3iUnD7P8ggIrKKqw+fPOV1Xs5//6nF188UU2ctRw27p1s+3bu1vMZdiEaLkhXwBQD7gIIACbBjYMAAH2o82AT/Qf5iO2moCG3ahRVlFWLrYVPkZf+R6fE0gTwCMNAYhA1W7GEj1dfBZ74FPHTxwTeIoPZGWOtl/++lcqPoU0AIAv4FT/6Bh7+513BHbBwMMHaqqrraWpUSnIBLME6jCB3nrrLTFWCWhh8BEA40fIUvCikjRgO36HXbEvYwpowjwCqAQEZDxdlWnmpus/4CZ+QlXjhvo6W7NqtdJa6Ts+CQuVgBowFn9mUwNgHZCD9jBv6Du2RjMxOMTze77D9fEdjgHQc8WZAEibm5oFbAKMMwYLFs634OAAi4+PFUDB/HH+i3/KRko/LRNQu337DvWfMWR8mfO0taCwUOsOBa9qauts9+69CtCxP6nfDY0dljxkgIBWxuvA/gMCUZC3uHrpNZqrtAcbM09aWtotLCxYayK+umjRpQItSD11BccYL9jgAH+wVVkrJk+aqOJXgwcl2YkTx2z8hHH26COPeNq16DpGREiP2BXNYq6xhlL8jEJA5WWwyvtJc3bbjk+Upr7/wEGl5bIWwigDoKQyPD6OZEVDLTIhgQKhLr98iS1derXm9YYN6+3rX/+a1j/mLiAo/kMlbGwLS+7xx5+0urpGrW+AMZFRaIs+Yh999KHS6H/wwx/as88+J03cZ5/9iw0aNMQ6O7rt4osvsbfefMdiSUcOj7ATpwALu7TpBnubDbyLLrrAalR0Kc4++WSHshcArGhnaEiwNlJiYuKksRgUHKqxmTX7PHvl1VfEptu1a591dJpd+YVLLSQoyN548wObM2uSPfLDH9gH778nAAtwauuOrWLOUnmb+cf94fjxE9pY2bt3n/ReWXdgaC9evMQ+2blToQdzBlvCXGXsRgxPs/u+fK8NSx6iolEV5aVKV//9736rzRnS02Ht4idDU1IE1P+v//Wy9Yvqr3R87r2Ap5lZGWob8iHoaL7yyt+1SXLi+DHZGDbpshtvsI8/XmPDR4yyyspaO3z4iF13/XX2xutvaB1hs4J59Le//U1F8saNHSOw/I033lA/2bRhvrIOLFy0UJsVI0aM7FvjkUxBfuLE8RNaf2ElS+e3VzuXucPn3//+w7o/A1fBkuYarO/Yhhd+yvr37rvvam5Ko7yrqy+dngKHsH8pIAWr1QGezGHmyd13362NFeaVp+Ps6Txzr2ItgfWZEJdo69dvEAP4wMGDvdklqQLHp0yZqvUA8BYW8Pe//4hdfPGF6gubUWiMXrLwUrHSsRtrMuxo7MKGFWsj4PMjjzxiv/71r/TsQxv5Pj4vVmxosNYYsWn7UYCqUtrsHKt1NCLCjhw7ZcOSEy2voNxiogOtuanTBgzop/XyyKEjtuyGZdqwYo5iW+x/7XVftBUrV9pfn3/Bli273m6++WYVQ9u2Y7tswSZFfHyCHTlysneDaIKdPXNa2SR1tbUC5EvKam3qpEx76Hvfs40b1tu2rVu0OYW96xvqJVHi50+Btmy7444btFHLGPFs9dWvfkXrMOxRNJ8B41lb6Fd7B7JA1lvhng1Rr9Cb2ww/V2MeWzl5JVcQjmcP3uOc2IpXdw+MUVPxqIqqGjty/KQq0FM4kc+69XjpPWc6GRe+x7MJr+f+/IwPD/iPjoR8nfdZwGcB3yLo8wGfBXwW+I+2wL8DRYMC/K2nu6Ov+vyQwQNt+tTJlhgfp+CruaVZQvcAnwjzS2tKafKeWQl5CFi72M0XU4XUeq86vdKeehmhfdXne/WlxBzQP5PGFcARQv4ESgCXy5Yts/DwMIGiQ4cmC5QBPJk2bboexqk2fOToMduwcZO2vwgwSBOHHehYCehj1dfU2s5PPlHgSRtIeQdwoY1eQSjSvNMVRBB4VVU12NSp47106bJyBc6tbWh2DtDxBJnofQGYEOzSlvb2bgsK8hOgAzAJeMSxpDED0gKGOp00AAOOIUjCVgR3BIsEBARSfM8xaoODAgXsUqGY9njFkLwK9AC3AFKAUbwIZgjSAB85L0AdjBoC5bPZRdY/OlQaoYCLrW2tYgFjX1XpTUzQtUmXB4AhuOS7jfWNVlFeYWOyRgskJeCjv/SF6xMYAt4QmAJwEYwBHAD+wbaCJZWTm6P0UUAnWHIwVAhaYZQAShEsM3akbwMMOqYv55g0YbLV1TTati3b7Fvf+qadOXtKbJp+/SLt9jtuteeff179dvqWFL0JDaGqdJZAtrXr1ltLe5uNHT9eqXdo01G8hOC9ob5JmnT9oqMECBcU5Flq2jCrqam05uZGSRPQ56CAIEsaOEh+ApDA2BJwA9LhAwTkjKcL+gCJXPGMkuJia29ts4T4eIGMBJOMO3bARxkvxhOfJ6AESCOo5BqAh9iXcVpy2WJrbGhUwTGKbuFDbHLgn5OnTO3T4iPgjohC1+2s7Lt58ycWEx2itFiuB5sMQBY2KGMACIdfwQ6jHVwX4BR/xB+YM4w37eA7gIfME37HF2k3/QXkcFXkGVPAOMCS8LAwG56WasVFhX1jjp3wUUA3zgX4wvhzbtpAwA9ABCuN88N4cn5B+i+Fxegbn9EfQGnGhbHgnPQJGzMuaBNnZMKOCpJ98WnGlLFwkg20nd/pJ/2nfZybtYaNEyo9A6h5FaT3eUViQkJt7boNAloB2AYMGKhiLFtUsGm05BoY41dff1tzkwJJXIc2uAJjgN9iAx46YhmjRmhOM78Yf8Bf2sqa09PTLs3BuLh+dsH559vxY8fFaDx1ptgumTfdnnj8J2IRw07lfQAN2LTMI8aQ/ixatFj2Jz2c8YlPSLTde/aJacuGD+8DelG8CoDrorkXCzADhD184IBljBxpw0fAGK63H/zgYcvLzxGDnBRsxo7xIaUexvLcuRdrwwgf/c1vnrYdn7CZE2wDBiRow+hb3/qGJDDu/9r9AuUrKyrFti0oKLJNm/dYytAkGzkiw/LzC8QGrq6rFdOWlGPuKTC4Dx46ZpMnZtmUyRPt5Al8LcL27N6lQjIUZGpqbLTz58wRS660vNpOnjpj1TVNkhkBEA4ODRFwif0BFsNgYRaU2BWXLbTHH33EcrLPiLHHz8Gjh6ymFg3SZG1gUbQPHcfbbr/T3nvvfXvn3VU2ffoEsQvRc4SNymYMttd9oKPDIsLCLQxNySFDrLa6Uoz0ttYWpf8Ddiq7gg20hkaL7h+jNnIfg12YmjpcbS0tLrH6uloLDELGJEysPzYLly//0KZMmSwWMQV6SkvR3J7TOwf7WfLQVG0UsKEDqIev4wvMbUBs/AEmIPdA5i2gPm1nzrNehYaH9upHR2gzixcgMIxOivho468etnOMwFfmF/fdbdu2S9bg3nvutJqaap2TY12Wh9OaZC5zP+Z7+DzrLGsJc5CNo9j4WAGdzCdezB/WLFLc2czknouPsx5jRwBLzsU8IgtkyJBkbXbwHt9jHpaW1NrkyWNk30OHjtrcuReoL4yXp5EcbPPnL7ANmzZb3ICBduDQIV3LSV9gP/zbbcZxfeYza5DrS2dnj4WEBNiSJYsEZv7yl7+Sv8XHxmtDlDXj0MGDNnvWLI8BHo3e8yatl0jOMMbo2C7/cIXNmjlTY8Q9kqwIHr6uvPpKAaUHDx2ypEFJAn3Xb1ivcRmZPtKTMkgYaMVFFSq+x7qF/AxszpDgYEni8IMfIT0QGOBnO7Zvk0YoG6bcf1vQtu32k/24hwC8MoasMd/+9gNasx588EFtftXV1+k5kHFmDJlXjHVrS7v6657JXEV6B1562Tle0U7H8OwDTbu7LDgwSGMHE7Tb/K2zx88qq2vt6IlTdvzkGbH3AUW9Pff/CorSXl5//qOv+vx/dCDk67zPAj4L+JiiPh/wWcBngf9sC/w7UJQiLG2tTXoo7ulsN0DRiePH2oCEeLFuqKAMvxMQ1AVwQYEUHPIedNmi50GbgJxq3U4jkgdkGKLBqqbb0/fgCwjapzFlfirexHuAolQoBpyAsUj6MQ/WX77vS2LFUXCJIAl9L8Ak0qIpIODnH2C79+y206cQ+C+25GFodnUIIOE6acNSpJtGwAIrhYdwAheAB1g5BIG8CHgAt/guAB6gSl5+gdXWNYipSFBG8M9xBMich2M4lwMiS0vRjqOoRJAYYBRwSE3zACcCKYKoc4MD2udVG4Yx1t4XUHA+gi4YHfV1rZY+Mll2oQ0EgQR8BD2uIBI2B4jjfNiGvhGc8B7BJcfTN0BRAisYRxwD43TS5Im2c+cn+nvkyBECHqRLN3y4qo8fO3pcLFiCZIAhgln6DehC8EqgTB8IsgGnAGoB1ujzho0bpW+XmZWpvwFwYRgiBUC7SLvkb4JZp0sHyMqxgKVjx4yz06dyLCsjS5IE6DfCdDl1+oSCMsBYUjZJ9QewKC1ByzJcoCDFdP7+8iuWnpVpwaGhVlRYIrYcwCGyBRVVjZaZnmoTJ04QuwqNvxEj06y+vtby8nJUrISA/cDe/bZ3zz6lE9NX0v1hWQIAE+zCFsYWXlGSGIG+jBVBNKmROz/ZaQf275dPwTair1SZZ/wA9AjmASYAsQkyYX1iV4JgbERaPwVEuDb6s+ikAgbGJ1Jxu0kFQ2BT4m8ABSmpabavN72ZOdnc2KC5yw8+QKBKgAw7lf4xT2gPACJjTmVpfAzmMYwxGIBz587VezBD8TVADwrs4LOwhBgrD2CKFHuZ68AaPXzokLRw517k6ZjiYwT1gL+0AXCZvgCOMobMK4Jx0nlr62plFwp2MNcAFLke88/p2+LjfB9glR9AHYAcxgZQXNfoZbXSb3zLrU+OTYQv025szf/88F18mTRpNDbRdqX9XuXnEhuVnqF0TtYbACzAasDQVatXS8+2pLzGJo4fbfsPHrUpkycI1IavbsgAACAASURBVHKp8m1tyFwEa27iC8wnrunpIEZpHmBDXomJ8ZaYGCNpBJilzMPamlqx3/fu22OjRo6yX//qlzrH+nVrraW5WWsAc5gUd+zNT2ZmlmyLFiFFcgYPSbbGphbpCZOa/sorb9t5503XJtaWbbtt2NBBAlk2rF9nsdHRlj5ihM0+b6aK8/zlL8+a+XWr8jtaiMwzbAOICuOUKtheenqwrVu30f74p+fs5JlC+8Jll4jhHRvb377+9ftt67atArCuuPwK27t3v2VmjraXXvy75EkonIU8SWNzsyUMHGhl5eVKDafNaSlDrKmxwcaMydI9C51E7Ll71y575Ec/sPq6GulmAiShs1tRVWe5eQXSX0RWQZIaYaFKm/bAmG5rb2214MAAVYe/fPEisVGpBI6sxr5D+23c+HHSUPX0ZitUnKq1rUMA6YmTAE3tVlJWb1+4YqGKuzHZWAMY46KSEmtv7bKJE7Js2Q3X29FDB627q9O6VTwswvLz8gT8x6JB2tRsJaVlYp+GhUeIYVdUhP5uvDYiYcBu3rxJIHhIcJDdcsvNlpNzVuAt4NaJE2z4tErLl/dI6R+YNET+w/rEhgFzgrUHn4GNz9rNPGccmYes8ZJj6eyUjM3zLzyv78A65H82a/B72kxRMoDGUydP2d1332M///kv9D5rH5sJPAN865tfs+LiIq0PgP4An8x/1kw2s5gDAFesd8xnT1O1Xe8xD6Oi++l91j8nwwMASTsBefF3NuSYO6w7PCN49zrkW6IEUr/22utaQ1g76BPrywMPfFsp5zD8uWeiNbp8+XJJd8Asve++r9jTf/ijhUREWl1Dg9Ynzs1ahx2wG/bkWQW70TbWSNY3NhnYyKWo0ZQpk/R8oAJc4eEW6A9LtEvPFM3MT6QC/MzGTxhre/fu1jMUn1MIjM2MUydOK5OG5wfuFcy1w0eO2A033qBxfP+DlZaekabnpV27d9vGjRssLDzcmpobbeGCRbZ1y04LCfGKWTJv2GQbJI3scv0sWbxI9/tpUydrDSGTgPsh9zVYzmXlsNxP2U03Xa3UeuyIrMSXvnSv9I4ffPBb0rRlfJEEYKz4ncJS9JfNSJe0+WngU5vqvdlH7hnxXP15GMaB/t5GPMWUAEW7zN+qa+v7QFGYrP8KFHWFnP70h9/5SFL/2aGQr/c+C/zHW8C3CP7Hu4DPAD4L/Gdb4N9pioYGB1lzU72KywT69djgQQNsdGa6Ci1RTID0Z8BNEu9JdxeAFUg6FMBogJE+j/YkAIyr9MmDLSwEguwwtPbO2cFnS/9cUJRFGmC0rKRUmlUESwA0gEMAr9/81jcEXJEqB1hGMEFwSqCcnZOjFFbSQAmEnnvuL1Zb76Xk8SBN6mvq0GGqsEtA5OlsWR9oyOcEix5LsklBFEwLx34jlR9ghMIlAF48YMMmcS9AFsATmHMEwIB8tQ2dFtMvSNePi48XMFpZVdVXQZxzEERjUiqpA5YBKBKY8R2CK0AS+oNNG+vrlcZO8MmLYJB2EnTn5FdYVDismB4LDfVSjAlIsC/fJ4BSmnFltcAIfodxxTmoUszx4WKxtal6MYEexYsAAzgPIEKAn6cRSzDkKmg7AAeAiOCTYJeg1VW85jyAOxxXU1ejcSQAps0wAAHjsLtjvWJbAjyuCagKUAVgVl1da0EBIVZXWy+dtJiYaKVCk9Z67733aExJ7eS6S5deo4IsMH727dtvEyZMtEOHD1tU/2iLS0iw48dOCtDw2IBU4o5SejasF8DirKwMO3P2tLW1wYIqlxZqbP8Yq6ups8GDBqufBLwAkIwh1+Z/xzTElvQZsMFVV+aY1GEp8i1sz/cB9wBTAf/oL+dwRUR4j8+xK+fCPmwIcB58muNhfQG8nDdnjoWEhVnW6NG2YcNGBfukIgMChoWHKSU+0N9fxWlg/DE+jB8gMj4OiAggCtCOvwOI4ofYR5IQvZXoGTNXJIu5yXnoKywljuMHQJHz4ZeAqHzO+QBbAW9mzpyhvvBiLaCP9Jv3AAywmWPIApgAyOIPAKIAo2j3AZLi13wXtjc+w/cdqMJcxA95j3nOXMTHyisqBNKL+dzYqHmGf7oq0YyrY3fxXd53VeGjovrJl0hlxm9ZB9A1zsjMskGD0dI9akHBaATWqCAN1dwBjw4eOiyb7dq1xxIHJGoNweaMqVcoJk52c8wo7Oe0RV3BGtYCiip1dbVZdXWjpacPs6zMTDt54qS1t7VaaalXjOqeu+/W/N2/b6+KjbHJA+vPAza2qt9UWWd8YHAC5LCRhPYqwODJU6cFWnAMkhLMH4rQAALV1lRbKFXCzezL990r7cG//vU5bR689dYblpubo6J3tB/AnOrXFCRCvgBAq7q6zlau+tg+WL5OqelxzN3WZouPj7P77/+qvguTr7KySmy27LO5+r+jo8tqa+qspa3Naurrlb4OgMhcbWxqteAAs0mTxtmQwUm285MdNmTIIPlZZka6UuqxE7IfSGWUlFWprxTlov+5efkqwgRzND6OQl/d1tnebpnpI+3aa5ZaVvooa2luFCuWe9hPf/GUffG6L3pyCEeOygcCg4LFUGMdX7V6jcBLANip06YJ0Dp2HECwWyBZeWWlgK/kwYPs/DmzLfv0aZsxfapkJQA400eN9FLDGxq1ZgHakq7d2d2twjoUcwKI5IaBnAqVwJE4aW5qtPvu+7J0lpEPmD1rpp05w1gyv6I0B2E2jxvPptcubcgAzLNesc7wOZsIZGA4uRQ2EwD+2LRauXKltCJz83O1LuDXzB/mKaAhc5RNJuYa8jH0m5R55iPtJXX96NEjdvddt2sji3sRL8B5/J/NI7cJ4dYll3LOOVjzmMNjxo3VGu9Yrayt+DTXoD/etWZpbcSOXIc1zkvVDtD3kDsQmHj4sObMyBEj7d1339M9gPdZf2Az8jubPDt2fCLWc2V1jeXkF1hzW6vS5gEK3TyGIc3mFesQvsG6x5zPy8uX7IUnk9FiCQke696734dYR1uH2NSwVFevWiX2N0WO0jNGSs+a4lpsYGVmptnChZfa4YOHVSWedY92sv6uXLXKbr/zdtkIyRRAezRd9+zda2vWrBGbngyfaVOn26aN2wWKcm2ez8gKAWTFh06fPmU3XH+dNgCsp8vycnO0oYTcCjYfkpxs5hcoyYjrr79OIDrjz/GkzyMZcc89d9kXv3itng8io7xnDu+e2KX1OjgoVH3/NBvUPQNyvnPT6l2mkVLpA/z1fKkU+16maLdfgFXV1PWBoujl+pii/9kxjq/3Pgv4LPDZLOADRT+bnXxH+Szgs8Dn1AL/DhSFIdPa0ihN0SB/EyialTHKYvtHq0gH0vUOFGVBVaEkUukDe4slnVNoifd52CVAAXwDFA0K5aH4H0zRc0FRKKhUt+4XFaX0QNh4PFBTzfTKK69UMIEuGdp5BGj8DWjBQzYFcIqKS2z1mjXS/AsLhblx1ppbWwT0wO4qLCi02TNnqLDABx98bOnpVKLv31cdnd8BRQhsaDcBFqwPglmugwYfrEKCG8ci5eGe33l4d2xRPgcEImghMCPYI2AqLq6zAQNhunigGOd0wCfADIAQQA5tIFh0uomAJ15KPWxcPzFdXco9LDKCIYAhzgd4BNCDbXgRlHBegFrAHgAZ2C8EthxLO2GGAPJkjc7UGBP80x5+CHgYO4I+0jm3bNrSVxgHsJLvcQ7AS84JcwaboMMIg5KAFTCL4wi+p06fqqIRBLAE3ASlBHh8BpgC+EkABKgMawfAlBfXQvsTULSkuNSi+0cJsD179rSdOHncHn74IQWjMBsJ7pEouOfue23lytV29OgxpQPv+OQTmzl7lgpNUI2esWxtbbeWNrMJY0cpYIZxR/9JAYQ5s2//HtkEpg8+sXrlajtv9myNNe2nr4wT/eRv/BVb8D+sRdoPe4i+ASykDB0mkBQfgw1FEMjY4Sv0mUCd3wFoCeZhWAKY4QP4Bj6JzwA4AkS8+eabAuomoSEbFWWjx4wVqAHQy2v6jJmqEs74Hz2aY1MmDLcAPzRlwzWv8DUYu/gIfQDk41jANCchQWBMO+kPYBdAsEs/JygHOAXohTULwMs5AVJoo0tfp7+A0qRyXzJ/nuZncUlxXwo7AAJ+rMC5dw4CLGBT+ukxHDN1Xl4E9Vy3IL9A1ZVpM9/NPpttUf2iBARiB/4HDGW+cTxF4miXA0HdpgHnY0yZp/giPs0Le2Mrr9gLchXVAtMYJ3QyVWQqPcM2b9mm9HrS59EMZL1Zvmq9hYcGWHhEpHwLJjop4ICOrAvMYeYM80zMraYm/e4Kk2ET1gEAI9ZMAMTW1kal0grMDQ2xjnYv5RU/W7NmrU2dMlFp0wMSE7SWOsYf59y0aaMkIgBsWdMAsWDV/fX5v1lVNVIJw2zP3n2aFwBEgLpIgcAe37Nnv/30icds04b1Vl5SYj954jEVSFq4cL4tWrzQtm/fam+//ZY9/vjj8m3mINXXmXe33Xa7AHf/gCA7fPiYgPzcvFzpHS9YMN+eeeZp+9nPfqqxfuml/yXQGZ8emjzMurvNGhpYL7sFzra0d1ig9CY9VicgIqnySAt87f6vWGFBvq1Zs8qqqyqlgZqaMlQ6vmg1JiUNtoKiMtu774CyClgj4uIT7ON1a3WPwi94NTc22vixo+2uO++wsOAgO3b0sFK+8/JzLTAkWBXN77vvPjtw4KAKc5WVV9j+A2ds4MBoMYUbGqgE72dzL54nNvHxE2ctOjpcc6aopNT6R0fZiLQ0pc3v3UWa/2wLDwuxLVs229gxY7RWAvwCxK1ctdrSMzPtkvkLBLC9/tqbGj90P8kcyMnJtqqqSgFppM/fcMN1tmLFcgGmrF+AufgZBfcAL2++5Tatfaw1+DXzgLnvZE+45+LzrD1PPfWUdJRvuukmbXoApFZWV+p3fJ3xAnx75pk/9N4TIzUP2bRAnxPmqGQzwsMFGK9fv86+/KW7jaJNrCVOboN1h3smaz9+6mRZmItuQ5D7BfM3vlfaBZCdOcHayw/gJfc31k7Ow1oiDdSFCzVXuQ/iU7/5zW/EFKXtjPmll15qP3/q5zZqVLqKFcGS5b2DBw8JhKVtgLv81DU02gVz59rGTZs8SY7yWkuM93Qz6TdrNnq6bGyy3rCZxX2AtRSt0aDgIGmics9gs4Hnkoa6BjG3AZk/XrNG93aYogOTEq28vNSSBg6QjjCgIsWMujq6LbcXqGZdgIX7yquv2tJrr9Ea9eprr1lGZoayDlhv33vvI4tPiNFGDfeZgvwSaYrSr/KyUgHUjQ0N2mTAX8aMztIGaVCgv+YPx6Wmptif//xnPfdFREaL9XvbbbcKFGXc2Az55je/IRt/61vfUqGvpuYmPa+4wkkAu4xXYADayf8ARZlv0pPvZYhyjk9rjfI5azOb7w4U7eox6+rxU/o8oCiaosdOnNYa869AUbfx9MdnfuvDAz6nMY6vWz4L+Czw2SzgWwQ/m518R/ks4LPA59QCt956z78stISmaGcHOlOB5t/TJVB07OhMgaJUD3cVPXnIhSmqHX6vXJP3e48pVY+AHA1MB8wBNEmLtLeAgmMKuGJL3nn8VLEZJmRxYZHdf//9CipIBSPoIdD5wQ++b7PPmyWtK1JH0cGLjIq0hMQBKgBFUZk//enPAi8AbMorK+zkyRJLTAyzQUmDFPDee/fdAu8IrABgCFoIDgEqABscWMkDOoEGgRkP7WKwdbQriKS9BI5KyU9L02cEcQRkgCqAFAAcnJPvwrQTYNlGESB0VgF2PMkBjwUWLfCLQIcAi/MQeHF+rkdgiV1hVZWVl/UxWmCzEdwB/tAGgBSvyEWbglsCSUAKguCy0nIBOwRHBMGAXgSmBEYAkKRlU4GYwIHvcRyfkYbNeAHslBaXCtyhraRN01eCT46FTQaoRjBJijX2AcwkWHSMnebWZps+fVofAEf7+R6BOynj/A3Th/NzXoJkxh7GS0+Pn503a4604V577VVVwJ0wYZy98urLNm7cWLHfnFbjypWrbMJ4CkwU2Z49+ywkONQGDRlsZRXl1j8mRpWDCaYJtsQw9A+UTajgTJsBQVCDQFLAz9/EnB0yeLBdtuRyO3XypNoGuOxYTYwR7abvBMAEiwDDvAD3ODf2wq9hJGOTxYsXKwAEyGXc+RsAle9i1z/96U9Ka+c8AJcATQATgI8cx7jzHnOgorJK4AnV1+kzzGpAV4rJUDDl4MHjNmL4EKutLLfzZs7UGOMXTrsWOztNXD4DhHd+Rx8I8nkPZhSsU/rKPHGam9gd++M3DlDnPPgk32WeBQQFyPbdPZ7OMH3ELwEz8HmPUd7ZtxmAH2MnzgFYgR/gs3yX7zmpAafpii87/U/mJHOK9rFxAEABYIvMhmOp4mN8zjzh2io61NoqwJ4X52ed4Jxom8JiRDcSgAeQjw0GPvcPCFRKNkB0TW2bDRwYY1dfvdTefe89bYD0mJ9ACuYDadAw2+k718/NL7SoiDCBR05fj/7iV/wAinIN7FdWVsJISDOTeT592jSlWwOSMIcoqjRyxHCdG23NC+bMkV+xbo4cNdJmz54lmQNYbt7cjtO58Z2CwmJJTRQUFtnuvUclJQEwB5CUPHSY1sGM9FFWV11tjXV19tjjPxbImpubbT9+9EfW3t5qr776imx+7bXXymYffbRc7ETSfulLZ1ePfbJzl9LCAaxhFcIa/tOfnrWJE8cJUH3yyZ9Kj5U5FB/HGhpuubl5sjXyJZOmTrP1GzaKzc1G3MIF823VyhVi0c6/5GIxZGHBtzQ3WVxsjF26cL5kK6qrqlRlvaSs0q659jpLGjRYeryrP/5YAKk2tMprLWXoQKuvrbW5F55vX/7SPTZ08CArLSkWAzM756xl5+Vac0uL1nXYfcgjoGMNGIPuKXIVgJcU4nrg2w/aE088qc1A7gewfxubm6S1PW/uXFu86FI7feK4VVdVWGIC0ggJ2rDDt+sbGgxmMhqR23bssKzRY+wLX7jSCguK7c0337Lamhp9Bxai1pvmZktJGWq33nqz7d69S0xZFYdqbZVuNPOINe/Ci+aK4UpGg7un4nesQcz/7Oxcu+CCOZqTrmgc84B7IOvQ4OTB0okGQGRNZsMCkJvrAPZzL/3+939m93/1dklNcF9irgDKoVVZX1dtDz30vd7COWQtVGruMQeZ19zzsC3zlzWJa3PvBERlXZ6/cIFt3bpNmwlOs5v7OO0FIOQexX2fOUShOtjHzAfWJwo4sVnBWPBdAEz6ePjQYc1TUv6RfQDwRn7l3nvvFVOSMV6wYKE98uhj9vAPf6iNV2zupDaYx7SZdQhA2zHYWQs9LdN++uzoseMWEOhl17DxIO1p/0Bplsp3hg2TrxYVFlj/mH7W0FAnaYWiogKrre+2+fOmW1xsnO2H8TtunO41gM9vvvWuzblgtq67c9cuq6ppt6HJMTYwKUk2pFAazx4ovtdU14t5zfMEshBsUBbk5ysLCLZobEx/ZeJ0dbarAj3rDiAprFier3oswAqKau2r992qZzDu6wDzgKLY+IEHHrBLL13oZdD4eZqenIPnRWwREow80H8FRc9lin5aZ5S/ZTM239HNodCS+VnnpwotAYoGBoX8S1BUEk9m9vTvfuXDAz6nMY6vWz4L+Czw2SzgWwQ/m518R/ks4LPA59QCnwUUPbfQEqDo1MkTVX0ehhLp8676PIWWeGClMACVQQHOAlRF3QNFtbPf3a2ACVZPEA/HgYF9TFHpO/VWoPfO46lNRUVGKn3+O9/5jh6kKQoBGERwj44dTFFYE50dFKPwND79AvytiurarW0Kords2Spwo6nFS1+GFdTU2AQV1UaNGCmGIoEKgQ3AAMEXQBPHEkh4KXQe6EvAxt8EoFGR4Up15EGfAI7/Aaf4HOaHK6CE+wAOOd1QQA/YIRQy4XgCwXMf/r3q0mEKzl21Wq8avcfm8di2HdbY2GAJid45CMQAtjiOYwgwXbv4noLwRphl4QoqWltIva1V0O2qxyN1AJOOYI6giICRcxPs8LvTN+S8jKNj08Hmob0uhRJbMp68R5BIHwjaAG8ICjkfgdKQ5MFisnkpmPEKmgGsGCu+R1s5N2Af4A12YzwI6lJTKDzULfCJlD50ygqL8pUmylgAUsJoVSA4epz97W8vatxhp6xatd5+/8yvbfmK5RYUEixgt6AAIChYzB4CVIAirks/CezQWn399dcElM6bd7GK1xTmF1prs8dqAjQEIAAsdMWJGEfshp1cZXTYjdgGIJXAnbYCGgHO0T/soCq97e19IAGVhvk+ICAvroetXdo8IAfXfv/9NXbjjdeI4UfwW1FVJSDsiiu+IPvX9RbD4hz5ebk2fOgQu2nZMo8pVF6uvgJAOO1ZbMeYKUVXOpaeZi/+yneY57BFAWvdJgLgFgAs/u9JWkTLH1VtOSRE5xJjOipSGyM5eTmWNDDJInqLb8DgDggMkC3wQzYvYuNIrW7VnMcHOW//6P42Y+YM+Qu+REEX0kK5Hn5HkZ7hI4b/k2wBfgZIwhynn1RQxtYcz/d4MU8c49tthDB+jk3qNHPR4IRth6Yj7YQFCZBfXlFpKanDxbykGn1OTqGdd95M27R5hwUEmLV1mk2bMsGTSOjsEqjqpCHwNw8k8Zj2tBEdVMa6pq7BEuNjrbyy2tJShlpLS5PFxrI5FSG7Njc2yT4J8XECRZ977u82aWK6mMqbN260B7/9gIAr7AWbcPqMaWIr33rrrZojMENhGv/pz8/ax2vX29NPP2NDkocKNIO5xnpKsTJSuDk/Fc1nz5hhNZWVdtnliwWoPPXUT+2pn//UwsNDbceO7bZixQpVoMbnscfDD39fRWpYbwEfS8sqdG2Yevg29mZtOX262H75y0dt167dmoNdvRqtMFYBpQQKl1daVP8YO30W/2Gdapd0QENjq/WLDBLzEk3RWbNmWEV5mQ0ckKjjuBf1j6bIzlCLT0yynNx86TBS9O7jteusvaNTUhqMN4xwwKLrr73GRgxPtaAAP6uurBSoU1Zeajn5eSpAxfiwnlOVPCQ0zLbv2KkNp517jtuUSZkqnIOUAmxiZF1Y1yQPER+nYjex/cMsfdQIG5Y82PwAjoJgrbdIooA1jPsYaxdSK8WlpTZyVLpAR6QFKB4XER5uZaUlvenbgSq+R0Ec5iVSCgBrFNVjc4f7A2AloOh5c86X3ZmT6MT++c/P25VXLpFvMhbYALkaNmFYk9HuBsBmjWPOjR47WpuJM2fOEqjIPKBd3n2BwoQtNnFCukBs7ME5Pf3rJGmfDk8bZsuW3SB/4H6Ff7L+8n38lPWGDTrua6wZ2EIM0fh4/Z08DPZwt/32t7/VfQvQkg0VzoVvs06h94r//eIXv7SlS6/u0wfGr/Ej1oSCAmRBQnVvShmGZE6TUuaZTwC9ANs79xy1+BgKEoYIFH3hpddtRHqqQG7uFwcPHjMYi1kZaX0biazTrOO0GeDVyY5gx9VrVqvQIOsc5wTIHTt6rF1wwYXabEFWYeGCBbZ500YLDmGzrkJFoKKjAwRastE4eNAge//d99R3nnNgeq9bv8GyxoyWHT748ENraGyw4WkjxKplXU5ITNT6x7oVFBhqdXUNWn9i+kdLB7iwoEAZKGi9zpg+TfdWZCfwRWzBhiPSJxQMo8gkTNGbb77JbrvtNj334Hff/e53tJbefvvtduWVX9C4BwZ5z3+MLc9/XBNQFH9xm+JO49MxODmWMXQFkfqklXo33ym09K9AUVd9/v9UaIl1ltfvf/tLHx7wOY1xfN3yWcBngc9mAd8i+Nns5DvKZwGfBT6nFvh3oGgguVs9nRbgb9ZUXyum6HmzZtjAxASBUIAQAAswdYICAz1gr7tXM7Sry8JCQqUpSvV5dvYBIDx9TD8J/nf0VhZ1BU4+DYryN5qiVRWVYg7xsEzwBqODQO73v/+dWFuwRwGNCHQInMaOH2eJAwYKlICF8dprr4nBUlNba/5oUXV3WwYFUWB/1jco+CJAItACYACcI82bYIoAluCI83N9VwkaNlSgP2CnVzSAgACAy1Wed7qdBJAEPDyAEwDxfQ8g9cBGgipeAoLNFETxPrYCqCF4cFqHfN9pqwm8aqMgSpPYeoAngBV8TjBG+wnCCIK5HufkGi7Vn/cGJCaJScjvqnZ9AL3NCfoObBAASVf4iHZhJ/rhKuvSBlKiaSsAH9cmSCa4hNXmKvICMHINwEzAHhg8FK4gVT95qJdyTaDG+QEUGVtAPP4mSMb2XIe20S/SpGEexcbGe0Wn6khRHmJ19TWyB9fnfPgK1cEBUCli88QTPxXAQpA0eswYSxsx3D5e97GCecZu8uRJuh6p/vQbm1JQjPEFpIAlo1TnyHBLjE+QhmNLk5eiyXVpN2PG8YBv2A97E6ByDcAFGIr8YAvsw+8O6OX7+AvfZawAKgEmGA/GzxUhcYxOgGOYsg5MIEVVVZWTk1Voqbi0RKAmATCBfkVlpUAmxo9CNBNHj/Y2ORISFHhyHeYPwJ8DC5krvM9GgdPXZVwYM9jigNAAC4DWTgrDVZ/HFtIW7vVxwA3OCwgMSzQ8MsJy8nLVR+YPQbADPgA2aAfjgU1cKrnSjouKNA6wUfkuAKz7nPnLNQGdaCd9xUecLidjw7mxL2AYgDLjx+eMl9uQcAG8k7wAOAeExp6wbSdNmqz0bsBE7IKfSR/Q/OxsNsWlOlUUB7Di4ovn2eYtWwR+wA6FBYz9Vq/5WMcxJ5i7sIgdmxZb0G8HlmNbxx6nDdXVlVqXkwYNFFOsIC/fSkqKlR4+Y8Z0e/HFF7WpdOOyZbZ3z27LzMiQHzLHsSuFjfBt1k58E79hnOddMt+Wr1ilQjwHDh7qq9KN3AQstjFjx8m+W7fssAXzLpAOJjqiACEPPviAUukBRZmTN954s918840C0zjfddddb3feeZdsjPYmUgLYxip5pQAAIABJREFUHWmT1157z6KiKBB0i/3lL3+xiy6aq6JMb77xporeUL0cvxk5cpTY1fnFrNVBygoAbBwyJEkV2CdOGG+7dn1iY0ZnKm1+/vx5VlxUaJER4TY0ebCNGD7cTkvfNdEqqmqsrr7RAoKCtA7u2r3HqmvqpU+M3wDehIeF2m9/9Uvd19pbm61HFavZseuxbZ/ssK3btsknYNrCeoVJu2s3DNU4O33mrABAbLtg4aX2xhtv2omTJ/sKZ3V0dVpEeJgloS0bFGiTJoyzfpERNihpoO6Rhw8d9ArYtbAR0W0dXV3SeZ08ZarOCbDJ5h5FtkaOGGH79u21gwcPqEo5Pu9tugSK/UdKNLcY1hg0hvG1zKzRmgsAo2w0sj4BULKGA4a+/PLLAt9gQuKXyNawrrIBxLE333qzxgLA00sD94pNkaI+aNBg3e8OHjiolHDWHzZMWFuZK2PGjLay0iIbPTpLsg604+2331YaNvbkHMxNtzazFvI+9wLAOe71pIRPmDhRYL67d1MMiLaQ1s85YbFzv/nrX/8qMJjz0C7WO66LT3Fd1hSeJYKDggWCslnBmsKG1Kuvvqa5wXkZVxiZ+w8ctLLKChuYNEg+yzloc0eH2YwZk+XXbt3m3opdYamzqaPCVmfPSOOcNbGouNqGJidaRFiE9e8fI+Cf6vPRbCC2tohRWl5ebTH9YZFH6F4EA/vCCy6w3/7m1xpr5sD0aTNs2/btlpKWpvvK62+8ofvGsGEp2oDdf2C/paSmary5RkiwJ2WATwCk43PlZWVKdSdFf97Fc7VGIBnBJgj3ADIykBwYmDRQc6WsotnuvvN6yRth07Nnz0jTG5mLhx/+nl111ZWe7XrYAGrTfRafZD1zhZbc89+5//M5a7sroOUYoqyLevV4m+6879LnO7pN1edd+nxIaPi/ZIq6Z65nfv9rHx7wOY1xfN3yWcBngc9mAd8i+Nns5DvKZwGfBT6nFvh3mqKkz/tZl/V0d1pHa7OYHRPGjbHoqEhPb7KrU0xRFVYinQp90K5OTzO0q8tiogFSGpQGz0PsPwL+AIGBIeHh/8QU5TjHEujp7rEQ2KQAha1t9uCDDyrIgSnKDw+0P/nJTxQoEQgBlpDaDehDrvPF8y6xocNS9BD+q1/9WsFQd4+JOdfebjZhQpYlxMba0SNHFOQBLBBcABgQIPGADtsQhgcMMAAsVxkb0Kqnp8vKS4tVeIdAxwErrvo1IB5tcg/22IPjHMvS6dZhE16ANS7FGNCB7/IDsKmiRDU1CtIc0EZg3tjc2FcYg6DLsfg8NqyXBoqdHBODa3u6q1S071AwC0jI57QbWzldU65JNXMCSK4NQEgw52mL5ssWgFH0E2YR/ae9DlgC+KA9DlxzwCt/EyRxTrTturo7BSZxPGMJGEGfna4YY8M1+BtQCBsKrIyOUbEnAjWKkixYOF+ap4CqBLc/+tGPBC5edtnlVllRZYsXX2a//e3vVXCpqqpGhWNS01KsuKREVZmRIrh66dVih2FbgGwCbcBR+oHGH6AY56bt777zjk0YP0G6fwAFVDueMmWKbETwRx8ITGFYEYRiLwBS/Augg2AYWzH+9IsX4CZBOjqdHAOIxbnxP74LIOzSugEHYKfxOQAbQS5ABGDH+RdcKAYb84A5QZth5JzNzpauIePc09VpKYOTbPGlC2R7/JP3XVExxssBpQ7sxKc4RkzjVoBa5CVCBFzQNscsdgXH+D7gAOdk/Bgr2i/wX8XWevS/zukfYC2tLfIX/BEb8j38Vbqr/WOsoLDAkock24GDBwQyMB5ci7UC3Trec6xPbEu7aZMrIsO1XfEOFU6rqtL8YMx4n/a6Ks6O+Yxvu40ItzZt3brV7rjjToElFCTi+wCGnAtJjP0HDkmHk0rumzZttm9/+0H72VNPCYCoqq7pkweoroH15hWpoS+AJqxxbR1dFtu/n0Bf1i3aciY712bPnN5XkAsGflNjvSQd8NHTp05qXAAGsTUgZGxMtI0aOdJqqqstLTXVMjLSpfk4YkSaANS77r5ToKs35z1W3Zat2ywmNl7A1XN/eb4X5I+wVthegeggRspHKXTSSeGUlhaLT4i1J574ibREL7zofEtOHqw59OSTT4oFirYgmphU7SYdHm1HwD3YmePHT7CXXnrJVq7eZsmDY8QuW7d2vYA5vsOY0S9s/OKLr9jAgfGaM03NLRYQHGZ1jc2SHBgyZLCdPnXGFi+abytWrLEhg+MEaA4blqwNOdLLKb5EYb2w0FDpQubkFVjS4CFid7JptnbdequsarSIiGBlApSW19u9dy2z66+91ro6O+z0yePW0tSojb78gjyrbWjQRgPg/+LFS1R0hvT5gUmDBbLC8GReUuyPTTpAzNy8PPkYDD6KnsHQWzD/EmtparKykiKLjAAkBejNs7bW1l7QrFgajgDJMHVhGJNOD5sR/66vrVMhLfycNfXee+6WxASMStLw0accnZVl0f09nWA2GqRXHRIiX4TtzT0V/2P9ZO1irnM+gET6B0B6/fXXy1eVdUHxwegozRvuI8wnJCGuuebaPhkPfBftbcYc0M6tXcyDlJRhVlpSqI0Vxpx2kFrv5q+TWGFt5Jr4Kfcb3uf+DDObTY3Lr7hChX/YZGJt5Xg2aLiPwFTG1vgb5+Az2s7GC/cQ5pq7P9F2QOSKcooWUrQtWv3hWAB5HmGQYuC+yUZreESE5H8o6ghDFdt5WSUt0nN16fSlpdV2xRWXqj0AtWS1vPXWWzrWL8BPm1fNLT2WlZlmLU2sqe3ylwP791tFVa0NjO9vrW3NVtfQbnH9g23AgASxslkTv/yle+3Xv/qVnlEAqdlIYP7CBr3wwovsV7/+jcYZYJt5u2XrFmke4wNIB1RX1QpsZ91rbKi36Oh+AtjJAEBuAXCd4l0UF2NdYbP4pptulL0jo6Js+45dlp1dbLfc8kX72te+pnm6f/8+u/vuL1lkZKg0aJHpYH2naKMDlnk+1OaVP3rAnr7op4stnfvI7dLc3Xsc66rPCx/1owJ9gLW0d1pRSZkKLZ3JzjOYoj3Gc6l3DR3bW9iT3x1T1Jc+/zkNcHzd8lnAZ4HPbAEfKPqZTeU70GcBnwU+jxb4d6AoRVgARf2s27raWwWKThw/VqAoDAI0Rc8FRbERoKiqy6MdGEjF7SYBm5BO3UMxICqgaHcvO7LvQfVT6fPSKe0FRUmfJzA6FxQFKAU8Itii8A9BD8EV4GcB7LU5c1Q5maCPIBHmKMERABPA2KABCRYaEmLHTxXaiNQBeugHkCIgR6uxqKTOIsO9qrg82AOOAXRxTYLPoEA/Ky4q0PkApwBwOAdgGsEdgA3f4yHeMdZoK+8RdFIZ2jE4CRIAVbCRA244H8djH0A6/qaPXI+08+Mnjyu4IHBzLFKuiw14nx+uzVh8moXByMJKCQxAj89jXzhwlOsQzNNfAkDsDvAFkMe1AboIxAi4ODfXoV0AdYByBOqwOmERYUeCRlg/MI4APgHp+B2gEVabS4/kf6ebCPsVthIvV7SIIJ+2AVDTfhhD2HrlqhVqAwAdlW+xxc9+9jNLTBwgOYX+0bFexflDR2zf3gOWmDhQjCUAiuZ2syFJ0So6Q7BZXlFmTU0U0gEo6ugtPBKqIBrbOv1NbBYf64GbjC02ApSjbfgYQIID+DwtP4+NCcjmgdLt6iuBuYpO9KbYcwwAGe8RWHsAV5n8AFDAMWfQ5eNzipwAZhFMA1ZNnTpNRaQAsU6cPGXJpKZWVAqEyckttlGjUsWEouL1DddcZePGjlaA7opxuVR5fBFAgf9d8R9X+IK2Aoh6xda65eeADYw57cNHSH91rGS+xwtA2xWwkZ93dVtbR3ufvwPaM44OnKfvzBMn8YCfYwdANMYdiQuAC1fIyYHp/A0QTdu5NnOS/rk5gC+z4UGRHgfCM36MJe1zoC7Hc33AHWzBhgr949qXX36FLV++QuChpwUcoPcBOUpKywU2AGBRaAkwkWsBdqDZCcvr1VdftWPHT2h9ot2w32kX11CacVOLwD5PP9grEAe4wVqG/iManrB9jx8/5tk2IkLA/pnTaPrdb08//bSKLl104UX2wfvvS1+UQjusXZwTRtdtt98iGQfmIzqG2POPf/qzffm+r9qhQ4eVSl9UxIbCJbZ33z71MSY2Tn629Oqr7MXnn7dBbGR0tNrTT//eSkqKrKi4wKZMmSQwDr9FyxGgjQJLb731ttiSsAFh0QIoAaaTLgwoiR7ugMSBYs8C+AF+eqzAI2obKb2kAMPM+/vLr1peYbHFJwywgqJiCw8NErNt3dqPNc7BQX7qf0bGKGk/wxSFPYocS052tvRR581faKmAgDW19oc//NF27z1hgwbFyicqKhttaHK83X3XnTZuzGirr62x0OAgVeImVR0AH84oVb1ZkwCkTp48pQJ/27Z/Is1Zl6mAfMUHH36ke1Rnb5Evvs/NrX90P/vRD39ghw8esOrKcmk3Xn7ZYhXZeeftt8TA27f/gG3fscMWLV5i8QmJtmLlSo0PWpfYDwkYxp/1l03BSRMn6H7EWsLYnjh2TOs1642TkGhuaRJrFb3h5557TnOIdZ2xoj+s3W4Nv/HGG+2xxx6zZcuWCVDDf1h7AoMDjQ0CfNhtPFCkiPUOUBg7Dkhko6tD4+k26fidW//YMZl25Mhh+faiRYvkm06zmznPZpjL4qBtTn7D26AcbitWrtIcxye8Z4AG+YxXzKnNduyAsRupvjlGORsNrHfMd7R1OZZnAzIjWHcvW3KZrVnzsX3969+wV155RRtSqalpfdI0bMR9uGK9TZsy1jJGZ+k8sMiLiwHHPckbNqtIcec6nJ/7H+0h+4F+4SdkrLR3dqsqe2VVk4WF+iGOKeY58ww92Y72dskO+fn3WL9+kXbmdKGNG5emcyOBceUXrtDmHJkYrBtsIpSUlolZDCiK3u6ZMzk2e/ZM+R2gfdaYMdJkDQ0Jta6uHl2LNgIyAooixcAzG6DozBnTrbKyQjq3+CUbe4CcsGIzs7Js3fpNlp2db8uWfVF6rfT96NEjds8991poaLA2JtEJ5hUSGtz3DAQoCiDpZwF9gOW5YKV71tbmXS+I6UBNl0LP8ySa9apI7+dv/oHB1trRZfmFxWKK5uYXWUBg8L8ERR3Y6mOKfh6jG1+ffBbwWeD/xgI+UPT/xlq+Y30W8Fngc2eBfweK+vV0m79ft9I0uzvabMTwFDFFSfEDFEVT1F8aeP6Gpigv0gydpijoJIwmWKQwiwiWvLRUDxTt7AVBnWH7ijX1Flryqq/6WUdbuzRFAQ/QSXNMUarH8mCblDRIwROBD8wsAsdhKSl24NAhgVMAEwRYXJOgCUYfD9NbN22zlGFDFGwR1PEQTlAGgMW5CN4pcEOwBdBI8MWxBGAdHW2WkQ6TCdZsjLT7CJAIOPi+Y565NHjOR0AKWMR1+A6BgmPeEUDSNk9zlWDFKwLgNDgBZxwoynmOHTsqm9Jvrz0eEE2A46pXAzJxfRdQcH4ADY4lKAFQi4yIFADqaZQ26n+CbZhugJ6ejqlXBduBVY0NTdKEjE+I96p4t8P8SdF1saNjy3ItAA3AMdoJuOTSgAF6ABco/EFbAAc5P0E5fzNeLv2a7wDWOd1VzgczLy4+3qL6RQqMRC8Ppujll1+mPuBaRUXFdujgETtzJlvMGLRFX3rp76pcT4C3ceN6pchSrOuGG65X2iz+CtDHtevr6wRIoaXowDoAWoBk/KGhN92a6wFaAx7SR9pHoI+98Sfsw9gQGHv29Zi8EZGRnl5kbxV53mPM8B+XTu50VfEFj6HZ6rFsAgJVEIU+UvUaVmxHe6fddfdd9uZbb0u7EIkKdA4BDrHBpYsvVWGfLVu2Wcao4Xb+7OmWEBsjn8C2sHKdvq1L0cf2tMFp3PI/x2Ib7AQjkHEDGGDDgL7zAkR2zFIHLuK/2INzoklHdfbgkOC+okoOnOf8Tj8XX8IPAQyxDX5ESiwsRAAd5hu2DlHxnTzNET6n/bDHsC9pssw72kMfi4uKbfyE8ZLTEGO0V3/X6ac6CQb6wVxD15D0YvQUGV98gqrf77zzrgBP/kY3EiAW7cjQsAiB1MNHjLSjR49JcxEgC8A6v6BQ7UYDFmYiyFhjU4v0Ll3KP+fDvwD/WH8ActZt2GQRYd7GiacL7K8NKKpBjxo1UgAK45iTfVbMzHu+9HVbcPF5dv3119lf//IX++Y3vm4//OEPZQukK1ijr/jCEq1D2D0hIVHtpwDM2HETVBRp2/Yd2lSA/cZco0/0j+NJ8T594oSFBQdbdU2lpEzGjMmyVatXWHx8rNKjaSvSJdjwK1/5qgolAY5SZIxK7wBDgGusL88//zcLDAy2utp6GzAgyW6++Rb7+9//rnmKbwH4AtKhVXr11VfZK6+9biVl1TZxklfcBz3gp372U3voe98Vi7+jvcsCA8zmz79IjFGKLSUmxAk8zMrMtNGjx1hxabmdyc627JxcW716jVVWVYs1WlnVbGlpSTZj+nQBjEkDEox7YVREuAWjjchGUGiIbdyyxXJyc7XGMs+OHz+he09LK4V83rOS0jq76KJZSqGnMBQsbTYRuY+1tXdaULC/jc7KsPNmz7Lc7LMWHRVhVZUVVlbK5sVIyxjlgfnHT57Qepw2fIRl5+RZR2enmJKAg4B54WFhdv0Xr9O8euKJpywsNFAAJmsI8+XAvv3agHP+zbgwZ/MK8qQFCXMR4JBxwgdhWuLrLvvhxz/+scBBvsPYA+7xOptzVn/jI8w72oJmLGs3oDDnRGkAW6SkpGrTgPUTX0OrMsCfAmv5dvp0gc2ePblPNxo/dlIzLuWa+ewkMlhrsQdSFStWrLTc3AK79tqrtS4yFrDjaRf24V6PXx88dNZGjkgSMMz8oqo8c6CktERrwuuvv677fFpqmpWWeqArdsIWgKKAzTA9kXpgM/FMbomNGjVU9wmXKu82QWkr7fYkBZDvMJs+fao2L9nUwI6paBoHBYr9u3v3Hq1NifGJNnHiJBWP4rknNSVFYGRnV7sFBvpbSTFyA5kqeEh1+GuWXm1bNm8SKA2IzdoL+x75jlmzZtuOT3bakaM5dtmSi7UZc/DgIUvPyNRa6Nk12GN/A4Q2NYr9T2DM5mJ6+igBpdyfT508bqdOZlta2hCxzd9+d52dP4f1s8FycnLtuuu+KIkM7A+zlPR5bPD9739foCj3FP8ATz7Jky7wnkl6uv3+icXpngNdWjtr/7mbuXzuilHC/kaeSUW9/AMsODRcTNHs3HyBooXFZV7q/L9givpA0c9dSOPrkM8CPgv8Ny3gA0X/m4bzfc1nAZ8FPh8WuPnmu/5l9XkHisJIcqDo+LGjFRzCKmhrb+tjin660BIPvV0dpEo3CzCF8eBAUQJ6ArvAkJB/MuSnQdH2tjYFB5znu9/97n8BRakMS9EDwAZABlgYXLe+oVHFZihkATgDCwp2CvqnpLNNmzZBDKRjh4/Y7l07xQKrqKi14GC/PjCSYBJ2EoALVZp5UCeoWbV6s8XFhokxkZo61PLycxS4AggBzhEYuWMJ+AmAHdBFoOYAIgJWNLwGJHop4QAxBIMEE7TH6Z5hIAIYgDIXfAFyARRdeMH51i8qSqAbnxHcuO9ha853LkOVdjngkzbV1NZYeBiAV7ja5YGyaI96qfTSPO3qVvDU3eWl2XMsATCf1zc2SB+M62i8u7oU3HFurgPACWDrKv7CVsI+BN7oy1VWlIuJwvEEdB4zNUD2cFqWBC6ehmJ1Xzo+ACzHAaw1NqGhmmR5ebmqfAuIAmsmK2u0FRYWk1tnK1euFig4eFCyNTW1WERElILZ48ePWkCAnwCImbNmWG1ttdI5CQopDAFz1OlF0l+lvdYDYtaqn2i+NTc1K9gnfdKrrOunfgNS8r7Tw8Q+jjnK7zDFqA7vJAc4H991aeb03+nSEtwTyHN+vqt0xN7K5Wjr8d6B/Yd6ma7lNmBgkpWWlVtDI4Vr/ARaIDGxYtUq+Ul1db3Nm3u+LVl0iXV3egWdeOE7/9D99ZeN8AnOT8CLfzE2jBOsvfLyUgsI9Ne4uwJBgBCAFrSRl1hIpJX3jq0DTWFUAgg68MOB9firk48AzHDHcw3ayQ8BOCwkUlHdxgHXoe34ibMRn+FvgDsuoOb8nBMgpLqmpo9hTb+wMxsfHO+0XgH5YeCxGQMITb88NmykwELS1D293QECaAFqCMZJR6ePgNCAKmfOnhWrlNRn1pScnDwLDQsVgxnABe1CQCkBq0FBAuxYa8U+bYB5Fqc1C4AQrVy0I2FAAjCwrjCXxKxtb7esrExvUyEqymNaHj5ky264QbqKpPbSR9LD04YP08YP7O5p06bb888/L53Jd959X6zGgMAgyU8gEwDrvqqqWqAf83/rls2WPGiQFeXnS/PwgQe+ZUuWLLLTZ07asWNHVJAFG9M3QFhYskuXXmNPPfVzjQ9akEHBQZabl6uib++8856FAmw0t0qP8Dvf+a7AOvwGn4LRCjCKvMX+A/ts0OAhdjanUAA0+qWwz26/7VY7dvSIbdiw2SIjAm3I4EGWnj5SBZeopH39ddcKFEU3kXFrammzmbNnS+f1oYcetp27dksTlAI4zMsHv/1tKyzIl4Y297yjhw9aU2OD2qEU/tZWGzpsmMA/mJEw8Rqbmm3ylGn27LPP6bzooYrVXVZuW7fvtfi4KN1HgoID7eSpkzZu7BhLGZYsfeuRw1PN36/H1q9bK/uNADhjgyg7W/eH4SNGCbiFYe20hpkXJ0+csLNnznra0O0dNmb0aDH3uIdx/9u0YaM2XvBpjsc3WEt2791tX/nKfWJ/chy+R9sA1WEa43fMN3wEIPsHP/iB1lfH/n/3/XfFUu/u7tG8Y66hX8l9w2m/jhs7ToAz88VlQACKSnojBEC1n9oDS5N5jW9wf2D94/rcO/Br+kabeXHvA8wDvH/sscd1beb/5Zdfrs0T+uPuP2xiMD4cgxwMazsbrIB+jOMLL76gAkUwtwEWa6pb7b777tCmAGxb5iqbGmxSsB6y2cZmyMcbtvdq+sbr2tiOdZ/5xsYD6wY2dDIwyBCw1nlzYazNPu88pc8cP3HS3nt/tfoVHRmizTuY/FSeb21pkWxDUHCA1lp8pbu7U5kMbEpdeMEcPb9wrwPwlMxIbJykKebMucD27ttveXmF9uUvf8lOnT5j27Ztt8QBA3qLQbZoXVbxwcBAzREyI9CGh+U9bdpUFeNbvHiR7d71ieY7G7/Tp0+z1atX25zzz7cPPlwhv2dDkYJtnrROnq7HCzujQSo2p3nZMp4NvWeJTkRABcP+4+WYoOfK/rjUeo5y90iYopHhEbovwhQNCYuw5rYOFV4DFC0qKTf/gKB/CYo68PUPT//Ghwd8PkIaXy98FvBZ4L9pAd8i+N80nO9rPgv4LPD5sMBnAUVhcxCoAYqmpQ5VoB4ZTrXmfubn7/dfqs+zN49IP8ENDM9zmaI8wIo14O8nUDSslzXmmIxEHO5BFYaJV6DJ3zrbO+x73/ve/wdT9LcqIgPrAxYHwRjBKuljFBaI6S1UQhBHkE/OHmwnggeK6jQ3NFpIsJfeTkDzwguvWWysp+3JCyCItD4CLFeoxRW1ARCeMnWSmBQE715V3YE61hVvcaCQS8HlOgRXBLSkv5eWFIv1wd8EevzQf4I/x5IAwHFAIQADx3A8QWSI0t57FIwS9NJuAhPYX06n0jE5OQ/n9YDOLgVCDY11HljkF6C/+RwGIt330uJDVTyEvwMDAhXU8LkrJlVSVipAkpcrEEXbAJVoM21yul0c467h+obOLMGxY7diQz6jHU6blGDWgXOOKQpARLAbl+BVQSZIhCkKWErwCWhMO838BbgglXDs2An7ZMduGzo0xfpFRdu+fQctIhJGzEibM2e2jRk72k6dOiFGjsdq6RAbmmvCHKIv2CMuNt78/T2t1tCQYDtz+kxfBWdXOR5mHymNHEP7XNVhxgfwjbEIjwi3qH79BJ7isy7F3IGh2A1bejp1nu4sQA3n5G+K9gC8bd++w2Jj4sTeArD29CfPqop2Xn6+WGqAfWge7ty9S4VQGKufPP6odXY0W3NTQx9geS6A6UBNV/nXFdeiHbQJTUpY0rDyAE4I+AHwKMbC5/QLf3VjK0aPWEihvSBpm8YBPVCAbb7j+oyfeEzmGIEc9Ik+x8XGWXZOtmzK39iY45inHIttnW/iP6QWA/Yw51xaLr7B7wDtgNK0D5tzHljNADSk2wMoMZedLip6g88++6yYZrSVzQMADFJtGXfsDCgKYFVR6VVqpwgLoPW1137R3nr7bRUOOpudI2AJ/6UCO2PG+egzmyhu44A2MsfZ7JGEQkWV1l6ngwh43y8qUrZMShpouTk5kjMoLirSWtSvX5TWTQrsUFyIoj2AQ/g1fduzZ7ctu/E6+RT9ZCMEsBSm2dp1Wy0pKcGKiitszBivejoFhdgcAYzU/KyrtQjWsaoqCw0LtltvvUXzqMfwya1a45G/AFiCLcoa8o1vfFPgzQsvvGBfvO46Ky0vFSD1zNN/sKCgEKusrLb6OnRy81XIChCW/v7oRz/UnH7ppRftjjtus9ffeM0umb/Qyivr7J33P7KQoADNhUFJiZaaMsy2bt9t/aMCxXSj0BIbcrDSz5s9UxsZsWLHBtm4iRNt46bNAqbWrl1nzS1tAjJZ22G/MY/LSkpscNIAi+3f34oL86VPSnE9/Kq2oVEbM2h0ko5P+jJM2337D6o9I0aOUnrykiWX2fIVK1WpGy1KXlXVlVbX0GGpw+LtxmU32PatW62zvdXiYvvbwAGw6kvt+LFj8tOp06bpvnXmbLbm9fgJE+30mTPe5k9mltXWcC8pEWMwLDRMvkCb8FX8l0KF+BbanswVxoS1raCoQMx6NnQYe9ZZ5jnyDACL2B5mJ4WKAL1+8Yv8oKreAAAgAElEQVRfaG6wnigzocfTyUZX123oAQAzL9kwkFZvR6eY7Gwa4McAj9iGAkvdXbAogzTHmX9Lly7Vhgr+6aRFWDudDrHbfPM2qGLMzz9QMgLMWeYPvsR9D4YxbeR+fOJkgWVlDlO7uc6BQ2fsoe/er7nC3Fi7bq2ux3VZQ8tKy6TNzMYX93GkAwDuaDvXhwH78suv2PoNG6QJm5Kaou+yHgFEs9mHfZGHefPtFRYRxqam97wIpjty5AhtcMAYbmlvt5zcPD2b8L3uzm6l1rN2MGfLSks1z9h0qKtrtAnjM5WWXl7OJlmzLVwwz86eOdNbSLFdAOW48ROkazt37sV2/MQpabnef//XVBhq48ZN8j/mopdxEKq5j+3IOqHwIR+SyQNozHvLlt1g69d9bNu2bvGkGkaNtJUrV9rkKVNs7bqNup+gM4p/cJ7c3BwB7YwnG9mAosgs8ZzC8x/3PkBR1i0HinJfPJcd6oBR1mUHhJ77xK3jrUfyTNpoNz8LCgn7J1C0oKjUIiL7+UDRz0eo4uuFzwI+C/w/toAPFP1/bGDf6X0W8Fngf7YFbrrpzn/JFEVTlPR5QNHOtpY+UNQxRQODAvtAUcBLPcyeA4qi+YQ+FWxPpynqsUU8pmhQb9GfPibAuen0iOMDVvj7iykKKAowReo8jBACFZgIsLAeeOABARIEgARfR44eFaMGTTcYebCMODWpn7wAbwgaSf0klZLAgACeh32CNsAIgkKCKgAAgkOCRTT9lD5NumliguXkZYuh+NWvflVBGGl7sKP4HXCOB3a+79Kn+R7BJC+C0g6Ytn4mBo07xlXnJhgE6IGdyAuQh+CLoBYQhvTVQD9/gasEG46Rwv8ATy7dGZsRsBGMOP1Vfocp5lVr9ypnAxIAbEWEE7R7DBKKecACwnbR/aJlX0BSPgeE7Nef97xCSa6QEtdzjEmuhw34n3ZhRwJvrg+oAKgDKOoYph571gNF8Qls6XTZHOiKj3maqrUWEhYi7TOKeWE3gmcxYGtqBOCMGpVhp06elnYaeqLZZwlAmyymf5wnF9AEi4+AeZRFRoVbcTHMxDCLiaVqOmzZQJ2XwJJ+Y4uY/rEWEODZCtYZgAQ+AaOJwJYxY3z4nDFzKZWMvdPmpH3dPd02aPBgj33a0NBX6IjrEfTTX16ApQ5EdkWyPNAr2tLTM+3jNWsFagDaUeEZkG/bju1i+cEa4roUCuFFEaCOTk+jE525EWnJ1trqpfg7ti7txvZcyzF7+Jx+OMYvY0BQbn5d8l/aiM8zVrD6lM7em8rqAe1edWonC8H/Yh53mTUJkPNSwvlxmrU52TlWWlaqc1NcCQDCpe7jJzAmATNglaUMS5E+IPPD+QzpvuiG0geYWVSGdn6JfQHuKZJDP7Gn2zzgnIBhtJc1gGtxPCnvpBTTHlhg+AIp02hRAmTCxiXNHpZ6Ta3HZKO4yYmTeTZj+kQVuQJ4RDLAaQ73i+6vNHzWJ2zGnOBFH3Jy823UyOECWBgT+gFDlDEg/RVAp7ysVPMJdtrBA/s1rrBCYQQeO3rMZkyfJptlZqTb6lWrtOaQIotPkH77u9//2n73u9+JpYqPA9SuXrNFEEZm5giBtqwNgJnfe+gh9RdQF9ALhvtBdEZ7eqywqNDuuedOu/LKKywwyN+OHDlkq1at1LrMHPjoo48Ehi5atFiVyJ966ilLz8iw+ESP/bp3z37buxewrNtysvOspgY5B39lAMCehbWWlZVhTz75hC1cuMC6ezqtrLzSzr9wvv34sSekrQrrj/UEm1Chu6qyygYlob8cpsruFI254/ZbraW52chAYK4UlpSY+flbU3OzvfXWO3Y2t9KSk2M1/lRo37BhvaWlpKgoWT2M44GJ1i8qQox0QNqBg4dIAoM+wDwlPR7Jgc6uHo0rqf2AraS6oy8LU5ECb8x5Csw1NbMZ0GMXXzTVJk2YoOr2pCrHxcbY2LGjxd5j7gO0olN54003CxRFA7WqukrnaW9rt107d+peCduXDa41qz3modPC5j4MeIV/wNLEf5m/5ZVlYv4xd1mTuL998MEHAs8pTsQ9lfdhBqJ5y5xmfnrp8UOs27oFzALs44f4JSAl7FFkI1hjhw0dJq1Y7MNc8xigTVp3g4P8e1mP9TrvvffeK1ATX2e+cjxAJOuPY7CzlnhFBClyVKn+sBZwv6R/06dP10YCbWReMs+ZQ4DLtJniSzAeKe4UHR1lHy3/qLdA0H6to6xL5eVNdtVVl+p4b83wVyEjJDQYB8B6WObvvf++ioxx3+F+zzMFzw5olOK3To6gpKTcOjvNxo1Lt/vvv192ZR5RqOvgocPyRQBkQFHAWFjVAwcMsINolRYVWv+YfpaZmW4V5WU2axaM8kIxRc+fM0vPW/gVGy7IFKA7+7cXXrDzzjvfjh2HtX3KbrjhOjt85KgdOHDYYmJjegsyeoAj/eOeBSMVn2Ajmg1vNo3Pnjkt0Hz7ti1WU12ldZTNGNZBmN47d+21ysoqu/322wSKMkYnT56wr3/9a7IJz2dTp07xGMKBnnwSaynPDNJaR5SXHpyjJX8uU5TvOWaoA0117+gt3BkS5EmvwBQ1/0CBok5TNDu3wMLCI33p8/+zQxBf63wW8Fngf4gFfKDo/5CB8DXDZwGfBf7/scC/A0UDYYL2FloCFD23+vy5hZZgBQFe9j7iignAwys7+YBu5xZa8liKARL+7+n9zv8JFOV7nLe7s6svff5cUPTRRx8Vq4MAjoqosOYABAAjqNZLwEvFak8zMESprR6zEA3ABGtrbrH4uDgFTgSCMMoo4kKqIMEgIAEVcWG9UOXZpTFTqR6mX1hEiG3bsU0BEQGTtMsOHhRwQZDmKsIDFgFacV6CXII0ADeKfxCE8cAPeAH4QeBJ0AfQ6dLfaQuAD4EnwR3BIkFKUmKiVVdV6bsEk65QjWO1EJhwDoAjxzZ0zE3GqLOrTYEQ1yI4gTkSFEjQQoGZTisuLhH4Q+ATrOra/iqaIaaLn1lXD+n0oX3pzpzHsQZdSqFXAMlLt6ddrtiGwOEeikB56Xv0jc+xOUCKS5vmu5yDF/2gr5xbwNaQQQJVKRrDuEpTratLQTVspISEAWIjwkD7aOVWi+8fJkZaTXWdjgUIXbr0KluwYL51dbdLJxZWTlNTg4I7+kg7CeixTVsbbfbT+WhXcFCQ/MfTeD2mgBxAxQX/roI9/aJd9BHASxXTrcdGpadrnjjJBfpIIEh/8RkHmDotUQcuMqaAAfn5hXb82AkF/4wvY/XBivWWMSpZ2nGFRcW2bNmNAr5gmsFqi4uPs7M5RfaVL99uoSH+1thY3yffAODndPtoi5NjwNYwzQDt+B3wgSA3OBiw02OLMTcccI2vcy7HfuU7bgy9sek0rSwd3dbc1CSfdtp89JHxh7nmGNPYARsCPhOYw8iikBbnpF2AF8x72gAwzTzmfdYVvitdxQMH9D725nq8T/V5/AAGGfqj+DXH4o8AfxSRoS0ALAT9AEAUAAMQA+ih2NIzz7xkKSnxYq7h+6TMDx2WKhDdPyBQLDrWnv4xMXbBBRfahx8tl49s27FbmpcwTPF5+tLY2CzNQOYRQC0amrTLabMCuAC88jmbTTCVa+qabOiQgaqqPnbMGNu0caONnzDOdn6y065ZulQgKGm4VJfetm2rGHL4z5133qH0+bVr1+o66GFyLTQIQ8P8xYgD4MVvKP5CpW/WWnwK26HTOSA+3qrKyy23sMwunT/HHn30Eekf7t2729599x2Bovg7Oop///vLApNgrbGJsv/AAVu05FLN6ZkzZtsTT/zUqqvrrCC/SIAXwNlFF85VP7NzzkqvlA2QsvISyQN8tHylXb/sNnvl1deVPk9aPdqcL77wN7voogts397d0lyl+nxWZoZF94tSmjpAU1pqqlidMfHxVlffoE00JALyCuts+PABYgDjI+g2T544UQxOtD5HpqVqMwqZDYCsptY2zSnGBTY5AGhhUYPNvXiG0q+XXHa5mH/MyzFjx2kdgWGojS6/Hiv53+y9B5RlVbXuPyvnnLtS54aO1RE60Q1NzrkFCYKggnJVkoJX71UUQQkqKipJCY1EBSR1N6HppnPOOVdVV3V15Rz/4/ftmkVd7nt/7nvjXR9PzxmjRlWds8/ea80119p7fuub3zxyzO6+69sCthrq6qzm2FHLH5ArXdijRyts4oTxui8BTqOdmV9QqOrh6LH++YU/a525+KKLbe+ePfbhBx/oPgKgtnP7Tm3udXR0i+k7c/pM+czy5St0b+I+A1Ozpa1Zhe7wfzb02NAA/ANMZY6jzYtfAmpfeeWVep/74+NPvWLjxw60sSVjdS/Dr5mvtBU2IvdDAGL8jA0NgERYqqxRXB85m1NPnWOHD+3XmDLPkahgvYClSmEi1kvawNrIPGbd0EZUYqLmGfYvKh6s38yfhx56SBsLfEZbyQ5hveA97o2sxTC0AT5Zp/F/7sHvzn9H/WIThXlO9XmkSW644UaBnACoPFdwPpisyCKwpt562222YeMOy8pOVNo/LFVsyHpCNknQxsZezegma+80m1AyXM8qpNAnJCZZRVWVNm55vuB+GxsdY+PGlchepYcPWxuSI+FhNmr08XbqqaeI7T1lyiRbtWqlNGJrqo8K7CfdHrkCWOvnUChqwQIbNmyElZYdsc1b99sZp50k3VyKIuXmZUvOgXbSPmyKndHc5V5KITKedWbPnmWrV620GTOm24cfvCfGKn7LMYsXL7W8ATnW2cU9udq++tWvyAbcsyicdffdd8mmd9xxh84laZ+EuN4soXCdQ2t7WJCV8umXA6OepdCXSdR7oG++R/TK/KAp2tHVo0JLlVXVtnXHLtu+c89nps+HNEX/78QdoauGLBCywOfPAiFQ9PM3JqEWhSwQssDf0QL/FVDUegAwPqk+P6FkrKUmJym4hu0GcgR45KAoQJeDolERkQJFefJ1pmig9xepokc9YejvwUSEFtr7dAyW2Vt1HlOIKdrZZXf1aorCEuWH7zz88C8UTPFgj3YfD7kEooAaK1autKjoaBWcAdyBnRVo+nUqUG9pblH1UgIPgBDAD9IEg8IfQRV5AiWCNAAvAkZAAwAwHujXb1gvplNhcaEtWrTM5syZKbCGwIg0XAAWArA5c+YooIOdQ4q+p37DEqVQj4DfiCB93cEjMTbF5ozrY5wQTBJ0EmwQsCtISU5RgQQvXgNTh7YR5DhLFZt4UMH5na1IGq2FAch68YKgUFZnB6Bih4AYgnnYogS3BIoApzCwlNKvqrgBw8+LAjng6axQAmo+c+YqbfIiT6TTxURHK83XGYT0w8FgMUl605oJtmg332esXJuurr7eUtNSbPfuXdJFxCcBswBalq9AVy4ACuNiE6ypidTUbGtvpxDHSgHzHe0tdtdd37Gp006wV155WUzRrOwMSRrs2kWl8Q4xXgC4SMeHbdXVGYDEtBV2DSndtIs2oSXHWNMH2gnQR+BJ/51Ny/cAEmrrau24448XEOCyCfST/z2N1ZlS2DHQcw0CS8B3zjNy5Gib99zzGgcKLlG0g8q/VAqHvfbX114XKPDWW/ONOmiFhQEwgY+cfc6ZNmb0cQLFAQ08vZ12O0uV69Me7AnAwG/8F91B7AeoDCDlBcr4nJR50izxYZfL4Dye+o8duBZpxdVV1dbS1CJQEx9g3uBDHOvzmvkGSEK7AT25FqAr+pcl40v6mLnMVzYPuCZACvbhWM7LvAC4Ajh97rnnlBablp5u27dvE5sU+wKswJii6AnAJ+AFKbAAhoAc2JONDsAV5h+pzN/61rfs97//g0A8bAbYQ+GR6TNm2q7dewQsUjkcNvv+/WiIBusQ/WPDBHYmDDE2UrArPkQ7mV/Md9pABWzaR5+8wjZ95FgYkIwv54JZCyOf9Zbq1Kxj555zjtJZ0R4FiMDv0FTElj/60Q9t/oJ3xQhjbj/7zLPSH4RlCZhLAb1Ro8dICxJ23cyZJ9niJR/b5ZdfLpBzYFGxZWdm2Mb161V9Picn2377219LkmPBgnclrwBQhK0Zw3feedee+tNr9oXLzxS49KtHHrGZJ02zltZWmzhhsjRWn3v2zxYXl2AFBUWy144du+z444/TuQAin/rTU7oGfUAveMTxY23Xrj3S5sQ2VIpH4uCcc86y9evWWlnpIfl8YkKcVR+rsnPPOUvMz6LCQtuwcaO1tLXbu/MXaKy0GdUZFEPLy8+Xr4wZNcoS4uMsJjrSaqurtREFuFpUGDBEDxw+LFYiNgFUBUBmI27CxMli75EaDQAF4/W5eS/b4MFFdri0tJf932ONjbV2zz0/skkTJojpS5thA06cUCL2+5ZNm7URceK0qQIVKdaEL55x5lnyE+YbazMbY7NmzVLbV65YKfYoetjcR3ft2q3q9DNmzNT8gMXIBgGgWnZutlKmXfIEhieAP+vMM888o98uPYHfMneZT8wT5mpWTsCqZl6uWLGyD0RcvmyFNhqZL4CKK1cGet9BMcNogWdnn32WLV/2sW3btlX3Y47j/SuuuEJrHefEX3nxP21nXgDMsV5yL6KgFQWc+Ix1A0Yr8wgJj48WLxHICQsacPfhhx9WKjwAL99HHiE8wqy6+pjaSf+Y25s27TKIiBdccIYAXcDdYM7nap3imQDdVOZsa1urNrewG/ONtZn5yHMCRQwjwiO0DvIZIOkXvvAFzQm0faNjY23X3r1WPHCQ/GbZx8t03X+55eu2ePES27hho+Y390cYrbCg8YmBg4pt584dNm4sbPBNKmgGqMqzzYH9B8RQrqRoYXSM1dY1aH6ccvIcpdbv3L3LMjOzrLT0iOXlZSsrBJtrE7a34nx6BjIk8ZKhoHDWGaefaitWLNfmFeNE/1hTKEhWVl5h1dVNdvPNX7avfOUrAj83bdqotQX/hCnKunC0ijUvqU9Kh3sO9yAKq7HJiE/1Z4tqcz0sTMfzPnb1VHqeLXif55bm3gyVsIgoFS5r7+qx2vpGgaJbt+003v90oaW+503kfHqLg/76Vw+F8IC/Y9wRulTIAiELfP4sEFoEP39jEmpRyAIhC/wdLdAfFJVeI9cGveShVEzPADgiPdG6OsQUPXHKJIGigS5oh4oXAXISkLvWkwNtMDxhKlH8g9N6BW7YgQTdpN35A68DgwLmOjv1oM4DcEJ8oPF56623CtwgrZGgh89+/vOfi2FxzjnnCAAhYHS25arVqwWQEaAQBJFWD7AAqAiThMr16NfNnjVLgSAMNFhTgJ8EfV64xdO9CbwIaKhSC9CJHuFf/vqqAqby8norKspQ+iHBKelxBAgE2g540I79+8uVQge4OW3aVKXPEywAEnnA6SnX2IPgFbCGPgHEEPRiGwJDaXN1dQuc8gI8rn3KMZ6q31+P0lOjeQ8Qh6wzXgS/nA+b19bU9WlMBqlrgWZjf6YfAQr2dyagp+7zvuuVEmh7G5Ti1pv25tXNHfSEacq5nbUhLdqODp3b9VWxhfuEXwM2K8eS1tzd06Wqt4Ci6CumZVDgZbt1dHZbVGSMHThwyHbu2GNh4VGWm5tvH37wkbW1AtaG2RevnKtUecYRWwIKIg2AD2BPAnnaFmi0sgEQaL5iP4pSAEB422mba3EyjgTonJdzYQ9e9AtfyhuQZwPyB8g3XQvWU82dcesaevTdizTxm0CWtsEyxv+zc3Jt2PARFhEZLVYZqbUAKM7eJM2QysVDhw62QwcPSFeRCuE9YT125Eh5H2hNGwl88Qf83oNT2gNoAEDigJ1XLQcocMkEL5CCzyNHQd/4rtuF34wt5xdTs7Iq0LOjUFBVlYBAXtiQvgO4cFwgYXBI4B/XYG5hq9wBeQq+/RrYGyAFHWAYb17oi3MzfwDnmP8cg2TCxo0bbNask5TqC9BM/2DTYVtSvTkH44V+KH6LPfFFbPPBhx8KeAIchQkKu4vrL12G/MYQMagKCot0bth7AG+wudB5Zb4XFxWJvQnLF/AGu27evN2SkuJ0Hvoo8HX3bs1/fATwhbarenRrm1jdvh6wTsDehPUM0APLlTW6oCBfqfIBywv2bqsVFhXYJZdcYu8tfF9sV/rJ2nf0KIw+pC4i5AeMH2OGNAA22bP3sJ1zzmlizALEDSwaKKAQHVGu8dJLL0h64u2339S1AdKRFmG9eeGFF+1Pf5pn8fEx9pOf/MRee/01C4/oVnt37txt40sm2UsvvWo7d+y21rYOS0pKUXEYwEBS5v/09FP2u9//zt55921bsWKZtbS0WcWRahs+fIRAUWx28SWX2uOPP25jxo4OivV0ddrpp86x+e++bXm52XbZpRdbXEy0ZWdliqnX1tljf/nra5IvgOk5dMhg+fl5559ns046Se93dXSoSNPuXTvlm7m5OdLs5P5V31gvJivgNeAjmqHnX3Ch5RcUqagN+qRIV1AIZ97zAL7xum/wAmitq2uz66+9yMaXlFh2FpsRbVZeVqZr+Pxjs4d7EX5CxfUFCxdqA+iKK6+Qf8Pgx7+RoWDM8C3uNQD0ZC+wNgH6sbHH8fgBrEfWMe7brCUAXRzHZgO/X331Vc1JfN0lNJg3AKHcK9kgCOZitTYvAEDZDGQMGA/WTM7PfY5UaxiXfh/jfYA5gG38FIDN13yyQNjMoI38DjQq9wvwdvY3axRjy3u0jU0F1mUY1GxmNDW3BIWeho+wDRs32MBBg+zCCy9S0aNvfvObtnHTJs3xO26/zdLSku3gof3ayGGO792zVxsVtJExhRnN34CUrFns25LWP3fuXBVdo98wcu+8807dq2kLzxjcm7Zv26H/8Qnaw5yl6BbziLUG3fMjlZU2Zuw4W716jXxiUPFA9YkNudSUFK2DVUePWlFhvo0ZM1rjftFFF4rxfdaZZ9ibb/7Npp54gjaEWQefe3aeXXPtl7TGbNm6VaA8tkHTeOWqVWpLbFycxhhmeVxMnKQgWCPKy2Fos4HabZMmTbCkZBi5R+2yyy6VXZGdwP8YU/rOpgBM1H37yu2qqy61b3zjGxqTBQvm2733/kT+ClOUc7Pzy73Vnwckn8Smaw/3017ZJR4ae18OkvqmlmcS/cc0e1MGEe9FRpFd02URUbFWVV1jy5avUvV5C4tQnpMUSAFewwKwledcbbyzAW9mIVD07xh0hC4VskDIAp9LC4RA0c/lsIQaFbJAyAJ/Lwt8FigKFtrT3aEArqudQD7fJk8cb+mpKSqQwBMlwSEPuaoS39WllGhYgALUjKrTLdYJwBkWMD4CBiLFltjxj+wDRT212lONCfY5n6ciA4oCSlBFG2YOD9ho0/Hg/O1vf7sv5RYghSAwAAXCFZTxQOzAIowVAnXS/AAD0Gbkc8Awgkse+mF4EsTMmDFDQZmzYQApCA4BPWGQERC98sorfUzTxsYWmzx5gsBTvgdLyll3gGOARfQfMAWtLuxKYEgADMgDaOPV5wGF0DjlmqQE0z7ABcASZ5Q6c9CDBi+G45XMCXg5lnM7COmgJNdxINbT7h1w83R+zsM5nbGJnfifCscwZPibQjnYmUrSAv1a2wSWewDTHwT1sXVmaP+qsg6sunYc56a/AAL4AJ/395Hurh4BUQBFhw4dtLh40vjxwU6rra9T0EkhjuzsXKs4ctTmzXvBOjvDLDd3gCrR19dV26mnzLApk8fLd/AZbOQsRa7tqe4AVviNs1a8+I6i5J5Al40X9nJWLH9zvINWXsTIpRESEhMMTV4iM9eU9fRz/66zfR1M5TdtIhin4NMCWG67dttll19u9Q1NNnrMOPvTM88oJZg+wXLGV9GZjI+NVVElwKELzj9fwer2Hdutta1FoK2CxZ6evuJOnv6OzWkH5yPQ9VTUmOhYMZTwSz6n7QBK/Mb3SaFlUwKAhPexEXOQ8zHuXA9f5nyAIF5sjLnH+/TRixoBmruEAN+DFcrc275zh67BeADOMh9oN+8B3PGbOQA4x/kAGEmdZazpP4wrCoUBenAsL5h9pDlzPPMOAAW5DACgZcuWqT/43IeLFtkFF16odQJpBUD4yVNOsJdffkVA3rHqGhW+Wb5ihV1yyaW6BiBFZVWNJcbHSjqDNRHAGlAZO8Aoo8/OkqINXNP1erE/18M365tarWTUSI0LdqXfAJMjR5Fiv03FWygINHBgsUC2xUsWq+AL2Dx9R+dy3NgSAZ5sEJVV1FpBXnofGEaqcaBdi77gREkw0EbsCfPuvffet9PmnKZiLO+8+5au89BDDwgU3bhxvWzLGNx8883yL8DBBx98yHbvLrMrrrgwKHSTFKuCQiUlE6y2pt42bNhiS5Yss5zcAXbkSKUKpbA2Tp8xzR54+Df25euuVMo3oBCAcEpyuu3auUdSJjBO2RwAdOQHjIUielMmT7SN69cpdf6Siy6wQQOLNAdguZWWH7XfPvp727lzvxUUZNpxI0YI3BsyZLD84fDBQ0qbp4+wldF0xRcAtWCWN7U0SqeVtf3EE6fa66+/YZfP/YJ9uGix5kZmVraWCMDQzVu2imGObMzhsiqLizIbVJhtcy+/tI/5jh/Dwsbf8QnGmjUJG/A/9yefK4wDKeu0B7BTAFpVleYe/kP78SdAS8BO5hftFsM4Gr3l4fItfIlz8DnHejE8gEeATOYaPg8rGjCMF4UNn376GW1cUMCODQauhX+wznFfcbmLlpZuGzVqaO99v1vXZ67yXMBvWMBci+9ce+21muewdJmjgKzYALvQTjY/AEd5DuB6+DVry9GjVVqfaY/S6Y8etanTpwsI5PvIPwBIbtu+3crKy+ydd5bYPT/6joWHd9mxY0d1DBsBsCmREjh2rNEmTxqn92gjfjx4cKDvy9oAYMp9H9CTsed+zvMGzwlB4aIoa2xo0njjNx988KHWw5NPPkVjgJQEoCLsRp6WpOkcGSVgk40S5GDoa2Nzmw3IzpA28NzLL1fBMpjPjHNxcZG98/Zb8lWuiR2O2T4AACAASURBVKYoEgtscpSWldmKlausaGCx1snp02fo2aOi8pjl5eVonaetR0rL9bwGQH3gwD4rKBwgYB6pCrIAWIsBYWHHwkTF9lznvYXvqYjc2vUbZPsbbri+r9DSsmVL7f7779Oa9IMf/EBrDddDbgUfDaRAAm11wMwgSShgin6aLeqgqL/vm3RBen1QiJN7Cedp7+iyyIgYqzpWY0tXrLLSsgrrCYsQ8NqXkUTU3wuK8ryqf3tCoOjfK94IXSdkgZAFPr8WCIGin9+xCbUsZIGQBf4OFvgsUDSshyJL3RYbE6VCS/kDcmzShBLLSEuVliRpu4CisIJ4yHQBfK8uygMnD9mAouzPO6jE50Fad8Ae5cfTolw3kXN5AAfQAvBJkAYgShoageNvfvMbBYs//OEP9RuAACCBAIDUL4pDkC4HGOKsElJ7YaTADILVAejBCyYNAICKlGzdqgCLAJGAEVCMthBE0i6CR87Db2fQEcR5lXiADW8/oCZ/E4TAdiMll1RBNN0AqTo6Aq20oABFg4I7AksCUVInASdyc3Jl64C1RupxeF+b+N/BY8ATwAKOlWZjd1cfqOhMTa/w7YxGAgxnBXF+L9pEG7zqN9dwoMY1O12v0QFTT/fHls7+dVansyv57SxQjuE7gRZmt9pJsO4AIedxQJf+OkDL57Szva1DmqeACPPnv2uDBg/s1QBtt0OHD1thcbGqSg8ZMkxs0See+KO1tHZYRHiU1dc3WkS42bQTx9u4saPkS/gHPgQA4SA6vgT4QPv4cUaij1UA9lO1N6a3CFUAQntFc9fB8wrptBufoy/NLc0ap+SUpD4NWfrplegJlLk2PskPoAV+Qn8FTmZm2xOPP6G01cFDhtj6DZssPiFJ7KPomFgF85yPgL/qaKUlxsdb6eGjdsrJU+zrN98sluS+/fvEFsbnvABYelq6qm+7Hh7nYC5gG3wYVhkgRlcn6fzxspuA8o4OjSe+BFDAWJO6ynmYt/g+gAB94jiAMs6LvbEn4CogA37PvAJggY3mmwqe1o8tYGoT7G8D1G1tlc04DsAY2zNnODfnBRziWvyG5c1ngCoE62hGUqAH6QHY5rDg0OcLConVqE2AAchqzJv3vL4HwAoouHPXLhs1erRAFBhU69dvECD24IOPWHo6VY9h4kVbfUODpadT2KtTlaFha2HTPXv3W35upo0eOUosM8aLdYcXbWRdYbzpGzbCH+g3AA3rG6+0lDS1J2BS41OtNm4c69cW+Umw+RSmFPRly5dq3mB7iqWgXXjPj35s3/rWt23hwqC40pTJY+VbpFjzm/WU8WTOBYW02q2j26xwAAWSJtmWTVusuKjQtmzdJA3Ce+/9sbW0NtmmTRvs5Zdf0vdZtxlXwBOqdr/22us65y23fMMmThqn40aNGi1ZipaWdnv22T/brbfdYTfddIsqe7PBAhC4Y+dOgSkXXnxhIAWwb5+NGD7S5j33ZzGukWM5UlFpJ82aJf1T2N4APldeMdf27dmtbAdAUVLpe1TkqNU6usJs4Xsf2Nq1a6y0vNbSkiMF/CApIACs/IjlD8gTo58NK8Ydn4aJKUC9IE9twcfvvPM7KroFW/Wvr70hkDwlNc2mTZuujbeHf/FLy8jIVPo841ldVWUjhw+0n977Y60JMB2ZH0jDMNYAUqTma/3PzZUvM9asTWy2sVbiB9wj8BPudcwZ2ITMIcafcQM4ZW6SCYEfM3cB8LhHMV+4Du/xGe16+eWXNf/4nDFnHvFCH5YNRsA9Nlsee+xx/Y2OJfeJoHhTi36zbtIHzse16VewGdotXwXExUcBPXk+oA2sQWw2cA76zBri2SPMDeY31+E73DvEjm1q7AWEAwkA7vmkuyOZc9oZZ0hCB/b1oEFFdtFFF6ug1v4D+6287Iiddtqplp6eZNXVVToXGtQAnqxVZaXlVlIyXmsAY87GE/d7+ord2Sxhw5K1DDtfeOGFSokna4ExQSd47Zp1er5hY/X555+3SZMmqxDWokWLZN/0jEzLyMy2VWvWqL/lpYEsB8xrAD9SzJO1iYT2cqd98corpSXK2sGaxbimpiRbdnaW5hMSHUh/IAfC+r92/TrLG5CvwlnMZeYfGwdoH+Nv2vA7Vm0jhg+3hoZ6adgeP3KENhWLigqsqzvY1GNeI0sAwItPsBnHhkhhUbF0ShsaGzSXYZ6zVm3Zstl+8YuHtdbcd9992nTiOYR+OCjKhrq0s2PjJW/jG+DKNFJ2SsAeDZ4RPxEd7f+Zg6IB4EqGRKdFhEeHQNG/Q9wQukTIAiEL/ONZIASK/uONaahHIQuELPC/YIHPAkXDCZV7OvuYooUFeWKKAorCLujs6vxP1eeD7PvgQZb0JkA/wKOe7iDVKfgJKp+SOtVfL4og6JNCQMGxPPADfJD6RtBCOhfpazxg/+53v1PAdffdd/+HFG+CPC/444Ea5yHIcaYYD/kEaqSuAaQAeNIWAjoCO168Tzo9QKbrQh4urbcRw/P6GJQALus27LXEeLNzzz1LQTMP+fzmof7FF1+0Rx99SnphEGlhap177hkCJiiqQYBAW7k2gA9BLiAuASABl1fHJgDz6uPYxdMH6R8BozN8nPFH+13j0xmkXMN1unjPCyAJTI2KUiATFF2inUEBJWcBBuyMgA1M/xSM9FYC5m+CRU//9pRoT/t2gBN7+DUc8CaQ4rz0x9tA8Ox6pLznQLn7igDStg6BTYBdH320yMaOQ/8wXiAg0gnZubmWmJSkStYN9U22fXup5ealmfWEW+mRY5aZmmBfueEagf6AGl7gByDMmbPy5F5NM+zC3w7e0oYc9E07AqkCXrwXaKVFyo6km9Iv3ue89BOwi8/rG+otPCJcmqiMLeOBL/E3/utAvI8r101OSrbEpESdh/4vWbxE4P5FF19sb771jg0dNsIOHDpkI0eNVtBM8Is/paWm2OGDFQaZd84pM+wbX/+6LVy4QGxfpAfEgu3uEUgL6KC52wtU0mfmGD7pep+ScejoEtuQOeXyBoCYjBcbBIA8bCjQf8aaczA22Jp24fMOvNNf+sTxtIX/sQMgIeOLbTgWcAxwFT/AP+ITE8QYAyQCMAIQwNYAW1yL72N3rgko5MWwAFRZv/LzB0h2Yfv2QPsXcIm0YyqkA0iRPo1mIaDHSy+9rH5wXtpBNfm5X/iCjkF3l3Gg8jPAGOAXgBiM0d179ug34DXFr0jPxRYUSSK9m42j1o5ui4tGTiROxdgAZgDhvBq4isO1dlhUOONilpAQq36mUdzpaJXS4Wtra2QjxgCdRhhlgfwCm0sd1tnVoblMHwE+rrjiSjv/vAvsrLPOtcLCfF0bIBDgwwvUAAgxDgA5rLloiwbVtT+yhx++31YuX6l1nWrwgFsUWqo8in5ipf31r3/RHGBMYNahm/jqq3+xBQsW2q5d++3002fb3d/7jq1du9o2bNhkQwYPtZSUdHvwwV/YlV+8xn79699YXUODtbV1W2e32Ve/8iV79dVX7NzzzxVD8JFfPmJz5pxuq1et0ZxAI5YK21TFrq2rE1u2o73biotyLCUp0VJTkmzs6JE2edIEmzF9qpiif3trvr31NoDPUWlrUjSNTIGrr74q0KSNiLQ/Pz/Pli9bqmrlzKWnnnpKm2oAp+2dbVp7mDNoTsIIpBASgPfixWssLT3errnmWvnXsuUrBJJFx8CO67GmhjqL6Om2GdOnaFwAjr2QH/MMv+XFmom/8NvTs/mfsQZcBHgGVAREBDxkfDgf85W5yZziZ+XKlWo/4D/rDMAonwPEMYcCiZnsPrkK1inmJPMNcBMfZJ6TqXHdddfZu+/OFzjKeHpRPOY+gB8bi7QB/+M+AsiOH3EdzoEEDv7KPAfUg83OtVmzuBZgKzI0rJ/4kFekZ01iE8IBVgfa0PFl3cBuzD3A0Jy8PGtrb1f7uU8AUl919dViTB+rqtambk5OuoBVz6yAXc3mRdXRZps8ebStWrXZLr30XKWPT5gw0T788EP1jX6ygeL3Y1i3yCVMnXqiLVq03AYOHGBHyiusra3LcnIy7VBplZ1+6klioa9au8kyUhOkX0smQ2t7u7JOWnp1symwlJiYoOryDfV1mq+wSE87dY7Wtdq6GisqLJIf5uXmSH4nkGYJ682OibCCwkLbvnOnzZo9W0WisIs0udG8lTwRskatFh0RaVMmT1KmBc8hsLzT0lKkK3zg4H7pRdM2fIdnNXSF09MyBL4WDxxob739ju5jt912qzarGW/kEJ544nGd/7vf/a7mKhsbPBP68wLX0hreC4r6pqM/ujooqsyjfi/8MXhu5HdPoDfPM01ktCQ3QqDo/8LDf+jQkAVCFghZoP/6GrJGyAIhC4Qs8M9sgc8CRSUl2ol2Xfh/0hRVoRoV62FHP0yi9UpxJuW+t/o81UEJyNEUhW3zya5/j0AX0tOcwegPu/5A7OCeA3Ok7wEWwEjgh/cBHAm20AglUAG0AEwgSCUI4H+CR5g9BPoAGARYaIhRQISgkAAB1gTASU1NrYqU8D1nMfLbwSyO4yHctR4d/AOgIUAEACA4I+AkwANAAdAhsABsIHilbQSFXCclOVHBDwEnbCDOM//d+Xbo8CGl4HtRIQJW+sf1AaScQehsVAePaafYur3Fmxxgdj3OTx9HUMp5sRV9cWYnf9MWAhs/nwOin06nJ6B08FMMTvRjSafvTZXz9HkHTPuDqhzD8bTTU4Sd4ce4NTU2KcXcQUe3t4DKTsCeANBbuXKF0oaDQjmrVGgob8AA6+jqssqKKisvr7CjR48pcKL6PIDeBeefa9NOnGh1tUGhDfoJKEQ7CDKdqUlQ6sGcyxZwLP1ubGgQmEhbHcSE7Qv4QNDsafXYB7CC9uFzYgb3dBsp9Gi3Mf58zysC8z/HAL45Q9bZwbSN95oam1WMA6YN6fMUHaGoxMrVq+2EE6eK3UPqK4BWUmKC7dqxxzIzkpQ+jIYhTCTa0NzSJJ/Ets7aBYjgf+YEdmBMADHpD8ALjNFEWKlHKjQ3+L4f65IMABp8B4YVfszcxT/YdAD44FrYmz7zPjbDrwFpuCY2QBMRIAD7YR++x3ewLZqlb7/7juYywClaf2xg0Bau4eyjoDL4EfkJAAlzlPUApuigQQMFipLaDvsL31y7dp30h2HcBYBAwNYjtRYwlfNIx7S1VaxEUksBu/g8KTnFli0LNCC7utkoiLGKylorKMgRqzYiMsq2bNtp551zlgr/UCytZOw4rRXYlfNjF2fKAWaxhtDu1vYumzJpvD7nPQCyoUOGaMOGwmCr1m605IRoa22FURctNjoFyDgXACGgqDOaAwmRf7H4uARJkGBrrsXaid0YX9rEeuPzHnAbW/PdAJQIs5ioGIuLjbG4eJjSnfazn91ntXXVFhbWY88/P6+PHc+GFmn6r7zyqsAjrgModsedt9r48SX22B8eV4Ellq7FS5banj2HVYSptq5ehatIRb/2S1+y995baMmpQZGqjz78yCIioiwqMtpS06jmHmbbd+y0uPh4Fdhj04u9uSGDCyT3kpyUILtHR0VYbc0xgaLrNmyxpSs2WVJCuA0fPkyF77DvSSfN1BpQVFBo27ZusXVr18inYDIyf4O5HWVZOZmyMfZCk5KK9oDhy5av1P9oosKoXbduvQ0ZOkwyCzCMARzDrdvOOu1kS0oMdLVhFOIDgH68mPvOEGZ8YCACgnItUvy9mBibfLSVeQ4Qih8z55irgNhs8HFugDvuS8wfxpq5wmcUIAKIZxMPJjVzj4JxMJKZ9/zQ39Vrd1vJ2IGaqxTKgnnIfReAzKVNWCd9znNv4V4LSErxK3zPi+UxXwHu2fTjWQFAlzWCecrcYgxY/+gL6wb+Rrs4nv85T7BxFS07sQZ6ISf85d358y0jK8uysrPVXjQ3ubefedZZ2vhZ/NESGzx4kBUVBeni2I97Hc8Imudrt9uYMcM0hvTxySefEli+c+cu2Ykxok0UFcLWgNmsO9ifjQy+d/DAIT1jcH9jPb322i+JKY3/6D7dg/RQlA0dPlzj0Fhfr3W9+liNZWamqV3tba2yx8DiItu0YaOKFq1bv85KxpUEWulNHZaXlaRnB1jp+BXjBSP9wKGDlpGZJeD50KFSaW03aPMvUudkg/nokQpVr9+7d7flFwywhoY6GzNmlCUkxtmaNatVPIm1jDUOwHjM6LFWWVllCxe+J21SWPAVlfV2++03Cyinn4CizH3GGzkEQNH2DiR4gmwg7OGgaFR07H/SFHXg0zcj+z+f+/Nj8Dso1KjnyIgo3f8ARY9V1yp9vqy80rqZZaH0+X/mECfU95AFQhb4L1ogxBT9LxoqdFjIAiEL/GNa4LNA0UiKKfUWWgrr7rRhQwfZtBOniHkDEIooU8AJDXbtxSaEfdYdpMTHxcTq73YKfLQGBVcCoC6oKOqgaP8UqU+YAAFbDXCGwAZNUQIuAjLYKlyLgJ5ghsDEWQUEWAT2AIkALQ72ObsS4IXgIUjtC0BTPlPhl6oqAQEEZARevAjGuBaAAOcmFY3/SVcEnCA4AdghYAWEcrara5kS8MAuIUgA3ADMIIghqCWlEyYtQZkDrwQ1gGcE4by8X7SDc3hF76TEJFW/JdCg2EZMbKC7yMvBO64XEx1jsXGBJid2xKa0F5DDCzRxDQIylzFwpiTH873+hZYc5OQazkTlurTf0/uxp6fncz0+41jed71MzuvFh/g+/9M3LzzENRkTt4GzeRwgBdjkc0A4bA2AhY0+XvqxCk2MHjPGysqPKDCtrq61zZu32Lr1Gy0mhiJCqfbVG2+wnKxUjYEzmAHyCNqwD/Z3sNPZrfTJAzva1dbaKp8gKKYdvNyfnIUF4EqQD7hH2zmWF/0j7TclNSgY4v3WvOmt+owUAuPqtuyvqQrZ+oU/vyDwJzklxWafPEf9W7R4sY0eM1bXIngXIzMu1hrq6mzE8KGqJgxzOysrU0zR6pqAlYoN8D33Ay9YRlt4X2zFXjYTcwBArampWf1wYBP7u54g84LvoUfJXAO0BFzhWIBPfIz+eH8Ze8Ay3uN417clqGe+4COMA+3BVug7bt2+rXeDI0Hn4/qAFwCozKF33nlHwAovACfsCEAEeEFgDljI5gRACOnDAIxUPYcVxdzGB2B20ieYgACFzlxFNiQ+IaFXizZaafcwsbKyspVOj6YoRWfe/+ADpVBz3rT0DDFROR9VzVtbmq2tJZC/YP1gvcI+2MK1hGGw+yYNnzk7jT7BAF6ybJUNLh4guwHaUSkaGwFGAGwBhuADLa3NAhPXrdtgJ500w37w/X+zm2/+eq/GX5TG0ZmwAEycDx/mN+sX7cBH0E2+66477d57f6YiRlmZGTZ/wTvSCL377u9aWHiPFRQMsCeffEJrKb7NWFG0Bn955plntTkFrjpwUKE98MDP7c/Pvxiw6FatsZGjxlh9Q6NAmMioaIFu0mjsLQjUbUH18wvPv8Duu+9n2hyhaBk6kqQNp6alaf6jc52RnmaHD1dYyZhhkstIToy3AXk52hjYtHmrbdm2K0i7jUC2okmbd/gHxbdgOqP3Omrk8VZZcUR9hzEIKHfTTTepcMzb776lNH0AMZiE8fEJasOTT/1J4FN1Ta2AUvrN2CPF8P6iZRYVEWQN5GfF2YUXnKfx4ryuKYy/s2a4vjLj6pstjDvzhPXb2ZuAhYwZ/zNfnBnInGDtZRyZi8zpgCkcsP3xM9rO3Ag2BWv6mOrMJY7lxXmReABY5TjmBmsocwt8CvCT+7AzQQEGaQ8+wznZDGROs16zHrJ+8FwQrCexep81nHPTF+YC940vfvGLaoMXlsMXuXezRrEGYPvgvhI8n7FG0C7Y2Q1NTZJRYc4D4FIN/mhVlc2YOcM+eP9DXXfq1MmSP3AWP2s5DE9A7BNOOFEbCmeccaY9+uijmo/ItcBKhzmJ3d577wM744xTZVvu6wDTyB+wsbJi+RqbPfskrcHYBi1O2sH/yESggY12yUmzZ2sDK4n7e3S0dDJ5ttImU0K8ZHbmnHKKffjB+9KGhVXLvKqrrbVdO3cIJPfnB36T6l9YVGQ7d+/uzeKJtD17DmljpurYMT0LTJwQAOJR4RHSy62srLD8gjzyA2zKlMmWmZVu69atFbsee3Nf5GFvwvhJkhrZsGGj2t7R2Wll5dV2yy1flqYo47J58yZ76qkn1cZ/+Zd/+U+gaJBNEWxgA1jyDOigugOieqLsLcz4P3rPs43iYmODZ5aIqD6maHVNnS1buVqaoiFQ9B8zbgn1KmSBkAX+z1sgBIr+n7dp6IwhC4Qs8P+QBT4LFCV9vrurXeyans52GzyoyE6YPNHSUgDUopT+2927aw8oKpanAM+gSBLphwQ/BJsAAA6WERDzUMwDcf+HXgIhB6gwI585U/S2225TwIduF0xRB0UJSAgaCcwIFAm6CMYIKghGAFI84CQY4/wE1QG7AmAvAAQI2jh/wCyhYENjX9VfzklQRFtc89NZK/TDq7dzHlJ0uS4gKkEn7xFceBo1oBnvE4QDapDyzfkBarBZcVGx0kFdy82rsNNfTzmPj4vvK1gDsCVbWfA57F3+FmCJHllnV6AZGhmh4JIA14EnrudMFtcm7Q+8OdDnbFIH5zwAJVDnxfkdMHTQ1IFOH0OO8zR+Z6wSIPVPlXPWqZ/f9eNct9IZpQqEu01AKOdivGEO0v+9e/fZxs2bLDcvT8w8WDvl5UeUvlxTWyfAKjEx2c45+0w7bvgga25s6EtXpz+cg0DQAU4CTQei8REfB97nvLwAEBxED4CjRoGfAKGMrb+c5cv58Idjx6osNi6mT7cR2wFkEFB6JWkH6GkXQImnjtL/yopKMX4IghOTUmzS5BPs5w8+KMaip5iraEv1Mduxba+NHTPULr/sErG6lVbd1WkNjfV9xZUAGrwol0D46BgV0KK9AO8trS3ybeYA6fswsDi/F/QCXPCxhZEGeMC8ZL7hH/xgP2yCfbCBVzgHgGROcQxt980Q5iRgjOtsAqB4un17Z4e9+eabAqZhP9EWjsVGMOEAYjkn5wacgWEHqIFfsX5ReRnGLMAyGyswoliT8BFAA9oA0EW1bgBOQEYHCoqKi62mtrY3dThMmqINjU0CRSn2gr4n362rr1f67p59h23QwEIBsLDGR48aaXt277KBRcViqAG20r6qmnrLTEvu014kVbqsjLTjoHgO9gV8IvX/4osutBdeoKp5IH/B5wCOaIgGxY02CkwDWAf8YUz37TtgJSVj7cvX32A//el9Gk/WNoBTQBdsRz9pI2sQ4+WFtvBfbAe4Cmh57OgxGzF8mO3YGYDL99//U4GiFHgCGAHkZRyYK6NHj5EsweOPPyFGYnx8nDU1NdhvH/2NdbR32o4dO23bth02aPAQm3LCVLvjjjsF6gDCoNHI3AUAysnN09qKLu699/7UamvqLC09zZoBknPzNBeQzwBYqqlpsOhIszNPP8UqK8otLSVJjNG01GRpD8YlpNiOnbvFbsM+zAtYk5deeomm7Lxnn7PBgwYKnGLu8ePFxOhvc2tQ0In3kEjAjxqbmu3Q4TJVIKfwEynHsBfpFzqcScnJgYZxa7PFRpp96dqr5Z+MH37AfMCH+aEQIOAs/eaH8YB5iW8y5qx5zCN8m3sn9zQARcYSgI45wf+A6Whrk/5NkSQ2APB1rkUhIOYIPsVGBusOc4TPmD+0jbnHd1mHAY3ZHIB5+dprb1hRUaE2Ilib8Rte+B5rAf1xHVTax3F+jyWDJMgoiOxlSW+znJxgM4Q20U/ahayFS5b4vYRjuI8hEcF7yFcwT/qDoh8sWiRmJLZmPsKkZC5OnDTRGuoblV1w5ZWXW2lpIEWAbx8+VCrgctOWgzZr5niB2LQZqQDsABjtmxfMGYpEMae4LhuizBNebJBkZmSpECAbk0HxrFgVe3rttdfUJtaK40eNsgH5+fbSSy8JDOVeja8FWtpRNm7sGK1t6Nru3bNHFej9Xsz6vXzpMhs9epT8At9k7dm4cZPl5OUKEE5ITNI44pe0t/JolVjVrLulh0stMy3dapE/ieTZoT0ARDMzLCU1SQxosnNgzG/ZslXAfv6AAklBlJaWq2AYz371DXX2la/caFdccYX6ju7pQw89qOepn/zkJ9qU4T7DRjjrKWPHmAuY71Id+OD5pV9qvP/tzxKfBkYdFI3qzW6RDEFbhwotAYouX7VGTNGuHhi5oUJL/w+FJKGmhiwQssD/JQuEQNH/S4YPXTZkgZAFPh8W+CxQtKers6/QEtXnXVM0Mz1Nmnz9QVEeUAW+AcR1BVVB21tJme8WKApTlFfAEAsAPNg0PPC6oL6nbzswSvDA54AyFOxwUBS2KN+hajKAzA033CDWCscRMFOlFeYGx5AqSGABEANQQxsBVgj6AUkJ9PibwMiZlpyT9nF92uvgAMEeoIGDnQAOBFNiZMbEKMWR9jorjetwDQInMTqjoxWkEDyJXdMCyNWuAhEAaTBsCCYIUB1Ioi28aA92IbihrV7R2993tibHOLBJ3wgeaRNgRhAgNvbJCjgQ6ufw73E9TxGXfqQCmUDbsz+r1AsxeQEi/x5t4Jpcn+8BimB3B0X5DFs4Cxabeqo+bVB/Ozpt8JDBsi92pt3dXd0WHRPdpzFKn1JTUlV1lwrABLRoym3YtFEFwJqa0QEN+vLmm29ZRWXAMgKouPXb37TW5noB/q7Xiq1oB78D0PKYxs4ZzgCU+AJARHgYrNygj7QR/4JB5YGxA/LYAv+iX4wb44ctCLJJh2xrD9i+/ARzItDV5Zz4gmuU+ri6T3L9B37+gObQrt277cDBw3btl663siNHlEbMOWin5A96uu1oZYNdeP4csUUprkH6MkUyYMmlZ6QLWHGWmevIOoOKdgHwci4/prLiqGzLMdjEmb8cw7hgZ9hfjDU2BGwBnAmAkMAn+O1p9PgSrFI+B3xwbjRbFQAAIABJREFUjVqvOs2c4tz8xjbS4e3ptqefflpjgNxEAFSUa24AKjEmgCWAePQB0IY5FjAm16rvgKIAdrTtjTfeEIAydeo0tQEgisItsORIf6X6NnMa2wKKzl+wQPMYwIPjAKPb2zuC6vX5BSp+snjJEvnb++9/oOJLsFDxo5TkJBXAysnK1rWwD+0FgKJ/gEnoP8IMYz3AVvikAJWGBlU9Z8OKyulpaUGRMkBYxo61csKE8fbggw9aTW3ApgOg3Lu/0saMCta83Jw8Md+cyc01aRcbSPgrtmRdY9xh0GJPxhE9zW/eepc9cP89tuSjJRYdFWnxCRS5WWKPPfZ7i4qOsOjoSFu69GMx4Px7FLohzZnNCdK433vvPWtu7rKbbrrWbrzxK/biiy+pwvdfX3tdbEvS7MeVjBf4ypgMGz5CDL5p06drnMaMHmOLPlwkQIw1Af1gAEnYuxQz4r7T1dlh3V1m1117hdXVVltifKz8H7bo6jXrrLzimG3bvtMOHz4UaGR3dKi9p5xysmxxwuQp1tTYIPCaF/OROYxPAqp1W5edf/55kj2g+AxswJdfedUKiwbKJ2CKIqHAxkzxwEHqE5qi+PD+vbstLytNTFHuCfgVvso4Msf8PeYE85ix4HvMLdZb1ih82ouLuWYv4+WZCMyDAChM0f2Qcef+yLqL3zLOAHaMBdcHAASIZS1gvWHzw7Uz2QyAMcj/pNfDwKffgGXMdZeWwW8ANLmGbwJ5H2gb92LaFehm1gsso88BuzlXbbzmmmv69ExJV8ff8X36wrHMfeYEoGQAngaFmBgzNjkB0/cdOCBgEBtR3AzAEK3N+IR4S4hPtMWLP7If3/ND27Fzu+ZWawus/3JJgqxatdbmzDlZ6wSfAQrCFEeuxAtYZWSmy+cBphkvbMbcQ7YCyQ3kRQDDg76S+l8g1jC2pi8VlZUWFROjgkto2qampMhekeER1trWIiZrbjZs7x1WkJ8vsBQ7IxnAnMUO+OXMmTNUOIrrsHnApuywEcOts6vbMjIztVmDv1Lsq6auVmsSbW1saLRRSIuUlVlWdobt2LHdrr/+Ojt4cD9b4ZoTbD7j12zkdHf1SF+ZjcDo6FhJVGzZusXCI8Lsa1/7qjSHGUPS7n/843s0T6g+T6ElZFpc/zXY+AuYol59nvdcpsfvhZ7Z4s+HykLqBU4dFCWI788UBRStqa0XKFp+5Ki0iEOg6Ocj1gi1ImSBkAU+3xYIgaKf7/EJtS5kgZAF/pst8FmgaFREuNLnw6kG0tVhQ4cMtBOnTOpLn4eB5OnzVJ/n1b/QEpqigH6ePu/p2TzYB5qTQZEaHnY9bde7zLEOEPHZHXfcIVATAJTCHQR6jz32mB6uCaKc5eYP0wAMMK8AGXgRNBH0AUYRQBLcEUgQ7HGM9Lx6WX2eqs71CfxImyQF0MEzgi8e+gHqgsrctdbebpaenqBrwLQh4CRYIiChTc5w8+CO4BGgeNmypWo7DBQv8kN7CbB4+Cf4oa+uccr14mLjLDsnW20mOIZhgm6Xp1NiUy+cEVTWDdiszjLhb74TFx+nQJL3Cba5np+Dc3tanoOdHqD4/3zuqfbYl75iF+zn4DG/+wO2XsAJWzrDtH+qvYNrfhw2dp1Srkvg2D89v6a6ViwotPsApGDcwsbq7O4WG4f/MzOzFOC/8OKLYjued965du7ZZ1tbC2nMAWBLkA3gxDhwftrH/24DL7TkQD3XSklOFSuIlEjGmr7yCpg+0QIvHPDFBvge4D3BNnYvKysVU9Ttw7H4pNh9vRp8zoo6RmGwzqCQE2MHGLF1y1aBQuvWrxdTlPT5iCj01bARKYimFM61a1ZbfGysNTbU2SUXX2hsYDBdOV9MbAAyM98cpGacXdKCdmIb+sL7+CHgTEszerM9Gg/GB78GkPTUXgd1eA9gg3ZzDPOAc+OXzEHew8b4pEs60Hf+xp9ok7P0nCmMTbARqdSAODDaKM5CsQ/OCWuLOc01SKFnjtMO5j3fveqqq1RxfOhQ0nS7VISFokJUasZX0BQFCKWdgACAgqTRwnzl3PRlxHHH2cpVqwQawkJbtOgjO37kKDt2rFoprGgGoiNKyiqpuwAL6E3CrpW9Ozska5CVkam2sXnC+oYsB/YA7Pn6179uP/7xj/s0e1mffAxSU5MtNzdTrCtshd9SVOVI+RExPunP395kXkzQOgjAiz24NiDVSTNn2dy5V1lJyWjZmE0YmIKwC3nRf95nnaI9sBOd7YeNTzlljjU1NFl5WamVjB9rixZ9aL/4xUOWkZmmQi0wze69914BXfjPL3/5K9kDRigsRvxk2bJVNm7c8fbww7/QxhB+tHHTZvtw0Ud2wQUX2tJlywX0AkpNmDjZ1qxZa+kZGdr8YKNt8KBAsuS119+wqdNOtD1798neMbGxVlxcpEI1+/eX2sxpEyw7K8OOGz7USg8ftOamBjv/gossLCLGnn3ueYFSmzZtt2FDi3qLB80XCDlz+gwrLMiXJi//u2YxYw6gXllVIW1a7AZo9q//+n17bt7z9ucXXpLecVe3ac7DOETnEVAULUZAqcz0VHvqsUe1KcMLMItxw16MPcAxPg7ohg4uvsf7gJuuqcm9gPcZIzStGaNXX31Vax2bRLQXpilgPtkUbAhwX3r22Wf7WI98j80CfN/vWwCXTz75pFizXBsmPv+jX8rmA/OBFHHSo2FWcw0AcK550UUXaSzpj+v5cu9kjrLO1tW1Wmws7M5EzcuLLrpQxz766B/tnnvuVtthsbKGsqkCa5QXfeQehS85gIqEAWsp0gy+dgKgAzzHJSTYO+++KyAXoHPv3nLLG5BuBYUFtnfPPoGyGempWgMYPzbTWFOxRUsLFdgH6D3mnNZ8C9e9BOAxyArosZraY1oLaX+w4clGVqzV17daWipp/83qB2NWWXlUfgAYreJ0kZE2BOZsdbV8mGJeXOfggTIbOXKo1rzq3gKMrBPDhw3ThgUbaYDknHfbjoN28QWn6p6dlBiwZWtqa+ziSy615//8gg0ZOlRsT/SDy8urLDY+Ss8SjCna5VNPOEGF0vbv36vMFQDMsHA2urI0PszfH/7wR1aQXyh26Omnn2FPP/2M1VTXCWCl6BOyFt///t3SSWdtpfo81eh5Brj99ttt5MjjlfkCEOpZFqxZynqJwY7Bc6Ony3vRJX67VIhnEPnzRwCchkm+BpvBEm3v6LLoqDgxRddt3Gw7du6xqJg46Wz3SMO1x3rCAEmD3JqgHmiPCt399te/COEB/82xRuj0IQuELPD5tkBoEfx8j0+odSELhCzw32yBzwJFoyMjrL2tWXpspM+jKTr1hMlKnycgIT1bD5hhgKG9aVAoFXp1ebDUrk4xcDo72hVkBw+2QVo8oIprRP6PQFEefjnuE1D0oN1445cVKPJwz0M7D848+Ct1vKNDDKsgaFsr1gZAIw/VASslSPXmgZ3gk4CGIItgElDL2+eMRq+UDUAG2AdLBHCBQBdwx8E6zun6iBxLsMpv/3GWIO3j2lwHG61ZvVrBB4EgQZVreLrWprNE+zM4HbxyNi2/CQwIklwvlODRma+cA4DVU9Odleup2NjEtSKdoUgbOa8D05zL9Uxd+9ILWTlDhu+6vqQzCvnfU+Q5H2NE3xTItLb2pVPzXWzoqdtuz/4gL+ekndjIK5EDhK1ft0Hg3/nnX2CrV69R+jBpgqTRJiQlCVwAxCDge/rZVywjI9a++MUr7bgRw62jtUUMHNoG+A2bjnM7eKwKvdHR+pyxxnfpNzYEFG1rpYBEoJ8KMOVMSA/e8B/ai81ou6eW+/lIVUxOSZItsKPrYjIm2F5p69EBaMl33E4CnJtbBY7DFKV4y4jjRtr2HbsskZT0hsaAqd1O0Z04279vr9XV1NiE8ePsa1+9UXO1tbVFRaxgBfl1HZx2TUJAGXyB9rnmpBf9IgUVNpwzfhlXgnWAA3yLecX1vQI1adTYAkYZbQOIII0XkCDYIAkAX2cU8z+ffRoUZXzcF8IiwgUKzZs3T8ADfu/aicxVgJSFCxcKWKEvfA6wAEB05Ei5KjdPmzbVvv3tW1VhnmvB+ISdCJgKmAuwwZpy9tnnCFwEaOIaFHE52FuZm82dRYvX2YjhBTreNSQBS8vKy62oCEDymEBT/AZ7btq4Qb43bMhQgRoASoBXFVU1Fh8Dq7rTBg8e2Fc4DluyXuFH2HnQoGJLT8d3mrV21dZS6TtOxVFcuoIiOoBe9J25QeEyxhPgFWCUfmMLQFnWQ5cbwI+dAY3fAbA+/vifLDU1QWvoV7/6VTHIKLSUnpZqHy9dLKbls88+bR2d6BAHxfYovsL5OQeamwCdaLRSAAg2LfIFa9dutx//+C6BwsgUJCQm2vIVK5Vqv2HTJtkyOirWVq3dZlMmjbHDpeWSIzh44IBlZmSK2Tl/wfuWk5tpYeERApkAnCiks2P7NktMAIRstmknjLGBRQWWmZGmSvSk7q5as8EWfrDCcrJIgQ634qIitZeNPADAt/72pljWM2dM17qP/wLYsf4PGzbU0jJSlX4NyNvW1m4nnTTLPlq8RJsTbFYAgjMm+AdgL4A5OozYNyoizO749i22fduWvg1BT5H3QkOsH8yNAHiP0hrBpgk+wDxinFkjvCI78gnMGwBc5j1jjR4s7wHc4d+8z1xmHgFWcgw+zQ+fAwryuc8V5jWfAdhzbTYb+A7+zDxkDRDTsrcoXyA5ES/wFUCRTQvaz3yk3bSNeyfrT7DeR8oezDEATnybNYbv0OYvf/nLdvbZZ6vvnI97Je3gvIxTkHkS0ScDw/xq7+iw9s5O/eZaS5Z8LM1amKLjSsbZ/n0HAvuFm5144gna9CwoCNrLsX7vHDp0mFimyUnJWvM5B+sMaz5Me4qKjRs3VmAkGw74cLBmJllGeqa9+eZ7NnhwoJHKd/F5xoIftG+TU1MFkvM8VFkRFK1rbmrUxhmg7XsLFkpeZ/SoUTZ71kla55i7XIPNjtf++hfd19i4wV5c/9lnn7MvXXe9WOywUbk3Yk/8MC4hYJRv2LTLTpoxyY6UltnRygrNVyQ35px6iiRd0JtmzAFrOd+xqppAEiAzS+BoS3Ob9KijY6Osrr7WfvCD7/eN0ZIli+2O79xj+XmJ2tQZOLBYz2qZWRl9G7s8O2rzMDpW8KQ/yzj46SCpg6LOJPWNuoA1GjxzMi6AohYWYbExCVZRWWVr1m+03Xv2W1hEVAgU/W+OIUKnD1kgZIF/DAuEQNF/jHEM9SJkgZAF/jct8FmgaExU5H8ARWGKTp96gqr5arcfrahekNNBUYJI2FdKh+oOANKe3hReZwF4dXpAAwdFCcIBzfzlrFIHRe+8806BlzfeeKMYLIBQf/zjHxUgUXjJtQ45H8AHQRysTf4nCPHUfBhKBGAB6zNIzyfQchYpbSDAAfgg0OBFIAFjrj9zku85mEPbOb+nfvlDPtf27wBc8Dfnoc2Ada0tLaq+zLU5lxf0cTYkwWlQSILiVQF45dXHCZj93J565inr2IxgkODJwU1PkXfgy1mN9M/Tn318HKTlehzn16cPtJ02OePF0/FJdyeYR4PS0775Ptd1wNhBOoJO3qefHiTSDpcvkIZoW7sYJs5edKAnAARbFAQPHzHcnnziKaXdwu6DVdbU1GJLly2zlatWW8n48arWi/4fwdkHi5ZaRkaCNAOnT5tqLY0NlpiQoCDfg3ECdOyoCuK92pYO6NIG7EfbYf3ExgHQ9Vb5MFNf6FN/LTS+633kfdrNuIgNGh0lcAUAwlPnfUz7a7v2Z266j0F7eebpZwTgfbx0qaWkpostetncudbW3iEAD+ARHyouKrTVK1fa2DEE1zPld4ASKakp1tgU6MJ6QTGvHk//XdeW9jPfGHfmGZ/BnAKw8hR72o3/YEfmD3MQzVf8hbagZQiwQXu8Gr0DLi7zgO2xBf31omAODjvj2q9DO2Lj48TWdqao6whjW9qKdAaSFvgzcx7QANAWwAZQY+zYMdLpu/vu7ymAh1UGyDx+/ARV5WbzBV1AwPLZs0/WdQBTlLackaHUeMAeGGUwIIcOGy7Qj+8kJiWLFXqkokIAHym1gGRKpSYtf/cupWa3NpMqG6eUZBh2vAC6ALNYfwDr8SFsR7uxQwDwpll+fpaVl5fKJ0n9TU1Ns6uvvlrAk9hny1dovcFv5z33ih133GCNGe/RD8BYzgtoA7ADeIzPMN68j09wDHbjHMtXbbSi/EyB2cuWLbfszGzLy82x995foE2yl19+0SyMdZDq6Sn2wx/+UG0HyEEb9MorvyhQmD7RNsbrjTcWWEnJcPvlL38pliMFk1avWSP5CxhvaCQWFhTbvOdfkCbjipWrrbh4oK1aucryBwyQr+wivT0sTPMR0BGmIGBSR3ubtTQ3WnxsjE2fdqJ1dbSpsNrhQweUZhsTlyRmWV1drTU299j1116mewtp0dKYPlol0IiiWPgo9mBNA0QGRG3vbBNzD3+AjSjd2V27beu2HQJuGW9AKdYKpDsARWGx0u/x48bYo488bEsWLwqKocXHC3ADmHPwjzWW/jEPmQf9JUyYX1wXdikgLeA/ICd+w/+MMfqV3O8AG9lA4lxsGgF4wRrl/KTTwwRlfrNxAYAG4Ehb8FPsAOhLG5nD3AMA74cNGy5gnRRxmKWnnXaa7mMwTplrbEjivxwPaMu6hRwEdmQOYnP6xG8kIpjPSDOwBqBjyWcwklkH+B5tpS+sHy5FwxgH99pAkzKQFomR3mVre7s2bOkv0ims06TVZ2VnWVZmto6HNTxp0kQVQQs0nNsECnMOxgOA/KNFizXHGUP6Qho8zw5sqpB2TiEkbLhp0y6bMmWsrV+/UaBiTHSs7dh92KZOGac+wG4mtZ9x49wTJk60XXt2S/sa+6SnpWkOwYBuaOjVam6kunuDJcSaXXP1Vfb6669J0zXwvwgxnlkrsA3rLrJCzz//Z8l4sClIobLaujrbtHGTjR4zWrq89GX+/Pna6GhvabFDBw/oWQ5t0rHjRktWxLNTYPI+9dQfLSc7T3IJw4cfZ08+8UexoOO4B0SY2KI/+ck9AkXxkfnz37V//9FDdvyIAfaFL3xBmqL4UPHAIv1m7QLQ1AZfVExvRkPwfMPLU+RdYqc/c9RB0eA4U8YDcwCWaExsvJiiBw+V2up1G+zgoTLrCYsIgaL/m7FB6GshC4Qs8M9lgRAo+s813qHehiwQssCnLPBZoCjp812dQSBJ+jyFlvozRdGKItAgQKTQkgIUVZ4PNEVJTRJrVLm8QRGl4CE3SNUl+HAWnIOi/lD86fR5QFGCfUBRAjCCPqrCEkASNPGZs025BsECPwRQBPgEEjxA8z2CWwLMIPgIAE/e81R+Zy0SBPF9T6N20I7Pec+1Rx3c88DM2ThKEesFVDmGwJOAmB8CP1LiAC+d1ce1AD14wXLjfQXC4REBExaNvN7ggWMcfKOfHEdF+rr6oFK4sxY5pwcYDugxDrAMCRCDtL96sciOVh0ViOVFgwjelNaMbl90tDQoCYC9WIYDxc728xRyWGe03xmn2Iu2OuPQAUf6Qr8csKVPvIet2lrbrK29rQ8IdokF/MT7zfX+9MdnBAARpCcnU60+TIAoqfMtra3W3tFmjY2ASOlWWUUKo9mEiUPtlq9/w+qprh1mshXBmrNXuT62op3Sye1lsroOZiAV0GKxcQligTkQSvtdL9PZsB7I+TjwXfcBqlqLSd3Z2cd+DQDXlj4wnP+dKeMAsWQHIqNtzeo1Ss1ua28Xg450xFknn6yg2CUfABnHjhlt7y9caDnZmWKL5mRnCzSi+BaamrB+JFcQHiEfIz2fz/y364ACfONf+H1zU4uABsY6YD4HBcwcZPf5R/sBPQDc8Ak2K/B5/Alb+DzC7wmaASd8I4Drup87QO3yBcz10vIygQGAbABBbJrgk7QJIIhxo1+0F19Rgaj2dps1a5Y1NTVq3YIt+sILL6pQyPe+9z0788yz7OKLL7HvfOc7AvOoFg9jDb1IQBpvOxINAHgB6BgZ6A7m5ul4WFm5eQPErNq4aZNAVrT9+BzwDFB4+bLlFhUZZgUD8m3vgcN2+pzZSkN2MJL2AsoAVgKk0F/YrAC3gEonnDjJ8nIzbe3aVfId0nPz8gYIzMIfzzvvfAGPMBtp4/qNu23O7KmyEeeDjYYdnnjiCV0Hdj1FbQCAWSuxPd/jNzZGouQPf/iDNqAA28aOHWcdbR1WX1dr40rG2Lx5L9lvf/uQDR8xVJqiADwwPymExXdJt8auAMj0k1R4ivcwTh9++IH94Q+/19xB4gIGbnVNtV19zbW2ePESq62pt/IjldZAun5FrWRcDh+kgM0AjWdObo4AsLXrNlpEZLgNHDRIYMyG9eusrq7ZRgwtsMmTJlhEWI+Vlx22Y1WVdrSq2k4/81zbsHGzABY0FZkXp556qoBygOC1q9cINBoyeJBS1xl/mIv4LlqP6zeus0suuVigJczZ66673p559jl7/sV37NRTTrBj1WwCsFnQI/Y6TMHklBQrO1Jts6ZPtG9942sWHxejNR9gDCYwwCJjwDjj6178yu9hzAMYoYwL6zzHwWrFpxhbZ+7DoGUeAeQzfrCemZ+syUgj4EOky+PPnIvNA/qIz9Me2sD7gGj4F2A5az8+w1qJXATzadKkyTo/nwGSMsc5F0Ah6yrjy/2BdrAW0HbahnQIIC7FkgJ90HLda2gT/st6j/9wfwfAo/2+2UYf+QFQdaaoZ4qIeag66iZwFBvA4p0373kB5my0DR0yTDYYefyIPqYsoD395jy7d+/TJtqI4SMEqo4aNVq2DtiSmVrz6+vrrKg4X4WJ6C8vWLSMARt0bFrB3mZOAToz72Gj+ho1ecoU275zh+Xk5gqIRYtdKeMx0boPUfToww8+UJYNz1aXXXqpfJQ5EgC4LVZWerjvPsWcuuWWWwRIL1u+wkaOGm0VvRuYgNywaWGlwmAOnrF6rLWpSecGFB03boxFRkWIKcq8ZwOGsZg/f4F0eXfu3G2DBg2xhQves4KCIqutq7WeMCRq6u1nP7tPIDv2e//99+xHP7rHhgwZZFdeeaUKcWFzgGL8gfsC6y4vqsa75nf/+6TLyXCMbzD7o2vAEg2Yomy2M17ohsbFJ5r1RChbYu2GTVZ1rNYsnEyI/3n6PFbgGfU3jzwcwgNC0VHIAiEL/FNbILQI/lMPf6jzIQuELPBZoChYKMU8Yijh29VhA4sLbPLE8dIU5cEWVqCDos4U7Q+KUjRAlehhgAKg9qbY9zFJLUij58G3P8POH4b14ByOLmmHQAoAAkBRAleCO0BRgMZvfOMbYpEAjBK8EDwRADrjD2DE084JKrgeQAnpd6Sve2owxzhLCtaDVwDvnwrvab4EigQvnurtLEECG/rkacWePkxAAPhIui+BJsEo1Y4JsjiHQOSwMIE3/PB9TzVWWnp8kLqKdiiVwJNTkvsKPgFWMRbYIgCsmvU553OmhXREu7oUfNM3jgUApR+03dPCHRD04klc28fHQUtAFexNEETbCaBgFTkz1MFOzukp4wQvHO+2Acwg4HUA2lOn+dx//BiuS3CdPyBfoNyqVasEtNF2qvxS+IFCEgSeFM1Z9NESaQtSDCItPVWsnrCwIN0vOydTgNAVc+daXk62tQOctrcLqAEoIODnf3zIpQY8dd21L2lPZ2e32GYAHs5CdkDXNTCd4ekMU6X6tbbKDzgmNyfb0tPT5AvYme/zmbOX6Z8DkvitwMLuIJWfwHzJ4iUC4Ug5Jm1w/IRJFhsfL8Yc8hGbt+611ORo6SKSPj982BCbMnmiRUdF2aFDB8UUJRAO+hMUeXLgnPYxfrTFU9hde1YgdyfMZRh5CZpz+ATH8xnj6qxv3uMz7IvmJ/PB9UV5Xz7d3q7vcawzaV2qQABwb9/5HnbyNaO84ojsBcABsMfcYj7h3wBMtJuxxucBhxlfABgAUJYi/IJCOWhawhB8+eWX7ayzzrbJk6fYv/3bv6nQCAxMAB+KpNDevvmOP7e0aJ3BDnv37hMYDbMRICw+AZZzt3wR3cKt2/dYclK81TU0iyVIkSUA+ejIKPUBMAnQDXYWtgOUg/X3yiuvqP/SDu7qstIjR21g4QBLTkmwzo5mqzoW2PBoVYddcN5sfQ9/ZS7QduYJIA2FsQBNvWgZIAZ2BKzCJwHWkAwAhAMEBhABYAHQ8k0mwHzWLoAddBxzsnLEpLz6mi/afff91L73vbts1uyZ1tHBZkaUQK23335bzNINGzba5ZfPtRNPnCqgFqCKQlDnn3++7D579iy76qor7ZFf/9oqjgZ9ouBSfHyiHTpUaqmpmVZX16DCSLzX1tIqUBRQHxmIzKys3uraadoMGTRooC1b+rHWwrSUBPvqV26w1uZGW7tmlQDSuvpG27Bpm0VERltNTbVt3X7AZs+cKNYswJA0cZMpZtVpqSnJspsYwunpaj+gVVZOph08GADxmzdvEaC+eMnHAmmQC+jo7BJ7Fy3VXz3ya/VZgF13t+Xn5Vhxfo4lJyUIxPfNKS+ghB4n84i1mWvjz/yND7s+ND4DIMlc5Xvjxo2TH8E4Zv4wN11TG8CT8eTeybkDAOt9XZcf1nB8GbAREA+WNesS4CjXYOOJey5jj39Mnz5DQOXjjz+h/sMK597BXMNOgKv0k6KHtIPrcj6AcM5TUjJO4Cip4+iRehE6gFKY5ZybNtBGgEmOBVBlbrMOB/IY2b1yLLHqL/MERiNFt6JjY62+VzJj06bNdued35EOMBtABw8E8gJozvIcw4Ya52Uecw5slZc7QDbnu/gE7EhsgXZscF/t0hxkHWHeAtwCUDNGbJJERkSJGcwmBTahwBr3ioaGZjvuuGGSeECXs1XZEu3KWECfFqBvw4b1gVRGY6NY/UgPFRUWamx8o2jEiOG2ZvUqAficl3WNdgLQlow4ctp4AAAgAElEQVSfYEcqKi2/sEC2mzv3Cyr0Nq6kRPdOfBiG62uv/sWyszKtra3VzjzrDFu/fp02MxhHfITCZnGxZEOgM5prTY0U+ApkOti06Ohqt5bWJrv//vvEMuZF+jzp9IwxG9loisbGMT6fZIJQRIprMPcC7WvYvkFxRpdM4jfH8OrPHnVQFFBXz5V8Hh4ppmhLM5rEW2zjlm3W0NjymenzIVA0FAOFLBCyQMgCgQVCoGjIE0IWCFngn9oCnwWKhhNCdHcIFEVTtLgo3yZNKBEoysMzVX8BRaUR2stI9PR5HnLDjSrzMM8+AUUDoKi7V68yYOE5U9JT5h1M8tRrAo3vfve7AuLQzCOgJ9Ci+jyBOsUdCPgAEwnwCdL4nM8ILLkGwb0zOB2ASkwMQCeCTi9CQsofwSHtd51Of1infQ7e8j1pw0VF9WljOiOT9wnyXA+SgJW2EUwSVBLwwWyLi41Ve2l7ZUWlGE8whbxQEWAMfeDlDDXXHeUYgkNPe/aCN4BK9BfQ0zVPsR9gDvYEBOF6iQmJKrSE7Qm24uPiLSk5SdfyNGgv9uRAIQEejD+CKt4jsPZ0asAo7Mu1uS6gAnZwxi9toC9uS2e3OgsXezow7OAX3/FiTi45QPENWEW8TyC/c8cuS0hIEvhQXDRIacqHS8ssLCLCEhITxBwjVbqlpUmg6GWXX6KAHECqqb7eoiIi+9i6nNOLXbnMASAz4+c28AWDrPmcnAEWExunfjLe/bVgXcPSWa0e5NEPperX1WkeTJk8ScCFA48OJgZ6ewGAjx1431mrnJsCU7/8xS+VkjkgP9/e+NtblpySZpVVVZaWniF/oyiKANimRuvu7LSpJ06xL1//JVUzBhAEIEhMCirCO0OZPrgWKGAFYw444QW58DMxzXZRYbpbYx5UfY4UcA1w4QxN1x+lv8xVmEME2w5qumQE5+S62BB74xucl+9zXu+3+46zbquqAzkHtPZgqZHW69qUgAqMG+Ae5wH0hL2G/1x22WUK1gng7733J3bbbbcL9IHFCqMK/dB//dd/FTABCID9qbyMrzNO+CwFRtALDYDcDtu795ClpiVb2ZF6G5CbKlAUcIRjZs2arTRjqs9v2rLdhg4eKLBt6JDBNnrkKIFQAFpIarA+AHh3dJsV5GVbWXmlpSQnaHwokMJcpV0xsZHWUI92br7WAMb7gvMvFBMT3yEVfRWM6YZGAQ8wi2kn6xvgTtCnIEWa67KxxBgxj5mngMjuw/gnvsC6BSBIij5g0aEDh5Ranl+QZ/v377O5cy+z884/x+rray03N0eAGNW28UPShwGLAacAnXbv3mOvv/a6QD60qWEMfvObt9gfHvuDLVr8kZ1wwokCdijuApC0Y8ceKymZYH/56xt2pLxCG0psaMF43rZzjyUlxtqgwUMEiK1dt05A9JHyMktKjLeOtlY768zTLTLc7KSZ023d2tX26O/+ZKPGjFQKL4DN8uXrbPCgPIFbxx03QmAy6fN33H6bQFHAaXyLrITnnntOa0rJBIC9YWI8PvjgQ/Kbd96drw2KKVNOsOycXDHzsDtgKWnayAIwp48fMcz++Pjv7O23/ibQDAAcO+P/XJtNGeYdcxG/xPeYXwCozCfGDN8ja4JjmQPMG4B81n4AfNLe8Vd8n/FkU5H0dsYckBGfZ2OROUT6M8Amc5D5DTMUX4DpyH2IeUO72VBgHqG9SfumTZsuMPB3v/udbMf9getyf4NVii/xP98hvRvgjr+XLv1YcxNwjvUTv0drlrYx3wHoA/C0RIAf5+O+7/I4AaO5TH1GriJgIEYIgOaZpIPU/N7NJ8I9QE10gIn8Fn+0ROn9gIq++cW10ALFN7UZd6zBZs6cJsCTrADsUlpaaVlZab0F9NotNy9Lz0G8eAZ5/vnndW9k/rJZByjqutSce80axjVBPrRt+3bLyMpUBXeK/6UmJ2teM1kB6ZH2IaV+9arVAkZhkFIAibFk8+e0006VPARFwhgDtE+5LwJ6fu2mm1V8j2KDyCpcdVUgqUE1enyL9Zb1ZtnHSyw3O1ug6B133q7sAjbpGAskPyhkmZ6WafX1jZKmqayosrKyACBvbWu1ppYGa2tvsQce+LnGkvWccf33f/83jQWa70iUsGlBISd/pkIvVff/6FitTf1fLg/DWo/t/ucvVtMAaAUUBWBtamy1TZu32uZtOwSKfhZTlI18mKK//tVDITzgnzoSCnU+ZIGQBUKLYMgHQhYIWeCf2gKfBYo6U5QKuV3trVZUOMCmTJpgGWkw2wBEw/6DpqjACnFhemvSd5HeFICivO/p554y/On0edfldNAEIMjTpu+66y4FZw6KEhC++OKLetiHbcQDNAEOD94EYkHxkVoFAJ4ODvBJkMhxBDMwFpwZwWcOwgDy8B3AQwdCnEXnrAVnETpQ48CNp345ww4AhcCKF+cnuAL4BHAgLZ0+0Qf+B4wlaCRIBMz14k+eWkawRnuC4C9O7AzXGXW9StchBUQBaHKGKv/zmes90g7OyzGck+O839iHoMWZnXyOHfncC1fRNgLYjvag4jqp7nyHaxBgMpbYnzbzcg1RtxPHKmU7IqK3cFG7vu+gLgHW4EGD7UjFEdkBsICgngCZAB9wjcC4saHJZs6cZcuXr7TcnDzbto2UxDw7UlkhNg6+eKyatPkmi0uItYsvudCyszPtwP59lp+bJ+Ce9tI+SQUkJ+t6jAf/O7MTn/JCT0oXNyrahovN5rILrgOKXZ39yGeMK0G9F0eRxi36om2tmhdcj/NTOAb2Zl1tnR2rPtbH4sWO+A62pU0cT7GQhvoGpXYCii5dtsLGlUywzOxsO3S4VMAGx8LMzB+QZ/thS6an2mmnnqKUTLHhGuotKTmxjyXsLF7fpAAIAYwHsKHt2CYqMsr2Uriptl46kfQT8MSZaTC4eHEu3xjgGMAx2o92ptjMzc19WrMOyDIOzhLGH/0YB0EdNHf2aHpmhq4Fs4y2selAe0kXZROEvmN3afhNmKDrU0UboOXiiy+yefOes1tv/bYtWLAwSF2NjRWQ+P3v/8B+9rOf6bvoggZM6ngBkvgF54bhdbSqSiAVwBfADCAYhZoA6Gv1vU4VwSKNHiYpYDUFauhnY0O9JSclio0ICAFACdjFb66Dz8CwBIzk+lSvhxnH2ANAHC49YB3tjQJHaTdtIj0Xhhq/OY7vcD3Gafq0GUZlbkBRB0+wCddhHrmEw7p1G6y4uLBPI5lxcLYi9gDEZAwBeetq6qSL29rWLPAjOTnRvnbTVywyMtxSUpLt6aefFmuRytQwudE7hJVL/995+13Z6hePPGnDBmfbwEHFAkUrj1ba7x/7g5WUjLfSsnKBvI2NLbZ06UorLCy2isrA94cNHSoglgIxrD1IGaClCyAGcxoWaVFhgb3yyusCT06fM9W2b91sxUUFVldbbdddf4Nt3rrTausabNmypZJTuP6668S042/W1qWwPrs67dxzztY6ABgF+M7atGvXTquuPWaTJ0/SuvXRR4utsLBIsh0ANABpaIqycYC0gVefZ03Cr08/9RS79otzLSoyXPcA1jZ80NPnmfO+8cN64tqyMImd8c+40RZAKn7zP7ZljGkTvgRTl7FlnGk7oB9zlfWE6wHEsdkIUAnoC1jGOQB6YXezhjDu/MA6ZC5xHwC0pk01NUFmhmsJu2wF/kc7WKtZHwBxuc/hu8y/zZs3KW2ce7D3mzWQ9vE/58RO3N9Y87nv4HdcG3sE60yQYYLeJ+/hqzBFqTDeggRL772H+QejHhYysiCtLW06vvQwVdzZBDQrLi5QQTQAauxeVlouhiXAJj4M2xpwmuuzrrChNWv2DD3fsPZgH4Dc4H7bYNlZOdIopR/0CzsxD+kP983yI0esrLLG4uLCxBA9acZMXXs3RfNGDFff2Gjevm27ANG23sJUpPUzfwG10Yp+882/yZ4w1Gkjzw1sDJRXVAQFp9ppX0rACO4tcMhaoWeS7k4rKigQKHvDDV/WWgPwyrgw75YsWaFNBBja69ZttIz0DMvNHWAzZsy0l1952VrbmwWKPvLIr/o2uxYuXGA///nPtA7ff//9NmTIYK3RyNj4C8BXG7XakAhS6T/NBuU9xv+TdPkgbf6TV48KLXG/6OoO2KJtrZ22a/deMUVJnw+Hifr/kz4fAkX/qcOfUOdDFghZoJ8FQqBoyB1CFghZ4J/aAp8FirqmKBJQHa3NYoqiKZqTBSsw1to7O/r0nXhgDdiin1SjBwyBoUZKGO+7ViDpYgH49QlTVEBRb+q5g6cOBvLZ3Xff/R9AUQIXCi2RYnb99dfr3AQnBEkElF6wgoDE9QgJ0AgmeBGUwfbxIJIAjnN6sSPaQgBEoALYQtDHiyCHFEWCTIILQEaCFMAS2t1fsxQwB3CKYJoq0AAoBKMcSxA8bOgw27N7Tx+Ay7WUtpma2geIEWwREPLCDrSX9wg0Cc6wo2td+vU5P0wf+sC5CEYBXrAPQS59VLGcsDAFlwRMvFyDlcDWWXsOSnNtXs6edWaqA2l8TlucMQmIEFQZDgJWT+N3oIz36YunA6pgQm/BKs5JWjf9IBDls+LiIrUTGwEi0C5S5akAP3r0WKuqqrY333rHUlPS7MChw2I/oSkHY40U44SEWDvu+GE2duxogTgxUVF24uQTxNalT5wXcMDlE4IU9Q59hs0cwPUFg0rXsXGJYoo6q4XvOEjuwKAXSHHbYwfOi8wEP0EF+QAYdlkHzoF/AR66DAPf4z38C/AD8AYgmNRPCwu3rdu2W35hoWVmZSuVN6hSXmnNzZ126aXn2eZNGy07M9POPutMpWOyqZGQECcmLWAh/aT9fI8iV7zSM9Llmy694LbA7xITkvoACw/8eR9QgLF1kI35x3npx1/+8hel0XIMcwHgyCudO6MKW3iRJaVY9uq5OmPUQXe+V1ZRrnmA7WBbwgYD3AFUpK1cMzUlRfMUm8Nke+KJJ+WXN954g7355ht29tln6Xuk6cJofOyxx1UQCJYjawLARrgC9zD5FH0EbOoJM/1PQSWOAYAkhZtK0IBjFDUBUIVRTHEWmJH4CvaQrER3twCJMaNHCTBiXNHty83Nlh9gj8KiQjtw8IBshD0BMeknQFZaapJZT5sdPLhXc27u3LlWWFAkjVmtq5FRqhzNdQFk6dPyZSsEMDG/3S/xaxig6IXedNNN9tJLL/UB3KxzjC1sM183kCkAdOb/vNxc27tntwDIiRPHSxv0p/fdK1CV9ff3v/+91jMYg1yToi233367QONdO3fbrl277emnn1EKM/qQX//GzXb1NVfbAw88YPv277f4hP+PvfeA0rSq0v135Zy7qit2de7qHOlAQzfQCA1IEBwlKEFRHHO6hvH+HePoqIhKHAWVIFGlgSZDQ9N0oHPOOVTuyjne9XtO7bKGO//BO2t0KfN9a9WqL7zvec/ZZ5/9vvs5z947xXbt2iMgZsSIkbZ581Y7b8l7bOXrbwg0hRUHcFJQWKCCVrAji4qLxShc99Zaa29tVUGrpMQ4u/iiC7U5QDV6wFQKYrW0Uqm813bu2m2TJo6zu++6255//jl75dWXLSszQ/OOfSASoramRqkNGAvnHjl6xEpGFApQZT1S7A0ANGdYro0dO94OHjps+/cfsLr6BukBqQsAgatr6iw7O9PGjxttX/vy5239W2t0D4G5yFzwHmCQNAbcr2DmMr9slqH7bNRxv2GjAvYyn5kPdBpwjHn1PLSkjuDegR0F4GSdoEPoj0dRkOuVdgGBWW/Lly8fZJFybsj/uknnoA8AsGyWoPusJ+wD+bE5ls/YZu41HIsdA3xjHACy2EBSJXCf4ViAdMYL6MimC9cAaEWejJnzaJf14Gxa5M853Lvpg6ddAVzzCJOOzi4xGXno4FmADQ3GSH5f1gK2lDn0AmysL35n3aK3ysva3qm5Zi09/fSzypFJrtG0tOSBDcJU5RNtam6UfUH3sHO8B4hkg2vDhq121VWX2+7du5SPFPtCf2Br5gzLUVh5dGzIef7xmz8mxi3PGvPmzbUtmzeHDd6mZq3BtFTC6wnn3y7gmucK8nROLCuTPiAT7gVswjAnZZMmBTsYn6D7JJtS6MyOnTuV2uChBx9Q6DxtYWsA98n/S+E/2oLBia2YPWuOrV1LwbZ0Mb3nnjFf6/fRRx+x+sbT1trWLLaxNic6O8WovuOOu2306BH205/+VPMHcAwYTc7q9o6QQoc5oBAUdtU3vYY+jA+9F/pGmd8nwzNDvzYWebGGVfWpP8aOHT9pW3fsslPlVRaXkBQBRf9HeziRwUckEJHAnyuBCCj650oqclxEAhEJvCslMBQUZYDieA5YxihYhPFxZv2Amj3W09luZRPGKqco1XwTkxJUgZTjQ95+kkPxn4JKoagSO/EeKg/jRsBYbx+Ps5JnX29gjzoI6gV3BLDGxAjI0HF9ffa5z31OjhwheAAr6WlpIWfdc88NVtIF0OHlOdac8cZ/HDKcIMAHL/rjxRp4yMZp58/Dh70vHsIVCjM1C2AEIKVvVPTtHAD9PMQZRw2nDwfaw+Vh/xCyy5gAHXCKcoflWl1d/WAxJRxa+ucFmRgLDiYAKMwSL9zjbE0PrQ75zYI8cRDpB33EWfbwfhw9ZOIFjjzknf8cTxgkoegub9p08NLDubkG7/26gB0OlnFtD3vzghcOinENl2GoDhw/mOsUhwiZci7OJAWRCOXDoe7p7bZDhw4KWEGHzj77LAEHdXWnNT6ctGNHjglIWnrRJXbo8FHbsXOPjR1XJoCqp7dPznpSEgWxmm3e3Jn2+c9/xooKhwtIIkdrXEy8HT1yVM4scyaQKzVVgLJXhEd2OKVDmcIhF2uKnDrAUV44kJxL3xkj4AGgmjNmkSljdGdPbJmuThXs0Hh7euSQM7/0h/bQRfrFy4t50TaMrtdWrrQ33lxrKanpug4yfHXF63Jymeu9e/cp7yMOM849+kBlY8LbGVt2VoZ1EP7Y0SY9YW4yMzLt+Inj2mBAF+kT39Mff+/j6Wjv0Bp0BivHcd2Q1y8Ao4yVa7HekBl6T9/R6aCrFFsLgLxvaIjpNJAaQmzqgTQQgZ0VUgnQxqnyciuvLrfC4mJdb2RpqRifnA+4XV1Zpfx/UyZPtqzMLKuqrLT3ve9KgX84/Z/61Cft9ZUrbPToUSqEBFhDztOvfe3rdv2HbxDowLqFgcX6e+ut9Zo//nj19vVZEukh+voFfjFfEydNVgVymGLHjp8QCNbY1Cz2GkAJDC6AQFhYyuubDDM5TXPMmCj8BvCBfQmpDVIFrGRnp0oHCwsL7MDBg5ackmwtzQ2WENNvFZXtNqI42a655lrpCNcRYzIq2traOxXmDFAKW+7I0WMCdZlL5JpMrj9jc2GKgCmvDs3aZ86ZN+wCug8odfp0vd144/UCI1mnucOybfOmTTbnjNn23vdeYvfee6995zvfHgSzYIoBcsF4ZTOK8FzAN+w3OXmfXf68ClAxz2xSAc5+7vOfV9+IDPD5hun25S//LxWSmTptugCeiRMnW1tHj/Qc8BS7QKEkgKLikiJbt26Nwo9htKalJNiS8861RYvPsn1796hITWVFtVVW1dnBA4eVgzQrK90++MEPaPPl8OGDtmv3ThtZOtKOHzumDS36DuNz6tRpAzmBWy01LdGqqyvFCAYQHTVqtE0om2iFBcUCpAmZ3rdvv0VHx6pQ14svvGSdXRRVS7IJE8bYsicfsQ0b1ggMw5b6Bh33Dc5jLdMua5g1iQy5LwA0MoeA4CG35nAxQplb7ju++cY80Qbzi4yZY9phrbIGKZjDWuF6rGPWKuuH6wHCAmhhL7hPsj5YZ9g1rgdwefjwIVu8eJHWOkAuYCzV0bFhAP3YEDYQuG/DMKYv/KETrC9sIsej/4D9rG3fwGCc6By6R1QA/UU+3ANYH/QNOYYiZD06F511W56anqbrY18ApD0K5bHHHhMjknWZm5uvNBf0HZ3jHgxLkhcbSgvPXCh26oMPPqh+IU/WA+OFgQ0wz2MPbEhypQJCsy5oC3mfOnXSioqL7MiRw7q38TtzxEYfrO8JE8YNhpRnZWaK8Qo4zB86zpxgT1a98YYV5IfUDhREQ87cs3k+wG6wTrHvzBXfYYNb29p0LoA2QDg65vcS5oc5zhueZwWFRZprNgqwYczX0I1M8hITDXL11dfoWgDxpEqgONOI0mJ78MEHlFOUa3Dd+++/337xi7usrGyswue5N4Vokf7B/PDa6Ovr1f1ThZIGCkp6vuihG6T+XOGbquhM2CADBO3X2FlTFG2Kjoqzo8dO2JbtO5V2BKYo+X15OoI9zLOqxzGJZcomfr/Z7T+/NYIHvCs9nMigIhKISODPlUDECP65koocF5FARALvSglcf/3HFOfuQOjbQdHY6CiLjqJ6fK/1dXfapInjBYqmJCUKFFV+NAdFBxI1w4AS6Nk3EC7fT7V5coj2aGc/sAbDDj8MraEsAQf3+G0o446HZBxinATAxaVLlwrouPOOO2zN6tVysnkgx8HzStjO8nN2gT9oe0g+18V5cTaqO+CcxzkeVs5njuUzxwD8eAEAQq9x3nAkeKDne5xUzsG5wnnBAcExCBWiq/UdDjAALI6dg044pLynPa6P8wQzECeV63reRt7j3PC7n+NMRZwZHFAcHv5wXj1PK2AL4I6H4NM2zgUy9ZD/EIIbqgF7qCBz4QC1hzMyFgfxPE+rMyzpFy/kxXsvcOVAt6cVYO4DuzY2MGHSUgVW4KCde+45lpAYbw88cL9YWlSSxom+4orL5Uy2tbdZV2e3bdqw2errG8XGOn6i3GJiE6yn1+z4iVMCgULBlEZLTU2wM+bMtLIJY6y7q10gP3k1G+qbBVLRT3SP8eOkO1sXBxMAwsPmnTEK24fUD1TJzs3Nk8MOcOD5X5GTh8wjB8bJnDFO9JTfAXpha8Ka5nrID32gbZx+mGIuR+ZpaA5WgKUVr79uL7+20qZOmyHwlzVw/vnvsZdfflmgsIqGdfUMFgeClQl4gE5cd911NnbMKIvq7zbWeAjvrJeOOlMTXfINAtdJhc8P5DmVjjbUD7KD+TxUPzjf2afOMgTMBhxljcCsI98l6Q9YN/SLczwEGN12/Xdg3RmTyKmppclik+KtszusueF5w+3ll15WDkRyGAKorF+33lKSk+2Kyy7XPCIfwCPWBgWWYDmtW7fWvvGN/63K84BOsCkBvLkmjv7rr6+UXsD0AiABsEAXx44bZ1u2bbMuATI9Ck3PzWO99amgTkNjo/K9RosNH2s1pxuUfzMjI1Php20tLbZ61UpLiE9QJWcYzQB72ArknZKWIh0hLJx1yxwVFOaraje24NjRw9bX1WslRVkaM8AX/dZfSqrV1J62N1evVYEjAFIx5PpNYAo2CD0DFCW/LqxjgEtAM3JSMj50Dj3EZpHP+fbbb5dtgAVIG6zLbVs3WXFRofSaXJPktbzpppsEHDHn6OLPf/5zVZ93YB3w5vvf/74YrFu37JCsqGbvaQkuvPBCFdMjJyoAC2uLPnzhC1/QecgBYO7IsZN27ESlqk4z/4QX7zt40LLTU8W2lSzzh6vo0959x+yKS88TeLX/wH6bM2e27di+yxrqWwVYAl4dOHDIxo4rtaysDEtMjLfLr7hMuvqb3/xGDD/AUIrOAI4D5M6YMc3ee+lS27lzu61du85KS0faunVv2ac//RlLTUkXaPbTn96mVAYN9U124YVL7bXXXtc8wBxuaqqzn//8hzY8P0dy5h4DK5OxImfATa4DmMh6B/BinWMnAGmxWWvWrNW5MGNZu8gQcBEw96yzzxKICVjHfZF7lNsf5vd0bZ3NnTtfwB4vwEIAN1iE5K5FR0hPA1CNLUInuSbtsa7PPHOBkRuSiuiAhegoxboAWOknOslxAJCMhQ1E+ka7fA6pKRoFntK3K664QnNLKgxsCfcBZMEfkRaeOxtZsE4J7/f7HjLAXrBO/XmCNY698g1BjgUshkXJb6vXbLfYeLPikmLNc3Nzp6Wnh3QztOEbA17sCVuIfaMfpyoabczIAuvt5YmJza5htmHzDsvOCHml2fDivkOxsb5+nnn6dG5CQpxsWrgn9tjI0hLllGaDhJy7gOj0jxeF3dg0RSZbNm+xlpYOu+mm6xWCz9oi/yxjeuaZZ/RMhM3jmYK5Rj7oDXYCfUHGDoYjc21C5uXZ/AVniq3KmDgeubOWYNuzTukzwDJ95nrYCfqO/LCNrLNXX31FtoENJNpFZ2CI0g45ipE5a5/nFtr3zTXa0ZMiG+UDEULoi+cW53d/VnMGMHLh97CRHv3vQFFSVkRZrEBRmKKAolExyD+Aoipwpq0mPVwqpUYkfP5d6dZEBhWRQEQC/wUJREDR/4LQIqdEJBCRwLtHAjfc8PH/FBSN6u+zmGgYn/2qPg8oSk5RB0XJWUXFGk/1JGYorEWO7+sXS4MQ4beDos4kBUB4OxDqD8CelB9p84D8yU9+Uo48bC4KFcC0XP7MM3byxAk53V4YxJlnDtIFJyUAmv5w7sV9cEZwCHgYx/nwPGs4RDgeod84MAHM9ZxWDqQ6KMrDO3+ANVwX4AUHkIIkChOLjdXDPA6ahz8CBOHc8xvOrBcUYowOCtOeh9vSJ37DqeG9Vwam7/SPvgOceQ4uvqNdPg8twsR7nBycGK4NGIbzQ7sci2zoK04NTqU7U7TtYcmcz3GAp84qpT84lEPzaw4tMuTA658cHGejJggcBMAESMa5pgjOzl07bMuWzfbJT/6j9Au5EcZLuDPOJuy8hQvOsu3bd9qatessIzNHgOjmLdutorLaTpyqUmGVvOHZdvZZC2zC+DFiRkZZr5EjVwW4ouKsvb1TY0BWvHDQGZcDksw1gB2yYHzoF3NN3kL0Nz0jUyCGA9LuVCND5o7z+A3ZeaXnAPIBkqYPzjXX9zB2HGPk6P5CJycAACAASURBVGkRPM8qfcOBZ86/+a1v2YqVW23ylFLNPYDEV7/6VXv44UcETtXXt9iE8WPlwKKDhJC2trZJRwB+i4sKrLS4UEXU6CtjcrCdMQBsIXP6zBrhO+bQ88vScTGSWtsG9YfzWYc4whwLkMIf3/nagSWGPAHxAAEIU6VNjqGfjC/kBkwRAMln/rsOM2/8lpqeao2tTcrriVyQ3+OPPWZnLjjTKqsqrKqyyqZPm2ZvrFxpMVHRmlOK0hDqTptszEwoG2fPPPO0Ci3BqGKuKCAFs8yZqRRaYr298sqrAgLIiSjQ5/zz7Zf33muXXX6Fig4Bdm7Zus3+9V9/ZKtXr7HXXn9d1d8BSmFqwmgElAScBvA4deKE9fV2C7RF9rBAKZqCDqArSSmkbEgQ4wuGFnNRWFQgAA/gtPzUCYuP7rUL37PELrroooFCYN0hZUJ7hx04eMjKK6oEosBU5Q/2NPmXAStV2byrU+AWzGh0gtDXwAI8qdQKyP3w4VN2xhnTtEmCTqKLgFqEL9fX1Qh4RP+xzwCgV199tQAt1j5z/93vfncwHyT6AYBGsRhCfbdt3SHAljyvzD19wu788Ic/lD7AEuc7AG1AGUA9wFKA12eff8kKi0dZdw+pBtpt2tSpdv/9vw15WjPTNa7lzzxtU6ZMsm1bt9jEsvE6DnYcIOLvHnrY8ocDiJ22gwcPWE9vj33961+xefPOsD/88QnpCC/WD+vxyJEamzSpVGkj2HTIzc2x1rYmu/LKK4wQdPJP3nHHnSpqM7Fsspief/zjkwKlqQ4+sWySmLYA5MxvdnaGlZWNsqlTJ2lDA3nBTmWtMde8Lr/8coGVJ0+e0HphbmBbo+8AgGVlE1U4D7vIfYdoCtYZ9x/WA2Au37O5w2YD9zQKKmEvdu3cbVu3bheITp5ubBXgNOOmL8wx4yZ8n3mHrYk+0FbIY51g11//YR0LoMZxgKeAaKwPro+cYWECsrF2AFsBXtE37Dz3cYBgWKhcg/QN6BJAn1egxw6RdsOBfO6JbOogD/rM8fSZ+48KJNXVCRRE17hf+maVg2y+ofnyK6/aCy+utKnTJ8lWMc/V1bVWWJiv87gOgDB6CBjINbgWa5UxXfm+9yt/NfcA7k9sFtCfEA3QJ9Y3wF19Q521t7cJBM3JydaaoI1LL32vLTnvHBUDQybYZwpxMUds3ixf/my4ZlGxwtbZnAEYZz6xR9hAUmYASAJkMwfYUcaPbOkPMqW43UsvvSQ94X7CHAE0Hz12zD549TVWe7pWa4u1xrpknWPXuRczh8jSnynQG9JnAL4i1zfffEMMU9+84D7C3AGKMh8Uano7KMo80A8990UTSfSnSkt+HX/+8WgdjvVNVWeOAnPixCsaqLtXTNGhoGhFZc1goSVnikZA0XeP7xIZSUQCEQn890ogAor+98oz0lpEAhEJ/J1J4J1AUevrFSjKpjyg6ORJEwZBUZh8hB06KCpmJ94BD7lR/cJFeSgP1ej/Y6YoDrGHTw1lEg4NlcJh4cH5U5/6lB74CZ+ncAeg6EMPPmgH9u+X8+UFcYay2Xio97A5wAYcCR7IPY8lvzko6jn2PM8lTpWHjvOb57t0pqNC9To6Qw7Gri61DViBU0GoJcfh0CEDz7PJcfSJ8XgRHNgcOFI4nZyPs4HzQT9xMD1XKe0wflgxgJiev5Lr4CjxHeMZWs2ddnCkh4bDevg2DhwgA+CPV5HnGh7qjlMMGMN3zvRzFgsOD9fBofWK8jiRsH841kPoHQhzYBs58grhbwHMZX45ByeSsQE6AXrefc9dCp//5je/KecS5g2gDY7i0qUXqp9z58yzEydOKXS+uKTUDh0+Zo89/gdram4R+NTbRy7SEps5Y5plZqQKFM0dlmXJSQlyQOPjksQUYw489yUyoW36xHf0FZ3wPI/0WaHmWTi4bdY9EIqM7NEZP5axcC56wctDEtE9B9rl2EVHCWTAEfeiTM6Qoi+06wWDqHCMw8o1vvLVr1p+YaFVVFaJNQUQdeWVV9pDDz1kmzYftOlTYRJF265dBy03N13OO/0DoGlp67NhWQk2bfJEmz9vruYNsJJ2mVuuC+PIGdOM1wFTlwfzB8jm7B5n9TijmfECoHiuVJclgA+6C1BIYRAVHWppkXzQQ/7QZ+THXDc0NNvYsaMkH45rbOq2uFiz3LwsG14w3I4ePzpYUCwtJVVhlTACWYflp07ZpIll1tfTO7jeaBdAhfDPhMQ4yY6ce6wzMXLbOvR58+bN+o4UBIzfGaOE/zI/C886y35z//1igsJ4JfSV93PmnKEckm+uXqN5J+co44QJRrgohVsAs1qamqyqsnwwVy3FVsirydhpn5y6FD1h3KxDQCEqtO/YsdsKC/OsrbXZsjOSbP68M7TBgY4kJiZZXFy8FRYVK7flU08vF3uRvl155VX24ksvC+SAEYp+jx831vbu3SMAiPYBVwDYYONhOwCBxP76/XM2feoYsTsvv/wyMds2b95kU6dMtE0bt9o117xfTH5yOwOOAryg49gdKnIDOGHfAO4BzGj7+utvsF079whQhl3ImNE59IxIAJihAG38MZfoBaA2LEfOP3r8pOXll1hLa2DHX7T0QlUvp9o81bupan66tsb27D9qw3OS7fZf/Fy5HSkE09LaYj3dfRYTE291p+tlJ6prmuyb/9+X7L2XXmy7d++U7j399FMCgQAXYXm++OJLdvbZi2zWzNnKWVpbW6Vck1u2bLUFC87UGps9e461trTZs88+r8/LnnnF3nPeQjGiYf7BkD927KRdddVlNnv2NKusLJfenX/+ErGWAbfQX+4r2qTr7xUISqV1bAH3BdYregFgHxMdmPbIB51FtwHFPK80/7GpMDUB9wBVaYNUEhQfAuBlnQP+OfsQ0A+7BUOTcHXa5jv0gXtSuPeYAO6srFCIjeugF7DB2ewjh6iHegNEYif4nXsd90XmkXO4JsAZ+uKpQdh0Y+x8B5iHLNBXZIM+osP8xnkAtQC+fOYY2uBajNU3NmnPU8soF25BgfIw//b+hywrJ2ewqKBvDNJf39zhPNYG48fG0mfyBp991iI7epQCZb2qrI4My8trLC8vU/c/gFFSc1RUlgsUZQOM8HzuY+g6qRpg2ucPzxPoyzlz587TJga/s4737d2njSPGyDxhK2Gu0hfsGOH0rB3f+ESu2DPAU88PjT1HNoTPIxdsCTJkU2/6jJlaC4C/bEwAij799NPagPKNQc5lzmHJMyfIGnuBbSfNRGtrl/3+9w8PboSRl9RzifKf5w/fjEbPXYe1yRwT8sDy5xvQ2ExPqcQxyMU3V4d+z6aWnjcHcorCFO3vixZTdNvO3VZZVfvvmKL/Ufg8z6o8p955+20RPODvzHeJdDcigYgE/nslEDGC/73yjLQWkUBEAn9nEninnKJUnwcUJQCpv6dLoOjQ8HlVdx1gir4dFPXw+aFMUVikPPw6UxTWzNsfeh1EceAIp4TvcLoBBQnvhBlFJVRA0YrycoXq4RgrJHSgqrqHYTmzjf7RloeC8+DPQzcP6go1HmBg4GA6y5S+eSEHD9tyVh3t9nb3yGGEOcFnQnYBhXBOcMRwrAFpaZ/3ni+UNnH+OQ9HAweE32kbx8erjHMMTpzntPQ8f5yDU8I1Jffo6H+X09OLOaGOOEUO8Hkovo+B/gCo4CR6CDl9BZilH/SPF04013EmLf3jMw6wF2fiOozd++Nh1g6IOug1mHogOkZ98/bRCeYG54v33/+X70m2//zP/6zccQAFOIswUagOTchgUgK5D3ts+45dlpU9TH/3/fq39uRTL1hODkBns4phFOTn2fC8HEtPS7Ke7k79wb5JSEi1ltZQ7IcxIWf0weedsdBvB9fpq4N/AnTj4pQ/0kODkYWzHJE1AIC35ekVaA/58xk9A1xEjowVwA0AAGYVDriHsKPXnENOOo4DDHjkkYftqvdfaaUjS+0b//S/JUfAk207yKFoYnqhj7QH8xEmkuduw8knZ3Bba5td/cH3G2ArQBn9B7QMwHS8wCz66Yxi1pjn5aWQEEU8oqMDe9Tz1XEN5OUgI3rgDrZvcDDeoJtZyq/pTGt0g2vQ59MNbZabnWo1dS02fFi61dQ2WVJidChSRAqO/j4VKQGYxgxRRXrO7BkC1wlFBxylWMm8uWdYUkKC7AJsTManNAWN9ToGoH/+/AVi1/FadPZiVaCHKRUKnEWpf9gqru3MbCo515w+bSdOnlIfYIoCxiNnzoFFT4oFcs7CxgPsQF7Ibfy48WJaRlu/dXV2ak7TMwh17ZKsA4hE4biQXxZ7gu4DigLssc7a21qstDjP5syeORgWDQgHmEJIPwxVQsspLEVu04suutheevkV2SNYe1qPrS0q3IKuAJYBigKEcQzXA0DBjgFGISf6wV9I0VFu+cOH2Z7du+yWW26xG264QRtWrEvAFfQVPQNsB9hCdoCL6C4h1R/+8PXsudmyZU9Jd9A17AsbLcibzRBAVIrp8fvjj/9exZywS+hPZXWtVdS2qHo7fao/XSf2YmwMaVHS7Nixo9yaFDg7Y/o0u/mjH7G33lonUIrfNmzYZUlJMUrjUFRUYNu3b7MvfBGmZb82Y0JRs9RBhiXX3bJlmwBvANCFC8+0Awf22WOPPap1R3Xxyy+/QmuNMc09Y56KdvE9ofMvPP+i9CTkje4KuZPzhmlOycfKetu0eaN08sSJ47KN6HF1dZXNnjNL8kcOgXFvss2AygCt2A0+IzvmCtAUPcKuEzrNC9ljz5AzQBo6RB5a7A9MP2w+gBuAGnYG8As5w6AGIOQ3QGvWNaA3bH70YP36twRAMlfnnHOOKtRzL8FmYUd4D1DnBQphgKLvMFaxj4DezDfgM8dwLOufMQDOYwsp7MQx9I1zPQLC8xkjK9Yl13KmK22x5lnDgIrYIGToURWjRo+xAwePqEo7ACPgLHMDkOv3AK7lId+eXoTz9X0094m+QfsH+AcYzzXROfQF4I6CP+QE5vexY8fofsu9obKywkaNLLX6utMCebGb2CYYxoCeZRMmajODOUdHYUsfPnzSRo0q1n2D+aMSPf1iflhnpCCABY4+IC9kARA9NFKEOWNtjigttVPlFZaSmqK+qjCh7FyMZEkaC2wPzxl8x/yzjl98ebXl56VaVXWLDctJEPP+iSce03zRLqzfW2+9zUaPHmm33nrrv2OK+rOWM0V7seHk9YyK0rz4JrT3ge/93uDh9w6gOiiqTeGePnNQ9MjR46o+X1V9+h3D5yOg6N+ZwxLpbkQCEQn8xSQQAUX/YqKNNByRQEQCfw8SeCdQlOrzhBt7TtGJZePEFE1NTrKk5ERV9w6eZwgtDz5oYIoCiipU+j8Jn4fJNpQh4ICay84BJR7SCQ3E0YINB2OIojC/e+ghFY8hRMxBJh6yPZ/hULAwdC30ifb4w0H0cGgHvnAQ+M775QxWjndQx4HcuJhQ8R5HA4YVDgjOnbMxuN5gqP1ALixnFDojUykG+vvF5GB8gGG8cEhxSnB+GAcOHc6QF/Kh7w44OpOCzzhAtMN4cNBwwJANjqHApoF2aJPfQ7j6pEE5OMOE4734jYd9vz03mIfY0RZgh+dI5bOHf0sHBgrkMGYHdgMY6pXXQ25W5IhzCmOOfGScO3nKJFW3BsjBmWd+YHDdcMONlhifaDt37rYNGzdZe0eXZWRm2559+2zH7iNWMJzcjQvFGIMZ2tvTZakpidbUWGd1pymolK5CLa1tIXcm16LPgEHOLvb8sg5OowMhFD0p5JFsJU9cgvTCiwsxRuSGjuBsMxecx3HMBX/IB/AKxhHXpf329h4rLh6uvuCIcjzzyniHOovIKDD7TthHPnKD5Rfk2eo31wiA2rr9qE2bUioAb//+QwaRe+TIPKusrFYuVq7D+cpvW9NqpUXZdroGVl0oZALzCNBiaKgic0ef6ENgeGZJD/fs22v5haQNCKwiB27ps1eNR1bMa0NzpwBO9AjZobshFB9QOOiKAzmsIc7jeoBIvGBMoreeYoI+VdY2WnyMWUZmSH8BUFFciJ7MtO6eLrvqqivt1/f9ymKjo23O7Nm2evWbtmDBfDt+4piuDWhCu7DrKB5C0TbmZcl556s4kec0xEYxpwCcnMcY6CtVnHfs2mXZOTDnYHeetviEeOVo5JzdewCsGiwzK8uys3PE9MrIRHaEyheJoZmSnChZtbYCdsGgDqxpXlEqTBJlyQPst8NHTln+8MzBQi5dne22+Ox5NmXyRM1L2LShGM8EseBI6wBAQMX3ysoq/UZRKI5lg4kUC9VVlaoajawBa2C4s+EEaIl80FXsyEc/+lG788677YMf/AeFPtMGLLitWzbamNGjFP7NZtUXv/hF2ZlPfOIT0jFsGOxNZOzpOgihJrXIBz7wQcvJHmYrV76hde2FcgD29u47aeedO1egCsxSgDlAW8Aicpdy7LPPv2jxSWkKneV+wAbZorPPtnVr14h1CZhWUX5KQDNsvM999jO2adNG9YlNl1CNPU4suePHj9qmzXvtkUf+zdLSUmzjxg26pxFST4V01taKV18zIn7PO2+JNkJI7XHeeecq5yiyQu9vuukjYofy3fx5C8RGf/LpV+3y956veQbk4v+GDduNOjFdvWZTJ8Lq61Q4NTLdsHG9HTiwXwzMRYvOHkhfkWLbd2zTHE+ZMllyEDOzJrCOWX/cfwg/Z/3wGXCbueR+wZpnvKxrQvIBE0OxrC6tK5ie9J958M05mKVcD1uGPWJNcq/gT3O0d6/NZcMhKUmh2s5qp23uf/SH33jP2oTtC9OU9UP/ATIB0gE8YUpyHUBVdI7fAZo9hyfXBkClbfoL2Epu07CG82STQiGw0wI2vWgVusj92KMasDseCUJRtNi4BFuzbp10mjZZ1+gr57EmYLMiT99QPXGyzoblhE2Z3p4+6+gIjPdg78LGJOzduDjWcWJIPxNHHk0Kn0VpzLQdNhgb7dxzFllMdJSAYdpgnEQ40ObWLdstMzNDaS8olMdmIHmLkSdjZLxUjGddcG9knfCsgPx8Q5JrsTZfeOGFATvTqt9YP8dO1duYUflWVV1lPT3Y+BCBwB9jRie4FvdD5IZMec+LNQxAzrqBBUshKuaB8ROp8K//epdNnFhsv/jFL/RcMPT+xXvmQ89QQ0BRyXQgTdHQDWh/DlO4/UCu+fAsR677ULypp7df4fN9vVFiiu7YvVegqEXHqvr8f1RoiWdV/fWb3fGLn0bwgL8HhyXSx4gEIhL4i0kgYgT/YqKNNByRQEQCfw8SeKdCS4CiXn2+t6tDOUXnnTHb0lNTBIpSgfn/r9ASD5sCBYeAom9nino6KQcP3547ypmcgBGEU+IIAorCDE1PS7cnHn/cdmzfLoebB3YP0+M/IJUXxvECMjxA45ThPHjOQo7BSaFtABwAGn7ne5x/HDMe4PmefvDivUCu2tP6jwMOUwNAD9YV53FNGBz0xcFZnDb6ybXF9BkAGHDueI8zCGsEZwrHNgAmhF3WCZjhHMISuT6MGhx8gCKcLZxfmEHk5MMRoU2ut2zZMrHecHAAP3FMcXxwQGAD8Rt9BQTiN8bNNXGecLw8t6KzPNxB9LBumCrutOKE0S59dfDQGSDuGDlAyH/G5+w7fhdjLj1d1/zDH36vMSanJCkvIeOiv/QDOW3csNGogA4zi4rPFFRY8dpKW79xkwqAMf4vfOHzYtM0NtTZnt07BYwmJcYL5I+LT7Q+ixXLhDY9RBM9wMl2MBcdRM6eH5O5RdYAX4RGI3PkSf8AHWFNIXdkgOOII0/7tMfce9Eiwi4BRgFRnKnLuGFDoS/MC7oKMNjRZZaUYEYKX4pGoVew2z71yY/bj378QzG7AMNuu+1nqrZO27ATaRcwj5DGUPQIEDJW/W+oa1AxmPgh6R1oh2syRvrtOfkcDCb0m/yvAtsbGqyj0ywpOX4wxYBvEDBG1hC6CciCE46OKv9bV5dkg144Kxs98KruHM95rCvPL4p8XW60xXVOniwXcBSKVPVZcnKc5Q4bZlOnTraqqkq7cOl7rKmxwY4ePmSzZs60gwf327TpU8XeYm3RpoMsyA6gATCgsaFJOSLRAfSNCvZcz/P9AZzAxNq1e7dA0fETymzFitds0aLF9vrKN+y66z6k/KOJSUkCSGCKwsbjfPQFEHnEiFJV7u7oaLOkxMQBEAOWZ+zg5gQsTvqalpoaUhc0dxqqS7EW+pOVkWa3fPxGKx1RLN0KuRNbpU9V1TUqPkZO0ZdfflX61NXVZ2edvVCyBxi74447xFQjzyEAE0ywVas22LXXXim2nDPckQGgDMANtgkd5buysgkqWpYQHydmKAAXICbg16c//WnpGGsbBi7rmHljjbBRgG4QZg4YXVFeoZBddIN5QQ+eemq5xcfHqE1yoP7kJz8R6Eo1ewBXKnO/sXqtFZWMsrr6RuVD3bljh82YPsOeWvakWOXMJTJsbOmyc86aY1/9yv8S6AdYSDVwbM3ufSds1vTx1k+I+qgR9pnPfFqgaGsbjN9EgaMAgvQJRuaLL5B+IOSBZkzYcfqMfZ45c5b6Afgte5yXb9/+9ncEvXzpS18Sg5g8kcgQILCivFIsd5jSzA/XA4AF9Fzx2ivKc8rcsCFEYaiSESX2/PPPqbgRhecANLdt3WkTJ4ZUBeRaxXbACAW0ItUI4wWsAuDEFsDixCaxfukr7xkH7Pyh+YABNOmnh7Fz36OPAKm8Z66Q73vec75yQbOmuTeRuxLbjL44+/6BBx7Quawb7AusXu512Fl0jDWIzeEz57IuSbXA+V6oD1vIdQGwfWMSZju6zD0L3aD4FDr6ne98R7K55JKLZT8A97iPYcexy+gl7ZD+pLOr21a+sUqgPX1BRwHAGTv3Q/oKII+8uLezYQQojNzmzZ0vOzFp0mT1A7tPwSWYukQ28F1sXKyAbgBk9I31gK7QZ1ijZy2cr5y89JlxYUNghU6aOFnrk/Zhb7///f8gxjTAJ7aRPoTCcUsEivIZG8pcMs/MpW8SAy6j84wBcBy5Mve1p0/brt17LDUtVemH0ElsSHl5vV166flifBNSj36jz2w8hNy6FAorErj79NPLlCuV47DlXPOJJ56wH/zghzZuXKg+z7x7dAVjRFccmI2OhfUcIl1809qfm/3+69//3xvM0dYzUBSzlzT20bECRdkI2rlnn1XX1FkfgOh/Un3emaIRUPTvwVuJ9DEigYgE/pISiICif0npRtqOSCAigb95CbxTTlEqUwOKUhDEQdEF886wjLRUS0lNVj7FULk+JMsXZ3RI9fl3AkU5wx+I/5RnMYCOPDg7M4AHZEBRgBFCNHmIT0tNs9dWrLBlTz6pB2scFZwOHvpxPHjhBLw9kb/npXK2mF9H+QobGwdBTBw1nAGAIRwOL27ANXAIFBrd1S1HiRfHBjZQu5xUnCwcGN579XJnivAZZxsgBseNXGO8cHRoF8eNfnMM53jOSQebcDIA6ujH0EJSDjYhA4AHPsPikYM2UMGc42kfB4ax4ZR6JXqugyOITLywEs6vs1pxaJAbsnA2KLL3wlT0j+PpO9dnfJ4bz0M/+Z7r4fwiL873/KjIwCvmUlkZAAimD84+jiSOm1cufuGFF+2ipUuV348QyO07QsGlV1askiIWFxfIaUQ3CamFLZqYEGcx9DcpwdIzM+1keY0YJswp48HZo/8AN4DcMCfFSqysHATSPe0C+kb4IXOB0+3A+4EDx8QoS0mhQm5wAkNIpVlTE8zSID8ArORkQiwDm7ihgbDGAHrxYo6c1YvDqeI65eU6FgAB8O/8JYvs17++V3KGLQ0QEioxD1NeTJi46AnFXphbGItFhUWhsnBrm/qAPjjY2dLSpQrM9Jk2WUfoL/JHD3G6yb2Ynkbevnhr7+zWNeiTs6+RH+AroerMvVcwdh3iP215igb00nP5+XoH9PUNDHS0vLJGFqYgL0eyA+BnXCdOnJSsACMAk6hAvnbtGhXamTxloi298ALbs2unGJGEKff0dglAADRljADG9IfK4fQbtnZhAbk9A5Ad7EiUHHsKe9Fv9Fis67Y227h5s5WMIH9ji5iYAJGAX5w/LJd8oI3W2MQ8s8HSLfZmVU2t5WRlh/D56GA3UlOodg9bNKRVkO1qbhIrlN+io6K1ZuLiY5USgrQdY0aPtJKSPBUNoz+MA4YZTFTYqzGxccq1+9xzz4uRzDzNmj1HcsfGAHwCisK4Ys1hB+gL9gyA1MEK7CJ2CdCLueA35pVQdTbJ7rn7fvviF2+xL3/5y8olCACELqIzHA8oBViKHiBP9IrvAYYJ96W/MAXRdZh5FKdjE6ShodMuvvhc+8pXviLWIXLnurBMxSrt6bOmlg6lvxAIFB8v2w97v6W12VqaWyw1Jdlq61vt5huvtpkzZmgcjHfFilcF4kyePEXhvn19Pfbb+39txcWFCp1HT2CY0lfWHGBiWlq6zZ51htY6AOS1116nNihQc/z4Kbv66g9oPACR6AAg6uOPPWEHDx611NREe+KJ39tdd92tEGTmMm94vj27/EXljATkBGjcvf+QLTrzDLtw6QV2+nSNwOf3v/8qu+/X9wogB2hywJc1M23aTFJ2ywYBftEv5hVgFECZF4AY8gZopL/IioJKgGmwbrlP3XbbbdIf7rFeaR47AuuP/mJ7P/vZz2rNYIO5BhsSV1/zQV2D444cOWkTJozWph3AInIityhzAqAG8E5fPDSf9rEtRICwicfmHWApNpg2OA478OMf/1hzgI5SEApWJOAr88ZaBuBEFmw4ecV0rst3fj8B9CRFiG9UcQ1yxNbU1lljY5slJsZork+erFIaDmTCxgfgKFXdaY9nDsaAHYZ5+dnPfM5+97vf2eLF5+g+BhjI8TDAWUdV1aFYH6xwir55RAogNfNz8NABO7B/j7W3tWpTl5fsZkHRQHqKEMXPDAAAIABJREFUysExFBeXiGUM4OoFDWFokocYWXOf8Zysp05V2rhxozVX2BJkAujNOmbDAvuJHE+Vl9tDv3vYEhITdJ/jfuebr+gK8mfzwcPzSXdAm7TB3JaXV1lKCveBWDGjvfgjTNt/+ZcfWGnpCG1mYDuH5gT1KAJFYcSFzUIPoec9r5BiKeQTDekiQrSJb5pzr4FVT+oRzgX45D7e22ODoGhNbb1195JmJVSf/49yijpT9Paf3xrBAyT5yCsigYgE/qdKIGIE/6fOfGTcEQlEJCAJ/LlM0diYKOtobbYRJYW2cME8yxuWYxRacqYowJPYkAOFlvrJQdobcgsCSAWGZb/19YZK9BzGgy6MDoXdD/zRJ2cEeA4pwAleFFrCcceRIywwIz3Dnnv2WRVaginCQz8P2jwwexEjPvMQ7ixPZzDSV/8NpwLgEDDQ8346W9QLFHnYt4e540RQOXf3zhBKiuOHo4Xj5iHqXjTGw+I8/N6v6331vJG0wXf8OVDsbEz+46jxH2cS54X3OMKAWh6OjBw9pxpOobPvOIY5oE84KB7Cj9OEw8tvgEJc2yue852HgQMA4ljz2cP9nW2KQ4ujhgPjhTaQAb8jR69e7rkmkQPOrhdkcuYpjhYhjMiY88mNhqNKNWuAGs5HXwBbYCIBlBQMz7czzphrh48ctV/ccbt1dHXZiZPV1tlNfsmJcmwBN7Iy0y0lOUn5B9taWsQgKyousc3bdtrw/ELpCIAMwA8MIZxzHHH6yjiQOUAc46RfHI9ju2nzFqutbbH8/ACIIzN0AEfSnUHkiW7SDk7zsmXP2IgRRaq+vWvXHrE6uS7XYL2gB4yf7zwvHGNHF5k7XoAbaWnJtmDeLGttbRarNADxGWJbMa8UUtm1a7etWvWmJSUmSU4eys86ArQhzyUFeQAU6DvzxR/H4fzTJv1q7ei3xDizkpIiXR8mGkzUVW+uUf89b59ClisqJCd0lLmiP8wxYLbnAlQhqdMNNmPqJB0LQMO80w5yBIQGTENHYGoJ7IoLhbkAdegbukZ7HAN7FSc5MSFeRbq6uim+02wfu/kjlpqcbJs3bbTxE8aquvuECeO1RgCmkDFsWUBM+gHokJcbiiKxttD7nTtDZXbCvJE7ekrxGVKHrN+4UaAoBWsAHffs3WdFRcUCjOu1mdJlaekZqggPaNra1q7co7ynOEtnd9isGDmi1GpqqqWrPJiqQEwvRcJGWG11jQDypsZGjYnvSBly80dvsqLiXG1Ysc41T61tIW9lbp51dHYJKPjxj38ipiqg7ohScl/WD1aPBnidMWO6gDDAHwocffe7P7arrrpEcmYu0FvWH/YRmXvoLOG/pKM4eeK4CixRCRsQ5dvf/rZ973vfU5vMGTpMagJ+Q97kngRUIxct5yA31h46D2jGeYQK7917zMaOLRKYhQ0g5B+bC/OUuSseMdLu+eWv7eO3fELgFKDoiVM1dsvN1ws4nTVzlq149RWrqjptV115qV35vis0DnSAsWKD6Bu6SLGky6+41Do726U/FtWnnKkwI5kL5A94e+pkCCPG1gNUYZ8CAFQqdizzwDWwveRxBRTfvWu3tbWZTZ48WvPguXpHjhqjImLl5ZWWnJIsYB9Atam1yy48/2zpKcDXrNmzVNSKkHryUE6fPk02hnVdWjrK2lrbB8YwZjCPNWsQUAs7ALCKbnjkAzoc0j/sENDq+YJZn/SftehRFug/Y+Q/axk7xP0KEG/58me00cDLmeR+T+CcwJzMlR6xXugD/fJ7GOCmg52BoVhtl112sX73QmD0DZ3DbnKfDpXd+7UJwD0SAJ555DjuTdhB7mGe/9TtJnpMCgjmBfAVAD7cS8arbe6LAK3OgsUOIWO/J2IvnSWNDiOjMWPGWldnqHbvaVdCSpAupTQBLKS/zA+y37Nnr+aHdcT3jY31VlY2Tukv0HsKjiUlkiObVBghrycbW5yLPFjX2B50iPlDN2644cNKdYHtwmb6Bin2m7FiJz3Put+fmAPui8eOH7ek5BTr7ukWKO25rJk75hj9YV3CkEUfkAW6Q3uMg/vRnj0wfpu0vtERbCYA+e23Ez4/XsxuzvHnLWf5Mi/Kq97ZIR31ZwrmDhvv9yGO87B5nxuO8WfI+LiwniwqRmk0urv67HRdg5iiO3fttdj4RIXP94cHzrCBz38PnY+Ez0c8oYgEIhKISEASiICiEUWISCAigf/REngnUNSZooCinRT2GFEkUHRYdmAtxVCkSNXlQxXxWBgLPT3W0dmuyuzKDRUdmAAwdABFQ15PC7mgegLI4wwBnwxndw59OKaqMc4JjjRFAAifBxRtqK+3G2+8cTBXJQ4ODgCACS8e9h1g5TOOA46Gh3kDWOGM4ozgnOEQ8cDvOTkBUHgId8YozgpOMQ7Dgnnz5cTDJOHh3EFXD7PH6aYvPMg7I4Jx4wh4sSIHODnfQS9ni3EO4+E/TpqHNtMf+uGFnBzs4rq8D4BzAIO9gBRjpn98z8sBL3c2+O9hbcgLJ9MLMyEb2vKq8577ywsv0UeXLdcbmtOVvvqYQwh3CJ/mew9ZB1RgzMgeQJI5gZFEHy644EKF1+L88h5HD7YKzJxTJ06q6MnV11xjP/3Zz5TnMi093ci/uHjxmbb/wD6rqztt+Xl5VlRYoPS3NVWVVl1VZSmpaRaXmGwNjU1qmzHtO1BhmenRGqcD1IyrurbDSkuyNO844oS9irF1uk7ypN842oyT98gNHUKfcDiRE+OGgQNoItZfXLxyPcIqHTVq5CCoD7CAQ4tzyssdyKFsIMmxs91mz5pqtTWV6hOsR9pnTaED9OOll14W8+jcc88bXGM4uI888qglJCYpNyLsRfrnoCh9Y5OAOaEvfAZsOHTomGVlpUlW/AEcjh4z1nJz8wR44LAzRmTkbQCIAlCwRmB2wjpDhwG/0WdyWAIe4HgDFLCmmHtefHZmEvOBc+05bhk/IAmAC3kfYa3Btuvu6lRhGliMpaUlqj5++WWX2s4d2wUiUHQLsIsQZOaX4kOwZd96a70Kv8jZNlIXHFCfuN4zzyyXbsLUAjCHbcjcREVH24rXX7fikhEKWR82LFfhqOXl5PqNUi5RQuUJ0wV0hRHY3kG6iGQBMvUN9RafAPOzRWOrqamz5KRY5UompB7AMjs7y5obm2xiWZnWJsAYLn1rS4stWXKuFeRnW1p6imwEYAeAK/0EiKU8XtnEydIBCkedLG+wMaMLNRZPbbBm9XpbsuQs6YoXxGHcACyAIsyrhy6j2+gEICKANXJOS00SO5eUJoBGHAvL8wMf+IBscgjpbxEwB7MPvWEuKaCDjgHUA7AR9swLHWHtsGZgYDY1ddiVV75Xobz8hn4wToU2l46y7/3Lj+zD198oELW9rU169/3vfU/hyCNGlNjqVW9afUObTZk0xq64/HI7deqk5m758uW2f/9xGzkyXyDzuHFjbNr0Kcr9mJ2daYnkqjByHPYIhGVD5MwzF9r+fQfFTkZGyOKpp562Bx981G655SNiN7KGWEswCdF9wC1PjQKjEIB0//6TYsD29PZZbl6BbMnWrVtszx5CxwH1462ursUKCihCliPWaEpKsuaCYlDYGebwnHPOtcOHj9iO7TsHi/vxG+sCvWWOAap4sSYBIblfAOgxB5lZGZpjCncxT8iU/4BfnL9u3Wa74IJztFZhWjqbz20D9pJCUKwr1j7zz5p64YWXLSUlUbksWff33HOPNTQ02YgRxYqI4NqEgSMnbBFgK2PGNmDb/X5NhADMdHQHOdAvbCrXYA7RWcBvjucFY5R7O/cN7n/ce2F3oqts1mAT0R2uyXFsdiQlpei+xhgBJuvqmqywMG9QVsgDG0NfASI9suHIkWM2f/5ctUtfkLs/Y/gGmGxARrBbFPVjTWHvkYnY4anJVllx0iZOnCBWMwWW6CObZZ5ah/yipGlhPKwTGP+79x21sSOLLG94rjU3N2pDyFP/cBwAPtfimYT/zBO29K23tlp2dop0FCY39uvJZU8pxJ9NXs8dioyxNegGDGlkxnfoN/cXdBu9Qh4UGqOoGfmJ0THkRB7Rhx9+3KZMKVP4PGP11Dv+rEGf9KzR++/TEjFnyNFzimKPnWXqm+N/OibKYgZylwN8kgaH8Pn6hiYVWgIU9ZyiEVD0f7SbExl8RAIRCfwZEoiAon+GkCKHRCQQkcC7VwJ/Dija39dtgKJd7a02amSJnTl/rmVnZlhMbLQlw27s5UE25GVk5x5QlPDF1uaWUMBmILQe4FSh9XroDUApocO8hoa4DwVJPUSb32GK8vAPKEo4XmpKqq149VV7a906OamEieGAeI5QD7dy9qMXMKGfPGzjvOCQ8ZAN0AEogBPk+SRxxnBOnB3jABVsMsAi5SVNCoWKcOIdiPQcmg5AOvthKNDrBQ2Qj+dCddCL69BHjnfglOO8Kr1ro6cBYFz0250HZ546s85zgtI/xuw5vTwMHkAFZ4bfQwGhbsmE954OwBmQXlmdeeE8nCMHc53BQT/oN84i5/G9541jfugD88h4yKPnziTXg+mI447ccW4BrAhb5TpLl14kJht9o7DDL+971JYuWaB8hoBAf1z2pK1eu0aMkbHjxmjbE72EXQdLtLa62qqqOy0pziwzI1YFLBKSUqy6ttaqazutpChd/fIq8egmRWgYD0CNs6fcAQbcam5p1fE47fQRuagSdn295IxDjRxol3Zg6KBrATxpVlEN9ItzvAAV84ZOIA/0ADkx/87cA7BAZlVVFZaVkaL8qDjTgKE4xBxbXxfSIvAe0JI8dVwHVjDg3d13360CU5OnTJXskClgic//yVO1lpgQ9JC1RltsHHCcg5yskwMHDqrvqgZeWSkGlxcp4TMyob/uqNMeOkU/eE/hG9hiONysIdiEHgaKM+36im4ir4HoSjn58YkJdvRoCJ8vKaGy81jraG+z/fv3aZMGUKyqssIuvmippaWm2KpVbyjEngrRgDP0edq06WJ2/vKXvxIQQp8y0jNt7959mo/AltqmtmGKMs+8B0DJys62vfv3C1QmfJ7UBOgD7FtAz/yCAoGiVJwHKIUR2dbeIYYtIGpzS7OYSzk5WTZ+3DjlGG1uarTYmFjLyswUgM8YDh04aJliBqfZls07LCc7xWbOmGmLF51lsXF9NmXqJAFGocDNaPUlNi5eoOj+A4fs6aefsSNHjtrYsePEDPONCPSJ8HnSHABKAiqx+UCxHpiXMDrRe8JqeaGX6DJ2lrUAkB8T3S/wFhae58UlZBbgx8OtnSlPaL1vMJEnFFAFPaZf2Cw2OlgbjIP5QRf+uGyFjSgOBXgIz6dtQBrOBb5+4g9PWUFRsdZXZWWDZaTF2yf/8R/tttt+biNHjrCqigpdA1B52tSpmjfOxbZjl77+9a+LGUrBGJh7UdGk3ShUagPsxtRpUy0jI13g1+FDR6ysbJLsEWBkWO9R0hEHzFi3jJ2ND8bDujz//PfYvffeK+DNQ9xZO1xs5qw5YioDOiHX6qqaEDpd3WQJsWYzZk4RkI/cGCOMS3SUMHnWQGoKhXXqdb6nd2EdUxU9KytDtsOL5Hn+TmyTCgDFxtj4CeMERnqallOnaiw3N0Nr3PPA+noEOKMfAJHMNXbvzDMXCGh+441VCuWm7x4dcPJkhY0fP0YgLcf7fcDzhSIfzyVMW3z2zSnuE/QBfWDDB9uFPWDt0R/Ad9ptaem1889fqHZglKOfjJe1zLxjq5Ebf56iRnKurlaouudY5hz0H5tFP1hr2DHapQ3mEZs9dGORuSgvD/lZGR+pNwAiYciy1rs6Q9QKdgGZkz+dPMgXXbRU6xWGf1xslI0fN0brk7bZpGFdkpOYsbPZwH0InceGoHOkSwCAPnbsqHIGY/s4x4vQ0Q62jTnmRf9gAbNxAJAMa338+HHKKYptotAS8kKmHrXBGkQGJ07U2vTpIcc5a8afKbD5IVfrQduzZ7c2qUlrxDySv5proXswxtF1L1zp4Cj3EaUtUpHOP0UHDX3SdmDbN1U5l+/+xByN1vMk91xyivIXHRVnjU0tAkW3bd9l/VExYoqSp4QnTeytnjgHioJGCi29e32byMgiEohI4P9NAhFQ9P9NXpGjIxKISOBdJoF3AkVjeIgcAEW7O9oGQdGsjHQ5kPEJCYOFlpRTEDCPELsBpqgYoP1htx/WDb8FxuSfQNGh4fIOiHo4Pb85QEj4JA494fMOij7/3HO2ZfNmOabuNOIYOdCGY+Ph6LTpgB1t4ojDWMHpwemg/zgDOHYeao6TxouHethNtE0oG+cTUjssO0fn8KCOE0AbnB+Kv4Qwr8CMDZXNee9sUM+VhcPlORlxwgBjPJ+Wsw/dQeA3b5d+uROIU8T3vMSe6+mRs4BjI6AnI2MwTyjX4I8+AkRxLZwowF5PQYCckU8I82sczBcWCoIkqS3P2ca4acMBLH7HecVpAgTEUXI2D3LE8QRQhX0Fi3NYbo6uFR0VE5zJgXQE3/rWtwVAEKb45ptv2tQp01TdGufzhz/8odqn2jSh9J/93OdsxetrLC0jwWrqOm3kyBz1j5DX5hazcWNyLAtGZGOjpaemWV7usMBUXPWmjR03XvPPXOOI4gA6uOcFeZyh6+xj5IlcW9rIRweYmy5HF/kAAHIcY3RmDJ85B3nglCN//x30lnlk3D73XkFYBXWysgZzviJrNgD4DpbQ6doqpQLAYQW0hE2WmJA0AGiH4icAOJWV9TZr1hQ5xcwpLFUKAI0ZO17FRnCIH3zwdzZ69EitB1hJ6C7fI2cBrfX19tbGHZacYFpvgBb79+0dBBsAE/jjPM73dUgfAFMIT0XmnEf/KXZz9OgRO37iuAAj1hMOPL/h/HMsrDT6S5sByAj6r+JiWVmWm5driUkUGsuQfNmAIaw7MHM7berkyXbXnXfasJxsgTcUPUGmzDXHwLajUMqyZU8NFjXLH14g4ABwgz5UVwemOAxBdBn51Nc32uQpk2zN+t02aeIIMUEBpesbmi0tLVVgaEFhoe07cMyys9LE9gL8I88nofP19Q1WU1tjjc0NlpCUaMWFRXbs6BHZSMLAKVJX39BiJUW5VlVRI4Y+BbTWr1snFiz5MQG9yiuO2tRpkyVf1j3rhfywVJmHxQxQsH79biPC9JJLlooVjf6hz8j2Yzd/VMxZwl8BWtBPgEPWcgB0QpjymjWbbMGCWbITgH4wfK+99hox3bZs3iTAElAJvb399tvFKIMtyrp2IIPvAa6wDVybnJfYDewqoBLAo6em4DNzRI5cL/RCWC4pM/gDIGtt77Sp02fZnXffI308fPCQ+o386ho6rGB4hiUlJNmR45W2ZPECmzp5yqCNA+hF19AjGHew9khdUF5xUiA1ty0HDrEjjAMb1t3dK8Cb4kbh3tCvfLEwWAGGmQfGQdj997//ff3HXrE+eSEX7ANrf/+BA3bxJe81cidjw0JBtOdsxesbLCuDtCMUGmu1MWMKpJunTtXZpEmjZbMBBKdPn2GHD1EIr0m2x5neVVVs7KWoTXJgwtjkmswZ4CepCFhrO3Zstx/+662WlhavlAjXX3+9NkZ++ctfKgR8wYJ5yvcJwxdmLfMIMEqRLvoPyM26A+gFdGMNP/roowJNYZ1yPGuZOScFAvKiEBwMe8Bt7AJy4z12F1ANQJ51RzuAstwjiBABdP7Vr36lyvDIEAYov1HgB7vE/HDfwbYQaQA4iZ7RDrIBEKVt5vv++++35557yXp6zD7ykes0r9g5xk+f77vvPum8byayrpAfa8Ers3PPRtdgqHPfZPNs06a9lpoaba2tfUZa4BElI7TukS3pNegXdoH0Esj5wQcftjPmTLFLLr5Itosc2aw9dJ+weewENpN1BNP090/83ioqaiw9PUVsUjZRpk2fLBvKM4Xnuqa/bDpxT+M/esyaZS1hx7CfbC4uWrzYbr/jThs1epTAV+YNO0A7yJZUFbxYbwDTzCVygBWMrvH76tWr7PjxY3bdddcpFzD2mfzAgKLcH3/2s59prXp6haHh83xHoSWeVbwIo7OR/ZnQU/3489NQUBRQn8gjPRsN5A6NjUmwpuZWgaJbt+20qJi4wfD5oaCoh8+T7ilSff5d5tREhhORQEQC/yUJREDR/5LYIidFJBCRwLtFAu8Eimp/vb9HTFFA0ZGlxUahJUDR6JgoJa/nwZYCIXqgRTCAgGzOWwAhyY0X2JI94TflDw3h8wBC/xkoykO8A0uAojhjgKKwA1OSU+yVl19WKDSfeZj3SqcchwOEEwgAEBzcEEruoe04Qzg2ADA4VjjJOFcevum5HekDD/tecIRrkNMUgKm7MwBZnnuSsdEGY+L6Q8O/nPVJP4OD3S1Hg+M9nJ5+e0Ei2vIweu8D8nTGCuOiDWe+0g6fPZSZa3j1Xr8mfQLkwmmkbY5l3Dh5OO7IwfvgTBvawWnzkHKuz7U5DmfGr48MaMvzgOGkAmjhDLtTg3rgRAIswTaBKTpp8kTJLy2VfKUJahNW4Kc+9WnlT4MlFhcbr3YJR8VpxjGD5dXc1KSiIS3IsxcAtNnOOe8cG16Qb9u2bVVBnXnz5trkSZPsyKHDYuB9+LoPWVtrqxxqQg+ZT5xdQDwAAAAWrkk/6CfjZgxezAO9QB4w8XBcWQNe6deLAyEzzvdUAh5SCVjoDjXHUF06JjZG1x8ars88ex5Yr9zraQe4FvIibDUzI125KXkhH1iChGIS2g7wxGcAPuZ16tRpg2A9LKczF55l0XHxAs8IiQR8whkGqPC8qOgnAAxjxiFmE8H1E/Yt+Tqpnuz5bvnN89jC9MPBd4Yz4ZXOHAY8Imyeudm6bYsAh0WLFgnw4Q+Hnhc6jaxZk+gbc4FeaeMiNtYSkxMtKiZaBYk62jvEVHeQvrW1xU4cP24b12+wQlVkblNORgAC5gD5UJCKsHb0TJsfcaEYFSAEYwU8ePXVFWKDA1oA5DA+QPqLL7nEXlmxQsWLqDgO4EHVd3JNrl27TjpZUFBoXd09qjwPM5nweQBp2F9d3V3W09et/mvMp8pVAAy7kpOZpbB0ZHTi2HEVByspKlZewrFjRqoidVxcjHV2NVtmVrp0jX4RPg/bGsB7/4GD9v1/+YllZqYpdyVrLSs7ZzBPKPo3snSE1gBzA2hDURvAKfTfq0zTLnkYYfMCHqET6Cdg4JjRpbZh/Vt20003CXxDz775zW8K6HSQkPli7gC00AkAGN6zztApqoYL5Gxtle4BBDHnXkyLuYZ5ecstt2idMS/Yn7SMLLv+xo/aNdd9SAAYqTQA5tgoA9xlTmOjY+z1VW/ZP958ozU2NCiXKfeE7u4+u+yyS3TesmVPKlx+8eKzQ07XaAqZNaoPCxbMF2Od65G6g7mjWFJHe6dCx4fn51kewHxi4qC9YLwAa6x1wEcA2JkzZ8i2YCsZP3Z3zdq19k//+xu2bft22URY48OH59vjjz8xcB/rtabG5oGCduTTDTm6G5q6bcG8GUpPgB7ffdc9WpOAh8whQCxAIPLFzsP+ZQ4BLgG1WVOst+YWUmZwv2qX7lOhnn4BUGKLkCX67ixxNjzQAViFHMMmDJXn2aShbQfMnnzyOcvMTNL5rH/sBwAnL2wtuoCd5HqwVJV3PBbmfop0n3XJeLB32CH6QH+wxegC9xLmBntNigL65+x0/nMtrsNx6JRvzjhwjH0IaTkqLDaGXK9lyg+NbnMP5Dd02dM97N1/0tgcHjYsxerrW62rx2xYdqLG09ZGGhiK6sXaP/zDBwQqzpw5SxEO48aOt02bNotNTx+xBcgeWwnrk7Xd2dFire1m6SlRsgFEH7iNZEOPdY2tYEMoMyNL/SLsH+CdNbj4nIUCR/0ZKTBb67T544XtTp0irUaa5M59zDcqRo0ebTt27rKo6CiBp/x+5EiFZWcnS3YA2zwbOfPX54016Pm2aRfbS4oE1hxzxOYFqW2Q85133qnxhlRJ4VlBG+UDaYxgbnpkim9kh1RLYfOYcTlg6s9tQ5mi7sQrdL6fcPp4FV5zpujQ8PkIKPpu8Voi44hIICKBv4QEIqDoX0KqkTYjEohI4O9GAu8Eikb191l0VJ8K1JBTtKS4wObPnTOYUxR0E1CU51yBYRSCoRJ1fKwlxMWHkOCeUDwIUNSNbqjH1C8QzMPK/b8/NDtbFGFyPoUshjJFAUV37thhmzZuFHsEJ55zcKg8DyMOl+ezpH2vyMrDuYOiOBKBydo7GOKHg8LDOM4Vzhvn4TTxh7OAw875DXX1cui9CE4YU7zGRD+ckerFA/wh3wFMxuZ9wtnwQkgeMs1vnONAGH1yVqiDpkMZol7hFoCLF84OL8aIw4vTwjHIBADDHRW+4xpe2MfztuHQ0CdPRcCYuS7Op//mjFdPCQB4iCPszq6HztG+Mw5xbgPAlWjZOVnBAU7FeWKsMP8yVTUb0Ly7q0fVcwk//O2DTxglu3Jz0+VE18Haa+6ywuGZoPA2YuQIGzN2jK14fYXYO4QJKiVCZqbFx8apEFhaSqoAEhzNnOwshVozXuYUxxnH3OUD+Mj4GCvjYvwevt4pMDxeIdEC1GD4DYDinnvOQ9idDQNIgKPP/BPGDauQnG6uF/TD5zUhPsFaWlt0LHrk+VjR7RCGGCrzMq+cF1JHJKsf/N7T3SsWGS8ca2TL8cgeVhAM2QmTJgmoI2cgTCqAHMAOGGbIDWADZjTtA/bgDNM2OtFQX2eJcbGWnJQo4IH+8TtrB2YWugZowdoA1HRnF1BS5zfU26JFZ9m6t9YNFmICDHVmLPrDHHmRD2ToTFL0heI0ze0tyinqbGz2cKjUjp5x3t49e+yq912pvMP0G2CHsO+QcqJhYG10CRz19AcUO8nMzFKIMnMN8M0cUAgFcJS2GQ85+XbuPmSjx5SIJYreEj4PKEruPwoxwRSLjom1xuZ2K8zPUx5JvgPwoMDJ8II8VWBGL/bt22uhNAGZAAAgAElEQVSnyV/c22sZALUx0QrthskUFxNj2ZlZ1tTYYLNmzdQ8NTTUWXsH1e3rJXvWelg7WQJEN2zcZAWFxdpgoOAP1wXIZ+1iw9CTX/7qQZs9c4J0HzCK/87k9pBcL6DGvDC3sNnIFXjfffdaRnqK+vShD31IdpJjP/axj2k8MCUdwOJ7gGRAV9KfAKQB4KE3ADWAsOhlyHf7iHRQzN+oKDERYfdhE9jQYU7oa2x8ghUUl9rjT/xBY6msaLBrr3mfPf3UUwIE0ffY6Fhbt36Lfe5Tt1hNdbUYb+gUaxngFsANnYDxWVNbbW1tLXbNNR+0tvYWrQH0hLGwFpjzkpIRtm/vfhs/foJykebm5WhTguuh08gWufFiHIwBQBQQ+9/+7R7ZWOTEOly3fp2NHDNK+g6QdfDgIQF6p2vr7LrrPmR79uyTXgGE9/XCSE1RvljyWdKuV5J3+866YsMI3cDueEQCa4r1yBpZvXaTJcSFtAyw9MvKJgjUQvasLWQD4xd9YuOJMWHzAENZA7RfXX3a8vNz7aMf/Yiu8/rK17TW2ejgONiarE+YqXv2nLCiogyNn3awO77RgR3ETsKk5DsYifSZ+aYdbA7y2L17n8XFRYtZTN9gPNK2b6aSbxaW829/+1s9AyAHT/kBQIysneHP/dyfJ7Zt3aYUPFyb/nEcdhCdYA040AuQjI2lXRievpGInNetW6NcxsjtS1/6ku5ZFERi3mprTlteHszKI1rv9JcxBTverbXd1NhqU6eMkW2ij3PnztMaDIX+KgSUX/reS9UmsiMVCm3QJ/Lf1jfU6h7CPLHJyBrhhRwAwpl75oj3rF3uHei+UqmUlNjxEye1KcfYue9xngOSrDP0nv6gs7RFfl3mjDEAuMOwPnnyhPL/OrDNMeg+ffnWt76l+x3rGJ1wUJR7AXaUfPT+7EW//VnC++CbDXweCpZyLEzRUDcpMEUBRgmfhym6Y/de27Fzz2BOUarPDwVF2cjkXHKSRpiifzfuSqSjEQlEJPAXlEAEFP0LCjfSdEQCEQn87UvgnUBRozptDAyqGGtrbrTCgjyBosNzh1lScqLYWqroSWV5KBP+sBkbLZaOWADdHvLdOwiKquhSH2FmgXHhQKhLzAFSB9R4ECenKA//hGrBDE1OSrZ9e/faqjfeUP47nFEPE+fhGmeHB3IcHEA6nDZeOF1ecd0LzHgeSX7HEeCBnuM9DB2GEY4FTjlOvIc393b3yNF1h4fr4jAE0CdUaR1aaIn2vUgRY3bGJc4C7Xj4tLPraMMBVQ/vh81C35At43NQ1Qsq4MTTH5wc/uNsIRscX0A/jnfmhjumtOWyDlWsA/jnTgpj4HwPr0cWACuc720xNpwYB6GVN28AkPVrcg3GwXE44QAKvX0wQ5ssPo7xk3KgX+0CFACKrn5zja1fv1mOMaAEeRMJSa2oqLbcHIofFYoZOnrsaMvISpeTV1ldaZMnB0ag5EJ+06hoFagh1y1M0fTUVFX8zs0L6RboF/OO3gCehOI3QQccyGSOAD44BkC/u6dHfUZ+jAd5OSjvoYqM1XOxhbypgdmHUwsgywYB5zvw7H1BdujRUNCcNmmLfvSRXE4gbKfWDzrjAJ6YyglJYj3ynvnkt8LCIo2LnKybNm+2+qZm6+wOha8Iq4UxBVBFyKtXSoaVhBMOIEB/vKhPV0ePTRxXainJ5C3NlVPuzGja8IJeAAaewoF1iHPNb6TQgM2JvjAmWJnOmPbwdubPmV5BX9p0LONJSUux/lizPoUwJwtQ6+sJuYJpE3lEW7RVlJfbI797WOHrfEebgFj0lwJL9J2QaM+1iUHjWBiLXJviKPxHL+k3c6fq5rNn24ZNm1RsinBWwCsKLbW2AnxEKXwedl93T69VVlarDQB0wH0ASvS0x3qsrr7ZMtLD2GDgE/5N3Dv5RQE8RhSXgGpbW0urcuMuXXqhUkA0NNZZXn6WNbc0CrwLqTJgyqbZyjdWCaBNTEpRvkd0laJGe/buE6PPwX5sM/PAvAH4kkv04x//uMLYaQ/bwRpg3fJy4IQcgjt37iAWwGprqu0b3/jG4EbR1772NekT/9msQv/oH2vqlls+aQsXzhfbH73gvgEARI5R5gbQCtYkjFLmibUEAw22JaAqNgeWMwB2W0eX7T1wyOLiE2XXWprbragwXxslAXSKt5ysHLVx6SXvte6B0N7m9m7Ly05XeDnAODp31lkLtcnw+BOPWk1NlcXHx9pZZ/Ndr+4d9A3ZwlgHnLzyyqtU9CgzM10sU/KPooMwbgHWAH5hz7Epg6zp89q1azQO9Ozqqz9oK1ettKbWJvvYx2+2e++9zyrKK1XMifnbtGmLEiCuXbvexo+bYOeff4Hy3AKwkYO0sqLKamrqLS4+5JdkvQBSAQIiV+aNe6Kz/f0+iG2nj8wHaw/2NPcLTxniLHGAM8kvJ0fz46AYDFHmAJnCdGSD4ZVXXrP588PGIQAzGymM2YsAcj7f0R6bJt4nz4FJ37ifsm7RTd47IA74DYCO/eCanr/Y2eCe35bjsb3aKKur0/i4JnqCHnEcdpv7Pm3y+759R406j8WF5ASGSZ0kGRLyDQiPTWZNcE8gDJ9rAxRja9EJ9Oell16QDjOnyDE/v8COHTsuu1t3ul73K22Q9PTq+n4/hMHP2u7qbNWmEoxixsexXlCxoqJSdmnC+DLZYoBVf5bBDk2dOsUqKk+qHd8ExsbQT2x2SFFyRGvRU0VwfT4zptN1ddqkIf0I57NWmXfGiE30+8bhwyesuDjYjH37T9rYMQUaB+umt5dIlRjdT5gj/h577DEVXkJPvvKVr0i3kNnQKJ3B87mHDbyGboI74M01vbCSPyP+qfBSjJ43taHYC/O+1whGIqforr37VWgpOpbcyqH6PEAoz6r6P1BpOQKK/u37KJEeRiQQkcBfRwIRUPSvI+fIVSISiEjgb1QC/ykoCtDZ0y2WaGJ8jLU0N1h+3jCbd8ZsK8jPk6MokI8CSv0woExAaAhz6td3PLSGsOCukE9U1W8IdQoMAYAwsU3ZsR8IqxoKDnkIuoOiPNCTuwoAJTUlReGWO7ZvV94tZyF43lCcDI7HKQJ04+GaPuMY4TzhCHmIvLMQvGgRrAoHVwBAAHIImXfg0sEpWAYepiagqq9Pzg3t0baKAJBCYCC3qIeKMVYe+HEUPYepF7lxJiCy5buhOUuRjYcQMhYv4IPTw3tnlTJmnDDawhF2BivfOzhMf+kffeI7ruMh/gA0fA87BqDC2R5eeILjYMrggDqA6wxFz0fKZx+75xSjXeZJgFV0yLPa3dOlvlP1O8iF8/oEQBEOvH79BjHHRo0cbSNHjlJfcErV1wEZJSUnWVZOlp2upwpwnzU2Nw6E5ydJBnExwanGCQIc7VEF4xwV4iF8FLDHmbMAAfTT2Z7OkvRiVFyXORCY1hWYnRzjTr6nfEAvHCTlHOaIPjjQyXW6ugLLlGu5/JgrB/WRG23TJsd47jyu1dnVaRmZWYNsLqUgSEuXzFUoKzGkMgAMZX4ZI4AKwAO/33vffbZu/Xpra2+XrmzZcsAmTiwREAJDy0NXuS7zA+BB6Cx9wHHOSE+zsvFj7OyFCwcZwK676BW6xjUBVGnTwXAH1kNBmG4546xj2Fqsa/oPwMIY+UOfWH+sBfrteXABRVs72qy3H/sTCrbBEu3vw/awSdMvRvDWLdsEjAKQAEbQR1hgtKsQ8pGwJI8LfOM3ALkxo8cKaKPPXJfwd+YEGXB9AL7EpGRr7+rSdchLunHTZjFOAfLZ7CFsFQecsPm+3j4bO368ZAdzU/lue3osIzvTautOW6YKjFXLXuKxZ6SlCSwhL+qsGTMMxj66OmHCOPvkJz4hwMOi+qyhsVZMP3SKMTAeiqeQp3LGzFm2fPlz1tRMYbMWMfJIqzBy1GgxvhITEuwb3/gn++1vfyMAg/UMwwtQxdnhbl+YMwAiQBlySv78F/fal754i3W0t9pTy54UUwxgCiY9ABLnAXSSSxJgxitQf/WrX9V10AeKXpHnlZyEzCts06DrYf4ApQmvBvSDvXfrrbdqDgh55y8zK8cefeIPlps3XPaAglmbN+22c845UwxlbUp0dVtrS6sV5OfbkvPOU3gzKRR4EY6szY24eBVTIhctKWGQ8d69e8L9y0x9A9iBgcua2L59hy1Zcr5yu+bm5tgFF75HoCj2A5uA3tNf9A3g0UO9vfjaHXfcrjDoCRMn2G/u/7VNmjxJ4OzZZy/SZsSsmbPtwIFDmjOq3c+ZM9euueZae+mllxVOj81cseI1jbmpuVEycbYdciW/K8fcddddkjtrCB32SuTYGfrCmid1AmkrAMHXrVuv4lQAuoHluUdAH/aCY/gOuTJGgFdAV4rsoLAXX3yx1gsFuwDmWCcAwax/Uh9wfc9VDItz5cqV9tprr0uurHvsIjaHezO6zXU5nrUI8zSswaO6Nn3gvsRYAaDZFOPa6Ax9wnZQ7IcCVOgYqR3QS5ik2GoAyCVLltjvHnpIhZJCeHaU5I1uThgPc3q0QukZC5tFt932UyssojBYn7771a9+KbAW/UWHvADZggVnSvYvv7zSUlMCW51QeuyBF7oKjNwatZU7LMuys7M0h1xv8uQp0g3Gyn0vRJ2YxoKMaINcntiPzZs3WUXFKekhzybYZHSPa3Kss+y5fyMr7C06wL2IZyh0Zuu27Uo5w/3Bcz1TcR79pT8emYK86Au5ZRkrYw5pXfotNTVFa5O5YRy/+c1vJGvW6A9+8APpv0dCeJi/Pz+xocW9wv9Yb27L/b+DoiHdUohICul4YqyvJ1SxBxTt7Oy2rp5+q29ssj17D9iuPfstPiHJ+gYY8gJaByKUwt3C9CzAM8Qdv/hpBA/4G/VRIt2KSCAigb+OBCJG8K8j58hVIhKISOBvVAIf/vDNej7kYZEHTX1QRVDCi3BOyQkKMBplne0teoifNXOalRQVqViN9ZkAJhxzwsEqKyrERIFF0tXZqUrK3V2AOQPFfwYAUH/AJffd2x+Ch4bP80CMkwT4dvPNN0uK5JbjIR3WyUsvvWj79+2Tw48TwIM5D/08tOMY4PjhXHm4ugO5OFE4WjgLKcnJerDGmeChPeScCywRwBre4+B5rkzOwYmAqUqeMM+t6eARzgPX9YJEOGnKgZeWprGGIjAhD2lKSshj6sU8VEAmMzMwAfv6Bp0SxuIMCQfIaAOH1YvP0LbLzr+DdQWwgGyc9Uk/cFRoj/yDACk4cvSZceFEIQtn5TGffOc5TD0sk+tRPZy2ON5zYHqhKeaY33DkuAbjdsZkYFqG9AowjpFxQX6h+uFAK3MP4wt5OzOINnAQkQ/9og2qjXvRqPjEeIFwXM8runu6ADF2u7oEzCMLAdfJASzgGA9H9Xyv/GeMXIvxeWEp9NHzfAIohn6G3LIOYLpOo68eFsx5nucVOTAm6cQA08jDGj2PrDNOpV8wkhMTBp1LB7kZhwP+yF9h8z09Gg+VqXFgnSWM3nhVZY6ljd1792p9IIuhBY1olzln7vgdwIJ2nKW3c+dhu+yyJVZYkG8Z6WH+ccg51oFEBzb5zdnRrnfoJWAZAGPOsBydS7/nzJ5j1TXVVjahTEBHXX3d4Frh+gD8jI1+YVOooOyMadYC72GCoUMui5LiEoXdsgYAUWDDAgKJBdzbZ9dee60KoRCyy1yRPxMmKfPDGoYRRo48jgHQCMWrDgvwvPKqf7A/PrnMsrJYO7W2Zs06sTIT4pPEBgW0Rh/pF+BBkEmC1dY3WWZGisUnJFpl9WlLTozX3LJxxPrv6eq25uYmS4iPtUWLz7Ijhw5aXV2N/ey2n1hJSaGtXbtadgMQDUANFiMyJH8s1wVYqatvsPY2Cnq1S8dhnlGLraxsrKpdd3T0WFZOqgomoWOkSYCFf8cdd8jGAo74ZgihzQBOACULFiwQG+yCC95jixedbQ89+IBC5j1sm0I96BNFeQDLVPxowJ4hd4Au5gDAd9OmDbZ48SJ75pnlKuoDEx8QiOO3bNmqfJjMw7x58+1HP/qRnThRY3PmTAn5ZwsK7aHfPWw1tafFrpw5a7a9+uprljecfMLbBzZeogXQzp4104bl5KgozYlj5HdNsfPOPdfefHO1wmeZU+5Z23dsH2D+B+ZcyLN4RLqBXqEzgGEwickleuDAPqUzgEkJAMgcerE89A/QjesDuAMEAvY98MADYudNKCuz22+/SxXauZ8BFgJ20hbz+uorK2zRosUaB2HVsHEBQomSIDXAiNJSW7V6lfoIc55ADZiryB399ZyY6DDpR+g/8q+trbfp06fYJz7xj5oLcqZim1jvrDFk7/k7mTv6RqoBbBf5IvfvP2YlJXm6HxOC/+yzy23fgVNWWpKjPLLI6sUXXxwoktVol1xynoBFxg+DENkDwi9depHW5IvPvziYExS7AOBJflTsyHe/+13bv/+ILVw4V+Am6wfdW716jSUmxtuFF1ygMH6AUtidsFKxD8wF1wSgw66wVphjbb4N5OpmvqfPnCZ2LWuooqJJUTGdPWaZaQFIxk6i16RVIB1LT2+3FRQMV67qAM7BTg0brSGHc7Put4CabJBge7A5yBe5YtMaGjtt6hQK0VHYb/9g/+g38md+SSdB8TdSVfA9oCf9h33MPDG/sHbJ68vaRnewMaR8OHS0ys45e47mAXk+s/xVS0+LlQ1kg4E2scdscJVXlEtm2A7sIGNFvlu3sg7ijNQEjAmWNnoAmE7UTG1to82YMdlaWpr03Mfa9HzPyPyee+61OXNmiC3OfdqfJ5ROqbd3MNS+bSCfLffJodFCQ1mh6IHfT32TkTWWlJhgifEJ1tHebvGJyRYdE2cNza3W0NRiR46ftM1btg+GzwN6+8sBUV1z4Ms7b78tggf8jfookW5FJBCRwF9HAhEj+NeRc+QqEQlEJPA3KoH/GxSlApJgUv1RzKO7q8Nio816ezqtdEShzT1jtmVnZVgiwEtSikKScXAz0tPFdvo/7L0HkJxnle5/pqcn5zzSjDQazWgkWbKt4CA5Z2xs2caELbbANukP3P8SlrS7LJd0YS9pMcmwxjZLuFzAsJhgnMHYsi1blq0crdFoRpM1sSfnW7/z9tNu2FuwuOpSLru7amq6v/CG8573/b7zvM85x92uI2nO2IKZxzlA0zlnZMTjOMUBWFhsXluc6SUxJb8g81IMYETmcV6ocb3kBR0j7de//pXt2rXT2R+82Mt9m3vkjqWA/VyPgRFcB8P3jGjUy8ZowYiFkYaxg6EJs0JZdAFIuc7B0LibdEV5pcf6wmjA8KIejC+BQvRJYFkyiCU2ncfUIh6iBfBTx+WO7y/+cXaczierkQA7sVDprxivXI+RhLGmZEsYFIG1G9iNc7PzDkDwUVxVABwlUpE85a5NexU3FNlRBkyo3LyQjZ62KokFxjTtox30R/WKtURbQlzMwKIV+K3QA/SD47Q9uAWHaylHcU0B2LiOtgtUDsBQiP+m/nKv5KJ6xeBlvAQKUw8fxowyJX+uZcy5jo9CFogNLFc/MTTFBqb9YtUgG/7QFcoVMI0c0yPpzramLWIQq58A1XKtF3PS5Toz6/cgAx+72Tl3x+a/M1FJGIPLICEqMrMMJq1iugos5D5AGmctzsz4vKUOxk4JtzQuikdLmRjh/NF/ykJeioUrRqyA6D8wYuMyoD4B5MgVYxowgM0I2kCfMKTFuEWuyI66aTMGNnrGPRznupzsHCsqDvowMT5hmVmZAVycnY1nCTc35knKxdrBPFfiIxhxjBN10nfF1UPO9A9dEkMUxhl99OQuZeW2qGaJ/fqe31h1VbUD+MRbLCwosoyMLF8bAK+QDeAFmbpxV4adRzzZRTU17hLbPxCSvE2MT9pILLhhO3PeYNlPWlV1hXV3ddrll19k73/f/28HDuyxnTufdTmtWrXGltQudVAUUBYgEWY7oAntOWPjWQ4MXXbZ5Q72ktUaN2zGGUA/Njps119/vcsTRh8yUNZtdBUQlP6yjgCeKNkS7D5YggX5IW7r5z73Od9EYnwApxgbxunTn/60r6MA1owTciM2JBsWuJanpc07cAgoBdsfMBeXYdi0AFvMibvv/oWDNbQbUA7dgtW2bv16i2Zk2Xe/+z0HqE87fb098MBDDkQDmO7cvd/na3FRjtXTtskJO3GizeNzlpcVeXbwstIy1x3GiDkpTwDWEcZfGdBZlwQcASICupNckOdjV1en3wfwyXHK4XlEv/kultxdd92VCEkQ1myz/v4hT4KDfAAuaQcxHAH50G36ig7TXwA15iWZvXkulZaV2XyauX4jV5ip9z/4uD+rc3NDFvS6ukrXYeRN+2kn6zt6HFy4C33uo//ovkIFKPEb609IfDTpoD7u5RxjLtH2aNScqcnY82xkDtNf6uAYdcKsRffROY6j2zt3HrD8/ExbXL044U2B3tEOZMi4axMQeTBfe3qGbNGi4ALPmoOu7t610981qJPj1Ef59AXAFWAbPUSefJA7cwOZHW89bmtPW2MHDpAVHp0bxYnFenv7LD2dxGtp8c2v4A1CSAziX8OOjMWGXHbT02HjDrmwUdJzcswK8tJ8g4kx4T5kPjREuBCzzZs3+BjTR/qLjDiPnmiNHRgYsiVLanw8tS5xLRsZhIShb4DW6CebVICw2nSlz6xXlM+zXM9r9IvfAry5F7Y8oKk2+ZCx2o3MmMvcxzVDQ9O2bFmIZ0r7eW6gnwcOHLSNG0+3r33ta4nnPWxz5ilhir761a8mYnAjC3RRzGaPBTo/5+OSvBGe/FteE2KL6nmDbrChmUm854lJyyAMUyRqsbEJGx4Zs+bjbbZz9z5PvoT7fDIo+sfvUPz+5je+ksIDXqI2SqpZKQmkJPDXkUBqEfzryDlVS0oCKQm8RCXwh6Co55p3d3anz8AWTVuwSNqCZUYj7ipZu7jaNp19plVWwLDMsWncgeNgEZm0g4sxHvLzFiW+pmd8h0FHwqWQaCkZ8FSsOgFLeiHWNXLvptxPfOITbgzBPiKmXWATPWfPPLPdXf6c9ZkX2Fh8BNQAMgC2KL4kBojct5wTGwcvuYcXdq7DOMQAhXXDbz5yz8dAxmDAlZHYYYBllCf2K+f5LjdpAZQvxMKKJlylYavMLwSwj+uoX4w/6hQj0Vm8uH/FXasd0M3ISLj4i/nIPQIPBdLJhVLliQmZlUn8z8CYBPThD/YJZWNUhYzlp7o8k4Fc5CkWHaDo4ppFbkwhV9ouAFTsMLF0xRZUfDOBsxh8AiulDwIqGXeMr+AOPZ8ApAV0Kx6lWJoAWrHhmF151ZUOIogdy718kJnYqmJ0OUMvHlMU/eE7Y6c+i/Go9orRIwMvGWjlnmTWKHISM4axlC4BLMjNUXolnURu3EMbkJ36Tj1iL4ktLAA9mW0tfRNjVDFNdVwgunRWYDr9UsIw9B8wBPlj3HIvY4KOAHgBJh0+ctjBFs4BoHF/RXmFJxAKQGCuA75j42N+j4B0MW5hiUpHOQ8IwDWwpAAD+DC+lM+YIScHebMCY5b2CDAX0CuXePpEWZQJs4p+AATBnoNxBQDBhkxV9SK/DkAAEA5WKKAXus89lAcgRT2sLzCxAOhox/NHm+2yK660X/7qVxZNz3Am6fDIrGVnpFlhIUAv7LQ6BzAAQwsLC3wdhFnV3tFj7AdRLu7tyGp6ctomp2csNzvbAVHCSxCzb0VjvU1Ojdn112+xdaevtWPHnrdoNOKARSw25mEnkB8xeHfseNaBqde+9nWe8Gl0ZNTuvPM7Dlp+6EMftvPOO99DAXAvrMiiEjKsb/b6YcUzf1jzYGjST7G+AUMBwgBiAVduvPFGZ+kTTzQ2PG133PH1hJ5861vf8vURkIxkS9ooQZ70F3AQdh5rX11drcdEfO45MrSvd2CQNRUGO2PPvYQFoF7ciT/5yU87U49yAD7f89732Te+cas98eQ2j58K0DgyOm5NK1fZ9mees4oK3MezbHpy0sO24LLM8wyWmTOfT19ve/fsdf0CyEQXkB+fhx/ZZrlZZg0Nyx1gZz7QRuQQmNbzVlYGyJfm92hjiXYL6OcYsuWPOSqGNmXNzCw4W5Bruk+OWlYUMDPEUASoInGPgDNc12HXKowF53/04x9bRzeZxYscUAY8JLGN5prmNzpNfE2AQdZE+shGAIA8LGJANPT82ecO+PN/7SnLfS4QskThZOgPusCcZT5RTgizcchKSoqdPUtbuYe5Dwvxta99rR8DJH++ucuKCtKdjQiYCXDW3NxqxYUF/jxnLUTnuJdniYBefrPG0Cf0jjbAUAUUBnT+zT2/to6uQatdVOyxcHluEdqC+YsuUxf9Azhk7eU9gPAP3P+7R35ne/fv8bWEeLuNjU3W0d7pIScAJtk0Yc0nrALAdWf3gDWtqLG+vl4fewDXoaGYnTjRnnDpZgyom35TF6AnXizoBxsM1KvnkpijtI81Ftd0xowx5jrGAF1Tcj7i0TLWzF2eH6xnrMfUw5pJeTB/FQ9UG7qUQVt5LrGuM9aMI+1ifhFqgHWY+mCDw1JG3tTLMRJbsZ5yD0xu5EsfeDaxbl544Xk+zwXg4zrPBgz3fv7zn/c281FsbOYH3/1dJiNsimsDOzmuqG/cerK6kKRJz2O9E7EhszA7Z9NT0xaJZjgoOj4146Do88eO2+69BwjNnAJFX6K2R6pZKQmkJPDSkkAKFH1pjUeqNSkJpCTwV5bAfwZF3Y8+MEXTYCpNW3rELCczw+Zmp61+2VJnihYXFbhxOTk+7sYmL7qBZTMV4ovGAcYM4j55ZvcZj6uH1foCKzS4JguYTO56MijKCzFGxsc//nF/EceIuuaaa+KxJU/Yt76FC2JTIpYnBiiGm5IzYPRgZPGij0Eg92Rv79SUAzcTkxOWEc2wtEiaG3YY9DJMYNrBPOP6wYFBj8FF5nuSJ2BY0j4BY/SB6yK1wO0AACAASURBVJAHdYlVKkBSwOsLvxccFBVjknKSGX1TJNHxcAZwHdL8u2KR8l9JbMTM83iMU8GVGyYhfSopJUkD7rgjXg/t8nidhcXOcqGNGHI6h+wx4Lgew0YALMYI13E/xnJg/aRZOQB5PPQA1zK+lOWs3Owcd4EWKCl2H+CAgDTKBOSgjdIjjFvKFCjKOcrEOOe4QGTKQzdoD8Yixr7YfchGmeLF5EW+im8qw0zgJGUqe6/ivFIn39UvxT5T28XslIw0rpQtUFJANjJXWWK5ehKheTLnziT0iBiHfDiG7smgdB3NyLDCgkLXRxmHqhOWaEZmho+nwGX6xMdB/FgskRlbwD3Gtdg3zu6dX/Cs7m64Tk1bQWGBG87aCNDcQK4YxnyU0AvZYpDTd+Yp37mG8gE3GCtnB3mSqVk/ruzC1AdQybhTNmMCmKgNDGdOxmMOJ4eIoAzGnrqpk35qfRFAzVqATJTQhWs5R9za4pJSe/rppx1wIoalWMXouBizrC0AM+gZ4AoAIWX99nePuNtmy/EuW7qk2jO8z5EFeXrOcnPznSlaXl7h9w2NjFhuFpslaR6/EqYomZdzcnJtODZuObjPRwC9cz1WMq7zxFuNpqdZXd0Si6QvWNOK5TY1NW7Z2RlWAlM/O8eys3JteHjEgQfmLGxK4psCdA4Px9xduvV4q731rW/zZD6AjciD/u3bv98aVjT4xofmPiAyZeHyC1CD/gDoIGPAJBKqXHLJJc4azcnJdvZly7FW+8IX/qcDL4wxmem5nrG/5ZZbfNwYf9ZgxvHuu+/2cATLltVZJLLg7s8//enPnH2M6/CGDRtdDh43l/U5PegJCcUYI5hruPPX1zfYv912u335y1+x/7j7botmwCA93Xbv2Wdpcab54PCoXXzROR6jFQC3u7vTbGHOY2IzLnk5+a7zAv7pv1h0uKTv23fYamoqHUgHlGONAWjjHOxfMo+faG/zdYP+oisASwBYYgMiX2QKKIccKIu16cjh5z2TPLFKOeYbOrFYIhQJ+se9gGYAVzCcOca6CzPx7l/8wlraWj2UAGuowoAwV6k/6HhYM7UBBLCldTJsOMw52KW428wTJQhER7iWtrKeIC/uQX+QE89HAEPGXOuDNpfEsqe/PM8ABwFlKZ+5z9wGYI4NxRKbRqypzH3F5KavzGnqAXxDB9Al5ij9RZ+Iu1uzeFFiM0+xsJPDtCAvwEDGmDGhfPowHItZXf3SeNLCWQfj2SgcHR13pij9Zy1D/2trF3v852u2XO1hO2BJsy7u338wkWBs715isFYknq+s7cTVpJ+UxdpBP5AvsXZZR4jBStgKbZ6xAcM4Ih/u5Xr0HRkyp+k7esJaiSwpm/vZwBCLXzHE2dygz/fff38ilihMbO679957vSzWsebmY74moaPoGMcAUtFx1mEAdcYPHUSXaFNnd8yqKoiZblZbW+OhL5j/jB9znnnKuBEGgfki5jHPC+mlxwJNYooKENXmsjwdBIomby5SDqDozOSUv1fyxrmQlm4z8+bu8wePHPWYon+OKar3km/d+tUUHvBXtj1S1aUkkJLAS0sCqUXwpTUeqdakJJCSwF9ZAm9+89viMUXTPBYdkUQDKMonAJjEBM3OjHoG+lVNK2zD+tP9OyBpbl6WM34wXjwxSTwDLMaKv3C6fzbJQ2DpLLgBSsZtrwamQMRTL/1J93leijFmcJ+nHuJcYVRgeG/f/rT98pe/cGOal2wMHtqBUYZhgSHFvRgoGHZidYp1CJNV7swYYRgg3MOLvJh1GCRiqnmW49FRN8hIEgUoykdxryiLevjjO9dzPwYIH7kcO+jl2ePzLZoR2KFiwIk9RxsBZ2VEIAeBr2JAyggVKMq1YmoKaMWwEVsTg4jzGHvEnAxJHAbc9U8xULlGcTCpB4OGY/RHLn46DgMuPRqYatQHyIZhJEYmwBjGNL/FQuS/QhhUVVbZ5NSky5M20n76AjigLO3IRkCbAD9nhk7PeDxOjHa1EZYLbBbGToxNGVcCEZPHQ8A1/aUPiqEoQx+9EQBK28SqFLgpI136IYOOa/mTmyPnZRDSB9og10raRX3IV0aadE+MWcaMOuVKLoaowiokxzFEFgIQ0B+1iXulg9IT6b6YqwmANc7QAXxgrAARxBalTQKt6YsS89BXuX5TPmAEfeRD26lL7GFkyvggP4Vd4BoAA0AImG/KYC8mbbLua/OAOjmPfHCjJO4qfaEdYhZRh+RF2zHY6RcgJkmHAEw+/OEPO0NUcWQpn/bCRgMAChnqpxLy87ADsRHLLyy2ru5uD0Vx9GizuyzDSS7IZf1bcCAPPWazCLd5AMyCAsJNRC0nj4zzJIOb8s2L4BIaYvMCikbTI3b55ZdZLDZoK1bU25lnbrSMDGK/llpvb4/LrauzxyKRqNdBfEzmWnCRh83V7+AGYCvAG4mIkBdsts7OLquprbWHf/ews/roN6AG4/yd73zHAQ3GGDd5yoKVRtgSWGNcd999D9umTRussCDfmo8etfe///3OqGX8AEUAyllLSbSCLAH9AFqR5xe+cIuDKZdeCoNxlbP9X/OaG5yFi05cfvkV9oY3/I3t3r07zj6biydiCSE3AOaJW3riRIfd9u3v2C23fNUB3ty8fA9p0OxuzANWVlrkSdzYpMvOyrBzNpOEZ9Kee/YZu+D88+ytb3mrbX/qGfvtw791HQBYIg4l4BVtpZ+Av+glfUdGxMREfnLt7+np8s0LrausPcgAub/1rW/1eQ0rlH5p4wjdZ5yajx6zsrJKe3rHPtt05mmuw7t2HbSGhlrf+KOM7dufs8LCsMmB+3h1dYnrCbJ+budOy8jO8jiwjA/6C4jKWorMGbf9B1usvq7K+8D8BQCln/QRXWBcGH/a+OjWZ1y/axeXeoxK+gQABggHIIxewgglNiWsRliKzAOuBcAjiRUAHWsoeoSMAOrpF8Aa+sTc5BjlUW9OVra3kzooi3nP3IRJTN2sZX/3d3/ngCqgHHMQhiPy8DFrbHBglNAPYqKHBFdj3tabb77Z5y8xTikLuShm96HDh62yujK+uco941ZdtcjOPfc8q6ysch24887v++tQY2Odh0tYuarJ/+Odwvwj1APtVWgTymZs0VOBuvSZ9wBc7VevXpnwQuAYfUYu6BpgqDbyOKbwCYTFwAsHuSIT1nNCBaiO1tZ23ygZHkYPzcukbNrEGjg8PGbXXXe16x8yPHmSzVpzPeBadJwy0RtkhZ4gKzZBGEMYvHv37vN+w8bl3YhkavSTRFPEsX3ve9/r40IZX/ziF30uo6Pvec97vAyFpUje3OKZODYx7jqXzBTVbz2r5C2UvLko9/n5mVlPrjczN29zC2kWyciy/sFh27P/oB08fDRknv8T7vMpUPSvbHCkqktJICWBl6wEUqDoS3ZoUg1LSSAlgb+GBN5841sDKAoLMQGKhiyfejnFFR6m6NhozN0OVzY12vJldVa/vM7GxofZ+3cDC2Nn8aJFVl1V6cwDd2OfD26guNILZA3uu7gxms3DZIsDpsn91UuyXIp5ycc4wigic+oNN9zgBs7evXts//59brQKeKJevgPI8IfxBsAikEYvwryow8riOEYZjAqMWNgSIbMsmV0DWwljByaF4mQ683CWWJgh+6lAUAxeAYAYg3JVFnstmQ0RQM6IM0XlBi53YcWR5DcGgAAtucnLpVqu58mgnEBUAV8CUwVGKglVRpTkLlE3/jAqqRMDjzoUYxJ5iD0nkDUZZCNJCkxRPugA/eceuYrCTFEsMcWFFNtSwB/twwgTkCk2oVxNGadkl3zqYky4Tm6ptBFggD8ymNMOMRwFiooZKllRDm1LducTw1KsFP4rKZRAsWT3ec6rP/ovJiMyEMtFrvYCfalbbRSAKiNQ4+bAdX5+Qv4KEaCxVwiBZP2gDQLMJUf+qy3IkvZTB/0RO1chDRh/QCcMZQx0QBOM8fy8fGtta02wO5kvGNnIEkMYhpYAVOpHL9EDDGIAbgHjYuUqoQttl7FL2xT/7+///u89RmMy6CmQU3MBIJA+yGhWPF/K4KPwFWItC6QAGAiJneaste2E9wHmHf2lvWwQ4HIscBVmI7JHbgDAlOPxgOcXbOfuvZbpjHOSzeHiaRZJI1nYkIOurKkAqmQnx22exDSAo6yFk9PocCSemCnTYsOspRY2JzwOZK3l5FD2hG3efLaVlhbZ+DiJYsx27d7p142PkaQtFmepzjsohhxwNUeGuNPC1iYeIUAbmxq4BQPGnnraafb9//V9ZzcCtgBikFDnYx/7mAMisK6RxeAgIE+IH0vYEgAm2IuEA4gNDzl4C1jCMdZMQBT6TOxLmKXIjjinuEwDeFMOaykyueiiC5xtCfADKxE38Xe/+785KMW6zBwhXir33X77HT6fAGoZgx/96C7bsPFsKygo8mRLjz/xpMuksrra9uzd68+YjMyoVVVV2vDQgE2Mj1p+fo6zcktLiq2kuNTaT7TbZZde7iATQI7WFHQNxifyQldph2IpAsbxPCFZUn9/XwIEQ+/ZhECeMPTEPEamHAPkBABEj5hXTz5B7Nc1Dl5TNroOG5A4psgRwEpzFL0ktAkfPVOYlzn5IdM4ICTyo/20ed26dR4qAhCUcpnnMAcpF4CROYt7PuMDQMoc4h70BxYh5TAnHnjgUVu5ss7XZsqlbuYl5XR29lpeXlaCPcv8AezkXsYO8JjfgH20o7kZ4Hmpl9HS0m6ZmWk2M7XgIQ7QF+SKXvK+QNxPnrmwFcUCp818GHuAOfS8/USb65+SD9E3yqG9ALXMYeSDTKmXNYY+MgYtx49b6wmSRi3xGLawRCmzqKjYmcqwrhkn9IhM54SK8RjXhfkuCxJt4WnR0Tlk1VUFPgfwYCFR0c9//nNrbe21pqYlzkJnDaRtrCt8V794XtEvNmWQ2a233urMdfpOWazLt932bd9EoS+wSwFMYW7yvqXYs/QN4BmGsJ4HgOVkqgfABDBHP+RSLxd5wmpQH+sE8xRZEUaC7+gE5SJPeXaw5tIuQGuA8bGxCVuzpskTYqGjXE+iNnQfObMpkgwQo7PaHOXaZPf5P37/43fyc5jnBG1KbPDmZFu6pRmeFVPE2F5Is8ycPOvtG7AdO3fboSPNfxYU1XtZKqboX8PaSNWRkkBKAi9lCaRA0Zfy6KTalpJASgL/zyXw5hvfgp+8xxIjk2pgir4QmN5BPDPLz8mx/r5eG+zvc7el5fXLbMOG062l9XmbnJpwA5eYoRecf74tXrzIDX9nuUVwV44abvS80Aa2aIjvmEaCoanJeJb75JygL8QdFZiDIYCRj3EHAEpyEF62yX5+7FizJ+gQM1SMEV7w+WA88MKOIc4Ltdxt3c07nggId0z+uA6DDENM92JIYYxQLkYvBixGcmlJma1efYobDHILpHwlgqGttDE51hyGgIPFZl4eySvGJ4I7uwAtGb3JYJa+J58Ta1Eykmu4jBkMCtoGWOUGSNxo7+oM7CZA0aamlS4f5It8MGC5D9CI8RMIK5AWww3jSoYO8fpWNDUmEqlgjArkEgBGX8XSlFEj1iCgn1gkAhAVe0yyog3cz3/FLBUARluVNZ5s2dTJ+FEWhiXjJHd+ypCMuY966IdAT+6lzmS3dDEMxV7lvBItCXxMnqSu338QIiKAc3zkps53AXnoYjLgnRxfVGMtmQLeSUboNmOCoSx9UtgGgfEqS31VbE50lXMcZxwYZ80V2q7NBK4HBEC+1Ovuxnl5VllR6aEZJD8lkRLjk75xLXqnNlAm7v24/Us+tEObF9yjOQTjjLFjLvKfuomNSXuCG/Wks4sBagnNwNjIJV7ANG1D7qpfTGbJOwDSBVZTu8STLwEg0F5AK+oBxAIMAGwBMBCjVbECXTaxEZuenbeS0lJn/QHoDA9PWUV5ibvgEq8X0JM5Q7bqvDziSs77hhGu8V3dvb5OeixeT8YSNiQK8vN9XVi1aqX19nTZWWedaRdccL5nnycL9txsiHNYUFhonZ3dduQIbtjH3ZUW0OKee35jx47322f/x0cSIFVba5szqAHWYLDCEJ+ZnbXde/d4+wC0kD8yRwZKzAMARfsAPLnmXe96l912221+HZncScK3etUq36jiGuKSKts2mbKJL4oMcRNmbQGQ7ujotIqKcu9TQUGefwcYZIzQ56ysbHf3B5gHTCMJE8DN17/+DevsHrNT1yx1ADctLWq/ufdBe+c7/5tF0qP2k7vuct0qLS+3js5Ol3lWdqZddtmldsbGdZabk+WsNsK+4EqPLqxdc6qzZj1JTtwlGRALWbDWIy+FhdA6TzsB/JANcw5QkfUTphzXAyoCpgGcIjsAOa5Fh7iXeY1eb936uE1NztrKlavc+4H1C2AWGeAST/1y52fNALSEPYsc0V9AzRMd7R4DkusUx5O2oP/cT4xWGLsAY9zX0zPgWcPRkyDrLB8beUfQB9pBm5k/XINeISvGgzWDPvAMoB5CKQB+My+QG7EtqZt+sHHCPEEvAOQBC9EtxogyAbebnz/qoRT4MKZKCETdtBew9Mwzz/SNTWQIYEd76RvzfsP6dXb0eZJGhc04ygBgRCb/+q//6qAlMU8B8wGn5a5Ou6686iq79rrr7MDBAw7YM1fxPmC9AxRlTtFGMsT39YUEi8RHZnND9aHbgOeK70n7tN4z/mwg4MVCP2BZa3MP0BwWJe0ACOV+ZMt7BuOMLtJW1i82aJEZfSJ2OjLkmc16BUuXMWYNA2htb++3G264yttHGVzPhgQZ5+kXAOyWLVu8L2xeAKqiy/IeQY9gkNKuEHc2JGsECKVfP/zhD71N6A9rbX//Sdu8eZP3gXFHJ0jsBihMPwBduY72sG4LFPVNZZjxBfk+9gIn//i73qGSN894ZnE/Me0jC+abPsRinp03yy0osq6ek7Zt+w47/PwxS4tEUzFF/59bEakKUhJISeDlIIEUKPpyGMVUH1ISSEngRUsggKLJTNFIEiga4neNjsSsMC/PGRmz01P+e6C/z3Jzs2xiatTGJ2BHRt0QfPOb3mTVVVWe/XoYIz8S8Z38zKwMZ0XCHBXYA1N0YXba0kj5mvRiLKad/ovB+NGPftRfhkngwEs6Bh0s0UOHDjoQhiGHsSnwEsMBtg3GPMYW12M4uet7Zqa/5ANGwJLkOOwLDGCML8AaDEUMCwwFDAe5OdNWDL7srBxnMWFgYHAIgKF8jAax8MRGBADkIxd+yocVMz0T3HLlGi6gSnEzxe7DcFCsSgGgcrUXYzE5tijtVWIUAWUYyPQJOQHqAgzJRV+ZfzH0kl3u5YYnEI5xxkhGTh5D1kKWeM4r2RVsGP44Jvd3+iiglH7QBsYnOyvbTvadTGRpZlyQH+UzbmKQMibIguMaI2SC3GASA05glCqZiGKPilnJ+CS731MGHwF/9B89YLzElqWf3Ee9gO7IGRBJ8k4GE8XQFVNHzEaBy4yNgFnappAKlEGfOcdHeo8xiaxpn2L0KQYn93A9ZWBwCjDkfhnlXMt1yeCt+iLgHNnQLukux8Vq5ZzAMvoCQEI75HLPHEAuAriRFeOqTQDpP3OHcmEjChDyeHKzs84A5JyY2MgeQ50+AZwI+Nd4A8YJmGE+hS2bEH+VvorhJHYz/wEkKJdxo16Atvvuu88TExUUwr4cT4THoC3UxfqCqzdtZP4DKDIvMPgx7JlX5RWVdt8DD9matWvtWHOLu8EfOXLMSopLnF1J/E6AFnScDOvM9eFhkr2QkCzLQQ3AybBJQwziUSuEletuvhHfeHrssUftissvtXXrTvdkTQABbW2tvt4SK/hoc0uCKQroAygHwEJfATaZ2+gtOgDgBQsYmcEQ7+zqcqYWzFEBF2yGwJQHRGEOuozjcWApE1miV7DqialJCJX16073cCYAUgDIzEN05bbbbrcf//h/h/iNMOwKChzcAgwaGhqzDRvW2qWXXuIyIZkS7cON+9JLL3O2HjJG/oCkjz/+uD388G+9HMpgzM4770J7bOs2a2pabZs2n2PTMzMOJO3eu9eaPBt4s03PzHroAeKxAorivkw80Z7uLm8jYDblAzaydjEWCvEgoAidQe8YL/QS+aCjAEDIgueM9Bp907xkrRG452BtaanLX8zO5uYWa2paZe0nQmIn1mVkpQ0wyjl85LjVLa221rZuKy8LuoEu9/cPWmVVhUXSI95mPvJsANRCdow56wztQ2aAVDA3mZ+0nTknIB5WH3qjkBUKB8MarjWWPsJ0hCWITgPOITttNIplS7nIgf88b6ibsVWIFuYvukl7HnrgAZcrMoHFiGwBZR999FGXAzrF8x45AlzSFnSU9vK8x8uksqLcWa20BxkCQoqhyrWMAy7/tAfdpE+sOw2NK2z1Kaf43L/3vnt9o4F2bzp7s8+fxx7b6m1Dz5n/yxvq/X5cyXNzQtzl9Gi6nXvuOX7dY4897oxqWKyAqdTLeLOOIC/mITpAHwB8kQFzDLCZ47SV5x3XOQs8DkoHtnRY5xlT1jhljOceQGeFmkCHFb+TNgmIpE5Ac22A0md5AlAndTG3kAvtpg/oOG3UphnPVeYBwC3lBm+Cbjv11LV2xx13uF6xdhJiAgAckBzgnrYylpxP9phwL5gkL6H/24Yi92lTlPPcr3cZ1kISLRFyZGJq2pmieYXF1tHVY49ve9pB0YzM7D8JiurF+dav35LCA160FZG6MSWBlAReDhJILYIvh1FM9SElgZQEXrQEbro5HlM05IWPuxuF7+HPLDMjaguzsw6GTk9OeBxQjJHp6Qnr6mm32bkpj3mFe96rrrjCWVaTEzA9umxsdNQZXbgxOoA2R3KRkBgFxtPU+KhFiSsaj2MqQEnMAV6cuZ4XduLW8UIMqwvQgmsPHNhvTz/9lL3uda/zcxgEGG8AnTDOYLLwJ+OOehW3C6PzoQcfdIMF4wtjGINAiSUon2NywxUoh0GA8dDjTK9sN2h4WcfQwX2Nl38ld6AMwAoMVQxorqNvcseEKVZUXOjH5d4nwEpu3pQng0HuZIyL3HhpY7Ihz7X8DqBrxIER+jQ2OubgEeXRh9mZOQd1KQf5UDaywHjCUJLLs2Jwiq1BmQ5Ezcy4Ky9x+zgnY57jYj8msybF0hQAx/X0UWCi3Mg19vwXCCg2rFiP/Fa4BAxLWDSAUatPWe2ypc2cx4BUucmu5apTIIYMLvolHaR9Aj/FNqUMytUYif0pFivXiQ0m3REYStnosuQnl8RkQFvAN8fE0hV4KjAdYAo9Vew6HVfZPrZxwJR7ASNhPSrRloBPyUdzTwYrdSfLh+/ojNiWySEcmBtiX6JDCl1BGZwDlAGgYT5wTuxRzVPahs5JX5pWNLmbPrIh3uy69esctFX8VQECYjaLDaq2I2NtuiBLMXIVZkGGOayqn/zkLgdGADxgTcm9WGA8AJ1Ys7QX91SYjrC8kNnQcMx27dlnq4g9ue+AFZAAKzPbiotK7dix41ZWVu7AK3UDPgFkwjJjrSQmqMD/xoYGa2k5ZkuX4sYb84zkgwP9zigl5jDxL1knCF0ihlZZaYnNzs3bXT/9Dzt48JBdddWVNjg06OAIwBDsLkAJEi0hYxhlADrUCbCBG39VdYiL2tXV7cCKmJKMEUx81lCO0/fbb7/drr32WgcdSXhH3MBS2jAz5TEd3/3ud7scv/nNb/pag64Bmnzta1/z8QUQQ2YAYdz/05/+xs49d52tWNHoTD5inrJusE7yvaSk1NcYdJvnEP0mJADjBguNa0dHZ62yqtJZua+54bV2xauutK985Sv27M6dVuzs1x5/hGVmRu2Siy+0+bkZy8rKsOX1dVZRXuZlIcNTTz3N10gBwYwzYBPy4gMIRP0Ab8gInQBYR0/QbTYHAL9w1wZEYt4DPgECA8Shh9r0gNEHcOXJk+65zxNypVl6IvYmsuL5Cdu2p+ekZz3XfNMmTmxs2hqW1VhFZYW3ExCNuck8pF08h/j0949YbW2lt5t2MHfok8KnkOiKD+Ax8xQ9ZQMDcJVyGfcg/7DWDw2N2pIlixKsbMI28AHY537m5MjYjJ22tinx7BCgJ/a9h52IM9RxSR8aGHQ9ov3IK7APAyiIDiuGJucU91kvO7SPmKKzM9MOpjPvBa4i81279tvatSt9kwy5aP3B/R+gtqOzy+biMbh53l316iu937/97e889jlt51rkf6wFJviYrwFnnnGWr6933XVXCBFSVRFir8/MOLBLuwTQcj9AL2POhgUhDdh81SYEm14AwGzqImvkSL8JtUCbmC/opbPlR0d9LgFMo0dswBCqHBd59JMNCd5jlEyK5wPX86eNRG3sAtqio8xL5pzkB5jMZhR1AIpSpkIDwV7mOsYP9iq6NDIy7ExvGKGMEbrFd9Yh9O6Tn/zkH8RKZ4z0HGYcp2d5h0hLhKDR+q01XM9BeUkodrY/b/E6mJ3zmKIWSbd5i3iipZP9gx5TlERLAkU9tH38k8xKlUfQN7725RQe8KKtiNSNKQmkJPBykEBqEXw5jGKqDykJpCTwoiUQQNHgPm8elJ7vLwCiDgbB1olGLT8vxwHMsdERG4kN2+TkmI2OD1njigZbv36drWxqCkzNjKizonjhnJqYtLm5WQdREwwYgWYLczbv2e3DS7HOCwDjNy/HvBBjfPzTP/2TGw64fwGKYmDhPv/UU9s8QQYv/BgkHi+spcXdvzBiFK9SyWcAaPhOnK32EydsUfUiq15U7QaJMs4KWFRWWJdOvI1iqk1OTFlt7RI3djBsADTEksE4wKBTbDCMFTEu1I4AIEU9URFGswAbgVYYGdzD9cgAo4tyxe6T67EASQGhyExGEDIEMMLIFEgqAJAYargXIjexorg+ZJUPxillJ7NPBVLLSJmZmfaYqHwE+Mrdm/HXsWA8By1LBkH5LVBXABZ9FJiZLH+5SCs2qNiyyA0mGcYmgIKHNigtTRjX5aXvtgAAIABJREFUAkWpKxnQE7Cq9groVBw/ziM3JUaSMc/16gMAkmQEQIKsFGqAvvMnUFTAALrMuCbLMhl01aaBXPkFNIq9KlkKfOW4xohr5dZOu5XgCN3s7+t34Az5ShZsWOAKT5+5hnEVWIq+qP/qA/fSLtiGabCc48mSKI/7lGiL6zDO6SfHGUf6iBs896k8jgMYYMBTF+3AoMY4R3a4azM3+A2Yh/GvBDACdwTqSoYJcH1+wYaGh3zMuU9t0nqwf/8Bi42Megxa2G9XXXWVgyVcqxAcgF3oJ7EuAS5oB0w0Z3otrbOf/sfddvkVV9ijv3/MwcmcnDxb2bTajh9v82zWMDLRB0DPqSnA6pBcjURKjD/u05WVJc5Sm56et4aGJTY/P+su9ICgb3nLzc6KI/yIdAbAZnZm1kMI7Hhul33sE1+wj3zwXb7OAloCtNQvr3cAj/7QfwDN3//+kXim7Rmrq1tqq09ZYw//9hF3+2fOAB4xfowFdWo+AnYCoCi+JuAfoN3FF19k7SdarbZmsW9UATx9+ctf9jEEXIIh993vftfHFd0C6KFcQP1PfOITtmfPbrvmmlfHQxPkuhsw83dujmRrWQ4sAULn5uY56HrgwEEHRAH46dPJk/3W3tHjMn79G/7Gtlx3nd1xx5327HM7raOr11Y2NdjY+KidaO+xtacs96RQhw8dtKzMDFu1MgBBMIVn5+Z8rR4fn7OqquLEhgN6B8NQoTPoBzoNo5I+OKhdgEcAbOIeq64udx0H1GJd0PrMdQMDgy7zlpY2y8xMd0bokSMnLDOTeUOM2QAsyquA/4CxbPYwJug4x8QopP+EHCDMAvOHugC4mDOsRwBSjCnjIPazNg4YP9YFzgOO8wyizYqHzX/aAlsQ4Iv5wrOIPnnYiOEJW7GiztasWWvbtj3l93G9kuqxbqBLzFPmEpuSzF1CILBOMz+JnXrB+RfYfff+xucG6whAPKAiz2XmHfcibzbpALApV89/+sUG5DVXv9omxse8XOrkGUB4Hc4TvoG66AcxcpnHxLrUs7xxRZMD6WyI0AaPUTw9ZfX1y3zjAzASNir9RjfZ5Ni1c5cDlSRl4h2DTcG8/FwHCVkb2IhlPABCkSmMdOYjGxS0484773T2LGOEXAg38I//+I/BlTwvz+cHyaYYd3Sd9gNUK2nX97//fZ+fjD9x1YnryXOHutBLjSsAJhshgLCsbYqLzvhx7U033eTyYn5yDN2Gkcs4sBmCrolpCoDPXAGk5TxjIw+K7OxMl9dnPvOZxJpOHFHGmvUSgFSbiNospe3yXiD7PLqtPz3bkjdTNV78V/gBf6fJzjISLfEsWkiLOCg6ZxEHRXfvO2D7Dhy2rOxcz0CvDf5kQFSbZpSbYoq+aBMidWNKAikJvEwkkAJFXyYDmepGSgIpCbw4Cdx089sT7vMBHBUoGspz10lcoMmWnJ1p42OjNhIbsvzcHKupXWR1y2ps0aIqf9F2UGNy0rPVw4ji98zUtAMAnqwpJzAXMWwACHDHJ9ESxFMBG+qFwCu5G2M0fOpTn0q4LwKKAjj+5Cc/tvvuu9eNELmBUy/l6QWae2Wk4h6IkRqM4HGrKC93Y4SXfQw/DAW5hnsipnjGWgFmArwcPIrCYAuxQGFV8JLN9bSDl3aMIeTCh7q4l7IxsgUUEX81NjLs7cGQE2NOGXyJlzUxOeFlIje5OlM+Rid/AhAdxMrOcUMK8IvyAG8EkslFWQY2oG5d3bIEOEc7MapoA3JXPEGB04pdSRuQDWMEywemKOdoH3IGTFUWb1gnYoaIlSHQiv/ch/zpr1iXipcpUBIQCCCNLNp8HJT0RF0RzzaObDBeAW/KSkPSn9oltW600meBi8SLI6yD2H/UDbOL34pTxjF+a5xpA0an5AwAIDkkg+S0XdmlOS/2J20VAKhjlE8buR8AmrIFZFMOOiq3dPSEceS/YuJiFIu1CxBFvdShMUB+AnYpBxmgd+on3znGfbDCBHDKpZZ6GEOukfE6NTnlACPglsYHGdEPrhEgyXeByIyVYv9RFn2g7bRTYQwAvgAyuJ/5IvkCfKkNGOPMD2SlvtIG2NrSTYHUMnq1nmhTRS6cyIDyAKXYEHh6+zMevxFGFMAG7EaYU7QbIIf1gGudiVxS4vJigwM2JKDKPffeb8vq621wYMgmJiatt3fQqvy+gRCjcCbEQYUlD0OUzSL+ABhxkYclym8S9szMTNmWLVdbZ2e7g6R9J0/aTTfdaD1d3TbsiaGIoxcSkgU2Xa71DQ7ZE088baec0mRbtlzj8uPc+eefZ/9227856ws927BhvcdMZrxgrcLuOnjosK099XSrqVniMSABpO69lyRKKx14ZG4AhsIqA2CB4ckmE+APYM7PfnaX1S2ttXM2b3KmPmNKHEf6y7qDLAE/0UEx9RkzmPNcy4bWww8/5KDP2WdvSjAau7t73HUZEBXd37LlWo8r+dxzO30DirbRhvkFs67uHgc8ljc02sWXXOZgav3yBvsfn/mstZ7o8mfLMp5RVVUeRxQQkU29/r6TIeFVWsSGhkZsyZLFPr8EDKOrO3bs8ziFTY2LfT61nui3zKg5cI0cAO87OrrigGYAxtiIC+tiqWcUB6g6caLDE2bdeOONDlL/4lcPWUa62RlnnG6XXQaDd5/fJ3ac1gf6jBwB0fggc4A1wLK+gVGrWRTAUPSR5w6AH31AfwEdATR/9vN7rKQox0E5AF70GLCP9QIADoD+ueee9XIYJ/QHQH/DhnX29re/3cEtWIl8AOGIn0kMUcYGLwnCHijOs2I785sPQDChIgAbma9hTpiPgT8DoxnuUQJjlHqZl7SddYh+o8foCbIGiOPDXESnWSPR5117DtviygJfOwB7kRVrjJ5xXM84ITe+AxAS0nvp0mq79rrrbd36jc743L17l89R6rr+Ndf5d2LDArzyWbVqtS2vb/AYoYD2g0MTtmH9GpfTifY2f/4wbqzfPPt47ottyRpH/5Evc5f5xIYBa0wInTJtp5662s+xrgj8pSyAZuYgwDCyeOKJJxLPXtqKzjz00BOGyAEoJyamrago32XOWim3eOrWZiOyYT2mLj7Me84xBnJzp94QOgCW+5ANDk1beRkhcyZsYsrszI2rfQ3DaWTjxg3+biZWJ0Aom0jo/7/8y7+4bul9TM9AvQukEVLpT3xYu7RpyWXJHgwwRW1u3lm9cwtmC2npNp+Wbn0DQw6K7tl30LJz8v4kKKqqU4mWXpz9kLorJYGUBF4+EkiBoi+fsUz1JCWBlARehARuuukdARR193WBoiooxHDCzT1tYc4W5mdtZmrSY7ORgf6U1SutcQVB+gMo5i+8cSAVY9TLdeBrypmi/nJsMF4mHJzi2vk5dvrDJ5nRx8uwgEju48UYAxsjgqQNsEUxBHGdhwFFQgHdL/dn7uflXi5X9IWXfxIPYAAQB4/s84A7GO0YDtyruG0C5eTuTBuSWYXpkWgSE6zFDRAMIgx2QD7AHurhO0YKoIpcqqkHwwSXvGhGYE5gKPKRcQIoQ5n0i3Zznntog+IgyvXMZQ2rN+76LLatGJ+UibEloMuZpCOwFdO9fIwf5CM3T2ROGXLdp1zFOKWuFwDBWWe6yl2dtimuI2XAMKFcDGD++31xZjDlkHwnIzMjwXSkTmcixl3q3DV8Lp6YK+k+aSj1AZIwZhh3aj/9FEgu5q3AOwdHp6c9lIDcKgW+q43e5oyQUEOsmGRmomIPco0ASrm+IzPanwxsCrjWGIuJrJirkjVtFUDMOdoBSMBxxUhNjs2GXlEPHwGhyIys2m0nAruPPgpQZf6IwSqGsdoG8IjOAU4gO+aOMrxTpljKtJXvHFOiLPorsBTZCEimXWLTcg2Ahdz4qZ+2K5Yr5TJ+gHHIVUADzC/K41rayjgytwBNkKfmO/eLPSx2kuaKWMtcyzzgPthef/+BDzpDig/lA1rRf0AfPtyPDMQ0BeQSiy4vv8D+/Xs/sNe/4Q0em/KJJ3bY4sWVdtaZm6ylhRAAOc5uDMzbKc+CTvRmGJ2AoIxzW3uPLaostsnJcQMfWLS4yo63nLCcnHRPtFRdVelhBM4840yLpqOPow6+zkxPOxCYnZdv3/72tz0uJ7E6WWPuv/8+j2HKwkp7Af/QIViBbB7RBvo4OTVtnV09VlhY7Js6AF7f+973EoxZwBD0h/EBVAKQhMkJI5FkNv/+73fa4ECfXX/dFmf5IT8yTzPOlAeYAxAIa5GxpG0cZ7OCxEKs4d/73nc9PumnPvVp1yWYrgCix461OBAEgMrGDfrIBhTjIsD6l7/6lccRBRwmdijJliorq+3a619jj/z+UQcb6UNpSamVFBdZW2urg3LEauXZ09ff52vR0ro6LxPAFoagwHDuRd/YbOE7usE8BIBDfiRo6unptampaV97WEMBu2BSrlq1PMGsA0hH5+kPOks9rHHoJCEbKJc1DD1B9zkHoClAX6FMaAvrmuIJo8uLFy2y4y3HEzFEPbHT0VZbWhMygTMnGHvFiVQSJgcwJyesurrKDh8+5GOmhGXoPGPJmANOKh4sbtgAvwKmR0fD84PEazxPaBtrFh9kyPjzXKUurWlir8KmRK57du+y2toal0tra7uVlwcvDq7XBomeJwCm9HnbUzutsaHWZVVVWeFeK4DKrEm49MNcRLaHDjVbY2N4BtN2+gRQL++DTI9lPeCJrticRA6R9DSPIUrcXo6xBhJzl3i2MJbn5xY8OSHxgrlmYmLM+gf6/DrWWeYLH0Bx+i8vF1i/1Asoy3gyh2BgMrcU/xS5s67RVtZinp2sO77JV1vrsmU8AMfFqGc8kTVsd/SCpFXuWp6dnYidjmzY+KFNbH4wnrA4kR9gM/8Ze9Zp+uFzprQ0vpbcnwA1idfNXGa96e3t883w4eFBjwuMm7xCqRBag00mQFttiojBrGeOvIIi0bDRmczg5Lc2teQdofcZvScyD2HPZ/D+MjdvsySPI1FoJPoHoGhmVk4ipugfs0ST602Boi/CeEjdkpJASgIvKwmkQNGX1XCmOpOSQEoCf6kEbrrp/4uDov4qGmeK+uuiWRogQ8RjsZElPpqeZkuX1NiaU1bZktrFlp2VYbPT087GEUjGfWRYBgx1kCKSZlmZmc4omBifcGNe4B1AAS/LLMQCwzDkBLoJFFXSAQxxDAdc5TGo+RC39KGHHnRQVKwxJXoRQ0Ev+xhNuIZhlMJOgolzsrfXDS25Ooq1h1Emd23q5BoBZdTrrLtJ3N8zEwAYhghGP0YIhhj1YMjgbofBRN8wNpTlnWthhOXm5TjQIoCLewSqyv1dIE8w/IZd3kp8IyBPbvC0T67PGDjIg7q5TuAl/zMzstyoVdw4ylTcSLljq14ZKQI9BQSSMAZD0scxnkxBbt3cS1+S3eU0tnLl5LeAXO7XtdIHAV7JYLT6KxANIx0Dm7HDuFYsPAFaqlPGVrK7nlz6JGdkkNwegXDJADGyE4gsAFTnMQz5zlgyzpynT2Kf8l19UrIv9Vsu2wL31c4QuzW8rnBOgCxl8+E+jmucuR6QBbAFI5c6R2Ij1hOPY5nsao/eSV+QF9c727n3pOXkBtYxDN0F0mnF5ybXAyzjagoYonZTj7LGiz2Gca/M21FcyWcD0KvM3AA6JCtBntIpZamH1YbR/rd/+7cOVimcBAAW8xeZCqwXGKPNBemI931kxNsudrM2Qchq/vO7f+FgIPpD5nTmC20X41mhKyiPcmgP7YCVVllVbb19A9be0WHjYyTomnI2XEF+kY2MABgXWCwWkqPAjK+srPANJBImnRwgeV2mlZUUO5sOtiiZ2OuWLbGDB/ZZSUmRnbp2jQNwaRbxzRsYfKw5NYtrDEBqanrGmluO+zjQNticxFiG9cYafOFFF/pa8fjjW103SNZEJm3miLMQe3rtnHPPt/37D/p6gr6I7Y48ALQAdmDYwVADEAHQZOy4jlidALk3vOY6z+6NjElExfiwBlLnm970Jged+Q17DFCN/1wbYg/u8gQ6X/va171svsMwPO+8873esMYFl12YiYBJ9Anw6LGtj9ns3Kz3HzfZiclpO3681dKjmbZy1RqPTbrtyafCpsHCgse3JpEV3gEne3scFMzND0nyQszMEGqB+cW8lzs54A7tJ7nR1IzZ6ac2uX50dZ10kBUd4RqATNoKCxf2JgCu1iL6Qd/pB7LjngD0Tvr1XAfgxTmxwhkDWJ3MH+YmoCrjBHtzcnrBGpcvseKiYosND7s8jx9vt4KCHB8fQDLWddiOrB3oLH+AaFyL/jK+z+3caw0NNe4eTh2AZp2dfVZeXujPLdiEeo7ynfWCcQ3rX4Ydb2nz+az2MR+VWEihAOg7dbM2omPImcRLbEo++MB91tHR7vIENAf8o8+MA2AfOg17lz4jI3QXWSvu6Dve/jY7cviQs1lZa2hXAP7NgTnqAsjnfYGyYdkyTuhQYVGJjY5NOMBZXo6eTdiFF11gjY0N9uijv/c5yTgBfMMqX79+gx1vafUkao2NTT6viFE7PTPpzFzc4QkrkRyHEz1FZ5k7rK28f4hJTd8AJ2H4ovvIjrEjjAdjdttttyU8VWCdwuxVjGA90/CYYT7RH/oHKIsO8ZsxVkIs9Bd9QIdYoxkjQG+e1TBZWcNhEuO6D3CMHjDOyJTQA8iRMQDM1jxhfoyOxuyKKy53pih6ylz7whe+4CEQ0N+Pfexjf+A5oA1PvQMmg6LJLH897/gvIFXsUn7z4d0yOyPTmaKAorjPiylKTFHc51kLFsJW/f81w73qScUU/Usth9T1KQmkJPByk0AKFH25jWiqPykJpCTwF0ngP4OiDoc6IBoAzjl3m5+dnrTpqQlbvmypnXvOJqutWWRTMD4nJhJMTwBUjDYMcuKQAoBijOIuh4ExPjbmxwSiyK1b4A8vxXoxFlNU8a4w4N773ve68fXmN7/ZY4ryfefO5+xnP/upu6Rh8GF4CcDEgKMcACoMK1zrMAIwPDDAnPkYd2nHYMHo46UdgwsQEyMMI0NgE8YyZclFbiQ2msgejeFHXRi9GAuwL5QEBqOS+ukD5VI/5QKK4r4IUzTZIKD9GHcYNIAi9Etu0Ep4I7dm+iO5CbQVI1Ju4wKPKEPJePyeeRL/hLiTjIFYj2LVIR+OuQGSnu7XyEVbMoGFBiiqkAAC7pzJEY8Fq/I0zgKuuMdDLDAOs7PBzT7uIg/QQR2exGd2zsE0ud5lxmPwAYjQDww3mFpcx6equsrjZzo7ZX7OATziLyYDk9TNH1mE+bjsMgPrk/Hjj/qT47CqfoEEtJnvkreYpPxGv5QhWExn2gEzjc2BsfExlyeGK+NEW6SvlEPZlMN/tVXjiA5yr+L20UbkIDYn7SSpFu7uGLCUS4ZeB8pzcxIbALHhmMfSHRocsuHYcCLcBPXCrissCm6vArfRw5AxPYSJcCC/oNDy8kP4Cdrj8q+q8nlCO5ABLEHYcsgYAIp7ccc/2XfSZQw4pBAK6L2Y1mwqAJCImQewwPwBWJHeUAd1ayNEDGPNCW0gKBQG5cvQnp9fsLYT7S4j4oQCBjBvKZPycZVlXcBdl/nKdzJj0zfkcMGFF9lv7nvAqqqrbaB/0A4dOuxgybI62HTNDspxLLBZZ50pOu/xW3Gz7/E6unsGrKaq2E477VTr6uqwktJCe/rpXfY3b7jGLrnkYm9TxNKcLQnzdLB/yNmi83PEoMy34yfaLL+w0D7/pW/YysYaO/300zxGJDIihMnZm862pqYVvkYG8O4Ua24+6v2AXVleUW3FxaWuhwAzjA0yR14ANow946H5zZgAzgDu4BK+pHaRXXftFmeioR/EUGS8VRZAzdve9jYfH9ZfyiE+JKAY4/k/P/cvdv5559vy5cE1mfGprKyyK654lYOKrE3EPA1Af0eCLUddi2sWW+3SGjt+vMXyC4o8qUpbW7s1HztuyxuabGgoZl2d3bZp02Yb6O+3/pN9DtTkZGfbg/ffb2npadawosEzkFMX6zPPFvT07rvv9v7AygOE8/jT7e2+hgAS4ZINE7W8vMITbHENMhGwBSjKb7koIx+AaGJAAlCFEBYwKPN9bqDDjA+MQr7rWcX80zoilqg2gwiv8Jab32K7du70tgk85Xrc5WkLoCgfAEbcmVlPkD/jDHN4ydIaZzwyZ9loQG/Qba1NzFcANMqmDDGFw7NywaYmZ/w/5bJxwefA4aO2uCqEqeF+7iVEQXq6eV+kS2wGzM1O+1xAp3mWUD5yVfgdmLTMPXSKhFr5+bkOQMKiZN0vyM9zTxbWLOqHGT0wEHNwODnUBmsIzwj0vq2t22O5Vi+qscGhmLetsXGZzc5OW2FRga1Zs9q6ujp9w5W6Y7Fp27RpgzU0rLC9e/bZ9mf3W0YEZnnUzjlnk/X19/o4s7lCnch8fHzSli1b6vrG5g7vFIwv7dRao7WUMQagROYAqMiH9wnWc+SBLnAfIDXrAXNQz2USOaGTbAzyHOEZyhpGfYShIGRHV9eAFReH2NishwI2uV4s5LBxM+UbEWFDt9caGup8TdczjrK5hvOUQfvS0hbsggvOt89+9rOJ0DuAomyiwIQVKKqQRnrPESjqO+p/4qPr9Q6hdxpugSkaTWN1TDOiXBPqgkRLuM/vO3jYDh4+ammR6H8ppmgKFP2LzIbUxSkJpCTwMpRAChR9GQ5qqkspCaQk8F+XwB+CosCgBK0PgCh/JP0oLMiz6clxiw0P2KLqctu86SyrX7bU5nEtzSuwyYkJZz+xoGLMyOUeEAjQEUDUiW7xRDsZcTfqcPCFJEsC1MRIw0gQ8IRh9aEPfcgNAOLXkTgE4wH3+ccee9TZZHwwBAVOUQ4gCi/kGLWUhTEuN3Fe8MtKS/08f7zk88Kv5EYcwyjAIE8GrgQSwdrCIARAUHxI6qAMMdRoTzKTjnIwvsUaJd4qhpgYnPRZLpYYSwBGGEUYKxiIYvLRV4xpjCfqlKul2HAco38AOBhCimkmJqy7MccwRIl3COP1BRd2+k37MWqTGXzUSZmKj0qflWhJLuoCnASkavzETuS4AFPqxJgHzEyMeSQk16JN3MufxlVAoZhJYs0CHlMW9wHSZeeEDMfUqfsFkgn8VWxXxopPMvtTjFvKo/8Kn5CslwLjkkFT2ixXT8pTmWJyiq37x8B2MpM2eYOA68W+EZNZLC3qxxAHsBAoK9Yr5xhv7tU40k+5zgOuoEewtyiX//yGyXbo4CHb8ewON+DRQ/ogMBzwEJlzDHADYMVj9S1a7KA1YAsGO8cd+Jya8nIxjgHYAJkwltFbjmOQU2dHe4e7+isGsM/LsjIfOwA65I/+A+qw+SEjXbKQ3AUKMJ7SHQGcGkOBCW5UZ2TagYOHPGM5IBaACusFcwMgFFdU9ATwjjmL+ygMKjY1AI/OOPMsN8R3PPusEZ+3t3fIl7jiokIbG5vwxCzUQVsAWAArSbQEuxoX+MLCfGeKstlEvOXW1g6rX46bb4a95eabbMmSWnvw/gccEMLVv76u3iKRqA30DxmsW5iiI+PjduTo8w7KnXPOZrvoogud3fnRj/6Ty6qouMCBEdY/xu7ss8/ycgHCfv/oVkuLZNjy5Y2J2MOMDUAM/b3ssss8+zaJUygfHWK9gVnGfAJEKi8rtte99jXOkgOYgYUH4xbWI3rGmMN8Yw6IPcma9g//8A8Ogj6z4xm7/rrrbffuPa5zMBZPnuzzBHboG6FO7rvvfnejh0GKLJSUa3pmyqoWwb6dsfyCQmvv6LL+/iErKi71fh09eswiaVFn7BJ/eHhwyCZnZuyUFU02EotZe0+3P+UAdimDtV6AnTbjtL42t7RZusfDzHWWKsAmABhxpXmG0VfWsgni5WZluX63trdbWXGx66/CZnR0d1tJIcmZZmx0YsKW1pIZPDwvBgaG3X0c2TPnqAf5obNKrjMUG7eighCeAsA3LzfHNxrFvmbOMjc5H0InZCV0+uRJwnAE4GhlY72DkWPj477+1dcvcb1mo462Ul/YrKLP2T6fxaJGj5gnFRWV1tXZ4wxpbaBRH+uSNv60KclzSBsZCgeC635nB4B7CNWCfqFnyJFrtTEVi01YQ0MAGJnPv/71A97murpFdtqpa919nr5qUxDwEHkCXCMP5KcNTeaGElN1dfdaSWm5HW1us8qKInj4NhwD8CPUTZGVV4TYzjxT9u7dby0tHbaoutKuueZay88v9M2FZ5552ubmQ2xlufwz9rSVeKRHj3VbcWHUAU3c/0nISL96ekZs6dJyXxdhl/b2jVthfsSBc9ZU+sM8QS6A0ZIZ/WHNpA9swNI3ecIA6CM72NYwW2tqFrsu7Nu339cl4p/q+YyO0U7YoazJ3Mc6CnhM2cxjxpg2sP4pPAFzmDrRE8YW93mSbAKEcj96g/s8fWe9xn1e4Urk/SGvItZrciAle24wrnpW63p5UnCf1nXGmpiiM5NTvhaSaGlmbsEmZ+Y80dLBI0ftyNEWM+KMphIt/dcNgtSVKQmkJPCKlUAKFH3FDn2q4ykJpCSABP4zKEp80ZAlPOSkx30W1/cRz+25etUKO/usjVZaUmRDA4MWWQixEzFscGdyV6cF8ziTvKxG0tI80RLgGW70GCvBhX7eohn8Dm7X/IkFIJBPYBjnMMR4wQawxMjG9Q6DFTc34nS94x3vSLj50QYxGTEKcGcDsOEeDBMADWX0dXeueIIhxU/EuFFiEF7ouUauvWKwijkJ2zI5uRIgGsY15wF9AKYwyPQyL7drxWAlviplKl4jxiy/qZ9jGCwYUhgigEu0EUMK40RlynhIZpuqnXLv5v5khiOyDS7vwV1coQooU0AYbUAWGo/ka+hfFsyXKMBoAI1l7CS7nwuspS7a57E843HnuB7ZEGpB98i9LhkoDOzjEC81uV/IFoPy6quvdoOdT3B37HFjkDq5hn4LuJa7tcYTw9Bj3MJqTjLDHjGaAAAgAElEQVTIZIgJ3KVdAh2TQdJIWnoCNJX8uUc6I7BY4y1wxEH2rEwHJQDEBICKhcl9gJgALxwTMCnmJseGhoZtbmY2kRQKPUQ/+KCD/CEDjiuWLEY1+g9opVAJ+QV5fh4gEMALlh8uqNzL+Egu/BbAzzwcHor5mMDA4joANY6j4xjqGPb0izmHzioOHgY21zJO6PvyhnrXMbkxM3bcD2uK8tBBMalwIwUUoC1co0zycrGUjvNb7GPFImU+cR+fEHogzfYfOGBf+cpXPRuzs5Ln5nytwLUV1iN1w/hDlgAWfIeR5hsCs3M2NDxi0zMwu/OcpehgbyVsVrKMZxnAC8b7xNS0FRcFN3mSgxFTNBpJt9KiIo+LmB5Ns/HxUevr67Wq6gpbXl9ng4MDdt4559qyZfXetoyMLBsfHbfsrFwrKCiyHc8+Z7/89a+s52Svvec9f+d7TKyFMAAF4JO86fCRww7KnHLK6ng8zgo777xz7b77H7Curl53OwfQpE8ANu985zsdcEEXgg4ENjU6yLrDnKM9MFvz87LsppveZFe+6kpnxAE6bd/+jLP4YLaykcPYE6oA1qiSZzEfvn377a5P6AcgKBnsibHMukOCKgDxnp6QsInkNsw/Mrijv2GtnrRde3Z5XMy6Zcutp/ek4Vl7+roNtn37DjvW0mpj43NWmB8SxBDuJcvDnURseGTEGuvrbeOZZ9i2p7bZ8bZ2a2pc7musQqAodiwgEfqKvrG+MMa0wTeSMkg4F/X1B/lwDiYpugYQrTWDe+kr6xo6C4hWU7vYjh494oxRJdRh7tB/5M5GACDTsZYT1rB8qWcgB+gjwzn3064N69f7MXQcnSULO8Axc5INQFiL2lAB5OIP/eY/8uOPEC4wVAGeed4w7ugB7GFAMjbltL6yAcU5xpJYnDu277CjR5u9fkBc5jD6gSyYYzwDGXPmFeAeOsbaw7wCTGvvaHM2NcA9mw60+Y477nCQDlkDytMGwHHWBeqW2/eeXbvsylddYQvzwWUfncc9HP1lbcP9HHCOcnhnYDMVN3s2OwBtX/3qq+3ccy+w//2jH9lDDz3gcX+L2NAYH/GQFldddaX3s6+v3378459Y/bIG35y47rrr7aqrrratWx+zL33pC75+M74AjIyZhzeYnPQ5QvxzNgnQF9YtxdhmPaFdSmZG3zhGX9/97nf7uvfDH/7QwUh0nXlHv5hj3/zmN12vAF4JTcF4wnTW2ACgIiOOhTjnrE8RX5cZF+J/ci1J0Q4cOujHVT96x1rB3GP9pD/MA8rUM5xNE84Bqh9rft5WrmyyW265xZ9T9OFLX/qSt3tlPPu8NkT1HkG4FN/Ii7u0i92f/Fx1wDQeX1zPfH5rPjnzPy/XNzp4r7QIoVnmbWxy2kOaHD56zI4ea3VQFPf5+H584lnme/RJsUtTMUVT9lBKAikJvNIlkAJFX+kakOp/SgKvcAnceOPbeTdNvCCGTfWwNAKKzkxPWkZ6xArysq2stMhqFlfZ4upKKy4sMBifXBVcm3Cv9twe/uLNb9zppyYmnSGK2+j83FwcXHwhbigGZTIYlQwsUQ4vwby0Y0i9//3v92sxNIiZhmFHPC7ihPGbl3Ze9hX3jJdpDEQMEa7FiOBlWwkclFwptDeaeOlX4hnu57tAWzF+uJbjGF6cw/hRxl0MQcWAFIMv2R2d+zCKFaNwFjZtPGYpBgwfjEvKU/w+DAyMFmSDKyuGE8aU3BwpizqSgTsZGspmi0zE4JO7Ne3MyslOxNDDoKEMAYoYZtSFgSdwE+MWoNFBXGJLzs5ZSWmJywPDHmNFYJziiSJn7qN+6pa7s4ettQV3ZxX7E/npj+swqOXSJ/YlbaEcDDXaAQCAXBRXjfMcpz7kAvhG/QKcBaChrwFADxnJKROmI/dQp0BbMVc9juzUVIJ9CrhSVEASniK/N5mxKxCTNtIOARMY4+iLx+rzeHQzlpOb7Toj8EBJhQRooxP0nXYgS+SCLsBOTE9L9yRW1E37aAeAA98ZB+pi7DVuyBkjm7LIQg4YMT4x9kKCrWiGM21pr/Sd+cIcpKzkzYKZaRJ+TdhsPGwB1yihCnMD/aFuAeHUKYAW0CxkvY56qA6MeEADyqA+QChloOc7MqEPgLcwlwRq0yY2OJAPdQrcpv++IZEdQF3CMSBjrqcsPgAcrW1t7lILmAIIRDsAFilPiZ74/sQT2+2GG7Yk4gTTT1hmE5MztnPnbistLXPGq4/TAsnSAgvb5TA+4TFZ6RtynYonpctIz7CZiQmLEGMyB0buvBE94tRT17gLLxtNADW0ifIAQmemZiwvr8AWL641Eg0NDQ3Y5nM2OfiD+zNxDpmz1ANYFhLgFHnfyCZ+6623OkhDfOay8nL79h13WntHp8sQfUEHWSfpD0DYwQOH7F3vepeDSdqwWAQzeGbGDh8+aOecs9HO2Xy2XX75FQ6sPvIIsQhx/2622Zk5jw1aUlLqCXAAjin31LWn2de//nV7YtuTtrxhuXV0ddj73vc+B+bIoA0QClPt0OGDvnkG6ARATUzWaEbEgV1ArrmZOdu27SkvnyRL1EXyKLLUHzr8vOsm9VZVVfs6RWI8YkjzzIHdyDq3clVwKQcIZb6hBzwvkIM8C5irrC/oFmPB+oBuMgdxnSdMglyamd+Ai8gSAEvJyJKfa+g38+CUU1ZZV0+nNTeTUCcnEftTTDmBsHLJR3+QO+sc41qQn29NK5pscGDAgUvmmtjt6D8gZGAlkkyr0OemQsLIC4OkQnre6XmVvJmghHX0QwxU1gDqpz3jY+M2PTnldXM/5zwsSW6u911rJ+urwDXfUINR2tdr0Yyoh99grdF6lxwOhPlKm9Vv9BowGJmc7Omx7Gi6LcyGMCrcJ2Y/ddNGAHclZGNeCPz3Z3ok3dccYoYCxtPv4ViIwZ2XF9Y7T0g4Om7LltX5M3f/vgP+3CXcw9jYqMVGhn1+KY428gohH8YToXJY65TsifeYsCFj/owhNjBhTJCHGKGMHeWgQ3KjFzOfY5StZwqyUKxYgFfkotjk9BFdoT7YtnyKinK9Lt/syMu1weEhKy0r8/YJqOU88tb6T39pD+PK+CrWb1vrcRseGrBlS5d6gjY+9P0DH/yAtZ044fP5I//wD775R1m0bW4+JNyk/rBhGOKOI3t5cSQzQgWUJrNH9W7jr6nzASjFTX6apI1ZuTYwHLMntm23thOdHlPU/iimqG8ykq2eBsfd92/9+i0pPOAVbgulup+SwCtdAqlF8JWuAan+pyTwCpfAjTe+7U+Aoma5WZlmC3OWEU2zirJiq69basuW1lhRYYGDoLiBpjsoF3FWqBt/C7AGg1s8oJ8SL5FpXgwmd9R3hihB8F9wmXIwNs4c5Tsv0hg7GKYf/OAH/VqYgST2AIT7wQ9+4OwkGElyJcMIwsAA7BB7BXYDL/YYJRgVGA6UC+AiF2iBf7z8JzPKlNFcwCLnBdDpZV3MNAFjMoIVn5I6Qhy3gURcL88oOxWYkwJOKUffKQsjhHoV24v+iIVHe7kWwwgwGLBHxq4ADOrEoJdRi4zEnkR+/YMDiQze9FNMJsZOv2kH/eGcA0xx4HJ2bt7Gp3ADLnIQTixI+iBXQspRLDXF9JRRA1C+MDvnuoQxKzaoxl/gpRimXAMgouMYfLBhYO4BlNFexgXgQmOmxEcCFsX8FXhdXl7mTFFkiJzlpsp1yBljXuzSZAZz0NOI1RCXbnDQxxD5Y0hTdjIgoP4CPihuqLsil5dZ/0C/ZeXANgvxQxXGAFkp+QjlBTZ2po+d4sjOz87b9ORMIiyF5Md/sWMFBGo8aYPc+oMb5PM2MNifcFFHxmKjIhPuw6gnFAbGrYxX6ogNj9jkJJsDIV6rNggon/NcC8CkRF4KU8H5kM27xYqKChwUZT5SN+XwRzsZO7GTYY3CEgUkQAeQA7EoCwoLfF5Tt4AJ6iVuq8+BSIh3Kx0U21hzeWR0zO68805nNsHE416B7ciHjQnaS1sAAwBK0TeOl5VX2txcxA4ePOyxJQVCRzMybJa4wHl5DpbhysoiqzAKyAvgNJsQC4DaxKAtJTnTsE1PT9jSulq79NKLnRWJftAmEjnBPD148JCzUMvLKnwt6+ntsi996YuegAVGOcAPDN3e/kn74uf+u4N3/Ea+Yn4qqzXJUZ4/dsx+8IP/5fMHGQMiwfRrbAxgUmdHl5fJeAlMXrNmrYMoTz31pJ177hl26SUX2iWXXGo7d+5yV12St+3Zvc/d3S+99DLP0o4b+4oVTX6O+Kjvec97bWBw0Apw7y8v9RiYN910oyebwi358Se2Ohja3d3pngZ5+bl2ww2vcdD04MGQrGjXrj326CNbbe2a02xxbY23/cCBg7Z3334HRAGlMzKzrL5+uYca4Dlx4kS7s05HRwDBiHkbwqcw79EJnhueJGpm1irKSl1vBLDzTOC8GHHM2aKiYgdY5B0wPDriGbEVlgLdByhFf1jLGQfN49n5WRsdG7es7IiXyzynrqHhCasoL/QytAnBeqOwJmKdE7cbfc6MBia8r+f9/V4+ZdFOvjMvlMVcbFXWZ/SH+vjoeFjb2YjMdhCU+pGBNgK1SSiwE2A2OzPL5yt9ADhkbhw83GwFeVmJpFxitlImwCTlnr7+dDuM23s8pra8O9Azno2svYSrYG4z7ymf9Yx2U19RQYG99rrrrK2lxXVbMZa1gYKOwniH/Yvs2CRgE5X5i6yY5+g618OSZ3MNYBGmJ7oLYEy9yIgx5D7FLKc8gHQAURIl0kZkzPOW/vHHNQIYWTtgmtNH9Iu1fUntUrv44kv8HQRQW0nraAcyh/UrYFMbocxR5Mv7DO88lEO/uJ/nHv1gvXDX/aNHnaVNDFY+StIE65R+HTveYqMT47a8ocF1hDqRo8adPlM+zwFkD7jOesKmCeV2d3XaU09stfKyUt/kEPD5z//8z9bSetzWrF1rn/zUpzxWtzZtAUXpU3hWBQ8RNik4/8cAqN4F9X74wrtjiHHOO2Z6JBK8VNIznPFukQw7OTBoT21/1jq7em1hgW3XeKIlFt1Q2Atv/ZHgD5UCRV/hhlCq+ykJpCSQyA+SEkVKAikJpCTwipTAnwNFcT6amhy3hfkZKy8tspUrGq2psd6BLEAtDPVIemCFAor6iyvZ5/Er5/1zLnz3bPSAYPEX0jgZ1WNy6qVXA8BLs16IecHHYOPl/CMf+YjfT5IlmKEYM7hWYtzffPPN/jKPIcLLNe6fGIgYV4qDSZmAh7BDMIDlPiwwEcMYYwtwhpduGamAMBhDGA0YqrRJbskYd5SjsvRyjxzUdow42kSdgLsYFxgatKNm0WI/xjXci/FBPTIQxTzCoMfIoxyAQIxt7qePXCOjib4gI87zB6CF0YQBJ3d7ykZWGHlFJcUJkAyDDmOZ+jFWBFAJpJU7tVixJGqpqK5ytgf9R370jfGjrxhQtJs+yd1ZTBbkg5tvTmaWlRQHpqUAYRmXlKOMwx5DLDvbjT1nnMzNuWGHEYsBiuulQGdki/EsxgyGKW2TYU4fKTuAuMSyiwXmZZxdiDyDW/1kwggWGKi4dcGAS7MoDJV4TD/q5yMmLXITU0eMTQA8ysUQzszKstm5kMUd+QkUpQz0CiCKcaIMgdL0gfFzpk0acy7dkypJvxSHFvmiC9IjufFr/jE+GPRHjhw2YjMqli7tZLxoJ3Vo7iBDzRPFjjvZ2+dZ1sUWFwOJfqB7Yj7zH1kzHgI5KYNYisRonJkNbGzazB/XMYbIj7GA5YjOX3P1Nbasfpl9+ctfdrCVzRHKpV2UJ2CeNvNbGx/IUeEoOMccZnMBttemzZvt0Ucf87iib3zjGx2wkC4CFOJGyrhSH8lyOK8Eatk5rCEz1tLSZsUlJR7OIDDQ0mxiMgDZzoKaAwiIOAM/AObjzlDKycqx6EKaZWdmWHFxobWdOG5FRflWV7fEzr/gXI89Sj8AKmA2wkocHBjyDPcso5wjmQvMT7m6IgNiH1599eUOXnAN7sLMF4AMQF3mDbEba5bUWmxk1NdKbWLIPRXAEPCFtRD5MR8YG3QC2eFSPDTYZ5dder6dfdYZdtZZZ9tjj221/n6ymy/YU9u2O0vzjW/8W3vwwYfcPT6anmEbN55pv/zlr9xNm9AR2Xk5NjdPyI5Me9/73mtXXvkq9zLY+vhjnkSvoaHek0PBpsalmaR9xJH+8Y9/ZFu37rElNSWWlZnj8gGEbu/o8ARUxHyEsQrwmpuX7yA0zxAAGPqWlQlDPtfBYNaoltYTtu60td43wCTAJ8aPeaBkXZzjGCBz/+CwFRfm22tfc4Mda252F2bpLrJi3e3q7vHQCTB4+YixrucdQO/E5JjNLxADeNKTLjEOLS1dVlNTllj7NN9h3jGOTz65zWN95uRELScrJFlj3jN3tTlBO1nf0XueX8wl5gNtQ4fRl+BCH2JEq6+MP9czT5l7ipWq9VQbG9THZhsxuQXE8qxlveIcfeW5xnNJzxLqVFgUZMXx+QUY6zFzPMsZ8QBeYUNVIDSy5AOwyPxio4H2lJeV2WUXXeSMUcaL+ugHbQhM+CGXPWAhekw5jBPrG3MafaAesXnpK/fwLJY3AiAv5wFQWWvETPeYrl1d1nai1RnMrFEwhJEpQOvWrVv9OQAQqo1Q2kU4AI4zpzs6Om3VytU+F1mP0TvmIjJT7GQY0tTDMUIL0BZCCdBG+sC7EHKkTu6lLO6lDsBdxoH5ThIoxp5jyIANhE3nbLanntluh58/4jpEDGHWEp6xyBc2Nv9ZAxk3ZKFklvS3vq7Otj76iFWUlbn7PLJk7D/+8Y/b881H7ZQ1axKgKOd8AzkeWia8WwXgHga5NgvFGuV66tS7INfp+cCxoEfhnZMPjNDRsQmbnU+znr5+275jp/X09jtLNAWKviJNm1SnUxJISeAvlECKKfoXCix1eUoCKQm8vCTw50DRzPSIJwKZmZ6wooJcW9Gw3E5ZtcLZAYCdHhPUDZh037V3gw9X+TgACigq13nA0hcAz8AOTQZFxbpMBkdlSPGS/9GPftRf0jEEcKHnRZq4bcTewmAM7mij/lIPy4SXeNw+MQadbTU+nshyHdymQ3ZxxfnkmL9gp6f/ASgotiH1yT2Pl3bAFTFEBRiIcSN2IccxFOSKRtmUoYRHpcUl3laMVzFoBA5ieGHUUAYGH0a53O7F3qINAFoCnpQ8B+OJMsXUlHu6syo8QdKMt2tgKBiGcium/ZSF8TM6GlhEEESdALyAIR7ALfqBq+qSuqXOwhI7ycG+zEw32GS88l1GEQapYsLhfhcbGnbgQIY95cpVEF2hH2I6UQ7GrwA0jD9AH9hEyFCZjsU61bgzxsiRfnGdQEf6fPJkrxu1yJM2KjZg8neFN0CGlC3WIWBg8/PNCTAeQELgqUBigAXpmdxSqZ8xo/6RMdiWE65Hiu0mN1j6pvFlvDR2GO/8MR64A3d3hfigAIn80T4MYfpKf5AtBjGGrMABsYc5XlwSXNMBCdyNs6LS5drR2eGyFnNTYQ8kB4AlAA3AJ/ooYJbxEyCpRFYKnSA2dnCRxBU8h3Ru3uYs32AJYAjlAc6Q6Ryw5dkdz/r4bTxjoyfy4BoMfXQJeQksRqZyoVdMRuQml176yVwCaIjFRjxBD3PmM5/5vF122YUuM+oDOKDtyAOdBCx4/etf7zoNI425SAKPvfsAN7otOyfHJiYnXY7oBQlbqJeyYUQBynm4iRlA8Gn/nhXNtOqKCmdLZ2SkW2tbi2ezXt4Ak63MQUFAHQDh3t6TDkQCrrpr+yBA75Rt3LjW2yeQRCA4Gd9vv/12O9babaevXeHyBfSlTWyS0Mfu3h574oknrWnlqvjamOvxlwF/2URhw4F4nUrSxngsXRpAop6eAVtev9guvfg8W9G43DZvPsdd52FnAvpue/IpY3/sAx/4oLW0HHfguWnFSu8DzFRnE5tZYXGhDcWGfK0GFNy06WzbsuUaW7683n7xy7utupoNlXRrbT3uegKQ/rvf/dbXJ0Dt8tIKDy3QdxJGLTFeY7Zu3Xpn7nZ0dllsZMRgAwNYH20m9iUM8JiHfvGNkOk594CgT2Gu4ZocYstq/tFWznO9QqV4GBDckgcHfd1hPqKDAXgNrDcBqrhIk9youCDX9ZW29/b2W25upsXGp62qIt9lzNxEZwHg0RvGHBlu2HC6zwXAR8Y8Ly/qMSbRQ+a/Nug0TwHiaB/MYdrMXES+rIGUwTHGX6xHrVGM+diE2eLqwNSkDIA21i2F3EAOlAX4Rz8UcoH1Btm0tp7w9XX16pWJzOaUwTpC37i/uxuQ1uLPYjYB6vwPmfH8oP8A0eiqGIZy8Wcd4RmCzMk+3nL0qBUVFroMxKCnHXz03FbCOIGqYu5zjVjC2jTTRow28biXseC9Qu7d3MeaQ5x02IrBVX/KQWrGPCRsBKTGK2PGCgoyfd4PxhasqjzLrwXLY/yHhymDGNQBECa0dUaGeVgTuaoz9vQtbNTO2fiUWUaENuDNwRoTQp1MTLC5ZsYKlJ9jVlu72GXAM4DNYK2HSmDVe3LIKheVWVcPngLIi5jc4XkPg7+3d8QWLy7xMvTeo9iirKdDA2NWWZ5vTY2NHucUmbGuAooePdZsGzZutA9/5CNGDFF5f/CuyAddZSMgPEteAEUZZz0nOSePF3lB6Dfn9M4ZPAKiNjY+SQR8Z4o+/cxz1t3T92dBUcJFsQ6lYoq+vOyaVG9SEkhJ4C+XQAoU/ctllrojJYGUBF5GEvhzoGh2RtQW5mdtbnbKsjPTrW5JrYOii5whmO4JMQSKKqs8DkkOhMIGmcHFj/tnPX7kC67xC3HWaHClEgsgGRjVd174eVnGLQvjZMuWLf6HsQqbCUMKowrjC1CAl37ADcXJAyjiWhmNGCi8VIsdJaYfvzGS1BbqBYQT0Kl7MBAFFmFMKbutABQBrmKdqh9iA1IHhoYzlJqPOfBBHWJhyGjB8MLIkGvitdeS9TY/wRi95557EjHilORGTBb6QpmwV5StVsARxhVyBEiprK5KxE2VeybnlGlcLnGK0cZvgY7jE5O218GjUTeSMVTpI6AYhityBIiT6yjThjHhOvpIRu7SkhIP64UhRD9pG8Y48mWc5IYtwJF2wUCFVQMoyvg7QBHP/I58aItCKQBCMC5yD6R+AEEAaOoiruWKFY3uYqkEKGIGIR8y6AqQpMw/BkWHB4d9NaD8EIsuz/WKdlIP4ILHnywpcVACEIH28HG37Mlxn0fcBzghcEH9xiCmXMpXVmr6JwYfLtgCNwTwK2Yb/zmGvNBTtV2utWIkywilDZIl11Mf8mUc0QllpBbrs7ioxJYuXeYbI3JR10YB7WXMmCuMN3OQchh3ufaHJC9DNjkV4t3JrRI9ZK4xDnJLZXyJMwkgA9hD2ciK5CYC8sWSY7yoQ2sA8lHbxYYObRm17p5e32D57Gc/62OF3KkTJhcuqlzHmFEmukQ5sKyQzXBszDKy8tz4Tga88/ILHCgmXiwALGvk7PycA5rEMaRMAO006pqbt4nJCSvIy7X5+Vm79tpr3J0cthz93bBhva9vtJUERj0nR6y6MoDYebn5Locbb7zR4yojL/rCuqLNIcYckPOiiy6yu+++291rcaNlXp555ll22+23+/goZMjRo2Fe/B/23gPIsqu6+12dw3TP9Mz0BE3QjCZIjAKSSAIhkIWEAINtiSgwth4ggREZUx/mlWOVy8ZRxM+YB3YVvKIQFhgs4CGCwigRRFLOKE7oyT2d46vf2vd35yDA4jNJgnOnpu7te8/Ze+21w9nrv/9rLdZv4ixmGJEW1moSHc3F2rWHxYMPbo9ly5bEusPXxIZ1a+O4Y4/O5EKf/vRnErAlqRLs0J07huJd7/q/E6z81Kf+IzYcsTHjfX7j2zfEiqWLYgLGc2c5aAAMBYg+bNXKuOCC18fGjRviiisujyuuvCxj/lL/4sUDyRKlzS9+yYs4Y4urr742Y4Yyv3CJJ7zAps1Hplv8/uHhlKWzqyfHKPOR2KOwWbONs3MJbDI+GKeEZ6Dfb76ZREXrsk2f/OQnU5eMP92ancMYELNTk5nJnnHJ3GF80F+MIZi6ANDJahwczH6gDFh9W7dujbHxqXjLW1+fMXy/9KUvJQgNWw+2H2Ob7wDjAf/pU9YswlVs3rwxmfE7d+yIL37x0ljY1xvnnHNO9tWnPvWpZlsAF2EGMxcASvn7m9/8TqxfvybXThijfAf4ir6RD1AXYJy1AKYg7bj44otzjHAYybrGoSMynv3Cs2Pn0FDKCJsQHXI4yT2sMXov0A7d1imTdZBn1/btu2LL4zZkWYxHni0e8FEPspiRnvo5kKDveV4WgDNibGQk2aqGuJAt7hqr278Mdfqd35CV3yiT9Zn/smZpu+XxDPAgjXWJtvGc5jNlANLjZi+AJ0OVMQCgytgGKGX9E6BEH3x/6qm/lSA9sgmi015k0nOBQyvL9oBYTxDLY2wCevKsQm8m4vKg2PA7JIlDfkIPsVb864c/nOvS2S96YY6xT3/60+l5A8OYfkKXhCCif2grsZYZM+iftXFibDz+41MXxeOOPCqZoowzxum73/3uBEWf/JSnxNve/vY86HLfR2gRD2hZI7lH9/mqt4DXGyqH54OeLnp5EI+a518egrVwSDsdbR3dGVP02q9/Kx54cHuCzf8dU7QGRX+NjJm6KbUGag38TBqoQdGfSX31zbUGag081jXwSKBozM5ER3trus93tMEiWZGg6JrVqzIRSDI9052pNdk3maCF0/f54gpLzEwYYYCiJdZoMQAETYkx9+NAUd18uVawBFAUkAHjjKyrGPIYmBj5GPt8JlEGLmp8xngRHNO9EOMKA0gAE+PAmJAAJrq8YjwZj5N6MGxlE+mijgGsW7eAogxMAVBdvbgHQ4iNvQAQRhhMSQwZNv+ALgBesgxlo3IvdeLRYlsAACAASURBVAsU8ZlreWEoG+NU10QNMQwZsx4L4lIn1yEv9w2PwFScaMY1FQCuGiUai7RNF0J+B/QB5AEkMLu5bFwTe6BrACTkkG1lfyarDvZwAyBEbsqvsm9pI+NIuQFbYTQBXqADDD1BKtohwEO9tJP+x2hCpxiHgA18pi3FjRIDuCSCkO3LPfYj18gUtT+KIUd81ZZMJIabMG2TIVttA4CKLEr0RNsBAIrRDahGRuoyJ3gpM7IgN2NQ13DKYl6ga3QEYA4rm4zJhgSoji9Z2bJXS7iAwtI5FMutPWZnZmN0rIRb0AhFR9TnPDCEAnXD6OTV0UFSnF0JXDDXeD/kfj2TesNIBlRgXPOiTNpu7FXAP0BRZTU2K4Y3QBKHEpRNuwWFmd+MFdhygpGOb5N6UYehLgTZaZt1o1PYg4BkMJX+4i/+IuMPUi4vAEn+BqgDxGH8ApwDdKAL7r/jrnti0eLlMbSrMOaQYWyMJCmLkn0EGJgHOjMkEpmNaGmNtvZD8fVg0S9fsiT27d2TCacAedasWR0/uPfu1CNg+bJlg1kf43bHDph+JQs042P16jWxdMlggn0kFdnyuM3xjGc8I0E52NMyd5HrVa96VYIezE9kBUQBjJhsMMaprzDIpxLsHVhEUh8YrSX8CWOMebJrN+yriAsueF0MLlkSn7n4U/H0pz413vzmN2eyFdzkiaGK2+83vv7NeNvb3p5usnv27Mt5cP/95UACV/rde/fEdLKFF+S8ZT4csWF9ru3f+953k8W9ZMlAHPf4Y+PBBx+IH/zgnmRMPu5xRyXIe/31304XeMBRxjTxQgEWt2w5Oto7Oku9+/YnI+2ww1ZnLNMDw8Nx6Ze/nDKeePwJCbzigouOkIFYkiTZYd6jK8a0SWqe8ITjcn6w9iRAFvNx5MYNcestN2efwApctqzEDJUJTrnc47pIHYwlWMqLFy+K4ZHh2Hzk5rzf5E48DxhrjFVAS9YA5iNzj/Ge835+PvbtHYuTnvz4bLvJl5hr1MVc5lp0K/OcuUe4AMYuc0oWOfOAF+xEPRgEDgGbGV+u/YKOzOe+/v4EvBi4lsecBSCmPcjBQSUv/vawEJ0kU3waOfak/rl2amomVq8+LNdHruUwx0Mu5jD6MekbuiDB3JLFA7mXMNQLemHe83K+C6JRB78xDg2zUxjrM1kPbS4eEiP5t54GrK3qknKrrvSE/jBsj2sf9SEnY5WDFpnrlE+5zE/koJ33/uC+5qGdh1aWQ3uNj82YYc7LhHdtBhymLJM7GcKEOmk/bfCgCrCVcUG99B/zD/Y0zyDDIrA2MH4BcRlLzFX0xYu1lfWYF/FMn/H0U+Lv3v13sWLZ8mZoI8bKBz7wgbj19tvihBNPjHf+yZ8kU9R9HPHnfQ7BoC8HMOVQ3AMp9wfUUz1s4jO6sT9Zj/BO4jtAUbLPd3YvSFD06mu/Effd/9AjMkXnMgVexL988L01HvBYN2Zq+WsN1Br4mTRQL4I/k/rqm2sN1Bp4rGvgkUDR9paIzo62aInZJih6zJYjExTFkMe4nEt2VTRB0fY24keVTW5JJDQVM2xc092+uFIle3S2sKd4Pdx1nu/cHAssvutd70qQhViCL3vZy9KYgMmACz3AGEAKBgrAKe8Yr7rEY6zJsmRzLcjCZ0FB6pQlStkYk7JDKIf/GGd8z8v4hFXwyXiG1qE7mOwTQTLKxzgYWLgojT2MRgxmZMH4oF4NUgCMEouwAG+CfAUcKVnVuVaDr+qijHFGm3TN1jUZmXt6ezIeLEYF92j8yDSkjRiSArzqRKOTfgfkgfEFULZ7z+4m6EWZGpMCA2m8NJJ60D5AdDInzzXAKq6XTUj/CJbovotOuc/4fegNnQgoohfu8914cJSpYW6YAH7DYC0hyUo8UfoX/SqvBrMgrX0qYMzYXQxQMV0SiAlKOx54x4AmBiEABH0B2EJSGYzZZIPOFtay49BxUFwlC+uZe3nJaKK/+Z229/QAUM7ntYwb410KSstkzrnY0D/38plkNFu3Xp0y8cJYpwzHkWA3Y0v3RcA55GA8LVkM+7OEwEBXjmnKNo4nhxMAGOhbcIeySlzawihnCYARRbuoP2Vo78jxiT4O7D+QWaopF6AEwIjyKVMQgDagb2PzyqSVAakbLv0MwLBzx86MN7lvf8mkTdsx9CkXw59yAA50neY7mNoACwA9MNNvuuX2WHP4hsxAbxxGgMueXlifxBSejdaGmzZxRWcb8ZMdrwy9mYmJmGvEWoRxBjC1Z+/uBMpXr14Vt9xyeyxc2JugKOXJGqYdxBhdtWp1uqTTXpMFoVvACddVmd2uBcWlfzZjnQLsw2zdTobyvgXpar54oD/X9vEJEl2RhKc9+hf2ZYxT4u8eddSR8cd//PZY1N8X/+uP/ziWLx1MUAQ2KKwyyqTfb7rx5njuc58XZKtHP7i7f+xjH8/1BLCFpCusHU2mcl85NCKcBSEljjxyczLYkAVXekDSZz/7jGbIBBjwg0sGk81Mkqfvf/+G2LFzZyZ0YmwDeJNZ/O57fhALFy2KM5/z3Bgfm4ivfOWrqUeeI1dcflmOQcYPawN6Q4+MLcbJ7t3DsWXLxhwjzIeRsdnYeMSqZCg/cP998Z1vfjuOPWZzzmkYzICy9BWsPQ7o9DxgXDEWAblYnwA7D46MxIqVy2Pn0M4c+/QTuuHQB0YpACbPMPqLsW/Ma3TE+Lzrzjtj86bN8YLnPz8z3X/2s59Nditzn+ciY5oDBIBydMQ69MpXvjLnCaA1Y5p6aDPjCYYg41rglbULtiftYUzRh8w/xg7P08VLlgCZZ1Ix5inXM+6JfYkMxI1lvtDXMFWJaUtMS15nnnlmrF2zJm6/7dZ0g2fO89xmniIH9bL+G+tY9jeyUwfzshxulozorHse9rl+ex19l8+bRuZ62kAbkwUdJUkWfUM70819377UB+sU/UZbffa5tnH/vn17s37K4ff0jJklFAaHxXMpF/pELuOKUi7lKc+uXbtj2bLlzSRxeajcWEtpE9ezfvoson50gm4AN/VQMNyADFjb5/7HZ1NxVy8Z6Hn4jY6P5f6NungZN5161KceHLYLvaRnQFdXvO89749lSwfjTW96U+oUDw7CdgCKPvFJT0r3eRL0UW8edLe05OdyCFlY+XztM/rh+2nucb1EJp9hyJkxlycny2FmR1eCojBFcZ8n+/yDDxHLvf2/ZYrWoOhj3YKp5a81UGvg56WBGhT9eWmyLqfWQK2Bx6QGHgkUnZueaoKine0tsXb1qjjumMfFqsNWNjLMt6VxC8DR3taWG15AUf5OIGUat+jJmMbFqQGKoihB0Woi0ENgU2Hu8F9mABvyd77znWkw4iL6ile8IjfwN9xwQ/zLv/xLvPWtb02gCUMQg1eWB5/ZrAO6yASRJcq1bPxlKFKXrvQaDoU9VcC8jHtYyazNZlx3Yw0YWXnoQUaZbTBOHQYRAFECsDOzaXBTH4aO7JYS3+5g6lAmKMYav8sUpC4Ai6npqSYQKKNPZkaJ3VVcuwXGKJc6kwE5N5dGnIakhhDv/K7bNnqRfWeZgDwkNQFwMFMt1wAwcB9tVHb0pws8dVHeKKDAihUxcvBgk0GbGa+3bctxVI0TCkiBzBjOgFIADriGYrRSFwCnoQa4D8NX932ACABzZDObs8miYOOVMBCl72Voci1tEiT3dxk4jk+YKsiKDAWk7Mn/yAKggbzoEQMWI54+YCzymft055bNw726cmKs45YKeEH/qQ/d4nnftu3BZGwjK+Mfho8GqDLKiqoayhivN998S4yMwNDi4KIA4+iYFzoz6QyyU4ZhHWT8wlKEJYtsggHqlWv4z2/oEpADkJE6ZFxzLTH5du/ZlTIzZ/nduK6MHccMnzkQoTzKUXcCHo876nGxoK9ke2cuoUPAnsUDi+PgSDkYWLRwUQKtZKY/MHwgmYQ33XxrAmqAWOiTAwjk453DFu5DBvqMMciaIdP8wW074oGHhqKnt7B5AbZInkICLUFRVsYEAOYjY++iZ8ZAzlP+t0T09S7IcYkOcR8noRAysIayTtLvtPuhhx5MN3rGK+Mm597CgczuTnmGUaAcAEPGHnKgI8aGYIrMa2Sh/0lEBEsTNij14RK8cFFfMvwL+NobY+NjsXz50jjttN+KU099Zhx51OaYJqnTXXfHzTfcmAmVLrroouxnALu7774n2ZAd7Z0ZF5b+Wrv28Ljsssvjkks+n8AqoCBg0a59E3HCcZti4yYAuvvjpptujeOPL0xJxgJyUCZ6ueANr09Akn5eNjgY08Qz7ujIg6Vrr/t6XHXV1UECOBi1MENJeAUwum373li7dmXjmVKyvh++dk3s3rUz9YyMHqhRF2AhICBAIt+jX8YdY5DvAdD7Sfp07dWxcsXydGd3ro6NzcbKlYsTCGQsJrDfSPTmYQfvzLG5mItbbrk510nGBcCczyd0I1OQ7wTGXJO5Z8P6I1I21zbGqWxsrmecMB4YQ15ngiFBVsYu85v2mQhOxiRjBJmUW5ZnHmi2tsQsSf3Gx1InyM/c8BnK+oEuqY/fKJO1DJ2g366OzpifLYxyn1G0KRPdDZY1kv4nEV0Cj51dOZc9gOAAAfko14Mz4z0LYlbBQBjfPGNNDCXz33id3OMBLO3zgIj+R0YZuMiPrkZHYZQuyPAO1cNSQTzK1UOCe3kuMp/okxKeBsZqbyxaVJLvGXqFunz+emCqNwv9i45YD3jnvwdq7mWqh6bITt8LrCMH//P5tmxZxhXu6u7O+mDHc+CELKzFtJ+1Av0KeNN2rmWMHRw+GJd99bLYvHFzxnunj3k2f/SjH417778vnnnqqfGGN74xw0OwtuZ+sJF9voDb5aAObyF0pseQjNGq9wTPJJ/B3CsoOtGItUrSu8mpmYwpSqKl675x/U+Vfb4GRR+TZkstdK2BWgO/AA3UoOgvQKl1kbUGag08djRw7rnnzeO/XHLARxhjic8skC1zs9HT3ZmJlmanJ2L54NJ4wW8/Jw1C2Ey6zwNuABCle3yDfUcZuBfzG2zA6anihsWmGuO7uEQXd6oqK4/PXFPA05Kxnr9hI2GkAooSR4+NPrHZYOi85S1vSeCiGPojTeYedWBQAQhQFgYe5cm6pG7dpmV7VF3MZUy4QU+9NFwiZWEUAETma0uTvWY7ALcoUzdG3YAxQPft2dt0+caI4sV11IGMtNsYjLrQ8zdlwFIhc3OJ91cYh7LCZNZceumlaTDyXzdsf6MeXCAxMrkXw1gD0UzjGEeyNQTZkuE6MBCLBjAWZzN+H4Ye96NDY4jqEsd3uihSFv2jMZesSrLSNrK/m5hHNqIMP9olYEY8OuKifehDH8p4dhh+3Ieh/epXvzoBIQAx+sd4rbJbabvANf2DQQsTjXpy7Dbc2GXkyZK0P9ATn+1PxrrjgVhugDUmKOEaQEp0CUAC8ELdGOeAKwD8uG4DwKG7jHs5NZ3A3SSuv3v3ZDuSUUpM3paWLC8ZjJ1dCRZ8+9vfihNPPCFZZYYKYAyhDxlQD2ex0j/FJXx/jI6Op3yyB+kb2oguAUOREeYW9WKga6QPHxiOO+64M0giQ/+ia0A46tWVn7/RBe02vl0BQlubiWwyydRciScrmxrZaKsxPWm/rGxi3gE+nX322Xk9YIFAsqzuZCQ15qkrsTKiC/qU+UN8y3++8L3plj4yAljdm+OYdUTgRKDHd2O8wkwfGZuIL1/2jXjKk0/MeQOw+sUvfjHWrz8ibrn1tqyH8QZohOHf07sg+yjH/uxcHBw+EKxynQ0WrKEpYKCNjk/FwMLCVEdH6Jmzp76+wmAHxNw/PJnsfZpL/6BXxpCsQwApXuhchrmHKsiRzNLe4s7LYj84uDQByJGR4YyTSGxTPsOk3L3nYDzzmU+K8857TSZf4rv+vr4Y6F8Ye3ftyTH88Y9/PNdS6kowi+zve/cFY6UAHvOpa+RKdv7MTN7HWKPPOUhgnNxww/djZPRgznHmCa7zjEvm6fnnn58HYgWEK4n7AJfpr1tvuy0z28MU3b1nbyZ8gk27eMnSuPTSL8fefQdSF4XNPx8rVy6NudnpWLF8WbIpOUhBdtmZlE0MRfoQQFz3dsZHAucrl8cTTzg+7rv3nuacke3JHMr1ta8v76O9upQzRxgbzKv5ljJWBctZV7mP9gEgAhAyD1mHPbRBt/QdY/qwFSV+Mu1iXWBu85m5b9In+pyxYcgU2uXzinupq4DfJaa2Bxz87Xros446aVOyBskc3rcgtu8s48zwMNXnlWsj/e+hnAd07Rw4Tk3GyHA5FHP8cx16JzQKIB3rADrhmuqzEcfn2++4I/cQjH/q98DPwyxkzYPaBjtRkFQADr0b/9i9hgdEvKNLyvLQi/v0toA1jbu/c1rGv6FHBC7pa/57wKrHQQH/ABjLARK68jDWwzl04tjw2aMMhuyhzYwx9z1871pKuYwhDivQBXOMcYUMA4sX52EHI9CyC0jZmvOSMc/6b997OAy4y//WaI33v/8DsWnDpoz3zpjjsA33+dn5udhy9NHxmvPOy+eZoD+gqIzaDCmS61PxCJAJmnO68Zy1n5CX/7xk5nIYmIsf33V0ZUzR+Zb2GNqzN5miD23jOdL2I0xRtqc+I2pQ9LFjq9SS1hqoNfCL1UANiv5i9VuXXmug1sCjXAOPBIoSUxRQdGYaN8/JJijat6A3wU7iQuESJSiaTJIfA4rOAxwSo67hDoVBW4Ce1twwF6C0uKgLviWzYLYkbMLwYOONGyBJADCM2fyTtOCSSy7JJBH8xsYa1qCACeAHIAEbaerBuMRokY1mXZSPDLqvC4bK/NM44V7uKUytBc0kHLrg8xvX6ganS6DlOxw01NpaChDnPfyukZaGy8BAkwUj4IBMBTBtjYMjMMwKYCbDSKODsnQJ1NCV7SkIiAsxceEw2nRX1F0bGY1dpmu0bNc0RNoIn4BLe2/2k272uh5qwFKOoBdt5TqMTdoniCYTBlaLIC7sNhlSXE+5uH3CWuE67gEIwOiTaQOoQn8LGtjPyEvdgr9mQ4fFzFjUINag1yilHOoSmKQMgIcEtPfty5h2yEMSChKQEOeSMcZngDPcahlLGYuzEbOO+wsgOxmdHQVQRE7+07fUx+/8jZEpMIEOMFYBUzIb9PxcjI6SIb24J6I3s1QLkstqBHTiZXKOEqoBoL7Ey+Mlq5d7aRttx/UVkFnGGjJxb94/Xg45yPQt8xn9CcwbxsG5IjDtvAaASwbsyuL6jvwCu9QtgKcBi3yAxDCaNm3cFGsPL8ltAM5gLQ0uG2zOb8abhrjAIG0f2jmUemPc3XH7nTG0CzChxOu1jyiTEA0CqTK7ZIlTHsDYth07Y2xiJhYNLEm5ZVRNz5QwDO3tHbk2ogdcuWFk8cq1bm4+Rg4OxzxzfNHC4m57oLBFuU/GdzJlZ0nytCrZlYxXmIXM+2WDy+PgwdFMbsR6gP7olwRiR0eb4DRloI8qm43f6X/AdV2PFy6CyQwzlnL6Y936w9NlnYMDGOkvf/k58dKXvSSB06GhnQlIDO8djtWrVmX5HyZxy8xM1kOZJAEivAN9C4iCmzDxa3Ftd61nvgKmkJAIdifxQgvjrSdBZuZRMgeXDyZQBrhz3nnn5bp24ACxmHGDbku39X/+5wuz3DVrD4+lSweTmUvme0Dq++5/ML7//Ztjcjpi86a16ea/deuVEXMz8cxnnpLzm3o+97nP5fMDGQDzmQesgc45ADoOIJhnba0tMbh4ICYnSnZu5qRsNsaDQA997nPGgynjTHZ0FUBTJiVjKJN4NRKd0acmX3MNNgER4xJM1Wcn9QHsUp7AEr+5nvKZ9cC1l3HBPJD96aEQslm/ITtoW5WtSv+OjI0msOZhI9e6tnkwgp6q3hMeiDDeOQ/r7ipu2JQvox3dGdJCtiZt4xnFdcYvzr8XEV+5hIdxDaQOdGY8VdYY2sq7niPuQ2Rh+71gqu/oh7IMIeABaAHwWGNKfF/++/IaDwKrz8zCcCz9TZ24dxtCyPtlsNJfrLc+qyhHXXItf6MzvpPtX2VZqmtBVNYk7vGAKcH33bubh84eTrvnYlwIkgoE0x/WjZfAJ/7fT2QIj3e84x0pA2OTw8o9+/bG2sMPb7rPO0YB0h1n4JllzS8ha8qYID69IZYKmO/zwme0ezkOSdIDqQKKRmtH031eUHSOk/7GyX/qp7Inr0HRR7mBUotXa6DWwC9NAzUo+ktTdV1RrYFaA49GDTwSKDo/M52gKNnn52enYsWywWSKLujtabjIp8WXBg5M0TT+kntQTvDJUAp4Jygqa6UQBGGPlCzcuosJ0HCv7BI2y1xDMhRisRGP7CUveUkCD1dddVX+P/fcc3PDL+OC8tikA14I0sgIlZGge6abbGTX9Yxr2ZBXDV3ZNcqFjJQt+1Djg/uSARmR8pg112sx+ADzMMy7O7uSjQFbS0AYeQS/aCOgQZVBQn0Ym+PjYwmY4O7KS6CNzwJCGH3IIFMWI0p9JChHQprOAsJoRGEQ85vx8KhP1iefdZempwFk+haUUAAYxOoIww9DEhCD36qxLU14QaImXAcxbmEAohcyNgPgwWYBfOBeAA/ag0EGSHfCCSekvgAqBEPtU9kz3IcMfi8IQTmGKuAzoA+sN+R2nOkCzr30Ay/YbYK4xMUDQEGWRQv7s22OX1hvACe8BOcZFzKOdCUVhJ6dLqA/fU8ZsrAy7mUDyBTksk+4V/bt+OR4uhXTJvoZ0FDmr2xf2gmgpG7QBboFnMIdW8A+wfmOkoxp/4H9yT6S7ZbJxebmM1N6Wyug3mzs21sShDHGjDdHXfSJjDXK1I2ecY0eePfF2B9ctrTpBquLr0lujCvLfYwPyuIdxpNMUkAS5IAtJttZcA59CvppXKM/5NyxfSi+/Z3vpZs1YDYv5irXoy9AMeqlDNYd2kVfUzf6ANicmAQUXdwEmoYJTTE6VsC0MVy7ARbmo6urPToSlJiLlsb6gOvn7MxctLdF9KReiospIAHvJusB9JuP2QRhyFAPGNDV3ZnJimBCGbPzgQe2xaJFfU3GHDoAzBZkYy1j3Bqnkazd99x9X95TDmXao629NYaHD+TndesOj+3bt8Xc/GyClCed9JQ4+ugt+ZkDC9zXF/UvSqAZxjbzlHbD8Hva056WABzrL4xR1x0PfGSAtba0ZVxhZGQMs24ipyAJY5U2wBgk8zxgNQdgMK+XLFkce/buSsB469ar4j8u/nSCgvsPDMfy5Svi5JOfHt+/4cYc5ySluuPOu5K5ytq7bv0RsWtoR+zY/lA877lnZv/BjKN86uc/Y4/xwBpAnEyfL8w9xgJu87h/k5ipsHdLEitkF3hkrDNmmcPc59qS4E97W4ZxMP6vfS6rVFa1axN1UB51eJg0PjbW9LQwbIcgmgeDgnDKIbNal3uZiB7MeSBUAPoS/9FDL1mePp+R1T5j7spYtP/sZ35z7gvulbjjJRazTGbd4JFRuWgvay36hfnPusqrAP092b+W4RpeZbka2kZwkjqQizoNLyATUdko270I49IEftzLelOS0s1kyIkMD9RIAKS+XGvsJ+pBRkHzMg8mo6+PhIDFUwGdubcQOGStY311fBnGxsNFDl2rLwFu13TlcG9CnyOjwG0VzPVgFb2oX54lfE95yo4+yiHlZFz6pS/HCSecGH/2Z3+WayPhjP7xH/8xxicn4mknnxznnX9+c3+RjNNKTFGAyrIfLG3nhWw+S2irB2KOI8HscujQlvvK3Nd1dMXU9Gy0tHX+UEzRH8cUlV1aNk1lt/q/P/CeGg94NBootUy1BmoN/NI0UC+CvzRV1xXVGqg18GjUwE8LisIUbZmfiZXLlyUo2tPd1TBo2pugKFlkG/vM/C031hOTCZgKiuo6BrO0sGdamzEtNURk1XC/hgKbcEBR3OdPO+20eOlLX5qGAgklcKGHPcS1MswwYjBE+FuwU5aFBpRAi6xNDQrd+Nh4G8dT90PZYhgIArxu1GVhVg0OWGwYUZQFSIgxBaCH7DAJcX/E8OYa20q7MYSIyUY9GD60B3lpD38DGgJeLF4C4288DW6NdQE2DSj+1mijXtklGFxLli5N5hzt5AVgxH3FPb/ERtRtUxal+iJe4E033tRk2GV/BVnpS2xO6jH7LoYtYBoujzICAUuOOfa4rAcQCoMbUBR2DDoBuAPAoI+5hhiixBIFcKH9urZXWT4FVCogL+02xp0Glu6TsnvQHcYV/auByDUyQx1DsowB8T7ykY80XWHXrzs8M4SbCZ22Aa5olKNHgTX0w9+GdOjs7Iqerp4E+ejXYmiXcBGOIa6Xvcx1Ai70QYLora3xxCc9MV1sKcMkIgAtukuaPAiZ0CdGrW69lJmZnBsxbO0by7f/kzHd3ZNykTEcoIExw30AX7KL+vv60yWT6xi/1Gm70AO6pf3V8Ujf8N/DBD4LENN+ZGXu8BlAkjl13XXXNdnigi3ojXHCGPeAgPtoU9UNmOsYb1/9ymVx8y23xeDg8uw/wWauJewEIKtAFnVSLi8+AwrChPrBD+5LuRjfO3fuztihHR1t0d3TUxKIZDKpAoona28CZnI5wABMGVy6OIZ27MzfcfUmpAEgD3LbLwCTMIIX9PUmM218fDSgCC7oXRBbthyT8wJ9CpzIEmQ8TEzMxoIFBeRgDaFcgA76BIDp1ptvi2WDS5rMzf7+vhgbH83+WLXqsNi/f18jCdbCBENJvsRYWLt2TWZ137tnX9DngGH2KX10xhlnNF2dHbe0WfawwMvBAwfzPvpo4cJFKRe65cX3mSV7N8loluV4I3QCZQBSnnXW78WCvu48FLj66mtyzfz+DTfEe97z/mznGc8+M4aGdsU1114Xa9YQk3g0FuDyP1CS8D3taU+N/Xt3xcYN61N+Y7DSTzxjeF4A8tBegFn+FqhDhxz8ZfzV/r4Cks+WLOiMR6nIkwAAIABJREFUef5mDjCmuJZ5YtIdwOMMz5Axjg+kqzH6EPSkHr0H9F7QvdxDBuTo6WLM9GcSQ/qLeU0bBBgZ55SJLvjODPUeWPEbY4C11CRdtEEgDJ0zB7i3MJ8LYCWoRp18dt55uOnzm/Yba9Rnrq7msjhxQWceCALS74JushQpl+cBrGGek4wPng0A3+wffObrci34KNCO7vhNzwUP7/QacJ+hDMitG76xeAW1kd+DvwJMjiU4Ksgqm1ZGMPqkXvuE7w+Bj105JvmO62TZVwFI6lBu5lFVDu5hrtkvPrfcZ1pP9SBKFiptYM6pIw+RuYcxRZ2OPQ8WPdwyHADr2p+8813JxGb/hXyA1+9973tjaPeuBEX/1zvf2QRFE+BsMEELWDvXeBaW5FK5d2yETvL5W2XGChjLJuWwndAZ9Fdbe2cmWmpt74rd+/an+/wDD25vZp9PL/v5ctBeNfxbOLCPiA++/8IaD3g0Gii1TLUGag380jRQL4K/NFXXFdUaqDXwaNTATwOKdnd1pPt8a8zGqpUrEhTF7Q2GXbKbClk0BEU5excUBSXgOmKKzs0WozIZA1Eyj+oqymZVsISNsQaOjE0MJdznYfIQ/40suhhssJK+9rWvxbOe9awEOjCaMOYwZE1UIUtCNh8yYLxiFGAA8KJujQ5ZG2zI+Q6ACUMAmWSrYbjo8ufGne+oS3BXIBXXUQFN6pEBhAwdbYWJY526+FEWhgltwXChftlHlF8SzHRHWzs6bC0xPmHzNeKl8rsJFTRANdhkPCVjs6szdYVOMNwEkTDaqwYUOhJsbLJFZ+YykYrsJ66hHcYU1VCkPgxXE1qhrwLMzkb/wkWpL5mktLPE/Jtqgp6AyBhkZLQ+9dRTE2ilbynHxCLWjWyCtwJtfCfQoAu3LoeAQGSxpW81ZNPIajB3AOSMEwooQ5Zn4kbSFgDc05/1W7Fx44YcQwASJlMCDBC0Ra9VwFtAFobM1EQBvamjJJUpSTaQx3ddHmkH3x2KDdiaLtmA6wBC3I+RjN6NK0niC1zw6RPuZywiF8CeBnFHZwFYBUQZ1xrEyM19GtayiBlT6IA6GXvOgeKWT5zWjsw2DXjhOEAPGuOUy/2MU+TgN8qh79Ezf8NqZAyiHxm0gFkAlgDlsJPITo58gspcZyZ6yuU31xCZb9TLWvHZ//yv+Ox/XRFdnRGbNx+RzG3khRlInOLqgQAu+8giQCPblTUIxhRZvmGTAtrDJO7q7olbb7s9GYq4jJYDhvnYP3wgpqdLuAvAoP6+3mhvbYvHPW5LrFx5WMp14403JXBqcpQSO5O4eTC2YFWRsKQwmzccsbHE52xkpUYu3M4pH+AYuQh/4PogSAcLmb7asH5dJp6Cqb1t20PlgKO7K/UPy5vQDIX1x1pfkq8x1gD+SWAEgEv4BGQBkJcRyvgBIGHcMK9Yq2SoC+LQH2SPB9iC4cy9AKMmVeM6wz0w3pCNpFLMP0KlHH/84+OZp54c9913bwLDz372s9Nt/tz/61WxadPmzDpfMntPxIFhEogVFuppz3pWfP3r34jxsZE4/bRnxG8/7zk5DtETeuAa5KZuxq4HYx4A0C/Ms6EG2MmzTLanrDqBLfrdUB4AbJRHWykzAfz+vtjfYOa7NpXQBhO5plBu9XlI+egpnyGEamnvaMa7pDwY7ejNdcT42B6yuH74zGO+sL5SH58ZRyasY3wgE/OI9dbnCTLJ5iNZns881yfZkh6AeIiGDMjDOzpkLD607aEMx0DdPouVFT14CEl9jBeZqDynYEh3dxVvAOukHR4CVuMbM/YoPw8mGvG10aVxVxnvtJexjVzIYNI5QHnXZtvqnoI5wdzg5QEK5focl2UrMEs7DTVSGNS9PwKKIos6qD4PPXiSPVl9FtA+9x+GC1AvyCZ7Hz3Zf8xLDh2oj7JpI33ts5F7eNYmkNgIb2KfUNf42ER8/vNfSMY+Md65jzn//ve/P+PMnvmc58Rb3vrWkpCr4frPXpF7yyFkiZXd1VUSMQk2Vw/FXbvdOysLbc+D9UYYAUBRmKLtnT0Jil597TcSFJ2fZzcK4NqSng75qmT3rEHRR6NVUstUa6DWwK9CAzUo+qvQel1nrYFaA48aDTwSKEqipS4ynE+OJVN09WEr43df8LxkihZjoLgfYbQ3F9SGW1wCaW0E0J+KWdgvLVGYZgmMyq445M4lKCqbj42zhhaGBKAobBHiNL7qVa9K8OLLX/5yghAk4KBsM6Zq9AH+YAgAlGAAaHyxCZeBJ1hqrC0MDDbxGFUCmBgOyCPgR/n8ZuIV2R78LjNNd2Xrko0pAyxdEWdLaAAMAWP/cT338j0GKuVxrfEx1c+GDUfEnr24z803M08jp67HAmuUIyApG1K2ICANhpeu8hgmGQOxtbUJymAIyRLhN412jJotR21J48YkD+iXFzJo0MgQw+hEFnRbknLMRkdncUU1diufMXxkriAP+gCM5Dfc0+lL48qZXEuQij6jXpl5yELfMI6qwK5sTFhmmbChEerAmLGyfmkrYwjQkjaiK8ANDGxcekdHAN4K+4c28K4M9LPMVWTgZay9wp6ci9ZoS33K9JKdSF30t9fLYq6ytQBV9+0/kHqU5SSIRL3oGD0CwhgDFb0ANsIOAwzG9ZgQDMgg6IEMMl01pmWIIZPJsJDJcAS0TWOWa+gD5idAmTJzjYwo6kAO9EzbNegBkLiXkAydDcAeZp3sNcrgb9YBmHeAkIJGMsQEA+gPwx5QB4BKYUCuSjluuvGW2H9gJCYm6L+SrAh5AOXQBXIDGLFuUI7sZ9oJsABYMgYoNDcXq1avznsAEUgm1NHVlYCLdjhuvqyThCsgwRAyM7aXLhmICZKdwCqdmw/i9E2ME5ezM8EC1ljcxGFo7ty5NwaX9cYJJzw+Q5LcddedeShgjEv0AlBPeAn0BSAOKGoSJvTDOEA/hnG49WbcxftzXUR2gEHk4v652QKuA8CiS8rhe8YTZdDOLUcfm3rlfsZcNf4hdfGCTVkAnRLPUNZgAkWtHalfwZgFC8iWXjJeO3+ot7gylwQs377+O/GFL3whtm1/MGZmSNg0Gbt27YtXveoPEwwFVD76mGPj4os/HVds/V6cfdYZsXff/gRvi2v/yRnj9ZMXfS7+/F1vjOMff0yus4D4tI01hvbJWKa/eXlY4iEHDPvWtrYYHRtrJugSEPPQzbVaoMmDshzvMR9tjZAJ1uF8cz1xLZRpyDwVeEa+XTuHmkx05hPj1AMY53+VhemBjMCabEzn7sPnKvJX73Fs4LFx3733Zn2L+hc2D1Wci9TtQR7rAHOVsWFSoNRtR1uOr8npyWYIncJuLkmpCvDVmmPO9dFDN9av2265LUHMpYuX5pxlbZOJT/uq5ch25f6Ci5XET4xHGZPoVvn5zDrmYajPA+/LdW9BOXhl/UeProc+iwQCudb71WcJA1KSKxEGw/XA0DRcxxgpbuoFIJdxSh94yJfztOFCXg6ZS1Ip28la5zOBcmTSe+CLHIKR3GcMWeXxIAk5PCTSBZ97CVtxyimnxAUXXJD6ZC/293//9zG0e0/8wR++Ml79mtekZ4HPF9ZA9zYchlCniZZ8TtsOAWXnRpUpWkDwAoqmLto6kikqKHrVNV+P+x/Y9oiJlgRFP/C+f67xgEeNVVILUmug1sCvQgP1Ivir0HpdZ62BWgOPGg08EiiKw3NHe2tMTowmKLpm1WEJivb2FINdUDSZn7ZqnjhPhT1BIiFclGGKkmVZ4ILkHQUgKa55MtJknGnY6VaFQfCnf/qnmZDjqU99ajITMKYBRwBGX//616cBAVMBNikbeAADGW+CZBhlMr5kjOj2xzUYETCkkAlgCoOf69iEU57sPxkpGuzFHWw27zGDt+whs/ti5Ke7Y8MNE9nIvKvRJDuxMLNKnEld52ChwVbD+BIwg6F49DFHpVEGAEI9MGgwLpAZg/Hkk09OQxEQREDDrOCAi109JcYjdWOQwiDjb9xFaRsyC/QWYKKAX8o8NjKesmpQcr3gMfILgPBZBiKyFdbgbOwc2pUx1WQCUhYGNYZTSURR3OroY1zE6R/aJcAluMl9D2csyYBV3/wuQOD46uvD1broWxaThiXXMCYAv0jwhE6IZ4irNWBfun1PjifDDpkw/ukndIFu0ZuJjviMDkxGAvgyPHww0B9jif+OP+pJJs54iZUn81Wm7yHjsDUZcIwHwWPejR8ry8pkLeoTGXRL379/b7S0FqY0/W/iFZmFGP3czzhk7PMS8KGdzHvjfmbilwZLCj3Tj7J1kUvwF7mQoTBeu5pML8b2/n37iyv5wv6UCeYkYxcQhLKZm+gDOa+88tpYtWpZMpUAtOwrE1aZ8RmZBxYN5LiemJxoAq67d+2Nzq7euOeeArIiKwxEmdWypZGVMrl/fHwyILqvXw8IOhoDMI27OhN0oz7mDww2ki0tXrokwXQAz+4eEtOV+KrpPp/xBadi91ABsQBAly9bmTF2AU5JOsSYpG179uyOmZmpWLFyWRx22PJo7+BwZiT1w3xHTvoO4Inr0Rf/GUf0X5W9Lvs4wbrWlli+bGmClrKB6RuYrNRtErAc5434jbLJWHt7esk8PpSyL1480IydyTigv8tBTMlyX+I6lsMd+glX/ASB9x1Id3ZerEvUQwgBQgkA0trfsFJpy8L+EgKAMXn/A/fG16/bGiSIGhsdi9NPPyPZoX39/Rmm4I477sw5B3MUwIRx+8lPXpT1bdywKXbu2BZnPOuZMTE+kvqib+h7dMBLcF+AyMOqQ6EQJmL70M6YajAdXfsEQl2/ywHQTJbHd4x727lu/foACJZRyzUeEjHu0CVyMfa4l7VI1mEyAsfHM6wFdbP+eIjmPNZ13nitzHvbyfOM62Rwy4w0/ARysK41PQMaoT3oS8DQXUNDQVzaJQOF3U/ZAo2FHUzc8RJbmXHJmojsAuDtncTG7cqETciADgTNefbwvGCdRQ+yyPkd8BcdP3j/A3H3XXdHb3dvM/u8a3Z1/ZTlLqjt4ZV1efhKeymX69E17URv1XjetMuDRdY+WPYC6Nyj1wf9hSyGRPAZSZm8aG8C43N87srPsvWpQ2DQRFOMSe9xPApoMxfo05yzDT1af2FklmcjZQrKmnyLNYJ7+ZuXjFvu43r3Y7l2Ng5E3acwdv7hH/4hmenEeKeteCW8733vi1tuuyPOfuHvxTv/5E+a4VYS3G08UymvHATNpbeQ+z8PAZTfPYfPPJ/hZc9S3OcTkG5t/yFQdOvV18V99z8UHR1dTaZo1X3eQwFB0fe/959qPOBRY5XUgtQaqDXwq9BAvQj+KrRe11lroNbAo0YD5557fqKZDceiIFGnn+GAtuO22daShmPL/GysWbUyzvrdF0RvT2GKHsqc6l3EDy1xETOr98xsGm64zmNssLlno5tJghqMKZgCGgV85wYYI0EDG0MGd1livBFP7pxzzomlS5ckg/Dqq65KUFQQTNDOzTvGDxt2NuCAFtSBLBgCvOt+i8GCIYbBjwwY4RhllAPggQGBPLpZ04m6a8viwMDAkMGooCwMferEWKV+yiCOG79RBwYt+pHdpvGrHqgLwxRZAGxg1iA3cq0/Yl0MDpL5ur0JHsH0or1cL6gg+xJ5jZ1Huw9btSqWLC1xTjXakRM9AkZwjQwRjT1k1iVZlouGiWAzxjVtplxDDHCtiX/4nv6emoYxhzt47w+xdmXYCsBifBFLEFCUvuGFLnUtpX3UST/JWENGDESNPQ1Cjb3CrikJloxvy28yIvleZg2Ayd/+7d+mezXxTJGDsZLMp+H9zSRHAoEydwRjGRsm98Cg53sYiAk2j5ZEJbo8ci3AL2CG4LK6l91j9mnAKxBNDhYoH52jK+aY2aI19C1DQ7e4mE5lIp2eXuIyluzPZW6WRCSMRQAt3pHHZE60D6CCsUEWcr7PxDuNQwh0yHfF8C3laPDzN/3Cq7C0CiAMCMIcY2zQd1zHPAKMpk38Z0xSFoY3ICiuzrAiyWBOCAHuQ6e6F9MWPgMkKZMs3mSoTs/G5MR09PeXWJbU+dnPfjbbDPCNfJTBQQzgLH1n3FbmMetjR1trgossolyfDOn5uehdUNyBC4AxG+0dHQkCUn/On3naPxHr163N7O3HHHNsHP/4E6KtrSO++c1vJZgKyAnzk0Q+nA2Mjo3E7CyxQ3sy0RLjN9mqY+PZTtdQ1gv+huGMrpkX9K/9yZrCOIMpjDv+wUysVMJ1lHFYkqwB1hkP+eDwSN7vgQVtI6FUd++CZLwRG1IgQ2AFQLSAZGWMC3yUdZkkdGMxNTUdk+OTCXrJ7EPHuMHLWgQkLmBXT/aTsm7b9mBs3Xp57N27K47eckzGR962fXvcedfdySYGYN68+cg48QlPiF27dsen/uPiRgb7dfnbS1/8ojjjWafGzHSJjUlbPRjh3RfrluASMvJbAonMIdaQxgGg65Cu2MiMvmgP/WRsVUNPoAfGf39j7tEvD0+Ix7U8QzxIoCzDXMBQ5vfRkbJ+0+9mB+c6vit1jKf+DF+A/DJ/PaxxfWSe0g6Z9fztels9eGIN2r9vX8YzBRTlhYzMC9ov45t3Xh6K8DdlZ0iapTCgJ3JcM54AdfWa0MWaPvFAAll07c8DmGjNzPUP3PdAk8nNGgQAWxJ8TTafQXprCJpSlgCx4RJsa3W9kq0qEEq9jIdy2FpiFZOILNmWM7PJ/oW/mM+Z1rIm5NiPcpDY3dPdPBwZPnCw8Uwszx3nFvX77PA5lweojZiiuprzN+umbvXUyXyjT3X5d9wYCqF46cw22cXMJ+RC/9QvuK23BfsMDwPcJ/HOmGIvwWESIUxe/vKX53WEuHnPe98b23fsiNdf8Pp44QtfmEBoyphhQFryQIi/Ge8Awrz4W1aqh3+HwOfC7HX8VZ/TrL3lOdiW63lHV2+6z1951bVx732E81jwI+7zGP6CoiZaqkHRR41JUgtSa6DWwK9IAzUo+itSfF1trYFaA48ODZx77msTzQQMzffK5xaYdQGwORU93R0xcmB/bNq4Pp59+mmxoLc72jKQ6CG32dzwNozfQ9BqxMx0iSXKppaNM/8BZAADBaU0vGTycW3VtY9N/V/91V/F1q3XxMknnxRnnXVW3HzTTZk9/IH770/2KOXKxAM8Y5PNfRhSgFDUVd38y+qUCeLGW+MCGQSnBGqVnw09xgdAjgwRXez5TTc4jEeZJLRRt0ITGVBG1U2TazEKBHgBCzDeigFRYo3pnl8SIhRGJW0zfh3XGtsRg1LAR+BLAwRDizJkzHA/BjH38OJ6fjNpCN9zD4YYL+OxyQ6SBUU5yAxIRwZv2bmybKthBABFFvT2JosV9pH6ZSyZ5IjyiCFJ2ATAN0CCNFYb7pW6ZcqIpAzDKNAGDHFkB8RDdlk7GmPEhaM/0BtsJvpIQIn26/IJIE9dJGGhLch7YH8BRQ2zwNjBqHX8Ugf30z8muuF3QdCJ8YkEhEx+w7jV6MQl1CQihiNApxi8jA/AK5m8AoH0BX3KWJEliEwAJrzQDbIhO/dm37SVrMcCaAJ3gvqAc3zme8pET9xLX8hkld3s344J7mOe0eeypKrhHApbvISLQIcCKAKjn/jEJ1IHHISgN8pAd8iP6/xD27bFiSee2AwV4P269SOPTEeBbudcOdBpicWLBhLMQU8cPNAXxrBEVnQumIPuWU8on/bfffdd0dnREZMNNiXji8MI2M8CiiVUQomHmEmpGixw1qSnnnRS6t64xYBkfE8bdWnnM/FH0THragEYOJBqiQP7C/MP3ei6jj49GGFOICftQw+Arcxx7h2fGI/eBbCyy2GVwLVADmC744nxLmudvnE9B5AQdOPdcUFd6Btdc2hD+QDZlCcjsBzwlHYJZgM8o2NAaEIJUA7jWcYx/StrH3UMDe3IvgEwx+2d2KKAregeeVm/AS+vuKLEiJU5yfMCnUxOTDSZf/n8qsR35m90JeuSvpX9TNsYA4RC8KBIYEvgif5Ap9zvM8a11djD6AzdClryTh9xH2uRQBDv/I3buvGCuY42ur4IqskyNDSFoJnPMH7nN9d7mZEezHGdbFTnXB7gZfIwQjwcyDkNKEvf3n/vfTn2uJY5CVuePsR7ocS+LsnkYMdTLuvJehiyfQsy9AAZ3OkvrkEvHBrSNyYwY94QS1gAj/KoDzB+7549cfttt+e6YdxQ5h/lE1ZC1q4HTJShZ4gsWUHIKuNe9qhAaRWk9GDJdZADCn5n7ZZ1uWf3nhhcNpjPEUKB5IFB66Es7gCoAIL0f/UQjc8C1B7q+i5IyN/2EUBy9X7KY8wiP/3Kda7JHlrwnXsA9ybcIyu0MLlheZcDFfoGnXO/z17GInVc/JnPZOgCEl8yLnlGwh4l6dz5r31NnHvuubmeesCde8xGjOV8DmbomdamR4i74urhJfeqc2RkzBdPkhJWgMOSmVmSOLXF+ORMTM7Mxtcu35ru89WYop72/7hESzUo+uiwR2opag3UGvjVaaAGRX91uq9rrjVQa+BRoIFHAkXbWiLaWudjfm4mJkYPJij6W888JZYtXRKzM9PR1l7cm2UC2SRP4t3IuwkX9CwsMeKUFiZZMfhL9lH+yyQoAOp0GrNstq+44ooEQdhsHziwPx584IH42le/kgl4MJTY3GNQp0tVIzkAG2mMdRh+GEwCQ9QHSFGVVeNHo9/4ibJDKVMAx/Jl1QjoCa5SPjLJbDBMAACAiWEAAbjeOKMCWVzLdRhVGCgY5BgDGIol83HJFA8biwzG6BPjkRc6Rw+0lxe/IYPsPg1t9E5b+FvDSbC3GBsl2Qjt4iVIrf6oQ6aRrCRZnsZk4z7bhsEmmCC429dwV6UsyqV/MFoB0fgO/WFoUQ8GN+XjKgugg94mJiebbCzdprmf8mXJCCZTBv2JPgChMLwx1HmhW37XvZh+kCWL/tEfQBwhDAB6ZUaSaAQ9pn6mppMplOM5ikv+7j27m4apRmZba3HRTFBgZDSWDpaYiYx5QX0MdMFomVu0B8CMEBGy7mQOIzv3UAZjGpAI3aFHQSv6jzZj0MKko42ApY6LdOdsMKRliDLGkJd2FRfoiTSWKVvGZx4izJH8Zzbb3d7RHnOzcwXsb29LncvKZh6j6wR+x8bzHtvu2oHe+I532nT99dcnMEmfAQJQLsY54wr34yrjG72gA0AZZOd63ft1UabdlMd4GTl4MMcdOqOfPUTQDRXmtcAFvycw2OhbmE+49WcdvQti1+5dOTfpf+arLHd06QFExsCdwt2zrHdcQzsFemi3gD71CUAKWtMG5E1X2nYOSeYTiKHdri/8zt+yKmU9Ula6sDaYe7R1/Yb16YbqOmFfCUQw5i1XFrzsNfRPX8hMpp26TfOOHlwzaD9z2xANjGPAkCc96ck5v2H/MjZh/lK+8885SfsT4JyZyb4tTNfuBKV5jjBOkONJT3pStgW5db1HDvqpgMtTWTbXAkATwsJ1ULatjE3aa6gI1wh0gW6Qh/sEPF0vkQu9Mu8oj/nJiznHZwFF9OKzhTkoQ5v7TTgkGx3dCahzHf3L37D4nCu0h2cJ9wt6ydzXZdrDAPTGtfSfjFLK01U716ZGYitBTeSnfwxJIdC6ZPFAhnegPA/rLrnkklyjAEdlrwq4CuDp7k95Vb0gM78NLh2M0bHRjAEL2CjQWz1wYu1mnqFHEySh8/6+/lx3+GxIA+QXyEOH6psxJdBH+9AVawNyyjalTnQq0O8+RWCyepgj255reQkm8jc681mEPnSH53vk8SDVfpNxK2vWfYpMbA/e3HfIZq4yLKsHvNxfBf75zQNLPvNy72JdjAl06D7BNYQ6AHXf/Ja3JkufGO/0Baz6d7/73Tk2CXH02te+NueDhyHVvQeHQyShYy2s7h/97EEb+qFf1BGyGJKigN7tyRLFhX5mriWmZufi0q9clkzRlhaeXeXwqwZFfcLW77UGag3UGvhRDdSgaD0qag3UGviN1sAjgaKtgYt3RyaU6WpvTVD0hMcfG+vWromx0ZF04+QlqOnGWlaKLEoNcTfdGJu4n7U3mHVVVkQVFMXYwzjFeCGr6eWXX54MkDe96U3pPn/lFVfEtddcHe94xzvSeILFJSjKZl4ARhCM8nRRFLTQZVKDC9nciGPwCApgEAj+aajIRBNEEOyTeUH9ghQYGBjrtAeDC4YF9wGkYAjTRgEMjFEMS8IDIHs1Ky4ycC1GHAmr7rnn7iwjXerXr08DBrc2mFlnnnlmM0yBronV9qIL2TT0of0mU4PfHs6ElQllv2sAqisZZ3yPoQxohEyyHg0dkBmYOzuzfegNWTQ80ZlZgC+66KJ0I6ZtyMdvxr/raQBVGPwmoqK/aCu6B0ChbNpjfLiqgYuhDCAgICjorY4oE4Of8mERXnXVVfE7v/M7aSgm8NOI+Vk1SGWO8bvu/uhKBijfy46UreT9zh/eZf/BkmIsADweGD6QegSURQbGEsYo1zK+BJ3oA91ZZUndfffdzbicyGBsP/QvKOY8Vg/0XyYMauiQMnFP5b9ujtVxo8uzc9h2eSiisW096YbcACkE9pwvAj4AaF/96lcTzAJAQWe0E/lPfvrT834yj+sGyziERed8sm89KJHVm2y4tram0c4Y5cWY5xqZgoIi6pR2M/6Yc4wfQXF0KsMV2WX7CWojnyxyDxsYk4JsAhOuJZSrS7uye03qub0zyGBdDZEgCMl1fE+dxvtFD7S5yiI7cJDwCAALhxLQ0G6upQ4BV/u1ChBRly7ZvNMmwQ+ZtbrkyqoTWC+gO8z+kl3dcStLjfuQ3RAWHhyhG+akgPwdd9yeMVEJr/G9730v3vzmN8cznvGM7B/DgggE8S44hR727t0XS5YszT6TJecBnUCVYVcEp6usS8YKc4Mxye8C36zxjD/WdAEq2Z3MJ9dL3nUzF/Srjn3Kl+lLPTLSPRBBB66lrmmsZR6cUkrBAAAgAElEQVSsPXy9E5h0ztEXxhd1vRcoc85TPjJQprGxXVspZ3xsNHbu3JFyoBv6j4Mjnq2s39yDTPzGNeiZpFjkvevvb4+pqZlYuLAvn3s+e+gD7hUE4znJZ5miPAd4tqEHXcqpj/XAOLAAm8hsSA7qZq6iA+5B9ubhTCOMjl4CPru5hvW7q7MrQdbJicmMj8khEb9x+EP/GSqEdcpDV3REfOR9+/c1AT3Gh2EsYIpyv3GYfWa4fgh0Cpzyu6B+9RDXMCn0m4ez7mPKwfN46j6f2RX3furmHu63LsYq98jGz/vw5OhbkH3Ibzx3GLcc1pIQ7WuXXZ59Qfgi9jTsVzi83rZte7z85efkPs0QNrTfdSwPlDlgI34vSTqbHkY//Nn9omxeZPNQzr0AsUknJjmg74y5aEum6Je+/LW45wck2eysQdHfaAunbnytgVoDP60GalD0p9VUfV2tgVoDv5YaeCRQtGV+Lrq72hMUXb92dYKiK5YtjcPXrE6DqLunxIT6SUzRZIs1DG7BNBkOuD9xhi8gShlV91td+NiMY2BeeOGFCYoCyLztbW+LdesOjysuvzz+vy9+If7oj/6o6aKHQYIxAxgn20OQybhv1EWZ1CeoIMsG44sXxg4AjIYy8gjaVV3Z+F4dUBbGGP8pB1mpB+OD9mMsY7whH0xODDTANoxJgE9Zm9RLwqjMcD462gRLZbIKmMCS2rePDLjTeQ3gIeUApNEeAS+BTwwdDVDLkPkpI07DnLo0SmSvaHDJOkGPGCq8GxJAeQXjvBd9ylqyr6cbjBrBBvRIeSY+QYarr746nvbUp6VxRv38F7QmHp9ugjKhkI06uc6xVwWu/E2gD+AUQ0sgCXBMxg/Ao4wwgEmAF0BRgFL6EdfpKugi2Fdl/zg+BGtpI+OI/4Jeguz0DeNX4BddwuqEFaWbq0CGYwFDXNfW7sxYPpfjcWDxQAwfGI7D1x2ewA1sOcaaLEjGDEY9hjm6w/AVkABMYOwwfxjLqZvxiWS+Mr5kIdMGmWm8y7RV75QruxGdeOBAG/lekE5WEHJX2U30DW7R6p5yTT4DE62jkVjkBS94QXP8cY0Ja6hT114BQ3TuOMN9GhALwKOnt7iIuh7RF/SD6wJjcoT4lsQQnZuPqenCkuxo78iEMciNPgTjKAf9wnpL5nJ3CSuxeIBYisVtlnthyxoCg3sci7KqZc0Cxsgw5TPu7cQrlXWGLI41QSTWFxnXrEPMcYFO5F0yuKTJFJUl7rpbHZMyFNGlrva6+Lt+Ujb6Y54LuANoGbtREJ16aWdv74JMqsQY4yXYCTjF77ozMw4pQ9DVPqLfjjrqyNi9e1fOEdbL448/PmPMoluAMeapmezT3b0B5BZgkfWtxMJk/vAuEEndtEcQy0MEWffcz9iShYxstMsEa/wNgOQzr8p+SzZjI8QF9SGf4JdzmvYju4xTdCNQ7drnYVUVVHe95lraAyhZZfpTH9dQHr8xl2XhuQZTp8CqhwNcz3zjHmTk2jz0GiNL+75mDGPWDcDBKpuPMvwbfRqCAB3LSHdMol++d23AAwRmvvGKuU52spnmaRP6o17Kk60LA5T69AaA0YhrvuxRxq2hXFLvU9PRSvKe9vaYmpxKpqr7F9orc9g1ij7Vg4Pr0I97Cn5DPsM1eNCBnK4RAp2uhT4XPJBzTdTDQL37/PIQKeVtHHIx7tFvgo6NhIbVgy73Kb6jKw9aBKE9IOB7ZEFfrueUZZxX3NavuHJrrs/sv9AFhxMcXqNX4oy+7nWvawKhjhn3FyMkNuvrSy8E5RGcd5z67jPf2OFVPYOqTk7NRHtHV0zNzMfY5FQyRR94cPuPJFrKeio7eWPo19nnfy3Nm7pRtQZqDfwfaKAGRf8PlFVfWmug1sCvnwYeCRTFfb61pcQVfeIJj4+NG9ZFZ3trLB9cmsmTCMunwceG1g22G3HjW8lkEbApLLDpmG4kIqhufjWeNfoE1f76r/86Y0tiJMFAOOywlXHH7bfHR/6fDydQJQCAIaJLm/dqGAqYaTzKYJO5p3GBPBq8uolXGRQCYbo4a4RyH8aTbtrGsMSo0K2b8hIQaQAuGBAlPmhxj9fIowz+loVEXYASvJCb18DAovwvo5brZRIBCmDUYFDwu2CLTDC+k7XIdQJJXC/zROCw2j8yZzXGZW0aKkAwQ0MfQ5XyMPJLLMziwsv1JOvAJqLOzq6SgZj7lAcQEt0cufnIklxp0cIEpmDulHu6muEPqq59GmC0T0YV7dalmHoEcYorYAFMAFp4mcCCPvrGN77RjKOJLAA9Gowk+sCAhkHES1A/gZvWtjSsBaqokzZTpowcfmNc4fIJKJcAU2tbTE5NppFNfxorUJmQm3oAMR3r9B3jRYCYdqPrjRs2JhjHi/EAW1TWHjpCTt2SMXbREfUho4xJ5gogPmU7VgEpkBvdyX4kdrDusRq6lMV31TEnGADIit4EXgiLMDZe2IYCk7QRIAPA4vs3fD9l27xpcwztGkr9EJMQHeEqjUwchNCPgCECQnx2TLmmoMNM4NLWVsDtzs5klclIsn/UheuHgBRlmjiM+pwn9KdMM8YI3zPuna9DO4cS3DfUgQcSHrbIwqO/AGq5tgryo0dBi7bW9gRGDWkgY422cA/jwXioxielfK439uHUzFRmgnfcyORiLeI/euIe9MJvglKud+hJhqTgp2uHMT1dC9WRQBNMUVzYBRo9NPHAxTUY2WQAyn5EHubq1q1XZtImWPMA9VwH+A+Y/uQnPznlNX6uoSl8BlE/TFvKdF7K5rYPud9niWA380odCxZTL589/EJ2DisMp2CbPBjxnXv4jw6R2UMJGXGUw3cezuSYHx3NuJx6Fahf20F5lMV85jPrBv3FWOB+ZBVYYwxzjYxLn18ymVnrWB9KuIGSEFDwmPoHlxZQnbmHDqmLeZzjd6qEKdHlHp2iO66hLA4ICaFB/cMHh7Nc9OR85Hu8QijbgxL0iTcIf7vGu0554EidtJF+l1HqngK9ozsOK5ELvQh2ylR1jnOPBymua/QF48FDNmSVjS3bU3a065oHVgKj6A1dUAb3CMr73HYtqD5P+CzAXt1nyZ51blKGz2HDinBvFRh178L3xst1PyTQ6iEB3xvKQrCZsVIOTNrirW97e665MEV5Rlx33XXxgQ98IHUKKIoLvWsK/Smgzf1jgLb0Of8aB5m2zb7w8EFdUTfXOF/L3GmP2blIpujI2GQMj47FVy+7MoZ27c3Edf+d+3wNiv762TR1i2oN1Br4n2mgBkX/Z3qr76o1UGvg10QDjwSKdra3xezMZHR2tMWWIzclU3RgYV8s6u/LrMuTUyVph+wfT/rdhOsqqPGH2gQLAEXHGpvcKuj2cFDUmI5//ud/nu5ZMIFgIAwOLo3vfuc78Z+f+XS88pWvTCMUQwRDRZfVqmGg8a2RIqjDBjwBtoYrrzEYkcMkH7pYyqbiHUNJo5I2UbcGo0Yw3xvvkXv4m3pkf3CPLBmNQsqVDaVRJpsEvVLOIZYQrvSLmyxC2X7IhQGsUS3LSNBONiKyWa8MT9lq9tWh/pr5odiFMtm4D3kEZdQNdQouCIjYbo0wkiwJhFIO8gAAoHf+/uQnP5nxYjOWY0tLMrFM8JSsRIyrsWKECxgJxlK3LEbaSP8D0GIM8984hLQvE4fMF+NMQI5wBLDPYBzBqAJ4w3UTeQW1ehsxWQXfBdU0bJ0XyCcTi/I9PEBWgVq+l53IOwwnjEwAnwTgoiV27NyR7QWoSKbWeMmALNAuK9Lxf/rppzdZtZQPoADACHtUg9MEWLJwZI6hC/qUsmgz31OnzE9DC1TdOpugaMPIdX5UDX0BGceVwAT6BtgQaKM+2qlbKEwwdLhi+YoET2n7Nddem+2AUU3G+GOOOSbBHwx05JYVymcAAOQT1OAzbRhrJF8B3LC/bC/9iV641jiqsltls1Gu40cw2ceDcSNpC7rQfZw2mRiJz9U5QxmytjxwQg6+F3gpjPL2mJkuiXz4Hnn4bxgB9EisTt7pY5iLjDfBlgQE8AToLgcmAvTI40EKZVNvlb0qc1VAh3fdp11vaCdllIQ4RX/V2K+FKUlypxI/tsrUVg7WMvqN9Vw3deoyWVQ5XJmPjRs3JNAGS5RyOEhh3jznOc9phr6QYayukQum6s6dQ03AyAOy6hrtQYPrbjJ+G0xuZEE3Aqk+42TOoxPGomuPLHBkUXeMP2POyjzlHuQ3tALgnmNW1jZtRS94TlSZrpSd62JjvKAPQHn+I6vMbtpPH7AeeA9zhbKQiXrsy+ohFe13/SwHP3h3tKYOabdrnIcIrrH8zX+9JlyzSIwlC9NxK5uXugwtQ13Ix1pJ/8uiRC9cR7mOM9ZqykQeyly7Zm0eLlAXMS+p25jLfPZww5i4hrzxkE1Aljplvba3lWR6E5MTsbB/Yb7nmjw5Ff0LS/JCWfbcgzwC6JRDe3zGOcfRt4B9dd7z2Xlvn9h+ZZJJ6V7G9cP9C3PP0A3uTbgX/cJ65x/PFw8b3X/QDnTO3go9keiLfQXzYmhoV+wcKqF/CFvBoQSH1v/0T/+Uv7/sZS+LCy64oJnYzTnk2pJJymjz/FzzUMkDWZ8jPnN8Jrs3q7L/OdyYmyeWdVfsHx6NfcMH4/Irr449e4nl/N+DorPzcynDB99/YY0H/JrYNHUzag3UGvifaaBeBP9neqvvqjVQa+DXRAOPBIp2tLUmKNrV2R7dHW2xedMR8YQTHh8LcWVua42JyQLKCIwK9giKsjlnE64hLROgGJJjMdlwubQMNsWyAmTQGLfuL//yL9OowSA8//zzY9Wqw+KmG2+Mb1//rXje856Xm3buxaAz1pZgEfXJuDT5AV2oIStoJ3ioIaLbIjJUjUMMBe7BAMNwwOjxXocGbcIIRS4BFNsk00XDy4QWGPd8J1umqk9BLEHTAv7hOleyz+vCiQEhwxRjWEBOg7UKYCOfbeN39SVwy3e622Mwa9hofAnqUo7AssadfSrTCoMGOe1f7sF9vgA8JXaphjMxy6688so4Yv0Rcdzjj0uDV0NSoDONzbm5JqggA5PvMWwFBtUh2ZBx76M/SNokyxcdAcBQrmxB6iMEAbFZyVS9ZcuWptsp4wfZYVHddeedKT+yyXSrguDoS2aZzFpZYrRZsJ0ydKG2HIx02mTcN3R31513xb333Zt96pgxfqLMMa43gQ9lAKoCGsKakg2MkSvzTfCF8ulj5ZK55ByxLeiW9qID9FYF9NS1wKcu0QKtgvzIx38AH8crLtAAn4wTAWrKwcCWoYbM6FO37K1XXZUAxymnnJL9QGIkWHLcLwPMgwDBH8enLCiuc+wKCAJwIB9/s57I3OM65JNZh04YM4YgMBYj85j/9LVMapltAFHojHtdP1ybZKBVATq+o83oXfCwMDVJhFbc4T0koUxZnrJTeXfN81qTChGTs6urxFeUHSYggu4BPNAn/ewhEIcWyMHf9J/jlPvQBfcYP5g5xjxEXgFG9FfcirvivvvuT/l5MQ6Zixx8AJBv3bo1GX2OGdx0mdscUggEAoguWzaYdaBn7uXzt771rXwuMR4AyOkXxxTloXcSPaE/QZoq2En/eIjlOkZ7KYNXlclGewrI2tvsC1mCeiCwHjtfnQsCbOiQ62TBsu5deumlyXSFKfmVr3wlk1HRR3wnE5A2Mu4ZZ8x5vRwoH/Ye/5ETfTguqEeAzAMCgWJZyqwj/Gc8+PyjzT7nHB/5/Mzs4cV9XU8IdUedPjN+0nZJ9qSMR67zEMZ+l3kpkIr8yOa4pm/5zRAL/OZBiuCzrE/K5n7WdjwA8Dox5AxjHC8EAFTKBjBkbXEdTE+RickMd0F8TljuMPyJz5nPyLkyNvjdwyP0Atg4MjrSfD47jpDTcCeCoYCSOd4aTt4PbXuoub+i7wSznX/Iqe49FPSZQttZ+z08S1B0cirl40Udy1csb4ZD4H7Gjuujezf+Jj7qjTfdmPHaqY/nybp16+Nz/3VJXg8oyr7smmuuib/5m7+J4eGxeMUrXhpvfOMbc04wZhjvHujSlpbW1piZnS36bCRTcmy5/lFXdV/jummongLwUs58dHR2x8HRidh7YDizz+/es/8RY4rWoOiviSFTN6PWQK2Bn1kDNSj6M6uwLqDWQK2Bx7IGHgkUDTbQ8zPR0d4au3ZsS1D0rN99QSwZWBQxPxezc4U9WP1f1YcGABtsXtUTfxJkzE5PNwP9y3DBKJDpIOuPTTLu84CiGIqAops2bYy//7u/i+3bHsqswxrtGAVsmmHcCGDJ6tFI5FoNUQ1q2Y7GEJSFhwyyIHWll6HBhp/6BPZoY5X5Jfijmyzy8B3lYIQBHlQTdfDZ7zHw0YPgBoadRqZGA0yp6ekCbALeADbwwoUUnQho6bJnWYLWxs/UyDThicakhjF9AmBBH2GEUg6GON/J8KTe4lbX2mRo6i4nE81YfdTPd7gvCygAmqAXMwoDYJ500knZHtgp6BjdArykyzlss66uJihDmYIf6Z43NpbgCt8LNjMmZERRJvqGiUp7zXivEYY+YSWjA/oEcIX2027YaDDvVixfnvWjA8oQQKkCcepEUJrrdM/mXrO/V0HTZCFNTDSzN6M35EY2QCrKd3zKNOZ62oDxSbuoA7n5mzoEf5ERgEnXXpnYgm+CKx5kGDePcugr3Pv5jfiWso+cT8jFZ3Qu45HvSFZCeABetBm2F+1gnCKr7G1kMEwEctJu5KHfTEzGtUdvOTquufaaaGtvT8OfNeFLX/pSjnmADuQCPKM8xxr3CUiljA33dplm/C6w4sGBYHUVfOA3mUyyR63HQx10j+yMFep0fjrX0Y3uzbLpnQceHMmgRWeWK2BRQFwA7ALIyBxz7DK3kJnrBK49tBG8KsDuVLS2lPKrTHeBMdhueXhBopZGyA7noQxJXa2rbvCMccacIRnQA5+5hz7nHUASF1zGAb8DVFYBNco78cQTm2MDHdKvuvOWsTab2c8BAOlv6nUswZIFcCTxkoxd1znq2r+fuVcSUTmX6ANBf9opMOSzST0LYtFXAIesSchHfYJ66MVkP7YLnSCjCe5yDWxvz3kBWE7dMMQJc/HiF7+42X/oCNme/vSn57hCXq5nPPlcePjhpCAXMiiTzyH6GplZL5BN4FodC4rK8EwQC/Sz8kpdd3dlTFeu9xAA2XTLpp8NX+E4F6CXcU2b+c0xy2faynijHJ6D7iM8vOQeDxvQv0C94Jpscw9pPHRDfOqnz1n/P/7xj2f2dJ4zHBp5iOGBAGXLjPdZ6liQxeiBMLpEVg8IPejgd3SCbJSF3rjGwyeBdg9mquCma6gHT1XwmTY+/DC3KiN1CRgLNlKnOnEtcX7zvQcDlIu8jB3q+e53vpshSwDlAT+p5+DBkfibv3139gPu8zwrBUXR7x/8wR/E7//+72cfUi596j4kD6ja2zP7/MxsCbtC/R76OPfsD9dwgXLX8qKf2Ywp2t2zIMYmppMp+uWvXh47h0igiHv+T84+X4Oij2XrpZa91kCtgZ+nBmpQ9OepzbqsWgO1Bh5zGvjDPzw/6Q24UuZ75XMLrsSwQDpaY2pyPEaH98figf74/Ze/LA5bsTxmZ6Yzpiib+iqL5uEAqcBJFWgoANBcHDxwoJn4RZc7N+QCD27k//Vf/zUNasCdF77whZlk47P/+Z/JFCV+lYw6Ns66NdImDBWNEgEp3dwFYKuAFvfwvewmWaMasLLEZG2w6Rf0lWmGzBiaGByUo+EhuKrxxjWy8wTFZKb4G7JrMAl0UA7XTUyMZ0xAsxgD3CEDxhwGuH0hiIpcGEsCOybyENzRXU5GK7qw/cqsHtCZBi2y8l/mT5VtJquKsjQo/Z3s87q/ywpBFsBvWC0bNm5oAtu65GrgJvDY2ZmAGTLqBomuYZpSBiCxMUAxnDGmBPtIOgSIIZhA2wHFKBeQDVds4+GZEERQGlnTtbi9Pcujj3g57pCH+jT2BBRk8Qh00SaZ0OrOd3VLmYL5gnOCFPyNzOiMa5gfoyOjOaeI0ydgTz0yLgXmaQtMOsrgM/oTTDa0BPqjr/gevTjXne/IKMNVJqZjDr1SP/cYIgGADjdWGKGCH7ifLhpYFAeHD0bvgt4cy4CoxEIl5iCMLPqTe2kXMUYBwei7exvANiAXZSIPAIdgUfWwQqCW9iTYCVuztSV6GgcKyMpaQXsAjKsgITpy3KALmZVVliR96jwTKEEHAAuAi/QTv9NXlM86JotavQpqeBgiiMrcQm7qpYwCInWl+7xrDL+7PtAXus0L5AlCeR1Jpjo7O5Lx73iiLAElw2rwnYdKttGxzvrBuILRif5N0AXgxIEEYB5tQA8e9ghs4n577LHH5f2AfYJSyI6uZFsKEgkk6TJNOYCi7e1tTTaf67gHMyRp43rCXph93PEpKOoYdU2UGY+ePIShLvSBfp2zrrlcX5i7JQYl16IX1iXaImOZ9Zhx6trH8wqd8OJaxjhMPHSHvDDUqc9DE8F16kE/HvAIIFXnoYddgulVHVIf8wi9wM4WcKuOd0Ffxi71e3DiM5wycowSF3x6Kttg+AYYiN5PQjHBQb5Dd7bDNZAy3SNUvRE8iKOtPd09ySikHchjyArah35Za5FRZvqihSVUBW7huWZ2dCYDlBdzifZzD+1D5zzTAUfRu+u5h1nolbnK3KNe5i9/873rvs9I9wHuDVwzPEz1GepaqjyuF9XfKR8ZacfDPSy43n0D77JoZfM6j6kXvahrgGv+Vi49QhhL6JHxSXmG1SF8DAA91/M8RD/o4KEHH8p4zlddfU3qgURLeFN88YtfjH//93/Pef+a17wmzj333CZ47YGU6zBeHoS/Sdf9BkvVsexegXfXcMaReyLXwaKv9ogW9gLdMTwyHnv2H2gyRXGf57dMr1SIvD820VLtPv+YM11qgWsN1Br4OWugBkV/zgqti6s1UGvgsaWBRwJFW2M+OtpbYm52OmYmxxMUfdHZvxfLli6JeYyUBihaBb5y49lgj7pZ94S/yrJilzo+OvpDGau5TwCCd4w7DfEPfvCDyaKBGXb22WfHhg1HxKVf+lJce83VcdZZZzXdlJEFo4SXhgUbeY17NvjJeGvEX6sCVdatESHrje8Fz4xZinHBvbp/aujIttBo0nVe47kKslbBMuSjDjb8Apd8h7warA+XtaeHOKYlLqUMWUHlatIPjQxktH70pOu0RhnX8T3XYTDZb7RfgyvByAZzSIYVxmmVISqoI7Dte3F3O8QsXrpkSRr4GKXpathgkOIuSpm4L1KXdQv0wgoDFMOwMrmUoB46A2zgGgAyDFj6X7dRZMDYpE7d/3WRpu8AlhljXEM5yGSWYgF6xiWG4/Jly7J/ACJlTwqC6B4LszKZhK0FLMD1MsGF9raM74lRyPcAgXzn+MI1k0RNjFV+I3GJrrA5xto7MjmVGaFpt0w12YAYu/aNBrfu1egboIjfBQIEl9Ez3+MuitzIKzgqK9KVTlBJsEfAVHAf3eA+KjiibLIaBevoY4xyY9saK5M+4DO/oXfKR7cZNmBsLPsH8BYZYRdjvJ9wwglpmAvmKNMPMUBhpC3sz7Kog/Fh3E/+Rk7mUBXwYOzQznR9rSRcqa53zmmBTsYO8gHYoAPKZWzynSw4+sa57dzhfkFS+pb6bCffJyg6M5sgcpWxCzCJrgSiBauow3mQhyNd3TFycDgT5vmStaZ7ukwtZEOXsuiNjUrb0BF9wdjjPuqjfEBRmfDMJQ8MPEAh+/uqVatzvUEPAN30Pf+N7+r6pFw+CwSf+/v7EhT1cKt6CMFn6gL4o25AL2Oc0ocDA4uTLSrohNweWtmftNvYjzIyKZfy6EPZ21xPma6dvNMO5KI/kAPdM77QRYnJOJRscxifgFXEy/aAh/WImIzU7XNEjwXZdvytqzjlC8j5XPPZK9vTZ6vAMdfRb7luNdZdyhSI4jtjyvIduuAl41im6ORkOQyzHp8hgvGG6UBvMkKdx8wJwWbXJ+SRbUkZ9I/hUIy/LFAmk9I9h885AU3upSzKcVxSDy/aSt/IWucAZv+B/VnfyhUr48ijjsw+RUbml2AeevV5yGfXFL/PtbyrqxkOQb1ThoB79fBEnSCzB2LIZ1gG1wABQxm3Poc9TBYUd5/C9cjPGLI8+4C2usfhGUM/6/GAXozZydyRxc07dXgYQPb5W2+7PfVD7FBc6i+66KL4yEc+EqOj0/G6170qgVE9GTxkcK7gOm9MUfcfrnn2o2uvrFz6hn5EFsckoChsUGKK6j5/2RVX/diYojmvK1t0IorWMUUfWzZLLW2tgVoDvxgN1KDoL0avdam1BmoNPEY08NOAom2t89HaMh/tLfMJij7/ec+JgYX90cJWFCppJcaaxqvAQAIrkyXmpQbEIdAk0n1eVokbYzfushVlQnzoQx9KNhKA1XOf+9yMJXfF5ZfHlVdcnn/LTNM10ToxRGVzCtS46dcVXINHwEdmpiCioKjMHwFI2o5BKmjE38iLYUG72cQb31Gmk+2U8cM9GkmCkRqUgonV8jVMqYN4ooACuuRpGAtq6ILP/QJE1f7gOgEVjRXZnBqcAg5eVwVFBY0FETROHQfIKDhEGwVsBdFxn9fdVWYaRhf9DIgh0OA4wiUWBiigAe15ykknNZkkAEayMwXG6fdkTQ4P5zgV2KEuAR2upW2yUHQhBVRDf+gBw64KNsiQ7Gkk+qCfZVzaZ7SLtsjG8UCgCgwL4lTHuqwi2myiIQF9WX7Inq6NE5Oxe8/ubJ9gAv1LXbRRg5v+4XfGrX2FHMgGaMx3lEf5mzZuirWHr22GQnC+Oja5xjmvy6tjsgoMHDJaS/IXWYzoE8CMfkSvHgbQV7q2IjvyIhtGN/oG7ETPGOokT9m0eVMatIBLyAGwdPPNN6dsJNkRXHUuCf44pkj0saC/L+ukbvTGXEUe4z9Wx3UVWLVPBUvkA1sAACAASURBVOsFafjewxHBDMoCfCnMxgKY6PKLge9BTBUM9fFhAifBVMaDjCtAUf4L6iEL1/M77UB2Q0UIRDMe+Z/rFCENurtiarIAaq7P3OcawP3q0TXFNY9x6lj/2te+loxs7uVAg3bJYEUWQFrnkoAXiY4mJgrLMg8Yli9vstxpJ/PPddT113XOdQeWPGxX5FUWgRT+plzkB3hE/wCvAJFFH7AIC3AqcOZ6L9AlAI5uq6C/bFZd2V2fqVuWILJSP9/5LDBpFGsMWdAZB4ByfAYQdV7BcOU7Yh8zPpHdwzzXVsY7baRsD68E/lwLPFSkXEG1KsgGuMTfMoE9QJH5irzGb2TNoU+4nu/yGUpc8YlDsaJ9fjqGKEfg1eccfepBF/Obv5VBpij3oyPj0yIn8ntQwmfaJlsS/aAD1yO9RWiXbHmudT5wP9/rGUBZ9CFrCcxI2skLl3AOySi3Ot5dy5w3HoRSn2NVgNm1VxndW7hfoQzvV1YZybRbnfKbB1COEwF69zU+/6tzwIMdZWWsC/JSj8xZxuIP7vlBthXGPnMGfWSyqrVrM9lS2XMU75eFCxfFhe95bzL/iR168sknx8UXXxwf+9jHUgevfvWrMwSEh19V750ESDMES2uTAexzhXs9XKiuuR4s0FesD44hQnCQfV5QdP/Bkbhi6zWxd99wtLS0/ZD7fD57K3tz3ef/9wfeU+MBjxGbpRaz1kCtgV+MBupF8Bej17rUWgO1Bh4jGngkUDQxz/mZaGuN6Olsj4FFfXHmGc/K7PMYRG3txGs6lHji4c1m488mWkOhCgy1krm2paXJkOJejE3BFAwA7tMokynKBp3ESsuXL4vvffe78fXrrk33eQwsNswyMrkXowdAomrUagQIhLoJrzId3ZQLIsmSkVXH7xhssj8EFDQ8aIcurxh3GqQacYJIutV7H0YHZckOMiahQJoAJfcXllBJdGGsMl3tqy6muqejR9pcBfAEnyhPgxhZBKplochkU26BpipAJtBZZXUhry/B0SowOtXIjC1gRbu/853vpAspCTDQu8lcuEZWKfVmmxtyo29AFcYGv2Gwkw3XdtAXyWzqAUQpBq6ZjW2jwIJMXdoIYGGiD5mslEnd6TrZcA0XaBC0FPgRKEXPAhPV+UJfmLlbUFbDUwMXUIHfBCWNhwdrGtkoQ/deZJcRS520UaBOo5r6NZq5Bp0BJsNa7e7pTuMXwMV5KEAkS7ZqcAuCOn54l4nFbwAp3Idc/obMtIlMxjKjMHLpWwA7M6bLUkM24tjB+mUsXH/99cm4g0V80803J5hEmciMaz2gKZnojYHrmmNdzdADc3MxMjaafSlLUwYb19rvAqOCbrTD+c54VZ8CiVzvAQDjgb5DXuunP+gz1g9j4DpHrEu2F2NWhpUgtiAqgOj4eEliZExFynWtQjZBPsEFwyAgU8apJZxExf3ZgwkBWsFU227f2lYB3s997nNx+umnN/VPG2lftc0CVgKQMl35XgagYB59AkjDuPA718gmqJ0HaoR+KCCb86ra3+iAQzRc04kDTHmMjSL3gejp6W3GWBQsoh7KQwbGI33CS/AO3ckqRdf87dyWOS/7kesYlwBHl1xySY5fwgTAZAYoBnyjPbqAU58MWzLLcz8xjymDuUy5PM/sD8pzjMheFoQ1TIHPVdmLxvTkOvTi2Hfs0beMfUONCLQio3GX0QXfr1m9Kg/mkId2JIDHP57trW05zmG4e6BkH1IX8i0AGJ+cyAMZn8v2N2UBYNNGY7269jB2nSO8V59T1WexY8VDi74FfQn4zTXA8My7PldiQXd0Ep9yJvWMXgAE0TuHc6wr6Jn+MVt7Mpr7F5YDqO5yEFpd/5CJsed6436mCorKZHXfYwgayvEQxRi3gvfuUyiPea8XicCo+y0PBilbhqpeK+jPAznk9mCIfpCxyjhEX7D8PRDgmYNueGacfPLT4/s33BiM0/POOy9OO+20BEX/7d/+LdfyF73oRRlr1JAJ1OPahEyAosQVNSyCex/3Dz5b3Pugb/RPG1jbGc9lf1YSLbW1dyZT9MDIaGy9+rrYt/9gzM3hj1RiipoIS8M/AexG9vkaFG1u0+oPtQZqDfyGaqAGRX9DO75udq2BWgNFA48Eira3spmcJkpYdLW3Jij63DPPSKZoB26LbcUV+ie9ZGQIigoY8A4o2tHIwC34KCtCw5+Nq4DfhRdeGMSBhEEDA2H9+nVx3bXXJlMU93kNBMEl7mWTz/cYBbqTYmxUwccqC7TKLEFGDFBeadw1QAaNCdlYMt2qhoyfZRDp3lhla1KXcdAAgLjW+HFVvRkfUQDSbNDFuCLeZDFINWrT3bqrK+WlTGNJ0n4NZpk4VVahoIXMI66hXEFM2iQLFp1xHfJrIPPOtehXF/KqXIIWGvT53nAbHtpZ2H7EfbvqqqsyO7CZpAW7TB5E+TBJuQb3eQEJDCWMNcoBaMSYBQSRfYTeMKowyGS92b+CzRhzyG4ZMqZkKMm2lGE7PTWVfWa7Hd8Jws4Vt3iMcMEmx47XmQipCjjibg6QQBw9wAVlRUbjFerSueqwVekAyFjCeDYLNUZvNbYf5dF22qfRLEuIezJpVSPpS9U9Fjlxs6Zfqka/YLMgMH+7DthGytm3d1+CHoAHZGlmPtKenJMTk7Fr966c0+ic/nG+AEJoRNsu4nLq5snYoJyhXbua4Bn1c60ghCy4KnOTsaJrLQZx0zBvxAwV7Pc650x17HqI4ppHea4nzhVBSOYH+hYk817d4cs62NpkZgroqEtdhx1fjD+BEwA92I68ZLrJTBTMtG7HLXqH+cb3O3fsiEkYdlMF2GXdcE3zevUgaCNAIcglmPX5z38+22FSLkOK8LfgFXpiDtOPJQwGCdnKQRjyMxdkQ9JegWTbQrspQzYvAB2HQt0NQKoKKCOnAJwhEZgzrhWM2+XLV2SyGME85bRPuBbgHnCMshgLXCMjkTFIW/itevAgI5H7AezRNwATYL4xb7mP+cg8RUfUAcgP6EQ7AW4/+tGPxnXXXRfnnHNOJhATJEMO9CuAVWVAIjt96/NK12m+d5zy2UMcZBTA95kjgEa/sD5WQVPXKecD3iL0Afr2AEy2I/WYMMkDJRmKPmsoj+8MgSK7nsMo2fmAorQD3Tk/HAvZzonJzKLuvegTMBXd0haBVJ/zPtPQE88HWZmGoVBXyAZjl76jD4879riMfYws/IaMPluaa0oj3m8VqBWsVtceMKInD7BS91PTQQxW7k39zJTM8jw/PGTlGp4J9B9tI1YqgKxyZF9NlyR4gtsC0MToNmSLY1ZAF13kQcjMbOzZuyf7k8Mxw8xQPrqiT3j2IhfZ5y/5/BdSR294wxvizDPPTFD0wx/+cGaff8lLzk4GaRUU9aBPUHSKg++5Ek5GtqxrX/VgCN3RnyYSpI9dFwA8BUWJKVoFRSMIAPXDoGguOo1XDYr+xK17/UOtgVoDv2EaqEHR37AOr5tba6DWwA9r4KcBRVtiNubnZqJ1fjZB0Rf89nNj6eKBzFpMTFGNUd+rNWhQCZroXsa1bW2tuV3FSJBRJIgmq9Cs24ALxKrCtQ1D7fnPf34cccT62HrllXHJf30uTjnllKyWTTfASdWNEKOEcthECxYK5mEouyGXkSGggYyCHTJCZV7JfpM9JMuS6wQ+ZG1Sjlm0dWf0b+43zh9l8HuV8YH+MAA0RmV0cA+gz5IlixMUFejCCAUEkF0meIdMssRkwfKboA/X8zttl7XJ3xriMsTUYRVQ817BJ2TWRV8Gj2OiyjhLORogg4xCyrryyisT6ALkJHkDbnz0Oa6vgAwYZciRYGQjkzsy038YceqR+7me/qWdAoL2M/rDsEXflIXRx2cMP9mg1Mt3ADZV10Vj/a1ZvTr1BZjxwP0PxNz8XPT29KbxKcAnSC0DxjGFDqnLcA+6DwP2YkgCkmjIClQig6Bpsp9a25oxPwUMkmEzM5tgZDVhkOw3dETb0SHjRrfQ6oGEQBX9KChrX8okTsC3kbTDttm/As+0j75kDDN2YYHS185DQOwd23ekYQ/Ig7yAozIEGTdHbj4yVq9ZnXUBXKA3+oU5tGv37mbsUGTFjZtYjPzuWuNhgmCNesIg7oHBapK5husrdbqWOR8FgSyzOo7pT0EJwSbXO8F27/d3ykGf/z97bwJtW1Xdea97zrl98x6vBaQVAcEEIihij12FKNEkNlESK+aLfg6rvtRnTFKJSTRjGCvJsDRVin7E6DcsLU1MYjClURREEAVBhIciGEDAjsfr773v9n2N31z7t+96J8Jj1EiNSrz7jHHHuWc3q5lrrrn3/K//nMvFEEFGAQFZ19TPeAlslCG0hJ8P9GdmvICW4fPaGeozfJaxQBbqObLc/YMfpNmZDB6pHwL2gmW0jXOUadoRmabUx3UAV5TPPOMaztNuASDOuRi1npd0Lt1//wPRdkBCPjDrAGNkiXJMwL5k69PevIBBXuD+Ggjnepl09B29k9XJGNEO2ZXHHXd8gMoy+ARckRH9cuHhrrvuintoP2WZGgB9BLynj2UdyBfbQ3kCeYyzKTxiDs/MxH0yS5EZQB7zkXu45qMf/Wi66aab0k/+5E/G841N0WQrCvi5sEZbGDfHxXB7yuMcbULGbrQjOOyzSn2XXYpuIGPa5LPNtBKMFzoVERgROp8jOjguIGveS/oiM5jxEOgUfC8XS9VZFkmQOfZAIA5doq/YRZmW5SIo+Zc5js1Dh1g4VZble4mLOeoJv30ulgsazm/a8bnPfS7KeuYznxksX9rkBnyG38tIRX6m0ykXVFxk8Fnkwo3PWOdJAJ0Vy5p28/xysUqwXgYlOuKCnIuUjjuy9DmnnS/zanMMfRB4NJIG20xeZo6TgsQoBeRBeZTLNaTIuPPOu9I/3n1PbO73e7/3e5HC6JOf/GT6wAc+ELrzute9Lr385S+vw+d9V6IfyIucorOkhVjJOW19t/BdobSFHGPsTUeD/NdtZistLa8GU3RyajZA0S99+cZginY6fUeAovGcKkBRNhhtcoo2XlEjgUYCjQSO3ISukUcjgUYCjQQ2nASOBoqyzs7u84CibLS0aWw4/cLPvThAUXaeXUurNXujm+WEMLtB0RJ0Ixfm8mLeubYEInwZ5hhOBy/TOEAf//jHI6ya38997nPTySeflL59113p85+7MkBSdxeXwSgwKCAmU5SXa8OoAdx0VARAuB8nSOeP+gxzL0E+yjMMjf+pT4CCtstO9TiOUem8BqjVbtcbZOhY4VQJAOB84kDiDMga0+EEPJidnYnd52kH5wUFBSsEZ3QkcTwEdm2jfdXJ0GEMx6XKNSgYJIAsgFYCZKWDXbKuBMwEenQ4qYfd55Ed99JmQvMIxUXmAAukSbjyyivDcYWJgkMqQwqHMByrKm+foK6AXAbe8+7PjK3sIsbAsGXZqGXYIu0ShBYg5nrZP5xjTHBAAXUBTMmPee+994YO6MAz/gC5XCszirLVFQGyifGJcOYDLFpdS7sf2h1yP+ExJwTgyRyQbaP+dTv3jCvX0E76x2/ARcrkt4sAsE9HRkdqh9mckWW+PNtou9Uh+mAeP64pAUKBBxneAmnIHqdZJ535Jnvx0MFDaXZuNoBQnFycdsAn9ACWr6AC4LCbhsEoHhwajPBj5PzZK68MmyCjnDDln/3Zn03Petazok50RRBaXVU3AUVXAEJjB/Mc+kv7nQdcr+46J+y3OlwCFaXd0qZZBt8lY7UEOrR9ll1+o2OCmrK6OZ/BnL40N5vzgcqy4n8XKbAhyJq6nBsubtjWMXKGTudNyJwvXFOG4NJu7Yd6JPgmqKOecR3zgePMVcrVdtpuw2AJ/f/kJ/8+dJOxpgzGmnnPMcAtwRrbX+46zvyfmABgX8/jqq4KcMmgFjxijnCMcg8ePJQe85gT6pzHtE/Gn4xk9BKQjj+AIOQreEk5gKLIQtm5UMDc4TzyAIjkGnSfD7/pI22SeYuuImeOof+AodhCgCuYitQDKMdYAtY6/2UV0m77pS3zdzDwqxygsl2Vjzpfjj19N8euO89znylHDPUn/D+tsYi2FHIRFLV+2obuBmu+WnAwlYsscPRW20i/WfAizQE2Az0EEOYbeQmq+gxzftNGw9Cxt8jXPss+9rnlIoW/6ZdRKto2fmNHJycm0+jYaLQJxjD9YxFHNjr9d3GJcviYykRAnAVK+o88TbuATnEf12C7SjaroKigsZsayfp08cVnrYsklM1co37kxP3YR9rKtTxDog1z82FzWz2ttPmYfJ6xp28+f+kv7TvjjDPqhT3K5XnC2FMnOrhv3/60uLQcNvuNb3xjpHn4zGc+ky6//PJ04MB0eu1rfznC6rmHOuivi9/xP5sOwpDlPXJtrbZh2gm+BdsZL2RDWS6Icj4zkI8ERccPT9U5Rfv6BtIqyGcVPl+CosFuJh97Sum97/mzhiRVv4k3/zQSaCSwESXQGMGNOOpNnxsJNBKoJXA0UDStrqThof4ARednpoIp+vKX/nzasnlTsERW1lZqhzDAhGo31rz+nl9qCefSiRM0IeK+t8q3Rxh9NytAsIGXXkMxP/axj4WDghMECHr2WWelr954Q+S0esUrXlEzH2D/CRLyco+zE/nLqtBa88Txos111MF1ODACdIZ58a3jpPMr2GB4oWwdyuHF3Q//w/QwnyJ9EmiSrRkhaxVTVrYI99NHdy2m/TjUOB/IERAJmRx77M5w0Hfu3BH9wOnRqcahlp3i5kKUIxhMOdnJmK1DLQU+HDfaiFNu6KPgKfKgHuUqI5L+cQ/XGY7H/SWw1D31aAfAKE4S7SEfJKAojg/tIS0CfcfBAyThQ/1cT+g0/8/N5R1pZXjJasOR439zryEfZEzbGUvGnPHRsdWxj9C+paWQi8CGzhiyEMzGMcSpXVleDoeRe0455ZTIFYiO0W7+ZOwgE8E76xBEJ3yWMug37REo4jquMaWBoBe6sW3rtnBs6SP3UCeMVVhThLvzP9fJ8BHoFdAWpOabcl0MkMVIX8PJn80bqQAQADowprK6YOrysWwBNdlAHAcspg3IJYDkKmQWphHgw3cfeKDOiWk5ML1K9qLMVfSc9pEvdmR0NN18883p29/+dug/cwtmMQAWABLgCGMiYFgCSegsbcdfXqg2DikXAThvrkgBX465oEBZyk9wW9BcZqpyRD6Uxb3cR5sYXxdEuK5cKLA+GZtcq22gL9Tjwkh/f97QiDrVFdum/lI3Y2nIKWNAnWwSxkZ36mUJrHKNzGhZ9+og+qZNENSjTc4R6mWxAZ0277LjBzgDWxigj3rvu+/+AMABr9zIh3pYDHn+858f9VCuMtIOApKx2zWLQgKZPlsEVfiN7Oy/gBj9xBbAyN6+fUc6ZvPmGqAUFHeOOCd4ppAigHZSb4TuVpv4KH/aSjsFoZWrKTLQWdoAuIrtQMeZFzBAsUP0nzGS3c4zjmfSpz71qSj3wgsvjOsFwWUkqpf0W1srsO8YKj/Pq2NcJ4hZjqt2Gl0yWkCbJCuRdgwPDdaAqHLXPgpkkzcaRrtzSlvjc3hgsL8GjQEfsRe0k2cbdob6sDnOPfKQTk1PhW3i/JlnnhnPRuTNYgjtRPe4XyBVpiNtUP8ZQ+VDW51nPF95z2A8AKPZ4A2Q+rrrrouxQrf379sf7HYWJrE7bohkREnJ9nTuCvwxnwSsGQfaKHNUO0G/HCv1n/ZxHf1EL7Xb2jVtS/n+gFyYc26iR9sFoflWpsgSO4rukcsbmXoP99MumZy0h2fLnj1701duuDFkxaZKF110UaSIIKfofff9MF36Sy+LXel9f6PtLrIa+k5O0cWlvADN+XLxRvtaLh7bDuYBx/PCWc4p2mr3BlMUUJTd59loqd3uDaZoEERXc5oZmaLxbCf9UErpsne/q8EDGr+okUAjgQ0tgcYIbujhbzrfSKCRQAmKBqiFSIiLZ20dZ315KfV2Ijth6lnFCeqP3ee3b2X3z07kM8yftRoYoZTs5K/EDscL7O67kNki6wyrDKRklsJ6jidDH70uVvOrndPZfR5GHg7xL/3SL6Wzz3p8uvGGG9PVV10VoVqUh7NNTkpANMM5dazMC5nz2fVE6Bahs+Yz4zzOF46SeesMwZNtaqJ/fudQwFY67thjw1GS/YMTjMONsyADTUYMksLRxdE6+wlPCOcNdhsOSQBPo6NRP04WAA+OC2CZeRdxmmkbTgx/tHnbtq3hYOMA4dQAHJCD7olPfGI4DQBGtAlHXDAF+S4vrwQzC8YZbRfcwjGRjVTuXKuTT5sERWirYJJh5+VvyhdgkMWlA6iziCNJvxhrcpIB5LGpDnXrGAkcC8Jkp975m3VE0MMQQq7RAS2BK5mDsm3QG4FgvgWYdNQERmTrcA1jwtghV5mhskJpIwAg3ziIOJkAuoK5tI8POjNT7RbOGDF+OOKAkIensiPLB51zHAQoTM0g2BXMo05vgKG0hw/jgSNNu/yf6wKI7u8PvedbIIh5IrtaRg/f3MvY036u5xOh6Ozk226lf7z77ugvefdkPQmOci36iuwoQ2YbugtTb/rwVOTFE3yRIS0TEXlQ9mmnnRYyLIEM2ajMM+q9+uqrY84BTNOWSy65JJx5+mWYK/cg6wAuYRL3Zja0uk/7ZCehPzKxOO/mMwIZgkMCuSXwJFClPF044J4S+Ohtd2pWuNcKHCO3kokdNrlaeFCfuUb7wNynLegEwA42ww1JBM4BirAxjgPgxnHHHx/30C7agLy0v9gqQT5BmBI4FPjlXpnxgoO0hfPYEheeqI88mcwbQWvuRbbaNua/Ye/OTXMv02/mRSx2DQ1m1nGll46HYAn3MO7lfFaewYxstdLXbro5/cQTnhDto17a5Y7o/E/9X/jCF0ImhE6zAHfppZfmXMs+z5gHFSvdxT0X9Rwn2qRskZPs0xtuuKFO34KsmavYTHSd9pRpRRizeNJWCxEy/AxPF2h38YoxdxGB/527soBJ8ZEf9DlNjAs+AnvIU6ahwJu6rh62Kn2sn+tr65uQxcJIu51uvfXWdPNXbwo9pY+yR8fHc37hldW8gR46azQEthE7Rrm2A+axsmMxir4xLjzrANbpVz23K/unfcSGCIgiJ+eW7yClbGXcY3cBPWVvAtgCjmsHAUxpB2PGew42m3uNjqFsGf7mChcUZAzRe8YaW0U/GWv6oL2ljdThhnHmhGZ8kBtzREYqfaLv2ADHN9ihh6fSzGzeIIsPMiW9yzFbjol6kQv18Q7CH7LmGtmsPOMojznsu5h5oR9/5lnphhtuDGbvb/3Wb8ViAfJ557vele6+5/704pe8MP32b/92ml9YCDtGTulY6KnyT7Mo7ruCdl/9KvXcxWjZ0L5L2U/eXxaXVtLA4HBaXF5L+w4eSp+/+otpapr8rMxTFmszKBrqXr02xBytmKLv+a/vbPAAX6ea70YCjQQ2pAQaI7ghh73pdCOBRgJK4Gig6NrKcsJ3EhQdGR5IL7z43xwBivKqCUCFkxlORmz8Aii6mto9hD3NB5uuwlorECIDWXnhvlrBL/LB6WRl8C6zNT/0oQ8FiwQnAQYhoWxfveHG9NnPfjaYozoVOAdPe9rTwlkRUC1Dt2Ro4bCMbd4UwCIfvnEIZCPo6AsQ6YzK/MQ5GBxgB+jZCHUEkOFFG2cFpxYAogSdqBdHJbMs9uSwwgqEg0UEC0WnH4ccJxGnhP7ivOBAZRCzNxwZGTfs1k6ZtJNww2ARbttWsxJlBdFHwUX+b7XaaWUlM95wLmWWIWtZerKSBLVwXgR8+Oa3IIigl843zhttFdgQfNIB1dkVuMJp3rVrVzrvvPPqEHBZb34LDK0D6uSjzWHOlGtfaYNAtgwa6uc+HDGup+0CN4IltNcQU0EW9VO2m6xW9IwyGBvZPgKGfOMg3nHHHaGHyJf2CUZyDhk/9tRTQ0YyYykPvQLY5pty0QXnATqFfByvw5OHI39pyf7kHtm6tAMwARmjF4AN9kNnPxgznU60gXMBeK7mtBilg29YPtcHoMycmZ0JUBSwwx3rZfcJulI/x0wDICMIJ3WgbyCxWRXto930SwCBtpu2QJaSgKRtti7mLYAAY0L5zC/6BKhBv2UrqcfBdK0cdMLnBfcERQXfBXeRB3WpOxznU7KtarmQKxfWfAWK5Lm2vkO2su20O8FamgAIL/JVqq/Oy/J+gVqZ8KaTwFaYn5L7ATH4A1jxN/c4P+jH8MhI2rFzZ73rtnkkGUv0hPHmOlnrstfUCeeFaUecg9pN7kXutBFZYCNZ1MJOMsc4jj3jPuyVm2cJjFgPeiHjk7qw0+Y2ZaMWgUjniIsvHKdcQ/jtu88WAL3J8Yn02c98JtIx0BYWxZibyBPd+fu///sEcMk4E05M3b/+678eYOH0zEzI0I3OygUc9QdZWB96KcOe4yVQzznBWwEh7nMhyrJL4N1+KncXe6y71D/nnDaN77DjVYoUZKMuaz8El7W5AqEycjmvTmifI1C52jyMpVQWfaYJx588nDedGxqqmfO5nSl1evPiqONd9p/IAZ5t2ELudfM0w7hdRKQsgV0XBlwQo5/8T/2Mn+PhfDBdgKAhdoxyGQ+ev/QRXVW/XLygPhYzqY97WJg0Ny7PMv6QpSCjTEkX4xxL7HC8uywsprFNOdezDH2AROTCZlK9fZmhDdBJCDx9YhM87Bcfn2FECnCt1/HMMBUJ84byaDcLt7SN55NRMsiX/jhneMdC1mFbp6ajHjaDYiwee+pp6cMf/kikOnjrW98a72OUy4aYD+3dk1516aXp11772poJGs/satGJcmLBuGLPC7qrO76f8tu0IdyvHUYOvv8AipJTtH9g6BFBUR5YoXOVjoZet0kQ1TBFG4+okUAjgUYCDSja6EAjgUYCG1oC/yugqExRcoKGQ9gFirbZsX4tg23Li+QbW0prsSlMDpPPL+85YOOqJwAAIABJREFU7F5QTkeudHB1+nAieKlnN15eunFAfv7nfz6c2Hv+8e50yy23xKYAvJwDIMHeMPcWTorh3uZHKwGkg+OH6hBbAU1evrmHdpqLizYEO6hiOfCiDuhwzOZNadOm7EhwTnCrLAPHlt/mCcMB2rtnb4QAnnDiifHSD4jKiz4OIN84HYAIAnfcLzghgOXO6W7WQvtxamQHUa+ho4be4ewIArNRS8DdVRia+VFlktFenEK+ZdsaticAKTglGCjwx3GuLZkfyFMHXgDJdAXUwQZLfJ9//vn1RiQCrjqSOujWz87HpF8QfKW/jAt9EdDVeVKW3EvbzEPHeZkqsoiQsSxJ2cuC4461ICvOoKwt+gNgQvkA+MgP0JTyZAByv2WNRV7EiTgHSEZIprvWU+/d99wd42Xag5NPOjmd+1Pnhhxl7NB26jcvIXWrr/YLkEdwQEYg98zOzKa+/r6QO46xm0LJhnJjFPWaPuswM+8Hh4fSQ3v2BPCojth/7uWPc+HMT+XclevAczt1Wp00X4Vqc41pEDTK6CJlCNg77gLz9tUUCAK6zCMAONh9gBV8BCORXaTEQB8BE1YyU9Qw7Bo0qxx4wQbBfMsRUC/ngmCpDHHtBd+OufpEWhEWiwBFXYhxQcIchFwrq5OxceMerucP0M/8jy4UCErST1lWAJ7YHZlqlLVt+/YA9kAJGCP6r67BItMOlWCYYIb5F51n2BpDkKmDvjKXYFbKCL3zzjsjN6MAI4xe2PDaKHTMhRPqpEyASfMqUleAkdWmedoTWfPUaQi4Y+MiEHJ1cxZ0kOPUNzw4lG766lcjugBWHozkz3/+80fksyVtC3r2nOc8Jxj+z3ve8/KCX6dT6VBe1LMu9Ydv6hSIdJ7SRvWxBierxRplLWDmYp6gkQtM1uFijDZF3VTHLM/nqmMjSN+p0pZoL7rDl0ubZRkCtC4KlICtgFMA0KknFjxgBLI4qu0wXD8DoYuRl7xsl4sxMvQP7D8QOZe1T+gF+T4XFhcChERnAdoBIbEX6BXXAjJu35HP0y+OlblVnY/YXxeg0AntKP0yXYXPRm0A5aF33Mtzmja5OIAtMvQf28O4G8Xh/FN2PosEmvl28cWFLOoAFD32uGPr+c6coG18kyc0FsGqMHQXlWgf+sBia+TfrjZdo3zekUhjQY7pLVvzolX5/mI7Dd1HhvzvBn6xoDk0kq699rqQ/dve9rZoG+Hz73vf+9L45ER6+Stekf7v178+7CuyDN2tmMX1+16xqV35Il6Co0ajaBN8fjjfOp3eYIoKiu4/NJ4+d9U1aXqGBQlimI4Mny9BUVbqm5yiG9oFajrfSKCRQCWBBhRtVKGRQCOBDS2Bo4Gi5BRtt1hiX4nd50dHBiN8ftuWYxKgKLttRxgtjI+KHQX4yatoOHbLbNqxkFZhplQWNwNcqw8LiuoQ6uABMOBgX3bZZQGA4ty8+tWvjrBkwvJgSuKw4pwI3giawO4xPx4DjaMly5KX9P7BnJOPumRB8jvYGQsLwaTgG4fHkDschgi/JURveir6AnjKdbKrdPxoB+WVLEUcEJwU/vZU7DaZD+66DnsDp8bdd2kz15jHkzJpj0COTBBkWwJPhllzLW0TIMzsl63pe9/7fvTFDSGQg+AtDqSb9VC+jrzApM5wCUDobHNOoERHXsCo/G3ILf244oor6pxw1IcMzR1WAg4lgA5LlDQOsjtxEkmhYF5ZGGCMpUxE6zb1gGCmoCtywam1v6VcLUNAgnJpH7IT+OB+ZQkwJ1DNeUMQOc/YB5BbAbSGwMrUNFSSXHyM2SmnnhLgkiCHQBH60c2w4noBI9qKjAEWQgc77bS0uBT9I4TS8GKZmLLVZK7BJqKPyAT903mXZUYoJKAaoD7nAA8E4CnLdBMCyTHnyMdIrsLZ+TQ6OhbpNShPMIKxoc0CBwKfst26gR7HkPvNEUwd2Ap05dxzz60BW3U4WIyzsxF6LSjqYgn9KMFMgXzaKLgpG81zlKuO0h7KEjhRLshC0CMAy7n5tAwrt2LtuQBQgnyEBQsOUa5sXtl8stYCpKvsr/aTNgmEo19uwiLIMEoe2sOHg2lGPYyhKUbcSIx77Es30EidnhMw43oWAjgH8/OLX/xi6A8gK79pm7kgAbTQX3RQHTa1gDqi7WTOUD8gIzaJ6wDGdt12WwBagP4cQ68Fz5A/Yep80F/qon7zS7NYERt69cP2n4v8tEQdYHsZC9qA/SDcnzLZAZ4QYdpBfYNsYDY8nFqwzWRPV6H0/g5wcD3PR82ipE2xaLicd972o34JxHeDnT53fEb5LAmQfynvAu8zwWeOZaqfLlwFI7FakFB/8kJlZk47zwQCtff81k5wXwmSlqHJgKJVKEi8B3Ctemv72SRrcSk/k00rQvuVDWA1fWT80CPuU0dl39N37kcPeF4TLYG+URcLUzwLkA3j73PXjY6oy4UUnw3UUebUZexlvQtiUjd6iI2nHhbGKJuFWViV6CI68pa3vKWOWOB6bYvjpN3HtiNTFnWRe9lXAUquoX/MH5+N6pfsTp4xji91sDCEniNDmJ6+U7EQRh9YdMBeY2OwT/ad/qsLtEUWsotWyGxxYSn99//+0ZBBCYqy+/ze/fvT857/vPQ7v/u78Y7IR1BUGxxjXKXfcUFHffL9TT1wIUH7UDKUBUX7+geDKSooOjPLM4Tc0Q8fPr9aLeq/77L/0uABG9oTajrfSKCRQGMEGx1oJNBIYENL4GigKMFFPWmlBkXHRofSJS+8OHafh6EnKBo5Ravw+U6bMObs9LVST5qfnwvGCDvVrjvsmTnwcExRnQcdb17MYSDARMAx+OVf/uVg7dx+2650/fXXR7g8YBjX4TgDjvBijRNr+BXnZJDych+5OefzpiM6hTqD6/mqMiPE6zlueZkNsxagnGGOvKzjxMDKcsMRmYh+cx+OCH+AEn4EXnUeaWuE2Feh4YJGOFuCTbKPlFPJlqK/9913Xzg3OvmCWpk9O5YmJibDiUZm9Is2ypKlvpLtKdtDcKQMs9Y5w7GjLh0q7xc00jnyPHLD6SSfGaA248g9OJgCpjrzOuslKJoZydnp4qNTpyNpaLvjI2CA0+fmVIZEC1A4NjpiOnE6lJnhlIFWc88KlAomym6EkSMQzTdjUuaIGxkerkM16Z9MJZxw2EWGRMNiE/RTHtSNA65OIxfKZ36g++ZqFRCTqUlYJe2FRQVQUDIgS4CDfhP+PzI8koaGh+oQV64xVBVQEX0B8ELfzfMnGEc/lLmgnqGs7D7uRkE68i4i+Nt8vzIAqVs9pX0yaDlG3+kj9SADQFGOk1tXx1+wmPYDigJsufuxjrmsNcrxmGxQx512CNJqP0xZwG+Zoi4OYA8AbZC7IANMUUAjWPT2V/DB+aQNkPWlfjmfXARCJ6if38wnxz9yCA4NxdxQf2WZwnQEFDt4KOf3BKQ0pJg2CqIKgtGnmuVaAe+0lzah74Q6A6Kjk4AtT37yk8NeUy/MOcAq2oMcaIM5MJFpGbqtPpqPUWY7v9F5c0UDtN17zz0BPskUlA1ueegPttIFDPSFeokygEHHYhrl0nfa/tGPfjSdc845oVe0nbpgG7PJEXOlBFYjQyEAeG9eIFO3BC5lRmrzlJXXupCiHqn71OnmNgJpLihxL32J8Oq5ubCX2G4XsrT1fJfPmxKI0laim3y060ZCyC53vAVt1fMaCK1A97K8I1h4azmlDqA/Y+WCmc8PyuHdoN3Jiw30x3ym6ihjy8JQT6sn+sxYUg4MTFi9AqIC/S5cyHJmTqAb5uFUJkYwmN7APrigJOsZ3QNgVRe9Hxvu84NrXEgbPzQerFbmAIu1L3nxS9LjTn9czAfaJnDtM53+MB/ohxuh+Q6B/XcRSR3y2Uy/jD5gfDhOmeiOthedQYdJzUN7absscv6nj+h9uViqvTK6RburbnJe+314ciq94x3/OeT7zne+M8BXFhAARffs25ue/oxnpD94y1vqJJ5h01o5xY2LBkcDRX0X6gZF7S99bLc7aWFxOQGKLiytBihKTlFA0d5eNkTLoOiPCp9vQNEN7f40nW8k0EigkEADijbq0EigkcCGlsDRQNF2kD6XY/d5mKLsPi8oCvApKAowJSiaw+SzWDstdredCzbYWpW7L7OwMnOATZYEYgQCSudL5x9H4SMf+UgwP3Ae2EQFRxum6N/+7d9GyDWgKC/7OEyUrTMjcIijpFPJdwAMfXnHUz447NwHqCCw4UYmlCGrBMdCUG1pETAm7w4tM1Lnl11y2R1c8NCwd9mAAQZUwCdOMH3EwcVJqjcTqRiqsvRkxNA+HB3ahKNu+LOh87RRx65k9Qjc5DFopdlZNiNoRZ8NjcdJoj84HrJoS+YS5XI/5wRJMj6QQSQZN1yjMyfjQ2dQp0iA+NOf/nSAETppMnVkz+mIl8wY/oeFTHoG2us5ASYdZvVJUM5x1FEWiKL/Otfcy3XKUyBWpp7h9zjtOMXm23RsGU/KAFQ0XFf2IeNmzlfmBeNu3jbuP/GEEyO3HPfNTM+kgcGBcDgFyNF768FZp/2MBXXSTsrjWlhHhF0Skl/qtM65G8oIQpXgueACeogcOEd7BOc43+ppBcAnqGWIO+0xpQNOv/IV1JaVijO787jjalDGemQNliC8ZQh6uwggQ5i6GQNBB9rLLt+0j8UT5MU12oLIrQdLr8XOxaTzyExLwST1SedbRx65ms8QGVCnc0G7YFmUhxxos0w4jlF3sLw7vbEDPDJygxg3OFH+zr+wpVXeV0E35EOfDDsvGZhcI2uX88pSQMPFCkDhffv31UCK+q8sXZyQJV0CxbRJhiYADgCewCw2mAUpWflcq57xv6AVOou8BDFlznEM2aHDMP34xr5zHW0EhB/sH0h3fevOSEFgGeg59lBmM88AFlu4F/2VqagtuPBpT01PfepTYxyREbl8sUWAoDxTYMFRhhvZUDdyjbQErVY6ZsuWyN/IR/sp05G+ID+u5T6BdZ8VfLvQxT0CddpGQWzBS+UnMC+L1kUcz2vvXOTRJgtu2gfTEKhb5fNRO834qXfoTnkN5fP8Kj9HOFVsukR+0fyiULOsLZv2HjiwP/X25RzPgsGmNRHgRq60VfY8ckOujHPo9mpehNi0eVM8P1wU4H6uQ49oN7aAseC3NoZnvkAo9bhwhExdXJKNzznaIWPZ+ediF/e4gABb+pvf+Ga65ovXBCiJjhG14jXoMwuWtAP9pu/YBOY/cmazvQMHD6Sx0bHoG6kCqI/+UL+bMbHBE2l4XAQsQXGuQX8B9SN6YW4+NidD51ikYc5yjntgkZrGgmgCbZsLnNpP2Nkwy5lLe/fsSzfddHMAwJdffnm8j7EpGf8fnp5Kz77oovS7b35zANr1O17FMkZnos0Vk1rdVJf4Xeq7tlkwWCZ5tmudNL+wlHr7BmqmqKAoGy2V4fPxnlIobAOKbmj3p+l8I4FGAoUEGlC0UYdGAo0ENrQEjgaKdoh5X1tOqytLAYoes3k0QNEtmzcFsMkLLyG0EQ5fhUiVoGjPGs5iDhPNGzDl3GvuVn+0nKKCP7zIw+IhPA1QlByiOMa7br0t8ta94Q1vCMcHZh4fwByAJPKLlSF+OsWCfEtVPkEcLpwPnAXBMOoWXNDZ0LnXIRoaHEhjY3k3Z8KSkYd16LzgbAggCp7pGJN6wBBmd4rG4SgZLG56IrMIp5GPG6JwHAeI/sraM5wfR84cY4KzAhAA0jMzszUQrGNFGwVVcRRldVKPbB+PlQB2CWrrBNEemUGCYoKmMlfo71133RU7ziN7QUKBaMsSeKUN60yfuchPGyBdFd4s8GU9AlrcL/NFIIv+KQ/ZyY67YEHZx9I5o90wXHGUze9K3YYicgxAjjGgbK7DAaY+mJ/o8Wy1Qzzy5tzE+ESEuMNBxhEWzATkMaSRcUafDHdUFvQf2ck0QidkobnjM+Mho1IHm7YJEigfjgnmOH7UqQyDXbu6lo6pwjmRkU418mb+0U+BYOe9+hNjtZZSPxseVZ8SxKcsWaeUJ7DvvLEcdJXzAVJVDrZMWuYy4ARghGHmjjEyyPlEV44In6dcr6E8FwBso3PbuYBc6aNAVQmMcS/XaWt09GkL48A4kUfW3KvUQbtkdjof1XvqsTzLtP+OIWNlCg+OyVgtx9I+ROh7X28dwq2MlaNzRPm7eGQuRWwM4bqyV9F3N5ejvlLW6AKyEZiUAYZtk8WtDAUIzWcr65/7AY4EkMlX3d/pjSgEAbQSuKN+y+d/gXXrARRnoz1tMs+WM888M11zzTXpK1/5SkQjkFKAfgL40j/BGMaE9AOHxsdzHuBK//l2IQcZcL1RB8rXBRbBbfVVIF77IxCl3mh7BJAES30myfSUSc15AfHStnHcsTPyQfmos5ahnpuWAIBQYC/A/yqNjDoaa6gVA5UJBmAdf0sZuNamarMi42M7M+8Zb2TmNc5xF6vUR9oOI5PNhmCxj46N1ix27KWh84B15tIUODZtiikqlKU6F2z3qemwwdyLjXWjQ0ForqUNsloFnZ2Dzhe+aefuh3YfkXYEdi+gu2NCOaZDYbyc46UtduHJyATnRESbTE7W6XmQnfYaeWKf6Ad10GajZVjMYAGA9yMXydQX5G0uUXUPuaJfzkmuPXjgUPpv/+3DkSf4Pe95T6QQABT98z//8zQ9OxOg6H/8nd+J9BLaLhYSBFoDVK8WWNWNEgz1WYNO+HxHNsrFOS8o2untr0HRq75wbeQUfbTh8+99z581eMCG9oSazjcSaCTQGMFGBxoJNBLY0BL4XwFFf/ZFP5OO2TSW2Z6ddoCisXFSxQYifD5ilcizt8QmNov1RktxLHL2HbnRkoOgk8JLsoAK5wAQPvjBD6ZvfetbARSx0RJspNu+fmu66qqr0m/+5m/Gy/KNN95YhzESrolTKyhmeSUjZ2Epb4Ik289QOBwDHBQ3mpARJgNOZtHqynKkEeA6yqdttENQgLYLqulg4hTgYNAuwldhMpVh/5SNAw7gQHnhXI2PB1uKsnQKDMON3HAVUw4HifsNO8aZcIMRyqNdyBInF0AaYJT+w4opQUtArRIE5RodF5mwtMvdfAWQ7JfAijlN+a38ZQRSPo4ZYCBgCm3AiaOd5lQr5Wf9OkhZV2Ag5d13BUVlWFGPbClBOR1WQRlkKqgjy6d02gQivF6Wk+CcrCbAF8ENxgOHDfDSHHPeh1z5H3AhQKYq5F0AHVAUMDSAkXYnmD0Ae7TJcFwBGK7RUec848zOwwHswcquGFQBto0MB/to57E7Y95wH7L2fsEq2mR+QlmI3E9/uIa6TTfARiawww3FFPhHDtwL6Mv1gge00d2N0c9Dh8ZTq5or5q4kzJT2Ge5OWYIkgnKGKdt/dEUwpxwnAARSawB0cY0gFO0J5jU2hkWaSn/WFwtymg/kuL6IkwF19aEEbLxGlirnBOcEl7jPNtJX9JBrADe8tpwj5QKDDEOBBXVdMEaAlOOG99oGfssk5X+BM9pMvbJLLbsE6ixfwNy5w72CaVyjfREQFuxBnsja8bNs7YDhv/z2XAAlfX0he2SDzLAR2BnmjszVsL8rq+kxxx6XZqam64UHx8j2YVvROXSBdlGOjGbC3rft3BF2h+thzXE/ukIqgFtvvTVdcMEFAbLRZ8pwAYu+LhDC3NsboCgf+49c+bhIQJ8EqwT2BHwCWKx0Q9spKKb99fkl2FguEriwpD45J5ynlM8YyFhGtgK18SzraYW9lRHKs4F6kT1yQh6MPx/6j50DJAxgtNq522d26GwBimJ/yNd66ODBdLDKaeyzRzlgu9l9XtvtvNLG8LubwU89ApA+Z11ooN+xIVBXblXTTLjgKCvUhRsXj+L44anoL7bXnNboEHaY8s1rS/oL8jL7bOQc9x+ePBzvRbBWKd/FnQfufyDdcOMNAURefPHFUTbPaz58cz/6jby1z6X9QXbIzbQqPEPUDe5z7JCZ4D11+FxizLhG9jVtZXFOe01Z2mdtOm3TXtIW35My83QhffCD/38sIJBTlLJuuOGG2BDz0MR4uuApT4mcouiJOg0oKruffvZXzzV1bB0sz+9NvoPRNsFe3z9csAUUnZtfDKao4fOAooTPdzp9jyqnaAOKbmg3qOl8I4FGAl0s+kYgjQQaCTQS2HASOBoo+nDh82y0BBgIM7LVbgdTlNxh4ex12hVYtZpgis7NzQZTtK83bz7Cyy5AaX5ZX98ghHt1qAXAfCnHAfirv/qrYIXilL30pS+N8MYvXXtduvrqq9PLXvaycDYIr8ehpR4AUVmaOE06WNQvWDMylje8EZDgOplWtME8gGV7ynYSPk9OUR012XplWK+sP8FHvglrxoNkow5DWSkDh45vN+KhDzoMtpk+4aC68U4J3si0kL2GE2QouoCB/W+1AGry5jl8lAEOEW00VNJv2imAwbWCU+vlrTM4ddZoO7LA8Ua2ONqMpQ4O4eWADoYxUn4304q2CQj47TH0aHAwbzKCXGTGUT59F/TD6cSpRb44Wji2OIzkQ6M+rsPh45xgHmPPccBNPm7Y4cYVlMn9braEoyiwK/hU6o8yVRfpC+HT1Atzh7ooiw//C5QGa2d1LfJ6MoaRT3B2LraIEHCh71y/beu2CLdnV3lByh07MxuPtjIWbkRShhOXbCxBF/sAEEQ9shINiSZ0c+uWLTG2An3ODeWPniL3AHkrppH593bvfigtV8xxxk89Z9zcKRoQxkWAEvQWNDwCkKlCLj1HW9hhmfY/6UlPCjkzr1hgYAzJ5xubxEW6j7xG7vyR1Wd/1HFDbemPuVy5RvYl/3O8BHBd4KEMnXt1gN3fy/klEGDZ3uuCBeUrSwEwr/HhVYJoXFPOH/sn0AoogXzQD8FZ57XAFLk20U/uRQews2U6B0EKgS4Zrs532yXD2/ZwPfpegqmColxjCgp3ymbcBL/CvgHKp540N5NTCKDPzF3zynK/6UjQQ/pnOgf6QS7VyekcWs15og9I4QEr1JzApGAgJy36SJ0yrkOXxsYiLy3zEjm7ACMgRXu0zY69clefBEXLxRf67sKPLFrHXSYz8x258dvxKsfZOcOY0Q6fAYLmAeAvr4T9oSxzVVImzxzkwSZVgoX0yTYZih5pOpYWazZ1APH9/TUw39fbl+bn5tLiwkIsjtp32uAzh/Qn/QN99Rzofs4aLq0el2X43ESW3OezoVw0oy7GkrYKqKMX2CtlSN9kUFJfuWihTfC5QruVJee0ZQLugrG0x3qRrYt9AKRf+tKXYi4RVo9945kB0MlzkQ/Xy0R1gcBns+8z5QIF7aXPAv/W63NK24oMsNV8uPb222+PeVyC8uolbXDhl/nns0ld4r4TTzgp7dp1e/rEJz6R3v72twcIDOAKU/S223elp1x4YfqNN70pRz5Ui6K8KwoiM3691eKwcv5Rz3naSr/V0zL1QV5gaUX4/ODQSFpaSWnfwUOx+zyg6Noaee8j0208Q2NuFbbe3ecve/e7GpKUhrr5biTQSGBDSqAxghty2JtONxJoJKAEHg0oykZL5BTtWV1ObrQkKAqwx4sujD3C5MJ5ixxSOdSTnKKEzwOYlqAou4ZnFkTeZKQE0WQ+cR6nwDCwv/7rv47dgXFQX/nKV0YI2lWf+3zkgHv2s58dDrEOgbnacEZ4+eaj0y4TMxidAWr2HhFCJltBNhUOQckw0cmgf4TPRy7V6sVfBqFgHM4FL/Wlc0yeyJnZvCECjjX14bDxwangXtrIvW6Q4HhZLv3inKwrGXI6lTKllKsMQNlIGaAjVC+Pk0433/zW6SpZnYbfU4Yy6waxBZeUt8AajhvjhlMoe5Rxpr84hvTHcRdQ0gnqBpVkdmZ2WQbYAUwYZ+SIznCvbBfG0VxyAjDKxZ2mudZdjXGQGRvukYEruEBb3NynBLnst86zoLQ5HEtQg3PBNFtYSOOHDkU79+3dlw6NHwpdIBctOUUBdPbvy2Apfdq6bWv0z7GmTh1iWTPcg3x03CkPZ5VxIr8c15m3lXvN6Uh/aTttUUYBYk7PBHOV+tE3N9+iPEAPQpeRmwAF/RQUA2zgQx04/rGxWZUDNRhLh8YjfF5QQ12mXoFFABqBGa4TUBH4ECzRqS6/+R+9+NrXvhYb6nAPslQPI/SXTT+qtB7hMFdpGErw0DnlwofgFzJhTgjWyuyTcZoXf5aOSN9R1hE2oQI51YmwmZ1ODRx4fcmgcj64gFCCotpS7rP+si+cLz9s8uQCBXMRZrOh4mxGhB7xm4+MSwAR/mcsDTFmjPkwxgL7gtwPBwpTryCT9obfAoTUDUuUc5RlGDvATth0mNA9rWAich7bwjNARiztYz7w22+Yo4wPbOReWGqrmT1KPTCKCW2mf9hfniWwRen/T/zET6SzzjqrZuvT7/0HDqThkZHYaMl+IAOfPbRJkOlH2QrHh/6qx4J7JSjqMa/jPvqPLgNc8tv5q/0W6IKBz3WCSvzPX7RtZTXkBWipjKkLtrYbCTmW2vNS12LvmmpBgfYgA0B227e6spr2PPRQ2Lj9e/fF+DhHsIv8nXrqKamvv7cO8xf0oz/Me/N6qs/2U/vKGPO/zyHnv/KLVA/jE8FW1K4zv2SOy2jH3jDeAvXIz5QcLmYhI/op+1m75LPWZ7PjUQLd1se8YQMmbLHPWRbO0E8WeilT+0tbXOijfQKkAtsulKjvXMP12DwXsQQ2w15XrFUXFgD82WxMmQrsl+WhJ8w3x522ml6g3eqkw4en0t/8zd+kN7/5zfUGlx/72MfSfQ/cHxst/V+/9mvBxNdua++MlsH+lAtSjrPgKPe5cEJbZMvSH0Fuw+fdfR5QFKbo7NxiImPDI4Gi4KW0qWGKHvFYaH40EmgksAEl0ICiG3DQmy43EmgksC6BRwOKtnpggS4FKDo6Mphe9DM/nQBF24TJF6AowGc4BOyrUL0I97YBWpbwtsopAAAgAElEQVQiTBhQdB0czC/DS0vLR+QC9IW/dARxQnCO/uEf/iHYorxQv+pVr0pPf/rT0zVXfyEBlsIEA+yhfBgXsv/ccAOnwxB4NzQK8K2V8xXqFMq8EzTTiZOdJTAis277tq2xkRT3CS7w8q7jIZNQUMN2yewjBDMYg+QX7HSOCHMU4KBOnQgZkYZ5cm/pUOsUCm7h0Mhq4x4dSMoGFB0cHKoZTjJJSxAIp1EHW7BSoId2yQDRQdPBKZlQEaq8slIzWQRTYBDC3GK8cHy6QVFkLFtNfbBtOk0DAzDEZmOzB/SEstAVgSWdTAAVnF4ZNebFQ17Wwf2yKwXlDPvjOp1Gc5wxZpGbsgonltWlHqg7tr0EquqQ8t7eGFtkUoawyj41jBWZ65QD0riDt6GN6i2OIv2R1QuoiDy4F9ArQpI7uU6c1RJEikWC+fnaCY5NhlZzqDQhwlwL6CV4CVOUPrrowPWC4OosYBNtB5wB/DbNBNcuLi6ldsXSFvBx3pVsMkFw69JpL5nPWrRuphHjDTMLoIfdquk/7YgNtABBAeZWYayvLww4fpRV9keGU7loQN+cf+Vx54XjYrtsp3PHjWq4TsZfea96LLNU0Ev5lCCBc18Z5kWnDDL6p/2t7WuRh5c5wpxENthNwEFDywWxXBBCV9FBbC7nTBmhvlqvALJtKeVMnyiPcgQQsQf8CeIxr2GSy2jjWheO2j2ttPuHD8aCG7rJAsdP/dRP1cxz6nLe0B/aDHMYGRDqyzF2yaYuNr2hPYTQkxuR/2Pn83Y7NuyCLcc9sKxlyz3mhBPSIuPfaddMdcbAPMrW381gLBfIBNDKMSvHUVvLMe4TaCv1RQBRxnG3LqtzjrkgOfIjp3GLDMZVSLoLkdpE7bqgru0MPVhZTu2+3ipSJC9YwMLjHsaQfJoslM6wMdXsXM00dlPAnNv4cITPKzNly9w2XYFtKxcdyuewzxpttCxZZMUYlptF8T/h8Sz0aOuoh/LKRTHupS07d+yM8UUeMGvZ1Mhnorl/zb8Zm6cRCUPagIGB2PjJ+SAz9bhjjwtmMQsO2CT0+Rvf+Ea65ZZb0jk/eU46/0nnxzOFjcGwnVwn6Er/mGfMeRcrZSU7puoO9XMd46Dd8vlhuhHyeKPrHNc++P5FOdThwgbXIC/D/AMsHZ9MX//6rRE+/yd/8ifx7GW+Ej7/3e9/r2aKzpNTvno/inQlFUAbz/zqueZ7Q7cd91rngQtt6LI2h2gXdp9vtXvT7PxS7D5/zbXXp7l5FqQeGRRtNlpqvKFGAo0EGglkCTSgaKMJjQQaCWxoCRwNFIXLBCia1lZIEFqDotu3bkmdTjt2n4dxRSi94fOAojBB40W4h3xSy2Fsc67RzNh0o6W5ufUNUmTA6Yg5MPzG6SVf1V/8xV/E/ZdeemlszHP/d+6LDZie9axnRTgajow543hpxjkoGSeG+gqw9FWbZMiE0LnQcSUUX4BT9qYOSTBJ+2GyTofDlJmL+UOuMRx5WXs48sgD0Io6aGcAhVU4L2XhVAm0CWzJGtFp4R7+KFeQV/YXfSiZNNRHebJmBCYEXwifJ6doyewTBNIJlvUjuKDTRbky/47GVIN1ZF67EmAlfA/Ag3LcYIL6wrGsgEZBA8EgHDMcTXeAfvzjz0x9fXmXeBkyOnRuSkHd5s2T8SjrUaePe2Ru8b/jwHlZmLQLWekEc40OueAp/dPBRy4CZup9qdvhjFbhryUryZ2FcRrNEyfISH30VXYm+evIfSdYLCPJfskypR2GHTLGsl111gXXgz06eTg24GEhAQDR3ZplK9mWSE9Q5b8T0I6cfFNT4UBTJsAT9VKOG6DYJvQPYJTyaJMMS8oytFWgQUBaRhpjYUivY1cC8R7jGsCFO++8MwAtWKJ8mJv7AL0A5paX6jlQAq2MVYAhXUxq55l2gPlVAmDlIkW5wKDjXwIA5KTMOZnzJjQuhKhPAUxX6T66AV+ud8GhXJQo5eBijDZAuUR9Yb8yQ44xoizqE/jSlqnHfKN7gPLIFMAJuwzrEtCbMYNpCguOa7FPAlTaFcdVmVKWeQqZkwI45TigAwAuphSRJRj5qhdzGhbabgSAjGcX0wzBFqxDFi5myOSnX8jB5wX3AgChL+gQEQrYFxbjaA/6tH3Hjki/wFwRpENmAoolIK49dXz53W0fSnCve3FJOygo6v3aDecP9WvfXWSrWXnVBkj1XOtppYX5+cTCpYAj5yiT/pdgmouCLiCGPUtraWIKW9FXh9DznFdnsSObAKOx1wCRCwt1vkxlwzvEyupyrSfooaCju7Fr+zknAFyCuNromgFb9ZNrsFFuSmS7TJdAn4xEcaFFdqbgsM872eAyWdU36qZe6nLucI1zk3LRIfriggLt0YZwD7aRdxhSycBWZj6ga+eee24aHMgb0cFmV7doN+NFvUYO+N4Tc6G3LxaxuI455SKLi3bMJfrDu405UwVG1R9tchnBoV7IWJ06PJ3+7u+uCAD3/e9/f/STjQcvu+yytHf/vsgp+v++8Y1pbj6nkeA89pZynLMyRV0k0uZo68pFgO75on4ODAwGKMou8zNziwGKXvulr6T5BaKRHjl8vgFFlXjz3UigkcBGl0ADim50DWj630hgg0vgaKBoD6Bnay31pNUARUeGB4IpumPb1silubiUN5sI1mjljBg+H05MgjmyHOfycfMg5pA/QRFBI8EVX4plN/JCDaPi3e9+d9z3K7/yK+m8885Lt97y9fSXf/mXET4PE0wGHtfgcFiugIvsQwGtVieHyZmfTYagwAAv4jI1dBwNm6MOcoqSKoDyDdumPJwVgBeBhId2PxS75Q4NDtU7PoejtbYWgB31AULBzOKPtusEdtcfLJRNm+pNGZSpQJigTMkmKgFTHVuGq9PJ7FHaQt91NHTCDc8W3CidboG2kgkpqKyDLzBh2KGbQwGq4JThBApuCZQILtNv26YTLCgq8Hb88celHTsyW02WkSAe42HIpECKzq6Oncf5Vi4l6AeYXbIYdZIFLWSWCgwL+urImyrAPpWypg2EmzL+sPRoG20HWKKfMN8iv13qCScXx5p7alBoZSWc/nrTryq0P8+rvFO8DijtZQwFZQQEnC+CoowT91AuzjNjYw6+csEg9L2/P01N552aZTCpe+qPY8J5NwahbSGnDhvxzAe7TLkJnhkeLMhfAgECDrTBeVoCh+X/3g9bFLmRH5KymJu0nfm37AJOBZI4Vs53WUolsMg1ypP2CMxQR/dxHX7l5++AOVqZWaf8S4YeZdHHRwJFtY/doKr3/Cj5lI88QqiVv3NfUK3Ue9snewydUE8Ey2kD+ipzWB0TlBNwUidpB0xTyqJcARiZ2Oqq8ucaF3nCJs4vRE5M5CcQVcrfxSJ0kPZrt2VU2o5hNg2q0mW4GIYMzO2IDcFe3XzzzQE4PvOZzwwg+KE9e9Lg0FCdOqWUOe2gXTL5fJ5pN7QXjrc2tBs4L4Hwf6I/VY5aAVfk7bPA+S74xG/GxQWwkM0qC549aXF+IcaNtmBjtF0y8QTWBeK0YTw7W6QOqBZ/KGN6aqrOscxGRICuc+TvJAdyFeYfal+xXmdnZ9LcfA6B1/5q9/kNqGd7XJjzOt8V+C7TAjgX6DM2x0Us9VNd4Lcpd+gbusXHMHr0RAazdsS5q71Dt5xjLli6oOGiis9vFzJ5dnMfLFEWFohyueObd6T77r8v3gFYLOSei3/64nT2E86uWaHl+4fPQ8fCRV7BZu0R7yG+B9Av2kCfuY/njn3k/hJwFyRFJubWDvnN5LFiISCt9aQrrvhksEPf+c53xnyBif2hD30osYHleeefn176spfFew/1Av6SLkggOXSw0uFuUFQb5UIkvxk328lx30WGhoYDFF1ZTWl6diEdmjycvnjdl4Mp2tPDwn2TU3SDuzlN9xsJNBJ4FBJoQNFHIaTmkkYCjQR+fCVwNFA0sTtsG999La0tL6bhof70wov/TYCiMPQERWGK+oLr7vPBvgg22MIRu89nZybnrZSwrzNXAnlIXaeRF3bCvXj55kX/da97XYQ67rr1tshpRdgkYCLOCg6rO2uzOQ4v8byw6wzj5FIGL+WDwzl3nI64YJkjTpk6sLJzbCPfOSVAT51XEBYIDo05P91BucxFJsAQ+fiKTWxoo06rzn+E+VZgs23SgdCB12ksHQbZazrKOoqG1XF+eZnQ5xy+LxPIsnSqAelkT+mYyDwp2TUlU83rHFPOUb875FLmVVddFRt6nH322UfkZJShwr0lO9UyBQ/8Jp/o8PBQzYYpAVZ0h7EVENdZLcuib7IPdXwFYwL0Zofc/v46vQL38pv2lSzeUjbKHj1A1wQ6vKYEAGFROeYcJ3wZPadeNrQpQTHHRuCSa3BwZZOq51wnU5Njlu848htZ0C4cdEEVrtWBFySn/YIUJTAeOgiwgf4XOREFKATWqBOwRJBJZmMGQXrT0sJSsMgFHAWynHOCJyW4p45oG5wXJYDkMXUP8AGmObkhsRvo4NZt22IHccLnBRfo4/qiQd6QDTk7twR9nS8C+Tr66odlCBByvJy3yg9QdLkARUuwwz6XeqkOOIYCmRxXVoIbpZ6XNqxuC/+ssliVczoL5PFt/9Qd+6HddO5rCwVsXFSybusS0CgBV9nwZZ7Zks2sXRJsKoHF8n+BE9NQoHMCyswD/hfcsl8CvvSfEN5YoKoWFZCFKQRoIylQWHiAEfepT30q/n/JS16STjn11LTEs6zKn23fShBcuXbbcJ8ltFUdVVbaH695pLcPFwvKOVw+Bxg3baILJS4mwLQdGx2NjaocT8uTFQggps5TFvZU5jxzf3BkOBZF3ZxpYnw8mouM5ufm0ygMSVLEVLnDu4FxFhSXlhfr+stnjYBuqfPIRoa2ALh6272gyn0A7owBz2PspHqg/XYx03mn3bOd2nJBQuekNlxZULdzxEUR9dcQetogOIj9AUxEblzHRkvYfj7kiSVdA8xRUgRho8dGx2JhjLEsnz/e7/NQBr0ykykrAxf58k7jQgHPD8aa9qu3ypPfgOSwufmfue/zIRbjBofT29/+n2IDwt///d+PvjFXYL1OzUynE048Mf3Ka14TqQqQIwD1ps2b45lGeTHnqudQOWdKfec4bXehirbK9OUc+liCooTPT0xNR/j84SlS//Q2oOgjGZDmXCOBRgKNBCoJNKBoowqNBBoJbGgJHA0UhSkKKApTdHVpIQ30d9LP/PQLEuHzgKKwxGLDEgK8qhBQd58PpkS10RK5xTi+zkbKG5BQcumQ6+zrIPJbRw0Wwp/+6Z8GEPSrv/qrwTy49+57Is/oE57whHoH2dNPP73eoEimCY4EL/Q4IjhKvGjzgt3py3mzaIvtkHHJizjXygorwTWZKaMjgF55cyLKM5wRp9AQzfheXYswMu4DBOB6jo9t2lQziugzIZv02RyjMKlwNkpnkTLcHZm28SeopFNEXwSiBE8FcGRZkM+VvKKCTDog9N86zQOJs8MmJciJPGT84TDJqhF0LQFAjhlij1zcCII+EmL3C7/wC+mCCy44gvkosCOgSjtKAMR+yl4KhnJaC7khV8Fv7ilBM8EW2qfTWoItgrrWr1OJQ1qCnCX4IGhrW2RClaxGdIZQSHPblfUH4Ea+zmoTDVMImDMR1pAAlWAO5ZVMRPpcstEEYc3dKbNUMEHQ0X4aWixI4FwQTJVlhSxL2QYYRlqLHdvr8FnBE0GdUhcEZGRvBwu6p5VWlzNTsQQ9BfgycJ83ZCsBo7L8br0r6yz1GTmQtw89ZNMlwJ5t27dH+L+hqWW96lkJpJch3doL9YHr1AftRAnSCkqW/cBwACwhRz7aRu0P9clEVse0USXIST2l7pWgWjfAwO9aniw6tdoBCgpq/pMxrhiT6JOAhMAIusbxMq1CCbjLFC3BVmWszeIamcP0TTCf891McduuLnPNxORknUaEuYq+0h5DpjP4nnOXmmdXWcEQ7ev0Rv+1Taa+4DnBMfqo7aJ8UgNce+210bbzn/SkRF7RUn/UP0EfQ5bVk3JsOOYigba5BmurgfO45XaD24K5yrVcTFB/tAHKVnYxYCg5RWGKmuoAsI42u8kVbELb7KJJDT72pLRn/75IAQN4R+QGC6P0izrYkAcmL8AXESOCYS4QMibf/OY3UruTAWlBacBD6nT8uxcmTP1Bn6kHGdnmeAbPzUdKDFLabN+xvV684jcAHX11AyfZk5Sl7fO5wW/fH5Q/9fiM99nEb8c5wNH5vLEjbErHh75RLwCjG3lxDv3y2cO7RrwTjOVN9m666aZ0zz33RGoKFnq5j+PoCOPCM0XQE313AUPdK0FN6qddwyPDodc8k3g2U6aMaRdT7CPl0Sb+uAdgNub3an53GR4aSZ/4xN/FAtNb3/rWmGfk5v3ABz6Q9h3YH3rx+3/wB6mnWjQOQLfKdVq/S1Vg7I96ZjjfBfbRA9vCuHAP/RYUhRG6uLyWJqdnYqOlQ+OHjwqKNhstbWj3p+l8I4FGAoUEGlC0UYdGAo0ENrQEjgaKklMUUJScossLc6m/r51++gXPC1C0v683jYzBuMymlA2V+C+/XGegkJyiOFjLS3kH7cx8y8wdwuoB5gBF+JQOny/JvBALpADK/fEf/3EwDn7xF38xO5TLK+kjH/5wOv/88wMk9XqcHpwL7sUZAUjFieGlmnZF/q92K5xoGG8yu8zNhUPBNeZujD5UAK2hc9yzspwd6vi/Akbom2HDHJPZgVzKnZm5Z3ZuLuoQlKAOrsdhkeWpggoylGHDnOvr7a2BMp1qGXvIsQw5FXDJ47VcgzG0JRynaldj2oDckCGyAKgTFMVJA6zNIAbpA7IjLJtGcExHnfaW4Y2M37ve9a70pje9qQ7tK9ma9ltZCFAJnK2DLHmTn9HRvFEGx2V1lmC6TnOA9BWILDhNPjKZRyUYJaBWbgAloCgrJ4PNmVVn25SBdXI/YP63vvWtAOQ57+7UMroAZXBy+Y1cAV+sQ73gPgFVw5F15M2VR3u4lz7q6MoIEtwTJKJdjK/pCzhuKCjHBaucl9TdvSgAmLeITCt2ZXmt8zczeYaib/W8q0J5gyGaWjVTsQSpBYFl0QlkCaZ1g0PKR0CAtjiG6AT6gEzYFITw5xjXiqEZxqoCC0vwSnDbcXKeU5YASskKK1mQysKNkAQLBVOjne1W2B7CjwWptSHUzbgKDAmcUG7JdixBUtte9oX6KBu5lXoac7bKK9pureuveuccc3dugSn6i57QLmws7VL2AundiwPaL6+TAcn1AkvaT+azwL9gSClv+x9ltbJOApmzKMKYom+GJwusluxkAcGwLX19aWFuPvVWYeMA5dwDI47nBN+AWMxJ7B/tJW81rL4rr7wyPfDd76ZLL31VANuMFX/a0XL+duvUOjCa0tIi+Wzz3KBPP2qcuuW2Piey7SnnBv9rM+wrx3jGAKLVuYgPH06wOlmsXJjPGxkGyDwxEc8eZMn1/GnH1R/BURYUZubnIgUFz9/zzzuvBigpa2ZqOtpHSH3k0axCtDnnuwAb5cnspW18BEXRM+cR+saY0ScjDijbhQhlVL7MuTBGe40SMVcqv31GMtb8zzFshGNNO0ztEO8LVS5wQFcWgzmGnIwGMScu9/BBD2Pxp2K3cu29995bP48FLXkuoFO0gd3guYdUQNR/9dVXh965OMI7DhEEjJeLGzLxfY6V7x7USfl80AvTI3CM57ARNQL0tJV5Z8QLvynfj7LCpiOvqz5/dTD+3/72t0c7SXF0+eWXp9n5uVh0+o03vSk2lhKYx9a5yBzPz2ox+uFA0fyOMR+ypv3oI3bYjdeQ1eDQcJpfYHGrlZbXetLUzFz6/FXXpP0HxlNPqxN5RVl8X18MIiFNfj40OUXLGdP830igkcBGlkADim7k0W/63kigkUB69atfuxYORbUJEi+tvEMGEAVQubwUoOjiwlwaGexPgwO96alPeXLauX0br5lp586847u7zUfu0DYoan4JLxkfbKogUBFhbOGw5xdUHWpBJV5gZUwaAk2Y1h/90R/FCzbh84Rek+sNpiiOK86Szh3l8NLvpga+iMty4iUb1gWg5FyV+J+Xf9rljt04xJQpA5HjgByCmDCN+Oj48LKuoyb4gWNUbvLD/bRNJy+AosHBGszTwRXs4FuwSHUV5AAMDaZLld/QawVndLocC9ks68AS45PBtgzw5VBhwUH64k63lIGzZV9ltbF7PcAo/RUUEHDkWsZKkM18gwJAeYyz01j2V1acDr6AgaCcgEN2UmcDVMchlAEriFWCnbKbBNNClj25zwK7ssRCNyu2E7IS0BKUtu+A+gsLbBqRgWzB7xJgJ+QWsAXQRqBUnaQ/OK0CbMqBb2SG7nE/1wHquymVoLtMHndPRs8om/oNmcWJPOuss8KxlL3MPBIEABSlPOqiXzCIBO8ZR9osCCuwKjDFRknTM7NpbCyDuIKqnNfJdkxKIMzxc3wJ35ZRJfgneK0tWQeSjswrh/4LVlOv9ylrbADyR1cEZ10MwNYhu1Kf7KMAlUxafnvfOtM6h3V2g+UlMGt/nLO0sQRPkT2gsgCOQKjgjSzgbgYmdQi20Z4SpBU0Y+5yn8C47HP1G/sByAGY44Zb6IHpGQBgBAoF02XcIxeBDsfINpTzl/oFlEw3IZDswgV9sU7Kpw30gbbR5rL9Pk+4x/nKdRwX1PK5wW/0owSDXWChPvoc9q1g2/vc0V7wPOHaGKfKFlAvcvnUpz+dSIv4okteFM8f6/I5wJx3MzyfB+pK2PRlFnEG0swMYb45L682WhCPerUR5v3MC4t5EQr7WYKVgtmUw73oP30RWPb/fH9ARSE72qlstaX0G9lyzmeLoBnlB0tzLTM8aZPPNlnFAcYenkqLCwv1u4AAX9b3dpSB3Jy7fGu3TauQF1Dz5oI+Y5zfZc5L+0D9tBM9wiYC/PkM4ZlvXzi+d08GB7V9ZbRBCWg69pQ3OTGZ+9yf7bd2gfGTuWrUCG2ifyze7jx2Z4wb7XORlnJoJx+ZvC4g0gejBsjluWfvnriOHKRnnHFG2Ho+2GzbqqxoE32hPS44aHcEUWk7oDT3ULcAs883rndhwn7RVkBZrnnwwd2x6/zzn/eC9IY3vCEWEFg4vey9l6XdDz2Unv6MZ6Q3/Pt/d2RO7qx0+f2yB/7wI7vhyIu6qJ92M+/QNcYMXSD9SbvTmzp95LeeTQtLq2nf/oPplttuXwdF4022J6J1ojYiD1hJoSlM4JTSe9/zZw0e0PhDjQQaCWxoCTRGcEMPf9P5RgKNBB4NKAo7FFB0oJfNUXoCFD3phMekQVge/dUmSxUIisOhUyMAVW7wUIJ8sOyCPVIxTble4EnwgBdhWUm8EP/hH/5h/H7961+fLrzwwvS1r30tfeQjHwnHDdCIHVv5lmEFaKqDIgNCNtIwm0rAzuntxP2CTbz48+Jtji+dd3dJp50CQ5zjBd8QUn67ezjXcBwnCKdM4Mx6+MYx04kWzOA+ZYdDE/hdBVzq1Af40+6Ew6lTjwMhICmbCyBXWdoP+pd3cu4EqIeHINPGev2tU0UZ3eGsKyurCVB0//4DNYChA4ozJxgFs5QxkcUpAJoduOVwjmX0CuYFk21trQ4Np+2MYzilk5M1c8Y8trTT8gUgBGfsi3Kl3gx6rKVv/+PdAYwBauBoybKUaSmwTPmyrSg/76a+M+3e/WCamZkOMB72imGcyAHHd9euXZEfDgfWnGywgvgYughwzrXUDQiBk8sHnVTPaCPXCF6qD4YL0ycAUHPoKQtBL85RDwwkATjqE/Bx13r6yHHqQ0aMY8nOLBltMIR62em4f6CeY4Zfy44Kx7XavMm5ok5lUHuuBjJLtpDAuWAd48FHhivnKQ/doo8lq0xwwXmFs16Cc9SPbB1r5wpzXtBFnREMFTgVVBLQllHHOCAzZKyNo72ANtowZZL98pwSQPBYGyVTUEacc6hkYVK+ui0YaLtkDvJNe+ibTPGyHYLQst6ZV+gQ8wAdpl7OoXMcF8jnmCAKbeV/2kp9ghdcw0dAWBCPMlwoUT+1Z7a7BMUFObU7gjXmQFSeAodu1CToo/0QbKSPfFw44zo3krMd6p3yZT5wvwAsZWir7rrrznTFFX+XTjnl5PTkJz85WNfIjTKxu/RF2y+oLDOWOUE+523bsBlZhowr9woy0n6jJASUyzk7OJiZxOBMzlFBXZ9Rjhf9LheJ8rM2px4hL7P9dRGEttB35wTHu4E3ytZOUr8LaM4V52i5MODiiAAn/XXu2gafedoGFwC6F2W4TpAR/ee34yQ4TB+Y6z77zBFu2DysTxd0ZEc6t40U0VaUoL/grrvKu9jqQpJ6ZDoTrvcdg/+ZV7QJ26StpX766Fi5szwyUjbc42aMPse0jcopg53Z7nKf4fCC3cjEBYH+/rxxn+AjMuS3c8PnMW0q85DSP54pH//4X8eGgK985Suj7d/85jfTBz/4wQAbTz/jjPTGN/1G/f5C+yokPo7F6vvaeq7lOF98fAdwQYl+8uxnfJzDsJV7Wu3UNzAYDNHZucX04J69adftd0RO0bWedjBIAwFlIQA8lO+qngYUPULkzY9GAo0ENrAEGlB0Aw9+0/VGAo0E0lGZomsry5FHFFC0t8Wr5Up6+lOfkk4/7bFp09hoWlnGocqr7YJRMoF0zMy59U+Bt5TmAUUII62YTzI6KU8gDAcGhgdOwNve9rZ4GX/Na16Tnvvc56avfvWrsWkPL/9c567yshrZWEUHRYBDNgWwBC/V5NkyZFm2D/UDTumUyrSRQabTL3hQOk5lXjzKlTGrUyoTRDaUoELpnAiYyHos2U41yLeWIiecoWAy78zZxjfgnc6pG0HQVncyZxOsTJvIzonOl/UDislukp0kgEHYJ3+CSsqZNguE49ghAxwZHC0ALFmyjMPQ0GCEoDNu3UYeZs8AACAASURBVKAfugC4YH2MDUC14Y04bD/4/vej3YZjqjelk1eCcIyjDixt33/gYN7IotoEQ1BYh8yyZeOZD1awAFB5aiqzqdBRxh55yFo2BBWZGPLorr+AojjFJYCojuoc0w6dcVmQOokCIciHOqkLp9E2cxwWIHIiXJI+UKcsOeQgm1Dn1wUDAVnKE6xUJ3TaAUS3bs27QxuWa2irYJ0LAMgF2Qpeq8+CGSUzVH2jXNpHG5hn3A9wDXDHBxCB+WkbkT/yQqb0Q5YWv2V8Ilfqkr0sI5P2yK7i2/ET5IiNRYaGQs7oH/WgN+gneSbRTWRNG1zcoG1cjx2hrdRh7kb1TCY19zN+MhLNLSgLTXujXghAai+Rr4CawDVlIG+AY75hCMteFHBEnlxPnyjzBHJkVhu/IENyB8sYFKRDJpF2pGJrCuSqx7LquI9rkBPyE5yx7/xGzvbZVAOCYcxJdU5QuLRtyMacv+Zh9DlA+zhPP7F13McccEFDsFq55kWSnFea9suONsczbaRs9Jxv6kOehw4dTAcP5jl8zjnnhA5wLf2iLPWe/wWl1kGnudTbS07nzHLluOw/flOOTFnnJfUwF/i9eXNeTMF+Oq/oj+CloKWgo4xPN0uiLBalYNvzUZec+9gpdFdgVRkI6KNfgoM+45y7PktMsSAY6tygf5SLPJU9ctWmCcK6WCRgbPi2oevI1zq5X1tOmZTtHBCUdjd2mftT1fOI8gXqka12ggUsyqAO+s81vitQhosg6LL5NwVAuc+N8HzmmSKA+/ifermGtjP2jI2LB4LxjA36Jqjqc5hxxd4wRrQZmTgPuIY5PdA/kMYnxuv5Tf+9n7GZnJyof5dMV9pB+YbbC0DTFtquLfwf/+NTkU+Wjcfuv//+dP311wdb9Jxzzw226L/7f/59vcAbCycw69s5QgOmNOzNcmFEYLR8/rqIp92hnbQr+sHi2Mpq6idiZXE5Tc/Mp/u/9/10+ze+lRaXVtPC0koDijaOTiOBRgKNBB6FBBpQ9FEIqbmkkUAjgR9fCRyNKcru8zBFF+ZnAxRtt9bSM552YTrjcacdAYoKyOlc8XIrCCIbTTBvnRG5luZgQVQh3FzvC7JOkUwsHbV3vOMd8dJNTtGLL744Xo5hg+JYAJiVDAdengW7BCRpZ82mZPOfgYHY1RUnzZA8gUGdddk3Om8lSChDim8+AsHUJxCoE6kDrvNdOnPKS6dcJhfOiey7EpSK/6udo2Hb0jbvxYERZMbxEqQWjOVenQ/C53VASsfYPsvy4ZxATHamrbNycComkSF6Xms9jAvglOHOAp2CijLIKFtmGP0QUDV8j/7grPE7nNUKxGCsZa6xoQSbn9jv0tFW91ZXViOn5JatGTQUkDAsmHs5JuNGBpUhovSHvrDzvU50CYYhP/OECrA47gK45Rjj3MsOpF/KB/0WxBUcFXyW6chv2qBsuJc61C+BJ+ejaQyoT+aU4yR4wP3qkABHqeOO74EDB0PvBaEE/eg/ZdgPyigXJwTGBIE8XwKilAvDmPFGlsiB+QyQR/mAEIAWAqCApchEJrEggUCErCkBHHRV4EGQEMBJMACAS+YtZTH21OW4GhYu25Cxov2MJeWZOkMma8lQ1V4KGtI3QAwBLdoqs3zdXmaWk3ZSYFkgEFlqRxxr+ogMqRv7aDi0QBcgOXXKCoT1RXkCLdpNwWtlIKCDDJxnpa1w8YH6BHRokwtSgpucoyyOIz/KpxzHiDF1nmi/+JYl51xh3Plf8JXyBbIcF5l4AuKWQ1mCVtpAbQbjSPuUj4s91IWMjj/+uBhvcj9SH88k7kEvBWS77TKyQcdgigKIkoZCUJSyXCAQ9HJBzrmE/nFsyxZDwXOuTcYC/ZAhKCBI2wXq6B9jYj0cL0FRFwzoi7kx0RXtvfrAecp3wcFnvM86n/WmQlA3ymdh+czz+UVdPqNpq33hGPIowW76K/vchSJ1wAUOgdzy+UVbZLj+8Ac/iEVBdAJbyDhQjzLSHvpsp//qKPOeBQfa4byXtck19IU5R5nOH+c3YKapTgylp16OYQcYYxdJuZbyXGw1zzd2jrF1UUjA04UT6mQhgN95YQbG6brbm597ea4hX9+9fNsVsLVPjoeyZmxmZubSf/gPv55e8IIXxMZQbELG5znPfW669zvfSS//xVfU6ULQLd632IBKUHR5KW+kWS6sKGvBUG0B8hD8RebBUmexdW4+QNHV1ErzC8vpnvvuT7d8fVf8v7zK6D48U9R80u+77L80eMCPr5vT9KyRQCOBRyGBxgg+CiE1lzQSaCTw4yuBo4Gi7D5PyPz83Ezq77QCIH3m05+aHnvKyWl4aDB2pYcp+nCgaAlElGAjL7QwXAj/hinqi7DgDC/0vACbw5OXYF6OAUVhJACK/tzP/Vw4ETgnACW8vOMU0RaZfSWgyf+CmAG+kK+TUPiezK4xxM4XdL7N12V4oM4P7dVZlMWkM1I6F5YlwCRoqkYJbMi4sY22G2cdp17GKvdRfjiUK6vBtBUU5biAmwAW9wsYUkfJQMzOxnr+V34LqOmYCsKUTCedWa7fvn1bjAFOpMAmfeYc44cDR5mC3Pwvm1e20+zsTM3ko39ZN/Lu8Tp8yklghHOhExWwZb5Ew5Bl/uhsWz8ykhVJ+P/MbN49m+up135yfcmUEdDJ4aqZVZTHP8uUY92gKLpTg7etvOGY4KrgL/2UoeOYIwPZrTLynBc6kAJRJVNK0L50MMv66F8JDgDaGcpfsrW4RidZpmI4tFVYdFkOTGPaIhjunKBe/ncTkpINLehl39UxwfkSIHW+lvpTgj/lPHcxQCBDpqYsO9l39o2x1LkWRBQMF5AwDylllGH5zimZ4qUOOY8E8gX5HVP7i5wp0zBZgSr6LIAuGKJtQm9KVqNgi2xt7J9joJ4KcAtcUYbgloCHum+ovXaCcr1fJiHlCE4wvsrCcRUQo38C4wJRHKMO+qjOCE5yzAUg7Yft4j7Ld77RD0FZyuAjm04WtECxLE3LdY65GGZ/1TfttXJnzGSc+ryhfhYFYAuzwQwAFWxRQSgXNJyz2gjtRJ6L2Vaqu44n1xriTB99xghMcZ4N5nJag5y7u1zY4zz38YcNERSlLYwdv7MdXN+syGeQ9oP76LcMXueIc0MAmvbTbsdFW829LuT4XKNOzgtEG3Ivo9b55iJROT6OUfk25gKddpt6yvQK2iwBZfTCtkTqgEXYzHkxk+M+P9VXFw/UZUFn6uNa5O8ClIsV/rYeGdLlApepLdRZAT9+c73sXuTKtbTHKBY3YeQcu71zLzaE80TO3HHHHbEgc/rpp4denHrqqXVudEHpudm5tFBFiZRydU6iN753mENde+WCB31/4IHvphe/+MWR4xRbeOutt6brrrsunXzKKemEE09ML7zkRbW9KkHReN9bWUuLC4t1pITvhz5/ymcQ/fD5SNsYl9ARFi2mZyKnaLu3P62ldrr3/gfSV264KU1MTqe+gaEGFP3xdV+anjUSaCTwzyiBBhT9ZxRmU1QjgUYC//ok8GhAUTZaAhQd7OvUoOgpJ50YOUUFReMltwo/FLARhCsdEcGgzBhajs2WejvteDH2JVhgTFYO53CeeAkXFAUQveSSS2omGmCAAIMbNwgYUT9llCy2cCL7+9PE5GSwCs1DJ+BCWygT50RGmeCFTLSSNaOzIYtCEEdHUragzplh1jIPS0DBUDVZMOZ7FIxQy2BZjAwPr+fHqnYoL0Fayucj20jAOLcDgLWd2H26BAtoq85ZCbAIbAleEQbHGOpUUoaAi/00H5qgouAa13Iu796+DuaqO4KAOvTK137oBAfTuGJGyrYSuKQuQ3h12rnGzU/myCe3lhmwAtklCMe9phmgLMo17xztJJcmiDo7SMtyAxymzdTBuBnuqW7zrZxKBpGgj3NIB1CwQ6BMUN1yZLRxnf0oQSmul7lYgpn0gzJgIblwIQAiICx4ITAkMC+oQi5eQNG+ivnjOAhyyaQUYFJv6KttFLS2P8oGvUM+bqwhkC148aNYTRwrwSMXBmivQI/MMWVvm9RLAXzBYOQkEIkcabepMriG/8t+OUeoB9uhrtHn0rGXPSiApJ0p56usPc/xW1CMfqqr1InOuShkm1y8YJ65YCEYKSjYDaA7tiWIyDUl6CVQyYKHOf6Um8CQY07b0QN1STBJ+yJ4Kfjl/cpKwE27WgJ39BMmngCTQK2MQo6TPsR8qIJ7yIM+mYPUOSUYz3iqw4JqyNf8z96/tMQGRiuxYQwfnxeMAyxj2mweU5+PfCMLF0J6Wkfm1RVAd5yoyygJbbfPCuZdtpM5/QkfAXf6xJ96rly9JtsV8sMux+3K374x/rbFRSzLkO0rYFiCveq19kw7Trs8R92MkeCyz3YXACnffnMPuqed0N5ZvnNepqzgoX1XHjJQscccy8953j1aqdXOGx9SJx+ZxNbJeDIephqR4Qmz1Dyb3O9CkAuznHNRw7kpG5Q60FdZoNo/xkFgt3wHcXHChSZkZEohn7HYSsLXyesJ+5SNKKmHXLcsGnfbvmyjcg5bnx8c4496mD8uMmrbBXrpK2Dp+PhEsGVd0GA+kuP90Ph4uug5z0kXv/Bn6sUMxpLw+Xa14WYJimrLaEf380J2rTKShRvznY0vp2dSu7cvtTp9qd3pT9/9wQ/Tl66/Ie3ZeyANDI08IijqzPn/3vtfGzzgX5/70rS4kUAjgX9GCTRG8J9RmE1RjQQaCfzrk8DRQFFzihI+39fuSa2e1QifJ6fo6MjwETlFZYrouMhAMLxYAEAnx42WAEV1+H0pLkOGkSovxoSVvf/974/w+Sc+8Ynxss8LPS/8OKGCFDjqOAyG15WhyZRD7j4cCVgGbLYEuMcLvkwtHR0cCz44KrKb6Iu5vwQ+BPIEvkrmiOF/9K8shzLMV0ef/cjGss84J2V+Rx186gKMGxocTJ0K1NNpkEnGb3Yepw30T+bPerjraurrhfGYmUhlvkwcE/pnfeHQVCkC1kG93rT5mE1px47t4YTRD+4RzJHhxO/u8gVRYIkSgk6bBMGtRzBaoFAHuQQVAdVL5pNOZQmoq1uOJeXgQO7duy8dPDRes2cdB8eRNsmSE3DkXA4bBIRaSMNDsHgyU4d6DL8uc6nKihIgNxSb8rkOvSvBVvUWPTQElrbzmz/Kow064pwTNFJ2AnUwhmgrc0TQh3qZA9QrG0jHE0cfuQMeUBbXyuISLFfegDLtDosZGXh18cL+oruUxTnuUf6yMQURBBJdSOA6WW6wbWXPlWAFdVH+d77zndAt+mE+T+yEQLDgjiCb81FAh7KZ24Zhu/GLfZE5JqPN8ZfNDFAG8CVjzAUMgSvmheMksG/b6aNAmiHO6JBjLLgiQMt92h/BWTeFow2EMlOH9kf9Vbfos8C2IJWAiMdlqAloa49LsNT5SN2G0Wu/BDe43jBkQvS1D4KNJfOWPjN+9lc7RPtNPUC5skBlj5uvEtsvECoz0jzU3FduxCXgol1VL5wb2j3agA7BtuOb/KGUTZ385jyA0NAgCx9Tofvmd0Q3YI/y7fz2mUIf0BkXW5hDs3OzocuCgzJE/S17j7nsfGa8SX2CLNiojo+LF+o8425KCe2vi0TZ1vWkyYnDsTDm4hzjo97IcCxBUcFa9Bt5mKdU9iDt4Jp4PlUpEbS/jr3znLZglxh3+kO/kQ3XCUL7TiEI6m8XTYyEoI2ykl1QkgnOPabRMZUGfQQQnJ6aTARLaDcFfLV95iC1X9pe+kSdvtv4jTzcfMkco9oE9ZeyAespi3zEJRtd/XOcBFWRDeVqb+gHusi9htpzL3W6mCdrHFk5li7kog95YWA05o6/fe9wvvkc4T7HVFZ8ZpBmhq3Pff5n88vvfu976alPe1p68lMuqBeNwv6RRqVNygh2nm8lFnade+VCl2C6i1zlghd9lqXMwvbC4lJqdXrT0spaarX70kP79qcbbrw5PbRnf0qtTgOK/utzS5oWNxJoJPB/QAINKPp/QOhNlY0EGgn8y5HA0UDR1eWlNDzUHxsttdZW0urKYmy0dNaZZ6RtW7ekpUXAkJw/VOetBM9wnHAiZRfJKsmOdUrL5IXq5J2LZY/J1BGkxPF78MEHw+m/4oor0u7de9LIyFCAWdyHo0A9OA44RoQE48zw8o6jyv18BHzcKOWYLVvSyOhoMBcAX7iOdskOY5MRnGEcehyMdTA3M0txQAzf5D4cOVkWgig6S7QVJ8SNaHBEcGYESmS0yNjgehwZ6uWPD/WZv5DrVpZXginaLtgVghyCOcgGOdI3GbSClOS0Gxxgp1o2O1qr21+GvHaHRcrcysyZgbS8spg2bRoLOZvPTXYS9T72sY8NZ05wgnYIWCIrNlpiwxDZbrSDcaIs+sJ3Ccg6BlwfjnBvb4wdfWO8R0dGs6ymDgdgU+Yk7UkwVdohwwceeCDdd9/96Tv33V+DeTqnnKdOgSHBZvouUzGPW09aXoKN1R/tF0hB5oJdOnC0xTyDJ598cpxHzwRIqY9rTEOgM0qfdEKRp6xr51s3w9gwXNlv1OMigeCkzDplzjWUw28AJv7PoEvOG+jGHzKYddgHBvrTtu1b0szMdIwBH8viGsFO7kffBYHRD9rCmAnKylTjuGAp4+tmL4y7G/ZoS5Ad8uAaygZo4DrmLGXQF2SKLGWacj26KIuY6zjPbxmN6rg2A1kKnNIv7QnjzDnqox7G2oUAbQ8yFGilPMEU7ICbmHAeWcjadLFE0A/dEJRAP+wv52UoI38Wi2SNGf7qmJeLFbIfBcrov+MgcC+gLeCufrjBiaCYshaMpV+0lTGnneg8mzcxNrLL1GGBPK5FvieddFLIkL6Yy5Xj5eZG9IcyXQzjN6Ar+sV1AlXUQZ3ITiCZb8ZDm8052qh9QQcF7GXIMcaUyWKHoL6LbJiAB3+4P51wQs4rKrCkLaIe88q6ARrPEtqVQToYuEtpfiEvTvBHe+g793EdfeV5heywG/QVNh7PQyieuc85lyh9pg9GTdBm7TJ9pA3IyQUeWK4T44fDjmljKEM9lJ0oKEod6iGy0F66WCVD34UkdM7rBPsF4FyAEkSkregB/Xa8ZEI6L5Gx85nr0H9kxTfXqKOyKZET4DQ2AVuAzKlfwG18/GAaHOhLC4tZJgJtOVf0cMhfsNjFHftIvxhvF+hcZBDcpx76xOITeXpdhGEM+J9xZK7K1Oe4G6357GEuOTfoOx912vkhA5R7aI+gNtc6b4xeoDzk4HX0jWe3sndBVntIO2XQy5JFDpTDuGWb3hf2L95tRkYD8EQ3Dx46FHlFjz3+uCPe63hq8gzm+k67N/Ki8/Hdz0UYx0jdEhTN7wxD8RfvAthv4NVOb5qeJfKjlQ5OTKav3XJb2rvvYFpZ62lA0X857kbTkkYCjQT+BUugAUX/BQ9O07RGAo0E/vdL4N/+29fFW+laT34xjR+tbBp72NRjeSkNDvSmDiFmczNpaXEuPfuZT0/H7dyRNm8aS6MjQ+Gc+VJriwX7ePkVZBDoEfBbWloMQK+/rzduk42k0+Z9htvh9O/atSvdeeed4Tj74ozTqGMrCIWT9LjHPS4cAMK7cNRwQriW+8Mh2bIlbd22LXafB3Blwybq1mkwzJGyccJwsjiHY+sOwDJIuUY2hgCozqFMMYE8ypUJKxgkQ4VyZJX6jaOMoybTFFnF9RG62RMpCLiP8zgysjBLpiXXyySS7QMo2tvpD6dYQHc9BB3GZzscdYFRgSP7RS67vn5YXhnARLaynHAqy5A8+iuDVVZRLpcwTxzM/Bfqx4Ze7SCVpF5296qcJsEsHUDqHBsdDb0RTFMPM1hIDtmeWjeUP9dkpu58sISoj7rxO1dWqDP/cZzfHCejQH8/7Fl0nd+ws3rS7AybnKyH/NFWmVKympaW2GAm94lys/wBvXP5lEddBWE4Uhvwx3mipmMBgUjXtVyGx2ZmUxodyekH1CGBiwU2mljOfeN6vhcpryf/nqdNwYTOv6OvCykxDFxDClHazblOJ2+UJHjvWGEvaA/tsz/2g7qHMA8R1pvrp448nrm/IyP9aXaWHIe5HL4hlXJ+cJC8iozhP5VPvr+n3vTEBZnSDtHWyUnA3twX5OLcoQ76NjCw3jb7ZNtyG7Rfa7UsOe4fRVIOfUVOAwM5jcHi4lLoDeUDHvOZm1sIOQwO9sUcp81zc+Q4pG25LwJzzDvAB2wOuiqj1QUL7JzsZMHGcu4BhGDPZM1Rv/YhtwXWMTuYA87lMGzGV4azZWoPXRgQ4JUNzm93Wpdd5yZNAD8AVoAzAD4Z3Mv9l5krQGr56HAJzHKeNBfc19+fw85pGyxt9G1sbH0TIMePOS8gT78AjrDfyJA2CGpT1tTUdJTNGKhnyEeASECa5wnywU7mhYvKPizTnwweyYTU7tEn5mCVvrqeB+hOfsbl0PCV1aw/kd66mpt5jufNo0qmcWZZkjoBefTFOdKP5GdWvr+/P+ugjF5C5LMNyGz/DOblZ0Zag3Gd+6bsOZ6f0WxERpqQ/EyhLu6VcVzeUy4Ycq2LcoKFlEn5yG92ljQUuf0uoggw2lefdYL8LoS4SCbI7zvC1BQbVDmO5FsdTRMTh6P9sYAYOa5zqpe+vk6VEmMxnXzSCWloeCBkbWi7rHmBW/rrHBF0dmERfWLeupBHPbSZ/nAtgCi/3QTPZ7CLnYC2LnTwDHMeuuglQMt8pz1cI5Mc2bKQgH1wYVBgnvZyPe8O3EMbAUT5GCmTGaR5oUAZUR/lu3hge3wn4xvbxOZtzG+eY4CilMk5Qf/jH/OYtGPnzvT4s8+KOmkP9fG8WFnNi9kD/YORukEd4ZjPzvJ9pbTp3e1hQGGKLq2spsXl1TS2aUvas/9AuuaLX4rw+U7fQJNT1Jfy5ruRQCOBRgKPIIEGFG3Uo5FAI4ENLYFHA4qy4zygaM8qqMxyMEW3HrM5dp8/ZvPYETnNusFRAToZWQi7BEXZJKivN++WbpioTBVe8HEYdFBlccqWxFEVMJTNIrsBlqfgEA6F7D9DITkHS3RxaZ2pQ/kwc0477bQo94c//GHNsKS8krXoBjI6IbLoZBMK0tJfwUD7gcPBMV78c26zvKO0QLJOCt84VtQF8Mf/hrlGPSurNSiq42HorE6VAKJOq45HHoOltLiwFOGT5i0Mx6UrHI7fAsTIQICAsOmt27YEeKozqLOqk1WOv33Mjn0GaQ8fnoy8pPwWKBZccLwFTARTBViDAViBgdxvO+1zyeJxXHR0swM8EywTdMEQT4EI9EngSvaN4dvKeGZmNs3PLQSo4PgLivKtYyyoXJ7zGPLR0ZMl4+KBc8U2278SuMcplxUtMKgDb2gp11AGwJCAh2WaE1KgW10VgHY+cZ4+2sasoz3pwMH9kVPU8VZnSwBSkEi9FjyjPHRblp3zVTaWIfTeVxpqjyGTcr6sg7Z5PlG2fbHPzo1SJ7Q5jpvncP653j/naMlsKmUmGIE+ClI7Z5nD3C/zjfO0TaDDOUrZMug4b+oByuYaQdKwYdWiBcddGKGfGUzMrDhtr3LPYF3eLElbav9kLlMeQI46JSii3dIeYCdpgws46AnHqBugSJ23TtoGOw65ch7Qlw9tMcydsjhnqLDAqSHTtLUETw3VL9magsssdpVs+zJqAfmVtsS5SHtoJ+dd4FKf10HRbDcnxmH+5ZyppR5wv+xNxqDUS8vP86IVIFH53PA5EcBRtcmSuu+YZeDOBbRsv9TN0j4IGvp8sJ1ZJ/JqKJs9IVNl4xzQRnPOOcaxknGLnLVXApslcCUYahnKQV3kuPJQD0w1QJ+ozzooSwazwB3lGBrPdegsOs38QZ+w48577pfxncd2OdL/9LRy+Df3Cb56D21yIUJdlnUueN8dCSOgSBtMWaO95xzHDW1nd3jnP7JRb33mcU7bS/0+J5Ub7yUuxhqVoh6U7xXUh/3nPpno+d0j5yZG1o4VukGdtJMFBceXumX6Uh5yP/nkU2p7hB2gjugf6TCIEOnNeqkut0itkDIzv79vIFIA+Slturrne1S5yGF7wvYD8q+ltLy6lhaWVtLg0GjavXdfuv7LN6YDByfSWg/1NbvPb2gnp+l8I4FGAo9KAg0o+qjE1FzUSKCRwI+rBI4GirYjxH0+NiRgoyXSl13wpPPSptGRminKi7WfboBHYIcXbT4CVhn4WkxL5DCrNlryGgEKX34FS3U0fcmWHUe55lrDsYG1QBk4HLAjcBxwGDhm6G/sVl9R0nY/tLsOBdRpuuWWW9KXv/zlKAsQ4hnPeEa66KKLwhEwTLpkQ5bAms5h6QjKhiiBGc8HY6eSjQ6pfbePOmACXvwmHJzd1wGWBYcErnSqcFD4XzBDJ0NQlNDvTjuznAJk7O8PxwmnhLrMwSbgooMYDtfaaoS/wxiVFUn/uF9gU5DV/tu/zORciXyimXWXgYMSPKAcAD/7okMu+BBOalVfyKNi2dqGUv7e63X2H1DUPnk/zmJ3yLpyky2bw3j3pqGh4TQ0OFTvzF4CCLTP/pfAWgmwCVzpECoH7lUepdPo+Bt+zvXooYxj7tHB1REnVQAfWEXoN/pr2wxzL2VQjhVllKCmuhrgaAt2NPMqA7vqoOAV18Ai6gY1LU+AXrBQYFqAz5BT61QejgXlyLwqAS1BAa5DDx/pI3DuvCntFeOEvB7uIzAqQOFvdVzw1UUEdJCPYyjgyHW2WWA0dLtiTgkGufCjvBgzU1GolwIb3O/5Um7aX3XDtgjiUqc2R5aa9lbA17Yif+yDiwQyUdEv8xoCwJhWgPsEIQXrDCHmGhdFaEOZfkT7LzDi/BE8pu2mCXB+l7rlM6l7bqlH5fOl1GPqM62BdQs253kGqLoUG9V5n2UqZ8fWhSABaudAX38GFb2utDOy5pxX6rvgV/XYiDB8506pk92gZgnY5z5jO0aCrcfv9XLXQVxZ+LQFO0OZoHkEowAAIABJREFUpn35n+29WbCux1WmmXs+89FkSZZkywOWbdk0tiyMXbar6bbdUGAbKCCi6TI2UFQ3Eb7gjjtuCCI6+qapaKAi+gIKiCC4YAgCKBeeRWHhoVweMR7AtmxJ1jzrnD3v3fFkfs/3vzvPv/dWd9+xv19x9P/7G3JYuXJlrjffXIltTruVfUcd4Vuw0UU9+5r14dsx3wVT7ZghEdRhnlNP/G1cXdKXpQnwbriRHF/V0VZWFnl3y+7ezgGWrwCzwLsLAuqWbU1Z3UbuAofgeba7C04CrjLCqRNzFAFxFxrM30XAfuxIe0Q91R9th/ZbvSd/+5PtrB169tlnDpg36+w7mZYLny40tUUrxv/GijVMTl0M4iA4gPq6w2G2YLMMg3WpMZnZPs/p8zm+KVvtU+qK7ZAFrkFsFpcKs6HLG1tlZfV0BUX/7hOfrqfPwx6dQNEjh8Dp5iSBSQKTBKoEJlB0UoRJApMETrQEjgNFV5YWy9bm5QqKnju9VmCN3vGa/64yRa9/3nVldYVDFWZOvU5dMouSQaKz2Bw2toDvlKVhu346uxV0GU5Td0tdOnzmg9Mq6wQHHGYQ2+w/+clP1on6u971rvKqV72qOh78TVqemvzfPvvZcs2115aXvPQl9ZrxQ++6667KiABo/fjHP14ZJ9///d9f3va2t9WJv0Ah6eWEXmBGUFDGm+XWsdNh5F0dhgR+0gkStFCeAsNtAFsoFy9cqNvnBSV1hHSU0smQTck1nXRYQjKiBEV1TAUCdORrnnHCvaCmzp6sQgFY6iFAl4BRAp8bG2zVa9s6BZZ1kHnHbfECSOrF6CQPhz/1IFICj4Kk1n8GgC2U3b0GItoWpsM3aVAu6+/7xq+FSXzttdeNcR0pkwBLtpdAuECQ4L9taZtZN/JOICtZS6TLR8YY78pqFWhWlyg/bfLtb3+7thuxHfnb+HTG3iO9Hvg0/x7QTPCmtU/baslH5970uG9c1h4kSn2wbW0HwQf0QcBxHnCkLAT0BFKS1SoQmX1OPebbRQBtlP3Z8gma2jbZFgkY2M8S4CQtbIXbj71nuQU9BCIFF23/BF/UZ9pd9pwLHilvn5Nt6CKQafbls30EVASotGHolvqfIK352O48Q578Mw/qg+1Ut+zflAmGqCxRthizeGVfo96CN8attI4Czdr/tJ/ZBpYvmfi9DbL9cjHONCgz5XXRIm2h9q6BjO1QoQSKc+FL1qY6mszbxtBrIR16IMt+l/qf+bR3lwbQv+VvGglUpk2wf9lPm12cLUQJvuYCA88wjvFNe1J+Fgl5Vga0ts4+muOFuzRcZHOxSXmlHmkPHTfUH+OF2hctv6FrSIt2on7aX+Oz2g+y7sqExTymHi7K0fYJfmsnbc8ct7QXpisTkr+pKzICoDXONm0sk1mQFLkin37ek32Ke8kOdaxQZ2TX2y+om+CqixuC4QmaOr4xd/O6cwL+rkzOtbUxBq1913xmAG4LveGY7QLFHosGMNkvnB8Z89W2rHA4X1tEADE1pmjqbNr6jOXueExZXMRjpw8Lm7v7ZQRFOWgJUPSppy9NoOg4Q51+TBKYJDBJ4GgJTKDopCGTBCYJnGgJHAeKlr3dA0xRDlq6847XlJtuvKG84Jaby9IiDt3hoGhlDQwH1PSOLUxRWI5DJNPaDgm66CQLksic4W+ddxwPwSgm8zgeONu/93u/V97xjneUO+64o27FNPYdzhO/P/jBD5ZPffrT5Uff8Y7yhje+oU7cPVDjYx/7WLn99tvLnXfeWZkcAK84ZqQjKCEggTNg/RKQlCnpqd8JCll+wasesNBh5Ls5vzMmUMoHhg+DGKBoD3boJLvlX0DONlBmtIFx+gSVBGtwPryXQJ7gCG1w+XI7uVYQgfR1THVSe0fOspLf+fPnRqZp6onAFW2SjJ+MmYqMlweQsGcs6Wi69Z37Ous6cEhva3unyljdE2yhbALNpi0478FXAPAAE4YUEExWxjr5yTSSiSNQlEzRXh9G4HfY2pjysf3QS0FAHXXBEb7Jz5PkZd1SPvuSDFNl0wNHAiIJBmb9FhYaIKoOJzvNfBIgzncTPPJZ+4nt4Nbxw0BRyt3iY7at4uiLYI1OtHL1O/sX9c+0D9atHdJj+ydYZH0Fkvw75dj6x+UD4RmybSyf/Q3Z8Y5hAwQYBRqM58l7MtqxSS5qCFZhm2TRuQDQg7bWyfopA+VuOwiEJWtOoI+6ykb1PeVgf/LwmgwdIAPYkCaCW7looe66fVwbInAjgOWiWC6k2Pf5ltWmDqYu8FugyvTss44v1sf3KGMym4kXm/2y17Fk/cl+U9cbIErM41nc5Ox/6qJtx/uOhQ2kd7xs46/v+m1d0ubYzi5Csagh8Jqgt7ZHoF5wTlDXdAT4rLdppc3PBS3tlrZV0Mv30oZql2VrO87INnYrvfMEFz3Jj9+EDSH2N3aPfuJYJqhd+0g9EG55tIfKUfBP+5A2TlCVay6MalOUvfJBx91ub77otH3bNlKH1N2Uv4uMzgfsm8pQ/ch5iMCh47Z6q+7ZNzh9PheVrIegqO87D+F9wekGuradBKnnpL1CqJ/Tpws8zZx7wB5dGWLI74Fk7l+5IJfjYIt7ujXuZBGMFbzmoKWdGk90t6xvbtft88QU/fjdnyyPPf7UtH1+HJ2nH5MEJglMEjhaAhMoOmnIJIFJAidaAs8FFN3f44T4xcImpd2dzfIv3vD68sJbbq6g6N4usRwP3z4/Y2W0Z5zAt4l4A0XLftv6nEwRQTadg8OcUplQTNBhezKB/spXvlL+8A//sLzvfe+rBx3IFgMs+MY3vlG+9rWvlT/90z8tHAbwv/3SL5ULFy/UWKIczPRHf/RHld3lISc/+qM/Wk9QF+AgPybmnuBNvoJRPaCgQ6GCJRhofbPOPbBpnWVFpDNW5bi3X0+fJziccjINnUzkIZijQy1zhL/Z/qxjT/oyXWT26NylQy5I2wCX5lAKOgps6ESls9iDdtSB7fPGFBVATwefNhOITjaOzrODeDqjCXLx2/omYNVAT1y2g3qXzp8gBmkL8CJPgcgWh7WByt5X1wT85rWzQJrAaIIZfTtShtz2qkNqPzK2LfnrLGf66pfOvSCxYJag6DzZo7fG5Osdb9uoHR40i+spmMC7AnIJtqjTgnKyrrUN6RDzWyZjgpD2M9IQMFB3jdfpFluZ1g1EatqS+kG9BYiUcz6Th5+YRoKqAhP5jnVJMNX2yXooo9YPCScy217Pu/aXtB+CGoZ4APThN+96wjkAEHUCMEyAzLxT1gJN6kkP7shkUz94TiBMlibflod6COy4/V7AhP4ie17d0G5oXyhbtpX2LIEXZS5olu2R/Y3fbn/vmYLKIOuV4QHs8/ZHyyUoy3XSxHay40F72+zK7ni4m4sPXve5BuLCqmVMnO2KSP3gHUA17U1OVJpucJBaOzzIBSzKLcjF87IFtX3Wh+dbuoQA2KxldpzIOpoG3wnqmY86wH3byv5JevTvbBMBfgE+maPIw7HURTCf8VAudR+ZYPdI1wUh8uGwoW9+85t1t4jxPAmdw7wAJjJjOh/rWgH3YcxzccXxXdCNPBzHE8BMfVAP1WHqoi71i17qseVmwSpth/qh7dA+53Xr4HzA8be/jvyYpxhzVAaoDHzqCijax0RVzgl0auPNw2c4fV4AlmcE4GGEAoxubjeWsXpHDFBA0WrfdvfrHMZxsB8zkb0yNX/bRRu+wBiwu1cPWtrY2ilnzl6ooKgxRRc44X6KKZqmY/o9SWCSwCSBuRKYQNFJMSYJTBI40RI4DhQlpujiAgf67Jd9DiUou+V/+O/fUm656fnledddWw8qqMv9ERNT8EGHvGfSyDoBFOX09D1iewV7TUdLJymZLDpfOq2wQZgg4/Dg/OAQ/fmf/3mNe/aTP/mTo1OAAwRo8PWvf72yR97//veX9/7cz5XXvPa15dTpU3Viz6n0MExf/OIXV0fiIx/5SHnFK15Rfv7nf7686EUvqhN0wQ3KhnNmLE6dpB6c83CDdK59Rpl5L59RKam7bB0BR0EDDloipiYyTMdKeZOezpeAGd86FmwfvHTp2erYC2bhYLmdTrCPdLwmsNqcNg6JAVQ9XR1UD2uStVUZI8PJ1oICOucCZTjkqT8JeCVApnx13EdZDQwp5aWz5N/qiaCe6TQd3CmLS23rvA5mz3oBFKTuOr44kAL26C8LAjCN+AiiJnhmec2/B51ye3PfhtbFvJV9Oqs6lAmKCnRxDbBAHaIMCYryG/1UlglqCGTIFFV/ZIK2dmT7+akGLg+s5gRdZGYlyJW6advoDGebKQtBtP4ZQQNlot5YzgQMjjLwCYIkcCmwh/6mbUs9yz5qu6Yd4LfsT4GL0ZkfFoGM6Wreyop6yzJNMDcBQH7LCiUvbVEuosi07euQCzQJWifbTAZegkEJigr+uQ2YOiRz00O0AGboR4K/tpllEtA2lIGHuaT9t88JhKvjaX9NT93wW11KG2T9rWPaiWTHyXIUOBcka89zCNZGi005jH/aSRdwHLsct9J+Aopube1WO5o2Q1vMt4cGCR5ap2aTWyxV7CeycgHBOLPkmeEP1D3tMnafoWN9vR0wZNq5+JaycAt12mUXDdJ2ZTsICls/AVeeEbjnHvVzAYayZLuqF5SfMnAPPVOm1Fv2KOM+6d166631m9AhvONhWwJtjoM7A9ORPB3PBWhzgRCZ9XaYdD0Iibwc2wT8eUemI2V1q7sLlYYWyDY1jQQK+zEtZU1fSXk7ljkWubtFO2A7OAcBFCUNx6FsW/t6Mo3Vf/sfp89TR/5p76rOEGYHBunqysFFSeTgwXw7zCtbfFHt+wie1vlFY1BnX03mctXTuqqwWPYXFitTdHXtTLn/wYcqU/SJJ5+ZmKJHDX7TvUkCkwQmCYQEJlB0UodJApMETrQE3vOeX4QsVxlzTGQJjD+CmoCdOAMLe+1AArZaryyWt7/tfyzPv/555fy5M4V5K9vfE+hz0q4j0AMhCYqeWlutcUWZDDvhTvanjodAqaCHziWTZNgWbmMjnujv//7v11iib3rTm2qaAENM/GGIMsEH9PzjP/7j8rPveU+5/vrry6XLlyuo+qu/+qvl5ptvLu9+97vrczzDVvpf+7VfK69+9atHx4G0BA8bg2FwaofYqLAfktnB6cL+TRzQ0QGAwxAMtgTOdA6QncBibkuvsoJFCOMo0tCh1bmSOUdbpINPvu2AJFheB0FR09DZzHJlvWA4ra9vtMM6ShkP8NG5xWEUVBJYFUhpbNMWrzNjuqk71l/WjeAFupFAWZVfMJAThNABTmCS8lgmts4rJ94TnFGXBMFxlt1OmEzYBpwBrDZWn+2jk6cjnYBZ9o0KJC62rftZb+XfdKs5hvYPnE/KL+NKB9PneNe+QplpAx33BCmTLWR5e4eYv8lHZnCCY7VOdesjh5fNWI7Wlbxk+erg6+COfWFgYWk7EjBOACdBO2Vlv1HGtrVgisBGMvV6QFogVQA0y2WZBKCzfcbfAxvW97medbW+fM8DRblWQXYWhgb94xqyo6yCJzlAmb4An+xS24i2d0u8sRj7PpF9Mdlj9rHUH8qQIKvgIWXa3tmpZRW8JV0PxgFstxzaHtMlH8cA7K7AGjqJbYXxRz6kQb20GdpBgXnyIw9CaFDGZPpmmyhb21udEBxM4K/WiziFA8hvG2a7zhanavCSakdJm2csG2VB/20fx60EfbCfGxsw6Q6CogKrlIs0Rns1sHC1Z2wdJn8ZnDlOCPpZV+rh+Dqzc8Ts3S3rw8FYaRuznWlf6gawSPlZXGx60epo3dVJQSzHf9l+2g/1sfaJcQxoi3X2Y8d3Gb6UgXQYW5SlACnPyKgX/AOIN56tgK9j4bh4VWAi7lb9sU+Qr6Cm9aGuyEy5+1tbTD1lY1I2ZJJjiAfbybqW5Yru2//aeNwY444j2QbKNG2YYy7P93ZAWSOvBMkdp2Q5kwchFJIx7zggWJtsavtHK2MLP2O4D/OsfYVdJEscxtfCgSC7Wrfd3Xa9LobvlbXVtRGMb20wOzSSdJAR7znm136+vNrGxYX98vQzz5SV1bWytLJa1je2ysLSarnv/gfK3Z/8dHnm2fWyAxt1YIoyL6tO/zB2DROHal5/+zd/Y8IDcqCZfk8SmCRw4iQwGcET1+RThScJTBJICbzn536x0jz3AUTrjVmET34tlv2yvAgAt1VWlhYqMPqD//LN5RW3vawesrS4CFOgHTjExJWPrAFBsQQ4dD6qY7KzXc7ULWwNFNUxSPAOJ9vJucCPDp6gDQ7QPffcU0+K/+u//usaP4xtc295y1vqidsf+tCHyuc+97m6Pf41r3lN+cAHPlC/z50/X52XV77yleXv/u7vyq//+q+Xn/mZnyk//uM/XutA3NE/+7M/K7/yK79S08NZx1Hn4yEMC4vNaRe0SkBMxy7BJp1sneO106dGQC0BR9mWPciFDEYnk+2Dy0vjCew6UzMmaIs1ms4c+eu8NDk3J9B384RrgV/S4B1joyU4++yzbYsuH8FvntXBhtFj+yUwYBu28jRAIQHi1FGdVJ1ZZIejhrOnw8W7ykrHljIY/0+nkucEWvl2eyrPkj6gDOmgF8jCrag61rl9D0CZE9gTkFNWAhA69Skj6lZBuxXiWTZdIn3yRJd19ikLvwVJLXvWFdkJutuHlCN/AwzIUKJs1MltpLL6si3US0FBtzxz3S3SAna7O43lBlNYABaHn7rwrLFXydfYjtSPD7I2tqT5267UV1DVg7YsTwJctoVAgoCigC95KCsBMfVKkFtAwb5K3mnHlD11oUzok2Aah4kg+2Y3G6NJPbO8ApO2uf2k/g2Yt7JaLl+6NDJ4s+za0gSbuO/2dQG47B9uX0cW6rl11g4LrKQskIPxmWUlyirmOdIzBIMgC/VeWVstyEG90b7YNi4gaYMOPDcAicjKsglQag9k01Xwc9hiTTnvv//+8uADD9Ttt8+/8cbyvOc9r+qbfVoATQDW9HPsyLZIGaXtMR5v2ozsX8bT7gH1lC2/s34JUp8+feaK0AnaDPuNYK/vjUxETq3f36tsuV5u5imQ2S9MVuCq/luqcTUFE8nLhYB5YL+gu31rZaWNP7ZX9gPez+3jyk1biP4w76D8Ob4k6C1TvZZ3aWn8Z1pPP/3UgXEjQUPy0YYK7NuXqrxYeNiYxQy2z1o+bbh2NRcN+F1j4WJ/d3fHcYLr9uFkuwocZz9wnLJMfmuTBHrTPvbAM/bWBRHlQ13pw4ZOSNCctAR523xqtn2dMnJPXeB9x3rH2wSN9/ZLWR3io1IGAVft1upgL50LCHr3dojDvrjX4ge3Q7N4hvxXV9uCLX9X2S6vjrt1alsv7JdnL10ui0srZXevlI3t3fLNe75T/utnPleevbRRlldgsFLPZmNqvxAcrcaqzXcnUDSt3vR7ksAkgZMogQkUPYmtPtV5ksAkgVEC7/n5f9tA0cb3bIzR4eOVJYLlEztxdbnsbG6UN/2LN5bbX35bOXN6tSwu7Zdl9tgPQIegkACnzlk64gKjsFTgyQGKCkrwPWPitFhUvSObf+O0Au585jOfqafHf/rTn65AKHFA3/jGN9ZtdL/7u79b7r777nLbbbfVyTdMFw5S4vO6172uskA//OEPl//9//i/y9vf+rryy7/8y/Xe7/zO75SXvvSl5Yd+6IfqhB0HRPYP5VpeWS3bO7BAGzNU4EUnPwEAHS6dO52k9c2N0WFOQEWnT0eM53XsZs+VskdMRCb2Qyw7yq3zkWXSWeWbNPnIwNJ55G+3YAoMmm6yVgRlk4WUjl31NQYnNgFhAS3bT3BWOaXTTzmoh6BEOqjKV5aNAPJMrxoQzD+34s4DrtvW0fVy+vSp8XAeWTGCIIJiyioBkQQidAh13pSvdbUfCPi39NshPzAtBQkBLD1AxK36I7MpZNoA4HbKMYzbdPrdfsp7grvITIBY0Et2UYLo1j9BNUEwARPbka7ZgNrG8JK9Stl41nrwvAAbIS60FYagMC9kkQCxgI56kWC+wLvlTTah+q3+C2oIJpG/oCjtr72xzQR8lCllF2QQFK0MRrZuDqC4/Sv1TKDHa/aX/Ht1eaVs1Ni0LXas4LzgpqC/fcR+yN+pq5QnFx0EqZSB+qft0MZrrwUqlKv9zbJ6nffMt1K8l1g2m4GipKMd5B0XEwSDzLf2owJbDLZj+ySorP1QHtXe1jicjXHGAhV2/NmnnynXXXttDZ0CSCXQTrllySm7HIN6ACxtUD4voGR5lKt2LVmn88Yp5d8AqIPxbAV+tDFpm9EH/gmyCe5rX2pbY/OHQw5TPxLUc0HE9lXWY/kXlg4c1JfjFL9dlFF2MiIpMwsyZ8+cHmOKz5OhfXEEpASmANLZNbG8VADXmh1pwJr2JseObC/HTmYtbQHDZYlRlUZZZ7vZP9TpKkviXQ7hP0xXO6M+5mKj7aANYV7keJRjhIsr9mv6saxfF99ywS77pW3FNVnj2TeyfbVVqV/aCBeJtCVpP1PX0PGcfwma2v453vJ7DKtTSrm0vlEAP3PeQNraMkHUBPazLvafmd1pi5utfCzWznbZLC22MdP5TW3/7WHsPHWmskIvb2yXe+69r3zuC39ftneIybtxgCk6KMZMUSZQ9GCnmf6aJDBJ4MRKYAJFT2zTTxWfJDBJAAkcB4rWHeEwOfd2yulTq2Vr/XJ5/fffWUHRqy6eKwuLe7i24/Z5HTyZRQIOPSjamCu7FdTDMRa4ENjS+euBMx1PnQDZaLBEcYJhEMHmxFngcAXuf+pTn6rXKROsUYDQ7/3e763MKA5iYsv85z//+fIf/+N/rPFGYZESQxSn5cd+7McqC8nYXTKR6iQfB30bQPfgdvkEztSyrH861oCiOjnpOOpgetCCDopORJPXQtnh9NzlFtMyQVDuI2PBQf/WmcvnKY+MPJ0wQVEdSZ0o0xFMybh/ffl5BmdJJ0+2kqCJoKVgge8LBCBrmWbqRV9+9UR2VYI4ssQEGNQxnTz0D6ZXY6SsjsCeTiF5efKxZcyyWi8BKZ3iBL8SHG5A5owVzXMwLQVF0SkZiTrVvC8oSt7qfetnO+Wpp56sMqacMn5pS3S3AReLlX1K/TywSsYdcgBUFfDjed7VkecdHHmvWRd1s+kxAPts+7f1U+9kS2EHqB+gL+8bS5P2tTzUz7JzTWC8B0WtF+nZL9WdHjyZOdiNwWXb64QrJ/PQYbdMyCDLKEDCfbaPYwNgCysT80twKcFznhsXfRYWyyqhEIZt0YLT5CH7Vd082O8bwJY6orzTlpCXrL++jymv3BpLXj5vX3EBRKDFfOt9th1H3dPGaacTtLFs6lEFODc3xzZR9toabX8+z71RPts7lW175jTAXIt7zLO0KXpEXey/88pmG9l2fd/u+7y2PO13gn69DvJ8gsI5LgiCZd7NHjRQyC3DLs5Q1rQdgqLqX9++AnzqdeZj24Al7rOTYAi/oj1L+9wvZFG2ZB6urbYt+I77PeieLPX+HqA6gCgxeFywSEZiLpZY/oPtWLmmBw4kU8aWxz6v7lkG235tZbXOP9J256KKC0zka4gGda0eMFnHj5U6zjq+OUbSXizY2gayvLXp6obvpd5r52Wa5xhm+6iH1tn+k3V0EUGb4z3ZpYa/MNSFY6ZAaS4k8a5Aa2XD7peyDoN7ACpzTqHd0gbZDlnXZlPaAq3tygIbz7a+w1jZet1CaWONiytNHxrDGHj91Omz5fL6Znn8yWfKN+75dvnCl/6hgqKsW+X2+SEzu/LEFJ1JYvo1SWCSwAmXwASKnnAFmKo/SeCkS+A4UHQZJhCn6+5ul3NnT5eNS8+WO193R3nVK15err3mYtnb366AqcwwgRUmqx5Sk5N1J86CohuXLpf9ISZbsp2c+AvK6RDyvk6AaTFRxgm+5pprKsgDsASQYUxMgB0+d911V40T+ku/9Evl+77v++qhTAJwvM+hTR/96EerI/OqV72qvPWtbx23xuOkylwz7cvrGzV2FqCoTpvOqE6XDpF61jvn27vNkfefddJ5kW2nc6E8Gii5UNgztrrCKfAtJlk6wzKNvCczUKdPR9BtcuRh3EmeFWi07Aki6FjL7sm8dRrNX6end9aUPc/phCUAQn4JiupQCZYkANoDy7LKdEAFs3SqdJqR4dJS25qpbCmLWzjrFsnuIIish+1imdRPZSCoMR/cxClsB4cINCB/HWyuoXPpbCtLr3FQFU654IPl1sFGr0kjt1JSFlmQsO1k9VhmAW/7o8CYchAwg8lTdzAO4RPScVf+9lvqyDWZ1tmuAv6Vfbm7OzJafV55CxiRpu/ozM/TCR18ZaGuJnBr3xAQ4jvLw7uGgMCemBYyAxTNGMwJ6tkPZWlpz3oZwxQlNrAyt28mEG7sQtNPW9HrhqCvz2qzErBLgInnjOHsoU0y9Wzvvu/Y17F9lSk6bJ/XJliGBNlynM0+Tt39pPyso7omSJTtBKi3Q6iGNU6Ab8xKQ7cglwSEM3/1lWvqkmXvv5VvAnqWP/t8b9/n2f8EU+3Hhmro07Qfk6/AVOqtoChtYAiPXofV7X78HctBTE0OWOJQnKEP9/Xv7bKA39hHavu3sBGpi+qbfTDlZ1/ggJzNre3KFpVJKAhJOQTps/z9eEqxOfAuFytsV9JysSDnDLZNbb9dFnUbKGffT/0U1EwgkjLYP9k9Q0xu8kkANdMzDjbXerY96ToWmYfP+LeLaT6X/cw+mmNzytpFVW24fdc80D8Whykjabk4aBrkmYt85D0CnHv75cy585WnmzLhecZNAV0BWG2b9Woya6fTW0e2yze2906NT8z4srzUdh0YpiXnkIzdhJBYWT1Vnnn2cgVF/+lb95TPfv5LZX1ju5w7d2ECRdP4Tb8nCUwSmCRwiAQmUHRSjUkCkwROtASOA0VXlpcqKArwefbMqZF6rXpPAAAgAElEQVQpCigKUxRQlEOYmCh70q2OhJNnHSYdJZ23evr5089UUDQn26PTPUzSe5ZEOshM4vkwqee3zDcm3rDS2GaJsw/gyQFMMEHf97731S32sEth0cmShDH68MMP13oYD5X0dApIR+ZbTfvJp8rpCrjO4lWlw0I5BRzSKUtQYmevsfnSudFhRg4VfImDPxLEAdDb294ZQdF06nhXp9B35m2jk9Gh82vcwARIE+QwD8uo08t1HVCdUh3V3mHTseW6W1wzVqMgAGnaDllv0pexlNsL1S+e1emTCZeMwQSWcejrLuBhu33fTsbCTEBQGejQpp4nwGPeOIeyOAW/mkzZxt1imR4G2rItWFDgyv7DtvTNsrLCtsKVA4eFUF4BWcHtzMdy9qBMMnGy31JeQSbBdMpuPDjkJsuLchrXzvh05KOzzG+BRhdOBGqVk048/SydfAF0yi+Imvrie/YpwR7bl7SyH8hKmtmkxoYyTZ7FBpCeoKhy5dAQQNGqQHFKcgJ5xsdTJ9XdCnaRz2LbvpztLxgtgKp+qU/Whbq5aCKztB/MPPVdm6rtVKfIyzLKNpZRzLPcH5mtwSis97BNlW3dAKWUeYJClilB0nGhIbZTq288L3CnzqXNGGW9t19BvbNnzozsUUEddDRBywT9sjwJFnu9B03TXgt25yLKPEAqZZHjV9r61JkcN7xuG+XWY8qibrJ9Hh0EFE27k3XSRqk79pvKSoalvrFRmZLaJdMWgFP+tpeLFsqX+YEH5VmGBJLRz95+2baAouy0mAeKUu4MF9OnMZM549yVoKigsotMLtLYlpZ14/J63WlBerST47vjYtr/BP60SRwUyaIUHw+1U8bUM+2rTHAXjnmeXS09U9SyUibf7/tQr5Pqpbpr+fK6MrRf803fN2QJbayuJSDr/CftQLVNu3vl3AVAxwYq56Jl7r7IPqPtUs8cB+z7DUBdqUDtE088WceJM2fOlqsuXlUuXLgYB221A842NzfKzu5OjR26ubVTtnb2y30PPFj+63/7fHnyqWfL6uqpCRTtB4Xp70kCkwQmCcyRwASKTmoxSWCSwImWwHGgKPEqiSkKUxRWBADpv3zLm8srb3tZOX1qpeyXnbp9XiCBya2Hs1THf4gTloCVE/c6kR5OdtWpFggQZAOISKdS58wJPt9ua8MBEuCkUQWjcPIBQ//mb/6m3HLLLZUlyuRfAIWJN5NwTqLHCcFRgUVKPMvGUDg1bkXWSbr66qvbqcurayM7kzwTINAh1cmVDWF9KPvFq68aQw/o6KVTrnOnM6yTqtNC+IEEhXRAdODSGRT4tDyUAyaZzpFbmm1LAGPBFEFIATGdIAE38xVUtH0S7LVMyt1ykEae5Mt9gRnaQ8ZQghaWR9BM1ijPWH6+PflXUEXwoZUTcHXGVEv567jzvte95t+kJaPWtlbPLR/lz1hyMth0wmVbkpaAiXqUYGACov5mY+Dly5dGHU0mpO+SdwIBto8AFfpsevO2d9q+vidwQPkboMj3apU590zPfiPgJijqwgJy5R3aT2e7Z1EJrtq26pxAgc+PAFsc9qU+JhiufHKRwX6k3UFuCYBz39O3ZV0JcFadGk5S5jllalsKamjLBBxk/FVwYqExLbUN5C0YlDYzwSjrxn3kaZskq89+T56CFdaV7wS8DSEgYzhBuYwLm4CqfWxju53MnaCaIArXBJ3NM8HNmt5wEjRbYDm4q8pmOPyFmKPUz4PERrmWdrhYfX57u2CL7eukLzhPnsY6zEE+ASUXVbzWg29cT7swz0bnQkKC21znYxxOdcu24Z6LGT0jNft7gqICbsq4AvMcuMQuAeLbDjHBldkKTOS93bK9tV2/ub8EM3OZA5WWqvxkqrswwbf2y/ZrYFWL+Wl4EbbdY4PqgU3Bple3+E5QNO1Z7S/YPNjmbI4edkuoy2M9iTk6HGA26s7w/EJVn8ZQtZ87dnpNpr9t5PURNKxMxNZO6A32ijIIEHLd/qheOSa20CsrFVQlXec99mHkxbxDHcrxQ33jUMixLHHwmGOAh+Epf+3MYfqSdijbkDIpxxxnyCfDqiQoynPO4XhOGXsd3dtCVsOWd8eIHKeZQ8iqdczIRR+ATcu8sDCLK3vp0uXKFCX/M6fPlosXr6oL2G3+0xjeDZgvZXtnuywtr9aDljh9/qFHHyuf+NRnykMPP1YPWZq2z59oF2eq/CSBSQLPUQITKPocBTU9NklgksA/TwkcB4rC4lxbXqoHLS0tlrK8UMoP/U9vr6Ao7NGygKPVTgfVMRYMMBZfOkMjS2QQ51JlaGyPjoNOrWm5tVswzgm1zg2T+PE05GAr4kzjEMHyEoh68sknK+Dp9mjjBTop5x0m4jzPvRtvvLE89NBD1bH20BscQvLDmQHQcluw4FHv+OlgGiNOxo7P3XTLLaPsdIQFPfg2nqOgqI72CHBU5lDb+p0gCuLFcUhnKstGHSmTYKRb/HS2SQ95JENIwFkGlulbluwhggc6ozp5CdBYT9ldpG97eTAFTuHIjJoTHoA2TtAvAcsRLBiYfAJPOmcNGN8et456P53YBIiSYWOevGMdBbsEgHTwjek5ggkBlswOK2qgQ4KW5IE+Zp0oj44/35cuwYZZrToqa9ptnHwLZFl229N8kK9gkyweQTr7gXlyXQBFIBtHNsEyHWfuu/DAe/Yf2sstm4Kigp4pN8ur/NUt7YNt2NcndcF3uabd8X2BSgFO0rNvJrCifXHhhWf4CKZ50FKCEcqTtGWeCbLwnIsCVf8HgEcAQxBGuzFuVe3i0VIP0kmmdIZOEOCkHTK/ngmozsueleErSOSilPY47XwFyUqLkUoe1CcBP0FA+7k2IIFGQVHrk2XlPbf/+66Am3bka1/7Wnnxi19crr322touCRpRFspme2Ya2sIERRPM8759wm91VIDJ+o5A0RAzWLurnfVQnR7css+anvVKfReosm8laE++M4CogUq2nQtK1iXlrs1it4G6l/0kQWLSsz87rvANGAjLVPuknBN0zmvK37oBitbDdIY0HNty0UIwL+Uyjn01JumMqZz6ZRk8VM52M506Vu6XssZOk2A5JtiI3OxHPJ+LDk0OxElucS5tZ9+RocqCinrl+ECa9CsXcdXbBNed37iYJMuUenjPscc+LGic9pv3yEdb1IDEBmLz4W/GAOcCAo9ZZnVcMNg5AuFDNja3CoxfxxP7un8T1515oLGfMxQIDN+2U6D10bU1d1TMYlu3rfMcUnW2CxHTYtKfPXt6ZIpy0BKg6AMPP1I+/nefKvd/96GytMTC/XD6fA1gW1euVcEynT4/E8X0a5LAJIGTLYEJFD3Z7T/VfpLAiZfAcaDozvZWObO2Wna2N+s2eQDSd77jR8srXvY9ZWtzvW6fZ/ee7EecvMru2d2tAJcOQwIfo1NUDyqAITQ7fIYJfTKpZDrpAAiKmh95ManX+c3tooIGMj9kPencuLXXw19wDHSePLUcFhJ1Ig8BOFik/OY92KQ6Tul4zerYWGAJuFAH2Sdnz58vu7uN3ZSAYYI9uW1W57s5H40XBNPFvHUYdYwEjxrDojkDAjPKARnm+24D5B2ZNpQtT97WOTY/HSUdd0Et80yHWICI9NWTe++9t3z1q18tDz74YD1JGjbvK1/5yhHM6p1S66eck4WTwEmCNALTvIMurJ1qh+gYU9Q6CQ7YBoLoCcSpp72D6bveJ08cTcE19ZgycsBSBdWXVkY2rICzTj1toaMpwDD+vViGrd3ERW1bvnWaLbMgifIxXctNeRKo0eHOdlPGuWDRQOuzLb+dxtbik+3A3/ZfGbvIHT1y2yR9KHWS5yi7dkR2mnW2bQUz7cPplKtrPEs5BQts3wQq0W9Bebeg2xcEQPn2ZHNZqvUAHw46IybmEJMxAVnLKxhmeSmD/ZlYjryzstQYeIJB9lXzTVDPdpZNTTnUmWSyCWLNA80EXF3UIG+30SIL9JWPhxUJVJqP8lxaafbBfkVd1CXBU4HRBPLUpyqjIfSI9U9WGfdpv1x0cPHGMeLLX/5yecUrXlFuuummUfdtR8qSTFHbJ4Gvvr8loCdwnvZKHbINZSv3oKjvuDAig9TnSUc5qrteS33V5miztS/8bflcqCBPdTkPm+rtx8wWc0ANB+G1mKDKnvvaTe2JbeZYxvUKsA/tZ3vbl/1OIFbbMHtmoQKijH98kiGdAG3ac99taS1UlqDb9x0TMk9BZ+8J7FX7xyFxgJ1bbfs915Sffamfbzh2k87G5kZjyi43trcLAx5cR3o5P1B3kKHjpgtXgu72TRca7Dc8r11y7kM69D9tvTbYtjAf4+zSnwVZHRf4Jq40+kK/Z3GBPmP9+RaUV/YC1ZwMD0uU+J+yTbX5LtKx+4aFPRffmGvIuG87U5bru9S7AbItXFC1G4vL5dlnLxXjjHJP3W3ywJZuslmhrJ2CUc4AtFKZooCi333g4bK4CBN5AkXtv9P3JIFJApMEDpPABIpOujFJYJLAiZbAcaAoh/jsbm2WxYX9ygyFKfoj/+qHywtuen5ZXlqoTFFAUSftfitUJ7yCWgkOAkYRExEghIm+cah0npiwc0/Whc6AgFsCI4IVMqF0FCmHrAx+e13Hicl3OvIHy9cYID2QlOxHnMJ01NJxSSeF61k/6lIn/wNbRudTAELwg7QTaNIZbmXCkZ2xbH2H53UecEIEjmTuydrQoRIgS6c16yyLKZ1r2Slu/5w52gd1QSc0mVU6RZTjK1/5SgHY+MhHPlK+8517y0tf+pLy5je/udxxxx3l1ltvrQCp76pTOrg9oGeb6sg24LEdIIFcDX0A+4y6bGysD3rbypxysz5uB9eJHVkyw7ZTdTC3+FteZShAYvq2PU5l6y8HmTYJgglEj0DUEPtUpxCHE3CgZ+gJbqo/qZeCKYJGCeymrJuMNkawIoFx+hQHX/AhrqiOOe8LLqAblI97yMBQDQKFeSiOTrhtit6Sh4CRskw5JBA1Ao1xaJnADQ456QqwJXiBDARJaUNBCQE+t/m7YEIdtCOVbRXb5hNItq2pv/1SvUyABlAm65RbpQWg1GtZXy40CbjZb01XGyJA4X0Blhzw1OeZTrZwEjJjZeFTxtz+LygpiJR9J0EpD9ZSj7XdjhMAwgkc89sdBgmYU6ZkxKmzl9YvV70yxIlMOHXDsqhH9oMEjhwzBJodSwRq0v6lDL2edlMATxkjH+pkHXtQVPDP/tvbINKzrOpJ2mEB9d7mZH9xMc9Y34bzIHTIcpwen3qTNsjrAu3cs06MfmzFTzarY2azDQ3w5F1Zm7MxtoGQbJV2AZN2THDTfohceA97RJqN0bzatlAvNdvt2Jh6Qt45Ltr+VV67La6vMX1z4dY2FUDXvpGWYXmI6bqxuV7DFgiKWlf1T6Z1XjdNdQTZOS9RRo47pJOALe+4eGLf5RrAJnWDmXnfffeVG264ocqG3TGOt/ZrFyDUxVyIkCneA6GkzXMunrQFUxZT21zD/uy4QzroHdddXOLvupg0zMNID/m4QMZz/A04+tSTT1ewFd1gYZrt8+29Bpi2fACy98vK6kqBJbq4tFI2t/fK5s5u+fBH/6bcd/+DZWGB4E8NFK3xGtqv8QPTncv/4bf+/YQH5MAw/Z4kMEngxElgMoInrsmnCk8SmCSQEjgOFC37ezWmKADo9tZGWV1aLD/+Y+8qtzz/xhpnlEnpAoBpbEnK30x0EyhNx65NtInj1dhh6TBSRh0hGSQ9i0iHSccxnUXe576nXOvMJuukshEGhp1AgwwN89e5NO0En3hmb6cx5PKjUyaIqzyon8CL985fuKqenjrPISNPyt+DlpapAc1bla0iAJTl01EjL505ruFw8cEBSwCgB09Ms5cv7+r8UCc/1jPbn/paDnWBfMiXun3pS1+qwNkDDzxQnS4OwOIfQAdp49xVR2YALXV+BQFkAik/HXf+Jg/ZbgJ6yEHHTKZKn7YgRII7ta2H2HYJlKuDbm9MAMN6J9OsAmkHTjtuTqXXzEOZJ6gjeMM9+wJbCG03QQF1XMAl72e66kDKdJZuAzOMM5vsRdJwIYF4opYn+2eC+rKheicZ/Wug7mwLvrLQZsj06+Wa79jf5gFgONgyyWVHuVVckFFQVPnavi5+JHCq7lBXDhqq/WB/BlylvaAu9l/Lm6DXwhAbjy3IvJfgufVVL5BH2o8eICRd9S1BlwQtezlbVvPQJtGeLgLIrufZBEVd8Enbnm2nTrkgIfsrdZHnlxYa2KWuCorynqyyXj9zDNnc3qpAioxkbbrgVw8y9raa/LSZgkWC5rxL/VOe6kQ/Lggi5nWusVsixxTb2OfV7wRts12Uc15T5tU+w3YMe5K22udk9o0MvGFnQQUUK8tx/snxpEu5sj9o57QxW1V+7dCmPi5stdswSWvc0aUKXvG3ICtpywxU/wXfeJd2sS0SzFQ3m24N84vFBozu75FbW2jgt+1fy0J89MWl8WAq7q9fvlzZojmmph7Xfj6ENWnlbWz8yna/fKmcu3DuitPZ1RH1Rt3OBTXKZ1+gj2KDeF4bmaBoAur2J8pl++QOCNoHm8NiomBq9g3DRZAX+aovtS8OTOMERLNPuEjjIhfvw+SE0bl2am0M34JcKwg+XNvc2KzxbJE98Wz5ruP0amPI86+NBc9WOayusJBALPG1YTGtyZh6AZKqKyyqr6wsVr3a3tmroCgHLW1s75QPfeSucu99DxQw+QkU7a3e9PckgUkCkwSulMAEik5aMUlgksCJlsBxoCgxRWGHAopublyuoOhP/eS/LrfecnONM1rPythrB234LwWaznMCkDqFxATjBNGe4aPjm45IAocCMQlo6RzqUJGfDoWT/gQPZKcImOakX4AlHSSeS6YQz6wPMRn7cggaJvsmGSvNqdwr5y8Q47SxRvkIDAtwedCP+aaTVwHOzfUKiionnVZlAejEc25H1qEzr94ZFIDt63kYQCjQ1IMCpmt5dRCVk6wsnTscHu6xfc9Ya8gkQZ0E2khfx06WG9eMWca7btlOQE+gg2fRDbbgwbTs66sup4NIPjqvloUy+Dsdd51N7idwpJzad2OJJsihvlE+nd55gLAAFtsPpcAo8wQ+E+i2jr2jq16rc6nzLiok+3YG/CyWy5cbaC+oY5kFmuxTpC0LSqCjscQuHYhFSToJspqv+pxyEbBJu5PlEMijndUV7pu/LOcEacxfIEMwUkApQQVA0VqGjs1nGf1Ou5SyRQMq+DkcFENauTDk+2kLBdVt/97u9KC3ixapY1ku9bfvp+aZTDfS6sEp+69pZnlsC21hylQ5wLRPgAc5y2Qnb/UpFxMSFIXplbpp/rxnm2sr8j3lIXs89c4+q61I/fK9HvxM+zevTXLs0sY6FqW+9LqjbObZiCqcAfiz/La/fdowMLyvrTZNQKV9kPlhUc065PhNm+fYnrrD8xzgtDjYsF7OjrmC7LaTcwLiiQJ+KS9tcg0pMjBLtd2jvgy7IGb2AAC/3Z1X/gQRlYEgJ/k9/dRThTAWaaNrnxz6NO9T3jyhPZminHwO0FebYmDF2peQs6EobA+ekTVNnrRPD4ryvouV6n0CrS4uWg/YoPZLQPjnP//5daGAD+m4Q4S8XaT0tzbQstuGLnDZZrxnmoyr7u5ZW23hLQwZwPu5yOROIXdSkG7GJj91eq2yXAnBQposhl533fNK3ZpfZd9CoCwuCoq2GNgtnMlqBUWRv0xRQdEPfvhj5dvfuX8CRbMzT78nCUwSmCRwhAQmUHRSj0kCkwROtAR+9ud+oaIvnADrv9FxL/tlhUOWtjYrKMqBSoCixBR94c03lZVlWG4wMtrprzp+OijVaYpYmUz23ZapQwhTpXcYdUqYqPfbSUlTxgUTbME6nRKdGR0tnYreqdTRk4WqUyHYkM6f9UnwpzoRbF/fgqnZPoIAlr9nY1zpDMNeaXE1dcR7cO4o0IEybxJTK04u11GqbRqsULfu845p6iSnE5jgBs/qwPZOp6CAde6dSvP323by+QYK71ankXsyqjzciTLazuatY6jjlvJVF9AXnUAczgSZ0zlvwOBW/SegrDObzn2CbOqM4A7lMUZbgja9zLK8vXwbKDoDFS2DOuW2YOtnWze5wjZqWzfzX8peoMA6KlO3a8r6EcTM51NX7E/et589/fQzle2V7ycoJCtTwE+dorw63DrglNs2VtayTLMdMn0ZVdlHrb9pJAhr/flGN3TQ1Q3lbz0rc2m1bdOlzLKuSLPqFkxpdmYGkJLyTxBCmfntQS/Wnzx7trx2LW0rv3uZKbfRdndATw5yCbxRFkH97F8+k4s6yVRWD4nHmDqdNpDryjufsSyVUTacim2bGkZB22/YAm2v6Y/5LIALznYqmE7a98PsW45T/O7lSlq235X9duY+qCv2wRx7HOe0dzNAcGm0O7Zx34e5Tv1z3Mj+Rwl2t5udFBRVT2xT9Mk+xG/Sw9by/Pnz58qjjz9SFpfawTu9DbBc5pnyqePwwFJdrNuTZ58ca6139m3HOvJbX9+ohy0JXrqAwd8CaaaX84LWHvTHFis7/2X+XJepa3tqd7gH03UeKGofBqgz7rB23O926vlyWV6ZxfRWp8w3x1AX+NyKj2ywP9oh+tostEHbAcAY1kKVtLAC2itASMrFu/fff//IpPzud79bXvva145t6ZzLfkwZXEREDhmuwPZVXs5LeI5y8c8ytDAG++V0DaHSQGU+HpZoyJ7HHnusltFwKNQZmRoG4aqrLg4hklqoFGKQ3nLLLTVNxhWebUzwxh595ulnxkP7lldgcmODlypTdHllrWzvlrp9/gMf+mi559v3HTh9ft72+f1hV/1v/+ZvTHjAgV48/TFJYJLASZPAZARPWotP9Z0kMEnggASOA0VPra2WjUvPljOn18rFC+cqKPqWN7+p3HDdtfWaoGgCRgmgyK6THSEYUUEkHPfFWTyqdHx1gATunLA7yRfEnAc46cwJdCTQQDpc19HUgRIMyXroyOlw6fDM0t8taysrNSZZvic7jm+cAT89sMTEH4ZDAqGWLx32dKhNozp2MPSI6zp8ErRNB10Qj3eVF79JIwE8HcEe/OudTJ9LRZoHjnKfPEYQSGbcAIhaRp6R/aK8BDwFcFMevJdMlmw765UOrM5+Ahvt/k79Vx38AVhQryyzYIMyzLxSlwQ/1FvLK9NpHljf0mqMUWVhW/s8zBl1n2dsiyb7Bgykfqac1F+BktR50+QZ9Ybf1sm8ZIoJZOSzTSYAAg3UzXax/DIV7feUvwfaBAksbw9+93laR673YHGCRpQh4+nZbxOYUjaWV3DIviIoyn0+pldj1XLS9yxU3VymWvaL7F+1DDCbV9fqQXO5UJHAcOpf6oh9NAHi7JfqSYL180C31JfUD/u2oLb9ShnyLLpdQcsuvIV6QJ3sL7ZL2gzU18OmrIe2M0Hq1G/L6PixMyzI9X3Dd+bJP+Ug+y1137ZWnpY9v03Xb/u976qz/m17qXtZj6yf9bBdZNpR3+wXoz0ZZKjdsj+YvvLUHgJScVAgbXfNtdeUtdOrdQzh735BjTIAoNKHDfuSdrGCmQv0+7YokGOpv2XW5xhk21a7vADLso1hqdPKWiYldee+MW5bP2VhY7YF276cZTFNvpXhAaC+Ff5A+J8c7wQlkSesdnZe8Klxyk+tsSRcmYo5H7HPqv8JZBqOgXogG8M38AzPs+3dLfTIRya9Y5SLfvYrxkuAUOoEgPid73yn3H777QdAYvJUDjyXISqUc46N2kB1W3BUMJX6s5h5/vyF8vijj1U2p89QD0+z5zkOS1Tn3cVhXycfWKLo1sWLF2v8U2Mw0ywXLlwsjz32eJ1D1cMKl1soHu4hh7VTK2Vz83I96Ip51MrqqbK7vziCot+6594JFD1gcKc/JglMEpgkcLgEJlB00o5JApMETrQE3v3enz+WKbqzuVEB0euuvbqCom/4gdeXay5eKGursDT2Ksc0Hcl0KmSnuP2MSe3o4C0ulMvrlytTxUm+zrZOkmmRvowvQU6dnwRZnMjrBAC41JPG1wBwywim8ZysryvByubk8U9QT4frgBPB7HyvgRu9U55OcAIXB0GtBorKtOMdmbU6QTpw5k8dRgCPOGpLizUmaTqdCewJiijPrIdAlnll3RIk6kEpHShBKTtQtnvfDuYh+GB5dRxt2zwwBecwwx9kO9k+brXknnWTCZSOYA8OWebdvVnMW8ufIIUgGGkJNPCuQJ4xAZV5tpPPC5iYbsoJ9eFvZdo/KxDSgyIympeIbdF9Mn3Ln+2eAFUyMROYsDz2kQRDUh/K/mz7fwK6Fsl2Ttn5nHkIAM0Dfrg3D3iyvwk6H9b/7PfWLRmW6pM6iYwEb8lTmXHN7ayypWTwAcr1YFDWnTSsu/WwLFU2w/ZxQVH7doJsCcZl26Zssn9ri3nW7f6pV6ku9LF5CzE805dBWyTAtDqwELF/vb2SbTYPlLS92XYNIHzQJs7AMZ5LUD5tXK0v9ndxoYYvMH/BP8cZ+23KPmWRdqG3Y/0YpEzSBueikvZGXcz+b9r2HctjqIDMO9sn+2f2g9p3YC4vLY/jj+2e/Qp9te+SFqDo448/XvXi6muuLovYj8WDCyNZD2MKJyg6Ar8Li2V5abnG7kyd057ZBtmP7GvjmLPfWKb5jH2a8jJvEEwTFHXBrIXjaHkLylnX7IM5vl1ha4fFiXwv+5ggJoAdjEy+6TM33XRTue5515Unnn6qEIYg6+C4Sp+m/LQxv92tkeAuIKhzJOQFOEibUQauf/vb367ANGlQluc973mFA8hIl7JwjfuyUAEZCUHjXOKaa64ZF3Lst5bJOVCOPV7z9Phc1DNGN+lQRkDLNVj0O7P5B2mlLUtQ3l0/thUyo76UHyD1W9/6VnniiSfqAX7U5+qrr6mgqEzTc2fP18OdPIzpzNlT5YknHq2gKCO60XoAACAASURBVEzR1bXThQj4MEX/8wc+XL75re8cu30e+8EE+Lf+r/9zwgOumElMFyYJTBI4SRKYjOBJau2prpMEJglcIYHjQFFOll/c36sAKCfQry0v1e3zN994Qyn77QTQowwpE1idFh3lEShZWizPXnqmbUEdAEu+BbWcPLvFXUDjACgTJ5/q7CZIkU6dbJMEvXQIEnBLQEAnuwcTq4MKGMyBBwDDw0FAyfrkXU+vloUj+NsaYqFsbrEtdwbCWh7r2IMqB5z7dqREAwcGOaSTr6PaAy3pNFueHphIp1Kwims6j9ZXZlKydNLxF7Dmmo6brEMZojyDY8T1BKphh6SDncCL5TMtHXmBCJ1C696DtK2MC2Wrhh8YjqUdEk1ZGHMt9URZc406KReBSoGSBN0sr/Jr32DqAErz44r6jnWS8WpfqafvVqbwwfJn+1o+9TjBTconKJ3sxL6u1td+MQMNFsvlS8SCPVh+yivzzJi49jn7fsojQUPL1+uoemofT33vwagEvShrMuBGQCdOq1aespXVU2Qjm9rYvAAShmeo9iTiMQpeJsiQgKZlPgBy7s8OLUs5J3CQtilt20FbMgMTqaPPZczAtHuWIVlkgnnqsyBxgnzKmroDiNRFnO2dahcElHMhR/tlP06bxHM7w0F8KZvs89qXtK/q8jaAKnExhzHDBSwBbAHVA/Iewgqkfet1M/t/AmSOY+P4NcR+nAd2p41Imdkv7EvKNvPM8sy7b/vQ81eXVyqwrM1R1y1r6ju/AcQcE8+cPVNW1pZqXNHUpcxfu2CbqJe1XGWhxhOthxt1MZCts6AiZXZsmgGgy2VnC1C8xRFWV9RZdEubR/l4JhnVxlNmYdY+34OipKnM0wY6llT9G8bO7LfKjW/qQP4Ak9gz7T4M0cUVtv7Pysa9rCfzn1zo5L5jImUQ7FTPKyNyZeXAAVOCkZQB+8PuAcMg2NeQr1vqKSOgpaEnBF3tz+Q16sCwJV4WqIuTyIz3ZLKSNte4b5xamMKEzwAUdXwXRB3lOxwIpX6THmO9i51XXXVVefDBByvAyz/Yp7feems5c+ZsZYd6EFdtxyViGrfFKj5sny9lt46BW9u7I1OUg5b+03/+YPnGN789gaIauul7ksAkgUkCx0hgAkUnFZkkMEngREvg37x3FlO0OmoDxNnWz/cLmMvyYjt5/tGHH6zbxf/dL/5CeeUrXl52icm4tVnBwfykU5XAkKwBgSy2f7N9Xico44kJ2DAJ9xRiJ+6jwzI4YryPc0C6btN3y5+nPzvJ14kQwGL7Zu+Q63TqRJKuTgvv66hRxovnzxdOAJdtlc6Z1zJvWSRNXpxiu102t7arA0N+uT2O9HEU6laxge2agAPP4xgAiiZokKACzxjHVXBAh1zHNb8TENORmQeKCip6SEzGjtUh4hlYNT1zJNuIZ5ATzjrv5WnXbh3XYdaxTkf93Pl2yq6HO8gi9qAlAfZ5oCjbL7d3NivbOUG4BKHIOxlagj8eLIF+6eiSJ+WYB+TomFv21gYNFB3U+MCBJjr3LioIjuQ2V1R3e4eYtrP+l4AgvwVJqJP9T9CMsiBj9YLrGe/O99X51JvWZxbLzjbbymfbX20j2yHBDOViHcjXsmTe/ULAwTq3+HW2if3GvqYdUn4J1KnnCXTpYBvLkjpTdp7hGvKhjWHX8SxOPDrdZLNUT55P+6HtM3+Zei7o9ODRqdW18aAl01GfeMettNYr3yf8CAeSpI1NADMXgSyP982LOlrmXGzSPlp+8xAUo03oA8Rk3NnaHuNWaqe0cwAgyltQir9tU0EY6ydArg0GjOaa9twYn+rpxtbmCMgIJqUtybHIOicIn0xwdbEfy6yL44Djl7ZY+5h217z4HseaYWHIdhGwS322/wocJlhp+vbD2tcWFiswRR6kaxxO+7rP2gb2gVo+WHILe3UMtu1Tl/ytDJXL2H8KfYRFwQaKaifs8zmu8C5trjx4ntAbiwtL9bRx/k4b7nOC9gfA2DFebmmHHC3MQNkENknDg4Zc3HA7v+NsHlSlfLOdZXhmX9KmsiTJTg2Aee2XctDepk6QLrbEkAiV6VoWKvNR+0V/Jy2Yk9pBbBDl5V3nM4KUHl739NNP1zaEJXrvvfdWRqnjEWUnT0Fm+yHv5nzI7fyOebmYan93vK7PLLSFTsYw+6jzMO2MeSFH+iWALflQZ+rlQW7Um/voBNcFYwFHBVDX1tqhTuhcW/jYK6srDdTf2topSytrZW9/oVze3Cr/6f0fKP/4T98sZWF5dvp8Lt8zZDY0vI6fE1M0rd70e5LAJIGTKIEJFD2JrT7VeZLAJIFRAj/z3n8HT7EQcL4ZxP2yUFkg7d+Fc+fK+uVn2+Rzb7dsbWxUpujLvuel9fAl2KP7wyEkvXOXrIh01kdHgUntsK1dp13A0wLK2vIdwQWf29zeqqCgwFk6k07qE1DQIa7pcfo7oMfl9eqw4XgY20snyJiCnjgrMMv7BP9nUv3Io49Wp85Dg2Rk8AxOgAwOnBKcHfKiXjWv7d3qyAgq6lThJLAVTqaNQKPObmVqnSJ/HMIG3K2srpSV5ZXq7HIqMAdBVKbL6lrZ3Nqs93imslcXeb85ZTiWsH14psUIXKjPybyq7Ji9Vj/e2dzYrGWHIctBKRsb6xW4tm0oC79htegI61gLEMiWURa8I6DIb8FMwRHuuZV0xuTbLcsrq2V7AIZ0FJWlDpxlSOC6yXGrnD13egRtEjAQdBM0ohzqToJWgjoCEm6RFPwE1DHfBJ10vAHZcHR1EGlz8hR4a05gA64SYOQ39cVhpA/lc9SXdzw5Prcyu4BQ+8sQyzLZWAKkghAVeB/iDSYgb3vC5AFV6YHjXBCo4M1wsBHp2/a2cwKaykhwSECqB2bs0/Z37YE2yL4vOOFzArFVV3caw7G2KwDNcLI1ura+sT7qI22KfnOoSNU9wCS2DO/vlvWNjbK6ulLBUuStvXAxJ5niAlSzPMl3sbHtBgYZbSU4l7bKcsv0o03YSrp66lRdVOE9gacE8TxUJ+VhOchzff1yrRP2TZtnP+Y5w0OkDR0XKSqqXwrb6NU/D1AxTbYHJwvtwDhAHNqBfZ76lm1Num735ZmxLYZDZp584okDMXcr2Odx5AN7zkUh9Vc5Web+nQTzjGFpH1SPBcbUGfXV+tmnBN3VS/tJ2hoBeRdcctxyXFKP1Qme3dzYqNvX+ZiGQJr64pZl803ZAOo1tnlb6NPmCmSRB7ITlFJH1DXuAcgqP/NIgLWOE0MoBnXIMtQ67cwWFXJaJrjJmOOYoSxH/W1BaWt/7MFjgWptTeod76tv1N9nsy0FfunTOa9JkNOx2kUp9da25W/HUO2P44j6U+2Wq2IxxqgDfPPJeQfXsDOw9Nurrf6C0upK2kTrmDYo2zltju3jfRdl0z44X2vg8mqVUYLaPst8x4Oq0BtZooKsjHvqeM4VTF/2ftOpFrt11Cfku7TUFo7X1sr6xmY5dfpM3Ur/oY9+rHzhi39fFhdXKlBKoJK9OtNti3ntcKgazXsCRbPjTb8nCUwSOLESmEDRE9v0U8UnCUwSQAL/88/9rwPNrE0OKxhaQdG9gsvK9HFzAxANVtcuezTLT/7rnygvv+1lZWVlqezCVAumnU7D6DjHRD9BIaWv0+QkuG8V3xFkOuBgAWyGFTcNAUTekWmk05AOMhvgF/b2y8bg+Dgpl1UCQEVMLvNMx6bWj5NU1zfLpfUGqupA8jyAIKAVaeAIJCNKFp1OfnVwNzdrXtzjeWMB4pRVMHJtbWRaCFQtLQHMtsMmADZ3dxrjEjCUD0APju91111Xgd+nnn6qAjvkw3UP3OAajqUsjurcDrEOT585XdOh/HWL+95uTQMHmdAK65cvVaeO2GA1z8HBRu4CYOkM2w46ffXAmsHx69lR5Kmjqj4JpFVm0fZOWeGgmr0GGAp6uH1Wh1RnPwGKBkJt1/ADbKNPsCABjARF1SvqY3lkrs2zJglk6uSnUyc4RtllJOEk0obUgd8JUM2r3yanfw9buC0XeVEudAb9EXS0/CNotrNbLl+6dODk6QRISc+DLxIEUtZ8A8h50JJ9P0EM3hMcMC5htrNtnHJJAEMm7mGgqDFDE2gR0PCadsE2SGAAYLTBCm1xgG+er3Lfi0PZFgeGOFtmh/7BgsSp06fK4088PrLHLQ+x8QTKLc8VNnFxqTItYfvZJgIZ9o8eZBN8q8zJU6fKAw8+XJlTh4Gi/UFvlqX1KxhWmyMokbbbfKtsgk2fel6f2V+oiy3aTNn+9lN1NoGiMU0A8j3Chxw8PTzbye3HLpiow+rjmVOnK9NW8Mv6WU5tel9uy8N76kMCm15D/wV4PUHbxRfqCCBjfTJv6+S4laCd9ePbRZMsf46TgpqU1+3Q5k++2jbelzWt7uR4mEBlykK9sbwzsLDpvvEpte32DW2bIGwPuinLef0ydcrwGnkt5ZN20zwcL+oOiSGeZ7Pn7cCyBAMrk3E4JA1ZurjZ+uJOuXz50oGD5hKsTnuf40POQbRfjnsJsPKO2+3TfmVbPPXkky0ebtiXtLWMuf7tmM7f5Mtp7OvrG/Wgo6x7jrGy3s2z1wMBb+uaDH/bxDYQ9LZtHU+18e4AMQ/nNb0d5nljlqb8eE75p+6mPU9bYSxjrl24eFXZ2NisC3SX1zfKXf/lb8sXv/TlssOU9QAoSjwoZrYs6LOm3GLiT0zReTOY6dokgUkCJ0kCEyh6klp7quskgUkCV0hgBEWDHerqObFEAUNhiDamaGMGvuud7yi33HxT3b7EQQcJisoucJKeAI0Ocjo6TqjTaU6nGKctHY28x1J/BcCY3MZhNfzWkUinPCfzzaEvZXtzq5xaW6sgJh+cGNlIlIl4V8bx4r7lBKy5dOlyOc32rq3tCmaSZzqZpMXkX2dWhwynQUYhB1+QJkCYwCJb4dwyh6NBOnxwynnXmF6ra7A0ACxnTDG3mepMC6aSDh+3zLmNkLohC7faCWYY+0vnl+dgw/HBUeP51RXizDaZUB/jLlJ2nUEAWdmtCfDp6CT4kyChzCeZjTqiOnymSTza6uAMp5/3jNIedBVI4BunmDwBhPmvMqd2dhvIOKQJY9aDRGQkCXBwfd6H9/0AGPnheo2/x2LDAKw98eQT5cYbbyyXnr1UZYa8uI8OAIajF7xju5CWDOAK3g5MOn57QIdsPdra0BTplOdvmIoWVzn4LVgrM9Ly1zZYbqdhw86BwSP4Yx9LcEId0kHXmSYd6mzfaW0SQOTSQWbQgb4/gHW0b4K9yvowILT2e0CIpQZu7u20/KoexLZ89U27kjZrBgoD6rV4jtSBBRDSgR3pVlVYUtqN1P8EDgjhkYAkzyd4mWA+6csmXVzi5G3YfgdjLaqfPOvBUPMAsgpqb7JltcWEtZyZv4tWyjVlxG+Y7owJ2lvb3zQEsLKfqH8y/Ku+dcBrtrWySL2t5Vho4TkM4WHbmpZjT45Fylk7kUzj1AH1w7EkF1ZycYz83cpPfi6O+TzyS5CyB2/RG3XNNuLv1A/HMBnw5jH2zwFMcgEnWYj2ywSWsi3UpQRDrZ9t6WJGylFdUb8SrMq87PPKIHXN9kl9Uxa2vwtcfR+vTPvhYLRql/bpB7D/G9PaNA2pwDXKkDaI+qytrR4ARXsds+/lddO2nfxOHbb8LpLkOwmwEo9XeaXtUhdknvfzJJmjN9xwY+3/PJcLB2lT59uuthCT/Vv52FaUB/tqX+Hv1GXKmICtc4rsf4xhzi247rxHG+WixDhGDrt+lLf9I2U20zW28C/UnULsWHjm2UtlYXG5bGxulbvv/kT5zOc+X/8WFK2x25ksTqBomoDp9ySBSQKTBNqYOclhksAkgUkCJ1kCFRStgGh1R8Zt8zJG93a3K/C1VEHHvXLu7Jnyrne+s9x00/PrttHNzRZT0Ym3TBIn0rIzcB6ZCOt89Y6fwEQ6ZDzje06iBU3MrzINYkuV15MZYV4jw2QAQJjQnzt9Zohl1eKCuX0ZZ0+2pnHNAP3c2uw9gFnKJCvRWFgCPmwfE+DkGf5x7bvf/W49CRjWJifZUk8BVJml3H/BC15Qy2ecvLqNdwBaAMfW1tqhDJQhnT4dEZwQ6gSo6VZEt+CSjkxAt0Ya94v3AHc4/bYdeLA8nsCNPGFIPfzwQ+XGG64vV199dbn++uvHOGjkRZkoj05X7/jZTgJKPJttL/NJEFcnXECKv2vbc9jNAGo19k9jnulEZ9y0ZLZwX10U6DGPBFcSNBHcS7aN2/vSadMBFoARCMjyycikDsiP72RlZiiBHsirPXXocytrQxiGnZ0x7iL3E1xMJzX7X3VSOaglZGYZBajVNUEHAQdlsFv3bzZQq5cB5TD8gw416VBXZSlonY64eViPHpBIgEGwQ3lSBm1QltW2Ffji+RpqIli/ma4yzrIk2NPqul+2draqjtOGyIp6UD+Yoj2gr56OgN8Awub404O5AmHI2zi21qVuA91vB91YzlxkUG+UX1+Xau/bwdnN+gcg4TXsQn997C/EAF49NU6ls/2ta4IeCZyZX+2ndWvs7LCufI73tZupD7WthnAHKdceQEUe3nccyP4hkJjyk2UtsGk/Fvzkb9rCeIiGp1DH+fZZ7LXAEf2sDxGiPTOP7BuU3UU6mbi+b10cHwXLuW65udaD2srdb21i6n6Ce+RHHeoCyPr6CPYrVw/0MVYm6cisFRB0UVM5WNcE6zJ/r/PN2KU+ZNtq31ioU39MQ5kqv9TtBH+Zz3ByuQtO6uBs0aOFcUl9tAw+m2NWDywjf2MC5xhjeei3HFZm/6pA7zCWawf+6Z/+qcqfOQRylZEq6Nl0+2D/z8Vn3sk2V0a2cT+f6vuPczb10nr4nPFRtUmW2/vGS3V+Yugb+0e/aJfjSI7DaSNn9gqgezikqy42LpQLVzGW7pW//fjd5WN3/ZeyuzdjiiYo6vb5srdb57y//Zu/MeEB84Q8XZskMEngxEhgMoInpqmnik4SmCQwTwItpmidNtf/G0u0skU5PIFt87s7ZRtGFjFGL5wvP/Kvfri88AUvKNddd23Z2m7bd2cT1cbYEBTFKcMxEDDQQRW0SqciwQ8n7R4sIKDZOygcVKKDku8L2gBA8uFvJ+ACWcTC+9Y3vlm+9tWvVvYj4OQNN9wwblcnT7aYM7Hnn84J1yso+Mgj9f7m9mZlVHCNA1m4jxNDeV784heXl7zkJbX+yAIn6+GHHy4f+chHyt13312d65e97GX13+te97rywhe+sDqejzzySPn6179enwNw4YNMX/SiF5Uf+IEfqIxC8nvggQcqU1Tnhm/qDCgDyAZY+fznP7+8/vWvr3nLSBX8RM7IhfLxzsc+9rHy0Y9+tNaHst9///31Pu+/7W1vq2X4i7/4i/KJT3yinhx91cWL5fvvvLO89a1vrQAvcsbxcVukDmfGsiSNus1/e3s8cAE5tC2Bm+PBTMgvmSmycHUIOWChymW7sWRkrujIkp5MLZ029YBvnEmcbk7RTVBN3UznXcdVXdLRT92TqdSzX7IO6rvvoydf/vKXqxxoWx1rZIhOuj1fELGCecNBQFwjpq5sLdqP+qqnlE2mdZbTvlr72OBQ226kKePHd3TEXZhIx7qxFYft5sOpwLkgIWBk+QVFSSMXKbhu3biXoFKCJJk3v42bavvZzjLydMK5noCwQBsLKiNIOdgJ25p6Cdqqv9yznfk+d+Fc7WewvPmmX3zuc5+rrOof/uEfrosaPZCSID4nqGd7pM7xHAsMsuWoi4svDaQoZY3DRYY2FNhLEDOBygRfLAPb5z1oTPuZ4I5y9JqgRxssFsqzly6PB535bILSgmc9+GI7Lg9xAhMMSWBYliL3XSixf1XbsrpS9S8BNmUoUKg+1lFuiN9o/zMOorKThekWdfMyLerBM/Rb+hm2WZui3aHfsqDVbMuMRWv5SUO7iJ0UhCOPXMzguotstruMQPsP/b3ZstYH7Uf2A0Hf1IkcJ3kvQcDeTjh2kx7jisxF7ZJ1Mp4uzxlD263rpp+sQtsBu9f36SyfOxmsr7Zf27G20oDC/Kcd0e4aMoe6atvs/8TUJXyK9iPL6iKjeqOOmi7PJnDnfftc3ut10DoyhiZo79hjfWg/86Hs6ItAt3WQHYvcWcBUpi5MJpBpXczTxUj1vwdF1XeBVscvZeyYbJ3V4ZSV7atsswyCrvbhfi5n+8/TX+wWuz2qnjGeLBPbeLk8/Mhj5ROf/FT527+9u7JE5zFFibvEYv/+/gSKjgPQ9GOSwCSBEy2BCRQ90c0/VX6SwCSBn3nvL46IZs8Wxetmi3RlU1VGZtty/KIX3Vq3LOL4r55aGyFRJ7ROjJlA48TwT8ZeTpaZaMtkcOLeO2iCEX4nwABD5InHHh+3vzkx17EwLZ1QnUycOybZsDT+4Pd+v3z57/++gpA4FG6302njbwCPl7/85eUNb3hDuf3226vz+fnPf7584YtfKPfdd2954MEHqsOIowy7kroCWHIK7Kte9aryzne+s9x2220VNEE23OP9r3zlK/VvnB3yePvb315e+9rXVscHsJP3P/WpTxXYIrxL3j/4gz9Yv3HIqddf/dVf1fv33HNPdewA1jh5FicVwJay8vdP/MRPlFtuuWWMVakzjvwpu+DFF7/4xfLhD3+4gqE4JNwnnze+8Y3lHe94RwVO//AP/7B89atfLTfffHN5+KGHyp2vu6MCQADKOi+UV0dTYIDeRl3Jj/sy7JCZsQMpV7aX7SDAWdttba3+I54cjpFAAbIkHdmJAqIJmKlzAgmEQEiHNR1UymtMxgTK0nHNd5MJxrv2h3kOsY4iAPkf/MEf1Pb/6Z/+6fHAHnRR8E0gjm9ZbBUk2t2t+nZ5Y7189rOfLe9///srsxed+5Ef+ZFyxx13VL0WgEnHv/aj/RYzlLiaAjvU39iyyMpt4AIalqX28b39wunAAHu5HTlB5exP6fBmmWS/kQdtZz8FEEKP/STIoPxqbNuBZch3Otw8n0zXHnyoz3OA1cByFYggDcEpfgs+2EcE9be2t+uBZNded03Vu7vuuqv85V/+ZQXEvud7vqf2VdpCO2T6AsMVxCKv/bZ9339cF0ymHMaY9T1Zefu7+2V7kxAQDaiVaZbgJOE/esBxBnC2tOlDPaAqY83FnQTsZqBlKTCVOejMPPsRVWDMutmfa5+AKdtt2BIs8lu2Yeodv8c2X16q22cz3dQB9VdgSZBTUMdym18PSpku37LvqYvPMQYm0KpdsT9kWW0frwnsJYiWgKB5JEisXjqmCppRZ+tmujwr0zdBpWwj+5R9h3vZ1tgX6+QJ5tm/BWJTfgkOWldtYNbV8SDHbdsugUh1UxslY5Lx/zJbpjvGdY7/2DcZ1gmKIj92urSx5uBBTdlfBf0S2FP3+jlLArPKQNau76Qtw/YAqhOWiHI4ZrSytQUQxmDHT9MiberE2HTttVePC4y8R3s5jzEvbS3pJHiJPAQ7zVtb53MPPfTQOKbaB3hP/XMhwOdzzFKOAvay3nk2AV10KJmo2l/SYoFBu2f/GW3lfmNCn79wvhBbmzACTz/zbHn0scfLxsZWefQx4jrP2T4/0OPrgtgei1L75T/81r+f8IDJHZokMEngREtgMoInuvmnyk8SmCTwvwQoWif+Q2zRxhzdL9scxAHbBTbG4mJ59JGHK1DxzW9+o5w9e6469DUC4zDRlUWhU8OkVoeidyLSmdFpSofEibbORjpU9d2FhXJ6rZ2a3DsdpiejRfYKE2zBsrNnzpTN9Y0xZieTboFL2RaAClyHmfnqV7+6MjpxCAAHn3zyiXL//feWe779rVpH7vMPpwRAE9DzH/7hH8pP/dRPjaCozicxI0n3T/7kTyq7lHK96U1vKnfeeWcFVykvjjV1++AHP1juu+++yiQFNMWB4H3iaD391NPlC1/4Ys0HJwkg7JWvfGV9D/AVsAxwFCbnS1/60nEbPsAkzE6cExwf/qZefAOyfutb36oOCU4b5QLU5R5l5fsf//Efy+c+99nyujvvqIAeYKwgGnXBgXZrpQAE6etgC0bIbEymqOwle2cFAHd2ZrFUh0OEmpOHEz/bdiiwRhqyTgUDddD5uzlesKSao8g/3pGhKCNG0CDBggQ1aKNMX+dORzad3XRKBaYAswGhkRVMXA42oQyCg8aTTTBEoGljiKd5+syZ2lYwi9ETgEAYx7CErQf1k2VlG7CwwendHrZBPSi/4Rv4m/cTLEzADnkRUxdwVBCtZxzBlrOtBWuQpSwsyqJTrA2xvblun09LnaCLgFGCKfmOTnuWa3x2f7+ssD12r4VbSPBax1umqf1WwKiys/Z3a3zXi1ddVWVOSAyeg3FOvQG8jVWc9lGnf2d3pxATl8OGbF91UKDfmJXonPKzLksLS2WxcDr1LB6oeiVIlQctpQwbkLdfzp5tiyvJvqSsCXJd+d4sfAPx+diDn22SAFiGz3AcGMeDOt601BMM7Edl21iwK+09TGlA0Rxj7MuCPqaX6djeCQbPmw0gl6xPykY9tk/YRu4qcJzo65eyEmjvyybQakgVF4q0Q+i1cZxTL7IP2ff7vmHdLYf3E3w1f8aitCHqZ4KdmZ7gq/o8r/8qZ57NRdF5eqat6kHvQWnK/m4DqNM+py7UxbOhbyfY255B72bvW/a0BeabsspyyuLONvUd5Wr5enlTag553BtiAqecHSvsF+qg8q+Le2sr5cyZUwfCwAiouoiM/cn6ZHvYhinbXDjjesZ8FpykXo7p7tCwfC4M8izP0P/pHwLqCXDbT9P+a2e9losqvW0zfEmLvb1ZD11kgQZ7ePvtryrX33BjPYTuSqYoDT8wRTk8dAJF55m+6dokgUkCJ0wCEyh6whp8qu4kgUkCByXwb94zY4oOYeiHrfQtzujyMgcstTiNxB989NFHyrPPPFNBvxtuvLFs10MN9eHD1wAAEBBJREFUGqDgRFlWGTkJduUBCD2AmSXScXByzETYibwsBBkH1YnZbk5rOkYyeUjXZ3Ui+Vug9szp0/WAGw5aEoRkMs4kmzRhfMEEAgQmfQAG0sZRIL2LFy+Uq66+UB544Lu1CjAleYY0AA4BLnkWlin5AijC2gTo4DcOBYxQnQdYHjJDeIZ3ZYy55d/tjA3020Ly9TnDBGSoAgFggDKYazwHWAPD062QhhRIxzidaUEV2Xykj6NMeajfmbOnx23ellFwDTkK6qVjnu2NrGQR67R6X0YKsqdMOliyVBrDh0Nz2jbG3F5PGjqsMmzS6Wy6RLzCtuXOZ3SMLYOgiE63AJ9OoEw0wY0EAEkztxfKjrGs3Mvt0YK13Beosj8I0gm2upVyaXm5LA6HHvWAjX8LULjgQF2qk7q5VS5euDCwBRsDl49AluxdQdERTM3tyotLFV1IUCDbVxlkP9YZpx3Vi3kAjo71PPtgf6dMyqsHEHhGsNY8BRuqrtHXz56toESCq7a1YIHpJlBYbc7iQj19/uFHHznI4B1AABZSkKVtp/yzXXZYVBpi4CZLSwBAeyKYkH1keWm5lF0YybODrih73xYJ0nBPUNG+k6CeZRBoc3u2Zdcu1zZZKGVzm9jBy+MW3wQulKNjQ44LynJ5obWf/3hHe552X/1JcKjqdQW2ZqCo5bMfA6ok6GLdva/scwzJ8nDdvpigoW0qCGm6CbyRToKe88CpXBSw7uo0adEn066RhrZY+WSdeNfwGpbR/qPssj/nooGyyPuyY3k3D3LTLioT8+qBVXV93vUcE3rwNIG6LH/2nbrgFKBo2m5lzbvaFvXQ8YSwMysrbYEsxz9+K9O0WzkuWV9spGXv7YTy9L0ER4fuUxebjQmcMkqbx3XblTTHRax6yOJWrYPjeOqG7TjPfmknepve1yVtdNo/5SMoWkHaIT6q4y7vOvYo09RNdIj3fMaxLfuEsdvTPti2fBO6iDQJ48FYypjO4X+33fbycv31N7Qo+fWAJexMm+FmOzC3nUDR1Lbp9ySBSQInVQITKHpSW36q9ySBSQJVAu9+z7+dc4S2By9VV6EyKuqxIswq61bNdmo3LNHVU2fKfoAiTrZzcn2UqHHKEpDQceudlHlpwDKC7TaPbaRTZdpOvAWtdJTYuqYzxbOCKMl0MQ0n7XzXSfoewNpmBeWsRw+K9U5F1pU0dBIEMvp6GhNOJ8xyjc7o7uygm9754u8+/b5ddKbSCZVtYn2zTAmOLC4BGOzUbdyCt9bfdwQFrmR5tCdk4mX904nry5fOHEzh1VWc2sb0653O47s47yyNp6/Pe14w6rC0BPsTXFF3uTbq2QDcZPl7EDP10N8JEPl7vLZYI/9Cehk/yk79yJiJWcbajjD8eH+vmQB1wG+uCRZnv1QXayxhQC3swyFMy3Rm56XfHwSSz5O/IFcCfdnWgnfz0u7rlADOaMuI6TnHAirQBGszvWYZ98suLM9h+7mAI9+CY8mO7csIw3FpZXnMXhn2IHTW/YAOlIUaU3SRTegHwM7ZwUWZ/5U6vF9Wav85/CMoJAiSul23rQM6DEy9ealY5ysAoSF8Qw1dcIT85wFdI9A2RLNO/T+sJr3s/Vv7fNh7FXgbPo4Pssm1DdpJy8XjtiGLT9k37Ee2Y27PnlcGQfwEDcf+N4Cu8/qG17IvZxrZHvl+loF3PeDvMP3qmcC+b74CZMe1y2G22wU20kNmyEtQkEVadq/AFhW4FgBPoM28rwSFF8rl9bZ4aUidtDepGz2waP2O7l8tFEEv33EOsEfMdkJ4HGRKp31L/XPssD71nLX9Buod9nGhLftt2rG8f1T/PSz9BPBzrLQOXuv1rdeTXu/82/AQ9qEcM2mDpZW2SwgJ7O3vlZ3t3bK2dqrccMONlSnKglGbzTLWE17l4IGAMIWR33TQ0pHDwHRzksAkgRMggQkUPQGNPFVxksAkgcMl8O73/MIVM+o0jAB+42S8AoHtpFO2LNeN88srdULag1I9+HZYCQTNErDJd9Op69OogA5Mke7GUe+kQ8BvDmrICXrPeBHgUAaynUYAa3d7dIC51oOivRx6kEinKuWX1ZHJk4BZMoBaXZsEDnMsj3J6eydD0FMQRAdUuZnWCM4MpzsLevaOUTI9+nt9mn27U7dkTyoXHaS6fW5z4wqnMJ3/o/v+zFE67LnjQNGM2UcayqVn/fTgRD6X+mc7qydHAR5VfjDlovDz3s9rBwCa4aClrHsPHiUoM699sAHmPw84FWTIOmYf7EGFI/v7HOC7b+t8vzrNS2wvn4EOCW7UeKJXWI+DmtDLo7cfxLXdHeKBpuNuHxX0mpcOoCIHBSk/29q+p+05VAdg9V7eqGFE7P99X+/lf6WeH4FIDiy71JmUJeVfJPzAEZ3sMFCnlrPGquagk8M/gi7zxgfkTuiBo/LvQaG+/Y62D+1u2mb1J/u3ACjPel2ZyZ4/rH2OG6vS5qWtNh/tSG//7Rd9TMxM7zD7m301Q1j0eqi9y7z7ft63fy/v5wLamgZ15fd48BgHBK6dqnGB5/XxeXYtdZnfhMABEGVHg33Ww5h4n/EvdeaA/Rja+ygdclEp5TKO3zDE54SPSH3L8a+fO7TFwCtDR+T7yq6fGzzXMfI4/dS+ZNlSxw5r315P5ukQ19S/ufOjBcae/QaG1hAgbQHj/LkL5YUvvLXcfPMtNdZomx851tOf25y2LmsNYUQmUPQoLZ7uTRKYJHASJDCBoiehlac6ThKYJHCoBH52Dig6PrzPiZ4NVBgn0XuzrY4AMrik/39AUbdvOXkWWDluMl7LxP8Gltthk+p0ChLQ8/ntra0rAN0+7wSodEJHJwC2xxDTlGu5Vc+tYUep3zwmSTph87avzRwzWA7tk05O7/D0QEmmL+iXTk06IHn6+RWODwxBmBhHbH9NUMhyJfsxt5f3oBvlFBRJGc7qU4YTZK+ERVKfjuz+lWZ2+FTgOD1MkESHW/kK5KS8+7aw/S1jL8u+fft2TlAy8zWd45i29p95Op96dRj4uL+AU9rk34OiPSiZ7XCUXDMvnzvMiU+dSTmb12FM0to2tvwRqFqvfwfKvVDKYj3Ioy0UzWv/nonY15uYmJl9Dzz1+pHgBuVPUNe0M4/jQFGY3sd9rJdlSx2FJfr/BRSdZ7/nlSN3EmQ5LMP2bjus6rBPz0TudeS4RY/sfwdkH+zYHBNywSrtaLbJ/5v2maf/Kf/jwK157+c7MoHngU7z7Fcvv3mgbOrhceU7TL+1PT3ILAObdIkHvLXRQMu+38yzV/0Yx3vE1BUEtS6yTXleJmy+m7+NxXuY/gmqKrdcdAXMncfUTz1rB6E1++L3CMgXQui0RcHDxv+j+j/vHKf/x7VfljXHC3Ug059n8/Na6qDp5vykH4/q80sttA5xrdWl8+cvlJtuurnceMON9RC69klQdDbet/wnpuhxY8B0f5LAJIF//hKYQNF//m081XCSwCSBIyTwnp9tTNH5jmWYyGGLrElVx6DNUsfTMvoJcjpQ/eQ6n01HMp2sdMoOq0I9JGUOU9XndVoOA2ESlMy8s57z6tHSa4c9JZDbO3HpNM2TTw/a9vXsQZ+DTikAdQNGD3OK0lnMtNNpmedAmk8fc7QHXnBGeic/wYtkCs1zXI9zyvp2u8IJGyrVl8u/jwOFjjMOh+mN71GedJJ7gKTPvy+/9Z8HoByV91jfru0TMKGMyTTOMpsf4SOey+ewdiCEQuXrDHExe6bscWnPYw/Pc477/ph1OdgnZmEA+utzHfxYVJlX1mRCzS3DEBPzsPIcBSpgQar8IrTCUfWaW74hBIJ1zbT4fdz23v1yfPv3NmS0HXUx5LgWPvo+fNHjJuLqdJajAkRkfszLh/X/4/r1Yf07x6Tsy2kH0h4YaiV1sbeXz0WCqUdHgUt9+/egfG9/jmLikVbKb56NPcx+PVf7e5hdcUzL8Tl13DFme2t7HP/7vsPfff+9Ir+6Bb2BihnTt+pX2MbDxpfj2q5vj7TPVb415uXB8CXZRjl/cZ40S6MdJphp5jOULcO3WKd8/rjx8ThQtLf7OV/hXs5/sl9knft+lPY/29x3ZvOLUkFR/s64xvwmnvmFCxeb/WsT1bk7aUxzYooep8nT/UkCkwT+uUvguLnYP/f6T/WbJDBJ4IRLQFC0Tj6vkIUT9hZUNLd5NqdlhAmuOCV6Hpg3DxTk2jxQ1An0UZN240jpQM37Hks4Z4sd99yedhgolU5wTupruvsLNSYY27F6cMz0+u2HllFZPFdQdL5zguN2kOk1D3Q7zMmgLD0o3MsrD5qYV4YeUukBlHSas310duaBTvncUe8j/zHW7ZyYmL1Tf3hXPxzZOQ486ZlsI9gY7MGj9HIeqJDl7PO/ojyLB0Mn9E7kYfI1j6PiOWa5U/dTn4jplgBCDwofZ17T0e37Rq8v1i3TPA60nHdQSuqxMf0OK+c8O5ZtUI+ZC9Zg3uP6UTEByXMxQM2sXw8q9eDKaK+7xaq+HseBGkcGVI3twYfVkZh9R+nQcfabmKzHfVxoqvIiBmOEQ+jld1xa83TqqHf68CXm3etFb/fsL4fJ//h2Ob4m89qkB56OW5R5rkzRLE3mO298mAd4HVabvr+MdmkOEzfnCfU5g513iT+XNG1HDlvq7YpjOfnNC78wz/4cVr/DYnaOMmyn/1yxMOL9o0Bp8mz62d5PFmo/f/LvkWUah5MdpWnH6antn7s/sn/2TM/UjZR79p8cX7Itcqxoz5SyV9pBnO3AxHZoUzvAabkd/ASwPYGixxuT6YlJApMETrwEJlD0xKvAJIBJAidbAu/92V8YyT7zQFGcXj5s0+0dozZhbYHqj3N6+olugnfJbui3px83Ke+3DzdfaWba571/mIOfk/lkUyTQlc4uDjn/HfWZB/pkGXtQbB4IMy/99lw79GoMkdXVnffSqdLBSMck47X1jn1t9zgoYi6TFqbLIQIgnx4Uzrx7wLnXL/4+ymkHEuWgmfwcB2L2RT1Of4+zDqm7Kb8ECufJ1XL2TCjze871ABSNmJK903mYrlfZd9uv+75zXN2rfi3PYmr6furZYaCMaR/XP3smcf/8cUywo+RYD/l5LpUMwF0bMbYTKUSsU0EH+0rGDO7rTN7bmy18R6/DPahxWDEXlzlIpH16G2v/Pdo+Hc0UnQfKjPWo+nO0/ZtXtwN17WLi9mXl/XmgaNULmLBp/J5DWx5Xnivtwyxm47z+0e8M6MevHqDLca/XpXnF70GlfH9e3+77f6Y5b1xM+3OYHvZlTj1Lpuk8HT6uSfr+OS8v4xp7qJ3PUHZiyqb9yzbiOWO68nseQL+2tjqGaKEulMfnlM1RdTiOadkfpJVjAfaHgyIPs9k8K9Oyl0utJztVhvnZYbqk7A6zD8fFfJ1nn1MeRy2apixHe9lRy4+bH+V86ApbXsOXLJQdQmhAGh9Y+5SJeq+urJQtYsJOoOhx3XC6P0lgksAkgfL/AFJetdGMTK6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42" name="AutoShape 6" descr="data:image/png;base64,iVBORw0KGgoAAAANSUhEUgAABUUAAAIeCAYAAACcDG52AAAgAElEQVR4Xuy9WbNlyVXn6We8c0yZGTkqk0xJD8qSBOoGjFFISNBQD5iBGWagVIqqLvoJ4ztg1nwAEJJA1vDQjYqhADVUWb+0tShTWRs0DZgEDyAJlaSUcohUZkbGdOPGvfcMbf/l+7f3//jd55yriFJLqbtPWNg9w94+LF++fK+fL3fvpe7VSaCTQCeBMyyBDz7zgTnVn83z21map/yul/qDQZr3einpf0rxvtfr51/n89Sfz1P+pf011+/VvW1/p8eTldLnnnXpc91sNstli3Lm/8tfvTTNl68s/6r7+/3BWu0p6y2ZhCzn8zTsD+Kvys33ur7f70fZ9Z1fT934y29rC9F6wTyl3lQlubvbo+X7p769lIMynU6nUU/qi1yQx0D6Z/Iq68/9/r1fr3SXvqL4qvs91H/er9uIfKmL6qV6rGr/yHuFiq4sf6VDp228Uo7K27tHW/t42m2/z9d1oKovejrotP5O51k+nrZ/Xqf/3kfa+gLyczvg+Y8Go7Bzq+zLCusQ6r/Ofixv/5TmMyWQ818n/5P5zFK/r/6r/+2v0h6ST+Q176eZ8p+vspErahe3yW5l24WtL+3XOvmcVn/brqP9sRulHKn/Mvl+I/azrX08/W+8HrIPKc2mWX7SVdk77IZsm/7rO+ygPiPn/qCfhkPZn9nS8eO05WvrH9G6lf3y8bSR+aL9vxv5nGZ8/8bl2txxr/aT+0s7hN6oXe5av6v+Uz6iuH1aV/7JJD8/LbOZlM/TpK/Ed/Fot9z+rmufvtnOk+NLTrutj/HdaDROGt55BvK6nOb57c7RcUr9fvSd8vlJdV/1fJA09sTYP08f/9hH7tII3ot2dvd2Eugk0Eng20cCnRH89mmLriSdBDoJfAsk8MFnngkiFI+GwKdeSgDSnqBfPz86hvNugFTuvJgSvy5zWv378iF7Nlnu0Lsju0w0tYNYPRS/0aDooNc8zPtDvdd9FRRc5/SudGp6alVR4TVkeKleVk7xKfV2ldNcOn/Uy52dNvmsg47rnLp7hqIVFF4GtdeVL0UbLH+tc4q/EajT7rTS+9dDuW8GFNUETOkIl7q/Sv/RD4cWLk2X38n699KwP1wp/7XyDSi6vA2xT+39uZfmM/WhxcmbtTpblxgourz/roSiqZ9m05z/3b7m8zyp4nLqoOhppSlglCdOgKLoq74DgOo7/16/MfEyGKjtsvzdPqJDa/W3KuqySQMH3Q5Gc7qL9v+NCEXXtZTL0e3HaaHouvTVf+4FikpH2p6TKJ9D3bBUlZ74s94q+7vOFq2Doqvqr8l1TSqXtvuknrWnoun4yVSTankCmfrpr4Co6r5aPuozGSr/L7/zsbs3gusaufu9k0AngU4CbwAJdEbwDdBIXRE7CXQS+OZJQFDUXXpgqCIIst/TDxBKMJEeQON68dHUS/LJVnEdj1QoaxEPwwqVWcGF1j2U40wSkcADNo75asn10nSh9ievXu1U9lK/d2+RooEkikhad77WQUEe+pfVczVUA4reQ6TkNwBUljnN91L/ddBxnf7kSL+7r3/0h5ZI3zLKpSxHG6Bsa8Nveyh6F/23doJt8sUdc3fyl8kJeRJB1+ZYKx36j0PrJq9+0r9Vr7VQ6Z6gqGysrGhThrX6ulBYRReuntRYDUV7aRZM5e4fhRWl6FDUgcZpRq218l2TiEeiORSkjb/dI0VjSrEAmiq77Dq2rVw14KByMJDuLELptv6zSoxttsnhmbcp7xsouhjlTD6keU+Tdt9gJPzd2M91OvrNhqLVdPRir27Rh2XlPO341wZ01e195PMx67R2aKCVGFUibba6nCxZHOvzhEzbNZRl3fNNrGaqVoN4P2IiwSNpXYY5T63QmYb5+92P//bdG8F1StT93kmgk0AngTeABDoj+AZopK6InQQ6CXzzJPDsMx+qHg9ZMl9FE1TWUbPxQNBirW240v5Q3FbK4TBHYrU+lOcfAq7e3WsxykxpeNTNugf7QIJreNg6KMpWAqdxOstohkh7Nk/9e1g+vs7pXA/VslOw7LVShtWyt9O2XRsUXQdFTgs9lkHHVeUP0L9ye4X1NSthvAMLz9sdzsZ5W6/363R4XQldvied1ntfPp/77/pXm+5rAkb/S71YBmk8F+TZ5hDrOtIAigKZ+K3e4kDW5y6Xj897spmrDQj64GVq2iG+PbF83q9dLVnJniWg7VeWwKFMO0eq3v0r0rck2vr4qtRP0//Xla7Uay/DNxeK5m1P7uUlIF6OjfqsdPWf8ZM8HPyqnv2IFM2vEgr7d6vt+2IaDkTRlxKMRl5q+jX2817b917vX1e+db+vtp950mXVa2361SqNNvvotmNZHqvty6JtKvuJbG/Mey/Z3ug0eq3nP7SnDYqW0Nb1SOlPJznSc5meORRt04WcXqP/PglEpGhZPy9nvx+z+93y+dM0dndNJ4FOAt/REri3p8HvaNF0lesk0EngLEjg2Wf+TR0ryVJW1ZuI0XCsqoiChQd8PUxGJNZqMyqnrnxYrh9ug0j6Aqy7kXjek9AjwvwBe1WKecuA1XGC30woqsyVviQApMGRPe2emncjMb8nQ43lYGetU1ch9dOU45sBRU+7fLCtfIHjFQV9msIvuSbrXbOnn0PR0tEr5d4EKS/vQ+vkv67oa6Fo7KmaX+uA1gnnWf1nth6KLoOcYWNawHRbnRuQvLgHXhlJXZZRvwOYygmTvHXFvUHR2FNzhQlcC0UzmV+AS6dt85ytoOjyVxso87ZeB51W61cT5bVOd5alsy7/08jiWwdFNQm3ek/sdf3TJ9UchgJ3RqPRwn6L5djm428J1hhLVpWhb9tHOAxt628OtBb1avX2EavyX9e+96of69Jf93sb6HO53jMUrfZUPjk2NHv0rtMh789c21buUpbfiP1tK4PsTl9L16sfV+VZQnXKPBEU1ROQ7QHvtmTps2M8u2H78sQa9j2eqaotJ9ZF0nZQ9DTa1V3TSaCTwFmQQAdFz0Ird3XsJNBJYKkEnv3g/zivHzyJNqmjRJsH82b5fP6xjjBYc9CIQ4vywT+WPqXByoM+VjpF1Z6YerANuGX7ZTkoXdX8cYjUitc6KHqaQ0pWRSpkJpTL0BYtsm75/Dqnbp3qz6b3sKdlr1p+dkqsuAycrIIa7oCWgEfp3dNBS7EHRHPQzTpZnfxdzpeg6iIUpS3RweVOq2Yb7u0xZF37eyTbSad1nqtv+3q2lZV6t7Xfmi1Ra5G5bjtw8eqvqkvZD5f1GZd9mWcZNRh70VVQclnbr5ZvtPw97CmaLaCHWnp+69o2G+J7i1TM9b7baQHZ3Dxr5lDD++y6PrUOeq2DTgu6VM0yuG58UyNFw/4Jit6t/EJba9mxjyhwR/UQFAXqA3uQdf68OHYg72Uwb7E9NBk3rG2Qj59ehhJYMdZqMi3nf3L5/rp2LW3KMj1Zl846/Vinf+t+X5f/qfroikx4/FhmH09TvlXPD233e53W2d919TvtnqJexiZNgUwBzUUo6jq8bE/UuGam7ZfynqzoJP0dKFo+M5T9I+TfRYquU7Pu904CnQTOgATuzRs5AwLqqthJoJPAd7YEnv3gvwuPbiEyVI52WMfF5VXhwtlh4/EgWuxLVUrLH8BPPmADRZeT1dVQVFGieQkwaZfRYOucmm81FNXys3uBguu0c6VTUx3ysWr9/Lo9SWdxUMHpoMAyKBr6VyxD9XxXyUe/faNOYSMzKY72hL3bR4F50kEnQFHft5IycZp09J3iMAiA0ro2XPX7Oqf12xGKhmVh37w1keY1gGlZHrzsNyCOy20BBNQhurI/q6H4/59Q9BsGolmQ96A+3Hu3aeQ9SfOBKc1hJ7TvaQq2zj6vg17fWiiqyZDT2782eQgKeVRbuc3DeDxO2heRiHiuRcYORUuwtr4dgKJ5/EWWHnHXBkSbfjdPOocR+386ELsohXX261714zQ6uOqadfmvK/+6/Nug6IJ9XJPAOui3Lv91c3Lr+p9PirW1f5stXhh/Y1KggaL8hi6yZ7TLhN96scxnpnNAFybFlaf3KR97Pf14Hw+PKf3OR3/rbh8C1om4+72TQCeBTgJvCAl0RvAN0UxdITsJdBL4Zknggx/8ZbbJL+BcXlYdDlANdPJS2XoPJx2UEg+Wy0tXLm9eeEieC0poz9HlCax2ShTpJjC6CEV5CHZo0l5Clk7fbf5rKl9lugra8dBfArXycA2cAn/AX1+/1XueaS/Xe4oUFQ6sTm89jX62QVGP8HAH77T1d6fdy+AO/sqy/beAorYHYOmkroai0bNOI7ql16xzyldDUU1y5AMnSr1qy/BE+y1uJ3nqMnpEGk7pspvXQdG2PR1dJxyau0McZZipf6w+fX6dfOP09RXhsquhvVq/Oaht1aTBUuHeU6Do6q0zTqOYJRSlvWpwcU+R+Ov3bPyWQtGwf8ennhQ6Kc8c6T4YDOvtXwRAWfIrWSpSVNfoe9WVU7X1mw6JYexbtv3K6jbspUF/vHDYjUelorttYDTbOaBozuWNCEXXQc91fWC9fVg14ZCB+KrT59flv255+NryrXmE4aDMZeXQ9iluV10P9H71QZvZ/pZjeLkMnjRP9PXZPA2qZ1RfUQMUVd7Hx8crJ00H2vO+l9JHP/wb9zYQr2uo7vdOAp0EOgl8m0ugM4Lf5g3UFa+TQCeBb64EPvjB/8l21fQHeBzm7IhNp5N0eHiYBv1e2traiu+O5cC1HDXiD7ltp4fWv+sQp5nQ3HJTzOmh7dBG0LaBOm2SalteXUfUCOpqCVZ1ozsQvPeN++v77HRYObSnAVttaSvbqF+1n1Z5aIyDhTbnBqe1PjTGthBwwIKTUdZFBzwN5ZQUUULuGG9sbNR7dZ1cfpz39fJI0dIx1p6yfpIyTr2uU3pAQ4fl/LYMeCyA9TXdQ3n4UjrqFrdFhEo/xWFiSyLuXLYn2qBaPio4QR1LkFA6lWU+02k+aII6eX4qopw6f60DZ2UZub/MN183j35dghUvA/e36W/sKSenfoXf71DT7UIsFZ7PstxtT+ASjOP0owuSs95TRp9MwEbQ3jjK5Mvy5CaPfhoOR3HYmusaTrWX3fW6luVc+pv3lC3vJ8/SKV8EAL00mQhs5fYv2576kLbDgtCJ2TyNxxsn9vTz/oH+uQ1o0lHfyHqwFHpYvzipA9XyebPfpf5prDg6Oor/+k32QH/VjpJNeZAQdSaddadPu51GV9jHWulLptvb29E+t2/fjmry+datW0mRmKtesn83b96MMmMLqcfx8VHa3t5M+/s5Hdlyfjs4OEibm5uRp/LW7/qv+ty5cyeyzOllXVbZJSO9BEL5TtfoepVB5Va6DzzwQOR1585BGo4yVKdfqO55vJ7GeI0slLbSVHsoL92/Md5Mx8ezdP78hXT16tXI56GHHop2uXbtWrp06VLa39+Pz0pT9VEa2ISNjXE6PLxTL+GnXypP6rOo781BiPQh1U9l01/Xc92v+kp+yhu98bHpNE9G9OFlk46uX23ju/JVe6DDakNdp/TY2mBZOcibermN4J7R6ORBlPoN+ayL1GQMRV+A59hA6YDel+NsfB70Q5+Y9Pa28n7VBrt9HKrjzVvGUJepyymn2YsJgQj4rJ6psIM+Zrv8SCOuk+mK8bPZOgkboPrpvz8/ttUDKPrbH/lwxwNO06G6azoJdBL4jpVAZwS/Y5u2q1gngU4Cp5HAM88oUrRcRlmBRs3CJzl0owAn4QxVQEIPn4dHR2k0HgcWLR/4eRh20IfDWzu+2lFU6+9WrOHySAi/P97X+yGuX/5ZOuukJTBz0tnPksP5cciATBtIM1u7enxZ+qp2OGtVoqUDoTzkeJX19jLgiLc5YMCHBUeiOoAgOxX9NJdTsUT+usYjPUoAJRq2sdEcBOIwE8dO9zuIdCiq64ElLmN3guSIl87MgkPWAm1c3kCpUj41VLODbnDIvCxyyvns0VhZpjlSyp35WreL8B8vs/dL9pT0/uPv3Slu06Ma0C3p7P57AwProzGqPrS4r21bWVt1eJ7SpIC2bcUoHV5dU8MNgdVBs/Tay1hCQgciZZ/0+7wdy/b3iYEcotVrhaKkD7Rrk7NsY0wKVA49/WOZfpayUZoDi5RCdzwvoFYbGFDZp5NpHHa1DByUbb7Qtr15Gg6brUva6ghU8PtcF3xPSvq8//WVAg6rkcUJm1LZ3Tab26ZbKh/R9gAhyQxIxGSFA1M/vGhd/6EuAnRK98aNG2GzAo71BSMnAUVlpwBlXKc6CEIK+KlsAoy6RteqzEpH+bu+6nfpLEvmgXAqx7lz59L169fT7u5uAM+jo8NQYdUVPeVefSZfl4vyIhpVQGp//yBtbe7U44zKozRCNweDGuTqM7aIicZ88n2e2NLLo1n1WdcBDlVeQVddK1kCV/W7wJzKq2skG/qsrgEQo3Pex/Q7ZUFf2uzCqvHDny/a7qWtvT28buugPfbGx4VyEnPZb/peMvHxu3wWQH/82cG/85UK+h54XtuaeNMcXldOAjpU9HLEeMpkarEvutsHl33b+9GoiVT25wfaGRjeZjvCescK+mpyrdiipuzbpR6o/IPhKOrfQdElDxDd150EOgmcGQl0UPTMNHVX0U4CnQTaJPCBak9RAZ68jShANHBBOji4nUZDRWoMAgBodr4BSvM0GjcRHg5zyKtt+ZU7MLPpaqhYOh0lnNF+jqtebQ/1Cw/L1Ub7rdCncvTaHPSo62yeNje3ThUp6s6M5yWBtsmNa8pIwbKuQFPSKKPJ5JTzcnDC+43hKOohOfPf5VM6OAtpJEFb6UWO+myDQh5BqXLg3GRVa2B2CZJKB8o/L4NOJczTZ49EczkDZ28fZKezdKpJC6fMwYW3QewpqH11l0SalpFIC2WMPV1PHjThZfH2L+uHPE84e1VZaJdV/WNdpKDf25b/sAIiq/KgfN6PKNu0iuR1p572AHqQdqljZTSRO+2koXscZntZ+v1B6g8VqXTyoBjK0xap7vkIKcouer9zXQBqou/ef3L7DRYmZcrryr7ruqr3Wxu5f5cRdIAR9K+t7+u+wXB1pOjqSFfVPW8qvUwHPZLN7QS6sEz2bTa3Tcfy8vNsg0ooqu8EFTWxoev0XroAFPS2Waa/SkP3614iTJG3IN/m1kZAPME8fdb1ei+YRZQn0ZayxQKaKoOu1f/d3Z2AgtQjYFNVbuWnaFaVV+npXkHR8+fPV9HSOWJREavk69GoROICJ5V2rPaooj5lJra2dtJrr14NHSQiUuWWbBQ9ure3V0fi0RfoT1PtnZByxKTuR9d84kvlFcxV3XU/9oxIViJXd3ayHC5cuBB1Vhkkd4eK6Di2mIjYNttc6tXCmNuy1N/1rbyWKGClyXYGqgf65LpTjgM+CUMebo9u3z5oHXu8fyx7dtA1bnd83KD+DhVdJshMq33K8Q/4zTVu78ox4GiSVzJ43n6/T6qclHGOlCcSmChnlz+Rrj65znYSenYcj8a17fPy8ixTRoIvtk8v9WU7er0Oiq4awLvfOgl0EjgTEuig6Jlo5q6SnQQ6CSyTwC8+82/rPUXj4TbP/9d/t7e0xG+aZlPtdTat9jFTBKGiOMZpf/92EzGwAnJ5/rVz0OvlaJcVgZ5lpIU/oOt9jjRY/loGxcJB6GnPKy2fXtxT0Z0Qj3Q66fz00vFxdiqWvYATZbnrPCooqs9cC+yRnFhWyO9t+ZQglGtx6P0eHMuIGJnO0t7uTvyV80I0jJeZ9yXQCvlVkXKls4VTTLSWl92dJ30vp6cNtlFmj5R0GbZBk9Ih1fUsSdVvAFp9H2UcDEJ/iHhxua3KywGQJgtKvfD28EjXk20npzYfVFM6lW0yafvOy1KCL+XXFmm6KKeT20+4U8q1/l1djjj8vJpMWdIBlL+nQT0lIwHRACvV0nElQX8HHODUUzcinXCAPf0SzNXtXB0C5PLJ9w/StNoTr013dH9pP8pqajsRTt9uy59owFK3uBanfRm0aZsUcvt5fDSJyay2iMtSL9v0I/UWt7+o7VJ1c1vbed8T1F91zhrAUuksi/QtZV/CnRXmte439G/pA7BMsidSju91HaCGKPZV6QvWCWqqTNIFluTLLuul8U+/CWBqibvS1j2qq4BfgNPNzbDjulfAj+hD/b6zu51u3Lgev3lUpcomCKq0BAf1X3m8+uqrkS5jw/b2VhWtuh9p6z6BTKXlEJOoUdlbpaP7X331tTypN88RrQ7/VH5dS2QrkZ36S90PjzSh1ESQ+vgFyFW6KrvkQOSn5Ki8lI6W6eu9yqu6AYK1RYDkDnCl/zhkLKMa0e+wLVM9qzTbs5QTI239xfWQ/sikitpH7wHH+qzyc12pw6XdLPte/pzS1mbe2qHtP/bLx88yH+kWABCbqL98xxhAn+L+kIf6iia7V3SAUib+OdrbovyXjeNuqz3iMw5oiz29m5UKjAG0j0e6IgfqJtuzVenvMvvdNilPdbVGp9fPULQ7aGmVFex+6yTQSeAsSKCDomehlbs6dhLoJLBUAr/4zL8xKJphqINR7dl5eEeRLJO8d9gcZ2kaTqJm+nm5M1s+hPNAW0Kx/ioiWsGrNiATD9JJkS+Ley4uq2gJLGrnwJaPlg/nyhdHrw1a6Ld1ULYsjzsOEnxAnmokcuehjmSs9qRrc+IoH04gTpQ7dOwlRzSGR2pK9BtVpKfX06/FKXRQS51ChqE9uQI1rLE9zNr27HMdUBSRv1Y5Vp6+O8Teti4nfQ+U0vdAXxxFLf/cr/YZRD/dOdV3vnwRhw3AA4ih/kAfhz9etpOOb0rDwTicY3fky+ha71/l+3J7gTIP3xPUHfjaiezlg8q8/VzX3alsa5s13beO4nNgghxDTrI3K6Ao91EvoKhDDtdHrqM9vV7ePlGXniZ2NprNQyzCFvn48vlSN/Ky+Wm2mZUQl/318ri+10uRK3Bb2plS/g4+oj/MF/fDLW1wrevVthk+YSF7rijXVWX230i7sZPaPiIvv2+z/bSz+iDbfADAgPUeydqmg8tgBzJkKTzpANEE4gQJBd3uv//+AIXAFMEsAOS6SHzlo2vVz5TWF7/4xbAJb3rTm9Jjjz6WNja2YowQ/CMKU3X78pe/nF5++eU6elL11zVvfvOb01ve8pboF4rE/Ju/+X8i/cuXL6cnn3wy9vFUekpD1yvSEh1UGn/zN38T6SqvCxfPpx//8fem++67L5b1f/azn01XrlxJjz32WHrb294We496m6kuLFP/x3/8x0jre77ne9L3fd/3x7WCkqqfvv/qV78aZXn22WcDVCIvlUttqL4k0Jkj9ZoJJybCBIhV9r/8y79Mr732WtTlXe96V3r66adrKEvbST8+//nPp3/4h3+IdDUm/NAP/VBdf3TW7QZ6UUJTbDN9vQSnpZ0voT19HL1HTxkHJD/0WXLR9yUo9L7uEY6MF27r9fxUlhkb5+OXjznlJCiRk/R18iknVMrVIPH8UK1yODk2ZVDrk0Ll+Der9J7nFx/rkEFZ/4XxcJbSpUv3R1fGzvszkN4zaVo+W+R2HaTr12/WYBW56lrpBf3W7e3Ce9k/We8Oii4VUfdDJ4FOAmdHAh0UPTtt3dW0k0AngRYJfOCDFRStDizqafa/jhadpa3NHCm6t7eTHnv0kVjeJjA6meRDLDY2Nus9Qf2BFmfEI7nIvn7A7c1j+SZnwLc1EA/VDgvq9/Ne2tnZUzzc0rZddtBMOAERKbC4+r3Mx/ck9EyyE5EPajrtq60OB1pyWUEFwCNOoK5/6aWXFpymUoZEBOEAsQQNJ4rlj0RKLUCVNA8oGsdwL4GaDrPcwYzrUz6oqHy5k8iecFwjx8X1hGgm8sGxQ0cENrzODme5ZplDp/sEM3C6cAprBywiZVZHCp9sc494E9RuDtlx6EaZcKbbyii97fe0fDuDLZxdd3rX7SknUEP9+OvyV6SZAyu/RkBsMOgtQLHy2tZ+h66klPdWPEUHcD3S5eHAVrqgiCXyoezoiEcSl5GGAJgy+xKMkzZOc51Hv5eu37jFxiG1HL2tXD8XHHrsZEDRxUOSXGZE1bWLaJ7OXzh/Ys9av9+hhIOB6AepF/qN/P33tnZc6PvVQVsZumaoS74lSPP+d/J9ZUPNhnk6ul5tSDsCJNGBEqSs0r82GQK1gMtEFivKUGBO9kOHBwm0aXm27LkAHXBrneoyqSQ7Jsj3la98JQCvoOjDDz0SY8/BQT7QSPoFyPyLv/iLAIJ6Pf/88wEYf+7nfi79zM/8TABIQVsdUvTyy1diUkL9VMvilY7KyV7L6l9KU+UWaP293/u99JnPfCaue+tb35p+/df/5/TgQw8GoPznf/7nAJCqr8AoS9AlG6UnXVE9dP8nP/nJ9Ld/+/+mX/mVX0k/+qM/GmVSGmonAcqvf/3r6fHHH490VAbgPO2jNBWlrIPKsCnSSfRVcheo/fVf//Wol4Doe97znkhPvykf1UtgUSD3E5/4RMBYyVDl+YVf+IX08MMPhyyYpKvtRhUFKt0p99wudW/1So9svxxWuv1RfkzqcdiU8pOclK7ajC0bSttLOuXzyyIAZVK12ULHbc+irV6MtJac9FK7ul3knnICSHI5OSnUyweBWaR5mZbAvdsjL7+en1597bUkONo+vuV96JmQ1HuVl31v8/faeqQZ+/zZQO/L/X8dnurZYzDUQXM52pSy6z6egxRt7a+FumhPd83r9nrp4x/7yGmGsXXmovu9k0AngU4Cb1gJdEbwDdt0XcE7CXQS+G8hgQ988JfYTDQ7xzUUnQWs1LJ5RUM9/NCD6Z3vfEd681NPps0NORJ5adrRoZZvLkYKuvPte16qvItOr/YT1fLz5fuC8vDfDmf66ehQkarLoWgJFRafkOdpNtfy3cWDZvwaj1Tw78MJmM3T9vbOqZqhdNbCeREwOD5aOH2+BBKceFwCIa7T93IygL+qLyCa30pHi1siXZ4AACAASURBVAKrfUeCYnZ6NtfiXLXBqqYuOjU5L//G+XPnxB1D3YNDpWukOyxzdYhXghuHUnW5K4CDo7eqAUivdDCz/FKazBRpfHL7BNJ0WOvfZTnpJOvd+vRch3G0z6rTrQWVZ7NAakv3lXO5tvUB/93lSFkFINzRXGif2A8wnwa+7AXEdtn7tdM120fQ7mXfr/XZ9ij2NgLAc9AMelkunweGlY4713tktIPnuL7XS2Md5FVgXe9rQLZS96I+Wjos61OcHO+gr5yU8f4lvcv2pbSLObfFa/N3Zf+4dfPGiabzKFqgoQMRj0QrYVebnSrtXvNZMEP2e/nEEHswAqc8coy2o66ljpzGsEpG1MEBGCBQ7ecQlEku3Sfbsu70eU5AR+5Eg+bDgobp+EgrJ/Lp7IBH9TlB0U996lPx/cWLFwMI/vRP/3SANIHVDDXfkq7feH1hMqTUM2QkwPilL30p/f7v/35Ecyqy9Hu/979Pv/zL/64Ge2wXwInugrjKWy/2OBU0/dM//dP0d3/3d+mJJx5Pv/qrvxr7mqKzKp/yFPhjH1DsGroECNT2E4JaWi3BMmcm9HSPyvPKK69ElK6iWVlKr7pILwRL9V4Tf7/5m78ZfwWxfv7nfz69//3vjzQFRenD9F+PgGRfWIeZXK+/ZSRyaceA2d7XvI8xKaX6qMwqk2A78lF5y8kS/+yTwz6W1jZmVm1qvkTZy+1zyvGZSNlyfKUvqa18ItFtSPTF2P5jcU9gz4N2bbOjgqHbuzsBRcs0+AwUBYyyWoPVEF//+iux2kjyVFsL0jIpoGsB0OxHmw8Yy5Hn0+k8TeeDNJ1kqAoMVfl5JtIEQdnmdTv0dHi9tlHqoOhpbG13TSeBTgLf2RLooOh3dvt2tesk0ElgjQSe+dAvmUdbRYlatOhw0E+Hd26nSxfPp3e8/en01Hd9VxqPtGw+R4oOBooUWb6EUyfXV0/M8cehn2DAbHq00qle9kCbv++l4UB7uy035eVBNe70K9JhOpvkiFEDQyVgodwuyuz41Dh4rZ61pR/L56vlqw4yHGKybNGXVNcytMMx2DvTnVLdUx4m4oBM+yEeHuyH9BwelmVdiA6pHKAGyjanH1MHXQ94kWDcqcVJBYqW0MjLh6OHPBw6InCW5ZIP5eIvewCWe4s1ephPEHeZA+L1nUfHuu6if9pTluXvAFR3yimfl6tp6wxE2/QXx5qyuA56+/jvbXrqy7MBUiX0Kx1ad4pXRmrXOHE5FAOkeN9X+XMZ5kkHffhhQyXc8PqVEwNAD5cteoGulEDAJ1m0H95EB71VYAA5LJuA8LSI1JxNj6P/lHAaGRKJ5jpM2fRdhhqL5sPl32a/FupbRYyVUAd5+6QU+ZbwvmybRRvdFM77SGXUk7agaOs/DoZYykof9DaOQ4+KQ8q8fuUSYJeUSqbfBY4kf6LQ9J4IdeUJWAFwA2p0Xbk8uDTkHMokWKh8iDZVurFsfCIom8GrolN1jSIyFbX5hS98IUDmD/zAD6R3vOMdkZfKQpsIAG1ujdOwOqjIow4jErPat9L3ev77v//7AEePPvpo+p7vfmfY7WbVRpYDQAg77HBTy+Z/93d/NyI0f+3Xfi1gpSAf9ljQSTqr/6oPByAxlkg+RM9qP9IMWzfjfuULRASmKUJX5VeZdV/so1pFWCpfAVOB0Y9//OPxvbY6+Nmf/dn4q8hYP+hJeuvgm/4YexNX0aOMA4yDuobx6wQ4LQ4qoh8gC2SJvQJACiyrzJLRgw8+uLCnetlH2qBoM0ExT6Nh8/xC+dweMylYPgdR1tu39+u203fYN3QbWNjY3HwoHH0sb39x8sBD8vPtd2jT2k5GlGW+28ck70O+Z3JpP3XdOOqfX7Qv+5v7OKz36BcRzUfHk3Th4v3pzp0cfap+tLW1HelIt67duJE+/en/EmnryTaXMf+lxrGndC91kaKl4es+dxLoJHDmJNBB0TPX5F2FOwl0EnAJPPOhD+WnwuIVj43zedoYj9JscpSGvXn6kR/+wXT/xQvpvovn03g0SHoo7Y83Ym++BpxN4z7gVl6lmT/HoUYCZhOBhF4ajnTgwij2K9WDLA/ywA4ieXBMSbOBCtojbVRHkxD1gfMtp05pcSACzjAOk5wpfTfeHIfDCkBiyRZLLSUaDsiQ46bf9ZsOKIptNa2+RDToGjmeTVRNjqYkYoI6yIHG6aVcOAg4SX4fMoponsPDOKgGAEA5PKIHp8TTyo70JA65Cpgzb2RP3rqG/eeIPGIpcOwlNx6nw8OjtL21HQ6vysB1ONA4OZSBqBUOLOFUZ99bTvconQwdZvVyUt3L0lt0TWUUpJAM8/62ApQ5ckx/9Rkooms5PVr36PPu7l6a6KAaizx1Bw3nz51qdLDWIUE1i+ojf5UHfcTJ03UlIKZPePdzB9N1C0iMXIFRinYmX6KZXEbkn/vgoIkknmrPOB1UtvpRCPng8CODvMew8m6gRFle5e17IqJXOZLvOG1t7wZc8rQdyul+6oQdkKxw8gE/+gsMQ3fKpbNlO+vzNA4La06fdxmji8ugSlxbQVFASu5XR1E+trag/m5flLb6j7ZfoD5eb/QB2FrqIPmFAbJIL09L7x2oqRwAOcBZLL+vqGwJdJCFp+/6n99n3VHdvH4h2+KwG0Af/Xogm2sTEuintwFtib10GYVNm83TZnXgjYCc8nAdRy+aiYgGvmjcifFnlscfdBP74aDNdQQZiwjpWmCZ2x/0E6gN4KHdAvJMJ7nrFd2v6V/50CivO3ULGc3m6cb162mjgpgqY4xLFWxXuaSLRLfKDgsWvf766wEgBVavX7uZzp3LEZu6T9CSenMKvNtXX5Eg2yXcJPtDX1MejBuy7yqv34+MaOPRcBz3chiT7hcIVXsRJSp5o7vY9WjX4SCNxqN0/cb1SEP36TpOrSdf+iNtou+V/q2bt9J8NkvbW3lfWI1rKi9LrlV/RbNKZvpOv2PfFNWqbT8eevjhaD/G1/I5SukByxknlbfA6n2X7k+DwThWWrC0XNdzEJYf0ia5qI5KS9fkg7MUoaxniix/dN31l7HV+zZ9KJ4rpnmMpA/rr39WvrSFysge1pJFXDsS1M+rDdAbbJaDdNrbn0N0yNLhnaN4jtI9wHhAttKXDsSzzp07YcuwX9reQdtSXH7oct7jdq4tKHZTfzCM59HeYJief+HF9Jf/+dOpPxjl73WoUjYZ1eGGcVJg1OO3P/LhjgeUytt97iTQSeBMSaAzgmequbvKdhLoJFBKIEPRcPNOeGdaSh8HIc0maWPYT+/+4R9Mly6cSxf2dtNo2I8or/HObppX+0qG415BEu13Fw+3Ol06HrT7aTwa1QBFv4cDc+egLpIexln+TTQFEAnIlGGKYEJOFxgkR0L3aMmg/sqJAZThJLD/Fo6bIpTkqHCC6oKzUB3M4+XxqLsAU8f5IX02ndYQRGUC/gFP3SkF/iovnDCP7nCgp+8dcuH0AHAFRcMB6efIOxzicgm9A7IaplQgA6cbR5x09BcHXPJSWetThyM6aKOOCgKSAnhxyvWXyCNAN+AhQ6EcleROGPJxx6oNtiht1VNt6lBC13Kv2kHOP4dh+P5wymc8HKfZRNtENHu6OTgD0gAh0Tml7+BFbY6+AlccfjQQc3HvRsFEQSWWT3vfLJ1Y+gE6n0FJdibnKUf/RC+2vSGVBk5s6+8zwSwcxGZPSS+HL18lb/RQ5d7YGEb+JVgEQql9gIIOhkLPYk/CJlLK4Q/1xSl3vSRtb2uXF+BCsiByDfBHHeKvDtHZGKeJwTuVlT4BUFzaLmmedmV3YouRRRiPHtAe+kzUMI69lo3Gnsx1FFPOqYSTi23ebPWAfnq7O1DTe4eirhvs61fqjD4jX/S8HDMAG0A4+gL30tc9et37C/BEk1JDTboVUNrbqi3SvW5DjU/aUbCabHJgR92pXwlFs02Urcj9r3yV/aitTdiLdTRehEKqawlFaZeF3zRpMxrG3rpu2wFMkhOHGpWAP9qgIjyqPzLDDnkbYR/pF7SPgNTGxnZAUe1NHNF21d6oshuMo4KognHsbypZ5fIIoo5jX25sHJN2ygsYyfVAvmZ8ymstFCmOfIHM3OOgDV2oJxqH/XTz1q107vxejAGCmLJXKqeeB+jHSottaPQ7gDUg33gjTRWtXNlP5Mc4Jfuh8U1wFPuk+5577rl0eHSU3v7Od4T+8ltbX9T1GoeUDulL3hcvXkoHtzV+jeuJW9WX6FDJkgkt9oPV84quEbzWM9Xk+CjAPmMb8uI+oCjfowN5fOpH3bUaqGnTRSjKtgtMSPEMoHoMR+PYgkTLz6kX4x6TQ0Rnt9pnhZlqB6VqUkzX8mxG/6PdJDugtOqiQ8GuXHkpjceDtLO7k/qDQUywxZL62Tz1hqP0wotX0n/5v/86Q1HtfdsbpNm8F1BUShvzOVqpk+YdFD1pArtvOgl0EjhjEuig6Blr8K66nQQ6CSxKYB0U1fJQHdC+szlO7333j6Tzeztpe2OchoNeOHMj7anZz05gOKuxP2jjrCoaR59HETlXRSTEkuMMtYCiOK3u3OHY6UFbD8t6wAeK6jqcPT24A1HkgHA9kaEqF0uvAHbhLFQRKJNZjrLgAZ4HfJwppQ1cckh0eJCjFwRF9fL7cT4EZxVp4pGURDwqOsfrjcOse4EZAFYiLainynh0rP0w9ayf905zKIpTToRJCesc1gAiPaIPJ13pquw4m8hSThl76MlZAVq744tzB2jCMaLO1NMdSeCRvpM82CfPowU9Es/bDceNupGf6uBAW2lHG0+maXtzJ+ACkTbk66AHh9+hnQN02sb1hvsBYeRZyqDX86jq3IfIJ4ObxYOpyCv6WgVFUy9HOnr+3h9KedTQMClyW1Co2dM0p3vy4AvANeXPbaaltHeS8vc2dKAEWEMfdV0NvCeyFYqgXjwogzYAnugz/Z5+RjQRYBSQRJ9HH+lT1Mudc8EMRSpqcod0gPS6znXGoRrykd7sbG2mo8PD6K8OVIEQ2A0iM7FbSi/r1cn9bF3GLnfXC7eNbtHb9LIEenX5q4PISIs2RHf0F7DpoNLBm+rpMqa9aS8HcW7fAv5Mp7EnoSRAGYFTlMGh9gmwrZUMAjNVWynNMqKQ/rNs3NeeqD6J5KsJ3G6V/YL+F3mO8vjnAM9tAnIt9TkOGostHJrxB7hFhCdQ1OVI/1G9B1qlEVtRNHYC3ZVOavxRWcpIRF1z50DA7yhduHAxxij0XXnrPuy+T1Z6vXKE+HE+rM6iVB2AM1kJhEf/JZPJcR6z1P/ricpqL1Kl5xNL9HtsQdiIYT/d2t9Pm1s52pnnAI1NkocgKXukSmbKy/cClfzou8gXPeQZQn+ZvGMsVjtq7Fb77ezt1lCbfgQA56/kydYLlFHXSu46aE8R4zy3YBcYk4HMylNl13VqG5Xr2uuvx37svhImyzNP2il/xh90hjLGNf1eQNEc8QvoXoSijPH0eSZk9XljcysGgWn1vMJYrGtUDp4ZSptEX9Sw0Ztn/WX8BYpjb33VCLZI9yvtmzdvpKtXX03nzp+LpfMbm9uhz1rBJCj60pWvp//z//rPHRRdZvy67zsJdBLoJGAS6KBopw6dBDoJnGkJrIOi89kkjYf9dH53O73vPe9OeztbaTzQA7WWIc1TklPaz0tyqy2b4rCmcGojgkCnM8vByfu3aakU4EwPwAKS7oSXjSGoQGSoR3ApLZbHyaHTAznLyNnHT04RDpKcA6AhTkOAlSqyU/n6snmcN6JLOcVckRpENOj97k5zSIXScDClz3LKVD4e7lUmpaVyKVoECIOziSPlkTcOdFw+ukbRou7U44DrN9XXoag7Ru644ZA41FU6RKooDTkhHpGpeil91YuIV12v90pbbeWOMHk7WNQ1uh8gpc96T2SnyqN2wzkOR3oyqSNp0AfghUMTh76AJYe0NfTSye+2fJt6o5NEaCF3B1buBNN+7nQqDermEE8yIFJHfYZ7HE6Rnzu1J6BQtTOa9nUEOgI2gILeNtRZf3P/VL9VlNvJSDN0oilrE/3WtKH0fRKRYsibMlKXEurXDnFUXBG6OVIMGEAbAWKI7MLBp5+jq+XSWIf/OPDedvSlqEM0do5yol3Lerj80YkmvVnYukl1wnIJ/7EhRH+R1iKojR7buoUDfZkyu2wBm0TP8bnUIfJapp/c1wb86QuUo2xb2gIgpv5OnenLQE7SJ62wBxFllqVJOehvPilR1tttl8YTHuSxO25rynp7XaSCmrQDwNA/HMwS1et2F10RFJStIlKUSRnSo++QHm1Ry1pgvNq+AVnrGqWPnSuhaNmeipTVpJxDUeyd23Deq7zAqnN759P+/kFEitLPdK/GKMYljVHa31PjFVvI6DfJ9c4dnQzfq/aVzWXGtlAHIBf1Aj6qvIqUHo/G8VcyY6xi+bs+u0yJGm8mv1JASe2rSfSkxlaAnOqKHdR4pfeqJ2XTuHxuby/vMVlFK2N3GD/5TfLjuYVyaPuHI20FZNH5fj33qGw8Pzi0lN3TQhrZX59EYLxTmdirVumq/MBS/ba/fyud28srYvRZ9dXvAGalqQhf6bBvsYOu5D3dNamxHIpi04jCZvWLZDHe0CF1ufw89/i46asE6BOMg1w/GowiWpiJS8msnDyhPuhO8xxyHFB0e2c7bMlovBmHnjkU/eSf/6eVUFQrmfR8+jsf/a2OB7iR6953EugkcOYk0BnBM9fkXYU7CXQScAmsg6K9NItI0Qt7O+kn3/fedG53Ow0UCarotF5Kx5rtr5acxoNvkAZFv6V6WWNAUR1qUe2PluFkBkOKknBHlYdnnAtFRcgZA/DpHiCpR96wT5gcKr1iWXsVgeAww50fLV0MR9gOHuBhnUgR9qlTmjizOIzHR0d5H9QqUpYHexxDnHc5cTi3LENUedljzB1hyg4k8nyBBzi4ijKKfduGzfJNfstOZ96HEzCH8wQcpo6Sp8MrwATl9+Xz+k73KwKI6DeiXPiNaC19D9hUuXDqcLCULnJBB5Q3v7tzX0IfPpM3jhPyQsd1HU4s5a31QY5wROqdXDruoBKITnkcLnqkYllGnGV3coGNuQx5T0b0FP2ifLp/NZSdJR2UkdNpHFNknfvXYb3Un3xUzihTX9BZEWYNFEXHADkOpQGvDeDSRMQgIkVLcEU/877tuhwy7StKSpHdwyZ6tIqaQ/eIVPIIpehzw2E0scuuhGLAD+836AXlVaSoll46lEU+6GsDwZrtD6J8saVqjhKnvPQ74CC6AqwuwaJkv2r5PBABm+JgDQBC+Rw8Us/SnqLX6BiRkQ4jvYxtUBC95i9QlKhO7gEKcp3rX92nRsP6oCVsr8vTAadHYgboUfTc7eZ0cgcuAJQSGlOWLBfpTwaKyIVxB1vuELLUcY1z+qcVEPrNAR46R9QcIAp90PVh+7QfdbX83XUZ+aCDbgdq8KZ+LLhcQWWu0b2Sj+69evVqvXJC36s/MXG1Md5Mm5taZj6MfUY1Jmm8UBQkL0E5DrbRd9jSbKeP0s7OVr19B/1G+ege9vTWWJH3wMwTWk0/HcSE1O3bB/E946rSltyZcAMEAmOJoo0J134+aEqwU/lh77S/KKs06APaWueVV14JuQj0Mjmp71V2LZFXnnre0Liq+3RQlP6zP6u+B7aGfg+HYT+w8dhIdJW9WlUWlQkd0b2vvvpa2tnZS5cvPxiTp6QtmbP/tcr74osvxr1PPvlkyPXKlStRtycef1N69dVX0miQYSnR6qqD+jV7olJ/JmdU1zxGa+uG1VBU9Va6kq/qqHJJ/lk+g9Dd0Tgf8KXr3M6hD/RFygFwVpTq5ngztg/gfsYu/fXnFv3u/T/bBa2QUKT2MLYyGI6kY7O8PH4wjOXzf/a//8cOita9uXvTSaCTQCeB5RLooGinHZ0EOgmcaQmsg6I6SKU3n0ak6E/9xPvShXO7adiTGz+L2fkjOXXDvBeolvLVzriuiWiwWZpNZ7FUKx8KwN56GZLpwRonh0gTYAafObH38uXL4QwQCQLwkjMEhFD+enhXPnIKlAcnAvOAj/OgZXeKtPT8iGxROrpO98h5kiOkcnIIAsvoBUZHw1HkCZzAMarz2dyM33S/Ax0e8olQZc8sImB1j5wPByLuVMsZ0NJfzw+Hh++APTiZlAPZqUxEwOBIA/eUBnuKsQRQcmkOWjoMZw4wKZmz1FBpsVRRstKLfd48ooXlhLoX2A0QcCfbwRbtS1ShygmIBdCUDpnuR/caeDBI25vbJ/bhBM54exK5BpDgNweYOHK0K7pYQ1hbJgxgEVABhpQw2oEY9Sff3M/mcdAIeyI6HKuhn+29C/wB4ClSVIcdAeVwWh2kASRcv5t08hL6vGXGyb0w0UX0lz6FszseCUDoMLQMJYHOLg+PAgYsodNEXeGMkwYOtr4nUrwEX8Cug8Nm6wfaz/sbugYkAxYD1yZxqFKzdYbKBBwE8gBCPAJKeQmIZvkvLh9H//T3woULC4eoeDQqcnSg1wYsy7ZBT/SXySP6C9tUYAPoY64TngfQHHuD/Qe+5b0Pc/s6tKQ9xpsbNZT0dF0Gbt/oIypnbKkyyAfkAWDp57Sh9wnvz+Ql7aVtXQeZQCmBDrLM5Z9FlBrbwjQRjE3kNiAS+TLpI5nIzhPpD1TFBlI/HxOJYkSPoj9V0bnYNtc15S3bC8gSIJXMdGK60r/2+vWIEhWUfOGFF6KvMAmJfHSYTURUnjuXnnjiiWhDQTrl9+CDl/OkzjzLX78BLjVu6T59ZsJSZWEsF+Tb3t5J169dr5ePS7cBs/zV2I4OMhGidPRfMPQwDj+apa9+9avpc5/7XIyVb33rW6OOkrWAJ8vLBRNVH9Xlu7/7uwMyvvDii+krz30ldPTpp58OWSktpa/nDR1Gdd9999UrGJigVRqq842bN+Ne+o3rqn5XOpIFqyoAqrr/5Ze/Xh3UmOIatb3A7MMPP1w/c3zqU5+KdtF3khmwVuV64IEH0vbmZhxcKVmzTY/S0Euye+ihh6KcHj2rdlKaknFAUbY1qsYK7DD2hbbUfbpH6SqCWLLe2t6JtIggJVqcSH6el/SZSdDGPk9jT2/ux76rvbhGv7m9chtR78nd76XbgrbDcaw8iJPmh6P0/AsvrYWi2g9ad3z8Yx/peMCZ9oS6yncS6CTQGcFOBzoJdBI40xJYB0UVETo5upN2tzbSv/4ffiKfPD+IRXs1FFW0RBO1mQ+ACPASTHReHUSSo3EUHaAIE0DWf/3Sl9L+/u0cDVotRVOD6OFaToKcGj2cy4l402NvSucvnI/vAYx66H7h+RfSjZs34oFdDsHOdo66eOnKS+mRRx5JW5s58kIP//r+4PZBwCQ5GQ9cvhxpKaJDDpsgn9LQe23mrzLLAWHZ4cWLef+1l19+Oa69/MADaVBBHT3IK129lJ4cB0GN8+fOp5u3bkbeilDRdfpNy8bkCMQJ0P188JLktbG5EfKcTqplkf0cVST4GlEbdw7S8dFxRAmKyMRvo9HCNgQ4yR4FSlQmkUIszSMyBxgr2XPaq/JjSSJRp2ortZ+cIzlrAAnyVLrKSzLTNVx/6dKl2kHXtSyPJLKFtpZjrt+IdpGcQ0bVMkfgCuXGmSIqjO+VhtLmcAr2cvWIlo3RxsJ+hsAgQBPwBkijtgXwOHDGCeR+jAoQze8D3CADrnXnj/wB5sAYrs3QU1Fm1d84CTxHfEY/q0ARbeZRbDXITYq+WQSaANMaGh4c1NC4lE12kjdOHLREXfUXAI4zK30Eom9ubKWDg+oU4wosEBGq+2JpcgXXBReUhnSBCDL1MfZMpNzAYNpLnwFR+gssq+1VdXp6DYq1pUYlP8mMqGpvG2+v46PDOLEpoPx4FP1XdgxIJNtzeHQYfVn2RzJDPurPfvo8be55yd6oDERgObR0+K40XQauCy4L+o5H7aGjgDhdQ1SZ+q6+94kl6qByMnEESEH+HFBDlLnv90gkaZRhlg+WURmY2FAa2H+gqrcj9iYi1za3wtb6ATuAOUCj6y2y9UGfMqOjSh/ZOoShDzaAfBr6yJ6iRN16OpSBSSml7fY3YE5xMBP2THImap7x0pdC67uDatLMITLjI5H6Gs8kY514LhlrTJSMrl+7EVGiamOdpq7rpG9sEaO8/uqv/ips9uOPPx62Xr8Jiur+xx57LG+PY9tnAO2B4j5hprGAyTX1W/X/DN7yhGLdZ7a2qoOEBtG2vn2O2oD6CQZuxKnsk4CdOvxI7SEoqvFCJ5RrrNa4IzgoOSs9/dW4rDpcu349vX79WuQn6KvvJCeVS/fppWcPjU3+3CHoKpnuVxGltU1lb3U7PExjvdLkuUB1f+qppyJSVGBY8lREqMol+QMSdf3nP//56HuqVzxfjEZRF7WV9kM9v7cXx6mrfILeeil9veIQyWorG/qP6qBXjI2b4xzpugKKoq/SEfLn2Ubl3Yoo4M16FQhtyCQagJbJafom/VsrNVRfIqpVTiApdpuJAcmBqGPgs8CoJoe1v7qgKJGig/FG7Cn6h3/8pysjRTsoeqbdn67ynQQ6CZgEOijaqUMngU4CZ1oC66CoTpk/PNhP2xujgKKX778UUFSwVA/Jh3KKBsM4WT473NUp2CIFggUDRUMdBggVEJVDqIf5iJypDg/QYQkOPYgO0MOwHAo9HMspkCNSQi5dK3hJBEU8qG9tRZt6pAoRY0qvjqi4cD6WXeleOVBy2hQVoggRORlf+tKXok5vf/vbwznVdXKU5EB++ctfDgdmZ3s7QIhecliUj8orR0fRN+9617vqe+RYKDpFr6997Wv1Paqbyk2kKJESOA441IBGLXWMfdd0cmq1xE/l4nAMJUyEipwS9uhUOkSMBFDY3q73cZOTofKr7HJ6OHFYMlediHTRX9qEvVKJIAHYSC4CzrpW1+CIypmTMwqUpC1VDpVRjqGcKtWF5OO6MAAAIABJREFU6NwvfvGL0Sa6T2X2aErgFeAKMKn640DJCZSzqL8qFxE+OaKln/Z2dtNs1uzhBwQFbChPlVflwznTdyzXl5xw+ADTDlI4cVhlkpwoI9CJtvYoQn7TX8nGX562/G8BtzjYrHKYVQZADHLGmQcm1UAw9vQUjGgO9nIgUwIhwAtgUVFicTrwPMNGj6pzSECaqgdlyf2UvpOBrtIC3KsvxtYQg0G0n3RO5VZ0lNpQfUn6IjAD/CaqsylfjkynHylvl0H0h+kkykRUt9LS/eRPPTzaUfXIADMvXxYYUtlw2Jkc0F8OWFEeSgN4GKAx9sA7DD309IGODjKAY2WkKPChTUfQOWAw0FHfEwkJRNd35e8qs2yg+j/LiPWeiD1kS50AIvqd35S37DMTTOqD6stEqG7t5G04mCBg8oNJKCYymPAAqtPGB/vZdsteS/6y3bJ5JaR1MEof94kH6kSfQXZAHH1G/wHKgnEC4Syfb4Oi6CRgS3myxUuO1KvGy2pfSgfykh2TGpSZdq7hrh0Sh65KdrK56iN6Lwgq26s6xqTgwUGW+XQeY5milXW9rlH/ku5j0yRT2XLpCXuK6rsM7lJMRmoZtsP+0sYhA9lC1amG3ykvud7ZyQcHAU1dDzU25qjQvPcruhWTBGme9m/eSjvbWScZB7DZ7IPNSgVdo/+Mtzdu3Qyoef7ihXriDzuArZKcpbPSLwfzGmtlly5cvNhqn5mUIB1WVwiOSvf1HPDiiy9FnTQxojLpv3RZY57qp/Z429velj796U9H/u985zujLdUOkZ7a89atdOHcubCBqifjlMrGxK3aj60B6Jeh+/1e2hZsXQFFAdKSCxMjaidWgXBYJXZEsqcvqQ48dzFuK3+VUXXQhNh9Fy/FOKAXzz/SLeyD6sBKFslctkNp5rbIE7aK1s4r5sdx0NJkOkvDjc309VdeS5/4gz/uoOiZ9nC6yncS6CRwWgl0UPS0kuqu6yTQSeA7UgIfePbZTPTiuIpFk6hDRFg+r0jRd//wD6ZHH34woOj+rRvp8uUH0p3pNGbpieYLh+voMA21T2BPcEqRF6/GgUSCGNevX0uPPPxwXuKu04M3moOUgDA4vIBCB1U4XDiPcvJ4iAa4KB2gFc4wTi7OshyoWPo5yvtxAiW43iNv9EDPvmqUDedCJ5izvM8jGZSfvhdM8CV0+h6QobRUdqAbEY5ylJSfHAeAqK7l0BylCTiOPRGrpakeQenRkOQHaFBaODjUS3kThdRAn6wZHqWmPBwcEPUEKGTZI4AQSAx0BcgEFK8O9UB+LN/3tpLsPIIVqEW5AL4ADhxnABQONZFolC/LKkUEH8u30SkgkvJgnzfSAX4BwPQ7MlSaOLdEwxHtQn2JcHGABOCgDvpL9JzSKyPXgAbajiLKNW0iE1miiJ4TbYZzq/LofZT74DD04Ph4UkfTyoFWnnJ85aCrnwgK6D+ASGlnAJ5BppbPO2iiH2Mw+eygNEfnKZpcUDEDVdoOPQYuliCIqDnqWMrPDbXKjD5zncNd7InyBEzTt9UGQFJ0EjiXoeJRRHVrImhZGTL0aA7CocwZfE/Txnhj4aAlL6Pe+/L2MuqLfln2V/RI3wPJw8JXUcRef9IEGGG36OPsgSw5AL6QBXUDADm4Iz2i8AXdlCZLtNEl6qc0Ab4O9XUdkZlNhGYGiXqpP2vihWh0gRP1TZXJxw2HVPRz/VX/AdgQEevgzfsioFBtmNvvOE2mk4DjvNAjdF22gRdjDH1QOqT6aYJMS7YlH0F+ATP1Qbfh3n7e3up/fPY+iB4pLx8fcr+r9see5bFIeqgX8JIl0KxAKPtP81l7amo/1eagNWSLjtG/3AbUky0pt9FwmFdXEMXoEzuuy6Ud0fOFoOh4NIyys8KB6FSlA+TE7lLP0PPZNI0EEw+1BH9ejzPIjEk79B3Z1Q1ajY0+9ngf47mhbWIl1yVvKaG9ldvGbsYM76/oQb6vlzQpIDjsLy+n9A+76v0rytlLaXNrKw778ucddEdpslKhtBmUQ9/7cxs2m/FLMFdjtPo9e6oysSEoeuH8hdg+gQkktjqgzOrPqoP6OHBbfUPj0e7uTjyyKn9FXOugpZT6qdcfJEWKsnw+9QZp3tOhmv00Y3m9run3YuuBbvn8gvp0HzoJdBI4oxLooOgZbfiu2p0EOglkCZwGik6PD9N9F86l9/zoD0ek6NZ4lI4OdWrtXkqxyb0OS9FDej7IQcvJt2KvuGm6du319NKLL+YlUtUpp1tbeY/NixcvxQMvS0gBaXqgJjqA6Btdr4dfd8D1IK37PUILUAB8cHCCs+COmzw6RVsC0RacxioKR3LCIQcIRaTCZJJuXL9eO984zYATlU9Ou0c34RjjZADP9BmHTWmrXgISciQAM3IKSFN5SE4HOu3dyo/DS/rKH6eNPHBogA9E2BDpSd/AmQNaKs8S8gAfyI973VHU/YCscEarU4oBJ/4Z55C2lgzkKBH9A0ykTYikdCjlTp0fCOVgkvYcV4dE4MwCsFxGaj8O3KIeJfQFSDiAUBpsPeDlxmGUU+zQxwEA7ehQjt+RTewpKsd/KkCnw8uaPqL7AY3UCWAD6Ino3/Fm6BQRZEoPmbLtQN7/rwFNDj21dLaUPX0o+ogiumzSwftgyLgCI5S9nJygHahPeZ3rWwlQuIdraGPXj1KmXEM0IIAGIOh1Vbo6eZzvSiil37EFXgbaNuoiJ95Or/bf9Dv3ezm9Hg4qucblAJRyObpcvMw+JlKmmDiqILiDRX5nb2Wgk/cDIBv2L+RVrSjIUHES9s3hpcuC/uo2rWw7tt7wKEHslOufl70BPNmu85mJHWwckyMuz8X+PY9o/XzgSwZTlJ/8yn5J2zEppy0UWPqs/BQJpy1WsAulTaDtsOV5+4xq/277y3dEWLZBYaWxvbVTQ2FsuUNRB91lPy/1v61fuX6WY0PsZZw0IZkPTfNoaOx7m35jQ1R1jcHsqVz2McY3n+zAFunaAKajUUSL09fK8YcyLZOxJnU8X8rrkBGdKPu57ovDiixKuOwLbTal1jHdVwHRMg9kRPn9d+/nEp4mVlV/fz6gvv4s4+3r+lUw2bov0Ia+tYVPOObo+bwnsOTmS+uZqIhJt+o5jC0ZiIZVeR9+5KGYWFfE9eaWJhBjU5k4aElQ9M//4/+RBEW1mgkoqoU9AqfSn7wD6Tx97Ld+s+MBC4rRfegk0EngrEmgM4JnrcW7+nYS6CSwIIF1UHRjrCVaN9IjDz6Q3v/eH0u725tpb3srzaY6WXyQFCcT0Ypx+u5xmhxP0nYsb9K+mtfTP/7DP0SUwKOPPpLO7e2Fg31wez+W6126dF+Uxfe5IuIDCIWTUgIfnA497BP9hyOgNPW7HAL9phcP/R61hTcFVCwdZ5wAj+IggiGcqmrZZzmQeDnIDwd/MVIsbycAjMThxkF04Ks0Wf5bOw/VqbDl6bfUF5nhiBAJpXxYUkwUKcAM2ekzwBYwTfkc4LJnZFsUl8rskW7uMAL2WJqvNN15Beipzg5SyJv25DfKBnTAmWT5KXCONqa8co7yCeDN8lidKC13E0dNh1EoolTf84q9cgUVqr1qNRGgz3K0taekrtdLUb3sMalr8mnJk9hyQWVVlBQATvcjF2TFX3ecGwg3TTosTMsISyhLOUv9c/Bdg+FRPuxGe9XGMsnxRkRAhh7N5vlUaA6EmuQTn3W98i0hocMh9NBBUtk++f6cj9KNf/1e3otYh9lUWwNk939eb1Wha6JfVltXUF8gEZ+1966nq3TqNlR0ahU9yXf0dYf8RFiprAD83F/6CkxakEEbZPR+jbywEdK9+F/VGz1Uvah7qXPUfSFdk0Opp27wS1lIt8kLWfo1Lpeoc3+Q9aKKLsuR1orOym3m6bmsKbO+0zVqF8lSKwgcKtMHHI43sspt5/BXB81F+5h+qmwqJxNHnjdljzpHtHpzUBN9D5jmNsPtA2BN41+UXbF2FRSt9bAideh76/g1nVVQL/cnbGD0t+qwQOBQCdTIL5bfW6SmX8eY4fXCbjIxk6F0Y9ewYYxztb2trvE+qHqz3UUDmrNdc3vl/c3bL0IVKzAI+Mqfsz1W3dsivRs4N489RWNrnmpZPitE9Bkg6OOK0mUMBopiM1z3eH6gLA4EGUPCJsWBW02dfRLWIeOy9svps41JkxaTtExIeh9u3mv1SLPns7cz+XF/q37qgLjRuNY9rvGx1O2Zj730yWG1B7PbNW9/jTfsbUrkLs8WIW/tJ2v7dDMhrt90nf5q4kB9WXZDEeHaGuD1q6+n2wf7sdft3t65tLG5mXb3zgcUnapv9wdx+vwn//w/xfJ5QVHBUUWKSpVjOkrsNMacefroh3+j4wHtStZ920mgk8AZkUBnBM9IQ3fV7CTQSaBdAuug6NbmON24djU98dgjAUWH/ZQu7O3GQUuCoEdyRsaj2Fcs4NlEjswoljt99bmvpH/6p39K3/993xsPr7dv78dpsXqw1e/sVadIAsEvX8IJyMOh8Qd+HCs9iMdBF9VeYfreIyQ4OR3HNIBVBTJxOgQUS4fFHTwipXQNTgEP6/pNe4riJGVQ1CyVBT5SXpwN4ApON/vmuUONcwo0Vf4eDaXPkZdFB7qsyJMlmMoTKAp4jkjBjY2FSD5kpGv0G06KRxzhBHoUnDtFONQsM3XARB3d8XLoipyBoh71hUPPX+RNWl7/GhpUh+sAMhy2yHkKX796EqCcJZh00OdglzZC/2gTIKfuE5QHpAEkGz0axMpbRUo7/ECf0Gd3Ml33tWw7YBT7+FaR1OX9bdGvtJccVi1RpK1pZ9+mAlDoUZ/oMH1rnX2lXy5AEZbxVkDJHXfe4xy73L09/H3ZjwErLj8vh2Q/Gg4DbNAm/I58ApxU9gXdBBTkKCvB78Xlqw7tMnhr9hJdhNcCjA1A8ry5Dl2kLuiJbzXRJjeXswMdoBM64nud+oQNwBw45/3R9ZxIWodgDlLKsjlAiig7yac6IIzoUWRWQ02DbOhb9NX5PPaE1r6evl0F9+s71a9s/1oe8wzWBQUBYuix19/rtijLDMMEB8sXbcmkk9t2+rXA7O39/bS1ubkAFz0/yk97ed8OrYu168t7H1H6fp9PYLH8Hn1h3F1mA8v2bIskpO5uG/y7epye5wkiJqXadAUo6nav0S9FB24GFMVu+WoTltFjy+g7tImDVKXvEbL6jQhHH2+8/0h/j3VwkUUJMwbpOsAqsiztuNt3z4OxSm1G+/mzTW0bNUkzayJl2+ycR2byO2OgolS1dQrjnj/fMKY6VHXdjzLMU6wISsX2Id6OGv80xvCdnsmIyNbenzq9ngkWxk3VVe2otvfnQpVP9/u+uGozTa7v7O6mc+cvxunzSrc8aGkwGtdQNKBpTENpUixHi/72Rz7c8YB1g3j3eyeBTgLf0RLojOB3dPN2lesk0ElgnQTWQVHBz1s3rgUUfd973p1Gg166dP5cHLSkA5TmOhl9cyMfCFE9YAuQXn3ttfSFL3w+fLZ/9fTTSYeyfP3ll9P+fj78Qa8c4ZkPG3H4gEOBI+SQrY7SqCJxOKjGrwXGEWXIbw6rdI2cpTpa1E6NxeniIRwAARhweKBBBHAHJNNfQIgDgtIJcucfB4jvgEA4MpSFqFocFKCuO00OfhxctjlNOEghiypql5OiiQKS48ESNxxdHDff0w6ogeNIO9CeDrC8fg57Ac6kwfK5Erp49Cuy8L+0uUfulMBLzpEiZTxSCGijcgCPSddBgcMZ+tgCcJ1O6+glh6IAxqxLGYqGf1lsD4GTzPeuOw1gUFRMhnKUp5SBH3SxTE6SMe3vcNCdW4dEvucf7YgMHITwXQkVXA/Jj/ZahE45qgu5t6VTys3tHf3VZedlkuzjoKRqIoPrXZbqb+gCwEXXxf7F2rKgJ9nn6DbqtZCH7ZWp79HbnKYmkvLWEtSxTQ60N5MAukbtpfIAekqgRBnoPzXIrX4gT6+fg2dAOnkgZ9oDfXDZOngr89P9PmEUEwT9QURKDitozDXA9xKqebsARbX8OSJbbQ2191PGmjYgJRyilQ0e5FnmUUa6A9TylgB5Ii+FDjRw221xqQvIMcrY68ckoQ4pVLpEb9IObnfayp8Pl1H+i6O86wJlWYCp1VJpt8fYaAdjZV8u0+UeL1tpY7C/3j51aed5Ys8nBlz/GQPKfkW+Ea/ck+1s9vR1efv42tyT+yq6JtExMahxSL/F4XGKnD84WIDV5fgVkdCKFLbDshyK1nkUulHaRZ8gJA++ywexLeo3MooJ0UGOoC/1jM9uX71f5LFK/a/ZPsInYsjTx88TtknL0AGLxfMToFWyBOzrO03yYruOJ9M0GOb+q3ozgau8ifhlUszHbvRCMnruuediG6at7e20s3suTp/XuD7e2o6Dln7/3/9RRIoug6ICut2eoov2o/vUSaCTwNmUQAdFz2a7d7XuJNBJoJLAOig6n03S8eFBevShy+nHfuSH0t7OVrr/4oWk7+WMHMfp8/007GenTg+3Olzp1s0b6Stf/nIsm4/I0Rs3qgff41j+xEM/h6wQmaiHX5Z280AsxxQw6Q6ErgXW8cBOFIKuw7nGUeNBXfcBsLT8st1hzgJSGkT44dTjVIUTYQAUaMNDO1CNsqF0XgccBqXNPqrUVeXiNGaAiC/fDUehWv6LM1VCNI/4A9pSf/1GhFQJRVVWDlchT9JCjh69hKwAqOQBHMZB1HUOVlRXoChw2R1DYIHuo4wOZGgLZFu25TJYFDohdzygWwZa3k6AMPJymEX76XocaJxP6kZ7UT9AOXJCt/u9HC2IzjgA0zVtkW4NUE7p6Fj7sjWn2nsd3Jkm3RJOsL2AO6QOOnkP8Nb9pR4ozxKMUA7Vn7Y/ARVsz1EAjMO0EjSid+gsdfHrHGo5gKKMbvgVqScgV0aKehoswVUefnibYMXh0WEajBpo6+CJ+mOfStBFeRQl7PsKtpWfMmNfHG6UULm0NUBRt03eJzxqzoFYCXdc5t5WvryXPu+/+56mlKEucwWlBaa936ADQC1vM/9NUEgRYrG9RRURvmxgL/sCuqPDxpZF62KrsPsqI/qs9tfSZUUq+kFDJcAi+pB2cRkLimr7Bv2nr6vO6JHyLSM5lQ4yUP1jUsz2FS3tH9C8lAv1ZzISu4TMffJmmUz1vUeiOlR3KLZQ5ioqO+yvVv7H+JVBpUd0Igf0zm0uslSErvbU7ms/80He1sHtMHXw8Yb6hU2KbUzyBCYvJkuBdGUk7MI4E0uwF5fQezmVBhHM5TMIbchKFJ5HvG8rLQ7q8j6L7YitDBRsXXmy5OHPAj4+ehqhJ6mXNkZ5z87yP/Vss2kLfVB7Dveb5ym3e7SF/nq/YcWKoryP4jC7vGc49oHxQrLx7XF8nOG54tq1a2l3dy/6gQ5aOjqa1FD0lVevpj/4oz9ZuXyePUW7SNFVvbz7rZNAJ4GzIIEOip6FVu7q2Emgk8BSCayDoqOhgGdKl87vpR/8/u9N91+6kC6e20uHd24H/DzU0rXqMJXsCAkiDtPB7dvpyksvpQsXzsfno8PDtL21nW7v30qvv/56wD7tKyqgqgdvwKcehOUI4EzyG0DCnT79puvKpb7syeYwxp0rd/gpuzs7Lizlh2OjvAB4OGCCKiW8oYyUj/ROOCXVcmf9DgjWe+qq91oqBqArox7DCbUTpdugE/VGFr6EUOmVn1kur+sdQgKFqBOglLL6tQA/fefRup4Xddb9LJ/3iFv9rryUFmDKl0YCvDnohSXO7lyqHYgU8/ZFngKidw4PA0q5Y+zO1zIoClRgf1f0AYcRHVC5AMXkQURYHLQU+3k2B7WU8Iz64QTidNLXAtqPhws64/pHJCDOeglFFcGNXiNzB8TI06EN32VwkA9Swpl3XQcKlEDKnXbtS0rZvL8C2HCsXX/13uEB7x0oOlylXu7gU8eBTiWu9gWk3V3GZV4OfgTjZL88UrS812GDyyG3HwAs20B+93tKOFXqh+uty5V2oP+XAwDXAvXRSWRFX/Tlu9TN+wfwi/6IbQVwtB0U5ulI/r782GWgtIFSJfCJNDTBMsoR7g5UHBS7fHzsyO/7SVDUoXQpJ10HFC3rLd3V0n2HoqX+A8WVjsoFvA2djb1kc7Qy9hBop8+6lrHN+y1tJyjqy+e5xq+lfcjb66DrtAUONgzA7RHRpb0o5SOov+oah5VeltyeeS9h9QOfzKQcjE/e12nraO80C/s9GDZQnfph49kegnbUffSpaBvtcWsH/wHnyjxdZ+txXDC3gqKMbSUU9UkJdBR9yral2fLHx2/sPfqC/nv7aT/jsQ6tXLJ9h66lPj4+0Q6hPtpCwiYFXb7Y3LJ9m/tnaTwaqhgLOlDCTaXJqhONx3qv5787irauoCj9nLzUbkTqljL18UZ9d3NzKw5aGo420uHhcSyNJ1L0j/7Dn3UHLZWdtvvcSaCTQCeBFgl0ULRTi04CnQTOtAQ+8OyH8torwg1MGppF39wYpa2NYdrZ3Ej/3Xe/Iz10+b44aOnmDc3Q78Z+olpGijMsJ0sRpPu3bqWXX345otgeefjhcHxv3byZXnzh+XD0nnjiifTy16/E6a886OthOiKwqiVjenjW+xxZsLkArtzBJdKgjBJRunq4xrEg0gdHTVAj3scquAymPApC9xOtoOsAB0Ah+SKx5K6KMgRsAC50P7AQp5iIPC+rnEJ9z/K98qANoleI7ASyyRkiAsNhnAMwhyq1M1e1cThlVZSRR8j4cnYBagCpLzPk0CfJQPJnSTUOH1BL9+J0OxTV99p+YbzRQFF0iLpQdiJo/RT6SEtO/XFuQ6Cowwel0+aU4/DqcBZBPQ6q8qgadFL1d8Dm0BUHUpHQyl9l4oAwlgjqmnJ7gAaM9LNDN8kHNDm4xzmUY0haDlXRa6KKBWf00nJIDrtR2+peLVMO3awOSMKpFVbKwLmBEsoDgOJwO7fXUX0YTC6LgIKgaDvUo//QPrRvA5onaTbXQT3VoUnVEmvARQnYuM9/9z4HFC3hC/2BtqsBpNrm6DgvgbXDUhwgoMcOUvRd6NtolCbT49BD2guQQBnk/PMevYt2qk5fJ0qxDYrqOiYGKF8pQ9++AtPt/Ryb4uk34CPfQbm8Dt4H26B16FUV3RUH7FVgya9VGtJPbBvAD50VDNTydWwi9tL7rLepQyOg5mSWwWFt021P5wz9dBRg8/K6Sm+1fUFEbFZg0mUHSEMfvI9ib2Jf36L9G2iU4T16R7+q7WC/H+CHPaVd5tSbyUHSKO2PjiIrD+pxgCz9Q9dO2hjpoSL1RlF/ZOXjTzlmLD4sVdH1syZ61fUJ3W30rXrUqPqbvj88lE3JE3AqK+VgzAG2Oxhr+vdUR1zV2wdwDW0pGcp+u27Qp6KfTiZpc2MjHdw+iD7KVjxMBCCHxTo3AD6AdkSa560hqLtDxBIoLj5nzGJfdU0k00doA3SaSYXGZmebEHXs99LRVBCw6ceUgTL7swh6jB2NPZUHo6TVChoLw0bYgXZ6vghZ2CFwfgCeth3Z292OSSXGfcY28qdvqD5KC32XrDWhng9ZaqJEdZ3qzFha9i3ar4HGarfNmJhXpKiWzydNNlbL5xUpqgOW5pr8Sv04aCn2E9VEaBwON+32FC0VvPvcSaCTwJmUQAdFz2Szd5XuJNBJAAk88+y/XTwlpBaNHh0VCTBIV178WiyZ/9c/9RPp4rnddH5vJ82rKJnheCMcEx6GR4NhRD8cHNwOMKpDlS5dvBDLVF+/ejU+h1M8UpTiJPbkw7HE4ZPjIGeVKDed0J1PPVa0TQY4eqjOD8/LT/5VVXRt7QRUkIEoqAzQBGbyQSslWMSpdgDrTk7AmSrKwp13j2TAEQFq4KTgqA4GeV9AnD+cIdIDCAJ0gVM4bj3tZ1fVC0fBnR8iwQA5+q1e4l6BgHL5pcNpIm6AAA4P5CDduaPl2xlKeoSuysfSQECEO2gNaMyHBeE4A4u5R04tYIFtDHCu7hwepa3NnXCCHHihwm0Q2H+L3djskIxFYJLLJMiJI1uCr4gU2xgnnUIN/C51yCN93MHL+jaP0+tpfyAkAAsHF92kLfR91p9pRJoiO673ejjk9++9TsjAYToTBICvEkgS2a2JDkAdOgYglu768l9v46ZciwcVua7Q/wCN3o8bp3iazp07Fw69Dm+Tbgs06CUHnPS43mWLgy0oSoS0/uoalZvDp9CZUpa9Ck60gS/ALSBQf4F/tKPKBAShjdWH9B8dV52ZcCBimj1gAUe6V3oquavueWn3nRrylKCWdohI5Vi6OqzhK+VQXiqDDrJDdtku52h51UErAHR4HpMC3pewb+xJWrYddk5bEGjA8PZs0h9FGyovrl/sG/10+/ZBGvRz+dFZ+gE2l3Z2sAYgFJTnoCx0xfWttA+lbRFGIh8fG7CJvj0KNp6VByGTKtqT/ljaeYfiWeYZYFJXASW3C8A1xj70EMBLVH7IVEuOh/2Ag9gptwFKo4wUdluT9U+RsnlSY2FsqMAnYwD3UVbpWT7kR+A434sd0W8Oyl3fkXXuT3kyttxTtZzEYixSGXx8lYVnood0y3EEoLoMdEakvEVK+tiPzH3ccBvAcwiw3PXI7S9tqbKo/ejrm1tbMZcd0bLVGKz0Gat5diB9Hx9Cr4vnF34vxxP1QelH3gO+OXwxQLIm46qJAfSSvoXto8+i43U9tRKk2HqF/kUZZNNpf8ArMlY6eaK2n8YbGwE9p9N5Go030vFsnl67eq1ePt8fjhZOn9czgx47OGjpY7/1mx0PcOF37zsJdBI4cxLojOCZa/Kuwp0EOgm4BNZB0eGgl65dfSX2FP2pn3x/2t4Ype3NcUqzadrY3EgTHXJQOYbhdPQVaTYN+Hn9+rW0u7MT0RjTyXF81kN93sdwEocube0oOiQ7xTgJel6Xs4FDFlBUzs88Q1E9FGcoM66C0TckAAAgAElEQVQPqXFHyOEP4MEfqJuHdO3nl0/vdofanQcgHTLDwXFHx2GfAybqVOattIBiqicH7eD8O2D1KEOcaaIE5cwPq+W7Dtzc+eCgEMCN8iZN5adlZ14X/a7yAkWInnGohMOich8p0q46QZtrKL9DCde5pqw5WpQ9MV2OtIGcIr0cjACBDo+O08bmTkSa4JS7Y677OJiqdFbzZ6nxNBwjdwhLeOlgxIGEZCeoTyRnKUdd6w4i9WjklwG/624JFpAl9wIpc/tMKyDU1N+dd+5BH9qgqEfSOdhY5ki7fkc/UttUS4N1D3DcgaY72d63JH/ZAc7I8bqSD/eWoMThikCg7gVwED3N0lnXjbKvKl13sumr6CtQhM8uS30HRHVYh9wBWuQJEHGIBDggLf1FJ7CV7O3LZAZ9VOnxGwCEyDLlIaApOOqAaXHSRbZAkZS5A1Aun1yRPJCfw8JsT9g6oNkTU9c73HJdP9GPpDvDrP/IzCcAfD9Gtx/oZkQY6hCVCurSNt6Xy75F2bK9n8bknP765AX11L0CQf5inKCc8+ks4JLbPNrQVwkofddP/abZyONK/9qgqNobXXbZNXnlSRu3f8ibtgTE6jNya75LaSTAOtMYlOdGgYLeF12e3h/L75GT28/9/f1aHwC0zYoHTZw1keYORskHGcRYVe0b2+gX5V486Mrzp1/5OMr9lB/Zk38J8drqle1s7je+/UmZJs8wZdr0KfTI7Q6/+Xjidarbr99P2pdTn1lFwSobyZg6U/7SvrvtK+0XMomIzsPDeu92lYP81f+l+0eHORoXaEtfpu28//AcEnqmSaFY8ZGvIM+6b1WTMH7oEjqEPmf73KuhqEyJoOhkntLV16+nT/zBH8eeosugKJGiH//YRzoesGDpug+dBDoJnDUJdEbwrLV4V99OAp0EFiSwDorqQKWjO/vpzd/1ePrJ9/946s+ncQK9oOj2znY6EtTo58NGwhFL2qPwKF27fi0iQy8/8EDaUOTT8VFAUTmG2SmaRpTRxlaOtCMCJpbkTpuoTS0vznBREQmNA5IfwhWVmved5D8P5Dzk8xCPQ+WOXAYSiwfsIBx3Qk9EONhpskCR0oHBucxOU15eRt5+rZZ7ITu/h8gqdwQ9YgzHRNDaHSwgHE4xkVrIRX89TfZUxQkmqgZQwZJ5l6crkCIz3KEDBDsYASSUwFh5Hh/nCDcAAhFmlLGM+gmYQGTf8ST2ESPSyMvoDhbydRiVv1OQSz59dtWrhC3UR7JTlM5wlE8Cd+BCesgfeVIGfnfo7o4pOgOE1fU4nvqtjtjr5VOEPZLO5Q2AcN1D/5ZNJCBf15NmwqLZYkJpjnT6ddUeKpPK6JFdgEHycl1voOji6cpl+Wt5t0S0KYqJutF/HGrRZxwI4IBzn6536ED9VWbfMxa5uY0A3LlT7wCfSGfv8zj2uk7QX3kAv3Qdbak0NbmEDInyo7/oWv2uSNncl47jL9GCuu7ChQthc4kyRUZAZi09LU9fr215ddCL15s+nGUg+5kj/PQ9EIbl8brCT892GYS9VqTX5mYcFuZwGVtFX3f74nYqgG2l/yXIop+12Z6mHLO0uaUJugxF6Yul/pW6UUNZHZIVB9bkVzn55SBMv0lXieQLmK0JEUWrWeQn9lPpAdS8v/o41xwQ10SrOlikTSj/Seg0Sz1RJIuW9zEoj482ttsWA6RFGy2Dz+yJzThIP2TiLU+oNfvpusz0nqhI16+mf7A/aHP6vNtq5Smo7WOaZOF1YiUA37sNIU/shP/NLZ4nZ3lewUbzzCGZ+KSK23dslG9/g731stDfkC/y0ffatkhbeOi9Job0G9u9lFAUuaNrTJQARh3Euv7n5f150gKdpK8qUly6r33iAZeC4KqTPss2aSVE2SbYSk0q5gjPZlsFf5aLOh4d1StQKAdylLyy/e2l0XicI0FnKY03NpPid1+/diP9b5/4w5VQtDtoqW7a7k0ngU4CZ1wCHRQ94wrQVb+TwFmXwDooOp0cpenxnfSWJ59IP/G+96bebFJDUZ28K6dOS5F4CYoq+k+HKV29+lq6dPFi2tvdjWg8QVE9KGfHXzP8OqmgcawVcSEHA+An2JMjIIZpVC3TY/+07KDImcpLCXnQLtvTow5wlN05z1FqGYrw8vRw+Nugqx7OWR6p97xwavQdIMOhbOOACOjmsju402ecIBxtlQPAA/gM56ACE3qPo4kzBpzQ9Ti4SruJ9BjUkaKUH9im6zzSyeXayEpANi8BLgGa7sU5LJ0ibwfBcYEV8seBJT3qpToBm4BEE8HzeXaqcZRK+EQ5vG2aumj7g2oXtUKH0AGWgrseAUXyPmbjgKKLEXgNOEQGXh+PVHKdW5RLdvQdKqJXjXM6TcOIkluMFHX4wf2AP3fMcYiVnjvF6BHOLxCurS8QLwWIUzp+UBiRi+5oN2CNftf0gbL/ooNAPPoD5dX3gDc54MCAOprKDoFycIa94KAv7yMOt4GuLiPuVd7ol94TwQ3You25l/7rbeF5OZxD34iCpc3LyR2dvnz+/PloP/3m+/fqO5Wf/IDq9LXcpzLQRLcAQeSjfaP1WxuU0TWK9ieanDKTTwmV2qCooI6W0AM4kCd9gXYnotmh6PFRXt6vMcFhFnqNvqJ72Nmmf+T9SFOv0T9vD12XIzGb7TlcFrPpLCYFtDeqy837GNtHqPwAOGyFoLCWP2sbBtLNY2M+PIoJIq8beprLlK9jT2q3kSoPALYcW9AzRclFrLeOgbcxyPUbfVpmX9GTpk9nW+IgFhvk0E9l0yoDlj+7zOgv9J8SujsUzVB2cfsbt/VMCqGbbmP1nvG7hKJu75HHyb+9hS18VAcmdxkj3BYwTmLD9JlJR8Z8/Ub9da+DVfoAEzGKEtX449G0nFbPs4lHOnv/oyyUt4Th1J+tLHw85/lDz01bm5tp/9bNgM9KS893bG109erV6J/l2KM6Su6Cuju7uxEpWo7b6BOT6Ng3ZIN+5/otQtGNza006/UDiv6vv/8HK6Go9hXVM9RHP/wbHQ8oB9/ucyeBTgJnSgKdETxTzd1VtpNAJ4FSAuugaJpP0/Hh7fTk44+l9733x9J40Ivl89pTVDDoWEvvYq/P7JjIydJeX9dvXE/Xr11LF86fj+XzgqJ37hzEA3x2POXMTdN4M5/eKyYFEFUZFRmqh2w5TtpPVEvlT0biKUKmHShSnnYY6U6+hoGTkWI4QB6txIM6jhWOR5tDhyNN/g5VG2iq/U6zQ+qOuzuFHHSEw4WzDDDTtgQCzDhQRISp3EShOLDE+coyHgYUJS2lkZ3Vo3BS8jYH2UlrfwlG5AOGiOIAiOAU+/LBEjznOjdQFFjjUFlOVtvy35CDDqiaNnvStTlWZdss1qOBorRBCXA5qMSdf10TYCFOvB3FnqilU4lMOHW3DYpST671dqAutInDkBoyTPJBHWy/0NZG1GcZFOV7hwU4rcqTejnI9XuUOVAIp92jSh2QAH4ABmr7fBBR1h/K6hAHQITMkQPXqM6AADng0nk/7Ip9iR36IielqfQBugAptzNeLvq014Nlq7pO5ZDsauhV2UQALUvd6VNEkaHf9B36uL5X5JXyUN3YK1V9HABLhJiu4xATbBZ/HaqxLQb6qGgvvXf7UgJi9K2JEMuHeumz7DL5qP7YDupW9nn6WfwV0BO8m+bDkIApXEP/oH0oM7BQS693d3YDCqqMlAObk8ePo7pboAPINw64qbZvYNIJ3cVeL9Of0Att5VJFSwNQgVjoiENRfgPUCWodhf3OE0jYUAdQrk/Y7gbgacWFIj3zkmauVZ5AWi+/jzNZltoTcrywfJ5rsEnoXJt9bLMd3rfc5tB/9bvKDxTNE3d5rFf7lACbiQf0DRlmnWRsasZv7+fKB9vgttHti2yFXtxH36f93f40MJ0xmyjfnLpPOmDjJEfJUPVjP1CXEX2vbaIMKMxe3UwY0v56cBIUVTSuy5VyqO6yG9gwrtH91IU+7X3DxwyANGVGdlnfJjEpcHyUD8PkeYhJEk2M0yfJ28dj9X1NCDgUdT0jT2wJdhO5sL2IJkU9UlRQ9LSRot3yee8Z3ftOAp0EzrIEOih6llu/q3sngU4CaR0U1fJsLZ9//NGH04+/591pczRIeztbaTY5DhgkJKpgxxq8xXL2vKfojRvXI0pU+zYK3gl+ctLu4eGddOvWzbSzx/KqDAYzmMhOkhzu/Vv7lcOblycrssnhF3uM8rCOU+WRHsBMHshx0LKDtRjh6Q//PMi7k+COII6sAxp/kCe6oYR1OFAZArIvWYbKABQAjBweIp9wlh2QaasCHZiB40BdcYx8H0KPQApHsIpEwTEC4AFigThePxwqnJd8+FVz2BUAhjp71FbZRrmsi0AamZOOnHqcQXc89V56FyfJFoddeXuVzpw7xLpbkaJESi1zyLx+7jzKqRPYiOhlpWWn90ZbTqaxfNCBeHnKb+hItX8uzrlfo/cBhWLv1ioKi1Pkp4Kiuf8sg4ruADv4dADpzjI6jd6UMNU/B5hQtOwwH3RDBBH9jDKhizj+ABz9vqVoc9v+wqE05aUN6R9lHwR8oa8O9TyS2/XP+4k77IAZoBBlpV86YATYAL6IBPSIbkFfvifqjmXmROACOJUOkV3k6wBW5SwBLgBQ1yt9RXaqXL7sGJ0tJwik+trCRLYYoEYeupZtEJhcASBRD0FJTeoQLS5bpbroekAQcva+xXfq/eyJGPltbsQEmPqSgCMwls/89WGbSRnJCftF5DAHVnn7Aj0pj+ovEwxUVf4a19BJFsfXh8HNohRRhDiJW/s5auluBed1H1tpeH8gPyIHdZ22DVC03GicDyvy/lKCaG87+oXkfnQoeef8lZ/qJx3SNX4oD3DL9Sp0XWCxsh/YF8qa+2dePu19lv5X9hsfX5Ef0C/sdbV/KuNi3gc3Rbv5lhtcB/xi3GLVRdMHGS+bSEN0w+0IY6nLGB1cZtuxqURl1jpbHSCV88lt1jb+eFtKhiozkwZ53M/t5eMTkym13lftgm6q/GyFoWu19QRQ1GElh7XR/uX47AAWaNz2DKOy7e3tRduTr8oCABUUPdZ2SIO8Ikb/aUvVTWnLHtH2PjEYMHw0iu1nyj1FHYxju0qoTpmk6+oHWobvy+d10JL2FP33f/gfuuXzbjC7950EOgl0ElgigQ6KdqrRSaCTwJmWwDooKmao5fNPPPZIes+7fyQiRXe3N9P0+CjP8A/lxObIA710+rxgk6DozZs3AjopkkzLlABgulZL7OOQnVFevolDJiCanQPtV5UX5/LAzoEaPEW7o+JQyBvU03aghcPaBtBw7nDKSscep5Eyu0NR5sfyM2CLysl9ng8OGzCGsgJM9LtHlikfh64ljEQG1FP34+C5c6LvgQjAHcENInoBIGUkpEM1HGZ959EygNFwH6vtCfw75OgQjbQovxxKots8/XCcIkw4b6FQAi93St3x9LIARdlT1NuZe2gP5O31k9ZqP90aoNh+dTh2ADrudyePa5ZBZerr6aNHWSYZhFGnReCba+AOtkNRHNUykgeISjt4tCh5u95rT1ZBUSCMgw+Hl6X+OAjVYWfeNykb8mmD6XyXI2Wb7TO4BxDCb+hdCWCZaCj7H/ddunTpxJ6c9MMAW0dHAY70HQfp1JGAh4cBxRXBqWsBP+z9qf6o5e/AEuWp39T/mJi4cuVKNcF0I/4qIpQl3QICigRTXaUH999/f1J50TntJ6rribBSWS5evBjL7Vm2OxrpROujKD9L9dmXUOW7fv16QDaVjT0xiY4VEB2P84nUup/JC93HclrVm7YtdSui1AtYprYHQBNd59F71C0D5XzIEvIEirLlgcql/InEVdpASdLU8n8ilekftK+uxyZ6H3VbNjk+jpUQetFmqjvy8OhddI8ofkXJ7d/eT+ONcW3LdQ02RjKnvowb5B32d5YPktO+sOQPGM1jrH7bWDi9myhq9n3cv3WrnhRCNkAv7zOMGcoHmK92dai2aFuz/UGm1IXvlN7hYY7iZU9dxrPSzmPDvH9lUJrlU9oPt6tsIcPYV0YdA31dvugp6bh99TE773+ufS2baGkfv4Cf2AOidlmBoX6u97GUPABxjlznuQPb6/1d5VSfVtpaen7z1q16T1FskOrKthf0ZbfFjLvoGmM5Y95iHXN761p0B72IQ/IETnd30quvvppu3LgRNkh1Ur4qx0svvRS2QHImnbp9q5Uq9aa8VQEoD/YQObotAYqyvZIAca+vcqY0HI3T4WSaXn3t9fTHf/LJbvk8Ddv97STQSaCTwAoJdFC0U49OAp0EzrQE1kHR2fQ49eaT9NQTb0o/9qM/HActbW2M0uQoz/D3R9qTLUMpPZSPdSCSoOj+rXTj+vV0eOdOuu/SpXT+3F5EJGmfKTkDWvKtKLHjqfa7zKCwWUY3SNqvTQ++Ozs50gA4qqiA8qFe13lkG0AEZ4qy4SA5AMGRxenFicOR56AUVxJ3kB2quHNBnsBFBykOyPx3HEccUMAPDhvRPjjKcqo9qgZnWmUF5uk9zo87hpRBDumdat9BotTkdFFvoldIG9khA8AF0W9EtRCR5Q4moMkhiRwtpY0jXkIrOT0ORR0q5khR9pZtDszCmcX5cn3x3+KgmGpfVm9fB7d+vUOTqJe2iohlhE2EL/IiT9pMn9FLZAKwweku4RFOIL+7w1wuVXZQQd44wuilQ1F3PP33Eh5K9qRNXRw0Sn5x2FLKgIbIMI9G8vKU+Qq6qe2JkvR+Qr/GSW+DFPQfIBCRk0BYdJ5+4JCMvqO/SkcyJRoyR6qPwtFXvYj2BByRnkCjwKS+1zVEXSs9AbHnnnsu7J3y0LWAOtWJrRkoh9LA2Vf6RFzqe+UhmAkE13dKS9BBNvW1116r4Z/gqdJ+4okn0iuvvLLwu+CE7suRXNrORP2vH7D0gQceiPRVXkCM4IrKLb1QukSDZcAxT6+88lra2ztXR4S5HVa9WPpLv8DGReTZZJLOnT9frzJw+6f6qQ5E/+o3yVNlIPpXad66tR9brKh8ulbyYx9VonRVF7UtW4swDqjeihQF5qq8AEvslyLl2uw6+nXr5s20vbUV+TOWAIDY5kBpqCwqt65R2vpua3sr2keRogBBbDUgyGGz62su8zQ9+OCDSYcR6jcBdskHWC85qC0B1LpH30lG0gHtBxl7fFfwEpjN9crboZrKVF5DJHxpQ7BlwDkfo+lvahf2H2asZhIPm0PUNbJDp/IS7V79LAF4Q9+wYzrIDACMjUIXAH3YBAeH1EfycrtPu+f65QkxQWkmGdB/xjT1S91PVKgORdNkhe6TbVE6KiN2hjEf3ZEuqV1VHt3L9fosKHprfz/aV/1XMlN7q77KQ2XSPa6/1JXITrX/4pi4OE5JnkqDyUmiwTPIPYw94y9eOJ+++tWvhi6/6U1vivLoOtkr1efy5cvxvSZsVLYasOtgzjiFPj8/+vjHeOwHdek77C92Mj9nDdOm+mAFRfuDYUDRV169mv7kz/58JRTVzIJG8t/56G91POBMe0Jd5TsJdBLojGCnA50EOgmcaQn84jO/NOdBfBGIaFndNB0dHqSHLt+X3vrUd6X7L11Il++7mM7tbqfDg9tpd283Tp/noCXdr0hRQU496CtSVFD0zU89Fcv0FJUj4JYdtRxdI49MyyYBLXLwtCwxRyGN43tFlHzmM5+Ji+WE5RNOx5GHwKqcK+AIDh1OmL73qCWcZ5ww/QW6IQflyYO7Hv49UknXsJwP5xMA6VFIOBpEivrSOIAKEAAgqLzkpEg+RHfpWgERgKUDTkHRcGorwJL3Z8wRHUAVQA2AMMszy0trF5W2op1w2qgroADI5Y4V1+g7OfdqD+QM9GHZO1ExRH8BuIiooY09wkayos1wMmsQXO2HFuWb5kizg4M74YABcnAk2aoBWartVC6VlwgjgQEt/6O8RJvps8pBFM+TTz6Z9F/3CuQFrBkM0+vXrqUrV14OKKW6CQJQJ7WFrtdn6a3amUgloBhQEOcfOTgAAdRwjYM96Qqgy2FuCSGib1bwUe8BRUBuoK3DVf0mKKDvcEJVbkC16nb5gQdi+wZ9T79xIE8/AOw74NRvqn8AGosk8qg02owoMWADcIKl8xyyBDQDjqk99J++AQxQ/QEe9GnkqHslV/1/+umn4zpBC8EUpQPoURq6R31AEEJ1I5pTstb3sluyU9LPhx56KL4TIJAu6V6lKWigvL7whS9EXgIcyu9zn/tcAE1BCX0HnEQ3lN9nP/vZkKHSwZapjrr+kUceCXug9qNt1N8FJ3KE2mF65ZWXw14r7aeeeioAzNe+9rX4XTqt++67776IAFN6qoN0WBGsN2/eSn/7t3+fnnzyqagPtlm//cu//EsAYZXpne98Z5Tjr//6r9OXv3wl6cBocfQ7hyltbQ9q0Ku6azeK2GYw9pzOf3UtdRAI1Pe6RhNrArMsH89LfDk0KN+v/1tbedJF7UokZYZnsv1HUUa15a1b+d6dnbyfsuqexwZtbZKHq8FAeeeVEfru8E5KO9v5t/197XOc0tamgHZKlYmN9xtVNKjkoLIIZj708EMBkjQW0k+kJ2of6czzzz8f7UFEodpBvwGXbt8+SI899ljAOcle7SU4hZ5In5jcUrp6T9QydklyOIhJymG0AxMbAETsdx5HFPWbYX2WjSY0q2G88qbUXtgZ+sCjjz4a16tsiihUf6Oeqj86KZ1V/8jAMy8xV13VBuoH+q82ZJ/T/4+9O4/2rCrvhL9rnoupBoaiqIFZoKCYQUAQBETFWVERhzYmJq0xnU767e6lWattzdtJp6NGTZQkzoqaKKMKMsg8KAqizKOMRc1FzdO7Ps+531vHim86/pGVFfhdFuve+v3O2fuZz3m++9nPBuqT08yZM4Z7x/It1zzyyCMVe8kiQGkqhrM4lRe/J598cghc7eJ9QPXEp/7CZxZLOoB53VBVZ1cFjnbXdnbc2dWKFStL93n+ix34jFz928KG/pv9red4cA8e8pO4mlhu+/matWuHK23zjI7dZsExgL3x+TA6E9/EMzYmnrJJ/NERHhLr/A79WdgRc5555ulaVJwwflzbb7/9KkbQZxbs2C+aff6KV7yiHXPMMcMxt6rPnVxvQdZ/vbYE/cU7us6zCm1ZeBBf5syZU7KsiuMCWC1kjavT51evW9+efOqZdsll369t9SPsPBppAb/b2WRBFRhqA5Pfn/7kxwd4wAs6ExowP5DAQAKDIDiwgYEEBhJ4QUvgLW97R4Gi+Qk4WdWbWze36dN2bksXP9N2mzGt7TN/bttz912rUjSgaB2zNHT6dQEWQ6CopN5p86oQ586Z07ZslkR020L9L1GohH3MmNo+GNBswvgJRUq2Bkv4JA1f+tKX26JFzw4nCpIx2x675LXbcuiF3f+p2gpoIUFBT6oivGgHuOqAye6QilSKoCsJSECFAJldZULX19Q1xuyDof0X+oBP5sshMP1xiF0CEpAVnV2V1sbhxF9umB5hSVy7Ploj66Cf2j43tKUxVXH9rXiSxlTPBXwdTq7aiOqHpy9YQKftQcs+AEwW5A4U6Gym2y6f5Hjs2H/aWzIJdHdvl/z0ba1Lfrf18HOuUzcHAGJbn8DcZ94APBs3OaTFttXWpk7VQw89QJDxbdWqdW3s2G123a8wWbsW0NHNMWH8iAJF169nA8CLbn7fAzP8bfxddplYCTo7CkhRW+e3tvpM7trpahuog9bQ5EAbNHRVh+SwDThBs/872+jmJF7jkfX2YHuAU3JIFVS/IjIVnbHjANyRv/vxC4ByeG93UFOAJhVQXeVOB4xYVOgWMGJX/aooPRUDigZgja7d01UUdv1y418dnx2oxHj9znlepu2Ap+7/7gC2bd9HVglZAc8Bh2TAH/GXqsulS5cV/b6LPMzfgcab2tSpUwrk7E4x12Ozq5J0P79bsGBBJfJAC3rGo7ncg7cACq43vvkTZwLEGdNYEnj3AoQAE+4xtt/uWbRo0fA2e34LrAEIiR/iGr0EVEcrWoydmNPFzU3D/Kfqc/78+Q0wha9nnnlmGOgWd9etw2/XUxToZjy0AHn9DghujlSeubaLK5vb4sVL26SJk4ZB//g7eQFIjLPvvvuWbAEZZEjWBdRsWF8tMAJ49iuNE1+7SrwONE815TbgbkSbPLkDomKfWTxJnCXntADJAotxAnQtX+4wmG2gfuJM5Gze/O27AGqJQxZVKggM/eT+XEfmqa7sV8mRwdQdplal6tixHchoHrz6Do9sqyr5h7Yi5xmSBQCg3JTJ7Egrgc4WAaNsE92eLQGC3Zvtz7G7LNbQZZ4JWZCLPad1Qio44xf4z/buyLq/GOI6/8+ePbtAf7Jnz+byQxa1dX3rrx6wls/Riz5AKFkGrPR3QN+uL/lzbeeddxo+IJC+0YV3chOzo+vQ13/GddXGzw33Yu3bCJ3wVXz4if6jR7GxO129q2DstnJ31d5ZZEzVdoB3YwRkdB1d0Rnd5R2kv50+70WZPzG0QMqh7efoScyPHWbxx/XRt7Hwk6pl/47foA8vWQjMYm4H2ncV2+Yh+1SCLl26pO2+225t+rRdakHF53ghd3b0xBNPlL79+9RTT22nnXba8OJUVQtv2lQVngFFh52o90eemakQZsOA4gsvvLAWXd72tre1PfaY1abPmNHWrdd6ZF2bOGly27S1tSeefLp9+8JLCght1St4AIr+OhkPPhtIYCCBgQTqnXIghoEEBhIYSOCFLIG3vf1dW/tg1TbQyir61rbLzju2xx97uM3abWY7YL99ChzdecepbQQg0iEwW7dUxVyAm9Ejux51y5Yva8uWLq2DKGar3thke2q3dc8LN1C0XrxHjapT7Au4ayNqu/y2hKs7QV3y96d/+v/WS7AEf5999h3a0tsBEZJKYIOKBP9LNJJA48eLuntVLqhwSJIr+Vz9fRwAACAASURBVFCZmp/tE96Ab0k4krT0/w3USIWH+wP+ZCxzSP5S6dnfYttV4G0aBqCyZS7bPAN6RD/GDECKB1UWo0Z31YdJ2JKs59+p8sNjKmb6/I5Vvbhx46/pF9adCN6v9Ny+gg89AMjw2k8IQ2tAksgyiRg6OxBt6ICifgXopk2/AqL1AVG0J+lUKaqXGHlJ1lyH3/Q0CyCHllT49Kt7AWurVq6sfrcBWqInc5AXoIjOArxI8oxR1UojRla1qqrmyNvvVPIlwezrptu2vK6uCV0BIKPnAO8BFozj2gAnfRlaGAjYnWrMVPVEHgEDAwpEj0mw+0BOAIPwQd4BpAKqJEGu+8h8CACJ7YV/96ZyePsYU8DuJlVE00u+/s8CxPb89kHV8NKvIMZ/wIvohx4j136FLZr68gnoElnjP/bst3iSWEJvAYLwZRwgTFehuHFYP5GTubK92DXkJjZlMYVMxK0Asb4PiGce4wQc8l1sP0BHwNSAZf2FnVREoxEP5vFZf5GkYsI41VfdtvTECr/ZfWIb/vvbrt3XVTyObSNaV9GH/4DJWZjyWSphXR9Z043v1q5b16bsMLX0lPjg7/gaGURuwwtBv9IqpbUddtixrg9g3Le9VGUmLieu5nrfqxbdtKnTXbdA0z/wr6ueTFzO2P3nhEXANatXlzwSO4A2+Xd8NTYXHXZ8WiRZX4sy4T/2GZojqwBf2RHRgUVd2wB6cH96vqbiOQCcz92fHQTGLKC1dmKocF093JM5VZLsu/+cSDxIXA8fWSCM3BKD4kf+HdvzHA7IF9CwFn1GjxoGLuOzeT4kDuedwDxZ4GC3HZjXLRiQTeJqnhGpOu3bV98e8ncWSo1BVwGDQ+/29tnd19lMv6WPfwfk76pJ1w4vaMTPfd9/LgYEje4D4vZtZfvneskdz5s2/ZP4n8Wprsq5+z5VwrH9vA8APeNv/WdSYp55Ej/7ssCLgzQ3rF/fZs6YPrxTI7swsuvl2muvrcrzM844o5155pkVzxLrLSUAdv+5nqLhO8/v6Pjiiy9uV155ZTvllFPavHnz27777dcmTRbjNlWl6JYRI9uy5Svbl796gXrQqhQtcHSoUlS1qK3zg0rRF3L2M+B9IIGBBPoSGICiA3sYSGAggRe0BM49790FigZ4IIwuIWkFim7csK56ii446MC264xpbczI1ubMntUmTRhfh0ToKRpQtBKEZsvtmqrUWLJkcfUtm7XHHm3j0MFKqQACZHpx9mKfagDfqfzpEqCu2mvlylUFnPyP//E/2iOPPFrbsF7/+te3sWPG1um9QLk6BXXjxuFqlwAKPpOQ9asmUlnXgUxdZVgOcOqDUUn8/Q4IGuAjL+oBSHyfhDpyTPVWqtb8G7+Sk3ymerDbituZYB84DFDl+4BhSVrMVVWla9e1yVOmVMXb9gl/P6FNlU8fbApfDsICXPerfEJHEvskVwF8A8pI6jtetlVeBZgJ4BdQNTT0na3D1FSydJVO/eqwzJXkOMmyzwNq6+cpsQ+YFrAi4E6SwySqSYC3gUcqRccXKBoga3tQNCCBObItkA0VaKCX7kiATFcV5afPp88CisW2ttdlv8KnDxwGnFRZF+ABDf3En9zZUB/0i27Ca7ZVB1TtA/sBkqKTyDrJuGuNnaR5e+ByyGi7g9R61VSx3Q6w6arg8tmv2HkdFOUwnO77ACmxA/PnIKX4VXQff+ffridnP6kU7bdliO34vm8j/o4/BkBOy4XYDhDRZ31QMkBXfKi/0NG34QB8bCqAVNpNAAh9r5INkMCfUxFp3Og5gFa1axgC7TJuQPf+Ik1sPTFQ/MCjOfCYdgJ46A4Z6qp4xcHEM8AFWlIRHWA7IGMAJzSpCJ04sav8TOsAdBkj25wD7JFB+CiZbd7cNMAIDaE9oFLmiV3mORUw3/UWzAIY5tmVWGJcNMWeEyf6AKtS5dh1v9IvVXEF3vf+zxyx1YnjJ9T2c2PnwK3EkgChiZ+xv/h2HRS0cX09v/Jd/MO9fUC2P1bkBBTtQMPuQClyybZ/n8c+YkN9wJNN1GLeeJWwnZ+lgtA48ds8qyLDPnjsu7QsCU9936c3vKfyNcA7uro4aafFqjZpctcvFw25J4tU7o/NxOdDi8XXDvTctqMgfMXmYiuRT/w/tKOlA8e39fNNn2DXWETNu0DGck/3LO0OFwsojWbjhI/Ehe3/nQUV42WbvbnyDO9/v31cDQ0V07xTDIG4iTuxozzDs4ga4DWxghxSBZ34nveb/qKR+Jd/R8eZi/y9uowfN3a4UjfPKtfQwUc+8pFajD7nnHPascceOwzeV1uDcePaapXuwztPuveB/vtoAPB+Gwe2AmD/xS9+UdX19DBv/vx2wIEHtUmTprS169ZXT9GNm7a0z3/xKx0QOkJPDlvn/R5ZW+jrgMWhnqKf+atPDPCA/svZ4O+BBAYSeMFJYBAEX3AqHzA8kMBAAn0J/N9A0XVrV7dxY0a2ww89pO2y0w5ty8b1bfas3duUSRPb2nVr21iVgkOVopW81nbjte3Zxc+2JYsXt0kTJ7Y9dt+9bVjvoIuuz5YkJKCoVf2Aol6Gu61x3TZRBy9JpAClH/rQh9qjjz7W3vKWt7TTX3Z6VecBXydMdPLuttPrk/QkkU7SlkqwAEtddWX3Em6eJGMBlQJe9fubBQwJOJEqliTNSRgDmqayKKBMXvjzu9sqbCv+tlN6A8YEpMzWyVRuhL66Dv0jWtsoARiqVEsVSuQMBOkDaRm/xiFn1bq9k+G3n58+JFRVyTt0XZJIOuy27wZI76o/+wBxEmJjBEQKL8DcDtDoKo0jt35ibd4AEAEMfFYyV602duwwmNoHfbfNsbHGDiiYsTsaU+m4DRzrgwoBBiSW5ksCm+24VW2iX5mEawjU3l7HsY0AhJGv3+hKIhyf7CeE2/yhe1XpL1x09ozurgos/MbmAhykV2eS/+0Bmj4o2wefYn+5LzJ3fZJo17Cd+n+okjXgQ8Aj128PcA/zshnADbzpDjX6/xsjY/XjVp/WVHf5jL/HBlOl3dd5bDhjBvgPAJX+uP5NdtlOnCqpxJf+QkiA8Oi272/8NwerBJSsKsmhnn1+9/0ldKVKMkBdv5orcch8QFZjGDMAdvgN0BOeI5fEulRAAxXcn23+YkZAlACc8c0Ayd1ikp6JK4a3a6cKGg8AEf+TpzESn37Fv8aObZu2dFuNE9f64G9icD8u0Fdk5HPAYECb+FQfVMVjH0w1fqqIq9p+TQcWpyckmaXiMoDUr4vfoWHt6jXDhW6pqguQEz0F8OqeNd0iRucD/Acou264yj06y7Xm7h/201+o0Eux02kHzgXoCuBnLHwFcA/42+2+WNv1Bt4krnXAo3/3t9iXfw9V2fsdu44d9Z9F0VHiRt/n0hcy9pW4CszUd9xBU/2KzgB7AXUT1/vAZjdfB+ir9E3sSCxIZWwWjBKf8x4QGXk+JQYby+fZLp7WFuEpOt8WA7r+oUBp/GbuPggaANvYWRhJFa7r6Sa+7e8A97GRxM8+DcPPio6g4QWp2Ft/kST2Eh/r+x8+t+etD86ioRauh6q3+zG609GItnXLlnq3w5uxvS8EDBabPvrRj9Y2+ve85z3VdzQ81gFmdn1U4+Bt7w99UDQ+kHe4xBfyVckOsNU71mFru0yb1ubN36dNmDCprV6ztnqKrt+wqU6fB4QCRev3ABQdJEADCQwkMJDAr5XAABQdGMZAAgMJvKAl8H/bPu/0+dWrlrf995nf5s/dq+04ZVIduDR+7Jg2fsL4tg7QOarbvljJwghVjOtrq+SyZUtra21AUZ8HOLB9vrZGjhtfSWKqQLoKr67nYKq2li9fUdvnVZ/+9nt/u+27737DANrYcebeBsRtn5T1wZl+gtG96HdbCiU1fvpJI176FZYBcpIg+J25AhjluwCSSSoDJCX5SRUXeUgOJMd+cl3Gdj9QQRJARqmSM36BB6NGt7UbHKrU9eR0fRLz0BAQ7FfA1KHqsEokVeQO6S6VIH1gL1vvjB2wIRVldNhd2yWnAf5cl6Qz1SgBlQI0+DdArEu0tlXaZu5h0GGo52IfNE1yLKmaOHTyd7b6BvAhn2zL7oOlSbS6JNr2ua6naCqTkjT6d2Re4MHQVsQkvAWQjhpdfcwCikYGfdlLurf/vK+ngAkJQvGPgKlJcLcB6Z2tBxRMz9m+vWbM2ERAI3NkXOP1wY3+v2ProZu+A7r0gbfig8/3th1vD4D2wfw+mFUgRW0/7QDxvs/4Llv06yCxoe3VfdsIuOF3tm2jLXYa8C6+ZMxUEIafgGGRZR88i2wC6GTcgCwBfRIj8u8suiQWSNzTQ5MNBQBFT8Cp9IgMOIN34wBU+3xGf/05XZsKwADgAa9SkRcQp78w0MWubYcUGRPACShBbw7icV0qPuM7bD8yt7BQ/aeHqnD7VWaJj/34nthQYPSECW3tUD/T6KcPRPo7fU37Phz9WRgr0HhkV2Xet2Fzp3Iv9twHJQvE2tQBPuJv9BUZ+z66ivzKZod2VcRfbZ9n/30ANz6bZ1p46gOFHYi2oY0eBci3YNjZRkDRPFMA6qnyNafPt1X/dW1D+osy5JpnseuNmwPC/G189wesHjtuwnA1re8S2/s2mL690SddpBUL++7P149TkWlsNCej5znSPQ/1Fe9iQJ4ZiTWhJ76YeQJSV6VtAer/9PkTOhJrE1czVt8+yCUgfkB39+egpiwK9heEutjYLfD2e2JHvv04Ht6i41S/x4e2HzdxN2PluR/Qczhe8ble65IAn/Fz/46eIwd8ZsElCz+5L3pJ/Mj8/m3OVMtvA29H1U6L1c+tqu/TlzmV7z47//zz21133dXe97731cFIeX6gY/mKFbWoGVA0z4f4Sd5ZAibnXrsn7BAQG9A2btz42jEzarTFy63VUmjjlq1t6bIV1VMUENqdMR9gFAo7srbO63U/OH3+BZ0CDZgfSGAggSEJDEDRgSkMJDCQwAtaAv+3g5Zsn29bNrZ5e+1ZoKjeolUxumljnT6/et3abhvxUI9IoKjtgBJsh1gAnWyfV02gqs2LbleNMa6rBh3TVaj0AT/Jbk6aV00IFP3CF77QfvnYL9t/+k9/WC/XtmwuWvRMmzTZlruu0qBf9ZCKHL+9VOfFPgmVF2wv0wFFJSJestGR7ZhJvvtJbpLlJMEZt5+wddUrXV/MgB+psuh/J5nrtvd3PQkDdm6rJOpOL5dABPxJJVwBPCNHtQ2bu+17+OpXXEUeAfYCOiSxDkg5xgEEQy0T4gjb85ITi1PhExrSF7Y7KbrbvhlQ1vjZut2v5Aoo19lLV320faVov9owgFkSvdxfCRRwcAgglpynAsy8wIJUfGU7Yh+wS4URBH7sUE9b9BvDdwFU0ImGVAzmII+q9Jswsa1b73CU7nTe7UEP+oi9BbQxbiqK0JVtgbGVPvhrPIloH5Tsg0P8DKCijUH02gd9k2QGCOjTEh33Abbwug106CyiX53XB/V8t96p50O+3wctA9yGrthm4kTNsbVrkwGcCwgUcC0+2Achfx04kArPXJ/KJnJMhVzAxvhVqiBDGx8LcASECpBPx/pxppdo7DhxBg+uDWgSefvdX5wIWIeObCEP3ZG1MQOidYBZd21Out8e0NweII5eIt9u0aED0IwTe+5vzRVnn1ulUrLTs8Neso3a37b2Z7EhNpBei93YY9q69WuHQb2AYIk9rukO1dsW38kFb+UDY8YUmLFZxeRQL0Z0BMBBO7/ug2L5Pj6xaaN7Rw1vu408I7/4S9+O0dCB1xvaqNGeV12s6m8v72+xTwzqj1H+o/pMrB+q0t82bhfLw3fipvETO7t4sKVt2aw6sNN9/xkVe6D/VMrFLtAmDuG7q2ocV4d4kYmDtNCRal9/02Voz2GEPuN7KkWdkN5fIMiChPHIP/02Ez9TEZjr+s+L4feAoYUO7RX88LFUE7q+47U7UG7ipO4gMfe6hi58jyZbpV1PhlkcDKCZRVbPIffk+vg1GQDQ8uztLwhFvnkep62E+fO8wz+gLz2gzZ8Fgi5ebRmqjOwOKsy7QeJoFhT7YCLa8jw3RlVMDlUQu85cZOZ54yftf7JoFz8pf2dDQ7Gm//yPrmNPeTYF5EwlZ6o6835T72OjRw+3LImtppo1hzQFeCd3oOj6dWt/pS+pU+x322238rFPfepT7Yc//GH7/d///aoUTTuZ8m0LXhYUhnb6bP98wkcHenaLknhWIergTXqgWz8TJkysxdFNmz1HtrQJEyfVQUvPLl7aLrrkuwWGbrYpBDhqa01tpR+Aol3UH/wMJDCQwEACnQQGoOjAEgYSGEjgBS2Bc956Xp0+n//zQl3Vi1s3t/Xr1rQ5s/do++09r02aMK7NnLZzm77LTu25lSvqZXainpdVbbOlTuHtKtY2VjK1csXyelnec9asSpzXrV0zfEiOXqB6yjnoyEut+7PVsQOTutNQ9Ywzxre+9a32wx9e2z7w/g+0+fP3rmT/hz+8pv38F3cNJbjdVrQAW5IJ96MH2FlVqWPH1mcBo7ptbN3BHpIRlajpQRdgLKBEEvxUURRAs2Fj3Z/x8hIfEDZJpOQoiXESIONOnDSxrVi5vJIw8/sxVpIm125fAdmvoqGzdUNVLgGB8r2xJH4Bb/07yU+AOd8BRSX2qSrMdanK8HkfFM2/uyRaZUaXSPkJCJgkzPZOnyURT/VbqjAl85LzfuXRNvvrAOUASpFtn3ZJoWSIzIDwSazRm96NePZ5qggDAnbJ99qq8ho3tjuZnDwD+qSKJ5WjxneNxDCJ+9QddmyLFi1ukyZPGe5pmYQx8khwYYcBX9hQkvwks+jyEzC/X6UWngMOpIKqa0ehcrSrkgv4h+Zs8Q+/sQVzBMTIHO7tVyf1QaDtAak+eKMKvMC2ocrV8BpQoIsFXZVpkvp68UqLha3dQVsFzmzkS2knsa3yOT5srAAY4cVnkuOu4rHToUTZfAHfAir5LgBr/FOa7PP8H1AvlXjG2HXXXctGARUBXujIuB0w1cUXoA+6AgZHBsZIT0ffkQMbcr8YGRDGvYkjAdDJo3/gS2QZUDbAqLH8GM9nqdhKD8cAKQErU+klxm4YqnQOAJlDkhYtXtl2ndFVKWZh5Z8uGoxsm7fYtr1tC2/sLQDMihVr2oQJXd/GAG9drFel2R3cztNhPAEVN22yuPKrvKeytbOfztL88pgyf2JF5L9x4+a2bn1r48byqa66ug/ud6BoN+/Ysd136xXdVwzubHTDBtvdu/Gjk+5wne6ZUfZUgN+a6u0LsPF5Dtdx6noATbajD2IqK7vqS20F1ldP4zxfjA9s7nyn62faByzpjr6NnSpmgOjcuXNrjHvvvXc4TgVQfvrpp4e3xQP93e+AHduMzbFy5fqSw8SJY3+lf7GTvB1QPnHimIonoQXtxsh2+/h9niGJ2YmnPs8BX/GZbpFpU1u9pgNd2WwqKuNHZMnvLPqZD5/s0/fu1z6HPKZMmVzxn4z5ViqZp0+fPvzcz/MxcSgAqbk9B4zrb+P4P/abKlc8GjsgrXhFduYUcwJi5vnFNoxJJ9ldEGDY2HkW14LE1g78tABDZnh2beJzFjXIMXR1i6IAxV+tgI+NZwHJ+xN7StzPInEA5IoXk7vdDAHAgZrmRoeenatXryufmzJl0vAii+sd0rjDDlPb5t5hTuTlQCUHK7GTv/3bv23f//7323/7b/+tHXzwweUz5FWHYaoOFheGQNH+syHPKLE3W+XdhzY0+SzvEStXdYfETZm6Yxs5akwdfrhm3fo6aOnyK65qmz1n/G9HzdZuMbZbyB9UisZ3B78HEhhIYCCBASg6sIGBBAYSeEFL4M1vefvWJJK/Cg6MamNGj2zz581pq1YsrVPn9543p40dNaKNGTWiTZ7YHYpg4b1/0ECX0ASk2dD1LquEymFAXV9JL7Myge7U5HFVcZFEKFUdeanvKp02tC9+8Yvt/vvvbx/84AcreZBc3Xzzze0Ln/9Cm7PXXvWibDw9ppxQ76VZUqSqwA/AU+J40003td13370qGX7y0zsqYVm8ZHGbN29ee/DBB4dPnpXkzJ49u6qlJJV4zcnWaPL9LjtPqy34qlkBEK71cv7YY48NAy3pqdnflu1Ff5999qkDBtZvWNcWPfts0UgGS5euaZMndwn38uVr26RJXQWiZKhL2AGAq9qoUd3hMiNHdydD95Ox1audWj2urVqlNUAruhYtWtrGjx9dyfSjjz7Zpk3bocZdvXJVmzplSvEGBNhjjxntyScX1bVOcp06dXIlQhKkbKncVpUGCFXBMaLNnr1X9Q7DQwdydtUd5EY+69dJvLu+of6dpGfLlk1twsSuR9gvf/l4ARMTJnQgxMaNes/aHr25TZkyocZetWpDmzFjh7Zs2YrqJ+v03YmTJ1Uim4ocMsfbkiXL25577l7yqSRyxIj21FOL2syZ09ojjyxue+w+pe04dYf2zNNPlbzZC5myM38bw79VX5F7tn9KUlUrr6lejpuqVUQS3VWrVreZM6fXZ+7pg83moAv3P/30s23HHadUkpeEFI1sbc899yz5sGm2eu+9D7RZs3YrW739pw+1Fx2wR9kz+tDxwAMPlD3zq8cff7YdfPC+7dFHH22zZs2qsV3rXnJYunRVO+ig/UqfZMZXAuSS30MPPVQ8o+Gqq25re+21c4ER6PH5DTfc0WbOnDTka2Q5pY0fN6499dTittNOna0ADsxlDjLAg3Hx6jPJcmx2jz32GJYvGu+779F29NGH1nVPPvlkJdI//elPy27NTz7+NtajjzxWVXr77bNfu+OOOwpYMJ4DOPbdd9/y/fseerqd/tJja376J5Orrv1RO/7og9v6jevb4iVL2rz5c0u3gCLf3377T9qLX3x8yRCdAVZzmJPYky2ddHDPPfe2gw8+qPRxzz33tKOOOqpky27Qagy6AUgFBOevjz36WDvwgAMg/6Vr8SkVUa4DogFd9t577wK7gALkEeCLLTnE5JBDDqn7xR3f4zugmc/Q6/9bb/1JO/PMUyvOGXvBIYe2H//49rbnnrMrpqL9uOOOq9Oiyf7II49sP//5z4t/sqWHo48+umRdgN+G9e2pp59sCxceVtfxGfoWC1/0ohe1W265pR144IFlK+TLjviFH5/dd//9bb/996tT6PEkJnZtV5bVPE6uNg9bJAcxKie745HtP/Tgg23BIQsKfOID5hFfU4mLr+5502rcAk+mTGm33357W7BgQV2fQ37YZaqE07ogi1JZOBCD6IGMyJ+tvfSUU4bt9cUvfnH70Y9+1A466KC6Dj/s/84772wveclLiif8kMWy5cvbnrNntZtvvqkddtjCdt999w3b+6vPfk09q7rqvTF1/+tf/4Z22223le3vt9/+7Vvf+mbbb7992oqVXV9X/IvBeBAT9t9//+F+q2SAF9/xhWOOOabGZGdopI/YAL1/73vfay972cvarbfe2g4//PB22WWXFf1kaP60JnGPOdk7uRrP3/zv4YcfLt75Dftg33yKvd59990V88ePt8tBH/L1FRd8tmZNV1HrM9d3z6zHhquyFy5cWLbw0EMP1qLFxIkTyibpnI/5EWvxbDw2ScdZ2EI/muh4xYplpQv2TjbGdW1AfHoOGIsm/sbOu6puJ513c7of764VR/JOZX500YfYYgzPlwMOOKDaPkyePLU9+vCjRQ97SWUkXfm3dxB0xn/Y7y233N72339+W7lqVZs+fUbJ33h5R+mefUuKb7o1Bt79LT4GLPfviZMnDi/Q8Fv0+3nqqWfa5Mndbov0XT300EOLjh/96Gft8MMPqkMu/fuJxx+v3ypB6UsM+sQnPlH+/8lPfrKe27/9279dscWcWSDcYlFWu6QhULS/AJqq0SwWoymLQP2FOgvrI0Z1FdOtAVm77fMbNm5ui5csa5de9v3eAUvdQUsWYiypqNSuWtsRW9vgoKUXdBo0YH4ggYEEBpWiAxsYSGAggRe6BICiqRLNS2lXjTCmjR0zqo0bO7qtW7Oqzdlzj3bQgfu3SePHbgNFbZ9VKTZUKeh+P4CybJ+XTHdbklW9dBVcEj0vpJMmOQRo24FHXpazfThgUpKsv/7rv66k8Y//+I8LyPHyfu2117ULvvb1duqpp1VCINmThEuw99prr0p60eRF/IgjjqgXdsmHhDo862u3fEW3bVSibF5JmIRbIiehkGxKDiR5Eir8AF933knCM67df/8DRbekUNKIZ3NK/A477LD6LdFy+qoEBrAjOXH66tU/vLoSR+Nm27d50CPplqhIAtEsuUi/P8mW9gQTJk0oHtF33XXXVTJqHN/jATDTVcOsK7mjzXf6fLlv1+kzCpQBlCTBldyY98orr6zEONu9Jd6AE1UgvqPDWbN2r+1xgGv8v+1tb6tHK2Bg4cLD209+8pM2bZdpJSOgaLYp27IJvHjlK89qjzz6cIEdkjiAQfRAhz/72c9K3oA9Sb7v0F0g9kMPtRNeclLxKCnzmXHQ6TN/05/v6JR90Rt9GnevvWa3mdOmt3vu/kWBGEmeyZktAZToD8+pNqVHSXAqacjsxhtvLPuSQJMbYIRM2KLEHC0SaTJGG90HJAAUoM94klXXSh7dJ9Fnw4AX96ABKIImNuQ+16KVjsjfvKeddlqBGcZGA0ADyETvl156ad3j2osvvriqeiT0xudX5EtHZHThhRdWoutaib2knl7ZEHvDwytf+cr24x//uGgzn4UK4Ja/VQj5nE0CAowPMEg1IX5f85rX1JjsGn1AI0m1a/DFZwIEoZEfsAfyfObpRe3eu+9uCw87vPhGJ9mbK5Vzetq99rWvLZCA7nwO8CGPVc+tbI89/ng79LAFxbP4wP7Ej1NPPbX0f9VVV5W8gCxd/9/upPbw4/PohM7QfPLJJxefYgCbJSfyCwAc8IesTj7xpDZ61OiyDfIxNlr48rkJpQAAIABJREFUrFhhTPoW+4Ak7MF49E0f9AzEEm/ZNjt2H7unJ8AEHYov3/3ud4djEHDm0EMPK9sAsJE9XyVvvsYmjCVOsFl2zuePP/74ohWwBcy68uqr2sknv6T4Nga63M8fgG5o50/sGg3AIf5DF2R42OELS+7kBXThl+yC/L/xjW+U3MhTjDSGe/Bqnle84hXt05/6q/aGN7y+7CUAXGIketmXajU6BKDxJXGVT+81e05bsODQsmVgFxrE8bRJYLvmxy/e/CZTOucn9IVHNgeUNsaJJ55YfgtIpEu6Ys9+++6GG26oscQwejrj5We0b37zm+3MM18+DMp//esXFL3AQfrfY/c92s0339LOOect5ZP0vttuuxeY+vKzTm/f+953y8fQTjZ0c8kll7TTTz+9ZBaQ2fMh3735zW8uX802e/rFGyAWoM13X/WqVxWf/Pnyyy8vXyf/bFsWb/kVuZHZCSecUDGUP9OFa8UidkmvDkms58G0aWVXZ5xxej1Dli5dMryoJu5YJL3vvvuHF6FU9tmGvddec8r32bPrLr74oqJJxe1f/MVfFL10yccvuuii0tMb3/jG8hGfkzu/4JPdAY5dC55p07ot2eyO/5OD+Mpe/uEf/qH8ix3jU4znF3x75aqVbf78ufUcE7/ZVUB/9LHrgOziGuDSvz3fyWrM6LHt8V8+2dauWVfPpyzmsQ124roAmuhli+gjQzZw550/a6ecckrtoOEjdI0PPixuods4FmnoAj3eJeiM/2u7stfcOW3x4mdLb3RENuy+3m923rlkiC6881n+67n6ute9rsYXq9BDLuxcPCGL//Jf/ktd+5d/+Zflq0BRsYOsssBbh0R5d9RJJT08hnYSBBTtt5voV9DX9/qBq4Id0fVY37p1RIGhFhECil500WUarw4dsNT97qbqQNGqMh+Aoi/0NGjA/0ACAwkMQNGBDQwkMJDAC10Cts/3ZZAtpBINoOiiZ55qWzatbwfsu3c7YuGhddDSuDGj2gT7Er1d6uU5dMhPtmnaKu8l+tlnF1Xy4iXbC2i2WncVqd3WeYmfpCer/wErUxmQShaVB16ygaISFC/ql156Wbv5xpva3Lnzhnv/eWGX/Eh6XSdBBYBIxAMEpiq0qrjWrWvPLn62AA8v9qqysq1V8pa+X3jzgi5JcS2QYtlSVW9dxYkEwnhXXHFFJcuSFwkmUApggF5/SxglIOZ5bvXqdsttt1ZCC0gALkmc0IkHY5CVOVNtJVkxv/mq+nZzd3gGEEPSK9mS9Ehk08NOcidZ8z8wydwSJMmKStEjDj+8gNtUErkf7xJi4LNkRvKfpF7S2fVR1AevO9158uQp7frrr28nnXRSVa9IuF/2stOLlzl7zalqugcffKjoMj7dqzw78sjDCxSlE/Tgmfzp6wc/+EElYhJrwCNQiQ348f0TTz7Zjj6uA3GAP0AAwEQqiSWCEmiJWFXmjBpVdoEG16vu233mru373/tugRCSQjLwN8CCXtmQpJrMJYi+pw/jBGwgJ/Sj2//AHXyzffYLiAESAe74AjlKWl0HTHCtMd0LXJHoS4LZj/nRRS7uRYux8IlvsjE+u2cTV199dYEDrjMmXQFCJbDsADDGHySRQNEAOmTDPrNlknzJGgAA3EEbO2UHAfBTccZ22Cn9kAv79zf62YZkmYwk5LVtd4hW/vaGN7yhwCZAC5unM4AKOoBpQBx2DaigS0CBMfnaqpXPtcceeaQdfdQx7R//8R9Lv0Be8mLnAJRvf/vbBYqmkhzQTh5kuGz50rZ0+fJ2/IsBUGtKjuRsDrbEp8iTvACkfJBOAUlAI2CDv6+55pqSY05DfvnLX17xwb/ZGl2TB7+jF3wCN4F2s3bbve28087D8hFj8E53ZOHf7MV47JgexQl2yKbZFP90HdkDNcQIc/FdOsAruoFvABPAGdnuv/8B7atf/Wo7+OBDSl5oY/voBgoZC5hD9uwA0IRP8kWHGH7JZZe2U099aQHJ2S4OmAEKovOlL33pcGUl/aGXr6CN3Zxy6ksrLolHwDhydj+aAXH4IGO8sx1/s3O2b3HmTz78ofbhD3+o5gjQaGy2KvYDi/7sz/6sADn+8/Wvf73sl75Pfelpbdq06eVrQEv2nIpv8gFgoSP2wg7JgR+J8+yZrai6ZMt4ID8gEf7FD/FeTPaZSkt+wC7J2PWveNUrKlYecMCBBa7Tg+eaGCBekrNiNguA73nPb1VMpL+dd96lto+fcOJx7aqrriw+ydE8aKS3D3zgA6V/dn3eeeeV/i1y8QnywA97d5/4Ri7kwOf4kzFTdc2GX//615dNZkcAv05Fag69SVwSg8SKVAeSLSCW39A/no8//rjaMXLXXT+rhU2AGpuz0HjTTTeXH3QV8BtLNieeeFLdTzd87Lrrri1dzJq1R/mgWMg2xUx01S6VceOGqx2BhmT/pje9qXjgz6pM999/v9KfvuVARvcHPCdvejY23sUqvkuPwNyXn3Vmu+22bbHWM5AfsGUy4y9szU4XduI7Y6Pf+WQXXXhJO3zhERUTUhluPrIwBzsPCO1dxHieF2Ls5ZdfUaD/XXf9fPigKL4vXuEnPuAavk029CFOdAvEE9oJJ51YfODZs0FMEfv5PztiP54VYoA4Qx78ynfnnntuPRPFJvLmKxahPNN+93d/t3wZWI3u3/md3yk/yI6OqqQd2v7/zzWyS0uefluSAKZeXEeOBnR27SwCitq5tHHTlrZk6fJ28cXfHYCiL/QkZ8D/QAIDCfyLJDDYPv8vEtPgooEEBhJ4vkrAQUvhLduTah19RGsjR2xty5ctaVs3b2gHH7h/O+qIhW0n26lHjyxQdIvEceLEqhbNdlIvp8C66im6ckUlHt0J3A7+2Fgvr10/N6d7jx3aSt312MrLboDRvAhLClSKeJH/vd/7vUo4/Xz1q19r9959T1U8SZqBKQEBJF2SPMmapEQyIUkHUuBTgqAa6cmnnqptoJIFSYEEQDIBDAFMSKqyPVlCLvlHH+Bt+bLl7UUvOqgAQXNIes2rikPi95WvfKXGSj/CVCRJaIA3qiQu+OY3am7JNZAQcCChMT7+gYLZ1mZcvVXRL4nZcccd2iOPPVLJlmTMfWeffXYltsAESQngQbXMd77znQK9fCbppa8J48a3u3/xi7Zh/fpKcC644IJKyulLNZ3kEXgIWIs8zCuBlpwCQ7Zu3VxyPeKIIyvZ66pjJtb4EndJ0Otf9/r2ta99vR1yyIJKtrpk7c6i99hjj25f/srX2sKFh5RtSAglrEnWVTwBCCR7bERSCihgX48/8UQ76uijGWoBfEAScsC7+wEXZGM849JlAItKyo87tmTwnW//YyXDknhA2FlnnVXADLmTFf5U3UqoJfeSYkkmOwBs0hsZsWuJLf7YCXtBh4QewECWPgNyAZgklpLNr33ta2UD9Ep+EnByM67PyZU9AXXwB4xDJ76Ad8bNISTmNRc6gUN8QnIObAAmBWglazy4lq75CsDMZ+RsXgCWBBvQwT7Zj4Qcr64BpuAVuIIvcgdeA0tcS3dslk1L8o2fvor8kJ2m6phNoZEeyQVIIPlGhzH9GBMwwUerfcHqtW3R009XpSgeyAcoT4/AEv6DHwBEwHQ+zZZd99zqVQWKHn1Mt92drwBN0UUuaKUD9wAoLASQJ/sDLAEQajv+VVeVHoB25uHbwDD+zu4AVPjl92wSrwAGepsycVKbvefs4QWFVFWyK3TwEbbJBsQRccx97N/YbNNYFhTYNprYAL2Yh+35WxyhD/JGV9ceZK+qPDzwwBcVWEPexjdPKjf/7u/+rnQtVvJ5ICffKbCubW0/ueOn7aijjiwdkQXd8PFUG5KL+A2Upku2zj7YPVt6+SvOKkCLbwLs2AlegHYf//jH6x6xnT2TBz74Att761vf2j71V59sH/jA+9tDDz7UZu46s+KbHzzf/Yu728mnnFy+5h6yJEfz8+3XvPq17YEHHixgh327lx+xm1S0A3rERXJjN3TBjwDa5E/W/JGPBJCie3ESH3RPP3zJGAApP+TPvs4868wCmlSuWSxg43/3d3/f/vAP/7A9++zirhfops3t+utvKODQHMA9uyyWLFnc3n7eW9sdd/y0fIZPo4e/eb7RFX/nA54BaKFfNopmdLJJMYcMAPepJgSgphUAHdA9+oF0/MBvOsxCAjqzM4Ne3UNe9MV+6Jct8BW2oYJx+vRpBUjeeustVSn7uc99ruK1g+tUitK5mDB16g7lmxbSxBr8icsqZcWtww47tOgD5rGzgLd8TcwWC9g3v8Hnn/7pn5Yt0fMRR9jN0FXHs2vArTguDrETcda4fJr98Au2jw++esKJx7crr/xB6Q1dbE0c5Id8i724zqKuMTwP2IIq53VrN7RLLr60veKsV5av0h2efYdPPi4u8Uexze/Ee/b1gx9cWYtKF1zQvUN4NrINPHiXcS0duIYdiGXkhnd8WbxecNihVS3JHrJ4kzZEZC++pK2Hz8U99k+m7skCqTHxrzKULN75zneWfX36058ueQJJxVw8iRHVgkcv+lpY795A8/6Z1gX+7bp8npY7+e3FddOWzQWKdofojazDltiPszqdPn/hhZf+s6BorTgMKkWfr+nNgK+BBAYS+A0kMABFfwNhDS4dSGAggeefBAKKDq++D50OD8DcumVTVYuqFD1wv33a4YctaDtMnthGj2xt/Ngx1WDf9nN9Hbst8du2z3cnnHYn6gYUdVpsToDuDokZNfx/HxQl5QCixpTA/s3f/E0BVcA7iar5vvjFL7WrfnBle9/7freSUt8DEyUG6QMmKVLJoFIGsCFJA6r+/d//fSWrTj++7vrrqppMsigxkJRIToAHqiwAipItP5JAyWcl5kuW1la/HXbYsRI/40oOJIte/rM9MYctkImkSHIjaXL6MlBBBUW2x7sW2CVZzYE8dCOZBlBJbnL/AQfsX4dNSQIBIpJ6Y0mOssUYP5Ix/PhReQNYAvSg58knnmiLn322AAkJH1lJsIETkr+ut+fGAjZSYQrUk6w9+OADbffddx3qQzaiwChg1hNPPFlJ81FHHV10veWct7SLL76kknpJt+TbdlDXAEWvu/7aYRDXNjsJYcBJlWx0yoaSaKpCIseLL7mk7TVnzvBpvZI0dAMV6QufEluAB5CJTQAV6cnvY489pu2y887tgq9/rUCMHIYCEEMnmQfMzDbybINNBY2x2AfQgQ7RDRy39RcQ5idz0o/k1lgSdjxIIIEBgFj2BlCQPAJI0puQTgAJdKp6DrhIVwASugjYKrF2DwAL7wEabQHlMwC9VL1JbIEkgAzJPj2ji9z4W6rGyBRf5GEMIBtAUqLvulRvAnkkyvyQbQES+Jvv6RsYBmRBN9+gS0BawETAF+AC+JHxjWVOMgHEoBVwgHag18oVq9pDDzzQ9t1nv5orVdCSf/7DRs1BtqkCdB95kdGatavbfQ880A5ZcHDZovnQ6x4yZg9swD3kQzYAPzZBD/gFMvAx/kP3AXrRwJfxab605KAfsY2PiSVA0blz5tYY9G5OdsKujGE+Pg3kwo9r6CBtNcQYQBIgweeAOjTjA/jg7yx0AGP4Dl6Ntc8++5a8gaPoE/+AK+Z3jXnZMb6BO9k+zz/pwkFr99x3b/UUBUrRG3CcvZALUCgVtABAY2iD4l72Ye6FRxxe/imm8Zv8zYeNCZjJ6d9AW7LjM+zlve99b/vb8z/X3vWud5aNkDUduCaVtuRMtsZnQ4Bb8/CdXWfuVosz4oKYaQw/9MYXxXHz8298sAtAI9unG3TQd0BRPiJGA5LI0TPBdWIP0B44lQpG89Chno7kq1qXjsUrYJd5brnl1g7oP/GkAkVnzJhZ8dm8zz23ul159c3t6KP2L3CUHwEe+T0a0EXOaEaDhQG2h5b0tEYLOXnesBV2QgbuEyf4DR3QGxmkyph83eNZ7nnCR33GH4zJJs1nLHGMbNmzZzB7FMfQp33JTjvtWKDui198QlUZ8i0tdRxiJD7RxaxZe1Zcnzdv/nA1pXlXr35uyJ6fbeef/7X2vvedN9ziANAu3tG155LnF/9mDx/+8IeLL8+UOXP2ajfccH3x4B4yIB/2/653vasqZtn0q1/96rJNdpzesAD0vebMLnDWszFtBvie56AYwTfpECjqXcJ7A1uw0OeQs+uuvb4dsP+BFdP4sDhmLEC5ccxHfn7InF2gnZ9fddXV9ez//Oe/UOPxf890z3ugKFkCn1NByzY8c9ibdxiVyL/12++pxY3ECiCnec1Fn2JX+tGyBzo1RyppLUywA76Jf3yKUdro8Ls///M/L9r/43/8j0WP2J9DJwGiDlvK9vl+3970t2fTbCCHfKE77S2Aqnrabw+KAs+Bog5a+ta3vjMARZ9/acuAo4EEBhL4V5DAABT9VxDqYMiBBAYS+PcjgT4o2j9wCaC5ZfPGNnHCuLZ547q27/y57bAFB7fJE8a1USO2trGjR1WlqEb51RtqFIBzZLcle/Vz9eKsOjSn5aoeBYp6+fZSa3xvw6pF/7nt88ZUFfSZz3ymkhW9rCRnfvReu//e+9qcOXMrMQU0SYSAaOYHgEp0vKx7EZeEAoDe/va3V7WGxOfFJ5zQbrzphqoQS9UMgKCrZu0qWyVywL38uzv8YnT10dxh6o41l2TCb0mDZEIiI/HHr6QqBz0AT9BQveoeeqit27ChEhWgjaRe0hAgBt/GMJeEzo9ETFIMcHjve39ruMoF3zmB13WSCPRKNCSQ7pO4SFYlSoAAOrv/vvvaOW9+c4GtQADXS2zJkIwkkeiSiP3Jn/xJ0YFHsjzxxBPaww8/WHrRm893xrbd0X0AY8no/vvtXwmYk5Uli4AxOgeejB07uk2aPLGSZon3OeecUwCGBBTvAG7ydI9kFMCIV4n75Vdc0WbMnFm8uPeP/uiPKpmka6AE8AaYQRdsAGgjUc22Y6Cyg24uuvA7pX9yBqq4lyyBHIAhSaw501PNmOSFN9eyMSAbu0hfR99LdIEQvpdo5uAhiTHgBPBIHqpvJLfkARhhI+yePaeyyzj4Uu2Xaj4ACZCLvdAbmdumyb6BIeyYXZIZ25bws4H0MQUwAoN9jyY6kMiSQyrk+JvEnD74GKAirQ6AVeSjZyOb9L3KQosNEuD/9b/+V41vXhVU9MfnAE7oIReLHJJ5wAEAiizolq7YnLH4BnCF3+dAJTQsfnZJe/qpp9rsWbMLZGEnbB0IRMfmIgcLHgFxAA7mBRwtWryoPfzIIwWK4rEOH1qwoOweL4BQOiAvsjGGeYAM7Jw9ZKsy8AOAGf0BFtkDvbFDQBD+6Jhu+TxQcMyo0W3unDnDFYX4zGElwBwxBS1ACD6HbvIie7SmPypfVhGYrfZA9PRZZmN8iU0CVSJP1d3XXH1Nmzlz1/L3VGGzK/5Gh4AqIIoKdDGQ7ZEBXsaNH9tu+9GPKg5ETmxUfKM3wAx62D3Z+NsCAODPfOLM6WeeUXp2H2DHPQB2YMtnP/vZAljIA3/0xufIFMADZLr4ogvbb/3We6oqdNfddh3u+4zne++5tw5xSV9VNrN2zdp22MLDygZtX7766mtqwSGHJyVmi5/8kx0CCNP6BP99HaHD4hEa8YM24CPZifv4wa/fgCI6d7/4L7a96Zw3tY9+9KPtmGOOLdsxzz/+47fLb4477vja8v7qs19dAKmKXnImx8cff6K2be8ybcd63urhyN7pmBwBk8BMMmO3ZEXOfCjAJ1tk26miBhiLX3yfv7Jz89GBhZW02iArOuXDfpORuMne/QAbxSVzixuqFd2bVhnp7bz77ru1GTOmt/vvv692GqjI7doALKuFRrGADPEtRr3rXe8uXZCTHSMqPNGst6h4DexEJ99LT21xxfX8hR0DE1Ux4kt8Pv30l5VN0jV6yTYLMejk5+zDrgn2T1bkKn5rMTR//rx2x5131MIPWowrxrAvsRIQzKYcOOTZywZdA7gcOWJUu/6669uM6TMrbvnhW2zA8yyLGfRlPD7kPvJkU7bPW4wDoqf1BLvNgVaeaZ4NfJ4N4N9Cmd/eB77//e+1Qw5d0ObOnVP3ePdAh//ZD58j765v65h6P/Degdf01haPxCU0ioGeBWxXXBePPvKRj9SzCSgq/tOTcQv03Lq1+qr3t8+nl3xAUKCo9xj/+/FsymGc/e3zHdA6orbNa7+gYtT2+e9855LB9vl/P+nIgNKBBAYS+DeUwAAU/TcU/mDqgQQGEvi3l8C55717a7YrSaK3HXS0uSpF29bNBYrut/e8YVB0ZNtSoKhKUS+1ekN5KfW/l9dVq1Z2SaescyhJUhm6bl3X40tCWKDrlq21Jc7vbJXKKeF5OfZvL/RAUUmX5E6C5fpvfvNb7cH7H2gPP/xIAR/ZHulviTCwzD2SOIma35ISSYGEBy2bt+pt2p2iKpnKdjCJa06C7ipdt1QSBQAEUEjWAGW29j3x+BM1lrm89OeEV6CmsbuTdNcN98rLoTUPPvxwnSCrn5xkVKIjIZFgpB+Y5MX/5gcwo1uSowLj3e9+V8kYPZK6nJpLXsaRYPmRtEvUJWd4yUFR6PzJ7be3N73xjTW+RBjIhVaJpISfDACKAE/JL9olScAmvchUegIi9957n6INmPLYY78s/TsMxP0q4W699bbq30dHAMKnnnp6qIp4Qvvl44/V2NnmLrmXWLJHIKakHC34QxsayPvpZ55pJw9VsPmcPlLNBdhxjSTXvZJkCTEQydiSvj33nNX23WefdustNxeYEUAYcJCtkireJIYAN0kq25H8kXlO/jaX7/0vCZU8ptoMcCChNz77wpOkEeCFXjIDVrBrfKOVDtKiACAGSAGA8S/bOiWXbAtAiD9gFj8xh+2K73jHO8r+jY9XyTzdB5AGlgIryBstqb5kf+hnZ0AvSS1wC/CBR7QADgCB+GPXAcyBXJJ536PDWKpD2SE/BAyiVWKfPrl0BQAGNEis3Z9eqGSNb3OhCb85DVuM4seq5Z5+8qmyPeAFvoCX7jMWWZNtYgNfAEayKfJ8/PFftqcXPVO9DY0P2PE5YImOzYNG/pIKSvaNDzrFm0o7sgZKABXM7Xt2IlaQAxCE7bIlcme/fKCqyidPGTrx/vaak98Ay/gcvo1Bnu4zPn2au+sJun/ZMXtFY2wfDe7xk0Oq6B5fQCf2It6p5CY3p8+LbeIOH/E9+sVZADMaAGTklkpz9rRmzeqKqS972WlVRYo29gx0BRwBAlO1zdbwB+zBu/no/cijjyo+U0nqb37C58mN/NiMsc3BL4FL5ARk/NIXv1AHLeGZ/ukQGIR+/KYPLpCGHcY+6daC1le+8tWKj/hg43RDNu7nx3SpWpCd86Oul+qW8hn8qOxjG+Z1f/qwus/95kvcAQoag4x85++TX3pyLXQcf/yLC1gV27/3ve8X4AgtEmMmTZxUi0pAUjrqngcOEFzSZu25W7v33nuqkhHd4kraN6CFbfJVW9/JM0Cp79gZ+bon9uT5xc9V6OOPP9IFMIztpFpaTEh1Pdvir54n5JCDpuiUvwXEy3Z8tk1+tm2r1ET/scceV3J2zcqVq9qUKR0AZ76TTnpJPZtcgwfg44c+9KH2X//r/1M+xY/5ZWwKUMdOzz//79pBBx1YOuV/qeoFVAI16RGvdqGwSfEMICqWsjX2RH9iii3pntHpo0zX48frDT6v/fj2HxdN4i37ZnNka4z3v//9FXvNgTd2bNGFfYwdM67dduttbc9Zsyue0b/4T3/4BVqLL3ijn1Rs80l6+/73Ly+A144ZVZx8XRzzNzr4Hhr8O88zcuCLYuM3vvEP7X2/996q+PbeoxqXXfobf2zQe4DPcuid3+wXT+yQvfJPdOPPDhx2YFEDnbbTp6doniVd/8/uzHkthEaMHDG8M0jMSsWo3zmYE//mTZUo3Tl5ftQYBzV1By3ZPg8UTU9Rp89fcsn3BqDov32aMaBgIIGBBP4dSGAAiv47UNKAxIEEBhL415PAO9/93q1eWrP93YtnB4x6O93cNm5YN3zQku3z/UrRTRs3FijqoCUv2V5Mvaw6AAKwYmOT8QBxAFEVLYAd1wFJJXZ6o6ko9NKbk3/dgx6AmnElI5IKIBfwKKdz66X18IMPVa9K80pMsr3dvanQlNjpUQdAkLhIWmzzesc7zqvtV7bPSYCADZKQgEwAGYkW4AAdEkpJRw5LWrdufSUATsX1Ai+ZAF5IYnJQCLDEeGg3lmReAq+CZcnSpfVC70AiCbKkR7IqscSnxDEnOPutag+4lFNYVaqMGjWygCtgn/HxCRgjI/xLroAIkhm0A9RU4EgCH//lLyuZmTd3bslEUgXcMo8Ksfpu3rwCIiVJkuQcYuRz2x61BqM71TzkAhjUY5XMVKBJ9ICiTptX/ZNDoCT5Ev6ZM6e3latWlL1IrgFfwB3gFBBDFQ9ZSrrpVuKPX+M8s2hRJWWLnn22kn9AGKBFsk5GkrJUUuZ0ZEk1GRtrt11n1j1XXfmD+iy9FMke2NHXI7tBX07llliyS7KV9EucyYGeJP2SUPQDaAJGkQ9ZZsu7MV2jusn2VzZETwDiVPZJ8CWm6RkIQMFzDpeiq+JlN1VXMwqINJZx2AO66BKoQ8dsnE2ilc0AYMnOd2yD3gCU5K9qFGjAZvHq2my5t2iQvpbuJ2+8pi8uMAQgmYPJXEOP2Qrqe8DEf/gP/6FAAoAEcE9ijhfgQQ5Jowsgg2paNsrX8TBq1Oh2zy/urkUFVWZ8LFtFzUtf9M0GyCNVVHyILTt52vbvM888o+wJIGdceuI/eDKf3/7NB/Cd7a2ARzLHM/nRH58hc/SyfbrAE3qMzVbEt/SK3bh+Q/FrboAbWaOFLMmKTQJA2Ft3wE7Xz9JcQAs2CowQT8gRgAU4iw+IeWjMoUsAEjZsLP2Q6ds2euNm+725jIsPemOzfI6ddge8ba5YqydhB+SdUraRsaujAAAgAElEQVTExoCzfJCtiDPoEdfMSb/sR5wE+uP50IXdYXjGVI2KdtcD8dJfNmAjXbLDHJxF15ddekl77Wtf0+6/7/6KIVdedWUBccZHizHTCxXIlOpqNE4YP7EOMGKXZC4uA3o8O/gXH0QHgJA82QUQzvOLDaWHtOdCDk5iBxaJsm2ajfubDZA9fbDLHNZ01ivPqrGWLFla4wLfzj//b6uFi4UktnbXz+4qoHDHHXcq+QONxduHHnqwTZu+U3vuuVUVp9FORuk/7F725jmAbvyhWTwKOEbHnlnuFbeMLdaII3SHZzEZyObfAHL6oXc2KoaRtfgqNrNXP+yFzgFq5M9W8cRG2YE4CYybOXNGu/32H7eTTz6l+mWLd7rw6Asp/rBDz0f9uW2x945Ad2ya/6Jt5513an/wB39Q/oV3MQu9fsR1oB2axRG2A7AjF89Xdip+upftkRVZsBVjm9czXpxnX3xDfGZHO+wwtUDdG2+8ofyfXTvIi6zZj1itlyad5aClLGSQu4rGm29kD9PKvjwzcjgV+nO4GzsW2/p9nWunxOVXFBiutYI52KCYgafEAM8O8Y8dGo98LADg84orLm9nv+bVZT9sUwyle3yIMWw0MYF/eFZ6NtMxPugd4C+WkLGYZgyxQesBtqN/K7m95z3vKT8wDlvp9xQdOap75+y3UEorpj5Amq3z9MpH9bIfM25sGzFyVPn6qFFjqkKUXHPQ0re/ffFg+/y/XvowGHkggYEEnkcSGICizyNlDlgZSGAggd9cAm89952/cvr8thF0atrSJowf255buazNnT2rTp+fsctOdfr8yLa1rVm9unqKGsDLaw5I6rbKb6jt8sBNL+A+A4xmiz7QVZWoBKg7xL47QTQvxpJk9wJUAYaAPgmWahsgge8vueTS9sQvH68qGwAbwFUCD2SQHEi+JGEAAWMD9CQGtjpLEiQDto994xsXVKIDyPADZEjyIwlU8SRJeve7313jd1vEgb4jKjmbP3/vokdiJJGXKAYAMLc5JdgSQ4kP0EkCfNXVV7cFhx7Wjj76mBpTEitpkLyRGZmYL6fI+0xFaE5hdsDET39yeyUrfiR6gCO84R8QAwiV7JIj8EZikv6JaPazZPHiogd92d7rc/fQl7EkQP7tGglIB9Yc1PbfvwMBVGewAeClnnD4oNcCVxYeXodBOD0YPxKrnXbauWR+7713t1XPraztidkaT1d4lpSl/xlagRcABHYhUZUUAcjwB/g2nnnxQn850IY82U635fDySloBMXvvPb+SyR/ddmt9B5gDuiShpytJHxAB78AWQI4E1jxkFZCBXOgrlbA5vIR9sF9JLGCOjOjLZ3gAkKiQAp4B3OjLWBLXVHJKcPGGb/Ys+ZSEsiOAjASdnNhcTgjHCz1LciWnqfhFP/AKL0Au9oBWSTdQjq7ZPBpzKJN70UVufIFdpQ9jqvLwJvkmazoGugMd0v+WDwAeXOcz45sLUALkQKvv6UVSTV9oxTegkb8Bk9k2OfMDye+a51ZXz0FzkT05szl2SC50ZIupsfCYylY6dhDcAw892I477tgCcNBBXnwRsEDnsTdVcsYnG3aIT/GEz37+858v3oFCrldJ7Vo8iQkBwsgEHeJUTu4ePXJU2UGqTcnWNfTDttGPJzaA7wLJ7rqr+CWn2ChfSUVygAxgBXsmQ/7EnoAxsd3DDusOalIpyi7RnwOeyEq8AaqwpVQBs1d6c90uu+xcdLzqVa+sCjFACfrpmrzYF2CJ3YYP28HZEQDH2Ecf21UjkjUAk6zEYWBk2lbQDb3RK3q12CADixffvezSdvbZryp/UlnoOcAPjMWfqtrtzp+1I448onTsMz4N6Jw7Z15btmx5xY+0VhGn2Q4ayIx/felLXyq58aP0FqYv8wDU+C6bRxO98kH0i0P4YUvAIgCZHq3kCnjy2SGHHlLyOuusV9Tp5/j85S8fr2pBBy7xde1H/uIv/k/bf/8DCvymmzVr1rZly5a2PWbtWuA0GugaPewCgAY0BrKRG1APSE0/vrOYws79iIF0j3a+jgY88EfgGOAN2IoW8mNXObRQrOYTnhNkRNfmEx/YpvnEe/4sxnsGeT6S1bx5c9vYsQ65eqjaB5iLL/BrALB/04NnCz5e8YpXlpzpmQ49v41lEZbNA0Ppkd+QBR8SJ3wnfqDzfe97X9km/2XXZGTLt3nZjjHQbA73o53OgXz4EQfFPLEFzzNmTKvP+Rg5ev7nkDNb5v/zf/7PdR3Alx/738KA54Z3nTt+cmeBsOIO/8Sn9w+AqlhorPRHpzf2mMUPlaLeh771rX8of+RHeEgv1A4wvb4AT4A4vzUeP+Dvzz67qL30tFPb3Xf/omIaIFxs8jf+2De6s4OIbMiQfj1b2QpZ4MMP0Nx7Gn9i83ixmM22tDvwPX3mPW+DRW+L8KNHDQOl6W2f98T8Nr53gNDib/cDRUeNHlMytH1+7boN1Zpn/YZNTaXopZd+v20d4aR7FaVOqh9Z723d/1urxdPgoKXfPG8Y3DGQwEACzz8JDEDR559OBxwNJDCQwG8ggbe9/V0FiuaEz20r9FsKFHXQ0prnVrR5e+1ZoOj0nXds48eObmNGjWzr162r7U91gujQ4Uhdv6jNlXBI1ry8SniBov4d0LMPiqoY9eOFtyoIhg67cK/E0gu6l20v7Cpp8nL+2c9+ri1dvKRAEUmNJEIlBFBU0gPwAahIwCVFEjov8akolUyNHD2ywA2HdkjYJGvGkrCnP6lkAy2SJOPZhieBBFDYgupFH5CRqhPAgXlsu5YEAVskAj4DDuATjbfceltbumx522OPWTWvRElyIxHLIS8SVADOpz71qeEDcIwhuXnXO9/RHn3kkTpBHqAFnMRL+tXl0IacCi0Jdh+AQ+UKHvysem5VAZ2SbcAGOZAx+iXsgAWyu+e+p9rcvXYu4LWrTLum7brrjLKdffftDrtBq9PnJdUvfempVe2z9/y96/Al10ikJHyrVj1Xie2ECePa6jXPlU4knB2ourESMgATvQHOAIfGztZVINCqlauGDypSYSRRQ4MthQAAMvzgBz9YdsF28C4hZRddO4Ed2kEHH1QHZZBJQFF6oFPAIxkBNtgwnRmLTnwvATWWz+iZ3MnLPL6TqLGRAN4SU7LKllV2JmnHGxCFnZpTEi6RZFMSdAk+gAIP5AmUTeUg0Mm4oSHgAOCLHFWVAhfYr8Tb95Js8pYwS1QBlewTqCFxdm+qSvGHroBvbJMdA3aAqYAS8gEgSYbdT4e+C1DLdgBLf/zHf1z+DViVeKM5VZwBcHNgkvH5BLnzH/wCRckE+MDebbF99JFH28wZMwuAZMM5VZt9dq0cHqs52DR5pJepsVauWtkefezROj3ddTmYC+DFBtCgws9vQIXv2WjaUQQUZWvGQ0OdqD5Umc12u1Oyby6/JFOgFRnwM3rbsnlLW3DIIWUjgJXqhXnvvfU98Iku2AmAgf35dw6CAXaQDb8le4si7ASNiUE5rZt+zC1GpX/q4YcfUeCP9gPALP6Oj+6wtCfKXgAwxjeuuMeeybWrAJ5c9qT9ABt2jc/FTqCeajfxLFXFdCmWsj82zgdPOOnEiiXmzgFjQBtxPhXv7NO47IUeVcPnlO7rr7u2veUt5xSgKC6Sv8PaxINbb7m1nXraqe2ySy9rRx19VHdozQMPttNedlrF2CefeKqqZNFHF8ZMqxQ0oIuvsoFs/aYXwKn7yQdQZa4cfMZu+Jvf/MaYbFLMQzcdeQbyYQDx0cceXdfY7VD2UIft/Lwdd9wR1Zv5ppvuaGe9/OSqaLX4R3YWFRYvXtIeffSRNmny+NIDoA8fQKwPfOAD5WOeV/yJXdErEBY4iTdgIJpzqJgx8Y42Pm0c/JG5RURxh/2mxzcbIxv0djF/Qj2f2IvvUoHKV8Qysdg47MV9bGny5ElVKari1cJgqhNVgE+cOKkqTNn3O9/5rrpeNW0WPz0TLr30knp+6esplqHFcwFY7p0BzZ615ODznMhu+3zah9AlcDHxt2sLsaYWhFSV8l1xnQ75ARvqFvPurUOiVIqiTTxVfYsHvijOqzI1hoUxMcIzhj+wBb5bz7K77y17Ilvxgw2wNX6buJ64QBboCCh6xRU/GFog+Hn5nvhEXxYE0CH206N/i8diM/thb2K4RY2XnHJyu+iiCytO+d5vcebLX/5y0W3M7BYgB3ITf8VauhBPydfzQ5z6+Mc/PnyAIPuib7EVUAu4TyVxvQeOBFY6hf6fbpn3rEtFKZtLxWhA0WonZKfS+HHN66PrR4wYVZWio0ePKXD0mUWL2/e+94OqFAWIbg+Kdu2dutPnP/3Jjw/wgN8gbxhcOpDAQALPPwkMguDzT6cDjgYSGEjgN5DAr6sU7Vbru0rRkSO2tnVrVrX5c2a3hYce0naaOrkqRXP6vNNDbZ/3kprtTQBQCRrQ0U//9Pm86JrCFjkn0KenaIBVv/t9Tr18600lsbf1TQIIlPrIR/5nW7l8RfWu7HqwtQJiJHySGQmg5FN1jkRMQuB7IIexrr/+ujZ7zuw6BVf1UQ5fkvhKHNKX0Iu9eyR7aAF2SEIkB6of9dAEBACQgG7AtfTjklgAlAIsdBWUWwtwvfa669pTTy+qbeXpAyiRMYaxJSk5zVwS5ge44n5VVG9+0xvbHrvt1n52553FqzkAGsABoJNkDVBqTElRqsbMDZA48EUv6pK0Sy+p6rZUMqaiUpILjJFw0Ae54I3sgIC2Le6yy06V6J977tsrgSUHVaD4tI2+KgzrZOW72ty5HWANiNEyoQMIX9RuufXm4b6l2W4roZIo4lOC7d8SW3KS0AHerv3htQUq7r/ffsN92oAiEi7XAlAkyPjGA8CcjgEW6Bw/YXxbcOiCap+Qg7Ik06px2JckVYJL/xJX8wYQZ0eAI7KqU7QXLhw60berxvG9eySK+tK5FyiFNomnyjY0oklFHSBNdSidB2yQ6AMozMPe6FelK0CJXZAtvdE3PRkL6IRm/kc26clpLskrXyALNLBLssAznwdg0CFZs9/0AQXOoSunz9MhnzY/sAX4wC7YmYoy39OPhFyCD6y2rVSvUzwYl07ZDdCAT5E1GdIZGwYwSPD5FF3QF/CF/MkQrSqSf/HzX1QFHRkAoQBUEnf3kxF5qKbyt/tSuQkcVGn39DNPt6OPPqpk7D5yAVAaR6yiO3JEbypayQFwSqZ8CYCSw6/4UCpa+YlxXBtQlB8DFwKKAjjxxS6z7TstIIzFj8iF3ukBGASwwEdAbLpImwYACjsyh/HwjycxS1wBELNNtKkUveLyKwqQMw++2YNryVucpTexxbh8KwtSbHvixAntoQcfbCrW6RKdPhd7gUyAIH5Fn8YDBLF117ED9v2a1722gJf0UkQbW6Z3tpBqWDZvDraq4lA8I/NLL7m4KkXRmSpgPkE2t//49nbCiScUPeIcQIYPZhv4U0/aVv1syYpt4JvtinvoAfSxM7Knc/IxB72zTTpMZR/75SPkI2YBhek2ugRS8XH6ALqRASD5vHeeV9cfeeRRdS0//8QnPlm/VYPWouLESbWopFISXZ5jYukFF3y9DlryrAZWk7WqZc9I9gRMwhvfJkf8kRm9kAW9uo8uxLj0Bs2BbUAsoKl7fI/vbF/HAxskL/5NDnTvOeE3GfNz93gGqiz1md9pCYJufZ0feADwdnTFEfESSgYYtbAmrpx99qtrLIuHdOLZxbZvuunGAtv0tnWtRQ+fp30IENQznB/77uKLHXb15jr0Bx3swvPb355n7EvcYit0yQYdHIdPf1s4YD9iMnvu+orvVrE81aFsJC1nyExsE2sCOLJLMVgVZ1cp+tOKL+IIvxUf2Bww2998Fg/ih3jADtPz+OKLL6mK3yuvvKr4Sz9c+idLPsOm0G5+du0zPkRPy5cvq0UJFbdoVCnquZGDH/MuYnEA39kqj+60J0KX5wl78MNX+J852cGf/dmfla/wWf6fSl5jOKTTu+P2p8/3dw11YOeIYVA0fUW9O2zctKmNnzihbdi4aWgHUgd8eq8Einq3+u53r/i1oGi3jq+Xvfm3ts/81ScGeMBvkDcMLh1IYCCB558EBkHw+afTAUcDCQwk8BtI4Jy3nrc1FZpeOPM/0BIgqq/o+rXPFSh6yEEHVk/RMaNGtInjx7WtW7ZUT1EN771ke9F1v36hAAov215qA4r6PAmol1Hb5Gx18lac7ffb5u/CszGBWk6yBgqotpH0SOI/9rE/bRPHT2i7775HzeulXdKtMsJ4XuSBi+4HkgAOVKxIDiX4Kj1edPCBdVBDqugkRZI4CRMwAZgC9JIoSCQl7YBWyaDETU9U4BCwBriRgzCAShIbNEmMUiEI4DGORPLCiy5uU6YCzrpKUYmrhEsio1JSQigBlMT4kTyp0JB0feYzf9OmTJ7QZkyb1nbcYYcCjiQhqnEkUoAx4JrqIMkoGrs+aDsU+CMRLnmsX9+2bN1SSRc7yOnZaJaAS3bIlsyM4ydVd7vuOrMdccTC4mft2nV1bQdKdds4bYmULE+fNr0S/Iceerhop5Obb76lkspx48ZUT1HgJbBHkkcOkitJlGQXz6nwxY/EEjhx+fcvb/raamvwsY99bLiaR7VlTsEGTqQKik5U6QAuAILTp09r++6/X4Hj9AuAoAcypPf0TmMLZAtAkJjSKTtQAZMKZfRImsmY7NlnqvWAP5LRyJ1eJLbADcCKijp0SorJLSfN24opWc1WUMkpkNtcABf0SZIBROg1r2QYgMVv0Iwv+jIXWtmTOdl5Dl5h33RPd+bCW0BRn9Er2vHNtoApdMeXjI9v96WfJTrdDwzEkyTf9wASfuAzOjaWBYxU5ZortLJ1YANwiO0BLlxLvubtQK7lVTm6YMGh5TPkQLdAXSADmwdMsCmxwzjsPD1gFy9+tng94ojDS5cBLuiLXMkQD3yGbHPqNpDC52wZHwAo15sPkAFMRI8YKK6wHzYPODGHeGgMtsa3xBP27nvX4ZGN4Jne0J3KYXojf/o3NhmZO8AFP0GD8WPP9EZHKh4t/vAPY+pLCZDT/oNcUsVnLp8DNtPKQ6UmexF7+Y4YOXHChHbvPfdU+wFgn9gF9EA/YJhdkxv/TT9EAInYBzTB84kvOanAUf7qfuPQr/jH19PHmc+rHKRbleBASJ998xsXVKWqOLPnrD3bdy78To2Tre3ALr4hXrMB4HnXemFs22v2nHbjjTcVL+xZDEcrwBiPPhMLxCD+Sx/pM013PkufTvTQOd8UY9icz8iC/QPXfWYMPuBe/Jx73rkFRqkCZfts3A4I319zzQ8LTFq6ZGm7886ftdNPP6OqS/EERP3CFz7fpu4wqdrUZAEmh+55dngmsx/2y3bpQOU8e0xbBPZAdv5PNTpdi8WAuyxGiBviH91kcUCc4XPsF5jGZsU9svOZWGUM19ElQN88rjOunthOPu+2bx9ZwKe44bm6adPmAg/FCAct8VO9RemPfMUaBzTRXbcF/+GSq++NwcbYcXqd849rrrmuvfGNr6s+xuKRw/7Ekc997vyikU+xN/zTCV9k/3ThUC+xn42ozu8Odps+BPjfWbbIdsQCMcHcbJW+zMEXjSM24JONFhh9y61lm54VdIYP8uEHbIdN8GX85LAysmMD3/jGN0ufl1323bJZc+BflXV2RKRvKjs1dg5uAhRrWwAUfeKJx+v5Kj6wb76JD3OSU9q1xAfEjtgw38Kn5wAbFFstvLAlALYdLumHzrbFxFR7WlD3/jF6THeivHhrXHz0T5/fHhR1rR+g6KQpk9vGTd22egctbdk6okBR2+dVijpoyfb57StFu7ZNFmY7UPSvP/XJAR7wG+QNg0sHEhhI4PkngUEQfP7pdMDRQAIDCfwGEggouj0wGlDUCfQb168ZBkUnjR87DIpqGpmDlrzMBtCUpEmOc7CShMSWehWkEoFssa9TQjduKlA0vaTSlzRjpTLlf//v/10Jmf6AEiIv15/61Kfbpg0b26677jYM3kkCvLx7+ZeUqmgAHrlX4i9B9BkQxAErk6ZMbPfdd28lAxJKgBHQorZ2nnBCARCS967ydW0lhAC8OujnmUVtv/32r3Elh5KXHHojgZT8ADokUzlFWnIq+QFQXXTxJW3SZFVYcyuZkITlsAtJRk6JlRC6D9CT04uNO3/e3PaTH/+4rX7uuUoE8Q7IIG+JCGDA3GTqe4mWhIY8JG3VXuCBB6rfHgBAAkaPEmnf6bUGSABmpVIzh0X5twqxqVMn13gzZswswMf9tj52/b9GFgBzxuln1GEQEl1ghLmApJL2RYuebhs3bSg5SQLT8841/gd6ZYu2hJXe/A+wBhZ4iBtHwicxBebSseSQniWhaE11JIAjJy+r8tlzLz3vbqhEFm1kkP58ZA5wAmhIeFViSRKBTHSD35z0TN+AJ0AyHQL6JJXkBUBDr3uMw04k1egErElGgS90InmVFNOhhNr4bE7S7P+A9fTIBvHHPmNfKtLYcpJoNqDaC5hmLvTlJHuyADxL9P24lhzZG35ymrmx2TdwB+iKNvIkVwsBeJFUA0L0aiQzPErMyQQ/ZJUKU3JwPYCILI1jXoCmz9DODgAS2bppDjICuNCr+xx0Rt+q5tBnLjzwXcAX31UVR4Zdj+MNlbjnRG1xii2xY/SxP7IhY3yJVeYN+EuGgE8AijHwCJQBFooVbJ9/uhePaGML6HEvwCyH2tAFXt2fQ3eAJ+mHzNYA5wELxQe2ycbpA6/4oju+I2ZlYQXNdMW+AJ1sD23AJLGLT+Jp3rz5xd+0adPLx2xBF5fonp7FAMAWmRlPhbfKXnS7ZsL48e2mG29sp5/+sgJRAqqLb/4G+qGNH4vF7iHb+KW/HfTCP/Cqkli8ohNbnD/ykY/UvGTOZwFrZKrViecLO/vOt51Yfnx75OFH2pKlSwrM+qM/+qOydeN7VqT1AP8CKPFr9nX8cS9u99xzb+mZX+I5VW/8V1xnZ/zQMyU9fsU2OhVTc1o7+8v3+NZihC/jGw8A4lRwkqe4wIbOfs3Zta3bYWE5WMfikXt+/OPbS/YLD1tYfSNVNZIz37G1vk6vP+WEakuTxRmx0N/mRR+7zo4H/P3+7/9+yZtMAWOeKeJLzbNwYT2/2KyYxCZy2JkYyK6NS/Z4NT45Gn/48MChg3QAh+IS2w5ArlKW3HL6/IQJYuEB7c4776iq5VTiei/An1gCdHvlK19V9FqANCZb/+///b+3j33soxUrZs3ao2IW/+ZfYiJ9ih9iFVnjj/3igQ2L4xZVPGdvueXWojG7IvhNnvP8zrUOckorHnZnwUqFOdt2UBQfYzuuT5sLMmIraR/hueoZRoY5DOunt/9kOAbwaXZHnmIKm2LDYhI++a2/Pefp6qKLLi6w9oYbbiz+6ADdqmfpL5X/aVFSCwd77lmxwM8111zd/uAP/1NVjNKlhRDzpG+weCtmoJXfADrJgr+gVRxkQ2KQhWhj6CGKRjHfPP5NJ8B9sdm7ArDU+52e4CpFx4ztDt9Mb1I2nJ1C6Smaz/w7oKjF+ImTJ9X2eXRs3ry1wFDb5zdvaW3pshXtwgsvHa4U1U+0/h/qY1+7oaq96GD7/G+QMgwuHUhgIIHnqQQGoOjzVLEDtgYSGEjgXyYBPUXzkuyO9Bbtb5/fsG5123f+3HboIQe1qZMmtLGjR1alqLfLer0e6gWafqGbNm0c7ilqPC/BAUUlK15s/TsVIcCzfjVAqkYDkErsPvOZz9RLs2RTUiIZVeGxeeOmdtxxxw8nRYBLL++pLPPC7m80GE8SIyn246CgXXef2R577NFKagAAkgZgivvM4x7gkB9JssRNkmEedDpVXcWVBEiCmRPcJYtAUYmDRB6QISlIlQUaL/vu99qDDz1SwKoE2T2AE8kxEEUCkuRDsoJ2SWr6mr3zHee1n91xR/vyl75UibJrc8q1efCJTgmH7ySzaPYZvgANK1etqr6KkhbbOZNEAidcJ5GTxAGubK0FaEj8gI5/8AcfbIccclD7xCc+UX0JXY9GMsHDW97y1qqymr0ngHrJ8JZ5SaqTcyVRO++8Y1u2vDt5mfzMIREDCgUIyUEfks0kZGxoxfIV7dhjjqmEDY05rImuJE5sBIgESMvWUaCCpFOC6fTg+fvsXdswJe+SbeCMihZgLOC9D4pK5nMYB/7JiB4l3/SGJoks8CeHFwX8kiiSCRt2bfpMkhcg0xZVsnUfIIm9AvSy9TGVYOwrbQwABrY46scoaXQfHQIn2UGqVgPOuw9/AEPjs3Hzkp/7zSWpJhtjAU/IgvzYN+CP7vmBHyCdz9AdEJ7c8EQuqSiWXAN+cuAXHwLGqhAEegI8AA78A9DjfjLit6nAJC+2kcNy2MdIp8/fc09t/xYjjAOM4yP0Cdygb0BIEm58A3jYBVAU7yee8OK619hkB8wFOvARuiUP/uUeckjPYvzQi7gBBJCYA5XS7oH9ZKs1oMo1ZIkGceaGG28smxFvyIrMgKTxb/oBxrE516MLcMqv0UteOSyHTRvbPEATcdb39G1ctLGzVNLSmcUYcvebf6BBvOqqqKeX/MQlf9OX+4E66EDX1CmTq33BKSe/pAAntk4+qX4le3ryI5bZVktWQJdU4Z380lOK3hygBLgkc3YVkAxtZAeIQq8Di9LbVaXoKaecXLrDox0FwFRx7sknnqzt82yP7YgH559/fi0+WDw67NCFVYHp3xZFjM13xUm+Ss9sBziXQ9zYYw5VIgMglmvwR0/u549AXXZoLM8WlZd2OaSSkH5qK//JJw21FOj6+fJNVfQA70cffazi7z5771PPulNOeenwYWAAvauuurK9811vbz/96U8KwOSbaMtWaACoWGou8ZBvkR25sk3xOq0bxGJgomddKs59Fx80tlgg5uFJnGCTbJE+gZJ0xM+MS15iP18+99xzC7Dnm3xeHOpi4cjqBz9yMmIAACAASURBVPqzn91Z1d7sivzsIAFcAaP5Hr75rOekuJvqb21PgHFAVfHBYhD6+IjnbXroopUN3X334+1tbzu7qlfFWYuxYhPAmT2ijf8D0oG3eCAPY374wx8uHgD+9AnkPvLII8o3br31lrrW8yO9gc0v7ubwRPO71jzGMA9fvfH6GwqI5Dvskxz5qwUA/wYoAjfFCN+J6/jqZHlDLXLcdNPNZTcAY89BOqYvekRzWmbk8EXzo+9b3/pmVYqqtE31rrn4AgBdLOLz5uLT5IonsmNT7mEDfJ8cxezPfvaz9Tl/Ywf8kY8Ab3P6vHcMdrJm7draQj9iZJeK5z00W+Rdk8OVUj26PSiqp2gb0bWJAIraNg8UVTG6fMWqdtFFlw1Xim4PiqoSVa0MFP3kX/7FAA/4l6UMg6sGEhhI4HkqgUEQfJ4qdsDWQAIDCfzLJNA/aKm/Qg+01FN0zOiRLaConqI7TplUoOiEcWPb5k2b6pAlhy2lV2i3/WlTvcwaw4sxEKD7bFO9THvZBZzqJ6q3JHA0W6dCQ4e1jiiwRpKu4sALsf6AXtwBBypF169d1047rTtsxks5IAhAIKECkuWwBYlcBwR0p8wDHM444/S20y6qCp+sl/gkbBIXII/kAF/mkqgAQP78z/+8EtWup98RdZ3tWhLgVDX5XoIkoZC0qI6Q4Phekmc8tF58yaXtxptuaXvuuVclXmhzjcRKkioJkjCRjYQbXX4kAPqjvfj4o9o+8+e366+7rj3yyONt2rQdh/u+SUwkrOl1KpHyb/Nmi7KE9elnnqmkBG/ozhbvu+56oM2fv0fpgOz8//73v79ASYmW66ZN26W95z3vrgRZdY/EXyJ26KGHFe8OXGIPhy44tN1224+qzYHkTnL24IMPVQK/bNmStsOOUyspvOaam9ob33h2AbiAEiApgIQ+XWss4IMkzTU/uu1H7c1velMl+2gABqRCKn0KU9WbyliyTXWipPyQQ1UG3lRAHxkALVQ5kRuecwp7trpL5nOwir8BTwG02EpAUd/RE50ZC5hCZvxCogxsApilahSQxr7RL/ElZxVn2R4PoPI5G5WISmzZhC2pdOt6PGgfAaxhSwAEtNqGCuBJxab5ycNY2T7LzwBm5J7Tvsk1QBf5A00AHQBC9KQiEZ/87Xd+53cKRMCD04ZVGrvPds5UQpMR8INeAnQCaPgtMIIfsUsgMkAm/VPRJfEGzrNjifXUHXYs/zvhxJPKJvl0WiOg0TVORTcW4Ia8yQHf/Hn9urUFIp95xullT4CCbPvN9nM08Fl+AxA0H7v025h0AugjT36NNnJO/z5ACIDFtXhhF/hDH1C0qhh3371klkN+smCR09aBUegEMAJSfE4eeHC/8dhneunysRxcxTbw4rNUrJI3e1GdCDSdPbs7TRvQaC7VlgAmY7IdMQh4TjfAF/aMl71m79mefPyJdtCLDiwgkP+YR3wFHPEl9gXEYq/GM4f/6Ym+RowaWbJh+54N5MNn8GbMVIwD6MQCcV4lKNvm706fV+krLrBVoIy4TxY5aV7VHL7EHQCp6+hyh6k7tvvv73roopuNkrHnBB7YimsBYHTOL9gSX0EncE/c8ezg9wFSXe+wJ3EB3znNHV1oyAIM3bzuDa8r3TpoyPW22P+f//OXBSAtX76inkEbN2xs3/72dwr8xycbdbjgl770xfaOd55b4KiY5TnJ/tCjFyYfBCbyT8+fHPAD7KJ//qd6FdiMfzphT+xF7AEcqx5kzxZI0IRHwDefIB/6YSt4En+AZsZAI58Q79KORIxLTBG7Ro8eVYf92Klh+zxQj5yBWqpC0dD5/Wklm/POe0fZtSpRi6MOOeJft9xyc8VAcQaPZMae2KN3j+jBMxaIypbocubMXYv+z3/+C8Wb2MRu6cyzDF9ZMNKihZ2IEfjwXmHrP3pt/xeTxUQ2RH5sWU9l4/uhl1RSG4MtkNn11143PK/nA7kYn/7EA7Eyixp0aB40ofO6664ve/nBD64s2fNP7xqeb2zBsykLX3zOZ+RiHvq2fd7p86eddmrxb+GZz+DJb3bkOWVO8QEPxhMDPOeNBXDlU+iJnYuJ/MR8FkxT+W0Bzxj/H3t3AuVZWZ4J/Kutq5ulm51madZeWGzWgCAYowIKyJgx4xIVE/fEJeZodMx6oiZGQYwLKow5OoOacaLRnKi4DAgKCrK0cWPfl+5m6W7obnqvqjm/99ZTKZkkTeYkI4Fb5/Tpqv//3u+++73Pc9/v+xD0tczSli3NFHqv1h/dHZqNljKDSByp0SFMfa5TdGhkuFa/77pHB6tDFKluwyW7zyNFbbQ0RYhO6xRFiopBpOi5H/7Lng94bJChP6q3QG+BJ6gF+iL4BHVsr1Zvgd4Cj80C2WgpHaLTO0WtJzpzdKTWFF1wwH610VJIUbvP67Qanpz2BFD4ycNrkaoDA9WRYppliNJMnbK+qAdcU2ARaiFVp2+wFFIUCLMTsW4LYCLk1znnfLBtv932ba8995raAAcAT0ck8Ece4AzQBhYQAwhNBIadx098uu60JUVGIvIAAoAm06D9Dlgay3e6ItgIIN53366rivzAG+JA5xpAAfD4DlByfYAGUMiajciu/33Rxc0+A9tsu12dAwyZQgrYAaJZf9Sxmfo3HZxY0+9m1z3hhAKpQBHwj8RARiOxkATACNkRV8A6IgQ4WbBwYQHiF77ov9S5dEQY0Tlr0iEJAGjAspvSee3UhiR0toMwWbspercXIOYvgBMoQ6Kd8LQT2gMPPFiAkmwIUbp1dlxYa4o6P9Nt2Yz9ATzEFmICCYLIQLqlq/HKK64sWRfMn19+1cmCOAFmyW33XzL7YQ9EDoIkG0aYurfX3nsW4Ke7f4i+EI0IPQRiSC1jZno7ewOwfOqa4oE+SA+AEegGiMnHZ2KD79kVIYaQECO+z2Y4mbrrc7+LO0SFsYBY5wHJfOmHTYzr/yx7YCxyyjPxB6w6hw2NKz4BYD8APIKAz5zPVr43XnaeBrblMJ8gLYF1NoldAGB6mu6pExA5yc+IEHbJtH6y0ME/MeZ819HhJvZd1/jOITu56RKZfC+enGNMeY1MVD8WH3ZYxUs2LVID2MqLBaRe7IlACSkKwG/csKF28D7p2c8uHfk03VDsjkzKpjRyk05IHyQBckDNMiaSAekgx8UrMiMbytCJH9U6ZIJYYAOyXfmDHxSpunDRoqn1ADO9nv2Rc2yAAMrSF4hFcZTOcTqzFfIqG6A4V36rO2ohUsW12dCPcRGR8kCXmb/5w4sn3YXGVA8QbXLID3uKbb6Sl3L+6KOOavctX9bm7bV31RR6iUc+ZMd0QLMr/dnNeOyEtDfD4LDDD6vv5BIizTjqzdve9rbq+Ow6B7uNqcQNW1pHkZ3UtRtuuL7N23vvimU5Iw5M05YDclkNRNrwE7nYASEv7+TVrbfcVnZjD12k2Vnb/YE+bGkcciB3xI3Yc3360IWu3e7oK8ouyD11HFlOF7mHRGNPdc/5Wa/W7t9klmfLl99Xx1xwwQVt9uw5U5s+HX7Y4e2qq64u/bqN+lrZAxn4K8/85YphdYh/kIb8LU5dm+3krtqWqc/GYX81URyJFQQimRBu7iEIaVPKkZiOzWZCyRPnqXNZj5VeZBMbPhcHSEhElpxAGvNF1qMly7bbbtN22GFO2VVuWxtTfHd51d2LxKwaYKMp90H3CC8LvZx0b1uzZvVU3SU3Iv4Vr3hF1YmsrU1P/lbHvVTVKep+5j5llse111xbuibH2M29TZzwPbvKV3aVK2wvvxcuWlibPGUNZnmPCBUzfK7DWB1h36wpi7xlJ92cxrr+uuvb4MDAFIHJPp5v1FkxLM7ErLzz/OPaaqzY+/rXv1Evot797vdUjvoum/SR2f0Okcv/dGVbhDE9jXfTzTe1I448oohBL1vYWvx5PkrXuCU12I6/+cG4ZBIT7kPO82JAfqitYp+8jlVH/vIv/7LumTqn2V1NylJLXqbrFh0c6tay93me/zJbiE39iCP/sglTfTY21kZGZ7QtY90mn0NDI21oeEabOXPW1Jqips9bU/TRpKjNPadPn+83WnpseKE/qrdAb4EnrgV6UvSJ69tes94CvQUegwX+qd3nu9P+cff5Nr657Tdvr7b40INr9/nBNl6dojNnjbYtWL1BmyXZmGmgDQ4MFgEKCKx++OECcnN3373IoImx8Xqo7XZKHWmbxybXfxobq/M92HoY9r2H5Kw/CuB8+MMfLsBlGhYQ6vv3vvcv2sYNG9trX/u6AtPIAUAcoMkGJYAe0gbA9YCNJABKjL1w0YI2b95eNX0eOeHhnQwe8I3hgR+gyzRgD/2IMkCQHnTafvvZtWEDUAu0AYLk9ztZEFDZCAdYB6Zc3/lXX3NNGxgYKsCRjaAAGd1+QBjQDtQCMK7r+n73ky66VStWFmjJTsdAGEDqXDIgvNgNYERQAkXs4XPg5yc//XEBHIREpsYBY/QBfsiRjTLoFZDrd2QTMsgPIJwNcHT6AIRAGiAHwAGerpdNTExdvOaaq9sxx3YdlHxHV37hA+cAzvyg24wPkDhAuU42OwgjM7OhBrvoAkJEAGvIKOQCgBmS3DWQwOQCZBG6CxcsbFdecUWRJogBhBpyz/UASiDROeIJ0AMoswnWZZdf3p590rOnNsNwPuIFMCW3H7ZkV3KIY35GwPAff2YtQuQgm9LPOYgTJDaClkxIOfEoNvgKGQPoAvmIjKyB6ByyiiPHGBdRQD82RSpn/UuyIpaQBeyHIGXTkLhiRDy5Pj9n4y52IKd8co5z2Qvp4X9+lKOuJd7kCcBNF3nIR2ITgPYZfzuWXsglua3bKl3C5MjO6/ILsK6NnK66quLeWotihV1DbLu+OP/MZz5THWRiQOzKbfYA3H/6059UrDzt+OOLmCF7pqSzn7EQan7oy1b879r8J5/lMYKbPohD5EfWJBabCBrHqkP0o6fPxeD3r7ii7JPryCHxbwy+5lNjqiHs51pZizU72yOrQmgh3uiN0BQvxmZDdlFXxYnaQE/xgLxhN+v7silCjbwISjHguoglcUMetqBnNg5bvfrh9tDkLubi2AZIals2JJIDrp0O0OxI3m3y1K05K2boSTdxRXZyWhfRyyHXZju5wkdkePvb3151JN2o5ORn9s3LAaQUPemrAw7RrvNNDvpfLJCD/sYXl+ojm6j5dFRPXJccrsWWyDN5amzXWPHAg5VPdBZjctc4OvjEqrgln85Da6HSOWQlwu1lZ55ZO8aTSb3x4ufzn/9fVa99T07k3H//9H+vvEZK+V/35Je//KX2a//lBTX9HGGvjpIRif4Hf/AHJYt/7I/Qc4+Ur+JV3JPN/5lKj/AVn/xk+nbWAGUTZGS6beVoNh8LySsGsz6ue7/8YQf3BLFDBnVVfRJDrtmtrb1n+fvUU08rIpZ/1AN1y/l5mdi9zFxUcSrnyX3ddT8rvfwt9uWuOFRT+EddIodYEZeuQycvVvndeSeecGL7wt98ofRhO7LyAZK9W7fz76dehBmLHuoAe8zbZ167+567Ky511dJNzKuT6oyYoP8b3vCGeqnJRmqHa4tLMeeZQxyKXbLLPf5lf7EmntVe92O1h778LLftPv+rz//Vdskll06tW0oOfvSSKtPn1QTdy2o5HeSQ2nj33Xe1ffa1ZM9BJT+d2FXOehnET+qLa8kJOqnFZKQjOd2n+M3LVs9QXkIZg+34MZ2icskSHPybdcmRmrWo58D0ZZu6p890iGatUWSpvJOrfOBvhKqNlgYGh+o5c2JioKbNm6FibdGly+5rf/d3X/0nd5/vNvf8x42WelL0MYCF/pDeAr0FntAW6EnRJ7R7e+V6C/QW2JoFtkaKmkKvU3SfvfZoxxx9ZP1v9/nxLZtrg5zBWpOpK6W13tNkxyiAuPrh1TXFfo+5c9vmjd2OpY4B9ADDmmI/OXUq06KMk2lSHnT9Dqyfe+65BWwAGsDAw/FZZ51dD8jPf/6vFgGJvNOJoTMJ6Aeo/J+uFqATQejaHfgaagsXLqj/AXJACggGxLNBiev73AN+ACXwhPgApEx7BDKBe8AF0QMc1vTY732vQBaQCEgAl/SkN6BmSjlgYeogubMZEACTtQPT/ZX1xMhB/uwKDXgDfz4DnjJ1z3mZ9kauAhHr1k2u7zpepOk++8wrvayJBgABqbqWgBoEJiIGiAOAdKcAU/RGSAJ8S5b8sK590EEHFxDlA3plx3QgCaGQjiPEBHvSn990OgGGo6MzCnTxDwIgJDSgxhb8x25I2Kwd6G86hvxmP+QpuegkFviFPdif/rqpyPOPpOh27dDJKcSAINAKfOtaBaDFm3gABJELSBB+SMdxTQM+rlvDMrtsIxVdJ2uKsh0SDsgXA3QRk8AmO9PBNdO96ZrZhCMkFN0AWmASuJ6+DifSVrxnAy9+IqvYZxtx2W2ms0v5Ulzzh+uSOxvRAO+AOl2B9mxYhAjxGbsj2oDlbNwjV8UpO9ABWUBWfhbryD06ihl2YQv6h1hGZLim48Wz6aViTh4A9j5ja0QDuyB+yEJfsWVMflUPssEaeciSa+ncYiN+U3/ENeJHXKgriBG+QWywnd8RYnzA3nRgIx1cZBCjjkkXmrwhh/HoIf/ZGXEkN2wMx87APb+JbeNmfVfgH9mQlzrGQBpnkzF6uB7yhM+cR1dECn+4XghvfnY8H4t/NQghnyntdOQX9Umu21AsnZnyUseXnEO60FfskEUNE9+IFn5xDl+RgW6IFv+zPZ0zZZ9/1QW5jcxzDhnZQgwhntiWvMaS+8hYx1iH0v9sxd95ScN3bKqWGU99QAJOvSRatap8Sl5yyEXnsBlyR46LU+ezSzZME3dszI/ixP1B3BpHHiKtXMM9gO34ly2W3bu0dEHyic343mfixbGuy+8IOXkvP313++13tOedcUb74t/+bflETeNrNqcvn2TJF7LJC7aQQ+T5+tcvLB8h952XtXnJ1b302a7yQ4yJB7GQKdHyMhtOkcVxsYd45GvxoQ7KQX8jC/mRLfnFcVm713jZ/ZzdyeNcOvidT8R/1rg1Bh3Zwj1HPrOfGPc/AlXuZvkd9Qlh7zs1kO/VU+fRle78mrWaHS9X+MVxyFvPJGqIepBO721mzqpcFidsy07Os/SHe4KcILt7mjHJo+Mx64xPDLSqtexBBvaRg47zrMFXXsogOb2I8Z0x1XvfiS35oM66PvnFn9gXo+qVeyU78pPz5BpbIkXZ76abbq54kLfyiB3OPvvs0pO9c03HZjYDv1166ffaW9/6pnpBrS6QRfyKRXVPbOlAV5PEoWPUBXoaS3zlJY7nMs8bXoaqB/zDXh/60IfqXuh7OtKB3uINKdr1a3YbP2VN0UdvutkRnt2u9Hn+CSlq+ry1pcmR3ed1im7YuLlIUbvPmz7/6N3ne1J0a8ig/763QG+BJ5sFelL0yebxXt/eAr0Ffs4CWyNFrSm6bu3DbfdddqqNlvbde8+27azRNjw40MbGt7Rxb/knH2hDinqoBY7Xrlnb1q5ZU6SoDZH8dLuEjk2RolvG/7FLdPoU/EyTylp/5513XhESOg4ABUDiwx/+SAHu5z3vjHr4dw5ABiQhNTLVDfgD4DzsuwawgSBYuvTe2rkX8AUgPNADQsAagIBsQQiks0onVKZwRg+gP92JCLTsFA5gIpdCwLkewEUmoKabarttERcve9nLi2wiJwCa6fNABZBDHiCd/EhQZA5gQm5AiA1c+/vftzbmzkWGkYvs1qtDPACH04E5kGHn327jj73qHOMgv8iaDYRsDmIc017Jg0SgA/1WrFhZQP+rX/1agVg2IQ/dAMJ3vetdBS6BIP4B5FwDaWUsXLqYsfutaYC6qbKJEKJJVzBAxW58axykQtYv05mjI8vnusGAwUzFJSc7iZdMt0bamD4PtIU0WHDg/CnyJesuAr1ICOcBeum6YSN2BJARPrUR07HHFJmWLiKEH6KMHenKdtN35iYrcCwGslSDbiRgl45sz698Dpg6FjkI9CJ0EM8IfKBbTCCx2BP5IgYA/ABW+iN52BKAlRMIKH5gJ6RFALPxEJRAPQLBNcQ6ApUPsquzriA2QRgZn00dD8zLIQSH7xAzCDsyAdPGoov84kPnyRvkq5cLZEGeIEuAYDmeFxOAuGvwLzJDHcjauCHAHUvvdA+yIX/xh3GNgXDxOcIBaA/5gOhCSJAdESBWxRx7k5sOxkq3JdvIbT/qSvQhi7HlgvgL+UE35/IhUiekKNn8ZN1avmAf/pbrYtD/ZM26iI7Ni5DYACHAxvycJS7URzqwp2v7G5GjLvC1OGMrhJE49D3b0j/rRoqHrAWLNMrSAa4j7hATbCV2xXimurOjPHYunbslMzpSVJyID/6XV3KFnmqGMcnDV4gkXdHyQC2ha6aHI1fU8Gy+5FgyZ81S8WpcPuJ73WtszUbOobdj+LXbcOaLFcvIZTqIhXTCu64OOgR0lkRQu5C3xrn26mtqXU5x0r0gOqji2hqUcjFLOpiGbEo9f5BdfTX9+bTTT28XXXxx2cS9jm5qS16ChdQTi2SgUzab0SGq/l544deqDrpXqKGuLV6QzGJT3CNmyShH5Yq4CpmXLknfyW/nnXPOOe01r3lN+Vy9oJNakLWas5yHnGZLcmaqPjn4Ujzxrbxk36zJGxJdbUS4iUdxLTbYkJ29mBJb7CWf1JLMHGH7LKXCB+ypFibO1An1MLZmWzL5p94g6OhF/+OfelzJqC7QXQ1mZ3kq5s1KoKP1tNVjcogt92rxc/2NN9S9kH/UJfmr7rOFmqVW8unnP//5soP7Oz+IK2Qnf6Yzlq/4ja/E8znnnN8OPnje1GwH10BU5yXapz716bLND3/4D3WvdG9QG17wghe0P/mTP6nNuuip9ssheiFD1XL+WrLk2ro/eimpBqpdmaqPDA2xnRymm2OMRRcxJE75wzV95jmNbmqC49yXxYfOb/WEf9mY7tYUtYTNdFJ0OiEaojS7zas3fhcHIUWR0sMjpszPnFpT1BrvNlxCin7jGxf1pGiPeXoL9BboLfAYLNCToo/BSP0hvQV6CzxxLbA1UnRosLWJsU1t3p5z20EL57dddpzTZo2O1O7zIzOG25aJ8XqwzVpQ6RT18Ltm9Zq2ZvXqtuceexQpOp3ozC7ibXBgavH86ZstsbjjAXoA5JOf/GSBDA/6yB0P+uedd36BkFNOeU6RoboQAGdgxzHOBYKAnkyZz1Q6wOO++5ZPrnl4eE1xA44BY4AdQAGUgAiAnyzAHOCRqfPZFRpAA2iRHUCCf8A88hcoAnB0tyAkEGB0B5Zf+MIXFQHykpd0HY6AOFIj5AOwB8gBWcAoIO2aWfexI0K/X8QqIEJOwJDejkV2AKZAnI4aU0x1ygBiwKidf00Nt4suMATUIVvZyvF+Z0egz3XJYXz27dasm1nEgLXgjOd7XaRsZk1A9gMOMzUPYANegCm+tsEGHfjBddg8a4chJ4zHX4iGbN5CNmSDrlBAHaBHUgKr7I8YobvfEc2ZlmpcoBDY40fEhxg68vAjCugBnP5GnqRjTdwhlK01CBiKDWAZcQSEI0Of8cxfmeqMA775M5sjAbt0ZSsgERglbzbqoTu/6SJyHb7OBjrimk4AvvOROfwQ0lPXU03/PPHEIg/Ef9ZlFV/8HBKMTOwNtNIPASGGkXXdWrC3le9DkCL0Qu4gSvgbwWf6I5n4hZ3lFftOJ0UdF1IU6eVY4FreOCfrE9Kb3dnV52RBvtAj5CXyTS6ytbxGLsglumdKeZaJQBSwrU4nNqJLlhuIv+gsznwvFuRbukPFQ67hunKKvRFI7CxmkCSIk3Qf09PnyBx54CdrByL22Jp/kAbij035Qqz5XSz53HjOQwSLDflJD+eJfzVMbpCXvcjqczmSTjbnsid/qA9IIf7mL+fRPZsU8bV6jSSUD46jS7f53HPL3sZlQ3UJEeG62XQlSweQQV1iS2ScPFTzxJ1cIb/zxAC/kY1t+dfYSNOsPSmGsmER/yJZTCsno7/VI3mCkGQPOpFb3Ih1MWtcsmaNSrL5Oy+42BQ5x7d0ZDPxRh/+M6b6hswRV3JPDmcdYr5zbXrTTWzedMONRSjxt+u5hlh0HBuSl+x84zi5xh5qzbXXLmnHPvWptYyK2BKLyE3xSQY1VTyke5qtfKemqINXX31V3VNMg2ZvMWVGRdbc1kHL/3SqNWyvvLJINPVCzrGrWqFWqk1ySoyQxXqdXojlBYL8lUcILnmSOh4ylC1dww/95Z5z2NA54g0xhvAV78ZgA8fxAds43nNDlnhhd/cPenhhKR9dh07sK3+8qPSCKV3pbPaWt7yl5H7Pe95Tsam2ig33R7nFZnTncy/FkN5kITcbq1diTxzxHb96aacWuGY2sZPH6zd2y+mIe37iA/e9rOsqr7LZHdndG9xzXdszgrglC5t7yScG3BeM99m//lqbu9torcfpmYI8/CyuxImZGmqmTbjia/aSc/LRsWoFe4sXNhBP7jH1Qu+Xjq6aal1WOeHlgftOnk+6TZwuqvjgI3EvL9Q893g/4khMs6kxrCHKBp6J6PW+972vcsOmX2RVl+QEe2/YuLE26sz0+Txlq1X557M8F6qV8pGPPeOs37ChDc8YKVK0I0qtM+oF0GhNn1+2/P524YXf6knRJy586TXrLdBb4N/QAj0p+m9ozH6o3gK9Bf7jWWBrpOj42OY2NDBea4oeevCitutOO7SZM4abjZbs2jkwPFQPth7i/QzbTXRioro3kKLr7Ga6xx5ty6YOmGc6eKbGm/7ks6wn+ujF9o2JlAHSPODrlEBsIEB0SrjuoYc+pcCEB33A1gO3h3sP4MCAzhpkY6bQeqD3oL9ixYN1jrWlXve61xXoRxggCBEEAJsHeKDI+c4BtoBOHR3ABdCjo8Z1AG7ACLlFV0ATYHI+IAVAACo6Qf1t86GOfdQ5iwAAIABJREFUAFpYx9MlmxwAskhJIA7I8jughTwAMu+4486a9gaYOY9OACWg7hzACfACpDKFORulkJn958yZXfqR+dd//SVlO2MAt2znmtkUhm0AuOw6Sye7Vzv/c5/7m3baaafU7+yA3PC/6wCSupmyARX/AjfG1yHadb7dWsRT1rUEpsQPcIdY87/j06FqTP7nV7LyazY8EQeZigvssgGbuSZQlq5P4K6mxx44v0gc4/kbYRBSVGwgb/iL7fkMAPc78MkmJz/nlIoFcmRDKtcJESaGjAlo80s2uwCuxZm/EeVshIRlJ91ExkKkZ31SwJrP6Of6juVbIJ7tEKd+z0Y9jnFsOvHECDCLACKruAN0kU4IIiQMudkxIN2YiCd+4W8EaV4KiCl6m8rM1wgFABupgvQxLtJLfPIBgpquADMbZv1Q9pFXPqO3vKOn49hXd5qcREiF3CQjeyDE5CCy1rGIF/HpWCSDnED6IYLkJhuoHfxNJjqzITIIcGf7dIoiQ8Q+e/ldfvo/6wSTk4xeeogz1/WDRFCj+AGRiXQmP53EOr+H3GErMU0W3WP8oj6wNWKI/8QkAohOWXuQv/gEKerY2jRtwYIinJBL8lw97Tbj+UHZHZlmrHSxOocPjOtcRAMf0j8EsdjzmZzlz2woRgekR14AuSYyRAeeWMxmbeREiok1dhYfvpPL2dE8vmN/scSu5E93oPjxk6Ub/B1bq3VyR4zQh87qPtuztZiS9+ysS5NsaljqgBxzLbrJRd3wWe9T/rKveJGHWatVjiGHQh7edsut9Z16Ql82d4+Q7z4Tk8giMeez7Pyt3iBFbbJ10803lw5iVSyqV3xlPPHgemLIvYQd3X+M+ZWv/H3lpxkPmRnBfuwtR7w4cl3nsZk6pDPQZ1kPUk4g5+hLBnp5YaGzlT/FjRoittQociDB2NoYCDx1MrM81A4y8qsXaezKt743HqKT713P+eQWV1nrNksU0EHdJV92gWcb9xjknVhRf+SOPHENJK57g/HlHvvzIXu6nhx0HZ20WQJndGRGEap8KBZcV245h7xqAhLTPd7vaoaaJe/coxcdfFDVBuOJa+e99rWvLRn40zHk98KVrp4jkJ/yR4zSkfxZnkLtdF+Tg+JVPIv9zL5gT3HRbXB0a70QuPjib9c1nJM1fNVG92+5Kwf5hfziiX7dS7CnlAw26lJvxIcczUsq/5PPM4lzjM3Oan9mbohpdZ5vPHd5TiOLGCX/WWedVfLaHE0dU8Pc28U3UjRrik5/cp5Oioobf+eZIaSoz5w/c5tZbWh4pO7HY2MTbdNms5B0oY63+x9Y0a8p+h8PkvQS9xboLfALskBPiv6CDN9ftrdAb4HHhwW2RorafX71Qyva7G1ntUULDmwH7Duv7bH7rrXRkjVFp0+f96D66E7RDevXT3WK0tgDvwdjD7f15t+b/uHhqbU2gcj8ZA0pD/emZQHhOpmQU4gFpGi3QdF+BaYz3Rx5AVz45xrAsU4KJA+QgjACELrdwUeLHAIWPagDcsATgOQ6ALROI+APsEASmKoGWK5fv65kzxTUbIKAKAFQgEegA0ikA8DhWMDNeJok6GQnVIAp3V8Aje+NQS8AAyhJNwr7OE+3Tna7rs6J9eun1u0C/rNZE5ISSEQcALwIU37Yb799C5Btv/12BcqMBfAgk+iFwEAu+e5jH/tYXROBRSY6Hn/800qXa67pNg3iCwCa/ZBD2dnc5+nocw3+QA4MDg7U2LfeeksRbgA4AOd4wBGoByyRZWILgUR25B4/6nwydZVuwDQQy0auDeTWJl9z5xYoy9p2SC12Ae4QQaZPpnOK//lVLCDb+Ju9gGbn09Ex4gIRwHZPf8YvV0xkQ5hsZpMNt5xDznSJIXUci1gCUAFNpJop+yHBAWc5gkDgJ6QjfcQOO2apAnHrWDbxw25IMNeK/8QvW8sN8Zlp+8C/HGBv42bNW2DZNdgIuYPgA27pA/gCwMYWr66fTZ/4wFhskt3j5RvwLgcQC3zB32JGXIkj9mED9jCWMeVlCDmEANnpJUaQm+LQ54iI2IOPgG12MkY6jdkQMekcPnR9/nJ9Y/EzsB5SVK6IB/ohBcQSGcWb2EbuZo1cn3ed0hdOda/ztTwnl/xli3RGOTaksRggJxKOriGg04GrhpHNddk90+eRbiFCQ3I7BxGB8DeWa2TZAv7KTuyIA1PNyZh1W/0uxsmZqdKIHbZBIKl96gxixLHszm9sRkdxIV90KOosU4PI7fr+T7e4Gqhjj5+yIRs/ZEo2+3sZwafyQIwjZJA1iCh+pYu673y56fh0MKYbNjudk9f1nUcveSLG5R/fInHZVi7zF1nUGj7O0ihqnRzlc7EptskrzrJe6Y3Xdzt2q11ZSxcBpoNRTMs951hGJCQbWbup/19tzz7ppHbX3XeXfdNZLSbkDfnlMkIMqWd898esyXr55ZcV+fjjH/+oSDYysXOI3He+850le9bJJqM6I77lnHHIQke2RTTyN2KcvNbw5C+ysnPySHypx84TR+Il9YfN1EZkmTz3u+PUsyztIPeyhi5dna/eqNPqBNmybrO4kJO6PPlODot/8aEmiHtjJ76sMZvNDd0Txah64jxxQxd6kE1t9VJM7ZJDbMBXaqZYdw8VT3xoOrp6yKfqmO/ExM677lLyI0T96GIlO5ndk1L/yCWn6f7Rj3608kduiHHyyWu+Eo/kVqfda9ROceCfmu17urD72Nh43e+8IJUX8lRs0kXO5AW0OOdn3/GF4zwLzJo1s2bebNiwforE5QfjO9+1+N3xmUngXsQPziczUtYMFHHqO0teZNkhtqKH2qtTVFx5jslyHqbPD9ik81FInF9CjNLB3+RnY3/LA9/rFB0cHmojM0YnN19qRYZaU3RsvLUHHlzZvvCFL/edoo8PqNFL0Vugt8Dj3AI9Kfo4d1AvXm+B3gL/vhbYGim63baz2qoV97fR4cF2wH77tPn779v22XvPNmf77WpNUdPnu2Xyux+kKOCWjZY2bdz4c9Pnp5OitQu9afgjI1Okl3M9+Hroze8eyK1NBSzrVkEoeFA///z/Vp0o8+Z1BIIfxwKFWWMRIEQoZMOYdJACWcAvYkGnDQAApLim8wEh55IDQAKEgBeEACAKLHi4tx6nbiUAwTQ3wBM4AJQCBBEH/iEFXP/8888v8L3ddtsXITZnzg4FSoC2bPQCcCG7AFfAzO9samxjZGMmoCjTA+mug46MQBIQ73idKyFjER1AJdvbdbZbo/KXyraAJYIEMaq7CBDnC9cHghDFQFqWFHjwwQ4gPfxwt5HUAys2tZe/9IwC3kgGYB4xhAwiL4AKBBsDOLriiu+XTa1KC8gCndmdF0ngWDroisquwv42JoCFtNXlxGaAGbnpDQT6YTP6ArDsBPDqeOJfXZti6PDFhxW4No7zkKJAM8IQoHeOziQxyg5AJdAHrNcGSJMbLSGexBMg6BzjuyZ9sp6qGCVfNhUxlvOQamIKEAUg2Yu9s+u82GEDfs0GOOJCjJq26HzjGE+3G6AKOCJ5vERgd7oA5EhboJlfkRuITN9nIyUykN14fIiQz5IK5BLf7CZfyCWOkabILNclY0hRx9JXLMs3ccNH2Ywq64CKtWzUw6bOIavr8xW7ykEErXhGniAVnENuNSFLXPA3GUJqso38EANyOdPMszmOXKCjfM2aouTLuq5Iomx+xUeZ+kp3etINccQ/6bZMx658RRJlHT01QkyKI7bgC+eoQeRnc/kkTuQh3djeeD5L9ye/IR9dG6lCVnqRQ2yKQZ+Js+weza7i0DIh8iwETdYCJQe9XUsMIkXFsfERO/ytVvE3+yK42EWesP+nP/3pqRcirimf5VLinR5qE+JJ7PGvXHSc+FF7xKKY8L0xTQFmGzFPBscj/rNbepY8QUAhfNRjPiY7/dkPaeY8/6tHxpJbYly8Znd2U/ORWOTKsgVs6v7CBlnagX1c3zG1dvA9Xfc8W6hNyPhsPkUOPhMbeTGio5lO8uyGG25sJ518crv7nntqDN+552T5BLaVL+KFTd0j3NeyWd/DDz80+VLioaluZjHFt+558gUhbEz/+BoxG7+oIf6JTzW1uxcurToohvIyLUtpIL/Zz9hqsxyLfPyT5U7EGtuxO3u6p7q38S+d1H8vG8SQa2UTKePyvfrEZmLBdcQN2Z2nDqsL7MyfYlS8uge7L/KNWR90tNSFfJIT7jPim7yWZqCz6wwPDlVc012NcF2x6l6qxjhHnX3HO95R9d7n8ZUass1221ZOk0dO0st9P5u7sYsYs7Y3gl/M6J7kyyytgtx3fbXbGHxBN3YX02RFVPKV7/hInJsmrr7ceGPX1Ux+tjaWWuZ+4JysKSpGyaYu+e6EE55W9kOqi3N1QT76PmRy1p1md3HFrmRhc7mgBrk/ejnpfM8T6qnx/S0H1FYEu3sR+4mTWhqptVp6aTopOr1LdPozYGaYTN9oCSm6dt0jbdY221adGRoaqenzdp/3v07RL37x73pS9N8XQvSj9xboLfAEsUBPij5BHNmr0Vugt8D/mwW2Ropm+rw1RRfOP6DN3XXnNnu7bdrMGSPVKToyc3RqoyUSDE3uLu+h/qFVD7Utmze3vexMO7mmKNAzvVN0dNbMenBPJ6CHXw/gAX6IJQ/VOkWBZyQQYOP7j33s4wUGtt9+dhEMHsQ90ANPQCvABXggIDyIA+QZD4ACjn2HEHANcvgd4QYAkSVdMIAVUAOoeehHUuy44w6TJOZlBQCAG8DDgzuSjbzkA6qAInoBD6Ym6tBYuXJVgZfFiw8rgAkwGFuXjg4nQBqgAkKyCy9QmrUQgTLfOdZnACSgYv014AZRkU4u3Stk18mhy4ZsIyOdnJdeeknJBZSyGQI55BkwjXCgX6Z1ApPO+9GPflzA7Wtfu7CAJABMFmOTR+eYjs/8TTfAjV5sfdRRR9bYps8jIvkMmNQxYxw6Iz5f//rX1zkAIDCJwABexRFyASlKduAZONa1Ahgi5QC5gEUgXwyE0EPuHbRw0dTGI4AV4iikqPhw7AUXXFC+ZV8AmGziG8A/+phfqlhgB7GdzVgcRz6f04H9Mx2aTH5nQ2CUTxAGrkcfMRNy0nkIRzEttvnA+exLBqCUX50LcGdqrLER1eIHgHWuLj8EBGJJLGaqvjEdI2ZCftObTcW962QNSrrIkWzY4fp8T28kkzEzfR5Jlw5LpIbOJyRFup+RQHIqpCjfxkZi2/chx50PwPOlHPC7HPU3Ag35Qyc2SKenGEFq0Bupzt9IakQn0hHBJOaQpsB7phCzYUhRtvWD1FFfQrjRgR/Izz8hxdkhvkZmsKm8ZkPHZEOgrPeLsCCLa4pZMRhSLTtmi2d1Ql0JWW1sRF1kDQmBaCIb+ekrb+SdGsS2ahtZ4m9kG1mM7Tx1KWu4ymf2E3teRMllfkGYuY7cVe/8rjuSr/gSGa/rMKQIG6i7jsu6x8YU916giBn54hzxRTb5gNTKdGC6ZsM7uUEXJB35QorS130BMSY++VyuImrEqRjme3ksftjbfUd9ciyyTbyLCzKwlXxAmvGB3EGUJUf8bqMlZI844a+slUsv8RvizhqVZ555ZunHRvz+ne98t+0+d26RotlETM1U/9NVLO7EN1ulM9isB4TjunWP1HHf/vbF7d3vfnfZW81MNza/szdizj+xgpwiQzav6aYdj9ULr+xWrv5kfVoknxqWtXLZiR/cA9g2GzaxSTom3Td1+SN35QfZfWYKtXiUl6nD4j3Ly7z//e+v+1fWPOaDLCvBp+JIbsv57GSupsgvNVhu+C4bHsoRtc73fLp+/eb2G7/xspo1Ih/U0LWr11StVXt06tKdzFmD3PXkyO/+7u9WPU/3ppctao01ReWDGFJzdYrKG/niRzywlXs+H8ivT33qU5WT8k5suq+pz2R0fXVIHNeatZPrEas7rs2/4rdbI/iGum9/61v/u3SSg3xlDESlMcSZ+BG74pu9jcnmCxbMr2voFJVDfKx2e2ZgA88J7K+2yDf5w/95uSM35YD8ePvb314vJvnX2rE+l9fu5QhWcU139Y++nlsGh4Ymp9B3z66PJkSrG3T9+npWoEueDf3t/EfWrWv3P/hA22772WX70dFZbaIN/tz0+S996e97UvT/DRr0Z/UW6C3wJLNAT4o+yRzeq9tboLfAz1tga6To6Izhtubhle2E445tx/7SUW1ksLXBNt7GNm9q4xNjWNA2MmNGDQo0DE4ukg/ErFyxsukU3W/ffYsU9SCLOCrydGioQPXsHeZMPQx76AXQ/PO7H797MD777LMLZAGWiBXkht3nPSw/85nPKrAENCBsPKDrMgL0svO0h3yACUgwDvmALmORBRjzUO9BH+BCEAB8yEHACpj0f0hF17v//m5H7KGhwQKcgAkiCrgBgIAM4yJxPvShD5V9yE1mhMq6devr+F133a1sAxghFoAsgA2YQAY4H7mUqduAMpAUEgvQAViAGcQDwAlwIY2Amg9+8IMFFAEb4B0osgTA6tUdObJ8+bIC3MYEuJATAKXv6EE29gQ8kLdAECCJjAb+7HoP6Ohi0YUDlCEnERNkBR6BJd8DxOlO+uEPl0wSSD+pY7NpEtDtuggKm2Xo0OMvYyEBsvM3sMu/CAJ+/63f+q0in9nNBg/vfe97q1vKcWzr2KyRBsTT6+knnDi17qK/jQ1EkgEAzK7EbJ318ZBorgH0nfD0E2tMMcMHWXtP3PAzgIycdQ6CgQ+RLcgzAJS/beRkPTw+50N6kwWhIb50J5IdWWDNNmMaB8jV+SUW+Us3HOLKtdgSsQGMigc/gDiihh4hwRDASD25SC7kAuDqGgC7sUICsQv7kjvTuEMoIpv4nt5yFomEvM7yC8Ax34tDMvieXAjLdKY5FjnmfLIaE5mF7EJCsBGby2MvR8QxOwLv8k8u6Yo2VVWcismsOelYOcG2ZJEnyFw5Ib7YXZ7J1657+piqFYgSsck+5JQ/ckdMpWPZDtVIBXUKgcLm2eAIOcAm6gr/ZY3HdF2xh9wjE5nFQ6a/I5mQamTKGoPikcxs4jzxVmvjLlhQY0/vtlQ7EIvpXFaPnCMu5YvvESlIXJ+RWTwZn378IYbYLJ3H4lxcIpFSo+QkX4oJOYBUpYv6ywfiB2nkpQU7d+tAH1p5kU5Q+e3aaou6GyIQoWQcf/Ov+4I6ZRw54lpsz2550UUuvnaeY6wJaio5XdRmcWoc/ncsX8gbY7lPOEcspKPdOGR3/fhTPomPn/74J0UAIpnEYqbru0/xjdqcXbuRp2zMXux95513tacsXtxuvOmmsqd7DvuygXHkQmYYiGP57TrpuPvud79Tu6J/7nOfbW984xvrPuqFGHIz621mvVsvOdxX+Fq9QHSJLfcjdjCu8V1PTqpp7mch650j18UkO7mXqeN+fObeIJ7S2ahesYc66R7rGmoNnVyHHdxf3HsRkG9961uLyCOjF1ByTa1Rp9QCcrGZ+PIvLxeRu1nuQxy4z4oFcqRzOOtYZi3OdMezwQH7dV2cfEk2a8+6thdh7oVizfXc0+gR0pQ/+Gj12jVVL8jhOHHMDuLK32JZTfAPacsP7p1qMDl0h4pt9iCfWiTu/M3enjccr/44Xk1U25Gtl1xyaZ379a9/Y2pDMjqlg5y8We+Vr6ZvZMiua9euqdpi+Rw2EjPIdbbmG7KTT36wj1wlh3tpdFYj+A9pTFb/kKJiUB37yEc+UnrJES8xnC9Oq6t4w4bqFB0a7p4Js1lnCFB1gl3zktz3ziV7bb7UWntw5Yo2Y3RmyTc8PKMNDA7X9HkbLdl9/stf/kqbGBgssrQNOMfU/EEUbM1QsZ68tfE/ce5Hej6gB0e9BXoLPKkt0BfBJ7X7e+V7C/QW2BopOjgwUaTo0556TDvm6COLFB0amGgTY1vaRBuv6fPDk52dRXZOrgeFIFi7Zm1buWJFkaJtfKIeerNoftZHm5iswgExj/aIzz2E//mf/3mBL2ATYQaEnXPOBwv8nnji06tTzIMxAJ6OHGMh7QBhQAMxl82AgB1Ew5zZc+pBHTjQdQQoAh1ZUwuoB4oBdoAS6ETIIDq+/Hdfbq973WuLFNXdBbQAAln3CrAGDpBOCFdACDnABuRateqhIhtM90IYpbuEnAAIcGJMJFA6V1yHbf0NGAFfZAQUEHoIEGA0O5wDN77TuaQ7BqkEoOrq22mnHYtYO+igRUWCAP1sAdACVHREbiCwkCf0ANp9z05f/OLfTnY3PlS2QagBQAhEOgL6SCQg0TXZUQzwHaCDFPWzceOGAnI2jDjllJOL5EHMpduLfsZzHn2AYPKTnd3YNZ07xqMDQMW/yIzppCiSCGgWJ2x31BFHlp7IKbGBEEKkklUMIDQQAwA3sOx7YxqbvZ9z6nOL/ED8uqbvxZJ4ROggHRAMCEfHA8VIAaCSjekG6AK34g75gLQBZtkOScOugKm4R+wgwHzPB1kPUYzzFbDu+umS5AsxI86QHUgSdsyatXwr7rOTvfjgQ6QgEk13TzZXYQOyZk1Dx2ZHYd2BWYuVj8Uhn5AbkRCiMt3WIbP5gg2QMsbiC9djL/qTn270Mr4YVg/kRTYUMxa7iRHXZXv5znfpyhZP9PZ5NrQRk3IU+cBvcpc9nI/8cj6ihp+QDcYWC8g/BJb4EYdIN/8jFhCGzkUSil9rPSLD/WRN19hEniJefI4Eye7z4lrciEe+l1viTXwh1OQh4kCN4Dt1z7legJCDv+U80gapy+/qRaa20ts5CA31jM58kHVhxRgfiiP54vryNUQN3cQHP7AZ8swanZYPkbtsIG4QS2oleR3HT2KLPeW7WHQNhLXajkzO5jRsjWxGiNGHzegSktE5bCOukTf8I69CwBkvazW+7W1vKxKNbOlcZg85JN6QjOI66+U6TszxCzuSU4yox3TI7t1i6Y7bbq9aq56ITbYirxjhM9eTl+yYmuVv+Xbfffe3U087rX3ms5+tOA+5J/7IJA6M7Qdhp3bwkVrevZS5vvLkqqt+UNdnBzFIbrGljohNtYD96Op4cSAXvEjxuRxI/mfpCfJ6CSH++Zos5PeijV5iU31jA/VIbRIPfK0uiUf+e+ELX1jXd791bf5135Jv8kMOO0dNzYtEcZvd4OmVFyhIRee6PvuqL+I2axKrn3RSv/lMrIlb9wc/rkUWMWkMNfDhVd16yVnnlK4IOy9ufCYmjC++shZs1+X7nRr/9jvvqJijn7ooBtVytYsf5be8QBaSg55ZgsO16MCvYsJao2QXQ3KQbX3P53LWOrVqbu4HW7aM1T3j9tvvKFnZ1stbP+qUGqKWZvYK+djcva17ebuh8ulVr3pl1Qq+dj8RO/Inmz7xr/hQf9zrsiYo3dRs33kxhUBVg5CidFNzP/CBD9Q9Wyyp3/yjtmSjpY3Wlx/p1pT3uf+zaZfr1Tr1IyP1TJX15rP5kg0+N27eVGuKdlPybfrZLSuwfsOmIkW/9rVv/ouk6Pj4WJGi533soz0f0MOh3gK9BZ7UFuiL4JPa/b3yvQV6C2yNFB0eGqiNlo475uh25OGL24yhgTY6MtSGBrxnH28TgwO1g2gWx7d7UDY12LhhY3vg/vvbPvPmee6sh2kPutl4xEP1lvGuMzSEaRbWT+eA/wEjGx0gu4DbTK97//vPKiB1+OFHFEhBKgIByBugGWACFAFyZAIwkTVNa12tXXZte+89rwBmpgsDTq4HFDsXcDYuEAboAUs+R0bceOMNbf6CA9uiRQsLcPk8a+c5PyQicJB11gCl7Oh+6623VcfX6ac/r4BKNiABbnxuTNcFfELcAu9AGfBLd0AtU0wBWoCKbAAfAAXw+t7xgCDCBkkD0B5//HEFJi6++KKpaayZnodwAVzZGpAErAAaMtIHEFy0qJsyfvXV19TnxgeAyOB6bAqIA+nGFRdIMYBMV0pFUK0hO1jdvUg4JAfwSF+kJPsjXXSVZcozcgbQBDwBJrqyr3MdD3jyKXCHaBETsR/b0i2kqDVFAVA+ITM/6NZhS6AXqQXQIg+AMeAX6GUD5Me8ffcpQg8pKr6dn845QBcpAqBn6ncIHHGUDr10kop1IBxoJx+iL+vaiQN+QFYgmzOVEfgEmv0tHkKuOT4b2ei+EveIF3mSJSXICgw7jt0QPz7ja+SPYxFqWceOXcVvlmwQ33RNJ6cXAPJO7IdARCZkQxHkqFyie3Yt9r34RvrIW7nKtpkeT1d2FdOINjkhd5EP4sgLA8QZME5HsQDQp5PRCwbnIayyUQkbsZv4yvRmtSHEXTaXEePiNF1xroMU6Hb8XjrVeSonfQfAh7R2nNwRs+wrppE7YpK+fOBYn2fnaXEpVx3vXHbO2pXijh2yJmq6kLMxFdu6Jh/6TKwal138L//EGaLMmPLe9cQTv/IhGyAp5VU205IvPnO9dL4j1ZDScp2t09UrVtUBdSfrzyJZ/O1YxyFrXIstxFfWgOVzL55SA/jn85//fMW/a6R7ju34WBe3WFDHxJT8zqZdjqeD3JVjaguyiY3kSYg1cc2ubMYmaje9/a7WyXNEEhuKIXnMVnRUV9Wy6376s7onsb1YQk6pC3QxZV4MsYWuafKIMcSU+LEm84te/OJ28eSap/RhDzWAjP6WSwhMOYNUsrY2W7i33XLLzUU2WZs5eeV4HfOWTlH7yJW1fMUy/3tJ4zPxlM5jOaUWqBVyBxmHmM0LBjnjXDGSZUvoRhZ2VGOzIY7YUjfEFv+nw1pdE4Ny37hiXb1xPtuLR/5Ru+SHWOAfuoofduYb44qfzARhJ3YNwc6HdBVvcohfyOdeyX/Z5I2ey5cuq+/co4yrRiITxSm51Q33GCQ+27iniUH3UHV/t7m7lz3Elu/cMx1LTjHCRroodSLTlw/FtfjmM77wudqHVFT3xRr7sKEa516kPsoFNUt8iXsbLYnRiy66uO7fWdvcvYr/xJvxCRCKAAAgAElEQVRz012r/nnmopt729y5u5d9Tj/9tNJZx6xxXBNpSSe57jz5kJeJ9JVfaoo67Xj2kx9srXtZXIhxL7P5EFlLd9+7ZkjRTZs3Fylaa4xOrgmcNeZDkk4nRR2T2UZI0TY40IZHZpReExMDtdHS8PBIe2Tdhnbv0uXtoosu7UnRHub0Fugt0FvgMVigJ0Ufg5H6Q3oL9BZ44lpga6ToyPBgkaLHHn1kO+wphxQpuu2s0TbDlCdM59Bg83DqobamPY2PF5ADHMe2jLVVK1e2ubvv3sa3jJUREaAArIdiD7J2D/WQnE2V8kDsOCDGQzCg8Kd/+qd1nN2TM238rLPOLlLh6U//5QIgwIj/kRbZ1IZMfoBj3Y7+BjgB8iuvuLJts822be7cPQoAAll+PPQjfMjiYR8ABxBM/wNKASVgp5t6Nd523XWXAhlAOfAG4AE8ADVAl+nuziEfkAw0fPe7lxXQOPDA+QUWgQxgFbAiDwIF+YNc8xnQqsskU/9DIIZkIT9yDoBmA3ZzHnAMYJJb1xRAg0g7+eSTikj7whf+poCqc3RjAV/dmqMjBXrIj6AzfogtYy1Z8sP62/R/MiFQHIssAIyRDYBjNozi89pca8aMySlwgyXfypUrSkZ2c012AAiRJzrZfvu3f7tIMSCVrkgjgJaM/A8AsxFQCvDpXuFva7fRBSgzJnmAe6Cbbfj5xKd107jJK9aQbN2Ozj8uco5Nsus0udkAoBVfgO8xTz22dOQb8QmEikOgGXijl44phKYYAcpd3zWzDARSDWlDf3YVE4A9nwH2yDP60hFwdS0/yC+gWJyI63QLyisEQza8IVM25OJHJAtQLU6AcfZDimStXCQF+7FVOkXZOh1jgK24DMFhPHGZncQDlo2bXc7FBgIG2YFkQmDQi9zigr35J8R6OlwRBnyum0unmv/5TgedXBNP/M1W9M5GXXJcTXKt6dNvxQjfZFf7ELDyMrt9qw3GQZSLO3HoH7u7TghZ+ccmyACfiQ+xkC42NUCus7nvsgkSP4orsvGDfEHIuCb7IBHJHyLUdcknXl2Hv/3wt+uRg23JwW7ZqVpu873x2czvIbayIYt8l/tiV5yzixhkSy9fkCL8yo/8lS5YBBfSQ9zIF3VRzRIbbOY66i0/IZ3kghj3mbGQZeIvyzDwQ0fwXVH6pF6TR86l61w9ZTPyI9TZSm7Je2RX1jzVpercrLWKlOF78rIRW4hJPqEfXyDQ1RgvBdieP1ynq5UnV20Ua2ocPdXqu+/sNqfL5jT0yfq3Ypo/fW95BHbKZkpIJh1+zzvjjHbd9deXL71AkgN0kVNZU1Z+ZLdzZJmcUWPuvfeeOv6SS75dxJpc4Ec2zzIgOkXdl8SCuLE0ilwVm8kXNnQuffyuJugaFDfykV3FlhdRWdqFPOqXuFM3XcM9je3k/fRlMuiPyMumcPLReHwjVl2X/ZyH7KSDOJenWfZEDKlpiD/PF7oms2kXX/AJv2Z6uRqkdvGd31MrxASZ5Y141CmqzpFRbVGXxKqx+R8JSVdEs7HZ3j12al3rLZtrbHKTVbenZxT3Qzblf+NlSZ285HLfdO+SX9nITD4hM8WQ2u7eIV6MQ1412DXcq+TBpZd+Z2pNUS+k6Oq7zGjwWdZSzsZ/2RTM39YSVVNe9rKXls/pRz554H7B/3JPjhi3Ns9cvXpqeQF2pZ8Yca28ZOAb/hO/73rXu8qGliVAivrdNY2nS9SzY6bPu6afdIrKPb/n7zwnZvq8cz0/Dg2PVCzbs2nTZlPuZzxmUnRsbEs9x57/8XN7PuCJC3N6zXoL9BZ4DBboi+BjMFJ/SG+B3gJPXAtsjRQdGmxFih59xGHt0IMX1S70NloaHRmuh8lN9VA5UA/+9W9wsB6ogYBNGze1Nab17bpr27RhYxkxnZqAb5GoA91aUn6c74EXyAJyPDwjNgAMa0T6zNpU2RHb9HldEfvvf0ABAmAAAQfkh9D0YJ4dbAEdYCK7kF9+2eVtp512bjvv3O1gboovAOqaQGGIRaDFeL4LaQgcA6Nz99it7b9/N62RzggcwBD5hURAaAACiAafA0OAO4B3+eXfqzH32afbWRwYAhRNtQcg2BEBAHiYBgxIAOvIM9cCJo3DLkCo62Q9OaCXHbNxDQAD7IRA0blywAH7T9rpkCJd2Jm9QvAhr9kLiQPwAMyAHMKCnDpVgKarrrq6Pmcj4FzHy9q14+01r3np1A64QB5ATWZkExJkcHCg9N+yZfMUwQHIAqd0RIRksxKgFTFFH2AcaZDOrHQXZoo6AC0uEgtAa4i6dFKylc8OXtR1VJLLD/DJhv43vmtmGQRxhAglC33o8KyTnl12BRzFMfBvKiFSPVOf2S27diMs2JfMWQsSYQKMO5/9+VtuZFyfsW82vOCP7KIN2CM7AEYx57ryJmtTkksnj+/FOBAuRrMLvG4iZIwYkhf8KcaQB2yVDU2ykRNb+d24CEKkYHboTqepa2XnajYT7wiOEI3paDRW4pufET18xe4hRfkFOZfdsMlGv2wkxWZkCcmMOE03p3PZli5igt7AumMROM5FeLgWwpod1BYvDZAHcgqBJN4y7RppZ7x0xNIfUcUn6d5VG7KhD2IDeZxORnEjFtQBxJDaEiINuSc3xD/5shmMeBMvSAlji2vXIp/P5XT08r3zfeZ7cqoFYkAcsU92tecXnWp0TmyTC2GSOpHp8/RH1tGdfeWpmkAfeapeIuiNw6aO0ymJTJIHjhVLSDo1QqyGnGZ7uWQtSeRklmfgO7nIfmI/aw2Lr3Sr0y9rytKD/RBW2e1dd2HWiBXj8l7Mu6aarU6QVa32t3rKzuJMXIs138lPPkxdD0l+0w03VlyrtfI8hDiCOC8gxCGbkYX+YkXcX3HFle2lL3tZ+9xf/3WRUXJPjacnfyK0xCYbi0n+IuMb3vCGWuN59uzt25vf/OZ27bXXVL3Isgt8QD/dvK7bvXg7sGqDesHu9PbjPiI21AP/2JOONntSh9QWfnV/Qoq6//Gl8cVVt9Hh9jUO0k5suW+xMXvI5axVzP/yQp1wr3UeWdVhtcnYmbpOTrXU9cWauGATZDJ52ZBfXIe/3Bd8TzbfIabdu9SObJBGNmPJSfrIj+9ccmnlktkI6l2WvlHjEq/ui+xMBvropvRyqvJm1szyCd+5/6kt5Igd1DS2kvNIRtd0PJn4RO0QZ/I9a37zCx29DOT3bJTHx+Rid3Xjwgu/PrlkwuapekwPLyU8wxhTHDteDIlf59GHbW+6qVuWRacouT784Q9Xvsl9cewz/mIf+vCNmkQPYxk7a6HbRMv36kl2paf3n/3Zn1Vc/HOkqM2WBoe6TZSmk6LZeT7PjHmmnL7ZkufOgaHBKVJUp+jYeCtSNNPnv/GNi/7FTtGeFH3iYptes94CvQX+dRboSdF/nb36o3sL9BZ4gllga6So6fPWFD3q8MXtoIXzq1N0xznb1+7zps8jRYeGu+lPHlyzpiigYvf5jRs21O7zSFEP1wBvgEd1gpqGP7mpUqbg5wE4XYWArA4MxIaHaw/dHrSRogDntttuV4AfqAOashlGOhI9yANKwAXg4hzEwuDAYNtll90KKBsTGAUGAOH3ve/sNm/engVekSnGBwCNARD4fNOmjW3mrBm1YYHxgChkCnAFDAE/QFntcrt2bRFZIU+69b4eLDD53Od2HS3AKzIJAYw4ABiBYvbSicV+up1c34+x6IaEAAABNsRCiFDXRBKQmU7ses01S9qznvUrBa5mzBgpuQ455OC6jo5GQBgJ5H/AEYkCaLINO/gH7HakwJEFSv/n//x8/Q0QAkx04gc+uuWWpW3hwr1rfPoYh5wA8cMPP1SfjY7OqO4aAAwZDCRm12SAGSBzXeQHgiM7QyNp2Mw/axqyP1vzsWsAbYi+dFzxsWuwvTFqd/BjnzrVscfO7JmNtsSbsbMrNcKerZETbFPTtA8/rMg0/ka6ILp0ybEruwGddPE/gMuuuorEi/PJJF74FQlvXCQY4MrOCATEF5mBVIQGmbJbuu4rpJO/EQuuIRcd4/N0b7qWvEDUkAFQNhaCm/xiKruUu3aWWZAP8sP5CEDEgHxNB6Tz+TLrpiKT/YhjZJZrIc2QM3RwLPIDUSIW6ExW5IfcQehlmQc2AtCBbXZFNNGNjxHKzqE3e4u9EG/0Zit6iB2kF5JdrGWquhjjf/7kA8dmPVg2zM7y6TSjE/siHLIhjfrCV46Ri8bjPz5jZ/GAYEIOqE1sTney8be4kNPsirRIZ2Km4JJNDokXJAn9yE0++YBoYUN68Zc4dT2kpnrgekgXNkaw8SMfs5n4R87LIbKLfdfjT3VK7CcGECnk50+6I8N9J8eMqcaJVbZVY9QCNYR+1hcke9ZHFutqhLjKBmJij3wIGfKmq1ZXqdhBOIkRhJ08M7bjs3mMpVXYhK2QPWzJDmKfPshVdUzcGEtuih0xZFzkkc/pkxcW6qNr8anlM9QUvmVzNUIs1KZIX//G1AZjPqcXWd7ylrfUpj8Ie/KynU3AELbsxDc2yHn5mWcWKUpefnGsXOFnPiEHolYNII8x2albx/joyWVhbii/um9k6Qr6iDHyk9k1M/OAffjU9XzPN+wg5v3uWC/N6Od/uapGqNHiWi1Ql8Ur38tPcqqPeXlDZv6VA1nOJt3h4llHJF3JwSaIRvEtHv1YfkCtNia52PY1r3lN+eiTn/xkdQeHbEOwZt1vuok/ZD7d2FWuyH95wRbIYi9hHLfjnB3Kttn8yfFeLKQjVk7JH/HjfGOKK/VGHj+yfl3lHbvxL/uIs7zUYBu+Zgdy6Lp1bb+zHz+GmNe5jOjlZ3UC0eh+J379qPXyzctVzx9r1qyta910081FWJuWn6UHjEs+x2Yqu3h33Sx1Y4NF137a046fqtFIY3mWzZ1cnzxIXDawcZLnNF3dbKx2yG+EP3t6ecvP9GTXc845p2xPPj7mPzKr6xs2bqz16HWKhhTNGqLZbCk70k8nReV9bfI1MFDLL+kUde2QojZa2rBxc7+m6BMMq/Tq9BboLfDva4GeFP33tW8/em+B3gKPcwtsjRQ1fX7t6lXtyMOe0hYtOLA2Wtpph9lFio6Nb2kDw0NtdObMqV3i7T4PyHgQvufue9qWzZvbgvnz28TYeAEp33mA9YDu75HRGVM7xWazpayB5W/Heei26zaS5E1vetPU9Pn3ve/9RXjYsALp5wEfeAXiAHeAJIv6A1/pvAIAdRrdcfud7dBDn9K+973vF+Hpe2Sk6yKMAAEAAogGjBB7AC8w101jvaYtXXZ3W7Bgfp2DIEGAZI0tAA3RYEydbYgG8gCuAJFOS8DO9HNEjuPIEXIDOQJcAhHIBCCHHM4HaB0fgAokZlduABHoAGxCDCNusiM94Moe1vQ01v3331egBjEEOOvSSTcQAIhEBnaMC/A4F7jRIQr8/OQnP53qJgJmADGASBdJyCm6A1cAN3Dp31133Tm5dt7t1f2ElEXmAHFIG2SPayKZkAqAGH0BRwCNj8VQiA+yIcGQZ0AjIg15Qxc+BMYBbTb0GX1/+/W/VeDOtdjK51m6ADnEb2KFDGKXHX3Gt3x+0iknF0GTnXmRg0A18MwHPic7O+leC0EvThHW/geSxS4SA7gG3IHBrLOJQKCHmDnvvPOKREOYANGICrEv5pwHrNeuygd03dNIa7Iaiy/FFFKKD5E9iAaEB386n9/4ik1dV8yzMRsgXlxTTiJ7dJ4hPNjBsVk/kh3TDSZGAXUg3//+JmM6Sckq5smKaCVn1gB2TXZzjs44gJ292NZ5CDSxphvR72xLL7ajI4KMj9NZnq4pxKYc8Ld4Jau8RIQgRfgpxDHSUQ0QH8gU32XtQPHgeOPRQby7pvxhc/mn1okpce8fAkddoqvYzhRmx9MVQegaxs1mW+pZ1thla36Tk8hg+SoW2JMfkXpIDfYR55mWrx6zJ9nEtXzgQ3bP9GXX9T2Z1TnxgORhI/WOjf2PuJKjZHEt55iu7qWFvOU/U2h1G5JBnKtz8kpd9ZlYRrjQmb+ynqbrZadr9UD85YWX2ONXvkGSGIM9060rB5Bz8pNM8k9MWoLDyxZxzQ5yjN34XWw7lu9NzUZgOcZPVyPbVJcm2UIaixd2u/furstSTJKT7fwu5sjD145DEL7+9a+vOu4a6tPXvnZhTZ+/dsmSsoM6wr7qm5iTZ7kn8llISD7rNgGyNMRT25133lH5Ljf4Qzyou+KNjdPZz29IMbbjA8em+1TdJSsbpds1naHua2Kcf+WneCYXX/Cde48clVPGZl8+R8zxFb/L09QneiDR1WM2Q3LSR91wHTWTvyx/QtesEU0fxyOnzRgxBhnErXuk/BRfyQH1QG1kf3LwmTyVK+KfPD/50Y8rrvnLuHxJp2wy2G1EeFDFkXs7GemqntF3xaqVpTPy3v3tr/7qr+p4dZf8cszzhthyriUU3Ov9kCVr/rKJ+5X4kO9koo8f3cXZiEyddo+j7+67z617zSc+cd5UJ6s8srnVueeeWzq7r/CFePc3meWF2LRBFzvvuGNHTmcDNfZUP/jEeXQwrhp0wQX/qz3zmU8rgtO9yEvYvIgmG1nFCRuoneRQEyxf4Rx2Zy8yrFu/vp4d0ymqfvqZvtt8psr7PMspZY1RpOimLZuLFGXbkKKjozOrU3TZ8vvbhRd+q19T9HGOQXrxegv0Fnh8WKAnRR8ffuil6C3QW+AXZIGtkaJtYqw9suahIkUXHLj//0WKDo3OaNtsu10BjnWPPFIPp9tuM6tAENC//pF17bDFiwtoWL/Lcd26V9tVl4U1PQEsn2fNKKYAxIE7wNA4gBOg8o53vKPADMLgPe95T9tll12L3PAQnynVwC7AlLUxPbR7EAcsPFgDPoDv8mX3tVNPPb3dccedUxs3IHo8xBsfwHUsgArUGz87uQLuy5cvbQcfsqgtW7a0ZATg080FfAIegJTf6WFMIA2AApSWLVs+SQAdXuDPMYAiYIF4AVTZwXlIEwDW34C8v/1YV47ugCAAwza33HJrASEgBagg88zRmeWDrI86Pj7RttlmVlu95uFa0xPQc33nANh0dw0AC6hGSgOIQBbdHcNvBx10cE0ldLxzTd+bNWub9rGPfaw+0xnI9vffd3+BU/ZHFlm2wEYhozNH2z33dDuAZ+OfdA6zN1B/0knPLqDddYN0RHnIJsANEcLW2dwF2ESWsyNAl07RkHoAKD8577TnnlodbUgK8VY7yk/uPs/ugHg2z0FgIScASORX7fS8+ClTJBR/8Tf/IhzSDYQoBZIRDjopHccu2XAFKYp4SHctoA+88idCIB3MPgecgW8AVT7wB5KFPtnRG2Hlc2SsmBTPrp2NbrL5ESIT8Car3Mv0efGS9WvZj82zhICuJS8FQmQanyzAPDBsLLFHX8so0MOxCC2ED9sB/PyNeJNfmabr+vRIpyZSA/ntGB1yciNdyIgwBC/fIhGyU3c2SXNNOS4GrAXs85DX2VhFHPo9OmR6OLuzH3JGbIgLdU09yTR/8ZgpqnTLploID0SDWBYLfI1MowMyhpzqHyIpG6MZX4yRgx+yg73fjYdgUH8yFRjJh1RwHePxj7ERe1lLVj5nGnH3Amas4sWakiH04xcxhqyQs+ythrCBHJJ/eaGQLjY10tj0oBtfInd092VDNySSmpG1ExGy9EPSimMxiMByLpID2RaCOXljsyCkj/hF4nkJImfoTmcxyhYhv/hHHvOraxhXTOp2FAPiRU0RC+KCbGpJusn5TO6wOd+qe3yAeM2ajWTke/KqDUuuXdJe+Zu/WT7jI+fyE0IRuSRuXMdLJS8g5DIZ3O+++a1vtVe9+tVTpBxfZhM9OcaffCH3nMfHIanlvGvp8pcD6gmZ5R652MqLJrVH/Phhb3ZzLj2NL//de3ye+5PcYlediQhuceBacpoc/J8XXsbK7AD6yyf3AWOk61us+J0N5YR7W3RzPyCrMcjuxR7SL5vCkYscSGX+JIvaKx4QqF6EiQ+2U0PJoA6KR/cI9YI8aoE4pq/u5Wymdfddd7eZo6Mlm2cM+Zrzs6mUcWzWJc7UM/dfhP0pz3lOdTmyP7LTT15ouBY5dRS7b6iPWaM75LzrpJuez3R60l38inPXYRf68ZGawR5kcIzYdf8Vn/KJ7mz78MOry85FPK5bV/fAu+7sNkdUa8TfI4+sa5dd9t32kl9/cRsZGa64E8NetMhVP45V7+SUGOZHdiWPmBRX4kCMppPWCxv3T/6RTx//+Merpr/85S8vApU8dKiXB+vWtW0sVzTYzTJSO3w3tZFSbcI49HMkab6vmUnj4zV9fnBouPLMKkw2Wpq++/w3v3nxv0iKduvCT7RPnPuRng/4BWGQ/rK9BXoLPD4s0BfBx4cfeil6C/QW+AVZ4KUv/82JXNqDpp/u/4k2YHf58S1tsI21RfMPaPvO26vttvOObfddd25bNm1s4xNjbciaYBs3dOuBDg3XRkvduqHdGmMPPvBAW3Dg/LZl86YixACEbq3Q7qre6ps9P707dLo8HnaBWFMDEV86RKxxBli8973vrQdma3JmPUvdKcAbMORhnQz+IQmQEMgOgANI80B/yMG6ILoOHSAGmQpw+A5IA7QAGoAE4aCbAoAwjl3TZ82a2b53+WUlsjEQBUCDh3yyh+h1jn/+RlQCMWvWPlLHHnLooQXSnAO4IC9Ciur4AbQAGR03QKrzfTZvnp3c7y49Xfeaa64tEgCYQxYDRmxtbddVqzrAjuDVmYqcA6jXrVvbjjryiAJfgGN2AaY7XYEkPkNwADJAnnERTLfdcXuBf4AUwLNGHlt34LTbZbam4q1c1WbPnlPdIv7+9rcvKTlcg635/rWvfU0RJkhYQOW6669rhx56SJEP4vHggw8qHbMZym/8xiuKjEWuHvaUxbUeWqYvst/v//7vFxnCJ+RG8ug0RU4g4eiETGcvXT98BcjSC8BFjrIFsIqkQ76SF9ADoIHDWq9x333KrukMA/aBbgSMnAAcxWTWS+T3bAyEUABwTR9F+InJTGNHkCJA+BYZhbAQ9/wPuLOZrlfdN0hMduebdOIBxJkaTmZxhuTJ7t7kYBOfAd9yCzkE+Ds+6xE6Tj4jFsgNJItRoDcb5fBPOoTSJSZu5Rs55A7ALabZQ555KYBgCYlDV+PzCRDNb85HfMldXVfIT4RMSFdyklcHqbgQb+xILuQVvcSwfKE/u2XDK/8jktKdh4xAUAD36UBzXeBfLJBDDpIdQcBe2fSHf+gjhsSKJT4c50f8pKb4PWuA1s7l11031ZEqnozh86wh67r0U8/IqX4iJoxNH3VMHqUTzufsm+UzELHyRz6KFwQZUhTpwcZshVjKplSuhQARS67lJQNbIl/Iwo7sg9QmqzFdi0z0Fp8h0NUD+rFxOk+zaZJazYbGcZz4EYvIL/HDjuKLz+WV+s9f4sUY5FE3jCOfyUruN77xjXUtBBKCG4mYXeDJFtIq61KKTeQgm6cbX42Ra9ngRw2gG2I5tSFLI9DbZ2qDeAjRJj98Rg4vAciLOFdX6Jed38WC/LNhHR/QSa6xK/35KS9r3IPoLj+Qxmy78847Ta0lTSff8ZlYdT31hV7sS1bXc30+kevuoWIkRCSfyAM+kU/sIibkMv3kpHgyptiXb+6DbJQXJdkcxxjqs1girxrpf8S165AfofnwQw+3/3b++XU/RJyp3e7d5JK77jX08buXAHKDb9Xvbbfbru24045lpyyB414kz/hFrMpNtcsxuW+nQ5gN0pntnkB3MtHbut50dy4d7KIuDsW3nJM3uqHFivouvuiX9YjFJv+r3+I5a+mqVc5lPzkklsSH+EIgsqnrsbV8Ix/bGkutt06veyT9xb46x/fdC8Rv13qp9LjhhhtrXDHhucxSPezIX+vXb6gY+8xnLmj/+T8/vx16yMF1DflIjtQlOWcs55DJs4R64J6l1szZYYd279J767nE/Y0tdPSrK+zIF5a1EX/y0D2F/fLC287z/iFF/eTleJ5BHTe9U9TzkbFCmm4ZG6uNlgYGh8oerQ22iTZYa4quXvNIu+vuextSdGRUN+pIG59cc3Rw0HR9m35uqWe4nhT9BYGP/rK9BXoLPK4s0JOijyt39ML0Fugt8P/bAo+FFG3jm9vCA/cvUnT3XXZqu+2yUxvbvKlNeASdMdLWb9rUvdFHinrTPzhQD9CrVq1sS++9ty1csLCNbdncxse2FEni4XbYw+zAYP3zgJppgnk4zoOxh3fA5P3vf389oANOAAhwhBT1EJ91No0NPCBNABSAl1zG9oDvoR9YAUyAj29845v1AH/ttUtKJqA7a1gZQ7cTwEMG4wEGSBIP94DhxRdd1Hbeaac2Z87sqSnSAKd/gALg4Pohm4FLdgGqgL4VK1a2JT/8YTtucoo3AOC66eihN7BDb4QQ0gB5ALgDmTNnjrbVqx8q0Dp37h71HZmtMeYYHSO18/q69W3LlrF244031fWB5Z/9rCMd71t+b3vVq15Z9mE7sgKVdAWOAHGASWcMwAowAjxANpJl2X3LSp8Xv/glBZyB09Wr1xSxdvjhR5QN9tt3vwJprQ0U8dVtUnR3gd904V1wwf8oAMWHO+20Y7v55pvabrvvVrb0N7D55je/qcZD6OoerQ6nsYkaE7HJfkiI6R12wCVAjEQCGE1jBOz5k40QFcBbNlVBHGTXXmATOQG4ArBANXIIkUoOvx973FNLDnHE1sgEfjIm3ZAUNqFBbCGQxCsgm3UKEW9IURt5BHTyNTIEkM6O3eLF77ov+QqxYs3F3/md36m4dq5r6K6jM7kRkTrksnkSEiCkIlCOMDD93nEIxDPPPLPsCPgCua4PSMsZxCuiAzkB5IcIYz+5cP7555cOxgJmEYNILbFGX2vR6f7KFHK6sIHvfO5YpIcYQhDKc7JkLVW60iUvBRDA/Eg3eps5DgIAACAASURBVDvHj9jkL+OyifPIk3qCKFA7jJ+NsVwXAatzltz8mc5Q5AhiQozpAEY2sS055AJSyzF0kKt8qSNQzMlRvtRt6TsyZYo2coj+ahR/OgYxxC/yXbzJQf4St+Iqy2vQO1P9s/GJc8UcGV1XznqJI2+cR1d28VKJrkhRPqCz4+SD/KYH3cQu8kreI/nFHdKP3cn0e7/3e6WLa8kHY4uvdIIjM9UH9UM+0i9dz3I8y4TIFfVDDKuZ7Cbn6W9Kvo5DNRfZibRmL7JmDUudy2I16yA7Vl0hIx1f97rXlYyuI651HMpJdVYs8As7i391BTkm1tUxse9v9Ri5ZcwsRyH3+Z6tkG/WTpSz2VTIy6S8oDCGzksvkLIeLB3lnyn1H/jAB8ruWUNY3CN0xYF7ALnkgfHVTp1//IMwzAZbSFif8bOcEy/smZdAahf/qY/0JafrkY0tkenuge4h8oFvna8G5KWI+iA/+Vqtc1/lS3lpXMf5XkyJaT7hWwQlm7q3yCP3X7q7j96//L6yiRzje3YWw+KIHRCgbKl+q4FenIkFdUdsqr/+dpwxxJXnA7YPqcge6gQ7kknNS6cx/ehPFrL7Scc+fcWc+u1lAuKNnkhgdVDtRSjLJ/ksB8nhf/VZTaKPWBN3/PXqV7+68oz/1RHjsKXcoJtc5Avy8Rl/yA1jiH2/i3/HqEWeo1zPOpruSa6HFER+m17P9mNbxpqZIbvt1m2G2K3jbYmMq9qxxxxVL1flQu599CO/5wp12w8/0t257o/qqni88qofVI7KM7XI8gHqldxxv/vjP/7jihEvROWOccSozwa8PP9nSFGxlLqd9UVDivKrz5Ci1qRHiqrXAwNDRXxOJ0UvuujSnhT9/w0q+uv1Fugt8B/SAj0p+h/Sbb3QvQV6C/xbWWBrpOj42OY2MbapLThgvylSdNedd2wTY1u6N/zDQ23jFm/ch9pwvYGfaCM+27ixpmXfc/fdRYoiRP1DRHVdlCNtaGi4yDpkWYjD6aRoiFIA9ayzzioyA7DMzse6N5yHSACGgQUPzDpgPPxnTJ8Bv0AJ8Ahweii/9dbb6uH9S1/6coFPoJF86X7RLQRkeeDO5iR+B4Zrzc2lS9vpp51W3QYACjl8DngBrsgLn7ENwAXwAGCO8bvp80uXLWtHTU5PBAQRvEATQOJYugODZOmWHdi+xgPQTz75pLZkSbfz8P77H1AgRBeM6fNADnKylg7YYhf7ndp1111fgKTbTOSGtnjxU9qSa69qhx22uMCqMYEpAI2PAGtg0bXZBlACiqJLkYpnnF7ACcFrbOBIJ6qpuLpFERL/9R3/ta1bt77WPkOmAag77LDjZIysLFD7xje+oYiebhfsG4sI3XOvPQsYn3rqcwvc7bDDnAJigOeee+5Rdl7/yPoCzCFFyM/2fK1zhS/FEdIDqNRxJU4cHwLYdemWteSQAfSlN1IHuOWDkKIIFt9XN9IpJ5edkHFIuKxPlw2PdIAB6IgjhEY250ESIWLJyO6IJzZnG+QjWxoX4ETmIBn4DdEkRsSv+AI2kfkAP0CMxEfWiTsgGVhnH7GEvDEWvzlGx5JYFmPsRW9kD3BMH1P1xb9riX/j04WdgHKA3fjyS1cYckQeRsfsvs0HpngaS9yns1LXKjIIqM8O3yETERvimR5kTZcj4I38IAtf+4eoQ17IeeQ0okEMkxNx4pryIbWCLEhRccfGyDxEAN3ogyzK2rb8mA2zkIjGVkMQkAglPnEe3cQmPRAofMLu2fyKjfjVePSRB8iWbHAjHpzPVumUlbv8ld2/+YCNkU78xUdiAGEmfl0boSTO6Ct2swayumos3dLZDV4dRNYh1rI2I8KIL8WimonsVm/FNn+K/bwYEKvsQCakttosbn1mjWJjI37IQg7HhVRH8sgVJJEcYMNMwc0GSMhm5FfWyXQ8m7Ole0H+t0u33/k3xGZIHvknduQRMhCBRR/XRxbTwblilt/Zke5iTIwbB0HoZZMYYzPXlltqI1uoh/4Xewg4x+kiRNiq43xq/UVTsJFjarjP+VH+6sKnp9qEiHMvQSzJQzEqD8WGseW337uN+h6onGUXfpM74g7hmY37vEw0Vro96aGbL92rco/v+cn/SEL5orbp7kPUsYn8oJ/xxQ8/kIFNxT6bIHHVCvU1ne9k5XM25RvXsASOGENOX3PV1VUHxeAf/dEf1XlyRo0Sz2LJMgByNi9osu4mOZ5z6nMrF9gS6UYOtVLe66hExqr/ah1CTr0Rw2LZvSYvINwbkPBiIpsEiX/neZbxwoc/3DfISzZxhBTN/TzrHLtPGE9Ou142fhIXXiaQlz34wLm5b7vPuHcZ1+9ISGPwKxn8qONkEL8+22efeXXMK1/5qjrH9y984YtqZs1xxx3fdQHfu7Rmauy7734V6+RzP77ttlvb7O23accff1zVDbWb7nIx65bWEjGHHjrVTU3vvCyxVM6PfvLj0uWtb31r1TuxJYazOdYf/uEflv6PJkVrDdDW2vjERD1Hyt3pnaIhRdNZmuWVHOfcetndWm20FFJUp+h0UvTOu+5pF1/8nZ4U/bcCC/04vQV6CzyhLdCTok9o9/bK9RboLbA1C2yNFLWm6JZN69v8/fdt++2zd3WK7rLTDq3Vrp9DbWJosG2eXPtpqLo+O1LUw/QDD9zfli9bNkWKmkIPiOgcso5VSFHdotl5PqRoCNGsiQncATiAN3LCQ7tOUecBvFmrCpHldw/OQAXQgTgARH0HtGXjI7u3Ij+QiEhRoAnZkmnfACeCEpAGhoFF3V1AhbEfuP/+tmrlynbQQYuKWNJB4X/XcAxyAlBC1gB3xqYD8IGEXLp0Wbv+hhvaLz/jGUXuADlZExDxRUcyIw3SXcWuxqbTtttu0zZsWFfj77HHngU6dWjddtvtBUruvPOubjfo0Zltr732bpdccmmNiQj7h3+wLtt+7YD992lr164p0i5rlwKfbKjrD/ECFCM4kHdIV7YkR00F3bNb++zYY7uOyQ7ctAJ+p5zynJqu/dOf/LRtv/3stnjxYQUWP/GJTzRT2JDA8fcRRxxegA24v+66n7Xx8bF22OGHFXhG3rKrpQIQFeQ0dRRBdtQRR5UtgPNMjwcYdfwhVYBtNiQPUkbHG4LA30gGPkGysq+YAXxNUwT+kVBiC5gF7tk9U8sRNX4/5qnHFrEGyANujkVKiBl2QUzRAdhHNPAV+7MtcMuWyEXfiztEB7IACSFmxAnQjLRApBkfkcav7BBiDEnDb/4HttkAyTNF4C9bVsSOMekqvpAp5CaTY7O5D7IBOOa7bMAij8QWuf1kajV/uBbyGqEohtmRrbJxGQIFmEYsk52MiAXxwr5+xK7fAWt2QlSKL+A3G9XwC785hl2RUWIou8LTGwmBNPGZv5HzYptfxSZi8i/+4i9KV/JmLU/f0S1gnt6Z7k42eWwcvkASqAvpRuc/MooRBHs6utmCHOJDDLIpndjesabCugaiCHHEJuRCZPA3PdkKWcgnzuUDx4o1sYsE4gMEFX+SjYz0oR9C0HeICXZBkGWNWYQhncUNH7KFHCJX1p7M0hKuS2dEGUJJDIldOcBmxkHm8Bf/pfs1hG3IXQSj4+nsevycTlH1k57qALuoOdk0hz/y0opuHSG0T10f4eIz11Rb/RhffImHd7/73WVzMes8ZCaiKS/O1HJ1mWz8wj5s7XjkHJKS/vzof/cK+S2fsmmOOOQT1wspL+bca8SGWmRJD/+7HsKNbdkb6RliX+0QT+okO2dJFvZ1LB8gy9MpitzXnSzm1A91S47RXVxccMHftFe84kV1PPkRWepRlklgZ/qqN+qja7O1/93z2EH+sr3cUQfoz/diJi+cHCO+2Tf+J7OcRliKNTHITmII2a7+btqwse419H7nO99Z1xYHri12xU02tVJT6KGuZLmdvfeZV7J5rshGde5N6oT8IAvZxAX7kMN93f1E7PneeFkaRa75HaHNb5mpguTOCwa5mdh1P3UttpYTPufzzDBQn9VptZRN+UvcqQfkVFvUfPpmaRQvQZDRYl8MsFs2OVO/xYTa5/5xyikntw9+8IPttNNOL/26ZSxOL3J706ZuCQz335UrV7Ujjzxq6sWxZ4Mrr7yi/doLnl/Eqjh3rroqN+SSOBJbfCI+5CU7qlF8ShekKBm9DHVflSvkV8vYVge1GPGiKNPnc89fv2FDG/IyY3L6vM/ZO7N1Msum1g8dGyv9/M7XbFikqmWeBrt1R0OKDg+P1PR5pOi3vvXtnhTdGgjov+8t0Fugt0C1J/U/vQV6C/QWeBJbYGuk6ODARNu04ZEiRQ/Yb58iRXfecU51io7YgX6gNb2e1akzuTbo6IyRArr33be83bd8eTto0UFtYnysptB7eAWMTPtCitqBvZtG33ULpGMgpGh2M9cpiqQCgAEXQAS5AfAAHsAYEsrngBiQm7X0dFAg8wBKOyL7XFeJtS0Bj8suu7wATR7IgSHnA65AYHZfphOSAgAFCr/6la+0+QceWJ2MiISOkLytdHeM7hbgE8gCHAA/ABSQQlggRS+7/PJ2xn/6T/U5kASIANXIBGQfMobcQAHgTC6gC0jRbfvAA/cV2WQ6HIDeTSu+tcgRa4wiDeYfOL8A0dVXX1MdTYDPzTff0ubO3b3tv59157puEHIZF/mGbAG8HMseCFHnOg7Y4Scg9RnPfEat56k7lA2BMD4FDhGxfHbnHXeWrtYyA1zptmjRQWUfY7vWi170wiIHAP8DDzygfe5zn217z9u7MtPyBADbGWd0ywewxfOed3pN4TvpWSeVTKbesz87IoUAMMf5ISs/8gnig734USwC6LqBQuQhtXQYAZ9sgYAHaAExfgRixRJb8M9zTzu1jkU+8nvWlwMs6ZUp074XGwgFPgKAAUfAXYeSGEbiIT2BdSAVINVxZ21UhIRuHtNhxXdiClgHmDMFFBjml2yUhMhzXTZBBmSdRz5Akvksm4uZWi3WECs+z7RvoBxxwKb8Kn+NL6/o53rkQrggKJAAALNuLTmE8JV35Aa2kTIIJaSH88UEEgIpg/ABuHUQIo18h0RyrG66LGEhLsWrmM9O9nLS5wgF9gTmP/rRj9ZYCCEkJnsj5bNeMH29aGE/8ee8rAHKduKFH8VYiAvniifXU0uyoReSB+mOvCWnWKGTOCWLsZEGbEdO9cvvfMHv5BMbfERn1+UL44WYl5Ouj1RRQ/gAASM2xAEyTVwiFIxFJ4SN6/tdPBs36+UincjC7mLf9+ynbiHkdX7xGeIGkSRG+JpPEYPspjNM/eN/Odd1sZ9c6zCqZ2SiE/uJCaSOlz9yxThqPTlcmz/8OEZMuHZeLskpetONPuop/eWrvGeXdAaqK+qLqdfyh/8QgOqhOBIPdGI79nFdcamGsAXdsslX1lB1jBhW0+QD+8or9hP3ajwfqw3in/xqNbnkmjVP2S7LuqhlXgKJ7SzzYSxkovwnA6IJSegYNhV34ozs4jREpjHZXk7QKeviImLViNjRUgPyir3ktfjzUgjBJhfVRT4xDZoO6q66JM/kfzaTUuvEiHuW+wXCSmxm3LwMcJ9Vx9jf72wottmGzKtWrKyayO4IYzHGxvwmr8iTrliy8r0cY2eyzN5hTtmY3q5hnWV5K4bZXd1Wg9RbfnOMe4wXD+muRqC7pvuusdieP8Wr/GNzyxzwl/uEmE6XvWcOx5KHDXzOZ374T0x7JnGPUBfp0t2vR+t+SU6xTLdsBMkPYk4s0IcvxZuOWZsxqbdqj7ru2UOOHnHEkaUfW5588ikVi2vXPlLH7brLrrV0zt57z6sY8RniECl62OJDatNLsSB32IYfEdXqPB34SZ6T3THkFY+11MaNN1TdcJ8Sw7pM2SKbaVkn1fOTHGXP7CDPjzX93f15WqeoWuAn645mCj25netvtkunqenzbWDw53afp9vDq9f2pOiTGNf0qvcW6C3wr7dAT4r+623Wn9FboLfAE8gCj4UU3bh+ba0pOv+A/WqjpR3nbP9zpOjE5IL447V21XgLKbp06b01xfzQQw6tdUYRox5mAanppOg/NX0+D8cenj2In3322fXQ7+E70+R0IQAlAA2QhiANcQpUADfp7ssab8gZD+8Av26Jrlvs+wX6XDMkIHAD/ABUyITsRK8DBxisdfrGxtrc3XevTkYgG2h1fYQDYIAcAECQX34HCgBmwLHr9ri3Xf6977XnnXFGgTRABAABWoFK4CS7ygJ1PstaesD90Ucf1S655OICpXZ8B2C7NQFvKGBmAw+AyvIFQBN9gcxuuQGdJqajzy7fAKVkB/IRcGzHBlkTjcx0AIzYBKC7+JJvt5e+9NdLzv32279ICOS4aXvd9LstRWgMDfLhyprCb1y+sgaarhPkCHD3a7/2ggKI5J4///+wdyfQepXV3cCf3PneBDLPIyEzBIQkjGFGmRRCRRRBi62KiorQOnSxHKo4VAGxRa0Faj+HKvhVRT9UVKBIUJmnICJTCCSQkIQMEJI7fuu3z93X2HYVVheuGjh3rXAv73vOc/azp3P+/7Of/exa7r77rgBL/Gn33SvC1uf0B2QecsjBYbOpk6eGjoBAlWP0gzDI3qnOJ6/PADX6cFxWjwKg2YORXhAEiFJ2NgbfQt4AZWwOnCJF+SS5FyxaGIAXGRx9Zq+5Jnry+R55zGaIRKSo67BjbnJCDgQBoiw3cnL9XHIJYCIxfM+HXAMYBezpGVEmHgBX1xMX/B44dyxZEEfZl5B/Gl8M5rJu/p7V1AA8WyIu+CqfFlNsDfirAPKZmOMXyGKkDP1nf9Ak3JxPPvHrGshFciNnxBO9+x6paDkmHfvMvBBIrsX/xK84FBPkY0965aNIMnPPneydK65cS1wjRZA7SDv2Zz96pBdy0Qtd0DGdmQ956EAMI8WQEmKT75hHVaE9OAgOY6QeEFXIDjFAz8gdMeP77CPJJuZmLH6F9HEeQoRes88hX0bgedHDD8mBnKFn/mteyAE+xR/FFP9B6hg7iakketjQP9dgF35IfrIlESj38CGy0A9d0SEZkYZ8WDyo+EJyIUDlA7pCniE/vLCiU+cjkZBcbIKw5RdyIkKLjPIcXzaOuDE+2eiKjema38u1ch3d5qZXSBF2pGc+kC8ZXIuMYlss04c8nzFF/+KDb9Gx68oXZKDnj370oxF7dMXOZMicwE5Zee2cqBJftCh+81GEtuuxBX/JHJLLyemeH4oTtuVvxvOiJquB+bsx+Qg/lPOynyKbyr38IKuJkYLsxW/olCy5EiArCbPalv5cz8uOfOFDj+bFZvKbXCznyCPIN/cEvsL+Yo4+xAU7sBEf8Z2c5j7HB8nEb/ksW7KTe4oY529eeORLgOgr2VcGWlXwNS+q3M+Mi/BGRLqOeGJLv+lZzJqH5dPyimvyabkJwZsbiNGzz9w3xA3Cl7+aF93yeyQ4m+dLHvbhm3RCHnpVxeolB/8iGyLQce5l9Iq4drw5u457qfsD36IT9o/qxr6+kE/uR17LOXQjtrMK1/+TJTc9onv5y70x71v8NFvLsPUhhxwasSy/Hn30MfEySEsdsu8xf49y5ZU/KCNHjgobs5ONly699JIyb+6scvjhh4UfJQkvFl0rVwuQxz2XzR1jDtlfGCnKjipFxQAb0gUbijsVwZ6dvEyRT+jCOLEBW3t7US2apKjHamN7ibl9T9GsFM1Nw7avFE1StNKtHelLvGxPUrRePv8SAiv1VGoN1Br4o2qgJkX/qOqtB681UGvgT10Dz0eK2oE+SdFZM6ZHpejQnQbHRkstrS1RKVoaVX02FqQoENLW2hJgY+XKx2P5vIdyS+oHlb4/IEUtoc6eoh6UkwjdXme5yQsCFNDwcI3oAeD1sgToAA9EhYd3IAPplEstyQOcIEuAbKDRwzvgaiMCO5aff/4FAZCBHeMCN0AWAAnMON9xwIylmIgBwOrqn/yk3HzTTWXjxg0B+gEOoA2AAXpyeTiAAUQhMZCEQFhVjbmmPL5yZZCiQIdrAsNIB8A3d/L2OWDw7ne/O8A88A8QIpaffrqqHJ07t+qXiSBQFQJE23EeqB82dFiZPHlKEJEIr6oKpLtMnTqlbN36bOnt64kqFOQTQERX5L/kkktCB2yAJEByAEDmg+hASNgpHuA8+OBDwj7V8skVoYO3v/2MAJ83Lr2x/PKme8vM6eMC2AJxQJljAFrEzsyZM6ICBHi3Qdf06buUXWfsWi6++OKy116viDnrNQrEs+mkSRNjLrNnzo7z+Q7SRZUVgEtGfyPScrmrv4FscpuHCiH6Bmpz0xWkSSwLvOuu8ANAjk+xpcoiADWrlIDkffffLwAsUIkcQSogaxAnrkN/iDLkJ5sAtQh6sjuGrEgDY+dyZOQNsO1zIN51XJ/OEVHZ99Df/MS4iAl/uyY7iAVzAGzNg42y6pWucpkuPfEfdgfC2Y+v0ovfWenMjghQQDeX7SM1nQPc+5uvsRPgay5+ywv0bL5si0jwtzmIBWSOz/g68hqhgFhAmmXfyCR4kZ9ITKRMEoJAOvKGDcwLWSoOkljOfEDvyBEy+My8ycivjcX+YiurMOmBTfmqnCEGEFZsYj4J7o3Df/iuv7MVQmxw0tMTJIV5sKeYN2e+53N2dR6ySKVktu/Iik95EAnmuuSgSwRD9ppEUokhczMGsig3zkHOyUfyoLzFxuZHh+LFtfgG8kfOMDbCxzn6XiJp2IA/+1sM3XPPsnLAAfuHXzhOzqY35/FB/uk4//gNndFx9uIlb/bZRLyJT9WH8hHZ2ZEe6M182JF/8Wdxz0fogR6RbWxNz7kyQF6XG9iA/eg3NypjS3HHz+mAjs1LbMrndOh+4nq5nD59G4kvJ+ZGNmyWu9vzZXLQAzKYDszRT1boikVzRRrzPfpgH3qkE/6DEDbf7FHLJ+mRvV1D/Lv3IRWr1Q03xDX0unSPoi/+zT/FET3JQ47PXCc3IKxyAyh6zSpPY8g1Yk8eQV7TpXPlAn7ke3IjRuUT9zoxT9fyuuNcP9tG6DMrx/ED9qYnLxmMQ+9kfNtfvjXuEeJaFTH5zIVvkYUu9WN1H8hckS+L3Ccbm5uC5Eb+OYfN2Zme2YKd6CNfgohlumZ7/uYaXsaRjf/4x3/YRGWvWNcvUwWlOGJ7c2aTbOHBB82frtJ/5SLz01LCvduLGnM0B/mT/9J9xjp5Mi7FFn+RI7I1h3HNxX3ZjzmRYdSokeF7NlokMxknTJgYhKmWNfz6xCUI5NtipYZYrVpEPFXWrn26HHLwvrFixGfZYgY5K1+Ig4suuij8iv5c02d04lnKZ/fcuyzm4YUCf2BX1c9k4t+qtNnFvYOOPPv44UeWzudGS9n/PUlRY+cLgf9IivIn9xk1pXafVymapGh3T98fkKLXXXdDvXz+Tx2E1PLVGqg18CehgZoU/ZMwQy1ErYFaA/9bGng+UlRP0a1bNpfZM6aXObNmBCm60+D20t25rbS2tQ6Qoh5Suzu7AkipFAV09YBc+9RTZc899ozPkKIeXgFymxMlKWrFFCC8PTGaS+k9GHvY1jcLiFOBk9Vv+gX6Af4ANSAWwAE8smeXB3ggCqgFLDzYA5xIlGef3RIP+du2dQaZADCQwcN79pREHHi4R4IAPQCC8YG99evWRaWoSkZEDXBufkgQYN81nJPVMkAy0AgcIYJshHSnDTuOPDIAkesDvLEs/MgjA1QhaQAWhCSyF6gwHhLBDuz33XdvgK5jjjk2qjQAPhtIAVsqM11zw9MbYkm7Je7IVCB08OAhZff5u5fVa1aVDRueDgIEeEcW56ZFxgDQ/L/5+46uETvkpePTTju1LL3hhthUCei2YRCABhAjYZE27W3tZeXKVWX58sfL4MFtQUxZzo+QYnfyIEERKFX116Mh02lvOi022DrwwAOC8LKsHnAGSt/73vdENdP83ebHef4GhhEniARLjlWvIewASaAf2ek4ZAPgjphDqOcmHMb1NwIcGE2Sih1zV2dkQPZyjOWRxxwdAJTdsqdaVjQB4AhUZEluSsJPLSUEaBFJuQs5YAkEA8PAOtCoqgzABIYRKT4nfwJTgNPmJIgeQDZ3YeejiB8A1VJScrC76yI3+CgCw/hICHZlO8uK6c/c+Z/qOT/8D+A2Fr/z4sD49CKuEFZkEVfG8g+B41h5gT7YDVGZuyabC8JG3LGbuKUjvmYDIpVg9MuWYhAIR0KIJ+Mbk6zsRcd81bz4v8/I59r8UNzwMzHrc60W+IwqPfo2r6xwTDKKPsiANMzWCsZGbvApMY4gIQfZ+LQYQuLQqTil67RJkqpsJQfRW26uhPRlY/GfFbZ0wY7ykM8Q4GKRX8gh8g0fpyN50bySAJJ7kwhzLNnkETomj+9dix85hy/Is/TjJYU8Yi5ylPnQO//ne/yULv12DiKFDpBo/CtJSTJX/YDnx2dklBMRf+zie7rnZ+RhP98jHv1kpWhWmbKBY3LZutgV17nkH9EkXv0gqVzDNY2vWpI+VXCrSHb/yGpYtmNHpBR9mz9f4OPyuVyPfONDiH+xL/+aG/+RV9iBrfmE4/kv/fFvZBvSme5V07EnWXOH+Le+9a3ho3IH+ekFcSjmEENIOnmW7u3k7Xe2ZvG5jXvMgQ/LTXxfTkESIjeTpHQfzMp11dNiju/IR374CDuKWfOx+RN7VJviDYucT5d0I+7zfmtcPom0Fatymvss/3DfzmX7ZKEHsroOHzPufvvsO9CP2D2O7Pw8e5M6HonKN90bkJ70KleZ20knvy5kEx/yt7jLjYroR5y7TtXOZ3Xo1AtA88j2G3RPPqtIslqav7Gdsfn2xz72sbgHOY+P0HVulGfOfDE3ZnIMP5CTxTYZvvrVr4afIcazVzIb02Xee81BXDrHPYUe+JwcKRfzafEmd/otbhYvPjCeDZYsOTFygtzoWcAzhHssWVpbWstVV/0oNjcU03xdK53RYZS44AAAIABJREFUo0dF+5zx48cNtAri5+LMswdZ5EF69XKPDfxzL8oNl/7te1V/Wi106Jfc2pHwD3oxP88AcrT8L2fQbfTE1gqjv6dokqL5HJykqP/3nfyTL5nl0ngJ39dXWtvbBkjR3t5SkKKWz2/YuDmWz9ek6P8WsqivW2ug1sCOpoGaFN3RLFbLW2ug1sCLqoHnI0X1FM2NlubvNrcMHdJR2luby+D2ttLZ1Vk6e3uiUhQgaiiDqk2U+jdaWrv2qbJm9eqyy7RdSvTS7+uNh1k/NlraunVbLPu2IcD2u4wCRP4fCPAP0NGfDhDQHw3oAbj0Bkyi1AM5ogF4yN3eAWcgAPgGYHKjDBWRqiCbm6vKDVWTgAoQ4oEfCHBsbroAiAJ3uWmEB3tEAlL07rvuiuopIALwBhCNBbSpzDIe0KW6y/hZFQNY2ejp36+/vuy7334BoMyFvIgBBCVQ5x8AjYxBDhkrewm2traUu+66IwCt/p0ACeCxfPmjAaYtWQfUZs+aHUvpLKEzr+r8G8us2bNKW3tzkNvkck16R0SYIxCdOzADQeYAKAPCdHvdtdeWtrbWsvLxx8uRR74ygCkAw6bmY6MlIO27//bdIMA3btxU1q59psycObnMnDkr9ERf7Dtr1swgOIxtmfyDDz4Qy+oQFcAbsLrHHlV1KjBrgwlj233efMzducCTc5BA/gFxueRaRREyBBkEWNE3sIc0579sRfeId/pABLNZ9okDJoFk1yNH7Do8t+pHiEzzw/8QVAA7XSIAkDI+Mx7yBOmA3CEDgg05iVRlKzo0PrvTORIrWzY4BqnEJgA2okW/TOQyEArEI33EDOBMJ0Au3ZHbvNgQWCUPMgZRBODncmxzQoqys3MA76wazZ6i5u66ro+8QggA/f4W/3SHHFdhZ86uazkn+ZAl4hG55HtzJkuSAGyDhACskTb0oMrICxBxrwKJPcQX/0QaZB9HeqBb8pNJHCOY6IsfIFSQR67LNq4rRpF58gk/QEqxDYIBOU4W/sk3EEnkFI90yq/omU3EM3v6G2nFB+lSPLJjVoSqYBObbOlzMoo7RBJ/RZD4O5fPI6ONQU6x5TpkN2+EOZnJJjfJEfzQXFxDjObGRXKeYxFMfMD3fA8Jlv1wycv3EFHyIrly+bwcQxeq5pBH5BAzuXzdCwiV7OKZzsks1thbzjIndkQy01tuLMRnjI3YsbycjeRSuZfN2ZbtEC/ImtzoSqwjm7KHNBKY/PRGD+KBjtlH5av5i185JzeY8hthw1bs6tr8z//THd80hpcL9Mte7GNO8ihfd33VmnIJss68zJVviWUkKBnY3Wfmgtzh/wgjG1/5TdfizfhyBFuLHdcSz+bAT7MSlD74Oz2rdjTvXCZuDnyYbsmAhBIPWRVNP0hAhJl44rfsKL7owFhIUbHCf+jNuT6XD+QLNuU/uYmR/JEbQBlTXpVLkZHmbuysZnZ/R7Y6ZvjQYeFvqRdyiQnxIq/SvXiiRzZhY/d6bUOiXcGQwXFv59PVBoJ3DrS3oNNcFcDn6IF+HcfHnEeW3BDLiyN5hW6zotecEYzynbjybGHecnLGmvtREpvin0/QWb70Mp4xzPEd73jHAMHJtq7jucXx8plz+RDS3fhyHbvKhewqLxlP/PHHY489JvrUIkXphm8dccSRYb8FC6qNHXt7eqMyVMucvL9Xz15t5fjXHBsbYrJfrjzgT+aYVfX8j+6R+XSQKwvk6Mu/c0X4xXvf+97wHTbhN2Q1nuXzYlPuNJ/cKJItnnnWKpW+0hSbbjaGbLlhGXlcN6tFxRoi1WfO9dPV3R32b25p7e9T3xKkaG9vX+nq7i0PPvRI7D7f0NRcBjU0lTIIkVptBFm1bPK7r+jh8OWL/77mA15UZFEPVmug1sCOpoE6Ce5oFqvlrTVQa+BF1cD/hBTtaGsZIEVLU+MfbLTkoVaPSg/ya9asLhs3bBggRbNS1AQQeshQ/Z+Qkh6I88HYA3CSoo41lp3mgQbVfpZEAhgqXgAxxA4wAVwAEX4AEkSmh+gkPLPHHHLRkjwbEVR9Ah8K8gUIWLr012Xx4v1iDKAUGPA7wcBtt90em/wAApbOd3d1laOPPirAIpk89Psb+QA4Ox+AB3QBGSSHB32AzfL2X6k0OvHEAImArGoYIAdBgAQAnHIDH0DD2AAUssKy8ocffjAqYRYuXBTgGnFlPnRpx1m6075A1aj55m62rj1n7pwyacqE0tzSFPOnc4ADEceONnAApgEagB3ZQcd0DfgCW68+7tjyz5ddFlWo5o8EVIUK1I0YUS3t01N0552Hlh/84IfliSfWlle96rBY4qcKLQH8xz/+twGqAGEE6ZNPPlG6uqvKY9WodGHDJcBK9eiiRQuDtGhpaglwi9wAlgF2RIF5Zx82IC43WOEDwJX5sgPAjUhE5iBZtidF2RxArZYi7hQEAF9CHNEHeQ89/LDwOYQfIgMhkruFsxuQj/BB7iBxnU+fyA12Q7oiKRAG5sM+CbbZE5GL5EN88VuEnnPIg4RBjBkTKZN9JfluEsXslcv62RWwBaxdj3+qSkIcIEjojc6AWXoB/F0HQSEGAGWVhUlqAermjRzLZZ7Zm9LnCArxl/1DxQF/RrQYM5d2e5lAJr5Hx9lflKzGow9kg/k5BuFlrCQHzRXJ4V9uSkS35o2Yy12PkQjZrgHxb27mnpvUmDeiLPvSZj9YOnEtYJ9sCENy8RnjsQPSzVyRHI4juzhBqiEmyCyWXM95bM2HEKFyCR9CdhgnSQn+Q4dyFJ1lJZzxjG/eWbFKx2Rjz+x7irx1PTnIudkLFAkkb2YvVnIhh+QuNuYXdCKukHHkMrfcwIyesnKMrGI+STt2FBeWG8ux/ECMiysVmnRlzuRE0rK9HGFMdjJfcvBb+YadcvMgcmeVvRyYZB7S24/v+CaCPluAuI6Y8nKAzvgckhIBJt/zGf5rszN2tpTe8eIJCSmWEfruPY4jr5xUtQ7pizxD9+Rkb/pD/NKfMeQeuQah7LpyAN3nzuiIYrnN+a6PfBV3zpXL2C3P4/+ZH/gfX3OfkXfomN3lgmzNgHClQ3mOHejPdVVKi3VjGNPn4lqcmZsYIi//MqZYIgs7y51051wxnGSoc+nG915uIU2r1QrDY3zEcfb75b/Za3jk8BFBiop79svWM3xW/hMj8qVrGjPzl2psPnfsq48L+ZCAGduqZ33HHvTPv8lKp7mTPRkcb/ztSXry+o6d5ED3a3H1iU98YiB2zTPbzPA79xZ25x/yP92wAd3xaaQgO/BrKxPcg8QAm8hP9CIf0DFfZ9Os0Pa98zwb0InYomN6r9r8bI2/kaJ8kj8feODiyCdWavA9vN+KFY8FGUhGOvGd1Rg2WhoyZHD4j3nk/SZW/nR3hxxiTYyJt2iP1NYWcewF9eqn1oTd8p7mhZfnMeO5J9AbH/Y8I5+aC30YK0lRG3a6nh9z8i+X0Ttu+93nzTU/s1FTc2tLaWlti+eV5ubWAdITOYoUtft8TYq+qJChHqzWQK2Bl6gGalL0JWrYelq1BmoNvDANPB8pqqdoVorusfu8MmynwSVJUaSVnqJdvXaQHxSbJnigRYoCBk88sar0dHeXqVOmRpUoUjR6QfX1RYWhfqJ2nre0O0lRUucu8NnnDjlgp2agAQkEEBkf+EXWICEAmdzUxENzLt3LnaIRSYg6AMRxluPrvanaAWGHAAQ6EAke8oFPgNGDP5ISKaESChAF3ICDYUOHlgcfeCCWfpPR3AEG4MtYSCMVWcAcMAP45oZOyCGVnPfZpKGf5M0leQk4c8l+Vr4Cjogc8yfHvvvuUx566IEAijY3soRZpRtSlD30EAMMW5pbokWAZWVIASCHzmfOmlkamweVZffeM9B70/d0ZT4ISgQOogZpgiyypBiop9+rf3J1Oe7YY0pXLPnbM4iFavOPveJYMtHjqpWrYrd5JLhqFrpoaal2kGUr+jzhhOMDeBmb34wcOaKMGTsmdH/66X8epN1vf3vfwPJoVR50PHzo8IFNqpA8yDMkEz0AbuwJcAKrqpUQPggqNjI3xIeqO3plK6SMzwB5c8mKRt+zI+CZ1XbmAZQDro5jJ0RALkM3L6QKgqFqa/BQzB+ABIyRMnRtuS3fMB86zz6hSCNgErgUNwg24Nr8zAmZYJk6mVwLyHZ9sYRccT7yIzfs8TIBsWX+yBjnIwHJxPf4Fb3QFWBLRoCWDslALiQYwgDhwgfNG0GZS4bZzzyRYmThJ8ZFyOXu81ltiehgc+QLG9AHwG6pPXIKwSMXkFvFkd9+zBdRSFb6SiKQryMdEBZ0KV7kCASVPCA+2RDZwhfoiYzID3Kbr3G9UEGGeAGDXPD/5MhehchC1+YT7MfPkCB82bXlIzomD19BjuRmOMZLchgZjrAxhjgRlwgXBGESleSjiyRSkDt8WL7Lfrn8jm6TzOTDiCIvXpAsuTHaZz7zmSA9HE8X7ImAc2y+EPE3/fClnA+Cw/zlBrZCoLk22yILET+qR41nbESTWMwq09y4CHHG9ubGpxD8cqw5IU35CXnI4nOVyPyLzyKi5dOsUjcn+kIK89GqknyP8PWsgEbQshnfQeIiThyf7QrIYGzzch4S3T+xj3yRcxzLjs5HOLETXfhObBpPTpdvEVfikY3FCLn4Ex2JG3kBYYio4kPiRBzKH3zA+ObNX8xNfqJLelVt7t5nnu5hfM89DBnnxzHuPWJGfuADSGg5QB5DABpXXJ933nkDZD07i335g52yr2T2/uSLdG2eSC0kMB9nI8fz9dzsyz2Dv5m7uboufxIfYowMcobPxQv9NzU0hr7NyZhINf4mfs0BKSfXGJeficXcfd7fhx1R7WhPr2La2PKIexEd04v7acaw6/iXqxr4a27m5v4pX7o3i7e0k2cDvTX5CT8kn/tMksTsSOeuQU7juYZ4dH2+ZTxkIL3Iu+wrHrJfrf9nB7nYCzSkLt+nA5/RKf2RKSv/nbNw4YLInR/60N9Ejq7uL6+NHqyLFx8UPrbi0RXl7ru9bJwdLyDkTy8l161bW6ZMnlD233+/gTzGn3JlDfumbfki3Xru8be5ITx7S1/MGXEvluQGPu1cf+vTKw5U9spRnlXc9/mqSk/lmo1NjXF/2/6l+PaVoVktuv3O9XFsKaWppTlIUfmspaUtSFHPlEjRhx5eXn7845/VpOgLgwL1UbUGag28zDVQk6Ivcweop19r4OWugReDFN3a1VXtFlqqlNrS3DRAivpk4oSJpae7K3afd1xVbdAaxByiTgUDQOQne0vlDqRAGFDxd3/3d1FN5uEaIPdwDYjnxjVIOCACqAYWAHbA0Y8He6BTBY9jEFSqf5YtuzcAiA0JgDWAyI+Hf+cgoQB2D/sqjQDIs88+O0hC5MU9d99dfnf//bGEDQhA6HhwTyALPAMMuWu08QBTc6t6rm0od9x5ZzlhyZIAPUBRVvgBgOaCxPHAD2iTy3xVkwI/hx56SLnllptCPyed9LogpiqiZFMFOrq6q41xNgEiKvMeCB0CLa49f4/5ZedhQ8qXvvzFctZZZwWARVTRFWKMrJY+52675577kTJjxi5BXiD7VNC0NjeXH111VTn00MMCPPtxHWTO6ae/JUAY8jQ31KIjMj311PrS0dEWdq960nUGEK6WbP62PPro8pAPqEc6A02qYthdNc/gwR0h3z4L9wm9ICYscSS3/8+l0QgYIBUpgbBArABlgDJiC0hFAhkzN9lA/ALqfIhP5OZNwDYi1GeIDkTBfgdUy43Zzbi5fDArfwF1ZDydISzIhiCwZB4pgDQBxpGidAPYGot8CBiEWBJFjkUwAOZkcV3j8wWkhu/Zj04BbrLwW7FBV3RrrggdZBFygU/TKb0ggwF79kGeIST4KWJIfPgMAeFYcZjL5/mLqkDX55/i5X3ve18QYOZLRuSkSlVkiLkD+HyafZA3lsnyMz6A1NJ/0bzZgKyqg/mtmKJb80IiZaUn+4s1BEpuGiVGVZPzQYSNebiG1hnsgfTjX6effnrIjaDIalmyiXWEVS6VFwtswk65YVvu1o5MMB6ywHzp0T9EEt+TR1xbzDiWvZG/udO2eBHr9EO/9CLu+Z7rZtUde9ELgoY+yINsyU1lstUB35Kn2IJv+B4JmxWtziGPcelcXqZb5/Mr8S0uc+m42PC3GPuXf/mXyI2IZrmOLSwPlpf4ZfaHJWOSnuKF7HzSnOmQTyFKjEMXXkCZO3nFpc310ufkV0QW8jqqzxsbw4f4gpzOfuJcjCGULOcVn/TJJto5IF7FCn9zDN8xLv26Lh8WW46TG8ib1dnyifwsd5uj2KBjORMhJMbYir+7rl6/fIit+EUuIeYL2ePV36oy6YFvys18QwzLpf65//FdMckmCDDXlGuqpdJHhI+T0z9jJhHLn8zX/RaRxx706r7p2PR59ye2o8/sXcvW7o1Z0e7+JC/JFXyObyAC2YHcbOIz+mQHOiaLa8qZYsJ4Xo74jDxIRZszksP8+QibuHf5R4/uafKWHGlcehSP5kHWrp7uuP+5Np9CIrKLa8jjSF6yu3/wd3k+e5fLMfQqJsWFKkZyu/fLIXQrNuQyPUXNg8yeKzxLGD+rO7MPOZuYG99xjLjjE3zDteUyOZht+ZprO4bezJ+9xJMYQqiKF/c08/GSg//JPXyCHEhRBLb7by5vnzdvt/DPOXPmhm7Xr1tfVq3aVObOnRo5hjxWdjz00INl0UIvP6zW6RqIEy90shKbb2VfdPKKe74nVvRHnTBpYtx7yUx+scY2fFTu1AKDXbx8Nh9xItewl6XzSNHcfT5bK2X/UH7rs6wiZZ946Z6f2aW+qfEPSNG+0hBL4+1Cr1L06quvqUnRlzvIqedfa6DWwAvSQE2KviA11QfVGqg18FLVwPORojZa6unaWmbsMrXoKfofK0UbWprLtu7ueFhvHNQQv22qBMxlpei4seNKV+e2IEV9X23K0BoPr0hRvz0I57IpD81JjvocAECKZk9RhIYHd33sHOchHDADRoB8oBOgAqCBGoSQii2EE8AI4AJna9euiwd+v4FX4BYJg5Dw25jGMK7PgCIgHHGAkBnc0VFWrVxZzjnn7JDdWAgp1wMCc1kzgLE9mZZVY67782uuKUe+8pVxrexBBrCbIyCEMAA4gS+gxNi56dF+++1bNmxYH9c8/vgTAuwiCPRKVSVDr0Df2DFjoxr25ptvCYAFnG7Z8lxZtM+i8uxWmz3dGeAciQTIIK/IqzoJKZdL65AqgGJWUrW3tZW3/eVflq9/7WuxaRWwBvgcdNDBQXIgvQG1eXPnRc/T733v+wGIfOY75AcSwPwQy+YNdO2zz6LyzW9+o4waPSrsazk9ux5zzNFhF4D1xBOr3pF6igKVyDrjGB8gM3butAvEAW6IPCQYnwDKkBEIyiS6gExEhmoqJAk9Iw8cB8Rmb1hETlZXLT74oBiTTl0nx1Rp6JpIHXpLsJ2bvwCt5HAeEsqYZEIkIjTNmwx81dwARKQEUpQcfMHfiMxsHeA8FVOOpRMEit/ZI89YjuW74gAg58sIWNdQ3cmGyAYEDDIX8QHUOg9xwScB26x6zqo1fgXYsw9gzw/IgtwA5sUXMsw/n/vJqiGxZVykh7+rKuh9B6q70gb8049YU31E3+LRvNlDDKnoo0P6cXxusobcQUwiPfm1FyPihizO9x1CBYnGj8jrBQOCDAljzmLE/4sHsWq+KhfNPclG/iNGEDHIZ/olF7uTh+6z3yeZ+ByyRtwZS+4S4/72g3Rkg9w0JndGl1sQLwg0se46CBS6Nq7fxmBLMhsD4YTAFtt8TVUtXbGhfI3UoD95hN+ye1YAuy6i7IwzzggShp34L/3627l8UfyZC1913awyNycEMXKIXHSHNONTfIRNkKK5wR3C1+oAedvYuQs9P5Ez+BkfZhfjZjWmebCXKl86lw8Rashyupe76ItekYDkYwPf5S7k/JJf0aO+skneu+dkOxa5wXliCwnnPsFGxhPvqpP5IJLID1/jc+nb7gnyF525bvSoXr8+9OF6+VKQbthM5eM73/nO+J3tC5CBqkdVALM3HSUp6l4pD/JNOTU363GMuOc7fD57sfJ5Nub3ZCGnHMCP2TR3n5db5BXzzd3Ys1I5ezrTsfEQ5UlkynPuiXxIXmYncdfc2BRjy025sRtdGTuX9fM5c2Z3+ucjYkb+O/kNrw9/5ld0575v+byXnuwsFyEs+bK5eJ6gK8eRl4x0Imb1DndducUzCqLYPD/4wQ8GyS1XJCnq2l6yyZu50ZmXKvQjx8lZYkce84MIJTsiVVyQJ18QkjurMrPqEqEqV/EFsSOXmL88zKeyshgpKhZe97qTY1xxcPjhR0TutkRefIwcMTLuzzhI83Ndzx7XXPPz0tLcECtOzF8MsIl7ExuwIRuQT77nk2LDce7vH/nIR8qQnXeKqnr5gk6z5YtryC2f+MSny5gxIyJveK5gd+PEZkue+XrVmvb9wUtx186NN3M1CR3+V6Sos1WKRi/75tYgQz335PL5uqfoSxW51POqNVBr4MXWQE2KvtgarcerNVBrYIfSwAshRf/jRkuWz3e0tUbPx2YbLvVUZGfp1eS+NzZaqnZ7fRIaLGNGjymd27bGEnoAC+Do6GiPfqJVw/uqP5aH3lxGnzuOeij2II0U9dCt4gdYQUoAPgABsAUsAKSACyCc5GtWEQL7gBVQAAwBDa4LBFhaDggASwgnIB+4BGJUqQDnQAhwiUADUKJSY8iQIEb1FM2egIBYLoE2BsCUVSBAMdBjrgDo6tVryqMrVpS9FywIAs64ru8YgMT1cx5kz81XfF5twDSp3H33nUEq2FzBclXAqaNjcAByugUg997LxhJImk0BnABVJOX+B+xflv76htLZuS30AsgDMsALwgNRQf+5NJzOEBeIAGDREsKFe+0Vm2nts8++Az3N9C9F6FnGp+rm1ltujf6i5AKwkAZPPPFk6CV6iz3zTPn0pz8VxCedHXnkEaW7u6ts2rwpxjn55NcF2BoxYniQhyr97LoLjK95ck3YJZclk8vcc2lsVvDlLtUIH8QXUI3QUe3iXCQFvbAvohRpwh58CwBGgPAb86EPQBzInr/nHiFb7qyLsM2dkRFXqtCQvfwMOeYzBAGy2piIN3o1BzLkZhfAp7GQ42TJncnJgqDlC8iUfEGQS2/pC1nCX8kFxPuhW8QsYkzMqOzh867rWq6BOAKqychX+QK/oE8EkbEAdNdCYgDDrkNuctE1nTmf3swR8QJQJ2EntpBByP5cgo6UQ97wfXbLlwLGyV6niBz6zwoyhJY8Yr65Ez2b8F3Xoh/5wMsP1VnkRhAgKSyH9dvcEBnyiZjiBwgSpCWSBbHGH6Paav36sBU/EhtkMwckppiiB/7o+Kyach7Ztt+wyt8IA/IhNJFS4o4c9JzLaLN6k674POKa3RAucp8c4zrim8xJZGXuksty4y56Qxq4Hrvycbk058eH5Fi+wfcteSU3nfABMol5RBsyjZ7NgW3Er+/lAvY3L4Qiv2IbejE2v3ZtfihHks/czMf39JKb09EJohNJxTdcjy2TvCcv4tOczUss80Vj8wuy+S43LRNHdJuEK3u7X/A1x8m3yB/xQP5scSJPZGzwK+Qdu8j92ZdVfjZH8xDfuToAKcZn8oVCLkvnm46nN/NXQZd5mxzZ+9N58pHx6dd55s1HsxrTnMnLJ+XV7GNLV3ITv9J+BGHFfo7jK86jD3nCOfwpcwK9ZlWx3+aDQGdTPmHu9JkvnMSWcbPKzzjmwY/EG7nN1Vjih+9lVaX74Pzddg+iVx6md+eIcfNiD7K6B7s+n6BHlebu52QfMWpk5CPX5V9sTL+qmb3kNG92SBKXTcUt3+SvcoDrJmnshZi4QezzQzqSez73uc+F7rNK373DHOUBsSQfuq/RDx+ke3kdcS/+zDur5uUL13BNPst2bBxL3VesiHnmZlh0LU/KdY7zN33TpzE9Azjnwx/+SP999Yly5pnvjr6x7vHyUUd7R9z//X+2LXjyydXRt3v+7nOjt6icR9d0lkSoY6vnpEFhQ7qgE/ct80c+NzZXpDYbsYM8RodZBYs8da57C7tvvxmXKtFtnZ0eU+InK3g9A+bKodxp3ve5fD4/s7aob1D5g56iSFHkb260ZPf5uqfoDgVJamFrDdQa+F/SQE2K/i8pvr5srYFaA38aGng+UlRP0a5tW8qu06ZEpejOg9tj9/kkRZuQo70V2WkpnAfXpsaGeIC2q2lba2tUKmx9bkvVV3TQoABUlj9nlaidyatNA36/63xuJABs+RwoUfUBRCYotvs84I4cABYAaFUsgJ/zEXpZLQUIAzUevBGOyBKkrKoQT+Ue1nOJJkAGSAFnxgegASmkDfAPTDt2hcqqo44qKjYB99zcJXuJAezAl2sAT0gpc6CDagfr9eXW224rrzn++PgeqCYn0k9VI0AE1AF8xkEwIRCAkqraTkUFgrmj7L33gjiGvMYlb7WRVWOQoloFAAvmBWzPmDGzvPak15bHnlhRvv71r8VcATPATYUQ8Klyx3j0gTxAJgGS9IoEBAZ3mzOnfP973wvC07WAoblz50UlyeTJU8IOo0eNDlL08suvCEKErsmCYDQX5NFhhx0aBEfVR7InqkN32nmnqFhCgCJELPdDPiATxoypNlqZOnlqyO16wBgdGg8AR2z5zjXoElGnaoxPIC0AaHoGHLc/DtgFDIFuZIjKOKDReewM6AKwyIQDD1oc5/M9fko257NFLs/nM0AywI9cRHIBsnweEYR8BqQR5cYHsNkcGEdoAKvmzy5k4U+5wU/2lURmIqKcL74QI7nBDP9FOpEL+UjPQKpei2Rhc/Lktdg1N2JKgkrlku+Ri+IIocbPAWckhB52qgPpAOi3fBm5ySdUIdlsinx0aF7kpyM2RHAghoB+MWbTFLs0I/G2n1xLAAAgAElEQVSM57rAOcIPWeT6yBjkC3IwN4QxR7nBHBFlfAXBR8fykh/XtfQTSc2X+YNltK4D0CMbxIKKNktmfSZnsCXSxfXImLEG6Jsvv+fruds4O/BD/kNeMSqGjEcu55kTvzJv5COZzQ+5wB+N53i6RtwguuhSVSz/lCtyp3jn8kN5hd/zN7q2fNX58kYStghs80C+8GNxIS/IS7lrvN/8HzlDPv7Ir5CZcix/5wt06G8tD5JYIyc56Ix/yiFIJnk6e8eyGULIceKCj6sOFafyk2O1d5Az+QHdmbO58QfzkRvliyT+6UVeFivmL9Ycky81xDy90gvfNRf6Ni/+L7bEiHkht8SGa2afWPrj6z5HuokTsXPmmWeGTxvbmOLZyzs+x64IHrqwDDvJf5/Jr/qSIg75ZVby+tw9KjeO8hLFMmZV+140iClzEV/0Q3f8lh+yAZ2aU/bO5oPuB+4Zcojj3avojr6MZ450nsR35ix+jAjOly58mo/LC14IIPfEgrnnxoZJurKbXG9eqtCzUhTxKzfxvVNe/4aoTNaWIXeWl6/lQi995FPnecFjXvTGV+UMvjl56pQg5/lQEqB0IRfwSznC3H2fy/xVH8uh9OLa4h0ZyDf5Br/PTdfM1fW07xAz4pUcjpVr6Itu6A5RyPfMjy7Yhx/yGcfzAZWiuXGeY/gHW2aPWXncCxtz49fsIp7oVIybB7+gn+qlRFPItddee8f/u75e3q43ZEi1SV5zU3O54v/+pCxaMDdsZr4rV66Kl6FzZs8omzZtDJnlwIxLMev+JhbIZg7uV3TjfD77rne9K0hRx+SmVHKa6mfzdu/mr2KV35kn+cgvHyI1O23M2dQYPijPZi/R3GjJ5/mCPDeYcn48H3oB39oSu887r6mpZWCjpXr3+T8NfFFLUWug1sCOo4GaFN1xbFVLWmug1sAfQQOnnnZ6NPP0n+37efoEIbo9Kbr7vDlBirYFKdoSb/nbBncM7D7f09UdYAwpChBq5N/S3FxGDB9Rtjz7TCyf97ALcKoURYg0NFQN9i2nTlJ04KG3nyj1MGxTCdWFQCSgDZxddtml8ZDtQd6YwCNgAvCZS+7WDFjkjuBAIAID6PAQ7vpI2wSguVkG4OLBH6EA9AA4SATgBBAkM5A5bdrUst+++8QxyCcgG7hzHaCiIoAHB3Akn89cC2m1afPmsrS/shBgcu3cnRvw8v8IAsAOiADY6BVIBX6RA3qKAm3t7R1xnLFbW9tCJ0jJ2LBhwcKyeTMwe9fARkuI4L9+/1+Xp9atLn9z7t8EKAUE6fG446pqMdc2HhIIELrmmhvL+973jgBGANjyRx4pf/mWt5RnNm8O+a688gcB2oAiS/XpADGxaeOmWFIPuACVX/3qv/S3Nhg/0MuzpaU5AKaKIb1DLe1bcuKSIC+2bn0u5m1DCDK6to2ZkBQzd50ZgA2RhjQDNHM5eW5yBbDzC6QCoMYHzQ3gRa4ZB/BL8hTAQ0KZJ7CcPUWN41iAD1C1e+7sObNDJkQ8ufgEchaZAgwiSXJ3aT6DuMg+ngiV7OEIAJMpe9uKDTIAknyOLEB4kqK56RKfFAu5+ZDf/DpJMtcXD0gIBAo/4zt80Vj8jdx8CMlGJ/SHCM8Nnoxh3KwS5Jfk4vP8HRkhxpwjVpFF9Oaa4hDhY1xxg0RDTtCFObluLn83jmOQIeLVd/yRvl0/22G4PlkAYwQScoM9YuOrY48NIA78i39kq7k6lp74iEoz+nYt5EH2g0Ve8gNxhhTiL1n95zei0DXYDHkhrtmBnlzPjzhHkLA/vSJoyO1f7sRtfP9cm52R7HKNscgkDsieOSb7C9MXWyCz6AUxhZAQZ3TvmnIbAhJxly+J2JhN2F3eMX/nImj4luPYSqznSxhEcmym1k/KIvNc1zk2nVExbk7iiv74TJVPG0IOfpmb86QdHCeWyMiXEboIILHtJRUiMSvxLe23PBf5RafkIQOdZWUv/cj/CCIxjchhEzpJ4k0+EnOuwSddW2xklSo9OEde/uhHPzqwFB6Rpu8iG5oPu7iWHz4sl+VSebpnl9zgiq+KfX6fbSV89ta3vnVgIyHjy43yD383JhnISM/mxl/9S4LNRn/5ooC/3XFHVX3LnnIOWcW3sdlCPuPHXrLwEbqT2/z2/64jr0+ZMjXixHHuIWyH5DUnfs4nxBw/9YOEM7+mpsaIUz+ZR/iTueZmY86x/Fzridxgjm3oiq1fe+KfhTwIcfFu3KofdleQpmzPB9hALPF7MpFRFeyZ73l32NtSdTlJnLqHkJ9M4osuzNXc2Ewc52Zlrsf/xd4XvvCFsBmZ+Yx4M7bqWXMQl3QqRyBpzdFc/RPz5sPfjCXnuveaK58TR+JFOwY2FCfsKlYd4x5Lx+YmTrJSVHw5lvz8FtmbzwTGXbLkhLC/9jmZc175ylfF/XDebrsPrDD4zKf/rug1Om78uHhJaZPJG274RTn1ja8vKx9/LJ4pqpeNeo0+FPcKfpTV/mLYSwffZVXr+z/wgXhxmaSoe584tjrCixRz82JDbIpneSz7gbovPLtlS5CirW1tkXv6evtCXiuQYrPNUi2z99PT29O/Cqm5tLa1xnf6ySJlW1qrTTur3edViv5++fxPf7p9T9GGAdK0WqGEAuiNStUvX/z3NR/wR8AX9ZC1BmoN7DgaqJPgjmOrWtJaA7UG/ggaeOMpb65I0UH/mRT1wNjb06VtfZk6eUKZP29uGTNqeGlvbSmtLU3xMNnY3Fy6enpCsq5tndXS+Pa2eJBXgfD0+vVl+LDh0VPUsnoPxYAIUrSltaV09u+K7sFZZaOfqrH+oACeWSnw6U9/JkDk+9///oEqRRVfqgoXLVoYQAH5ocILEAIwPGD7QT4hyDzwAyyIkXPPPTeqFV9/8imx0RJQCIACGoCeyhxA0/FIAMQMkuTjH/94zBF4euSRh8vYcXbgrZbRAT0AAzmRMwBMEqVZ0eR39hQFuoBmS9+ROrkxCyCRy6YBfsc5T+WPeQGNAPAb3vD6cttttwZQ2XffakMgRAaClBwzZ86KSrgJ4ycEaDBPRAUwoKfYwYccXIYOG1J++MMfBEkDdN1++x2hd4SXtgKujxwAmIDjXXaZXmbPmh2A6d+vvy6Iyjtuvy2AKFALFD7yyPIgq/Rcoytz7O3pDblV6QCkY8aMjerOSZOq6r8zz3xXVJshBWbOnFF++tOry5bntoT96dexb37zm4J8Pf/888sHPvD+ICifXvd0VD36HoByPMAMyOZGRHwDWAeuAVd2BoSRgu88811RrcNfgWhgF6mL5HNcViT5DmnPxvwMsKUjfyM9s0dl7rTMTkAksG8ZKCBOP0lIGp8OAXAVuIg2NssKJD5scyI+l5t5AKqu5TwgVkWxymn+tH1fPn6E4MidnAF5gBl5yC6ISwQCEjD79CF29SfkH8BtVjUiEZBG2ZaCLLkpk9/8A4HPzxxLP2yevVJzMxg6EH+Asblnjz/2yg2iEAnG0+ePHyAxvGDIZbf8J+1mLkiqXPKJsCC765KVzMgqS3Odz3a+RzggisgiJzjWZyqq6MZndI+c5tNJbhurqrCqdhU3TwSNmEGgIDUQbEgE/iNexS09IoD4przDb5BNdEYOciLUfS4Gs/ena4hT+k7SOHtkujZ7I1WQJsbyYoD8yAQkBT1kewC+Ky75HhKSrdidT5LT+NlvU4wjvfgt3SKB6Yec/MkckED8Jyvzqph/JM4xZ9/ncXwid1GnK/HFhuzsb7bnvyqR+QbZ2TV3KiejmCW3+dEVckyeFk9IsKx25udyFxshZcQK28sT8jsdyT9yOX8XQzNm7Bpx7l4gt9OLf/Ijm1ZtRL5Vpu9imf/WuDY/uukmvZkPjBc4W7e5n3WEPPydzVQ3sg0/Ny+5CCkqps2fn8k7yOXMBeTIKvTckJAukmhWaSo/+HFfYseTTnrtwCZobJh9XHO5tV6Yqq6NgbBS3ee+lBvWuVe4X8nv5OOriFP/7xx2zZizXFrM8wm+xL92221e+G62vxFH8ph8KObJT9cq8umezfm4+GLD3edVmzuxU5J6ZM+l5bmrPBn5hPHYlUzswL/Iww/cB8RUrhLht+Yqjvg0n8w8TFenvPGN5am1T4V/RCuWNWti0zVx5aWg/JObDp1zzjkxlvnxI7Z1jxeH7sW5yzxf5dv8lE/L2fyS/fmlvrAIUsQqGyI/5QjXNP/sY+1z80Xumqd7PL/1TEMHZJUvrFL5zhVXlNNOfVMcJw9Omlz1ZT5g8eL4bO68eeWqq7Q3mR45a+q0abEZ4gO/u79MnjS+tLe1hm7EDkIz85lrecaS18gnFrwcoHOti9yb5Eq69PLYfR457QUrG5Nd2yPz/9CHPhTz5See/7LSszE22qw22fSz/Yt5f5OXzrOSNF+8xI70SM1BNlXqi1ZIKmO3dSJUq1f6v3vgofKzn19bWtrai+s4zu70LpebOZHfc+xXvnRxzQf8EfBFPWStgVoDO44G6iS449iqlrTWQK2BP4IGTj3lzb9/JI035yV2A81K0YoY7SyTJ44ru82ZHaRoR3traW9riQfShsbGIEU9wPb1VJsl2WgJsFm79qmyaePG2OjH7vNJinrYbm1tietED9EGS6f6Bpa4Zq9RYxkXoXfeeeeVe+55sPz1X787CB+g7tJLLykbN24oxx13bBBFQBaCyW/EqodxYB5QAco8vAMwCDMAx7hDdx5eOju74/+RQh7kYxOAnp4gNBEKgBFSBTAwFkAGoOjJ1drWXE4//c8D6ADAwA4wZEkuEgEoAdqBQYCDDAAcUkcloM8BJ4AJ6QG0IfjMEQAFmJJoQF4AqUBFjvHtb38rzjvhhCUBnIAF+vPQP2rU6DgOKfrUU2tjswVzB2wefFDFx6gyZuzI2Pk9+xbaDIktgPzntjwXS+ERU5bkGxs5jYyjD4TKGWe8rTzw4O9iTGSIKi6kD4IzWw/ksmk9AtmJb5jL5d++oowZMy7+X1/W3FBo9uxZZfnyR2IDBkTBgQdWy3wnTpwQQBzwnT+/qoJ5+MGq/yUAS1eITgA1d69WhcOHKvL5iADgdINgBmwPO+LwIGn5CjAP4PMVsgD+gHUubyUL+yXYThLD+T4zjwTLyB0AlRyIejIBvMZkb+SZufAlQBLZgoxBVKo6AgQRrPyEDc0viU66BszpU7USX+VLvs+ds5NAZQug1uc+89v86Z8MAC670g8yj7/yu6z08TtJUXNgY7rxwoAuyUKvXhwgNpzve1Vt5rV9L1REB7IOCUTX5gX0Ikuck70mVVixKeCP8DBHID+rRsmq8kwcqEYybzHg2nSHPGNPc1P9RS4xbbzs30nf4pmOEbD8HSGErKJ7xAuCBDlEv/SIFKAbdmNLn/MjPpPV6eRUTclf+QfZyItQJQ+dua5KP7LTLZnYhX5cw7l0wW7koF8xKPb5iHHlMXLLNWyAGDU2WyKQ2Jrvyy98hy96OWAZM8IF6YrU4a/mjGj1W3xaUswXkIJIZfpHSrAL3ciV7I/kpDOECtLx7LPPHqgeJbPj2Z+t5QIyeeHj+CTCyWhsMnkRJL7oVVzIqY41b3p0DT/0l71IM+7FlXHkbLnUywxyih9zQK4hkbwwMRaSit7Hjx/Xv6S3NYgw19ptt91Dj3If4vfb3/p2vFDy0o5fiYPPf/6iIH6GDOkob/mL00O23IwMGYigQ2CyjWvyM/cE8ye7cfkWe7hP8E+5Wa4kQ1TO9fWFvunQse5PxvSZXPfzn/8sfOD226uWHeJJHJln+jq5xJLc5GWDMfgCOyOS/P300xvCR+QEuYGf8nN6du/L2JDbc0WE/D98eNVv+He/uz/ylxhx3Wx3wB+zJYAXjfxALGSlpmptzwzi1bVzczK+Ly74braf8Zu+3QvJagxjOY+MrkkXbJCtU1wb0UfX7gHmYd5kda8m7/U3/CJIbDErv/AhsSDn8wExKZfzbf9vTLHL77NCXS5gN7rzfJDxzQ/4eW6oJD+xN99jI3K4X7l35CaRjjG3aA3Qv0zfHORBMZf9RTOPLD7wgPL9730/CE9xI87GjRsfK1A26Ts+ZUrY88c//kk57LDD43nt8ZWPl3Vr15c1a1aX/fddWCZOGB+6ZVtErGuTmS5UrrKHechHbCTXub97IZftPuRjeV3MI0XlKbkLqYp4POussyLe+DRfNHZ3T28Z1FDtFh8v5vuQm/3PoP2/+b7zcwl9VoTH/5e+WDpfBlVj2Fhq67bO8Gvk572/+W255trrBkjRqCId1FC0a8rNnJKQrUnRPwK4qIesNVBrYIfSQE2K7lDmqoWtNVBr4MXWwPORop5Zu7u2lonjx5S5s2aWsaNHlMEdbUGKeqD1kL2tq6si4+LhtAT5qXpo5crHS1dnZ5k8aXIsnddTtFoq7+G9sWzdtrXaMdxDbG+146iHVA+tuSO9h18Vi5/61KfKsmUPlLPPPjPAtWqJf/qnr5T169cFaEc6eBBHagKtwBMiITc+AhqRBYAngGEZ2xe/+KUybqy+aKMDbABNgBZiBTHh2HzYz56LSA+gDDh+7LEVZY89dy977rlHgEvgCNgB4ACe7GMGGJMHwWQcOsid0rPPnzFzUxngNfvZASs+zyo349A1UIpMsgROtYqeotmLzkZH9GH5PKAyZ/acYmOFxx57PIBfBR7X4rTLgoX6PE4MnSHWLOVkiwkTJgZYXLRwUZABdHHJJZfG5klAIjAKoE+cOL6sXffUQL8z9kPYJUGg+gU5AYCyZVY4xcYujz4W7QuAvoMOWjwAiGyy1NbWWvbbf7+o2LUbvfk8/fT6AEjORZDS2bgx40KXyCGAH6GQ/QnJSfdIBKRCLsWlA3pFVCz5s6rHG/BLPuQJ8hrhy38QGoBrLpllZ6QKUMwuSDF/I3fIhSBFNtGl77N62fe5MzuCAGAELo0LPAOj/s4ducWRsXInc9dlb4QwQkulXvadAzLNGfnBx10XwZQbzCBYEKBAPN/0g5AgA2IrSWNLHM3ZGMbP3p/0mz0o6Tw3rTI+0ors9A/cOz+Xz5KfTugwCSJ+gziInrwrVgzsyg3k54sNy0Fz+TXCQ8UxWcVXVc18+8DyXMSJePUd2cyRPRF8bOwFg3P80L8YREoA+WQgi1hDJpg3wiOXHSO2xEASQ2La2EgPsc0XnWueZBfX5MzzzB0RwKZJfopROkOCyCWuh+BKH0SK5pJ4fpt9LsU/G/tebBlbNSK9ygdklrNUqMlhZDRH8YCMki8Q7kgZuhIDYkNsIj+NZw4+U82o6hPhgZjk78guPi1P8KHcoAtJQo+qHsUNQglBlX1SfZdkB/9SrcguSfDLC+bJ5uKCDR1P1z5zvjHFLiLGPJyPWOT39IL0Ij/dOFbs8gO6YXtEpJxkPogm19b30zHt7W39m780Rd9b94Hx4ycE8azS3vWvvebaWHr8b//23bg2omb69F3DdtqXtLW3Rh4QD2KaDO5l9MSP6Up8qMT0goTt6ZqdxTcfRjjJseJDXMh32xNIcjyb5CZl5Lr55pv6q9qXhg+xpeuKB2PLE3KEWM7WHO6dfIKu1qx5Kvzg4YcfCf90DfphJxV+fvuer2dVdLbaqCr4WsK/9Q7nN+bNN9mFb+amfuZHP+KYLcQMX5Z3hg8dFvGTm7QhdsWH+RlLjNA5u7iG+Yljc8r+y+QWp+Tlo1mF6z4nx+fmV+ZMLrI4R15c9eQT4Rv8zZJz4yMRxbyc7X4YvU9POSXu7fIwIlg+9MJLLuQrbJztV5xP315aaRngucIcxZ3nCYQr3zGOWCEvnzBf+dPxXiixFZKR/HyC/PSS/ZGdd+a73lm+9MUvlZNOel2Q6+yC/Pz0Zz5TOoYMiapQzz7/+I9fKYMHDykzZs4sI0aOKBs3bCpf+9r/Kce/+pjS1toSstOJ+1W2vyCj+fN3fiHG+BVf0zvUc5c58A85T34xNzmGbHIhHfhRrUwvbO4f3Xd198SL9e0KRf/T461ngyREs0o0SdLu3p7S1t5REaNlUDw3IkVbWmwC2ltuv+OucuMvf1WaW9tKgxfF25GiLmQ89vZTk6IvNrKox6s1UGtgR9NATYruaBar5a01UGvgRdXA85GijY2DghSdMG50mTd7Vhk3ZmRUilbL5weV5paWsrV/mXpTQ2MAdD1FAZdHH10ePUWnTplaurs6Ywk94sBPY2ND2fzM5gCHGprmkibfedPvITfBNFJOJdpvf3t/LP9DDnkQ//u//0JUN5xyyhsC1AG9QHf28QMyPUB7sPZQDohl9ZllbJdeelnB1dokyMM/IA+YAAOAgPP9TQ5gDUgCbjzwA9TPPLO5DB8xNCoZVX0BskgJBAHAALADhrk7OqIKuENsIpCAyOxV6liABulAFkQTMAZ0ZO9FAB9oQhwgBxAKiNlqCWzVB63q8Vj1I9QrDrjaf7/9Y+mnPmJIDKDZTvRaDzQ0qkZqCWBobPoB0IcOHVZuuGFpzJN9LE378pf/McgBwJOu7rnn7nLOOWeXpTfeMLArsmV0gJtNfIDbJDHIajMeBAZCG6mx8vFVpaenL+an8pPPqFAzLmL09LecXi644IIgQAGyKVMmh47M/5hjqqXwnVs7AwyrbmOrXH7M7sC471yTboBYgC/tSvdnvPMdcRzAyU98D0SqkKEPunKcsfm2a6uYQjzxQb6WJDgZ8zp8LTc7cT575oZG5ABgESjZG5Q+sq+bY41lfiqY2Cz7dCLJANis6AGy6RPZhugEsvlw7vRNfoSfikD+x3ZAJvCL9EQ0+N55dA/0A/zmlb0ps1KUz+b3yByEBYAsHoyPbKAT+nWscdhf5RPAbL7GpTt+SpeORyIjOpEB/BCRg9AwjjHIBWAjH8ybrHQoloxl3v5GjFR9dm/pb/WwS8Sra7EdQoe+Vc+RSe5he/kEMYfcRiDyf+Sz6/KDbI2hAs21zQFpAlRn30jXoCfz5HNk4av8BlnlO8QCm7J1Ln330kacINSQk/zXNdkYYKdjRA4fkIPkADYwfm6MI9blHiSR/EEn/F++YmM2QJAZV09mBAv5zRuJwYb8i79WFYg/H6i6YxcVas5BiNAbPfEvx9Mv+RGQ2esZUWSOPkMK0j3ZEZu5MZT8gbBiD7IlCZQbkCHO5HJkURLAyFp6Rmrm5+bMf9mPLeRqMcj/2NlxdOCFCR2xmbEtPSfbyJEj+u8zDbF5Um5QJyfZvCby1j9cXF7xir3KL35xQ9ikqsC9MX7b6G7U6JExP9+xM/9DEJsTYjqXnyOL6FtOZx95Q0wiOs1LLDiebfPFl+PMzb1AzNJ3EqYqROUiu4fniwc5i07lsSSrfUcPYonN+aCYtSO5mEX+skVuCEUGL+YQntljlo4RtuLMPbe6N5f+iu8V4Zd8x3H8HYEotmxCRdfmplqQLeQ5LyDkkKfXrY/VHeThp3IZf/bPXNwjkYPGlD/5FT90fWOKIzatiOrpEQNiZ+lSbQAOLT/7mWX6EyMWjUX39IO0RFjecOPSuOeR27jiQw7ga2RyXTpAwroOufiZe3S2NiGHuKVvscO32SirdJ0nf/nhF+zgGsZne2Qh+7gW/coTX/rSl8InEJV0KW+L2VzRQCbXXbRwQbn+368vRx99TDzfVC9+9izXXnddGbLzzvHSWi61AmTkyFHx/567OrdVPd/nzp5RpkyuNh4UZ/xR3JKNLZCa7hd8gs5ck928oGBHdnffpEt5x8s3c8xc6J6PAH3Pe94zQIrybTm2Ws4e3ez/0zMt++a/JC/FF/2LBz96iiJEOwYP6X9etHFTd7QP6uzqKb++6ZZyx513lcZmL/Abg4Tt6Sv9L90rUjR//vGL/1DzAS8qsqgHqzVQa2BH00CdBHc0i9Xy1hqoNfCiauD5SNGsFJ00YWzZfe6cMn7sqKgSbWrUy6m3dAweHKRogKS+qieUSlEEBMKuXcXipMmx+3zntq0BPjwU2zX1mWefif/XYP8PH4xVEzQMVBVs3botQMIDDzwYS7MAO6D1ggvOjwfyV73qlfGAi1TI5WgJKgEKAEZvNYSGKgsP10CZvpYjR4wuv/71TSFHgnbgz0M9QADQAl4Argd54ApgUNkydOjOZcPG9dHXK5fdAwmAPzKRDoAaIAwJBtz5jOy5wYhx/Z0VNsAHYAWMI0KyBxfQhzAiP/BILuDrV7/6ZZxrx1lgC8HQ1NQcAHDSpMlR0WGjJfq1ZB5pQ0+PProils3v+YrdYh6IHtfr6uoOEIagqoD/3mXnnVSQjS4XXHBh9AYDcs0DWTRlyqSyx557DGw4Y3ykAzkRPggcRAeSAugytuX3wM3YMePKiBGjYpwJE8YHoFLBa2Olu+66s+y9YO8AZnwF0XDEEYcHsWZOr3zlkQEA77v3viDIkDfVDrRNAXzNEbBnUwDS2LlTM9mR18DfCScuCZ8hqzkjH1SsIZCAcH/n5jB8io7ZFvHjWuYDzNLff0WKIq6Mj2DwvXGRbcguoBcYRj7yJ/+PzEB+OBYxB2AiSegREcU3EDdJiqrQSVI0CSvgOSvlgF2gVAzQk/mJVbpQBZi7T9NvVooC1/yQfjIWEGE+yyW69GIObI0M+dznPhcELt061ksIcSAuySX2xE9uTATc0y95XNf3CCB+7Tx6Eyeu51p0IQYQUYgEIFwsIpnoFsFK7qxYQvayDWKCP7AvvThW9SgyCWHpe0SquAHq6YpdzV1PUSQUwpBvIfxdDwHiMyRtLuM1vrzgeC9EcnOs1Jl84h9byxHi25wQIkgQpCiSgV+yt7HEvs8RFfRAfgRHEtPIYLpwPt/hp7nzNv3m0n0+S/dsI77IJmfQlSpl1xWj5BOnqhrNi37px7JvsSZnZj9FOZiuEF9eIiCRvGhyDlLbZ/TMxuR3vdx9XjyaZ27OJb+KVXZGamUfWlWVjs0NiD7/+c+HnZB8iJHsX0sOMYGcNcfsJco/k4Q3Nn9yDiIw++1aaeC43/zmvufZlSsAACAASURBVHL//U+W+fOnxAsm/mTzP2Ned+11kVPlUHmLvPomu+6gQX3l8CMOC7KIrlRzIjv5B/9ix+ylKj7kRz7OtnxJnCJxkWTZTxI5J27Iap7IKD4hL3j5wV4+W7bsnv4VBb+JOclJXiTwT3GVG22xaZLmfFMO8f9WC1R9b+fF+OZFF/zp339xRzn04L2CaOTnxkWG8RMEHTt4mSYPeWuWZKjj2EJM8zP5B7nN/ogx+U0M8zH59Jijjg5b8Ct6YGuVrPRMJn6NlM9Nl8xbviWr6/Bz90P6953jxX36Ti6b50ds4kf+ZRv3iO//4MoYW27l4/TuOHLIvWQX2+ZpDuIo+/J6IZXteNhEDufH5ieXZRW3uMqN5uQQ85Of3MtyEz73AfYznnz1sY99LPJ6tfHhcXHfEc/8J6t9EahHHnF4+c4V3wlSVI4QOwsWLCw/+/nPy/iJE8sjy5eHb91zz7Iyf/4eZctzz5U1T60pv7v/gbjnvunUN5SddxoSepRL+I77lXPogq3pSR7zN1t5SeO3vE8X/NQLEf4sH1hWT7/iQNsBvmKjqiRQ2YD/WT5fdROtqkdz6fz2hGj0Du3rG9iVnl9UcTeodHZ3BdnZ3jG4/3mxIYhPL7m3dXaXX/365nLnXXfXpOiLihjqwWoN1Bp4qWqgJkVfqpat51VroNbAC9LA85GiQJ9KUT1FbbSkYhQp2thQSld3d5CiudFS9hRFiiJ1Vq9+sjQ3NZUxo8fE7vPRV7S/PxRAta1zWzzw2oQnAWf0Jg1ytaF/w6VSNm3aHKSozQFsTAEUeGBXRahaE1g0LpIAsPI7l/ECxQASYAHUe/gH4CzjA0rWr9sQFZXAx/agB2gDaAEfpB3SBsEGLPl/4Miyc6TorrtOH9jxHHhC0Bnb+QAWwOQcRADgW5HCzfE94ATQujbSB5AFlIBxIA2goEukTFYzAkuAiWMvuujzIdPuu88PQgb401O0WiJeVQBNmzotqifoFHCqNmzoKsOGDS2w/l577RmA69prrwvQbWlo9hN7zWuOj42WHn9sZVT9HHPMsTE34Bcot8x99ZrVoXO6BobMFUFAX4AqEE5fbA1YI5CRAssfebR0dAzpX2K9f9gOWNSOwM7KdqF1Lcvn6UTLBYATMFThZezRI0eH7hAsCDd2z42E6Az4AvCANXMEgBEBbGGcY199XOgImM7lxORGZgN77Im8AoxdL3dDdq4fpFYunwfOc/m88wH1JDId53ukj56lqoldE5DOXeDJ6Ty2pSuEleoyYBSQRirRZfYizY08+AffNj+kg/nlEn1AFNmLqOLL5s/PfO/8XFqONEY08lf2E1PmyDf5Kb9gX+cD6HTEd/kpQsNO0Fm5aI4IRUQr2YxlfD9IPfqKlyF9fUFw0Ae9AfSAtspaRE62wEjALeb5PFsiMtmHvekWoY9UUBGYu8/zRVVovhc7SATX12MSqZe7z5Obnzg/l8/zCTmDfEgh8aAyDCGPNKJD10cK5671Yk8VHnnpiP3FBYINgRObk/UTdbmJCpvn8nmxntVh5K1eTCyN8diEn7OxSj325lv0hmBFpIgr8YG4ylYVWdmOmEE2I5jMh50RXmLOb3kB2UBesZs5lS2QQ/IWP6Q3vssHETjsixjhq8gmuY3d03/MV29WMiEzczMr16zieGQQMV60mKd50RtfJa+8QVZz/exnPxv/XxFxJf5G6sulZDcWH0pSHQGNzHE+8pHe5Er+Ks6q1gVzIia9eJPT6HD//Q+IseVMNrjs0sviHqRnIZLSC7YPfvBDQSJ3dm4tI0YODx3RT64EQNoZy4srf7sGUjT7YPJ9BJqXfGzAd7LlCDIwNyT027zYn+3pUx6i/+uuu7acccYZ0UYGqUZvWTErHszdvU/cyoXIdEQ43ya7lipy0t13V5Xh5ix/8Gn32w984AMDrQD4MNuTkY1c38sqMSBXIyLZiF0zjpC79Mwf5BYvSoxrHHEb97QxY6NCU4x6Qcg33bvYlSzmJAeJffmAv5kb0pWuxUy+MDBG+jY/k6Oc43gvFPgIgl5+Fafuo3cvuycIfHb65Cc/Gdd1jHu4c+mEfPKN/69avRwUOYq/5ooB8+Zj2jKIZ7EhD9EP3bIpcpH+c4k/v5CD5RN/063jPaP87d/+bdiIz7pfix8vHdzn+L/xY7PF159cPvbRj5UzznhHXI/uXvWqo8pFX/hCWXzwwWXZvfeGb3kJ6v4/Qi/VmTPK7bfdUX7zm3vLkuOPK7093aFfOYtuxAtfkx/Zy3OIMVxPXkFui3c5k4/RrVzpfiDmxLu5svuHPnRuGT9+TPnwhz8c9xry0aGYRWCqFCWXvJHE6Pak6Pb9RLPHfGyOVEqxfN77dNWils5bNo9o9fu5rZ3l5ltuKzffcut/u3w+e4rWu8+/ILhQH1RroNbAS1gDNSn6EjZuPbVaA7UGnl8DL4QU7dy2JXqKIkX91lO0uamhdOsN6gG1n+Tr6equNitoGBTElCqcxoaGMmzosPLM5k0WxMfDcNU8v6l091S7y3d36RvVEKDFw7Gelog9x3pYX7/+6WjYjxRFtgAtSJULL7wwwM1pp50aoBDY1YcOUQNMAIEe5j34Aq3+H0BSEWHs2267vSw+8KDYgAjoAI5UQAA/AHxW1XmIR2gAPsCQ8QE1Ow93DG4rr371cUGcAQnAVS6bAyIAKgAD6Felk7sTOx+oc71clkgvgB2gBSjRZS7TBc6AY7JlLzWg5aqr/l8AwX32qXr9VZtMNQeYnDFjZpAqba1tAfr1ZgV8HIOEtiy9p3dbVHsCtNdcc20AeYThqlVPhA3teGxDqtWr15RL/unSADTTpu0ScjU0DConn/y6cvkVl4duAD8gFTg0b4AbYDUXYJPuzKGSd5/yo6t+XFpb24N4oEOAkL1HjLDE/tnS2tYa9rXrvArLBx74XZCTgLFdowHr6dOmx3xUqgHzSW7zJfoHKPlGklXsj/wgDxD3xtNOHdj9GUEFWALc9EROBDwAiIhwDnICsYScBKqTFEPi0Q39AYjmTz66ABTph30RCqqFEKF8k3x6GSK2yAnM82/y54YtiAXz50cIKbLkEk4+RW+IRj7rN3Cdy+ONi8Dgk+bFd/iQSknj+17MIc8QUWLEMcZKkt28+ZZrksUcVMT5PpeNIq2RAUgnvud8lWJ0RId0wDZiLJfVk4u+VSJ66cD2KsuQNlmBZAz68n22YhAzSF3xQ190yKbiWu8/dkU2i1NxRy7XSlLIMmnkKr8zFhvKQ0iY7D2J/BQT2SuYbGTnw/w5yTpEPKJCLPJ9OkEsJJlKNuNm/9jUGZmytyrSxDwcwyfomC8gRxzPH+gfMUWmrNZlQ/Kzj/EcK674OBvnsna5i2zGRe7Qf/bDpf/cQCuW4y5aFD6GuJKr+DN/R4q6VrZoQCiS1XWQ5vzOd3Kg69MtcoWvImrZRIzIbY7P3bnpx9/IJL5MtqzSc23j+X++qcLcPJArfFbc8ynkkfuB78RwLsv3G7lsHu4b2RKD7FnFaLM58WKzIfoTt62tbRH7iBYk4y9v/GXZddcZsdxcBS07+dv1br315jJ23JggBd1DzCWr6+Qp9xDHG8/SbDrkM+aFFCUXUpRO5At+aRzz4e9iG2GWRKC8Y77yyXe+c0UQfzfeuDTiwXnZF9Tf2bPSsXxAjOT9yXWQor7zEjL7frqOe5D7KNvI1+bhH583F3qsqvVKEH5ecBrHD5uLQ+PzV3YzZ/Honsff/I3clU/m77Z7xBQ78iHj+ef+LK7cx+lGHPJzZJsXRJmXxQYb0Xn2iZZnyeElhnk5hw8ZS16SY+RxL2Nuv/OO0Lv4dv9C3vJ1eQPJbyy5Wr5zXXoUL14CiQvz4T90LU9l/1pzp4fs4c0uWfUqf9Kf+atEldfJ7iWBnGb+yEg+QG52e+KJ1WXJkuMjlzhXfiDP0Ue9qvzrN/+1LF5cVZBXfYx3i42WJiNa166NuSEK3fPbOzrK8keXl/a2jtgocvTIYWXa1CmhE7maP7EX/dML/cmJ5s9nq1Y9e0erCX7CN82VrtjPc5BKUX6C8L3ooi+UcePGlnPPPXdgpUu2IXhu67ZoweTZT/5NYpQfJTEa7Ziamvo33Ozu7zlfEag9etTbvT4qTavd56P6tK+ULc9tK7fdfmf59U03/7cbLWV1ak2KPj9WqI+oNVBr4KWtgZoUfWnbt55drYFaA8+jgRdCim7b+mwsm7d83jL6nYZ0lJbmxlg+b/lTU0tL1SOqqztAHPLTQ+3mzZuiUnRwx+CyedPGYlN7D7mANEBld3EPvEmKAjfVcik9R5vi4R/RBLACxA89VAEZZICHaEt2gR8kBAIPAEa+qPzygO9hHcAAjvUzA3gBiay+uvWWW8vKlatiA4KsNAUIyIRQAOBz91jgBFhCSKgQqfrp/aqMGz+mLFiwd4wNlAAMCAzgGAgC8v0NcAOk5gPsIjxcE6hyDuADvCOpECSIl9xoAwFJr0kSIzRyh1ebJfjejslVlef0qGii41mzZkeF5YjYeKk9yE1EDAKHjidPnlR2HgocrQrASpeAobEcRy/0RxfDhg0vn/3s58oRhx8ZwAhxBmzutdcryt333B0AFKgzhs9dH7FiXtnjEJg3nmXb0XPwehWx0wL4TZs2NYCOKhwtAUaNGhnL8oHMQw45OOzb0dEeZAaw9va3vy1Ac3tre5B9dhk3B7rISiPg0/UQqUgZANq1HIPQsdzv+CUnxJhJHCEdbIiCqEASAayAHp0hXAC/rIrhq8YnB7LKDwCN3KFH/xBpCAA+wPZ8QyWN5exIFSBU3zUA0zHsRQf8A6hEqiIh6NGx5EM4ISz4tVjISlF+b3zH+hupBOzyQ6QoG2XfOSRKEh/iLJekJ+GWLR/YiS+yt7kC94C5iidEJb3xayDeXMni2NxURyyRkayIoeyp529+whfsVM936Sc3pRF3fIjv6CPse3ajI7ZBXpgnGzpHfJiD8X0GyJP9vPPOC9u4FoIKSWNDFTHnM5Wk7MW2uYkNP6W7BPq57NY1xStCArAnU+4ejgSgC3HDP5A0chAikH8Yk57Mhy8hhlwPaSjmVVWRAbkmvvhs2iWXWCNfkJqIK5VsPs/NfdhG7qr6DD8W+ZFecklyEmx8z7XoFgEqX/Il18z443e+49/8WX4VU8YXD8YkmzmLESSl47Jvp3jhv9Ge4oQTBnbf5h8+4/diVWUgOyGUkKLpn2IUgehYeZbd+L4XY3yf/uRi52WfSHr0Hb3xKRXpdOR8ZJgVBuJIjuXP4oxthgwZHLqyHF4OQdDrvUw/NptDVn39a18vW7Y8F//YkW/efPMtMeb9999XfvyTH0Vs0JdcKQb5fRJL/vZPpSTdILDpABkojtwj+A456SN7ZooReSr70vI/cWyuyNlvfOPrkWO1qcklzVlBLPfQkZjhr3TlfijG2Jd+vQz02QknLAmCls6Q+cg9y7eTvOZPfvi7udMhXVslwBZ6h/Mdc0CS8TW+J9fQAeJPLNG3POC3OGG78WPHBQnvODme/8uFngXYgH8m4UuH9MG+5ssvxAD5tLphDzmJTOnX+bLCPVOsGJ+fuVeT9VuXfzv0Ix+oMM5l8HIYv6ZP8cLv8x4it8or7EkX7gl8yBzlE3MXF2IKyYmIzZ7KXtrIoX74TN4bxK35sH227mFj4/jnucVKDX4rB9I/ud77nneXT573yfKGN5wSzxieGY477tXlH9xT5swpq554Iu6X2t/oKTph4sRy2T9fVqZOmVbuvPOOcvJJJ5axY0aHXskoF5iPa4slOmPPrETOVQR0wXfZ3P2Ab/Jj9yfVy3IZYllMsYGqY77tJ4nOZ57dEj1OvXzIPrJJUiYxSr9yTbw87+4OH3FMvDwvfaW1rT0qTpGi+qD7WwugZ559rtx51z1RKdrS1h7kafQwjV71VT9RY2d/0poUraFSrYFaAy93DdSk6MvdA+r51xp4mWvgTaeePrD5Z9XfKdt7ev/eqwg0ls8jRfdbtLC0tTSWMaNHxvJ5pKh/za2t8eC6faUoQLNixaNll2nTSmNDYxClls/nDvM20rE8Oh54GxqjuvH3PaUGhAiAsHbtuqgKRWB6+Aa0PdDafAmABuBzGS+iB3EAZAE2AIzjgF0P9x7SAR/g5MILLiwTJ04qBx98SGzU41pAsAf/JFlVOQFLHspzN9js7Yf0HT9hbDnggP0D0ABa2R9QpQzwSgZgANAAZugFWaLaBNEARBjXEjUgFjhLYAf45EYirg9Im28ujUT6WEIJAFs+7xhztNECwkhPUaBL+wLAQ8UtUIqQQTS/5jXHlWX33lnWrl0TVTjVzvaNQWghQYF24wLxZLZE76ijji4TJ0wM0GMZ8oaNGwI8ZWsAxAcAhcxESACySDnAEBnlvGpjpfll6Q03ljVr1ga5snjxgQH8VM+oPDKvmbNmhl4QpPRrWT1/QVghSgHA66+7PpalqoxyLJCD7KJ/gE51Sy5RR2bnDr8+Q5os2nefAHNsDyQD3MgdPoAMS0DLVvTtc58hPpAWPmPb7Ukk5AL9uxaCzBJWQD97jvJfhAFZnU9O8yKzz4FxOuEb/JFdXRe551hxwk+A4CQEgWkEQRV3VQ9XcwFaAW5+4BzzcA0kE+IA4QK0AtiIBj5srOxfyJ/8TVdVddmTcV1zQKBkH1B+hYClb6AfAW3Mqt/tfkGk8VsEZFaFui7dGT9fYpgj8gV5Ic7oOZeP57JOxKRz/BjLsUg4oJ7/Od//8+kkoRxjLGQcvfKz3NQJaZtVwOZTVZHfFnPIClW+jNRkB/aQQ+jEfMzXvPMliHhGFLA3nSBWsg8snbCtPOFzPrB9tSkd52Yxjsuq2FyajQRjI3PJFgjsy+f5sXHpPDd9Ixvd+i0W+TbZsi8xQoqMfIaM/M1n8pOYSCIUMUO//NlLJX4mltmE/ry0QoYguvgCwgTRVhGPQ/p7Ah8RepVb2dmLAXFhzsik7MeJvERc8XVzlfPIrV2KalSyZlUlW7AX+7GJ+bM5Qg8BLVbI+JGPfCQIwGwfQg4EX19f1Yva8mI9S907VMXzVTlQXF/yT5eUsWPHRbU9PfIblfRVdWRvGTN2dMSCfCSvWD6em3HJSfTvOwR6toZgW3EkZtnb9+yWbQn4vvhwn5P3ySsOxEtuznX11T8JPWpjYi4Is3yxgIzLXsNiRa5iG/J97Rs/LHvsPjkq63JDPv6VfT2z9YGcJI74vvPJ6DM/ztOLuurrOSTINHpEVrF7rhyQU9mHv+QLC8fK56ot582ZG3/zA3OX+1yHr9IjGxrL+fyI3fmEnE9v2XtXzmKrrMLkQ+7d9M/X+Qx/dd8Xx+4hxnt644aBsfkHYhU5zTezFysSOSuOxY7cSTa6F3ts4/r83z0RwSh2HGseqQs609PX8eKeHHzc9/6WI3NzxU984hPFP9+bk+9cL1sTkD369B60uCy9YWnc812PzQ899LDyve9/v0yYNClIUTl/l12mh/8+t3VrWbd+Xenu6onWQ4cfelD0eucXZOJjZPA3O3gR4bcc7prsKy+KxXzZxHeyKpe9kOp8wUsP9yAEpKX/2faCPxlHVee2zs54AZ695uPJr5/09Jv/05ufJETz/y2fb2ltq6pF+/QprTZvMt7TGzaVX9xwY3ngwYfKoMam6D3qidZGS/nAW7Vqqp56693nX+ZAqJ5+rYFaA//Flne1UmoN1BqoNfAy0sDzkaJ2n+/qfC52nd934YLS2twQpKjl8/pB6Sva0F8V0xtv6bti93kgGik6fZddgvRUJap3VbVrrYfR3lg+H0ujIhX//gG16i/aFA/DHqjXrVv/B6Soai8PyMjOLc9W/TWBEODag7iHdaAWEALAgHxElQd1FUkAK6Lvyit/EISETTYAAcQp0gKgzB2ZkQsJzBAGAJ9KPqDf0vXf3LcsSFHXQmo6BtgF7gDIBJsIC98Bu8bPzYiQLv52fUDOdckA5CNFgVwgArABLoFTOgamETKXXnpJ/5K7PeI74yB6XWPOnLnVcvjpuwaop1MgC6im01mzZpRx40eVyVMmlNmz55Tbb7s9qnGREwie7373e0EyWU5KbkvpLSPdvLlaVk4mYAnhgAQE3gFrsgGv7Ie8QcIZ0w8dAFrA9rPPIAsGBbi78MILAtTR4xlnvD2Whj78yMMBzv7sz04MYtGGVkiLv/qrvypjxowOkHX/ffcH2DWGeSHE/FZJe/755wfhg8T8yle+EsAM8GVPwM5GMO85670DFWkIldxgh8wIMH7jMwRXRYasCrCMmEO2+J5/8SkkBtvzP/NwLHmBaqAfsE/ykV7Ylz7YhL35L39Q1cWfzTkrIsljLLKLCWBcn1C+w+6+R2awQ27Kgvwzfy8MgFMyAs0APHvk0ms+Tu7sKQqAG8v8EdXZIiCJHnPgFwA6H/e5SkHyi2d2RJQlAUb/xjQeUs3f4peP8c9csipmcxdtccv3kbkIEGSWeZkPMpfe86UBe4sRY2XrA8QEPQbxMm9e/G3exnc+e2RfS+SJa4lRfonoYRO+nX0z2Z+tEDHyF1tnb9WsNHZNukkS17nOcVwS4L6Xh9gP2SFGzAmhVVVe7xUxrPLe/FS9kjU3aEPOyK3+X46ha7+TODMnpJFx5RI6ZyN2F5PsQgY5BPHJRuzHX12PnpCaSDb5hq7YlY8g5PxNbjqnK9ciH/9hW8Sb+YoVOkzSEgnieplLkVlIZdemN36fVfbyCv3InfTG7mLcbxu28B02QlwhavgceX1OF1/+8pfDzvwJ6W8cZBi9iRVxLrboeubMqrLWZnvi2bg2panIvp3D95FO8mVW4NOnTf8QtSpF1Z+JJ/eWrAi/8sofltNPf3PIJA+4N2S1HXuT2wu8c845J3QvpuV/uYVts02LPJBEL98WO2xBb5df/u0gGm+++aaYC/9mZzKIWz/IWlWOxjeue5dcwNduv/2O8D0bLcnJ9C9XIZ7lKnqtXq5NCt9B3PmcfyLRent7wl9UjPrJamP6pJskduk9qwn5EB8RM7GhX1t75CE+wJ/Mg+/Tj+vkRmLVy7FqcyJzE9Pyn+vwFc8C5kJOeRIxztfNlQ/SixxBn7mzOpt941+/GTZCaJJRfPMR86MrPuQ+Ql/uN2KDL4prMrqPsJXjVI+Syb2Iz5mnvM5WfIvdcvO27I9MD/nii574UJJ1KkPlcPNF1JKXPV3fMaHn159cLv6Hi8uxxx4XOcS4b3/7GeVz559fZs+dW9atXx/PXFZ/uLfvrM/5mtVl2T33xmqdY446MnafN9/cDM9Lj3zBSn46y37R5soGV199TfnsZz8VeYDe+Kb7pDzAJj5XIex4sa8PqdyRmybRBaLy2S1bosrTTxKUSbrnJksDJGh3dxw3sPlSb0+M0dCoP3WJ5xSkqBfsGzZuLjcs/WVZrpdqTYq+jBBNPdVaA7UG/qcaqCtF/6eaq8+rNVBr4CWhgRdCiqoUHTt6RFm0916lpWnQACnqqVqlqG2SAChd7z3Y5u7zSNEpkycHKVr6egdI0ThW5WhvTwAgGy3pI4qYcL5qxebmloEldQCpygR93JCRSBQP/5+/8PNl2bJ7A9D4f6BHb0ngE9BBFPiHgELyVLurdwWIz81QrrrqRwG8gSEABwgDBHI5GZLBGEBObmThgb8C5juVnXYeHBsBAYRAJzIAqABkHaPKCYDL5ccAEzCTlYWABIInATtwj3CjI7ICEog+gBcYUnkDIALS1c7AmwNw2VSJ7vytl6hrIDpVd9k9HvB47rmtQYgAeEjSsWNHlzKoq0yeMrF/Q5gnohJq7py5sfPy1Vf/NCpkACI2sflDRZytiaoTSyC1M6iuNTt09M1vfrccccQBYQPzpsdPfepTA1WyuXM30uKKy78TpCjw+K53vTMAbVRvLlpYOju3lfaO9gC3Z5313iAWVI+6vuts2PB06Gf82PGhZ+DS8kWy+P4v/uIvBnqYmi/A6Pus6EWeIFXedkbVzxLwQqAA0eaEgMkNXoB218gNfcjOxuzArxAJCAM2R/r4HpA1H0QR0hRBVW1KckeQ+Fk9CDCrknM+W1seixhwLZW1CEFjbV89RxbEB1IXGDUuYIpQ4W+ORUzncmqkqGpn4yP3+JJKT77H1wFsPmdJLSKDzyAEECL8lk8Cu7mknQ8hHOgNsUledjIHfsuHkvxkNzoSgwC9z33PdrkUVvWU+CE7sp0+XctPbgCFFGAT+kJ+uj4Shb4BeqQHAg/pwIcQV7l5C98UN/RiXo7z/0gZ9iYfuRFOxszlymSRD8jqh8/kJkbyFhsiYJyXO2FHS4bjjw9/TZKXbRCMrkd37MF+5DSOmCAHfbAR/Tg+8xL5yO7a9GJs+kB2GQ8ZZBx2Q9zkLtTswseN69pIbPrng3xI1Sm/oFNjInnIxl9V1OYO6bk5E1vkEnjEJX3wD7lMD1YxhzTjd14MWD7L5vwCeSqusqekc13b71jG/K1v/X/27jvKr7LcF/g7mcykTzoJJIFAEggJPUDo0hEQyzmAIuA56rUuDy7LUSmiBxuoWOigIni8IAJSBImUANJCL2mEHlpCEiC9Trnr8+x5xsHjvdw/7jrr3JM9a2XN5Pfb+93v+7S9v9/9vM8TsrROY7im+OLljrhubuSVJTmsTTY6IpcfGoMd+17WP1/gv3xebCAXY5u377K0xDbbbB3HXXfd9TFndnPfffeHPhEtXjz96Ic/ilIiyFIEnDG/9KUvx72oo6OtvPDi8131EPmD65A3u3C8MeiXbSGM+Swy8cwzz4yYbn2u7R7AltkNQoldkI/YgUCVxYhUZI/Wedllv45s4UceeTj0ldnWxjaHLBOQZBRdITzpR2x+4IGqJrB6lEhR9k4u7IHMzEWcI2tyY3v5ooSP2ClBL0uWLI71GotdI8LM2RzIMYl5sRupmLWy2fXuu+4WesxO62wl79v0wmbJx/deYIrlsjGdaxzrIC92sjezSwAAIABJREFUXr3A6xWyZU+eCcwLyYmEM59qx8Nn4llDHBgybGhXVrRnBzqlJy95kLDipfP4AvvkY2IZAples/Gi+yQ/ELvcY1zTWvgpmYi5bFWsYwPWJC6JX7mrRHxj79Zljch9MVr84Ef0wwfYjHXyqYnbbF1mz5pdDjro4Hj+oGNZo/c/8EBp7t07SFHX2nnnXaKh1pZqf89/qcyaOa9Mnrx1OfnrXy2zZj7V9TKNXVmTZwvXIdcslcO/zI0NuZ96QWFs8iA3n7lPyBp1rhfUXiLzKV3o2RWdyNw1f4SmZ0h+Rr7++T5J0dxS73eSqflS3TEbvFRvag5S1POjZ0bZp36vWLm63Hf/jDpT9L8FSqkXUUuglsB/hgRqUvQ/Q8r1NWoJ1BL4LyuBdyNFbZ9va10X2+d3n7JLaWosZdjQwaVnY0NkijY1N5f1skV79CiNnV1EkaIAnlpno0eNikxQWaKtG9bHw62HXFkK7R3tAVY62juChOtOinrbjxgwrq3esjVscQSsPIBH9/kfn12WLl1WdEhHhCGhEALAjAd4RAFQCtTIUkLcuD6gA8AArUgh5AkAXjWN6BVZPf45FlGqEQ6gJHMMqPc3sLpmzeoyaHBLbOsGDAAaYwEywJvrAAAJyAFXcwQS/Q0sAJBIx6x16XNAyXfORWhkyQGy8jcQiAgD7m688Yb4v5ph5gsoyeYEpDRcQFz1au4VQAFwuO++B0L2ANmgQS2lb7+mMqClbxCoVefxF6ttoR0NQbiYm4wpAPn88y8IAAfoTpmya7n++htCDwglIBnoA/jIFOAk49y+DiTJ2stsSHJ6c8lbpampqh0n28jckVaLF9u++mo5+JCDA8BnI4/nn38uMlDIcMstxwZZOHRwBWqBYOQQfZMpMOyHHvywD7oELpEKSFt6OvzII0JWdOoc5wJ1ACpSMDunWxvCCEDMDursE4BnO+bgb4QSO7EW5yO8yYK9ZPd54Dq7cCNzzIN82C3iC7kgOwfBhvxj0+xRthvQXYHcnYMoQX6yM+szB9c1d9eVqZcZkcZyTh5rCygChK74CUAr6yy3SVtDZjwhkczXZ3SV2379RgYgK4Bn8866qQgKpCFZI+8QBfzN59ZoHllXUW0+dopIQAID0nQJgPNZc3U+gsEczNWY4ogx+S3ZkjNiDnHB/5ESyA0kiXUaw3mOo2tzZ19kTL/WyF59zo5zK7+5snOyRMDRjWuzBVnrYgJyiA2RqUwpukeEkDk7zYw/vu3a/MU62CG5IQhlYJEl+chmyy3W1o8opWOEetb0NW/2ys/EC+tG1oh3ZOlzsjQvflc1LftYzFv8cKxMtMxkyzmaFzlbNx3b9u2a1iabno2zSSSZ30gSMVJmG2KGzhDDyEmxJK/Dr9ivNVunrDixkVyVRxHX6ZjdmScCjb2ROfIL8WosusoasfSVHd/5j7lkc53MrkP0p1z5h7Uh4sh5v/2q+r1nnnlWkIhVE54XO4nwhiD3brv1tngRZAdDxn6x1PFKj/Tp2zt0bK7iD78zjnjq/iV2uj8g0ZCd7DFftPFf63IeHVpPNqizTv/EDjInE37iHmAN11xzddxH5s17Ov7PXzJLl/3RD/s2BnslD3KgR7FQORV24mUjPyV/L2jEDrYmJrGVjBHiHbKUDMzBi03Hit3s2T3M/VN2txiHaGcPYkL+Yy8nn3xyxHCxuFdTc9fLmSxRQbdiEjs216whyz75E/+lZ/GFXZCX8XzHh8nc+tk12zGvrMltLPZm/sZ4cX5V+9k1ycK8EbGuIc67phdV/J/+jO/+53jf07t1ujZZIa2tkYzolg2zcbHAZ1488WXXNz++Qk/GpIN8EcAHxEX+SQ7GzBcajnV+vPw6YP9y+WWXl49+9Pi4Ph0fffQx5X9ecUUZ5oVXPD/xn8nlpZfmlwEtLeWee+8py5YuL7vuOqUcdeR7y5LFi+K+SkeeC8QizxKuw//5qxiEUHavRPwj+dXeJh8250WBY9mn+0jWFEWMsj27TNieuExfuX2+d58+QYq6XhKj1YvxqvmS4/9epmiSon369gty1fOjnTDZfV6jpQdmPFRmzppdZ4r+l0Uf9cRqCdQS+K8kgZoU/a+kjXoutQRqCfynS+DdSFGZMKWjtYwZNTK2zzc2tJchgweWHg0dQYrqZrp2/fp4eG1q7BkPs81NPQMgIrZGbbZZkKId7W1lw/p1XfXCdC5HisZPZ50nwKPaQlVtnzeWn2XLlkdTJWAVaSLTxgP8D8/6YTQP0lgAEEMieHAHMAEdf3s4R+55kPcD3ANujjVH4BQQzYYhHvIBi6g39vbbAWABFKAKuAROgFzgyvqm7rFbmTx5UgAp4BwAAg6QXUCO6wFuAEw2MwKQgHtkItCHeHNNIBpAyppjmY0FyDvfNYEx4NGcgJJp026JdY4cWdVzs24Ep+Nlj2iAo/v84MFDgtxEeDherdCxYzcvb739Rtlt911ibrNnz4n5IjwR1eZ24okfi+xB9VzVY33Pe6q6ZlUmrFphnw8SIrdAAtDIKFmOgCLigayBLUAVGD///PNjrsuXrSh9+/bvzKrZPkgrpPfWW08ov/jFJWXPvfYMEGabJsC6//7vCRn88Ic/LMcf/9EYe8WyFUGEAXLkhGCyPqQSeSK4kuwESM3dGmXdaM7xz5/4eOjLfOgMGEY+AtwAL+CL5GA/1owsQKzRkWuwJXOUYQO8IQeBYbZgPghFwBahCgzSM4BJZmyN3C+99NK4jnm6FrBMjhowIZKAbjpAWtj2y64Aels1EXfGBbSz8zg5Wh9dG0emEv+gD7JBRtCDeSGtgN4kYPkB4G8OCfjZJ7mZK58gr+4Zkggg5JzrmBt5IAv9Roog1rMbM1KUDHxubkhLZQ1kQLF3/o3g5kdIOYBbVjfAz/cQv9ZiTmIO32Zv/NNYOh8D5mSbL0LYAEICoUM3SGh+zZeyfIW4g7hiX9lghI+SO7slF8eTH1twbfpFCpEdEsfnSA1zSFKUP/NJBINrmm/Wcc2YJT7QBT+xbsdnthxZ8x069vIjtwhXjYAqYjW7vmdjOHozX/M3N9dGBPmbbbNh8nctJA7SzVqQctbumuzZ2s3FGpDyyF+ZieSUTXWS7GFT7Jrdiz1sgS/REx9xjushRfmP2Cdm0B0/so6sl8qP2CVZirliHXISwcQ+2I0fOnWs8enF/YMszV+M5v/W7dpJkLEh1+dnrtmzZ2MQxrfffkesEfHknkLeGrYEaXntH6KGqBd1GdNtR6b75557pgxo6R/zpVv2g6j3MotNsPsHHniybLHF8CDfySlrJrqe7fPIYfqwHj/kZ91sOOuHOk/2bNZJtq577vlLxBcvi+iI7LOeqbWzG/9HZrqfiaFJxCGovFB071M+hozpir7FITFATEIo8ktzJWs2YV1++vSpXiDYrcBeHcc+nWutru14McP9WnxlY3Qk/vk9b+7TXWVjxGUx1ufGEycQxpnBa3xxlB27DvsRE8n+nHPOCZszBht176rqrc6KuEHm7ISt+V68J5eb/nRz/BbP6C+7nudLEHEHKSpeWgMfZYtsKmtZ+97n3Wtom4f5sHd2Qr5sQ/wTF9kRnVmL55UsD5Hd5d3bZJV2J0W9EBEnrcE8gyg94vCoeXvssR+O+yd7Q4peceWVZbgyOW+9FbasaRi7trPnwYceLL2ae5fVq1eVIw8/tAwa2BL3ANemez5NpuKZ+ZF5EsBevLBT9ojoNA96Roq6J5ofUpSPeiHDx8Rx92h6pf98Mb5+Q2s06rSLJUsGkHtmi+ZnSYrm59VOoxLd5zNT1No8M2q01Nzcq6xdt6E8+NAj5amZs2pS9D8dVdQXrCVQS+D/RwnUpOj/j1qr51xLoJbA/zMJvBsp2ta2QXn6svnoTd9Bimq05IG2uVevIEUDZKjd5M1+j4YAqYsWvVGGDhlSejT0CFJUo6UgTyMDtCJFPej6PutKVQ++DV0PyoCIGpYyRdXEQrYAQkDFD77/g7Js2Yro5g0EAQ1IlOzWnNvrkHAAiwd+4BN4zO7AyAXXBPQAUOARoYBwMJZrIVOQHIAkQiEb7AAVk7fbtuyww/YBvqou8FV2JnIum3wAA4gKpBJwCbggLIADZBICy5xcA5GDqDAfYAJgMp/utcSScEOYyRQFOrNRFWAkUxQ40XDB/8m3ambQFKDaGtWR23PPqWXZ8iVl/IQtgxgB5IB/YE527l133hVb8bJRx2mnfTO63AJs5Gg7nmw0hCtQZW0APjlao4YLruUzJAGdAfFAvy3mv770srJu3YbI8tFoKcnpQw45OLKflJol08MPrxpb9OvXt6upi2710UH+jgogsz+gl2yAb8QH2ZoXMgthhPCgU2CbXNnMxz/5idAXXTkOsSYzLre/A66AqTUhWnye2Yau5zO6p1s/xpRRZE3AJUDsfGOzR+A4szSRHsZSGsLcAGPny/piPz5HYpElssK4yARyYotAJ/lnh24ydV1zTFI0t47L7EH+ZP1R1wN42TmbdV2kFJtj72wWSDaecbP2JJKEvIBghEE2DCFrMs1SBvyUzSIrkXZ5nrUD8+QAbMucQ+77zNzIw2fZlIMdG8v37CYz3ayPjyAWHcuXkHB8ArmBVEIAkT0ywrHWhaxBmiGVxAPnmx/g7XuEg+MRO67B7sQyP2Tlb6QAW0c8kaMxstkPOWXGIxLTHBDW/CC3zLMF//iiMRGDxsimWORmvv6PYBMTsuwBoidLDSAuyIf9syV6cb3MFCUXmWiIJmtFMiKY2SubcR6CmCysxRqs3Zj0gCjN+rDWbb5ZNsH8xAxyQp74bd3ZqItMEUL0RV7mxo6yDIM5+Z4c+Ki/zY29iRPZDTzjNP80L9dnO0k6sr/sPM/fEF5IKv6Y2ayu7YWANSJ2M8uOTynVQY7KgZA1HckKZYt+88W777o7utOrKWpca5RlaW0rViwrSiJm3U3yc4+wftdih/RoDl74kJO1kB2fqWpzVqVfyMT1+aL7ku/E2cyKdX+jL2OKcbbNk+mcObNjfeKEuaUNkDuZmTOSStxO4h6ZaQ0IvuXLV8TaEYPmYRz/R+Kbu9hqTa7hfDr0uZ0S7HHt2qqhWHaH9yJO3DN38ZtduU5u6ycr8nD8qE03i/sXH+C/fsQ+45uHbeTsn73lFmo2LRa6XyIj+a5YmFvq6eW6666LufJTsayqEf1qOfHED0dMJcfIYm1vC5vPF1ruWcb0ki3qXq9aFXNVL9S6kJrm5vszzjgj/JZfsSlxmU3J6EUeGjNjgHs6Hbi3sENrznrSdEnv1sWWzRvJ+73vfS/GJnt+mOUy3CfyZcGY0aPKA/c/UPbeu2pWx+Z33HGn2D7fp1+/IhOTnNm3ZwA7e9atX1d691LL9S9lyKB+ZbNNR4Yd8SX69MxgLZ69yL9q3rhD184d9ihGefmTzbzcD9iaf/62BjrJOCmGWydbYv/mJKsTSZvd5+m3OynKFswhM0Z9l8+PSYraOp/b542DaFVbFCn68COPlSeefKomRf+foYV6oFoCtQT+O0ugJkX/O2u3XlstgVoC7yqB/1tSdNSmm8T2+R6lLbbP92r2MKrIfWOQotFQI2o7ITlLZ92wN0v/fv2ClFNTNEnRaK7UuX3eed1J0cwU9YDrARpIW7VqdWyvTFJUpqgH9e999/uRwShTFNiUoQAUIHcACYQGMAXAIA2ACQ/0Wf/T2MOHD+vMXFtTxo0bE4AIkEviw3UQS8AmwIJwAGgBsOnT7yitbetjGxqCyHmOBYgQRNYGPDgeKAMckRuAQmbtIXCMlXUjfe4cmTJkCUz6jWxBIpkz0sB6rPepp54MwknWpnOAaUQm0LfnnntVmWIDWqqtZa1tAWiNQ6bbbz+5DB3WUtra10cGBzAEsMkqQeA99+zzZfjwTWKusv1OPvmUqK2HsFAf8PLLfxMyveuuu4PYQEiYq8/UQ0MsIH2AdGSTzExAH0GJcJr/km3U60J2gwYNDFs1j+Zm29IHl5WrVgaQ3377qhbmq69WW3YRm8uXLwtCcMFrC0IWQKbrWAM92L6bpAS9kRH5Zz1L14qszSMOD3kDmcDxNddMK8cee0Tou5LlDgFWAXlyQ7yQRdYIdE3rMTZ9y15CXpAjW5Fh5LMsp2CeSYoidrJ+ZZYFALhdh/zND5BkL9ltnE2zUUDf9nkydywZArZZU5R8XZf9IFtyGyeQ79isKQoImzvyEGENhJJR1sHlgz5npz5DWnUnRYFUMpC1WpFLa4NQyU7Z5Ox7RJYxrJ1cMvsPyUtXbIXekFCybfmPWOBavicLBAOdIyLoANnCz9kUEI9AEBv4iv+zSQQTe+xOijoOIUGn/MH6fE/G7DcbhMkEcywZsQ3jIVJ8n81zgP0sd0HH4hBiwbzYT9ZTFU+QlGyXro1FHuSLrLYmRIK/2TCbZgvZyR0B5HikL+JBvMgu4WTlWNe2LjpC0vicDYg/1kfvmfXre7btezGLXZKZdSJNvVhC8Fg/sjMzhBFKbJ8+yL1q6DYx7Mf2eXIxT8SIchl0T850yi+ymQsZ2V5Pj46xE8B1cqsw2SNkEElisPW7FlI0t6mbg5iXW23933n8wpjuBeyfXPga3+EfXjJlnVUd1Nnt00/PCx0g1FauXBWxyBZ5/nvN1dcE6XTHHdODlGHbp5xyWjnyyCOiLvNee+8Z9wskZ5boyMZB7IAsv/a1r4V8bIPPe4j5kI35566GbKzmHsUe+BP/Td2LaebATtRY5i+PP/5Y/BYr+Te98y8xVx1osZoc6V+cIyffyYRlh/feW2XCm58sbd+RE93TU9ZJFYvIRzxkK2+/XZUleOONheGr/N69wdwRZvyJ3SDH2BXZmKP5+Zyd9rf9uaEhfJxtZK3hbBroXko/5uM4fkF/WTM5G7aJBfzL/c5c+GzWBBbLfS8O8F2/ycMcb77lT1GHnO+yY6Qn++ZjmvWZq+Ns+WdXWUNZfEdSpj2RjXvDL34ha/PYsFexgv25FqKejxorX44hiWVSkpnv6Mz8yYhe2AKb4lO+IyM2w7bIgh4/9T8+Wb77ne+WQw45NORPvxotnXnWWWXipEnljUWLQh5Ifc8Idvb069+vLFzwRpk7d07xXKcuqTjm3ossV0KBr7kX/OUv9xQvKU866aSIKXQk9vhtLeaZL4LIzN980Bzpna+au8/YcTZTog+kaM+mpnc0WspSQfyPX/j/38sUtX6ENkJUtihf9Yyzbv2GyBRdt741SNHHHn+iJkXfFQXUB9QSqCVQSyDyUOqfWgK1BGoJbLwSOOH4f5bwqYTk3/z4uL10tLeWjnYNbYaXXXfeMUjREcOHlb59elVbodSIWr8htiF6eG3r7BCqUU5sCezfv/TAgHa0B+AJ0rRHQ+nQaKmttTQ39aq+79Z9XtYo4tRDLrCIEPvpT38WYMvDNcANWAADHvSBBQ/CyCQP6wCLcwAMYMw8AQsEnx9ABVgF/rIpU9bpBLiAXsQFEIRkMRfEKiDmurIJZXZss82E0rtPc9l7770CyDg3sz+AKQ/1QIzPAAYZWcAeuQC1gJMMKdlm1gkoIv2SLDEeIAFwyzRBXiDIrM38ZMsAdM4le9vjsyalLJCDDzo4SJ9NNtGde0OMD7RouoCc2WKLMaWtfV3Zd7+9IpsoGz1sv/0OUfJAE6sPfOCDQagAsDIXDzjgwCCafAbYnHTSFyOLJZtBIOw+9amq7iDwb/3Ikym7TAnZIe5kwfTp07c8+WTVvRygRLZceOEFkTWIQO7oaC9HH3N0bLUn6yBJV64MPbIfhA5dI0mm7rZ7jAlY+kd+dAVQkXVmIQHliBL/kCZz5s4t7zvqfXE8+QHGyBvkDEBPlgh2dmQOwDSCBZEja4690S2iAjkAiLMN3yP4XFvGmGOrbaYru4gdYwLL9IuIYMP8I8lHZImto9bBZzJjkB0heTPTTOYR4JnZquwYOLfd0TWMT77ZCIkOkG6uhzjP7arINxlZSHc6M34SVHSWncL5FrKE7ZERkJs1IzNbLGtfslkyYffIA7aHGCNX8skGTdkkhn2aN6KAvBA85kIGWTOYbBF5rpk17vgxkGxemcGKvOAj5ELOyAI2iuTJ7fMIaX9nLWF2gXTht4hOc0UAZLkNck+ChR/6QWwg1XN7PL+ic7LJWGMO5mOdjvU3WyMP8kP6ID/4efcsv2wkRf78jQ2wM+tAWDgvS1kk6cfXyDYbzrge22WLfNjcsn6ruZunuCLWZAkA8yUndkTfYiS7QKol0URXvjNH/8QysTlrgmZDLP5jruzSddiE8bJUBf8hCzrN7FQyET/FEDoia9cwH+dZm3UgbrL8SZLV4qfz+I/rVi9TXo04Q250YK2OF780yxN/L73015GpqJmRF0buNWIUsujaa64tq1eviQy0fHkgdlXk2rCy5157hI+yGcQcO7RuPsM3yVIMcF12WNUiXRJzqMq4LA8bJVPrpkvnZRMpn4lLakizGWviJ7IhlRrxWRLxZMXuyZDezzrr5+Uf/uGI8A8+6Lu8tjWRvW305kZnZIxgVSOWLWWtXHN7/PG5Zd99d4vzxVZxmE7tmCBXemGfyGz6oWs6QIoZx7FsxvrJy/q8EF369tsRx8U+n5uj32xK3GKX4rNjxC86IGcxQXYrG1GCxH3dTgcvOdxXM5OZn5CL2D1+/LjyhS98IWLtipUrywUXXhC6Ij9kIDsRA+jlAx/8YPgcwt4LSOcg6PPlGtJSjJw7Z07cM9w/1dB0rvXyN/IwV7blOUIsIw/3AvFP3M0sTeeLL7nr5LTTTosSKmJQlgXI5nbmSZ9777lXjOEet2TJm6EDfnTl764KuTQ2VVvNfWdeAwcNihqeXka5p9rxs/WE8V0lAchK/BCz6UfWvjV4GcWu+RD/pQ/1hemD3qy/OynqWr+/+uoue+VX9FO9EG8IOSMyvVQ3H/pmK0mKxsvyHj26ttpbQ/fv/B8pKk0bsWoMz4syRdUp90xaZYrOfCcp2q5+afWom9vzMQEXX3BezQdsvDCoXnktgVoCgcLrn1oCtQRqCWzEEjj+hI9VpOjfCYeoSw2VWtevKTtMnlS2Gjum9O3VVAa29C/NjT2qN/mlIbZk+VH7salnVQsU0HvzzSVBPOZ3Wa+rNLikK6o1WqI7fffC+h5W86fqPLumXHbZZV3ZUcCIh+tvf/tbsXXvmGOOjmwDoAt4RJzI9pGJJKNlyJChZfKkybHNG1ABloCmxYuXlKFDh8V2M7UagSGABSgD3gBuRBHiwDyARcA36zvOnj2r9O3Xq0yevG2AGUAHgAAOgFwP9gAk4JlkCXCGlAJirDNrn7ku4Al8IEiQQgAXQJwZqgAP8JA1xdTIvPHGPwZ4AaJ9DigiNf9y9z0xd4Sd9SOPHWP+Ve2+hUXn5U1GDCm7775ryATIAt7I1xqRwghOYAUhok4oIISYBMyBU+vNjNZ169YH4QI0ybySWUjnTzz+RBDSZOSzRYsWBzC+9NLflpaWKgvvQx/6YGTTkBXC6667q2xAhIafqmTBlkGo5RZRABV5irgA4pFkwJy5kW02KkEyAHSyFOnBT2bEIWOzvmfWkpQthCCzTiQLQhx5gwTJjvQateTWdDaXHcxlNgHvADi5AcEyjxAUbIH9IdpdE3GDIAPGkYzsj/xlf7If8kfkshe2YFsmu816dMhUzTiAaf8QEUgNc0foIRToB9A1B/NHLgG2CKysA8pH2AlCERGJZKEDNilr1N/IAfJDWLNvRJLfxrNVlvyT1EIAnXrqqbEu6+M3gD4CT4aqMemHvK3XZ0A/vbGPzNgzL3Nk53wQOUC21oJIQJAhBJB77IwPf/WrXw0b5LtIazJEDvg7SyhkUygvJsiQDQDcdGdOYgtilrzJk88ifdh5Er182zoymyv91Gd07jj2iLyyHvaGZEIguG7WcTUvvoBMd23rZ6OZtemlhjGQVmTPNhC5SFjrImv+7Fw2xf7pyvWQENZsbmKH9SGR6B+ZkaSMc6xZ/Mk6mFlTlM5cn8+lzVoDnfF/fulY9p62yEfFMTYha86Pa9MZm6Q38Y9fmRsyjq2wLzGIX/Mn5Bp58Bs6QJLlVnL+wh74OJs1b7boeMSU46xH7CQDWX/58sB62Qr5DR06JOz72WefCwKKvysz4lpIFvN46MGHAi7o1o4c49cX//KK8oXP/XNZvPiNMnbLLcKXM+uWL5oLcpbdZHkB58qg95s9V5nRU8v5519YPvjB9wdJ61y2WL0Iqu5X5pslDfymS3PWaEmM9BkdiRNZJoYvsTExlV8a05rYJqKrIigXxTX69q0y7RFZ/JSN/fKXv4w4RR9k73ty9s/Y5K2mKFt2u7Z+8cJ12CSfZbN8hg+6v5i39Yg97lP8g77MWzzhO8hzejEXdorsdB590nXW8nVM9TKkdGYjLon7+KyZs6Netl0l/IotmlNT1DlfXkaM3KQcdtihZf78l2LcRW8sLmNGj4518S/ZsrIrb73t1rLJiBGhx+s7ZdjcC5HXXvbrrCm9z957l9deebW82tlszDOMF1HisB9/Vw0NB8W9hAzJ1L2Iv+W9nk7onp3ye7KVZf2d73wnMvDJha2rMZrlMNyHxLx999437J2ditviwi67TInjNFWqXi43hg6zHAN/Uh7n5Zfnl5aBA8q4cVuFT5on3WccJDvyF1voxxjG459kiuwd2DIw1i8esH92/ZHjjitDhg6JZk+xW6NfvyhxNGr0qGoLvl1FTU1BilaZoBVx675Wke3VsyVZV+Rp+zs601fPk1XppY6Gjhgf0YkMbQ+CtZRVq9eWWbPnlnvuub/0bxlYOkqPqDfa2FNNU9vy22It7e2twQTUpOhGDILqpdcSqCUQEqhJ0doQagnUEtioJfDRE0/M9+b/ISQ26Ajaur60t64vO20/uYwbu3np16dXGTSgf2QY+Glq7l169PS2v3rTXz3QNgQAAfqQe74LQrR0NlaKt/RzcmT1AAAgAElEQVTV+T1KtX0+f7o3OsiC/MCTjEHEnId2wMJ1zjzzB/IHyqGHHhJ10ZAAHszf+97DYy1XX311gChZEsAuYtCcPOAjU1auWFV69uwVAAoQyQY6WQMQgANojZuNMIBsBABQ0tzcs0zdY9dy9NH/ECQDEId4QmoAgUAcwAfAIUkAWeAL8AMGgUsAUvYVwOofQJUNcLLuIjnI+HJ+BWjeDjC72267B4DRiAppYY1IjAP2P6C8/PIrZddddwtwBVACHsYDvLbYYmxZuPCNsuOO25etxm0Rv+kpa8khKcwFcEVkIOv8nHLKKTFvhIs5A/1q8pG5rZjmBFjtu+9+Acp8ZoztJm8X5PMNN9wY1wG2fFfVFutR3nq7yjLLLYHAETCKGAT0EE/AOhAko4fuEH2trRtCrrb3AbTIMSSq48wvu6ObFznJAKY74wPUZIVQRSpYE/IUUYPkIwuyRvhYp+s5x+e+R+IgK6zH9+YFfCKO2Kix6Q1YpU/gmO053zXJDJHARhCsbNLfCDRzZ3fsF4mVW5cRQWwMKEWaIO4cS/fW7VrkhPxBMKUdZa1U51iDMYyLtJL1RM7kko1u2DqShcyAceQ6O/bb+ORFX8g362ff2TTHGunCXJF3wG/6FeITSeb6Pge2Zbshfvk2AIwgQGqyMwAZAYo8SFIBCUPGjjNP5/FP5yJQkRr0TpeZgUlP/NJ6yBlRhJRDdCMjkeBswnXJgr0j/nSR58t8m+zoh71lFlM2zUrSHKEhdpA9f+Xf2QE8G3Xxd/NFWJGZdUaH89tuC90kSZTd5+mYD/Jd88tGU0ksJkFs3o61JnNk82zOOcghvkUuyAtEr/UizM1drCI/doYoQsC7jmsittiVmGW+/JL86FEMJH+kt7E1U6FjcskO7zLEyI/s2Sr7ZvfWae7kwAbVHUZ4O5f9yvYTu8jGdcRNc3Zsdg5nk8ZmR5ldiWT24oC9+JudI2bYozWYHxuybnEOsUe3XpBdfPHF4XejRo0OX1XLmm1qtCQLf968Z2JdiKfrrru+sxZtQ9l0s5FhXwgsJC9Zs1nXRRobk8zNhU87lk3effddQbzfcMP1Xc2FyNb31iOW8nX3HPOmO/GbLNgv0g0p6iWI/4s5bJQtWKtrIECz1qaYLk4hKd1L3nzzrc7yB9tGrEDg8tmsy5oZjOTvXPNwnxS/Xc9uECSsF5PWzWbZEjuhJ/YorrJ5c6IDLyQQpj5jc+SDnLLF3z3D31nugp9nBjDdO9b6xPnMnu3fv1/Yk5d87jGvv7Yw7m+2fWdWujjsODXOl69YWrbbbnLo3ff/9q1/i/tjNkEkd7a8eu2acvAhh5QHH3qorF6zOuRFhxO23jrsRtyQufvU40+U1zvLerDLLO0hRnjhk7qkD6SiLedIUfeoLF/hni+OisFihrjFDmRf0pVY4p96p+599FrZxYAyYvgm5fe/r+4TWSs5X5aIEWRGzvzYb3HX3KrM8QVl28mTgpjPMi305IUBmfqhQ/5lfGsQG5xr/uJmeye56N7hfiIeiAPjJowvP/3Zz8q0P/+5jBg5Ipoy8TOEaDZM8jxWPQM0dZGi1U6i6nkwa713EaAdHXG8n6g/qiZ9R1USwDEVKVrtOlqzdn2ZPefpcued9wQpWhoay4bW9tKjscoqdW27mzZsWF+8pP/FRRfUfMBGjYTqxdcSqCVQB8HaBmoJ1BLYqCXwf0uK7rzDdmXrcVuW/n17BynaYGt9R0e8eW9oVPup2vqUpOiqVSsDBFRb+TrJ0MgQrbYtdSdFI2MUadr5Lx+C/UY0IEW///3vd2W4yWhz7LnnnlPWr18TmR9IP+ACkB44cFBZs2ZtkDcA1MyZswKQ2RYpEwfJhoRo3SB75u3IIAU0gV0A0D9g74UXF5S99tw5gAowgQgCdP/0p9vL/vvvVV577ZUybvyW5aijjozzgXTZGIgRoM05ACTAg5wAFJMURVgAF8AoYJsNCawBGAQuHQtUZVZm1OGcPz/mB3TbFl9tkd48gI5xkA9bjt0ymijoQg8wIzJsn0eeAdfkg0SeOnW38tzz88puu00JEI7MQgYAiQgRf2f2GiCGvHNdpItjzP+Tn/xEgEXjAUSu8f73fyCuO2xYlVn5yMOPRFaIxh7AF6J0wcLlZcuxMnH6lUWLqy7RSBqkA/lZDyD27W9/O4gltpCZgq5vfqNHjwqiBOA1pq3kACcAqaO5rBX2CJgjV20Z9xk7JROkHoCOnAHGkShIP+QDMsz3SAQyzrqVSBtEiQxDOnYOIIxIYNf+Rpq6jv8jFmQDI4GQTuRiXT5DCCFMjIWsQ8YhC1zT/NRkA9zNgxzZPaBtTbL8ZE+zZdlc7Jr+kRq+R2o6NklPduZvNknPiDulF5zDv8gPCGfD1o4UI+9s1JKdvNmf8xG7WecWWcJm2QY9sTG2yub9kIe5GMN8s8kKvSBJMusv61yStywkIJ6fyuTMmrv8IxvpRKOtO+8MkiI6Sd90U2QkIQfI1RiOtRb2xHcR4+RtrmwY6CdvMqN7ZCJyx7rNy1wRb87P7tbm5TO2zl7pPLeG8gF6Ml/ERXba5kfIySQuxQTnsZ+s02hcpCYZI8TYADuy5qwrm9mWxoqM6rvuCgLReule3KA/smGfPmNn4iVCTQyjn2y0hNwxR2RoNsXJpnB8jG0hK70g4HdZy9acEI9sJ8snIJHZkc/ZHzkjTsQJcSnr/GZzLzYhPrNl5B1bzzGTZGGz5GEeXlIhNK0dcZTlKLIup1jAD/gZ2zJn5C17MB7bzoZ5fJ7ee/WqiCLxESlqzJEjNw1bRRrykz/e+Mey0047x33E/OjS1noymDnzybL3PnuFfSBaEZDWhVyiWzI0X5+xObGcj1S6nRUknzlU29BXh/3ROfsiG2vyzzjWzkbFIutHXmV9STpIUt89g8xcz0sHNmM8ejC/bEqECDZvcdq57rV821zEUEQhG0aGIaqz8RI78qJDpmHVYK4jXoy41xmDTSLGrNWLUronY7sMNExkT9lpPhtfff7znw//5JOuxR6zSztfzO3z5MCH2IXvlQ+gb/d7OyLmzvEib+8yffqd4ZNisPEQovPnLywHHDi1fOYzny5PPz031jV75uyYF7l78epeEy83nns2mhS9vmBBeebZZ8Kv3Jc++KEPdWU5f/GLXywPPTCjLFm8OORAf/xNjOHL7MF44iOdihfKw1gPuZpfZpOKLUht95e8j9MDgtk82b9MUcQ7WbNjZOJ2kyaXm2/+U8RjNsYm+TqbZxPinzjgHD9sN8u0PPPMvHLc8R8Ncps+yNE4bFzMYKdeNJmTWEqH5MQO3PNda9nbSyN2mr/7ifuojPExW2xevvb1r5dbpv25bL7FmPKNb3wj7vGeAF2/etaT3dkU6zBGbp9PUjSfJ7t2GHXWGc1t7whRqU1I0aohU9M7SNE5c+d1kaJVpmj7OzJFZQ97bkWKXnT+uTUfsFEjoXrxtQRqCdRBsLaBWgK1BDZqCbwbKaqmaNuGdWXH7SYFKTqgX58yZGBLZIpG0fyGRvRo9XBZSud2rR6RPZJ10ao+9djQ6k2/f7JJIxugtdpG333LfGYC+A0MAVenn356mTPn2XL88cd2dZ+/5JKLyzPPzC3vfe9hpaVlYIAJHVuB2REjquwdoPyee6pmLjJ/ZKNk842ejU2lf/+WeMAHphPcAzRAK3AA0AJoHt79H4mKyANmrXmzUSPKjjuq57UkSMzcagyoy6pBMADIiArzy/p6skSAjiSgyCozrBB7yEMgi1yQNAAjkGuuiBfgRqaIeQPx5OR6kTG6y5Ty4IMPRcYs0sNcgcYEV0jgzTffovzjP36oPPnUY0GOImmANXPKxisAOPm5vnF14JWJB2AjDRB7m21WbWvcb7/3xBwQU5CKtWiAFZ2Ln54XpDVSARkDsCN02c/rry8s/QdU2yNdA/AD3o2NKATWAUj6QFo7H3gjr1GjNgvZAjcAqLkCj0B7ZhICuIgDmX8yjIE/wA1QReoh0XwH7BkLuYcMA/DNE3ECmCIikuRG3sj4QmCRW2ZXWY9jkab06v+AI7CKTLIu+gKafca2XBNJgSg1J+tlJ3Sppiii15zIMZvImD+i49xzz40aiNYMsCN+jEtWiDbzMj/XYFMJmOmGrJAq2U0bIDeWObqez+k9CT/2DVi7lvORIo6zLoBY5ixyDpDN7F5ZTeaCIEVCsRuypR9ryAYk9EL3dEumiFBkAr0h1tQAtD6EG9mQPT9jp5l56Vy2h0DNzF/HqDVLtuza5whvWYnIIcQZO7MW88xGNOxZ1hY9IjPIxPoRoMjJbNyFpDMeGSEKEGpJvhvL/8mEnOgBkYWsMG9rpyuEILIg/dR3zmXriFHkFELC9dkkkk4MY6/iGLIb6evYrI9KTr6nF4SUWELe7FwcJMusjZiZor5HtKSNsyV+hpBH8tI7WSO4yZlt0KPf9IswtUXdtY1vbhdddFH4l3GzOZf58HXrZpPiGMLJdu2KaHs5fJuskSyuLe56mSAGIn/J0Xr9o4N8mWEeZCpuiZWy7LxMY9tkxJ/ZAXkiC/lxv37ieFsQarbrm8+gQYM7M1Nbq4z4W2+LOsy33XZ7HCMma2zjhco999xdDjzogCDBzE/csW6ZeeTPj90/zMua6JFvVXVdqw7zvXtX95dsyoT0I1fH0Qs7sg7NBsVw9qTzua347NHLFLbKZtku+dKXGGD7M1unbz5CDl5uiWuvvPJqjI/gFRf5smZ4CE3nyYSkV2NlnVf3JMSpY+fNe7pzW/6SsGcxCuFJr+ITe6Mf8yJz5KNGREn00p/7ofGRouwmS8HwMfc6tk5umV3IFtxnZJYi/GR88lHNBffYY89y5RVXxbMAwpfM6ISNK+Wjmd9OO+8QtTQ1iRIX7rn7npABvdDZ17/+9fDh319zddl20qSy4047le9+77txLPltM3Fi+BP9iaEyRZcvWxa6Eif4oBjHHhCY7MHf7gvsz7zZeJac4Q9ZV5esHeMchC/7MXf3DPYvPhvTfYPe1bjt27tPefTRx8KWxRDzoAdxgQ8nUU3m2cCRPRqzsbFHGbnZplETXdwhh8zAZXPGEdfonC15vqFPtuDls/g5cpMR4a/uLeYmliGLhwwbWs7+yU/KveppbzoyMkWN1W73UVu1dV3JI77U1NQcv31OLvksmP9P3eezYz4ftrW3lV69e5VevXuHbhoaGktrm2fMHpEpOvfpZ941U1TJJ8+lF553Ts0HbNRIqF58LYFaAnUQrG2glkAtgY1aAu9GipaOtrJuzaqy3bbblPFbblEGDuhXhg8ZHLVG4yG1R8/SprN8W7UdOmpG9WgIUtTDtP8HKRrRtiMetLuToq3rVSWtQnH3h9782wO4cb71rW+VefOeLyeeeFxkmyFYLr74orJ48cJy1FHvi0ZLCAh14VwM6YeIQA7cdNPNAayAP8Ahs08H9G8pAwcODuAACMk+ATqRsNkl1Wce+GUyAU0e7AGX3JZ//AnHln322TuAAfAPMAE6wAGgmA2dABKAMUElUgDwQ/q4hs8BH0AGqEQIAT6AR3bOBlxcA1i0/sMOq7bp2ioPFLkecCtTVEf4KVN2DSIDaEYIW6fjdZCfOnWP8olP/HN5aubjZfPNR3fWAX06wDMyyXoAeaSEv/38y7/8SxAYrkPWwPHEidsEEJQpiliSYWJettKpK+raE8br9D0mOuBaM1Jq7NgtAwxv2LCuDBs+NAi/imSt6j8mgZtNRYBbskEW5BZCoA64Q4qTObBMb4A18gQQRY6YAyLBNegOIHNMNtNB/JA3IgqYBGqRvgBglmRAXhgfyY3URGT6znyRYkgG1yZvxJUxATWyBOzJjRzp2PcyhNiSuQGTxkwyDqHAb3yO7Mi6fohC+qN7tpAAHKBnZ+yUnIwJ3ALZ9MTnEC3mm7UF2Rz5sFNrN0fgPGtLZvYgQsPc2QV/IhO2ilwxPgLK30hPY7q2+co6rexieQB18ic/xBeSKhtb8UfyIFc+ldmPxiIP59F72gNyxVrIC6Ei+89ayRaZql6jeTmXj6krjLh0bHZJBujJkm8hKekOQYOUISskhjGQHrldFCHAlqyNDbMPa0PcJ2mOFEEEZX1E55g7uxaHkHnIFC9E2I3PER+IOERjbiUnU9fweWzZnTAh1m+tSajzQbJgr+blePOw5uxczr7YuGuwJ3HF+WwF0eA88jc+27W2bOAi85mes34oIpyNiGF+k5f5dM9QtxWcDNk4+SI6kUAyUMke+Z1bqdkM2/LySMxE8CPvkF7ZkA0pKgtYDKBfY9C1+VoPcog9sksEmVglxiFDySZfsvAZ8T+bZLF5MQjRhZCsGvn0jE7t5KcetTiLWGOvN/3xprLlllWHemTV6tXtZfz4MUHyzZhxfxm56YhYB3unY3JBTJI3XefuA/MjE/aIcH7ggfsjw3zGjAfCPs2DzfA168xsPbph21kqw7H8S2ar6xpL/M/Y4DxrFc/Im6yN68f62D87eO6550N2r732ehC3aW/s5Zprbi6HHbZfV4apc62JPWYjorfeejPI0b59+0Q8onc2J/Yjz+kCmcZfxU9Zu2Ja1vk0JjvObeXsng0agyys2T8kbcpQjOC3bMk92Rz4rBqZyLXS0SOaA15xxZURd8SlqhlXr8jM3W33KfG84FnEfeaiCy4KX3QsW3J/cS8ZOnxY+eznPldumTatnP2Ts8tPf/rTsLkFCxfGfY4P8YVn5j5dVq1c2ZXNzQfdP/gF4p2PiUXWIctVrOF7vmejmdHpGC/SMiPY3+4DSGovSfi0rffiBLuncxmW/fv2i+ZSXha5XxvT916oOZ+szVd8QHTSnfuS+Q8bNrSM3nxMGTlyRKyt2n0xOl568TG2i0wlF7FO1igbY0P8w/iuzzfdp7wwED+Qos29e5Vrrr223PynP0V9UTs3yDu3CLnPeE4zl78lRbtvn8+sUD7Q/ZnQfQwp2rtP73eQorbPI0V1n0eK3n77Xd1qir4zU9T2+XXr1gYp+qtLLqr5gI0aCdWLryVQS6AOgrUN1BKoJbBRS+DdSFHk55pVK8qkbSZETdFBLf3LJkOHlKaeVd0nNZrWtyqQX9UT9bBru/yaNVXX+Koe5V9J0YoQRYxWJKhMUV933z6fCsmHYGTDD37wgyDAACtbvDysn3feueWttxaX97//qGjeA+wCQePHT4jt2sCEh/xrrrk2HuQRc7LFPFADlr2ae0dzBpmTiC0P90gMpA0gL9PUecA4EgB5BGwC7s4HJvr0bS4f+MD7g0BACLgewIFIAux8BmgBfECttQA8SB9AxbUAmcygBG4QEYhbYBHodD1AG+C2bv83zmmnfTOIhd/85t8jSwvpZXtiy4CW6CiMFEXCAGGAPuCFXFFzTTOK/fbbpzw9b3ZpaekfawWK/DMf6wfYZEP5zLk/+9nPQj5AEh3Sx0kn/UvIBOlqLb475phjAzwDOwi7F55/ofTu3Se2aSJLgFmZPUgh1168ZFGA9Mx6AtDIz7gA9cknnxyEj3XYmnfBBReEHDbffExnxs6RARLJEHgG5pAKGlBUoL0i12TJdc8UJRskmnWSNx0jMtgYOSHqkIoALVAP8NEnHSFFAf4kRTMLGAmBbCEL5AZQnCQuGyEf32d2IcAuGwg5wnfYmnPYvs9dn/yBaOtCyvArJIQxHAvsknc22WHHCI6sK0iu1pjdpMnODztEgADA5INsyEYa7AHwBarpgmyzxivdkyv9IEKMS1aOyawenyEU+T+Sw3HWinywHiSMa/PXJEXFAFuEfYYM4x/mjfCxPnNhP8A/XwL22QdZkIFjEU/p4+wYOQCw+6FbW7yRba4NpDvWWGyOPOiYrOnPseRtbEQDXTvG3MmUjswnCWf/l7XGzrLpTWafI6iy2RM9ZtkFcUB8QDjwb/GGT4sdrsd2EHp0SgbsDClJv2SFwCHTrEfr79x+73x6tVZrQtoFkdNZnoIvI1lcV0xkL9bPZ9ko+7V+880XR9ZmTtYjRtARG6QzZJ/j6dc8kWOOJyu+hizKplPOYevW4fqyHmXIGdMP8sj5YhpCht+QvfmTHVln0yVzNnf+y87EAC8InMd2yNP/2Sv75ifIJnanczq7Fx/FFX6ozApffeGFFysi74Ybo1EcktS6xXdNl9yH+vTpFc17xH3xDMkoLooNuZXfNb1AYpteWvAnx1966a8i83769DtiTuyKTfMla3FeNpphp7LGjYkIR9iTqetYH0KZXvkgvWe91azDSqdsnL0hr7xYnDu3qsMsdrM/42c3dKRxdc+smhCRpbUjxfibeOmlVNV0pzXuH+QiXvFPhLG5+OEf5Gn97MQ4dGG91i0mszfrRopmDdwshcKH2J/z2KkXTq5TZXb3CZvxUlSDwcce9UKkX5k+/f7ysY99OK7DHjyPyBY99sNHl+2336489dSTId85s+ZEfCBvhC0ylz++OP+laCD58COPlPvuvy8yXMlg/ssvh0y8NHHvQIquWL682kq+bFncp6xFjETUiw/iJt8zd/5CVmIdOYrx4g9Z8G9jsGu6zRcQ2WjPPV65EaQ3Ofnp27vvO8p4GFPcoz+6di69e14Rf/32wx7iftDSP/5v/eTLNvmQ2O8+43y/2ZG/rZ1PONb5vZqaQ75ijEaM/FSzuw1treWCCy8sD8yYUYZvMrycdNJJXTVF8/lOXU9yyJqi5paEMfklEer47qRoNl5qbWstjT0bo8xBbp+3c6nqQt8WpOgtt9z2H0jRqsHTO2uK/vLiC2s+YKNGQvXiawnUEqiDYG0DtQRqCWzUEng3UrS5qbGsXb0ySFGZokhRmaLdt88jRW1DAjL8A5KAEBk/QMDf2z6fpKhGSx3tHX/tJtpZVzSVAswDAD//+c+DDJSFlU15zj77x2XNGs0wDokmGIgwgEmjH9kCCAq17X73u6siW0bdOGDDAzTioG+fvuXII48KwOrBHulpvghMwDKbOwC6QIIHc6AFOHIt2SdbjB1TDjrowAAZQB2yyG9gEwhCEgASfgOugCLgAHAaT6YW4O9BH+hwDMCFFCE/106QgrxC/jkfAH7f+46K/997730BgIB8GbUjNhkRpLAutNZivgA9MoF8lBZAWPbr16e0ta8ve+21R2RWWkOSogBnEm1IGcAOgAem6QTIlVGippv5bbvtpABzZGlbH8IDKYtweOnFl8rq1WuCZLAusrb9FEGiWdUrr77c1WAGAYPgABKtCamVGSvsALGCWACS1RQltxEjNgmygI79JmOAEoCnA2uTMedcnyFUAEQkC3kD5ebumoAscsf6kGHZVAMARPBZHwCMFM1ty4gnGWXAozWxUddhP8bPum6+t3ZEDaIV+Jclh0QAxv0gxNmGHyQL8oMOkRCAZ9pvdg5ns+bNDozFR+iO3K2T/ZgH+00ikI2zUWt0DuLFvJBk1pyNvNij74xF3kng0iHiwJjmxVfYQDbDcT32wlfMp8rEa4zjstO587LhDb04zmd0jjihc8DbVnlba5GUZIq0kglo/fyGLWTTMuQQ+0Qg8R26s1W4yhLvEwSimn5IeXJBKCFejMlmskER2TvW1m9+y98QF4A6OzIWIoZ86R1JhUxAPpgnci/rQpqnsRAZYgJyhB7IJ+uhmgsySpywfnaJ5ESesBPjZVYssjAzNdlklkUgK3aY28TZqvPZk1hFj38vU5S9+p7O+LM1WS+iiAzp1fd8j1x9jkjNTuKua05JOFeZ61UjHkSn7HLxJ7Oyrdm86AZZRm70iKi2TnaAaEOqKslAHmyTDxhDhmRusWWD4iBCh+zMkc1mqQOEk3IqXlRklq+Ym3VR6f2VV16OmDd//suhUzYp886PmOm8u+68K+oza9hnru4dv/nNFeVDH3p/Wbt2dZm83aSIMUh55yOu2Lp1kgU/N5eskysOVxnvN0e5kHvu+UvIi52wJ/OlBzqk96r8yZo4xxr5pzGTJGejWWMz/dV3/NV35mSNCFcEI1IUoff449V9xgs08doc6I9fuE8gq6ttzg2hA2syDjsXQ9SiNObw4cO6XnbQITLbSy5xPJsH0ZFMRzonf3HMZ9mEkD2Yq/9XL1Y7gkx3vLjELpCudEsOYjS/U7vc/DTHmjRpcvnN5b+Nhkt0Zy78sWoy1FQWLHi9vGf/feN+oUmf73/2k5+FTIxpjV6EiD9/uP66svc++5SBgwYFKap0DPt48aWXuhqjyYx+evac8tabb8b6xc6q0eN7Yw15b+enbCNJZTGQDfMr1xJbfMfXrI99ZC1h31u3mC7rmu85T7xyTs8ejaHHrGVrLWKNuCnOsAc/4j195k4JslVG4KBDDg59uv/lc4X4w/bEKHYm/tOz+EBOfM21I8YMHRZ2KPabI/uQKdq3f7/yjZNPLn++9bYyesyo8rWvfS1I4IYe6s+3dT7eNcR9AYlJ39ZUkaTVc6SfJHHzBXmSpfFi2+6kHg1dpGhPneWLF+5/zRSdNu32/2Ojpah339BRd5/fqFFQvfhaArUESKAmRWs7qCVQS2CjlsC7kaIaKuX2+QlbjQ1SdNjgQdFoKd7O92yOTFHEJ6BcZba0BSkK3PqsevCM9/0h6+oBt/rds0dTfNy9w2ge47eHYOAKwPbQjjwCjI171llnlvnzdbQ+JgjP7FwtE9L/gRxg68orfxdgE3hAHCCSEGFbbblVZMuohwkMAj0e/oESawNoXQ/RBoxaD6LAd4CELJWBgwaUnXfeKb4HaBCXwLsxAAfnAiPAITCYDS+Aa8cDQogBYADhJgMGKHGuH8Akmx4BOwkKfaZ2GmAiSwbIlOmDdNl1yq5l1qzZ0YAJQDcWohLolRGEFLWFXm3U+S+/UE499eSuDKes5wfEWb86ZgAVkKIuGGBDDoA6MPStb50exAvCALECMH30o8cH8fTYY48HMTZp20lls800Raq2iALlgDiwuH792gBN6tfJRAUuAWMAC1i0HvpNOJAAACAASURBVICdvOkXQDSmDJxZs2YG4QXwAqBILPNHvNAb0i8zpxBewGqSipnZhKBE9mRnZeci1oBwAJLdkBmAmc2oAE/EHCAKNJKVuQLFCCuZQsgaP7YYInatFbHBhpExSDDrzExT8+UDSYryDWtHaJhHEn3Wl9trjQWMZv1a9uU8doTsNHZuxUY4siWgFhDNEg3WlZ2Rq8YxM0Nu7DdrixrTOHRvrWycX/IXY/o/ApctOreq8bdD2DYCZ+nSFaWpqdqWbix2snp1a5k4cas4hs2TF/mSDZIYSOcr2THbcWye7H3vHN+zTWQT2dMxsgQRAjSzETLM7vRIFDaCKGWHbMex7IJurJ0szc96kDjWaD1exOQxyBz24Zr0i/DKjGTj5YuN1BObRVqRH/tge+zN34hSJInrkSVCqmqGNrCrFm52xqYDZBMi2PnIVPaSjZayoRB7sT7zdKzrimtZEsA47Ijc2AqShbxyW7Pf7JltWbsXDPRtnUhe13EOPxT3ELFkS0ZISefRIznb5uxaCD++Rh+yQzOr3zyz/qfv2SK9ur5sTmugD7Hc2OIEmxJ/yCgbANETuxYjXdf5bErMyGZUbMk6+ZR6uo6xfdY2Z/cGsq18Y0bYqZjJ/++4/Y546fPss8/F/YSNX375b8uxxx5dFi9+I7bPuy4ikc2xI4Sk65M92ZGjGIr4QyzzBdu5bSu+7bZbw67dK5IQdA1zJR9+gQzLF2niIVmxNZ/RgzWJbeyCr9OhF4LiFNsjM/bCljRoo5cZMx6M+KU0ONtGfpG5+CdGsytytxayszZx2L2yqrlt18EWQYqSizWyqbPOOit8y3r4iHHd4/hKvhRgd2IiObMhNoEE57+ZJcuOkILWyQbEJ/N54gk+e2jMyUu5qjTGY1Ey542Fi6PG9q233hZxSUxlK0r6GOe4jx4bNTR1XifbX//q13GPIyPlCIzFb20rf+/hh5c7pk8v1/7h2mjC5D4648EHQ6fsHSn60vMvlDcWLgz9kaH10a/nE8eIo46nGzHNfYq/0LPP3Z/JmYzZPuIxXwyKzTI+xT06tktCNis9snfXmDBufNxL2G6+QLGufMliPDbNJslPbMkXvlE7fWBLfOcYcvIdW+af/IteyJCOyI/+Pas4xvlDBg0OvzSu2OmZwP1vwjZbl1NOPbXcMu3usuVWI8spp5wS+mhrr54bs8GSsXr0qDrS504D3/mX94p8HqwI1Ma4r+b2+cwUZR9qira1yyotZfWadUWjpenT/1IGDBwUZGk2WuqeKZo1Revu8xs1DKoXX0uglkBNitY2UEuglsDGLoHupKg37N0JyQZZm+2txU75zUdtWnafsnP8bfu8bfUeZNVuamzqGVvpsg6nB001RTO7Beu5oXVDZJYAiEmUAh+9m/v8h0ZL3buN+hug02RCxoesEdkcHorPP/+88txz88pHPvLh2J4NIFY1NPsHAQekAlgPP/xIPPC/9NL8ABS5jW3xosWRAaTJBgIIgAMCHIvIBEayy7o5ZMMBBA2SExm33faTynHHfSTWCtQAOgACIsb6AFiAEHkBVHqoT7IWsAReECFAjq1+tmRWGZTNMU9AIgkfABYgNSZi5Zlnno3rrlu3PmQKDBt70EBb/YfENlBAwzyOPvqYWPsZZ5xZhg5tia2GEyaMK3Pmziwf//g/xXwBN/oxT/IwFoBnXq6NkPjKV74SWShIOnM88MADYo4AKbkA1R/5yHFB5O2++9QAQL/65a+iKZSyBpk1tXbtuvLkU8+WgS2NZczmo6NBjlp3vgfqkL90Bxhldi0AjjAxNhJKpq61TZmyS4Bn6yMXdkIeCJMkAgE/RA09mDfAl42WEFI+c232k1v5ERgIIeA2aqNOmBCgD+C3TqQDEAkI+xuQQ7CwT9fLJjLORwggAqxLJinylV0gPMjT+jMjOLdiAulkgeiQ2QOUWy9bYaPkA0wjRMwPWcUn2QRbtWWRDwCMyJ3sIp3dzsmKvZorEoV82Dx9Z+dimarGyvqs7EJmoJ+sWUoGSCZEmXki+2QVk7Vz6QWxjGwhX/+SYF2zZl3Zeecdw9+QKGzYGvkbUsSakZbkhIi0BVeWLhLGGAjn7PxOJ7btmhc/M/cf/ehHIXu6YCO2fjouM0XpAYnpe4QDOVqPWr+uxfcq8mXrrjk7BhHAV+gdGSH2sCEvRNhPdp9PwhNhgJAiR3KyXvNgS3SI6EWCIJXojBzYKFmSG93yfcQjQhup4pqZpUzu7DlfDFmf8VzPesRR6+A3bNA/dmDNbCPr5Zob4oacyBsRIubSBX1ag7nwA+QN//ZbPHBtc0SgWK8MaTrIeqfsxrnmhgjKOqrIMTKkU/7NXs0tiR12nvVN1ZfkJ1lzFenDDsQq/pd1YvkTO+Mb1pAEmXPZve3QSrI899yzEfeef/6FiBeIUvcPepc9asvyN0/7Zvn0pz8TxBs7EVM++9nPhV422WRY2WnnHYPcVq7Dy40kvvmiWCWGIAqdRyfkSX+33vrneNF0001/jHlbC/nyRT7AnrIjN7uiewQ7++BftvuTOd1nkymyc12xBon2ne98JzIMEeH8nFz5qtigFjWZaUzoPGPwLb4vc1cGN334J6bwI2Owe59pckS+7ut8QlandZCnDGGx232SHdFxNlzLkiLuLeSGDM11Z4NDMZA+NEtyDf7iWDolly9/+ctB7mr0x+YQa1/72tfLL39xaWSJzpkzN85lb3wVgXvf/U+UH/zg5LLLLjuXc889p3qx9tSsePnhns3u+YK4fMed08vbS5eWVatXl5fmvxS2SY+60SM62Taib9aTT5W5c+bEfZv+kP/8X9zm02xNDPCSj87T38hG3GH34hd/8ZLL+sidb5gLm/JiQ1xGplorGzSeefTr0zfuB0hd/ul5hS+TuXuEOMruZs9+pmy/vWedIV3n8xkvtMlB5nA0QmqvtrQjuNkqXbufZpwR983Jep1/0QUXBjnsb+f67cWTmqwaLf3+6uvL9jtMLN/85jdjbuTph90hJ+kSifn3XopHeaX29q6yTN1rjYZfdDZa8qrd/5ube1fEZ2PPsnbdhvLIo4+XBx98tDT16h1lnoIwLT3CVryl95yapGhdU3RjR0L1+msJ1BKoM0VrG6glUEtgo5ZAkqIVIfrXhkdBjnZ0lPa2DaVHaS+jRm4SpGhTY0OQorbV+1HYvkQn+b9mgfpbBg4g68FcVqiH2w2tOoQ2dG6N6ggg1tTY3NVoqbsiHOfHAzoAj9zwgG9b5QknnBAPyhotzZr1ZDnxxBNKa2tbAD6A1DoAWw/2AAdSFJCwfVvGhQfyIMyG61zeHGSB/yPSXn1VJ92WAAQe8JET5u6hG7kAgOY8/vznaaVP395BimbNP+AbueO65g6QAe2ALHDn2jKIAC8gCeABdqwRkEEcZP2xJJBza6bsDGAr6+nJzkR6yGgyT+MBSGqKkofaatYGwG611bgAaK6HBEZKjh27eVm67M0gR4FS66oyUFsCmANX5JC1E08//fQANuRqTogqWUJV3cEdA+wj1DbddLMAmK4ZxNaAlgAqQLg5VtlnhwYpNGTIoLJ6zaogX8nQ+IAl+VkTIsvWO2DS/5EdmufQx9ixW8R6dZB2XfNBZiBREGnZlAK5RP7AanZodqzrIBrI27yQov5GWpoLPSG9kKbkjpT1GUJHBg+9GScz0dgP+0MoAeP0B/giIQBPc2QPiAxZd4Cw83PLpe+QS2SOEKcPJAP9sSugGRnEHoFjQB0QZ5cJgOnRPKwXCQE8A7WIDkSWv83FnJ1HZwiT7HqcdUKBbDJHBGQTIiScuQLPbMN4bNscrYd8zI2MZV9Zi3GRZsC+TGbyMyfjk7X5I8nY0KJFOmk3lUVLNpStxw8PYgiIdz69ss3s3I0QQJxkZib9yE4G7q3BuWwoG5mZozUjQNima5qDTDpkD9/KbenZqMSx5JW1WTMzEwHEX+lXPMpt8PwdeUBmZGPOiA2yIUPrsGa6RD4iw8kU4eO8LC+A+HINa8osVPMwnuvRPbshA6SKmGEuyFL2Sv5swPf+piPj0Ye1mjv50KO5I2bpE5HmHPbOhvmAeJHEuKw2hJb58X++J0a6vpcBiDD6No51n3322dEkR8yzPnNzPdfgQ0hPcdmakuATL4yRjYTogm/SPf2pccx+rJd8MvPTeV6eiHFiBjswd/aCLCZztoIwpwsEnuY5GvXQr1iKxDKu+OVHd/Z4KXLb7bE1W3Y7nxV7pk37c9j7oEEtZdz4apu5eEI+fI98yZlNsLM77rizHHHEe+P+Yww+/eijVXa/TFG6sEY24v5Bts51bDafQriKnYgkx7NjmZVJWLE5sjOOdVgz/6JHMdB8U3ZsTuO7KouyMWwQeYZ8pU8xls3wIbK1FtmpZEp+VcZeR8Rk5XLolC7YWmaM8nkxjS0i+9mR+GGN/JJvs3kxQ7w2Nh3mCyAEqbI5/NzY/DrrW9MLeZuD4wcNGhz1wR95+LHYPq0Egpc8Yhv90rPt4gcc+J6oBT558qSY828uq5oDZe1UMhavF7yxsOy8yy7RxOfhRx7uIo0XL1kSPuQYxOCLzz1fXn/ttVgbnbunyZRkm/zEesRbuqIHtsPfzImPZCY7f7I+9ulemPVNvUyyTrpx/3LdqhnYyqqMz1bjwpZdn6+Tqe/d++ib7NkEP/W85bmDzF3LNafstmvXPYUu+Y91sCkxUZxyH+Kr6gN7NvjhD38Yfmv9Pz37J/Eb6c12rFmJEt3nf37OOeWKK39Xtp00sXzjG9+oMlRbW8NXxAQvrskDKZo/+dyX2+X5AFtjz92zROOZrK01us97wGQfvXr1CVJUjVIv6/+WFNWZPhsx/S0pWmeKbtQwqF58LYFaAnWmaG0DtQRqCWzsEkCKVg+i1b98KE1SVPf59tb1ZbMRw8vUXXcJUnTEsKFBisab+4bG0l7UBG3rqgdlONvngalqK1TPqP0EPP21eH5H9XdHjyBFMzvU9atGTH/97YFe1oeHc0AC4eJh/xe/uKTMmHFf+dznPhtZkQgoxIbMSVmJHtARQxdffEkAxPvvfyDApHGAPA/2fXr3CTIM4Pcd8gTIAmY8sDvG8cg6JK9/ru3/S96UcbW4fOxjJ0YmDbJCVggQgtjy8J81/YBRcwBEgGYErh/zBUJzTtloBYACUszJtYCS7JAOUAOHa9asDfISsQtsk5lzdHsH4GWDAlTW2qdP3875zCxjx8om6VkmTty6NPdqLAMHVrXmAHHgAhAG2jJrBRkEXCKmAVqkh/UiBTWtcJzMVPMDXA466OCQPbATWx/Xb4gtjcAqcIx0AWBt0dxiizFl7bqqXh4bALCQO9ac5FR2sAYYk+irtpe2dmaxrYwxkZlkQ+bkBvDTAZkjhID6zMKjZ8APeeJ6bM716APRQP6yh6zRccYCnIF8+spGJEAjoE+fQKfzbU3N7e5IRwAXMDYXhAdwicziG8CzuZsvu0F8mkeWMaBTuqUf80SEkjFZ5NZgNsom6Zl+2C6Cx5ycixh3HhvkkwgpQNp62CRCEnlCtvSeXaMBcuMB5DIfk1iKbZNDhgTQRqZkw6Osb0pGSAsgnU0hNYB/8idT5A2iiAxkLvIV3yNUEC6y1fyNQGWPwD2fpFu6NEf2Z26u5Xv6sU4kk98IAwSA+oZ80nnWzJaQZkn4mAPZkmFmBDtWBqp6j3RKL15ouAa5W3/GB0Sfca3HsXwBQUHPdMifjRsExJQp8T39uh4CRcxyLhI9O9STD/KBfZgf8sbf1i/+5XZi6yM34yLL2REdyobkS85jm/TMv1wDscJ/2RU/JwvXZz9JiiIRZcmyV9ciX3bEp8kqt57nSxQ6YzOILTZmbDFDTM0t6cZGUvEFBAr9Gsdv48suNE9kjxiW2aPkZC2ZKSpDkI9UL9sq32AHVcbjm7FmmWxIXf4iJmQJEXrMOs10gnzyQgXpqJFSynXvvfeJ682cOStewug+v9tuu5fp0+8MW+ez6lTz/W233ab07VfVf2Yb/Mi5dMPXrIMduLa50IPPqhc+08oXvvCFcsMN13f5GFtlu+zbMeTBdrKxD/tBCCGSlQngy/TADxHObMi5YoHYg3xEgLER86BT8YNdKgdAfl5WIY/d78iCTYtjrsPn2XU2Q0Jcmpd4uWLF8rAh93dx3Tz4O/sRN7NxkDn5J66KCYhjMdW1ycN6xX33qtytQXbkbP5ZJ5Xf0DO9+sy1kJtVk0M1N08o0++4q+y1197lsssuD7+3HnPdsGF9ZIu+76gjyh57TI3/09lVV14VJB4ZewHBj9jzqjWry6DBg8ujjz1Wnnn2mfBZOwBeePHFWBtfE+efePSxsuiNN8K2yZ19Wwv75G9kT+/udfxSFih7p0/kqXHEFjJl1+RMb2KvOMI/2S8f8P8sh2DNYuL4cVuV2269LXzPetinz8lU3OYTbFIMph86cO9DYA4eMrjstvvUON4907z4oznzR3oiFzGYv1gj2ViLuXo5/dCMB8NvEcWyr+n81FNPLS2DBpYzzzqr3HDjjWX8hPGxwwTJiv/MZnZezFb1gWVvVv+SDM3nUDaZ33XPFI1mS+rYx7NltUsJKYr4TFL00ceeKPff/1Dp2dyrNPToGd/JFs0EAM8PbFdN0YvOP7dOktrYwVC9/loCG7kE6iC4kRtAvfxaAhu7BI7/2Mc639MjRKvt80GIqvuJtCztpW3DusgU3WvqbqW5Z49otGT7vIdUb97bOtqrbUid26LUEAWYgB7kgwdPD6+yOjxgV9vsOyoCtr3hHd3nfZaZAfmQjHyx1dFDPdCPFAWOLrnk4nLvvXdHB/SFC6tGMciMBQsWRpYiAFZ1q57euf1v7wALgJ7tgYgoZJE5Ah/AIDCJ8PDwD9whDBwPmCB9sn4e8GRdCJpPfvITIQvkEpIHIYLUMy5ix98IU1kYub0TCCUL10UgkZX1JdEDdDjfuZlp5bsKjK6Ia9mSDgghOIERcwLepu4+NbKA9t//gCBVzFG3eUQLQKPWqEzaXr2aSu8+TeWQQw4Kog9hmPU6gVNzQyIBV4AoYJMZlcAwkDdq1GYBTidO3DZkRubIWHIcPbraCi/TCumgIRQdOU82FoD95puLy/BNhgWodw2yBpqyViCyhRyytmDWHUNIvPrqK3HsfvvtG5k4/gbO6Q3Ytm7HkQmQB4T6naSNzDMZaY73WW6LBGqtCUDNLb/mgOjxGX0B6/QBNFozckKGDWJC9mlmCiYhSF5051rApd8JYAFS67btmD1aK7LP3IBXMgcoEVyuTbZZyzEJYLoHZpEx2T2dr7AToBcJYu7AtDlZu/WQOyKLj5kXmdFPbnFF2rEb4yBzjGWM7G6fGcNIL+th3+aHPGPzyHvkLDs0H/MmG/Kib0A8a+353niyBs2X7pF+7I89mKM50wWihszMhX+wWwAaWeS3cWR9XXrppV0vFlwPIY3ENIZrsBt6lMWEcLJWtiOO2KKMUEBoAf3ZSIkesxEMfdAL/fIZ83UN52SGLpsQO8gdWe5aWTaBbJxrbuYsJiEfzQOxIpsUESpWGBNJhzwib4Qj4oUO6d+WXutPmSCFvEwhD/bNphE05kh+WX81u8/TF/2xKbbA7tip6zseaWhMWaF0Yi30yOeMadus43PLuG3RiPCcO31YDxKIDLKTtpiAyGRzZMZ+EJZilevxq8xes+0bQY/EJW/zMp71s126lDHMd/g6HbPnqo7t6liDdZEbe7aVWtw9+OBDwueQWpr2IJNkjxp3zmxblnWVnx+xBPm1aNGSMnTokLJhw7qy2ahNu5ryBaG2alXoVwx3bDbIo+tsjiSO3X77bZG5rOGSOIXAQzA5hy+zMT7FFtiH87MJIF/xYgbJxrfoSxziy2zIesmVLNJXk7gXHxyvPADbuOmmm+M+ac5kwB/dCzJLEKFJp8bLZoPu9StXVqS/jNd8ccF++Lh7NF3abk//dEon5E9fbNH3SDhlQpQpcG2f0bl50a8XB3RgTj6je/dXdky+y5cvC1m5Fx533EfLbbfeEetC+MpOFOeq7NiGsnTp2+Xjn/inMmbM6HLfffdGrFy+dHnEVMeJN+Zo/pf/+2/KQQcfXFoGDiyX/+by8FH+smDhwpgfv6K7xx95tCxftix8kZ3xA8eROT8RK9xP+AK/tk4xlG26T/DlfGFG/9ZET0hI5Rl+/OMfR+x1n/eigt0iUNmPeDJxm63Lww8/VEZtVjUdtNU/G5Gl35Cj7FSxzPois/+WaUFQHnLoYRE7kdT8mB7Zn2xfPp4ZtOTDPz3DmLNreJn18kvz477rO/5qrt/+9reDFD39W98qdykX0kmK0qGaouJoVYJhXScJWmWB5vMe2/prKab2eK5MQjSfT2Obv2fIHg1BivpBiuo673lIpuhjjz9Z7rvvwdg+jxRFiPrXfft8kqIXnndOzQds7GCoXn8tgY1cAnUQ3MgNoF5+LYGNXQJJiv7vts/LFG1dv7aM2Wxkec8+e5XezT3L4JYBQZYC2h4y4/G0o/p/dp8HQIBNQL9nz8YgRQGT6Bra2hqkaGyH+htSNLMC8iHZsUCKLVse3mXH2ULpWhdccH75y1/uLF/96lfK228vje+QHP4eO7bq+AqsaPjj76lT94iH/STgAAXkSHa4R0IgMQED1wUsHSObAzAF8BEGwBuC7ac//UmAddv3zRupAND4PrcGIi+yUzCwCogDtsgma5ARkk16rBPwBfIAP8A/G/QAGwhZ3yFtgGvZl8gbJKdzgU3AdscddoxGSxpIqdNpPghKa73xxpvKlluOjWzaNWtWldFjNi1TpuwcpBtSARgxX6A1t/7n9lUgzzXIC1hC9nz5y1/qrNtW1VEF2D75yf8RBM1TT80Me1j69tJywgknlieffCrWjJBWgxRh2q9fn/LUzCe7Osy7PjkDh2TteCBTVhnSBRCzJgBLF2EZTTvtVGXpAb9IabpTWxIoRpIAv0CoTBtErO+tUTYl4Ekf9Gds5IwMoNzqjjxgO+YKENInO0OK0hXADugjhwA15IXvHQcksxOkGSAKPAKUZITsBK6BScQhG8ht+NaBoDMP47BL5AEgjgQBbjNrz7HmZf25nV1Ms84cm98gLzJzC2EJdAO9bBJZyn7MGzFg3uyebF2XLbue+WazKORkNunh41kzL0lR5K6x2DGdZGYeMM8HrTc7XZMHggw5gFRCIJgLnSAw+asfpDoSHkH61lsrSnt7KcOHtwT5mU1s6AAJwG8QhNaA7LZOMuF39MkXkDz0kSQd3SGhyBsZo4Yu3ViDsVwjM43NjY2YJztiY4gLekVeIDjIynleLvAZ9oIkMhekoLllt2jrZJNskD2RA1k6FwEkzmS9UusgQ2Qlu0ZmGA/hiIBDQIkDdM6Hycs6xJOMYfTNn2TlIr/MHVljbpmRnXbkxQCZGosu2akxkYz8MDvJaxokfrIzsiVDvmtcuha/ZLqRWZKvbJDvmDuSBxlJdvwO6cfOzI3sxRtENVukJ2siF2vmn4g7+hV7+J11kCldkZ24SZ7slU7JDLFpHeogiwtiy4QJW8d67T5AmGm0pPa0OpXuDdaOIK1qRT9Y9thzahD2CDvXtX4+GS+Ebr89ZM5G6Jq8defmw08/PTdqe8oUFTvZk/Poyfz4Cr/mg5rQZbanGHnGGWdETUtxDilKBmyaH1qXMcjQ9vO0YbUf3X/ZT/XC5eGY7803/ynub2Sa5Q2yviq9kKG5OYY82HD1cqqtM6vxxnh5RH5e9rmnZcPAzJhGdn7pS18K0oxtWkOSohdddFHEajryYx7Goves9S2WpE+wQ/ZFlocddmico1EWYnTN6nXlH//x6Gi0ZI5i26pV68rIkUOjBviOO21fBg8eVMaPHxdr/9IXvxTrY5P05rruB3vstWc5/IgjytXXXFN+demv4mWEe8mSzmxk90K6e+iBGaWt82UM2boviNFIUfGE7XvZSibur8pJ8JEkdrPeNKLQGvmlOEtHXq5o8GReGkLuuuuUsHdxRIyKF699+5Q//OHa0Gs2e3SOe6f/k1nWpyUnLxvcs9ijZ76DDzk0bNf9Rpw0LrvmS/7xWTbIp3zOhsUqf3tmuOG66yM+5z3WSxG1bAcPHVL+7YwzynS1s7edGCVw+PL6DRsiFvJn2+fpyDwyQzQJ0dw5RC7/u58kRXs0Nsb5TU29ggzN7vNI0RkzHumqKeoFvpqiSFPHdK8pWpOiGzsSqtdfS6CWQE2K1jZQS6CWwEYtgRP+6Z+6MkX/dvu89+9trevL+rWro9HSge/Zt/Tp1VQG9u8XDZiiEH5nTdHsJg+AtrZuiAwOZAzwmwRoz6aqy6iHbCRqEJ+lsStTlCLy4TizBrLzsEYVCdSQoh6azzvv3PLwwzPKV77y5cg6kM2FgLKdHAmI/EB4IAgRFLIjATsAHTgDHAF6JMZpp50WJAJQAFgClMALYJCZeuYL6ALtAMeCBa8HUH3f+46M8WXqGCNBu7GNgUDMbaiuj8hALlgbYIc4IRdgD6gHYoFmJJrjXdeY2RHcb4BLHTXX2HrrqrlTdiAe0H9AgKhddpkS4AvoX7lyVWQwvfDCq2XCBCUElsbW9b79ekVdT2sCnnKbLxBsTKSheSApEVcyR4E7Y1oHwhsABjQQCYg7BKi/Zesa9+677i4DBrSUYcOGx7G22SFykTcNDR2xfR6ZjBBwTb+zGY06pghxTTWcC8gigulZF2GgU5OvJI0ResiBz3/+8wHkcnsteSFo2ATgi0RAkNgSSbZ+EBOIHGsEUJPccS67QOCwHWQUvSEOkSTmQp9+kFUIAucjSdjqeeedF7LKcghkTMdIWus1RwAYYeS3NRjHPGQekSXQjkx2DqCImEJQIA0QWeySjgB39upzAJadJinKFr2oQFwYF6jN7FfHAe/WzGbIGnBmXwC+dSMarQthztZS5kgOIBwwR2jwGcA9s0Idi2yxhiTa+Ko1IlzNi0u4BwAAIABJREFUA4HFBqzDtmAEmViADLfOrI+Z23IRKgg01wXyn3/+xSJhCAHFjtkde6c38uGn1mBcuuB7xkI+0DubI7Ps3o0ckwlmPuSWtVrZD9KJDvgBcpdfIK6yrAEyO/0JcWHtSYpas/PJlA5zKz2iASGKEEG8shHH+dw8M0uVvcnQFG/IjQ6QwlXdyjuCcEJaiTnZCZ1OkhAnS7HFmhAkCCC+xg4RFK6LqBGH+BZfQXggTsiTPSBzyd/axCcyoj/kLdvIcbLjtvMQ6Eh6W5Rzq6+5sw1zNQ8+6Xz6Q7QgrBGZGZfI4l//9V/DBp1jTmJTkubWZd78msyMSQb8gl8bP5vHsRuyUubF+Icd9t7wb8epj8x3bZ9HOp7z83Mipt1++x1BQLMR2ZWVz15dtpm4dVfn7SzLwdZdly+xcXPim3ybDnz27LPPRB3W3/7238O3HEue1uZvNipG0r0YQB/mxXbcn9hJlpTga2yMTfAV9xN/y3zNrt3802dXX31N2WefvYPYZTdKrfhOfJo27c6yww7bBJFsvtWOhKrRG7nLdKQX+veSkz6mTbsl/I5tm/uZZ54Zuu5e59n92k4Dx/gh82qnwai47/E1Wd3sy/Wydih74Vvu/fTMJ84555yIt8475pijw2buu+/+cuyxHy733zcj9HfVVb+PeM/O+YvnkYULl5Uvf+XTZerU3aPJlfv/s/OeDaLdetRRFQP5y0svzy9DlNy4994ye87sIECt7bXXXw8bULPTPeaRBx8qL8+fH77A5rzQUZKF33gesE4ydl+0Bhm05i0mi4Fe4iJ4+RDdshl26lzfK/9x1VU3lNGjh5VLLrkkYjtb4k9kumL5sqjfns2iPLuIeVlix5zpX9w3D7GCbsU69j9m86p5FT27X/Ah9mXezqVz9irGsUM2L844xvd3Tb8z9JMENDtF/A4cPKh88/TTI1N0m4nbdJGi69avjzVUTcRy19Bf68cnGZq/q0ZM1SNq/u4q8dRQIlO0Z2eneqTomrXrowxUZoraPi9TtLFnczyrIkVtr69J0Y0a9tSLryVQS+DvSKAmRWuzqCVQS2CjlkB3UvTvbZ/XaGnt6pVl9KYjghTt16dXkKIySHP7fI+eVdOFJDURnrrPA8NV1seGKFmKQPNAW3XIbavqhpbGrkZL3euZplJ8hmD43ve+F8AM2AQsXPvCCy8ozzwzt3z6058KYAfQy+BoaRkYhCHg64Fepigwpo4lwOUhHskGBCK4stYcUJw13IAUwANIcQzAAmwAnEgO4+i66/8AprkBX0hRBIEH/+w4nk0IgKkAYs8+G+SHtQEngDwiT5aF+bomoGd+gADCxvwRIoAwEqfqWr9zjIdg9DnAA6yNHDEyHvptac8mL5oxIVIQgLaHvvHGorLVVmNL/wF9yu677xogyNqBI5kuABAiBUjN7Dn17xyDWEIGAWyLFy8K4jvrhdI5MpSM6AEhtXqVOqy9A4QDtfQybtz4AMWtretLj8aGAFj+n82sgHSkIJKC/JMEIwNyAfY33bTaSn3ggQeUc889N0hKxBeZdK+nCUADcrYrApvk7jPZO0AemQCxCBqEHFBH30mKAo1kYG6IlqwTipjwOR1maYPIMtpjj7D9zGRDcNApwkMWTeraHBAHrgOMI0URVUmwq4/JBo2F3LEVlv0jVNgauSAN2ZXPkHRsOzPjEJvkgcBGUrC7JEWtiW7MwVqRKtaVLwLYJNLOeACw67FjdubH94h+RJ7vEVZkkRmkCIIkLc3D9fiDtSNV/M3eAfYkKrP5GJ2TLRIB+YxEYw+ubY6ZbZZdzRFn/APhhbzkz+Rhbebte/YA4BuXnRmPnnxP75nZRcfiADtgf8gF9sHn6I8dJQFuHASo7GKEDZ9BBOYLFXrkP9Zr3eZm7uZmTsh0pCgSBNmKIDKOY8zBnKzfmpFc5GmuSQQ7V2YaXRiDrRjD9YyD7DSWWMM2yJsPkJM1WQcShGxSTmKo2IJQQsh5IYDkqWpsVlmu7F1cyi3E5CiTUW1GcVDGHxmQFb/KWrp0zg7YMNthj2zD+sQS2YvWSIau6eUHvxIL6dr1kFPOs3Z+ZR5s1HWsS/zNGr3kQTb0zj5y14G1ZXfv6dPviPmpI0q2CDeN6PiDkix2Gtzyp1siXolfZMVflGgRs5qaGsu69Wu7muqJha6X5Jc5mSNZijXuDWyq2go/M7rPX3nlFeHD7nNsKG3RuXRofa7J12SFIrC9bKE7dmSufIfekUiZtY58o3MZotWcF4QcxMeqMV9TyFBpE/c2MYLs+YY4z5cdS6e+d10vkayPntz/ZH/+/vdXxb2J3jN7mV+YS8Yf9xcvtNiu7EWkIFvgV+TPXmSMkot1ip3mKL65/+U9MQlDaxQPZH8i5Nav31C23XZSWfA6eZfy9NPzwp7YwrMvLCijRraUpUuXl8989hNlwoTx5Y47bo8XTHdNvyvIQmuyVnHY2q743ZVl3PjxZYcddywPPvRgxFT+8uZbb8VLL37pJcAzc58uD3Q2n+LrZK6erWcczxjWx4aQivTErh3jb7ZNZ/wnXyaxE9chN74mU5csyIs8yE5s4EMDB7aU6/5wbZk37+kgZNkPX+fbYo17XZL4+bIwYzBdeUYaNHhIZOC7x7j3iAOuZx5qKrsneR5wX6NP4zrG/JGqSxYtjpjjmu4XvkcW9+7bp5x62mnlKTFjy7Hht2KLRkvG8U+maPWMUxGe3f/l85/7g89ju3wnOZr15j1TarbU1Nwc9xHd57uToo8/8VS5994Z/8dMUcS+mqIXnPvzmg/YqJFQvfhaArUE6iBY20AtgVoCG7UETpQp6qE0mixVtZmSnIz36g0dZdWKZdFo6cD99y39evcqA1v6l8bO7e+tHaXYvmQED649okFS1VQJMAB4EKS+U7+panqwobS1t5ZosdTg3Hc2eMqHY3NBTgIs6lQBx4g/D+sAjJqic+bMKp/59KcCFCEeZDHpFAw0qyuGcPEZQOuhHImJYNK4yU/fPn0DFGV35MyUAkYBd6ACUWQ8D95Z8w44GThoYNlkk+Flt912DeDo+GyIY40yQAFJgBFgcJ3cdgvEJrkHqCBKkAjWl1sOAdHMvgPuzAlQBpKBett7bYO3btldQCDiTJbsgP4tAaBcf/HiJWXgwGob3bRpt5WJEycEEJFhuWLFsjJ5u2276nb+8Y83Blg0T4ANWKUPIAZJoRaoeZtblc3aFGQCIPX88y+Evqtt2K/8L/buO87L8sob/wXDMDP03kQp0gTELopixZLYUewl0Y3JPolm1/Rkk32yJluS3fRnjYnJk91N1ajR2DsWBEHFSlEQkCIgIEgvw+/1PvecCdmSPH//+M7rhTN+v3e5rtPu+/O5znVO6FwGzcznZkb2DhkB/DNnzgqQB9whyletXhmEirGT356kHzAHoJmjf+aQNrRp08YYh0xdBKd7uybZAK5IKaQBuSFRZb0iBRAP9Go+Z511ZmvjKJ/J9DEWckO+ZMdkpAzCDCDMLaIf/OAZkSGLeKJrZIfs1E6dOoaejBuxYCx8AHFIR+6PsBkxYniQFWrg0TsimV0gA2WlIUXdDymAkEPuIy4QFq5trtloiG26VhLvyAe27zOkARLBfBKMJyGHPMuO1eaAoCVzpLfxujedse1sAsYnyYC9smlyMXa69je7oUdEHCLN3PgXOzEPnyGr1PUjV+SC8xEI5oEURaoYFxIJicW+XA+BAOwD4siT2bNfjDGQExvwueuLZeyFryBUXHfGjDnlxBMPDz35zhyfe25GNGvJRkzO9w8pitxAIvN/ZAx5IzfMzTUWLnwrSCLjpTeEGDIjSdHMtsrGMAgf5AGZuhYdIUOyQzqSAdFGB2TOf5PMdx6yBkGBqHDtJBmRJ2wf6eUeiC16rWzmhdbmW3QudrJtsiQ/ssrGW2zVPfmKzDM25p/vxd5sICe7Lbe3mwcijM7pUUxwf3P0N/8Uq80JcZM1ddlWNp4hb/ZhPubATunUdZA89MdOLPB87nOfi+vyabbtWZW1MumKvrPhkOsYG0LHca7nGLal/qHt/qtWrQyd0f+UKRcGCVc1/3m/JYP0tCCmlCJ5flbVQMi2enKtyrBMK5ddflnMD9GUmapsmb0jm/ic7D7xBnlsvOTiXJmWnmP0no3FcieA88iefNgBItTc3JtP0Id44DtNb2SkO54PIk+RsLIv+Uw+Uz1H2IqY9OyzVVkQC2T0q/alZw+CnrwRhOyB7UWW5LJlrfHHM/mdd6ryEcoAsGHj5xuyr9mWGC+WZbafsbqWMWZTInbS2NhQLrhgStgdu0YKZu1oOvOPvi3msSV27D4vvvhC+eAHPxBzk7k7YMA+ZcnipWXy5AvCRwYNGhw+o745f126dEnp3qNrOfroo8rpp58WcfTO2+8MWWazRXbA3voN6B82/sy0afH+wUYsli1Z+nbYAFuccsGU8gR9PP98xEYx33zEOz6pTIKx0bHMfNcV09m9v83BIm7Wc2XX2VSP7dKB51GVcb+gHHDAqCAX+aT7jB59QBDqgKwxGaM5iRHs3HnkSJ4WNTz7xAfnWmB4b/36snnzltCFe4n/rm3MCGs7aDxrswkk/WXzNbpWoui1V18rB4w6IO510003xaLL1ddcU+rb15evff3rZenyZfFc8ExVnzW6xDc2Rjymk8aGauHXu4J/+ZM1RN3vT5Gim7dsLu0bGmJcaooiRcV+tUVnv/RKmTHj+VZSNEo97fZ+Wr1zWphPUvT/fO87NT5gr0ZCtcnXJFCTQC0I1mygJoGaBPZqCVx+edV9vk3ri+IfCtvbEo8U3bB+XWSKnjrpxNLQrq40NtTH59EBWAH73Vbxq5X8lo1Qrd3ot27eEuRbuzpb56t6oo5DhiGHtm/fWZpbNvDvmR2a2+i97HrR/9rXvhbkE2ILWeHcn9xyS3niicfL1268McAUMg2oq16QG1oBmK7BiEnEDkCKOPrbv/3bsmXzlqgVB9h78Qc6gR0gCLABDr24y+hwLrAKXGRNUI0mdB6ualM1x72BDkQVUhQ4Bcoy0w4YBJJzm7M5AssyNICFzDJzDpABqACrMvSQaOYH+ABTQC85IHcAKSBK13fXM05E26D9BsW8ZDwpHWDet9xyS9ReQ+C4DiBqHppPyPpEVl944ZSo15mdcAFjJMFnP/u5Mvm88yPDROORO++8o+DRO3fuFDqqShXIpDw2ABjg4x70Nmb0mADz9ALMf/GLXwqwyMbaN7SPLYzAPdtAZCClnIuARdYgfQFw10QuAPVdunQO0uyqq66M78kdAYB4oTPg3JjoHlmJ4ARIES+5dfHiiy8MuZM3EGwLJTIB+e167ul+SC9Al00AfrYy2nLbq1efMmP6zADVyIGXXtas6r1y/vmTwwZs26Rf3yFgbCVk+wsXLggiQXYPwg+RrQbr4Ych7bZFTTxz3LWrOWxGFhRCA/hubGwqby2sCFBbO2UMJXFproB9EgfmxU+T0ERsyEZGQPMFxyN0zNW8shad7bCAMTsBat2bT9ARIg8IJwty8X12Za9I75khQzbAXmUCInNkfLJn9yNX54gNiK9sRuRvW9cBcD8+JwfEChtnE8blnj16dC8vvDCrHDjuwPLySy9HyQgEA1898sjxoWsLI1XtyF5BYq58593SrVuXqBt56aUXl8VLFsZ1qoYxz4fs2CDyU6wxXvGAPZGj8SR5Z24f+9hflp/85Kettmru7Iy/inVIOvNEDiEd2BqSy31ci7zEjOxQbxzOzSZr/JP8+KDruDcCUfwjI7aJiBMr3Jt8sgGSmMIO+ISYQh+O5dcIHDFT7EDUIJT5lmsiAcVENu17fsFnkNFZk5X+3Q/B4t50g4whQyQLPSIYszSBe4t/7I5tiQlixsB9BpYDRo2KY/mJ2EgmCF1jyjINCH6kiyy0XCCZN39+2fD+hjiPjhBAZE5+bAbhxObYvLhjYSrjfGY1qlGrdikSRtajEhViDsLVIo77s7dhw4ZHbJMNSPb8VpyzACMWitHkw0aqMiULw0fEYkQTEtgilriNdHXcOytWhDzfmD8v5szHfO7+7pEZdbmdnM0jnxGU/Ovnv/hFmXDMhLALdk/25pf3pHdjp0vz9yzzt7jI/5YtWx6fz5jxXJxT7eBojjl6DoovVdmZjvFMzUUufh81Lfv1ixh+3733hF2yVZ+LEeZOv+YqhvApMnYt141SAIsXlZEjh4efikVKuiBNkc0W+4xNBnHsSGneHT6AHBUfENviiJqwbNui5/5Dh5U331wYulIvVcO/ahFyeXn77SURaw4+eFzZZ+CAeGZHI6k1a6NeqOcDf2Rf5GDeixYvju3t7655N3yaTbFb9oZs5iu/ve23ZcTw4a11Q8VDmaHkxa6cr+QAOTi3anBVZbIPHzkiMlbZStYGFq/pjT7S9izqkpe6nEhsurGg414yxV2bPRg/P0Bm8lt2nw3p/OavCFLxW5YtWXt2+I7NZcM5es6FAroQA9kMv2WX9Mz+2f38+W+UwYOGhP1dffU15dxzzymXX3F56dO3b/nGN79ZnptlV8j+YfvmrClS27qqhmjZrQ5ovTTR1kzQPbNBs+mmOJb/0o7It2qypIRTlWXa1NSxbN2mNJMM0t3ltdfnlqlTnyntG5tKu/qG2Drv357d5w2jlim6V0Og2uRrEqhJoEUCNVK0Zgo1CdQksFdL4IrLrpAOGqvn0Wu+ZbU+Gh5FhGwuW3L7/AkTo/t8x6bG2D5v29KueAH10rqz1LeQke3qqrqike2x0zZ55KqX4D9kA1ihl2G6YycS9o9DcRKifgPuAIqaokCQ7WcAkXFqKDB3zpzysY9+NLJ0vGADpjKukD3Z5AhYBFq9WAP6SAgdrgf017RlY9S7RLzJmgLakCi5bRZJAagjQ73UA91+V92Cl5U1a1eXT37y+iAHAAcERtbvA5qAC2AOkQE4kAnggxDzYo8kAJRc1xyAVQSEfwAmQIGgqzJgR8fLv6w1jTaMmVjNe9Wq1UHiAD4yZJBciB8ZHdu3bY8smyFDhkZ9TqQMAhXI8f/GeOKJJ5R169aWpcuWlE984uPloIPGlZ/+9CcB6JB07OOGGz5Vtm+TAbwzABAi5Pzzzyuznp8Z4IxOgDFZvQAx4sXYk4zxPWLtC1/4QoAweiVroJCcq2zTBQGGs5GE7JkbbrghyAT3A2ABfaDOGMncb8DYvQFE1yV7GXpsAeEAeNM74tr/IwfUwgPiFi9eFEQGgkJmjow3pIh7AKbZUIje6c5xyJOLLrqkdOjQufz4R7fE5wggnahlsB544Ni459q1a8oHPnB6kKBr162NrZu2nb7yystBPgDIxqLeKiJb86w35lck5YQJx4R9yuQaM2Zs2MCokaOiFAGCBpGgLmGXrl1inkA3YMvGjF0jHTaGKGEbbCG3ULNH8rIQwAbJTDYPUp3u6AkhwXbZCVnyIXNib4B1ZTdVx3g6cSy90ZUsM7qjU/M0HsSCaxs7W5blWXVi7xb2Tn7OR1AgaJ3LnvmUHyCeD7lXlT3bucx47tmoLUv+spM1GUMwpOx+/ONbIrOPPjdv2hIlJ9q3t2Ayv3Tv3rUMHzGkTJp0UvgUgov8EA+2xLM710VCGDt/o/fczq+OoaYuP/95VQOVTe9JCLOp2KL7xBNBOCIFkZjs0H0Q/3RvTggxOsw6xBnDjMl5fMK1bUGmZ/HIeHyPpGHTFXk3LMhqCwtiWW5/NRbZYY6jF7J2XXFEViiZibWITVlt2ThKvEF48T3xiV79TlIUeSOm0nleJ+tmWmAQ28yd3SGVjIdt0Uc0UGpbF/b1L//yL7HIk53ijc12akRy+p9MSARuZs/H9unGhphrxhr2zlZdK0tZINGQ04gcMcjcc2HL4g/Ckkxch4zJyD2ND9mEsKVzcjF/9xA3day3wGQbOj1kjVXysfAg9vFFtsoGbM03FteImtTLl5cPXXVVefrpp0KfCC0yMk7j428IUfZofGIaUtT96Yn9nHf+5PBDNoSM5NPOQ8LTkUUwNoNUcw3xDFnmeAsGxvbww4+0Ln6YKxlfd91ny6c+9b/Cp9lANuvhi0h38pnz+uvl+uuuK7fc8uMgwY1NbOTL5JbN7/iue/MRRLeyFOb12OOPlmOOPSbigN0d7NrP2LEHBilqnHzP4pNraghlYYpvsLXvf/97raUAIvt/9IHlwQcfDtLLAoh5PDn1ybL6XQ25tkYctEuiU+cOYdOXXnpJ+erf/u+QFZtA3oqTfNSiF5vhn8bumcXGyJdcxQYxU7wyZ37HHsUzuiEju1GQ++ZN/mTo3YWNOVfsveN3d8QuG37hucyXjNvzjP+KS7lQq76t8yxa0J/n+69//Zs4zrjZPZkhRdmecTueL4ulbIqvsR/2aBHUTg9xNN97zIfNOjZ3WdCj5xRbMEZELxs966yzy003/Sh2j3gOIG3N/fIrrig9e/WK2PLo44+FbJWJ6N2nT8SCNnXVjiQ7hYIE/W+2x+c7IL3yWT6fW+izGSdCdFfzrpbCTaU0Nnb4L6Rodp9XU1SmKFI0M0W9s9ZI0b0a/tQmX5NATQJ7SKBGitbMoSaBmgT2agn8OVJ0t+7zO7ZF9/mJxxxV6uvalK6dOwUpaoVeEfut27YFCSobFDFg2/3mzZsC6HXt3KXKGm1ujs//0GV0d7XCX7wgt7wc52qVzNWWf16Ak2ibN09Ns/MDVCEJNOx55OGHy2c/85kgkTKTA2gCUoAEgEDWV2ateOn3kg5Qjhg+IghEhJQaYbY2y4oA+IAKL+yAMRDvGsCN6wFN7oHYXb5iaenXryLZgCvAGCkKQACniCjACPBGhhj3nqRodtoGPBAT5gDYADTAsPEi42S/AUw+R5y4hxqfyDUy0hQkM9GQn8iFo4+eENda9NaiyBSVjQjMG48aeYCpn4cemlpOOmlCWbPm3fLmgvnlqKPGl3HjDiy20iM1bL2XbWpL9xWXXxXbLhEByMyPfOSa0tShsbUm6d///bfKmDH7Bzg0X1lBCFNjREgCo3QFnCGmkdfAIvLIPBEDZOY4YFMDLCQlMJUEmQwqf8v8YWNsLzJvhg9vabRVH7Khf98DkMA+sEjGdCubB9F+5ZWXhz58ZqwAH+I1Gy0h58iMzGVoISDYA/J9zRpNYXaUVStXB6l63uTzSocOatHOCZLXvJ5/flZs8QQq2WBFNm0pL85+Ie6HcPedratTpz4Z2U5s6Oabf1QuvfSykDuyD0mkYRW9sT1b6W0DVRNx0OBBrXVKyZXNAtLOISe2lWMGZpEryE9AmZ/4DXQia8wrM+ToK2upOs/fwD4S1HmAM5/IbePsHYhFkJmDazre90g1MmfPAD85LFr0VpAy9EjeiJXMEERCVXUd34l7AOpJ/iDCnSdD+aWXXozu37aBOn70AWMC8NPXli1bo6SDBQF6nzvnjTJ48KCyfPmKsn799nLkkWPL0mX08n4Q1/RlfGyVvyN26NXYZG/5QSYbDwIHuD711Gp7tc/SRhEfvmdTZJJN1PiEa/nMfbLRVJYi4I/kIv6QmSwtJBI/IHvEIvLB72wWRhYIZnHX53QoViB0sg4oIksMtejjb7rkQ2KWrC82Q++IJ4syruMzJBLbNDeENF2yI7+TFGWLuU3acc41Vv/YnkUs3yMUkY5ipzHkQlP7dvVB7ouP/EHcQrS6Ll/k07ld/q677i9XX315zFUMR0I1NDWGnWdNZPGEPvht1onkv3QpPsf23YaG+NtcHE9P7DNrjrJdOiCjJEqznIr/Z79KJlRbxt+Ibfc++9a3vhX3Ma6swyhLVNxmu5/+9KdD3sbOx56fNatcfNFFkS1YlZnZGpm+WbqDXHzGHskAuUnf4oi4bJ5HjD8yngXGxe5dh+3wXXZG7uRD5+RBTnwUqTh9+ox4xnj+8i9yZ29iMVKQfNhu7kYQl5GqruW89zdsKCefdFKQumIrmbJVsdbzjx367Zkqm5XtsiNkPr3alXDW2Uj4qbFjw7359SGHHBrPF8cavyxRYx4//qiIOxZN6E3ss5DDZlx/QP+BZenS5VE7fNq0ahGH7ZGJhaiHH36ijB49tHTt1jlizaBB+5U7b78jFv7IWmZxNrmjW+8D3/zmN8NmbrzxxoiTZJj1qC1Y8hn64c/m6tlGbnSCkLYjhZ8ZM70qc+A6MsP50NPTno4FSRnd4oNret5ZACN3/kyv7NP2ffNBoIpvZPbAAw/GuxJSlA+zE/GHjXj2+46sxcaMXVmDmW2SoQU8ZLN/xsq/3E+cF4/zGWWxgNz4ZbX74NDy0EOPxKIp+cm0Zmv/6+MfL6PHjInn680//lk59NCxUfaiX//+VYZotdpuL3u1CL9HPVEfZ81Qv//z9vnYjdTybmgtvXl3sxPickmKIsUttr/62pzy7LMzS7v2DaVtXX1kj+b2+Wy0FLXwazVF92oMVJt8TQI1CVQSqJGiNUuoSaAmgb1aAn+OFG1u3hkEqO7zR48/PDJFe3bvFp9t37Ejtib5naRobLPbtTOy5RAKvXv2iu927dwZpGhse9K1vnlXFN23/f5/yhStXnQbAwh89atfLa++Or9MmXJOAAsEgqyb52bMKNd94hNBMACNyCAgDHjKzB4ZVF7igVP3BnY1QejRvUc5/HBdct8JQJfbOgEbYAQxAqTlNlIgwfiz+7NaaLJOrr76wwE2cxsjEJG10QBJhB2CTnaYv7NTPEAA/ACLALnzgd0kRY3ZPckAwMymI1lDFHgFagCX1157PUhR15BtCFAee+zEGOv7G94PAGU74Xe/+90AtLJMzJlskRSaFf36178qTR0aghSFM+66q+r8jYgjo6997etl2P4jSocOHcvpp1fbqxsa6suWrZuDBAH2kW3AHRCGfEB0yFyzLRGI90M+jgFAs+aebDfzBvaQFL7LDEUEAkKSLHwOfJrDggVvBpC3HT2zbF3b8UgRxIAfoJX8AEfgE8DVZLmyAAAgAElEQVQ2ViD8ggvOj+OQGq6FnEGKAv7sCACWYQdgI2rIjPzNncw1KUHgAqMVIbklCBW6An5liCZIBlRdD0n58ssvxTFsQTYPMoTuNHlBQj/66GNhzzJFF7y5IHRp7L4nB+RT1bBmdunRs0fIn70DrcCurK0k2MgDqZdZeEgfdkEufIE858x5qwwY0CP8BPBEBCDVqoYYO4JoIQPnOWbPmo7u7Zjcuu/+CEJ+ww7p2Nyck1ujEdWyaI1BrTwgnK8B8Oo9IvXchy8iccmIDhHtfKnagt6jvPXWwnLA6FFl29ZtMV4ZohqHIBecoxYf2dHXWwsXlREjRkaMQFoMGTK4jBg5rPTq1TPGS/dIH4SIzE1EDxtGYCBp/SD4EV/miHBFQCApjDGzvS3amE9m7ZE7u3FteqEj5IPrki/dy/Ljx/yF/bA18mZ7fAKR4Zr0KC6JQ+wKAYWAz23RVa1FmXejw86RaGTNvl1XjGCr5kveCA4+zveSKPUZwiZreSI6kKNIcPfka9kci+2QkfibjczoAUlinMg3/sw2jR0pKrZmd+xtW7bGgoDtyBaE3FNcdIzMUES68Yqb5ur/xdbWhlNdOrfWoKQT47NtWUxFTLMhOhNXyU/8Zxt82xzFVoQgcout8ln3QmzyV7o2X5+Zo3nzD7JUUxHxq4u2azlf3KMrxxkPmfIdtuu5hRzjF+bg2XXF5ZdHxjpf5Sdkl2SQOMMPyYotmVPWBKVzz46Jxx8X+hYLssEW3fI3cYLes4QJ+zRP8cC293ffXRPPUdvoyUq84SfuT19sO8la8dCzzBiyCZJM17/50pfK/fffF36LdGOzngG51Zo83JecxPzsck9Gw0cMK6MOGBUNp0488aSwF/f2rJLNbex0bkGvauy0I+IMW0U6W3zyHCAzczpw7EHltdfmxPPv1VdfC5ksXLAwtr8r76N8ydixo8vmLRtjLLrQvzFvftSWFU8R3XyT/VWLNosiO5St8Eu2xx/FO3aKpCR7chHbxCbZzWzTPGTgs2F6tPiZ7yjiLwKW7OfOn1smT66anzmPvbi3mEKWfJ/s2Jt6wGySf/Jvz/Mnn3wq5k4ebMyY+RObMUbxlR2wN2NlNxZbxHHZzd5hRo0aGTYqhohB4iZboiO2wxf4gIZdxpcN/9Qqf/HFl2K7OiIXCcq3rrjyyrLPwIGRXXvH7x4oRx55YPniF78YW+rpf7dNQ8jNlrJJgHjWvN2TEDX2PevL7/m34yypyxata+cdskRNUdvnLVYhQF96+dUyffqsIEVLm2pXElJUHXCkKJvwHmogN/3gezU+YK9GQrXJ1yRQk0AtCNZsoCaBmgT2agn8OVJ0164draToMUcfWRrq60rvnj3iM9vmt27XWb5qrmT7fNT/2rUztqsBMJ06dIwsjZ07dkSCAJDlmNhe77O6+nip3vNnz+3z2XDB9krgQ1ME5Jbr2J4p2wYpajsmIAaQ5fZAmVEAADCA8PKyn6DTi/7QIUOjVqYttUgJREt28c5MOGP1NzDpnoAK8AokAlnt6tsGKZoZJlm/DwgBpJAJAAciB+DKbfpAJLAICMryARaQDoBXkqJAU9ZhA9rMwXdAGZCskYOaqo576aWXI0unakJTNWvRHMTvxYsWB5EJLP7oRz8rffrYEv3BAH/mrVPyoYceEg0/Rh0wohx5pGY+75cXXng+CKKmJk2VlhVbkfv1HRCZdrJEyCAyLVevbN26N2/em+WCC84LcAVUIQYA7KwjRx8AFlCHsAEY2Qm9IqWQC+aHuCJ3gA/Qcg7ZIHpkXfnZb799gyS44orLAzwjA4BdumJD7omQoTckgaY4iCj3dG2y//CHrw65szO6NYaqecjckDGgC8zKoslaa8ZLj8YmI1qzJgQFYixBu2ylrEuI4FHvMrdpAqzGI0MHcJWRZ6yOYX/Ixfvve6BMnHhc3NNWUCTT448/EfPKbGREtlp5Tz39ZNiS6xiX6wPPADDSQCbw8ccfFfM2F/JlV66FbHYPhJE5Gr/zydL8s4YichI5wM4BY6Sda2eJC3/zC7YIhPMzenNtcgLs6Q6JlnUFly59O+Z7wgnHt5an4IMWO+iCDdF7ZgIC8uyGL7Gj/v37lddff60MHjKobN+mfuuGIPg18qoyNHdHhig5qrcHLJ95xplBzLGhTZs3lR07tofM+Gg28XKdhQsXlW984x9jXMaOFDVXxD6yiKz52iWXXBy2x275MDIBqY4gIz8+KQ45Prvd82OEJFujC8SD8fnM3+Kcz+mG7zjeDx2xTTZsLK6NpEGisHuEFn91P/adNVBdk+587nt2SQdkSJ+uY450Sv+IerYs1oiZSP9sekW+xmS+Sby5lmvzLzIxV/dEAFrsyAxan+V2f/Mzz/fWrgvfl5mIsDVOtmuesvTcDynKpixiIHiNkT+4/wFjRgfJyMbEdMSsmIakMSaysZhgblnKhC75K/vM+s3IevfNhRB+iWByHSUTkKPIKD5iQcXfaleKLS++ODt0z34cRz9qJCMa6cn4kGBf//rXgzjynHL9VStXlgunTCm/+92dYa9kzWbYAb8hR7LLDNdcdKJbNoGEvPjSS2K+fMR9s0QL3VlYQAjbdp31Po3f33RugcV9xR2ydA3PT4SuLMfY8ty7d8RT5CbizvzIlbxtn//A6aeXxx9/rLU8gbmxZddAnpKrcfJjhDWdi2/i0Eknnxj1pJWhueaav4iYSx8aJnkuixcW8ZB/bHn9+g2tpVXE1Ntuu7W1TirZezbNnm3x8KDI4CWLakeBBonrI1b27t2z7LvfPvEsPuWUSeV3d9wZxLjx8CG+jdh0PeQivZKv+Gqxw9zYO79DtPMl9ihOWhygZ2MzbxmedC6eiENio8/ZBF+Ohbl7fx+N3ujdmMRecdtzDUnJz5Cdnv/KoZC7TPyKMB0Xuks7NQdxB0GKQGTL7s0OPN+MwTiNny+wkY4dLbz2iHmKg2TAD8RY/29M7k8GMp1dzy4bz0Xx9Kc//VnUFrUzQ7kV50y58MLSuUuXsJ+pT00v48cfEgRp95byQ1W5prZBila1RauaoPnTuj0+Fs+rWvV7EqKtB7ZkiirjVC1227WkuWd9EKC6zz/33Aulrr59LL4nKWrc/sUOpsg0rZGiezUIqk2+JoGaBEICNVK0Zgg1CdQksFdL4M+RorbP79i+NbbPH3fs0aWxfbvSo1vXEmWh2rQJUlTxfFtg1Q2NTqG7dlZE6M6dpUsnWWTbgxS1tg+g+Inu9Dt3Bim65/b5P2yvr16YvawDHbZAAplAmW1tAAiwOmvmzPKZT386AACQgRjILW5IlGyAAVwDmYgbwCMaXnTpWi666OLYouw8L/3Arhd/wMTfwCOAJzsCGQWM22qP7FOLa5+B/cvQoUMCHJmb+yELETqIT2QCYOn6wCAgnrUqHQ+EugfQAtQgERAViADEQWZiIVucC7AgpYBHNcmQouRsS3vW0bR9HpDVCASY2rB+Q2Q0ataD1AE0jjjiyLgGAgTAPvzww8pLL80u3bp3iW2FMh7Vq0RGyFzcuHFTALCLLrykPPjgQ7FdH5gcNGjfyPQDgIFmQIseAHwADIBHZiB+kUf0Rr5ICr8RUwlGEW+5FdF3SUJ+7GMfC8BFTq5Dd4DgxInHhl5ke5IfAhhorBpDbQj5AaFIHVlAMm2ATT/s4dvf/k65/vpPlunPTg99GWs2IclMP0Be5mI2owAs2QGiYf4b88ry5UvLqaeeEraC9HLc3LnzyqGHHhbyQCYg5dTvk80IyLJBYB0Rumbtu2XJksXlA6fL0poW86dH2+dlblXd6TXm6BlEjuuRnfmTb5s2u2McSAPyYgt0Rh6IPkAcUYWYIQ/zym6+5M7HEJruw86RAY5BVubWVzbN7vgiGQPKkeU0d26QQs5BgLN71zYWZCJZAOTIDSQQkO+6dGQ8MsSQJGqK8gXXZTtZk9Jc+TWyzNwQN0mmI/Q0ydE9nv/J1ouaoi1dyxFW5oXEQBLwD7LNuobOR/Y/cP8DYSv8JWuiIo6QBuZFjv4fWUJ+/BXR5vj1G9bHYgJSK2tNIhOQfHwZ0eHzXDCRGSxuZOMbcYq+xJokRf3t3nwrsz8RmeSK3HM9pJS5mSv/pmc2IUbI+sysW7qlLzIlRzGFPSNO+Kf5ZmMWsZJd0xn7dD2LBvSHmOGbjmHjSFH+Y5yZSUxX7NUxZMbvjFdmobnQnbm5psUN5Imxb3p/YxC1CD1yZTdRH3LMmFbyhV35jv0nqYPw4hd19e0izrIP85dtykeRo+TEzpA64o54x14Rd0qvuBZZiP+5LR5hnmQ+2SAKLdB47piP85NUMh9+LYPOvPiQepD8gm+xK/pG9Pv+S1/6UtQVRaZFhvzKleXMM84oTz31ZMjbHLJJoNiR/kdXVbO1KhOfvMjP31MuujCeLcYvxtEVEpUcHSdD0XNCfDIO2YieAWKixZaKHN8/dMmOPGPpPOMTv3ZvtiS2uw850OnG99+Pet660JMF4tMzzj3ZIZv1bKEX1zVm+sjSNspeQGG6yF911YcipvEZJJs6yu5tMVRmn2eo7D4+TM5ipF0SSfixkYH77Ffmz38zYqznkzHJFN1n4D4RYxcseqcccejIctnll8QzAFH6i//4eewaIUN2nU0VEfz8C0Ga9sRXPS/ZXpZPYGNkQbZ8wL8s90FuyHH+b/6uR47sVmyhz+nPTY860374Db3zcf7iGPJmT4hlpGhmXZOleapD7doIXGOzwIf0Z0fswDXNiS1XtZYnhJzN1ZiPPfaYkKkxmUfarfvRnWeuWGaBw3XFTf7Ab84448zyy1/+KmqKIozVePdcuOpDHyq9evcOe3/goUfLUUcdHvVGu3brFs+Qdu3rY3z/3fb5PRfEswN9Pq+y3v2e2+e3btsa3ewd265d+7Jt+85SX98+us+/8KIM1xciUzQagu7RfT63zycp+sP/8/0aH7BXI6Ha5GsSqEmgFgRrNlCTQE0Ce7UE/hwp2rZtKZs2bij79OtTTjphYmSKdunUMUhRL6O727Qtu5qrbUhI0SAyd8o22xLkY8/umhNV2+c1WorMgBZS1HkK4Of61J71ovI4L+pIlK985SvllVfmxfZ5L+DAHFJ09osvlk9ef30AAsQL4IYwAFyy8QMyDjAAFJE7yAZkWt8+faPuoG2EAILPARHjRhDYhjtiREVsInOQIojVKptlQDn77LPK4088Wr7znW8HcAA2EDhAG5LQ3wC5a9lCnqA0t7GZm62eiAb3BGiASQAGkELUmQtwDKTmNn7AAnhUr++ZZ54O8Akc5fbH/fYbFPKwDTEA2NZtASiRQMiATZtkvUyJ8SAYgXQNh9Qn3bhpQzn++OMie+dnP/u/AagRqjqe67S96C1Ezq7SpUvXIFo+//nPRbYk0pJ8kSVkAzQae2YTIpbozPyAJ0C/In27RgMi5EoSvkgRJAaZA3J0Byz6PLc1AsG2/rmGDrrAH6CIvHEfxAYiADkDyNGPe7MJYBQok3l5/uQLyhNPTI1zK50/HYQKW0J8ZWMa1wXmjYnsjWnFO7oaLyqjR48KggKA7dOnb3n99TnR1Apg1pTK9u0Fby6MzEVAXf1L3ZFlCMl07NOnd2Tyvv320iCuADxkljmYp7mxzSVLkI6lDBzYN+wLafDee+vKMcceHbaBYJw2bXYZNKh36IL9yOq1PZyNVLX1tsd5/IRcyIounps5t0w6uWoWxMbZhjE4BtBlR8b1yGMzy8knHh5kBJIK8M6O2c71j38YO5sFZMnMb2SBebD/Klvs1bAPc3h97oqIC4P27VLWrdtQjj76yJiPEhGyBtmD/5dtiHgE2F1r3rw5QVqaH5IHWaKJks/YlDHyCwsRZCz7ku8j65AWDe2rur3f+c53wgf90LtzkfHIEsSWbGr6VQcXMcvGp017plww5fzym9/8OsiG3K6ezZDEEjbHNowPwYBcEJvMAzlF/v5fVhk5Ia2SaGGTWQJEPDQX/pV1ipEsSH526R9i0fniCPnTIaKKrdIpsjTrg7pv6pC9kylimo2ILwhqRC2iDLkmnhiXmMZHkIV8ik1kF2wkCKKTjyEHv//970esRib5HGGHUDEH9moBYuvmLUE4/+M//mPomt0iga6//vrIFHVO1rJEtvF3Y3S+mLCzeVfog6zYq/lnKQ2/2Ql7Y8dk6BzEqYWOStavRszXmIlfG7PPzcuxdIboJUvxnd36LfadffY5QRC6rt0LFn/oVdxhX+TNd9ic4yzmyYJmo2T9umzJE08MYt8xCGm2x46yHIVnn/8na1mr7IFu/ZNde9WHPxTfIZpvvvnmWFTjk8bnmnRF/2RDj2yMPVoAvP32O+I5I7OSzNmq34hhMqYnMYTtmCO/VlKCrZDP8mXLyumnnRbPIPNhH/TN/viAuZg33bjGnXfeXU47bVL4c2SQr19Xxh81Psq0qMvKHqps8u7RiZ4P/vM//3M577zJLUTkb+JdwCKNRkfOMxYxjX4uOP/C8rvf3R3+L+598xvfLHf+7s54JiBFLdyee+7ZpU/fXvGM3bJlc2mobx+2KjPWOP3t2YVoNw/Z3MZuUZaviccWFrJGMnmx2SSjkctpg+wHKep74xT7PU9yMcH9kKKISbHM5547/Np7g/P4m/G7t/qpYpS4auGL3jxHkKJKMyBkkansOzOM+Yv47p3EeCwQsXcZxN5JvFch5NkBnbAZ8jRef7Md38kuFlMtKBgL35IRf88990Z5HQtB/JXObJ+3pV0d0ZnPzwrZsLcuXbtGHNQczfh27dhZZYD+p2zQPYlRx/2pRktI0campj8iRZVekBU6c9YLZdq056LuvfdMW+ezpqh3ztg631JTtEaK7tUwqDb5mgRqEqhlitZsoCaBmgT2dgn8OVK0vr6uvLduTenfp1eZdNLxQYp2aGwo7eralI6dOpWdzbvLtu3bW7vPI0Xq2rYJwOGlvmNTh/iuWS2peAmt6kd5IY1GTe0b/2SjJeAMwNPRfP78heWyyy4K4OLFGUFhC9/nPvvZeHEHxoE4W7sQjUgC2UC2ugEXCBggRtaJDBSNltRTu+SSS4MokQ0EADkGUQiYZB0wYAioSHKhqiF2UFm1+p1y2GGHBvjzAg+gAynAG9IBoQJcABFAkAwogCO32zkPUQG4AJVALQIKOWYuWVcUOZhNicjQ8UD2s89OCzCvvqFzERlVDdAVkQHk/uvWrot6bD4HhOjllFNODaIJaAbybJmfPv3ZaBw1YcLR5d13V5cZM6aH3BCisi9uu+235dRTTg/AilCkR92bZbCYny12QDcixX0QRUAY3ZkLIG0OADqApeuw+27bvi1AONtBXiCrZMRcd911AfyRIkkG0R1AiGhZtqyqjXjOOWcHWWD+yBugVtMHIBGQR4LKBgIqkVzOdR9zkPmqwREdkbWMLgQHHdB/EhuIH0CfPRi/zJwlby8qixa9WQ47vCLqNEliY8g5maLAuc7nR40/OrJs6YBt+swWb9vnNRuSKSYTl22xC6AWSDdOINo1yZRMEFaIFjJZvfq9ctBBo8qQoYNbawX6nj7Za26HNrckk9i2MSBVAfAE3VljkR8A6GpBIqqQLUgIhJz7IgrIk67IAelEbvwPqQwUkxuSyVZSvmD87FUGFDIOwK6yqBcFuaa2Z2aTIXuQA77n40lmGz8il02xNfcyP83B2ANC3dxkRydpyI5kNJkDPZKhY40LiaBR1o7tu6IBGbLO9wi0zIDlr1m7kc+ICeSE1DJndWGvuPKyWDxwHFvkT8irzBwXA8gm68nyCzrmBxYk6EusYpfGhlAxf8S1Y5AyCMCsy4rAJBOyyVICziMPxCp5misdWkwRNxCc9G0cbIt8clu3c8QR32WzGLaPDHQcQgKZ5jOyRPaJWWwI0cmn3ct11GYkP3bBBhEvyBIyMw5kGELF9cyNLDo0NgVp4lhz56/s0jxl5PvMfNzX/5uTGCB+sKmNmzfFtdi4+7AbtiSmigl0xaeRO2KMuEiPYoS4xk/4I0LWXJDWxuk4dqwWskUcpBudqiPJD5VuQfSYF52zMToUpxBTZIpMFWPN16KR7HK1FV1DbHpj/vzyqRtuKHfccXv4FDIToWo+/B55JcaaMyLTdmS2z4cQZ5r4XHr5ZWEvCHsEYj4b6dOPMdMVnfjNrhC/xqEeJYLXroHsGG/RzN98QHMhBBkZiU3szrzIhc3JdF29alXsmMjnFlLYYiW95S4EdsTOxQZjFUvZabv6unLwIQeX22//bbn22o8GqWzeCKv33lsfNl/V3qwaIyEAxRLEoPiCFPW8oVfPwKFDhpU5c+ZFvexZs55vfRa7TlOTxZp3yymnnFy6dK0amh1yyMHlu9/+ThDMWSfZfSyQ+PE3otb86YxM2Rx79ZsvsXv2avHQb3qWFekc8/GcyLrEFj/ESzZGfv7/kcceaSVF+Y65ZMkf9sh2kKLik4UZ92Vz4uHYsQdGQyl+ybbIgE+KkX78P1sRg3PXBf2zVbqwMMBPyYJ+2VvWfeU7/IwMxDW2LcbwJ37oeS7WKm9g8RWh/vd///fx+bUf/WhpW1cXW+afmzUzfPFTn/pUbKlPUjQyY7duC5/bs/t8bqNPYjTI0127Wv/5vsoKbRf1RHfu2lk6dOwYn9XV1UemaENDYysp+vjjT0Xd+3b1DdHU0z8LxGxsz+7zNVJ0b0dCtfnXJFCTQC1TtGYDNQnUJLBXS+CqK67a3aau5UUxis9XHUG9iMrs7NSpQ9myeWPp07N7mXDUEbF9XqOlNqXZGntpo2i9F1v/t7vaHt+urqoZGt2cG5vi7x3bt8e2+j/Uh1L0fndpaESaVvfzIuz8PbdN+X/EHgAI2COmdIv1ueYcL77wQrnyiisCZGaDCQAWoZFZMoALcIHYcEzVXGJZ2bF9R3nyyao5hDkDAICpH6AOQeQ3MAnIAK6AD5AOuCC1dpddZezYMTFGoDy3qgGCMjkBdEAPmZTdpRFogDdiCcCQfQHsIAmAi6pe6aqYg3EBI7J3kCCIsszwMt758+e1dG1/u5XIlRFqrjIUgeG1a9YGISeDAuj2o44qsI2INRZ1xebNm1u69+jaUmNsZ2QwVRl1myNbFCnapXO3yHRUtwvxq0wCkGosSABkBtCIiCArgIseAMA9mxQBqghV24/nzpsboBSAp1/AiowQdgBfkoF0SC4I40pXGwLUX3zxRa01HHPLMVklWQbIaVyBCHNdwBo4ffjhR8rll10ZGcFAJjsAgpFQWUMTSYPkYi/khBhHEPl78ZK3ypIlC6M23U9+8tMAfwg2gPzkkycFYF2+bEXUdlWT1ZzVy9Ot1zjoUl3N6c+9XEYOHxjgmU0YN/thx9GYYvfu0LG/3Rshot5r1RinV+k/oH8QeggT3zlfZiR7pRskFpIT0JWBlhnMrpcNdQB+RH9mfCE3kCDIPuOoaigOC6JDNlfWdPSbvrI+JtkihZBDdMcO2RlQTbf0R8/0rW4tP5Lpyw7pgOyN3W/yYUPkloQde8q6qtnN3f3px9jYK5swd0CfTSKM+AGCR3MV2dnmJXN35w5+Pyq2aiMLXIPsyUH8YrNVNt24+Mz1bJd2b5nVk88/tzzyyMNB0rFLx9pmilhyLvmIW+zJPXNbsmuRjzmSKx2xSbEmGwTRIwLEnJGq5sC/EB9Vs7ThIatKhl1Dhgge8clvtkQvmSEtRiG1css9uZkPcgchw55ci7+Sv3uSGb9zHF3Qoe/Nly0mce+aFkDcgy7YlfqhZC+GIdlc0wIVApI8XL9fn75BtCCT2Jz7sRF6FPPIQ5yxmIRkQoSz9WwIY/s8XYiR7AqhSJYWQLLTOzs2N/Ktai0fF2PTKM25FnlkvZkDEo7tsDnzc11zNHbf0xW9sOesv+j/xYUFCxaXSZNOCJ9zL9mIdOAcBLiMWAt15hk1aV94oVxy8cXRfV6szx0Arps1Ravu8CVsy7gteol9/MuixdnnnhPPDdd0bXLj4453rt9sIRcjzUEssfBj6z+ZWSxjJ4i9W2+9NY53TfEsMkKXLw+fE4d95llmjCNHjCibNm6MLExEHBsS58UZdiJO0CV74A/mTHdVeZCbyzV/cXWZcMyE8uCDD5TTTjs99MVf+KUFC/5HH94P2MHatdX5Yidbs6jimZqlEy679IryzDMyMmVh/zZ8lh7FT/W/X3ttfhkxYr9ywZTJ4csa9a1euSrIOz7Hxl2fjMjTvJH4ro9EZpt8mq951hsDspp9IP/ZC/ISYUtunu1iChvy/kBn9Myu6YadPT718dhxYjyun9nwYih7IA86TJs2JnHeuRp9WdAT7yxMGhP7yO7z7JANkn02WPM8Yz/Gxyf5aW7bpy+LCwhHOmTXYj8Zey6KA/5mZ95B7EhBrCLVxba/+7u/izj9ieuui3rz3tnuvvfJcuQRI8vf/M3flP4DBlR2qBao7NBdzRXB2VJSyTj8ZDNOcuW3+Qz0nc/8Y4/t6tuVtnVtS7v6+pCfRktIUaSn7fOzX3qlTJ36TCspqvmSLfTqiVbEaLU4r6ZojRTdq2FQbfI1CdQkUMsUrdlATQI1CeztEshM0XhJjBfF6idW7Hc3F5miW7dsKn179SgaLSFFe/XoXtq20fuzlLbt6qO2qBdM//VyKlM0SdH6Otsx/zhT1AttdP5syRT9c6QoUsFLNeCJQFQb0gs8UvTJqVPLtR/5SAACQE1jA6AAmPAin809kAlAAiICiJBBccCoA8rs2S9FLULAwVY3wM79AFlgzlgBAWQbMAQ8AkZVA5+6MmTooCBanJ+1SAEsoAZx5lgZF7JrXAdZB1DLxAIIgHNzAgARqDI3AFXkivOM0xgQEgCHsTkPqEB2yDIEuhYtWhwgzb0RmMYzZszYuO7UJ6bGtmuEnPEj30499bT4LTNI8w81Re+55/elQ8fG2D6vDuwtt/w4xoPUe+utReULX/hiOenESZEBKcuy2t7fWFojrl0AACAASURBVN54Q93UriEfAAYolBGEoAD+EJIAKtADdAGOjgO41q59N7oDG7vxIA+AR4QJkhKAREKZPzJGFg75VZlPB8V81KRMgsJxyLXc5oqUACCB0qoGa9WsCDCcMeO5MunkU6JRCttg887PLeN0xp5lNQGQCAffA66yHpe8vbgsWDA/alpq7KGzuWsjQA8//Iiy9O1lYYOycgF6ndAREnRFjxpFIQyfeub5Mni/3gEG2XFF8Cwq9fXt4vtVq94tQ4cODnmY21FHjY+sXv+vLmfffn2DjGC7gKs5I8iQDwghtmAOyCUgWWZi2qO/ge7sFE4vgDWijA6zLiuiwLWVonAvf9MHe84mYQgrf9Mz+86sZHNwLcQBkg+pUm19nxtjVD6AT+Y2e+exAbKkfwQc20JYAsR+gHBEifMmTTolFhX4HEJHV2pEous5XxYbubJp5Jrt7sgAZSA2bNhUDj3ksNjK7p7kg8jlq/zQ33yRbbpHEmXkCVCfN/ncct9994Yc2Dp/lqWMVGA75hfNzhYvjliE0CA/x9IBnYs1sqzp3bzclyz5v+u4Nnshb3Jnw753PaQNQsq82SW7dr9stIRoQkI6lzzFDDEwG7jlNlg6z0UpcU/8RMCQIVv3PR06X4whx9zujCBhFzIn6QORxWedY7zk4BzjFbOznAEf79+3X+gHKW3M5M0X8zN+zOfMz1zIiC2kr+w7qCqj4P+T8GFjMvTYNDKTPP2Iz+bFtu0yGDRocBA7Fo2QmHSAtGW7bInOP/rRj8bWaQsj7M8zCFGTNV+fevqp2MotduS2efJDrpEnebin+XmGibfZKXzhggXRJPChhx6MebmG6zs3smA3bmzVE39GSLJnRDO/ldF4/pQLWnc22L4ss5WeMr7SkWPNh0/QPV18+ctfLo888mj4t1Io7MC4HCfDkG16ftG/uJKlbcg1icJuXbuWtxYujIx9Os3YIt6zQ3Iwf/KsmpctjGcYXdJJl66dyymnnhK7HS688KLWZ5NdCTLnPeO+9a1vRVNANoTEZh8WKmX73n33XUGu03HsnJisadXdUSZGrL3+uutjYXPjpo1l3TpNh9Qr7V1GjhoeviXuqGlLP1mygi+JBa5ncYHtrVmzpXzmMx+P553zkLtiAmJZLKMnz0nz9fzyrkFennNk6lr0QH/kyY7JwLNQoyWkKLmQj/llzOB/4gy58nm2iGT2/POMQoree+99cQ5/E8d9lw0JPfvpW6wgI+fyHf8vRrMT8/W8YhN8wJi8s7iO8fpM7LH4IsNd3GIPxitW3Xnn72KMbJauPNMvveyyaKKJJL37nifK+PGjo75o3379/gspGmVd6upCXmJ7lnlxIBt2nz1J0awxn6Sot1CkqHim0RJSFOlp+zxS9Kmnni0NTR1i+3yNFN3b0U5t/jUJ1CTwpyRQyxSt2UdNAjUJ7NUSQIpauY9mR6WqCZr/dIsvpTlIUdvn9yRFs9FSaVv3X0hRmaIICC/lOoxGl8/m5rhDdr2OVXpboVq6z2cR/ew8msRsZpvI1AASZGEBB4CpbXqPPfpouaZla5sXeoDGNk4v8EAuEG+7ICDsWoAzIAPAtK9vH5klzst6mMAB4ALoA4jIFEAwGha1bF+WfSLjQ/bJgePGlKuuujJAZGZSARvuIVPU30mKVlvexgZAAlSBANlPAKXsHvcA9gA9YFKmhnN8h1QBdmSmAHGII9kf6hoCOgg+RAJwZ9u8a6hraZ7bt8m+Wt1KxiFaTzjhxJgD4gApq7kScNrUoaEMG7Z/1AlF9rgXQs+1gOhOHbsEmSQjEhEh8w2ZQW9AI70Yl+2lgBhCBYgCyM2VDp597pUyeN9eUU8Uobm7NAfBB4ABkHTkeMSLbXe2jQLqCTLNF2jr0aN76GrOnNfDZrOJBACN4EIGAnQAOiAPOAL/jgXi7r779+UjH7m2zJ0zN8Cz8ZM/3SOoAVw19IwLOYUkkAlHp+a44p0Vka2E8JXJg6wAmOni0ksui4ymRx99LOwLaaoBE5nQZWauyfZ74IH7A+QCysZs7q4LJJsrMKsZB0BIzsjgZ6Y9HeMB/pFIgDR7R0DQizECq67nfubkfDaNEGTLbARhhkTzOQDPx5BrSTID0P65RhJhSMrMlkNIsWnb682BnhA7dIFgyq3d5ONeOR4EmTmyB1nKSBKyAIrpit0gcavauCODpDRec0hwX20r3xy+7XP+RO98R71Z97ZNmkzYMx83dttulW2otuhuLWNGjw1CK3S6YkXIDxlHhrZ183/X+qdv/Gvp26dDAPWVK98thxw6rlx44ZRodsZPxDs2I0YZjzjhmnyEXJChWY+TrVU23CP8h23TddbwEzPYKLkZMzuml6z/mTV0kRVZ4sB9+DRd0l/WpqRX40Ly0SGiPJsOITnoj+2YpzkjLrP+pGsYn7jDzpA/yM4k1snUOMmNnDMrkM+JpVk/09/GqWwJ+WQjq8b2DbGIQs5sCSHDfx2jhARC2DXThxE1ZOMYdjBk/6ExZ/bM98wFKSrukx2dkBtbMQafsy3jOOuss8vwYSMi8908fvCDH4Sdm5sYTUdio7HxTdenC7GdPVR1XB8uZ519Vnzv+rn12W9zQZg5h/zUqEWaI/PJy/Z5uxz4v2MQrYgt12b7non8nd7EdbFJXVW+xd5kdR573MS4D/kgXKuyEGuCtGNvYi5bdj/38DwT2+y2sCDI1pGiFpfYqjlUpVzmlgkTjgi5iQmeQeK469Md2Wy33bp//1jc4He+J3/PJrHWYgh5uh8dkdc//MM/BNlmgeTNBW+USadMikzZCy6Y0mqj3kVsgTYONVg1WqqeL13jvg8++EQ544xJ0QiQ3MWM++57ohxysAzfLeWkk04uv/3t7aVL5y5RmoWPKQezYsW7pUePDvHMNl5lb771z+zgrJChOMi32XfWqfVMJkuZmJ7FbMdnYgy7pRe+zc7ZY9aOJS8y1bCJLrOWNdIQaYwEF++enqb0wqnxDmrhLbNx6cE9jE1s5L86vBsn26RLZQIee+zx8MvczcB+2JfnC52zffacdUUzxmYmtKxaz0NxxHPKP7FLPGJT/t97Dd2yvyyh4hj3976FHBUnPPM9uyaff34QlZqK3fX7h8r48QdFpq3mS/Ge17bqKt+8syqpUNe22qGU5CffjjfPZovy9a2fR736lsabsYDTzrtnifqlfrL7PHtBgL70spqwz0amKFJUlqjPM1PUwnyt0dJeDX9qk69JoCaBPSRQI0Vr5lCTQE0Ce7UEPnTlh7waxpa1KtfT9qKqy6uMT6Totq2bW0lRNUVtn1dTVIYoqvN/2j4fjUtc1x0AvDilIl2TFM1GS3vWktpTIV6aEVFeqnNrKnCZL+FIUd3ngQEAJbfmVlvL5weABi5kdSAdgA5ADfGyc8fO2Aa+7777tQJaYBxZAQgk2Hn88SfLUUcdEeSQjA3g3fVl6fXo2a184APqbK6Lf9m0wMs7UApAIihy+zxSAjGHQDBnZByyAIgCTIBw40ME2HZv7n6SBJG9AqgCvkgm2TKIDd21Zcj6ftSoA0IOan05v0NTh9g+L9PGvNaufS+IT9d84423y/Dh+0bTn/Xr3yv7DOwfBKlMX9uDq+28c6Nh0FNPPV2OOByh9n5sPzNXgA9p6L4vvDCnnHDC+MjMRIgBkUAVkIxcNE5kC7AE3Pk3cuTwsm371tALewG8EmgC6YjFJFuz0zn5O9Z4yUj5gq985Rvli1+8PoCUrLXPfOYzIXtAEwh3HaQl3eYWTtsllRHwHZm7X26N9x1wrFkEsgKZgXRGcgCsCEmk2kMPPhxEC/IBYeTH9kKdecng9tvvLz16NMYWUICULdAJ2bsWEgEhR2aAOsJK5imSBtkL/B599FFRt9RWRT+f+tQNAYyRJ7JONWgyR8QLYou8XAeZSOaONXc2aP4ISSS0jCXyc7y5mj/yDRGJUAXwnS8WIP3ZKzDPzv3NH/lnNgdj29nx3lwRUnQPNBsbgM9mMitJhhnZ7rvvwADdZOB8cjNG55MlP0ImsHmfIRbJ76CDDo6mVs27moO4YYdnnHlG1DNmB+3b14d/sW2kgHILyCoE4KGHHRKZvFu3atIyMEjv3PbOd9kpHzR+iwiZuY1QZl+rVq0v9fWlNDZWnZSRH36zN4SKv+kZgZXdusnBfFyD7vzNHhAJSAj3YQ9iGTkgc+gOEUMPMsbEisz2dh8kmXHTI93SqzEgoYyBHaiVjMhB+JCl780R+SA2IlqRNnydL8iqtlDDF8idD7MP8VO2dGbVIpH4MLJLXGR74kFmByKkbdfPjDX+oT4nOycbJHanDh1j8YiejJlP+HHsTTfdFHMXy8Q89kp25sX/gywdZRvvfuEv7ktvSUyTnbFl4yWEYDb8QnTa9tu7V9/SsWOniL+eK66xZYstuiX0O2bMyCC7yOHFF18t11xTZa3fffdD5dBDD4g6lYMGD4r7JPHofnRDX/yEjunMFn1jM14yWWKh69RTy/333xfPEyQi3xPf3AMZap7+kat6oeIMf3U8mx08dEgcS0f33j+tnH3mxJgjYlzsCOJ4SBVPHMNf+Y+x2D5PBzIO+acYIs6RuQzDJOZDT506xRzU1kS+G9vaNWviuS5O0aEfdmOBhE1bxGDLntViBqJUHCFr+pZlffY5Z5fHH38siEyLnEjO9es3hE86jw1MmHBMyMwzzFiUWrBbxLZ942IbiMavfPl/l5///JeRmX/jjV+L5yOd8ysd7hGjAwcOKN26W9jbWVasWF72HzI0FgrYcnZkpzNj5bvf/va3wybZPXtj4+RQNdo6O55VZBuN91asCD9BHDvH9TzPyEoMcAyC2jH0Kcb++tZfR6Yom0ZUukdm9nr/8Mxh//RusTdjKt2OHj0mSsCIi8ZnTnzac5fe+Tyf4vOer/TGbrLWtOe4eKgBHf9lf44ndzHSPejDdY2ZT1YNs+4MP3EP13VPx5IFovivb7ihbNq8ObbPP/SIBZTDy+c///nSvaUETNt2Lc2TduwM3WjQmWWbMiO52k3k3bEiS2PZvoUUzd0CSNHqX7s4rr6+oWzdtiNIdAQoUvTJJ6e1kqKZKerdxb8gRFsaLd30g+/V+IC9GgnVJl+TQE0CtSBYs4GaBGoS2Ksl8JFrPrJ71241PZvLrmYb4quXzyRFlQvdvm1LkKJHjz+81Ne1KT26dY3u84rp/7lM0bYtBe2Bp+w+n6So7vMaLVX1nf7wkwRpErRexG09REwgBYBXIEJdsnlz55bjjzsugL6XdKAYAZK1xyrwsyIIAZ8DUUDqs88+V4btPyQA8fTpr5R99ukegM4PMIFQQigAjpMnnxekBDCJGABKAT7ZsG3a7i7XX39dAJck1oADpBrQhIgCGBBBwJHrymQCloAPxIhMN8AKKSrjA5A0FyAWIEYcASFJkhqLbDwg6Xvf+26MR8agRgzO7d9/QIBr5Chg9eMf/bj06tU7ttWbg2ueeWa11R6ZBACef/7kAI6lTXPUSl258p1y662/CRBcXe+tAJpHjZ8QzamQccaDeCBrMiVnRA7CKslchJmxVBmRDwRYzu7jFXkyoezYuT3IIOdnIxvkAUAGKNKb67l2NnABpkaMGN5SM7IiMzPLL+Vknu6H0ECC51iyJiV5k6Palq5Nt8AxGwMg2VgSXIg6gNg16RfJuGHDxrLgzUVl/Pijg0CmQzrNbKt16zaXzp3rW5tMGfvChQviGPLyQ7aICEQI20AQVKTH8LJ5iw7ynQNgI/Y09mnbttr6jyA66qijy/Ll7wQ5azzmiKxl8/RCRlk3FsCvmhktLsOGDYh7sJWq+cx7pWvX9kEQdujQGPLKGq/IO3qgUyQJAgJw9w/5Q2bGxyb5LRlkLdPsZIwIoHPknR++KpNbk6lqa3+1vRcgR36YW3Z4t7BhDmKA+yDukmzp169/WfPu2vLOOyvDPviJGrXDRwwL4m2ffQaUX//6Vy1NzcxvaywGICs0eFnz7pqycuXq1hqKyAgxhvwyaxSZwSeNH2kD9LMv5J4MQ+QG3cm8QzjRvW3kiEOfsz8+bm7kwgeQIfTv2mRqrkgI8+QHuX2eTSLMZaEhksiIHpEySexrIMauECH04Vh+5XtkBTsWa8iRH7k3O3Bt+jJe9WbND5lGtggxGdpZfxcRKW7wzaxr6T4ILvdBWrimDH4EndjnPoi2XEhwXdmNCGU6dm++3aVT5yCvyIt8kD4+pz+Zjz5DLiJvkDHmmkSJ8XTu2iXiK58ybt/bYm7O/IruxHN6IGvxGEnEV8TDfQcOigx443/++ZfLoYceGHG6ItJeDDLHdzIbjdG55m5r8KhRIyN2nDf5vJAn3Vrsytqj5sGekOHGpHalZkhZpkE9zrPPOqvce+89MT76pw8+Jg55VolrfIqfkZOY5bpVluoj5QNnVDVe+ZYMXw13LFCRDZ9FlBs7O3Bf/oxUtJ1ZlmG1Xb936IxPIouRr+7Btj1P+av3AfHC9nw1edljp44dy/5Dh5aZM58LuRs7m0d4ikP8zXHGj7hDnLIZ16Sbrdu2lP2H7R/kpqxDuxbEQO8DiDpkrjldc81fhN40E+Tn7McC4NSpT4R8cvfJkMH7l9Wr10Tnec8oYzL/Kq7bedG57LffwLJj57bwVYsyo0aMjLlmlrnrklU+0/gf+2KHxkyW9MsG2bh3hKz96VlqQQFhiyxkD8hnfoVUzDqlZG4+dPjk00+Wq6/+cDwfxVR6M2/XZfd04V3AvdXJ5R/83+IUUvShhx5uJWjZrblYqHAPcYTNZLMiMYbsxBv6sHvEvOz8yCxfcYrNik2eM2K/sdApe8oGffmOKJ6zW00RxSeE6yWXXlq823k/u+3226Pci8VF3edjMaa+IjF3bNseMVttn3zn2/Pdr3pPbCnl1LJYn5miPkeI1revj/fQ/0yKZqbo009P/yNS1Oc1UnSvhjy1ydckUJPA/yCBGilaM42aBGoS2KslcO1fXBuZokmK7rlSX2V27g5SdEDf3uWoIw8r7dqW0r1rl8gU9TJaV98+MkWtumdN0Wy0BBSpKSrrcJd6Uc1VM6UkRVGwMkVtZwJsMjMgt9I7zt+IPaTo4sWamJwawMyLviySu++6rxxx+EEBKLycAyOuA3AA4pm5VjVWaQ5yBdgD+E+ZdEo0xVFXDpD0gyQC5Fzf+IEM5xoDQsK52XRm3LgDyxtvzit/+ZcfC0AgMxExANACEQAqEJtbK13TuIAqZAFghgACVl0fMAVuAT2gJjNCAW6gSLZr1GLr0iWIVbXs/u3ffhbgWV1UJCwA1a1b95a6qMPjOr/8xS+D/O3atVt57DHEblO55JJLA+Ted9+DZeLECeWCC86P7cyqIYwcOaKsXbsmQCcSCOkkq+Sf/ulbpWuXzkHkydLr3LlqcGNe5kk2CDWAjSwA2CxNYGzmaOzIJXOTybdx44bSvUe3yKIB6gAyIBYpQReIMGS1TBaAEIEjawaZpg4qoHfFFZcH8VoR1TsiGycbo5B91oK97LLLghgyNtc1fzp8+ukqiwuodX9Zf+wIgYMoIF8gkSychyQBiNetW1/mz1tUDj7o0HL/A/cFOeD+ixYtLV26dIiMz7ffXtLS6GR3ANRHHn04atuZq+zsUyadWu65596ybdvWkJ1sJo2TgG9bwGfMmB6NiEaPPiAysHRsnjTp5ACxvXr2LuvXa4azM+QHeCN+2AhbIkNkJQDM9o0NeQYYs3/EHNkApuzcuX4QWwhg5FpVjmFo6BJxg3gjE9dAvCLMMmvI9fhR1mwF/PkkUiQzoxLsy4jOTNEJE45uzY50j8xKNB52ZdEgu68jDIzFfGT5PnD/Q1Evl16UkkAa9+nbO0gxGaj/8R//HqQrItP8kaIPPPhAOeCAURF35s6pOqrTqfulPSO3jNU5MlwREeZOnubC5mXoIqSzu7vfbNT12Aw/R1YjB8mLTZqbOMJGXQ+J4DwEl1jl72w6hWDi5wgTfp1b5Y3V9REaMlll9hmPvxG7xs2++A+iCpHJtnP7O9ug06rR19LWLC+yZSuInU9+8pMxd+fRt/lX9VsntdY5JXN6MTYkuu/MmY/l4g8SWzxmF8ZrPll7GAFk0cxiBdIQ2Yj0MAbzECdcx/WNAWmGWEOAmr/xr1y9KvyLXvgueYsJYirCWB1h8TTrkmbjqErevcsBo8ZEkzRNcfiGmOzafsQARJaxi2Pkltue6YheFix4oxx6WJV5zR+ME0kp65KduLd50btFLLVMHSMu69x+7jnnRJkSsiEX+kKM8x2xEtFLj8jMJM74KzsJ8nHSyeHLyF96owP+n03tyJs9sgn35Y+23ZO57fOeuzIwHW8MU6fKch3SUiJiZcQ58qdDMVacRE7HGIYPL8dNnFh+9atfxmKF4xxv/q7v/93XvPgrnyKPrG/5/R98rxx/wvHxrNEEkD2xS7WwFy9eEgsJupt71rCJPn36tpbyqOJPVT9TPLCINuHoY6P+snrZd911dyQBrn53dcQtxKtyLb169Si9+/QMgv71118rK5YtD10YH9siR/Mjaxmk2aGdv/rbc9sCg/k7hh3weT5Nhkhci7bsDCkqU9r1+aZxsHNxnlzcc+PmjeXaaz8S9srHxM6sL4qcRbDSEfux6MnmybeKFSPL9OkzYv7eDbzb5EKG78mP3XpWigfiDfnSVVVbdm7LjpUSZLX7mpf5iTWZmcn+xYIsucFPxPQoodBClGZNWYsGH7n22rJl69by1a9+tTz6+GNhE2qBd+zUKfy7vqF9+Jfu8/ytuaWZYL4D5vufmJYZo0nC5nOMPSJFdaDP7fOZKSquIz/VFJ0x4/kgRZVp8tl/JkWDd22zu/zr979b4wP2aiRUm3xNAjUJ1IJgzQZqEqhJYK+WwDUfviZIUcRCS6JoyCNeQttYpd9VdmzfWvbp1+ePSNH6dlXXTyzan+o+jxSVUblzx47oPp8vt8iLaNDUpi62O3kBzgygPUlRnyHTbJ9/661l5fTTT4qsBC/TSNGXX3qpjD/yyADbWZMRiPRyD9AjhpBlXtqrphJVhlx0YO7ZK7bOIzaQTNmVHFHhfKDOvYEeWSe5vRDIqzrW7yoPPnR/6dWrZ4AOpAEQYvyuDygZQ5KixgXM+s71yAIQAogAcMQqUhSpaozAE2Dtmog89wS8gB8EDuB5003/GqATQZMZen37Vl3rgUhZPk2NTUGUbtu2PchFpIKOw7I+ALaqxujx5Z13VpS6dm3K4MGDYguy7ryAoUwSBN6DDz5UzvjgWfH/mi1p0ABc2t4IqAHNxluRm7Z09o2/c+um73ObKZApa9IYOndpCtBPPkgHgAwZklu8AdWsJ4l4cz3k1YAB/eM3Uo3syJMOyTJBOVnKTEJYIA7p1Gd0ghh75pmno6GRezgGMMzGNmzC/LN+JqIQAJV9RLea9Lz5xtuRbYb4Ir+2dW3Kxi3N5agjDowGXGoOyl4ELG2Bt2UTQWOuSC9AHhFCbupebt9Rbas/9lg2sb6sXr0qiL7IsJ39Qiw+HHLIwdG1vkuXbmXVyrVl/fr3W7KF3wy7Jef3399Shg8fErYLiBo3u2ZL7CobhJAx30NuyYgyNsQFstM57AMBkaUrEDFIDbIkH9eiE/YJhPtBymR3+sgEKiWIMmQP3fBVczcvRJ2aosA13bkGn0Fi8nHXQooC5IgEoJsOjXPYsOFl8aIqM7qurm3IGvHx1qKFQTqSE6JfDdZOnTqWHTt3xAKHhmLGLRao83r2WWcHaSE+pL9n8xVyYT9JFMiq5lMIC7V7dcm+6y4NVU6LcbN3izZkiPQTM5DZ5GxOiAnXQ1q4RpKl7IdM2CX5GJvvnJukp/mLFQh6NolsQxQiAtmTa7sfX0DsOYbfIBjpRyzNeYkZYonP2BZ7SFJUJi0ijR3SH58UN8zbVntZlq5N70ghOjNXhJnFG/pBAMqmRVqxO/J1b9cQu+hTHFNTFEFuAYJu2Cu7Q6QgRZFQbI8+1ZfMxZVcvEKKOg9ZlDYuJshURHSaB72wIzJHCrFd8rZINGTwsPLjH99S7rvv/tKhQ1Nr5i4ff/fd96N2ZTa2cw0Eufgjbp144glR11KmuzHQOVkgw8xbph9ZiCd0KsbQF70a7/x588pZZ54ZNUXpgP2RDx2nDj1TxGs/5G0umcFnfsedcHzoNmtV8w82TAZ8GMHH1n2GxEOKIoSr8h2bIt5ZMOOH7JIdsAl+jwhzPJmxTXFFXEVAxrb7QYOiHiS/s4jDt9mve5I7HfNTfp3kv2dfZpDOeG56ZGzbfi/rm+7Z1dixB1bvI83NsQCmDAx75WueVXTDZvg8mdOFax55BDufG7VHldXo0R0B2jvimqx0CyLDhg0tA/bpF/7xta/dWPr27tP6jHJNvsaGkeF8ULzzTGazPq/qOFdZvGwSuUjWnuf0dOONNxaLb2yGHzmPXrMMjOPphe+T/ZKlS8rpp58Wuk2ZV8/GhSG/bGKUJQ/ojZ+zMztBZs6cFe8d5J/b7Pm7GE0XZJMN1DyDfEYX/kaKer4pjWOhRXwxbjHPj/Fk87P0AfPOBYbsBJ/vbuSClD/zrLNK127dooHjI489Gs9K5WyaWpomNTRVzwSkKNvwbhgkZ0st0dwez8f9ZG3dzHhll350ns9GS+aYpOie3ednzZpd6hsaWxstacC0Z6ZojRTdq+FPbfI1CdQksIcEaqRozRxqEqhJYK+WwFVXXPUnGy3t2iXLc3uQorbPyxS1fb6hfbtYod/ZvPuPSFEvsnt2n2+nE+iO7WXH9u2tmaJxTF3bOE/tp/9MiiJxMqPUizDCyDbGBQuWltNPPzEa7wDrP/zhD8v0Z58tf/XJ6wMo+AG0AYoEWNUW0bnlC1/4fIC2rN3pmps2bi4NDU1B8gF/CITY1rVjR4AcYBxBB+ABMwglJACQKdti1qyZZdjwoZGpCJQBPra7Oc/WMc08ZIJmnT8kDxAi4wiRQS4AvcUrzAAAIABJREFUJiAGaAMlyFsETHa59rlzgENgJwklRJrxauCjo+7SpatLx471ZfPmHaVLl6ZoOLFteylduzaW997bWvYZ0DuI0Mcee7b06dOlaLAAMDXv2lGmTLkgsiBvu+3Wsmbt6vLBD34ggJEu3YhAXeuB+7/6q7+OzCpbHYHULVvUu9tWXnrp5cg0AaDoa+OmTa01VjOrBIFErgiBOXMB1y7l7SWLYzvjhvXvxfZ9JALQRzZPPvVkbOuXWQOEIUllltITgsVvmU9IBGAWYUIvQJ9zkDdJcCEsECwJuhB07i8Ts3PnTgFwkRLm6Dv6QggZD/AJqCOiEB1ICfdnE9u27Si//MVtZcniZdEwSo3TdvUal3QO8rJq0vLLcumll4RNDh4yqHTs2CHAMjuN5i1r3wv9jhk7JkhRAJD+jz/+uLAJ2Ux8QfYuIrRHzx6R3Tp79ovltdfmlIb2HaKUQdTvbdnKaNwAunmzc3NFbCHByAQoRgwhLyYeOzGAO/AvU4qPsHH2TaZALl0jQAFvdpfdx2UPr1y1MggZ4JaNIuUA6MyGBuYBfjZPP4ghhA/Af9JJJwYRrdYn3QDhsSW6c+e4l+PJW6YjfQD9CCbXqhr7TCxLFi+NhQ22oVHYsOHDyr//+7/F/7Mf2buuQ7biSlXz8MHSrXu3sKE333gzMsvolG06xoIE4gnZgDxA9rk3MlAWGD8nYw3IDjxwXPn97+8J2bKh6piPxgIF/0QIyFzUKAspKp7Qt/lW9V0PCxtD0hknOydrOvG3rHS/Xd9YkHLu7wfZk7YopvqczsnHvZBg4ks2wUFsGReZsqlcYEkC27joJRcv2FTWOZWpxq/YCJ/jy3QuJoqN7icrTh1Rts1uzIkfOsa5CDu2ZdxkI8Y0NTRGlhtSlMzZp/ONWeMWPkQPbMh2etczRvKLrOwli1sboPkcMSPO2gaN6DEn/sQffI5wEqeipvSu5vLS7Fdjt4BrLVm2tkyccEgQscbLDoyZPmxd9hmyV+a+zu8y92Y9/1zIHAmlxIaYROZiNV9C1CLYyEWJBc8sNsjWly9fVi656KLywP33xZiMzzNAbPE884xjZ/SQTaTIwv3IFFF96umnxfjdl796Nhpv1mdG0pEBf/RsEgdsn0fI8SGdavisuZq354sYhLzNbGREvx8+SB/0am4HjRsXZPydd9wexCEyi7yQrp6fmZ3sPDJg04hy8cd3Q4ftX7p16xJzPffc8yIuir90O3ny+fEsNlbj11AtGyU619+OvfLKK+K3Z/ic1+eWV155NZ5zdjGwbyS6+Bdb5UeNjEWm+W/MixitkddBB40r+wwYEM8dehEXlRDIOr5qlSImyQKRaYGGPbnmsP2HxbOPvJGl4hb78JwQA82LTbsu2/FegGDmg0oQHHTIwfEOIO4gtulQfJBRy6/FOsfSGXsle7KkS/oXd5G/3m/4pec5m+CHfMs7EJ0Yg2eo8+iLv5qDmCablpx9ng0m6dY996xDyg6RuWIUctgulTfefCNsIe1L7BYfDzv8iNKvf//y9a9/vdx7//3lmGMmREmRJEUbOzQFMblty9bS1NgQvvffkaK5GBAEaEud+z/KFK1rWyzo17dvH/EsGy3FtbfvLC/OfrnMnPnif8kUZfNZU7RGiu7V8Kc2+ZoEahKokaI1G6hJoCaBmgQqCWi0lN3nS0ttz6zlpFt8fX1da/f5CUcdUdq3a1u6dencun1+t4L1pZRdu3ZGbSiABinqZR9YaahvX9oprL9rV9m6ZXOQDl7AZYmpO9WuviFeULMu2J4F9vNFGVBWA23RIo1GTolMLC/MAOYzTz9V/uqTn4z7AiEICKSac5EEQAGACKx4efdyD+Bng4lpz8wo48YdFASVl3NAGlkCVNiahriRkQVwAhvZdAZI2rRpY1mzZnWZeFzV6RxgBXrMG/EDIGRHaKAWEEGS+A3UVF1+Xw4SDoABjLKxAsCCPDCmbFaUGR5k5P6AmOO2bt5SNm56P8DY/PnzSkNjY4CgffcbFKTpylWrS1NTx8gsmT375bJeo6RCr1vKweNGlssvuySIGUTs3HnVdls6A2CREMhPgJa89x24X5ASSIDNW7aWiy66ODLmEBjGQgYNjUjZTWXsuHFV04bHHoutyn6A5tVBFBxW7rv33tKxsaG0r28XMpAZ6XjAy7bx/QZV3egronp7ZHohD8xRRhPgLWM1t3Aj67LLOh2SEWKB/hF2MngAtwS3by9ZGnUFOzQ1BSGBQPS9be5kAYAie5CC7ALp5ZqAJ+KCv3znO99tJaiQVr4/7riJQRyqy/ijH/0owKxt8WwMMGaD7AFR9sqrL4ds3QtRgoBFhCKFzNvYq2Ypg8OmfMZWHFv5KVvoHDaLBKAXZBXSCdg2D/eSBeZvxBjwSz9spLGhsew7cGBrJq1r+hwZhpRNMsYkk+QB1M2jU+fOoVfEqDlk8xzkANLFGLIjPT3Qn7kguKot/VUDDdvcs6aoc4F74zNO1wHqjSe7WNOT+/ML2c/pJ/wKwffwww/FueSN4DMf8cY1ZbrxVXJEgCDpsuu22GSc5ES/2fCMHLPcAoKEjVcNXDqVF55XHgM5Mrs0NTWWnr16BiEue9xYNC0zNwS8eYtRPhuwz4DywvMvlP33H1769ekXcYv+xBp+xObIwviQYFk+QAySPYq04CeIDkSfHzHN57nNm00gkPhMZi26vs+SmCRX10EKJdFJN753jnjHZsRSsknyVYkJ+kVSsAuyQxKKrWw/sxSRuGyaz5G3367tfnTI3sgU+YsEcg+fs3+ECx3yK/EB2ajGsRghOy8y6ha9FfpjV8bverbN23ZNdsg+ckcgeY7QG/u1iDP7pZfL8hWryjsrV0Vnb7sRXGP79lLGjz8kxjhr1mulqamELp2PQGSTSC5zcx3+Jk6wC3OgE/dDLJKvMZmHf3YG5ELL2jWryyUXTim3/ubXoSOyNFfkWDZpolO6Z3+uzZbIM7frn3DSSa02QobsNufpeKQe3zcG9sQmyNU8u3fvEdc0n6y1yvdyyzX9iqf8h37FImQvgs7f7JzuZWAiXOmE3SIVLWrQE535jmzo1fwco7QM+VQLCY9G0yuErB9jIyvjtXBg7GKRbFKLdBr1if2y7pUd8d4RTevGHBjjI0t2qzFgtSW8IWzV4obFpPsfuD/GsuKdd1rqZ6+MsSrNkpmuYrYfpQYQoeIb8pNdsis6t+iAkLz33vviezFHDCJv7yPIR7/FPX/zM88zz0ALUnwx9Utn/IIO2WIuPFmc4o/q2SoF4Tnl+cMP2TEieNnSpfGc5gPs3bgyu58s3YOs+WaWUMkyK+bjWYK4dX7GcAS/eYsn7k2uzqFLtm9MXbt1LTNnzYz3DqT3rbfeFr527nnnlfr2DeGDd99zT+xCueGGT5UOHTuGPNrWtQvf8k7oXTErykdH+mYd4dX9rOra508ukvsuj9m1e1dp11JT1GcWuJt3yxhtXza8v6k89fS0MmfOG5Epavu87yzCe2bJRPbOanG+tn2+hoZqEqhJoCYBaKL2U5NATQI1CezFEvjvSFHiiJfQIoOg7X8hRbOmaGyb94IZW5x2RRfRzBS1/RqY69jUIV48vQBv27rlj0jRZhkKLaRovvTuSYoah5dgwEtNURlxtpp9/OMfDxBz880/DGLt//70J5FlAlDLUgEMAWbZmghSxIiXfxkvwAeAVtURK2XM6HFl587myNABwgBOwBkZBCQAt164EzQiZgAHwAMJ0qNH13LQweOC0ADcgFXnAZ6yZxAQrglEIDsAeL8BGtlsxnvEEYfHvQHGJEX9nR23gSUZdcaSZBFizNy+8Y//FDK3PfCLX/pCbOE2T8Rj9549y4MPPVy2btkeW8uAhukznouMio4dOpf31q0pvXt2LqdMOjHknPM2B+AJuAfcgDrgWbYTwA5kAfsAYYdOnUq7dvUhV2QV8HzY4YeX39yqccroMvG448pdd99VNqx/P+xEDbCly5aXr37178odv729rH7nnbJi2dJyww1/HWSYuWj4hFQ67vjjIiNLzTVgDwiWsQUwZh27ZctWBDll7O5tHHQvQ4hNIJCQ4fSPeGJL5gfsTTz2uDLtmWmlbZu6mB/CBujM7tB0nVmViABgF8hGbPgx3zcXvtmabUr/jnctGT9k51jktf93T2QCgE6OspSWr1hWjjzyiPgu5Y3IQBqQMxIN4M+adsgSpAX5synkE8DrnrKXEFjsBkFBHuwMMWGsyDXjYDdZouHAMWMDqCJbEG5AOfDrH5LefMmEffvtPKRDtS384TJm7Nhy6GGHRSaucxBcxsOO+ai/gWuLCsgA8iFXGaMIDZnUGpllsxN2aOx8zvUcy/7pjA2QKTnzaRmGxss+2TwfNje+g7QwTn7IV30nw1HpDTrgPwgQBAMCx1yNgRxlBbMZ96S/zOT2uYwspCNS5YQTTgxS9OabfxSLCP5ZRDnp5BNjQcG2fbV6ETFKNJjPy6+8HFnA5HrP7+8tY0aPLX379Iv7IAqSFDUnumSzZG287ANhj7BgA+SCqDFmchN3sp4vctw9zJmNIILJzBjYHz3xcXEtF0T8zkYn7FOccl9kJiKEfRmf7F82jQBKP2CLSCfElvhKZnyP7sU/dlfVrKwauNCB8bAp1xIH6cP/k63FIwsZ7m0OyDO24ljnuUcQubt2xn2Rk2wTmYVwUs8QCZQLfMj57FqfjcreXLCwtGvfFI15XINc+QLSjuzMid8jesQENimukJGx8VH2yfboCIFGvmwNeUdmiHXzd13PMLZDpvzpzTfml7/9my+W3915R+jSWLOerHuxW3GNPzhHXcZvfvObMRbPArVQjz/hhPLKq6/Gs0andLsTZPIZE+JQtrRdANkMyO8vf/nLYcd83nz4Ctki3b7xjW+UD33oQ+FrnoH0nXVgyVMm6i9+8YvwDQs9bEZTviTe6TjJWfblWGMge/ZEt2zLP880YyMn/kZ+nt30KMZ7nvtt67Vng/tPmTKltfs7fz3i8MPKySefFN+xNc/ROa/PKccce0w8/8XOXPSwMEp+9KvEAdLtwHEHxjOBjsQTPif+kicCWfzy7PA3XxTDkgiXqY54Vc+bnbIFz3tyZzPIxMwUZv9Vc6ipcT+6RqqzMZmhfNd3rm2c/t8CG7LR3569Fh3EPs8p302ceFy5/bbflvff3xhZyPxahqmFH/EMEUvHZE4vsQjWUgtVnFS2gJ0ddtihkZHr+cY+c0cFkpe+xSb+SW7iEr9DlsecZ84I+WiMJSuZXXz8E9eVrdu2lb/8y/9VZj7/Ujn55OPKZz/7udLY1CHup2ySGvYAeH1d2yBG810vCc/MDM130XxFT+LU7yRFq5r2u+O9BvHpfeT9jZuDFH399fk1UnQvxje1qdckUJPA/7sEaqTo/7usakfWJFCTwP8PJbAnKbo7thX9ISx6V62ra1O2bd1c+vXu2dp9vmf3bpEp6mW0bTsr8Fbvrfq3DTDmPFmUXv67dekapUN1n9++bWuAs+hsH/WgkGTtWmo8/fG993xJBiC/8pWvBMCUlSCTAnhGik575plyycUXBVBGIgEGCCMZFkAG4AGc59ZuIAXgAy4OPvjQsm7t+vLuu2tbM9IAfYAdqeA8oBC5A8Dt2qXTaucAeKtXrysHHzymNDa2L5PPPy/AG9DhfkCs7XEABTAEqAE/7gugAX3GZ8u1xhtAHdCF9EBWIHWAY6AE+AGOkTsAEiAIiAKYCICbb/phjG/q0y+Xr994Q2zJlI2ydNkyKRGxRXThgkWlc+eupW/f/uWVV18rUoN16u3fr0/ZtmV9+eu/uj6ua47AhTGYC6BpvIAQnem4nE2MgHLERNdu3cuOnTsDCGem2hFHHll+8ctfRc0+DRdkEp4/+YLywIMPlqYOTaVdffuoBzl92rNl/8GDy/y5c4JMcm1gZ/t2pMGGcs6554R8NBmi0yeeeDxAPN3r0o5E2bVrd2QZ2aon24V+6Q7BBwAjKciWXWYDkOzKPmTwkDLtmWej5iqQB9DSHYIDoHc88Oh+dAMQIykQImzjgNEHlCVv64w9JGSepQKyQzuADaQaM1CfWVlq4ZLpps2bSkND+2gElGUbHIOgsP0YgcjmgW1EJwLM2BEI7BdZkc1LkGSORXyyGfaD/GFz7Cm3rWczLAQAoK28RTZpuvzyy+N41wV0kQMyhNiqMSHcAHSyNCfbxhcvWVKuu/76uB/fQ14hN8iKvZITggDBwq+QP9n13gIH0mT//YeG/GWFkSFZ8Bv2nfUCAXYgX3zif+wTCeJaCCw6ls2YdXwd45pIgShTsG5d67bfJLfMx1xlEBs/ssFcEQpkjARAcNEjn0M2IfvMs2oGdHR5bsas6ELvfr/5ze+5XPnUpz8WtqQz+SmnTIravAjFIGGnVo2WlFF4+KFHyvBhI8rAffYNMoKdiTfGbE5slw/SsbiJIEd40AVfEReQFXSEyMjMXMQ53SO7zM/35EX+uVWXbMjWIoLP2BY7yGZlSU5ZPEKgaSBDL3wMUeR7RGsuBv1/7N0HtF7VdS7spVPVQKhLgJCQAVEESBQ1mhC9m2qaMcX+3WKIwTFgYhs7TgyOe41xEjuAExfApvcOKgiQhIRAFRDqAnUJdf3jmfvMc2Xn3ji5dgYX5ztjwDn6vr33Wmu2vd93zzWneMQmkKzGt0YvJcQScsyGc+IEkpZ/ibWuKWbyNfpgW3RqzezInFzTGpBS4pHz2AmyZ+78edGMhp2RG8LPeWIve+JP4lRm8iHJrF02qYz2vQfuVxa3+Ca/Nj+6TFI+y1mwL/phB2zQ/YavkbuYI1OUDCZPnhU2MHz44IgVvjPXuXMXlqOPHhkyy5qi82TEDh9aXmlpgiSOsz22yofZoHtF7hBA6Hu5wJ+QT7/4xS/L8BEjypw33wy70QiIX5M13fJhMd3x1uE6CC36ER/JXFwRt+mfjJ2LQGYv5kJ/1sF+yZ3++Rl7XLZsaRC9yDX3KnImW3Ikdzomd88BrkHv9C120bH5kIX1IiHpjnzZC1t3zxHTxELXMW/xQ6xjl2z1lJNPClLvi1/8YrwwoDv2yadllPo33biWc+jDj/gb2eotW8dlAns5Ymxxkf2STTYAM74XKAhPcrG24447vnz/+z+ItYtFxhWjjO1cpCzZmr/YIibaOVA9ewyKWMkeEL304zukpaxP8+QLxhWzkbjsnL/mNnjxZ9aMmeW1116P+xRdsw/2xtezPqjYny9Y6Z/9ku/AgfuEDYi/7iv0kI0M+YnvEOXiH/tAyvqhEzJlo7++/ddxv+3SpWuUwGCzZ5x5VhCf3/nOd8sdv324HHfcIeWaa64NUjTqhbbscGhsaChttm4JUvT3X4Znpmhmfyc5mpmiQY6WLdG0ScNP/0aKygRNUvTZ0WPLlCmv1kjRP0PcUltSTQI1CfzpJVAjRf/0Mq1dsSaBmgTeQxLImqJRY6kleX7b7fMAnkZLSNEhBw2O7fPdu3YJUtTDbUNTc2yD12E+SVHd55GiADNSVOEqmaKbNm4IMFUV/q9qinqzn0n7reNuQ8z6zAM60AN0yUCzfR5AvemmH0emKFLUAzxghYz0YA5cAURAF0ABwHrwB/ZyK+kpp5xanh8/IRoN+DwBiN8ycwBSYBjwze3Vc+YsLNttJ+uy+q9r187l7HPOCo0j1IAFhAiABKQBGggOv40BZAKeSMUePboHgDz22GMCYAA1SBfEU24zBI5k1chisgYAE/AEKm3PlykKSMlGu/SyS2JLGICwbPny0qa+vuy0c5/y2KNPRFasbNFnR48p8+YvK717di2779a/vLV4XvnAOWcGqQf4WDfABoiZg4wnIBCQS3IimzOpqTj4gANiG3Vsi6uriwy5Pffaq6xavaa0bduurN+wobzy6ivlA+ecWx5+5JGyfsP60qNnr3LeeeeXB+9/oLy1aFF55WXbrHvF2gBI6ldWoEfPHjEu+wHMFi9eFGQQ+QHkVQfqLeXSSy8L2QGMZMReADdrQgwAiQCt48kfWY50qbf1e+GisEk2AzAiUhBwmZkHhDsfuQT40qH6m3Q/bNjQsmDhgtK3X9/QPaICUAfagzDu1ClAoDmzCeSE+dE5gGw82ZLZ1Au4dg4y0t+AOkLUOhAWWQvS9XxGR+ZGbggHBCw7Q2pk13ngn94QaOaMzPE7a68edMCBIS/zRaSZr3/ndviqbt9FrV2zM4MMcTxjxszw4S5du4bNIanMI+2DDJHt/mMb7Jbv+a8i8upCbuqlsj3HAO/kQ4Z04ppIOT6B9EGKAcZIMC9HnG+tqaPYUvrKK60Zu8gh8mAP2RQIuWMsMqHf7FyezY2Qn8ahF/q2jowjiF72wjf23nuf8vprCIJeEScQDco+bNm6OXxWDNTMy49YtM8+e0fdU8RKt+7dyr/87OYybOiwyBRFirJPcmVrCDI6YI9slXwRK/yDfLI2JvtA4JAJGbJB/uElkHjnuohF+hUT+TY5WKvf7EAs8nc26xH3EDvkKP7YMqv+IjsTY5GyiMwszSA20inyRVZnEoYyzHzme2syN6SjuEimZOhYpBDZWT9dsHMZobfeemuMQwb8hV7IB/nIzsxz/AvPR/a4GGV+iH3Z5WyWbbAzckHAiSFskzwQXwcPGVr23mff8sacN8PfzMG9wtz4sbjNdsQWmYRkXHVB7xH/ZqPISGsmX74yesxLpfMOVWMkY9Ijn2KfCDC2ww/4fnNTY1n21pKyXccOrcS3a1kHook/Go/Oso5kNtxjj88882w56OCDy0MPPxxyuuqqa6MRIQKS7/i59dafl0suubi1RiXbIGdZpzLIrc866TfnJQYZh0zEVGtgswh6tiATl22p00kPyplYK1/LRoFIUTabdbrFND7l/siu88Ukok08Za8Ixag12r9/EOD0MG3a/NK+fSnnnXdO3BvJh02RtXl84JyzY8eG+474bEw6NA+kvLWwv3yhwqfpLzOqPbuIBQhKa+TH5sPexIY777wzviML10MK8znX8zLuueeqchB8kH7ZqKxNP/yETMjVfDPzO5vsid/WyC/IMZtFOp5uyDRrs2ZNa3YjDrAj5QRenjwl7IB90bvnJUSiF0pVM7rdWmsU8yPyt0ZjusfKXlVnldy8KLA+Psh33KvowvXEES9k/DiOfZLbhk0bQlYaOdKBmHrpZR+OZ8Lrrvvrcu/9z5Rjjx0WpGj7Dh3Dh5CYtq83qAu8fl21hb5lq3xmqicpmiRu7iTKl+VBjpYtrdvnq7qoTdFdHim6eg1fHPcHSdGq4efW8qPvf7fGB7yHcEttqjUJ1CTwp5dALQj+6WVau2JNAjUJvIcksG2jpawpavq5fd6z6qaN60vPbl3KQQfsH6Roz+7diu7zsiya27WPTEHZfQIqANLYUB9kD0KrY/sOkUUqU1T3eQ/zfhAiGjV5s79tJZPfJ0YBCKQKUhSARgp89KMfDaCGFH3qySfLjTd8NQC0TA9gwkO9TBhgNjuPIzNkTwAiQKeMCpmMPXvsWGbPfi3APyCHHABe3nhDzUbztKa6IBQQTAgjBA1Q7O/27duW73z32wF+EjggptRVu+KKKwKQIKEAliRFZTQhIHr16hm1OGVJWicSAfCwXmuN7rRz5gQ5hvT1G6gHbAAo9fUeeejhlgzFNWXnPjtFBhoQs2bt2tLQ1FQG7LlXGTN6XNm4cXOZNeu1MmbsuLJu3YbSafvO0SyrY/vGctmlHwowg6RwfQANOLV1FAgGgM1DhiMwjtwDijT4sHVz0+bN8Tm5AXnnnX9+uf5LX45mF69Om1bWrF1frr3ms2X8889HduV99z9Qlix5q3Tr0rXs2LNnWf/O2ugg71yyUqNOV+e27doGmXnxxR8Kogc5SsfmwX4QOmPGjCsf+tDFMV+ZQcAwwgxwroi7GQFo6R0g9pseojlQ23Zl8aKFAbRlWAG12Vk4tx7TJWBKj8Bfgl26DfL1zTdi27RxXJMdAdxALKDmxQBbpV82A/BaC2JGcxDHIJcAYGM5FwFOnogNANx1EST+RhIm8WuO5sTPrBEpyjYRZsZDpDgWsERCIITplx1lN/VRI4+MOSMSkEt0To/maU30wR6yfAM7ID/X4DeHHnZYmfTSS0F2ZZkC10ZQkFlmNNte7/vc0m49O++8U2wX3XffgXEs/2LbfBkYRzrJhDQvuiEXZBmiA8Bnm0kUm6e5kVU2dWIfZJRNiugLWYnw4U9iDbtHEPpBcPl3Zghn/WDy9DcSRlxxTcTkiSeeVGbNml2efebZsDdzfHnqy2XKlMmhR83DxAH+XRH4G+OljXGUTLjzzrvKccceVzptv0PI13URoLJTHU8WiCh6o0PrQlqQA/9L0gbxz7bZMX0j9xA59Ogcn2WDuNxyT7ZsCWFHJuweUYLsYTeXX355kC++p3/Zl4gd6+STskLZiljK9tiQz5yfzYD4AH9ki2yT7pFdtkxnDWakG1LUWH7EGrbqPOSLjFT6oFdzYEP0x3/IadLklyKDjg7FfS9nZJcbw3zFffJAxIlbbNd66WHf/fYvu/bfrbz8cpX5Rwd8k0+K51kHl+79zR9WrtpSmpuqG/yQIYPDP8gIefnyy6/Fyx3zoC/X8Z17Ht26TsYhPtuv7y5l5fJlZfOmjWF3SSK6Jvu3Vv5s7mRqDuw+X/SwPf735FNPhZxuuOGGuH84zssF46oDzX/cL7LOZGbnshdyE3vYKTvP5nT8SmzhM+7p5MgW2R9bMgbSv6q73CMIT/6XJLL1iufWyX6uuebzZa+9dguf4+eZ/SrT1Dbz3LJt7XTtPi4mIPCcz2fET7agnq17pN0Tw4YOiTgi5rvX83V26RwZrfzEXL1Q4buuzweMTybKf5Bxls4wN9mh/JA8XDdrGrPnzMismr7tE/W2yZCs2BAblenpeo733ODlAnkmyU3u4qO1sUf3erHMfYAvGQMZS19Z1kUWJpkaw7xZw8paAAAgAElEQVTJ0f2ja+cu0fDNsZ5vxAz/kRef4gP0Yi30SCd0KSb88Ic/iM+7d+8W9wPnsa3cmeIFkzjhvkMf5ku/rouE589PP/t0yHPLlq1BirruJz75F0GK2jL/5NNjypFHHlo+85m/ClI0dgk1NMSL6Hgm3LSxeImeNeXZZtYU3bauaD4Xbpspavt8fWPV8JPvIEV1l9e4c+0768uYsc/VSNH3EBapTbUmgZoE3l0J1EjRd1f+tdFrEqhJ4F2WwEUXXrQ19rtHBdHf3cLuE9vndZ9Hih4waN8gRXv37BGkqAffprbt4rdGOFE4v74+SFEZix7AdRdGBngALlurQvr+Q2o1NDaW0kYDnjattexaCVk1TVuK7QNWSFFZJ8CfWm6ANlJ0yuTJ5cQTjm8hzSoyFwhxDPIgwVzWBQM6gBj117p1617aNneIWqUe9mWhAmiADDCBUACkAVtrQbIBW4BSta2rBAFyzgfODnIA2QmcAPbZFRrxgBQDvAAjYCvJi969ewW5cuihhwSABaKQvsgxgJ8sARMgO4ky8wI8gHDE3D/e9JMgP2TLLFsue7JDAPqVq1ZFpuj7dts9MkVtn1+y5O3y+htzYvt8l87dSqftO5Y335hdvvD5ayMLx/yRZrJMyDCJrOxia/7IHiDOb6T4QQcdXLbvtH1k0RjXMaecemq5625ZXUPLm3PnRh3FrVtKZJCee9655Z577yvnn39B+du/+UpprKsrq1YsjzqLiA4ZS7ZVA9zqvdmCeNlllwaJMnr0s1HvThbLzJkzIuPsjjt+G+AQIJbhQ/YAL3kDgfRKVsC+jCvzcwyZvrVkSenerWsAPnoBqBEodJxkQHauZkdkQ79AKdKhV++eZf6C+aEnpIVsHaCaDRqHjbAL9g5Q+q/q7q3pUo+yYsXKaH4FDCNRzIt+zd+xzgXifQbw8oM3564qI4ZruDK1tGtXH0QW2/GdayMCzc18kAjOdQwwCdwCuf6mU3bWs0fPsnjRovgMeQCcZuYku7UWumaz2ZSHnl1b3druPXrEOcgwfoWwnDFjdtlzz91D/nRlbUg+P8bwb+dks7LckkzH/uZv9Od6SCRrQw5k3VpryEZS5GLdZD9r1uvlgAMqwheBwHeT5LEOcyZP55ibdSBZkRV0hdgzp8x0FSuQZEgCf6u7J/6YF2JAPJgwYWKMgdQwb2Pzo2nTXg2CIet87rTTjq0Nv9QX3W+/fSPu7dhrx8j4QkSSe2aSZ21L9ojgyExuLwWQQWSA0EBQsVc/SD2Enyx137MjdsA32Kx15AsVdkJu4ihyQ7yhZ3Kga9luSDDzIB9rsk4ZcUhR5CjCWuzJLDWfkRfbN2dEeXblRlAhasUJ2ecIL+OzcWuyTnphP+IL8s2WfS8kkJFk6Xp+szW26fNuPbpHHLAe5A/STNwWJ7JxlVic2YHGtB4EzoKFi6K+sZc3SQDSIdthd/4Wv9lr1ullR3yTnsnX9ciUzaxYtbUcMGi3IMS8BMtSEGJHNgCkB3YoJqxauaKcfeaZ5bZf/yrOMYY5I0GjkU0npWfahB2Tv6xXsmd37K9Hj55l2PDhUcKC3d5//2Pl5JOPCT81P8e7V3nBkWRS1i7OWGStxiA7sqU7tiY2+M1mxArnT578ctl77z3DJqqXESXmbMcDAtfayNa5bCrvo/xFZipbcN7EiVNKx45tw2bFU77lPD6gPA5SVHY7m5HJSL58AxEphiF52Qp7V1PUy0XPB9bLJ+a8MaeMPHJk+bu/+7uI42z8mWfGleOPPyriPN0gJR955NFy/gUXRIxiM+yT37iP8HPy5wP8x/gI6cy0pkNrnjhxUsiD34pJ7Ns9nH3KFPUdOxJr1K0lR3Vbkf7Wzb6cZ9eHF0T07gWdjFMxCqnLN62VvTmfrtiWGLr+nao+rfGzWzzfM575i3dKSciMzpc8nh+ScP7gBy9sfTHHDrzYMB8vyfy4N2XDQmQtGaX/ke2jjz/aUqKmczyjkI/t84jKH/3oH8oDDz0YhPmnP31lade+ajomU3TduvVl08aNpbmx4d+RolF3tOXFPN1l9qjPyTJfNCBF23fsEGNFBmpdQ9mwUSPPxiBFx44b/wdJ0ew+/w8/+F6ND3iXsUht+JoEahJ4dyVQC4Lvrvxro9ckUJPAuywBpKgd7P+n7fNI0a1bNpUeXTuXwfsPLI31bcpOvXuVpsb6yBBUUxQ60okWKerHdijZoQC27vMIU6Qo7jUfbGXXNTU3t26fzwfffBjOzAH/TlIUWPZgLjMoSdE5OkWPPCKyh4A/wMxvIBj4AbBkeAECCBn/AY2yanSdX71qbWQ5yJQCJgARYBCYADyBgGxmkl2gAVxgDijv3LlT+cj/95EAX8AVAACwGRO4Aa5dC+EDzABlQIV5deq0fbntttvKIYeMCMAC8CEDkA+OSQInu0gD/gl2fC/z5Qff+37MEQndtp0aZN2qhkWNjaW+sbHstvse5fbbflM6d+4atVNnzJwV5Gi7th1Kjx7dyluL55ejj6q665pfbudDtgD6QJ3PzMkP4sN8AFXbp99e+nYAUeu0puuvv74M3Hff6Myu1tnxJ5xQ5s2fF9lwd/zm7rL7HruWRYuXRBbJU088WbZs3FjGjn42OrYbC8CL+rT1dWXosKFBJpATMI8IRfCxIduQgdLXX59T9tlnYGvzCwAWccP2AFQEAr3QlYw0xFcSFrbjn37aaeWOO26P9TsHKa5rPDBsLACfHVx99dWhK+QxoCiT55prry7Pv/BCQXjJ+AFe6RyBYR7AZdaUBWKdy5aAV7qUaXvBBReWBQsWRnYTQgDxA1SzB3OR8eYcIBvwNW42xGDj/AGIJx+Ak50hl4F8GTyZyeY3ogRpxnaSMEJEuB7CwbUBaNdDQtKpcREfCHt6tw5AnT2QJX+aO3deZKixGT+AsWwrvkB/CBLEiDlZI19zHlu1bmQBIs+1kQ9iAYIDWe2lgPnyPXbtGGSL+ntkwzYRC7m9GrnifDrObah0Ym7s1H+IM7ZGXtaJOCIzpAM/RlCRh+35dMA22LYatfzXeYgya3Bdjb7MDdnn85Urq6ZjSCbzQ0iQATIUmdK+fbuwFdvujx51dBBCSCA6J7ssJYCMILNsLkVXSYpaB/3SC+LQesja/Niu7xBe7I9+xRa+wE6yziS/ICs24drZaIleEViunY1Z2DeZmAu9IJVyS7JrOEds4Ctk4Tj1YpFa7NS1sm6sly58MzPXxDxxm6y8VMgt0khR42TWIhvJ5nXuBWS8z74DgzQkX6QMYslLguyGbh5kSO5sMDMCXfvffnFbOeHE44M88r01iC18k/3wEXGejrPOJt2zE35K145x7ptvzi277NIn9JcZ71WMnBEy4A/iNd0gGt1jnnn66fL97363fPtb3wy7E8fJWVxjo8gfMdh8kMaIXnaS28u91Dv3vPPKmJYsXDU5ZcmSDT9BliO3P/3pT0dckN0tDlx33XVRHgG5LsbRsZdz5mkcPkq39CgWWQPd/eQnPwlCMmtaarBUbbFfHnrzAsAaKx9YGbIhi6z3y77cY9zP2R79i9XiKV9hX2zBHBHZzmfbbNg82AFiMjPHxSs1Rbfffrt4QSgW8mdrRZSrM03fuYX8/ae9P0qy5Mudxx9/oow88sjI9szsUrqpXswdH7Es62p73sgSEHyXXYkLmeEtXpE7u+aj7MT9wpr9R54IR2sTU8Qz+ra7gdyUeyAHayRTpGg2HmSTZCY702exA6djx1iXe6i6mfvtt09rDWrlRrzUTAKTHci+di7bYtPGEaf4l+cVz0/Ocd0kT32H0KdPdsfu6YyPWZN5rVhVXUMsEx/Fl4s+dHHsHrr66mvKc8+PD4L5qqs+8zuNljJTtEmDum0yRfOl+bbPg/SQGaR8e1tSdPsdOsWzjvOQous36CjfUN5Zt6E8N/6F8tJLU//DmqI1UvRdBiC14WsSqEng/xkJ1EjR/2dUUZtITQI1CbwbEkhSNLawt6mLKWxbU1T3+SRFB+23T5CiO+/YO0hRD75b21QZn2ozIT6jZmjZGiSdh9e2Tc3/W1IU6dXctm1sd8pM0XwQTkLUb58BkMi23ydFf/KTm8ojDz9cfvTDHwRQA0xkLwFwwA3gCigBmMAq0IsoQELoaCtD6IzTz4rtk8Bo1sQDYBGvQJDPs1Yo8JwNX4C+qVNfjkY5Rx19VEvjiWVBupgvUAcgArXGzG1yAEoSNIhhBIOt49YKkCYpaq3GQz4lmEcuADfAGNnKhv35LbcG0JGx2meXnaOjvXPbtW9fSBYpOnbMc6VXrx3LhAmTyqzZr5X6+sbSvl3HIB8H7b9XueiiC2OOyDykFIALuMkyQwb5NxlYk7+BSiQSeQLoew4YEAAbAEV4jTrqqMgGlUW6YePG8sijT5UPX/ah8uzo0aWhsaGsXLU6aor+6Ac/LL179CirV64Iogj4R8bYJn/vvfeUD170wQCTSjMgik477dQA8LYS2rJZdZvXhOuLQULLbP3c5z4X87YeYJO8ycNc2UDaNoComdMF558bnezZDsBuPN1/AW7yT/0B70od0I9jgOFrr7223Hf/fVESABBnb9/5zneiNAOCAfECENIVogdQB76zW/Vv7vhtOeGEE8vixUvC1pB8iB0kDwIVca/xhYwpxALi8cYbbwxylw2xDTX5bNm0Xv9mI4gExyE+ZJb5DCEGpFsncpQc9x80KMgQJAg/s4UWoDYH+jUnRGw08nryycikth0XWQiYI+EQFN/59rfjM8eTjXWq66gxjC3QzgNageavf/3rYUfszDwROUga8wS66YBeEZl8A7HKFv2bHpF/CBSdjtWPZJf0jPz55je/GQQu30cwsCUydC5QT4fAP5IyMzsRReZOl+IGwJ9b/JWnQOyRBZ3I5pKRxgcR6IgnJIhxzF+sQeAgJNmbbbQIW/MXW5Cvstr4DFKXL3340g9HPEImIsb4m3UiHYzJpuguG2u5TpJZ/IWdImHIBZHCRpCA1sDWyYEOsy4nO0H0iFMIf+Qfwsk5yBJEI5KELMRUJEc2EWLD1iSeijlsnt2Ym/PImQ34W5yUjekz66BLBBy/YW+ukeS6f/Nvencs0sk6+TPZWoN52ALNtpBl5saGhw4fFvM1nvWLowgsRA1dkwOyhw9k1h7imB9+69vfiVIsBxx4UJA9PmMb/paxR1Z0aY0yCOkFgSz+uUeIBfTuunQ3c+a8csYZJ8S5xudnbIVcs7SKGOua5vnWksVl2JCh5bFHH4n1iet0m6SkOVsnUsr1lTQQC7JpoExHTe2mvvJKjIcQdU/IWpX81jy9dGD/7MVazMUWdHEUCWZca1+6dGXp2bNr6NuaxEgvG+iZPbgW/Yuv1fbtjaFT90ByQbSxXz7AL7PjPNmxcX5q/XTM3h2L6GWb2aSLLfE3MSIbs4l1SE9261gvbhC14k/7dm3L0KFDQk78zxz4BN3Qe6+evUqv3r3C/rLhFEKS76kHetzxJ4RMyEJ8ME8xjszELDFTnCJL+idDduVYczUfevLyhkzECzHZ+vkuspPuxBX3IjLJbGprFifzBZznBvrgl54vcit8Nk7S9Mh8xBTXtN6JL1bleZDBPhM/3Tvci8nPWtkzm3We67Nr8mef2UiSz4m/7lfW4d/uW67jd5YXYgdsVEw3ryeffjLsp6mpOe4f7OCss8+JF+Y33vi18shjaooeETVFNTZzrapbfFVTdNvt8549kxTNbFG/s56o30mORuZzsVOpuTQ2NbWSouvWbwxS1O9xzz1fJk16uUaKvhvAojZmTQI1CbznJFAjRd9zKqtNuCaBmgT+lBL439UU3ZYUlSn6ztrV0WjpkOFDSvu2TaVbl86lvg51VUqpq2/p/rk5MkWBBw0k1BT1YN+hndpi62KrVGzQb3mwjXqdDQ2lrl4jis3bNGCqD+Cw7Y/rfOUrX4lMEiRJdp//1re+WV6bPbt88hMfDwAC9ACNgBpSAbACvIAYwAwQBSR8d80115RBgwaXjh22jy1wAArAgBDysA9oAIUIlswY+eQnPxlA3JZuIESmxdq1a8p5558XQBRYBCJlxwBmsk0S6AD2wIi5mZcMDKQkwsT2cD9APdCPjAO2/QaIs/EFQivPBWKRrrfefEsQFC+/PKVst33HaFoDMO7QuXNZuXp1GTT4gDL+uRdi+/zEiS/FllH1RduU+tKvX9+yceOacuqpJweoQGgB5wBx1cxoWfwNLCEsAClgSGYUsDR/3rwAhoeMGBHnO9e2O3XunnjyqbJs2fLSs1evsnzF8nLQgQeXBx96qDS3bS5vL11WPvaxj5e7fntnWblsWZn3pm3pPcJekFRA7s03/0sZuO/A0IFmNYgQxDuZ2sb81ltLQobPP/9iufDCDwbpeNdd95RBg/YLO0ESZMOSigBdFcQi0sy6zNc1Rh5xWDTHAZLZBzB70IEHlamvTA2ADEiyR8QUAsxnGjTde9+9QcppItW+Q/uQj+81AUPwAMnALgIDCQKUI3qAdzJlB8+Pf6Eccsih0b0cCGXbSAPzzC7uxgV0zQEQVwvRcXTBntgt22enCFxgUcYiAgngRUIhxRDratYihq0RYD7s8MOrOe6+e9i+7Z7WhGS1TvLzmz8kqfj9738/iCTy1j0YSL79ttuCjMuu7OaH/OQvSDL+hkz43ve+F1m4SA7EEXkgBRCxdEYubBfhiEzLWpL8wrHkIIsKyWSOMg4z69WaEVBICmSbNSIzZH35Tf90TE9IIX7KLtibbK3cRm9u7J0+ECuuR3987Mtf/nIQzfRMP+QiYxnxQLZ0PnXqK+HLvkM8IiocT+5+k1e11X9W2OCIYcMju5OeEMXsIklrZAZbQjQglMQX2WJklHVOXROJxhYyg9O1EBU+c775JSlmjHwp40UNu2A7PnNOvoRCrCA/jEN/7C1rIpOfOWUZBbrkU3RE3/liha0iK5HASHXxy9yswXzEDsRV1inN+pbWTSYyls2d3sUcc0RUsweyjmzd9u1i3ubIlsmXD9GTGFbFxorwEbvJy7lsfemy5fGyTW3pLLnBFti9eC7GuV/4MXfXFf98Jz4jv1yHXZk7WWeWJz9CALmf8IfILL/mmrAh9hhNlzZtLKedelr5l5/9NIhAcnNdckZisRlz4fvikBct5kCe7jFjxoyNRktq+pqnFxBe5skKNifrtFXbCwDnkaX7b5Y/YE+uhUhECrqnWYNx2aCYgDzNzFOEX8a3ajt+VUtaqQjneiEpJrOLrIfJL8RVscsasgkUuVgj0pBN8D8kJxm4Z5uH+CUWiAPkz9ezCZhryhzea88BUWpFPBIDyFzNafZrfWIfe+LHZOY+zHfdH8aOHVeOOvqYuEf7np6s2ZzJKpsumRv9sq9shMi3xBlz4COePfi6+O7a/NV6kL7WzGbJBDHqBZ7vjWuO5kM/njnozZrFBvrzootMPMO4v7Jz+qA3sUJNcXYtnnn2okvju4546j82ZCzxge0az28ydKznC/GXbPmPuSWpzZ7JRLwyd7FLHPc8JZbOmTsnbE+jJaS8+9WHLr6kLF22rHz5y39Tnhk9thx11MjyV3/12cgUDVKzlKgpihnVr3PrlmqHETvPki1k4D9ry+fRzBKtskLrSl1DXXSft1PJsTJFvWRH0CJFbZ+fPPmVaAYaz5mbt0YN+7q6qmSTF/e1Rkt/SjRRu1ZNAjUJvJclUCNF38vaq829JoGaBP5oCfwhUrRNm61l3Ttr/h0pWtdmazyMbiltfidTNN7wb61qjMZDbVNzkKKbN22K7fOZ/elhFCna2NS2bN5c1YoKjrWurvUhuKoTVReEhsywJEUBMw/P3/zmN8rz48eX67/4hciyTMIx64ciSAG8zJwCJpBUHvK/8Y1vxLbXAwYfWKZPnxGACdAAIIA6486Y8Vp53/v6xmeubT2IFyALYALy1PI8+ZSTY/4AF7AAiBhb1oVrAVCOBT4QEIhNIEa2rOyK4cOHBWAC4gEt6zZXY2T9S2MDngAkgCNzQ82023716yAodADeoXOnMnBg1YikfYcOZdGSJeXwI0aWhx58pOywQ5doSjRh4qQAD40NzZGRWVe3qeyzz14BRJEPyDLrBdqDODvssPjP2LJrgS7AF3iKrfXrKt0CudYOPH71hhsiU9T2RA2fnnjqhTJw735Bvsmq/f4Pfliam9uWDevWlzUrV5Y1q1aWv/zLK2JNgNugQfsHYTlgzwEtmXhHBkHxxBOPB3lAF+PHPxdEG4KXHpE2WZrh9dfnlZ126hGkSdZ4ZVvsiC6AK0SKTNEjDjusPPbYo621NgFCIBgAToDGNoBDhK+xgbeHHnq8fPCiD5SXp06NbeDOmzLl5XLCCcfH37J8AGQ2RU5AJj3RPR377I035pTdd98jABpACqCyVXMkX+AZgQKQGhPB9NOfaj4zMsA0+3AcffueDQK7ZJQlH8wht00jQ4B9pFpsnx8ypIx77rly0MEHtdbos3ZzQD6yA3bq2uYP/CPxEUOA/vp160v3bt3Kiy0NnXzGbqzzttvuKaeffkLoDWGGjL7rrgfKUUcdFvabXZnvuENTrCNCZjKujMMOZC8iJ9hlvtywPmAfeSDrkk2yN6QXwI6c42fZMM1vZIc1O8YcrEvWFrIEyVI1c3q2DBu2f+gsScjMPEMwIU4ReHwaUZPbxREUzz03rowceUTIbOTII2N88cyPa5NzNtexTZcsEHBI5F/+8hflnLPODv8yns/FJ4SUWOHfxswat/SGLGTrbIj+ES/sxg+ZiDmISUSu2CGOkKH4mGVFXMf5bI6OxUvz5hP0glxHQnnxwn/4GfLSOpLA5Q90ReZkIz55SWNs8ZVskKIIW3JHaCLYM9uQrYil7DizFhFL/CKz9jPjGuGFEEKEk0XGc4RJc7u2MX68pJk/P4gp/u1lAd2Ze26JN1f2S/bZwIjOVq9aHXJAQCF82HuWUaADcqEP13cuuzF3fkC+vhcr2JrYKEazX37rOH7D/ugpO6KzW/eLww49JEhKpCG/Jz92Y43mzd7oMQlxenQP4QsyHdUUTVLUCwAEKHKSbMQeOjBndlfFvFWxdn7ND9zLjOfeak7mSwf0Ke5Zl8/50I9/fGs566wTIt7ww7Ztm4OsfvDBB0LP5MYGyMk4xswam+TCPtmsF3++E2PZkzWRJXszHttiL+zSPUjGML2bNxtAfuaLggMPUBanOWIlGYot7Nr1EL3GEk/4DL+lV7rkJ08//Uw5/oQTw1+RlmIfAvL222+P86yHLOmNHeRLMToXi5UM8uIAyUgOfozjhY45+E5WP/tVeoBc6MWxU6bMLPvuu3uQjF7yOo/f0QnbtctAPCQfzyKeDdhRvhygS765/p11YR9pP7m7gy2zLzKlv2z2Jya6Dn/PDGxzoAM26gWV481FjLBufk6W/JjskNT0HFmzr06Nv9esWRsvy1z7Lz99ZWSDfupTl5cx48YHKarRkpqi8UwnQ3SLCvalbNqwPkhRxCd5s0frTQI0nwnzuZHdZxZpqVOSvq6lm/3W0tjYHMQnUtT2eaTohAmT/0NS1DOY7vM//N53anzAH40maheoSaAmgfeyBGpB8L2svdrcaxKoSeCPlsAfIkVL2RKkaO8e3SJTtG1TQ2umaJKiyE3btgXUaAizZnVLXcj6VlI0mjDVtfl3pGh9Q1OAEg/BrQ+729SQyjqTSFEP/AgEpKiH5K9//e8jU/TLX7o+Mo+QQUAAQFQ1hpgcfwOLsi6i8VNL1oUMHzVFL7nk0vLoI48GILYtD1BDzNk+J/MGQABaZMgBKbJJgHVEE3A8bfq0yBhCGGRdU+MAU8ARsAmQZLYTIIHsARLJrOqm+4EA9uYOwFqnDBRrJU9rIR9rQToBrECXzr333n1PACWEoQ1lBx98UEWSaUQya1Y56eRTyj1331f699+tvPrq9PLy1Omlf/9dyy59+kWGzYsvji/nnntWrF3GIeLPmrNTu3p0ABLgTAYAErCERPD5oYeMKMcde2ysAyBFCPTt169Mmz6jfPKTfxHg6Fvf/lZZtnR56bjdduXoY44ujzz6WOi8e9dupXuXLmXMs8+Uj3zkw3FdBIHtmMjmz1792ch0UjMOmHvzzTkxRrUldmpLOYSO5Ywzzgxd0a15JokCAMsspVsgnCwrInVjkAovTZpUPv6xjwbg87nj6AkwZAe5dc/x2YEdsYOUI6ezzzmrjBk7JvSLBAJkbQV3LtAtOw6QdA6ADGjTPbIWAH/ggQfLwIH7xlzYL/DNZq0DoQHoyw7L+rLmYAyEFRthE8gIpKG1JpnBD4BsAJUskCgIJ1vlkSzImqjbqUbpXXeVYcOHhW+k/bEtNgU0O9f62J058RvzREKtXbO27L/fvmXsmDExJ6QT4gJhwEfSD51rLsgG2Z3O9R+Z33FHRWbQDyKPH9EB0pJN+c1/+ViSMcay3R054rrk4xrGtja2knVIzVcmU9aFRNjxTWRzZqMhO4ztPCSka4oBCCYkFdnxV1l+tujzE8RNhw7ty89/fms59thjgmAhl1deeTWIMoQ3AgjJVGVkdor6t926dQmiwzHR6GnkyJCduSBlyZgtIG/ZDtKT3tmgtSGK2BVSyveOJaPMBGN3CBREaPow0sZ6+E0SYM5FvGX90GxyRfbm62USOSFFcks/ossajY8kE9sQGWKXH1ur+b/4wZdlFiKvrAsJmp8pE4GIYWeuJbsR2cVu/dCzTEs2JIsU2YjQRaqJv2wViWKeq9euibiMTOFXWQ82dwjwZT5QbfeuXlwptcBn+NDgQYNL+3btw9f5BLtyPXPOhmf0xL7IENnpOnwTCSReZYM1srMGL7r4OvmTsc+QbraAK5vgWubuxQ8byyxCfoaY8j150In7AZ2ZK183nngilr3wwovl8COOKC+8+GKco7yHchYIrswUFY/EcLKToSt+i0HuHebJPvm661mPeOta/u06yDcyJaZxL/sAACAASURBVH+lBWzPR9qLge4fdOoFlYxI8VNMSiIOkW2dyLvM9ssXg+Tt+pn1Litb3HRfzxc9bNk4X/rSl8Jnsis6v6crsnD/UUpFVnGW2EA+kqut5ps3bS6NTY1BAloH/+cP4u+Pf3xTOenkU8PmHCteIRjFWDbJzhDrYqZ5iA1ihJhCF2QzYcKLQRSKGWTJZvmz9fFdMUCco+PMemSr4k2S5P7tXi9rXvzzue/ZoN/swP3G32zBfZdfiQtjRj9b2ja3DZmJD2K84/yIx3SLtOS7slHN1frJubo37BFzZRf+nXWQ+XG+lHY/Mi+x2/n8wPMPP7/73rtjjQsXLop4wV9PP+PMaL75uc9dV8aMG1dGjToySNHMFK26xevv2aZs3rghXqL7iSadLc392FH+5/N8WW6uPs/t81vK1qphZymluVnTz1IaG5vKmrXrovu87fP/UaaoEkZI0R9899s1PuCPRhO1C9QkUJPAe1kCtSD4XtZebe41CdQk8EdL4D9Diq5ft7aVFG1urA9StMG+J1vh29TFdigPl7bTRqbhCp17NwZQ7di+Q9SElE2IFN12+7yMAdua1JdKUjTriuZvx+f2eYAWwaHmo4fkr33txshUvOLyTwWBAnwCk0gCIBxol+WFJMgOvEAPcGQLtnGRG7Z5I7UASWQFggYAk70F3FoT8gHZ4wEdiXLllVcGOYJUAESNB1TIwEFQZM05oNA5ADMQhZhABDhOhguwJFOUrBAwwJ+/ATBADAhAYMjUMr5zXQOgBOAfffiRllIBY8qGjeujaRNwZNv63PnzI1P0wQceLn377lqmTn21vDhhYmloaCptm9uHXtq2a4hyB+oSZsMFIAcRYL4IAutNctocgKroIlvXpkyaOKH03WWX1qyTyDY599zy7OgxAZR27tOnTJw0seyz98Ayc9assmDhgrJs+Yqy0047l43rN5S99tijTHjBFuuesU4AWgbOk08+Ua74yytCJpMmTYy59O7dK4Ai0L3ddh1bsv6mxNY8pBeiI7dZAmxsik0Aq9YGcCEUgGayXbRwUXn/aacGwYH0onfAEZHit2sgWugTWMzMs+wsDADKlOnatUscyx6Q6cgedkVnsr98l/X22Ck7M48XX5wQpAD7pm9gODOKAdusjWcu7J1tsG+EFJIEOEZSmL8xAF96Au4dx/bZH5kB7WwSkDaG42yf/82dvw0ZIQtsuUduGI+OkwRA+shgMj9+A2S7LtJg8P77l3/8yU3xGRvnBwgOZAxClx0ZC0kls5nN8quqlMXI8m//9osYn+wRgXwTQCdvwNxvJARiwnrNxbUQQLm1GRmK/HZeZudao+9vvfXW1vqCfJr/yxZE4DmW/PmSORoDAccGHUO24gFyh22av2xp9kee7PGmm35czjjj9NjKbA58zxZ6NqdmsfnfcsutYXs779ynzJo5K/RIV+LZbu/rX/bfvyKxER4IFAQpQs48EEUIEPYrniUx5noIKTpi8+TGT63Z+VV5ji2tmcNesri2deT2W2NGXc6hQ4OMMx79GQv5g2Dhd/SDZEayIOkye851+JFzkLa5DR4RI0axJ/MQQ5zrWohx6+cXfMK4trqbH3v14zP2RAdsjp7EbySY+Ys9/s0vN23ZHL6EnEWmItK8IOE//Iq8rEOcRui4r6jN6ZrIpuVLl4V8MwvOdm5y9RKNDhxD1uZuXnzLvPmD9bq3GIeszUdmIHuldzJBipKBuXvxRCZiKFv2H8ISGYZoZWfmSU/ihPhFjubH3xGyyDFr5y+TJr1Ujjv++DJ6zJi4Jp9wbzSmGOM4JL66xD5j62IS/cnOzUxW9uJ4xwXReOih4WfWgSAVz8zDvcp5/JIsvRRgP/fdd2/EJHPK7dfkyU/p2zG5/ZqcEJLWQ4aINnHbb2sWF6zf/daLCy97vLQiT3bFTrwgEXv4Kv+RqW8csdf6rBXBS9Yy+zOD2PoR+Mhb8fnJJ58qR4wcFeVLyNW8xEFkPlnwKWsmdzHU3+zRdc1RYy1xVhxgk8bl937ok4wQiuKaz+nIHNk1exUbfW9+1m9u1isOWb95JknJ9syDnsjf9dnpuLFjyrJlS2Od7IVNiW30l83I+IKx/OcFjxgYNZE7bh9ZlexX9rgxkLPsODO7xXLz4y9swDXEJPKLesLr1sazkm7y7ApZKvsWUamO6OixY0KPGi2pKRovvuMFxebYPt++bXOQotvWk8+XwNbDHvxkXdFta4putVupZceR63qusX0eKbp6zTtBir7yyowaKfpHo4TaBWoSqEngf4IEaqTo/wQt19ZYk0BNAv9HCfxnSNEN698pO/bsHpmiTQ11pWvnHUpjQ7VtqU0UtZe5U0pzk6zPzWXN6lVl3bp34oG2yw6dW7fPI0X9OMbWbVmEts9Hk6dtskM9+G5bRypJUaQL0KtWoe+Roq+/9lr5q89c1bqNDZDzIG8MAAngRyZEVtHq1TEOwC9zr23bqtnL228vjYd92VHABqBrHGSJcwA8pAnQh3ySKQMIZFdzpATgDPgjAHKLWTZ2QBxksyZkE1ADPCBFbTs/8MADWut4mg+gBCg6L+cLsJifuQHZgImM2fHjngvSYvbsWeWtt5eUPfbYPa6PjFz81ltl/0GDo6Zov379y5tvziszZ80u8+YtKKtWrim9evcs69atLrqwA1VALLBm/oAokoYuACygbs6cuWWPPXYLgiC2MTc1ll367FyGDR0aRJFjEC0XRK3NaaVr125l9z32KL/81S9Lh/YdywI6WLO6tKmrD8Jo0YKFRXWv7l27lGHDhoZ8ydH2+YceejDMAqDceeedQn7Lly8L3ZOZOnYyzh577InSseN2oQ+yIXNEBpsBxqsM0zcD6PnPOgFyhMeypcvKwH0GBmkC/LNXJCwdAOzWSReZ/Zj1atmAbBlb5Se9NKl07tI55ukzJDoCCRA1LvAOULM/QBpwRjon6U73bNW4QDkASt6+p2O2RffIWTYDmCOPkGrWyE7NC6kvmycbcLBvIBxRZB1ArM/omJ4A7qHDhpVnx4wuewwYEHadZABA7HgkmxcM5Jjzy2xP/rJs6dJy6IgR5cf/8KNYt/HNH6nyrW99K8hlIJ1OkSYaLbFZeuK/hx9+RPnXf62acyAgyAEhhxhC7lkX2ybXrGFJR9ZvWzA9ZV0+ZIU58fnc7s1fvESgW3KXhYnMRDZnFigbdx55pH7oQeYZktP8M1sOcSIbzRqNu+OOvSNL7phjj445qkU7f/6C1ixRNnbaae8vv/zlr6r6pfsNipISYgAf8+JoxPBhZc89B4TPZrYq+bABc8sSAsZjB+aEuCKrbNCEyEBy0BESJctz0EcSzAgLOmUnCBAvZRAv7JKd8Fvrdw59IbfEUnZN3o61buPzv2xKJz7wD3EzG4kZA6kow1csZv9ipvXQR45jDV4Akbf4gRRk5/lyiV/SE18kS3N0PDKZTummZ+9eIQt2wa6RYchBfu5+4XpIfmtHKtGzc62BzZUtW8MuzBEp7AUXskkcd76YhChzD7AG62af5IHIQijSG/nTlfV6eUKm5IxQ5Le+Q8aaG9LLPPwnI1EpF3HCdawFOWZs8Z/t0RU/Nn/+L6aZw4wZM8vwESOiBAa9y/zU3Iz+6dCcEcTIWJmiYklmiiKLs2kfObKDbIbE5xFqPicb62YP9IGszkxUOx38qKstDlmDc8mbrZIpu+XTfpu3tSHtHJNEqThDbuw3syh9zy7EOZ9nUy6ydQ9wHee/r/+usZPAiyFz8Dl7QQ6rF+t+wDbZh3q0yL0sJTBu3HPl9DPOKosWLY4xPCuQm7iL/DdnRC0ZsB9ZtPlCUry09dox7r38lf3QE3vJeOZeTbZ04VhZyuRonu6h1iBO0gVbZS9kzD7pS9ykM+f421rIy29xZNPGDfFCmtzJSnaqWGkdnnvYpesgQpHIXTp3Kbv03SVsdPGiJVHGxgsKY7svIZyd5zrWbB3ZJNJa3F885yCY/Yx/YXzcq2R+Inv5vUZLdoVce+3nyhNPPVuOOuqI8tnPXh2ZopHlWUrZsGFjNObcvmOH3yFF8zkwGy6xh22zQ33fWmKprpS6hvp4jqx0XNUURYrm9vmXX55Wqylawz81CdQkUJPAf0ICNVL0PyGk2iE1CdQk8Ocrgf8MKbpxw7qyU68eZcSwg6P7fJKi0SipobG8o67k5k2RKRq1DTduCFLUgzZSNDNFcaKZBSAbEJPa0Nhc2rSpa91Wn5kA+eDrGoC67fOAIqAE+CUpqtnPN7/x9QANgDDCAKgAwAEaYMSDPUACZAI8fldb/DrFw/2rr+pwviFArrF8p64XAOqhHJCRBeiBHtGCVAH4gF4A9zOf+UwARaBdh1iAR8MOgB54BUiAHqAD8MwteTItEQ8nnXRiZFsBs0iX7FybmYNAFmBqfQAmQsU1AOrnxo4LMK3R0rz5c8vgwYMCgHfr3j22z4845NDy3LjnS+/eO5XFi9+KLM2lS5eXpsa2ZeiwIWXhwnmlXfvmuK71IQGBOwSQcQB6OiFfwINsfY+QmzJ5Slm5fGnps/POkcWDCEAmHTlqVHnhxQll5sxZkck0YeKEsv12ncryFSvK2nfWlgkTp5SmpobSrrltadfUVJa9vbRcf/3nYzzNGpBEffvuUnbovENLQ5OLQw+/+c0dQbwAqTfeeEOAwjVr3gnyFRHpfKAVoPZDjrm1mL0gKckqSxpMmjipfPDCi8rdd90d9kJPrpMd2umLrSCDkA4IEGP7HME48siRZfGSxZHZai4IQ5lmbBABkA0rkFZ0gtwwNl2zY82adtppx9KlS+cYFxGI1AMC2Yl1kGs2hkJOscME2I6jH6DVMWSUW13ZJrtJe0FqIKTYLRsni0MOPbSMe358jOVama2aID4JeN9lrTpzci1ysZZ+u/QpY0ePDrmTPzIEuYUcyC7Irkc+/JFccp59+/ZrKSEwMPyZjwLx5ObcrOFJ1kgTPmQuCAsZcMgEx5Md/SAerTsbB2UtTd85N7s5s1EZb8g3ZIvvsgFM1jL0UoCOkBZIA2Df9mEd6K2jspf25Z//+R/L+08/LYjQIQcPKUuWvBXfO+f1198offrsEvX2xAfNxmRPa+xDL0jRgw4cHC8yEB30mvUU6Q4xJzMOiccH+TwiOLe20n3Ok72TuXjE1ti9lwNipjiC5PAdko1eyURMoVdkEr2Sm+Pph02wNToV83zPZmzBRkBlpq3vxTgkDMJQzDRv+s7u80lokqEYyYeMy4aQSUh0c0bA0ie7MhdxVgY7m0JusSM+RF/sw+fdetjCPCHiFrszn2wohgh3H3E9vmXuWfMWie1etXL5iiD9yZ7ff+ELX2ito8oW2BufSuIWKew8WdcIJGSjz8w9y3CI6UkSskfXdRwyT81S6806rO4/Mg/JT/y1/iwNwIbEKy8G+AK7z4xaMkfm7TNwYBn//PMhD/aJALVucnWuFxEyUcVVc0KcmVN2MkfMiud0yz6QqOwFScgn8hxyN08yRJiKS4sWLQw7Rsq5hnHZijGsxz1UTHSMNURzqc2b4/rsjP+Rq3jpushMusiaqmzdueTKJv2Qjfse2zXH4cOGxo6FrF2KtJO96YWZOp6RzT54cOnQvkPU/n7k4UfKbrvvFjb6q1/9unzg3PPjpSgbQoqKQXw+Myb/9m//NuYqAxipSCf8kL0hRel9/vx54VdkSvdinLWJs+KLH3JGpHomYI98wssDtuqeL3YZx+f5wozPiwN0LQbSBfnkSz0+PHvWjLhn8A9rNS65+zeduq5nG77mOPLzgles6Nd31/LBD14UBCwCnA/wzcigXr48/I2cspEYn/b8RP9ZZ3nm7Jnxfbdu3cNf2cmll304us9fd91flzHjJpSjjz4sdnNkTdGqMVLVaKkJqVm17Gx9EZ5ZoT5jR547+AXbyflHBmldKQ2I+ZZGS/X1jUGKInqz+/wfqilaa7T054ttaiurSaAmgf+aBGqk6H9NXrWjaxKoSeDPTAJ/iBTdsmVT2bRxfdm5d88yfOhBQYp22aFTaWqsjy1Sts+rHwXgC6hR0L++LhotAX7t27aLv9UUbUkUbakJtSXe8Jc26kVVXVKrjrZb4r/oLlpXFw/6wJmsjzlzFpZRow4NUtR3iLEZ06eXv//ajQGEEDOAPDAoWwJQAij8eLgHZseMmVjOOOOEGG/y5CnxXZcuXYPoAdgBdw/fgKOHcUAE0AFgkigAOIAbYNMPcsK6ZTABb8APwAak+0Gi+c4xQIfvZF1oQDV69IQycGD/mJ/sI5lsxgdogBRZGYCXZlC2mANXrgt4Arqjn3k2AJDMyRUrl5fTTjs1AE+fXXYpr0ybVo4cdVTUFO3UqXNsn5/00uQgRZub2pVd+/crnTtvX5YurRrUzJq9sOzQqTEA34oVK4OsW7pUg45uLR1sN5QOHSoCAYDcb799y9K3lpQdOm0fddjo2/r//utfj4ZOzm3brl35zW9/U1auWBUZxT169iiLl7xVEGIzp88o/fr0KZOnzCzHH3NIEClkXXU17lPOOvus2K6NOKRT2aPAODD48MMPBfC3lsMOOzxIH/aDcPA3YAlkA9jOkZ2G3CQ7wJHM5r45rxwy4pAy+tkxrU1FANPcqk0OromEyc7w1g5g/uY395QDD9yvLHnbFsiqQy4ASr90w4YRNAg76wLWXc9v8yYnGUbde3QL+SaJCLgiAhDgSBl2zB6AdcQCcs11gFj2iSgxLgLYDwDsHGv0t/+Qva4nSwqo5jvTpr1WRh11WJnw0qRWO508eVo59NAhQQqQt7kD+PyGDJCMyDEECPD+xhuvl5169yqvz54d/2an5kxGfNZxwKy5+QyJxb6Rk1Wd2j6x1RxxaF5JCGUGGaKC7vgweTnPevgiAoaO6YevIgHpN+eMeGCjyAQEh+OylIEt9Vlfkb+bF+LL8dbHVpBYSBkEgPHEFmSkMcnWem2bfeDB+8pBB1Vkd//+76vI4tmvlVGjjor4onaudSIMvvylvykTJkwsCxYsLCeeeFLEr6s/e1U0R0OOJJnIBsQQRAtCiO3RmXjmpYA5Zuaw7Czz9JN1VJGysgqRGwgUpBziAzGIwPC9tRpHXJI1yFfYadaLZC9ejFh31qh1LSUR1F9EKiPqzDMbSRlTtjE7cI4u4LLzxFqEvM+8XMmauLH9fdOmIFi9iMqmZPQvptIToklc5Meyg5NQzczgffevMoldy/wRV3xJHHCdrOWMwPQZQph/mA+b2HuvPcvsWbPDRxDSCLfFi5eUffbZO2RhfsbOGqhIPNl80STpsMPC9lyPfSLLjEE+5OuHTbpvOI78EYDiAl3zgQsuuDAy7Ng2fYgP5GjNGbP4IDIKQcyeydF1ly9fUQYNHlyeGz8+xrvpppvLhz98YdzH2Cx/JUPyTSLOd2KftbpXZuMac0Luuo9mVufTTytb0CeOR9x50Wct5Mtv3PPFOi9A6VRccg12JzNZ3MpSDWQlLrsHsgljsG31Qdm+OYodbIWNilXskq+ZZ/UCbE3cD917xQoyOmDwoLhfsEW+QWeIZ/YjViIzs1a5lyj82g+7VvJiyNDhpaGhMfyDn5mveINYzB0q5sXfX311XjnooAGxPvegM888I3Q+ZMjBMXf2xBcQmWzVvcZzBdmIn+4r/MqLA/EVYYo0JjPPCGKmdWQzJetlW67jRZEyE+aEkBcbd9ihU9mwfl3s0vGy0rjun/QlXrBRNkUWrkNmbJnt8TflA844/czy4IMPtcb3rDdqbnzFevy4t5MBvzE/eiPXu+65K+xVvFNz2RyuvOoz8QIUETpl6svxDLXt9vlstKSm6FYd4FuQeO4OSlLUGpIUTTutyvbUtdYU1WjN9X4/U3TtO+tj+/xLL02tNVr6M8MsteXUJFCTwH+PBGqk6H+PXGtXrUmgJoH3iAQu+uDF0QbU/7Z9KK2mv7Vs2byxbNq4ruy0Y68yfMhBpaFua+nSuVNpbmqoslu2lFJXr3D+5rJp48YgUNq301F+UzxI1xVZARtiq1TWFK2aWlSkaH1DY6mvb2h90K1qi1aZAx5+gX9A6Itf/GJ5/fUFZdSoQ6LxESLV9vnFixaU6z73uQAKyAHgBkkEtEybNj1qwGkQBLQCl4A9YAt8/dM//XNkNwF2QJiHd6DBtk8gA5njWgAMEGc9Hr4zqwfQMccrr/x0kJWIBVkpSC3zAdIcA+QB5+QL1DsOKQr0AFPqjCF/gURg39yALccCvwAKQgbgBqSBXdlaV1xxebn/3vuKDrxLliwOELTvfvuW+x+4v+y0885l9uzXytBhw8v999tKfXB56+1l0Zxjw8bNpamxOTJ4Fy1aUC677JKQHXBO1vQD+ABUuY3U+jMDCHByjH/vs/ee5ciWWpjkQv4D9twzyJ/BBxwYJMPlV1wRRAPbcN7GTbpDn1Z+c8cdZcXS5WWXPjvGFkygTUYg8ldn7oOHVJ2XX3ppUhAtGjDJRAHWbN0055/85J8iYwp5gjTK7YaAoLGAOEDX3NgS4IsgQBrMmzu/HHzwkLJowaLQRQJJ8gWMgVxkhfPZEzIqOwBHs4lhQ6JZCtlkF3TjAvLAISKFvbExIBbJYQxyQ66NHTum7L7HbkGqAvDskn7ZCZ1vm3nlOoAte8gGPmyGPJBsxkcCOZ9cEA2IyGykYk1s0A8CMpqcHHF4mfjSpNLY1BR6JiukF8CcW++37djOP4B487AO2+f32nOPMmnCxJgv+ZIVAiTrYtIBnwGoEWIIAP6R5POUKVNDx/wzs4D4hPHJ0e/ICOzWLfTJzxAN/Mt35sceZKjJbOKzyAckP11ofMKPjImwRIawUXGBbMiNzRsbiWverkt+dMTnyYu98Ifcbm/OSIlHHn0osrNXrlxV+vXtF2UhXOPQQw+LJlKyReld1rRM9CWLl5RVqyqCnO0cdOABQarydzoQo+gRIWpMNm0ddI0YQ+yYh7hUNVB6qIw6alQQUOQlg0vGOQJNzVyNn8hGbLFmhAlySvwh51WrVobdsQdEGTurtu73CYKFrs3pmWeeDjIwO8WrPYvA6dGjZxA1CGd6l51n7vxF13C1GdmFOSGu6QOpxQfoim7VbjWWeYp9WWtSpmnWsDQH//YSgK9mNnLH7at6t84TOxFLZMke2SLZ0TvSsOr6PSX8kQzEy7POOrM88fjjsWaxQc1Y65Sdy9esRdziZ/wjsxf9LW5XTbtGRXzJGpx5nHhm3chQNqe5kbq0rsH21q/fUC695LJy8823hI3QNb+QUYpYTaK/qn/5ZGtneYQkknXZ8uVlwIA9y9RXpsY13bfEQcQw22ELiGkvAJJolglKVohJhKl1Ir6QoTfccEN8Zm7G9Dk7tQ4Epe35CD52g9xz/6D3FSuWh8+RG3/J+2LGENdxDxW32AI78Rn90Ll7m7jDj6PW5XbbxYtD9wIkp7hL1vxUTERYkjeCmO9lPWe2IW7zA/GOfdKpsczLHOkj6wc/9NDDEf979ujZmklLdmIo+Ygn2TCOXyBnfU5H/P+UU08pjz32aIxJTmTsxzysVRxl6/Rq3mTAL/kvfyZ7BKnf1mY91iXOil+uaf58hT3wRTsCzMX9cOTII8r8eXNDjr6zRn5O72JXvmRyTxQ7+QkdJUkc62hfNTH0PGE85SfIntzJiZ6tL++d2ehQPL/z7rtCd46zrkcffSzi6/kXXFDmzpsfWcfjxj8X9n/55VcUO4vEKc98fuq9FPccqLh7S/mknFuSn2JvNlzKxk/58nzTlk2lXYf2QYrGdesbI0PUs+HKVWvKs6PHlhkzXqvVFH2PYJHaNGsSqEng3ZVAjRR9d+VfG70mgZoE3mUJfOiiy7ZuzUjozb1tTPHqHk2KyCxl7eqVZafePcvhh40oTQ1tog6URkvtFM7f2qaVFI1mSvX1kSm6cuWKeJju2b1HZDLYKrV1y//qMG/rGVJ081ZZofVBSiBDdYuNB+b6aiu+z4HTz3/+C5GhAfx99KMfi2O++c1vlIUL5kZN0bFjqywdmTBVd9ShASaqGnRzyvx58wPoA9QAliYVQNNuu/UvK1auCMJANobzkSNInyRbsn6Z6zsmiRMAA+ELZCMGgEEgggyQDAA5gOVa2XE7M1Jl+wBCAA0wj7SRRQSMOt5aAX/ZXwAIWSKGgKHMQDz/vPPKnNdfK7vv1j9AS5CyBxwYIAwomv3a69HM5smnnypdunYLOcybNz+IA9kxA/bYo0yZjKAdHJkf2XEYoAbGACWkAJIhASsAClwiVWSTAuSIIuQG4sDvK6+8qgCczz//QpC099x9T2uJhGjqMvWVss8+A8uDDzxQli9/p/TftVe59NJLWoGyDJz777+vNLdF3G6IjDwkEFJUxhfC6oEH7g/wOX/+wtAloJSdfhEfyCMkrx+6SbISQZA6tn3+6KOPaa1Ph2QCZNkYkhzQsl7gOBuCVBmCvYPgQ4bMXzAvxgZ4ES3AIQAMHDrfdlfnApnsih4zE4tMZYlWWcuTQ65sAmDOrcZkCrz6jJwBb+Pzich023ufIHeAx6yHm0QAQte5bM+akGrsB+lAhifHllVz6B42R25sHGmMoAPA2XvWIkTcIAaQNcb2vWzhZ1u2kyNIEBL8AUHElvkfEgDQR5i5VpVl+kbY0Pjxz8f4yAD/Od41fJcZ1YhQsSCauK1cGaSoeQDb1kKfSDjfkY/vrRuRY/swuWZtSOtCRLCdagv7pjgPgUDmdMKH6RIh5zzjIw4QsQgGMamqwdepPPjg/bEtd9bM2VGOo0OHjmH3skbZ15tvVjHhlVemliv+8vLIdiYXJCO9H3fMcUFgycpEZrAja6BPBKZ1mpcxyQwhJFMPKaZB01PPPFkOPvigsHOxgpyfeOLJIEw1P1Hj1HVlqopx+AexyTpmzZoZL5WOO+7YsM/99x8UsrSOrl26xXHIxYhD018NW3ENRBCyU03Gnj16B/GLeEbMkJHjrRGhhARH9y/J8AAAIABJREFUSpovokrpArJP8oxv+bdx2YHYJvbRnfOzEVY0lRk3LogyuqI3PrH4rSVh32wKoUKnCCX+L57KcKS/3AZMdtZgbVUzrpHxPR2wexnvrsPW2R/Z+zddINSQXOzTf6ef/v6QhUZ5/Md9RyxHlLJHc2FPZGG8q666KnYXsEf3JrZx6aUfLrfecmv4jPsJYoy9ZKkV9xSxxMsIY5OTGOq6yHUlPPiXlzDGVxNVbBJrXAdRShbZuMi8+YaXftZKnlmz0rnIV3HG2sWPbMLFbx2PwCYHvi5TlGzseGDLSYbTnzhGZ2xWvBNH+FDUom5ujpcZ7i98WOxDipq3eGu9Mo6NbVzd59mBmCCmKxHgeq/onr7HgKhTnS81yZA+xTFZoYhZtkZGMi2Rv2Tr/nvLzbeUE9RWnfNmkKJ8OmMmAt09FAHpWMTljTfeGN+zCXGhb7++ZfZrsyN7Vpz2PMEmzZOdsVcZsEjZLD8ixvEF9mUeY8eMLYeMGBFxmf1lJjw9s3HHsRXX8vLCT9bI9oLOd9OnTwubFjvFALGeT5ARuyNDOkgy1/zYgVIfe+69V8wPgel6MpWtVfwzJyS7uWfWPlnSrRhLzppUsRfPOZnN/IFzzysbNm6MzNEXJ04I/44X2fXVjiCpoZ71tuvQsax7Z21rE6V8KZ+PxFlbPkoybdoUtsZ2+H/UAy5bW0lR3+X2ec822X1+6tTpUeKpTV1D7EryvFpxsJIAgoqN7vM/+v53a3zAu4xFasPXJFCTwLsrgVoQfHflXxu9JoGaBN5lCVx00WUtmaJVTacgSCsWsyJF22wt76xdVXbasWc5/JARpamxrnTarkPRfN5D+IYNm4MUlflpi7wHWKSoDCTk2469esd3MkWzy2j18OthtMR4aopms6UqU6BNqWtTF5/7t4f7L3zhi2XuXKRoNlqqK3//918rs2dNKzd89e/KnXfeFUCtIojaRTbKY489Hg/v06dNL888Mzoe9oFWwEkWadVcZddSV1+RHABZAnvAx/x95rfvAZrMFs1GCwDCkUeODAIMIAJEHQ+Q21Zm7h7kgRIP8gByZpQCJcDtKaecGsAEmZn15oC47JSOKMmGKwARkgOJcsWnPlUmvji+DNh997LmnbUBZG0lf/6FFwLQaOpywoknBaDq13/X2IKPFM3aje+z1XvlyjJ9+pxy0kmjAvgDe9bh7wT05kJWZGCdwBNQq4Ns127dysFDhgQg9F00Rznv/PLyy1PLjjtWdfouufQvSt9dKuLLMZ07dyknnXRyNB3RJENtuiOOODyAPFKyc2e1PJtK//f1b2l6cXTYFaIU2QDofu973w3yZfPmrWW//fYPIgLBQr9+mz9boC8gW0aSaxvD5+ScW9bJB9hFbACjvkNeOpfuyFXWL4CJtKFj4Prccz8QZK0XAEhXnyGtkFpIGnZOb4Cl69JjllggQ3bIjvhRdnhGKACDQK6sLQCWDbEpa0DoIYz8W4aov5FTxgOQXQfRgZjNbZf0SWaALb2RZQWyjwwd9+jRPXwHoGZz1u445yFaEGDIbkSB9cqSIgcA2jr4gDlmgxGyR1IY09r8zReQXH4Dta6DXEX68bkkJtmt7d0IDNl1/NC8ECRsE9FkHggPLzcAffbsvOzQThfmlOQvUsNc6SOzJsUC59J71uukd58hyOjQNekD4YdkRPhlgxHX0wBMo6X+/ZU6mFKWLVtejjvuhLJqpS3Qx0QmOvl+/OMfi1j1qcv/omzYsK688MLzpV+/vuGPF3/o4tKje89WObCRzNZEKqnjyKbJm/6sReYc3Zz2/lPLr2/7ZdQG9oP4qgiNx4KA2rBevdXpcb7Ycswxx5bVq9cEqVW94FlUxj83tpx33geCmJL1KZOczHv16h1z4jvmNGfOGy2Ey6hy7733hJ0//viTpV/f/pEFixhhq+wT2SPOZT1UMdz1MyPNuUiOagv48vAt9miNdEb2WWvTsYg6pCZbzGxWduWzYSOGBwGP1KUn2W78wPnsGCkqNiXBhLxBxJGH7HUknzUbl43LhkSG8SdkIRsga2QeXfI3Pix2KFXy9NNPlREjhkdsQyQZVyzK5leuSTb8X3Ytsk8MYnMy3IcOHRYvdfKFCMLMXMiL3NkxUsk1vVzJOsO5g4K/mg9STqkRfiMG8322jsj0Ioh/sh327UWca9JvZq3ffvtd5eCDB4XMkKgyE41vXeyRzLLDu2zKuM831EfcUP5BTCRbn/ttfZmVLJYFgb14ccgRIS/umWc2ijPHzOJkf77zmZiCsBPTXFsMkc3o+pOnvFz22GvPsFsZsRdeeGHM1fro3TZ6NmFu9Ko+KFKajMX11atWlvbNbcvSllifLx75nXmyMXMWC7O0C90lcS+W6a7O5pCX/M/f5u0eJO6JRebkO/L3PX2JfV4SKH9jLPHcc4EfY1mDFyO+My+EI1k533MEHxM3fSfmsx/X9VxAV9bH5sVEc+OD4mRmYIol1rf7gD1izLw/mYf4LvaKg/4Wd42R9w73SXbu+cx5u+7aP+6VfEot13M02Fu8ODKeFyxaXI499uiq5NE2pKjngA7t2lelkip2snWnUnai35YUdc/w723X5fmxobEhrus6us9v2ry1NDU1F9vnx44bH9vna6TouwwyasPXJFCTwHtCAjVS9D2hptokaxKoSeC/SwJ/iBRts3VzWb9uze+Qojts37HUla0t26HbRDdxJCfiM0lR26EB3u5du0VGiSxSpGg2UEKUbt6yObqH/q8397mFv03ZukV90aoLvet88YvXl9mz3yhHHz0qMkVkl371q39XJk18vnztxhsi4wxgAWTbtWvf0j1+fACMB+5/IIC7h3gZKUDFD37wwwAF+++/b1ny1uIAaZntBwgABAhIBIzjgFTXAhqmTZtdjj1Wp9s1AbB0Tgc+gAcgDAAEEDJD0PV8nxlnABJiUxYXwnHw4AMCAAHazgd4rQPg9BuIlNmBoHANIBtB8OkrriibN64rffpUHbQRcAcdPKSVzHx12vQgZ4D1nSLT6rkArAAVPey3777lzTlzIgNMllASDdYOLNsaB2yTq3XLlDGOjCcAafToMWXOm2+WXfv3j3WQHxLp4x/7ePnpT38WxCiiBEEngw7ANf6sWa+X8847twXgdylPPz06ALk5WZt6ojLpLr3s0pAJEgm4lNlGxuZk6zFgtXz5ynLRRR8KEAq0A410BrQhZcyHrK0BwQAgZ+1PwPvaa68NsksGC5CqFtzVV18d8iUDpIg5KANgHcanF01NPvnJT8Q1ly1bGhlxALf1shsyNJbML3ZAf7kN1hqNBTSTmesBqQhkxAsfQgYhjZGB5uuagL6u7rK8jDtr1uzInEWCWTe7MVfkC4I2u0kjHGUZsQ9kCWAJPJ999llBOCE1EEyIFwQGEjK3b8vuRJIAv0iA7DBsfY5DriF6kBZZwxJ4Z3MIbDpCKiPmbO2UxYRoMCcEXhD2/fq1ZuvSE7kA15l5hyyxlqwHi1Cw1ddW1tyGbR5kgoRCSPFXdsImokvzpk0BqtkCohFxUDWJaQi7NGY2J8qGZojPJEIdQ2YygbNR1K679is///mt5dBDDwliSyb2qFFHl9dmK9FxVLyUkRnZrVvXyKZTKuHtt5eUrl2rUhAy/Xp07xGkKDIRGcSvECKIMYQzsi8zRZGIiGC2gADZf9B+5bbbf1WGDR8aa0OYIdm8kLEtuKG+oTz11NNBgFV1Ro+JOpRIrWqt88usmdMj47mq0bpHEIRIIXGILZK5eYhz/vMCyJb9iqx8KkjROXOq+sf0yZ7YF5kjI9k+ObMBpKh1Zla6NciOo2svHMRghJNYwu4RWc4XL82Hv+bLBGQd39x+h06hQzEta1Gyyyz7gPS0DqQJm0XusEufuR94afbSS5ODQGQDSETkFX37L5oxrVwZ5LnrZmMzejn55JOCFGdv1sxeXZvPsy864ff0h2SU8ajTfDb+8r0yIv/6r/8Wx4v1+WJHlp01iBXm8/Wvfz1IPT5k7eaEdETesgeZpjIvNQLjL+QonlxzzTVBTtE5v5R5yjcdh/jyI+4ilpGK/Mdx2bwnyWJzQKKKQexMvPTyqmpMNLP1hZnjshyGGGLdsgTFpmyIxZf5bXadZ5vuy36737Md9iCmuFdbFzKaLBC/XjIhA195dVrZue8uUZ+a3nwunmRtVzHa+ebjt3GN6V5rPjv27lV27NmrPPbII2F71spW+T0d0T/Z8BV2cNNNN0WcZWdiMlnMX7ggSEfx1bXdc+jN/Ni3F0ru2Y5Pm3CMazvurt/eGbERwWmO5GJ+/Mg8yNPYbI+f+GG7rkf37qdIV7HZTxLCrpUEsZgq5oof/Mc1k/zceZc+MT8vmbI5lPFdh7w8c9AxP3Wu2Mf2xAUvWNkLG2bjbMh97aijjw6iks0+/Ohj5fjjjy2XX355bJ/PTFEkp0aLQXxuQ4haQzbbzL+tf1tStMpOXl/qPTuWrb9Diirn5KW4bfRI0RdffKlGiv53gYfadWsSqEngz0oCNVL0z0qdtcXUJFCTwH9VAn+IFC1bNpUN69eWHXv3iEzR5qb60mWH7UsbtaDatClNTe3st49sUOymh161Q995Z2081HfabvuoPabeqM35vgc01BzduGljdA+taohWBfTjobm0KZs2boomJf7tOtdf/6UyffrMAOW6vSNFv/KVvylvv7WwXHH5p6JhC9IJ8TNxYrUFNkm5hx58qHTsuF1kKMrisC1WjSsAccCA3aNr+8c//vEAJYCNB36gBQhXYw4ZAiggrwBnQBpYuPnmfwmgduqppwTwQgrJMiIXWX5AhTUBqB7iEWrAA8IGeECi+Oz0088I4hfxhFwDdAA7QAkY8hsYBIqAFcQM0PyRD3+4THjhudJn550CKM9fsKAccMCB5bbbbi/de/RoySA6KJorySR57IknAlAhEMzzkosvLrfcfHNsYUN0IkHNFQgEqGSnIJ4AKiAS+QVQW7N1qJtom1yXrl1j7oAWYuDLX/pyACaZjAiCqgnKXgEUAXm1TufPX1R23LFX1AZVgkDWlWsYe+hQTVZuKZ+6/FMhK9lY0cCroT4IHmTJdtt1jKyoW275edl33/2CAENoylgh/yuvvDK2TldbvPcLkg+xQk/AuX/7jewwZ8DR92wNuCb3zGxCgADJQHuS1ciVj3zkw0FiyHRFwiLA6Nx3AKS/kUFZD5MeAUe2CSAbFyFI5kAp/ZIB0IekQQywNXIFsM0LUYo0oB8EF5LsuefGx5qBR/pl37ZLuwabdL7PEHyIJGAauXnVVVe21C4cFkSy2rvsne0hCawJsEX0skmyR3L4jWAil7RN8q8I71kB8unLuqyFzSL2rY3d8QWg3rls0ZyzVh5wX8WVprBHcyVPekPcAu50YbsrIhTpSgeIKaRo5dMD4jO/rd886C1fdlg70o0snI+IQBjkSxX6cZ45IfYQqYgA8+CffBp5ghSaMWN62DBibY89BpTm5nbRwAsp6qWB6+y9t+Ztm8qpp51SJkx4IUjRvn13KU8//UwZPmx42WnHncNPkIZJNos1yEk2IlaYJ5s0vt9ICqToE08+FqRoRT6/EH6OCD3s0MNivQjz4cNHhH0hlsRU+jUWAn3e3DmR6YgUpQ8vl8hZLEW2ZWd2RFjVlfvQiJHi6DPPPFu6d+sZsUtMIFPyojt27W/EHFk5nw1Yp8xQsqVLNpPbwpFS9G1eroXYR9DxIfapLMAFF5wfsZl+kaULFy+KdWXHb8StHzHcuHTvePGKPLMbPJLQ1l/nyqhnl+Qim5wOxDvrogd2xecQQEhRvmj8448/LghopDg5kbHvEb9ZGxpBiTQTa3JLvxjovrZw4aKwZfrKxjuISp/RLx+xBrFC7KET9k1G1pU27p4kjpGHl1v8hk2LZ3fdJa6cGhmi7AjZKXbwaecjc633rrvuKSeeeHwQqvzG53STNWoReE88MaaceebJYX9IKo34vGw48MADYt1ZYoW8xU5roHP3KzrMbEN+y8fFQvbK9pCiXsr4PJvkIdnJlYzNiU5lfyJ0yeG1198oRxw5skx95dU4l3zoj8/xUfN/551NZe07pfTftWvENGu3Jra2cP78cuDgwWVMS+YrUpgfJcGKnHO/q3YkbA5CVIzOmt/m/Itf/TLkwU5y+/snPvGJ+Hfeq+lHzDG+a+b9RMx68vEnQhfZnFEc4ofuQ+RIZz5zzyOP3Dnj/mIdCE2ykJXvXolAzixl9kOefNU9iFzYHt2yVf68YNHC+E1f7h90Y+7Gtlaf8RnXNTbbYy/uAchHdu1lC/kggOngc9ddF004nf/q9BnlpJNOiBfZUUO+vr60qa9qxTc3NoX9AOL5svz3n1+zhnt2nxdboi65+vWNtsSraV/VFJUpihTVfX79hk01UvS/CgZqx9ckUJPA/2gJ1EjR/9Hqry2+JoGaBP4QKSpTFCnau1f3csiwoaVtc0Pp3rVzkKJVjaf21Ub7LZuDFI2H27I1OtIiw3bYvlOQXr9Pijp+W1JUtmiSom1KXTws257toR5ZiRR99VWEy6Hl05/+dNQcRYquXbOiXHrJxZEF6YHfA36nTju0dAufFCSbTNGHH34ktnkB2ciir371hgCRMk+3bN0coMB6gEuAPUoJtJC8HuABCsAVOEQWVN2KK2JBTT+kCYAAPLsGYAyoANQAj/VEY6KW7fPAjppyVTfkKrvGtRAzjgVYq2YsbwWwNL45GQeRBIBdc/XVZdorL5fmpsaydNmyIH5k4j3wwIOxrV2TlaOOOTpAN1IAeAToN27aFDVFjzj8sPLoww9HBq8ticgOOkgyzTqBUUAESErCgwzJC6m7avXqcmRLgyBkCmJh8KDB5b777o/1ySgDhhF4mfkxd+68cvjhRwTpgCyaN29uNFcCYl3DtuRJkyaWpuamkEtdXZsAajNnzgiAZ55Id3KZOXN2gCAkJxIxs8CANschU8wdsMut0rLh1Cml19yqF+CsTZuokzpgwB6tzZmQPeyB7oFZsgDIgNaePXvE/KZNm1l69+4eukYOOs649EcnAFuSM8gJ88ku5tYFdCMNyB0J4jrAJ/m4PmLAZ8Ay+6ajGTNmtmQ67x8Zowgf5CefA4DZD1IkATvSiDwcZ52TJr9eLjz/5Mgge9/7+ldE6e2PlGOPPjiuYQzEDpsEoquGVy8FmZBblF0H+YksyoZIvrMOvkUnZEXO5Aek55Z7tmVMtgzYO864zmfjgLd1ZCd2uqNfx7uGn8wYyo7k0eStfbUlE6mGdEHI+DdixfWsi+/4W1zhb2SFqFcb0vnmRQ9shu7YJP/znbHYPp0gQ/0nU1wN3V126VsGDNir/PM//bS1JAjbQeTdffdd5f2nn1bWrFlVFi5cEC8BdH0+8IADS/9d3xcvc8jNusmTXMUacxAzyCSbLrEvtnH4EYcFKXrIoSMi2x754qUIImfIwUNDb1VDqyGR5adkBftFUHpJ4ffbkfF2epkw8cWwWT7OVnKbfpW5XTWgYsvkaq4jjzgyyMTM8qUfsQ95J945B6GL9KJ/hA3iDHnFh9kz2xLfZD7TLb/IurSIHUSQY40rtquPmTUWXZNst+u0fczVeEhU/syekEb0jFBkW2zRZ3wEuUQeb731drws8EKtaib1TKu9W4t4LS6IS5nxziesxdjHHlvFmCRFrc162Z0YSYdeLLkHyfC87rrryte+9rXIlLUmMVEG+s9+9i9BftGNFxeyPr1UMwY7k5GYzZ+8uKADujM3a0cqsmH24t5ofuyWzL7yla+U66+/Pki5iy66KPwd8UmudM2f6TBJcS8svFjinz4nM37vBQ/5iOf+XXUjV+akOXzACwbZjfxXnGID/JGtyhTNJj9kyQ68eLAVnu6tRfxA7rEHa2I7xnI8G0aus3nZmohsOrYT4phjjy2/+MUvwz7FUcfTnVjiWuzXj3l8/vOfDzsj17DpF18ol158SXn9tdkRf93r/Hi55WVgkuJIe/JFJIqf1s4H2MzK1atChtk8ynXox32WH5Nh3sfdm9ghOfohoyceezyyPM2ZvfJzZKf4iVRNgtoLJfoTc43hx7Wyvq37DpmQFZsyJlmIW3TnN8KYTsS9LPGy98B94tmAncmsNQ/EJXmxL2sT//zNjq2HXHzupaf4bMeL8ciHbdMJotKuhvseeLSccspxYZfKMsVL8Yb6iAkNdRWZafu8uJz/bVtbNMsWVc+DnluqZk18urGpsXX7fDZaqm2fr2GamgRqEqhJ4P9OAjVS9P9ObrWzahKoSeDPRAJ/iBStK1uCFO3Zo2sZPuTg0q5tY+nZvWtsn/cgihTdHFvdN7dug9JQCRHqgbZj+w6t2+czU7QiHLeULbJNdXJCoyox2qbaPh+1RDcjXast+oCC7fOIINlr6lMhRW+88YaybOni8tm/+kzUhwOAgC8kGTBh+6rtl08/9XSQdDpE20qIZPjrv/58PFhfeunF5c67fhskFTAKdGZtOkSK7cRAAHJCVh4Ad+ut/1o+8YmPRS1GBARy1A8gBIAAw7IWEZSZ9Zbd64EO5AXgqKYc8HH22ecEWAdagGlgPGvwAacIB2AWMHccGQD155x9dpnwwvioaYjEAe5t44vMqm7dyzPPPlvOPe/ccvc998b2dedu2rw5MqQAxrbNzWXh/Hml/679ytlnnx2ACsgFSoFAWTUy05KUA6ydh1QAQNu371Bm6Xy7335BWABMQPV2HTW/eT62NQJctjCPHHlkXB9Qs21Yl27zad++XWw/l22UBLgGNuzp4ksuDjkinYGwn/3spwHaqmysu6vts9vvUPr12zXGtW5zQ77J5EUI0jXZmAM9Zj04BJC/2RbATa9ICVk5ro84cA1j0B2yhg6Qaa5HRghdwFa2IOLN+UgthA/AilzLJijGYkNANfCHWHOu8c3FZ0gB8qJ/Y7gmYM02gUkgGZgnJ3aBIJStA+AC1oiNIL+nTg15mbsxETXmARgjX1wHycnOEc3IKHZLH/SObM7tknRPjtYrAw1ApmfzQmwgGBBDn/3sZyMT1Nz4zI9//OPWbaRsir1khhUCwThAvL/FCYQSYG9eudXatYyNTECEIpiy8zZCAlHkumRCf9abNQ35iExvxEpuqyZvNug442TGNj1lDUPgPhussQH/dp7rk1cSLOxQ2Yr77ru3XHjhBWHvCPUTTzy5fOn6L///7N0HtF9llTf+fW/uTe89IaEllARCQiBASAgECL2ojAoCil0cy7yvjv8ZZxQFFRhGBCx/LGMdRGkCSofQU4AkkEYSSEilhfRebvKuzz55rhnHEWYt3/WO+LtrhXv5/c55zvPsds73e/azd76YUcaDLbRr1zZfEvXspaGVJnL18Y53nJ3bz3W+PmD/aqs5uZsrgsfarQ05Uhp0+VzjlkJ2HDJ0SNx8y01JjpIx/0fIyIw/+OAhGT/5a9V05oHmLbayWpXsmD1rdixduiTGnXhibgPvv2e/1DEbJWfNodie68tG5ld8ZcozU2Ps2Kocg1IXbIBdOBYxZt7+Rg6KqSVTFNkjbskU5YtiHxITyWVt7Jn+xFGf6V4vnpENgs/1/H9VsmJV+k7P3r3SfumbrZur8gj0w8fYIlv24zOEkHkg3dQe5GPuN2QkGw4puXLluhg6dHDOhe6NYz10IR7yJf5ne/fkyZPSPtkJ+yQf6zZPOuGT5sRfEICy7fka/2Tb5557XjPJKN4gS/mo3QlsvmRzIif5inuHOMN3zJ0d8wO7KPbbb0DWSPViyucls1KGuRjhRRFZsgk6Zv9+O5+fu7+QD/LJvQgBzFec6zs+UuoVW68XS2T52GOPNr8sQeyLX9YtZrof07d1iXNiqfWJk+RVMlHp3vGlIRM5WYvYULIfxSfrLy9t7Izo0LFTxmw/bMAzCXnzabpkNz7jy8hl51p3rnX9+ujSqVOW/UF0emYo8kAAlhcRfIH+xOdif3yBLTzy2KM5b7pjE+zY5+bKT+mcrcuQZqfl5adnFXYwc/qMJBsR2tZmLfTsfNdgW2xdXVXXZhNkap5s0jF0Js6J72zPOe4n1sSf2T2fEcN851rGJPMevXqmHbInczQm+7Ymu2esne58x8dd13qsZeXK6kXsoEGD0+4R/u63Z7/jHZkp6p7w8KNPxllnVZmi9gOZV2Mrtei3Rou66uX3m5GipY5oRXy2yOe2PyRF/1ijpQkTJ8fzz79Q2z7/NsEqtWXUJFCTwP9dCdRI0f+78q2NXpNATQL/wyXwZqSoRktI0e7dOsdRIw6Ptm1aRt/ePZMU9UC7OynaQpYownNHU0WEygJIwrPaWi8j8ffEZ9VbafdGS7+vJVWnN2hukUcweqD/6lcvzcxEgMH2OaToNdd8K7Zv2xTvfc+7s9GJB2YkJTLCw79MSWTUksVLkjRFxtnyBqhceOH7c/6HHjo0Fi56KQGR84ERcwQYACHkC8IN4EZYmCPQBwQh8wCEIUMOTgANTACvpYkEEGb+HuAdB6QAQplNeeihOR8Ax1Zb10bCOt85u5NmZSsgctRYfiOihsqQ6tc39ttvYNWo6fEnct2aqww6aHCCv61bt8Urr74WXbt2y+YHwI91d+/eIzNMlyxaGGecfloCVUDJ+Ahb4ExGi8ws6wG4AF3nWju5yuQFdN51zjkJooFw2/wXLVwUnTt3yc7oSAkZJAgIoJEMNZgZMGBgkh8IXTXpBg06MGVYNXnqk5min7i4qo83a9bMXZk0C3IMNrBgwfwkBdauXR8DB+6XRJ05AG7sDkAGus0VQWkcoLbUVwPqAOOyPZn8AUjfZ7ftuXMTuFs3AgBpgrgje7aAwFNTli2sXl1ldJFdqdlqfADROEgM8kWqkiWgifhDOCAogNqKhHo+xwc8EXOAM0KnbK21Jd51zdV1AH4/06Y9m/MrBCpbKPVTzRWR4XoIQXMq3eX32KNv2hyywufOI1+2aa5kB1D7u6qBqyQ7mCmWAAAgAElEQVTCK3kt23zNxbqRVXRiHUAyYsQ45GYehajw/4gV57MjWU5eWvi8kKIAsEwtx/ADxBnAb23mzzbJCUFJBmTo/JIZ67qli7Rr0wObQCZYJ7myQbJFEvixDmSdlxhIC8SeDFO6Kxni6gCSgfkhx8xj+HDbwe+NNWtWx7Zt27M5UefOXWPO83PjU5/6dNx5529z/MbGhvx32umnxssvL43169fFxz/+sfja174ew4YOayZFyc16zIsvIC/YNMLBj7iB9KdTazt61Mj49xt+kb9lfpPVsWOOS7unT3Miq1GjKn1VpJGmRzMzM2/unLkZYw888ICs4Xvo8ENj6tQpWZqCfBctWpi+IwOW/yB9jzpqZMyYPiO7trOLXj17xEsvVZnKyHf+RL7iqZcoCCJ+Qe58QMYkopQ+kPNsBpGLyC/xjV6Rv9ddd10SQeTNDvmneYsbVffpiHe8653NxDE7M5bsSHGWzfC9siWb7FyXP5FHx46d0n63bNmaxJTx6ZmdiBX8wVzFxfJyzv8j1pCLpe6tTGHjiMmugZhCKLIVPstPxWKlKBBFjiETmXZeNoiP1uveQ/decNgmLssVGcUPHe//jee67g/ude5PbLRkz8n459NIQfLUgEiGoQxJc7cudo0o9cJJ3CETfsPe2JD7I33x5VJmQayU2SmzFvFHxzJFrZttWyP7dN/0z72Ovl2PrfIp6zCOf+IRstWayFLcdS/kV9ZSiGXyufrqq3NM914243c27bONWq3yXXVIz3nXOfHKq6/kWg4+6OD4wQ9/0Jxt6l6BnBd/6c91Fy9cGAcNGhzr161rjim+E5f4nPWzNfKgG/ZOHuKnOZjrczOm59yRiXTC3/iZF0T8VCwVU7xg5N/lBWe5Dzw1aXLaNH+zfvdY9skHkLLigbWKj0jisuuBLN2bjVvu086hN/dc5xadGt+6zInsC1lK71u3b2uuAcxGSxYyvbEX8xX36Y9P0wffExe8dCEfL1zFxssuuyxlcuZZZ0Xbdu3ikksuiXvuezDOPvv0+Kz655oq1ddHy9ZVB3mkaGm0VJ4Ly+Py7js4xHf/vzspmtvqWzbG9qbtWau0solWsXUb4rQh1m/YFE9OmBTz5i2okaL/wzFIbXo1CdQk8D9DAjVS9H+GHmqzqEmgJoH/RxJ4M1K0oT6y0RJS9IjDhicp2q9v7+w+78G0RQsdP3ck8dmgXpROorm1vql6kN22PZswZYdRXegV1s9tVPVR36I+mpIo/X2neQ++mFLED6DvWGADKapOJTCjbprvvvOdb8fKFa/FB94vE2ZBAh5ACxnnIf13v7ur6v760sLcYjds2KG7ani+M37wgx8moLjggvdF047tmaUhMwL4B4AAfKDcNkPkmK1ltoYBx9dee21mMiGVgBXbT2XNAbTAIcAo0wU4knGBODMmwg+oAlCBcASF82ULAWy23AOSgAMCCDkHmPuptumPSEDmXKBeo6Q1q1fFnv37JeCots+fGPfce282ILj/gQez3hdCeMPGjfm7bFEDtGbPmhttW9fHaaee0lwuAEmHmAVaADzgHsAGfgBS5xWSDqv94EMPxd777JOADqkko6VP7z5x+OEjchs/2VVb+j6WvxFWai0ikICzlStXJIEu4wxAR6r06NE9M0jXrF2Ta5XNJiNGZi6SxDGyMwH0mTNnJ/GLDCZX5BySDhkDYLo+4AWE051sXyRHleFSdTm2Rsc5HpAs9T4BWiQB/SG46Qfoy3qOQ4dm8xxEivkDqWzXd8AvUFkaHQGrpVkR4Kn2mt90C/D523jmx36RgLYOy+zy/2RuTJlP7AfALfUESwZrycLik2XruKxj5AKQ7AdpA0ibJz+kL1lYbNf5CCtkGn0jOBA15GEtSCnycX2EuMxba0L8ANvmzD5cH0HAR8jMD935zLFqklorX3UNcyNf6+Q7bMucHW9t5sfv/LAxQJ1srM145I3U5A/WU15eICrYAV2W2npAveuUTuTIHet2TYSHc0ptRutkI6UTuvUan57ZGRl4GXL11d/MOpu2kPbp0zdWrFgVt95yW2Zq8jc2rtO8bLr3vPfdSYrabnzaaafGrbfeFv379Y8DDxiUskBYsEOkDPKDXhBmfIANIyas1ZzECw2S7rrnrhg2jC1uSTuSka3WJxnTs2x055Cj7xobW8a8ufPyWrp3+38xcvz4h2KvvfeMOXOeT5K0NDtjw2qlqtOMPDzssMNj4oRJub7777s3jjxyREx/7tm0dfKhO3aMJBUD2YhYjogr2YaFWBRTzBHRYs1k76UNf2E7l19+eTb/EfvIpdiOY8QRsj3m2DFpA2zWZ9Yqax2pXhoOkaWx2Vfpwo5sdA9Bjm/atDmJSjagZq8xxAUy9zcSiL+5hrmbi+81OSslApCvhRRFXLI7n9l5wI7py9bvb3zjG3lNn/EthCWi1A4GBKN4g/T88pe/nHITX9wT2JvYh7RFciHLyNd1kFbskn8aC5EuExWRiJgqjZ34MN2Qgcw9fsTPxAQvGt2vEGVipzH9Qw7yE3KQgWuXBvsXkzZsqDJZlTcxjnhWmhIhbK2n2LXj+Z21izHkzH/FcPdeL27MSTMqJClyT4xy36Rvvsmm6FRcct0lS5fmNcY/PCEGDuyfNuN493XZqchC4/INOiQHPiR+0ve3rr46unTqHPsNHJhzcK93vjgmRiP1ywsQa0M0eqlalejplPZ8629uS1+1NvdL87L1nuzKfcPf/A85Sg5kQp7I1icffyLXQC98wD3Sd9XLlMYkVcnJSxv3LvdnsYhtljImsorplr7ZnHraroWMZhPsnl797dlEHDU3zzArVq3MzxDibMu1ZQ6TnbhY6pG6LhsrWcTmhgytXjL1SL9Q51ksOeXUU/NlqYaFjz3xTJx99klJiiKw2XSrNq2rDNGoy7UVIF5eiu/+2zr5SilnVJoulUzRDRs3ZFaqn5YtW8e27erQN8TadRuSFH3hhZdqpOj/I2xRu2xNAjUJ/GVJoEaK/mXpqzbbmgRqEvgzS+CCCz5Y2n9WWZy2s+cW9oj6up2xY/vWaFG/Mxob6jJTtGOHttG9a+fo0K56UMVh6j5fHV+RmU3bt8XatWsSzOxs2hHt27eLtm3aRD1edFfdUUAKcbetaXtmK/lnPA/BO5p27upAWhGvgLOsKhlOCB/gydbtf/3Xq2LRwhfjsku/Gr/9bVXDE/klgxFgkFnq5+VlL+fxiDjEiCww2111sL744o/HhInV1nQP3EAo4stcAAO1sIAj8yqgFECQyfOrX92YYOf0009L0AH4Aw6uDWADZAAYUFa2IZet2kCkTC4AUCaX4wopWgASchKYBhwQNEA5cFfqnl5w/vlJNJfPgaX9D9RNuSohoOaajK5Zs2dnVpSMouVvrIl99umf19u2dUt079IpTjh+bG6fBybN3dwAduAaIWXtCFrbWa+99vvRq1enBFQHHHBgrF6zJvYdMCCzeQDHpUtXx4c/9N5savXii/MTMJIjoAKwVaR4fZx88im5RRSwfuUV2wRHNGc06oqNAF29ZnWuf9y4ExOs+hx4R5LceecdCd6XLpXF8lgCOKCQDZi3jCl1+ZCJCAKEBcJMN2bkEX3IztFUQwZOyXJEGCB3AEgAtdQQJQdECGIa2abDu1qoVfbstgSvgBpSiC2RJYLAvMuWSnJgy1Ut1BeTXEHQ+lt2WKlZSp8Aatn2WgB96aSOUDQmIMrH2Jo5Ox95AES6PmIPYcmekSgyCOnZZ9YJlLNtoLlkhNI1Gco2Y6vOQ/IgGZBYSHWyZmPskB15GYAgMr4MIteTrffhD38418c3EC90j+RDvpRtrAhpOi7Z08C8dZKdvxE31mZNZF38B5BHGiIzAHnnI8SRGKUuHzsgI+RZ2QKN4OVL1oj8KI1mEExsBTlAPv4mW8ewfTKmN/JFzCABvRTRfV5NVvUh2fWoUcfEVy75anzgAxdlZiVdsdU2bVrHgIH7Rtu2rTM2nnzySdk4qHOnznHIkKFJ6hYimGzJWCxJn95//7RP8QUZ7DdSA5k4cfLEOOSQIblmJAjCSQa6v70oInsxWcmMz37272L7tqYkX5AaL7w4P7p165GN0pRR2P+A/WLqVI2WesTA/fbN7fPsX1f62bPmxPLlb8SJJ54Ud991TxxxxJGxbOmSfFm2ZvXKtHm2QmZsHIFFJ/Qu7pA5opb+EeHIaDZqfvyQT5eaoo4X59mT7+iALYuVrlPqwVrziSeNS1KUDVkTO0WsIRb5O5m6Br0jF9lC2arsZQqSTkM+ZJf4e+WV10WnTi1z3ZlJtxU5FdksC+m1eXPE4YdX47A/62J3YoV/yDZxgt9nqYEpU/Iark8mVWZdu/QTf5careyxfEY2Zfs5O6A/44g57JB8xBpycB6S0n1S7OY3/JF/kdvq1U0xbNiAmDlzfvTo0T5j+YYNG7PZF2KvetmkgdmCGDLkgCTzvCxiI+bJ3vmte5EXeKVpkuOyWWKWoPlg+iDdkxG5uY+yTzoQx9iwWGvudGp8NvzP//zPOX/jy1x1Dh/ml66NICc/ccL/I7xdh4wm7WpGSA7iDAK9anz3Wsb/b37zmxn7+T5bsk7r5c/kPsMujbHHR8vGxrwnlGZa5u7ezYesXU3RkvVrneI/fbqHLFm2NHVOZp4ZxHI+isRk0+ZJjtYqpvBphDydOn/Gc9PzM77BhtmV+Ei+/Jxc2Bi/KaVTzJW++bo58zcxkgzEbTZAB44Ty8jbtY3tHHMsTa5uv/OOvLZj3J88W7Exc+FLZMvPfCYGuceyc/JDhrKnvn33yPV4EeZecu5558X6DRvy+ere+x+JU04ZmwRp464mSS0aG3L+ng2zjnxzg82qTrR/5eU5GZVa2e4B/pWs0ToPlHWR4/pMoyUNljxLyhSdOOmp3D7f0LJV1LeQWRyxY2dVnsmJWfIJC1C3M67/7rdrfMCfGVvUhqtJoCaBvywJ1ILgX5a+arOtSaAmgT+zBP4UKVoXO0JN0d1J0Q7t20SXTh2iXZvWuxoRtczu87JBBdTsHr8T8FqfQKBt6zbRqlXLfPDd0VQRnFW2Yl3WFPWALGPSPz9ZiL+uRY5te1Zp1HLZZV/LmnkACKJSLcWrrvqXeO3VpfH5z/3v+Pd/vyEBOCCy774DdnUBn5/g4pmnn8nt8ohRZJ8sENmKMkH3339gNLZsSAAENAGWQFTJGCsNc4A5YArwBgqALY12ABHd582z1LB0DuADOMheAjCsC0gBqso2QQ/vyLozzjgzCQGgE2kLFCC4rMf8gUJEDEAD7CDmkGYjjzoqgViXzp3y8zvu/G0cN/a4eHH+/GwqNWfO3Bh26KHZGRsAnvfCC7l1nWxbtW4dPXt0j8ULXowe3btlRhfy1k9pMuIatjdX29TXNteMRPQAtTKsWmusccghzYQeeRx37HHZ2Ar4BuqsBQlqDP/UhkUiVfXlDsoyBK1bt8prsw/bkqdNmxqjjxmdsps7d06SW3fd9buUs2yUZ555OomLBQsWZiMZYAlRWBqxAIEAMABYMk2QBYg6gNY8gUfgsGzJJZeqpAKZTU+dAJKOpRcAH4A1LjvUdd5nHTt2SHvw4/9L3VjgttSZQyYYE0BG7JhLyRxCXsgKZR9kbazf/OaOOOecd6Zdlu2eyEng2/fIf6Qw+QDxCHtrRaIg1V0LaYN4RjSYP/ssmcqIV2MB+MYDiksGWJU5OD7lwpbZgWtZG98lY/MHmEvdQ7I0PmLM58g857D7UuOV7yALSu1C4yHIgG3gHTgnc+tk4/QG5CMZ6NoxPrd29owkIF/z9B1iQBYX0oQOZPGxGzJEQJUafPy7ZAGbE79yrOuLAWIIP6UXL0DIh28iuRC+9EQG3bt3i/vvvy/233+/rK8nXh1xxFHNpChyEkmANHfc+z9wYSxbtiTJpHe+8x3x85//IvbdZ98kRY3v+mRnfPNwLqLCvPmFNcqAFH/I1BwfHP9gNimryPqq3EVV+uLJXeVEHot+/ZSBeDWvU2WdVs2IJkycFIcdfkQcffSomDRpQgzcz3bcBbF27epo3aZl1susMsT2i40bNJ5aFL169YjevfrEZz/7v+K5Z6dG61YtkhQl71K70PWRJyV+0K/4xWds55ZV7Pr0wH7oCJHINsVfZCoiyrHij2y0QlaTEXKRTpGq77/oAxlDxWYECltX21BGI1sjQy9r+INMQv7NvpFM7gd8VJMtviguyKw0hnuXa4i9/IkvsTu+yG8Qb15qKPOisY04jxTy8kT5B37Cft032Je1slk+UpqsIWkH7jcwM2CtyRrotdQFdg8yLpuThYdARAyLQfzefErNR3OWpS/O8B/rci36Q6Yi3b14ITPyRQKLDVVt0D75N38thBQbk4VKBuaAIJMp6gWSl03k2qlTx5SDchDGESutmX/zt0J0mrfYxMatz9zFCXbChsmGL9OjcYxBtohJcaTEZPEZOSdmiGfVfeXkjB+abLEVpCwZsRMxjF7J0bgyRZVUcA8hL0Tz9q3b8p6OWLd+P+ZOVuQnnpA3ebh2abRF7sjw8Y883NwMCZEtQ1a8YnPGFZPc89gf3zYX86NTMWjJosUpS7JyPf5ONvREVo5HlrsHuV6xISQtX3bPI1vn+02GbNB5yERrdW/hZ+RvLC+azE9G67wXX2h+KUdW4j19sH+x2PWQsvRcEaHK38zL+4VM66rOdo+8Hl2JkbbPI0W9GLv7XqTosZnBvDspmrsVmqpySnYY5XNffX1z40N6KFvqzb0q1dQqfbF0orfTSAd6maK7k6JewG7YuDm7z8+aNfc/kaKeu5Ci4nCNFP0zA4racDUJ1CTwFyuBGin6F6u62sRrEqhJ4M8hgT8kRTOdc1emKFJUTVGkaMvG+my0JFMUKdqmVcsE6o2Nrf9D93kPty3q63JrMQDZoV37fPDcoWPo1i0JuqoH4IoUbd22TW7L3Ly5IuSQH7Z07szmTVXGKNBj+7waoYABUlSNyiuuuDzmPD8jrrzi8mwEAuhUXWj7JtDQXMTD+oQnJ+S2ciAYyDv//PNza/31118f73nP38T6DeuS5AMmgArgGjDxwA94IEWQM0A1QFky8559dlqCDE1TPMADWcAJQgPIB8xKY4CqEUq1BR4wAxwRu7IvzzzzrMwoA+KALQ/9pXMtQOBY31kLwILwA55c1/dIuVWrVsftv7k93vmud8bUac/G0KHDMpPmyCOr7Y+9+/RNsIdEWrjolejStV3su/fe0aVju5g88akYNmxIgl/6AWwA07JdHMFRumIDa8iPqsHNXvHd730vOnTsmEAXUEUsnPvec3O77cyZs1KnwCEAVRp8aHhl7XSxZMnitA+Zc4AxYPje974nfvnLG2Lzls0JzB9//LGU5euvv5b2QZbqeQLNd9zx22xqI0sIKVHAoYxI4LPUAgS+ESFAaiEUgEU1UOmYbAohibyhb/N2LeQdmSAN/UYkIjRmzKiyJTXcAfCBSuCbHBwLvFsz0tLfyB12VbK52Bn9AdzAPVBd6t4hSnzGfnyG9CyZxMAqkglwV8/U36XRjGubd7FF4ygLAeSybcAfWcReZYpOnlxlmZXGK/RujcA9f2L7/iYrNmnObJRNWQvbALYRL7bfO95c1E+0ZRKwLx2QjY0oIzs+zRb5FNIAyVpqaiJo2LzjkZXGK02aEKB8kAz4OLmzDTohD/9PpuRg3mzEHJAe2S16t4xK10QcAPsIR99bHxtHoJAhm7BGmWZ8l32ZE10rAaIGpyxCncxlfg8efHBc8uXL4vzzz4v16zfk+evWrc1t6aecenLU1e1MEun448fGXXfdHXv03SMOGnxw2mbZPs9OSqMsfm9epbs3UpTfIECQKpOfnpw1eMUPmfTWLROKvSAe+Zp/N990S0ybPj/GjDo07cm/latWR7fuvfJFidq+xx53TDz22MOx117945ChsiE37Np2Oy3eWL4y+vXbMzZu3BJznp+XtUV7dO8ae/TtGatXvZHkCbshTzqQGYioQiJZC9vhAz4TZ+nE/PgdEqn4RpXhvyj9nm86tjTU4kfkThbioFhx2IjDm7NNxRpzQMLx/0JemxOdyWZG3PEBxJ77BF+kt5JN+vd///cpQ3Nmc/y3vChCuPGVkmE5/NDhMWnS5PQTOilEqbm5L/iZMmVaHHxwVfKCPyMnK2Ls6Tj55BPyPvji/OplhmuRky3lZMD+rYHNIatcG0FFptbhu1I2oGowJTP+kPxcDGPrZMTHjMt2xGf+RebW7EUY37/11ttj+PChzbEA8eU+JNaXZnR8wFhe+JFPv357JFksDrq+4+mVvfJRNsn++bv7Vcn4Iz/2gcSlZ/edUve3vNCQLVrqGJunWMU2+GxpdsTnZWm3b9cu7aqURuG3ZGes6j7bOv+fnqpGWisrcnO67NBBKdtC9CEv3TfIx0sRcxMfrIPsEaRIb/O3romTJ6UMyIPdy1QtjZZcB5kv1okp1lNkwQYQ7vfdc2/aCZt2Lj3RB/90rzMPtsP22aXj2CGS1AsQ83L/QPR7VvKMIeaV3SVl54v478fn5Gb+yPmlLy/LtbOx0tTRvYFdlKxs+rcWRC57otvqBXHL9EdNE+n6hz/8Yd5fTz/jjGjZqlV86Utfijt/d/8fzRQtpKj5/ylS1Pd0YE7ua37MLZ8jG1pE046m/0CKqinqWWPT5q1Jis6ePS8aW7WOuvqG5kzRGin650AOtTFqEqhJ4O0mgRop+nbTaG09NQnUJPDfksB/RYpWdUCr7fMNLSJat2qI0SOPii6dO0TXzh2jVWZ4KmrfMnbslOG3Pbu4ApKNHlabtufDbH6pU71t8Nu35fce9oFBD7Q6kQKl/jUTpnXVVnq9mTwIAzdf/vIlMXfuC3HssWNyi5dsAKSomqL/+3/9XTz00PgEosBvz569Esg888yUJPPWr7OVbGaSZ8AiIHbzzbckEXHsscfE68tfS0AH8AAggB0AYizzQMQADiUb0BqQMkhRAM/2+bKlGdjxDyHjOoBUIdtknbg+4ANgeDgHUEaPPibBqHNcq2T6GcdcAFMkW9X0ZM+8FrBTdZmtS2As0/aBBx9M4K9u2pBDZMo8nODnsccfTxLZdtodO3fmnPbZd5/Ye8/+0a9Pr3jskYeTYEH+AHEAo3UDkEAZUGm9CBrgs2xz7dWrd+gA/LGPfzzn4zjk8oB9B2SzJyQ24OefkgbWwmaWLFkae+zRL8EiQmfSpIlJLJGNLZQyRWVhbtm6Ja81e/aszLaScUcGyIPly6vt3y+8MD/JV7XPkG/k6J/vAHHnI8SQ6fSNNCE/RCIAh3gpINZ86JjekHd+yAQpipyhK3P0XbU1dF6O37lzpxzPj2vTG2COhLBeIBshhEg0vjmwAX9XxPCSzMQq216rmoV3xdixx+b5CBA6KSS188jb/L18eOqpyUnYIUMQlrktc9d2UHO3HvNEisrwAaqrTKOjY8qUqTk+UEx3iAe+Q9dkDqCX2pzW5No+l6WGTCi1ZxGX5u/aSILSZVwMAKjZIb/3OQDvPMQP4C1rqXSCl4lUro3IIDtyZI+Iy8qvn0mSg5zpjK96CWEOpXZvEhYTJ6Y8xA+EQ8kALFvp+RTf4Yv+RhIgI9gL4gVJzRf5OCIJ2cP/Snd6ROKtt94Shx46LOuHsvH+/feKS778jTjnnLOSjCRXTcE0LTrzrDOiY0f2uCBGjTo6Y1LrVq2zpii5IIXZt/FdEwEiBpkfAoRcSt3HsrZnpj6T35E5GSjFYZ3ssFu37rmVvkP7DlmP+Uc/+rckZRBO7M4W053RkE3RlixZFJ/824/HIYccHOvWr46mpm3pd1WTsCHx61/fHA8+oJFO66iva4xVq9bFsKEHxZCD948dTVsz1otd7A05SGde+NC1MXyO+DNvtkr/dIVwqZrDzU3/YT8IHGSl0g7OZyclc5982JKsMkTTkSOPyr/ZrThLR6XhC7KI37qWWICUFIOQ5wg55VTMWdZYsVk1QMUHc0S68wk+SDfiZnnJYt7nv696uaaMiPsGn0ZIyag0byTY17/+9bwHkY/t3HYnkE9FnHbPF0APP/Jw6sXavWDgo/zBHPgcP/Miju2LcQhfcyEfL4Pok10oASH7z3XIa9asF2LHjojLL78krrnmmozl1mQLeqmfaf1sDAFIrmxerEGuIdncF8RbPk+GYiUdui9rtMS/xMHS4M49TraqmEEXYp4MTvLiQ9Zdsv2MT9ZiinscHy9Z83xQfGMjiErzIENzpQs/uY37iBGZsSpLkd0jJsmO79A7P/Kb36pFyoe2bN4So0aPioceHJ/1qNmndYsjrmeOyF9zECtLjWiyJ0N6dj9hczJF6cs1xD+2yuboUmwqNkceYq77iTjuGcL5c3e96C2Z6/TqHDK3bvJh3/RhHmyJ74pb7kXsk2zFeDHO/dM6rLvabbMjz8vanXV1+eLKCz/6ZCPPz52T63eO+atlay107Hv3hvISscRwY9OXZzDjKtXjmC9+8Ys5j5NOPjm6de+etU3ve+DRZlIUUZrPeLueHWWK+rGLyBr9lO3z5SHW52KZn+q5sfr/3F7v5fvWLc2kaIsWjVlTFFmLFH3q6SkxffrsJEVtn9/etDO3zxdSdPft8///d66r8QH/LeRQO7gmgZoE3m4SqAXBt5tGa+upSaAmgf+WBHYnRfPEXZmihRTd2bQtM0WRosccPTK6dunYTIp6eG5oaNVMisoGze6ijbqB7siH1w3r1idxV7rPA0QepH2mc6gapr9/SK3OQfDt3n1eVsSXvvTl3OYIlBRS9Morr0hS9FN/+8kk4ABR4EaGKZCpbiiSpWOHjllz1Lge2pEM3//+DxKcnnLKSbFx04YEWLZWA/KAh+vYhgmcAwGAZ+n4CoA517ZvGZrDhw9LUFgymoBYGUGy62Q1+AcAAXzAK9CGgAHIZN/I5nQMUrTUUgTGAFhgCDhEggEowBTiEvXLnEEAACAASURBVECUUUResjWQRE88+WSWBrj7nnsyi/Oxxx6P9h06JqELpL20sMo+QmQCLe3btI4tG9fF0sWvxLBhgxOQWDuiqoBY8zQ+QGjN1ub6iFcZGVu3bYvDDj88iQzbYHPr4QknJgH7L/9yVYJZwF6JAAAPcEOYyuDo1at7Zvogl5VYoBvjsB1A+73nvjfX3adP79TttddekwAbqfiVr1yS89RcAXnup2QbAoqOB27JDFB2rDkDcwAluboeXSIvXJc9k2epG4coKRmNjqG/IouK6NiS2Vbt2rVNMO14YA3RUIgdINd8lCegd8DOWP5mV+RqXICdjbGDQoAh5hCmSD12YVss4E+OQCu7kD373HPPppwRsyVTFKAGhh0HANNjyXBFQrJV9WbVfXXNUkfQ/JEvCNQiK+f5TIZQAcTGZfMAOt9BBlkH+/Q54I8Ycy2EUemgjdRAEJesJgSMMdi7Y+iGnsiArZZO0GyzEM2l3iKCzNytWUas65E73yAn9mANjnENfyPFSpMq4ziOPVsvObEXsjMvRJ2x+CHZIqkQIObhWM2I1BTVfVy9TRmaPXv2jq9+5dK0dzVFxSH28b3vfTeuuPLyJB8RpGeccXr6Z7u27WLoIcPS9+mQf5k3UoccEV3GQCgizMyLTZoveU1++ql8AcAOkU6F2PnpT38RBxywf5JfR4w4Ivr33zO+8pWvJknKJsn2tdffiFat28chQ5G6r2b8OOqo4XHBhefFU09Nipdemp8E1uLFS2P06DEx6ugxcc0118X8FxcGAmLdug3x4YveHXv275t+gShiI2TNtxCA5uaHbVuD3+ZUMhwRiJoNWSfiCtlm/RoPqUko2xiJgyQq9s3PEDx82PZ5+vCDxKFrdZ7pFZEo3rITpA0f4Kd8CTlk5wA7e+mlhenzXpDcdtt90bNnu3yRY7xC1pYt76WeMzt6z7vfky/ekM/WhhBkF2IWfzc/dkmnfPgzn/lMknIl+w0p85GPfDjuuPOOjBleXCDE2Wmpa8vn3a+MzQfJid7Fc/+Qdwh9vk5O7mGaGPEvds4nNXdCAiPk2BKC2pjmJsYg8S699NIkPMVDOlfiAKH7yU9+MsdxHZn4ss6Rsc4X/9zvt23bmr/J2bHmoMY0GZIpUrmUuhD/SqMttkJufA6B6lxzowvEY2n6475Drq5RsshLzFb6RY1e8Yj9sUP3O5mM/Jvs+Qv9sTMyKrH6Jz/+aRxyyNC0ARm04oBx2Jk5is0+K3WJS41PJVe87DCu7vPuR4hdscJnYiFC1VieP3wn3rJtfxtfHBFXnp81O2OqFwPiOlt2H/LMU+3G2DNtWowV35xvbHG21MslE+e6tnuddTpP3JXV697ne6S2+4l4Lk4Yb8OmjXme2EYfpTmga7BTvlYydp3D5ozrGc7zlLHs9HHflEHr2ieceGLWKbaj56577E4YnTVFCyna0LKxavb3FmqKuo71V009W6QMS+15L9XVpS81RXWfL6Toxk1bYvJTz8S0aTPe0vb5Gin634INtYNrEqhJ4G0ogRop+jZUam1JNQnUJPDWJfDHSNGKY6oyRXWfr4um3D4vUxQpavt8y4YWCQJatWqbNUVlhiJFqxpRakPtyIf7LZs2R0ODLfX1sTML29cl6LJl2kMtElYWo7f7HsI9AMsaRYrKRPAZgGD7/MKFi5IIQoo6R6OlF+bNjrPOPCMefPChBFEe5tWr9ACvBqmH+ldfeTXHtGUboERAXXXVv+a4Q4cOiWUvL01QAkQjI0rGY9Xh+YR88AdK1JsDCGwNBnwmTKiOR44AT4A7oILMkLEhk6NqbLEhH+YB1JKFU9WF25LA7fjjbaOsb65r6FgADGAEEhGBsjaBTHNC+JmT75FAZAb0PPLoo9n59fbb70jybfbzc6Jr1yqbr1379rnFt03bttkcCbjv0LZN9OnZLZq2bU1QBJSaL2DkHCAJuQCQWicir3S+BRjVGnx+zpw48qijqlIJHTokuXXmGWcm+bLXXnsn8JO5hDAyJzKXsWteQPTMmTOyA71sS3KXmTh27HHxyCMPx7nnnZtErFqiSGp1RMmp2lL7QhIIyBk1EYFMGVBKIyCM6AdBa14AFRDv81JfDkhFWiOarNG45oZIpSOkBFBa1TSdm6RFliHo3TtJJfJAiluT+rlVZl63PJbtAZ8ICAQRckQNPxmOyApzISeAmS8gipAOzjVf8geczY/+2ZXrswFzRW7QDUJj3bqqGRD9IUeQC8Z0rUJIsxf2gahn+2xGVuHFF38y61CWjDBkIFsFlgF6MvWPrZUmZuRnfb4HvIFbYFtdRWRQaSSlqYo1kyn7LAQz8k9WLHmRJx9xjKw/x5Chsf2NLLAm1zaGNe2ekUp+yAzrRB7RG/khCMmhvFiourC/1tzohp0jCujFGugSeUCGZEf2JUPR+PyxNDxCoBhXrJEp+uMf/1t2n5cpKmOqe/eeceVV349Txh2dcYi8xL+JEyfE2e84K/W1aZMt3CfHbbf9Jvr07hMjDj8iZWhMemJ7fosjv/rVr9KOkIgIHTpHIpkD8mzGrJnN9Q9LdpoGc2KnMV584cU45ZRT82XJihUrc07GZ5/Pz3kh5sxbkOSgBlAHDxkUmzdviGUvL47+/feIAQP3SWJo1co1mQE7eNCQQLaueGN1+t3GDevjkIMHxoEHVJmqyE7r4DP0pCYou+YjbAN5hIjTeIcNIgoRWAhE2dd8ix/yazVFv/Wtb2XWITuhV4RRqS9rrfx7xJFHNDdEK1uwEa1iIz8tnbXZrHjjZQ85V13IN6dtLV68JG2IHyIP2af7FNug91LjsmTnswck5cijvKj4bZL8rlWIffMsTZ3MkQ+J8+ySLSJlXct8e/fuGdOendacgcjfXd/9xj3FSwGx2MsF85k6dWZ0794xVq9em/Ww88Xjhg15LFkaGzFWmuJMmDA9hg4dkDpwbb5GdmydzVtbEu7jn453nn18rqPU/S7NnMQX98Ef/dtNcfEnzk/ZWZMXMmxQXWh+Ky7xb/FDPUlzYqvWw474sjU7lz/zLfoVi9lLqTHLZ2ROIzjFJucgbM3rZz/7Wfor/ZjHwAH7Zm3vUveUbyMJkfJiCplZs7mJp3YLONb6b7v1N9mA0BzFHKQzebgO+6OD8oKm1CoVV5D2bN2cZ86e1bz93nzZqe/ca9i0+CamuHd6MWrt5ihWsZGf/NuPmzPB2QR9+866xX3rEOvZlLHMjY34vtT75EuuiUDkf+4vdEfmyH+2gDAWx8lRLHSMsQ4cPChrjNIxX/Ec5B5svYh/vxHkvjN39mwc8vcy27U9l7kGfX7uc5+Lo0eNirbt2mUZizt/Nz5OPXXMfyJFs3ZtU/US3LNh9UxYQfLSZKlsmRdPctdRRB5XskW3btuaNUWRotWxFSnqZW2pKTpz5py3lCn6vW9fW+MD3jpsqB1Zk0BNAm9DCdSC4NtQqbUl1SRQk8Bbl8AfkqI7sxun/2ictCMaW8jy3J7d5wsp2q1LpyRFARukqO7zSFCkaHaXR3ju6kxbl1vgG/LBd/u2rc2ASz0+b/l32MDZ0JikqJ/MFN1ebatCpBUghxQF9oFiGTdI0W996+qYN3dWvO+8c5PcQWR4SAf8AQ5bRoGKiRMm5gM8Ms6cAQPd7AGNPn16RdduXRKwAnhI1ZKVAZgBA8b0PdLPfIAP5Ahizv/LdnQuUFdqdQH/SIDyQA8wAWnACfLJ+UhRIG3s2OObSVFghQyBKIQiAAOQArDO8XkSva++miAPcAGeHDtx0qQ4auTROebadesT7OkMq+nB68tfj5WrtkbLlhEdO7bLzKJB++8XT096MjZtWJ9EhUylQtrJyrB+gB/Y8Z21AHpANHAkc3fGzFkxYOCAnBuZI95GHT0q6xQCS6ULNGodKDR/BFL79lVXYLahxuKgQVWdUuD07LPPSsLZ9jhjqsdoLTKSADMEwebNm1IOs2Y9nzXNSmMRenKs9SEZrYOOkB8ArnOQL0iK0hSF7kqXXeuSGYQAKVsckQ3IHXIFpkvG0NKlS5JEKOQoYoA+gGuEG4DJdpABdGVMgA4BA2wWAt73yErAFGljjYgrdoq8Ko2BSlar8xB36lIqM7B48aK0ffZsfgiQ0mzEmIA+gqKQuuRhners6rzN/5CE5kG2thcjIJ1DXsg4c6Y7gBmhb/xSb9BY/iYLNoKAYOt0UJpryazi2zLljE9H5oPEcU12zq7I0DrIoPxtHKDb/BAGSDPETulgjixgd2KD40pWqLW7rh/jsy9kFnmSFz26DsJRlhMbQciQPbuzLoQKObg2sge5Zt5+y2C++eabkhQVa9q0aZuk6DXfujZOOunkjEPijaxnL066de8aXbt2zq7HRx89MknRvn36xmHDD08ShYwRHa7vNxKPnpF4iDjkiPjBxsyr6j4/KY9lV2LXyy+/krERidCmdZucl/UNH35YvijQFMWLANl+U6fNya2nvfv0iR49usXiJequ7h/7DtD05fkkRclZPdHXXlsePbr3jiefnBxbNm+Ptm3bx/p1a2Lbls3RqWOLjHvlhQQbYE+yBF0TkVEy3n1m+zfirhB+4htCSIwp2+LFbS+WbCV2LIKXDpBodOj/+dbYE45P+xFfES10rJZhqelJj+wOmcVe2AabY79IYoSsbH/fiaMaCXkJRW/smO+LW2IGuxQb+A/bOXbMcXHPPffG/vsfkJnWsqD5y7e//e3MsnScbFnXsyNg2TKd1HvnFne6Yj8nnTQufv6LnyVxiBzkY9bCRs3DvcJ95KMf/VhccsmXM4b5f4RXiXXmKn6ID+aPCLNmaxXn6Ia/iXf+nw+ao3hWiHhlA0oM5BtsrGT8skdjWJ/t+nTpXqiEiXshUlJMYnNe3PATshT/rEmtT/cr1y3Zl/QkHvLt8uLPuHy2ZPLTHb3RL3swJxno4ivST4b80EOG5L2gkNnOFTOzCdmDD+b5CDM+Qg/uX4hL3yt9cMLxJ+bLUvo0F/MlY7HAfMQA91YyZpuePeiEX7jnPfbE42m3ZISAFdfFbTYqI5WuSrwtzcism30ie6dNmZo2459riaHmKV6xPeezVT5QSu/wGy8q/bMW/08/ZI4ULS9jyaEQ6mIjfRciVdyzjmPHVi+S2KP5lVIy4o5jrcP9g0/7LZ7//qXTnDyH/7BX8+dPXpLWt2iRfvjwoxPilFOObyZFsyFSy8aqoVfTjhxXTdH/ihTNjNKdVW1555Qfn2/bvi27z8tAzR1KLVuHmqJeCK1bvzG7z7/wwkv/IVPUjv0/tn2+Roq+dcxQO7ImgZoE3p4SqJGib0+91lZVk0BNAm9RAn+MFJUpihetQ4zu3B6xsynJ0WNGaa7RJXp065I1RYGg+vqGfAjNuqFNTfng6jwElu+B+Zbe7mfx/s35kF49wDZGi4b63H7tSgjQqiu92lKI2F077nfuTALA1k/bHJFftvQB/tdc861YtnRh1hTVMMaDPlAFYOu+DljYzqXz8oL5CzKz0QM9MuGWW27N7C01SqfPeC7JFsAHmQMI2DKGhADsgAOkJBACaACLSC5AAIFqPOAAkQRAA0u22CEwgEGgDOgGPABOgAPQQuCYr8+AA8AZICIzIAsodwxipzR/AXysC/H1vvedn1krAJNrPv3MM0nmPPjQQ0kg6wyP0NHwZemyVyT0RstGAKLa4rxn/37RUNcUj4yfGKeddlyuEwAFCK0D0ERuAOn0AuS5HlCaDXcGHxSXXvq1OGbMsVk3kczIDhFCnwCasWxnRaaVrXB+P/dc1aRIh/pXXn456+tddtml8d3vfifnbK6yR0vHX98DdaXbMPkiAGxR/v73v59/k6812HpJP+SEHCiZMQB12UqOOJDJOHnS5CQMyMN8yBlgRsDQEXuh77K9sHTIdR3lHxCn7ABoAxr9P9KP7cjecS59A5tkh0xAflWd3huyc7hGUkiNQsKRFVsiR/Zl/gA7wsG5CAhAWdbgG28sjwUvLUgbZDMA8e4ZQ3TADvlmqY8HbJPReeeeF08+OSFfSBifrOnYdc0VcGfXyAV2BUSXGrFlK74wg2ghS4QOeQH4yAdEhh8+gPA0r2LjsgT56THHjEkdIjzIG9ll7QgG12dP1mbcQoqWrCtyKC8wkKLWCbTTB5IKmc/v6EQMMXc24ns6fv752WmXiBQ25Jzy4gHpSR+l1nDJ/jM/8kBC7L33XnH33XclCeQFAVK0S5eu8Z3vfDfGnTgu18WPZEJv3LQx3v3uv8nGWLb7jht3Yjb76dGjVww7pOo+T7fssGQRIo74jhjEvkr2L/2JFwcfMiSJus9//nOZQTdx4qQ47bTT014KyTBr5uwk/158cUE2fzrnnL9J35SB+vgTE+LAA4fG089Mic5dkIyrY+Wq5XHQQQdG/z3FjXXp+/369Y8F8xdGr159Y9nSV+Ppp6fE8pVromvH9lFfty2atm9JeZpHNgvbolzCgCRe+YCYIlv/oMGDk1gbN+6kjIl8xD3BCxmktPghrrEt2+ZlinoZgfRxLyEjhCI55HbhjRvjzLPOTDnSI1kjkXRqd59g4/wB4cUOEJtsQmzgk2z95JNPyYxV8iLjT3ziE83bsMVetlK2f5N7qSlpzA9e9KF49NHH815TymS4Pj8VI5VJsB5zIAtzIAtjsCu+e8EF58f1378+/QchJ16UF2hip3hkzKuuuirPcx3ELF82bzbinoT8Q7bJCCYfnyG7pk59Lvr27ZVxp+gC6af0Cvnb2WCOCEt/IwJdR0yky4985CMpd3FXJr46kepKi4caiFnHsmVLU/6l9IO5sE9+J6aYE7nzUT7oXHNnu9YoRtGXY0qjJUQpeyAL55FhKaEgloopYoaa4Icfdlh89atfzdjO/82d/F3b2pC94om47LNSI1a2fP9+tplvTlmU+7uXLghp1xBfSgkdMhWnjWFto0aPjvvuvy9ji3hXGr3RZak/W8qDsGHPJ/y7vFjk7+MfGp81uM2PvYqxXoyyTQRyafrnuQq5zO7EZnp3fxSj3P/FoJLBTFf8hY2wczHcCwR6r142Vy8oZVgeOvzQ1Ak7Y99iYFmfWGj9xiVDayZfn7OlG2/8VfrqoEGD8/nA3LzgOOvss3NniqZlDzz0RJx66tj/khRNknRX53lz+8OaoqXhVGmy5H6ehCqSVImmpu3RqnXrnFurVm2SFBXfkKJPTpgUc+fO/0/b533vGXP3mqI1UvQtAobaYTUJ1CTwtpVAjRR926q2trCaBGoSeCsSuPDCD0kJxUFWzY2aM0UrUrRB1uf2rZkpOvbY0dG9W5foavt8Y0PsaNqeBez9yAwFNqpOotV2+oo0rbbSe4jN7NNdW6Q8kNpOX23VkynQmA+2OYcd5eF4Zz6QexD/53/+Usyc+WIcc8wRCcwQOZdf/o2Y/+Lc+N53v5OEGZIIIAWEgGbEW8n0BKAyi7W+Pkkb5AySBugyB9fxPYAAVCE9SsdeD+Ky5cytbMMtQKnUbAQ6Acry8I7MAYKc4xjEhuvIKilkHQDsM6SnvwET4JIcgChAB0ADAgowB5bMuRA+tsSbH4C0dt3aBKaAfMnsrBqXrE/y6dnnZsSSpatiz349stHRG8tfiwH77hk9enZLUE4mQEghPWWKAriAHDAPsPrMfK2vS5du8fLLr0f7Dp2S5EZiWQcQryu3rW2nnXZqPPjgA0k4ymgkI7YBsO+z9z7RqWO3mDVjVjS2bEiAq77o2nXAfq8YM+aYBPjkBVwixWT1AI2aK5E5XZdSA6WLOmAJnCGcy7Z4OkcaAOTOM5ZtgXffdXf0VkqgQ4eUGYAJoJM/G7ImYJFMkAOlTAIira6+PjNwkXMIdSCXXmRSskfn0z8dIpcLWcUWkLqIo6YdW2PSpAk5F9cxDpm7FnLSeOwfCLYu4BmBY83+Rnhp6INcKB3WnVN8oGzpNQ/nGNt31m9Na9asTrIBMY9s5CcyymyD5Qulnq7503nVdbpfzoWtliY6QHKVBfx6gubS9Rg5QNfmz675FJCea5jzQhxxhI7lq3JuPuc/yCHyBdytCbnK7tkO0O57vsVf6QvhiihgF3zFPBFfwD274zv+iQV0wEbZMNKj3x57xKuvvJJjsX3ksLGslz6sj2yB/6xP3LFjjpskUI/uSRwddhjdvp6y4m+//OWNOSfxD7lKVuTymc98OteEXJEpqsyFGMTPEUN0g1g3ZqkpihDyPdmVepwIHCQHPcyf/0KSyaVrta3wZInE3ndf26YrIppukHyyUk899bQk6R57HGH1sXj22ekxa/aMrPPctq0tqFuzIRT7sn76XL9+Y2zdsi1WrFiVtZrXrFmXL13UlWzbtk1sb9oWxxwzKgYNOiDvFwcdPChuv/03ceEF58e2rdti6pQp6RcPPfRwnHfu+3L+ZPLGiuVJEKuVybe8CJKJqxbpD37wg3yZYO4+L5mK/El8ZgfIq0ImsnvnIbvEIL4kTvt/dsMHxDDfIZvpiF0uXbosiXc+K8MfqSRusBEyNy8xF4nHT12PHSEWH3/syaxLiRhETNOhmMUfNKoSA484YkRu6f6Hf/iHzNBkm3YZ0JXMuiuuuDLjLx0iwna/j5GTudvibN7uTbLvZdHSPyLPfNgvuZgT+/f/7Mw9RWYuGZRSFdaI/BXT2axYxG6RbvQgVooDzi/Zk8hA1zRfscm16Z1taJbHjtmKbFWfITVLdjgdkqf7IAKRj7unlBc7fFgGcKl56Tx/O0acKPWqxR5yFJ+NQd6uedxxx2YdVTIUw/mY+E9m4gQ/5MvkLu6JR66h5A7f5vd8jp8hGf2TEVpKCSDT2VKJmaW8hZjpM/N3X/QC1rXYD7vhb6VONpsmV/bGH9kv2Wu2pvGTHzKnL7GnZLs7jq2KX+Kba4npCGxyWLV6ZcZIOzoK8ek4sVJc5xPiuZdK9O2eKL6Vl7rmKaaZGwLUWq1ffPNCoujROeKf2Ec3/ExWuvukeOKehrg3p9NOPz3ad+iQLyqnTJsVxx8/Km2/Q8eOuY5tmnLu3BmtW1aNl7wwZx+7b58v2aG7N1oiz2JnWcu7fbuqBFM25dwZbdr4/2qH0dp1G7L7vEZLbdt3yAZLWW+0ZeskRDXFy91KHjbrdkaNFH0raKF2TE0CNQm8nSVQI0Xfztqtra0mgZoE3lQCf5oUjajfuSNBrg70Y0aPjK6dO0XXzh2iTetWSZq2qK9qQe3YWW1zAmLU0EN8ARLV2/8qg7SQos3HZ1Zp9RAr27Q8GONPd2bXehmkdfmwr9GS5jxjxozKAv6FFF26ZGFcd+01CU482F955ZUJiowFZJTsPaDWD5CARACSgHSgSJYMQg1g9tCNgJD5BIA4DwBGTBXSduHCldGrV5vscm98mSZIHGMARaVemgYE/fv3S7l4iAfkFi9+Izp2bMjjyWXZspXRu3fHWL58bVVntSmie/d2SQI4HggGOABIAIl8rQ+gQoaVbDrXfPrpp2KPPfrmOI4DEEvDKSTGmtXr4rXlG6NTh8Y4YsRR0b5Du1i3bmX07FV1ikXeAIiAPQAC/AKKgKUf4AugBq4RGup23X33A7Fhw6ZdGa0ViXLppV9NMHX1t76ZpQVmzZoZHTq0jwMPPCBefe3V7CK/ceOGnM+rL6+NDu1aR0NjfYwcaavhtjjvfe+N22+/LUaMODyJC8QQOyBnW+XVbiRP/+jmyCOPSPBubsgN2UvkgmQo9oOcQlY4js7oHHB+5qmnk0guNoNgQD6UrE76LAQ1YgyoLQ2nELRqp61YqeFWtc0amERqyHIDRkvnXmSs+dCbuSAN99qrfwwZMjhuv+O2BKClCZA1/PCHP0xQyQaRd/RQOqCbP8A+bNihsXjRknjqqaeTQEUaAdSltinZuWbZZolcolsEo+3aCA7kNd8sjaTYOfALLPsMYLZ+cwbGS108YwHQ7LN0uPe9z8jeNmnbqQuxiUCgC8SSv51n6/4ZZ5ydBDd/RIywefpGZrFhINz8zcm5yADXQ+L4jL6MV7blkyE75SvORRBkQ6LJk9OnrUXGlKyulzSG2tUopjSaIke+Zjuz65E/8ljGFSKokNP8iq5/8KMfppwQDuZLXnRHXsgX4yKkyNz6yIPvIxyrbOHGnBdCzpx9h9SyTuQSQoT/IRMc73NzcU0vHDRwUoQktzH3VO9VV+gWSXBoOCcT27XMT4kRDekQiWRy5513xYvzF8fyFWtjwD79M2aL0d26dck6y+KWLD9k6BNPPJkZYdOmPRuzZr8Qp548LjZt2RIPP/JYdOrcKVatXhPdu3WIPffsFwMH7h2jR4+MH/3oh3HSuBOzS/mkCRNzO/+99z4cn/7UxTm3efPmxpKli5MgRuKIHWyXL5GJjDrxmV0hyPiM2rX0zyaQN6W5E1nxS7ZcCCB+Qo8ILzaJVOM3iEMvz/imccrWYU322ElpMEM35kL2zjWucegVaTVmzLHxxOMT8mWIlwsytsWL119/I8aNOyFtUybsPvtUtaGRZVXjuD7RunWrrHN92GGH564F9mh8pJidELJfzc9crBFZSRZV2Yzj0y7EEjGGTfM7Pimm0b3YT6bGcJx1ID2Rcwg8evU98lasE2PU0VQvW3z3guKf/umfkugjfz7Gjh1PnuwNKUpPMp/dOwrxaYs9mfnO2ObNL5GJXlLwSTIoRC2y1UsAMvJb/DMf8c99TTzgT2wDmW9tbNzx7KHUS/7gBz+Y13At8dROB3Pil+KgNfjtOQFZKWawOfd41+Ofng/EPmsoscL1Sjd4xKuYwKfohU+6V7InxDE5I86NwUYc43tyYKP05AUr+WrQJav5oIMO3vXiYX0+Z8jUpWf3WOt3rmcW45KP9Zm3sgVs5tFHH0m5ijH0K16Ves+uLVaxA/oWZ+16IZeqWVJTxiiy8xJCfBHnSnNCcyBn/9xPyguC6oVvfTboUpe1lFmRWTzm2GOjRUNDfOELX4jxj0yKsWOPykxRRKmYSqHaZQAAIABJREFU0qTU0o4d0bK8CN9VR7R6cV7VFC0/fNBzlXuHe4Z1F6K8Tds2SYraqu97JT2Qok5fs3Z9bp+fNWtutOvQsZkUbWhs9R9IUc9gSNFao6U3hQq1A2oSqEngbS6BGin6NldwbXk1CdQk8Kcl8GakaGN9XezY1YF+9NFHRqcO7ZMUbd+ubTZU2tG0K/uzrqr7BKxkZ/nt2/KB3gNsySL1Vr4q0F+f26N37kaKFgI0swUyXbUiS/148L/kkq/EnDlzMxMBgYdElSn68rLF8f4LL8gHfYSXDDfHADkAUGksgURANAIYQFAB1sAhIAHAAjJAtPn5/0JyAiGAr3kAGDJyAGPZlgDIr37169y+B0QBVYCQGm3GqRpSvJ7ADbBC2AEvCFiZk4BSmzatE5gALcgeoBQoBiYBWaBMVsxFF12URBCQiFw5/PARCbKtyTrvu39SHHXkAdGpU8dd9TobM+PlhRdejKeeeiYaG1rFtGnPxeuvr4z999svOnXuGNu3b4r1G9YmuEQWWSvQWrJnkHnmTy90C9DJ2gS6Rh49Om688Zb46Ec/Hldd9S+7yIfuCbhlSL388rIkPH73u9/Gq6++kjXo6lvUx7x58+PDH/5ALH99RWzZ1BSPPfJYtGqtI+32aNOmVZx8yriYN29OEgqIIgCt2sa+MonAJUuW7tr6enICfMQrMsCWYIAOAVQ1uGnIdZCNzKCyBdp31gp8TnxyQsoU4C4EOPKCLkpdQvo2PjLAuXSMpGnXrn08N316dtqlN2QqYrI0haFHIJJd0S9ACuRZE50hS5DFMm+qzLLZuU56txbXBAJl9wDx1mo8wJrNIkDpBdnFTgBzpCcZmAfbs3aflaY2ZRsqQgAQRqT4TqaR8gJszbgaFyGMEH8lg9k6AGn2wdb5Ezvkc2xTBhSwKwvJVlvrAGStFenjO2DfHGTETZ9ekTgy0rz4MLZru07pEk5nruFa5sqPCylqboUARU6UBmHIMeQBuSGz6IpsESvmPW/ewujatX00bd+eme3IBaQzEhUZW0oXIMjMiQ8gkc0B0UZfSEXEzqOPV13r+TVCjD9f//1fxTGjh2T840/mv2jRy/HZz34yZcmerZvc2I0Ywq+MY/xSOoP9eTEhnriWuZM9AgpJ0rVrl6xXOvigQSmzjh06xtattmW/kXKUATl06LD0W5msyo8gXJFmfBghffMtt8fUqdN2ZaNvj82bN0bnLp0yXsk+R1h/7KMfz3Hnz1+QnejfWL4iM0e7duse7Tq0z9q/i5csyhqjXbt2itNOOykuuujC+MUvfh4nHD82bXzGc9Nj8KDBMX78I3HBBRdGQ4uGWLFyRdx006/jk5+8OLdkl+w56xePEHSIIP7HbxDHiCv2xMbZAR8WAxGF5Opvx9JbaRxDn2KBl0v+diz756cl87MQRq5F3kgrNmQ8cYEN8b+vfOUrudWfvs8++x1xy823ZdacrfC6yIu33/3ud/M+QbfsRqboHXfcniSRBkR8wdwR4OqRPvTQ+PQJJK/sRXVGq/iwT3PmOD8w/1Lfl1/xIfNC9IoL4pN1lsxsPrR48fIYOnT/9AW+Qy6uzRfYDBLMWr/zvV/E2GOHZ7xwnvWxRTZsPESl+ym74quuo8ESGSsDggBkx8ZE1NIVPbgH0pEx3aNL3Vc+IZPTPdtxpa4sfxW3EKXmRSZsttxzELSlpA1fEgvFbpmiYijfECfMRQx03/a9GCdjlf5dQ0yU1VpKU5g3Epe+nadEAR2U+7ExHCM+iAv+nx6t0xrFXtd3rxSL2ZNnEHE7u9Q/91zGBj4tTvL1Xr1654uuI444Mv2b/qrMyyr7mdzpjNzpgz24FjunA89ZpWaxGMVOxdLyQsU1xbQSp41JX/y/NMAyFl9gr+aM2K1eoDyec+cDJUNTPHcf9dLIeufOnZexZsCAgc27A/it7vN2UWi69PiTk+O440bF5z//+cwUzee7fD7cHi3q6qsdOrt2wpSt844p/3xf7Saqzzn7f/GMPlu3aZ116RGwPmvXrkNmgyJFV69Zl6SoF+m7Z4rWSNEaIqpJoCaBmgT+uARqpGjNMmoSqEngr1oCb4UUVVNU9/lRI4+IDu3aRueO7ZIUbWxo0UyKylbKeqK7mjTZVumhHrguTZe8lfdwm8RpNnCqCofu+rVb19H67D5f6ox6GFZTtJCius/bcv/1r38t1q1dFR/64EUJTgA2wBWoLdt6gRQkCXAh06Ha9t0lCTKkCiIXMAMWZK7IIjI/wAhQAEgADwCodIhGtCG4NC0B7qZMmZrbEYEKoEa2GWDmuoAKEOF7gA5QAWIBk44dOyRIAiqRJ8uWaZLSkPMHZoB3YBEAUANT1g6giLACbN/znvfm2MBX1WTh2fibvzkps5Bcu9RO1GzJ2PV1DXH//Q9mxmXvXn2z8UvLlnXxyqvLMjsJYETsAENAWOlmLtMIGLE+ckYIAVM9evYO3V0HDz44gRfS07zfdc47E7ADypoBvfLKy2kDgOCMGdNj3gtVlu78F1+K+miMFctXRMdO7eOjH/1I3HjjDdGnb69QWtb2ciQAAIoMevjhR+LMM8/KUguyWugTOWJMZHZpuGIdQD8w5TOAHIkLMPscaKTLLE8w7dnmbCHHIzwRhIiZkkFqTT4rGVl0h4xQQ3LuvHm5jZiOgFkZkohNvkC3QDX9AO+l4zZbRGoOHDAwM+acS8bsHAh1PvIC8UAPzicvJABAzwYAWcQY+2KfpV6i34Bx9VKhLgGt44yNGCm158gVwNcMC+FVOrmbbyHy2QJfcf3Skdj16QJZgTSxRvJFpgK69G5O/K9swzQfui/b/p3PNjXQOvzww2LFyjcyVlgrXyxb5UvGlHk63g9SGiBHPJSmSIgPhC5bICeEN7KL/ZIrmSBPzZf/kQVddO7UKTNFBw8elIQ2n0YuWYOsMiQCX+UPpVwAm0CKIPBc76577s5r+uGD5mKLtOuTH58xT/7rxUlpYCNLF/FtbuIWglS8Md9Sz7XUFPWSR5wylr/ZJlnK6kQ4yrqmZzL0skhDOddmy14k2CqKlGdrrkc+kyZOiuPGnhCnnHpGbof/9vd+lGvo0qkqh6LxmfVoFvX6Gxtj2JD9Y6+99snsxudnz42XliyNju06RLce3WLr9q2xadOG2LZ1c2Z6jxw5Ii644H1x2223xOGHDU/beH7W7BhzzDFx330PZCkPNq5RGRt517vembGnZO2ZNzuVuWm91i3OWrdsRvZE5n6zDTrl07LsSm1mWcpsxufkWch68Ystl6ZmyHzHIaT8podSk9G9ilxLnVz+Jw4gOunpyCOPikkTJ8fo0cfE/PkvxtJlSzNeu4/QHZ2VtTzwwP1JqH7jG9/IY8QStiRTFMmKUFP2QDznR9Zr27v/F/fVZ/QykEys2T2AXcloRLIZUzZe1nF84IHm8dgqwpV8+TYbYf/W6N6GPDRXLzGQbvxCbHN/5AdecCED+QDi8dOf/nSSm+J91gVv0SLJc8fya/dfJDHfE3Ppzr3TuOYlxvIdx9JnqeNZalmK16V+MxugT/cef9OPeZGVmIlQdCw5fvOb32zeqi4euoeWplT+370IoW4O7KSUKLEOenJvdo4YYM4f//jH8x5tbPHWPEqWLp34ESOs1/hIRISi+y7bIzP3SPbCftiouCq+l2cL92UZvzKw2SlCujSoK/diMcuYpeRAuaexj549e2SMnzmzIoEdJ87xDXGZLVub+6T47pmB/7Nf39GpOMHGSzkOL8rEPPLlJ1UzzVZ5Dv/0N7sxnvrJnu9kupqXDHnPLMeMGZPNj7wEeHrK1CyLgyBVZ5S9tGis7muxo9pZ5AGw1Ak137KNvhCj5WV7qS/KL9kJUtRWI6Soz2yfV1PUh2qKTn7qmXjuuVn/iRT1vFm2z5dM0eu/++0aH/BXjYRqi69JoCaBWhCs2UBNAjUJ/FVL4M1I0VA3tG5ntG7VEDJFO7ZvFx3bt4m2bVpHi/q65u3zf4oUlTVaFchXBL8uH4SRompJyRLwkAqwl21TdVHVl6q21bdIEIcUtfUTcNGEw3df+9plmSn6D//fFxIAASkyLAEPBAOggwQDWAA9JAZABIAU0AboAIPAN+JCRozzgRp/A6pAQwGigB7QgSjbe+99EqiprYXkAGgAKQQLAILcAdoQUMAGAIYw8dv5iOMqW6+qfeofsgywMGegRIaMayCCbE0D0GTYAE1nnXV2rhHQcYzGUaeccnJuZzQW4A98yuSwfX7pkpfjhhtuzC3oHTt0jr323jOGDDkwXpw/L4G3a+9OigKdADVSDYhBJAKMwF02ZRh8cNx8828iAnmwPuV/6223xfDhw2LUqKOb6/GNH/9QEk8AFtkBcVVm1JJ4evLU2LRhU7y+fFV85CMXZH3Nrt06x4oVy+Oss6rMG+tANmnsMHjwQTFy5NFJKgCRSDvkCp06tjSNqOqaTk05sB9yQ3KRqb8Be/qdM/v5igzq0iV/sw81+8jXupEIVXOYcUmoF/KRPSGgFi5alNsCATZ2BDADsrJ5zQkgBeCQbYAnGSAhrKlXz94xZMjQ+MEPfphEAmIByATEZQjSCTswf/NDqCEcETLWAoiSs2Nt6zRP8zJv5xUit9RhozPXBpiRCwjOESOOjDtuvzMBvbWWmqjsvxCF5oXI4AvGdz5ZA8nm5XNyYSPAu3HYPyIDSC8Er2PJwrF+Fi1+KU499aSYMXN62rE5AOSFLCFTxyPnrKXYunXzMyQ0MrRkxwHyMpnIy2eANvKYb/NzckXCkR+/EHhmZPOoPTJjjE7IjgxkjSEZ+LTzyct3ZMZ3ZX2R5ZRpU5s73Bsbqfv1r/9rnHrq8WlLril+WBOSi9wQGuRZbMU5iC3kKNkiYP12vZIZSC5kSab8n50jtoYPPzRWrHgjr0VPfIJ/V1mtVR1MmdWyvBAB2bxt/YbMDn31tdfj8BFHNmetTpw0YdfLlPXRv3+VIYZgWLtmc3Tr1jlrlPbo3isefvjR6Nq1ezY62rJtSzTt3J4vc5CiGzZsjaOOPCQ+8tEPxZNPPhH9++2RtYOfefrpGLTL7zSDQrY+9tij6Sv8vGTlFhLeOpFw4i69syvEkjjLD/gamZAZW2OLdCNe6vyOzKNzPk4u/I7MkDtV87n1KRt+Q8/Guf766/MFAHsVpwrJSg58mf+XjG1xZPjwwzLLc/So0bl13nyQk4gyMbJk/bItZKyyIkhRZL/41aNHz8xIdE+gS+tiQ8hedmIsZJ75ymAUl9gzPxMnzLu8jCAnuwnKdnfzo2sNxNRzZLNioXPvvPN3MWrUyJRZiZlsyzzZHhm6d7Gz0klevFbOwPhsmT7UEnV/3nfffdLuxAZlQ8ioZF7yc75Ehl4UuqZ5+SduuWcgrcta6QqJar1IXzGADNgvklFcRm7Sp/iOTHWM+7ksRbbiGuK1jF1zMaZ46W8ZyeKw8fgWgtVa+L7rlkaNyPJSm5UtsAvHe/lmvs7xLIIAZ3/m6EUI3dm6b27iCP2yI3I1jmeL0rTRThPk5H777Z/xxDzpqWRB838yoCPyEjcdY45sVJM+P/zINa0r6wYfdljOj07Ny9hkJ96UsY3DZlzDc5fSMwhqLx2sm6+JsWK5+CS2evap7rdLMz55BvPMoBEbW2Sb7OPEceMyU/Qf//Ef49HHJ8Rxx41OQr9N27ZJXja2apl2uCPrerb4DzVFs6b8H2yjL2WZPJuU8kaFFJUp6lqO0Whpy1Zb7etj85Zt8cyUaTF16vQkRW2rl0XaoqHlH90+XyNF/6phUG3xNQnUJFC1OK791CRQk0BNAn+9EngzUlRNUZmiSFE1RTt37JCkaKkpWghMdZn+1PZ5D8G2z5dMUZ3nBeAkRncjRTNTIKpt8x5uS7ab7fOFFLVF0XcyReuiKT540QcSVAMgQBMyBDAoW09LZg8yBBgGTpAQCFPgCqgqW46BKQ/qQFnpHFvqFroGMAokVFkoI/Mh/c47f5tgAlgp28+RmEBxyXaTmeKf6xoDePrZz26Iyy+/NB5+eHySNKV7L+B/7bXXJiC15Q/QAfCQooC/LMmqEcOgJMYASnLS0Eh2pSYeyFhgzfyQJJs2bYnVq9bGL35xQzQ17YitW7ZHh47tY9y442L28zMzuxWgBMAQNuauAUfpTmyckv2C6LPOM896R9xzzwNZW++nP/159O7To3kbNMBGvlUm0/gE2bpZA2rkK2upZ8/e0blj1xj/4Pho07YCeUuXLo5Ro9UYnBndu3dLvSBjgUm37GOPPS6bUwBr5Fl1HR+dxBRAWbKTEHqAYGn0U2pRApcyNZEUmaW0aHES9mSPTAN+AUz6L8QCkgNpQZ6OywY9/folkb9o8eLou8ceKQ9EyM9//uvo0qVtknKAY8kOReKYD/3xhdwK2NAy2rfvFIsXL8kMvD337J/fAdHsEpg1jvlZP/KRHqwd6N28eVO0b98ubcG4xgRyERRsmg6rWqxVo6NScxGRsmjx8ujerW1m1yxaujz22qNn2qVzXc91XYPPAMlII/ZBvtbKj5APvgeSXd/55u18P74jqyJbpIn/Rwo69qWFC2LMmKNj4aKX8vNSogIYd51ShxcR7O8yJySpv0uDKzIjZ7Hj9dd1Tx+ccy0ZsmRmfD8IJoSH3+LPz3/2s9yGiuxgZzKuECz8FnHAfpAHPjNeeXFRSgs8OP6h5m2t5Cs2XH755c1bhs3J+q0JYWDu5IfMKVu9EXcIFwSRNbkWHbEfLybEADZhDDGBX7J9f8vWE1eRGPzcj+NkMYsx1r5+vWzHDdG6VeuUvcZrrtPQ2DKuue66JC8QOtOnP5d+8dBDD8bCxSujZ/c2WaN02tRno6lpZ+y778D4wPs/GJMmTc6GSUiODZvWR6s2CMn2sXbNqurlyIjD4gMXXZgvPw4aPCi6dukSD48fH0eMGJHxT5z2QgFRpKyGjvIyrMUdsipdz6+44ormBkR0LLbzQ8QhckYs4fdsll/7DLGndEmpe8zX2S9Sh87JiV+wJ8Rk2Y4vhqpHzVeMZQs4f3INdswXEfAIRrFZbJMhaj220dOpl2oy7q+77roYcfiIZoKbTcjs/OIXvxhf+9rXk2T3ggLhdcYZp8cNv7wh7Y4fWxs/ce+iY3YuXrJNOkJymo8xyaRklZuv+pTujTJP/fAxpJux2SGZIK7Iw73EfYR9GNc57Ny9hh7Ym/XySTZrvV66uDe5D7iuetkVcdez+TzEqRcYyDL3CTIusa9kGJKl8ejCnJDXCEvxFWFIPmyAHKzRfdVn7iEISf4r9pAhvdG/+7HscT5FhvTuHizuu0eKD16ikCsbc2+nL8Qm+ZIJUtSYyHIvMErjK7HAGK7henThHOu0Bb9kebM9MdrLHes3D7aOwEMI83k+bY3+RoryZS8bxBUxi43TA9szd/Hb84t4Xhoesgl6UTbGPG6++abmbfqlAaMY4EcMMH/yEgON6T7kPl9KuXjRSdeuYV704BkKycwGSxz0fWZ6tmiR+n7llVfzeJmiZFYacb3rnHNi67ZtaWPTZ86KE04YWzXHbNmyeinestoSjxR1Hdn6Vdml/9xsyRrYrrm6t3husP6yfV5NUaSocRoaWiYpaheRjNFpz06PKVOeizbt2mdNUZ8VUtT9VqOlbDFaqyn61wuAaiuvSaAmgWYJ1EjRmjHUJFCTwF+1BN6MFG2pk/yu7vNI0W5dOkeXTu2TFNUmPpt3vkmjpd1riv7h9nkPxLtvn6+6jlbPquW9FQBWZYrOyw7Hu2+f39G0NU4+aVw+8JdmNkBS2TIItJVtzx6sPUwjtGR4IHqAPwSBzwpg98DvIR+hByDIsDAe8OCBHKnqM6QoIuwXv6iyUwG40p3eHPwNiANcfgOgwErJFnzyyQkxZMhBSSiYF2LS9wgXGS0AFNABPGswUbLgSkMoD/ZAOzBnHurW9enTO2uVIoWBOuCjc+cusXNnXfTqqfPto6EBVOdOXePV116J4cOHxJKlixLsAiZAFdIAMAbGZBzKXEX6Gg+RAZABxps2b4077rwvyaUTxx2f2/lWrlyR8rnqm9dHY4uIIUP2S/86+eSTch0ILuOS69q162PlG6tj88ZNMebY0XHxxZ+IK674RnzowxfFgw/en4SPDEpAviJTG7K27E033ZygWZatzGCkaKknh0xCYiI0yzY8YK5ktwJVwCuAi4xS65BOyRZ4RYAjCawbgEQsIAPoxvrJBjj3HVJUpmjPXr0SuJurLdJIBCQkAI4sBNjYXsmiBIAzo699x9i2TUmJFkl0OM93QGj5fySWH+M4xzEyXYFm21ZfemlBc2kCxExV468x5eu37CJAvTSaMX/H0fO4cSdls65ly17ONZuvsV3TdciqNAlBWpTO8fRHtnSJzEdUsDd2yQ8R0kgIIJ8tsHfzQjaRu/PIVYb03nvvGZs2b0x5mSdbY4cIIj7pRYSsb3ZszfzSDz0jPlwDUabzMRtlF+aOMPQ34oL+yMH8kTGXXHJJtZ2+TZv46U9+ko3JEBnmhiQxpnnw39KgBeFuDOsoGWp8+vEnn0jbsUaxhByQU2XLsDX5IdtPfepTSSIZ18sXRITxyAiZJB753vWtHZmEYEPgkK3rkjf7KB29zV3tXYSg+p9iJXK0bEPenJ2t6+K2W3+TxCvd+9GsTIbz4qUI/l7xd3/32SRWZPOLg1dffXUsXromunRqiFVrtseJY0dlZreXKWeccWa8+urrSYre+OsbsgR0166d8+XZqlXrolXLiCOPGhELF74Uo0aOTPnee8/dccLxx8e99z4Qhx1WNTtDzvBNuiKnQsKbIzl64VE6gjuezcrstLZSG5EdIeHZD+KHXyLD2GDZPo+cco64ynb9sBHH0zN5s0lZwb/+9W9ir736pOwdw9fplq4Rpq6bWfKDBkWfPn3TZg4+uKofy2bZ6YL5VdZlIZfYjb+V/kDaicdVxlt9DBlycNz/wH3pf6UxEttAvNE1khqppdESf/SPjtm/e5L7KXKxlHVAvIthiMb167dE3749MpYjx8QAsmUr4qWt+OIiWZGZNbuHIcPISxMd2/HZpph/5ZXfinvuuSPvTa6/evWqHFMcogMkKBszb8RfaTxm/nyajsUW8iiNxujAFnK2LxNQ3EXikiMC2n1WbPXSotS/tEbypkskJX+SoWqO1k4+XjAgItWyFDdLfU9EqNjK1mVHOt+aHVuIWfJEsPJ9P9ZDfshPZKkYxG7JH9ltHLtXSq1ncaiqXTwv7xuu774pjjnG/YlO2I8XIMrwlAZjrlN2MrA/sYXteLYppXToxnPSsmVL02YyI7t//2bCkE3TsXPJTHzhW9boXkRG1kgfVdf2NmnfxkXq04P4aH3IXfInb7GTHum+ajg3I88bO/b4XJN6uWLxJy6+OHr07Jkyeejh8fmZ7fMaItErUjS3y0vf3PVivGyVLw/j5d5dttW7btnKz67E2rJ93rh+kKIyRN1PkaNI0aefntacKVpI0d23z9dI0b9q+FNbfE0CNQnsJoEaKVozh5oEahL4q5bAm5GiDXURW7dsivq6HZkp2qNb1+jetVMzKdrQoqpB17Rjez7wVpkE9UnUeLgG2vxdus/7/9JoKTvPZyZARYB6QK8egn/ffd43iJmq0dL8zCzTfb40WtqyeUPs0bdPPtADBoAzUCSTBqgBPkpDBmObE5DgIb40QSjZkQgYRBlAAQggOq0JkAVUgQrgGfAGRmzlBvi++c2rs1MucOb6AC4iT5aZv4Ej4A8QBDKsH8BCZgB+uscCWQCTzBMZFsCweZSaesYAnIxpLPOyjdw4wArgduONv4z9998vM9+q+p0zcg263M6f/1K0atkma4raRjvyqFExZeozccEF741nn5uawBiwtTWS/IBmawH6XRdYcm0AmYyyiVZjy7jxVzenLgAV5I2sUMCdLo2HvAHC/EOKIffYiJ/evfrE4kVLY9FLC+O111+J97xHDb0no0fPbrFkyaLMQCIXoA3gRYaqo4rIK9uizVV3eySU9SIbkCB05DvzJG8Emvn7HtFCboiNl+ZXzXhKV3Zkr4wipESp8Qh802PRHUCW26+jLp6ZMiW69+iRpBUgjrxwPf8P2AHg5AfYIkqAYOOznwH7DoiNGzdlXU/jF/IVYQ/QAvJIMnZrPKSyYy6++OK03/32GxiPP/FoNjWzXRghUW2JrxoDlbqXpcEJsF22+JPVpz/9mfjtnXdF69Ztck7IDplNQD/Qy4bMk/2XOVd6uCmvU/RZtmqaM5KEbfKTkm1b1u4cHaELOT5pkpcNI2PuvLm5zpL5hdBBPrEpBKDrsClyLRmlSAbEoXOsk27ZMKBP54B7yfB2rGuWRlds0s+Opqb47Z135ksJBEDJBqVftoHkKg1kSvd548jmku3m75dfrZrdmCcCjc3YxowIKFu2rR85URHpOzJWIZDEi2JLyCC+nlvyp0xpzhQVk+iMLfFH3yPnEA6ZbbWjKWWFQDF279590meQXwhR5OeM6TNzDDUAvaChL3Y0f8GC2Lp9W5KXthN/6EMfTJ27FtIE2XPPPbbKt4sW9Y2Z2f3yslejV68+0bVrt/j0Zz4T1377mpg+U53WDdEuG/Nsjq1bdsRJJ43JTO9Dhw3NhmKPPDw+hh86LF9GibteeKjFjDxXx1m8Q9DRG/JXXUa+RJ78udgY3ZED26BPscj9gb3xbTbgPPHaCxN6LCUM6Ml34jB9+JzdOd/4iDnZqfQkXpT6m8Zmg2XrthhI/+Z799335DZ6tsnO+M/kSZNj1KjRWavVHEutTS/2rrvu2xl/fK5R1p579otf3nhDvuCRrek64jn/dT8r9S/pi0yUFOCL7lleEvB1MhVbfvzjG+Jv//Yj+ZLCudb061/flPI3Lj8ptZ59Xwhi60UM+owPkCmimIx95p5JL+PHPxEjRx6W1yYzL6P4wB579M1rOd5ckJpssOxWQOaRpfgkJiP5itjJAAAgAElEQVS4yZQc2YLvxG/kIV9xHxF/3Vv5n79lwrIVLweRfnxNfOEP1sRPvNjzUpHOXRNR6jz2Yr4XXnhhvoiwHtmYru8lCD8tZQM8K7gHlJeA1lpecDi3lLahb/dINiZD0osQ45Lphz/84Xx+EGORuXyTP7ED9/hiPz179soYpQwPm0REuq8hGl2XL7IF6/cs4F7u5YxYx/e9VCJP90k681xDT2yBbYgvbJZ8zdf9yzh06se5ZEZ39M+2SpYrXYgZ5utca7B2cvYP2Xv//Q9kPDn++KpGrhjGl087/fTMCvXy6eFHH88SKchpj3mugxTNLfI7dqYdVCWUqme/fBIszTjrqoZMPjeHUlO0ZIrqPt/YsjEaGhvznJYtWycp6r7s95Spz8bkyVP+JCmaJfDrdsb3vn1tjQ/4q0ZCtcXXJFCTQC0I1mygJoGaBP6qJfBmpGirhhaxfduWQD4OOejAGD5saHTq0DZJ0fq6iG1Zw6kuu8mX7U+AeqkjigDztx9knQfc3J7b2CJat2oVW5O0QpJV31X/bKGvaooiUjwMf+5zn89GSwClZg/q5V122aWx/PVX4p3vODsBE2KjEBAyxGSZIEcBPQAYQVVqbGlyIhMUeQAwAXBqqAHVjnUuYqPUGENayaAC6GQxIS5keAAzP/nJT5szywAwoBU5A4SoAwfkI4uAFoACoDbPu++uQGGrVi2bu+06RzYUoGbt5gJQAX7IYHNFVFrT17/+jSQugHnA1njdunXN8cjMHAAb2/Q2b96apOg111yXpPORR4yMZ5+bFvvtt3fMnff8LqKi2mIHEAOCrl2akMgeMifZQ4CV9SBF5857McdzLDCI1CUj582d+2IMHnxAAueSoab+6muvrY5WrSIO2P/A6Na1e8x9fk6079A2vvCFv49bbrkpO9EvXrwwzjvv3ASK1mtsAF92zamn/h/27gNKz+q6F/6WNDMaadRBSAh1CRXU6GCqANEMprhhxy2A4+C4JHGJK45t3IMBx4B9HRswYOMbG7ApMTZNCJBAQkig3gvqvbeZkb712+8cWTf3fk6u142Xg99ZS5qZd57nOefss/c+z/9/9tn7jRmJZIzA/vTp05I0BQgRZcCgLyASAaUvBdwDzeQlYijzeK5clbI1j8ZeIuxKzk5zZf7MUyG3ERWl+vzcefOy+jzihm6WAhlkBbgDteYUUaAfQCFAqf1TTz0lgbNNBOAeAQlEm1Ng3byXHGpALoBKL/UbAB0zZnTmj1X5my4j44wTQPb3Ep2McDKfopDMk7HRrTNOV4xkQuY2RD4plOE6Nos0Aq4RBORS7IjsjJGduM7GA6KKbRSw7R5y0/8ybqRbyY1rbOSsOrqCJrfddnsSIOSMjCjHw80tezKPyAqkM/sxF0htpAESwRFonyOWfAfgyYCOIMcQHn53RBsJZiMi0xRs3Rp33nFHrF27JiOZRKzph34bJ19kzs0r8I+YZU8lp6gx/ttjv87PkBT0ggyuv/76HAcdME464KiyXJf0GRnBtyBTzAcSB9mjHT6iRIrSZ0QMMoWu80XIVHbNR/iiH/6GXLB5oD33sTPz2qZ1Tba5adPmtEMkPD3Sh1WrV8f0V6fnPcuWLU19+eQnP1HZ8Khpkzr94x/fHVOmTI3Gfc3Rtm37TPOwY7sq0HVx6mmnxo5d22PS5GlxzLCBKc8sppdv1geia9cucf3nPxft2tXHQ7/6ZZx5hurpTycJfcYZpycJ41i+49D8cSGabcwgABX/MV+FJOFDkF3syriNy7yay2IniGVRj2RBZ8yJcRm7cdNx80FexsdflIrdno3U8Zn1gB9B1phbnyHh2GeO7sCBlKE+2ByTF7Kk+aitsVHYKo8XS43BVyxcuCijLm+99bZKPuWly+PY4xDGfeLHd9+Vx4s9vxT1Q7IZC7KJXogYthnC73se0goZzm5tkJChjSv3GSOdcp0cpo77y1uqXWugdvhL+l6O7RurtYrsjFEUqTGzKUSy60QPa68QmxdccH76iWHDhqad6jvb599s4vBp/JXoSjbIb7APOm+9Ykd8mQ2HUryN7pdcwYhpc00G7jMP7vF8OmsNtc6XNAEiSNk/O3WN36VmQPrx8Qg/Y+b7jIMPIWMkm76RiXk1XrL0LO8VhZi3drBbY7IxWXKYs0f6Slf5nJLblB/SD/7TPfTbOPhm948de05uTjh+XnLp8jclKp9+It6tH95bzKmxkDGddTKDzJ977tnslzXZ3Bafy3+xDbJlH+aE/7A5Zr7ZmTEUfS4bM+YXkcq2/EzXyJ18Cqleeca6fJez2cJ3I+ON/eRTTolOnTtnZPyLUybneJzuaVtfXyE927ROAlmkqH55gSg2bk3Jk0ct74JlA/XQAkxlw7WpuSkQoyJF9aNVq0qEaF1d28wfihR94YWXorZtfbRuU5t5Rf373fumTfzWVVL0zxoBVQdflUBVAkUCVVK0qgtVCVQl8GctgUKK5hlHYC93zis/+1+k6P7mxmhq3BOjRw6PY0ePig7t20Zdraqh+6N1q0rU36GkqBx3hRT18u/nSvL8SvSgF3U5RdvW1WW0VnlJLQC0HJ/PhPl79uQLMgJwwYKFSVogyBTq+Kd/+lbs3rU93nzlFUnOIFt8RyABVMAWUCGyAiAGqvwMJCBIvKwDCgWkIWO8+AMXIj5EvnlpB44AZoDAPySMaI9jjz0uxyKCEeBCNgEbIiqALPcCf47OIoUAIuACQAc0kJeV481zE3wg5kpEZcmhhZgCVgAsETSIokIIyq8JiBgPAPPDHwLDw7KaPdCEpAb+RXUpQjBq5Ji44467UnYjR4zOXI5btqzPfJ6q9wJ9yB8ADemLTADMgD6yzTyQS5YkWEZQ9Oh5ZEx49rmcP0QoIkhfkcaLFy+Ju+76eQwZclT2fft2R6g7ZaVzhHab1m1i8bK1cfyoYbFm9eoYOkx01uiYO3d2nHb6qfHrXyOMz0qgiTAhP5Fv8iGKFAV8zSdQ/oY3nJryAxyRdcgQhAFwhRShc+YBgKxc/4YE/0kULqsUkwA46YLxIg9KnkyyKBWcAXYgrURtOqb8/MSJmVPU37Rt/IC8NskIuUamdAkhQZcRLggU+V/nz5+bUXP6S3cQNoiPcpyfbXlWOQoP9ALyrpFTTl5YuRuRA8hP0WDAd+WYbpfUAToP2NMtfSADdoHUF+2DnHafSDUEJ5sD5IFr9kQv6KE+A8Pa1gdfpVqyMbIFBCYdKZGNSD5EvvaRjUgGUblkKP/n6aefGdJIAOtkTo/LcU3243nmGgFCJiU1gT4gXegAu6Gj+uQ7ksPfzAky12aH+QXcPQ/pA5T3OOKIuOfuu7NQUSlQ41nkbZzIE33WJ/fqj74jOBBO5uzVmTOyrVLRnhy//OXvxNvfruDZtuxvIeDIVt/Mh2fSK/PDfm0m0Es+AoFUijrZEDAP+kR2+m0M9BlZUopWsVVkQMnziqjo0NAx5WyeRekZw+7de3Ic5ksuvmHDh8fadWsz368xjB17drznPe/O6P5t27fGnt174wc/+GGMHz8hdu1szOjPmpraJFkRH2efc1ZMnjIlx9i4b2/qjSJ8nodw+NpXvxrdux8eDz/0y6xEz65FFp58yknx7IRnY/nyFXHtte9PH0k2xs2Okdlyg/K79AHJabwIs5LbsBQwY78l9671AXlHL/h1JJN7zS9Z24zgnzyDbLVT8jCyX4S5v7Mh9sKW2by1hN0i+Oi8+TIvPkNoIz1tPk2aNCO6dqmNzZsrG4FdupiTtrF+/bYYccyQ1JtKIb9Z6atbtW6OFydPyrXIBol+8z90gyyMne974IGHY+TIoQfzm+o/uywkOZ22KWJtknbAWsqXWB8QvQhoa6K2PZNdWKPYRTlWbe2je4g8Y6cvJUKc/dusoWcl3cD554/LuerXr2+ui77YBpnyBWzBc0Rr8qv8jv760g9zXmzX+sFPWBfJVS5dX9Ya5J058Tx+AHnLlxfC2PwgOxGgNmdKESQksncFuqFta7R1u0TjlqjWEp1MXuzLNXwJv8Ee2bw2zLuIfEfm+U/zcscdd6RuGDNZ6be5INtC+vKhJbcqXSwnWfr06ZvvGSJFvRPwFXysNslLv0shMWsvW+cL+T7zJFJUv6wffCNZ8wvmnq2wBc/1PlLSLBQb45u0Yc0uFe2RrfTCOPXZXJtHsi4pJLyDGAvb69y5S9qH9Z9/sfZdd911SYp27tIlPv/5z8dzE5/P9xYbuoeSopljvnl/9r/Gv5qag2RoIUD12VchSP89Mbr/gMJJbTJSNHOTtqnNCFH+SWqfyVOmZvX5Qoo2NR/I3KKHkqIlUvR7t/5zlQ/4s0ZC1cFXJVCVQNUJVnWgKoGqBP6sJYAUbdW6VSWFp69DfuYg2/jLgeY4sL8xxow6JsaMGhn1dV5kW8f+5qYsFvP/R4p62S6kaOXFtjlfwPOYfU3rqK2pyaNTlYJKlWT5eXy+cooqPyt5GL/2ta/H1KnT45xzzm7J9bkw7rrrzjisW+d433vfkwCkHKH28gx8eckHsMqxMSRHAZKAjYI6wEEpagJsaA85AHwBh/oKJAGFXuARV+5DoCJFtfHII4/miz8gASwgEAEOoMkXUAd8AMTAbsmPJ8IG6L/33nsSvCNjgULAC3AFsBAmiDnH9DwPGANKgFCkqLEBMgA9UvSEE46PxsZ9CTiBKPeIDtu0aUsM6D8obrrpllizdluccNzIqGtbG+3a1cSMma/ELbfckv03HoSQMZMhYFTJP3l+EiyOP5ejo2PPOTfuuPOuBOIi2kqEIZCHVN26dVsCWfKdN29+Roh2794p6mor5A3afce2HbF3z54YMXJ4Vqh/6qkn4rLLL40HHvhFdO5cqcSuXaDM9YqaKLhVivGQg+Iuxq//QLpn6zuQDQwjgfyOVPK7uTI+EVibNmzMz0teSCSYqBvPJ3dgFNA3/+aoUrhmR4J1ZPO8+fOTWHKf5wLIwK3rkKLadT+Zml/klmeRFxJ48+YNGalID5A0dJhuup4eV45BV1IrlDyvJafrkb2OjHbt2qZ+0TlAXNRiIRKAf/OHtBHxpW/6Bfgj5pAVkydPSR1D7ImQAqDpMP3zTGM2//pljOay5NlEfCJUEA/ICLaLKCy5+oBrpIsIUcSCuUTo0++MAB4/IT760b+Pe+/9acqGbYl48ywgmfzNl2ewN0eTS1XrSoTViLRV35FdoifpA5sQAeWeD33oQylr5Is5d72ob3bdrr4+pkyeHHPmzM4oPpFjJcKVTAB+0bvmlT6Qp3lBOJMr0upXDz+Uc8xvIDy0K5qavIzfc77znR/EqaeOScINcU2+0m3Ig4rEMJ/lCDRChEx9N/6S0qAUGip5bcmHj0KgkYkNA3pPxooq9TiiZ/afjurTySefkrpsXs2Tvk15aWo89XTlSHPb+rpYv3FX9DyiIf7u7z4ap5xycnTuokDb7ti4QYGbVzNSe9ac5dGuLpJskUv3qD69Y/mK11LnO3XoGHPnzo/DunXJ4/TbtjfGP17/8TjppBNj0sTn4/TTTo1HH0XujYgje/VIYvWxX/82Pvzhj6Tu0ZES9SfiTKQoW+FL6T5ZIHroL3+AgDUP7NffEbOIP6RoyR9tTswd/edHyJls6Sm7cXyYLiLpEPif+tSn0v5LkSBzVXKISmtC1ggg95NvJbfjylxnpKF47LHfxNAhQ6NfP+vPrHjllRkZVbtj+84kY4YPPyZ9KVJ67NizkhT97eOP5frA/uklu1NYj84impCAvou8E/HppIQ+0HU6SPbmWKEokaGINs8xBjYvP6b1gIzokfWDHltfEIn0qPgGNih6E/kmCpv82QXdmjZtVrzjHW/OvpOL6vN8jQJxpVihdRjBy2/pG31FSOurNaFE0PtbWbORr56jDf8QoOyZTzInJYKRj/Z5Jfft/twAMQ4+jW2bY/6FX0JqIuWMnc/SvvUcecpGbNLwC3yKvvMn1mfrB3nQAfph88LfkcvGJG0FWbFN/3xOP/xs08M7RCn4WCL9kcjeM/j40hdrjxQL+jt48NHpO9i9f3ScnOiW9d480TGEqfvZpPEh9MyxTR1+hL9jD55Bp5G89Nr7iufbKKUDhUjXd/7O+4jnlxzoxuk9RBv8Mlsyj+RT5G6tsR5bly666OK8V5SyiNkLL7oo2jc0ZNGv5ydNzPEgRetb8mO3dvpIMb79lSPzNse1YbxZlT6LJlUK/bmuvDP6e0m/5L1K5Xk7947q+yo5Rb03bt+xKyZOejEWLFiSpGir1jUZJfrvSVEb+I7PV6vP/1nDoOrgqxKoSqBafb6qA1UJVCXw5y6B9773WmfVkxQFJkSKlp9LpGirQFRWSNHRI0dEu7Y1SYoeUPmzpVK8F8vfVQ915LDyMltyipb8d2W3HykqQqBx376DpOihOUXL8XlgAmi/+eZbYtori+LSN56dQA7gfPTRRzJSVPV5QKVEMXhB9+IPTPsOVAF5QBZgAGwCiSJHEGdATzm26qXcyzgyBkAGkgCpAo7ICHgHCkQAIUrGj38mwYprPR/AA0IAPOQBIgKQA+aRLEA54KFABTAzefKL+fJPVsYK3CItkEPIFaSn/FylGi0wgxAYMmTowSrsiCM5GuUUFSkKICGBgc+Ghg5Z0Kd/v4Hxta99I1avXhd9evfJFAaqzz89/skko/QNuASS9N/9+g10A3xkBZT73DiBkdZtanI+kE3IUBFUFcJmYcyZsyj27Ivoc1SXjE7t1KlznHvOuQm4Zs+eE5s3b4mmfU3Rtq42jh4yKL70pS/GnXf+KM4bJ5fc+ow0A/CBZG0in2+44StZSObGG2/M+QS4vvrVr2T/galSuRsgLJXUyfXQQhbAHgLCvY1792WETclZKQJHNBig6zOgEXhHVCBXyAYJYw579OgZU19+OUaMHJnXlLyUSEQEMaBJbkg07XsWHRH94zORYtIEOP4P0CN9ECBIRfpYSPyMauzRI0lcpA55ANpAqurzwLv8dvQcqUQ/Sz5PIPiGG27IAlBkk5E5NTWpW5+//vNZuRjwRqY6MosURTIgf/SFnSAz2AJiXmScfiKT6LB2HBcXeUv+niOXH/KAXNlSsTnEkYhkZIX+//xf74/vfve2uO227yXJpE2V0B3/LaSjedAnVbeRK0jFQ/MBlrQZ+uYoPvshP/eIBkf8mhukhUhY9o04QqYotPTtG2+MqVNfSn2ia8glcjLffIDxI7HK3JtDvsY4k7R6/rmcWyQRP2JuvvWtb+V8lHEbg/GSoWeW1ATG6XlIXcQ1vSCHktPVXCJEEDjsq0RK8kXmmI3q64svTo6NGzcleUxnXn3l1di5c1fa2KJFK+NNbzo/bVOBH/7Q/CNd+vUfEA0dOqX+PPHE47khUVtXE23b1sanPvXJGDHymPRLdA8x+rOf/c946KGHY8eOXZX5Oap3rFy1Kg60apXj735Y98z73LFDfUbBr12/LUYO7x8XXXhhvPDC83HC8cfGgw/eH8cff2xs3rIpdWPL5u1ZsK4UCzJPbBCZbD7I2XX8kIhxxJZxlxy0xqJtZKi5tc7QbRFrfKD+WwfMh2fzT2yQT63kwzwq7yED8+defnbSpGnRoUNNbN7cFFdd9cYk0tkkv08H+ZBCspobpKbcygipdWvXxxvecHpG0s2aNTsmPPNcRshLPSDSHeFmo+D888+LocMGxi/u/9fU7ZKeRVuiZBGS9J4fEuFtTPpvTSg5HPmXslHHrhDyyEzrFH+OHFMAx0YLoplvop82JvhypCFdQmixiXIqgO9C+iK5RJ6SHRKRjZkf67KcxtpBjiISkXU/+cnP4qqr3pqyJSM6yy8icdmhtZFPIn/PtZHBntgrX8Ke2azUEuxO/31unJ4pMpMOWG8925pvXbJGu4Zc6Id7+RKyKgWmtIF8Z6/8GLLXPWxbH8ib/9Aeeesz2eir8dG1EuGqX/wdPfUOoD/sj3zlLqUn5q0UgyN/1/mH3OS73/KWt7ZE8Y/K9cR7Avlb18ia7/G1adOeGDlyYOqbdxZyrqQN6Jhz9MgjD6cPRxjrY9nkKycTEJL6bYzesawn5oK/ZRd8hvnmu8opCW1XiuHNSLtCXNt41Ec+it7MmDEzbfOqq96RbdJP8kSKejfQ7vRXkbxnZ3oSpGgSmzVtUnatDrScgqip5CQvJ4UqUZ+VdarkFM3rW3KNlghSpKgNfZGi7i3V5zGlW7ftiOcnvhBLlrwWNXVtDx6fP5QUreS6b05S9H/cfms1SOrPHQxVx1+VwJ+5BKpO8M9cAarDr0rgz10ChRT9fcfnkaKqvMspihRtaFeXRFab1q2iqbG5cjT+35GiXjbLi6yXTy+3JbdoFmOqaZ3H85saK9VCS6X5jBTNAIBKTlEv3UDPTTfdHC+8MDkc2QOkHLlF6LStaxOXX/amjNhAGgEMyAjRV4hFpAOg4gW/VH8XPVkqlJe8f0A3UApIePkXwSFiBthCaiATSu46AAZR6Bi3vsl1undvU7zhDScfrGrsGQgNbQFawL2XfKAHmQJUrl9fiaB79tkJ+RkAAsAh64AMAMTn2gBKPAvRCrSJOkF6AKiAPTmRszx+jmW7HsgHYBAiEa2jX98B8f3v/yDJ3Jo2dbFp88YYPXp4LH9taUZ8kBH5A4FInHI0n40AxfpRIu0QDYMGD45bb7stRo4alf046cST4rXXVmSkjLywipDIa+hZ5qDXkUfl+JCjJaLtmaefid2KtHRoF9dee01Wne92WJdobNwbAwcOSPIAASwa9Yknnoxhw4ZntJXIHnNtLuRU038/ez6QK6oI+CsFj/Tf2OgGoFqilHbv3JV9L8U/9BURAARXijfUJTkD4BsDHdInwBUp+vgTT8So0aOTnKJDJWektlynXz4zF0hBPyNdSiQqnSBnRy8RM/qmbdfTXXrmy/wC+og+z9FnzwauVR8u5AXbQgTQb7ojeg7AZjNJZKeeNB+U6csvT01wjSSQ9xIxQI5IYyQKgo5eIkjpHfDPHlzP7vUDsBZJJBoLmVjJl3pq/l4i9hAE+uZ5gD0iB5mnSMe0adNT/p5lnsmb3rJFMicTpAICxO/GTWbIQVFr9N+9pZK0OTQGtgbkIxw9b+nS12L37oirrrqkAsL374+VK1bE5MnT4n3ve2deX/LhlqO0bFD75oYuIC6RTfwBXXv8ySey/ZLmg/wQTEgypDE7QTaUnKEIIT6H/vAPiDZkFBKI3XkmssczjR+54vMSQepaxAoSBBkox+7KlauyT3TcHC9ZvCQ2bNiYBbwUc0FE0bdZsxxDbxWNjQeirq5NDBt+TAwaNCQjGTdu2hBLl4oibYrZ85bFheefGm9+85Vx4knH5+YCuxeNOvnFKfHww4+k/nTu0jUJh8O7H5E+pXPHzrkZIk80vVy8eFG87S1viSuuuDyefOI3MXTo4HjkkV/FOeeOjWXLlkSHDh1j44YtcfXV1+TxbjZL5+mSI8hIvlJtniyQ3ebTuPl3OsAHlNzL9I3fpKcIcAQYn+Z3c1COIpM/wqsUsrFO+JmcFIRBdPH1dMH8i+g1v+yGTWsXiUSf2XmJRpeygL7PnTM/0xQgRk866eS4+aZbYtu2HTlPNqgyMm/tuuhxWJc4qnf32Ltvd/p8z9VuiUZG/Fo7jMlzkW50FMHlM3/jc5BdfC4ZIvX10VhdO37CtOhzVOXotc2EUqDIs43JvCJpyYoP4Ssq0Ycb00fTR76AjX//B/fFh//mPWnD2pcTmT9QMArBxq/RC8fWyZyN038kpudpW7vGwi8hOI2VDEVO81nuMefmj/9ieyLt2T6btXHDtrxPlEJadB4Bbv2nJ/QIsWxjhj9hF2yRj2WH5Md3aI/cK0WLKmkw9Nu/ckqEDFyvr3wxH2Ds1oFKSqBIGYnGNH4nQbTp/YHu6TcdkhOWzrDjSnGkHpmLli572yETGwMvvfRyHH54pcCjtkW6kyH5IXE9u6xvjs2Tw7p1a1N3zUHJw2qt5kMQ5DYMXVeKJvJB1ka2Y/zGQhbaMy+eg1w2HvexD/Zsc8Zc0TeR9f/yLz9MHRs5clSOR/oGMj/n3HNzY13Rsgd++VCce+7ZaVeOzx9KinoD9LyWSpstp4O897WkcmqRb+XUkGPvLUU6W3KONu9vjrq2NmYrVe0dn5dT1Pvktu07kxRdtGhZlRT9cwc51fFXJVCVwH9KAlVS9D8lpupFVQlUJfB6lcD73vf+g5GiOcZDjs+3VkApo0H3R3PT3hh5zNAYNeKYJEUb2rfLaNHmpkrlUKRoeXHNg00HKkfhARkEaSUv1Z6WHf2azEEqn2glhWnl+LyvQ0lRL7dAm5f3f/qnG2P27Hlx+eVvSgAF8N9994+jVTTH2WedmaQFoCxKxD3ImXJUHdAqx9284CN0REKU6sOlwA3iBcABLJFPlaPt9yZoAJjK8a5ytBYRgMBC6ugjYArAIOKQQiLqgKsSuQF4AxQZebVxY5KigN9TTz2ZL/yADMAi0qRUrzUmIMp9gJ7xlfx2jqQD0iVfavv27cK/ESOOyX4BcRXSoFMsW/ZaHNate/ziF4/GiBFHJykqZyCS6fgTRiRYRdySHUCt79rWJ88HiBBQjs/73LMdG5/0wgtx3QevS/AlEmri8xPjjDPkH+2cefYc2xXVO+PVGS35AjclGHfUFIDdunlrrFm9Kto31EdDQ/vo0aN7Fl1Sff68885NgI6UAPaMo1279pkOAMkGoCIZRcYiPYDFUoSEHgGg9ALQMwYA3ngRXgeLSmzbfpDk8kzAFAGAYDEngC0CBbgF+OmCZ2gHIaWCN3IYUYDgNm9k6Bp6QIeAeoQ2HUT4iLIR9SaXp4q5+ojw1CcEmAhLctd/hFTJL4vUQNKbH8SkXJH6oX/67DuiBqEkCkvfjdU9pQoyGy1A97LL3hRPP+1obG2STfpER7WLdEZOGDPCoESnluONdLjkWxXZZVx0DWErmo39levQQisAACAASURBVNyDNgD0iw2JREawIkgQ91dfc3VG3plL14s6Ng7EhraMH7gvR11LTmDRVnSy5P9Ecpsj15fCLGwRSP/sZz+bduleeuFYJ/LtsG7d4qFf/SpefPGFJHJK6gjyR5oA2n4mGz7C3LN9OqJPyJLHfuv4ayVijl6Tn2g9RBNfYw5KXktkNVv2XPNlTHTSOJA1dKQU3PLMJF0ffzzb9BxyQpL6Gzk1NSlo15Q59BCpZLp+nQj0rkmMKWSlkBbZs7V16zbEnr0RHRpqst2Va7dEQ33btCmFlXbv2Rk9ehweHTs1xJ49u+K8886Jt739Lem/+T7PUDgIAUX+8xesizY1EUf2OiIOO+zw6Nq5a9q8dBh86/Jly2P4sKHxwQ/+dUx+cVKMGKGq+tNx0cUXxGuvLY/m5v3x0pRpcckll6a/Ihd6VSqu88dIIBsO1g9yFCHHnxd9dA+SmO3zSTYvRFMrakVe9BFBhURmR3wY+/mHf/iH1FH6oD2Rk65BbpVNJtchjcieDN3PJ5hX/9gGn6F98/D00+OzX0uXLI+1a0W618T551+QUbbPPTcxXnnF5ktDDB92TMVe9uxK+Z1w4sjUUesVnUfuWZ8QXa7TJ1HF+mNdQryzIyQmorSklHDk3troWv1ij3TSJoQ1w/3szJohMt08Isf4RvotChSxxa7ZX2Ujsynl6RkiSxXMIevKSYWj09bOPfecnBNrF/+nD+zRF/shQ7rpPj7R2udafpGd+YzcPMP8II35RJ8bu3m1QakviF9pDOij9ArlnYPvYHNs1Hzwp1/84hdzTfaFOOV36AIS3brL5vg46zNSkByQlORp/UZC+u5zusR/sHkyFXVqLfZ+QM4IQHNhc4Of5sPoFX9gvPxSISPJ2vx4bSIT6S7InI7TLzaAbLQGkYvPyskDY/CzZ/XsWbGVpUuXpKxs6tJVJD0/U3Kie2/wZa58Zp2nv2TmZzrA92tL3/2tUgCwTc4d+yMXaw3ZlhyvCi0ZpyJjbIlumps3nHZabN22LTc1Xp4+I8aNG3uQFM3TQy2RojWt21SqzrekVDKXpdBSOTVUCi0VQrREieaR+v3NUd+uPnPgZ576NrUhbyh/6Pg8UnTu3IW/9/h8NVL09YpsquOqSqAqgf9bCVRJ0f9biVWvr0qgKoHXlQQOJUX/T8fnCykqUnTE8CEx8pjh0b6+NqvP19a0yePzXmAPxP5DdvJt/v+vpCggsXv3rpQdYIYDFSXKCSM/kaL5HP+kecrIgDYJHoCWz372czFnjmqz52VuNZE4N974T7Fl84aMFBVdBkQiP4AexKcjvV76gSqkH0AAWCOvgDZgp1T0Rl4BTCJX/ENYICkADIADEQEoIAZEUACWIgWBf3nkfAbgAYH6qw9AHFCF/BGppt2SO1CfHA83PsenjVv/PRfwAcyAJ6SWZxsLYIjMAEqAH6RYqehbKaChoE/fLGTifgACSBQJtmrVmhg4YHD89Kc/i969+0RT4/7o0LEhCy3Vta3J/iEPSy46AAtJQBaFxPE8QBO4Rvypuj7huQlJkiKGhw4dFk8/9XS86U2XRc+eR8bdd98Tb3vb2+O15SuS8Bs1anSCK0dIzYNIsfb17WLd2jUZKdqjxxF5dLdvv96xaNGC6NOndwJd5AhQ6Tiqir2vvjojZQyEAoUiJVULLtGK9AvA1HcyJBvyolMliticAICKPZB5iQxELom+8lzXA4FkUYA9IFwKd5HjxEmTon8LyETglmhMgJO86BBdQ3T40pajhAiMPr37RevWtfHy1OlJ9tA5fXKNe0uEkzk0B6XICUAPaJMfYnbq1JdT9wBs4zY/pX3gXdQVcgDIrkTUtMk2Lr30jTFv3pzMHYmYQ+yaczoNQOs7/SwEKcKk5M0rhKSoKpFbvpON+0X0IWw8rxQVK0egHa1HQIncku7hb/7mr+MnP703ZU2uisIgdNmtOTB35cgqcG8ukJ9kxbYQKeYLEYv4rUREzkpi1xiQHo4gI2WyCvuW5vjIh96bpEJdbW08+cQT2Y/Pfe5zB8llBAid5rPMnTEjCswJG6XLCEv9mjrt5SRY2AM/gcC8+eZb4x3veEsSk6XgFNmL2KLHbJM+IQLNrfnSfwQKGyzEp/nWFxsC5pUukwudfPe7350+s9gFkmrO7DkZzYlQnzTphfRdyMokQFeujCXL18fwIf2iqbEptm5TKb5VtG/onGksRJmzQf71+BOOjWeeeSpmz54ZH/jr98fJJ5+UFeT1wXj4XgTej+64MzZu2hqduxyWujig38DM99u1S5fY33wgdXT7ti3xta99JRYumBfHHIMUfSrGnnNWbNmyKQttTX7x5XjPe96bMqUr5Vi0uRZxXFJNIMrMLdKTr0Qekx950AFzbX7l26SLSGPktXkydrbE5/K/bAIhJ3KQH0L68B82JGxYsEHtkT9dNY98Ct+uXe2YI7rAZxknIvonP/lp6t2smXOiU6cusX79hujW9fCsLs5Gzc2sWXPi6MFHtxA3W2LT5jXRtr4m06MgKY1NvxBMxmrNIQtEJ30veTSRonTIOqc/1rcbbvh6fP/7t2ZUYyFyyQBRVSqek2+pNI9UNEZfZEtmbK/4Sz6S3yhH4L/3ve+ljNiutU0OaGSU0xtsjv8rhZDKkfuSb5VfpI+eba0phd3Ysr5ZV32ZIz8jGskdEWcuzIO1g/+QasB8WBOty67XvnVTn60N+kIOH/vYx9KP0A/Ervnni7wL+Jl/0yf+kr9jf/wWP+R9AGlOZt4v6Kc51w/99120t2chgrWDzEbE8xd+N2cIaZtk9Ir/1UfvAqKI6bjoYe8hPic//lcfS65zOsEO+JbSP58pekauCi5p08/8DF9n/HyS+dUHfbVxWU5XGJfr6BZ/Qpb8WEkPQkfIpqQgIl96yV95Vqk6L/q0b99+SUJLo8IHX3HllRkVKl3IU+MnxLhx5yQpWteyjqk+r/9tWt75ChAv73+5N9/aRnklOrR8Xn4/WJ2+pdCSgnHkWlvbNvOGFlL0uecnxezZ839voaVMFlXNKfq6wjTVwVQlUJXAHyaBKin6h8mteldVAlUJvE4k8H8iRQ+tPq/QUpuM6qyQoscMG5qFlurb1uXxeYWWCin6u5dWwqkk0c+fDuxPgmHPnt35kpv5G9s4et9YiRb9d5GiLYfnkxQV8QB4ff7z12elYtGDIlpEJX7yk5+I9u3axj988hMH8/AhcBBcoh5EbQAGAEcBFKUIi+uQGF7iASIEm+hIL/cABrACxAECoiEAaVEhQASg7bMePXvGwIGD4777fpYkEMAAhCIogGbPLhF8BXAgqABvQJw8rrnm6vjyl7+UIE8/ARcgr3K8fMfB/HkAInIEuAeekbiue/bZ56JP794xYED/+MlP7s0ooiOO6J5jAryAIBFZa9aszUJLClYhNZqaHJMfE83Ne2PL1s0JnLSBzEVsAfeiRwBGzwACkV6iDv2chO2woQmwP/K3H42pL03NiJGJEyflnEstgPQQdbt2zbrYu3dftuFoMXLF8Xp4RJSacdbX18U//MMn4r77fpJFl1Svnjt3To63c6dOGXGMwHjnO/8itm/bkVFX5uzoIYPjK1+5Icdq3hF+AD7wCuwBmZ5B/4wPWDWXiAT96dDQIZ4ZPz7JFQQTuYl6oXOAXyHkgHcgshSsQI707dcvZs2enW15tmtFOrkGcQ3U6kPRC3oFcCNIjfmlKS9HfX1DrFq55mC1a6CXvHfu3R+Hd2mITVt2Rl0NoFc5IrinMaJdXeUItOK8hx3WLVat2xTdu3ZKO9ywZXt0qK9U4y0RRuRNVzZu3JLHGqWcYIMit3fubY4jDmtIEmXZstVx+OGdcv4QC0gAz1y8bG3079M9x69/lZyyK6N798Ni65ZtSQoA/Zu37Ykhg/okCYXgKyRIKZbhXvIxT56/YuXyOOywrrFv354EwMgPX/pbIt3YL/mRiTmSs7JfP1W5V8Xpp5+Y0UKlcAhiWNvGUiJskSZsynxp88UXZ8Qll5yTc9axQ8eYPWtmkpTyyCJO2Ni8eXPzenqDCKPD7LpUg6YjNh7I9IXJk3Pu6AsycsyYYzM/qQg3MvEPaYsER3xt2lQ5RozwQnhqQyQqkpcOawOJgtA3LuQSYqrkN0UuOELsHjKWq5LsyExKkQP7D+QRdj6oQhh1SVIrU5Zkpeq2SZy4ftHipbFjh6P8vTI37fLXlmWktnQK8vouXKjI1mvx9x/72/QVyJCtW1Wd7pxt8j1f/8a3Ml8ffzJ61LEx7eVpMXzYiFi9ek0lKrZpX9x++22x4rVlMXTY4Jg06dm4+I0XRJcunZI0fOrJCfHmK9+SR3u3b9+WY6a7NoJEiPO3fE1JN2DTh76VvMXIQDL2GQKRrOQ6JH8+tjKf85IEJS/+wFqgb+6zUefZIvp95rgy3yd6TvQmPSxpYJCB9IDsRRYiueglf8Mm5HHdtXN3FuDz8yOP/joWL14Sy19bF0MG94+LL35j6v/D//ab+Iur3h5NTfvihRefjT27d+S6Q38K2Y6QYyf8CCKS70OCIunJng6Z35ramiTD9Akhh0RkM+RhzLt3N8bYsWccjFoux6M9ix6fftrp6SccnycD7fBTiF4pKUrxIX1BDJJ3sdW+/fqmn5YewbPMGVnbREA4krfPzYUIUnbIlq3N5gXBWQpp2fwqpyz4RzZgM4yPd48cxuwX0Ym8tV6yGeurvlrrSwEqem7erOE28fgCm0D8vvv5Ue0j9vl1m4vmkN8379YopKgNGOubPtJBciEDBCFiFyFufGySnNg4/WK75oRcPd/awMd4Ph9FNp5XCPsVK9bGsGGDc6w2mxCZdBExyh7uu+++9MVk4Pnm2RrjWXTX2MiB/tMPa4w12pj0wVjJg/3yoeTP/vk7vo08vvOd76RM6ZRNBbpY8nqKrDevdIYv93w2Mmfu3PjNb36bMrNhyy95tzH/1hmF5Sa+MDlJUcfts8hfpktqIUXbtMkUJmy5knu+Of2oNcfY/fP1+wotqUDv+HwWbGrbLg5E6yRF5RR99rmJ/wspijD17/9Ufb5aaOl1Amiqw6hKoCqBP1gCVVL0DxZd9caqBKoSeD1IoJCiiNDM5dRyfN7PpdBS61YHoqlxTxwz7OjMKdqxoT6jRJubGqN1qwrYzuPwLcnwRUAiQn/3Mlt+rhRfSvK0Tatog9XJiqJt8t/vEu2LFs1yTwerz3/605+JuXOXxIUXnpORokDnDV++IVrFgfjL970vQZ8XehE2gJvICpFtpUqwv3nRB4S92Hv5Vt3c0WFV2AEZYEekiugbRAIAWSqzItCACC/qAEpWh43WUVvXLjZs3JSAEFgAjgGaefOXx9izT8ljuY6aah9wBQ6Qupnv7emn4qKLLogHH3wgj8wDoQjPcjwdmEK4AD9IWEAI0BRZA+gglZcvXxajWo4Rb9myOccFsPheIb4qEZNIit5H9U7SErAHMMlJhK/7RC8CdvoAyPmOkEEeAVIlHydy0XFpkW1tamryiCEy15jlhwT2SvEO5JC8acDnzh07E6gDkUgVuUcdh9++Y09sztyIPeOrX/1y3HLLTZlTTT7Rjh0aKnkXBw1KsuP+n/8ijjlmZIwbd35GZak6f8opJ8X48U/nWM0VQheQRVAiJQHiJAs3bMgxkwtwmlWSx46NPn37JCHgmC4wiLQQMYTMBDh9JwdHnz3D+AFTwBXRTWdOOOHEg7ktjU97ZEwnRcsgfOgSUKhvALe2POvYMcfFt2/8dkYaIckAcPdpA9A0D67TbwS9vJ9koZ+Njfvi0ksviV8++GDOiWtFG9ElfUb6A97IEaQGslD7iByRvZe+6dJYsmRxzjugjAygV5Wj1uvyHmMxJp/TbyCaLgLrlaJA0w5GUmqPXJAJNgkQLOyl5GKlx4h2UbFpI/PmxQUXnJ8yROSIrCpEtmvNnd8r+vJazingD0CTiQrHSL/efXqnfEWFeRYdZKOIQRGA/pE5nbUZIkKOTnft0jXuuvPOzOnrqKc5MT79PvHESjoGP5v7V1+t2AzChsw6dOyQYxUtSXaiLR2HPe7Y4+Pv/u7v461vfVtej0jT9+eemxI33fTV2LFze6xcuSL+6q/en7IYOHBQ2ru+sQ/ECJtCkPIp/Jnn02XRXEgTc8OX8SMVn7k/fyfrrCo/ZUr6ADqI6CBn+i0HsZ/ZirlTGX3hohXRrVvn1C/Rnp6BWK5El21OQnfO3NlxxRWXZWSg46byFq/fYAOlQ5KDt3/v+5mz+MD+1tHceCDat++Q0eCOic+ePSuOP+G46NixITp0rI/Gxt153L6hQ32sXb02FsxfEmedeXb6SL7Gs7VPv9j+8ccfl/Jj2y++ODXOPPPUnDs6gSjW1vq16w7mj5W6w/zKhyvXcyX/7ozUXRtNpRgW3XryqSej55E94rTT3nCQ+HKsnv1ow/ySFX9bTiGwH+RSWesWLlgUu3ftyrkyD2xAoZmdO3fH9FdeyRQG6zdsyGPzF1xwYernylWrM89zjyO6x8wZ02Pzpg1pLyVCs1RfN9cINP605KTVF7qAFHWdTZHHn3g8CU3rnefwt0gy95ofum/dZfd0DDkpavLee+7NyuF0Balozks0rLaRb9pGLrILG3r0i4+qFC7sGXPnzclIUfchb5GG7uF/+B62iCRD3NE9z+FX/bPBNu68cbFk8eLc5NMefUa+6Q+yjc+yhokO5X9FzCrgwwdYK/lCstA3do4Ipz/mDplo/um6dw7EK19Il6yJItpFKdMJ/eWXtC//pwhzmxjs0WbDuHHnJUGPrDUWRN6KlSujfUO7JCDLZgzylxy9B/Bd0g0gS5GxJcf3ggV8a8+0e69ccveSt77zF2yV7pfcsHyQ9YDMkOfmwxrtZIa0OKKGzb/x0E02zAfQd/PtfcnP+u2r5B62ceuZfEdZl+kOEpuf5RNvueWWfP8gQ3pnM9Fce97SZctT70WAmmupdeifdy9rI/80YcKLcckl4zKNSR6Pr63J90VzW8jQQyNAf1ess/J2XQpflp8zJ2kLgbp3397MKXowV2nrmmhs2p8nYxyfL6Ro+w4d813N39rkJr4CT4qAeuf1mnkgbv/ud6p8wOsB0FTHUJVAVQJ/sASqTvAPFl31xqoEqhJ4PUhAoSUVPEvFeaRoiRSVU7S1nfhWBzKnqEjRMaNGRof2CvW0jqbGfRkpWkjRQngiRYUB+h0BWY7SO6JZjkIhRdMBH0KK+rXkFM1TTa1a5+9A0fXXfyEjoBBDIkIKKbpm9ep45zvekYACUEAEAK5IBUAYqEK2+CrRFyJLgAdAR+TT3n17EgiLVCnHxhF9SEgv/8ADUgiQBqiABsBkz959cdEbL4tvfvNbGRXqfqBIe4899mT07t3jYKQnkApYl8gvUS53/vhn0a1zbWzf3hgXXnhWS37RpxLslmIOjtwC2oCPNpA/AA8wI2pq1swZMWjgwIP5WwEvgAzJVKIsyAPIAUIAmnLEf+v2iKFH90ywCWyVyriIn9IOIldEFHIWMBO9RS7GiIgDxBB6AC0Agzg+9Lg6AhIYA7w8HxmJHPR7r159YubsBbFzT3O0r28VAwb0i31792S02ooVy2Po0CEZBfvwQw/FRRdcmLlJVZjt1LFzRqIiZXbv2ZG6VjnCP+1gfj8EALLP2IA5wMv8i5IDWoFjAL3b4YflMUl6hVQ0h6UgCfCFZC0FOYBU+ggAI00yWmbOnNQR95o3z9cWQs799BAApDfkTycRTZ6BsKqrqY377ns43v72N+a92navOQLcgWRy1YZ+I8ZKO0jhs848Ix5//Lc5FoDVHCE8yNwciY6Shw8x4rkIBHPpSDmgumTZ0uwv8I+A04Z+IZzoPPkZI/kgFOk+gqZSeKwp5s9bEOedN+5gcShEKhui74WIKhHIgDLyQv/YEmKXTtNt8tE/hAgyo0Th+Zw+Ic2QK+ZYG/TNceQje/WKdevlb2yTxIDxVY54705520TgG+gecnrRkg3xzqveWDleunNXzJ83L0kk0We+I3ZUo0egiBglT37FEdU9e3cfzC/qOLn5nzzlpST3u3U7LCMfTzj+pLjllu9k8ZGS79K8iPR9wxtOjZWrXsuNGGQW0lXkJjkjeMy3zRP9pHeIiEJAGBMZIOxFmdIJY6Dj5qvkO6ZrZMD+zae/0StzXjZ+zG1GNh92eNTW1WdRJv/qattG69Y1sWrt5hjU/6iWI7JdM5pSVNzf/t1HcrNi40ZF5rbE0GFDYtWqFRlh/8tfPhwdO3SJVSvXR9u29dG3T/+0N+3wk+3atYmr3vHWWLhwbnz++s/Ezl3bAqG4eOGy+It3vit1wHhVrUc6sxEEG3J64cIFOT6+48wzz4g2NW3Sx82cMSt6HNEjo5X5EwSQo+pIUcetkVkXXnhR+mT6Yi1yHXKL/iG6W7VpFaNHj0q9ZmvWFm2TK73T/0LSlvybpSjP9OmvxKYNG3Pzjo9la9YKtjh02PC4/4EHY9GSxS1kZP+cLwSOo/SVdDH7Yx1/EQcyUpm8jNM8sTFEGX/qy5wiI+mAviLK5I+ur28bc+bOyehX+ss26Aw98Z2OsRt6XI6KlyPujz7yaK6jZFYiKfXfmPWB/bID6401wRyV3NrsUiT/ueeNTVLZtRUC8flM7WCdI0O6x7bIXZ/prefbtKDnfY7qnf4Z6cnPmiNEp7Z8XvJrWmvI39zyZZ5DFjYwvR/YUDJ3bN36ztfwI6IVEdH8un7YfEAKsq+HHno45W4tsR57LkIRuWfcSEH9oWtIVn3hf6TxGTJkYBL48xcuSFLTekBfEL82UYyR3bNVRDb5WPd8GTc7P+mkE7P4JGKOPF1PRubSz/TIOPgyY6cL1tNSBMvcbd26I/MG0z2Erf7znfwJO+e76DN/UNKysDO+kX9CRlvr2Zp3B234XgpneQ/yN6Qn0lg/vVPRr4cfeSQJUfNsI6fkpaW3ZIEUfe65qXHZZefnhlVuukccLFBGH3ft2X3wmHzJJ3roe/WhpGjlXbJCilqH9zXuS1/ApirPrc1IUP5nx87d4fj8K6/Mit9HiiJGkaK3/fMtVT7g9QBoqmOoSqAqgT9YAlUn+AeLrnpjVQJVCbweJPCe91zze0lROUUPPT5fSNFK5fl9CaQzGX6r3x2XR4p6/z2UFK2QoZWiTOW4PUI084q2UlVUBXocaSWnaCVioFJ8yYtxIUWBFREhIpG+9MUvZbTqtddck8ANMPBCDyyJgkQK+R0oRip5qQYUy+eA0fbtW6OhQ0OCA0BEVBsQBOQgMX0BNUgVRKUxIV+Ax/YNHaJj565xxx13Jrjyd8DDGIAihBgQIXrPs8qxOGMDVgGjtWtWJfFUCiPMn78ohgwZlPchHwF9gBvZC+BoA6ELrOQL/YH90dC+fYJmYA+BCjAk4VZXl0RDAbrlaHbJuVbITWM0foAaQViprN4jAS7ih9wAVF+ANzkDf4gFADvHsXZtEloAKCIKcELgAa0AqbbI1DhKUZrDDjsipr86J4sumf5x487N6NmPfvTDMXHic1mI6gN/9VfxmKrEq9ckeL3iijfHrJmz89i9SN/XVixtSUNwTQJWfTVOQNn8kr32zCm5Iz6MFXFHJ44eOiRBKtIIqPN3xxQBynJ8EeAme+SIuXVNqXQPMBqbdgBFUW3mki5prxRhocMlRQHyAPjM48w1tUkGALuIA/1ADtLRMl8AMT0oR8G1bQ5do5CNnJhIjEL2F12m+4gYAFnb9EIb5hbBiQR4dcaM2L5je95v7kthkkIOsxdA3TMRHSWvp2fs3rUni8kA7wC5PpEBwhkpSib0oBBWdFZ0pAhY8vGPrOlJqTSPHBENK9rIXBo7gC3qTRQSQkobSN1Vq1bH0GHDYsTIkfm5qCwy0Rc6zMbYJZLDPdpetGh53HLLPyXIb1vXNu7+8Y9TJ8nCd9chRbWF9CEHGwNIUT7OPNGTLl06Jwn0i/sfiEGDBseyZcuje/cj4tgxx8fHPvbx+Mu/vPpgIRl6dN99P40Pf/hDsWXrpjxC/9d//YH4+te/nlHGIs2QQMhRc8te6QHiokSBsWv9E0VGLo6qluO4dJ1+0zG6R/5IDTJBPPBFIt+KnbJZNjFr9pw47fQzY/z4Z2LlytXR0L4hc5AqZIboReL4t2bN6owa/Zu/+WDmG+3fv18edWez7dvXp4/91re+Hc+Mfza6dhGVVxPdD++R5ARCval5X+zduzujQ8eMGRlvfdsVWX0+NylWrov3vfcvMwKQDrJJ+nzGGafn8WkVzpctW5qy4FuuvPKKzIfKl7w0ZWqMHDEyCxmVY93s5Kc/vS/zaLKr0aPHpA6VzQty5JPoMp/Vf2D/LNQmHyXyCXljgwXRU3IQ88X6hTAne7ZDtvKIxv4DGW1pc4h89YMvrmtbHx06doqnxj+d9ixFAYIQgSN63hHfhx55Irp2aBNH9Toy8/KWFBw2PRB6ovDoAj9ujWAHJW+qz/n/4cOHxdSXp6Z/cg97svHA/vhoZBi/jLSi83wEnTbeFya9kEfHRa3y6wg8kaCVdCb1+TwEJx9XqpXrE79fWWu2ZIG8Sy55Y66r9NdaadNDFChZGLNIQ32xbukDv0a/yfFtb3lrRmhbUzzDs/lN/RG1S7dLUTyf8xX6bh6t8/wS/2Ku+Q6f+TJX9AeZWopi2WB0TJy9Wc9sXvgMqW2Dhs3z8fyECFM+ZtGiFXHKKcem3Oin/hffOGrUyHh+0sQ4/fTT0s+aZ/0wftdYj6RjMFf0hQ5ZP4yBDLwPkKHNYj8bH/1CYpZ8uOacH9Mu/0wvvYOQrRzdM2fOznchMiEzsvJsaxZbYJvGxfd6t0GyWp/pWkmxY17uvvvuvM+/++9/IDcKrBnm1MkA9oYUNS6yyrV12rR44MEHkzD3LLr5mc98Jp/PZuQYffbZyXHFFRdnioFyEqjkBNUWUrSkeSnFlA6+I7a8K5boUeP2NDboEAAAIABJREFU5X7XNDU3ZfqUQ0lRhZa8T+zctScjRadPn1klRV8PQKU6hqoEqhL4L5dAlRT9LxdxtYGqBKoS+FOWAFK0pQR8pZstkaLl+PyhkaKOzyNFHZ+vq61JUrSmTW2SO45hlxyioqJKTlEvssjQylcLIerI5/6mStXRpqaDOUW96Fae0SpatxClJQLqC1/4x5g3b2FccMG4PJJeIkU3bdwQV1x++cEoCYBuwYLF0bNn9wTSiAtRGkAc4gDoAsgAYoWJ5AZct35dAg15L+XWA5gALWQXEAIIAIkIgkI8ZOThzl1xePcjYvuOnQfz+iEh3QeMAEHADrBiHKXytL5oD5jatnVrEmT+To6AufZLYRHAoVTv9mz9dy/Qp/+mS85N/UUkaQOA1oZ+GDNSC4hE0JVjlMgXQBRw80wECxIXWajPJVcZUAqsAswILqAS6AFUAFJHA6UEAAZ9eRYQX8YB4GtDv7QJOJU5ra2tjylTX40du5uiU4faeO973x2P/dqR/V7R0NAuKzafcfqpWc26o9yfzzyXYJ86OZbaq9eR0e2wznmU/qqr3pbAHcAje3MFqCKwfA5U6hdgiPgDnjNCcsQxSd4BjeQM/CIWgFjPQNY5bopYQHi6h3xLNXsgmqyQUKX6PJkhnsyJedIfRCrSWRuepU1zvGfX7njssQlx5ZUXZtulMjDdAYiRCu4v0U0ICuQLeQLQfXofFZMmTUwyD9A1v6VYk/lwragzgDYL32zffrBwl8gpeeEcQwT4MxL0yjcn0KSTngOQe67oJRsPCAXjzwiemrrYsmVrgmfEMjIImYCURJ4isciQ7rE5GwMIB1Gn5EMWNjlKnkRENMKUvIF+X2TIBhEC9NUGBzl6jurHgwYPjn4tBa5sViCB6Bg/wnYQYAga7dND43H8lpxXrlgZE59/Pu3TcWvkDBJABCE9k5qCPol8ImORouRs7rp165rk2ZNPSd3QLo+ei5wdOmR43HTTzVkQzBh90fuJE59Pe29TI//nnoyAJB/F2hAVpaiQeUcgsTFkqmO0iCi+wdyXyGPXIMLoMj1h63Sa3iLBN26UzuL09H3GhLguuk8GNm8am5qj+xE9YuLEF7ICtlzDe/fsyzylcv6Su6PQCuyIaBszZlTm8L322qszolO+0Vat96ctLFq4ND74wQ9Fu/oO0a5dQzQ1HYjRo8bEyy9PjeUrVkX3wzvF2g3bokf3+jhv3Ni4/PI3pWwf+uWj8ZEPfST+5Yf/cjBnsnQYIoifeOLxjAxlY/yNgnQIOHKrREZOjmPHHBvz5s7POapEn/fKaEBR0IjP4447PvXPmOkuu0HoiJ72e78B/VLeIuXp9Q033JAkj7+xWXZAr6+77rokh/jTsjH1b//2VLRr2yqGDKnksCZr/o/f6dd/QEx/5dVYvHRJS47ow9OvNuTmUqsszocM27ltdwwa2DvbZ3/mkT3xw3QXwc130Wm6Z+w+JxPRxortiBQ1bnaDHGNPrhG9TsZ05NAoUr5KJK38r8cff0JubCAQRZSycbbNdkTCnnPO2GyT7zRu0apskO9ClCPJRUCXExYiNflPOkjO5M3fsfXKu4Dq4DWpM9rs0qlzjpEtIRXJ0Trm+DxfUqLW6YP2yxFtftg4EK7m3ZiRf/yQe6z7yGFHx/WNvLw3fPvb387n8EVSuOijtBJ8HHtC7pUCh57pBAnf4Wc+gS0iwN0nanr8hGdyk4A+pj4/9FCOHxGL2LQZQX50zL3kyh+Tg37u2rUzI20Rod4z6JDxkyM5WX/4JXKhG9qhp2Qph/eECWx+Zq4P/K5x8Tc/+tG90a5d65Sr9Zk+i5Yum6eITe8F2uVbkKnadd0XvvCFnGc+3HsPn6I/2ubPyTL9co8ecfc996Td+idiXMoBtmjN/fKXv5zzQW42rPjk8o5Ixzxrv4PtrVtnHw49Ol85MVT5W4kw9fuhX/KJ+lfbEinfqlWbPCIv+r5Eir766uzfS4pWj8//KaOTat+qEqhK4I8pgSop+seUdrWtqgSqEviTk8B/RIrWZjRic+zbuyuGDx0cx44eFZ06tMvq8/sdh2+J6kSKluPzSFEvm+UluESI+qxECTQ1N2aUaNu6ugSJ3ndLDlK/t2nJM4pg8gKNFF2wYElcdNH5eUwOcP/6174eL099KUaOGJEkpxdxIKwUc9K+l3uf+xm5hEhCFAFB3bsfnhFJADlCBkAAoIEPwAjBAhCVSrL64eUdSPV97bp1sX7D7ujbt5KzDFBAcACMQJDvAEo5LogoLKSO/mqncu38BD3+jngDTAAAgFxbiLGSTwyx5XcASySlyu21NTVJ1BgXYAY0AZR+R1YiWd2jPRF+SBREJ5IJWQAIA9EAVQE/ZQxAFKJGdW5gCNApudnIGZD1HO0C82QFIPmS404/gUOyB2BLNV8grqambbw8fVYeO16ydFF8/ON/H1s2b4qZM1+NTZs2xNlnnxXdunaNf/nBD+Izn/p0Hnfcvn1n/PUHrssjg2vXronzL1BdXW7Ggak/5KUv+oacAP6AyxI1A4AjIIBfcqirb5uyc5/ryANpV4kE65LkGbKhRIqad8SHeQVYyaQcqzRWRJgxmnPPc305Cm1+gWvRiyK3kE7I3gLeAWLkJPIFAa19OuWLHSC2kGT0FMEFsA45enA8+ugjGb0MfPtCYCMRzTddQoDpL5mUfhm/eVu6bFm0rW+b8pFb1dj1v5Av7MDc0Q/zaKzswnPa1bdPO0RYkCHbQdwgd5CwbACxx7YQ+uVYMN30mf65HiAHkNmGSEgkhnaMj72Sq+OtxsUmSg5Omxi9jjoqeh55ZLzwwotx8cUX5XM82xfSASmtP3QbqcgWEB3mudeRvWLSxIkx4flX4ovX/33Klu4i+yobDNtz7IUUlWbjhONPiCkvydfXLW326fHPZMSg4/MiLPv07hc33vjtzB/JFtjRY7+ZEG+8+Ow45ZST44UXJ8Zxxx2bqR9EkMkpymcgStgPmdAh5CcCzrjpnvlR6I2sS+EYMkWGlTQO8hbqP52lN2VDiAzZAn3lz9xHFgMHDY57f/LT3Azq3btP2qF0CFJUiPJ0vzlDioqmzFy/gwbEqaeeHGeddWZ0O6xr7NixNfsz5Ojh8Z3vfDfuvONn0batPNO1MeTooVHfrj6PeG/cuD7OPXds/PwXP4vGpj1ZMA9Z8uwzz8d1H7gu7rnn7swNWzkuXSl49f3vfy/1Q2QtXRDBS2eRYWyBjV5w/gXx7IRns598pvsRakgY80lX6CqCEylJFvyQyFQE/Jp169LXsx+69a1vfSvtyzVsxPwjubSHUENcGa+vTp06x/Kly5Jcc582kK38UM8je8WChYtiw5Z90btX53jXu96deuzIsQ2dhQsXZX7W+traOH/ceaGYDb03BvqAXKMDdIQd8SN8L7s2f3y8DT0RywsWLshx0yGpTPi4Eh1achGzZzpN75HnNkSefurpJHRFrkq1QM+15/g3v++oOrvnt0SMigK0ocDWyfLJJ5+I/gP6Zt5XkYmu1S99KDlytYtk5juQcOaCLZpXvvCM005PGdtg0y9kqbm/6aabDlak9wzjQSjqn5MifI1xus9aag1DipIhv0kf+FWEMJkaDzsREeledqlYH1uZPHlK9qmMn69l2/ygqE82KVK9kIT0y8+idH/7xOOZW9VcGbvNGvfoMz/OZ1mzyT3zb9bVpaz4Jb8/99yz4WSNsVn7kcf0ko7ZGLFGWKvLBhm/z5+z+549j4y1a9dHv36V1Ax0j+4aP31cs2Zr9OjRKW2m5Hf1HOQmmbApc0MW/ExJ92Gjk9+2zlvfrF98mbQNnqOfZNCnb9946umn8z5zT/YIVbZCht7T9N1zkNPekUoeUXNecthnrlF56Ute+4NplCoFl0rk6P9GjmY+0PhdVfsWUpTvKpGi/xEpmhv21erzf3K4pNqhqgSqEvjjS6BKiv7xZV5tsSqBqgT+hCTwHx2fr+ElDzRH477dSYqKFO3csf1BUnR/c2U3HykKcFZefO36tzpIigJ/lcIUlWPxlaNPjdG4b1+0q69PQlRkUqlSXUhRESy+SvV5ubxUMvWCXUjR+fPmRpfOnRLoZJ7AXbuSTMgj/REZVQaUIJnKsbxylB5BoEjEPffek5E4QJVrSg5PgMFLfamGjFz1LEczgb5Vq1fnES6gzPFH94pCAZCQi4gMRAcQBOwBF6W6fOUIdt88eqv4EVAGfAJ9ACjgAQAh8ET5iCTTH5EXxuh5chMa+5jRoxPQA5raL8eHkSCiQxBdQBZg5j79czTS+JEBrkGAADwlogi57GekJ1kqGGTeRIoCXsaM+ELEeB7Qi3B65pkpcdll4/IaIBehAPySI0CoD4U8Vnl92469WaBk2vSpcfXV74vduxDLveOee34c11xzdQwfNiw+8fGPx1lnnJk5JDdt2hKXXvKmJHBElKlovW9f5fgwGQCAhbg09wiUJCl69kxyvIB+hIfPunTrmnOVx6nbtk0CogBtemJeEMtkXyJFAWxz6f4SNWX8SAfPpSMAsmcibrSPnKxE9y7OY57IDXJbsmhxRkwhRUQEmSskIRIcGKcnALN5IO8C9BET5veE44/LuRQhhiRgf4gzgJy8zTGw7Ciqv5eIqK985StJcsyaPTtJFuNEfiERgGX9NGZkg/EgSuhJOaYP1OrXypWrEiwjdI2ZDtJ3UWfkRafZE92gE46OIicQl+RtvMhYtoJIMA4EDcKgRGwjURHs2qFTQDbgzm+oZnzeuHFJWgDhdLTk5ERgXXvttRm95B6ECF+CMDBP54w9J265+eacC0dlEQPmcPPmTTlOke3Gpf1Zs2ZmcTjRsyVSFHnz47vviRNPPCmjVqV0GNB/UBZauu66D+a9Jap18OBB8bGP/X389vHHksy66KILwxzIeYmYMYf0DkGB9Cg5DEW5khEyge2ZM+2bS58j1/k2hJPP+CafszPyFx2LHHRMuESZ0Qm69cqrr8aMmbOyMAmCD7n30pSXk2nYunVbRr8iNyopEFTDrolhw4fkcfprr70mydHaukp+v92790ZT44G4/vp/jLlzFqR/RrgheRBIt99+a5x88omx/0BTDBo0IF6aOjk2rN8Q554zLi679E3p3zyX7Xbs1DFOPvmk3OwwHzY5pMowFjLasGF9EmeIRYTx8y1kGmKQTf7oRz/MY8vslt3xN4VgZx/mEOl2+RVX5oYU34jIM19yJiPH+EP+j23IjYiQNpf01pj4M4VuWh2IPL5MzxFgbJ5u3XzLd2LvvqY47YzT8nMRwexi0+bNqSvWO8T4vNmzo2ePI9JPlmJTCLlSzEy0J7ti/64peXjZ0bBhQzNaHimqz/RahCx/gjgkU+PVPh9cKr0bl0jRBx94ME4//YwkxL/61a+mjOgNYst9Cg6xVfIXKfuhj3463vMXVxzcCGITZ489Mzcj+C4yK3PE57Bh0brWsJLTFOFrTpF91tBx51ZSmZgnumzdIWfjldOTX2XbxsdHGT8fQcaIfZso9JzfpuNsmQ1pB3FH5/lg9oFkZDvWT32j15dffkXK69BTHfwV38dXIPjMqTWVTzP3bJKP9fX8pOfTj3v34Fv1FeHMb+sLn80+rJfszv1kw9+RgbQcCEX6bOOybJrqMz3wTuGdwRzQb/20nvClIiI3bVJcsSnHZOPSJoANR+ucuaM/5FVSt5ALf0MfyjsD/RflSW6l0FzJBet3xGjJ6czn8/18l1MG3oH4JkSsv4nGdQ//4j3tpZemZjE9P7vO54hOz+CrW2X++cpmeSE9D309LrlP89qWnKTlGH1ree2bm5IUJWP5kOUUFbm/a/feeH7iC/Hyy6/+3khR76aM+H/cfmuVD/gTwiXVrlQlUJXAH18CVSf4x5d5tcWqBKoS+BOSwH9UaCmamzKnaCm0JFL00OPzqs9n4vsDlaJKXlyB50KKVvKKNrZEkVaS7BdSVKRoXW1tAkTEWIkUlV+0pk1N5l1D7CCzPve5z8fMmXPirLPOSAArKsuLeY/uh8eggZVoPi/7QJMXbpEUwAEyBzhGIAEvwBRyCujKI6jnKKIyI3/2d4DNCzaixgs+UAfw+htgg2hBEAI/XsrlY3zgl0/HW99yboI2AFybAJFxAuAALoACBAFyAESl+EynOPGEU5IUJUMEBABSjju6pkSPGYPPEUelmMy6dWszymjceeclKNV3wAQQQtoBUEC+I3wAFYCpj0CY6DlAzu9kV/Jfeg7AKKJEXwFD1zteT3aOl5IF8hUI9lnJwUnmCD1g033GLR8jgGjMABvQS4b6uWXL9li0ZEWsXr0mGjq0iz59joo9u3fFMccMi1mzZmRBl6GOsa5bF61DJC4wOzQ2b1JhV87U2izYIpIMcQXwGnc5Ji/aC9mtTfOPhNO2qCMgF9itbVuX8jIWYI0uGCtgbAzGSgeQL+afjh5aaAn4LAVxzDVQC8C6BgAU9YOkQ6b4u/kD5MkG8bl75668FuEHqOobuZdov3Lc0f3IBeQM0qsQuUA/QIt4QmDqHz1BQrjXXMpLWQqJ6RsALgrMZ56DgNMesK6/+k1uCChEkf6RCWCMvCgpJMiPzAsJy6Zch+RAtgPW7IHc2YJ+i4AzF4hWfzNutoYwYLvGSNeB95IDFgGADEZKIHS0ceutt6bP6NGzZ/Tu0yfJHHbnmeYJmNaueRW9VfIavvzyK/He974rP9+yeUu8PHVqPPnk0/GNb3wtbdrncliypT17dud8aQ8BZCMHUUHODQ2VCtYTnn0uo0Q7d+6SeUWPO/aEuP3272X0XSnwRq9ENYuu3LZ9S0agDho0sGWT4siUvc0F+Q8LAVPyLiKi2W4h6crcIkHIHTlnPjyDvBDJ/J+5YO+IXnZOhmTCHgtJPXnKlFiyVKGt1tHY2JzknortbVrXZuElEaQ7djXGiOGD095Fx/bv3zdeeXV6Hqs+7bRT47DDu6Q/VQTviO4944knno77fvqz2LZtR/oBskG6zJkzO3MG796zM2Xp2LC1YNeOvfHe97wrcxhWivfMTX/Rt1+fTA8izQCb1XdRdewckUFHFV4Tda3P9AtJyMfeeecdSYoaezlqfsQRiretSBsng+9+97tx1VXviF//+rFMAcHXswXzQJai7Okan+UfOeuvdaJE2f/qVw/F2LPOjmuvfX+uEUhFa4c+/Oqhh7PKfM9eRyYht3HjptQHJP6SJUujoaFDbNu2NXp27x47tm/L6EKEYiGt6Gwhi8wzG9Evz9BXeXdFHNPRjZs25tpLV5HC5pf9IdfZuw0Bdsf++D0konQRv/3Nb6N9+4Zch/iLEoVL1jaZyN3zjJfeIQ9tepgf45VXdtDgAZnSwBpSThq4lg17njWMXpfNoRKhSGetQeecPfZgkURrCR0wZ56nLWsiv0B/tWlzBOnGxvklhG/JwWxjCRHs2XwMX1n8SFnHbJJ5Pjuja/zNP//zdw+O37i9byBYyUp/9Jn/QaqWPLP0S7G1hx99JPXJ2uc+7fPhZITk5UPJ27rKd5aNR76KXRon2/ZcMmLDCFnyI3vkKX9j7j1LG/SEz/Y1YcKzsXjxkryWr6CjeQKiri4jsekEG7FG8fnWBPpsPaEnxs+X8O38GR/LDkRS+xudsRaIFM2K80uX5n3WhV27d0er1q3Td9N9+iI3s/XFeJC006bNiosvrkRCsz0+ubzT5ZH5msr74KFH4wtBWr6buwrp2bKh3tSUY6+pVW2+MY/PF1JUTlGbU7v37MtCS9OmzaiSon9CeKPalaoEqhL405VAlRT9052bas+qEqhK4I8ggfe97/0Hc4qW40ylEj0H2bxvb9TWtI440BSjRgzL4/MN7epCoSWVwtvW1f8vpKguI0UdCfOi6oUWKQq0ibwqx6TK8XmkaOXofIUUzTxSrdrkizNStBRrcnx+1qzZCY4AOgAeKbpzx7b4xMc/lgALOBctVY75egEvR+I9F+ABEgFrAEwEDoAABABZXvaRJz5D7PheQBDQg3Apx5jzeP3uXVmoSbQI8FCO5ZdIUWQAIgzwATgQo0A1YKO9nj17xZjRx8X06a/mcz2TzIAaAEPbQFkhU5EzCA/jE01DrtIYXHThhXl0EjgBXIA9fy8ESyE/kW3+DigCWkCsvgKKxoZQ9DkgZuzl6L179A+xCdxpx5f7EX7kjlg0RgCWDIE2/QRakQvAlHEBYEhK1+7f3yq2bBNJuC1eWyGq7+qY8Mz4jCjbvXtnFrqRGqBjhw5x8oknZe7QD3zguhCd/POf/yJJpk6dG+K2225NohpxA+zRGeSBMZS8jqVKN/kjvIzDeAcdLVJ3YoJa4BrYQ0Igl/TTfSK8AEwyokeIT3NJjsCk55BhIeXpOCBJnwBh4zZvCErkBJAKAGtvyouVXG3a1Neie64Fpo0JoAWyyVJ0FZKD/pK/uULm+Zs5KHn/gF+/ezZwrv+eoU/0VNQk8gLhYezmFImAnDHX+ge4e7Z7yIy9ILr0p0QzGqfn0AO2JTJKe3SVnMiR3RkLYhlRheQjI9cjPtgaXdXnQvwA0ObQNWwYQVEi9crxYtGIjs4PHDQofvWrx+K6665OX2SO6XwhifSVfBDRq1evjfe//5r0L926dospkyfns0XS6jd7mD9/XpIDiqDwDdqfOXNG5hQtaQRELtJhOUWHDz8miS4RW2PPPjdTfYwbd37as7Ej40RaKrQ0f8HcrBp+xRWXx8033xynnHJq6hGS1+aC8Zcq0uYOGVOizcju6quvTr3h50SA8SPIEHqDnClHhZHEiD8bQwhzNoF8KQXozOPsOXNi5qxZ0bFTp9ize28SmUiW7dt2JEnqGKr+TJo8LZwYOP/8sUmMzppdKeB03nnnRIeO7WLEiGMy2tBmxeLFy+Kuu36cqRVUf3fEV9/MSa9ePeMv3vXOXAfuuuvO9A8dGzrGrp07U5bIFDqwatXK1A95p8eNOy/ngz4g4EX2GwN7mjZ9erz5zW+JNWvWphyQonzUvffek1HDbE2EoWi8Y48bk7aBbGaTN9307bjmmmtjyeJlMW/uvNw4MtclurRUXycn8+9z+kw/+Av+TSTsicefkLkd+W1Ev/bzOPKj/xZ79u6L+vaV/NLkyo+2a98+yWZRrnLWdmpoiMZ9laPGZOR+46OL5k6fRH+WquvWEv1h/0OGHJ3H5+UUNe9s2XzRD+SUDRtykReWvdNpZKp+WkOnTJ6SUcGlCBTZuF67ZfwIPmsC3UKUsWG+vBKZPydGjxmZuXJLoTDPdmrCemTeRVUi86w9bNN9/Ifv1gqkKDtFoIpoRnSWgk30FUHLD/NFvrvG862t7KukLuE7nfTQHjnbTDRPfC0fwqcZy/e///30fwhWfy8bpdZkEZ7WJxuaolT5PnpHHuTOB/pCSvKTiNcFixamXdFX1/KhdMNagQznqyt5zhfke4e1QB/5p0qe3Om5LljryZ4v0E/+1AYMv2jTy/OtOXwxX2pTAJlvrukSP8rPkKkxkZtx0gs64V1IW3xoKYxkrrTlWUh4/t3f9FuUsLXF2lZyiPLl5F3eyaQuGTJ0aI7FOomsl7aCfiLDv/a1r8X48RPj0ksvyLQLJXeovnkf5IMlRdfHkmqpEKHlPTGrzLekP8rN9/2VE0mFFFV9HilaiR5tHfsamw9GiiJFZ8yY83tJ0erx+T8CyKg2UZVAVQL/LSRQJUX/W0xTtZNVCVQl8F8lgRIp6my7F9IDUoiWxpKtbIqG9vWxd8/OGDJ4QJx84gmZU7SVokn7m7PYihdVAPZ3u/2VSvM+93LreHPlZ1XmW1deqpsb44Aj9Xl0qlJ9/mDOqP2VfKQlz6hnIBqmTZsbZ511ckYd+Ns3v/nN2LZ1c4w9+6wkpZAHXvy93JfCAogGoAsQ8wWgOEaIPEM+ABPu9eU+0REAWDnmnsTHk08mmEA0AFNAEPCxr7FSVfmhh36VZAXQDbQAjsCs6z3Ps4ALhAoSDTAC1Jqa9sdJJ58aTz01PvsI1AAKJRepNvwMjABcjnECQUgkEX3Ig82iJE8+OYEcIFIKNpAZskoePKQI4lIkIEALbInicw25kDugBzz7Tg4VImhmzgPyDThDqgF9fjZWY0LeGq9x+9wYgBbAFHEjGtIYgM1SVbdEVW3evC0WLn4tNm/eEnv27ooPfOD98dvfPBZdunSKdu3aZiGS7du2xQYV4885NyPCFFPocUTPPLYtl9voMSPitttujxNPrETJGovnA80iihDEQJVIGmAMkC5jA8x79T4qx0kO5IFIJB8g0hy5T/Qr3fI73TV2egw0ej5QCWD6HZGHBDF3xl6O2vusUhzmxSQszIN2Z8+clXIsJE7JxaktOgygAt9IEPchN5AMSEtyRUAjbUWGiTS1CSESVVQXWRgLcogsyIUe6WeJBNKOPvu7KCdEGzkgrJAoyBgAH4miz8bhftGzbAKR4yguoO7vyFC66Bq6CiyTD/0oEWv8RMlzi4xCPpg7ukRmZE8HyZm9Sjegb2SDtEYa6Zcj37v37Imzzj477c0RX2NGQGiXPJA5SB0RqdIDTJjwQvzt336wJR/rkPjRD3+Y/UZKGhN5TZ78YhIsIrHda978vHXblhwfH6PADT9w/wMPZtRf167dYtu27XHiCSfHN7/5rTwuTTcc3//Sl76UxNEHP3hdTJ7yQvpBx8NF/5111tlJNCAlyAcJZ67ZEpv1OeKCvvFDdIKNlShg+sr3IFjJEllJVki81atVHj8+5wdhxteRj2dltFZjYyx7TTXpxTF3zryWaNGdsWXz1pg1d2n06dU9CQa+gj/v27dP9OnjCPPCTJfyqU99MjZv2ZAFZxy1V3SvuflA3H//g6lnz4yfEPPmLYsBA47K4+/Tp8+Jfv175NF7vgQ5NHrkqNi0cWPqh3l/y1venDaI7CP7ocOGJHn4tre9NQvcfOMb30jdQFBOeemlePvbr4pJL7yQhBE9tgklOv5zn/s9yXFdAAAgAElEQVRs3HnXHUlEvfSSSLv+OV90g+yRg1decWW0blWTx8hVnWdTdFFEIB/NPyCl+QsEoz7rI11HfCmmderJp2TUuv7Qy5K6ZdHiJfHc8xOj+cD+HBt/pS+vzpiRFd9FuRpXXZs2ucGIyOJb6L85rBTh6pF6XaI/+WG6ijizGeHYuohbxWbMK9/CF/uOFESWI8RKcTC+3PjZdxZRW7Y8Ro4clYQ+mfIbdId96od5txaWiNm77/5JnH32GWmTfMnKlSvinHPPzrzcpbq959uA0W9kmfXEM8yN8SAnkYz6wobfcMqpeY1NC7ZN//kyBLh+8wuIULbPF7rG+m/95nuMkz3ot7Xa3CBVEZjWKj7TvLnXxpPUACXVjmewc1/mDzHLjxuvSFE+1LXmg6/m04zBWK2tfObL06dlP/noEv2KjCRj+qt/1hzy4Ktdxza9gyDsjd1cuJ7d+70UPPRc82cjjH4bU0lxwDdIwyClhmP05OR9g93RXUSmjUI+lV/wd2OgJ+zAJjK5eb6xlzQN/Bvd8izrjPmyzhgDn1T00zowYODA6D9gQK71dOWLX/xiEsvG6VrtI8NFCkvrweewH190jA61yQ30ymmj3712Vo7K+1dOH7GN8j7pOT63Kd2ufbtobQOluTlzIR+I1umztmzdHk89/UwsXrw82tTWRavWNSGKdP8Bz1W8CcGKSD1QzSn6XwUuqs+tSqAqgf9WEqiSov+tpqva2aoEqhL4fy2B/xtSdOjRA/83UlSe+iRDW1VeZL3gAv2l0ryXV6Ro5aW18vJbSFHMJmK0FFoytiRG88W18vLqfs+//vovxIwZcoqemVEHorK+8pUbMlL0ve95dwIfYAywEHGBPECKIBpEiCGegBV/B9aANMV6RHgi75AMrisFYQo5pr+AmEg6gAvgAByAHKTkZZddGr/85YMJPIAMYALAA+oKqASiAFskUikiA1ju2dsYffv2j5//4oEEDIC2NgCHNWu2xYABPXIsCB4gQ3QKkAPsAkVjxoyOObNnxdizz85jhUCdtpHF/g5ciRaTo5Qcy9FuYKQUJUJOyb0GTJEFMFWOHxZC03dgkYwBPdcB0UgApI2+uY+MSiETBIBoF31AIpVj9Z6DOCDDhoZOsXzF2iST5BgcPXpkNLRvlzkHJ0wYH5dfflmO7TOf/nSMGjEyiYVBg46OdWvXZ/5DkbI9j+yehAsZGQcCg+4Aj2SADEL8kWmp4gx06w/Ad9oZp6c8K0d9uyWZCVx7BlKOzpQiPyXiqJAj5Ui2e5EB5hBYBHwBUD8jBJGxCEKg2vyV44uZ53XZlhg8qHsCUGDc/OmbiDF9oCfuL1HN/oa0Adb9DQGgCjd5kr3nu1d75KyPxoeQR/rQJyTFv/7rA3HhheclyUJ25rIQjwhsult03u/aKflgXV8hZ/qkztNL40U8IPD0ka4bnz7RrXKkFxhnU4C2vpactmRY0hIAv+yxRBSViFXkgXbZrzGJZFTNe+++ffl8fTSH9M0ckA99oBd+J4/58xdHt26dci72N+9P0n3Bgtfi/PPPzGcjKpYuXZJ9RLqXz5YsWRwbNq5Pf4Igc3SWnrw4eUqSYqLa5bl9w6mnx113/c84/XQFgjblP74IMff2t78tNm/ZmMemkYsIEMfu9QXxgzzQT/0nHzIsBdKQGmSHgGCzbJK/MEakp7nxDMQJHSZDpCOZIFdKfkRzguTmj9rW10fzgeYWwm9jRmAvX74iVq5YHdyyI/H8rL5UbKpt5sEUQSvv6sVvvDAO794lUwEgWpA0PXv0yqP3Tz75VNx//wPRpXPXjOpnB8aGVHKUfv367TFgwJHRoaEhVq1ckbYi2OuEE8bktWSswj2/vWjxwvR1fDJ77Nevb45n/oKFMWjw0akHSCPrBLLqH//xC5m/deasGTlPlhT+zjpEFxHU8sz+5V9eHd0POyLuufuejNLVB0d+S2G2T3/60ynT4oP5cQQ5v0Z+iOBjR49JkpO98Yvmx9pS3659vLZiZTzzLGJ4Xvo49tTY1BTPPvtcpoxBNLetqcmNLQSbewshW4quIc5FElqj5JNVfZ2PQNZ+8pOfyFMZy5YvS/kbk1ypCjIhp+68886cf8Tf7bffnv0jV2Sfa6a+NDXe+c6/yHlCEH7iE5/ICEGbSDYTkHc235BkyNbLrnxXXH7puakL/PqUKZPj8O5SKvQ7SIKyd6SlSFH6idxF2ovKLOuPeeKPPfdNl1yan/MhNhH4bRsT+oiw4xeuv/76lEGJEjQv9N1abrODH7Gulk0n9sRXiLC0yeNabfgZYU4HzAV/aLOHX+e/+Bk+yLhdazOJvpY8xdY0craxyW/529PPjE/fy7fQAUQs/0iG3j/Mg+fTIb5DuzaNyMZ6IZfw4MFHHzwBwkZsThb/a70sxanIgny9p5BfJUq8koeVfEqeUnqkbZGbfLe2+DHkasUO9uVa7sv7jt/NKRnouz6WUwjkwbdaC8sxfHNE/zds3Bidu3Q5GKV84403ZqQof+c9UIQzm6VD5FwqyZej8MbStL85Py9H40vU6KFH6Mvf9N3P7DMLZ+7dE61at4qaTMG0P2pr2yYpKiXEtu0745kJz8XcuQurpOj/a9BQfV5VAlUJvC4lUCVFX5fTWh1UVQJVCfxnJfCfJUX37N4RRw/qn6Rol04NGd2i9Py+vY2VplpVjsYDHEjR5DYPHMgX7kNJ0TwW2dyckaWFFAUQKyCxEqOqwFKpPl+O4H/2s5+LOXMWxsUXn58v3nKKfulLX4xdO7fHRz78oQQzCAEv4eWYo58RKCWKxMs84gYARRwgCERqAW6AmOghwMrLvEIWngcgAMMADXDrZ0AMSFB99x3veHv826OPJCkKWHquawEuhIhoOyQRQg5wFzUq0gcxsXVbhRj915/fny/7iCvyQ44BNsYu0kx0IAAougTwAnA2b94RvXodHv379Y1mQPv5V+PKy8/N54jqAKCASqQVwFby4iFWgDiATP8KAYo8LBVhHaFzj0hagAphhkgF2O644+4YPLh/AiVkK2LHGAFanwFWQKB7yEOkDhBD7toFVI2d7Dt27BK1bTtkvr3Va1bGsceOjl07d+Sx3FdemRa9ex8VJ590Utzxox/FwP4DYseOnXHxxZfEvLnzY84cUcNnxoyZ0wNhZc6ATaBOP7WNEPCdHIFIuoDMRj6ZE7p5xZuvTCCLiDE/gKa+01GAEhAG8IFs/S6A0vwYz//H3n1A61lVif/fKTe9N0gvkN4DoYTeFOlVEMEyAkqxz4zK6NjHAioK0i1jxTICitISCBBII4R0UkghvSek3tT/+uw3J5Pxv9bgrOVvOTLvzbrr3rz3fZ/nnH322efZ37PP3sbT+8mZbtMLsuWkA9xkQ4b+L4cnUOUn0ApuTZ3yco6pQideM8Zk4zXQTcQmJ5NOi7YBN1wTJOEwf+Da6zICmNNZKjwba1GR2s8x5kQbK84zXdcnwIQcFDvTTr+DKsae4w/GAEzuCwIolCGSkr6I2vJ5kOWFF8blZoS5RvfBXdDIvClFoshfn7TbtQoUMZ9EgXLgyQLcAHEBYCCA4w1omJP6AO6Z5+aPcQSamjRtmtFK5qU20j2fMZbGS1+1u0Td0VPQxuurVq6KV6ZOTftgo0V7zBlRoaCAY+7mANvgqPCGjesTWJAz+6ZdckeKClWBHvw7asTI+M53bo9hw4ZnO8ANbfH566+/LhYuWpBRkHJyGsuTTjo5AScIxG7QIRsqQKS2iFwkE/pLZ0WwGUftAgj9TubGhf0y7/3fPKCbIFuJxALLzXHXygrm69fF5i2bc34uWLAwprz0cixbtiJeeunlaN/u8LSxvkXkOv7PfpJJs2ZNM4/voMEDYu++nZn3E8A1tscdd3wMGjgk7rvv/pgxY1aOZZPGTTMfMGhz1VXvzjaAfmSycsXyaNe2zYF+z4r27VtkdN2ECePzfsDonHnL48zT5TU+MSElHQWV585bEBs2bo6VK1Yn/B46bGiC+s985tNZpM3127ZrnflcwVEyleuaHn3ta/+WUabt2rSPiRMmHsz3y4YYb3PLvDbvbXiwm+yuSENg0ho0b978WL92XUJR+s8eAKKi47Zu2x5TX5kWq9dujPr1I3btsuEXMWTogITnTkYoLNW8SZNYv357nHjC8Fz7QGDz3fzWTjCRHfB/MJQdBSgBrkGDbI5sipoGNalDXmMHRdSam9psrNkDOssemjdkbw6vXmXzsG8CfXPXZ6w1+k2e7Ao90X8nHtgwMNR8tqEkN27U2Zc5RemYCFBz2VooEh1YpbP01Lx1XbpmfNlixc3e/9735XpnA4vs6TN9N2fJwTXJHbTWdxsGwDV7Yg7QBf0xJtZ1658xs96K0FZ8qpzCsHlQikfRV0f+3/ve96Ttto7pP7vLDlu3bLxYD9hvcgMFtRs0ZS/37tsbDz38SNoK+sL2l7a6P5vF1ru+tuq/dcb1fQb4W7ZseUJDffYecjVebCGbCByCs9ph/hgPQNw6cfPNH84xYqPZCuueueVzPuOECPtBB9g9zxal2rx1UXtLaovyLGCc2WfjYINLm/1Ne9gVX+wqmyZ9xdx589LWeD6gO6JDyci9wGwyAJjlgfdVIj5LxCgoWqLX3bf8vWyQ0xffh362RJWKkJbX/c+Pz4uc3bptRzw/7sVYsGBxFYr+pc5A9X1VCVQl8H9aAlUo+n96+Kudr0qgKoE3g6J19++LRg1rYtvWzXFEz24JRdu0ah4NG9RIBxW1O3cdhKIlZ1QFiDr+XoGcfx4pmvmj9u9NKMoIFyjq9crDcN2EovmzXr10+BVaAsI8tDtqvGPHzvjyl78UW7dsiptvujEdJg/jwIZvEV9AIgeSQ8gx44gADpw1zvrTTz9zIAJuaToHQBLHyjH1El3m4Z+jB4ZwDh3548R4kB8zenSceMKoePLJJ9KJ4mSU6sAcNY4bB5vD5d6+OcycPc7zqtVrolOXbvHY409kv0seUA4QWbovaAQQkY02gj8cHOBNJOWWNzbHcccem84PJ4jTVCqTl6q74A2HimPHWeGkiBgCCTg8ZKzdmT9w/Pjsq0gYDiSw5nWfIwt5wjjrHFnQihOoP9pbjlOXnHRgk3EAaTmGAM2h0ZQ1NY1i6fI1mROtdteOzCn6m1//Kjp2PCyaN28aS5e+Hocfdljs3LEj2rRqnZWihw4dHv369o+HH34kI0SHDR8cP/vZzxOoaifZ0BdARXv1iyPKCePQc2g57SJeAc6r33NNQlGOZEkRUFIKcP7IDsikM8aXk8phBNk4mJx+/QUW3dO4kivIrK8glWvrPyjB8a2kPliROqj6vDZyGukweWmbiMdyXNbnAUZOKodaP/RRZN5pp58eL7z4YkIM19F/bS2VjDmUHFpHyznc4A34xpnu26dvNGqogvGGhIR0nrMNOmqn+xk77Sp5UOm9zQLtGDx4UOqo/JjeA3y4NpkAOfSfXpAZuYjEooPkXo5k0jU6Z3y0vxzfJB/6RPfNXaCVvLXf6+YXuCRK9B3nnJOR0vIA0nnjRHbGRL9EMwNK0gw8PXZKfOwj78+xaNK4SVYuB4BL9XmfA/xsUABORZ5Tp74cy5YvzblR6UNtXmPss89Fhw5ypNbP3LiOz0vnAHaCor71RZT8xRdfFLv31CYcc+RYUR9HsOmb+QsaGy/2C2igz6UwFcgM0rAnJWeutpKbttJJYwKiAbwgk3EtNpg+GQ96Qw9EnoI6NQ0rx1cnTpwcY0Y/k0foV6xYFRvWS6uwNdMCyN3qsyIC6bToREV2+vQ9Imprt8XwEUPSXuzZ4zhqnWjbpl0oQvTHPz6WwE2E97q1G3I+ioylP/rGhix8bX706tkj9Z3e6AeASV5AUyXqrjYh6HXXX5e6bPPl5ZenxKrVa6N37wExduyzCcJAX9Gsr0yT8/Gi3CyRn3jT5o0Jol1n9+5dCXGlG1B5vONhHWPsM2NTXsC0eWZDyNx3PXOvrCsiG42/uUPmxx8/KmbNmBlHHHFkgilznb5YJ5o0bRbr1m+IZSuWp31UTA6wP+roo+P88y+IJ554Mp5//jlMMTq0b5Pzi64YL/pNZwFSuuwEgIhC9tOaZi7T2TZtWmcqgyFDh6ROsMWVnLiVtVBbbHCwKXTHa+aYvtnweGHcCwl0d+6sTV3RNxtA5mzJi03fwPVSEE1Ep3lVSbHxSkLn008/Le0beRlTGzHgtbUakLQuWQPN+5Kjk02gr32O7J1zWh+t065Bl9hAeuJ95q15rH+uz1bSY+NhHIyHa0utAKy6BvB6yy235EYPWwF2gqLSyZAjufjcxz/+sZzX7Jh7GDtzUXQtmYGCbJl5JeLVfAOf5TU1pk+NruRPruT43JR2k/3VbusfvaTT5G4crDH6xh5169Y9Zasom/Vd/8nV5/1e0reUo+vFNgPOdI09/P73v5/zhC0yN8xTekM22gWMG0s21vizNZ4F2Gpf2knv6D0dkELBGJG165unbDX9Jlf2yf3oyMpVqzJSlCxBUUf5PZu5PjmJRn7yybFx+eUX5qZdpmc68ExIXv6/LyonjEo0aCVtUuW5sbxfe8o6Ytz9PTd6bL7XrXOw+rzHRwWWRO6DoqrPv/bakv8WimZB+zr74+47v1flAVV3qCqBqgT+T0ugagT/Tw9/tfNVCVQl8GZQtKZunSy0tHnT+ujZvUtC0XZtWkaTxo2ipn69jBQ99Ph8ZRdf5Od/5oCqrXU0cu/BnKIFiubzaOaXqnwffCDeXx6e66QT7vXPf/4LMXv2nIQ/N954YxZmUixj1cplccOHPphOGYDFYfYADyACJB7QQUZOE2DDSagcwewe//ZvX8voh/HjJyS0AROBCU6TiBQOQAU+rc7rcVBFYnAMOTZrVq+JPr2PTHAhWq4USxKFA35yajg/pR2lOjsnxf1UJ+4/cGDmnuNYcBREW4FmchwuW7Y2mjatn/DRtUteNZAFuDr22GPy+PzQIUOyX5wIziWAxAECPjjT2gaScYA4uaWAhzZw1EphoJKHDrzQV0CKQ8KB4mhxxkXjgTGcII6yiJ4SRWs2AX1kxIHK45Hnn5+TjGNK1qKY/I3TNWTI8Jg7X9TrpqxK/fnPfy6mvDQ5Nm3aEDt3bk8Qsqu2Nho3apS555588qlYvnxlvP99/5BFt0QpXnjReQmlOYUgAFgJbAMconSMQzpf+/alk80JBbCLo3zSKSenc85Zpbtk63eyIx9Ag1POIS16VPLi0Td6Imq05HMz5j7LCaa7nGwOokiuSgTchNQxc4ZetG3dJqOSRULRYXrG8Rf1A45wiH1x6slPWzmqINKGDRvjlFNPjd8dOCbNISZzUUecXH3h0I4b92IMHz40oS1gwskfN2589O1zZNSvVy9fB0lAUeNcCkhxzgtIlY8PSPdFvuDysGFD03k///zzEmwAweZnKb7ls+a9OUQn/A0coTt0QN8AEzpPRiUfoevQPfNQPxwNBSrK/LXRQXYK1mzZujUU/NDXEs1LB4Et9zT/9Ms4uu74ibPjvHNOyvfu3bM3Xp0zJ9sr8s9P89DxdnNRUaEChxVaWvL64pyboCj7Zi5NeXlqVlgXJSri+dhjjo977rk33v72s9MOmYdk41ryZc6YOS127Nie0XWVTZhjE/yZv+YKHdROemzeg2D01++iroAmeqmP9Iuu2qTwOVCi5EAFRsleP8ib/tMh8924ABuAwpp1q9Mud+rUJV54YXw8+Mtfh82KtWvWJwytzZMAlXQm9AIoZmOlrujYsUMcPXJobNq8PkHORRddHIsXL8lCeSJnRcxK7XDaaafHQ797ODZsro3GDeoehCunnHJyDBzQP8aMfiptLbmzNevWbYg2bVqmvWratEl+e+/gIZWiYQCPvq9fvyl27bba1I2jjhoRz42bEDX1Itp3aJNwdO/e3QnsL7zo/Py/udO6dasYNer4PGXwnmuuiR7desakiRNTLuYh2ZKbOWGeAEV0whhqIwhnE4V+HXXU0dHxsMNzU4/+kZE5mLJevSY2bNwU8xbMz8+xceTet1+/uPHGm+LrX/9GTJ+5IJrURHTrevjB3JfsAjjHflkn2DS6CsSZo8YXrGKTzjvv3Jg4cUI0bNQwbZtNLAXD/AQ4beawNey5vol4pAPmnr+Pfmp0QlEAGywDG4F69oXe0je2UnS/dcXftEFfzdcpU16KI3v3Shmzg8Cy9pkj4Ko1VjQmgOgEgTldCsfRW/bknLPfkfrODrAlZEfu5qz1EvwrUZzGxnzUJrJky+gIyGsNAzLJzdix1z/96U/zWcG6Tt+tB1/72tfSPhpvQPFd77oyVq9Z9V/yhpN5SS/Qt1/fXC+1x/XZMuBVxLY1yPw3/9gattd6Y53WbrpqU7OkIymFG0W1WkNtOFSqvvfPfuiD/oPCbCG9sRlijdVHNp89t3ng84C96ExrtA0n8qN//l8i7cmwAGe2gA6Yq56HtNma4/ol9Yp1yrd+ltMefmeL2Ttjql0Z0bl/f+zZuzfts/Z+8pOfTDtKvvryT//0T6kPnpeceCnws+Q0znQIhxyft7bQf9+H5hQtke7er93aqg0ipHfs3BGNGjfOdaluXdXo9x0stPTi+Ikxa9bcKhStujlVCVQlUJXAXyCBKhT9C4RUfUtVAlUJvHUl8GZQtIHjSfXrxqaN66JHt84JRdu2bnEQiu7ZLToook5dD6WVyM5Doai/gaIerB1d9J5DoWgeoT8ARcsDcf5/n2iBOgePTn3pS19OJ4RDeNNNN2VxgbvvviuWL1sSF114QTpWgA6nj4OWwGLKlHRivca55fhx6MCsAsV69lQs6PWMHuR4gmucUM5NyQ0q2gUQ8EDuy1Fkn39j8xvRr2/fdJg4Jfrm3pwijgvHwf29xtEAPxxBrICXN2LFypWxcfPmWLO2UtjIF2eXE8PBAjM8/ANuwJv7OjrnPpwtVZW3bd0Sy5YuzWiUci+y5viCLOUIbYlAA9rIiUOqXxzZUnihQCtOJaeO4wnuceo4Z6KZ5LUD90r+N2CrVKPnmHPKABxOtbZyrFyD08QRdW3Ah2PTqVPXWLl6Q6XQy9zZ0a1bl1j42oI4+eQTY9Gi16Jv3z4JRWfPmpUFTRQnadq0eVa2XrFiZeYW3Lb9jYxK1gZyBhQ4f6CZvukjB963+3NoyQWwItcr3nVlyqgctwaPtZ+86Uyp3k7v/K3kZOOccgY56SBCqXpvHABN4KYUsqgcO26S40dXSiV4jmvXzl3i85//WnzkI9enTgF/CcyXL08I6jVOOQAgghlI00e6+PrSZXHSySfFnRmZeFKOiS8OOxDA6dU+8qcTYC04YI6uXbszC6p169wyo3G/8pWv5JF4cgDeClABeckHMAFCOauOmYqYVhlcP0ER0Y0ilcwZEVZkrY10lUNPl8FUcMk19ckY0WNggINvrBxLdS16RL76bU4CWsCJDYhSEZudWLpsWXTr3j3HU4RaSREAurAzHHRAlS6IrnPP22+/PXW+dmftwUhRuRjJzIYJ0FTJ8dgmP2scRB2KKCvwxjFy+v6LXz4YbIgoSRF3oOitt94WJ554Uo4dmevLunVr47Of/ZcY8/RT0aFD+8wv6qipnI7mGtmSO5mZ+6W4mfuTZYkcd/TfdcFSemae66tNBtF5oJP5avPCnCAP7zHfjal7gMpenzFzRtRvULHHhx3WMaZOnRZjn3kumjVrGWOfeTZz9Ikcbd++Q7aRDoGx5pvCRXXr7s/j842bNMh2y9EJ6KiK3bBBo8wr+pnP3BJHHtlHppXMUzpt5rzo0bVTngR4/fWl0aN751izZlVCOv35wx9+n0f12R5zT7E1Ra3IWnTomKfHxMbN++Ko4UdGTU3j2LhZ8bCGccUV78xcpS+++EI0a940li2Tm1lhl5q49LJLEoT6O8A6fPiwuP327+RGRJeOnWPrli1pl0QLl0J05iAbBeqYr9pmjtFdeSnJ0BH4oYOH5AkGY1aOHWv7S1Neji1ba6Np80Ypm06dOqf96Ne/f0JReTyffXas88RRv17dBFVlbaSDogxBNPYVkHr00afi3e++LOeysXjqqWfj8ssvSL1UbMY9zX96Wyq40ynAji0T6ehv1kl2zSbHhPETMsp18mT5Wxvme3/72/+IESOGH8i/Oy/njflsXoumBMXogfm8ePGqOPa4QXHzzTcl9NReAFVfQFHrjHlpvSBP7aCbJVKYvM99RyW/MwBs7WNfrJ/movbSZ3aUXplHbDw4yXbbYDO/yxpp3dQO6wvbAeICoewKkF+gqPlEt9gw0bYtWjbPzRdzw09zBUy1Vli/tJvdAXe1hRykMvE8YkPT8wL7ZR6Zl+wF20sWdIzNse6TBz0Cm621ffv2yz63bdvuoL0rgJPesZu+wVVj7hnCPdjccjrBWFqTtLMUtqMvNoF8k5m+2tBjN4wj+ZAr2Ayqlqh8P9kdn7MG0hGbNYC65yP/NycqG9z1YvWaNfH60qU5L3wWEJWXlh7QZYC+2HRrUoGd1qiDaZQcgT/43Fh5zi7vK/Mhny8PRJnSPd/GvEHDBplXVG7kyjVrspiSHMNbtm6P555/IebPX/TfQlHPpCJF77rju1Ue8NZ1c6o9q0qgKoG/QAJVI/gXCKn6lqoEqhJ460rgzaCoSNGGDerHljc2Rq8eXWPkUSOidctmGSUqryhn11fdeqXI0n+Foh5md+7ckQ+yjiqVqD3H50uk6J/nFOVs1j1QIbS8X6RogaIcfkUuHnjg/hj3/DNxzjvOPpg/kBPA8ROdwEERXVEqyHJOOYyiSBydU0TkkksuzQhEUFN0JijDCfaADxyAq6AN55BDxyERMQkuLV+2PE4YNSodC5/n8HA8SsVeMALA4uBxWjg1HBwQjTOzfMWKOG7UqMw/V6IyQCOOVykAJSLqydHjY+jgXhmJwVED/UTL3HnnHTFk8KCoW6dOHh92VFBeQU6Fo5P/uc0AACAASURBVH4cQ44Zp1Rkk/5xbvSJs8M5KscjOWGigBzN45jJ28b54yRyaDnNnD852ji9IJ9j+N5fZKTdM2a8Gs2aNUxwRd4KTXDARAxxuDj77jtlyrQYMKB/NGoiD1ptNGnaKHr3PiIjX1WhnzJlch4v/cbXvx6P/uEPmbsPeHrve98fU19+JXMWXn31u6NN25Zx110ift6VctZe0TBggnHmkHJYAfESdcOJA3cyz+kpJ6dMQW+OfqmSDGC7FngGTOk7PfJFD4yBv3GgjSvnn7MITgCLIIn+c6iNh89qA4ACOlTmxc7Yv3dfjJ/0apxw3IAEHmALx1+b9cP1vFe7wEGOrNe19/d/eDQaNWmcOxL6ytE0BvTQ+80DDi6g63dOs7HlUGrXz3/2s4h9+6N1q1apkxxYeujenFxg2/3pKkfb5325P9m1b98u9f2yyy7NI7WlmBKnH+QgT9cwV7SHngCe/l9AXTk+7776XfLTkjF9KSko6CvYYC4CIeahSMZ58+fHqBNOyGgnR6LBEgDIfUFnx0HBD6AFNARNbKpwuHv26BmzZs6M22+/J37843tSf0DMP/7x0YQeIheNo7FfsmRxLF6yKKGCMZBX0/z65YO/SrghapU9OfGEk/P4vKhJOqi9QNJLL02J97//PdGwUU3KTRS0ueAILXkDWIA4nSB7YKwcqycH+sh2kD0ZAhT0rsBTgMjYgyjGmL0CcUqBLzpu/htH/QdVHvn9IzFj1rTcTOnTp18eoX95ihy9r8f811bGUcPkv1yfkVfskHb5CSSJUl+8+LVo3KR+HHFkj4xuFi2r2Ir5bU53PLxTfPrTt8T48ROjRfOW0bJl61iyZGlseWPrAdDaPNOyLFy8PNq0apxrBAAKWtIPbTzrrDNzrv3+948kGD/11FNi0eJFOVZt2x4W23bsi8VLl8eo3AxpFGPGPhu9uneJevUVKdsSq1dvynXnvPNPzxzFYO5xxx0b//7vP0596nPEkbF61aqEQK5Pf8iePpKVvJT02t/NK+uH+WBdUbn9ogsuTLtET2wKGG/veWPL1iy2tG5DJTepI9LmYOs2beJDH7ohC8V985vfiEY1NdHx8MPSXoqQNHbGlM3xf/PL3+g2yOT6oBM5k4W8omvXrc0224QC4Yy1sb/nnnsSxJl3TgyI3DPHQS7r289/9vO49NLLcl0FVK0TPmvO+WJj6KTIaPPUpgP7ZF677kMP/S46d+mYhau012vmpbXDpqL3mivmks0Z+slGsodsqznd+4gjExZbr+gqwG++uV457m1Thj77u+hPsNScohf6Rq+Nx/fuuCPuveeevIc1WLRnJffrvOyT4/OANpvIPv3iFz+Pd111ZeqJdrqWMdJ2zxhgrXXT+NE3UJX9MCY2c159dW4sWrwkzjzzrISWbCA5lwJo7A27w4bqo3bTaYCVbBs3rqRZEUldjqmTU4Hx5MyGkZXr64O1wDwxVv42der8GDWqUu2d/K09njnMU+8D+emTtchzir67bsmNTbZsGpsqgrU8s7gfG8PW6JP7gcklTQq5zJg5M447/vjsozlhk0eEehYU2707c4qygSKH6UDJD2986HlugtepbKYfzBN64Ph8iRT1vqIzdLKcPMho04YN8qhRKbRUIkWl7JBrWPX5FSvWVKHoW9d9qfasKoGqBP6KEqhC0b+iMKuXqkqgKoG/Pwm8GRStF/ujSeOGsX3bG3Fkr+5x9Ijh0aJZ48wniojWq1tJgl8iRcvxeRE+5RgiKFqpcFqRz6E5RWvyKNa+/Pa6h2E5oWrqgzeVB2dOxWc/+7mMFAS0ChT9wQ8eiMWL5sd5556TTgAw5KGdMwMqgiyiJDgVvjlWoJ6IEFExH/3oxzK6CbQDQMEc7+GUcDg4wxwN0UEcjeJkiJrjLGze9EY6bj/9yU/SMeCYcFq1g3NYKs471sZR4PgAG5wsTpIot2YtmmfE6OGHd8z7uK7+c15E6HD+OFscGdFO5Cvqg3O/fNmyypHj885NgMkhAuoAiuJQltyhnB2OH5BiLECWEsHnJ/mVo6OAp7Hg6Lg/B6hUwB079sU466xTEjaKkAOv9NdYc/SAPWAHXAKqtMnvZAxCcOy0QXtbtGwd4ydOySIsS5evjQvOOyNeWzAv3va2s2L37tocxyGDB8fuXbWxbcvWzDH7tre9PaOuRPbRhbPOOiP+9V8/l+BAO0XeGHPtLVFTxs3fQCzy4HRz0I33jTeL2vqPg9Wr9cM4ZiGadevSWRRhWI5I0l9Qj0MOTgAGAKMxAbfWrFmbOmvMwCHReaILQQfRQdOnT0sopW/G8rUFC2PmjBlZaAkIAIToBrBC58iJDuoPYP+nPz2WDipdESEqJ+pPfvrTHG+fKRDMmIKhZM0RBzv0X1sdMQUNFi1cGH379IuHfvdQvg56AUb0FJy3OTBr1szcXEgY+PKUHGdzpMBJR2hdi26VYhx0XEQy3QBgtYlulfGgC9pET0V3AQ6lqJRr0Wn6Z/7QewBD+0HhAnrNE5W8Nx2AzeRhjDjzHHEyK0efAUdflQjc1VnhPCNZa3fH/Hnz4rlxr8SF55+Wfwe+1q9fl+1xRNy1RLatWLE8I0VtCABL8tnS99Fjnk44BgLKc6zQ0u2335E5LX2WTuifVAMjRx4dc16dlUe4wSy6AYiYm47uA8L6Qd70z5z0WePIJpGxzRBRZ8abTstnapweevjh+OEPf3SwUrq5ee111+V1nh4zJjeQ2ECA4j3vuSZWrVyZ82bl6hXRu0+fuPjiS+ONzVti0qSXstBSTf0GGY1/+OGVgmnuv27dpujZs2tukPTp0zvGjHkq2rRtFt17dM32gEDad/bZ78gj9NIKvPLKtPiXf/lcbFi/PSNF+/cXvbot5/Dhh3WI2bNnRvt2bRKSVGzJqLThUnMY/xYtmuf8NCfA5NZtWudJBPo3YcLU2LsvolXrtim3Ek12ySUXZ1/HjXs+2rYzN9eGrC4NG9aLmz58Ux6Z/ta3bouzzjwjOnboEK/OmR0jRx6TkYf0jW0wv8uxXfOGroJL7EcpJHfuuedlCoZBAwfm+gHM6cO27dvz9IHK81K+iA4Fv42nv7/nve9LoP+xj34kli5ZEb16dk47637sI91jX+kou8EG0Q92y7wwz8c8Myk3yjp2PDwaNW6UbSvpQ8xDMFO0prnDHpfIc5BM++n0zBkzo3//AbFw4aKEfey4zSu2gN1mA0T4gaiu52/gq3lF1rNnz4rTzzg1I8ZL+hrjotiT3NPsY8mrWUl3UUmnwX7pY6adOfe8nCdlI5GeabMxJxNrFUhpbltH3AecdB22sdhWY0c+xo+dACatEUAye0IfgEyv0VVj6jN9+h55MEWOTT52HBwX1Q8Yaic7rV8iVK1vvm22TJo8OSZPnpLvcV9ysR5Yi8z7XL+GDMnPG5MyZ0FVa0Hnzl3i8ceeyHnis2TkWz+tWca6c+dKBChZ2rxo2aplbvqwx/prLbn22g/k/GBHPLOUyE1yZaNEQbuWdvsc28t+ssOeA5xeIGe2hh5pMzloh80+6xn566dngzJGgLB79unbN/VHETLjXuQBjttsBdRtJGvDjgOnhsr8qpwgUpizkjIpnw0P5pavk/OwyKJskJfPOD6/a/euhKI+W6rPs1vr1m+M0WOeSXtfr6ZB1KlbP6NI9+2XCsT9RMirZp8PsnHXndVI0b8/76Xa4qoEqhL4a0qgCkX/mtKsXqsqgaoE/u4kAIpWQjYreePs3Jff/SpSNPbvTSiq0NKQQQMzp2jTJo1j/z5H/2oOQtHyYAuIKmhRYBS44EHaQ+jBrzr7Y/++fZnTUKRogaKZn3R/5Zi9B9dSmOeLX/xSTJumSvywrB7tyNm9994Ts2dNj2FDh6QDXYnIeilhH8cE9PKQzxnzGmDIUQQ+OBmcPPARfC2RboAl55YzAGpxvkAQ7+MolmIn+sYRGTRwcBYUefvbz8q/c145l0CCbw6Cn/rDoeQQlcJFW7a+EXKWiU4SbSTH2OxZc+Kyyy7PIg6ij7STU/vcc88maKlfUylwociNyA5O9JVXXJmODwAl2gVcIwuODyfL0UMOFUgJkvjJGeKIkhtHBjzzHn0FFQEYTrGIIxAQqBFJCuQAvJwoPx999I/pYPscuXG4ycFrxoIsOIylTaCWCCwRMSOPOTa2bq/NfiqqJPquYYMGmf+Prjg+rzo6eDdi2LB0gkeMOCr78NJLk3Ns9Nd99JecOWnur9+ca9c2pgU2cFTphnbqH0hETwo81A+y9H9QlPNMXpxY40R3fFb/jznu2DySa2wdBebkrjsQWSciFOgpsKR582Zx/PHHxZNPPZHQd968udG0abPYsH5zPPvspPjEJ27IHH39B/SLSZMm5jFfzinQAdLSj8GO6s5+NdNNOKIMtp/5tjMSeNBHIIC+cODJiCOubfpLh8C0UlEYdBCp1LBxs4xac58167bGsSMHxcABA2LlyhVx3XXXxuJFi7KK9wevvzaP+3LQtR84yFxyc+enDN3LmIJZIsAKRC4V6I0D/QGXyAS0pBM33HRjyp/Mybe01fvok/lfiiWBwl4vR+LBOfP2hBNOTMCiiIox44hrGwAk5QMI7DqAxaOPjo1f/vL+g9Wfnx79dKYkEG0GCmjXK69MTbBgDEAdoM+YzJ33akbLuc727dtyI+Te++7PSvNClhQMu/yyK+KWW/4lBg4clPfXH0VzOnXqGJ/61D/n8XkRjTY4zF8FmY7o2SvzVIJFbA55mFvgDiBFj81tugsCmdfsk6JFoFbzFi1jZ+2u+OrX/i2j/oaPUD19Q1x08SU5L370wx8kwLJ5BMz279svJox/MWE/uAPaVYrAPR/Tp89ICEWXzRnXJ2M2wHwDSswFqStGj34yOnVuHz17dY/16zbk/GNDRMxefPElBwDK3vjXf/18PP/8hOjWtVOmC9APNhC02bhxQ9TU1EtbpK/01zwBn33RKWNechoCOewJaKPyNUDkZIG5tH7dxmjevEU0aNAook69mDtvfvaLboFFe/fvjS5dOsXNH74p1q5dE50O7xDNGtfEs08/nTbX2mAOgTKuv3XbttzkoHdSSxzesWPMnjM77X7HjqI/B0TPnt1zI8MctcbI0al9IoefePLJzKlqHMkucyfv2JHFteiwKPtfPfiH6NmjfZ5sMC+MKzguOs/nzAlQXEqGbt26pkyBLvMQFFu+Ynm2WR/pMH0jI/I1D9i+UmCQzQf+K0f/68aM6TMyylEqEptJovyMgblsHOm5jSzjBfLZZAQO2Vbj9MgjD8fgwQPj+OOOTfvBNrJJIgytk2wAwE1+xRaxnSXftbWkbPyUgnzsmHuWo/9k4Fr0lD56nc2vrJl7El6ShbXcfQE+a652ihQFaK25JXpU1Di7YYzZqWEjhuezinZJIWJsHbv/9Kc/nZCf3vks2ykvpvva9NE3Bb6MuU2JStqgyPdZU9kb77PpA+wdulllHdNPUdg7d+yK5s0r+XPZaM9OJWe3NBJ0bMGC+fGJT3wix3nTpo1xz733pA5ow623fjN1j71zTX0nM/3xOr2gD/prbSNva6RNJrDY5hWZ0ne6Yay0z7NSyfGuj+wPmXg+M8+B8+kzZuSGpk0ycilQNE+J7N6dKQimzZieEBtcz1MPdeumPEskaL3MQV85Ml++yt/Kz1KVvhzd976MLq1XN/Ppel7Vvh07aqNxk2a5Piq49MSTo2Phwtf/WyjqtFNC0e9XCy393Tkv1QZXJVCVwF9VAlUo+lcVZ/ViVQlUJfD3JoE3g6IiRevW2R+1O7dlpCgoqvo8KLp3z+5o1LBx5RhUlMrxdvxFfoKg+/Jh9S+BopUj9JXKo3WiEjmQx+jr1k1n4ctf/kpGinLWODqAgGPT06e9nFAUBPJwzgkDI0SlAXucCmCGk8Ap9PDuNU4aJxSoBPw4ShxWf+cocHJEnQE5jqaLyuJgcJo42JMmyV85ImEpx5mjwOFwf/0AxNxDm7TH/zkx5Sg95xYIHDCgX0IHIIFD/fxzL4QIJBWbK1CifzogTzzxeIKITZs3xOrVq7LIBqdNxWtOiHtwXjiMYB/HkzNYImWNg78DpAAMB4qzzen78pe/nI4YgMS51E6OHZgEDnK0OMTeD/D4v0hYMEp/Lr/8nQnmOM6gFDkWJ5rzxjkjV+DDT+CH892v/4CYPnN2tuv1ZRvigvNOix3bt0fv3kfG/Pnz0tE76cQT464774wRw4dnv31eH0A70TUi9Did9AKoA2wqOfeeyveRgXHXX7IBrUskDQfWsU3ghf5wOjn3dE67jQv5cyDpUyk8pX8cTcB36rSpGXkDeGSEytoNqbfGj06BBGSr+rViMM+MVXzjmhz7N97YEvXrNYpf//o38aEPfTDmzn01Bg0ekD9VygaH6KbrApfnnXd+PHD/D2PevPn5WWDl2GNHxsOPPJTwi36Shdf9DuaKTCMHc4DjSw+BNSD58SdHx7IVq6OmQaN0iLdt2515Rgf07R6LFi2Jyy67KPbt3ZMQ/r3vuTrGv/hCVh0XGUYmCoRMeLECQsmG3rk2uXLMS2EycwnIAzsALmNhDoIdZ5x1ZsIxY1SiMjnN+u017S3RusAI0JNV38eOTb0qqQxK0SYwwrgZT/eh/8bUdejwhElz47O33JT2AEDbtGFjPPDAg/HhD//DQdCi+jyodNhhHbLdAJ3j8wsXvRannHxKTJs+LfNVgu/jJ4jK7plHx23sdO7UNZ55ZmxWJi/2pxIFNj0++MHrY9Hi12LVqpV59Nnx5jNOOyP13LwSxUUHyc+883rJQawvdBpg8DubKNeniMs+ffvnce3P/uu/xstTX4kzzjwrli5dHk2bNcv3NW/WLNauXZ1j2anj4bF/797Y8sbmOPqoo6JHz14JPAFZfaUzwNyylZti+JDeCaaNGX0yp5cuXRcXXvi2lKniXU2bNYwtWzZnlCybTf6iVIFittVYKjzlGjafADkbJmAzMFlJbdH24HgDfeYyG8pGslXeY10wb9kldhvsW7Nmdfz2t79JiOueCjQ1bdIiJk6aEp06d43WrdvGylWrD8iqfR67d6LhkksviXecc3b07tUjdm9/Ix5/zLH801Kn9XfChErhJbZMNJyUI46mk9PqtWtyjOrVUwDvsISiJ5w4Km2alC8lDzY5iMD85jdvzbbr929+89s4/fQzDtooNvSuu+6TVjTe+94r0565hyPwgDk7bB6w7/JvGssSbeh9AJbISetEpkN45JG0cead9rPlIjzpvkg+c070o3kI/o8ZPSahKNtFhgWKshOluJMND3Ixtja05JRmQ60nio/t2L4102eAfuycdQAAo7elIJuTFT5j/pV8lOwUHTLW1lMgmE1iW0FGfWGD2eKyKWU8gDwpWdgb91TVnBzdDwgFcF2PTZJKBmy2BtBp9hr4ZtN9l5MCbIe1VLvpubVJFfWyiWguslWOgJsj3u+5wLqhP+yD8fBsYLOJbpZI+LJZqQ3kYy23JlTSufSOHdt3RffuPXOtYJPotOhoNsz/nQgxFwBxzyU2016d+2puRLFP4LmobbbIM4h+AbHGQZvI2LXJ0/Vs5HivzQT3MLfoB9nSPzLQVmsy2wmAGyvX00+6b0PQ89CiRYtT77t3l1+4buoGHTpK4bd69RLkFihqna3dtatSTMozJagZlQKI0v/4omOH/vR7iRotEaTlNBH9A0Xr19TPNct1d+7clVCUHS5QdPHiZf99pGjecn/cfdcdVR7w9+a8VNtblUBVAn9VCVSN4F9VnNWLVSVQlcDfmwTeDIrWyWjQOrF7147ofUSPg1BU9XlQtEFNJeqiQNFKhGflQbPs8Jej9IdGinq/SNFSfb5A0cpDcd10MMEl1+AofeUrX425c+el8y5SVJTbd797e7y2YG707dP7oCPIMQDqOIelAqs2cUTAFc4huMeZ4TRypPwE0jgLPlOOKIo8AWY4dJVq1G0Tyrz++qro169XHoEETzjRmzbVxtFHD8xIKtfiTICAHHmwSD84mqL4XIvTJCLtggvOS3iybt36jMqaNPGlhF+OXXJqOOSi7B577E8JQpevWBo//vGPsuI3xwoo5jxzWMvRZk4NZ4Xjw7Hh0HFiwARAU58cpdMfkIFDOGfuqnjnZWcdzJ/HWfI579dWzh35iaLhWJGzI6Ei9A477PB0mrSHMwXmcIhFynCkOKmiAsmKk1aqKp973vmxcnUFKM9fMC86tO8Q+/buzYhRANQ4dJUPbedOoSQBVpEtWAIsAc6O4o4bNzHOPvuMBAglgrVAOLLzpQ1gWoGl2ul3oI1ucAyBAu0rxwP9TrZAgr67tmiXUt2X8zl3/txsz9q16xKMtWxBVo3z/+StbyKo9MnR9Ef/qGDHu/I4tujS7t2OiN/85ndxww3X51H1Ll07JXgE4U477dR0vEWlyV83atQJ8fhjT8b27TuiSZOm6fyuX7821m9Yl86wdumLMQMBXnhBlNqABCkFzNMLsuBULn59WWzbsSuWLluZwNZ8NEfnz5sbO3bsipNPPj5OPunELDx0xTsvi8mTJuaGhyPOxlbk6vRXpmc6CvMG9AClAYpS5KNyrLEm4U05IkuO2kT+77zyigPV2dsejGQClMwfP+mna4kAA1zBNVGUQAh9MtdtRvi745o2IswbwBREKmDG3AZ7fv7zR+O22z6X4ML8Xbl8Rdx55/fjs5/9bF7LtQF54M6YgSgiRcEIOgpKapvoMjrx8CO/j65du+URWOC6U8cucdtt38pcxcYAsAJ+bGq84x1nZw5GRZdOPPGESpGu7j2zHyIRzRVw2+uAEKgomrPkCDQfATOA2+aLjZQ+ffrGiKOOjp21u+P7d98dT40eE6eednpulqw8kAN2w/r1ecxaUTYwdHdtbdr0Du3bJzQEOgAjsBUoYm+BFLpO/iDaN77x3bjyyovSrpA9O9e/f9/Yu29XbNiwLo4+emQCahGHbDnbwH6S0QsvvJj9o8N79+6PG274YII2BbpArB07tsfMma/GV7/6xbw+2+P6xou9oV9sG7tifAAcNpQuSs1iPMwlUOT3j/wxGjZqEqvXrEsoqho12MOGgSib39gUderWicsuvzSuuerKaNawXjzz9Ogcb/I1L5YtX5G2ggzZazKn71kAq1vXBGJsq8i78847JwYM7J9rx+5d8mbXzXnP3m7YsDHBkfE88sje8atf/TpBpnuxp+yCDT4bEnS85B62xpW0HCXXJxAHdLKzPgcg0hdzC4yjN2Beia4W4e//5FaO4xtHcme/2f4H7n8gbUurVq0P5n5kJ1xP+8tmk75au0pF+DwhMWhQRusff9wxceWVV+TnjZmfoKbx1ifzFcxjc8x7bbcm0bcCLbXJmmAc2Qm2oaT40Ha23IadvltLRYeaq8bG9egoXdFn+mfe07vvfe97Bwu+0WlHuNkmcNL8uuuuu+IT//jJtPnybZKntrmuiHBzwbiWQmiOz2uj97O9xkCUpc8YQ3P9iScmxMCBXXJOlRzJbFFlE2F46q81E7geOHBwPPqHx6Lj4Z2zWJb5s3Dha6GIm7nnvb169czNA3IAnxcvWZzPCza6vI8MbbBYu7S3FAokx5IP3Diyd3SYDojgBHzLZlQBqNpkY8Yz0hNPPBdt2zbJSFDrFpmCw3SHPESbWnvp8bJly1Of5BSVw3XosGEZvQlYv7bo9XjPe65KkC161PwqeUTr1albKcCZG+CVvKIFjOYT5IHj9If+XqBoprY4AEX37d+f1zX/zX12kT18avTTsWTJ8ioU/XtzSqrtrUqgKoG/iQSqUPRvIvbqTasSqErgf4sE/lIouqt2+8FIUdXnmzVtksfn9+6pRIiCnKWK6KFQtLLDvzdBEye2POAWKAqCOe7EkS5HqOSjK8fnfZ6zAIrOn78gnSk5ReXdvO22W7P6/OmnnZpOFwDivZwsjhIgxaHlKHJ0ROtwioAujoKiDRw4gKEUp+FAg20cQY4EYMEpK5F4ort8FuB57LHHDwCPJ9Mh5HgDORy8e+9/MM5+2/HpPAGp+gPGakcBcGCTSD/3F2k1dOiweOrJMZk3k5PvQd81yWXMmNHp/CggArAAU2AcUMxx48xyyirH+sYmSAEJQT/9BJTKEWLHALWD0wXYAA9AgyiRkjuPA8SpBIRK5BHgJKqUk8cp6tKlEp1yxRWV95B9iebxO0eQQwzCeh1M4Ihl0YefPRLt2jaM/XXqpWMlyAoU7dSxY+ZRk+tLJEub1q2jS6dOseWNN7LwkpywHL/77rs3+3bOOedmASr3ARuAAECck2yMtKE4WmADAO514ExUDwdRm0rxEKBD28mRA865FkXl+sado1mJklmUUVjPPv9sOoSOy65atTp6dJeDdnPCavI37sCESFFO7UMP/0ecffbb8xgkcNq6VfuMLPz4xz+WkKFuPbkP5ZJUsOuMAwWjTsxoLlGx06fNzGPa0kdo0xNPPBY1Depn2+gyhxZUIG9OO1hprEphC+03fpzj5StXxxtbd8Qr02Zkn+RGdEzcvF63YXv0ObJTvOvKK/K1yy+7JHOKSm2gQBaZiAacPXN2gn/3KRsOgAWAxZEG13zTTXALIDL+4Bco+u5rrs7jmuaoKDByL5sYHF8Ag56KLBT9VY7V+wm6AATmOKih0Jjx5uSTgTHlxIv0Bg3YiG984xvxta99LQEFaAWKKozkNYAO/DEvgQ52C0jg0MsFO3PWjHT0wQ7gWlt//otfRq9eRySkfu21hXHySafGhRdelJGH4AHbwYYprvW+9703Xpn2ckbRn3zySfHd7343zn3HuSkrbTQXwRqbGtpf+i2amw0A7WziiJAz30Urmqddu/WIPXv3xdjnno9vffs7eZxeBWYQAky6/777sjiSTSzfvXp0j3Zt2yT8XvDayrj11i+lzO6++948yr5z59741Kc+kbbLkWzzhz0lG3ql//IErlq9Kx+IzwAAIABJREFUIjZtWp8QWZQ72bNJNgXoKzBjfsmXLLWBo+RkAbxUUov0zeg16Rnoh5yPIvuMO5tQjjOzG0UG9MYX29C2bZuoV69u3lOl+1at2sTdd90Xo044KcZPmJRz0DF6n2Ez+g/sn3ZlzquvhkJ/1/3D++L911wVT49+MmXNbq45ML/ZVeNiTtFNcNo8PrxTx7wfqGTj5gMf+IdMs+C9QBYY7Dh6iZoHScePn3AgYv2wlLN5sXHDxhxjkW5sjkg6stF3ek4fgDBzQ9Qiu1siOYF50M7xcLrCLtNvc0tbAToA0Byx+UWuIgoLODMnMufzH/+UaRLYIXPPxoqNLToFfGsP2bsGvXc82uYbvaYb0ml07dIpN3nc230diQfsbCSClGyC+Ul2RT/ohWtYl7SppNagA+5vI5B89d8cl2aAjSE3ENK6rH3WHGsf+K5dH/zgB/OalZQ49eP7369sdpSK8uTg8+5hfbSWX3v9dflsYvNDm0pObm22RrJVJc9vWRPIHBQml5UrN0bLlg1TJz03sKPGx/jbCDRfyRHk1ld2WLvIpWnT5vHGZoXRGh6IxG6a8xrsdB3rMVvxm9/8OlPnnHnWmaljwK920jvFrswVfSBffRBZ7F76CcB6/pAih+0zj+mGtY09EaGrGKM5vWzFtnjvNRfke8isnLqgK5WN23VpA8jWtT2zkI1NYfbUPYDRAQMHZr5n479ilVyuV6V+/3dQlN77Lmt1OTV0aAEmOuTbVz4fKgLaqGHsPXAyp7Z2d556sBaDogotvRkUrZNxpvvjnrvvrPKA/y1OSbUdVQlUJfA3kUDVCP5NxF69aVUCVQn8b5HAm0HRullMKWLnjq1ZfX7QgP6ZU7RVyxZZfX77th2Vo+71KnmdKrm15AitHJ+vJMevPMweCkU5pYAoIvr/g6KHVJ8HA0T1OT4/b96CjLACRQEB+bQ2blgb777qXfkQD4ZxEDi3HKdyfD3zp82YcTBiDnzgbIroAQgBHk6x/4sKdDTNMW1OAKjgCCcY6++c1ZIrTSQRmApWlWO9HDfX91mgyOf8jbMi+oijRSYg6+TJk+LCC88/AFnkDxsYE8ZPyiONjl6CcwArqPinP/0xIUL7Dm1j/PgX81hdJYp250Hgw7kukXoAFAAMCIBSomBEhHJuvvCFL6RDxDEDFBWcAMrAQk4tEFyOYwLNIt60pRzb5RBxqhR50U/Hu/2NLIw/WOdzHGOQx9iAlZxVUIB8OOEiRSe99HLKY/JLk6Jf334xb+7cBEjgBX0SKTpl8uR491VXxS9/+Yvsq/apEO46wKzxLtXZASP3NKacYA53HrWrWzejjDmJpeCTNhlrbeFUghQiLY0zwEpWAAJY5r4cVTCGkwh4cijnLZh3MOpQJFzXLt0z6hdoAOHog/s7Eimi6je//VUCMTkppV1o07pDPPzwI3HDDR/KKCHQG+gBIi+88IIcI4DLhgD41qZ1u5g69ZVYvHhJjn+TJo1i2/atCW854KKfgETjod3Gw7FPgISMgATtBuvOOe+CWLBwSUyc9FKC0/Evvhi1CmHs2hvt2rWMDRs2x7ChAxLMXnnFZTF92itZJAi0dj35XSdPnJybDcaY/gH/5pr5p9/u54vz7G/gibHgeJuDV171rhwrsidbP8nNuNFdsjbedNdYcd69ZpzMDQBWVBY9BHPMK2DBddgCsMpnwCLQ5de/fSodf9cArHZs2x4PPvhQ3HTTdQnqyE5kFsgs9yeYUan0vDqWvL44oQAAA3KbI+NesHnSOSMCHcc/9pjj4+u33hVdOrZKfQHQyF00JBi+fsPaeP31JbnBkVFrnbqkHoO+7qMvNmT0xe/AdkYh7t5dkdeVVybgI09Aiy43ados0PSly5bHP/3zp7LysrY4Pk92SxYvTnu8fduWOGHU8XFEr57R6fDDolfPnvHvP/n3WLN2TV5z3TrHmM9IAAVO6ifbJecqMKwNbAlbVsnXuzCWLl2SR3uBQO8lP/Jgn+kBG/zJT/5j2pDvfvd7uQ6wE2yINBGV6ugj8nPGCTyxeWNzCgxzHwALBKIXdN7YmVfgkc0F9sNcAkXkFX117vwsqPLII7+Pdeu3xNChA9Oe1zSsSb1TCOn1pUui02Ht42M33xjLl72eEJz++rJu6QsZeL+5Yl0AqeiuvJT6c/Kpp8QZZ5yWbSIT+qbtbDJ7aV1jVxWbEvkoz6qNJgWt3tgW0axxxIABfWPT5k2pJ0AaHWU/ya4UbmI36TvZm2dseTmCrT2zZsk73CYBHv1kD0FL0A6AVHWdrTMXHnvixRg6uEfq1KyZszJKVL5iGzt0peST1J5HHnk0Tjvt5LyGuQciWotKW6WEsFni+DYACBTSI8flgTZrkU0oENzr1gN2xngBdzYcFEQsuXfZGXIzD8iY7MjAtfTZJoc5as0uxegAUZ8BrZ0gAVPNHV/WOIWIvNc89rt5Rget4aIsFarTHlCU3TfnyE37bK7aXHN9/dZ2elfWEmPld2sF/TTfrS/ur636W6AyuRpHuuv3Snqg+rFg/sJo0qRZyrRE8Usn4SSBTTfz45577s5UDUf2PjKfhbTPc5B1whw1d4wde0tenmXoJBthXKSVMa+s7RW70Tn11fOJ37WJ7rDNwKkv+m890Se6Tt/8rg/GQHttztlctIEL5IO9IkW79+iRUJTNWLZiRVxzzdV5/3J8fu/+ygZ6OT4vr2gpalby0mdKJqmUSnXOA5XnD6ZYkgO/bp2sQF+g6O7de6N+jTRIOxOKPvvcuHiz4/NVKPq/xROptqMqgaoE/tYSqELRv/UIVO9flUBVAn9TCfylUHTH9i3Ro1vnGNi/X7Rv2yratG4V9evVjZ07aisRovUrD7a+wc+SR9TfQNHKw+x/Roru3bcnoWgptHTo8XnH5uvILOpnnTrpCHzhC1+MuXPnZ4Qk5weI+/a3vxWzZk6La65+d8KjUsCIA1TyhgJkojMALk4HBxfo4nRzHsHDEpnlvaClzwI0/i8CQiQl4MqZ/+EPfxqnnnpCOheOS3M0HcPl0CtEAMpx5tyTk8FpAzY4Lu6vbWRUATuvxLnnviP/LkekPKkiAU888aSMOuMsipbhxIFkN998U5x40qiEgwq3cDrlqeNEctZKVdpSSZgTy9HmLJWjh8AURwsI5NCAl+AZJ4kzXqL8yIfzxRk0hpwm4ED79YPTJKckh1kFbX3yGe/lbHHgOaMcRn8D0chQn8iV8zpg4KDYvGVbOp0bN22I8849L6tig+qV74jzzj037r/33hg8aFCCUo6zfoNMlWPtQ9NBAyP0CRRzfdE0ZM+Bc39wDpT2Oih46PF5bTK2PkdPOLScP2ACkKEnjjJzCvUJMEuoe+65CUUrx/lX55j16d0vj906WliOgXM8+XZnnXVm/PY/fp0/t27dkuB7+LCRcdttt8cll1yQ86RTZzkTt2QOyne+8/LsY9++/bIAjiPaU1+eFkuWrIgduyJ69+L874teR/TMI6X6Kfcgp5iczB26CFqCjMauVCcGaQYMGhLdehwRmzZvSX0m+9mvLozWLRrEtm27slr4xz92fcLaEikKiKoCTt9FisopSs5/HilK54AWQNCXCCewTYQXHQEU6esll12aIAHE1AZy9xm6x8H3be6AK8atEmHVNKOr6WM5Dktvjb1oLWNOx41xKfhl7FxXJBn74b1g0JxZs+NnP6sAFdeuFA1ZktAOFDU3bGwsX74sVqxcnraDDQG53eP3f3g0NwdER7IDffv0jwce+EGccsqpKaNSyVn06Uc/+pHYvmNrRnqD4KL3eh/RO+dviXAGVApc1G9ghu7ROXZKdLR20kP6ag42bdY86tSrF6tWr4lb/uVzUbde/cxtKXrUNWrq10uAuXnTxujfr080qKkfLZo1y7Qj02dOj1NOOTl1HtQCs8FP9sCcpVMluhdIM4fpEHtOvr169UiQ96Mf/Tj7oa3SOyg0BkTSQZGzIj0/+9nPxcsvv5JzYdAgFdu3pC6QJR21MQHyGl+y0V8bGwAWG8imGEPf+g5US3GgvUDISy+9HI0bNYlH//hY5ll96aUpsXNXJYLbZ5ctV8G+bezZCwK2iU0b1sWQQf3jlJNOTN0E37wPaMrcqD26Z1/ptj7aTDIO2kZedGXg4IHRoEFN2j5pRNhyIBUooh9A26RJkzO1Qvt27fMeImf1wT1uvPGGPBLNzgJwxhWAFMUOiv3gBz9I0ERvyYcdtlEnMhqENY/0vxQqKykqjAVbRo9900WQFxizpmnbc88+lxsuNvXMGdGgZV2w7ohkLqATjNcW4+l69GTChPFx0YXnx7BhQw8Ww3J9c0QOVu23xhTwRo5AlzYbb5Gu4KO5ax2i1zY3bBIAiq5jrbEBx+brj2hI0Yjsmbmpv4CdqHNgjs1m680jdlt0rffSYZtD5E93zWm/3/qt23INszFY0cUWKWNtYHOsC2yXn9YpfQd52RX3ohdkUimktTGvwy5ZE8gcGCQD/dJn/TfX3dNGwpLFy3IOGz9zjf5Zc373u//I60qTA6KuXLUiPvOZT6c+mldST3gv26kt9Iddoj8l17L5Q6aeAeT3BInJzxyl42wJO+u5yb2AZTIiAxsEQK97uB8Z0xlf2m6e0hs223pnft922215nx49e+bGQ/Z944Zcm2wo7KytPCuCor5A0YSjB4p8HlpYqUBRci3H6g8FpSVS1BF689lc2rNnX0JRR/5rd+2JcS+Mj9deW1I9Pv839TCqN69KoCqBvxcJVKHo38tIVdtZlUBVAv9PJPBmULTkFFVoCRQd0K9vOD4vUhQUVRQpv+ocSJ5ft+7BQkulyuhfAkVL9fm81iHV50uBoM9//gsxZ86CGDXqmHR0mjVrHt/73ndjyeLX4rprP5AP92AmBxFwAz04BECKLw4DZ9DxOaCCc8/p40xwsEs0IQdAVAqH59DoTg/dHEGRF97vXio9i8J58MFfpdPFQeMUcxA4C64JjoIcgKNrVHJxdksnZPHiRXHSSScciGZU7GB9TJ708sGjvQsWLI4zzjglYdyTTz6ROUUvuPC8PLZYOcY8IF58cXz2pURzABecQhE4gArnm4MowoiTxKHjDOknh93/RXhwgvWbw+8nR0oOOQ4N+CHiC5zgKJIDebZu3eYA+KgcEXffkgcSMOBYccB8aQvnGKxzL9GBQ4cNj4aNK0cGN2xcH4MHDc7IYUWUROIB0yOPPjpWr1yZ8Bw8cQ+OGkAKIoiWM/YcaBCHs8ShBf04oZxITjiIARQYJ32u5Gl9LI8BcxDpCwBHRiWS13t8RtvBuhLBloBl2bI8Wjtrzqxsj0g1YKZnD0ByTgIZThwH27UdtxYpqPq46u0iRTnFgwYOywg6oNRGQr/+fbIit0JMcopqzxFHHJnHg8GmDes3ZcSoTQEy79q1cwwZOvjg8V+yLHkpS1EWR5hBRBFW0ijoi8ioxk2bxxG9+8X6DZVItTmzZyfgmTVzTtTUREbivf1tZ8Vrry2It511Rjw79pmMUAaUgAo5cF94/oWQa89YGFsgxN/MQ041yFKcXeAJCOX8g0vG4voPfTDhBN2gqxx8cuO8gxegHv0174yb10Ez+u769NA9RRXSa3PW3KtEfK5NvQDC3Q+4uv32++OWWz6aOiKat3bHzrj//gcStNAZ1xo3rhIZbBNHe80lRWWWLns9j4Rqt7GywXD/Az/IvJ7A9bRp02P4sKPiq1/9t7jyynclAKb/IsweeOAncdll52Wl9h/+8Afx/ve/L9vXpFGT7DPoZT5rt3kDbPsdHAOm6BhQ5GiyuWgThE0BYFq2ah279+6Lqa9Mi8/c8tno2q1bgoptO3bk2MyYNi2haPduXSP270sYeuzIo2PZ0tfj6bFj8lh05vrbvz/lar6zm8aDvMEn84BelSrj5ElXQIn58+bHuHEvJLwzZk888WRMmfLywcJvIIUNiZUrV2XUPVhuHm/erDhZg9i0aVd85CMfyLaCR2ykY/vmL13Vf23xOfDIe8zVrCi/twJwN27cnPcEQDfp+/YdWdhpzdr1MWbMc9GpU4fYtHlzRkZu2Lixknuzpl6sWbU8Lrv0kowi/NnPfprg6403NsfAAQOiSeMmeQIiq3fv2ZvgrpxcYDvJqd+AfhmxVyk+0yLngDyddNB4PvXU6GxXwwaNMrocIKscrV8fGzZsi2HD+sYRRx6R4I2e6ztZG3frFP2m1+YIO2Yeg5sAYbFtBaiVYnjsmQ0bGwZsrbZYg+i8sWTf6dazY59N2wJuuZ77aJ/frVHWQHNOG0QNWhsWLlwSbdq0zGs988zTcdaZp0ePHk49TE7QaK7ZYAAkfdamjjyq7AP4SY/JjW2yTotsJVNw1PzTJ3C25A7WfhGd1hPXsG6Yd+wvSGytNT42/dxfm33ZrCQzf89Nt40b87lB+0BDMgAnTzz5pFwLjJvx0ld2gr7qk3lG10uuTtc2N4BL8tYHc9z1zHPjVtb6EjlvrWUL6LIvkZtsGJux8LUlcdZZbzu4iehZiQ0SUWzOspmLlyzKDQBQXls9C2ifOWuM6UmlcOPS1BHPIeYhGw8WA8o2y+R5LTpioxd812by81lru2eJsk7TaWs92ZNf2UxmA/xu4897pDJyDZD7lltuif4DBsTGTZsSsK5dvy6fIUSKgqIJkPdXThAVKFoc8UMr0JffD4Wi+Wh4IHo015S6lW9QlF7ZxKtXv0GlXbv3xovjJ8a8eQurUPT/iedQvWhVAlUJvNUkUIWib7URrfanKoGqBP5HEngzKLp/z+5o2KB+yCnas3uX6N+3T7Ru2Sxatmiex+dLoSXH4ZON5nEnR58qleR9FShaov88sJdIUe8WJVqgaH7mECgKKnJAQdHZsxfHCSeMyCPfgNz3v39nVp9/zzVXJxgDFzhKIBZHGpApVa09NHM2QQ4P8OAZh9xnONmcHxE+nJeSO899OeYiNUSAAj2uxxHgRAByIKQoINDNezlrInk4Zxw10IIjB7JUKnxzhIfltRRcuf76a/NIn2IFQEaL5q3i7W8/O15+eWoeIeSAgUh33PWj6Hx487jiysszcg8UrESHzEsHFQwjO/0oMEibOXicwnIMvhwp5LxxwrUZyBUBwyHiRJWjeGQFwoARAGI5kscZq1SsPj77qIgIMMFpJQfQRv8AvRKVxDHUBn/jsIJc3Xv0jFemOx7eMI+zXnzRxbF1y5ZMEwAiimw8/bTTEuocNWJEPP74Y5mfzrjJKQoOABGAEgfMPfXZOCu6I3eaNnBAtZPcOb+ig7WD4y7KETw3PiXnKmgBAJUcapx1fzfunENf7pP5aA9EigI+IgXbtpFbcW4sWfJ6gi165v4AuLxwzz0/NoYMGZzHfsGIli3I9vF4+9vflsWVeh3RI4GpvyuyQV9ETAMrIpOPGjEyQUbTps1y3JYvXxqnnnZK6hnowpE33qUSfSns4nX6xIEW9UQnRYru2rM/87DR5wnjx0f9+vVi967aLIjTpEmD+MA/vD9zPo48ekT84ffk0DOBtcghFb8nTZiU0XxgmnvQV463dhsHOkEnQR/6RacqFcfb5TXOv/CCPEZLJwAhgMGcNz7lqDSA4/g85948LzldvRdo0Sd9B7pc1/3IXD/L8XVjZi489dTz8b73XZnyYXNWLFseDz08Jq679srUDXZDES+fA+GBjUqhmE1Ru2tnAhn6ovKzefIfv3soC2CtXr0mwfjxx50QP/zhj7LwkPYDqPRq167azCm7e09t/OpXD2akF11q27ptykWUFtBRNnPACH0p4Eh/QAswAqCh63SS3Nq2ax979++PF16cELf8y5di2PBBeVS1YaNG2cb58+bF3j174uy3vy0WzJ8XPbp3jRNHjYonnvhTLHhtQdz84ZtyTFQ8Z7tK0Sy6Q5al0By77f/ASwVqbk6bJu2FolvGgU4++eRTuWnl7/pIV80FEfCix9gB+iayulu3LqlzABrgzNaBLgArCET2xrsSDbojIU0phJdH4bdtzTXHeInOdM2169bHQw8/knZp5qw5aQ/BUMdsRfXWq1+pxn74YR1i29bNaUu/8+1v52siehXRatyoUeqbvKG7anfGUcNHJGDU71IEio3qeUSv1CugjU0wV+m+NonsdsT4pclTcvNo8uSZceSRXbKP5E2Wu3fXRs9ePXON85qxBSDNVbbXBoMISJDM/+l7yRtN/80r845NBu/oB1AGrFnL6Ln1DEw7tOI7m/vqnFezqN/TTz+T61aRM7hYohBBOWsGXbPGAIfe64u9uvCC8zLHsLXW50BvG4VssvExlsV2lghkcvTe73znO2kvzGm6Y40hQ30w372PXNlffWYffIOb2lDsNn0lF9cqx9TdE/Rk390XGLZeSH9DV8wLv/fo1TP/Tq/kMrURaO12P2scGXtv2ssBA7J/ZKP9dJv8tdHa4nV/934wD1ym1+5XCs1Zc8FJ+iEf9oTxk+Pyy9+ZtooNs7ZbM7/85S/lZ9q0bZ3PCQqlAbyVTYRKKhL6wp5KlcBGen+J+LZWWePZL3aRjfZcVMApeWmD9Z9emLf6Q9dcl/xLXmjrHJsOXJvvfjefnV4wFz0HmBeO3qtAD4q+sWVLPqe9Om9u5lgVKcomlUjRQ6FoJYXS/oOV5v/82HzJK1reU54rAVE5eQ+FoiJFrZMKrMkr/OqrC/5bKOoZ1nPpXd//XpUH/I88h+qbqxKoSuCtJoGqEXyrjWi1P1UJVCXwP5LAe997rUfSUMEzd98lEK1TpwI09++PBvXqZkSNSNE2rZrHqSefFM2bNoq2bVpnQRY5RTleir1wBEBJD5klFVTJJVp5kP3PHFElp+ie3bv/CxTNh+UDhZY4mL44jN/4xjdjypTZcdxxwzKqSz5A1ecVWho4oH8CLEftSpV1sNJrnB3OOaeN41IqinMAODCcPk4DR9aDvb4AI0ANGAg8lqOqIJ1+iHzgOIkMFFGjujJHV0EMjghAxVnioImQEMXGUXK973733rj88vMPFp4aOnRwRqcoDnDUUUfH0CHD8/gXsCDSxZe+dOnSOR2md111RTqjRx99VDpjoCiHkpwBTc5SgVOibYAUjpT3AlTkwNnhfPpMpWDCjoPVbjnh2mkc589fGZ06tUjgyWnjHLm2MeKcOvIPRIg24cBygguM4zSKVPFeTufjj4+JHj06J0DgiHEAL7r4klizbkM6nCJFr7n6mnh5ypRMkaCIxO233x7XXH11rF29Orp17RrPPfdsOoacs5/+9CfpsJ5++hnxxS9+MdsgOkqUFIfW8U2OoHQIIA5QSE6cSP3gSDt6CL6ACKJjACl/N8b6Q1YigsjVvcgLGDC2laON58eESRPy+sC4I9TGT+EkcIY+0TNRRKJfP/KRD8f377ojC5OIBHV8u1nTVnHvvfdl0bAXXhiXUBSUA0WNsTEEd773vTvihhtujBnTZyXEkGrBtTt37phFY4yXNtFDAES0EPhrDnCEOZYgib4BxJzo9od1jMM6dsnj8wn+V65M53v5smXRoIEj2PsTis6aNTM+/rGPxKN/+H0MHTokIQjZgYF//MMfM+KIfMkJWHC01xwQyVmKq2irqFyRWuRHxwDrK951ZTrgJZoLzDHf6Im5x0Gne+Ag3fY3r/useQFk0m1z0+vmrr6CRL61Q7vIgizBmm9/+9s559mQ2TNnxde//o089unvdAgYo6MiAIEV7Ra1ZSOHvQA6/Y09+drXv5GFxkSdyiv6jrPPzfzHomhLkatKBOrb4sMfvjmeH/dsQtFPfvITlVyq3XpkG/WP3oomA4f0DUChx/SdjoGTolbNUXMZbAFdHJ/fvGVLVp7/wQ9/HK3btI3DRYev06ZFcewxx0SL5s3j9SWL47xz35FR/s2bNo1XX50V6zesjw/d8MGUv7ltkwgMKuCZvgDUldzBDVK2xqQSnbkxbfNV77oqunbtlpAK4CILR4LpnTGw6QWaX3fd9dkHR4zNq3nz5ubYiboFtMw5QNx4kQeIpe8ADxtCZ0qkZTmFoPo8mwNUaiMAu+C1hfGLXz6Yc2TFylUZySZatHOXjglFp8+YmZspQPX+/btj8+Zdcc7ZpyR0NM7sjzyH7dM2bo9bPvPpuOySSxKEgZt0bunrS+Kmm2+Ordu3ZWSoueX+5pWfbLhiaDu270yQJNKbHD/wgWuzj8DW2LHP5Hxr36Fdrl30BWQqeaxFU7ofnbzjjjsSWNENNhCoBB/9nY7SD2NCZqWYIPAFeLkOQKfSvXlrTN1r8aLF2R5RviXKn10GZcmT7fS7+Qwy0o9SsAwUE7E4eNCAOP7443Jci46aF/SuMm8WpU2gJ3TDWJYIROsD22jeAY7u5/rlXja66KW11nFtbQP2bCIAc67JJniP38mHLQGbXcNc139f9Ma9rA/sElBMzz768Y/l9V2DjTBW0gSIniZjoLOcIADtPReQH9Du89YNeu5z9LCcuGCLyJz8rK/gJNvERitI5Ouaa94To596Oo455th83fvJQL7Qn/3sF3HyKSfkBqEodfNDv80V7bWBwi7++te/SfBbTi9olzbpN5BO58B9z0BkwL5Y56xtfndNeuNZyDOQ65KfMfecQK70nh1np9ge40cHpV7wJYWN9pOZYlf9+vePuvXqpU19Zfq0fC4yt+odiEavadggZaj6PLk7Pl9SL/15YSXz4c+Pz3vNGlK7qzaaNG0SLVu1yvXPRp5cwub71m07YtLkKTF16oyo36Bh1K1XE3v3WdFUufdcWcl1X4Wi/yN3ofrmqgSqEngLS6AKRd/Cg1vtWlUCVQm8uQTeDIrG3j0ZKbpn984ssCT/WtPGDaJ1q5axb++ejBTl5Dk+z3EtUFSk6KGFlgoULS0CckQv/XmkqM94YM1/deqmo+HB+ZvfvDUmTnwlRo4cmrk7FfK48847Yv68OfHFL3w+jxVyND2cl5xlACWn2oM8mOUBHwz08O79HERRSxx/FW1IAAAgAElEQVQIjgAQ4XXODyAJDHAkOBQcKo4NZ+If//Ef00FTdVXk03333Z9Q6atf/Wo6/EAA59h9S3EesKFE6nAuKsfPW2WhDlEajlI3btwkbvjQTXn8C6ghC/fjwIlYUmzhQzdcH4888nA6Rxwa+er8HUTitHpN28ASTqhoGJEnwBWgpG3GiRPH2fNZUUngrggdhXq0jwPn2CLHlsPvmuCjKBefJ8uzz35HRvup4s3x41j7BgXAI84uiMNB5MyWI/Ucbsc45RRdtmJVOnQzZi6MK955buzetSsLSQ0fPqxS+KJTp5g4fnz079cvYSEwUyn20jzbdPzxo9Lxcw9jDI4CmNrFkQbLvF+byIasgTf/1waONEfU2JdCIxVHb0iCnCxO8thj6UAaPyCoyE8f58ydk84pKArI9Os7IKGlY7xkTR/1V/SZ3HsLXpMLc1Dmq1QsqUf3I+NHP3owzjoL8FuRUFQEmvHt378CZunFo4+Oi9NOOyr276uTUW+gDid28OCB8dToJw9GZZuLAAtH11zkUGo3R5Yu6w891q4XJ0yKYSNGZoVuAGXN2s3Rrk3TzDnJYVy9dmu0a90gAfWI4UPj1Tmzo3dv0Wk7c5y7d+8R418Yn3AYpAAHABDXd+8CJMjT+znvoAW5AGvg0jnnnZsAjPzNM7CM3EvqiVKsyDFcAASM995yHFW7jZtr0S99N0bggD6CN9ojmtp7J06eFx++6eqcL1kpfNny+MnPfx8XX3B63h+kk74AgJM+gG5k7th5c2PHzu15nYpONUgwICLxjDPOzErnUhoceUSf+NOfHovevStFxdgNQMFGhkJbtbt2xNSpL2e+WFB07+69+Z5yDJeega7azY7pt9eMH/AkehPYKXk1RU63bN0qox8nTpoc37z1W7Fx0+Zo1rx5HiEHQGxgde/WLba8sTkuvuiCOKxD+1i1ckUIkmrZqkUe3zaH2D76UXIksr10u0RVm09kD0gAL8Ca986ZrXr8ppSVz5966mm5UUQHjTN7brPBcWEbStJ1gGWO35P59OnT8jWfNW42csxn9ostLqDEvKPfh4KSmpr6B484s0Heu279hhg95ulYvWZ1rFnrqH3bmDB+YtSpWz9WrVofbdu1iUsvvSw3sEDh9u1bx67a2oSMbPKunTtTfxcvWhjz582NFs2bxc033Rzt29GJJhk1PHnSpGxvjyOOSJ2spHyYm5tMZC6FRvt2HVLv2XM6qa9SYPz0pw/mMjhy5LA8/t+6TaWAj7/TS/oAvtHrkpf5scfGxPDhA1PP2TE6bcOPnrJ79Nbn6aT3gFv0xfzxHrJh142DtcmaunLFyixUt2nT5oRS2s1mGzfrovG0LrClcor6P73UJtewiaP6vDQfJVKUTt9www3x4IMP5nqiDdZgwFy79FN7wENQ0XvAQDbZ2mkzh93Qf2sm3WOzrSPabDOAzruf/moPPTTHQE33MxbmjPF1fXPHeLJNrkV/2Al6NmzE8IywZG+kD7Dm2MS08ap99N17PSvQDzLwf+uDNmqPa1pjS0FHzxfkba0UJQlc28TxmTz1cccdeR92Y8XyVRlVLQLffHNPOjTn1dnxqU/9c4wadXyeqgB5bYzSpxdffCHb4GTCc889n311b20x31ybbpCL38FwMjG2dNbcpTPWT/LWf/fQZnPMGktPzG02lw54biopNaw7IrjLprD9bnPV8XnPRkePHJmb7Nn3ZUuzMGamMcqim/uiXk0lVQcoypZIjaP9Xqtsou8/CEm1pxRh8rpx9JrP7dq9K6Foi5YtD+Ssd5xeyqIGudE3YeLkmDFjTkJRx+pBUdD0UCgqnQhUeu8936/ygDd3F6rvqEqgKoG3sASqRvAtPLjVrlUlUJXAm0vgzaConKKNGtbE3j21WWAJFG3SqCajjfbs3hX169VUnNY6leNPlWi1Sl5RD69e+/OcolpVjs+LEijV5yvvdey+1NmpHIvk1Nx6623xwguTY/jwQQlFgaK7774rc4refNON6VhxJoEfx9HBA86cz3PEOE2cPjCS8+RBuzhl4Bgnj1MANnAsfVa/wEEOAyDAUXdtgJEjoSI45/HRR/+Yn/fwLxKOI6YdCh1x9kAUDpW2+DvHxAO+gi7Dhw89UIhhfebcu/CCi9O5vvvuexLwcQRLtNvAgf3jnHPPTqfIkU+RZSqRi2rjJGqz94Im2sV5kb/M8TqOpNeNT0YJHajQ7bMiasAP7XZ8kKPJIReBJM8fgEFuADAwSnb6N2DAwHR2RcVx0sgOAAQAOL3kxgFLwHAg1yXnCVgCxy648KKY/9qi1JOpr7wczZs1z2rzgKdq2drQkIM2blwcM3JkwhN95pSrzsuBEp1p3IyPceRQGjMADBjmVGuv8XJfoLpSOGd5OqogDQjFidRvTq/rAg/lWKcxE8kEMHBK/R2Az3QME17MexYo2rlT1xg9mrO8JmUKmOgHoHv11e+OX//mwYRj/s+p7da1V0J1AI5j3Kfvkfk30G3EiOEJF9av35DRdiLPGtQ0ivbtO+T/wd4tWzbHM2OfTrhdKfi0KnXOPAIXS45c/aZP9NTY6cPDv380OnXpnkcNjfHWLTuy6jz4Y/7KaTvq+KOymM07L780JowHVDrn5ORgixR96omn0vnl0DsCLjrXT/IDN9yHY+7L/DTuAE4ZE4WW6B99AU3MDToFbOuDuWgegh3Gnh4CFUB1SZFhXhtv0NV7y7FuOlly5nL+jaeo3K985csHKlTXiemvTMsiQY56Ak1At8hY0WQKAdERr8mrWqduJLTVzpYtWyQs+OGPfhwjRx6TY0MHHJ+XU1Sl8ZKWAtxRJO1jH/toHHFkz3jppcn5u2ismno1Oe/M01IBvDKn+qf8RKvpJ2hD5uCCvuoLGR1zzMho0KhhNGrcJF6dNy9uve3bsXDRkgQb+/ZXKqmDemxW2zatYsjggVlk6cknHo9uXbtEi5YtsoKz97uHcTGffBvDstEFQpsDxtn8pvPGlo0Z/+L4jMpkY13jqqvenbAGXNOX88+/IDeN5NkFpowpvRb5Dfw6Au/YrchY1wagyJndJxNAiM0CbUW9eZ2tcf3KsfrtaXcAUtHXjumKUBs79tnYkkByU9rqOnXqx/bttdGseYuE1sbRCQdgZe2a1Xn/a6/9QGzetClmzZie0dzHjDw6du7YHjd+6Iao3bkjo/WziFib1tGuXfto2KRJysFRYvaVrcscs336ZZtFjNJZmyTabC7YvDIulaPLDRNMsyfsBftiLpBXyb2qmruIdvrMnoKMitqQkY2tjAY+9ticEzZ5AHbjLcpYW9k7cJ29Ap2tPfTozjvujIEDB2VkrzUStLOOareIU/Khu9piPZWH0r2tSWzh00+PSSgqLQj9ZYNLgSVtKLl/tUnfjRsbVU5glFMV9IYswEi2y7yi6/SEPTAH6KJNl5JD2N/ZdHNA29k5G3h+souiY60/bL73WX/YANeiw64rovbSyy/LtdOawoayjSJYHQU3z6wL9IK+ypVqjdEv1xJRCmKTPxvBLn3961/PaEnjbDzI0TWtQyXnubQt9F6BwlUr16ROG/MpU16qgNrhIm0XZpSo+5NThw7tUz/YttmzZ6UttDn2+ONPpP01Ht5HDwBxtl5Eqc1dY20NIjP23zOA9c+YmO8VwF1JEQSs+rv70BupCuimdcwY+LvnDDa3kjJmV256GAMR8d4/aPDgjBT1zLNy9aqQ09ozl8c68wMUpf/169bLuQOKuqe/gZ2+yuan/5co0hIh6l4ZGerZtHGj3ADK69RvkPBTLuF16zfm8fk5c+ZHTcNGByNFCxS14Z7PpXsrJ5vuu/euKg94c3eh+o6qBKoSeAtLoGoE38KDW+1aVQJVCby5BN4MitaL/QcjRQsUFSkKiu7dszv27a0UWAJFfYnkAexExnGsOSgAV4Gj3pO5ofZ7IN0b+w9EhnqwLn/L3yun9w8cv9wXt932rXjuuYkxZEi/zBcpUu7++++LSRNfjM98+lPp2HCsONWcA44ARx5c0A4OkNc84AOHHBuAk0MCenEeS9VuzgDnhKNSotv8ri9Ahod8kYbyfooiczSS0yRaBHxyHY4XZ49jB05x9rzGIS5H1oGnM888/UDk15Z0curVrUlHRyRsyWHKAZo8eVLK9OiRI1K+KoBzwgBUjipnkdPDsdMGzhHHQXEMbQdWgJQCJzl8HDPOYylqo/0iREArQKZUruWoc1QVIwFKC5AQ+QUkiTbi+HGsSqRKqRZMlhw7TjmnGSjiwBibww7vGEuWLs97NW7SKDoe3jFWrliRRWj01/suuvDC+OXPfx61O3dGmzat0yHj/E6b9ko6fqL9RMNyPn3pu+gWYA7QLTlFOb0cZH3SJrLQVxAPFCULETegKKfLewsUAOSMI90uFZSNjf7MmDUjxxOc3r17T3Rof3gW4AI8pRPgyIMZ8sKBB6rPX3jhBRk56D019RsnQDKexrX/gL7prAE8ChqRKSgqb5ucle3adshcpPSDo7pq1YqoV79uRnLpAz2n3yXFAecWEAfm6SXH198yx+GUqdGsRetY8vqySvTNztro0KFd5lAEQrV52NAhCWvBtJUrlofq82vXVqC6Y/3jnhuX1wdbjKlx97MUrjIf6QaABbqYa6KMSn7W40Ydn/OwFDczdqLNwB/zli6SOzkYN3pOnzngIkONo/c88cTouOKKyxJuVArw7M33uZco5TI3n376pfj0p2/Ma4sgVH3+V7/6U1x99UX5WfBAoZ1K7uDaBHE2GEAKNgvYqBRha573/fVvfpsRX8CbHKUiRX/3u4cyX6B2aK957/PHHntMNGxUkxBPcRrzbtfOXRkFByKBReRmTtE3oEM/ARcwCZChc+AbmwJSXHrpJbHPodB69WPx66/HPffeH8uWr0hovnXbtrx3p44d4/rrr0vYvXrViujauXMsWbwoq6s3bdY0x4c9ZN/AGxFkdLpUfTd/yQswMzdACvpCjxxhbXEAMrLxgCYo6EituaQPIAW4ISLR/HGkGKj60Y9+mHODnoNU7md+6l+JLNY2/XdvemWe03OfLxGQZY2RsiU35erXj9Vr16TO7Nm7L37845/E/8fefYfbWVVrwx/JTtnpnVTSCQQSeu8t9A4qFqoKeFSwK4rnqEcRjoiCNLHSVKrSpBNKCCGN9IQ0kpDee9sp7/UbKzNyfH0P3/fvydrXta+999prPc+cY44x5nPfc5QOHdQSbRQrlq/K1NpFS1bFXv16xZp1a9P2xoyZHI0bRzSpbZRNzxDGxxx1VEZN/+mhB+OTn/hENKltHO+9NyXWr1ubY5A23yyJWam723JvYFdHHakmZ236c4ST/c7fkydPSf9v7ZBpSK927dok2Y5ctsbmzVezCXKm+6WBkSjX/fffJ/0evWLn1kWUtvG4pr2AztoH+IJKNPnAtJOS6m1M/v/gAw/Gl7705bj//gdyD+fjKxkMbZKUMm6/+6zmR9/61r/HIYcMTMKPb0POIUX79KnUW2bjdNR7+Vb34O/tRda0cpjQKnWCPdJ5a2s/Yf/mbGzGS4+QuGyS70JCmh/9pD9+ImcRgIg6UZvFh9BN10nS88IL0w75K74Feet/7Fxk6lHHHJ3679rskH7b+7///e/nWrFDem0fRUybF30rzd2sBR9H1/katoOk9B6vOQSwRubvi3zprr2bjcyYPjMPVTzwjH539I66yn1y32IX7i9zggz33LNfXouN8H1kOXTosPRJ9nqyNy9+CelJz/hltuf91s31+AT7P0LZGvlbPWHkrvn7PH/geYke0Cd2a82thznSM/tQpVHT2pQRv4gIbd2mTZKiDonnLZi/kxQVPZrkZaOGKQukaEaO7ogSzVrzWyu16Uv5k1IWhl37fyn1k+9p2CC/a5s0SX+EFFVTVCQoUrQ0WvowKfrP6fP1kqrdHnff9asqH/DRcKH6jqoEqhL4XyyBqhP8X7y41alVJVCVwEdL4KNI0frbt0XDBvWz0ZKu8yJF1RRt26Z11hQVKZpkZkhDqoBSJKgoKwAPEPO3h1tkT/lCMCBEP0yKlgL6mdGU5Gnler5vvfUXMXjw0Bg4cM9Mf9do6be//U28Nvjl+N53r88Hd0AEAABwACCRIoCah34P+8YCtAI/Hu4BD1GUwABQhwhwHSBD6hvwJEKm1BdF+In+QKT5vBqClfpc05MkNccC6m6//Z4477wz8kEe+QGcAf0IGoRLJSp1VVx44fl5fQBafcxRI9/N1HlplvMWrooTjzs0x+C9zzzzdBx62MEpW9GEQMqbbw5JMhiwQ95JZQYGAUpAxr0AaySfuQNkiIXs+L58eZLGIlcAIe8B/pAtAJPfgVdzIEOviX4FuACyjh07pcyMHXgGaBAo5ui6ZGSeQCtwBpghCY1XxOCgU06Nd8eOT6Ju6rT34uqrro5lS5dm9NuYMe8mOfadb387pkyaFDNnzMgIZDImcyndZK7Lt07VAH0hNY0f4Ebimpsxlo7CCATrD1Qbp6geZDIQiIxAkCISgFBEjDUjT4C3RNn6SV/M4/U3X8/7IkKRI82atojx4ydkajx9Ls1Qpk2bms11Br/2Slx66SVJKEirFSn6wAMPxtlnn5Vp8yJF1ZDTfOaggw5MIgEZKqJLd/Puu/dMfevUqXM89NBf4rLLPhVdunbeeaCANLaWSCakCkIAqUdWSAQEg9cyYqxeTaxdvylJUeTU/HnzMiJp+rRZ0a5d82z4tEffPjkutQMnTZyQZB6wznaA+dEjRydRV1JYS8Qu0E8nAHEHEcZEhkhRemAsXt/vgP1zHfwP4aAhB3mLgEPU+C5p5GyVLSFXESjkTsb0ge4D4Qgcc7U+Xvce10OeWGfEgWiuSnp/03h31Oj4/e//GFdeeUWSDdYd6Ys8UCaADiBklDZYtXpltGvbLoaPGB7du++eOv7wI4+m3VpzUYqnnnJ6PPjgQ0kYl4hcY5YGe8wxR8e06e+lLSsP4SAHKUpmpZlNqadIF60JP0Rf2V/azKBBOwlo91fjtbZpk6hXvyYmTp4cd93961i2fEX6zkWLV0Xnzm3jiMMPz4MGpOjzzz0be++1V6bQr12zOjrsKDtRIkX5BQcYiCl2wHfwpX7yfYg7hIX1RcojzOk4Utg12I/O6lde+dk8KPLZ119/I21QVDfdo5d8jUhDxKXDHu9DJolGtL5IG2vAf5uneyGLfbFv8rDGbJFuLVu2NNPa+YUmzZpm+i4SVqf5H/7wP6N//31ic922GDz49ahXT03B+pnOP3vunLymuYrMFjmmzMBPfvyf0bS2Nnbr0D7++IffRfdu3fIQsE/vXnkP0cRssnGTZtG6Tds8DEKC2UtWLF+R+sA/Iqfpufmz90p935rUaTWDu3XrHBs3bcjP0xc+U+Qwws572DN/zY+ReTaI6tQpidAbbrgh7QHRR2ZkL+LWoSDiUNSmAyf2Ro+NwaEWeSpLoOyBhmAiRXUn1zmcDXqvCFF2yZ/z97IzpH3bX5CY9tnnnvt7HHP0kXHSSSfmOK1LhRTvl+tlnF7nJ9kxfXdQYS/mk4zTT0QhMk9dS2tp/zVfes+vO+gqezaS1d5Gb8iqpF3TW4dl7ksnSnMk4+frrIsDTHOie8ZKny/6+MfyOcXeyLbsEyJF7fH2ZbpqruYhpZ5s6D9SkNz5PeOxLnwKPTrnnHNyz/T84Xd7IN9j/ohW17QuTZs2i5kz308SffKUyWkbfAF5kolyKz16dM+Mln322TvnxCe7Fl1weKyskGcFOsb+XJvf8Ld72AfYrm+fQUI7COUH+WC/W0+Epj3dPCvPapWHMLIxfvcupYbogwh89uWaatLSR+vBByNF69WvnyTytBnTcx+m0yV9XmS7NWpY0yBtuPIMGDtrQRcCtBL9WYkqLd+lvrD5NGnaJOrX1I8GDR00KZ3RIA8+yGXZ8pXxzvCR2X3+/xUp6rm01BS9847bqnzAR8OF6juqEqhK4H+xBKpO8H/x4lanVpVAVQIfLYGPIkUb1IskRTduWPvfSNH27domKbp1y45C+PUr96o80EqrXJsP1FLPPHx6wP0wKYpE9TBciRIoHei9xwPw9tgu9zMUzW+YD/pI0VdeeTMGDtwruxIjRUWKPv7YY3HeuWfmw3yJXvIg7eHfg76HaBFyHvyBLQADAQYwACEAGoANfJcmHgATMspnkSml8QmionRUr3R63ZikjFRpP13ffYASIMGXOmWAmKjFkiKIrKkQCG/HlVdenhFQogZFXiBFp06dFkuXLs8UaqBv2YqNceH5p2a6fdNmtVlbFGBCNiIgABRzR/4gUN2vdIIu6dIAozF5XyFRS0dZKXYAEbDodwDUXDU6Qgqal/UTFSJlsBAjQB0ZI4MAKYAfCB0y5O0YNKhSo1E6nXGqW+qaiINSB69X7z6xcPHSJM4QOHv07RaLFi7MyC1ECcC2Yf16ypGNloYMeTPXFekl0pJs1LV0H/NCLAClxilKhuyBZJFJ1qUQwF631n/9618TsAG6dAIRgDT0XiQNAC76yPobizUDJOmXMdCNkaNHJsDWcKply1bRtEnzjCDWLb40AqnUe1uY3cf/9uQTSYqOHj0q9b59u05x0023xg03fCvn1HeP3lmrT4f3448/Ltdy7tx5me6LaGvTul2m50u9RAy0bNk8Djn04NQha+QbiLdu1ok8kBPG6v2IZiRDRirtf2C8MviN2LS5UqpgwvjxGSE6Y/qMaNWq+Y6u3D+Pp59+Ki679DPx/HN/jy5dOscZZ5wet912W5x33vnxwH0PZEQROycnoN7/EJgIeT6AzJCcADpij24aI0LhpEEnJ3lA/uYqCpuNsSHrSK/Yb0kDNXZzEUFZ0rORZz7zrW99K0l/hAB7tO5ITkQbvfEeEcTS9a0nUD982DvZxA3BZPyf/exnM0q5Qv6sSnJd4xvrt2BhRZeQEgMG7JNz/eGP/jNOPfW0jJaaPXtOfP5zV8eXv3xt9OzZa2eKO8JFZOk3vvH1GD5iWIwfPy5++MMfJGm4fGnlAAcBw86Mix0jlhziGC975Fez5MQ556Q8yYNtn3jiCdGydauo27I1Xn3ttbjl57dl7TwRvxs2bkxd/dhFFyXp3qF923jh+eeiW5cu0aP77jFq5MjYrWPHtAXX4muRMXQJ6WOe1gpRS97031qTrQizO++8I1q0aJ7vFc1sXGxQrWX6aszWC3loXTRm43fpJCJVXV0EtVIE11xzTepgWSv25b10l04jxxAfyntYUzKjP6XzuyhREbjKUNRvUBMbNm5I0nvj5s3x5N+eijFjxmcU2fz5C2PGjFlRW9s0/9+5W9do1759EooNG9TEpz75ifjbX5+Ivn16xw3f/W6SpG++8Xrs0ad3psw3btQwS0toxiVStEPHLtGla9ecHxkuWbwk7rzzriTJEMX4HhHuiEk6otboypVro2XLpllTtbYWuVObOm0dHMpJN7dPsRfrwV+TI1KTTSOf3n57ZPz0pz/KCER/sy8HAg6xEITWDbHKL7oe3RdNTr4ldf+Rh/n6M9J3IQ6Rr6UxH50txBr/9eMf/zjrvvLdfKu5Tp48Kfr07pmRoqWOKRtCriLW3c/r/L69AdHJpq0tX+tgg+80RzbmwIR+s2ufJzO/Ix9LFKb3ui5527vLARebsX/xb3xLJcLy7Yxa9V5+SOMfRCw50ivXHXTqKalHPmcNvJeuK6uCOOR76LTXkXzI+tJ8yBjppj3GNZCFbAQxyBYcKtpX3c/nS9kaYyNHkerW6qtfrYyLDiJmlVkRHUr/+Zm//vWJnYdEyngMeWtI7mXNm7WIoUPfzn2hHMqaJ9/rs3ynvddewJb5E+vmdevrYND4+V6ErfmXWtB8NwLbPlEi/dmnuZM1v6LJIznKVqHvXlNXnT3oCK/cwNTp03KP5TcQpXyHRkt8g0hRayhjyBf/42C7HDpaR7L3s0SQlmae3qfshaQikeGFFBUJ6vlx+YpVMWr0mOw+/8+kqCyL0mipRIpWu89/NFaovqMqgaoE/ndLoEqK/u9e3+rsqhKoSuAjJPD/hRTVfb5u84adpGjzpo13Ropu3FCp+VS/phLRWYnuqqTPF8KxRIoCk4U4zXT77duz86iHWMRaIXVKpKi6TyX64ec/vzVefnlIDBzYL0lRNex+/et74o3XX41rrr4qI0GAPQ/WgCPQDuhI5wUURFwBUx7+AUDkAxCDEAUAAAREDCAkWs3fJZUM8AQ2vRdwATpcE/hHmiFVAA5gHXEBoJaUPEDDewEjX4hWIER0JBA/YMDe+f9Vq1ZniuXyZSujV6/eGf0BQLi3cYkQUePua1//ShI0ZImUefLJp3KulfFUxobsBCIB65IqDmyVzvFAKrAK3ALP5ATsGCvQ53oidgBkoJB8rKtxAII+i9hQ29LrIq4QOkAfOYjaA+iBXKDJtc1bB1ryB+hEFGm0NHHye3mtTZs3RqeOnbKIgu7PCbj79IkB++wTzz79dBx04IE5ZwSaZg7PP1+JWkM0lMgg9ycHQAq5iSwGlkqUCQAuUgqQdk8RQdIbAe1Cihq765AjUlR0DKCf9U0bN06doGN0CLgdN2Fc6pJI0a5duyVpKUpUdCeiEFnvc4gD30Pf1mG5Vyxfrq6neo9t46VXh8W/f++rCX41WpI6LxKRftABxLdmHJdeelmMGzshI++Qosb52GOPxJevrYBw8zYPcyATNmH+ADgi2JzJxXyB9S7dusdrb7yVzSn8rXQBW129am3U1tYk8X7gAfsnSXjIwQfG/Hlzo7a2cTaAYidKF7z5+ptJpiBQAHzkFT0spKb1KJHGdJJOWX8+AzA/7oTjkxD0GoIdOUJm7MXckQn0Ub1BayV10zqKrDRn6wG8G4+at6VWHlIAmKZDCCFrZT3Hjp0aN9zw9STTRPItWbQ47rnnd3HeeWclsWCdRRwi9x1KIADIbsqUybFk6eIkKxEMiFPnBjgAACAASURBVHvjuuvue+Lcc8/LgwwkW5/ee8TDDz+S3df5M/aB6EIennnmGTFh4ri8rqhRa7F2daWDNlslHwcm7mncbJBs6LG1o4cizvkhr/scUrRp82axYeOmGPz663HrL27LhNBu3bonMcH+PvPpT2dDrgY19WPG9GlR26hRdOq4W9bObNGyZUyfPiPvS5Z8gZ+ITuvI1kVw8mvWlNzYMwIaMfjaa6+mv3QggICx/ppOIUzYEOLr5JMH7ajvrOFYXeqKexx33LE70o775RyR9uWAgh4j0IzL+0tJEvNG3PDH/s9PV0jWPhnBqUFZ1I9Ytnx51kpt2659krF33nFPrFu/Kdq1I9PXYvHiZVlbtGmL5rFi5Yo8dDnrzDPygGL3bu1jwfylcd65p8QnPvaxWDBvbmzeuCGjRse8OzrXT7S0Tvb999k3Fi9Zkr6oSW2TjLoUbfniiy+lPESF8n30EQmPwDJ2ZNNTTz0ZmzdviJatWqQO+0IukQWdRUaXJkCiZHXxJk/+ywGCvc36WI9Sw9l+xIeT/R/+8FBcfPEFeWjE19PtZ599NU477bj0FaNHaVLWO+bNm5/rUcoUlPvaw0QMu4dDApGnZG5e7GD48DFx0IH949Of/lTqjWhAhwgiMkv5GYdgIin5Itezl/CLZGAvQZaZK1124Ga/4i/Zg71JtCx5Iob5XPthqdPN1vkNryMm6SnymKwRpMV2ycMcEJ0yHegxPbU/9erTO21UxG3ZF3zOe5Gq5Mh/2jdE39q/HJqRh/1DdKu1p598Llu3zyFz+WERp2TNt7kHHedryVvZGT78sssuz0MO68jnihQth4eeo4YPrzxnkLk9Ycp7U9L3dNytUxLwAwYMTF/iWvw9mZX0c/ckW88bXkM0ky879JxCrsZvfshT8vRecnY/cyI7vtHezueSS9Ys3qa52JT0o3SCn3e41LVbt1i3fn023FLGAilqzZCifOKHGy1lY87t2ysk6Y6axuygNFQyNnMqUaP+V5ovqSe6TSZTo0Y7XmuYjZQcMK9YuTreHTPu/6op+s/p86XRUjV9vgqVqhKoSmBXl0CVFN3VNaA6/6oEdnEJfBQpuq1uc9YULY2Wjj/2mJ2NlqQTNm5UW0lhi3/UgxK1g1wpD68fJkVLOrw6atC7KAHkUBKiW1TH256d54FJ1600bqrJmqIvvfR2DBzYK/7jP36QoEOk0tC33kxSFODyQI+EAShKSq3IE6AJ2AYAPNwjXDzEA5xAn5pgHsKREMgV5ETpGo/sQ0YAa4UoFOWEmAD+ASzkLXAORAA2JXUZ6PKa6xuPMQKEfgfcZs+aHRdccH6CpxdefCFJW52TyaNRw8ZJtKjHZ07m0Lx50zj7rDNi8hTdvTcnuEE+SGM2F+AFief9SCD3R6IA1IBdJXWzfgI9/wNsSrqu+Vdql47IMZMRoGV+ZOC9wKL5uRdwrLHMurXIuAqoB/6tAfIJCQvgI1qBNWAQUPUTiYjcGrjffrF2/YZMq1UG4LOfvTyGv1PpvC0dduPGDXHC8cfHk3/7W+zWvv3OBjDWAggmT2ARwSoiyNoaPxCovp9al2SBNAFEATPAHuGDMBNJhdBB5gGudAGoL005gGlEQYnc4yqsZYkYRYIPHzki1xQ4RA6rCSudEKgULYhAE9lLvzVx+e3v7o0vf/lLqY+idmJ7Tdx440/jW9/6Zs65a7cu2cwFcWpMyAwEkVINIjOffuqZjFAbOHDfJCs1bvra176a77W2gC6yARHyzjvDU2Z+F5V09FFHx4wZMxPcii7ToXfdxk2xZu36BLvNmjbJVHnkM/2++qrPZ4Tj4489Guecc3aMHjUy1wRoF2V10EEH53qeefoZKRM6VVLBESElahXY9UU3kCXsC9idMXNmnH7G6bl+paM20E5fkRbWjv275s9+9rOdhKl1Mkf6zE5dl82LhqYTlXqhbVMf2Lx6eUgEa/Too3+LH/7whry/bvGiYn91+11xxRWXJqHKBnSap6P8GF1OgnzUiCxpgBhhZ1Lru/fokfV/2YtDjDVr1sWhhxwWv/zl7ZlST/+RQeYyffq0uPjij8fKVSuiS5dOmaqtDu38ufNTH5F9rsN30Bk+BrmBeEEcIeIRRfSRDpI/37bvfgOjcW1tKEw5YeKkbNC2fOXKiO31k6zzuW98/etx5JGHR21jqaXbs/O85kH0AIGA/HRQwkbcG3nGvzqAQN4ggKwbX4BQJ2/ktWhnpQaQSZs2bU6Su5TreOmll3MuxmoM/Bg/UEgOusqGTzllUMqVD0F+IcLpojFsrqtLXSkkichqfsfc+ZpTTz0l9xg+QxkB8mJDLVu3zPVBwvhu0aJ1vPXWsEydnz1rbixavDTq6rZmHdb1dZtj/caNWU5Ak7eli5dkBkSL5s1imijN446JC88/P4YOeSN269Au/9e2beuMGDW+Xn33yCZbdMfPmTNmpYzo1u9//4ckepDl5Mmv0Ff+gn08+/dncz72RzKyv7B3Ppx90hu+yzqJkue/kNPsQRSinxpFbdxx8MGn8Oc+6xoiHvl/9kB36JRoTT6T7/r7s39PUtS6sSWvk6v3IXDZNr/ukMIaswXjRYzbXzTKUlMU2e891o7PFJlaGt3Z25C8xmYf5xP4d9cxJtcv0Yylpij94ofZri866XfvIx+6Zw/iw10bEembPbim1+1ZMgH4Cnpmfa644orcF9h4iT7X6I3vLGQr/1EOH8yfX6ODt956ax66sAc6jQAWEcs3I2PNi69C8JKtQxX34i+83yEOGVcOSFrsrCvqUO/0007PCOgWLVtkeRKkcklnV3ajyIX9leZv7MP9Hn308YxU5w/nzl0SxxxzaNYeRbp7PjA++kb/6IN9mZ9xqOg1mRb8rHWyP/udnppPSa0nE88rZE0/yMee4vOeAehCqQX8zW9+Mxstbd22La6+5uqYO29eRs7SXYc1dVvq0iY9b9SvVz8a1DTIg/HyrJf15rPZ5vb8Zj+FFDUf77O+/ufQY8vWLVlT1GcaNaqNLVu3py8SKTpmLCJ6enafr19TIUz/uft8NVJ0FwdA1elXJVCVwE4JVEnRqjJUJVCVwC4tgc985gosZNZ78pC9/UO/+3X7lrqo0UcptkaTxg0CKbpb+zZJoKjHVC8qp/9IUQ+wwJ00eRENHmYrKbCVLvQiSD3MZipUve35QLwNIbqlQor+o5ZVZSy+C4hGikgZ3GeffnHddddFw4aNMn0ewD/3nLPzYRmxArAhWQBGQEGjJA/5yDxAEdHnf8C01FTgFOgAMqSeew2gcF8gDFEJsCDakAbSwH0GYH3qqacTiOs87EEdWQf0IBjM0+cQHkCqsSHsknxq1iwB8JLFS+OIw45MQLFy1fI46eQTo1mLZjFt+ox4992xsbluazRv1ipr1CEUdI/+/Ocuj/nz5kSjxvUzkubllwbH8cefkLJG1gBkSA7A3BeyUBSPGnIAG1lI5ffeOR98EEcdfVQCWKDWXJEz5gEoAqYAD4LUut51110xZMio6NFDs5+NGdn6/szF0bBhZCSa6B9yQaYAhYArUFkIARF3gCai1NoAT1OyK3S9GDl6Upx0wqHRpnWrjMrbsHFd1mGcO+eDWLpkSRypaceIkXH00cfsaOgxJIk7KbjILiDXetEh45eOCLh6DQglHwDZ+tMD+oLoAdYAbfrgdWtUomsKAVQiF611IUVF05jH+7Nn5/hFD6nzuXzZ8oxsK6UVvO7+UmjJcdLkSXH66aclEUEnER5PPfVcHHfckTs6V++R4JncEHuuxTZE/EmPZYnmZz1EDk+aPD4+97krE7RKC/Rz6nvT4s9//ku+RwTfc8+9Ge3aNYl64aChJg488KAk8GbPmZNknjRrRMi0qZqsVEgPOnrttV/OqDjp86LSJk4YH41rGyUphnyg26+//trOmoHWFuGA8KabZA88A7P0vjRXQVjQHzI/8IAD47XBg9NmECf0TaQzIG/8Pg/II4HKAYb3ighbgfyrFxn9JHIOeYkItdbs1xoj5kpquvUcOnR4fP7zV+T1dQ8f/OrgeOaZZ5N4RMaa58qVK6LDbh1SFnyJec6fPy+b7CA56APSzTogqRBLxrl2rcYv+8djjz6RpCi9Kmm1u+/eLc46+4yYO/eDPNwgb3Y674N5eajhmuRTKT8xJMlFa45oZlN8D1IKQcOXsh+RWIcdcVjqn6hHhPdtt90eCxYsivXrNiRpt2HDlvjkxRfG5VdcFvXqbc9axEhvdTMRUggE/omfdg/EiftZB+uBBOEvRZIZkzVGjvBn/L05HH64TvF16QPpunHzKfTYPMndGPv33ztlTL8qDavGRe/ePaN1q1a5Tn/4wx/Tn0pn33//A9I/WSfpsXwNwqZL1y6xdEf95NrGjePM009LvazUPey5kygpzf2U+Ni4cXPUr9cwZs/+IH59z2+yhm7q/ebN0blnz9gS29NupfO2ad0mYtv2WL9mbaxcsSJ6dt89Bu7TPz6YMysuuvC8GDdmVDZjuuCC82LuvLnRtkO76NGzR8yZPTcaN24SY8aMy47iDrZEdEtN33vvfXaUEnBItE+WC0Bw/f2556NHj14xcdKUtHeENdkhdn2Rpb2IrJBYIrLpORsfNWZKnHvmiXk4NnduhYwu0aB+lnIZ9NqBHX9jTcmfrMmVDQ0cMDD3LH7G+lunhQsXZXq7sTu44TMHDTol3298xirKUaTrwQftHwccsF/avHspCaER4r333ps+gN7QWf7SPuCr+D33Lc2lfNa+gYiz15bo0VJPmL4h58xDxDjdpGMOGNlYiTJHrNNr9+YzEPp8jQhPB2DG5fr03f5MpmzXvfkucmBziE4EMlvwXqQhUpRPpvPGYI+xRvYQfsea3n333emH2I390/q5PtLV2P1Oznyfz5GFutjkNHLkiCQmS2Ms97FnmKd1qERS1k9ikbzad9gtHnvs8Two8T9Rq3ymUhSi+Y2tEqFcqbXr2YaeeO/ixYvSPyPCly9fkT6gZMOUtHu1lPlQOkMv+F2+lKzZojk7bOvSpWuS9/Z7dVdbtmoVjRo3jm9+65sx5b33smxBNmbSWX7H86U10XW+aZNmO1ps/uMxvBCjXnFfsiInNm7PtwYIdiUyEKN1O7rWI0XVFHUI4aDvzSFDY+LE96Jp8xZZUqRuy7YsoeFwRWYSWVZKOm2Pu++8vcoH7NJIqDr5qgSqEqg6waoOVCVQlcAuLYGPIkV1n69fD29aIUU1WiqkaP16kRGNheT0oFopjL81OzcDyZXokC1JEhZSNFOm6m2Pmvo1lejQbcpGVojREiFQFqX8rb7l0KEjY//9985mEkibCim6IK76/Od2Ng0CvhB+iEsRfkANYACYI70QXh7+PewDTUhTESWup3OqumlAn2+EFoCDVATOEKdIA4BR9IlmGoDUq68OTjLSdYEGPwF/oMa9gaqxYydlUxzgDEHke8A++8aVl6phOCLGjn83pk6fEhs3b4ievXvH6HfHxprV62P16i3RonmTaNigQfTo3i2+cM3nYsF8RFxdAsIRI96N3XbrlIABeEF+Al4Am7kicQEuxBJ5iFgBmEtjqi7duiYwRXZI+/MZoMwaIWesocgSxG2pjQaoANYLFiyMTRs1l1gfS5ZviD16d05QCxAiXkXdivBB+CCXyL+k/Zpzz169M4V746aNMXnyxCQLlGoYNOikeO31V7M5DILi+eeei3M0kHr1tSRxpJG7TrnX/fffl4C3vAb0AohIWPO0ttbb/YFmukEvRYpaf4CV/HyO7vgMEF4ipNSgBAjNu5J23TGBoWYyTz39dPTdY48E8eSDBALYzc/9fNY6IZlFMrkn2VgrKb9k/4UvfCNuueUHCf58sQO6h3TzPmQA+ZcO05XGMsuiVasWcelln47OnTsmqNXoCelJt1555dWYPWtOkklDhgyNTZt0um8UzZq1SDJQmjeCnL0oXYD4khap4/ya9duiRdN6SX6JXEISDBw4IMkHJCkSCEGCtEbOaQiF3PU+RLTILjoGNBtnaXTGRkp0GBBtnINOqtQULdHb5GxMpRu6dQHclb9AftJH+klfkW5iyxEG1hXw9j/RmXTDWpI5MsBP7zFeqd/kTpeM7/rv3RxfufaKJAmQEur50XndwdkAH4DAU2OUjSAn1a488KAD47/+678y0kvEtsjggw46JG766c1x+eVXZAo1Oxk8+NU8GPrFL2+Nxx9/NKNvTzjh+IwUHTd2XHzluq9mbU33FNFKR+gf4uq+++7LVF7jdHjjkIN9KSGi/mrvvr2TMGjRomUScTff9LN48aWh0aJ5TZJgyCprIkqZT16xclmS6Uo5VEiTprkO5FGi8qwFv0mnkWD0l9+jD6VeMR9Ymqghfugu8pu/o7uVMbVIsoQe8OPWhP9DnrATuqZ5FxJ699275x6AcM8auv32jFWrV8fuSKk2bWLjBmUrGkXdjqhK5I9IxZbNmsWll3w6yekVK5bHscdpALMia1qzV2u8z94DY/Lk96Jhg8bx5JNPx1/+8kiSuB1EeM+eHdvqR7Rr0y5aNG8RjRo0irlz5kaDejVJkiql0LS2YbRr0yp279Y5Tjv15Jj7wazov1e/GLjvgNhab0vq95Ily6Jd291i0qT3YuKEyTF9+swYOXJUNGvWPOWCULv55puiY8cOcckln4n3358Zw0eMihUr1yaZyj/47LHHHpm+BTlPz8h4330Hpt5/+9vfSl22l1nXu+66M2bPmhGbN29MPZN+jiyTVcCv3X777WnX9i1kJb2nr/Yn64Rso0N8pb0B0WcvFFEuJXr48BG5J2rC9MUvfimjliuHes3jyCOPij/+8ffRvFltnHTSCUn4sVOfZyOa3yH4+S2kLv/kCzHqAMtrbItc+B16z2ciNOkGG0CmIvGQl+VAhE82J9ejL3w8whJJJ3LTe/lHvsJclVpxyEKXEZ2eI+zHvu2FpV42XyHS3D5BFubNXyAc+RfR5vZQ/+ff2ALSE3GKWHVYZk+x55Gj54eSiWDO1tJ76L7DrdJ4zut03hjnz5dJ0jZJv6lTp8cRRxyW4+NrjYPNIVRLsy32/tObbsoanmWvsKaf/eyVSQqrP2qs7MAhNftwbffjx73ukJG/tX72K37X88OH142+VTIh9kw9pXtsXPkU2QLmYu3MVw3x/fbfP9p36BBf/NIX480hQ3INkiiuq8vGSA456HPDBg1j65atGTFamuqVn+VQvJS+oXdsoRyyes703FDTQOmmSgRyTY3obSVLamL1mnXx1tBhGSmKFBUhihQtjZj+Gylab3vcc2e1+/wuDYSqk69KoCqB/+uAqiqSqgSqEqhKYJeSwEeRohotFVK0tlHNTlK0aZPajBStqd8gAS+Ss6RAOXkvzZWQa3735WTee70mstTD8Ja6rVEJT1VaSoJVhSAtZGipE6p5y+DBb8eAAX2z+zygoabolMmT49Of+mSSJCWaDmEJFAA6xoQcAMCAClE0iBcEhM/4HYAHbBGKQBMgBsAAW6IngRIAX+SEB38ADuGpCzjyQKqhCDL3LBFrCCREjv8DHIAV0IToADiAi7Zt2sU5Z54b06dNj1VrVsSrr70SW7bVxUmDBsUzzz4XH8yZH5s2bY2WLVrHqpWrokH9enHB+WfF1KkTY/v2TdkpfObMObHHHnsmyH3iiRfjyis/noAN4DN+UTtAJ0An4gdgln5YooOOOOrIjCQCBAFpIA8hgwgBMIEyIBUgRgADb8AiEkytyy112zJqCFEIkPkCWCo1x7alnEvKm1ROxI5rI9Batmod8xcuiZatWsb69Wvjk5+8OF55+cVo1qxJLFm6KIHcccccGy+rt6gMwXK1CJG0eyZZSIaV5kmDE+i7H0AHEAOsgKIomUoKa5ME7e6L+DIm61MacSB1vB/4AwJLsy36Aehbc+QG+QGmQOCnP/2ZmDR5ctZlBHRLCru1t+buaZzWHQh3TeBcnTl6iHBB1t1yy89SJnTENVwLCYD4KdFf1iubIU2YkOMTadOrV4/4wQ+/H1u31iUQRIwBjr40e3rj9Tdj1Kh3Y/nyNeEAw1mEBk7HHacbdE28M2x41qdt1bpS447NIbgHDtw7r4MwQZ797ne/zXFOmzY1a7ghN6UwWy96IQqSjTlkEG1N79gC8o6tmwd7IsPStAy5jCy74Lzzcx2AZv9DRiBwrJE1sabsji4C5WybHOg0Oa/bsD7liuxEapC1NQf+kb7sl7+gewgl64Y8QiIBxgio6677Stx8880pa3qk0ZU5si/zdP+hQ9/KqGTEAWJGFGmfvn2y1um+A/fN2rZSxAcO3C/uvuueOOYYKcNjkqzRUEf3+p/d8l8xYcK4jExSO3Ds2HExauSouPCCi9J2kJEII6Q6v4GoNO+rrroqdQ8xifRCENx4443prw457JAdze22J2n4+9/9MR5//IlM30ai821k+ZWvXJfEbN2WTdn1vZK2XhqObMt7kR2yw7optyHlGImDoOArpcEqP8Hm+Bj/4wfJyvh885PuWeoWIj+sB7uh33TMuri3VOAtdZszchVJ6QCF3yC3Jk2bRe8+fWJT1mBunqSHqOeFiyu1C/l6jcnu/8Mf4oTjj4t+/fZIvVOLt3uP3bNhmM/Q53ZtO8Tq1UjaVjF+3MT4wQ9+lAcIPfv2iSnvz8yIUTa9tU7ZkkZRt6kumtY2iU0bNka7tm3j/ZkzolXL5rGlbmN86YvXxPRp70WnTrvFoYcdHB06tk2ZrVy5OusJL1++KqNGX3/9zWxAo9QFGYimdeiTdYN790rSdq/++8Swd0Zl9Df7L5HAdMAa00cRynwCO+XDEff2JwdAF154QSxbuiiWLFm0s6QHv+w9bIU8HAB5v4M9umu9kNj8GnugGwhGB0PWjL327tU760UraVLKUJxyyqnx978/H+3bt81yMUqFjBo1IrZvq4vzzz83/V0h/+gDO+VP6b99t0QWsml7iv2iZF2U0ioOzvgKY2eXyHzvs5eJqvRZPsOhEmKudIxn0/YkryPH+V1z5I/YC5/u/dL6HRC6P/9kL2Bb9JOftv/5nc0rvcLHsEMyVfPTHk+2pea08bqH0gIlS8JYS6aF+bkPuSJV6Tz9f/Ot8XHYIXumXtivyqGjMSOF+QF7Mt/l75I+Ty/IoFLPuXs2m/zO9ddnTU3+jN3aJw499JCUI3unO+yK73Kww26Mye/ef+ihlbWyr1TqKa/KAxhztN/TB2Oxf9Eff/O1bND99913v3x28nxlnKJUO3bqFK1at47v//v3Y9To0UmKIrKRokjMD5OiGmrKN+Jj/tVXeSY0b3uUfbuSFVGTEbOb6zZH02bNcr4NGzaOdes3pj2tXbchu8+PGzfpfyRFs859lRTdpTBPdbJVCVQl8K8lUI0UrWpGVQJVCezSEvgoUrT+duTlPyJFjz36qIwURYoiWurXq6k80HrPjgdbD5qlqdL/ixTdtr0SIVC3eUum4JfIgH8mRT38eghW0+u55wbHXnv13EmKipSZNnVqfOyiC5NIQo4gc4AkYMprIm6AGmQe8FGiCYFCAKLUrCtNdZAcCCDABNDSjRrBBvABPr/61a/y/4DDiBEjMxoGeET6iFoBPo3Z/Qt5OGvWnDj22KMTPCC0SmqwNOezTj87o6dqmzSK2qaNo88evWPvAQPi1/f+Noa/Mypqa5tnR/Oli5dm9+grr7gkFi36IDp1bBv99twj3npreEZrAD8IKgCtkJj33vtg/OhH30mgJ3oHYCQTKYWIiYzCO/qoBMoIU6QSYIOQA+wAOSDEZ80LsLQWIr4APYQDIkBdRYQjwnjdOjXpeuTnkCYIJeAP6VPqRorItEZdunaL2qYtYv6C+TF69Lj48Y+/H+/PnJ5ge9/9pOq9HBeef0GmzzeprY1xY8dnKuratet2NsFCoowZ826Ox7iAaeSbewPV1h2gKs23EEtAOxCl6UZJYQTygHeElzVC+iALAFHXFEFjXUuqMYB2xBFHxovq4vXvv5M4J3vvcQ26RS8ATvoGZCL8kEruB7QCoggzpAxiopI+uyxBqN8B1tKBl4ytJSCOfBJ5/f1/vz5rMrZuXWmuUUmVbB7btmpSNC9uu+1XmQbbpXO3jCQUOXrRRR/L6LApU2ZEx47tUi+RlCI+RV/qMD906DvxqU99IsH0Sy+9mFGtW7dtTbBcCEeNcoBrpAvboH+iNYFmYyevEj0uGgkwRr4jgEQQIhgu/cwlO6Np2QG9oysIAjIByNkbvSRD8ijEIQC/as3qXDf6xP4K4Ub/EEsIACmtoi1FpL4/e2Vc9+VLcz2ljZLjz37+m7jskvPys3RU/UYEgEOcEoE6btzYJDOtHRlwdbt3372S3r579wTiUrL33ntA3H/fA1nzdebM99MOkKvSVU886YRYu1YU5Zo44ojDM7pUt/J9B+6XBGQhI40DgYiYJItCOir3gNAxdvaoG3aPXpUoZHNByj739xey0RPSG6GAoLQ2N9zwvfTJjRpLs30go2DZOZ0oUZ5shDxKdLW1s250GLGEJBcBaB34VWtpHGog+hw94B/Yoi82SA9cn17xqXTHOlcas2yN1q1aZqrvqFGjcx3ZDoJ0/ISJcf4FF2SJBKSHvcIcdZZ3H++jp88+9XS8O3pU1hfV/OjPf/5TfPwTH0u9qxA3beKtIW9nY7ItW7bFwgVL4mc/u6XSvKxVq1i1YW0syyi/BnnAp0ZysybNsqxLTb1KjV71Q0XZLVq4NPr26RqnnXZKnDLo5Jg4aVyccOIxSXDqNL9yxeqYP39RLFq4JKOE+SnpxSLpjFctXkRu165dMtJYNNsrr4pyXJc24T2IXPJEFDrAoP8IXmuwdMX6aNOycfo1+o4A7tyJbi3MPY6fQnLSWbYmW8BhAB3wmrWZNu39uPzyz+RasFc1SN3DQRIC0f7YtEnTrPP8l788nL7BF19HnvYKDeVEGD766MNxxOGHCPPsWAAAIABJREFUJCnq0NI+gRQULVjS0Uu0cTko4mfYZDl0M057EkLSve2NoiLtx3SdjtpXRJ475ORX7VMISzrpWvyAwzz3L+ReyeogS4Q8X4A0LeUozBspjPyki/w+OxNl7mATAYpUdn+6ZGxf//rXM/KSnxUd6rmAzPlc5CUZIkL5fXrPx/LjpYGhe7IxY9c0i824l/V0UGPu1tHaGLNnCD7Qvm1fITNzLfWHRVffedddSTKWVHmkMfLd/nb++eflvoQwRcr/4Q+/z/Xk4/ggvyO4+R33s2/aq8nKc5v3+R/9YEfGxU+Zt8+yGX7GmK0hnfzOd76TUaIOCm+6+aZ4a+jQlFvW8d68OeopubSjLqjySaJFkaIfriX64QPySgRoxZaNpRyS86v2I9GizZo335HdUxsbNm7OOa3fsClJ0bFjJ+4kRUWR/sv0+Xrb49d33VHlA3ZpJFSdfFUCVQlUnWBVB6oSqEpgl5bA/19SVPp8h3ats6YoUrRBTcMKoanuqJqkWSh/647vSsRnSZ//qEjRf14In3VNYE4E5/PPvxz9++8R//Ef/5FgASn6zrBhcdqppyRoRJYgDAopA0QhkjzwA4al+zjA5CG/NF9yD5EiotxEhCARAAPADNACuADx0sQGqQg8SFFGFCCfgFjXdR2EjkgOr3mfz7mfzqyiDgElQHnIm2/FdV/6SoKcN4YMjp69e0TfPfpGQ913X341hr09Iho1ahoNahrF4oWLo98efeKSz1wc77zzZjRt0jBB8ZixE5IURXAap8ggwAsIBVKAPsANuDNfZBTwh/gAbBo0aphz9V6yMmfgC8GIhEHOAGuAEUKqNK5CkCIoe/Xsk+SouSNJgFQEFpDm/UAMQIfwAw5FDJXOwL1694lR746Ltu3axrJlS6JHj+6xccO6TAfduAmhNTDmzJodTZs0iXPPOSeeefrZbAyB9DNOIA3QfPjhvyRJQwdKkylztXbWnmwQNeYH0Hmv8QGwpeMw/RDtCHSL0PKe0o0c0KZX9NGcEORkJspm4qRJGanjM6W5hWsAj+btMwA3+QDlv//977PhhygnRFslInViAj4yRQ64TtaZVTMzItcMGYf0E02J5EM2I9a69+ia6diAY6XT+/YkRLdti0wdVqdR1JroL2SGCDAE3iOPPJoplAD+kuXr42MXnJGkLRKMvSJi6BGi6re//U18/OMfi5nvz0z9rtjR43HZZZdmOjy7QwggyOgZMsG8jYn+ALBAM/Dvf+YHdCOBPvmJi+MXv/hFEmci7kTDmQcbIXOEhbVAMLBLsijd5slwU10FKFsrZIRDilLbGBF39dVXZwo6e2R77iGNlt4gko1LB2fXdj9jfPHFF1JXkZmVmpmHZ6SeBljWwfovX74s+u/dPwmLY485NiZNmpzdyPv12yu+8+3rsymWZkPIc2n3hx12aFz52Sti7Nh3Q0dpJIVGberkfvbKzyWBhdxEHvidPI3Z2L2G/OfXEEZ0hR5JPd5jzz1SzhWCt2W88fqQuPXWX+a1yIPuGf93v3t9+uSmzWqTFJ03b252hUZqIFCK7yYDZJPXrJvxI2npPf/ooMR46AWClL4gUxC49ML7fbY0Q7HO7NS6le7S/LK1p7cb1q/LqFlRlebFV9LRJ596Oi7WOGv58ujcpUusX7c+ZSypgO6zDYcCG9aui4cefCDJe/4C2bN2XaWLN3+AKB4/bkJGR7dq1SaWLF4WDzzwUBJTNY0axpr1a7MEQ8sWrTLifca0mUmqzFuwLHp065zNlxxS0EmHD7PnLox9B/TNOtbNmtXGUUceEhs2rE0yddWqNTFv3oJ4b8rUeOqpZ7JMRSWyrWn6llGjRmZjvc6dO+VByJT3psbzLwyO9u3bpfxL+Ri+okJY1UsdLB3oEeTkTBfMzbUWL5qfRLv9yQFQqSWKtHMAxP8jIkt2ApKSPbkH3a40DJyQNimikFwG7DMg5fbQQ5VUdJ9XU5TtvPbaG7HPPntnHd1XXnkp9t9vQNY0FjWJfEO0sqGSEk9udMFPPphPYWv2GPuewwfzou/03v3oq8/bS+z9IsmRp2UepcwLXS0EIv9tL2aPxsEP8Sullrb98HOfq9gZnSzlPthzSWu3L/Lb9g5Rmnybg1SyFZ3puYP8EKd8nnHTa/srH8Qu+CE+rBxclKaFIintOe5t71IPmK6zJ/N1WGYtyIdvsm+5r33YZ+mP/YQ+2bt9xl549z33xJixY/P9JUMDmc730TP3cD+2JmKdftgH/Y88kd1sG3nK/9vX2Bby1f39bY72NPso31u60fMdaiebo2cP66SEgVrhDdQ2/cI12eyt1BRFisrPRIpWaopqslR/Z6Qoff/nNPp8345GfZUD9kpDK++TteB67lXZb/6RPi9SdOjb7/y39PlCivpQSZ93MOlAv0qK7tIwqDr5qgSqEkhkUP2qSqAqgaoEdmEJfBQpWmqK1q+37V82Wiqp7/VrKg+qlfR4TTc2Jsj1kO/vD9cU3VmDdEdN0QqJsy2/fX344dhrHooBnFdeeT322WfPTAkHMO655+544fkX48wzTk3gBYiI0ABMAD/gXrQFws/DtRRdETOi0QAQBA2A4AugLCl1iAcAANgBBAEqJCxwAJCWDtAIojPOODPBEcAHVIn8AEiAq/XrPcQrGxDRu3e3BJ2ACJALrEwYPymOOPSInO/MWdPjpEEnRuu2rbMr9+Qp0+L1197JBgmNGjaJpUuWxSEHHRCXXfrJeOWV56O2McKpa4wdNyFOP/2MHCcgiVQzNwRbSfUHaIBQBAZACigDShm9N+jkBMclVRDgkV6PUNFYifwARKQfgoYMCwmVREzzlvHEE39NOSI+gVfy9j6kMEIBgDQG1wIoASvjO/a4E6Jeg0pts9dfH5zERssWzeKrX70u3hwigmp1HHXEkTH0rbeiZYsWsXlTXUZktWrVOtcE+YKg1uyHnlkjJBrAj6AzV4ROqdVpfYC3Qooi2sjLZ6wZIG28QCLSx2dFKyGHgVDjrJA5LXNuorA0WqJvxgPAk1OJuHMthLKfomOBWqQ7gEsfyV/qecri2GPzukgB47EedMVauSfZGbfUTvM2xw4d2se27VIkm6UOKy3QcbdOMW+eercTY9as2TFmzNhYvWpNkgdIwD59+iY5CGBWyIrNUVtbL8E3+ympyaIKkW1SMUV/7TNg74yUpDfIOs2wrDmAjljwGj2qkD+j8hCArSAfyqEDssS16L77kPkln/5M1vH1eQQl4hhJg9wkIz7EvHVyFqGIwADCkRRsrKFGG3V1SdpbIzpAVubnenRAdJjXjM97EftkTR6up1kJIsWYEC5jx45JnW3RovnOGsJ0Ua1ROlSp6bo0jj7m6LQJzWp0YdbUZ889+8dPb7wtTj756KwpaV7KQFijc849O2uKSp8WqansxtT3psZpp56eZDN50RPkJ2IEoWzshRxC6Fgnr5u/KLiDDjko9c7aI/PUs7z11l/ktd176tQZcfLJJ8R1112bZGzrNi3j2WefSeKXH0UOkJl7Wye+ll64Jr2mg9acPBFYIuXclz/R/A7pihR10EEPrBffjAQrneRdv5REqTTyWZg+0L4gfV7Ep2Yto0eNjr332TsjbkeMHBWnnnZaNmexTpXota3xl0ceTh+PGDXmtatWxZN/+2sSlnwlG/tg7pwcCwKRnHr1lBa8Jo4//sRYu2Zd/PWvT8Z9992f3b4b1DaIjh13S9ltWL8pozuVIxk7Zny+5uuD+Yujc8f20bRZ01x3c9Th+0c//Pdo27ppzJs7J5sTabTGN40YPjKJdvrgGvYG9l2ph3li2pFo5Ma1TWLESDWhO6aPYNeuzd+SfSk9QM/5oUKa2bdmzFoQ5509KKa+NylrCyPBKyUGWqavZQsIQiSY1/gUpB3bnzRpTpx99glpPwg843J/9oVc69C+Q5aDWLx4Sfoye8JVV12dB0rG6HDF/xYsmBc9uneNU08dlP6WXdpHlQexJ/Kn/i7RxvTAt3WxnkhHRDoSkg55L3t1HXpvbHRJyrtIb3uyPYb+sZESCc6P2OvVlTZnfqs0/Cs+ygGK/7sWApie2KsdkPAdfGxJ+ye/0mjJ+/gGWQXWhd7SKWvKVozHfKwX3fZ+crQPkAGi0XODwyx66zOuL0PBehk3n0QubIq/9Bn3sF6lyRN/wIeZM5LU60pADHvnnVi3fn36uhUr1sTFF1+UkcgOJjVV43PpjihRNaDtWdZUxLJxOQigByUiHblcIsdLtD+5W0M2bAz8Mn2ZPHlKXH31Nenr7Wt8NJ8wcN99s/u8mqIODT9cU7TUAKXnSFHf2ZZ+R/mkDz/7+d09/7m+aHlc367efXYBRXJuiQYNGmXtUKVDkKJD3np7Z6Mlr/+rSNEs7VRNn9+FEVB16lUJVCVQJFAlRau6UJVAVQK7tAQ+ihQt6fNIUQ0ndJ/v2KFtRoo20Al1c6VeKPzogb/S3GJjEloeupEbwHjlhL9SNzQ70dfUywdih/3qipb6g/5fIr2Am9KR/uc//3kMGfJODBy4VzaMANrvvffXMWL48Ljg/PMSMJbu4AAgcIVsAiYAGcCvpG8jRYEKwAt4BPSQO+6H7BI9CAhI80QUIRxdHwDyO6BZqdm1JYE5cOI1ZJ/GOoiwUncSEQq0+RtgQioU4nbmjPfjyss+m/J6ZfDL0bdf79iybUvM+WBubNhYFxMnvBcbN2yJVq3axsL5C+LAA/aPz3/ushg96p3o2bNLkisvvPhygmpzBS7VGkScqEX429/eF2eddWqSOMaHEAaQgUpA11yOP/GEbEgBGInWISe1A5GConONH0GEzBQFZH3NGzGjppiaeQvmL0jipkTkSbuUbg0oAnHWFIgENJFQQCRA3KJl65g5+4Ns2DB8+Dtx9tlnxqKF8+OUU06OtetWxwMP3B8/+c8fx7C3386GWocecljKWtpx6XaL4JLaKkoVqCUH62w+/jaGQvR4nfwBZQQ+IIdURWianzlYd/qCFAZYpZQio8jPvJEGdBqIRFg++vhj0bt3n5yP6JrSbRixB0AibxCZ5I4MBHjpOpmIAqNHIlaRya5PvkhZBB4QTlbWD2Cmj6UJCH3UOKdN25apP9Kg16xeGx07do5Vq1bH0qXL44M5cxO80gcp9IgBgBehIHJoxYpVSWYZI1KjQoh2zLWtpKvvkzpx/wP3ZXqya9EPvyOKAW46gQQoUdRkS8bmWdK32SrbAcjdh+2Zp/GoGWtO7mlN6VqFMNM0qn7eE4FgrawP/XE/BIqIps1bKjUK6bYIXOtIZu5p/XxWHUzyQyYsWrwprv3ypbkGSglY79/+9uG48MJTk8wnj1mz3k8bFoloLAgbzXtGZ5r2qbnOiM5TThVV+mJ03K1jRtZV/MAB8dCDf8pae4sWLU6SRkS3a+kAP2zY0CSzdUrXqGze3HnZgRn5WCKKzYuvIBPEjfmZM3ISaeLbfBFthx5+aPogUVuIrPnzFiYhN3XqtCSG3h03Lc4966S46qrPp09u1bpFlkN45pmn8+BCmj+So9TnJfcS0YcIoZ+IbNfyjeyxDmQsRdq60E/1Guk4XSN762Ye7IGs+VZfxbcjoTSCWbd2TZYpEHWN2LFPbNiwMbZs3Rbddt89o0S3bd+etT5FkH75umvT9vgwttmxfYeYOWN6Rl2LNNfAiO5NnDQhD78Q9M2aNovZs+fEKaeclg2Ehrw5NGVkTY486rDkZBwkvPHG6Ojdu3P0Q4qOGx+rVksxbhqHHHZY6ubQt4fl+Pg963/sMUfGV669Jupt35Lytle4/rhx4+OOX92R66EOqrXja+0BCOBBg06O555/LsaNnxBLlizPCF+yQoIuW7EhvvG1f8s5VvR/+c5DHevsfWyd3mq89OormqBVamRaj0K+Sv/+5je/ufPAgmzV1hXtSPb2Ktd3AKYjO1uVwi39efOmzdlE0DwRk0rKfPnL16Z++iyfby0efvjPcfppg+Izn/nUznq3anT+6Ec/yj3FYQaf5cs+4H58It2mD3ykdTRusmHT9gg2KHLS4aP3+t2ezJ7No5CfpSQDmbiGAy7voWP2WHscHXFf71EKx7XoR8kUEMXIX/G5ZOcgjJ2Rn5IypRGTfdX+4TmhvNfzBhtBmroeP+93dsI/s1F2Yv3JwefNGblcIr75RfbnfuyIfrEZdmUP5hdE4TrUIjs6UJoi2ffvf+CBOPSww/JzDvzYtFrVbLa2tnH6dOshOtxzmEMXuiNq2e/9+++d+mVOfBu7dU8y5BNKw0n64XPIWr7b/5QP+va3v5Pj5ufsGe4ldV6TtOu/e328P2tW6mHub1LhG9RkZKd7Sp2vPAPKJpJd9N8PxgtBWurL/6M8U4VFRYpKx/dg6fO6z3+YFNVo6cM1Rf+n9Plqo6VdGgZVJ1+VQFUC1UjRqg5UJVCVwK4ugY8iRbdvqcuaokjRZk0aJSnaabd2O0nR7B6vszySs4EaU/V3djoFBJGSyJvsOO8xdnvlu6ZB/XwoFmmKWAUMgMICnAFzgLxEi4kUHTlydBxwwH75kC3aQVrvjOnT4+STTsz7ijBBJgFLyBzRSgA6EgFIKBGKCC8Aw4O8iDtEi2/ATISe1xBlHtwBXV8IIOPz4A9wIXZEVfjpgdxnpCyqrQbAILSQMUAecEUW0l2Rlb5EMj38l0fi+9/99wRlD/35gTjw4AOib78+sWbtupgxc068/tpbsXjR8ujcuVt2RN6jb++4/LJPx5TJ42PAgH5JAtx5191J7pSmKlIERZ2pfYpckDIHoAFmCEPEBbLA/Mhlw6aNGT1DnkAhYtXr5oRQQA6RI7IKYAKKrfOaNSK4miUZpraZVDvrihRDEEpblObt86JklizbHCedcHC8/fbI2HPP3inXw484KpavXJM1BO9/4JE47NABsWnj+my61G/PvtlkRHJd/Xr1ok/v3jFp4uQkm0SSWeMSQYKwcn/jso7GT+YAMRIHgKNHwDBgL+LN2po3cAqwA4UimxBePlNS/l0L0eYn2bm+n8gyMhk2/J0dJSK2ZvomEpn8S7MmukCX3cs3ElZKN2ALZEqfRLgW+bu+tGb3R/5XGtKs3VEu4q6817XXXrujccmS6NipQ5KiaheuXLEq6tXTiXd7dOrYJaPeKvZUk6SFeSGfre3yFWui/159Yq+99o7DDz8io6IrKej90lal9CM1DjzogHjkkYczHdnrdIhcAX42hhwlT0QAglCkpXuJcqJjPkNe7s0mELL00Ri8Jn1ebT+HGKWxWaVhTvf8PFIBSSJSC/FjHa0TchWBMX3mjCQtrStb4wdcF+BHUpDlT37yk1wrf7///ux44onH0i8go8znc5+7KqPOERZ0xNzZM1k45ADo1QQVXcXGzV0k7cmDTs7O3IcfdnhG5SLE+vbtF9/8xrfipJNOjsGDX0tf4Hps9ee33hJDhw7J7u9ISs2wxo4ZG+eec17KEeGC2EHmkKm5qx9LNuYtxZVdIS2QNJqEIUUdAmUd2W3b4/2Zs+MHP/hhEuNSdBHuajAqdaAEgJqiTz75t3jhhefTBm677fYk4OgfYtO1EYClHAOdkOaMOEfW0HtzQtj6H5227sZtnZFXbJMd8d8IE/cxFz/pst/50qlT38sSLLrQiz5MYuzdMbH/AQdEu/YdYr6o7FatQv+9SqT++rjxpp8maYVotbYXnHtebKmri/vvvy/JoEsvvSTefXd0Eq0IE3b04AMPZiSqKOljjz0+a73+9je/yxIC373+WzFixPCYt2BBvPXW0Nh34P6Zpj9r7orYa8/dI+rVxJFHHZPNq+rX6HgtsrpJzsOe+PkrPxPnnl0p04Gw45vorcO1rJldV0nVJk/+CjF15llnpm+dOGlyrF23PvbZp9Lsj58hI++z/suXVcqBqN3In9BJtVCtw7ARY+OMU4+PBfM/iNraSqkD64H8pyfIxkcffSIOP/yQ9DXWgSzouPvYf/g8e2Gpw8uHippUUxShS4fsCchKuuXLfRC9SrY899yzWdNUw7eyrhn9fcklaZ/2JOPmJ+iXgyo+z+t0zDiReAhL73FowT8iFkWPs3vrbh/xumvbn+iafdr/HGral5CLoszZpmcO15DOzV7orHmzB37EXkgHHTiIQLVf8btkZkwOeviPLCUwYMDOPQHhW0oO2Mv5eQeBfJzSJvyLZwzf7IDtOUDjr9zLmvJtCFzvZwOeEfhZY2N7ngX4Jj7A3ur+iEh7BIKW/M2l0gyxZ9YUXblqVdqjdbLfKu2BrFWiIWtvJpHfOmvumq+1tw/wsXvt1X9npKi18JzCdtmXb+MlS1+uw1dYa3umrA1lFczFOvOV119/fXTv0SObKn3t61/LRoQiRfmPOtGcDRskKeraDjo2btiYkaKloRLdL7Woy9hLWYmSWl+eIZGipXGT99Sv3yBrikoCLd3nZ8yYnTVFt26Lf9l9Pm9eb3vcfcft1SCpXR0MVedflcAuLoGqE9zFFaA6/aoEdnUJFFJUNE6exO84ec9Tet/bt8WWuk3RsEG9aN60cRx1xOHRpVOHaNumdWzftjWQoh5WN9dVCE3gR+269esrhAxCaOPGDTvSmyqNVzzAbt22JZtZiBTN7x0RpD5TyC4/8+G5UaNstAQwIDcU7vfw/4tf3BoL5s+PL3/pixltBjgAlR7QS3QGgIEUAyRKV1sRGMYJDJWmN0AqIgdB4zrIPwABeQos+okAFTVYSUVunWALMAOGRUgBPcg4ABSZBXQikACp0lkcIDUmX9IsLzr/ogRim7dsjBatmmfjFLU2p7w3PZ568u+xds2maNCgcWyt2xqxfWucfNLxsXjRvGjcuF6Sz40a1+4kackAkATEgFLRK4gKhJH7k437A3fANjA6dfq0BG2IBmNFjpkvcC29vNQ3AxKBI/cAvsx14sRJO7r0DkugKxrG/RElQBC5APCIZDJ3HwRp0YFOnbvG3PmLsmv2mjWrss5il84dY+7cOdG2XevUo8MOOTT+oH7iFVdko6XXXns9Lr/8igRywL4x33nnHQlorQkACcgrHQCsAYd00FrQCfMHQukgEGsevowVQYogsPbGSmcQUqW2HCLX9RC/SCn3Wbp8WYJVMqdn5F1ShY3H3EVb0WHXQSCJTiIX+lUilOlEaQRGxzTRQaawLeCYzM3NfegpvVuyZHHU1NTLhhPKGFTqpDWK2F6JMJNGKDLKHMjyoYcejOnTZ0anzu3j4IMPyrk0qW2WpDR9RbwhLBF+gG/zFs2SDNUx2/oDy6IozRc54TXp+eTCtpAWpTN8IXoBf/IvjZbMwbzon7U48/Qzch0QnuSNTEAoIXBKd2aECTmaBwLQmkkDznTSHb7F9ekeIg5gZ9/IEmtEBvyFSKpKhN230wbN23vuuOOeuPLKy9IeKs26xuU81HpEjPAR6oIiG+gOP9SwYYM48qgjM4qrb5++mU6MLNp99x7x63vujQMOODDef39W2ub06dPycOLqa66K1157NWu5HnvsMblG7898P04+aVD6CMQMHbTWZMRe2cs/ortGpV1ZB7qPBOrUpVPOyVpL1xYF+ZOf3JiRfPQJ6etAB1koorpd+zZZG1UUtshY6a98qns7LKGnZEnP+ERETdZ+/eQnc33di16Tp9/pDSLEF7n6PFvib+iQzyCx/CxflSZt65Jk7tmje9awfeed4XlPuqQUQO8+fWP4iBEZLaoL/ZrVa5LsuOfeX8czzzwXTZo0ig0bNseN//mjOGC//WPuvA/i1VdficaNG4YGYMo7rFq9KgnzSRMnxTPPPBvnnntektUIZJGQf/7Tn+LfvnBVTJwwIcnAt4a+neVQ3h72TsyYMTPmL1wV377+a9F/7wHxq1/dFZvrtsSixUtSb+rXNIwli+ZHk0YRN/3kP3dG+oqubt+hffpcts7u7Bf2BDYyfPiInKff//7cc1G3ZWvqIv0nb/Wp/W2colsPOfiQ3B+kKh988CE76kKvj2Ur18VZp58Y69auiv32G5C6i4xld3w43+cwACFlPUrDMoeDrsevu486sdKe+Rj6gvTq07tPRh4j9a0jHVJ7kl3aA+ia8f3pTw9Gt66dMn3evkB/7COubQ/mp9iKubLJEgHOftmFvRbZ6bp01N90i+4jSL2HHyAX+sc3002Roj7jmYFvdS9Eo+ZFpfs8X3D77bfne9mT+zuwcg86Sk58iDG7JtnR09JoTwkAvort0VeHFmTF73kvH28PKmSha5Zar4XMRNSyD/spP4+INYfhw0fGF7/4hXzOQeIam3HYn6xT8QHmQB4OklwDESoS1tz5QsT1b3/3u2jXvn3qlMMgMlFGgv9S/oP/8JomerIAEJ9s9/nnn8u9Sr1bcyFvsuYH7APlq9QVLjVu6bH1MXeHB/SAjZEPPbIvtm7TJgnQ675yXcybPz/9A/IarY7E9KyZWUVqe9ZVngN9lWhyJHOl3FL9nfVEdxKhTkh2pNojRZGsapRWnjWbxKbNW3IfXLlqTdYUnTVrbjRo1Djt1W1EklbKYkjNt19Kv98ed97+yyofsKuDoer8qxLYxSVQdYK7uAJUp1+VwK4ugY8iRRs3qElStEFNZKToEYcdmpGirVq2iG1bt2SjpUKKerj28OxhU/Sah1z/q6T3bs2ItXL6v2VrXaZNFVK0EEllPQoxWokwjbj55ptj2LBx0a9ft0zxAwJ++ctfxJzZs+ML11ydAAZ54uG5pKoBgwAA8IckLI1HXA+xULqqGhNCC8ACIhABQIjPepgHSvzu8wgrxAhSS/QH4GaMCEiECsACFJo7EgaQArrcT71FIAhoIifp8wftjzx5PzZsWheNahvF7j2kjHaNxUuWxaOP/C3emzI7AfW2Ldti/bq1cfBB+0WDGpGA7WLL1s2xddv2vC55IWRLYwgkIDIDwDJ3JBESSeQHwhOAQiD17tsn5wXMIpDIzvjIw/wQgCX93+vGSq7+LzrqE5+4eGee0+IUAAAgAElEQVSUJdAL8Ip+QYKaq3X1uvlL1UTEAPBjx86Is885OTZs2hrz5y+IsWOnxAEH7Bnr1q6O7t27RdTblpEul196WTzy8MPRUDpfsxYZvSStE3BDkJkvkgcpa370zLyNU9Si9wCW1tR73V80IHkhKekM0GuMZIUAIBvgH5gGpAFugJQMzcOcgFvkMvl5HYHn3n5H+NEtP+kRAImkAKY1yAF2jaHYgnUrRKzoJjpjTcg40wwbNszxWRu6LBIJ0SICGzGqhhyQJ0J0+jTdk1/KiNGjjzomCWpE5lVXfz7+/OeH4r335sTXv3F12igZ9OjeOyNKRbAhsUrTnXXrpf62SIJJ6YrLLrssIx6N44wzTs8Ixo9//BNJnNB/gB6wRiwgHtgIHUSckQGyBdEgFZdOWR+k8DFHHZ3EYiFzrBkiBUB3XfIm+0KKuqY1E41qvUWKupd0U1HSyEIy4h8QmhdddFHWI2a/IrtWr94Ql1xyceqEenquf/PN/5URVCWyXaQhUkEzEvZivXQYV6MPqYA4QRxrtIT40phGDc927dpH9+494/bbfpURWNOmTU9d6dOnd0ZmffVrX4kVK5ZlXcqjjjoyXn/9jUzttk58DJ2hb9aZTdMlxI17Wisy5I/ok2/6V68GyHd4VJckye23aX60KMfCTq2ntFiEyNlnnxVLly1Ou5I+X6kBOyDLGiCH6SQ7YlvFbvlKNsQ3lC70pf6q8SE3RJKyeXpLzvyEtfE562+9rJv/sTURjfyfCFGNltTVVX/VPPhQhFzLVq1j7rx50aVr1yR73Ue5gWv+7Qv5HgT6+nUbo2vnzvG9678be+/dP8aNHxNz5syO3r1do17MmFlJx7/g/Avihhu+n2SO2pgihF944cXo2qVLdO3cKSNMje273/1ezJ4zJ/VikcjPme/HlZ/9fFx2+ZVx83/9PIaPGJWRnzNmfRCdOnaMprWNYv3qZdGqRaWWqb1g4cL5ceFFFyZ5hnhS99nBHlvmX5566uksWeB+bzss273bzqhAh0PKXBgfkt142c6ypZUDDvokSpVc167dEAccMCAjRQcM6J+EHLnyu9aVPdmrRK/zLYjQ4t/4QjZC36w93bMu/KO9qm2btjlPNaONAdF4wQUXpq7zS9L3mzdvEePHj81DusMOOyT9Kv+upqRIUb6ADdHlkm3A79MtsuK/2L3DJ/OhU+Uwjb3zzXwmPeQPXNu1kIsimo0FmWg8XrPXsGF7nbmwf/tXSYmnh/wEP6Ksim8kHrKVT6P/fI/rlPIMDmuMj/xcV2Q2u6Pbpdap9TF+vp58+ZBSIsUcHCDZv5Ns3nH4YK9VyoBtkq3XzY1fYX/uidi2l9pXrInrsityQxKTrUMYpONe/fvnOhmjQ4WePXukTI4//rgsY2BeRx99VLz55hu5n7iHOtx+apbo+uyJTMihUuahS+5PDh1d117v2vY9X+yXLtv/rZf3KAuAiBfdvXbdurjq6qtizdq1/40UVQMUKZqR05kFUj9J0RIhWqlJXyFFy+FpSZv/8LNhEqOxPTbXbY76O6KwmzRplnVD8aarVq+Nt4cNj+nTZ/2PpCg/gRS961e3VfmAXR0MVedflcAuLoGqE9zFFaA6/aoEdnUJfBQp2qCemp+VSNFCiqop2rJF89i6pS4aN6pNwFq3pdIFGjhDGIj+8buHeoRLpWFShRT10IsU9TBcv15NEqOFFPUwXAjREj3gQf7HP/5xvPPOhNh77x7ZIMRD+89/fktMnzYtvnLdtRktItoCAEVMAhrAh+gMBAiQJuoDaeLBHhDyYA9gAwdAO1Aj5Q0oAKwKUARwzQUYQpgV8ON3TTpKd10ADGABggAYpAyC1JxFeACqokcAKtcTZXfU4UfGlMlTolmLJnH0sUdH3359E4yvWr0uXn3lzVgwf2l06NAp1qxam01J9u6/R3Tp3CG7z8+dNyem7Jg3sAnkAubuV5o/AFhAJQLDe5AEQAwgZyydu3ZJ+QBFQBgipUQoIpFE+yCOgDrADChDCJtz6cSuyYx5AnYi2YA7NdKsic/QD8DL+qhbR74A/Jq162Pr9poE2HV1m6Jt2zbRqGFNXHnl5dl9/tFHH4nrvnxtvDNsWLRu1SqGvvV2RnshLW644YYEyuYK7AGfpdmW+QC0oqSkIbo/IsC8kZ7Wjw4CyAg64NS8kV/+b6yALWBJfggf4Ft0G3DtPcCwGnU1DStpse5tTUsZA+tdapOKoiJH96WbdB0JQFcBWzX93Jv8kH0i7gBQQNs6un7pAk5uAHElpXH7zvq9TZs2z/qHd/zq7vjb069E357ddqblIo3Vkhw7fmpG6ww66eAk55AvbdtIv6/U/EWUpt7XNs4amiKNEHJS/IFqwLjSkOTQ1G0dvaUc0znyoA9IPQCZLtExwFZEEmJdNBjgbOzkZU1OHVSpSypSDjnsPUgdqZ3WyDVEIpELGZEpAhbhwQdM2JHqjvRBvvkMXfc/ryFKEKbWpXSfv+mmm9I/INvY6y23/DwjyowJ4TxhwvgkbpCiiA1+Q6SoiE/zo9d8GkJLhNQB+x+QpKiGQF277h4/vfGmLCmh9i0yrGlTTYuWxAUXnh/Lli3JKFPp9NLna+rXZKQoUsn6O5ihX6VOoUMaOooAYseVsazOb7V/121Yt6M0icjxjXH/fQ9mLVOp5mwaIYLYYCNXXnlFbN1Wl7U8/c2vIeFuueWWXB927/psim+wrvSdnlYau9Tl2NgLoosel5rPovd9Tl1X5Brf6n/Wy2fph9foQ6nRrObh668NTuId4eeeDmz4g9omTWM3hxzbtsX6DRti00alS56MP97/YEaJrlu3OVq2aBqLF6+Pow7bN8455+wYNOikWLpsSbz00gvRtm3raNZcLdHZSYyLel+4YFH6JXUU3U8t2C2bN2eNVwcW1nLkKA2eTo3HHn8iFixcFJ/7/NVx9DHHxbPPPhfPv/BSpuBOmz4rDwV79egRDWu2xfixk6Jnz05J7g4cOCCaNK1N+xGFJjrXfoOE5Bt/8xv1g09OcnOciOTevWLJ0iU5zsWLliThuN9++2cafiVduCZrziKv7r33N1nP0zrMm7co2rdvGXvt2Te6d69EFdMfewwin49wTYcZSGv7KtKaHVlX/tLhBVKUfxJ5aC8UVd2mdZus80w3+CG+7LLLLs/SL+xIqQ6ku+Z4us8vX750JyFbmichD+ltIfrMhR6wTbZlnRGQ7N66I/uNm13SfYcuDgbcH3HILuxBdFpKPB9R6m/yO3QRWcq/lkMjdk8f+QHvFVktLZ/u0nWyoBueE8wRKWhM1ku9aHPhs/k890D2slOfJyuHLfYFc7JPsB2fsT96zXWtu7XwO3kghmUxfPWrX839hM45SOJ7kNNsg5yMx//dx0825R4id8m0cgAc8ehjj8VVV1+dNmk9+Qn6bB333Xdg+lif8ZzCf/GdZO+Qxu8HHnhQPtMYV/E9WRqiPt1dkXbBB9gfS8kgfxuPSOZTTz0tr2/e/L5ns7bt2iXx+YV/+0IsXLRoJynqNaQom+YHHIrzfx8mRT3zfThStHSbL8+ExrXz+bBexJq1a5IU9bo9sBJ0WkmfH/bOiJg8edr/SIpKjqqmz+/qKKg6/6oEqhKoeM7qV1UCVQlUJbALS+CjSNF6mSKv/lP9TJ8/8vDDshMvUIgUlT6fKbdRqS2KGEKI+kawVLoGV7rPI0UrddXqkhTF0Ig0LaTohzsUl+gA1wDKkaIjRrwbAwbslQ/ZiMebb74p68mdcfppSbYAOu6HCNOAByBHKpXU5UKqeKj3sI3gAwaBDA//CA8RGv6uNFqpn0BHpCCSDNgB0IAr4wIEAA9p7D4jhRtwA+SQMkgMQBSBVOpUisQAkCrp5PtG/e31E6Bs3rIpTjr5xOjVp1eMGDk6GjVuGiOGj4k33xgWjRs3jRXLVkYT0Tx79I4jjjg49uzXK9ZvWBuzZs9OkGmuwBtACcCRMUAmUkjEKnkBtQCaCBzjMP6WrSudoclIKiOiBMhByAGeotEQcQAmgofMkFxAXOnYjjwFmMwTWEIiIsV8XirbJz95cUbpIScRawVcieaY9v7SaNI4okOHdjFn7rLo26tDnHHGadGkaeOMtNpv4L7Zeb5b167x1yf+FmeddXaSGnfccUcCQ/O9774/JvHj+uSMCEMsGrv7lajSbMAycWKuKZ0CHJFwdBNwliZduiXTFeRXie71E8D0XWmo0jFJ2fUb1yfJVSJdSr1MIJMMkW50kn4hKIBcsi/RfWoEAuc/+MEPkhw1fvplvQBkYwOwvZ/eWB9jAbDZlXu73m67dYpNm+rij394IAa/+kYSpKK9kAyiHN8dPyl6dGsb3Xt0i/bt20TDhjVJzGzfXj+2b6uXBxlSG9M2t1QIFqQOm3jiiceTvFASw5ojVIB2zXFE+AHXZI+EYSPAPWKCDNgQmRgjUpxOsC2gmJ5edsmlSVghc0R7q9/JbpBo9JLuISYQCUgLEaaICADcvaTPuxYi2+v0mNwRP+zB/B99/OU4cP9eWUty5eqIM047ItdEcyQHFH99cnCcdcYxqSvIWOnzrt2qVaX0BFkjt6Rkl2hqEUZ9+vbJ//fbo19MmfJeloEYMGDf+POfHosTTzwuyWYHCtOmTY099ugbF33swqzDSNaIZeUnFi5YGOecfW4SQwhHBEmp5WtsiGJkGn1lX2RBbl5HtJ9/4fk5f13PpV6PHzcxfv3re5MYtQbq15KbOqJS+I859qiMVNVohS0MGfJW6iUd811KiyBGHOywHfZOF62Hv60hX4H4opP8j8i93//xr/GNr302iXRffCyZWns2x0e5FttBuDRv3iwmjB+XkbRLlizN61lD5PLSZcujVevWUdOgQf58+aWX8xCpafNmce+9f4ymTRtEbeMmEVsjVq9aEwMH7hOXX35pzm/48GE5x9VrVuWeg8jTlOaZp5+J/fc/II499riUF5m3bd02NqxfnwcMGp/ddffdMX3G9CRi1RC9/vrvxZtDhsa06TNi4sQpsWjx0mhQQ8fWRq+ePWLenNnRqmXz2LBxXZLo3/jG12LkqOFpc+ylSZPa1E02og7njTf+NBuzZXmVBQvig3lzYq+99szrIdF376acwLY45JBD47HHHo8BAwZmhLxyDM8++/dcY/ZPRxA6J514bNYN5Y/5GMSZCFFyNj+HUKLPEU0OFxwIWC/kcKnhqQ42f0P38xDgKKVS+mU0bWk4+LWvfT11DumIML3mmi/Ed7/7ndh34N5x2mmn5NoV2//+97+fBJ1DKPpvrnwB38J/slG6hoxVLoO/4Jvts8bAZv3PXuIAja0jN32W7vPr9llztpd5L31lJ/YpewI58Kf0DtlKD/nrH/7wh6l/fBBfb6/gU8iHTOiosXp+KJGmfB075/dEsxq/6GuHavZ3RK393hg8h/idDXgOMRef49t8hjyth/2JLRk7n2e9ELLkaJ34Lr5PzVK+UJSqayJIzZG8pL6PfvfdOHZHORiHVw888Oc49tgj8rnGcwWfSwbqiSovQXf4BTWFPRs5GLOnmB+Z8fvkao82DwQqf2rt2b/XrUllX1mfB2OeCxxCGr+10WhJUyXd5xcsXJiZPeaUJZrq18v/2ReQoqJF/fRFT+x3pYYov+aevj5MhpbfIfhNmzdl+rz9UaTolq1q1iNL1ycpOnHie/8jKVpqilYbLe3CIKg69aoEqhJICVRJ0aoiVCVQlcAuLYGPIkVFiv4rUrR1q5ZJim7auLlC2tSv1AX1YCutVx3Rf9SIqksZZ/2miARHaop6IK6pX+lAXzqPloL76aDrVVJDvQbMAYIe6kUAeji/8cafxPJly7L7POBSuocDQYXgFEGByEN2IrpEPCAbXBfoAEZKoxZk1F133ZUkSImkFEEG6AA2SEYElghBwMjv/fvvlYDDPQEQYA2wAzL9H9ACnoAywNjryDYEki3o1JN19V4aa9eviR49u0f73TrEwkVLsvv8nx56NBo1lDraOOo2bYltW7bEiuVLon37VnHoIftn9N/yFSsS4AGLSA5kBeCkdhwZiXhB5JqjMZKl6CDgJ+uHbd6URBxCGWj0XuSgtQOQXc/YyVeEDvJQ2qE5um+JqCQfoJUMAGKEpaga7wfCgGmgmVxLFO5++x8YY8dPyeYh27ZtSRLhgP33jbVrV8eq1SuSqNir354x5t1345RBg2L8uAmZQqu2Hn0BakUHTZw4IdfSHIA7IBNAQ/CQhS9gtDTzEZVEB0ThiXAF8hAK0itFCSFx6JKxA9BAM70DlhHMwDdSTepl4yY6/G5NUI24Kin0iFPgTYooUImgQIjSJ5+t1GZsk7UO6SJ9lVpvXUTBsqkShcemyIw8AXXzNFa6LcUdeTV16vS48467Y+HCJdG4UdOY/cGC6Nu7V75HSvGhhx4UnTp3iI2b1sVhhx0cCxfNT/tr23a3PJjwNOSegD1SlL2w1y984ZqMrtKoh36JMhRRhBy4+OJPxqOPPpYNbOgM4E+3kM1kRL/IEvi2VtLn6Q5d/D/s3Qe43lWV6P91SnrvvfdCCkkgCT0o0qugghQR21hQRpgZddQZ+2BBFFHANipNRAYBqQk9hSSkAem995z0ds59PuvNL8P1f2eYe+deH/T/nuc5zynv+/5+e6+99tq/9d1rr0WmXjv37HPyfyA6HQEOvFefSqk39ieI9B5wT/QuOXLS6aCcrv6vyIdcreRXFJAxfpx0uQWNt/aBNHIPgqYKI5mj+mDzABABjBQkos8iZcmbvuzatTPlqC3gpSjH4SOGl2DtccenXopwHDRoSNzyve9H//4DUq8BEzlEAbMvfukf48knH08Z3nDDZxI6LV2yNM45+9y0S3SWvSB7GxPaSEfNS/puTrNNdNXvZL5tx7Z87/HHj00YsG7thvjSl74cM2cvindfdGb2C7Rw9D83GUYck/kFFyyYnxGE8nfSWXCnSCNi7ts8AfPoNLvHbhgL+kQPydznFHQDHW0IiVylp4AP28BuuHdxdJ7dL/KG+qy0KnPnzE45K7SUoCSPzx6Omp27EoY2aNgwwQ3Q5jh3uw7tY+LE56Jp00axaePe6NG1XaxYtSka1osYO3ZUfP4LUqt0zOJJ816bk3NWG2x+3PGTOxNInnnmWUcLU9UdrsvXAUZjLG+sCLe27drF3372szF+/Anxs5/9Ih597PGoqdkVa9dujK5duyfEbdembezYvi1atmiWsFKu3mHDhsT4E8bmZsUzzzyVekyfzj//goSiv/rVrzPXrDnRtFmz2LFzW8qJDZLrUITxo488Fmec8a549dVZCXq2bd2en62p2Rl/+MMjqY8A/8aN66Nd25Zx6qkn5dxkZ9gtsLOI0qRD/m/c6PRDDz0c9etXH92cKdKcAG/0COSW0kEUNd1gV82dE088Kdc26yXgTr/nzZsT3bt1zk0s0Nw1RGN/7nOfywJk7kf/6Qdbxo7RY/bLOgiGgvzaDsiZSyBlkUeU3rNH5ig7z4Z6BhDdqY/sC7thE0XbrFV00xc5gKxslY0cABLoBBSBWPrJ3phv5jMYWUTrF2ln2As2xjywLljbrIOuR25eZ+e9372tb9Yf9snv2m1DCFgkl9JG1qHsp2PtxhxM9FlrgD750j8FoYpTFoWt1GagWVusZezXK9Onx8WXXJI65JQL+zZmzOi0o+y4z5KFDRG5od3TeLIF1j7XMOfoiI1Fc98arc8+Z+zYJWuDZx7y9V7z3AmRk046OfWGPWY/2YCi+jwoumXr1v/p+Lx1BhTN57paBTyPwNEjBZaKzZQ3H58vngXf/LPw4OUUNXnpVZFT1KaCSFHH5xctWlaGov+/9nDKnS9LoCyB/6oEylD0vyqp8vvKEihL4K9SAv8VKHrwwL7/KaeoSFFQVKElULOIFPVgyrEFt3buLEW5eQgvIkVFVx3NGRW1R45OlfKK/kdQtHg4lteQwyZ6BPzgbIoU3bVzZ5x15rsS7HmIL46hibjikBVH5Is8fR7qi+PUoAknnYPGsVEdW1QKh51zwAkDw0AszqX/i9YSoeU+rukYrOOxHKQi0lLb3IOTA6JwMHyJYCmOoa9atS4GDOgTrZq3zPe2bd86Tp1waubQq6yujjVrNsbvHng4pk5xbH13NGnUNBrWrx/bt23Oqu8XX3RedO3WKe6599501jjZHCzHZTmdjh9y2DiYRb5QMhaZwvHksHGghg47Jp1S4yTqBuzSZ0AVkOE0ckQ5Ytdff32CT9CTA8zRBHo5RORIhmQDIpM/8EtOnFd6oWo6x418Moqmb/944aVpGdG4erXIth5x0onjo6KiLlasXJaw+W8++rH4yY9/HCNHjMjcemCAKC9jRv6gLIdPG42ZPpEFx43sARlgp4iUKsbEe7TTT+0xRhxsOiPFApDrmuCeMddffaAfYCiwzeE+cOhAbgB4LY8E1tWlzvmbU8upBAhACfdwbLKIfva+u+++N8eMDgBMHHRHkUXMgUgcUQCVI2sMjA95gghkoKgGOBZRGV//2rdi5co1mSd01qw5WXxp85bN0bVr57jwwvNj+owpsW796hg37riYM/fV0jHlBk2ifv2GR49IgxBAqzykdEBBoF//+lcJzYyniuFjx41NOKxqukjDtm3bHT0Oaw6IGuRwFxsc2m4uAaZ0lH4ZFyDikosuzsgpY2VsyMK85ISTp7EDjIv3uE4BHwALkaKiTOkznXPNQj6uA6YYZ3AbjNA/QMKYi84DDYAqGyIFBF+9elWOP9lqr/lljOXiBKPpCIg2ZOiQvOaoY0dllJ/I05EjR8XPfvrzjKJVsXvixOdzvrIRl1727lizZlWCt4svvihmzJgZCxcsjLPPOifH1iaEiDjz0XzST7BX28xdbQHEikr04HK9BqV8sz179op3vOOdsXfP/vjNb+6OH//kV3H2Wadm7kKQQ05RkWIvT34xrrji8oSk5rHPmRs2PIAV1y+KkwFgwLX7sX/soHllTPwfoAHytfuWW27JeXP99f8QV1xxUY4n++Pe9NQ12W42FPQGiERRzp716pG8uCKY2+bYsQctWrbKY7jgpLyJjz36WFaAX71uV3Ro3zDB+qKFi2P9mg1ZLV3/9u7dHeedf05cdtm7M00BKAr+avOAAQNjypSpudbY1GJDmjdvmYXGNqzfkFHBhw8fjMmTX47pM6dnegRjYQzXrtsQP/rR7blRtX1bTTRp0iy2bN4WzZo2SwAlBUBEbWzftT/qVUacf8HpMXz4MRmlSm9envxy9OjeM/PMyhUqFyP9btW6VVxx5eXxk5/8OHPClgrjtYjFi5dE505dYsyY4+O1196IZUuX5/F5x9bvvfe+1A2geMaMWdGpY4s477yzj24+mHfssehAuglosx/sD3hlnSI7UK0ojCZS2/xg60C/bVu3ZWVx+ZuNnevddNPfJfADSYFb97///nvjrDPfGdu3b039MK+lwrApxY6Bosa9iPouIvxEGbofvSmix33GUXLtB6m9Bjyyf+aAuW3u0x3jp530EnD0XaTTYDPAQ+uejQP2xNwCx8nEPbymH6DsRRdddHTzhj6bA0U0vP6Sm8+aY2RmjbOGk5XNCWCVjG0KWN9tCOlTkcdcX9hntk2kpzE2j2+66aa0r3IsW3fJw7MJ++VaIlrprf9bB/TRZ21ski2wawxUnr/wootyTjqhYf46uUJO8uySp+v4n7lgXbHWT5/+Ss7RBg0a5hpts8l4sTPW1aKYIhuk7Z4pyI299JpNHCkeJkw4Pa8JTFt7neLp0LFjbNq8OT5zw2fyp/+Z7xkP+iYomgWWVJ4XMVpRcbSo0psjRf+jh+4svBR10bCRU0qlqPR69Rpk9XlQtMgpumLFmjIU/av0XMqdKkugLIH/2xIoQ9H/2xItX68sgbIE/qIk8FZQ1PF5ULSqsi4aN6yXhZa6dGofbVq3Sihav16DfJjNHKGZN7Q6oajiFR5UOUSgaOkYVF3+9P/KqoqorqqOWsedjkDR4mG4EGARJVpUnwenRDCJFOXg/eAHt8bLL70U7zh9QkIW0YkcCA4SGAJycLI5YRw7Thvnpqj+zknzQO9hvyjsIHpK9IrrAIjaDwZ5qOfcOKLG6eFAcKCPPXZkQg7OCnjBOfDALkJRmwooSS4f//jHEwZyTL0md1zvHj0THFRWV8TY8WNj957d+RD/2msLY/as1+PwocqYN++NiNqK2Lt7T9QePhA9uneOG2/8dPTs2S3uue+ebI++cciAB6ASmCqOLBZHl0EOTiEAwrESATL6uDEJiowLoFVUuvW3awCFHEOOlM9rP1lyAEEMR19BIk6xCDf35oxzcoFDDhlHz09jQj6csUxD8P6rYs68BUE15KejN7179YjmzZvGwUP7Y82a1XHRBRfGtq1bY/WqVbF7156EAwAU4ALQctrI3/3BRk4bB+7JJ5+KSy65OGVAB4ABY1hE9Po8B57OAKP0ggwdJXRdOgC0c5Q51wU8pTMcaf1p1apl5hTlcAKc7l8UXHJfzrj2AdTkqY3gIv0DotasWZtVt1W8BknkqCMrbbr22muPHgX3XvLnrJOtMSjy1qp2nZXimzaPPzz8WMyauyQG9OkZhw7WZXVzaSwuefdFMWBAv3jxpWejWfPG0bVrp6jZuS0LVu2s2RNVVfVSRqWK7ZsTMHH4tb1z507xxz8+luCRDOUn7de/X86JcWPHZzVtsAaIoAfAAWBBTuaqNpNLFlU66aQE9PTGXDdWp582IY/4AgbGRoQTGFFEBQEfdAl8E+3nM+5F18Ch7TU7st3FsXqfc09Q0xwT/UT+4IBj35s27Y0PfODStFOK17Att912R7z//e9N4OF9y5YtTbsgxy09BUJFEQLFrmdcRQd36dolNw5OPunkrFZeVVUdQ4YcEzf/y7czItHxUvNHJDPoNmLk8Fi+fGlG0o8cOSIjBletXBVnnXl2jrvIto997GNHIzHdzC8AACAASURBVGXpscg20d5kCMAAWt5b/H7OeeccgRRLs+L88GEjsyr0l7/8T9luG0i+QFkpAG79wS0ZtSqSkT0VXQoQi07TL/oJDBl/kXP0vFTRuknqNrvGXhWvs2WgFfjkGL7q03QJNLJJ5XXX8X7jRW9AJbog9Uh1VWUe5V2+fEX07dM3c2zSSzlFFWkRVWa++wLgn3vh+bT97NzOml2xZ+feOOfsc3Jz6qGHHoxXXpka13/6k/GOd0zIwktkzc4BJcAjuyddAci2Y8fOOHigNnr37pt6v2fPrrj/t/fFvn17EtTaBGIPN2/ZlvkT16xeH+vWbYiWLdokMAQ5HXO//7574+DBfVGzc3u0aNE0du3emXNs7Njj0wbt2r0rdu8SsV6RKSt+9avfJCyUS/TTN3wq5syZncXmwGB9s0kBhJ5yymkxadJzEXUVqauOtN9zz72p747TT5o0MVo0bxSDBw/IDQQbMPQZnCZ/GyjscXF6we9SqNi4YmPoG/BoTaNrNpiseQ3qN0hYTp/BQ3PLcXlyBN8U55LrFBQdPWpEDBzYP+0ZmX7jG9/IHLXW0SJ3NN0BzEB1dhEMLAr50VFrkg0T89acpePFCQN2Vz8cH6eL5r1NPXaETrENdMEGVlEkDxg0f22UsAPsOJ22ZrEB7LD5X2yg0Wu67zrsFjunDX5qZ1ZKr6hIu+M5gQyBS593T3IHKckQ8PS795Ol9b94/mBDXd+ReBs9njGAUPPE+sBukrcNL5DSnAKCQUkbcGRkjaA7ou5t6vzil7+MAwcPZkSreUp/hg8flmsYu2Ptd39z3vOK1439rFmvHlm/+6bdozNst76Ss36RnT6xNcXf1kj9LhVPrInzzjs/r0mHtF+UeMdOnWLZ8uVx4003ZsGlAoraSXJ8XmV68vnPoKj5XhTq/A/B6JHq82+Govv2e9asSyjq+PxbVZ8v5xT9i3JXyo0tS6Asgf+HEihD0f+Hwi1fuiyBsgTe/hJ4KyhaFXVHoahCSyeMGxvdu3aKdm3byAYV+/buP1p9vsgpyhFVmAT4AG9A0RLwrD0KRauqK6N+vfpHIgVKkaL/DkX/3TRztjh6HC1Ocffu3fLBm4N45513xKszZ8S555ydzhrYpg2OqxdVrH2WEwC4eKDnlIM3oiE46R78OSoAAWhWOhrbMCM0OAOctqKSOOeCgwkWcZY4Br169ch2c/4BE1EU3sfR8jqYwYngDHLKPOgDCyI/QMOunbvk/dq1bxMjjh0Z23dsjyFDh8WMmbNjxvTZsWTJyti0cWv07NErtmzeHOvWro5DBw/Fhz98dTrgjok2blQqGDVlyuR0BsePH5dOIoeL8wFIcR45YSAPWCW33osvvZT31H6wkpxEqWkbRy9z7rVulf3g4Go3gMLB1KciPyBn13FaTi1nkuMIYBXHgG+77fY44YRx6TTLd8dR5Dz2HzAolixbnWAGWBRtNX7c2DxWO/SYwRnNQj779u6Ns886K/71l/+ahR04jf/6r79KUHnaaaem8wu0GV8RhcYByHRckgNJt4BI4wsEAFUcXLLQB06ytmsXp5lDqf0+y5E1pvShcOiNo3uvXLUimjVvlnIxhkVhsVKxsbqER5xFoI2TL1LWfek0PSDr9es3Zr5Djqij9rNnz48mTevFRz/60aNHqMkeWCBPUHThosV5L4VzFUAyPo60rl2zIXOEtmrZNvbsMQd3xpYd26Nj2zbxzndOiKXLFkdVdV107Ng+oTOnv2OHTpkLsxhPBWKAbqBVPwcM6B8/uu22hGbmjHuRjY2Hd7/70ox603dOu7EF1sm+cL4BdLLj5IN7otKKiCvyvOD8C+Knd92V1xR9WswhMirAaKlAzZ35HjpJN8FrUYQ1O2syN6/jqd/61rcSgIAINi3MWz/NfXPWpgFgJ6rR3+bDwoWL8nMgtDGjWwotgQxyTOoTYAsoipIlB3KTWgDcEQUsWgpUcHxz+IiR8e1vfzd69eode/fsTZ18/oXnMypSDsZXpk2NBQveiBtvvDGB6uaNm7Pwjsgr7XPcna6YZ+YheRU5cOkL4AIGkat2PT3x6QQ0AIlUDH93099nlN+NN96Uto3sgK+1a9ckxH/k0T/Ek08+Ef379zta0R1kZVOLAkh025iKTGO72XD3LOA8yGyulFISvJi6BypJSwDY3XPP3XlPQMW1vZehJ3u2w3vMybFjj4vdu3fG8mXLcv6JQKQrFZVVCXjrH4lim/fa61nQi5xsZPTs3Svlddzo4xK4ipjT5gXz58cHrvlgpom4+eZvRc+e3WP7jq2ZI9b47Nm9O+bNey038r75zW/Fvn1yZTdMYKqfTjdMnTYl7c4VV7zvSJG1+7PAkVzG06a+Eq8vWBMjh/WPQwcPx3vee3mm8rBpcOddP8mq9xs2rMtUMmzY4cORpwFuuunG1CebFBUVVZkrdIkcpa/Pi/EnHp9zTNQwGY8dOy527dodixYuybQU/u/o/NIly+KEE07MqGbFltgya86SxcuibZumCT9tZlh3RTSPGDkij0sXleCtQ97D/gH2xcYCHbEJwYYZ58wh26x5poMQCWiM/U8bwDPQjF0BTYvq8yLR6aaxYxfAO3aU/TDebK+5ZtzNMRuNbC7Iak1gG6wfxUYiGwCUAvR0UkQzEOr++iyyUsR+kdOaXgG62irNBr0jb/CS7fS3/tvcKwqysU9FaojiZIG5L9XFmrWl/KjWtSxQuHdfQmD9EK2sj+YvuXzhC59PqClvpuuxfe7HPpvf1l/X127yIGNtN4/NMWu0OUp+ZOR5w3OHb5tF5C11kOt9+tOfTll4zVjqT+MmTdPGZX7w5s1zUymP2K9Ylv+zLpK54kvkZWPXZ80JOmAcwExyplPsPnl6HrBG0cnS0fQGOY9BVvdlw+fMmRvHDBue+ugkDz360pe+lHbr9TfeiJv+7qbYf+BAQlEbt5knvqIiDtceTtt++NDhBPCuX0SK+ul5xJfnsiKnaLEWvPlnPjw6feTJIfOiN4z9B1Sujzw+P3Xa9Lc8Pl+Gom9/H6XcwrIEyhL480igDEX/PHIu36UsgbIE3qYSeCsoWlmnQjwwujeqK+vinadPiN49u0Wzpk2yGrooljw6XF3KB+eBVnSaSKqiSIwjhByI4n/+L1JU5dF8gj2a3vmISS7OWR05FsUx+PnPfxG///1DWZRC0QcP9N/97ndiy+aNcf5552ZET+EogJ4cBI4wp6YoAOF/HCuACWgAVs545xnRpXPnfKDnIIJqHEkP2XIpctY4BhwG38AFx4OTwKkD5UR3iqoETEBV9wQpOWUcLQ4iYOvznDYAjHMkYgLgWbVqZcJE8Ow3d98dW7ZsS2A4f8GimDr1lTyuWVlRigRavHhpOgFVVRE33vDpWL18WXTq2D6djltv/X6CHM65aKXnn38uPvCBa7KfcuOJXFOgCFAePWpMtG7bJnr27hP33nfv0SgPxRkAX1ADNBQJCzSJYAFSQFuON8d208bNccopE+Lxx5/I8dBPwBWU4igCzRw/zi4Hq4hQLaL2BgwcFFu378wIqVdfnRnSK1x4wfkJns855+ys4NypY8d4+N/+La6+8sqEjAAlOYtecixaZB1HlGPn2Lk2F8VBjBPAyYmjf0VeVQ4dpxhI0ydtN27GGqjWX/IEXvSDgwj6gYL6LaLI+1Uf31FTk5+nV0AWx1Z/jRX9I3vRTwAgME0+nGv6o3AM9QfXQCUOMsh08JC8u3KvRXTq1Dx69uqV8MV1n3v+uVi5am20b982Nm/aHL17d8v+qn5eXdUg9u07GG3btM8oOAVagI0NWzZHk4Zy67aOJk0bZZGlli2bx9JlS6JXr54ZocvpXrd2TcKcnj17pAPdvVvXrDK94I35eUR+xfIV0ahh44QqKqf37NUzVq1elcCLI052HGL9BiPICchlHwADrxWbEeYgwAk60xtzTwQsuEHubATIAsQVsmRC2QLXW7BgWXTv3jFhRQF4jC+nXdu9j84Zr1demRsjRgzMdq1dvydOGDckAQq9Mw6PPf5SjBnVP8GwsXFs3v0BEu01bqrHg6WinY3lxo0bEprMnDEvxowenjklGzRqHL1694lHH5sUgwb1yQgu+ldVWZlHqTt2aBft27WNusOHskr57NlzEiiaD2DESy9Nj8suu+AohNevYi6RAbBSRLMBSfT4kccez3yxoue93rFjp4RJACX5ysUJfLh+KVJzeUaqFRsc+g/IiMQz7+U7BWyKYmD0QVV1VZ7ZdXOTPgOynTt1jeeefTF+/avfJIDu27dPFnZyDRDZ2J1/wXm5uWANoCdk17t3r5zvY44fE+vXr4m169bk3DMeO7bviAEDBuW8aNK0eUZ3Ok0wffrMhJfSEhhXOT0bNW4Uv33w3jjjXe+K7t16xfw3Fsbf3nBTAsvOXTrFj267Nfbv3xOtWjWLl19+MU8VrFu7PguSvfvdl8U733FG2m75YbWxlFLj0ZTVu999Sd5HXlhwipwU0xIdOkyBvMqqOPW0CbmhsH7DxvjkJz8RBw7uj3XrtsSIEYOyL7NnL8p+DBzYPaNorTWiw2+55ft5PwD16mveH7t21+T82LB+Y641NqxUfrcGya/qiDN7N3TIMTk35FZVgEn06LMTn8vNRZHM3/nOzdG7T4/4zW9+FWOOGxUPPvhArgm//e39CTk/+9kbM3WEI/o2NPTL6YWbb775SFX51nn/xYsWZ0T+xImlAkb6/sEPXpf21xcAL/3AxIlP53OByH5zx9wQ1QmMAYLmMh2gS9Y787aIZqXb4OI731lKT2KjyvXZQZtzXqPr5MQuAv/si3XWddn0Yr6a1+a5a5MZEOj6vtlkzyTWfsDNxos2mSPWit59+6bei9Y1z8FC9/E6W67v7Cs7yKbee899GYnNBrKbM6ZPi7Zt2+RGqPsWm4tAJRl4JvFtY8amEDtr/oGqgLFNlxKknJvrALsIqn7ta1/LPnuNLbI5YqPXe+ScBobZTHpx8cWXZF9sHJHxGWe8M8eCjSP7wv6au2yAjVMpQrr36J4yNheLExXsH3mQrc9Zb/1Ojp4JAFP/E427eMnS2LV7b4JOkbvsNQBaeqZZlRt7fr/mA9ekbD0LiPwm11JqmAZRVyoXf3QD7E+rzP9pWqUiejRPEVXURb0G9fN5yCa0Ew8HD0nhVBXbd+zMAmmOz1dUVUeF3PVRGbV1WW4+vwFRG/Wqz//oB98v84C3qY9SblZZAmUJ/HkkUDaCfx45l+9SlkBZAm9TCbwVFK1XWZFQ9NDBfVEZh+P0006Nnt27RNMmjePggf0JRT2oVtcrVZb35UHTd/E3x5ojcuTlUkRo1JZQqNxQb4KgpQuUrqPwRJGX8K67fhoPP/xoDBs2NB0KBQJuvvlfsvDQmNGjEtpxZESJAlQiUDhUHAMOC2ha5B4U7cax8nD/kQ99OB/WOQz+55iuz3IMRKtwttIhHTo0X+fEFJXOAQuOgr4V+ckAWQ4EKCqCERQFTzncjte7DyePU8DB+PQNn84IT06bo5VA2ZKly6JlqzYZGfTCiy9lJNT69RvicG1d5purREQj4oJzz42uHdpHi6ZNEm7d/9t7E2AopFFVXZHgRk5I/eSAAGSc4xPGn5ht3qQq9MmnxKuzZmWbLrrownQIRcEByY7/gQPalznZTlLJ99kjUUHtMzLulJMnxIsvvpyyAVc4Sz4HKoI0ACNnkY44MkhO4BgnsWOnzrHvQClqcvWaVbF509YYOmRQAiTHWUWmDB40KB55+OGEo3KMFscc5fwDQulBHsWrrU1gwOEDWDiI4Cl4VDjkosqMn4gdDpyoKYWy2ndol9cCrrUXCCuiZoEn0W6ccHBJ/ziunEvARDQbx9OYkxGnl2MJmLm3Nukf6K4/nFn6r81gsqP4YIsIOI50Fr3q2jXuve+BBGcDBw2KOXPnJDBp2apVFvfhjAIT9etVxerVK2JA/34xa9a8PH4sUnTlitUZNSPizBxynNLcmz//9Rg3/visfG5OvvjS8zF69LGxdevm3GyYPXtW9OndKyPm9IPT3aply/jVL38V5593fkarcTxVn37ooX/Lo9m/+/0DCQxFiDoyaw4WOTzJDEAjf7K47rrrEsQYB3oGzImS8rkizYSjvWRAxsbI78bCMXLjKcIYLCgdQT0tI2cdYRZ9pT1gqGgwc56umIfGwPyTc2/Fis3x1a+WctxxpF3/85//fB4pLlJCOHbq/Wee+a78jPcC9Aot6R/7IrIZoPj5XT/LIkcKA3Xr3iN69+0XP/v5L6Jtu/YJlERsgyr9+/WND3/oupg3Z3bMf+P1+Lubbsxrb9q8JfP2gorAB7Cv/YAE+RcV50FmEF8EXJGrU7sef7JUeAsAEsFJRnSWPgFIIAW9LaKZtcX/QZgiMtbf9Bq4owM2VoAmsBbIbNS4Yeq2SFPjZizZSPB9y6btMXv23Gy7eSAfrUJOQKP7AqBSqwBIdF60bdeuXVL/hgwdHGvWrcqUDOZT167dUl9OOOGkBJvgpbWhRfNWOddatGiVc2f7th1pz2bMmhHLVy+JPv36xLBjRsVLL0yJf/3lPQLOs/r7aRNOiQ9ee2U0adowNqxfE88/91ysXeOY+uHo0rl7XHDBhdG4ScPsF/thHaBfAGXmQKyry/UDFLKWkCH5GxsbXytWroqq6voZ1WqcP/O3X4xWLarTlvft2y8WzF+YG1GuYy6AnSJOAT9rkM2JE04cm0XmbJTRJ2OoMNg3vvHN3OgwD325B3m6ztQpQFy7LMK0ZeOOzMm4bNmSuODCc6Nde/ma58a48cfF73//u7jyyvdnoScFmuSclaZAugvr0uTJU3L9Kgrjub8+Ll+2PAtRKaRDl6xfisLRZ/PJ8WSFmF588fno17dXXHnlFQk06Sv5yWMLPpIjWZXyFDdPHSpyLlsDFBOSXuC555/N9dV89GUcbJTQc3bVPNZO0YzaN2jgoNi2fVuuYV6np3TLPUBMsNHv1jC6bV778n7j6D70nf095dRSfnAbk9bKl19+KUG5CO9SfvQ9qW82Gyorq+OZp4Hi3VloSnqX3z/420yTYNPMhhc9ABrJ0gaqees140p3tFW/rVF03jNCUXzMBhq9srljTNhEYNGzjfXMPHdsXjFImy36JWpUjmu2Eog0P8xDstb/Ym30PMOWWMvcz5rM9i5atDCfxdzDNUuyWHVU18lNX8jfnPAe45F2etny6NnL5s+h7J9rK2xnbI2TjRljL/odFC1tmB9OnS4iQOlz6THQc2CpCn3p2a9UZLNof/Ham6Forbz0RwoteZ4qoKg1b9v2mnj+hZdi9er1/ykULarP33brLWUe8Db1UcrNKkugLIE/jwTKRvDPI+fyXcoSKEvgbSqBt4Kiqs8rGn/40P6MFJ1w6inRo1vnaNK4UULRw4dqE/rUq1+K4Cp9ebgtPeB6WC0KLYFtHnKL6vPp8b4JihYPvh5qfdxP7+fM3HnnXfHII0/EsceWjqo5cqzQ0to1K+Oaq69KqAW6cYI8cHuAByg90IMyAIToUMDOQzuHQC68oYOHpCPgvR7cRXJyBDlbwIHcd4AWSAK4ga6gjD5zSDhAvkAZkYmcolJl6w5H4aAHf1FbHJOiIrNIRc7mZ/72MzF16pS8n6goDtfyFStj4aIlGQ30+hsl8CdnYW1dxNat26Nps6bpHPfp2TO4FD27dYv9B/bGs89OjPPPPy+r0m/atCEjRTmqQAg5AgmcafCNw753//6EkhzIquqqzPEHVnKY/M6pk/sQvHWMnjMDfAKWZ551Zub4bNOmXUIRMuYIcQKNBecPAObguh4njSNFTtoEwvbs1Tv2HzycejNl6uRo3659dO7UKY+TNm3aJAHm17/2tZg2ZUq8llWMW6ZsjRd4YzxFUZFtAdo4zqJkHGvmVBcOMbAh0kab6Ia+cDRPPfWUaNK08dH/AwJLli5JHaAT4K68j488+kg6qIBnqVJ0ReZUa9qseTp++qhdvosIHfCILDj89A+wA0WNNefX0Vg6q8q0e2kTx/iGv/3buPGmv4sePXrGVVdfHTtqdsQr06bHpGefjW7du0X7Dh2zMvSypYujYcN60aJ5s9i+vSaLxtTWVmQRmM2bt+eYmVOAqKO18vzW7JTW4lD07983GjSoF63btMyj1SqAg6Hdu3XJ+SavpihZR2lfmzsvQYTCNkB4585dYtGixSn/mbNm5Oe81zjoq36bH8aqACHgI2Bno4Gzbo5qGzggysnnOO1FsTL6TXfI1hzzHpsR9AbQAV5FP5eKmFUcLfLl/e4JyBiHoiCXDRHRTKJR3QMY0E96AeiZ0xx+cFEktNe7dOmcn9E24BcEYSNASzJMaPniywlIVq9ZG527dI0+/frHL//1VwlI9U87Hn74sbjg/LPi7LPOjGcnPhO1hw/FOWeflf0F1kBf/QWU6EORysHnwU3t1S7pFciCHSFPOvrwI3/I9rE3ZCJS0/wWPc0WijjzGrkUx4VBf6+ZC9IGiG4zx7/85S+HSPGWLVvk+BhT8FceQJGf5ildYeMAVEWdmjVpEdXV9fPe/j9x4rMxeHD/BEDmjlymh2sPJdByf3MSIDWXwbpGTRrGmrWrS0VeDtOJyDktZyYo2KJ5y5xn3br1yJ9govHetXNXNGjcIB594uHo2r17DB82On71y7vjpRenhory+it/7mf/9lMx/oTjo1vXTplqZcOGTXk0feHCJfHNb3wr00jIH2o++gy5sSUiF90LxGETAWm2BOAqQNGcufNi1eq1abONYR5nX7Ikli7fFK1b1o/TJ7wjN7FApG01+6NR/chq3XSO/VAMSrE86SxKm4YVOfbmhEhRx9SBJm2TOsDmFr18+qlncgOtVas2satmbzSs3zCWr5BTtk0MGTowdu3aET17dUv7f9ZZZybws4bZRBDhDXjq49NPP5PwT/9AL9H0dKtjh44ZjfrGG/Oz+KA1UeSodVvhsNGjR8Zll70nvvnNr8dFF56XG5XkY16Tgc2/UiGePXk988p6AJzSPX0yj/yUD7p+g3oZaa6f5E332FFzwv9BZO2lx6tXrY5jhh2TemQumyPGBERlg4FENsK12FmRq+w+uRaFIP0EGJ9//oW46OJLci6ZzyNGDM9IYRGU+srOp00bckz2/403FsTdv7k30xqIGBaBO/2VKbnJpH2ArHaQqbawWeaBZwc2w3OH9YNNkQoECPcMQDb+Jjv/s1Em7Yp2ii7VBhtHnh3IwFy1OaPvd9xxR+oLW0lfpYwhMzbN8wmIzXbor3uxy9Y/zzalEyTjYsnSxWkr2cgiXRHb7frmbeaY7dUzr8FmWNPY4FdnzY5hw0dGdb36WUDx1Vdfi7/5m+sSOJOFDR46ZbPKeBc2yL2K5zrtKaDonwLRAo5qR3HEng0qnjNFijo+X1FZme1mh0SKem7csnV7PPf8i7Fu3ab/FIoWx+d/+P3vlXnA29RHKTerLIGyBP48EigbwT+PnMt3KUugLIG3qQTeCorWHpR3zTH3Q+GHSFFQVKSo4/MHj0T6OT7vq3TcqZQ/tHjYLaCoCMDiYZijzADXZQEmVelL0QL5IBwlGFo64lTKMQWKPvzwEzFy5JCEovJYiRTdvGl9XPuBaxIeFDnsQBFONkfQwznox7HgPICiYIIKtqBbqxalKCEOhYgt0IbzyyHiwAE58vd5EHd9kR2cLH8XRRK0G+Dw4O+9nB+ACyQAwTiDnAnODKeH88ExAY882IuU4jhxoDn+jRo3yeIejuQePHQ4I6hUXVd8ZO/efVGvfv10GKsqKqJD6zZxyoknxtZtm2PmzBlZZVz0k0rM2lfkb+OciAbhTIt6mTTp2Zi/YGHU7AQ2W8dJJ52Y0XWiJ6UEuPyK9yUkEYXCeVLIROQpp0yVdNExjrC+5z3vi0cffSxlygmTT05UH8cYYOBUka++SktADq7haCEoumffgXSAN2xcH5UV8mG2zGryjuJyBE884YRYtmRJ/h+Y4mwaR/ny5EcTQUXmQAOH0PhyCgEm0KoogMShlK8NDPITLNfOE04YHw0a1k9ZceY483TFNTh/jvwX+escUfY5DmMpn2zveO31NxK8OU4PmhsXEFq/6Y8oY/pE1zjEooBcm/4A3RxiEbycaeMjQu+6D30opk57Je786X1xysmj4tLLLo2aHTtj5apVmergK1/9Wrz22uvx2/vvi6ZNG8aWzVuzkE/UVeYRTz/37pULslTQiC61b9c6o/NErrVo2TSd4caNG8aAgf3y/1IXAGB1tYcy/6XIRZC/ZYsWcct3v5e5P+fNfS26dOmWUECFc9W5Z7w6PXMYihwscvnSoQLUiQw2b8hX3kqFQug/udALY2msyAQUAGHoEWfZvDJ3yVVEKNhtLECHUgGkU3OOqyxurIA67Qb5RG0ZB+Ml+pCcQcWVq3fEhz54WcJF89Fx4bt+9tt472VnZXuM1eLFi3KM5S8GZNgSGwEqthdQ1AaPfjz0u99n4Zk1a9clrO7bf0D85u57olPnLnn/Iqdt61Yt44rL3xdbN2+KVStXxDvfcXrqal1U5MaL6C59Ek1bRMnpJx0FTOiY6DuwDlwnT/r/6uxSvlvgg4z8D+A19+iSY/FAGrvDlhbHgcnIWIAmAAc5iOiSIoDNEPHJZhhbMrRp4ug9GTluyzasWL4ymjRqJvtfjhc5s0HG0ftAMnqpPcAg/WebMzdvK+D1cLTv2D6hHVnt338gZbp505YE7+aiOWZzyDUdYbZRkLpzuDamzZgWm7dvjKHDjokD++vi7l/fHxvWb45DB4C1w1FVHdGqZdN496UXxsABfaNTxw6ZOsQx+x//+K74yIc/khsiiomxH+TLFkkfoO/mKCDo/2vXbsuUJS1bNk64W1NzKJq3qB9btx3INBcf+fAVObdFHYOBe/YcjBHDj4lGjRrnmka+ov0VL6KL1gdFtzp1bp9pLQBo/QWSpXDR8iz02AAAIABJREFUV3DHGNK/yy+/Im6//faEgXNmz821sV27DrFj286orqyO2jrH1DfFuedZm+qiZavmMWvWzLj66qtyw8CcpGeiPLXDl/WGXoGt7HcRGTl40OC0E6Cp+Wj9EvnqJzsmSvTkk0+Jxx9/LK6+6oosUGUeGmdrns0S+mz+2ihj88FKdpV91Cf66t7A+GXvuTR1zBro9AV9LZ4dyAMgZANsJIKL5kVRNIk+u5/30GXf1g3ytIZbl7ULEDRP6ChYWqRDOP+CC/M9HTq0zwhp68qE0yfkemU9ZJObN2uR/d+4cXN859vfy/7bCHn22UmxbOmijMS3pugPUOve7uG6+uVva5T5AJJa+9hEa4h1CTTWNraaHbMOgcyeM4qcr9oNJvq8uUUW+sqmkan7+Kw+W4NdGxilZ4C3a7qXNmbOz9dfTztivnftVsprbkwylcDsOTHz1Zkp1+3btmeKFHpHHuaedrLbb8xfEKecOiGaNW+R8qdHIkXZXvrOlrneZz7zmQTX5rh5RfbFKaIif+ibj80X4NNPsLOIIvUe/zv62brDUWGj/UjuUdXnQVGPkaDopGefjw0btpQjRd+mvke5WWUJlCXw9pJAGYq+vcaj3JqyBMoS+DNL4K2g6OED+6NB/eqjUFSkqEJLcooeVkDpSKSoHKG+/jSnqAdvR539v4gUzSgxR5889B4sVQv9n6CoCFFotLLqaISA4/O///1jMWRIv7jpppsSFN5yy/di8aL5ccH556WjxZnlsAIxIA1AwgHnLIgc4WCBHBwMwIdD0aVT53QO/E9EFlDB4eDkc+ZcUxSf93BkfEaUqYd1r3PiOdKcQe/1kwMnKgII4GiIiOF0ABOuKxKkcGi212xPAFEq/HIoo3h21OyMnbv2ZM7B+QtWR9u2TWLj5t3RonmDzDEnL5fr1TmKVlkvevfqmQVL2rRpFe+/8op0jjdt3pB50jh1nEjO0saNgMya7B95k6/q5+s3iBBsm//nTImefO9735M5VeUEA22bNmuSThWwKeqRE13KU9gl5e19ZAjaiDwqCueIoOLUAF0cJo4/cOPvIUOPibmvvZFA7Hu3fDeOHXlsTDjttLj33nuygJCxbNigQUydPDk+eO21CWVATZEnjjI7Qv2Zz9yQzrRjwiJR6Za23HbbL+K73/1KjkFRkVkUHgBn7MG20tHr0dGiZfOjUcEc96LwBweQTDixnErXNfaijkrHNVtkhKCx4HQDtu5B34y1b/IECIyDMRbtyOkHToBpjuLcufPSAQUuvP/c886LRx59LI+s7lXkZPSo+PjffCKee/75mDxlcixYqEhYl1i/bm3U1h6MPbt3Zb7FAf0HxcqVii5ti7HHj8kiQmRYOJY2JYDSxctWR5tWjTL33KjRIzP6jw46Nt6hvYhX8HRXOvNDhwyJH976g7jk4ktixvSZMXDg4Iya+vWvf5PAX6QocOZ3GwoceeAEdDQugDrH3hwCUUEmEA40BmvkpgRT3QvwBNN9xvgYNzLkjHsP2YMvgKVoK/kl3VPUlnGmX8YGoAZlydb8NCdBB3rqdfAvIxNraxOyKGQC/rindksXwZnv169v3idBHZi5amXqNf0Qyu69P/nRjzPfq+juBg0bJRR99LE/RvcePRN2FKkzlAO59N2XxK6aHbFs6ZI45eST0i6IFGWXACe2SY5c92SvgB+Ax/ygb2wTPTSeAAR9f+SxR1Mv9Qd4oVvSQIASwAd9AynoARvAVukb2ZhHU6YtiOuufXfaZvavFGW7P+W1fPmy1G3vF3U8e87sfJ85+M1vfiNhfsP6jTK1A5DqC7gBd0UkFptGoIiq6fqhn6CM9tPFea+/ltDGGJlr2qevfgJPxsvcYFtsDNEJOTQVk3J8/piRQ2LQkMFx152/jBmvzI3OnbpERV1lpjuoi0Oxe9e+OP10+Ur3Rru2rXOt6dK5W6xbtzH1Ru5iGwLG3oaXCDpjUMC797znuujWrWXadFHyO3bsir59eyUc2rkrQlpsdWGuu+79cemllyYcMn7A486aAzFs2KDUXxDaJlLTps0yqrAE51pG4yYNYsyYUaknbCU5OsGgoNz99/821qzZFMOGDYyrrro6dQG8JW9RtK1bt43uXXvGG6+/nnmkn33h5ejetW1069YlBg8eGHffc1+cd96ZKU/3K1KbAJ7GAlg1L4vj0OapiN+2bdrmxtm//dvDCXq1zXoLyNErEaxOL0jH0btX99i/f29CQHosjzadM2/pv4hL9g+QtXYaS7IVnWkNrFevOjfgpk2dFiecWAKgPm8ctNuaOvGZiVEXdRmxCIr1698vwZo+sTGA6x8e/kMMPWZobnSYRwoz0Xd6Rq5sC9tcpLSxdtHfk085NaG30wk2hSZOfCbOPe/co3ATxGvWVD7Syli0aEk89eQz8Z73vDft79e//rWY/8a83DC0oeo+RW5Q7TBe+mD+mbv0wFqoAJJIT2sNvWP7yIjdsy7QIzrkevppHltv3yw3/WI/izRA5h6Zs4/mrnErILc123PH97///WwPW+G9xuupp57M1DWgp/WLnSiipm0ysi3TX5me+Xu1x9rG/ljDFy1eEv36D4zKquqMWKVHNr6sc+at4/OgOHtrHLX/zeuRTZI/LaT0ZiBabIj/r6Bo5q+vOxyV1VWZTqgotFRA0U2bt8azz70Q69dv/k+hqM0TOUVv/+GtZR7wZ/Y9yrcrS6AsgbeXBMpG8O01HuXWlCVQlsCfWQJvBUXj8KGEonW1BzOn6CknnXgUijoGWuQUFSla5H96c6Soh3FONueoVHxUVGhRaKkyK4sDdJzV4gEZrBM1WOQU9RlQ9He/ezQGDeqdOUXlNVREAhS94TOfTsehgH9ybnG0ATgP4hwFzjRHgTOrLddcc03mN3QCixPAwQDLODUc4KIyLGcOXOXsi/AByESFcCpAURAISOCkiEgBAkqFDFZnVARHFFzUHu/lVPpcyqCyMlq3bZ3AhbNBBvIjPvHkU7Fg4ZJQgLt+g+os5uFoPeji5+Ha2nRiqquqY9eOnSFGd+++vTFgQN+47rpro227NrFrV01GsnC+yI/jB4B26dI1PvmJTyWkU7zKkUCO9s5dB6O6KqJt2xbpmMm1KYoHBAJnFPKYNbsEMrLIUNeu2T+RaI8+8kg6TCLcyFUEmkhcUW4AEucXSCEfEV/GCRTt269/1FVUlXLITZ0ZjRtVxfhx4zJSEYDi8J4nAvHBB2P4kaO8nFvAy/FbDq4oMp+X69D7i9ylwAJHTN8KwCGCRiQSB5b85Y89/fQJ0bhJo3RI6YfoTg6dz3JsgSZjrX/0hlPvp/4rkiMnJMDnvvrPofXT2II/QCfd4BD7DFgPrvj7scf+mPogegwoEVkE0rVr3z5WrlodH//4J+LpZ56JRYsXReNGTeLiSy6J1m1aZ1QiYNKta5fo0qVTLF+2NKOXOO8rVqzMqtrHDB2ec4KzzaEujnDu3FUT22v2hT2MBg1ArCZZ9ExUpOP0Gzesz8IpCxcujcGD+0WL5qXj84C1XIa9eqlc3TkWLFiYmwSr1qyMdes2pO6ZW+5l3nF49d+46DeAUcBRAAUo4Pjr9xNPPB0jRhwT06bNjQsvfNfRCO8E/3V1qX9AgjkEJAIF5uSgQaVocEWp1Ps4cfwx+To74v70XkQToGru0vlVq3fE2OMHJ8Qxp33de/8f46x3jc+xABUdFS8VdKrIeem+jljbHDAf6IjjtiDRwjcWZE5RgODQ4do8Pv/MxEmp26BQKXJtYrRv1yaPzy944/WMsB8yeFDOH+NMn7WZrhRFjsiH3pWOuI5PHQZWQBCgQbvo8eatW45GmYFBpfZvOxq15/6grs8X+R1BZfrwi1/8MvMbivoDp+QUBlQAyqLYFICtSJKiU3Rp0+ZNWV1ebkNzYt/e/bmBVRx5FrEG5r/x+vwE1iDbP/3TP+eGDxAF3gOj9KH/gAEZEdmrd++0T8aEfQFE2U/60yxh/WtpV9gOkajHHjsq5s6ZG7369IrqhpXRvkOHuP5Tn43ly7dE8yYNcx6Aou3atU44+YlPfCC6deuUBenMm9GjjotWrdrmXFPR2waLe5Ove7ATdKX098vx7W9/K/WIfNm2jRv3RYsWFXHocF3mFN6xY18W1lLEDjASSf/kk09Fq5atsyCR8ZLLmWyBUbrIZvTr1ycaNqoXQ4YMyrmgv+YQEKUQ0t///T9k0b3q6socI/837nJcWjPlBpW+YPorr8SZZ54R06e/EqtWr4vzz39XnH32mbnRdNddd+bcIXO6Ja0I+6tQULEusZEgKX220XTiCSfGMccMi9tu+1GOs+JMICCdKRUyapf25oEH7o/hw4ZETc32BJBkJOUK20/X6D/I695sq/uxn2QExtpAM9dGjxmVuuJeoKqI72eefiYhpz4/9+xz0aJli5yr1nFtJT/jB/C5Hh1xf3MTgHbCw/29D+zzunHVf2s6G09PFfuzFkkXI9+tFBnjxo9LOwL8uUfPHr2y/ytWrIrrP/WZTEMjOl1Bsc6d2qf+mAvmHhuuTfrN/tr08eW5gm20dppft9xyS+o4eX3uc59LWyXKmB7a/DEfQEY6UeRydV1rljGw8WFc2UKbGfSGzhpjffacQlY2o9kAmyDmr2cQ/wO6bUA5lXHnXXdk+42H8ScvsNYmKN0gC+PnPj5HduzJzFdnRYuWraNN23YJgH2G7hsz6+ZHPnZTtGxekZtV1n72VtuBUXbdM0wBPP80pyiZFZGh/55WqRQp6st1QNHq+vX+P5GiYL/TESJF3wqKsuMeAn982w/KPODP7HuUb1eWQFkCby8JlI3g22s8yq0pS6AsgT+zBP4rUNTxeVC0ou5QnHziCQlF5TGMutqsDJyVnqtLuZ5K+Z8OH80p6sH2T6Fo5oeqlKu0Mg4eOJAwkLP85pyiKtODo778/8c//kk8+KDcg33y+LzIle9977sZqfH1r301CxOAKByT4vhc4SgVR8tAHI4ECCqywQN8+7btsv3gDfjhYd4RM+3mXInqBGBcm3PBURZxwvEAZEBPQJXz5MEftBO5Uji3nCOQTLtEhHD4OW4AEQeofkPHKJcliATHTjttQjz7nIjAaSmTnbt250/H3rfvqMkonSKHlgIb+/bsSycN0Nq2bWe079AiTj75xDj33HNS7r70mbMPxCnapGgJoCd3nKOq5OL+xbHG2fMWRttWjbNYykc/+pF08BorrHXwQPbZEUPy2btnT0Z0zpk9Ox2e4qgekAMOgr8cQEfnjIV8h+RTHCF0fH7qKzPy/vNemxutW7XOyFBRikOGDC4VkXjve2POrFmxZ/fuzD8HonES/c5hdLwWAAWO/G3sRdAZO06gb1CNUwhIilQEv7UVLANF5bTz/iIvqfE2lhxCbfNejly7tu2iQUORXWPSERetNn3GzHwNaDLOIBIoyDHkJIqI4qyCppx5jrb7ctDlEtWXadNeOepQb9lSE+ec+67Ytn1HAqM2bdtmxfnVq9bkuPfq3SuPaYv2UmBs8uSXYvGiRdGxQ6cEL3RFtLGfKnlrh7xqrVs3T8DEiQYL9EnuzJqa/TFsWL844cRxCVJ+9tO7EtIABKBbi2bN4/u33BLvF8E5c1b06NEr9VSREscjX5kxLY9gijpyZFsOPA49/aY39IW8jKVoTLnnQBngzgYC2AUkAAZ0xIZDCXQeTKfZ+AEL5quIJ5ANGCzlQRyVYNzxdXom56uxcx2g0T3pId03FtoFfF5//fX5OjjA4QcGRaeRFSAAjJCP6DFRj+wCyCYiFlQoFc8qFUK67+57M1fj1m3b8xhp95694t777k9Q4Oi8qCkga8f2bfHVr/xzzJ09K1auWB6XXHxRRi3v238g4YSoMbKRh499oC/AqI2FAiiYO/QcZNNf+nzv/fclsNAX844cwTsglE0SzWps9B+cZ39AalCjurpefOUrX0n74ZpXXHF5ps4wLiWwXbKn7Ii5AOaJPp8+Y3oWSxL5C9Cxr8arVIRlRUYRisJjA+XN7dunXxYZUkROXxTwAStdU6GbZs2bJwDWPveycWHsyU6hpmXLlyVoUgyMnRLxbG3Ytm1L1GtUHfXqN4hf/+reePH5KbFm9frMg6stvXp1jz17tsUNN3wqamq2Rp/ePRPmjxt7QmzduiPnJlves2ePtOEiiYvK2OwEmQFUdKgA9GATMGROL1i4PPYfiGjUCBSuix/+8Ac5/+nUvffeFw3qN8xq808+82K0at4g007MfPW13HyS/9N35y4dstCZ1Bx0XL/poTQpL788OfVQsZgePbqmXTO2UmmMGjU65/m2LdtiZ01NdOrUMSP+Zs9bFAP7dc2UACqMjzx2RM5zuiDyzxw1b/STvaJP1j72y70fenhSnP2uE3LjQzE1ukMfpC2YOXNeDBjQK4GqQm8zZ06Pz3z6k1FVVZGyJCs67SegBoZaa+mttdO9RXBa96wfpfyYW6NN29Y59triPewOHaArZFlsDGSU7IYNaSP8NK+9x7plXpvTQKOxYWvNEfcyl8xFfXEsHVAE1UH55i1apr1R1G7yZEfs20e79u1yw4L9sql3zFCF6ipjwYJF8dO7fp667O/f/ObX0bYN6L0ro4td1/MD+6Z/bBV9YD/IwLxjX8BhG6fWY5AdKDZPvd96Q1au47M2D/RVv6yfni1EfIKYPg9i3nzzzfk+UbZgsHkK0JMXkC3tiLHN0xlH2gau2jiy+SF9DLugTfTLJq97H3/c8dG8RfNsu2ck67ZnCfPSvNm7b3/mFPXzW9/6VsJSAN06bEzAXvNQpCj7WhQNMx5Fftd/f2YsPf/9KRx13+K58M1H533+UO2ho1CU/SuOz4Oijs+XI0X/zM5E+XZlCZQl8BctgTIU/YsevnLjyxIoS+C/K4G3gqKH9u87GikKip568klZfb5VyxYygcaB/ap+ViUULaJA3xwpWkBRD60ir3wV1ecrhY4mRC2+S3lIKys4vSBrVT6Mg04/+tHt8dBDT8WIEf3zYVvkxre/fXOsXrU8PnTdBzPyBHwDFDitQApgwpHk2DvyDWiAHB76OSaOXNerqk7ngNMhgkQkB2eNE1EUX+I0aoOj8EVBJc65SBCOls8WBVyAFxAOnPHTZzhWHDRyAlzdX/vco2HjhhlxAoC88MKLKQugZN/+UtElx2s5YN26dc+oRJGiLVq2TJi2b+++OLD/UGzeuj169egWBw7uizVrN0XXLq0zTxtwAaqAJqU8lzuzUIVcpSKWunXtlg523z59Us7AIKcNoAAjRMC0at0ynRL9EFWRRZmqKhPwAgTvOuMdMXXKlHTAfJeONs+Lq666LJ1tYAQ8mjhxWtxww4fT2eNc+QmIbNy8Nds2ddqUGD5seFx26aVx//33xejRoxJ89e/XL+pVVUXXzOf6UAItjqMiF5yzCy+8KL7xDUd596RM3Q+g5WRzngEyzii4xmEsCtdwesHU8847N5o1b5rvM/7z5s6LV2e9GqOOHRXLVyxP59PY0kdAsUXzFnnMkxMKVD/3/AupP5xAsgNPjLMjx5xQUAA0EinLcfY3HRR1o+p8qWjQHxNC0TFwZuy4cfEPn/t8fOITn8ycpQ0bNYjzz7sgXp48OZavWJXtFSktfcWrsxZG106g0q4sUMNRXrt2XeYyXLBoZXTq4OjvwFI085z50b5t86hfTxqGQ1kAB+jeXrM/2rdtnMfp586ZFX369sqoSM58h3bt44nH/5jH6FetXB2DBg1J4OUexmj5yuVZwImzXUQ2mTegGyfbOHPS6T8YDTwZDzLxPyABnAGLzT3RSsaQ3aBLAIf/2YwgK3DDtc058A1MdNSX7hl/42humMNkKXqM7OkccAMwiJ7muBsrf99+Oyj6rpyDHHdFpnypol6CrkMSwsspyp6AKOYA3fj9Aw8mZBK9C4p26dY9fv2bu7PQkvE0r7RDupF3nfHOeHXG9MzHfPxxY7LtcgabS6CkaDl6oQ90u8i9y27RKUCiSN3BztiQmfHqzJSdewBIoDTdZH/MCTBRHlSgTa5Kc5k91O/3vvd9CbcXLVyUgOmkk0/KHJSix4whXWXL2SlgVx7aJ554/Ggk5yev/1TqPNmTm3zIovqmTJmax7ul+qCTfu/WtfvRgkQKZMlnCfztP3Aw579v7X/99ddiw+aasB3Wtm2z3DxjY8EdIA+o7dWrZ+pWVb2qaNGqWUKZ3bsOxNNPTorJL0/L4/UiShs3BiKlWbk5nnrqj9GiedNsT2VFdTz66B/jnHPOzT6BOXSNvZKHUZ/oAn0DqPSN3tEhY6q/xkihpanTpsfChQqeNcjjwuAPG69/1sYHHvhdboKUCos5ldAkgZvx6N69azRqXD/69OmVUMz4As3AuMJKRZGmUiXx7qkbYNaunXtyg0BbXpv3WgweOChmvjojo3lLx/JthKzNXI4K5Snkp282IL71L9/K+QQWAqXSXohWZN/ZDmC+VctWpdzDLVrmmlqK/rwuo1nZKRGWvp97blJGir7jHRMSptFH85uOGivtZhsBSzaA7bWhQbf9NIel7aitO5wQ1Uao/JUgnnuZa2Ri7IFDcNR1zTuv0xk2yvVBPTJlh805a44xKgqqgXNF/lTrIdAr7QUF88xgE27SpImZK/vgoYNp79kZc6h7tx65kWicf/PrexKK2lBw9HzE8KF5qsG8ox/GuigaVdp0Oz2vZT2iS+yOSu3WB/JmA8jCZ6x3ZAb0sgVFGgzXYdv0QX/ZH+Pp+aJki6oyQtR6IyLVe+mr14yfvNjFRrC1kfx8vrRhtjYGDR6YG1Ou7afnFWuhjRX2olhD2RnQmq7oiyKQJ59yWlRUViUMJcevfvWrKXO2XBS2tvlJDkWEqDZ4BizyixbQ880RoexvkWf0fwVFM03TkUhRR5D8XRRaAkW3btuRUPStcopm7vuKuvjRD75f5gH/XWei/PmyBMoS+IuWQNkI/kUPX7nxZQmUJfDflcCVV15rf/5Irfg8De9ptHR0qaIiVJ+vrnJA8nAc2Lc7jhs9Kgb06x0dO7TP6vNVijwcifzkjPgqFVaqPZrTqii6VFSkz4fdSo+ucTSn6H90fL6IbAMuJk16KY47bmQ+ZIui++53vxOLFr4R//D3f5eOBufCgzmHh5PBadImTq0HfTAGiOHsOOIHkvTq0TOdM5CgyGdYHDUFZ0SKcjQ4K5xlUFTkEHDIgeBgctT8zsEEeDhfHDjOh3uKeikV1lmSjgxHkVMKTC1eujgj0zghijk40t6xU+eIiqqEDOvWb8hoSMcZt2zdltGFCi1xQEHU9Ws35vVAv4aN6semTVuiul5Ehw5ts/IwwFM6yl3qJ8d8+LAR8cor09PpbdxQBOjBBH/kAVzX7D4QbVo2iQMH92deRQ5n6ZieSMtfpoPFsX1l2tQYP25sbNq44UihlP0JmjhkYAyAykkHF0AtfQd/jBPocuJJJ8eUadNTZ16e/FIcM/SYaFC/fgI50InzVV1VFatWrMhj9CpjaweoJfebPoMHxpYDCN6AG2R+zz0PxDXXXJHOH8fMfcElkKuosmvMpAlo3aZVjh8HEvAAgIAYTpwxdz0gk6PdpHGT6N2nVChl8uQp6RACUMUxRWOh/6AfnaKHIhFdAxQF7EBcOiRijuzBVdfg0HMA+/TtG1/+p3+Op556Ou64886orlcdnTp2zvyi9erXywJZjrB27tQpWrdqFXVZ2Kwunnvu+QQn9HX27NcSCpEh/eHU65ejxXI1lo6fD4qnn3kycyI2bFgVe/cejnecPj4mTDg1nn/h2cwt279vv/j+Ld+LU085JbZu2ZapHORFnDfvtdT9lya/lLn4HHkVqfTmHLx0Giwp0iUAPuaCOWmOiOr1ObkGRXl5DVARhW1M6ZgxNhbgvqJfnHJ6xOl2JFtfRa4VUUhFFKy+0XdzEJAwHq41ceKLcdVV783xYLfo01e/+o0YN+64BGEcekWVSrn3BqUt0TZAVM5V1doBGfpJr+/59d0xYcLpmVO0abPm0W/AwPjZz3+Rx6pBYjDoD49Oive8+6yYcNqpMXXyy9G9W9c4duSInG+LlyzNiE9tAy3BLn0zbj5bFFyhv3ScfETZFnkGX5r88lFYDO6JxqXj3kv+oLIIwSKCXiQfuYJQoGif3n3jjjvuzPvQ9Z/9/KcZiSl/L9n6nwI0bADbYC7pv+9/ufnmjLLeqdJ7s+Zpz+QtdnReFDU4qoK5iMb167dE/XrmdOfUR0DOClCzc3fs3XsgWrZslnOjlEewNurXr46Dh+RYbpjyZ29BFJGk9KN//37Rr3/f+Pgn/iY3jlav3hCPPPxYLFu6MgsPrV23Otq0aRkTJpwYvXt3i549u0a96sqMXN2390AsWbIsPvWpEtQlW3abnrAh9JqNKuXHPpwR7+ap+cym0Rm2fPiIkdGte8+sYs5+2GSjZyVZVeXa+NJLL2cUHX0z3/XN+mKerFy5PFauWhbXXntNrlt0l41iL+TtzfQcRyIuzXdycF8Frj760Y+lzky2AXjaqakPxqaU07p/jh34Z+MCIGZb6MNDD/0+Lrr4ooR9bAA7TV9EaYJ6jq+fduppaZNs2thYAjPZDJtRxt342ZybOnVynHvOmTFgQL+Uneh3ny9spzG29pjLrg/00V9zVcSodBHjxo2NWbNezehMc80mhnmpbXQZkCVvGwRgmvUFWLQpYI6A4+YLu1vk4NVONqfoF9hO/19+6eW0n+w4kDp8+Iicf/RJZK3oePJavWZ1zpEiarFedf3U1enTZ8akic8loFYkzzrVulXz3Dy04UZ+ng/ATPYN0AVztZd+aB99E8XpWaHQI8DQWNLBIie5/tvo8JpNHWMJOLuHZwdtZl8AUGNJT0Xks6VkYi76vLnvbzpJ/sUmMVnTSSB44KABuWZpq3VaG9zfPABO6aWfYC2ZagO9UQzwggsvzrQhX/ziFxPw/vM///PRIljuDpnFAAAgAElEQVSKsRlr88x9PY8ZW+NIttpkjaW35oT30pfcNK+rO5qO6c15Rovn3RybI9XnpRMyPwso6lly3fqN8dTTE2P/fnlH60VlVb18pqqtK0V1l2p6SmEkp1NdlKvP/3c9ifLnyxIoS+AvXQJlKPqXPoLl9pclUJbAf0sCbwVFVZ/nTFZW1Mbhg/ti7HFjjkJRufFQ1DdDUQ+rb4aiHlZB0dJuf6m6fEYBHIGijs9zODyoHn3tSPV5EZIeiDmtoOjjjz8Xo0YNyQIhqo6LFF2yeEFGinLWgEIP+h7cAS5OgYgGzgeHglPCyfK+Ijpm9LGj0sFatWpTXHLJORktCUZwAjjDjolxbjhVoAnHRWQX50xkhtc57JxasM2DPxBRVC/2PhCDM8Th5pB5H2eX09iydcs8sseZlhJgy5atmWfwdw8+VDoOXVuXEVVyZ4KiW7duy0JL+kRme3aVjvlxjCoq66JBg+qEmY77uq7oP06OqCMOkihR0AIQlbMSuHjowd8fgRGHsxozpxJMFP1UgjBb0yE3fiK5OKH6IK/nSSeMj397SAXuUp5QcuOs+QnS6D8nitO8acuB6NKpaWzZsiujwE49bUJ07Nw1HdTpM16JjRs2RuNGjeLCCy9IZ8WYXXP11fHb++6Ljh06ZFSRKGDOfRu5NdesySg0zhWHCqylL5y5O++8Mx1Txw3pICePYykaB3gocji6lzyb2gooyo0HYsgdqY/gdqkgRSliSUQXeRtzwGfipGdTHpx5ji4Y4VqAl/cpPAHiiiTiwAKCjslyWh37dtxZpKj20yHOfc3OnfHFL305CzC9MX9+VFZVxkO//7fYtHlXHD92eGzctDmhi7nz0Y98JF584YXUBwBS+3burEknm1w++9kb04G/++7fRYf2raN9+w7x+utvZMRaqQjR9Bg0eEBGAb/22hvRq2eXuPrqK2PpUhGYHXLz48HfPRBjjz8+FsxfmEBELkNtzcjrJ5/IyEJ9K6CeuciR5tADncbAT/lnzZ8iYtrvjoQCzvSHjDnPHH5OukgqINe4KYolN500GSKajIv8uMYTqCVX9wHVRGGBV65hUwMINPe0SXSzQm3FkXOgS6ElQMF4FUd6XceGAJBg/OXUXbBgfsKsEtCrSztxx+0/iYsvviSjBrt07ZZQ9Pu3/iA6d+l6NFLNvDjn7LNi4ID+sWTRwti6ZXPaLNcBZdgqUEuBKlDB7/SDvWGn6JXxJAv9AR+KaPi169clHNIPrxsTbRcZD9SAYexVUYHetUXvgmsKhX3yE9cnXJZrERQim5NPkUd5eeYUBijYD/DKxpDPO26uPe993/vicF1tbiTQJ5GhWcRpj8rtVRlRzBYq2AOi9+vbP9siyvjBBx+MrTv2RcvmjfL+5p3oddGOqtCrnr59e00MGzYkYal+HDhQF02bNogdNftjyODe8ff/8HfRomWz+NHtP4mDB6QSORgzZ8yOw4cORd9+vePkk8fHmWdOiKlTX4ymTRtG7149sp3m0pw587LQEgjNVrEX5q2/6TL9AoqtISAUe0g3zFO2BGgSGTx33uvxuc99PsFfcVqA3RGRumf33iyWR7/oo/muovu2HXvizDNOi6ZNG8ers6aHNInu6xrG0efptLQGNgGWLt8ULZpVJWyzrticUGRMHuDf3n9f5qr1f+kJjCsIbc1cvVqU9THRtm2bHCNr45o1q6J9h/Y5ruwW28xmsZlsoojhc885N9eW3PSpqEjbIn8vO0rvQEFr04ZNNXHFe8+Niy66ICMFXct8NJd8rsjrSy9tDhW5PotoSDp6wQXn55rSs1epkrqj8+YtWKa/xsBG1ICBA3LNtI4ClnKO+ozfyZ1+G58nn3gy+vbrm20BE41laeOklLeWTaFrxlWEt3lr/rBhcnv37dsndtTsSD22btO9tm3aZST+HXfcFTU7dqUs2FA2oV/fXrmJwqZ94QtfOBrtbXNOVC87Y4NG/nL2iR36zne+k6CQHhlfzyj6bIw8B+gHewlS0ofilAKds5nILliXbQRbkwDnIrWGNRDwZMu0gV0kmyKXuWtYu9g167yiemPHHZ/jRT/Y5OLEAjtsfWJvXNc16TEZmhNsV1V1/YyKN3/onr6ZT9r5yU9+Kp9BRFDncfu9e9OukQH9cx9908ZSDudSvtB/P3FUm+/z9eaj80fBaEVd1G/YIGrr6vJajs/L8/tmKLpr176EohWV1RDoUSjqmbOU494Ny1D0v+VElD9clkBZAn8VEihD0b+KYSx3oiyBsgT+TyXwVlDU8XlQtKqyLuoOH4jjx4yOfn16JiwBRSs8aBY5QqtKOUAdyXXsstjhB0W9p3SsvhQB4EGUAebAekAtqs/nMcPaUh5R/y8iB37ykzvi4YefzvyHQJOIo5tv/peYN3dWXH3VlQlpwAtQSKElv3uY50Rx4AtHlpMO1sgnmg5Wl67pjHJEOKacBU6HB3eOhqhUgAt05LCAB443chBFugBznDXt5RRpv/cBPB70gVX34UhwTgAJjjUn1v8VWlLIRKSE/HO/+92D0ahxkxg0eGj+jRVzcuXqA0gBBE4AyLZi+YpYs3pd7Nu3Px0zx+c7dVI1enU0alyZR0M5QZwRjtnDD/8h2rRuk1WcRaFy9BwHHzN6TDrIcvdxsrR74eKVMXRwn/jkJz+RsuI0Ll68KIFk125d0gmcNHFSfPaGT8eUyZPT6eTYibASWcQRkvts4kRVlQdmdIjIH5EoYB1Iumfvvth3oFTJdu68OZnDrFvmXWuTQO7222+Pq6+6KtavXRsLFyzICCiOHmigQjiZiljiQIJBnDrQTEQLfTDuxoLTSwaADNAKbHHOHJWVR3HL1s0ZVejzov84dvTHZznwIJzrkYtr0Q3Xmz59Rh6fN8aiYvRf30TpcXDpLmdQRCQgzdHmjDuOyOEW4UgmKrkXx/dF1k6fMSPed/kVsWzZ8ujStWs89fRTufnw2uvzMxpYDkWOX7MmTdPpJhuwXWEtIEKOO9DOEVcyqqyszsIvDRs0Sod+8+atebyeXouGbNGieSxdtjihwK6d+2P8eHkIt+cxXAWCVixflhG88keC8/oNFgAdCxYtzCPNIIQ5xiGmy/oDtJAJpx+QUEiF023+F5WhwVDyA0MBGfIyFqXj8R0SkJqPwAfdK6q5k1O/fv3zPnSAbN3P/DYXzc9S3szqhPR0hoM9f/6iuPTSi/P/RSTYT3/+QBw3ekA6/L4dlacf3bp1zc0WgBw0Bg3ZF4COCXPNZ59xrH9YRoo6xj146DHx4ksvJygAk9iGPKa6dk284/QJUbN9W2xYvy5GDB9W0pcDB1MvAVtwmJ4ACvoO+IBM5geb4T3gO5tj7Mhu+kzHphskcAHCihyKwAh52QjSTvI2Z80J+TLJB0Tr1LFLXHTRxQkEydZY3nrrrZlaQe5gugE4lArstEn5zp//Rs7nD334I9lnmzbFJog5w16xSeRt88WcAPlEuYNW5iD96dO3TyxdtuJI8RU5AStj3z6RlIqANchrKAC1e8+h6Na1faxduzEO1Ub07tnpaJ7jLVs3ZlG6Vi3bRuOGzWLvngOxd8/eaNiwXpxw4vFx/fUfi2nTHCueGQP69815PWnSc2k35ewkb+3z7Xi5/oHo5i+dBtXYHPaa/Iwn20XWBw4eiv0HDuV8AKCtI8bLvPjAB65NOHzPPfdmrkifl/JF9Kd7GRM5fJ9+5okYP35sRkHbLAGe6LL3OsIuxYf5snDxuhh73NAci7lzFsb73/+eHAe5UkUdK0zo5IC5DfyyxzNnzo0PfOD9adOtMVdddWV86UtfjIsuvjDntrXORhx9sOEAkhn7q668KjccvvKVryZwoxf/+I9fzJ/mnfGWAuFHP/phniAR6coGg5g2ZkB+88gY00eytBHJ3tqIsdaAeq5njVq0aGGCTPkxHflX7bxjp45pN2wKuJaIVbbDekZ2dEgUOL1jA1zXnHZ/II/+WGu15cUXXsyiTdZrG19sOkgoL+vzL7yYNkckuOcT687hWkexq9OeuU6P7j0zyvfv//5zMXLEqGjVqnU88cSTpc3CIQMTjlqfydZ4aat2Gne2y3iz++yNtoPEZOXLa/rJjou0pycix7/0pS+lTmmn9rKDUjOwZT4vwt4mlPfTYZGoxtmzDbhsfSmlUmidekyv2Q32A+AsNkv0+ZhhQ3NsrKGeSazf3uOzbLJIV32yicNmkTv5OD7fuEmzGDe+FMnv+tZsr4G55hP5AcDmkbayq9YotsHvvtg2Ou5vP9nt0nNkKY1BAUr/9BlXpCgo6kmxZO9LUNSj4/oNmzJSdPfu/RFy01dUJRQ9nBmaAFHpnvxeV4ai/6fOQ/lzZQmUJfBXJYEyFP2rGs5yZ8oSKEvgf1cCbwVFK2oPR1WlPJ+1EbUH8/i8nKLt27VNKKqYhAfcLJz0v4CiHpA9eHuPn0WF+SJS1BNsCYiWco3m96FShADwU4AN1ecfeOCPMXRo78wpKlpFpOjSJQvjmquvOlrUQBs4P5yh0rG4UjVmQKGo7uvBm8OWFWGHj0jnx8O343+iWTg02l1UIgZXOXaiJUVEgA0cDoABJPE7Z8dnOdCgG2eGk1A88HN2RX5wTjh5hWO8eevmPBIKYjh6Kj/iwEGDo1fvvllJfMPGTRltJH/iy5OnxJJla6N9uxbpsGzbui327NqTR1dFZDRp0iiGjxgWL7zwXOzYsS169uqRjo72c6ZfmSaCb1vKRKQPmAO8de3WPeXjm+PSpUvnhEAAwLXXfiA/f8klF8fSZUvjd797IMFJ5qSbPTtGjxwZj//xmbjoonNSnhxM0Xhgn3EogApHCKwUgUWOHFnFaVSf5zj++u6HYmD/LjFo4MCYO1eBGBXvd8X2bduiTatWWYCJnIAgYPL223+UDiCw+P3v3xpjxoxOeASKghKcMoATPCrypBbHLjmRxkBkHtCq0AQd4VTKa7pn7568trES6UpngVCOousCQpzxRx55NKZMnZZ9BPz0yf1E4vistnLkgSI6Q1cAU/rCAZTTEACZNOnZBIPkA/495Yh4f85/+2jbrl08/IeHY8jgobFiJX3YEu3at0mnbv9eoKY6mmTe0hYxfebr0bF9s9ixY2f06NklARCQ6ciwqDt60qN7r4wWVqFev4y1yNLFy1bEiGMGRl3toRg95tjo3Bl8bhP9+vaJn//spzF40KA8fgqKGheRUtIB/PyXP89+AsqiuhwvFxmpj+Yg5xuwBYuK9BJ0wbwAl8iUfomALPKO0iNz0vvMG9cHQegUgOO6/h458th04NmJIu8gYKBfnGRQ0ZzzHjpD5tr4iU98IkEkB5+8QQQAwjWMrShr71W8poAH0lC8/PJLOZZ0QhQpvX304Ufife+7PEGoSNFeffrGrT/4YYw57vjsV5FXVh7Rf/ryl2LalMlpO48bUyoWtXbd+uwX3RH55XcQnVxs0thYYE/MRbolxQfZAD7+/9DDpaPPRTVuQAigoK+KKNnMoWPsWwElABT255e//NcYdeyYI4XcGma/bOa8733vjZNPPik6de6UoF3kPxhDhnIQuj9Ao4+gIBvis8YE+AF4HPc2BsavFPm7IeXsPXv31kbTpvUyN7Lj5CLf167bHn16d04b5Kh2kdpAVOmSZWuiSaOqvL+5JQrT+sDGHTh4OBoqtlTdOHZs2xVNm7TI+bB7987o1LldfOxj18bIkUPjBz/4bvTs0S3BOf2viOr44Q9vOxIlWIoyV6gL+AHkydT8YePNb7oITvk2FsZr9569CVrYZ5sP5rjXnFQANK+4/P0JdoGyUi7S3dGzp+JPe2LDhs0xYcJJsWjx/PjQhz6Yx5EBJfdhx0BH1d/paKkg2Npcl3x21pzF8aUv3BiTJj0T27dvjg7t2yYI3VmzO6vV2/Ai19rDtTFs2PCoCxW/9+fR8GeeeSr6D+gXjRs3yo0e+TvvvvuenKPAuojsU09x+mFX2g3zxzw9+eRT8v3aQv5gt3VGpKTCbOYJ3aOvIuMLMOb9xsx9zD2RoPSC/SXrk046MZYsXZzricjOj3/846mD5GEuyqdJJmy2TQNwlSyttUAb6GYOa6c12ppt3NjfpUuWxpjjxsTUKVNjxMgRCf7MffDaXBApbE216TF7NlvUKNfRfftLkF/6HLZu3NjxmQ7i85//xxg6ZFhG8LN/TjOMGT0yi49t3rwrzjijBDrpmPmnP+arNtroYI9sTthsNc/pGVtng5OMRE9bB6w95pt+sTHeY/5qU6GH9NNcK3I20z/XNUds4vkiR3LWHm0gb6+xbfpVShFQG3v27s4oT7orytczl3WKHpKjOQuy9+jeI5548omc08bAs8kHrr0uhg0fkdHQ5P/1r389701vFeJzLRukZJx5rA8fPrqmFnZa2/SliBzVR1/GqChw9qfPtRlNWlGXhZZsErt2fc+iuaFegqJPPzPpKBQtokQLKCqS3fhlUdCKurjt1lvKPOB/13kov78sgbIE/qokUDaCf1XDWe5MWQJlCfzvSuCtoKj99YqozUhRhZbGjDo2enTrHO3atonaw4cSiv5nkaIeXj14lh6ID/17hfkjx+ffDEVLlesB0ZJDB3ZwrjxYg6L33fdoDBrUPXO3yZEpp+j0V6bEP37h8wnbCmeE8yRikfMDCIBwQABnCdR0PQ/eosB6Hono4tRxrMBJDprPFUeqva8U6Vqb4NfDv35x2oA2AJSD4Yglh48jzXl1H84mkOJzBUzjwAB1vrbt2JbV5zklIKXiD7t274l5r72RRVB69OwVU6dOS6d0/YaNKZOt27bFM5Neykjb40eNiObNmuUxOI7d8cePia3bNmek37p1G+Oss9+REGnG9JkJJlwL2MoiEnv3JZicM29xDBnUOx1+X47Hbtq8MR21v/mbj2VUJtDIMZODTHSFfhm7E8aOiyefeCKdKaCgKGwDjHCsOHJF1C0ZgDHec8cdv4whQ/vH/oOHE5AtX7EsanbsizPeeUo6po7v+r/q8z+5/fYYPmxYbNy44WieNHCGzM47rxQlA8KVUhB0zYinW265JaOOgGn35KSBktrIQXNtTvIHP3htOkUb1m/IXKEcUWCbzogGJSef5WzSGUDIOHI2RZrdc+99eS2RT3TC2IMinD/OoOgnTqToH/rtdc62a19++RUJHABq16ZX5PX7hx7Kcb/00svipz/7WRx3/HE5fp06d44XX3oxqqrr5RH2A/sOpOPY7Aj0Aokcqd22fWuCRHIwhvfe84do0CASAjRv1jJmzZqTc4yDTl/btWsba9eKlO0cmzdtjMFDBmY+xnnz5sSZ7zojnnzi8SzGRUaOz3Ooyds9XnjpxXTci+JixppzTVdAHKATyAAxAHN/F7pPP7yHDIAADj5wCgwURVrI2ngAjOaaOclBBz85tua4vrATdA64KY5a2qgAOktHxZunrIy/aDFfxs31nn12alx++UUJxnzRM3KRZ9D16H6C48WL8nrGUfoGbXvh2edjzJjjYtv2HTmfevTqHY8+9sdo3KRp6sOcOf+DvfOA7qs61v2o996bZVnucu+94wrYGAjdJqEFQr+BhIQSCAkXkgCh99BsDHYwuOOGbdx7kXuVLcm2eu/lrd93dIjvuy959761XlbW5a+1tCxL53/O3rNnZp/59jczB83X10up8/379bXiwgKrr6u1iZdNkC6QgopeomPMHwaZq4Ow3wBKAYjwR/gogArmATjPWLZu3ybwnzkjE67FX7E2jzzyiPTM9avMzQVVYO5SS/SyCZPVkZ378xlKBMCgoiv1mLFjpLuHDx9SKj3zQaaAOcjq3vvut737sm3FN6t0PWvMuLBvl6E+aNBAHZI4hz4FSn0PCfGW7LGphMREAfvcz2nMFNBWA7FB6fSbN20RE/js2Xzr3DlT8weEdJojJVhqu2TpT1BguIUEhVlRYakFBgRacHCgVVaVWrduHeyFF561V175kyUmxAnshCmfktzO3n33Pc0bvULn2DOQH/LEV7Fn8S/ADD9jm8gAoAi7OnnqtOWcdeo0A37j19FDwDDYsqRd/+IXvxTrD5m1b58hXXVZ6bW11dZqTfbooz8XcAwoht+AqU59YMpzYC8nT+bJfjnMYl+BgYrODRo0wPbu3WGUReR5rS1eqqvI55jjkMFD5Zdg5/v6+Rhr8c03yy09PU2d6pkDh2awyFlX2NqAkJkdMm3t2m91gMaeic8bMWKkbBC7p543/mfPnl02YfwYCwsL0XowfwB5AD9APfZR9I31ARSFmcrhA2uPTfJM9ppTp086zNuGBu1VHArARkSn8e38i8/mUGbU6FECGBkHwDyf416sK3J1GoIN0zXYCWvLYQL6iC+Gtci7AuvOPChVg33v3LlD5WDYe/Ly8+TTmLfmEBisurFvv/2u9erp1OMGhKacC6AwDHvAfEBlbJY9iDEDSrIv8uWmvaNL7A8cAmEr2CH1pZ1GiBWSlXtoyvqwf/HFGNEt/BdgMHoIwxT54gMBpJEv4/jlL38pGVOeAPkwd2yN9yL0m7VBz5zGcn62b/9e+VSuZRz8nvHj51kHGKl84b9ZZ2wCnwI7/qd3/8ziExJ1GIbvp/wG+wrrwM9ch8xpsue828EI9/v+PZD7ut3oXXtzQVH0wW225L7XKsuo7csFRV2maEBA0H8CRSsra8UU9YCi/93IwHO9RwIeCfzQJOABRX9oK+6Zr0cCHgn8Bwn830BRb+qBtjQJFPXxalH6PKBoQnycus9fmj7PS7uTBtX4ffq8w/5s+k+gqLeaN5m1tpDP5KTPX/K22/bj31w06fMLFqywzp1TFOwDir766itWXlZst9x8kwJvN9CGkQLI4gKcBLsEnAT9bodrxkUAMrD/AAUNABEEJ4AgBAa8mANywgCEgcG9eEkncOSlH2CLoMutsUWw4jbjIJgBAOAagFZAHYIDAn6YGvzL51y2AymigEAwA2GHvvve+7ZtO7XDklU/EtCAbrfePr52+eVXWGFRkQKg1pZWiwp3WKOkQ+bn51nfvr2trp7GC43qipue3k7gGOl9yJj0TWQHk4mvLdt2WWR0hIIiwCwCFlItw8JCNR/Sq2koQVC1b/8+deklvZhApqqiyoYNHmL79+6V7LkeYJqg0wW5SAPm+aRKAoYR+AEQwkiaNHmKnTpzVoH+udyzlp+XL6Yone8BXpHpHbffbh/95S9K3y4sBBRuaasH2aTgDiAZlif35ZvAHHDsd7/7nVJSkSvj4hmsP8Epa4DsYXBNnTpFdVQJJp0am7u0ZgCsbuMXN83aDRoBcAjAYQ+tW79BzwBI4Z4Exi+99JJAHgAHACqALkBk9IF1J8hEBoCUMJsAqQFlCEQZ47vvvWft0tuLCblm7VqlfmYfOGi3zJpljz/xlLrRV1XVW1a3LqqpWiEWc5ZFRoYrpbO2rkad0wHdjh8/YSdPnNbaZ2RkWkN9k1VWVot5fCA721KTUy0+Ic7OnDkldl1dQ4tNvmykTZ02Sb+jwRVM0VEjR9jCLxeqJilgBKmhzGv1WgfAIGhHnjCj+BeQlG+CfuTJ/ABHkQd6wJoAsgCgIQP+BigIaAKDkr8TZDu1V7PEOua5XMu/ACcATNglgBCy5x4AIKwTgT2gIaCIm8bKOsIOpskaTFHslJp+MKHQFYASfFhNTbWeDRsU2wfkABQEMGROjCkzs4NAqo//8pHdcsss1SbskNnRunTrbm+8+Zaa8DA/pwnYQbv7p7fZdT+61lauWG6REeE2coRTp5YmQTA+0TtkA1OOOWGLAFo0rgFQAtiHMcbc+Rs2xhz2Hdgvv0V6LqAHOge4Tho0KdH4Nubt1ubjX+QDcIfudO2SZV999bXmC+CIL6K7O/eHJXrTzTdJhpQOIM0Z+0L3AQhhia1as97mz/+r/AW6l5NzTjUyAVNpwBUcEmSnT+NXnPp9/K2+noOXaBs1erSaiPn6+elwA+Z1WmqaWIqkK6uR3IUC69O7rw500GH8kGop19Ta6dMnrUNmup3NOWve3gEWExVnzU1mtQCHtdVWVVNhfj5mr7/xB9uxY7OdzTktNja+r316B5s7d57WEv+BT4dFyJri19EN9BQQC1/OfoA/QHb4SD5DORMYaRUVlfo/Pg5fDHCUl3feKLn98st/lF968slnLC0NVrZzD/SNRkWNTXX25JOPC/xzU5UZB2vSrl26QEZkTtM1ZMpn26dnqNnZFVdMs337dliAP+nG3nY+/4LFxNCwaJcaqw0cMMgeeeRR6QIA3q0/nmWPPfZLmzlzhp08dVzgLv55zZq1slFsj4OiPr372PbtO1TuwO12/uCDD0kvASDJZhg6dJjS5zPap1lQUID8JQcaAH4wnAHF0DtsCntmP4CpCHgHGMhcYRJiV3n5uW3A6wiNBzvAnyB39mX2S/wnesc40V0AVfcQBP/LIRb+lTlhF1s2b7HklGQ9n7VkfPgMOrE7dVHTVIqGRnnsTxwopqamqKYtjZYAHFlH/Lm/H6n4O2zjxs3WqWMX27hxk/wqZUq6dOaAM0YHgIzBbSTEfsockSn2yP6CPjE/Dg/we+gW7xuMBb1jP+PdA1t87733BC4jR/wIesv644/QRd4puJ60dvfgj/nzM3bMNcgOe8d3cPCC/+B6dBW9d2tzU4ahpLREza/wn5Qs4HmMFZ/CmLAP5pHR3gFMo2Oi7dTpMzZx0hQ1leM9iTlQ7x1/yTiffvppvSdwOIjf4stlgzIu7oMtuRlC+HC3tqh7kOOWW+I+bio993EbLXn5eH+fPn8pU/RiQdF/KX3eZYp6us97AiOPBDwS+KFLwAOK/tA1wDN/jwR+4BL4v4GinLE3N1E7tNl8vVsFirZLTVJNUR8oKm2NlgA5XVDUYYQ63ed5Cf7fQVFefn3UvMlLoCjBrtMR1PlWvSdBpk63Y+4BKPr116usW7f2evEG2HvrrTft2NFDdv999yqQIhgiwJSFdqUAACAASURBVCFNE3AO0JNn8bIOaEpASdDCdQAt1HC7avoMvZgDpFKrFPAMQAZAheCA5jAEUwB0BA1iSJoJ+GFsBLyAT9yDe8PiIMAlgEAevPAT3BDYAhwS4FF/jS+CF9gOgC3U/SLQffLJp2z/gYMWGRUtVh5BG12A+duR4+csIz3JumdlCWxqaW62sOAQa2lqtuSUJKVIBgT4iWVJGa3qarPf/vYRjRGmC+wiuiFPnTrNXn7pzxafmGi19fUW2xZsEwQRFNFZm6BowYL5Nn3GlQK4AZZpAjNtmlN3DNCvtbnFhgwcbO++/baCVQAnZIdcABaOHDltCQnUGAzR/91u4lyjdPXYOAsODde9tm7baZ06trfOnTpZdvYBdYUHwI4lpTkkxNqlpalLMTpFoEqDIII6WGTUkYORw98IeAnOWQPGzNrwPAJjAbv79gk842cCeIAvuu+iY4wD9h8BPPciwGYuBNboBcBTSXGJpaY5DSkodwA7kLV3a6W5HeTd+pqAaADpfBYgCb2iJi2gLcwxp6t9NwEHBO7o6l8+/NDKyitU169X795ih1IPdMzYsTbv83nWPgOm5FFr3669RUXF2O6du2zosMFWX1+rTsgJiXEKgtE3GFW7d+1VHbykpFT93NrqZYkJsM4cFiGsR+rRlpWVWF1tlcXERFmnztQk3GmDBg60M6dPGenfRYVFsjtAMthnsI5OnDqp4Bld5hABUAgZAxLzRUDvNkZivZAbYACBOvYIOMC9YHcBmgDwwVbjCwCZLwBOAAYXKOF5MCsBpY+fLLSoCG/NAzYS4APgAME/gTzfgAFufVjkTJkMdBFghbGSXg8Aif2yjtTnRXYAnwCm+BQOejh0wK8ANiAzdCj/XJ4athw5eky6QKOlb1ausowOmfI96D5zjggPU03RPbt2WmpKssoSAGBQk5O5s04AIG7TJfQRX4MeI0tkgW6h++gyeo3PyD50UP4MeSJHAGrkg39ijgCu3EfM8Joa2R2+jDmMHj3GRgwfLcYyY0FnYL2hr9g8cuMgYuiwoW1j2Wzbtm3VGsH+evGlV+zMWUe/6hvqBTLBiq2ubbWIMGq2tggUvXCx2uLjAvX/2bNnydZYDwDRwqJCO3rsqMYAsy0kJMzOnj2nDuswR0eOHC22aFVVjVK2YS/SGT0pMUls9qYmmKchVlRYJkA0JjremlXrs8ZCwwKtpbnWJk8ZZwkJ0Xbo4AGB2pTcuHC+QGnQEydOkiwA2AD5WQe3liG2jw/gG8YkOgFAhE9nTUmf792nn3wqOs2BC3oJaE3t2qDAQB1iAQqRmr9zzyFrlxKvfQGgm/TzCxfz1KjIrUHM3sB6TZ8+Q0x01h/d/POrH1hkuK/0EwYo4z6Tc8rqaiusT++edv78RQsKCrGcM+ds/frvrKiwRPJDR0/m5FlyfJQY4ABgnTplWmVVuUBeZLdrz0lrlxohuwb07JDRQSUR+Dxf2AUlDfBpBQVl1qtXN/mOQ0fP2C9//lOLiAjT39Dj119/XQAYew5yw+9xMABgiL6yr6C/7NEAaRy4lZeXqTTLj3/8Y8kXv4+P3rRxk54fExujNWEPwRY44GSfBSTk3gCA6Dq+Bvmo03xbQz7kynrxWcBTPsdBCIcFHBDCcsTns7ew55CBQId6bMgtixMXGy/m7uuvv2mBAcF6P9mXfcqyuraza6+5SoePAL3Mm89wb+bKQQ56g2+EpQogDNhKtgoN5vB3vFv8/Oc/1xj4mbm5GRswPpEfJWHQW+6JnQOqYoPoLc/DrzI/QFx0D7kzBuTA+rOns7asN9eif87e10llZ8jSwFcBtOIjGFd5WbnNuGqGgNfsA9kWHhEuAJe5sB+yV9bVN1h8QpJqXMMKxccwF2TH3J96+kVLiAuUr8APue+DrClrgn1hUzzTKcsQcMk7499q0nOd24zJZYqKddraTF2n/wSK8i7pps/X1DT8w0ZL+CQyRTyg6A88EPJM3yMBjwQUdXu+PBLwSMAjgR+sBG6Z9ZNWgZFtEmgVFkkhei+l5QX4+lpjQ51ZaxMtlWxg/76WlpKkOma+3j7GSb2TVu6c+vM5QFCYfnoJrqfhxn9kivJ7rlcjJqXXA0a4KfZOMybAVreDLQEYAOaKFTQ16aK0aADD9957177bsM6eefo3AgRIiyWoA+AEDAFEIAAjWHPT+QhmCU6efPJJ3YeghYABZsmjj/5CTTZggQDyAc4QlPDCDqg5cPAgBfPMjQCYe/upZmqLgjLu4aZjArTwXKVOT5um51dUlAuoY+4EPoAC53Jzv2/IAqjksGDiLSAwyKZOu9w2b9mm4LixsUWpfYBlpA27DLugAAL/ZqfxVVODhYaGOI2xfL3E7rr//vsE5sA8ItBGll7e3uoAHREZpW6s/As4hNwJqJygrFVskNGjR6kJxc9+do8aW5GeTZDKPetq6mzGFdPVCZhglxRSlxHD3AErCYYBz6hvSMogMiX4Ya7jxk+w8ooq8/H1te3bt1mnjh0V7G3Zslk6kxAfryDyu/XrBUjv2e2w6QCv58z9VIHZ9dfdoBqzAAc8B2YVwBWBNQEwOkCg7KYFwjYCMAPEoC7piJHDrVevnlrjgwfprN1eesmaBoeEiAXGF4E3ASd19tAZmH0Ct72cVGDWlWCS8Tn67SP9AMAfM3qUrmfOPIdAFh10UiYrBd7DmgJUZuzbd+y0zZu32d33/FTAFKnYVVXVkq9sIjhY4CRpwslJKRpH/wH9FNDTGMdNSQVU3bJ1m508kW933XWrUmsXLPhSgGhurlNuwMfLW+tRWVlup8+etbjocOvevav16t3DNm/eaLffdpvSxstLS/XszMyOClCRM6yrb1Y5NeYALl22FIAE4AUBPGAJIA+yATSADeqWogCQYb6rV67Sv9gUNQexHf5GkM49WVdAFGoVuqnlbkMlmqK43ckBw9FhAFSAWPSY9UT2MLeQ99y5i2zatNGyV6fxUJF99tlSmzx5mIBHgGv0BTsCWGCtSKPnWuQLcObU/AwSSPH2W2/blMlTVGMwKibGunbLsjlzPxOIdLGgQDq6aycA/ggbOGCAlZeW2KmTJ6SvyIL5AIQyd76RKUAPuoaOAP4zf2QJ6MNhDj5JQN2I4dIVfBVz434wRQFo+Dy+CH2nZiFrBLAEIAlLW2y1IcOsb9+BtnPnbsmQhjEctlCXmPshi927d1lFRY298sqL0nMOLHge93nggQct/0KlxcWGy175Zq0BxKjLevFiuf3kJzcI7AVwOpNzxh588AGtD2NjPBWV5erSDUubtS4ta7XgIIdV+vDDDwkI/fPLr1h+frHFxESofiBMz5q6JnWuJ4OhpKzOwsOCLTUl3YoKijUX2M9mzVZUlG/VtS129Yxx1q1rZ42rf79+9sknDtCEXQN646+YM+sMsI8M+WI/4WeYs+gM13PNkCGDrbikzLy8/SwpOaWtzEGWbfzuOzt65Jhkt3P3QYuJClHDGWx/8bLVNmr4AOm/WNarV9rRY4fF3gTUQldp2Na9e5YaNfFMQFZS4dmTaCDFZ0llv+eee+z9D9618LAAGz9hnC1dssymTJlmcz6dZ2fP5pqXl48VXCyU3vgH+Nnw4cPsttt+rOyK6TMoH9GiPfPOO+60P/7xjwJp8e2Ack6DRB/bumWbgEr2xMsvv1L+h9qm7NWDBg621WtW2rixo+yaa2bac889Jx0DxHU72bOvAvbhNwDjsU1kiO4gD5jMa9eusfoGB9CDJc18Ad8A7wADsQ2YhwD5TrOqZLFZOWjk/4Ce/I6DOj7nHmK5ne7xn/hcWKdch58mywI7gqXNvs6aOu8FfcRo52/4RmwMXSBVfvHiJfbyy6/Y6FFjbMqUqfbMM79V+YbRo4aLUc14ANaRKQcXfB4958ACObDv4Qv4GfCfAx7snTXGzl2mKzbOwYbbOAm7QP/wh3zGLfnBISD6ynXsq/wdO0OXXRliT9R9huGLHnCQwrP4Rs8Yz7DhQ+VvkBufdWy3TH6D//N8/I1bAoXx4cfVzX7PXuvbr7+FRzgNKAE3qSnKesGCf/zx35i/v7dAUd4P2DcamhqlD+ixyhgFBGoN3a70br13dIS5ootuCSWu5/8u8725tcX8AwKsxZwGlDB61WiJmqY0Wlq11ioqawSKkmVDsyXed9wDeOeVF1DUPKDoDzYC8kzcIwGPBFwJeEBRjy54JOCRwA9aAjffMlt4KF3OvUBB1RneBUW9zKkp2mreXq3W0thgfXr3ECjaLjXVAgMDrLq2RiAfzE8xAGCXiCXqsDwJfJubGts6jTpAqQOEOk2XePGF7ed2HuUe/MyLr7eXwyQgqIGBsmjxeuvdq73ATAJagovNmzbasKFDv6/ZRbBN6hYBCkEHbDSCHAIEgiJ+V1hYbddeO80OHzmiRjvUR4MZA/uGNFgYJHS3hwFBMFZcXKLAwD/A31JSSXM7bT/60bViZtbV1lpVRWUbCFZlhw4estiYWAVssDR6ZGUpHbyyolyMGBptxMRGC+AEBGtubrVJEyfZm2+9aTRzKSoqs8FDBigoPH/houWfv6gu0dTLIvg4fTpHIFnnzl0FpjlpgI2Wl3vWOnfM1FqdPnXCUlKSLCKcLtC1FhEZrvENGDjItmzZakXFJepMTqOEwMBgi4yIFnjor67mMHdbFVghexhyBMt9+vayHTu22cBBA5wu5VWVVldbpzp29XX1AgEIXgiIYdjC2kPmsM/4PYxIgkWCKsAugqrIyGh981maKwESx0THKI2RupgEcaSZL1m8SIGcW1MUwBuGB2McP3a81ggQiGCSABId4Hc05wCMBvQDrAWoI7AHXAM4WbNmtdJvx44do6ARFhodidHRkNAwMRFpAgMzjRp7BKLUe0WGAJ6k+NbW1SngnzJlsvXr21ep8ejH6ZwSGzOyt8D37zZssELqKZaVKdCGbTPjqumqHUoQCtOMsdIAhkA3NS3Nvv56kQJlglOaigGUvPLK25aYGKU07TOnz6h8AmMFtHObXwQEBVpjU5OA9P4DBghQqayqtvDwCAsKDtUaHzvm1N1sbGgw7xaz8FAn/Tz/wgUxQtFPdBZAU426Tp6wszk5WkfSpN3yAQT4FwocPQEEQMbYGEE2esl1gEoEyfyLTgNWcx/kHRocYhnt29uO7dsFNANIcA3ADOAa68b8AStZR4Ak9MYFLvEh9fU1KicAG4p1RwfQMVigbmMSnsl4eC5AC+AL/wf4X7JksVJnCfTdjvWAAswHEAKGucveBBCERQzQwrMAXr/6aqFSvwF5YHMPGDhQbG8a3ODHYK2ePHlK7EsAmZzTZ5Sez//R7x3bt0nHmR+6SYdw/BfrCZA697O5NmnSRMkBFrBTExM/UaRmPEuWLreZM68WsID8kBH2C5CFvuK3AGbwoS4TjN8BhOXmX7CQsGi7+ZbZAlT5RtbUuKUpD8AEY8RWYDhTf5f/A/wDFsMgpoF0l87tv2fu4UcBUyhpgB+g/jNp8awnadr4BdLdnVqJrbZt62al2VdUNll4GHrRpIZxHTIzxIwmhX7osGE2f/4CHXqRar1r926Hke7trTT54pIG65CRaGVllfKnpRU1ymbAtihVcPbceUtNirbfPPWESn2kpaYI1J91y822fv06sVfxc8gNcAkgzGWk0RCQ3+FrAX3wK+g322SffgPsbO5FazUfgeAA4431jVZf39C2bxTLH9MkLiIi1IqKCmzGjOm2b98em3m101hs1eo1Wn/WCDmjb/hm/BA2Mf+LBboXexLgHT4K+QJiUopg63Z0JVbPHDtmvK1du84OZh+2+nrmYzr8YS/OzMywpOREO3nyuCUlJVhQcIAd2L/fZs6YaUuXLLGuXbvo4ACfiP5jH9jN1Vdfo07rN914i/wUdV4jwqN0KPnll3+1IUMHWk1N1fd1P5kTOsr64Mvwk9g6a4F8AdlYe+bCddgfTeKOnzguliGHgsgB4B1QkWvckg+wvPEPMD2xTZU5qKoSYMc16DX+hz0Ae0RfkCd2h21hu/gU7IS9gPn16dNX48H3sj8dOkTNzvFtDbUcxiWA7V8++FBz5168L7zwwh9s/PhxNn7caFuxYrneR7gPPhBbcWuSs58yZ/SH9eT3gLIAmcgHXeJ69jIOPwA58U+Aq+x5PB9/AGAOAxP74x2Ge/IzTZ7YOxgjwC4+Cb+H7waYxB/gh7FZ/o4MeBdg7sEhwRYaFq7nu1kMbg1t9gdsFn/LnPg7a+mWCcKXcA0NAXk/4qCINX388cd1v8+/+MJ+97s/WXxihBjBgMasa0BbfV6nMZK/bBhdcdPk+b1bS5S1cuuLuun0jJ1v1pvrfHz9VWPbScf3scYm3j19rKi4VI2WKiqp20tTJi8BotQW/VupJmrY02jJ7K3XX/XgAT/oSMgzeY8EPBLwOEGPDngk4JHAD1oCN98yS6AoL44uIHopU9QbFmlLs5ot0Yl+QP8+1i41xZISEgSGNrU0mZePlwIvvr6vE+rF6ye1QlvVpd7pQt5svt/XhnJS5fUi20gNUqeJkcsE4F5uN3telAWKLiI9NFOgKAHcZ3M/s+3btomJCfhAIMeLNGwnGjMAHBB4ELAQBAj4yadhR2cxSb9cuNBm3TpLNcKCg2AFVllYeKTSlmEj7di5y06cOGmhYWEKSAoKLyqVtLjE6QTdp3cvi4oIt21btwpAy+zQ0cJCw8SK4ys1JVWsJIDR8jKCpSgrKLhgXbqSplrgMJO8/a1jx05KoT985JDl5p5TINuXupc+PrZv/wEFuU1NLRYXlyCmaFhYhKUkp9mhI0cUZMDkCwr0t7raamuPDPx9rb6uxkaOHC525bBhQ23bju1iqSS2gb1Hjx1XZ+Tv1m+yrl262vbt+617945ib4QEh4oRSPAJWDB23GgbN26Mrd+w1qKiIsQW4/eAQN279xTDkmAP+cLOJKBzm+q4a+vWTmOdCOgI2Hr17G0FBUUCNGFwwSpiXalbCvj2+ReftzWAqBLATOonQTFrR8MnWD4tTQ7jCaATcJL1B0wkSOPvgOIEhQTlPJfAGqAPfaS5hn+AtwAgBfsREQIjYNMCPFMzECYotRfRJdJtE5KSFEA3NTbrecwL3b3t9p8IHH7zjTfsXG6pTbxsiIJymMRbN28Wg4xmPYyBwHXChPFWUlpsixYvFgAP0AqIBcsSJtiLL39ggwZ0kTyrq6oFwNJABbAOkAbgirmS/ujt46PP8fsrpk8XeMHYqfnGdcNHjLCNmzdLr2ngRODNWiXExVuQn79VlpU7zdK8vOz8hQsCxgiIN2zeYjFREQqGnYC8qK2buJN6y3oVlVZau9Q46U1OTr6FhQW2dTmnPEQn2YkaJZ3Ks9TkGAEkrAe2nZ933lKSEu183gXzocawl5fWGbDDrS0HEAUQAaiA/qI/boDe2ESKeUfJETBu6NAhAh4AGFx2Gj4BewRIQhc+/3yZ3X77dWJ5cmCwYsUyO3KEru7XSJ7YnlsOAxkA8uAvACa4L6xLdAE/xT1hOAOw4CcIzAEhPv10jmyaOTLX5ctXSI+HDBkqwAYfBJDDgQos0nHjxgrIhfE7c+ZVqgkbER5htXWwP2lQNVqAD4xtwFSuBSQdPHiIZR88YuPHT/i+/iJj4RmMG11xa2MC+GCL/A5/SvpsVU29tZivtbQ6TVVYG+TNz4Ax6AFzZr58hjV2GVysUXBIoGV2SLfMDu0FYlH3eM3qtbI/gPwPP/xIjEdYdmSpArrS3AYQBXukDjI1P0MA+0qdQ4uK8grbvGOfxUQFCZxPb99eICVAy4BBA8XuzuzYUcAQ6enYFOAK6eNx8Ql2/MQplaWggRUMv5DgEKupqraoyAgbP3asNdbXWmV5ufa00NBgq2+otZSUZPkf9JT1BxTknjDKqa+KbbDe+H/2LABVms9FRsVaSXmtVVTVit1PTU8/X39rqG8QkMQBYVNLs/n7eInJ2qNHN5s6dZJ99PFf7Ec/usYWLV5iR4+dEkscMI8v/Bb6+oc//FEye/nlP2tdnCY0vpZ9+KRNmThW8ujbt5d9u/4bS05OFDO0phqmq5+tXr3W/P0CLSgoWGvXsWOmtUtPtWHDhtiqVd/Y0GFDzM/PRz5p2JChtnvXLtUkRp+XLVuqwydAeWwXViTp+LNn3WrffrveGhqazFq95bMARYePGCK2HeuJfbL3wvZGx5EjfgOgEzvg4AGgD/AQmZLt8Pnn8wTWoncwR6lbTKo29sJBGn4AXUQnATqxLwB/Mgo4yIONzaEFB3DYG+Ah9oFvho2Nv+dQFHsghZtxMi/uz/3cxluUbODwBn8+duw42Q0sfmzAx9vHfvaze61bt+7yIfgg9Bi2eFlpkaWl8b5QLZ1hzvh35sd16DS2wkEK8wDApAkg42e8ZFM88cQTYhpzD8aGreK/8D/cBxAXv+iw1c/rAAU/x7NYq8SkBDH1WevQkFArLimWvLERxs/v0WvuhU6j54Cmqjs7aLDsGt/H/oeeMQZ8GeNlHG+99Zb+BnAPs531Qz84+EDeyI79HDsl5T88IsKWLlumgxcO6WbPni1QFACb58AWFSjqSy1cU6aLW0/UZYFib+6BuPtO6NohOqH3ymYaN7Xq8BqgE//TqJIPXkZNUcqY1NY1OECoFwf/Lij6twL2Tvq82ZuvveLBA37QkZBn8h4JeCTgcYIeHfBIwCOBH7QE/h4oyouoXiFp0kHKE+Gzl9ngQf0FiibExYmtByDaQgoSsCq1QqGvKB2/RfRT1QStr1NgQHoloKgDeDjuF5aoyxTg925nUzcFmZdf/v7aa6/Z4sUbrF+/THvggQf0Mv7pJ58KFL3xhhv04g/gRBodqWq80BPgEDy66Xpu2jZsRsZTWlYm8JEGQqQhT5t2hS1dtsKWLl1m5eWVApYIGAqKKy2rW6bAl169e4nlR8rcqpXf2E033GBV6kx90iLCIwUwfvzxxw5gNWCgamGOHjVKQKW/v6+tW7dWzDaahAjAOe806khKSrSyclKUaURSb12p3RUebhs30SAkVw1HSH+m8RIAaVBgiF0sLLTAoCCBzT2yutnB7P3m7+NjFy8UsBx2zTXTNDZYjCtWfqNgizp4NPFZvWat2EUFFwqtc6cu9vWSNZYQG2qxsXF2+tQZS02FScf61As4CId1Wl9jN998o+XmnrWDB7OVSjls2Eh1tAeABNwkCCSoh5FCOh/BHGsJcAk4DWADKEna4PQrZ9jWrdvF6vvgg/cFrDgANinFE2zzls3SBzpbs947dmxXAEyQSzBN4Dd86HA1dICNQlDJs2EcoS/IkeDXbbYBixCgl8CaL5i51TUVYuQRSAOgAagAcNM8gpppgKNOzdsWARWkSCcnp9iZ0zli5xBcKg188EA1iXnpxbctLi7IBg8eJJBgw/r1FuDnJ3CUTr8Ek4CJpN9mduxgBw8dUn1QQD10lbktW7ZcsoNtSGCcl5tnXy3+1uJjghR4EuAC3GIvjz76iK1ctcrWrV8nnaEREs1c6KoMMARwPXjIEFu0ZLm1a5cqMJCu2QT9ifEJFuwfYDmnT1t5da0lxERJpm634mXLlylFm0Cc69Fp7AF2NetHHUnMHVCZABxWUX4+Hb/bC7QDqMYGGS9MRg4BABgBTGDL8pnRI0baVwsX6v8E46TrsnaAfwTOXEtATR0+AAxAOmQOgLNnDx3D+wmsYowchMAsAizhX8YD0OGmxBLowxgjnRl9BQhbtOgrO3nyhGo+usx2QFHmij8BQGZsgCqAEIDyAF7MCX35+OOP2hpq7dKYAHpeffU1AaDoFGNeseIb6TisNO7N+ACHKC2yf98+u/XW2QIbHKbsCLtw8bz5+/lbt+7dbPnyZQLLAaSZO7YMWwu5UiN49Zp1qhHMeLgv84URhozQf+aLnpBGy7ixPz6Lbt7/wEP2zLP/bgeyD4mhHhzsL/AD31hSUmnjx4/Surn1HJEnvhQAhvFTDmTatEm2fPlSPZ8DhYULv7LKiirpaXb2QQEVHDBhI4Ch9Q1mvXp01Zjy8nKtpqrS4uNiLSoyyqZdPk1ybm5psVWrN1hGhyQdSLG2NO/BOeIT+B0y8PfzU0MxgN5169YLFI2JjRf4/9HHn6hR2ZnTp3U4B1s0q0umshyGDx2q5mGxsdECC6dMmaQ5sf7uQQdAHroOew/QFL9TXVP1vZwp57B+wyarrmu2kjJsI1B1sKOjYqyqEuak06Hb19vLGhrqLCY60oKC/K137x6WfXC/Pfzwg7Z8xTf21y+X2a9+9ah0H4YgTdq++mqRAMc3Xn9TDX7QZWwHP+TsFUltB3thlprGYd0Fq6utlx9p1669HT3CQY3JP/MZ7J65zrx6hi1Zskj1cMMjwuzAvn02/cor7auFXwowBPR67bVXVTqCVHLK0Nxww43y0bNumW2LFy9VI6fyskr5mcWLF5mXd4slJjqlGQADSdXm0BL9Q1fQMxjDjJ/9zm2qwxzwzaTPx8fHqSQLoCl2jm65bGf8Eb6A9UYXYYgCvAIko+flFRUC+mBf8iz8C6xIDk5YO8BSF+zkkApwErtAPwEt2QuOHj0mJi7vDs6BxVCBp/hY7nk+/7zNnn2r9kSu4V2DvRN2bVNjnTID0B9A3T/84Q/6GfYvQCc+CbvlEALfi9/58MOPVdcVwBI/yfzwr+g+42Yf5BCI9xTuxWEJvobPI1Psl2vYVzdt2qhGgcgWAJg5M1+yaNhL2fMA8dFrngEYC1DNOmVl9bDiklLJlXVhn2Te7KH4AD7PeChXwNqSfYPf5zr2Y/ZJ1oOSMmS9ALZS2iYyKkoNAimpEBIWKn9LY7Hqmhr51fq2Q3I/H1/9HyXl3dFNq0eX3ENxxvW3WvVOjdvv3xPNy2pq6lRqiDqvZEEAlJIen5d/wZYtX9GWTv/3QVG9KHnS53/QMZBn8h4JeCTgSMADino0wSMBjwR+0BK4ZdbstpqiXqo1yRk6/7o1wAwVGgAAIABJREFURS9litKJHqZoelqqJScmfs8UpeC921gJ0BPH2tLarAZAAhoA1urrBd4BmjqMUIdFSgdph0XqsHHcF2P3pZiX5r+BouutX7+OAkUJEj75+BNbtXKljRk9WuAFbBtezN1UOdglBBJu8wYCDAIHwAvYDhGRkTZi5EgLo4lJzlkxML+Y/1crKqmzqIhAMRCU9mdON2UmdubsRbt65hTVcPx83mdWXFigmqYAWYcOHrZTJ/OtT5+udvDgEdVd7d6tm2oJRkaEiQ1HvUaaUsEYBRyLi01UeiId3c9fIIhtUSCS1aOHUr5gO5DeTjokjTQAu86dy7OS4jKrqauzqOhodcy11mYrKS606IgIqygvtbvuvN2GDx9qS5csVo1J2BkEP4OHDLU/vfiSyiXQBARWqJ+Pn9JUv160ysLD/K17tyxdC1ODQKqmtkq1KoODA2zylIlKwWTtkOP06TPtpZdeVjAKKMo6fvTJV2rcwTUEb4BKdEAmeAX4ASDJPnTOMtrFWHCwU1vw2Ml8Cw0ysccExNbXWVq7tLZ6ksutW7dMgTCMByYa9R1zcs5bZkaa1hLdAZBas2aTde7cTkEgusD1LlOUIJOAmuAOHQQUCwkNtKuumiFQAl0hNVIL7eUt8JBUdeoa1tbWCfhe8NcvFfDDHiXgBewFtIC1OHLESFu7Zo3FxcUqRTo3t8Q6ZiaZr7e39endWx2g3ZqrAInUPUQHP/74EwXlBOpOI5GFYjFNnjxF61BTXWPr1++wxMRIBbQE5n5+/lbf0GCXXz5NKfsw0uhiz3hgA3M/Gv906dLVTp85YzW1tdJz5oYul5SWqexDMKnvEeGaU11dgzW2mKUlx2tOgNGUD6ChDWtEMIpNEQgjL+aZn58rEANQjDp+gAyff7HEhg/rI1AJ4Jj1X7z0W5s2ZbQtXb7eEuNDrby8ysJCgyzAD91tVRDOmihorq/X2vE81hFgAiACgBhQEXAO3cRm8CPInnGxHgAd6CE6wu8YG+AOusr/92fn2IRxAwU2aP1DgsSOAzDhWVzDv3wxbtiNAA6AJa4/QVYAGoAGpP+yZtR85bmAHjRlATQCPAAQAaRm7ADUMNYLC6ts3LihYnUdzKYJVIQ+y9pyOILOqpZhSJBAD+YAQAwrzGmwclDzhFH87TpSjIdLdgD+gCLoGDID6ILBBYAH4OXqDkARPrdT5642bvxEe/+Dv+izbrMxPss4+QIYxrZYb9bY7eRNWYjNmzeZfwClMZZZbu5FMYOzs4+r03x4WLhdvFihcg+AyQDtMB2378y2fn26Cfz/bM4CS0uNs6TEROkXhxo0ITt0+JB9+NFHFhQcqEOfE6cuWFiIl/n5+9u48ePsjBr+FOhzlHkAqCkvr7D6hiYbNHiIGHCUQaFLenq7dpZ3Ltd8fbxt5PARtnLFMvv5ww+r7EpkZLj9+CezBBK6KdroIbrGPgG4xBo7DeQaBH5zcIGvw+fs2LXb3nn/EyvEF9fUmJ+vnyUmJInZjY9T+nhFmRoRTb/yClu1coUFBPhaVo9udtddd9iSpcvsxZfetxkzJqqsAPZCRkR2NgzGQda7Vx8BTzwfHaCMSlhYuPwoadfR0ZHWtVtHO3PmlMpjlJVV2OrV6y0oENZflPSYbAD8TmFJpfXMonO4l+bNwUb2gQPWr28fW7t6tQ7MevTMkr5RLgUfAdDI/Ldv32k/uvY6mzNnntiSNHFKSEi0Tdv22p23XafUfMA9bB9fxFjZj13GNTaAPwGYd9OeAUTZW+k+T4kC7APdZZ+ATYl8Yb8D6uFvqDOMjsfFxolVjG5jmyGhHOTFCuzknnzzez7HXsSz0VvWlM/APmVubiM9WOiUE+FwFpvGxjXHoiL9Dj8077N5Avh/+cvHZA/vv/++/frXv7NevTpaUmKcDvF4FvWA0UUOQ5AbICd7PAcpAJnYAT4BvWJfBHzE5pAdjZcA4rGBp556SmvOswCPAUXxX/gWZABgys/Ij5I8R48d+Z5NzLXYOp9jL+BwEr9M+RL0i7mjq/ydPa1b9yz5HvcwDFnh69BffCiHJADS7K3Ih/0T/WccZCSwp+7cuUuNpLAN6nsnJCbauvXr7ec/f8pi4oJ00HXTTTdpD1KTvUtAUdUNbQNE8Tf4Ob7dzAXeB91a9W7WiVtjFMVhz+I9jX3NBUU5CDiXmy9Q9Ht26N9hinIIzXb/+isve/CAH3Qk5Jm8RwIeCXicoEcHPBLwSOAHLQFAUQTw99LnjVpNXjT5dGqK9urZXUzRjPR0pY/VNdQphd4FRWHE4VibW5oEivLl1hTlGoGmdJ1v5USflHnftg71TrdRvty6lvzfbchBsLh48SoBjhTuJ3AHFKVe4+xZsxTMEEQAqgCCkJ5KUMYLPIENrA0YRQQqvMgD1uzbv99i4+JsyNChYio9++zvrbqmTgFmbW29lZTXWWiwnwBKUrdDQkMsN79YY5w0aYQNHzbUli1ZbBXlZfpMRXml0j8JrNWsJSTU4uPi7KEHHzRfHy81rpkwYZwFBPpbY2O9ArSxYyaI0VNdXSUQgAZGsDDi4uPtbG6ukeZOx9sdO3ZZYWGx5eYVm4+PWYB/gLrHA4wRsJM+37lTpnXOzLTz+bk2auRwy87eb8lJida5cyeLjY9TcLNy1Wrr13+AXTaRTt2l9tzv/129Bm666WbbsWOnzZ+/2OLjIjQfp06oj53LPSsAydfX28aNH6M6frAeiSZo7rFv334BQwRybtAFCEKaIwwrQKW5c+eKLULwimxIR+6QAbu0WOvE/dz0aVJWKc0A+5EGDk8++YTWlWCd4I4ADpCWwO3smbNiHBKQ8XnWncCLIJrgmrXgOoAiAlFYRLD3nFq29bZt+2axzQjCCWQBrmB5lZSW27fr1qte2T33/EyAKGmCv3/u3wXgAMBzDwI2An06+NKZHt2vqGq1tJRw/a2kuNiiIiIEjLNOBOkAEOnp7SwhMV7d5QEw3377Hc2Lb9Zl3bpddsMNVwgcJR2XQI9u94BlAAyAI4BEzPvAwWyndi911hqblDbLsw9kn7AhQ/rZpq27LSXJAXsJSGE8YVdHDh224IAAq6utEYBTV9+itQdcBFDBDiljcCB7v8Angn3WlUCeAJ+/AbgAgPzpT38SSwrWk1vfkrp5yJuAGt2gWRb/cqDhgtUR4eG2Yd16gRncE0DlnXc+tQEDYOilCPxxa9sBLhCwIxMad8B2oh4l3aJ5JuwswDLAAvQRG+czNGkjoGc+zAFWMT4AgGjPnl324ot/0pxd0EAgd2OjxuR2vYdhybwZHwAh16AD77zztuZFPUn+z2dYS9Ln0SkAXgB0NbXycUBevtEBfAWpo4CiNFRCPwE9jx8/JqCEgxeVmejVS3bo1Mm9QqAI7NYxY8baNyvXqBYyIK8LpCAzQNM77rhDwDL+EKCIQwq38Q26cvzESbvl5tmWkpKm5ksAo/X1ZsnJMVof1/fiB44dO2vJydH6PDoMC/jI0cOq8QkonZsHyA2oYRYW5m/hYRECKZBBv379xWKFKeowdNGdcBs6ZKit+/Zbi4mOFsiCn8bOt2zdqnqi6zess6Mn8i0jPU7ADQcIrHVVdbV046knn7SVK7+xZcuWWUJCkpWWlYv5BhAYGxcvMDoAG4mKslLS2Wk0VVdryYkJAgMbGuvsyisvF/iP/qMfgEWAx6Qoo+vID9Y2bDn2I2RBSQvmAcP2zXc/tAsFRbLhqsoai4mOUq1e9A3ACoASG7n2mpm27ts1VlFRZv0H9LV7773Hvlz4lb3+xttqgAcoRio1z6cpHczT++69X6Aoh3zoPQ2OKIcBExN953AqLp560Dk6JOEzS5ats+iIYNVBxs+yJwI2wqyXffXrqRrK+FLq2d5844328ksvidlOU72333lT/rp7925i4DM2QK8rr5hun34613r16mOFBcXKKKCESUaHdmJrA/qhu9TsxQfzbJ6HnWBzzA1QFB+NTrAvsKaAohy68EzWn6ZbMMPRdXTYYeqmKPuCdYE1zN4PsIiOtktPbzugiZO+co2bZg/4z/oBAjoNqkaINYlv4LN8OZkJR1RqwQXfKP3A2LBXbHrOp3PUqJBDCEBLfEGHDpkCkBsbanUAVlpaY4MH99H92L95H8E/AXaj28ybvQsbxD5Zb2wSWeDTYcnybsIBBsxK9kTmyNzZ3wAn0T/WHYYsn8G/obvds7rpEAPZwOhkLfjGx3CdUwc1WjbOz8gIZjq1iKlTzvowPuSKHfBZ5IaOIxO3yRj7Kj9jFzxr//4DkiVMcHwPOg9TNBEgd9Mmu/feByww2F+gKD6S+tvoAwe0+FfS51XHuS1DyK3je+kLucsU5Xf4X7drPeMCFIUR7dQUbRErHaYo+xxMUZjY/Pcfpc97QNEfdPjjmbxHAh4JXCIBDyjqUQePBDwS+EFL4O+Bom76fHNDg1g2Pt5mDbU1ltW9i0DRzIwMBXuAom76vNtEyWWKQkckGAEU5WWW11OYog4btFm/A+y5tKaoA5g66VTcjyCZezg1RVdZz54dBYoCAlBT9IvPP7epU6Z8z2DjZZ4gmZqWBOLcAyADcI1gBcAEsIaXc4JvUjIJdgj8Pv54roHj1jWYugYTMBBQpSgF94D0JCklRkEQoO8dt91mtTVV9u47c+zGG6er229xUbECC4CMpUuWqqbo9dddZyHBgRYWFqI6dqtWrxRDDYZLl87dFeySSkoX3kWLvlagQWDh7etrFy4WWFhohH33HZ3dy5Q+T3Mk2DqNzc1iylBPL6t7JwHXSfHxlpKcaL16Zqlu3Injx9TUqXffPgpkaBREnVLAM4C+gosFdvpMsQ0Z2EPBLIAc9S0J6gD9YHw1NTeqdl9hYZlldEgUs4p78nnYjCtXsi49FYwSWBE4EZwBnhDMMU8Ce5hEAAwEvzBa6ORLF3SuIRUa8JI6cNRIHTVqpL3x5hsCsGiE45ZfAFyC0ZmTc8YJ2nz8lJ4Ji4v5AYoRYL/33kd21VWXC4ByGXuAc4wNUNQp09BikVHhahRCEA94A6AIQwi5r1y1RjU2qYtI/TSAh7ffeddWr16j4BLgKj//vHXo0N4aGuuttKTUwkJD7XROkcVG+2mc9XV11qtHD+vUsaPYregjwSr1IWkmEx0To7Tq++9/QGOHnbN16zYrKiq16667VjItKixSKj01TZkLYAOMVrpe79m710aNHiUboXFTTU2zDRjQS4F0ZsdOCq4JHgHnsDPqvVVUVjq1944dt6b6eqtvNMvq6qST510osTGjBml9ARVYB2qvAiDCnurZ02EPwT4iJVzph2aaF4AB6wQwDguKQJhSFjAuCeD5HMG5mz7PPa684grVNOTwAh2Bxcu/gBHoIGPm3tgUAAHgNteim3w+KsqpN8k6owM8H9CQawFV0CcAeeSGX9m9+5Ddeuv1AloBqUltfu65F+3aa6+QT+BZ2DxzQad5BsAMY0aWsM0A9gEHeQbpv7Aez5zJ0WdIdedwAUCOOTj1Uf205pRmQMcBNpA/jbJYpzWrV0vn77vvXs0fIBagEb8FW69Xr55ig1Nv0ulav016MWLkKNu8eauNHDlK9wfU5O+sE/d45JFH/kOTFNaJgxjkg+8FpKSZ3SOPPCr94f4uYxQZIy/myr0BkRg748PO0P2omCirqqqwhKRE+Vp8K3MGvGik9qSRwp0ne4dtDcDHc7mWFHd+n5GeYZs3bdJ6XnPNNUr77d2nj0pBfPjRh8paAHBkLCoV0tqiRmTIcOiQwWI4Y2f4opraegG92AalLwCoqduan5trnTt1tKOHD1tVdaMlx4fbZRPGKZWcAyNAQp7vMhtZG/4PoMghBZ2t36BW8DmnWzlAP0zE7j162Zx5C6y03PEfxdRuDAiSzXOoA9v98mn4pXwLD6O+aaDTnK++xl566UX76uuv7VdP/NGmTBohXUKPODC44YYfW9euGSqDAmsRv/n883+ymJhIO19QZgP79bRnnnnGXnjheUtLS7GLBRfsyOGjYisDjJI+TJp9XX2zGgFRquPTTz9R+Rr8OIAne42Pl5dkuH7dt6qdCnt90eKvlBaOvQB0waBGn6dNvdwWLPjSOnXqIlZuSHCYrVm7ycLDvW3q1Mk6iIIp+cknn8g3ogvYjtvgDJnxd+wZW2IPRkfJDDh7LkdAM7ZHY6Tp06frs9g6IDF2CYuyR1YP+27jd9JH9JV1AhQl+4BDDuyWa/Eb6Cm6DrAIiInfAcxjTvh/9JJ9CYCQmtjUhMXHMG/0Bx+Lb+E5T//maZU3ue2226V3ALSjR4+xbdu22vQrp+lf7s3+SZM4WJHsU7xzAGDDOmbOXMNYANhvu+02+WTAX+aDzeBTsC3ebQAt2a8cn7VbOs7n+T8MUHSFse/du0dMW9Zp8eLFejay51AwvV26bLCwqFDywZcgD56Hf77uuuvNy9tHIC3vTayVW3MV0JFr2Se5Ft8NUOw2ucLHsPdhDxwAsT7I7tFHH1X6/NZt21RflM7wlzJFZU/NDhsUUFTNNtu6yjvvg07zQDdjiP+7JZXcMksuyEy2i59fgPY39mxAbEoekUpPg0oPKPqDDm08k/dIwCOB/6YEPKDof1Ngnss9EvBI4H+WBGbNvvUfps+3NjV9zxRtqq+zHlldLS0l2dq3ayeWQkNTw39otCSUk++2Rku89NJoyXmhbREo6jBCHcCUgPPStCiXLar6pD4+36dRvfnmm7ZwIQBEmkBRGBlffP6FmhzRyAhAyQ0iYCG6zRcIMABlYEkQ6LuNWgicjlGXb9Bg6927j/3iF48ZpawiIsPUTKJHVk+xNEkf9vXzU2MhpUgG+Jmfn6+YnQSU115zlX02d47AxLvu/Km9/trrCi7EEqur1wv/L3/xCzE5Dx4kVTbc4uJjrbTU6eI8/cqZCjIDAwPMP8DPvvnGacpy4eJFMUGPHD1m0VGxanJRWlqutOeMjEzVdauoqhLTlU7wbk3RcOpbDuyvzvMEq36+Pho76dUE/dwv//wFAaNHjuRaYkKYJSUkqZEPDElAOYJEmBcEMDQqaVRjBNJbKy0oKMBSUpMtM9NJU4SlxvWATDBMWBfSHl1QFHCBYA9wBRYhARjBE0Ff/34DNCcCzdLSEgVdBNQAcKQKw8wFZD137qzGRQDIF0EWYBTrMXHCRAV73J+OzDDrCBgJplzAhIAYEAegGjaOmz7Pc7y8W8W04m8Ed9SKAxilpujWbdvt/geesBtvvELAEX975dXX7IsvFlqPHl01XqcBircVFpWKZdexQ4KYf6mpKQLr0lJTrby01JoaGwWOAH6Q0ggIzHq3qMTASPvoo48FZjlsxpMC04YOHSbQrKy0zIYPH6Eu5syFdaRDdUhomGX17GH1DY0KlHftOWyx0cEKRqnnRmmFCxcuWlJyshhm2Bkgg2tvpBknxAHy1wjIRI8KCkoEJtPc5/XXX7OZV83Q/GgARqBcU10lYJAAHLbmipUrZF8AZsgWxiXMUeTNzy7QCWsYphb2hz4gN/T/ztvvsI8+/FC2CwMTYJPAm2sYK3YEKETTDreBC2AsIMKiRYuVIs03oAP6RXBPKieAAfMEqABUYH58ZtUq0jrvF8hAnU7q/D7zzLN21123CyThMwCsjI/7wXADHAXgB9CH7bx27VpdC7hA7UcAns2btwjkg5lKOQRAUewHYIGyBvghGOGsJ6AgwEyHjA5ab2QEmxVm6MMPPyTWF8+jriPgBs200CUOe2CKcg/YpNQ+3LiRFNbBeg62BZAHoANLzQVeBFI2NmrOgJv8nW8AkLLScqWvMh5shvRl9BC58Wx8JrLjeu6BfTN3AMLQ8FArryi3Hr16SieZB9fDpsR3A6rjI2jKA7OQMhCARegbz8DvAYoiB/wHgFqnTp0tOCTEtu/YYXHxcWqkc/BwjrVvF6dDqpyzOfp7Xn6phYd6K/OAg5lt27er/m/vPv3ky2gyhh84dDBbTFEaLR08cMBqq6usQ0a6FRVeFNt82PBhNmnyRIE+fLP2rDPzUw3IDh0F/AB2US+VNYX5q9TiyGhbvHylWOWAwbBRacoDU5QsCtjgAwf0F6u3ualB7FQOqk6eOmGPP/5r1T19/4MP1bSHlHh8EGuL/WCb9IAB5IQ5CDuQ9HlYedgGJWQ4WOJwEdsDuDpy9LRFhAdZRUWtxcdTEqBFbHn2qg0b1kvGHDAh/9r6VhvQt7tdf/21qikKIDp+wjh7443X9TP+nfXABtDtCRMuU8OwxIRk7RMcEq1evcrGjB4pGwKMxB7+/Oc/ay74dIB7dAddYN1dwJ693WWV0gQqN89hdOMz8OOwK5kvOscasFdjw/hNdIz7YZ/YJUA5a8aeyzOxJxiL+CRsFyCR+zI29Bag1D2cQ5cBc2F501gQEBb/CsOZZ+NXePZDDz6kAw0YpOxn2BZgNeUjfLxb5UewO7dmNffFR2GPTvZBqIBR/u4yMWFaY+P4LXwDssJuONBjz6O2KvsU+6hjQ0m6F/sCh4DMBZkCKpeWlUgvuUdwECVPmnRPZIicXP3Af3N/t2ZoRkYHS0lNEyuaMfJc/ANjYj3xoW6NZuaHzcK0pb4vh9WUHUA+nTt3EdDLtYD1/gEBtmnzZvv9739vXj7earTk1hRF3oCiAKCAoowJpii+x2WCXpoxdGnzTbfEktuAk6ZK/zsoqt6IXt6Wm3feli5bbubl8w+Zop6aov+z4hnPbDwS8Ejg/10CHlD0/112nk96JOCRwP8ACQCKMo2/lz7vS34RDZXggzY2WJ/ePQSKpiQlCRwkdd7b11vpnbzYtra0KCWUupm+bc0maLQEK8JttOTWFOW5sFr+T93nXVCUF2VekumAunDhKuvaNVWgKAHeXxf81fbu2SM2Ji/MBPa8uAOqEAwSlBOUEVAAKBBgAZ7ysg+rC9blsOHDlf69ZMkyq6ystz59e9nu3fsts0MHy83Lt06dO1n++fPqTk7n9YCgAMvPh7lk1qljqj39mycs+8B+gVrjxo63C+cvKFDYuzfbQkMCLTUlxSZPmmQ9e3RXumNGRroaLZWVlSjwGjZ0pGoQ0syDGpMAdICiq9essfSMDJv72TzL7NDJ9u7dr5px53KLrUOHVCstKVfn78TEWK0eoGthwQUbPWKEZXXvatu2braePbOsT+9eAq/pAgv7Zuy48fbiSy/b9h271Typlk7rQcFidhHoAuCQTkjgz1eXzl1Uwy0oKFAp7hcvnjcfX2+lnBNMUZeUQBaZAhIScAIaEaQif37PN40mWBMCMoJB1pSmJLBfWWM6gQMYsj433HC9mHN03ybl8qGHHrR7771XJQwAJ55//nk1egJAuPH6GwUIEmwSDKNLfDM2glCCPO5LoAdIQnDNGAnqYN8dP3FMaa4EqTCtGB8gRfuMDrZn7z778KOPbe/+0/abJ/9NqaQ0NXrrrbcFghN4wrzKzT1vPXp2EVP0nrvv1lxoHgJo0bNHD9u/d69liKVcLpCPNG/qYcIuPXX6tFhzMEE//PBDgYYEdQA0BJ1iS/sH2IABAwWUuKAmwC1s1hGjR9vhI0cFDFdX16lmIcxG1spJT71oNTX1qmeLrRGsw0AEkAQEdRiy/TQ2QMmGhhYbM2aYPfLIv9mCBfOtX58+OsxA9iXFRQKSJowfr7p6fG7Tls02ddo0BeWAaNSahB3Kc2F8AVIT3BPI04gEwJzgH0Cu4OJFu+P2O+wvH3yga2EJ0t2duQBOAP4wh/vuu08MJBposdb4GRhW6OiECRMlL+5L7UHuTdovukCgD4AL+8ptkEJ6Kqw/QC2AeC+vVps9e5ZYioACfB59RG8AankevsZJF6VBzsMaH/fHn8yf/4WTSn7kqMAamKKAogDbgDb8DRYTQAogLoAU9oDs6urrBRTzf2oxwtScOnWK9e7dS0AcPm3p0iW6J+NnPa6c7oCifPfp3dfWrv3Wxo0dJzCS6xk/MgN4Rc94HjoEWIwN4IcBJrAP/k9taJ4F2MKaoQ/IiLkwNtYBXeQ+3BuwEDkh2xXfrLARo0YpW4DruR9ADWAQYBTPYV1g2aH3gDPoJuNEHq3NrbZv32F78P57Nf4nn3xKTczoOJ998KA4yMiIsQEy/+i66+yLL+ZbVEy0nTmTb+PHDhdLr6Kq2UKCvKxr9+529z332jvvvCsAlfXK6t5NafMbvttqQX5m6WnJ2stg1Te3NNtdP73Trrv+eo3dZZWjXzAWAUFnzLhKWQfMixqKTz7xG6uuNRsxrI9l9ehlq9aus9NnzkomhQUFOtAJCwmxLl272IwZ0+3k8eM6UKCmNKn0HH5RPgUG/PsffGB/fuUd69w5QzYC4IYOw2afM2euxccliCX76quvyqYAOXfv3iP/yZiQI2A5awYABjDd2NhsqanJ1rOn0ykckJLGZbDb4+NjtTchT/wfgNrl06aoURYd1EePGWVffbVQoChMcUoTAI7TxIqDmzVr1lpkZLT8NmzKDevXWWRkmF28cF52iw1zWEIqOL6E/Q07cZv+YIvoD/LlZ3wCzHMapWFr+Ga3ER97B59nHzlz+oztP7BfQGrOmRzLy8+TbgF0llxSOxodZW6sBSA1/hfb5ZnsBXyGA1P0mvsDQquMxPETOhhFfs7BCPV7CwSKYi8zr5ppV101UwC1mPtFRXbffffbW2+9aSdPHFVjKkBY7Bj/yrsFfhowFrnwXFixMFsZ87PPPit/w7oxDvY2xsUaMibsHbtxy5QwRnwNNqayJ0eOaL/jnrCcWceDh2hq5iu7x/55Jvsd4ydtHyYu/oUxADpz8NK1azdLSHTGiZ07+1ml5ofvRbcAOvkceyY+nj0KgJM9Fn0AqOW9Ab8PwImukn1Do6UXXnjBfP39pOvIge7zjMvtPk89aYGjfk7pHJcJih0wF/TbrS2qd9RWp/Gl+zcOA2k+CdsVHwsjH1CU9HlqilKz19vHzwOK/g+IUzxT8EjAI4H+W+2tAAAgAElEQVT//xLwgKL//2XseYJHAh4J/AtL4FKmKC+zzjul0wlUDeKbm8U2hOni1dJs7dKSrW/vXpaeliYgtJr6koG8xDqgKGghzCNAUd5Q1T3+kkZLbk1RAFJeiAE03BdeN32K/xMA8M0LMMEDqWjz56+0tLRwNeMgiFqyeIm6zwOuuI1/CBZ4ySf4hrmYk3PB0tLiNR8CNIJz0kqpsxcRGWX33X+/zZv3hc2b97kaGcEsgBEYEx2r+nSkGxcWFQkUJN02MjpSQSmAWmpKkt1w/bU2etRIe++99+2vCxZZXGyUArPy8lrr3q2jBQcFWbeuXa1L547qOBscHGi7du+08vJSzaF9eqaaOJASe9nECZIjIMT8BQssMDhYrE4/X+rSRdqaNd9aWHiE0ud379pr9Y2NYsoAeqa3AygtsgBfX+vXt7c11NeKKUrpAlg/h44cduprhoZZYFCwvfznVwRMwWAEFIWBRI3P9PQM+/zzLxQwAfLV1NYoWIeRRMBPLToANLqtA2wA4CJnQBCYmQSf1CiDJeh2dAdQQN6kTxL4sg6woa64/Eo7ePCwAjAYsi6TkcYV3bp1FSuMa0k5RTd4PmMBvABEJmgO9A9Uk5eePbsqgCIgJCgG9CFIJVDmHsi4X7++GhP/JzgkZRSW0vXXXyfAgYC2tKTMPvtsnk2eOtX69utvz/z2WVu9GiDO7A9/eN569e5jv/rVr8WKdMoN0E08x+6972e28buNFh4WJj0BcCOonTJ5sl3Iz1eXcdaWNEfACgLZ6Jgoi09IsFOn6II8WsAxrCDqmgKOwO5EptS7pcYrQNvx46csLS1ZAeD0GVfZN6vXiPVLwMr6wrgi3R0QcdWqlQJ7sAe3GzbBLzIpLq6w2NgIu1hQbldcfpmC6YOHjlpQEGzhLDWfWr5sqfSIyQPo0GWZoLxb1y4Co5BzRUWV2K6MF9CdoJ7Aev36LTZ27HCtN7a4Zs0uGzu2r9aH5wOQoX9iSR05Iv3Zs2efde7cUQG/UyIgWoAeDDPSMwnSWTvsD1YYDKX4+EQxe2GCYzcAG+Xldda9uwMq8hxAEUAn9JS/E6QDFiQnJ+mg4v3359jEiSMFZLjlOtzar8iPuaE3AKSAGaSfc28AAeoKAlDB4kU2jDc3N081M92O3jRhe+GFP6kDOAAkOsy6nsvNVcmGV159VWDL7Nk/1tp26tRR5TS4jntGRUdKhugUtgQjFf1ubGi048dO2Phx4zRuwG5AA9hwACf4FxikzJm5A/QAOvF5QCN0rVNmB7Et0R8XGHG7UHMdNo6ecz98MTICuAfUXb9hg5VXVohJD9iDnNAj1g75slboCLIEyEIPAZe5hrXauWOXZWX1tHVr12l+NAWjDAGNwd597337yW23qTwIqc3Ih9RY5telq1OOgQwESpmoGVydWWAANXNbbfDgASotgD4WFly0w4dPWIf0RCsrLbEI2OftUi3nzCkdeD319FPm7UtzQCdlFxtCZwFnKZfx+ONPaM1gvcFAffDBh1QiBVCdbvf7sw9bQWGxbJt9kkOSsNAQGzdurI0cOUJMVdYyLjbGSoqKLCU1RbZ/9dVX2zvvvmtfLvxa7Fhkg39EZ0i53rfvoKWmJCsNHjCawyHqhD711G+0DsyZccFe5FAKZir3wIdig4BPrBPP4fN0tWffZM0BxI6fyLHAAG/ZG2n+EyaMV6Ol+fM/F0s8OCTQvv76K32e/WD6lTNs/vwF5u8fqAY9NJTat3ePDR822IoKCwTAwRwnPR3fyvowTvRt4dff2ttvPq+xIWP0g/2Bpj3UKoY5CyMVMBjQlnvt37ffqmuqdS8AVvQP2aDHEeH4rYsC0ilvgn5ik+gtz8RPcBDmsjO5L0AgOoQ940/wwQCmAIDYqzqxFxe3HcwVSn/xw7wvvPnGmzZr1mztEegUB0roJAzgO27/sR04sF/vH4CAHL7i99FvwESyF7AtngfAyFrgq7Bj7oV/ggHPWnHYwtxhZQKQ8jNj4gCE++AvAXoBbmEPI2N8woTLxusgAt/DQczLL7/c1phrr91+++26F4dIALfYI76W/QvfExoWrnHgh9kvWRsxToODdaCMn2K+bn1R5Iy/A8xlP4LZP27ceLHlkTsHUjBFaYaGztbUNdhjjz0qoLyxidrzrebj56v9PDjQqd38t+yhv70oqxQTjT85aG/7dksquSWWHADUWzVFKUHEuyTsUUDRiwVFqp9OSY1/VFOUdwpPo6V/4QDFMzSPBDwS+KdJwAOK/tNE7XmQRwIeCfwrSuC/Coq2NDca3efTUpMEiqalpCitlvR5Usr5WSf7aszEi2artTY7HeUJXp0O883fN1riZ6XW62XWqSN66csvwQ2gqFtY/7333rO5c2G0OMX8ATkWfrnQvlmxQiw8XvQJygFd3GZKAAf8rLTfmhoBKQROBAAEAtdc+yMV5qfzOmncsHKKisutqdEsNjZKQS91s2A7AKht3bpFdfQAGQmI/P0IhL3sd8/+VkzS3//uOTXFYew0EPLx9rL6ula74fqrbNYtN1l9fa0VFxda/vk8MUYJOjas3yRmIqzb0LAQpeMS1Hbu0kU1RQFBX3v1DXUTpgswQG5MTJx9s2qDRUWGWlq7dmo2U1xUIIYojZbSUpPt3NkzNnbsaIuOirTs7AMWn5jgNDspKbVhw0eoqz2MWmTXMTNTAX9hQZHkADhMgEE6IYAcQQPBPumuCQlxYOY2ceJlSmunniWMLAIqgjcCVYAUABqXjUPgx7Ngm3ANTJrs7GM2ZfIE2717r8AlgDzk4aS2e4spmt7eqYkG0woQAiCOIA89efnllxQYpqelK2UP9gpyh5lIuh7AkMvKI0AmmCN1EFCGcaBzdA6nridrC+jY0kyU5WUbN25SLcOYuDjz9vG1Rx/9hZWUUCMy3u6866dqeARIT4o8rNDY2Bg1nKmrrbPammZLSaGpUavT4ZeSCz4+dtWMGdJ/5k6gyxxhDMOK27Nnrxi3gG4EpTB1kRkpnQSkdLOGSUpNRmzGaVIUYl26dbdde/fZ6TM50n/AA+QAY5OmKTx7//59qnVLMxTks23bdgEoBMiMo7nVS8DZwUPZduFCmcXGBivl99ZbZ9vG7zZYu7QUi4yIsLzccwJ7Tp06KRB5/hefi726fccuAQCkzBKwEzxzX4AaWJIwoLBLGGQAwoAbrB+gg9sxntRLat7BfGL86IrbYZi5AhLwN0piwKACtAIg0Tp5+QgY4l78nfu7KamADIAv6CcACMDDvn0H7KGHHhA4AZuWSh6kDDN+9A8wAH8B8M5nABMYP+AA4AI1+wA4uAa9fffdd1TOgTXkd4CFq1atFjsS/WTcMAxZU0AvwIuNG3eav79Zu/Q0MfRvvfXH0u977rlbcoGpB4Pu/IV8gXT4UA4B8IUAFjfffJN+n5Nz1s7lnFMTL2wbWaEfMMMAlrEVgDLGxfgBYgBDATv5HTVkI8LCLCI8TH4Re3e7piNDl6XF72HsAWCwLshaNVd79bLNW7dJz7m326wI2+KwBH+LHQDiAN6wdgBS+AcAMYBj7P/IkbOqa0sncw4CKBGCTrfPyNAhztq1G6xfv962a/c+HSwBhMF8W7Vype5fWUn90FSBIydPnbaAwEDVZEYfTp86aYcPHbRzZy/Y6JEDrLKs1EaPGmGffvKxPfPs0zZg0EB1xXZYaa1tLNoc2TI+fenSZfKNAJWASHdh/xcL5Of69R9onbt2t0ce/YXGkZgQb127drYAf5r7VMvOAGL5NzEhwVqamyR71hjA6PfPPWdz5i6xmTMnSWcfe+wx6T6y4dmDBw1Raje6ylw4rONwZ9k3ay0tOU52R91LbA0Gt1OiIVf2xZrAFEb/WA+nW3200r5pmBQXF2t5F4osKZ51qxEoOnzEMFuzZpWNGDFMh5rz5n2m5+JLqVs7d85nSiOn4zdrdzbnjI0dPdJ279opfYLJSZkMDmbws9gbgCVA4eOPPy6QHx0F3GOPA6Dl8Ku2rsYp1/DFfJVMwRb27N5jlVWVuhd6g765zdioxQvIjg8rKi6WLuAn3YwTmJbIwN2HAFLx+aTeo7/YNfbA57EPMgTwtQCkTjZJYRsLN1b7yRuvv2GTJk3WWuAPqqub1MCOUgSDBvZTc0T8F+8e2CXj5KDPrXXK/sOhIDrD35DRT37yE4HTHLZQe5k1YnzIBX+H36SUDDZFyjqgLoAn7zNkYjBHbI6SLOxBEZERsl++mR9y5jCCuXOQw/M5OMEHMUYAW8pu0Lkd8Bjfh27ia/AlqvXp7689lD0JXweoi9wAqilNwDsCB4mUr+DQwAVFKW9x/MQJ+R8OHHhfww83UJ8IGNPXR2sV6O/Ui9cheluTTfcd2a0ryjpyjXNW71znvi9ySOLt7as9GnYvNUV5n2Nc5y8UqKZoQ2PzfwJF3UP4tvN/Dyj6rxiYeMbkkYBHAv90CXhA0X+6yD0P9EjAI4F/JQn8V0BRfz9fAxSlOhNM0d49eyh9HnCsubXZfP0BML2dxkltL7mAonSfd0FR2J6XgqKX1hR15SGmaVvTFhcUJSgg4AIUnTN3maWlhip4JAghiFq/bp0CTl70AS94iSdAIvgGDOE+BA8wE2FJ8DsCCoCbmNg4y+iQacuWrVAjkB079iv9KjYmSkFfevsOAgCoaxefEC/gzsvbyyIiw62gsNzCQmgu02LP/OZhpZ3/4tFfqikOz+Sln7RnUsPap6fbPXffZTFtjUkARdu3bycWyt49BxSQEaTW1NIow18ByncbN1ppebn5+vnbwi+/tqlTL7eqqhoxR0k5P3rktGX17Cb2BazbszmnrX16mnXt1Mn8fJ3GWOPGjVEtPTr8tu+QoWC0qLjEzuXm6V+ATNhNMG1JzSY6oLMwTFRKCpC+yRc1ypAvgT5plqwlLDvqYt555x22b7+TJg8Yg2xh5hDcAYoSTBGsA9QBEpGaS8BOAHjLzbPs1Kkz0pt1675V8ENgRp055uTtA5Ops8Bo7l9UVKiAjPRHUokJ8qZMmqIAD9AToAxQzG3mw9oB0rEW/J2gHWCLMaJXAHX/9m8PiyFFMBngHyh2GEExDOE/vfSSde3WXYDpO2+/Z8VldXblFRMVBN79s4csIszf+vbtLebXsuUrLSI8WOUSqL8KuxUZ5OflWe+ePS0pMVF1UgFmASG/+26DGowEBQeLqQQTiWCZcQB8oEOAMDCtAGFqamoV9GEjTmr3ECsuLbeNW7ZaQHCwgJPcc7kWGxOtQFWNcYKDdD86YrtgKmA9ZR1g8cGE3bRlmxFyUkvU38/M19fbkpMS7aqrpis9tqvSspvFGC0uKhRbd8TwYbZl8yaHXdVW/gBWEyAE4ANgGD8DcLMelLWg7AEplAAhBNsAEDR8IkinERIy4Xdc6wLnzIl5UEuQ+oYE94AI2Dcpp7DmmppalOKMfVNDE50j9RnQgVRON/Ud34AvAnACoHEasMD49rM//vEPAjPxE+gUhzEuKIpOA0YAnvBcQFuAEa5Br5ctWypAmsMTxou+7tq1WzVfAQKohTpw4KC2Dtnx0kNAB/QS4G7R4iV2zz0/U+oxZUEAT2+55SaxddH7aZdPlX1gc9QRBeS69tprBKwdPXrMGuqoVdlXoBHyw3e4IBggNIdRbl1F5se3ey0sPQBDGubxewdci5DuISu3FAWywAe76azoDgAQTN3sA4eM2oTIA7nAvmYcyB0bCAgMEGiDv3fBKeQICFhRWWWxsfFiIlKOIje/0gb07awmcEeOnrKx40ZZeQVAb6sAHg50OESjORljoaFRUUmlZXXLdFh9+eettq5ebMyjbSAgRLDgoEAb2L+vyovUVlda+3ZpYpDe/bO7LSklSV2x+Tw+DjYmdXizD2SLCUfK9JdfLrTx4y+z2bNmq9nOxYslFh4ebP36D7CExGT7aM48i4uJsGFDh9jx40ds4IB+tm37Vhs1aoSdz8+zStiekZEWEhwsUJr1ueeee1RT9Ll//7P16NFJPhG584XfoNs5JU2weYB61uOBBx4UWxNQnt8BqgFSwrKlxAXgJgzV3/72GRsydLD0Ed1ROZc9+1Qrk30Of8N9AesA2RubzMaPG26DBg20td+utoED+1tSUqIaArKO2CO6/OVfF6opHMA1oO2xo0dt6OCBKqsBIParX/1KTYgAMtE7mIz4a0pDcB/2X7fOLqAh+sJzKCcAQEndcMBRAHj8BtdgJ/hpgHX2dv4FmHOY4p3FUuYZ7DnovtvsDBAYXUZvuZYMBnwQds4XMuGZyJK1T0hIlN7ybNYffaasCSD18//+vBjCHAry/sDcxo+fYB988L4FBvgKiGYNrr/+eu2xzBOf8etf/1qHKKwtc+B5rD9s2p/+9KeyAQBJbJ89i2ex/zEf2KTsc3yWcWOfzIdnM1d8vHvokJAIa/VkW/O0YjFMOeRA/owHcBWAGl/as0dP2ST7CtkDkVHRArABYrknfsb1I8gCOeGz8eXYPWNRk74TJ5Rdgr+kVAPj5bOUOCF75dDhw3bnnfdadGyYfgdwDSiK7lNnFP/l5+Or/7vNNy99L3YBUDd7iH3v/8QU9fFxutADirJ3X1pTlPR5sUT5VuISmVB/y0xynkcRUrPXX3nZgwf8KwUmnrF4JOCRwD9dAh4n+E8XueeBHgl4JPCvJIH/Kija2tJkvl5m6e1SrFePLEtKSFAg1tjc+D0oqs6hbS+5LihK8Op2n+d6lxWgUqWtrUpJ06vp32GKKvitr1cjkoULV1tGRqxYO7zEL5i/wJYsXmwjR4xQkAzbiyAAJgUBCkEjAQpBJnUEAVycZh6dFITAKqquqbN167ZY+/YpdvJEniWn0FyAZhoVVlpWLnC0vqFBHV6dAC7ATp0+KeArKjLcvKzZbrj+R2pEcd+99ysAJngB+PH28ragwEClqN915+3Wq1cP27NnlxWXFClg5qu5ycRAodZcbFyMZEog0tzSYrv37lUX5SOHjyl9nlQxQIJjx05YS7OZL8/w8RHjC9YqdUUnX3aZGKMJ8bHqdp9z5rSA1lNnTouBExQcYp98Okdpc1k9sqwKoLSwQDW58vLOW2uLlzU3tzr1LL1IB61SwEuKvlPLLcDCwkLVBAaADEbbgewDCsAJlAieAMR4FgEnAZQLSsMeJVgFqAMYmjJ5qmqlEvjABgUwJLiE2UoKMWArgSTgKwEyQT9BIcEaIDwgzuCBg3VPAiZABfSIgHTOnDlK8yNwJFiGRUmwCAPnjjvuEKgDQMq8AGsZI6AIgChd3mm0NHfePKusqrbf/vZZ275th8BzgsjHfvWYgDVS58ePHyuZwHZavmyDjRk9wHJyzlhMjFOjLZ7gtbTUYmNibNKkiQLjYT4B+lZVV4rpyzP79x8gFhAABKAD6a8wIJk3ZQwAZmHAIDdkC4h94OBha2gxi4iKaqu35msHDx63m2642umWrg7BeUp3J5Amxbdrl84CQ2AzUlv2uef/aGUVFQ6AFfC/2DsP6K7KrF/v9FDSeyGk0wm9SxEbCKKIDRFQZ8axzIzTHRW7js6MOmN3LGPXsYxiQZDei3QIIQkECAES0ntP7np+J4fLuL5v7nfXXUu5a/2zFivhX855z1v2Oft5f3tvf6uqrLWYmDCbN/c62/7tNhs8aKD5+njpmoDt5A+cc+VswUCUbMtXrJJqFccbYMdvYD/ggo0JrpVxBfgSigu0ZJxUXKuq0mbMnClgTvgsijJCSfksY8W84Id1i2ILQIADjz1grf/5z08JAhF+DFxgrjA/GFeACfMRKMIPCjAg36o1O+w3v/qx3ienamdnu6p4A8pdxSOOPuoojsfc4jdQjrZzDYBNfgAcS5d+LWDEJgLgCvAL0AKgoJRCQcWmB8fE1gFsuS6uc+euXZZ94KA98MADgv4PP/ywZWcfsoULr7Xi4lOCGEOGZklNB9gETkp1GBt7plBSbk6u5hgQhLmB3cHmATJYe27xJWwKa5R2AC8cUJQltTc5o3mPdauNEj8/ARL6y0kF4hSw4XoZT4AVdnbOnKstPS3TunfvKTDE/J048TytNTYdALvYiOKSU2ova4Kxp/+w38rX2m+ANgG2bNkq+En+3mFDMu2kUiTUaFOCtVFYeNy279ihgk2owTge142inHXGmklLz1AOUtISUBG+W6CvNgTq62rsT4//0dauWWk+Xp22b+8eu+P2W1VkqbK6SrCGsSdUnX+yAXtRtDcoTQV5Wwmnv/CCi+xvf3tGfcJ7bKp5efuqcAx2kE2pTz/9xC6YOtn27tttc+ZcaRs3rNdmRUZ6utKoOFXGg6XA3J99wG772d02/ZLz1J/Ma+AdSvff//4uO3USO9BN9xNg37Rp05XfE7vqbuz17z9AgIscoC0tpEfppvy/5LkkpQHHZd7Qv0lJvW3udfPsscce1yaeuz7IqcxYUZV+/Ya1CqmPjYvW3GajCdtB+DMpZpiHFOdCtZpz4JDdfONcbZYA5cj9S85JNiCc6uQn1QbAK/PKvT8zXlKpE0LdvZsU88DO119/XddOP7DOuW/T16TOYHywKRybtc58VRqIhATNKeYcxyVFBN/jO4R2M1dROLL+UaQDKWkrcBbVJvOZtA3YMLfaPdCYdcSYs14X3fuYzZp1seYCbeYcpDshPcnQIYO0wUV4O88l5Ell7QAQKfjGNWMX6GvuQ7Sb/LDAX9YX1wJExibTZvoB24RNRB3qbmYBhBl3jsH9mHHg2tjQ6NY9UBsO3DO4r3EvJHoCEAtw5buci3Hk/sw9hb/Z1OL5gv5gfLhmfhg3bAR2ALuBXcY+c03kkiYtB+ubNcdnmM+0hT69//77lfKCQml33HGnRcWEq1+4F7POFBbv66Nx9fFyQuTPDp93VaFu+Pz/BIqituf5BehPflHuk8cKi7Th5OYU7bBOAVHA6Nk/PG8BRV949m8eHnAuOSaetnh6wNMD33sPeIzg997lnhN6esDTA+dSD/yfoKhXR4fUhChF/X28Lbl3opSiMVFRUpBRaMnHz0fOr/JFdT3kdlqHtbeiDu2wzo52R0X6HSgqKHgWFOUz7kOxm1OUcE6cEFQkq1ZttH79UqWyQHlC+PzmTZuUUw/nDweEh3WgCkV9AAM4ADhEODeow3CscC5wPi6ZNl0Pz9u377CG+iYrOHLKYmJw3AELySrEhDKJcMyjx44oV6SPr4+ULYRMAyJrqivs2muusquuutrm37BAoc5AO5yKgsMFFk+eQn9/u2Ee+eIuttWrV6rADqpRhaUmJssJJxSve49uyl2KY3PV1Vfb/gMHrK6+wU6dLLFjx44L1BJOmpOTq/YS++vnT7GCNhs9aoTVVFfaicJCGzpksEAWle5joqMUJoxTgCN9IOegwlPJy7d23RrrlZhgdTW1cqqAonW1hMsBi8x8fZychjhVOPNA4vT0ZIuNjVFeUXJMXnLJxZaXn6f+xDFlDAgbRJEDHMNxBUJTbINxcysCE2p93bVz7ciRYwJO5BTF8eIfYZtUbk5JTZGDR45RHDGcUGASDuaOHdvl8B3OPyzHkhyaTlXufBX0IeTQrXxMPztQYZrUSTjNKJpwvIA5ONrArPJyQl17aD48+9zzUqzRxwDJu/9wj6AAc+LeRfcK0r311ptWU9dqo0cOsF5JifbxJ8sstXekQp2vueZqOa/ka1y3Zo0KggG3cD45L+kSDuRk2yXTpkkFmp2NYqmnQD6AjbEGWvGTl5tn1103V2G8wAIgHMWeKqtrrbbZrHuPAAvw95PTikOb1CvRAgMCnGrYPt7K6csmBICT9TVjxqX22COP2nXXz7NX/vGO1TcCarpr7tXV1lj/fn3thuvn2qaNG2zsmFFSiQLOG+pqrbmpQcU9UPYOHTrMvt1OLj8nBypQFICJKgno4c4FVN0AMNRCzAmgB+PKup456zLNDdSgqIgJuWfsUJw66sh8FTdCHY4SFFUwYfF8BoBy0003C0KgvkLFyXxjbAGCKK9w1gEz/B9HHEUpCi6ASGhoiJ0+XSwoSrtZt8Bx2sacZN4yt7A1zB/mHVAUGA8MYCzfffcdwRfC52kv83Px4s+VioONmaeeekqKSsaNcQXQMEbAL3LBRsfE2s9+/gutMZStFHEbO45w/aNnCj+xCcGGDPCH7/MPQDmgf3/btGGjNpoAt9g2jg34QNmK7eSagRUAVjcUFZsI6ASCoFjHdgJlgKqsY95zgQhzEgDp5hlF5cl79H9mZl+bffkca2/r0LisW79WCl3C/1HUjR07Rhs2pJkgbyT218nvu18KLWAdinVSQ/zlL0/aokX32WOP/VG5Q1lnJ04UK5y6s9NLaluUxaQlQDGanp4h6E+ld9pGSH1oWJhV19Qop2FIaKhsFPeewAA/S0tJtvKyEgvw87FRI4fbTTcu1AZXa0eb1Tc2KIVJXW298vsCYMkRGxoSrjVfXl5n3bv7CZKdKDophV1tLcpts4jIaBWOIXy9rrbK0tNTrVevOCstLVH+aN07SRPT0mqjR42ybdu+tcTEXpobpWXldtvtdyiMecnS9TbpvGGa5/T35s1b7IXnX7OkpDhFRbBWUHcyl4D+zE/6kvsdx9q3b4/l5R9UzmdStCQn9xZcY8xZLwBm7muPPPKoIg/27cu2goJCi4gMt+LSCktKiLbzp04RWEUpGhIapNQQ5BeVqv+GG+yTTxzFIvcGlNBbN2+x8JBgbbowd2gHAI3cosw31gxzjDXMvZh1wn0dOwCUYx7yTJCQ6KSGQDF+++23a83SB8B9bKWbL5M5rbQ5n6JYHaJ5mJqWJtBPP7BuUUdyr+AzPAMA4Jl3rAFUjih0SZ3jzkXHZo1XlATHYLMUO8vaQVVLoSqKJ1599TVS2HKP++STxTZwYD/dV9kUJQKAttIm7Dfn4v7HM4dyaba26nXArrMhtVwbRvQF6wTbyeu0hd9sHgI0gaIcF5vFmuE43MOY71wrx+cZjLC+QHkAACAASURBVI0T+o9xAj6ynrn3MQZaG6dO6T4CAKZdFFfcuGmj7DfF+ugz7KbyF7OGujZBuA5+6HeuDbtDe7GVjAkbA87m02GNJ+8DRYOCg23Dxo22aNEiC+ze7d+gqJ7r/HxllyjE+V2l6HdD5fX8+B9yihI+/5+gKJsWrlL0bCjqRiVxX/RA0XPJI/G0xdMDnh74oXrAA0V/qJ73nNfTA54eOCd64H8CRX3JF9oFRVNTkmzI4EEWGx0tGEc0khdFlczJ/cRfOOkdne3W2tyiB3+USC4UVSEmJdF3ijmxw8+PFKXtDjzlRwoCHx89aOMQUn1+3bpvbcAAB4ryMI5SdOOGDVLguPkrAQeADMARziPgAijmhpHiAHDMPXv220MPP2hr1q63o0cL7eiRY6rci5MLpMLp3rc/W84yUBQwUVtXo5Du5JTechRQZu7bu9tmXzHTbrhhvv3hrrutpLhEzhrXVlNdo3BqQqj79+tjv/nNr6ytrcXaO9qkGMWxGDF8tEI0gVebNm+0yy6bKYcNVdTRwkKFyzc2AFGj7PTpMuUAO3DgoJ0oOmVDhg1TRVecyIT4GOvbJ8MOZmfb1VddaUcKDlmvXgk2c8aldoDKtP5OGOGOnbts2vRLbczYcXYwN8eOFx6zk0VF9vHHn1hsbLw1NjZbUyM5YNukGqWgBBAL54uiRORTHTx4kBxI1LJDhgy2/EP5cnBx3HBIUWM6asYyOcUonRgToCzADIfo4MF8m3jeBCsvrxTIOX6y0vpmJMiZQ7VYX1+nlAU4iJ9/vljO4ZEjBRp3lKBUSebv4J5O0Sb6DPiF8wkscAvyKHdZYOAZiABwJkwZ5442kxIAmHTllXOk6OM1FGsrVq6SopaQ3LpGsztuvUnqKsJzx08Yr/l2zz13q3o56rjSstMWEx1jxwsLpT4dOXKEA12Limz/3r1SCwOHcOrJdYv6NWvIYAsLD1ehCiqT4xDTLoDIiVP1dvllUzR3q6uqpfJCtYuzDjA4ceKkwufbvHxVFArwwDrjenHWA/39LahnT/XZocNFFh8TrNypQKpf/Pzndtfv77La+gYLi0qwyppaJ+9ufZ1VVVZaZnqqTZ400T779BMbNLC/nS45Zd0C/G3/vkOWkhyp1Al5uQctOSXVyiuqpSwGMm7YsNkuvfQSKcNwxFH9okLC6WdOoI5iTjhhyoH6zOwrr7Q33nxDY8d7fBaAyndxyvkMfQYAABK4RVc4H4AbwALkYN4AUgExABjWH3OtqqbTkhJDzoSQ5+SetKvnXHym+nZYWIg9/vgzNmrUgDOFlpjb2AlCdzkfUBS7BPgB2nJexgHIwTxkPpLfE9tDuwGkAAPmrBNGXKT2oahyKzzz/7fefseqaupUAIf/A8SaW5oEz4GT5AtkPIGtffpkap4R/k+/YNfY7Bk6OEtVz5n/tA9wC8BgDADTgF76AtgDJOFvgCogiVyaKAoBbHyf87BWgSpcL33J+TkGawQ7zDxB2QbA+vijT2zWZbOte2AP++KLz23bzgM2c9pke/LJJy0vP1f3B5ScgDrsGyCC6yKKAHUdIHfTZsLMJ0kZedFFFwtwP//CixYeEWl5eccsKLi7lZY3WNagPnbd3OvtT3/6s4WFR2j+cH+hH1C4ck3kYCbVCdfoj/I+MkJh8oD9VSuWW1trpw0f2see+dtfrWeP7lZWXmb+3QKsubVFNhiF2Z7de7UpsmPHLv0/LzdfYbn8zb0qPCxShYboH2xxz57BKkbH+u/ejerxQyw6OkLAFBUy6UvosyVffmUjR4xUflnyev7mN7+1nbt2229+/7D17hUuGIXNAj5iz7BFzz37vFTQ3K9YGzt251j/PqkC6EePF1toUKBV1TbZgnlXW1paij3+xBM2bdoFKpzEJh73LDYbgFZfL1mmuUf1+DGjx9njf37W0lPIaeuozwMJYe/fx9rbWxUFEJ8Qay+99ILW7ObNm5QD9dNPP+tSE3rpvrhy+WabOmWEXXD++WoTx3/++eelDOf+iK1lXaP6ZiOBTSzOxXoBDKIWJoUFVe9Z52xmoq4GvNO/fJ9xZV6ihsUWYvMB8G46jD59++q7zBueF7jHsS6xIaTmoC/Z3GAuc1xeAw5yHOY5dhz729TUfOZ5g/B55ikboigug4OC7a67/qAiYKg/uRZyjJLOovT0KW0mcW7uK9yL6QfsEkCV8eSe4mwiZAo+snZuueUWXR/PANzj+Aw20k3BQV8AMJnfKjLW3q55wHlQZHMONhXee+9dQWX6CVuFgtQthsbmL+sa2+KqbyeeN1EpgOgn7inBIaFnFLLMU+wadgMbw0YS3+Pewpjxw2amm+KEe5CTJmevNqD4LkUsySn69dKl9tBDj1hoeIjsG5udirghksjPSS/k7+snm8DzIq+7z4H8Vpj9f5Fr/t9yjRL57uVzJnweJS+AlLVadOKUqs+74fOuUlT/70rT5DyAO+HzLz73jIcHnBMeiacRnh7w9MAP1QMeI/hD9bznvJ4e8PTAOdED/yco6i31p5eqz6MUTUvtbcOGZAmKqliSdQiKovhwk+ajFm1rb/03KOrko2tXJWt+cJK/C0XdnHVnQ1H+5gGanKKff77KMjPjpTzAwXjrzbds544ddtnMmXrQxckm3AuHiGqoOB04UkAkHCBAHU4SD+jvv/++zb1+npSiOMCrVq5Tu3C4KTQEFM3LP+QUDKmp0XEBFtU11Qr3O15UYlERPczL2uzyWTNt9uwr7Zm/PWuH8g/pfDg5VMltaiQXY5lZZ7tdfPGFKrCEOqepqcHJk1laqVB1iqd8+dUXFhYWKnj4r08/tdNlZYIDh/ILFDpPESRyjJaUlFp7W6fFJyZazsGDCmWMigxV+GYRFeCzBllwUA+bM2e2FRw+ZIRHuuqMzD59lXeLQiYoVlEAdrS1KUQUZ4Icf5ERMcrVmJ932MLDIwSxUDaWlZcK+vTti1ppsxza66+fq9yYOHMAMDdkGieKPgcU4cC51edRwzg5NdfbjEtnKqeo8maeLhF8wQkjLyFzhfB5ith8/fWSLtWRn87Ba4QXA8p+fsfP5SQDbIBYwBLaCyih0AhOqlQpvr76P44xihicQqAVKlSgEGqtmTMv0+dR7k6/dIZ98M8P7d333pfDDBAByCQk9rLQsFDbtXO33XPv3dbQUCd1GJsAUyZPEVQERLIeaAths6eLiy0tNVWv49TicPI+aRTICTtp0mTlpAQg4Dzv33/Q2sjzN/U89U3W4Czbu3efQodxeHGYY2PjrOBooTW2ddr0GTPOVG4GjBKmzJj6+fqqnyoqG6x/nyQnH2xLixRbHCMn75D5BAZZTW2DlKQ1VVVa65MnnWdzrrzCvt221YYNzTIv67CiwqMWGhJsp0uKbdZlM+2TTz5WXtOdu/ZYWHikQBwFWZi7rDHWLDATGA5YQSEMKAAIu7kTWZ9Tzj/fXnjxBb2Hs0/REcJoUUThnPODo8/84Tisc+YVqijO4RZXAoy40JX1zxrnXKxf3uMYQHtAAakPANCsNcbvsccelRqP1xz1WqfsBg4/SjOOAZhx5zcgxS1aRGE00jFs2rRZn6E969atV+5HAAhzGpUe0CIra4igI6kdmLOErgZ06yElLJASoODn7ysYARhljbAWuE7ORw5Qcukyh7AdgM7zxo0XFHUhJnObMQCOMu8BbVwT10I/8D7wg99YYtTMhcePn7luF0hgiwG6gFTaDmBmjbOBwdrBxlFUrq2l09pa2m337l1dYbetgiCA0J27dmjjhLU8YEB/2SGuMz4hTmAJO3Do8GHlxSQsnDXAnMnNy7eY2Dj7+99fFfCormm1uJgIGzhosB3MzRXM5d4R4OevPqefGb9ly5dbwbHjFh4aYlEx5NWtUdGj1pYmqyyvUDj9j25aYDMunWaVFeUWGRVpnd5eFtAtUBsOKDG3btmmYmS7du1RntNugd2tR4+eUqui/iXvMJsmrEUKvFDoiDQQQMjEBPIGn7KhQwdZaGiQ8vNSpIwUFlUVVTag/wABJBSIF0y90A7m5tnXy5ZpTjAOTh7LBCkuAevZ+w8oRJl1QHg2c4rvAr9clShzmFzLMbFRdinXVVmufuc+w9zlnghAfOutd2zq+RcoDQuRBgWHj1pDQ5P5+gV0FXBrlzq0sbHexo4dbeMnjFUletYRUBT159///opgIWp6cnDu2bXbrp4z244WFMhuA0NRigI/mSOAdNrJRhk5J1FNch8FqrOeGTPA4sWXXKS2YntRWgMHXdjNb/qGTQrAphs5Ehcbp/FL7NVL6XK4t/MeNhdAy7EAktgk+oB5y5zl3KgauY9hC4DNkydP0Rrl+8x7xp11y3iT0oL0B+R3RqW8c0++DRmUZtdee502RKIiwywvL9fuvPNO2VXS/LB5w/m4BzFurFOeNxhb1h05VlG5c01ssNBv2EQ2cVmrzgbTBv3G3nMtzBH6wilSuF8bQNhPCpilZ6RpPbEBiVIU+8W1Mp/4HtdM9AbFqxbeuFDzCfs/fvwEpaLA7mJjaBsbQPQf9oSxZp1hwwHY9A1A102RwmaPIKePr85PP5NXlo2+d997z+5Z9CdLSgpVTlHgPLl79Yzo6xTQpNASv/8TFHWfCb+bUxQ75RZaImQegI2Cm9d4jjl5qsSWLvvGCESSQrQrfP67UNQNn/dA0XPCHfE0wtMDnh74AXvAA0V/wM73nNrTA54e+OF74H8CRSlW4ULR9LRkGz50iHKK4uw2tzafUYpyNYQL8w81ZEuTEyYLqHGhKIWYHOjpVBIlQT4/bmin+/Drhs/zPRwFQMmbb75vSUmxdtddd+nh/cUXXrQ9u3fZ+VOmSLmIA8EDPyqFsWPHKVSXB3tgE44Wx8RpamvHid+t0Fsqz2Zn58gJDfDvhuxVqiGqveuh39v7jFKKkO6mliaFZeKM19ZUmZ+v2W9+/UvlFL3v/geUi46HctSlHLuxvtH69km32tpqfX5w1kDr1zfD/MgB2q2bhYSGKxQRgEFeTcAe6pGyinLlOsvNOySHHWUo+bBw3ghzHzlitB0/UWRHjhZaVFS4cuc11NdaYkK8VZaX2aCBA2z69Gm2ZfNGGztujPJ5oYDpP2CAFD84CUCJouOFAoONDU2KI0tOTrVvt+2wvn37W2pqusI9UcKQuwznjJBjFCzANopDDR82VLAPhzI396CcMpzUtPQ0VQamn3AweQ1nESUk103/owwrPFZkHe3tcghRKOEgEhqPuuXw4UNdBVtalG8VdRFqOaqqo4YCBqelpgt+uZWHHfiUpTyNKIp53XWogVc47TisAFEcdtSv/B8nm4I9HPPV115XSC9gNDc/35599jnLPXjIppw/xSZPmaKq26iGfv2rX2pep6X1tmnTLrEtKuaVZEcKCpRnFFhTXlomdW1TY4Mc2lEqRLVTYIq1M2LkSIUaAoZIwfD440+cAScpySkK5wU4HjyYKxjoOO6dgl5R0bEWFBZhZeWVmudAoD6ZGVIGU3CJ/mNcqd9yzdVXKX/fqpUrNNcI9z1aeMK6B0VQDth6dO9hxadOWRXq5vgoO3/yJNu9e6eNGTXK2lqbFRpMKDD5gRmDb5YttawhQ23X7r3K5QZ0ZI0BT3CyuVacZNpJGD0QBJUlQJG28j7gZMzYsVI/AjVQJAEr+D7XDKzG0acfcepx7pk/nIvP7tm712ZdfrnmJSCUsQck8H3mHEoqwAtzD9gGBDlw4Jg98MBvdUxy1AJ6H3roQZ2POUf/YiewJzj/AAgUmfQZ36f4CW0B1KD8/eqrLwWOgNZ8l/MDVYCkQAtgJOG5GekZGkPgECCGa0/slWQDBw+xqRdcKMD/9tvvW3BwN6mXYmJjVeAM6OGG+tNnpaWnBcqxiRTvqa+tVW5NoIrCiVNTNQdpNyCVzwHhUaPRHlIyADq5HmwtIeGlZWVaC1y3MzdCBSsAXY7iukS/gUn0M9AEMHfFrNmWdzDf8vPy1V+oWT9fstKGDsqwRffdK7tQXl4mmwHQ5XsUhQFEAJ3Jm8ycxvYCw5944k/K54w6kg0r/pWcLutSrbM51mZ+AeQ0DhZcrauvl81HlQsodVSC8VKnYkdROIeHh9rhgiIbPWKAnTpx3H7yk5tt5ozpSinR3tFuDc1NFhwaqo2p+roGAVHWdn1do45LGD3zlaJ5RAE0NLRZcnK87APpNVJTM7SBRX5hPz9vpaGYOnWylJYUKpswYbx9vWSJXXvNtcoxDejmOljvw0eMtDt/+TsbNKifxo57F/cqbCgbMygs2WjjdadQITm42wXoWDMK36agYWe75iI5q2+++Sb72c/vUJ8zzmxIAff69UV53dNmzJhpO3fushdfeNkSE5OsrLxK9xRgKMpS82pX9fmx40bbm2+SH3SYxprNrldeeVXXDXzyMm/LPZhjd/32N/b3l1/SeUhbQs5u7s3MHeYra5i0FqTGYOODzSvuH2z+ONdZYiNHjVQ+Ta4NsMhnWTdAReYwa5nvMTex50BG5m7ffv3OFE9jI4B14RYL4m/WPv2ETeEauPdjk1BeYm8AjzyDsKZVXC84WHOUvLLMHxS2hIAvXLBQ+Z3Z7MDWAHaZp+QkjggP1XxzgS/HIzcrGwooUoGBvObkdHaKPgIZyS/N/jD3LqJa+MGuADGxb24+dLeAHfaK15kL2EA2X1DdYh/oY87B3KGv2DDC9rmQU5EkCQnaFGGcsAnAW+7Dffr1k01m/dKn9B/nYH1xPuYlfUl/cA4+yzGAuRSiQkXL8wuQlbZzj01OSbbPv/jCHnzoIQuLCNdmj6BoY6M2AXkm5L7J+ZnXbqGl7z4DqkhnW9t/CJ93qs/7+PoJivLc1dpGpJG37MY3y1daWzu5RL2sU9FLDiA9WymqjXqPUvSHd0Q8LfD0gKcHfvAe8EDRH3wIPA3w9ICnB37IHgCKCkryZAjA7PqnSp/8t6ND6jHUNq5SdGjWYEFRwiOpPk8IvRsOz64/T/vkFO1s75Cj3dHepodbVENAUaeKqANFUeCd/TDsKpXc8Cm+x0M86oq33/7E4uND7fe//72c/Lfffsu+Wfa1zaN4wiEqn4/Sw/ZbVKq+6ioVMsFBGz1mjMAWDhUP+RTioIDFwAEDpOQhdB7nF1UOIfSXXDxdUAMnkjx2OGGoXij+Q7tPl5ZYSUmZBfX0N1+vTnvyyb9YdU2dvfLq6+bt469wfN+AAClqCo4et4H90q2+rlpKovk3XGcB/j5WdNw53qnTp2333j2CqqixcKbCwyIES8lh5uagKz4FDClV6KZbAAToS08DYwjTxAlGDQiIAI7RhyEhQYKfAKPSslLlRAXo4JwRdozzCoQlb+bhQyh+WhSmHxeXYL4+TngbIeaoYwEy5Amk2jo5D1HBjgHy7dypkGqOBUhavWaNTZw00Q7kHBC06Nu/r8IOCY1EMUhxIdo4ZvQYKzh0VOCYoh5JvZMETOgDVLZAOIDEju1OJXNAD20ZM3qUnLO4+AQ5RCtXr5YKlJBN1HwolQihxrkDaHE8/kZJyGcARzj5zz33nGAv/QN8Q1GFAhNI8Oe/PKXQQiq0Ezb/xhtvqlhJalq6rol5uWz5WuubHm9JiYk2OGuw7d27R04uKujU5BTBXsAbVeABBKhnCaVnHuKwA0VnXD7Dlq9cJeBBEZSXX37FPvzwX1KY3nzzjxVuC2TD0cVhJRQUB58QfYDpuPHnWWFhkeYocHvMmNHKT9u/f1+lR6DIDONFIRhA6Nq1azSmAFL2J6JjkxQCj2NKlfC8/KMWFdHTFsy/wTZt3Kh8gVGRhF5XSyVKvlSOtWL5chucNURFwqhETX+6ii2AJYAB8ADsdvLBLhcUZ66xBgGDQBD6xIUHfAZQwrWybnGiASEAEo7N3AJMMlaMc5uU6l7WvWcPwbX9+4/YeecN0/gADIAFgBAXcDL2O3fut5/97Ba9HhYSojypz/z1b1JeucVbsCFu/kLaAkgBrNPHtIVrYgyjoiNtw4Z1Nn/+fFWNZz3i/OOcv/L3V9V2VJ/z5y/QvKCAF9+lb1iPY8dNsMy+g2zzlq0qYNLQWC/gcLigQCq+AQP6af6gxGdjgutGAcY6xK6yEVJaUmwpyb01N7AfHBs4wvf4m1B12jFnzhxBJvJ9AjzoHxTs18+dJ+gBCGWdsP75h42goA5zDNvn5rMF7EyZcr4UdMC5yHDHlrC5wFriHMeOldhtt92ovJbkqCw5Xaxxpl/ZLGCNY/sAoxRZam9rVx8/88wzsn3kLp4+fYYt+2a5paSl2YcffmS9Ensrlyhgt2dwsAATn8saPtwqqqrs1ImTUkZHR0bZsKwh9tmn/7L4uBilhKBIIHWnU1KS7P77F6mgGHmhCSNu7eiwgiNHbffuPYKH2EByi0ZHx0gh2NbaJlsVHRWhQmVR0RGyfShfm5pabM6c6+33d92jDcLoqEipNi+9dLolJSXart07NVZs0rBuyPPLuqOPUDGiiP3D3Y9ZbGyIxt3N4cjfbAAAUAFN7733vsaGfj569IRlZCQL4H/77TaLj4u26upKrS3mKgCKz7788stS+TNfULqiCqysqNJ7bAY+9NDDSsliXr5aU2z0sSZ7BgXY9OmX2PARQ+3VV1/RtQAPKar13HPPW0Y6Yed1mi/kHL7jtp8KjjL3AHXAPGAca5s5yj2BQnbASWw4Y851ArC5b6HSxR6TQ5PfrBfsgJPGxIHnhJrTBv7mnsYa5HzMKQBlUeFxgVZCuNlUAzpyLs4NQATGuu9x/XxXhb7WOmk6nJQRtWcqugPFsWeolx9//HGbMH6C7o+Ei6OIpO3Tp18qhWh1VYXsJjBSUSXV1bJ7zAfWDUpR2rFuHQWsMnVd2LKf/+JnakfBkWMCqqxtwDC2EXvJpiHton30B/cxd41TqIk+oB/ZeKbPORabT9gVACX2SjZm7FitdewuxwJuAklZP9gzroe/sWeMF4WoULVyDVwLwJjvYpexj26RNOYmz260AXjMhhj2hg1rNnS+Xvq1LbrvYQuPCNbzGsfxC/DXvae+oaFrY9xba9YNiVfuXcF/9xnRKcTkbpq7z8ku1OTBlecfnlm9jNy9JuUzIfXZB3KVGsnXL1AwVEBUYNSJVPrf4foOFPUUWvohvRDPuT094OmBc6EHPFD0XBgFTxs8PeDpgR+sBxbeeFOnoCTPiuRwcrIsOQ+tXmb+Pj767SpFySkKFHVzinZ6dRr/ulJCKacoMAilKFDUPY7zENopKOrkDu0qwtR1MvdB1606evaDMs4TUPSdd/5pCQnRcvx4aH/jjX9Y9v69duEFU5X3bcTwEQIhH3z4oQ3OyrKVK1dJiYYS41//+tTWb9hoTc1NUvtRSGnZ10sFf4B6fr5+9tLfP7CEuBBraW4VlEhJSZWjjEoD5xaYgENNGCgO8sniKsvqn2TPPvuM/evTxfbq629aTGyCDR0+0lavWScVIIDsYM4Ba6ivsdCQnnbforvs4IF95uPdaVOnnm8Fx485fd7pFJ0CPqAoI58nABToRKhieVml3scxw8lFGYGzRZ/Sn7QLJ8hVZqF8w4kJDQuRqo7qwk5F80Q5RTjQfB9HDacKtQfwjWsnjLW5uVVqGPqeHJ91dTXW0NBql0ybIkUR4bJAmZsX3Gjr1q4V8Mb5cquQT5w8yY4eO2YlpSVSnACDAAm5eXkWE0t4fqsl906xw3kFUikC+nByga6AhYoyRxHz0IMP2EcffSiH7/ChQ7Zz5w45kbt27LTK6mq7/ec/V5VZ1IGoaoBPOOc4+jiYOJNAH6AkKkbOgyOI0wswoFjSuHFj1SeA6alTL7DsAzlWWVVjd999j8LxUEKSd665pdU++XSJhYeR17PeknvHWaCfjzU11OtcgB4UTdpXMFN/U+gKNVRqSqqlJCcLnAKPACSZ/fpaRU2F9erd27744iu77bY7rOj4SXv66WesuqrGrrvueouPTxQUQcGECgeHGEUox8QpDQzoLugFiED9CogBfgYH99S4p2cAWwI1T+j/giMFUhcxD/z9A23z5h0WF5eo/jleeNwamtptUP80W7ToXtu6dYsNHZKl4ku7d+3QmkWBRkEWHPVRI0dLIcm4A2VQ4QIlUDzh/AMK3ByCzDfAI6CAdQScwOmmYjU5KAHWhLqi7sUpV0GQLigK0EP5S0oMxpc1jiO/+IsvLCI6Sikl+CwwEPURABxlFOCcMaYdAAGOv3t3gb399vOak6heWxqb7OEHHxSIoP/oRxx9IAGQA8DCHELxyjXRTtYL5wd0ffTxh6oyjtoRqATsbmtttyVLvpZDzzXOmnW5NgPYaAEOUACGdVdb12BfL11pz7/wkp2uqLbhQwZqnAkzTeyVqGslh3FwSLA2M5TCo9nJfQg4aGqst5rKOouNCZUamfeBHgBNQra9vE0bJdgEwnVpD0CS1wDHrDegCoVXALnMWkJ0jx0t1CYReVKxq1Q4xz7n5uZJ6cq6ZW4VnThtGelJltknQ+3iPHv3EuobaPfff5/63s8f1W2DbBFrg7QAKBxZ/7R1zeo1slusSSAsxV9Wr15jOQfzpPq68aabpWwHzrIO2QjZ8u1ui4kKscrqGvPpFkguFouJjLLqyioLDQq2jlbGtdE62lota/AgKyg4ZKEhQfarX91psfGxKi5VUVlhVdXVhq6s6MRJzed16zZYQ12jtba0q3+AkGz81NfV2u233WLbt2+ziy6eal98sVjpT0JCws3bu4ft3ZMtKE/qA6dAT7AKBj3wwP2WlTVYqQQKC4/Z6DGjtLFz440LFTb+6WeLLS//sBUWltiMGRdr3jLPgIj0FWPB3EVlTV9RkIy+Angxn6+4Ypb98bGHzcfblFKEQnFAK0K72aggNzYKx+XfrFCIPEptUltwP+Fzfv6BlpySLkg3f/4827p1s63buMNuXHCFDRw0wJYs+VLf4X1Si1CgKTo69kyo8pZNm+y+RXcrzQYwE3DGyypDbgAAIABJREFU/GDDkrmGmpB7E5tNpC1xYH3jGSil9Cr+2M0M3Y+AgPwAjVmHgF9sKHbbaXfMmeJh9A8K7byDuWfmPfcAYCfHYp0xzwGpQGbWPmsT+4D94DVA6YUXXyhARv9wn8cOMu+dYkdfqpo8zxVsTtKnvI+N42/af9+ie2zVqpUq4kQOUaIO2JyioNM///mB8ozyuQ0b1ltcfKxsH4B44cIFus9+s3yFwvdZX7zO+/QHG5a0kR/U2dgm5iT3RO5nzBXs/uSJk2QruWb6CPuEfdGmXVfKElS0FKLDfgGI+RzXxWYO/cN36bennnrOXnjhr5qjvM5GIwUu6Us3NQ02jnso9pGCZIxvfv4hbQjxeQot0e/vf/CBPf23lyw4JEC5koH83CN5mHRtGDZU4fTeTiol+sCtNu8+B3IeF2C6nzuTb9Q6ZRcd0OmtlEJsSpPqYn/2QVu7bqN5eflq40xg1EGoZ34cxaoDRV9+4TkPD/jBvBDPiT094OmBc6EHPEbwXBgFTxs8PeDpgR+sB2686WZBUeAPD4w8YLoPjiDSAF9fO7vQUkpyr38rtKR8ol1QVA+rXVC0lYJCXdXngarOjwNFnaJKDhQlOb7eOWsH/2wwyoM/jgxQ9IMPPrOkpGjlrENJRkj99m1bbcrkyWeqLXOslatWWWx8vNQfEZGRUlgAb0JCw/RAHhEZpWMCK6+4fJZUcnW1dbZ06TeCXRTh8PMLkPOH2lMAoqlRv6m8TthcZmaGHcrPtd5JifbgAw/YL3/9Wystr7ComHgLDYu0HTt3K0wSAMbng4O6W/GpEpt77SxrbKi1xPgYu+jii+zbXTtULRnnD2dswICBArgoH3haR70KsPTzpXCIcx2Ej6KUo79RHqGexFnGgUVxCcClDxUC1zdT8Ib3o6OjBHRwCrl+1ClcF04SeVQJ0++dlCzoikON0ghHjXErLa208PCedsXsy6VSXL9+rQ0eNMjGjBwl9SOgBocJIIkTPXhIlhUcOWJR0dECszheqI5IbZCQ6BQUunT6DMs/mC8oitNMyB+wG6cyuKvqNSkAdu7YLlDFXIiPixU4cnO/DRg8WBWsXXgFfHFDfwHDQDngDM4q4I7r5jgo+vibUP2jR49IkYqSDwf1slmXKy3Byy//3ZZ8vVRzlFDB+oZGy8k9amGh3c8Az+ITx83fl5QLAXL8UJEBLXolJghc0J5jR4+ocFRHe4eNHz9WYfYA3LiEePtm1Tc2YeJEe+WV1+yRRx6z4KBQe+CBhy0uNl6Kl7y8QwrtBdDhJHNsQDttphI1eV8BfDjKY8aOtiVLvtKcY8ymTJlke/ftUQgxczAmJtpKTpcImAGlgKI9eoRZfDwVq8ultu4WGCBg+utf/0rqpmFDh1hLc5OtX7dGRZpQR503cYJyYg4bOlyqZdR7gALUQyiY3GJXONK85oa747DzWdY6DjFhrPQD85FxB4y5xYmASwBF1gXfY/2jJgQwcDx+tm3fbglJvex40Qnbuu2gDRqYJOjCOQALqKcAMsw1ICnzIifniM2ePV1tQF0d3KOnPfnUq5Y1MEnjxdzinG6eR8AkYwg05/sAAv7GwUcdTcX1Cy+8QMV5WHOAl8CAbtpMYc0Bggg5fuSRR+yrr5ZISUUfYYfe/+BDW/YNIZ7O5hEFSoAzvn6+UlMzpqiWg4KDlIcPQEC/AD2Z/+TF7GhtUf5gICugHFvnKO/bFbLOmgREk3cQeIJSk7UAlOZ6165ea+PHjeuqLt1d4/KvTz61DRs2yv7deecvVRgIUAJYWrz4c2tuYjMG8t8pyMqPE96bqc2SI4Vl9pObr9Ucy+yTKRsDKGS8KX6EKpFrYwOlsqLiTPGoqMho5fal4ntS7xTbs3ef0jmQu5a5/uennreYqFApPE+VEB4cYNWNzRYRFUZTLDIs3E4VFSklAuNaUVpq/n7kL2yzCy8432699Rbz9fc1/wA/QVGqv+cdPixlLHN2y5ZtlpTY28pKyzUOyueYk2+/++0vbML4sYKG8fGxtu3bLcoX6usbYLt351hYaJR98fUKu2r2pbJdhw8fsWuvvVrXzxxhXEglQJ7tP/3pTwq3xuYSnfHuex9YdW2nTZ0ySvMHOI8tpD/ZBKDPAITARsKfjxwpsqYWs4y0WJs6dYodPpSrTb2rrpqjtbNjx04Bbja4uIb773vAvv56qf4GMjqVzBmHUKuorDZvH+f+e/nllykf6Z695Nvsaympyfbuux/YFVdcqu9TWGjtmnWKnnByrJrt3pNvb7z6tK1Y/o3mHOsUxSDrhzXIfGMdYWd5H8jMD/aY9ak11dkhpT6Qnc8AO1n3zHXWu7sRwaYa4I75zb2Ez1Lw51BevvqHvmO9YyfpMzZgsJXueqZPsVGsG9rGvY9Nk3nz56k9AGXWK58vKytXX1J8kHl6+223a9ODSAHsHgAY8ExfFp86oU1S1j1rEzDLXKdtGzduUNQCa5ANJuYd7eReNXPmDI3RgZyD2nDjXk576AuODxhG5cmGDOuVY2A3ULADZrGb2NbxY8c5eXhzndQc3Ic4J9dHigL+7+YYpl+5h2A/safuPYvv0i+MFWpVQLwbWcEYoQB17m3HBDzpY17n+Yr7/bJl3yj9B1CcDWvOs/jzz+3V19+wgEA/u+eee2Q3tZljnRpbzo0NxQ65sPPs50D3Nd53Ieh3f/OkyqYRaTjYRKbgn5e3nxSjKEXXb9hs3vz/v4CiLmhVsVAvs1deesHDA34wL8RzYk8PeHrgXOgBjxE8F0bB0wZPD3h64AfrgQULbzyjFHVVomdDUdAcYcyEIBI+n9w70bIGDTxTaMnHz+cMFFUeUG8q1beriE9bixOu/p/C53Hgzg6fd3OK0iE8uAKweMAHgH700VJLSYlU4n4cpn+8jlJ0nw0fNkwP7jhNOEZUjR82fITt2LnDxo4bJzCxYsVKhUMTkt7U3Cznxd/P1xbMn2chQcH2xz/+UWqD+vpGC+oZbLW19QKiqCVpAyAKeANgBDjh+HBd18+9Vk71M889b6HhkU7hiqoaGzR4qNRW5JpDtYfzVFPbaOkp0Xb1VbOtsrzUQkJD7IKLLrRDBYfV/q+++krqO6qP79mzTyqt0JAwqVIIr/b19bfcg0csIiLYSstrLDoyxNo7Wq2sosHSU+PlaOHgACbcgj4XXXShVddUWWur41wQCnfHHXfIuSK3Ja+jTqWw1M4du5XrDi8BJxGHBEccJxf4Ss5Pcsw1NTeo0E5Sr0SbNOE8y81xihm5+dFwHLOGDrHikhLl+gPyoJAk5xz59zIyM6TM+uktt9rhvENSPOJg4jRTYOfA/v2CoMB4ciCi6Bk9apQqVgN6Ro4YoWI1Y8aOs8aWFjllhCm6zh0OKeGYOHI4YG5xCpx2fgBlOHY44IQlAyxRuhBCy3wkl2h0TJwc4cef+JNyzPIvL7/QQkK665oArscLj5mfj1ljfb0gF8cEru7auUO/gVYouLj2wmPHNIfOO2+C7d61SyGZLRQv6xFgPXr2tLKyCgsPj7SJ56G2+tRWLCcPJtfxlUJ5gSTr129S/lLmCmBJlZhXrBawRZ1K7liAOKGmFMb68Y9vtjVrV+v6UBKjFmbuElZ//HihXXrpTIuMjLdt23bI8UYp2r1boOb47bffJgBK7sXUlGSFiZI6AqA6/dJplnMgxylGlpev7wLkcbRRddH3QAKca/IDAiTpX7f4FmMCaARUAKqZ90AS4CUwA4cb8Me40a/XXHONcuAxfkBuwB3AlSI1199wgx0/cUJqOtRRTmoOb81/AApqNSAAEIEw/e3bd9uTTz6hNlEAK9Df395/910BQqADYB7H31FV95KijjBT2g9wxfGnfRwf4LVp80abMmWyFN0R4RHWp28fqyivlIqKa6StI0aMFAz79tvt+j5rUMVgco9ac6tZv34pWo9Vta0WE43KN8S5Fm9vp6ARm0udHdo8ATCxPqWibWiwiLAQq6upsYzMdLWZeUkBtH379mquOwVaoqX2xmYyd1jXgCGur6K83Pr17au2AoDIF5mLUr3TpDJE3cq5WCu5uQXm7++t9hUXV1qPHr4q6gVwp39Zd6jjyPf7k5/82E6XnlbfAwEBjMBBqt0zX5wiLmYlxcVaN5w/58BBASk2ISKjYqTsDwoOUY5Pcp8qxL+1zdasXSc4SbX5msYG8/bxsRNFpRYdGaRCYn0zMqQUrSgvI7OLXXbZDBvQv59FRoVbz6CeWnfMC+4HdY2NUrpRRIciSBlpmYKiRUWnLD4+RjbuqSf/YoXHjtrGjeutrOy0eft4WWxstPIZbty43YYMGW6vvPKKnX/+FKXtYI1hD6+66qozqmzGA4hz662OEppNvWOFhbZx0xZFBFRU1Nnw4YO0zoF8RDcw91gDzD3GkXkHPGxqohI5OWR9bfy40ZaXe1BpP5gbiYm99Fkfb19tspFDlBQcqPtQ+rpKRDbbGpuaVZCGudba2mw9enRThEe/fn3s5ptvtBUrnRzOKMCnTZtuiz/7XFCUTTnui+RMXTh/njatWE8AXdKk8Jvx1pyuqtI1oFBUUZ0ueIlSH9AJJKNNrDvWOvdY5qWTriZDc5p5xWdZo/QP9wPgIX+fLDohWwDUZt0CfrkegDvrnb7gvEA+NsKwOdzT+MfanHP1HJ2TMeB4tIO5z9+ffbZYYzB82HDZuaqqaj038Ixy++136Fgnigq1Brj3cV+hHaSowD6gnCafKu0ivzP3UIpDsfnDZh+bpoB/gDPzhbnDtQNnAadcN7aSqAf6g75jLdKnpBRg8zE0OET9yw9rm+MAUHmNzzpr8p+ybcwf7PPixYvVPgp6cQ3YI1S4HPP555/XMxQqUiAtYJvz8D2Oy3360UcfFRzmXolNYQPljTfeUJ9TaAk4/PEnn9ii+x+1yKhgQVHaoXnWzlxr1bjybOjabPd577vPfy68PDsP6P8OnweCeilHvHXyHOklKAoczTmYb5u3fPtvULTTy9n0d8/Fb+yiB4r+YO6H58SeHvD0wDnUAx4oeg4Nhqcpnh7w9MD33wPzbpj/bzlF9R8Un105Ra29/QwU9fP2st5JCYKi5BRFJeTtS2VPckARxehA0fa2NmtqbrTmxiZH1XRWTlG3+rybUxQ1kgtFUSucrRh1AQe/qT7/0UdfWXJytKAoTjjV5xd/9pktmD9fhQxwKABsGzdtshEjR6lqOE4XzhTgrHdyihSWFMrh4R4139Ahg1T85uOPPrbPPl9jqcnRgqLHj59QU2kfUBaF06FDOOeRUlwChwgbnTP7Snvt9detB2GbnV5WWlZhDY3NFhAITMXR7E6Au+XmHrLQ4AALDPCxn/zoJqsoL7XQ0GCbfinqohxBB9qOesTP11/5zAjfR42BMwsUbW3BoWjrCu9tE5Q5duyIFCg4kDh/OFTkmiPMGcjBtV9++Sy9hiOCQ8ZP3359pF7BEe3ZM8guuvBiKVRjYuLUbgfGlkptg/PYr39fGzlyhFSHpA4ABnUPDLQJ48fbkcMFcm5chQ5qkyHDhtrp0lLlD+vWvZtCHFED7s/OlsOMEoZQ9aMFRwV5ACcUzAJ8LfnqS51bodqTp0jNOSSLCux75NihRnn/vfcsOSXVxk+caH/9618Fvt0Q6ZtuukmKJdrDnEBdyD/y+BHajbIG8IADiVMUFxcrMEdfo6gibHfu9TdYRESkvfTy3+3tdz+1+NhQqdZoq4+vrwBfWelp8/PxspbmZjnThMdTZOPokSOCrQAMlJakAyBH6LChQ+3b7d/a4EGDbe+ePeYX4Gdl1eWWkppqgYHdbfy48+TQvfHGW7Zj+y5ra0NV3WnFxWWWmtpbKj+uA8AJYM3JO2rjx4yw/fuyLTYuVpXKAaDrN31rg/qnK1T5QE625itFsBg3Uh8ArRqbGmzggMHWr3+WvffeBwIqNdU1VluD6jhKgL2g4LAKRJECgFBt1izfBcCpkE8IIdGlcnLpZ0J/XYAI1MZhBowAu4EyKKCAgcw5FFBAUFRNzBfGj7HFsXbVSRwXoABIxAkHOgBFWY9Akd179lpaRrp1695DxwJkADg4F6CF83JdnI/3WGM7duTaj350rb6PKpZCWMw3oBwhs3yPdQMAcBVW2DDawZwkjQPXjk1CUbt+wzrlcSXlBefjmkl9AGgDyhLKCuTDZgEc6QPaynpgHpE6IS//kOANkIFz47jzWb+u6swtbW0kxDM/fz9VPMcGcE3tre0WGtRDYwRkY5yxiydOFNnWbVvOKKywE9hq2sM8ZaxoKwrzmOho9QPrF1UqECQyIlIQ6Msvv9KYFp6otITYEG2YuIXv0tLS1Wfbtm0VFB08eJDUYITKAuso+FPfUC8oClynv1BOAm3ZtEG1R+7b5qamM+HMVHqnkjV9d7q03IpLTtv4CecJ6rFh0bdvP+sZFGx79u5Re0PCwsw7wE9h8EQ1lJ2utokTRlpbc7O1spHl7WW9EuOV3oDwdeY/4bt9+/axjz76SPajpb1Dtha7i5If1Tp239+POZZgi+69V8rTvNwc+/LLLwQOY+NilBKAnJyNjaiP87S+gFbMFfrfeT9CMAg7Rv//7ZmXLTU1Xspi2j/zslkqzofNAcKGh4eo+jq2BTuNjQTmYYOZ+9g3wqqdewUKOy+bMnmSxh+oSyEn5hqfZf6QagVQxrnI+5iamibQBfxCRUgqgv3ZOXYw/4gN7JcmeL59x7cWERGm0PxvvllmF1w4VbZ0zpVX2fPPvyD4ik1i7Fet3mZ/e/IBpdfg2lm73Kc5P+MMvGTcsQFANuAu9xIgHJshvN+th5OqgnXn3m84DtfPvYz7GteN3WZtsU6AndwnmIv5uXk6H6HiylEagNK9l+AoqUYo3ASwpB3YfYA0aw/QyMZNvwH9pGwE9APqHWV4uPrt88+/0DkSExIVoUERLtbPlVdeKWU4Y7NwwQ2Cn5yftYMdY57xm/6bOXOmrk/218/JkQ2IBKCzjjds3KT0GtgX7CBwGRvB8VjTnJ8NH6CyWwwJG4s9A16mp6Zpk4Hr4ZzAZp5tAJ+oXekzfgNS2axyN0SpIs9GMHOJ0HrsMZsTjBv/JzUBIJb3sdn0O+1yC2Yx/4DEpLJhQ+jZZ5/VWJEOBdu6dNkyu+vuP1hkVJRAKaAcm9XS1qrnFGz42flCz4aePJ+4/1fIfdfPd8EomwxsuAJFncgab+XIbWlpExTdsnX7f6sUdcEom8JA0Zeef9bDA75/98NzRk8PeHrgHOoBjxE8hwbD0xRPD3h64Pvvge9CUbfQkkLYuwotoRTtaG81H+u0pF7xgqIJcXHOR328VGwJp88BqV5ydOvqa62xvkEADIf1v8sp6ipFz37gPRuG8vDMD0qcDz5YbL16RdovfvELAbb33n3P9uzeLdUdAAoHAOeZHHELFt6oh3ry8xHiiwMx+8o5tnXbVuudnKxQ0LjYGGttaRT0uX7u9fb003+z9Rv3WGxUkIpo4KATun74aJFFhQfJuQSg4fQTEjr3+rlyNnIO5qoIEmGwx4tOGsn8AKOANxynbt0DrK21xYJ6drOmxjobOWKoJSY6hTdwdsrLytU+p3jGdhUfIXydvKeCMarA3CpHl5B2VCBUtkehUnDspE2cMExAAmcIJxwwBCDBscI5x9EGzhIOjYOE+qWsvFQOqhyVlhYbPmyErV+/UYoslK8pyalyBCsqqiwmJtIumXax8hbiRFA8BRh04niRXT5rln5zrTjvwA4A1sjRo6wQoOrnp39cH8rNNWvXSpWCQ3zJJdPshOBzp747adJEy8zIkPNGu2NjoqW+oyAMYN3NhQjIxNEEWsYlJir8FsCJc8x5OD6/cb5w5nB6ca5QbQLPAXHAMjf9AIAbR5m8cahzKbwSG5cglRW5yAgZfvfdf8qpBToEh4RoXrMuamuqBE1w/KlgX1VJ4Q1HdZSZka7xR2mZn5erXIpsHODsbtu6zbKGZllVXbXd8tOfWn7+YcF4lFgbNmyy5597yRYuvFHhsCvXbLDwkB5qL+NK35CPFvUzKkRgLo4rDixqvOq6ZhsxdIBUtYRRDx8xTAo+5ixQFOcasIrzaF5+OjdhlRS8KTh8zOLiImzYsKGCV+RTJHcs14mzzzrv0bO7HTlSYRnpMQJpXBNtA7q7zq6byw9FnuPAn5IiknPTJ0CV/EOnrVdisFVW1lhmZpr6kGO4eeXcwhscs+hUvcVGBVh5ebP16ZOg8a+uqbXQ8DClxWCMcb6Z+8x7nHrUZYBAYAtrl/Py77777tNaQ+nr4+Vtb735huADjjuOv1O0ab8cftYKbeX72BOgAwAC+0ghoeUrvlEeXFR5/ABSUekBTehT5iTVvn/967tt3LgRslGAG6BrM8VzwkO1icMGAeddvnyF+pNrI31CVXW9desWIJvCusQG9OgZpPNjZ5vq62SnAXBOcRvvLmVclQ0c2KcLdlbbqNEjdc2EHpMChHY6KrihUley/thEYP2S1xNw9eKLL1l5VYuNG42CMU5tB7xgF4G3b731lsAqajhU3MwNxgoVHiD20ccedeBbHBstTnVr+gOV+ahRI9XHAf7+uo+EhYapWBVFzbBt5uVj277dbmnpGbJ9KPxlFxubFJIPrKVwSk1DncAIaxAb0S8z00pLSqylqdFGDBtm/fpmar1Q+A9Qn5ySovWL/amuqbGyiio7cMBJh0BhudLTpQJXACLmTv++fdVHq1ettOJiVPP+1n9AP+X1bWvttIzM/vbUU3/VmBJGrXmdny8lIHbsl7/8pTYYXnrpJXvm+TcsKSFEqj1yvFJEav6ChbqHcB9gDXEc1gHrB9jF/52UENU2aJCjeAaWch6UrRdfeIF1C+wmaMi9FGDHGkLlzjjQFuAfoHfQwEHKT8y9grlWW1dnx44XyXZQz4b5DOBDLUre05ycbEtPT5PNvOGG+YKiAFvSrBDWvnbNastMT9N9lLnDech/yb2A/gOCovzHBpAKAJUlsJE1yDxjDELCnAJfgEzWFRuEAE82L4F/KBT5YaOE49NuFJWsQ/rlcP4hvU5OT7c6OxCV94CMqCGJSmAsWSO8xm82Tgj95vmFtQ3kp23AWOAxr1HgizEZOIDCSZ3qO2wsKl42S2nTqZNFSs8AyKW/sUvkkeV63nvvXa0N+uPAgWylkcEm0J+XXTZTx1i9Zq1deeUcrVnuY/Sb249uYT2Unq4yln6mX1hLnH/wwEFa14BMngvYlOAaHnroId1naA/phrgnAUKZG/PmzVMBKd4n9ykAlbHifNgFtxAT/UHUAUpcrhvoTL8BhjmucvzGxWmjEDUp91WKKTJnqT5/732PWnJKnNrEcbWR05Vug/XmPvN9dzOc8XZfwxa6APO74fPK1eRlqmiPahsw2t7hpWgfwue3btthgYE9/tucos7TNoWazJ5/5q8eHvD9ux+eM3p6wNMD51APeIzgOTQYnqZ4esDTA99/D7jh8271eTeE3lWKuuHzFFry6mi3XolxyinaKyHBqSDv621tHeQHbXeUSWYqTlFTW231tXVSewiuKpF+hyoKnV1oyc0pykOw+3M2FOXBGQBA+Pw///mlxcUFS+2Ac/jB+x8oD+KC+QusorxCSiacecIrvQipPHHCRo0eLWcYRy6zT187euyo8vUtXbrMwkKDbfCgfvbaq6/Y7377O0tLy7A//OEeO3a0mNodcnTIn4ZSJioqUo4zUAnnlzDy4SOG27vvvW+jRo+19es3WP8BAxWSiHoOh4ffKOsAFeRY9fX1so72FouNwfkYrlyTaampFh+XIIeEz+N8UKSFEEUcX/ITcqwdO3YJHqDqxOEDaFFNmUr3Uy+Y2KWGXaY+xinBkVm+/BurrG63S6dNEEA9XnRcag7y3skd6OxUeP/x48XWt0+GlKkhIWFWXFziVKffsk2Oee/kpK7Q4gqLiYkSbGN8mxsbbdLESbZvz17BEBwm1DJyWi+6UDlFgTk4NoQDEnL4r88+VX5AcpBR6bbg0GEBpezs/XLScJ7JkYe6kqrzhHEDe4cMzlKxCr5zoui4oPYVV8y24tJSe+eddwTKOS+OG87xY489JiUM7ccJx5HjdRxH1Ds4iUBW8m/Sr3yGEEqKWTF/Tpwslsc1avQYy8oaYk8//VcrPF4kFS0wgfNQmR2nmPkNJALGBvUMsl6JiVJdDR0yRCAauHb4UL5CaW+4YZ5Uojj/QcHBtn7TBnvw4YessrJa8yAnJ9fe+MdbApXAINIY8EPfkJcQ1S8V5CmaRFqFU6dK9B5QkGvlHPxwfuYU1wcQoj9R8zGPASWAGMI2v/xqmQUFhWjdAEVPl5QqRP/iiy9SiD19PWrkCDt54rjWO+s8LT1VUCozo4/GjjkL5MCBZnyAEMAv5gQAABDAOV3HmHYC5AGDv/rVrxRaznwFnpAGgXBd4CTrjXHhWDj0qDRRcgEnGcsPP/rYqF7tHxAoiETeToAWsA8YgaoJ4MMPDjkqOd578MEH1V4KLXmblz36yMOyEcAiF4DyOcKfmbeAdbdiO2kC6CvWDkrRd95926ZNu0QbL8wB5j9m7o033hQYYZNi1arVCi8lXy22zy0GVVNbY5l90m3d+nU2adJkpduoq28QGCSPY2tbhxRs/GaThPewBUBJ+tbX20cbOoBr5jJzElgF9ERRSLium7PvpptuFNQGeGA/Jk46zynWQn7e9jaBODe3K2uD8H/GFfjBPOLYqF6Ba8Axrv+Xv7yzq3J1i6Doli2bZWdRYk69YKrsNmPN/ATGhIeH6dqBeuRkVtGxoCC74orLBXES4in41aA5v3PXHptw3kSlQQFGoeScP3+BQGn2gWwnpBrVZGWZABb1e7IGp6gwYE11lcXHRNvU86fYyBHDVQiHuQf4zcjsY1u3bVNu3UOHjyinJhCWcHLUoSdPlNn48SP0eebE+++9a/947TX78ovPZcdRa8cnxDmQvazSIiIJ516l/iGHJLBQrCkIAAAgAElEQVQUsEXKB66J+YzSGbU7OSC378y12ZdfKDD12eLP7b0PPrE33nhFtgsoiK1z0mPUSLkM8GLDZuXK9ZaQEKX7KCpLNp6io5xNI/qQPj1y5IT96Efz1e8Uq8rNPWrx8RG6V2IfSAvgKKjDBN7oh33Z+7U+9+3LscBAR+laXFxqk6eMt1OnTlrv3klaw8BJwBs5X2kb9+ujRwosPTVFdpD1yzHffvtthamTygYgzv3frYwOBOW+4qZ5YD16+Tgh4cwR5iz3EFJocA4+B7jkPs48Yn0C/ACmvM56a6hz1Mgof/keKkz+72wQndZxaTdton/5DteL7QHwBoc66SS4J3Gfok1cI/eL1157XXayqZEUPgFan276iZ/+9FYnP+u+PSqwx3kpqgQUnjBhvDYfV6xYrqJZ2KTVq1dZz6AegogARHLAslZ27tptF110sWwUGxb0F/3I+LLGsXW0mTkF4KV9KM1ZRzwTZaSly1bSb7SVece85f5KX3M+7jWMH5tE9CUAnfEDoPM8wLzkePxjHmNLsLWscWwfdhi7xfqhLbzGdZIr2bmnNthrr72mNYl95Dir16yxRx57VBsQVJ/nWQobzHi76U34v9IrdUUIMbfdDTZe++4zoQtFXYUpD5ttRCFpM8jPfLz9rLWtU6mPKLS07dud1qNH8H8stKRnUk/1+e/f8fCc0dMDnh4453rAA0XPuSHxNMjTA54e+D574Kabf/RvOUW/W2jJhaJtrc2CookJsYKiSYmJcrLJKYpSFFiiB1oARFOT8lgCRXlg/0/h8zjZ7gOw+3B8dl4pnHIenFElffTREkHRW2+9VY7ePz/40BZ/9qUNG0LhkhYpB4EvKLBi4+KtpbVF+eYAmxTRqa5pstDQ7hbQrZsVnSi3a6+aaadOHbNNG/daSnKEzZ+/0Hr0CLItm7cqpyeOMgqRxuZ2G9AvXQ4BUDQsLNSADCtXr7Kjx45LuYUyJzCwm5RcqAtJI0CbcFT4DmCqV6/4rtxiAfazn99uMVFR9vWXX9n06ZfKCUcV6OYuJFQvJjqmq+BHvEATwIb24EydLq2ytNREKXzIYUZ/lJWT82uTlHmDBg1UX1B4qbK6w84bP1CQBocSyAHUSkiM1/jg9Pr7BQrMkM90w4bdFh4WaGWVTTZ0cIaUMSNHjRC4JN8koHf1mpUKXUTZmZOdIyULjjfXgbM4dvw427rtW40DThRO4/DhI2zvvv2qrA2cGZI1RCCmqrJSfYszhXIFsBceFmaLF38m1U15WalCGBvq69X3VCN/7dVXLT4hwYYMG2ZPPPGEnGSAEA4f7+Oc49i56kBAD9fthhTidHM+lG7AGpxKcmSifAwI7GYHcnKVyxDFHvnzUGEt/vwL5TykIA5wdfq0S6SC7uxg/ncILCmFQ3OzNTc5VZaBf40N9YJlp0uKBSXpD66ZAjrrNq5XoaW+ffrZsmXLrajopK1bu83Cw4PkbLI+cGxR6NIvhMgTnkt16Dtu/5ndc88izVPWDErU6upGS0qKUb5R4HdpabmFhgVJWYrKCGUMYfUACqrbV1TWWEZGH/vzn/9svj6+1lBfp+MQ3glIBeZeOfsK27J5o9R+rPmZl80QuGxqbBakA14AhAEN7m+ceNTcqJ8IzcThB24CIACYjBXrmvEAcAMqXKjOb9RQ9B1zCmUdkIDjsT5wigFGwOu6hnoVTgOWomJ0i1EBFoCsnIv24eyjGN2zJ8duu+1HWi+EHScn9bbf/ubX6i+gC58HeDE/AVfAKr5PW4AqKN94jWsFOJOzVXl7q2t0PtbKgP4DtenC/EP19sQTf7IvvvjGbrppntpHf5AGIDt7n02ZOtne/+A9u3zWFXbo8GEVaEpLz1S6D8aFKuzk/GUekuPYyXvcYD2DgiwpsZegNWpX5jP2gRB7FN3ffLNKGzs9e3bX3CSfLH1H/lM3BQMALz0tTXAL4EHbUCyiHAOyAbakat62TdcPEMKmYecBJ4Slo8IEZmEbArsFCtwwZowva48+BewANBgfxpbjAJQ//vgju/qqOUr5QHqBu37/B10j1wew/PKrJVZRWaXXgMKEG6dnZApocn5yrI4aO9o2bFpvZaUNNnhQbxvQr5/lZO+3GxfMt+TeSVLoE77fp09fAVXs8a7de6y5tdUio6K1CUE1dvKlxsdFSb2PipP8yUCbJ//yZ1t0zz3KrctcplgcdhXQh2o/PCLa3n//nwp7ZvMMQAZAYl6jSqSvlVamK8ct9zM332h0TKy98eabdu+9iwSx6EfsKOudcxPKjN3ku5zTKS5XYSdLqm3WjAsE9vfu2Wv79uwTvAZyAYDpm0OHC3T9rW2tGlPG5NjRQql9gXuCUZ2dlp1zQGty9OhRgv3Ma1LFYCcqqyrtuuuu1WYUAJHrZ05wTdgi+iQ2OtoSE+IF8Jg/2AXa7+S+NX3erdjOvHJS0UTqeKqiXlmhawKuMc84NmuMNc418Tp2lc0Nwt/ZeGF9ohRlvXULCJRdJyyeUHnUubSDuUc7GAvahGKXzTPmMZ93QuaDbdyEcfqb/LmcD+hK/lRsBfCftnCfImriwQcfUr+xrsnzzPiSVoS1hT2l/4mGwO5iB/7xj9cFRQGd//rXJ9a9RzfZR1K1zJt3ve7t3A+BsNhvoCUgk75B7c54cz42aDgn7cYGAUWd8PxvbMb0SwVwWfuMHf1L33A8+pN5iL2hj+kTVLRA07/85S+qFk87OS9QG6UrzwLYRu5jzn2n9UyBN+YJ/ct8ok/ZvMGuslH49NNPy76z/rleCir+7Bf3WEZmnKAo9po5TcE4V/3JmKKidZ/7GHPGh99uSqWzn4X/q/B5QuiBohQNpBhlW7tZTU2doOi323dZQED3M1D0v8opSkoPT/j89+lxeM7l6QFPD5yrPeCBoufqyHja5ekBTw98Lz1ww/wFnVJxGknqvc9UoNfJOzvMD+pGWKSfjzXW1Vp6WrKlJve2PhkZCiNvbW9VbkSgKD/+fn5nwuepCIwyxYVGfIbwekcp4CgGcLJ52HUVoW7lefc1nBoXipLzEigHOMMpeOMfb9rGDRssKTFJTgoKKhwlcsylpKZZVXWV1QmkhStPHTn8eMgPDg21jvZOFUmqr69UFXqAEIWMYmPjLTIiSrk1gWKEKKI4wfkvLa2wYcMGdznMTbZx8ybr9PaRmosiIUOGDJUTBqTqFtBNzhyh3iGhwRYdE20Hc/MsMjJYAOXmHy206dOm2dIvvxLcoEAG4AdYgpODo4aKlrE5dgyFZ7qcXSAUUBQnBnhFgQxC8WgjgBGHhxDI0LBQtRn1EqGsQCKcKhRdfIbP4tDgGOKcMg4TJ06y7OwDtnHDLimM+DwOGm3o6GiziMhw5VJ1K94T+qrchHX1yi/m5hTFiRs4eLCVV6CkipKTRF40QjAJF8RpxbnF+eJ6GWtCafk/hU0ANCiyTnT1X0I8yizSB3hbS1OzIBmfoT+oco9ThzOIEwf4wfHEEQdm4XShruHYOGaorugL4APnRP2Isg6YikqUsUzqnWzNLW128uQpVagGqDO3yOfIdebl50tNS0XrEClNHYULSk4KQlHsKLl3sqrMk2MUAAp8pf2og8lBSZuuvuYahW9+uWSJ1dXW28GDeVZTU2+kOQsM9BUMYqyAAPQRQJI1N236xQIUc+fOtU8+/lRqTdeJJJcpIIp1gvNMlW1eYz45a8lXa5W21NU1WGwcYN1H/bVjV7YFdydf6kD76U9vsaKi41obwN9/fvCexoBxefSxRwQYSopPqyIz6jKgIufgbyAnTjLwFyeaUHZCQFEBo/hiXdD/AHpSO7z88stScuHkA1FwuHG8uW4gCTCEQkvkq+OacKZR+97/wINWXFJssy6/QqABpRhQHkDB8YA8/PAbEMVv5gztANphl/r3629PP/WkoALn4Zw477QTlR9tAvAylwC7tBcbw7iQyuD1f7xms2dfofng5k+dddnlUhb/7ne/09z4wx/u1iYEhbNYLxyPPiKncGbfdNufvU8h66tWrelSxo60svIKGzNmnPL1UYzlsssuV6VqQvFREJPmoq6W0Hlv62hzxtNNB4F6inyS5P+lIBzXBOS58srZOi/QlHYwD3p072aNDQ1Sk6EaI98l65exwRZgOyiQBqSm3wFagCoA4Kef/stKThfrHKj0+Q7QhXlAf9JHgs9dqmzWJceee91cQd+qqko7f8pEe+vtN2WDFi64USpR0oas37DJamrrbMvWbQKiFDpDPY9atrYOQNzdKquq7Ld3/c527tpuy5Z+bWEhwRYfF6N0D7fdeosKoKGkxdaRn5QQ/Fdfe8vGjBtl7R1mK1Zss6jIblrzhwqKLSMtzm6/7Vbr0yezKzx9ty39eon95Mc/srCQUM0Fro91xHwoKDhidfWNUgKjdmSDiXlHfkX6ivsWr588WWX9+ydLSYftZ+3z3oiRI6UUHDlylF4DRDE/uWcCmAB0/O0Wm2GzCeUox6avte4ySBdQqtQRKG9ffPFFa2xq1OYR6TzCI8KtpLhEtp7jANj5HhtnVTXVsm9uMUPgFHOfXKrHjh3tUgfPdArdjRklxeW4cWM1bvxgG4J79rTr516nPgbcYRcAbRzLLfbjgl6Owz2Fexf2G0C7a89utQsbwfHpQ8Ai8NxVoAPqsCXMJeAxc5C1Tjg+905At+45AwcKBLqAlQ0JNyerm2+atnGf4l5BnyT0ShBwvvDCi3QvYp2wFpnfX321xEkv09yi+U26ElJscAzGkfypkRFhCp/nnk3b6Vfu1awX0kTQTq6PvLvkceZ1wCY2gzyv9D/nxh6h2OS3m3eUceHe6eZhZn7wwzXyHINNGTVipJTDbk5l7kNsQnBe+p+1zz2QawOMcs0cn/nDeuc5CgBLn/Fd7qWsXdpBn/N9t7gd10EbuX8CYHlmYQxJ30JfYD9R6LtK0UX332dR0dF277336t4LVPX1dyrOO/czX53z7Orz3w2l/27hJa7fVYwCRNvZkFQ0ka95e/lap/lYc3OroOjGTVvNzy/wPypF9dzqZfbic894eMD34nF4TuLpAU8PnKs94DGC5+rIeNrl6QFPD3wvPfB/A0VbGhssMyNVUDQ9NVVACZUoUBTHgB9AWWtLizVQmMWcPIMoRd2QeaRvTni8U8wJ5ePZqgDXAXTVo3yfB3Nyin7++VLr0ydFodIoIF5+6WVbv269nD/CCAmBw0FCfZGUnCxHBYDFQzg5QgMCA1WtlIdowuGCg3pYY0ONCo0kxCcoBKug4KgFB4VYVtbQM0UlCHcDENGOpKReulacnBOnyiwuMUaAYtPmnZaS5Ch8gKcJcbFWeKLYoiNClM+zqaXJThZXWnCQjw0ZOsSunzdXKpsThcetvqZWTiROL44C4A6nEOUpzg/qMRwZ+hDVKw4150GxiQoVSEg1cmANn8MZIiQcZQrh8TguOGO8hoND3+MYcgygKLACKNq//wA7lH/Y9u51KnajHMXBAYSRg7Kzs90Kjx+TQg7gKvXd6dMKe6Xd5N7E4QXIjBs/3qpqalQtGocS4AtYPF50Qo4lOeBwfk8VFwv2Ze/PFqwBUJ46eVLXiGPeOylJ8Jeq7ccLCxUy2iczQ/NhwcKFdqr4lJxnHH2glFNwJlo5/H76058KbtG3OJAoeXDqACqorABBwEMgCA4owAm1LnkLUesBn75eusxGjx6jfid8HkURlXXVLwEUPqq2ktIaS0+JE9ihWrOU0tXVtn/fQUvuHScHFWXZ0CFZgnfpaalO9fKEBJs0ZZI98+yzyiWKClWKuBYHfKOMq6xptH6ZKYII9923yF5//VX77e9+Y2vWrJaTu3PHbgEjQdmjp2zSxNH2s5/dof6h2Bn9yHwAgjF/ACeMG+3jew2NLVoLOPPVVdVST+IoAtCAuxRR6Z3Uy44eOaxxQC06+8or5IRXVVYLDgAuARJcP+ejz1HGMhbABTcPInMKaM2cAxYBgFArffzxx3KaUcrh+PMbuIlTznXzHv3GZwGbXCvOPNCiqblZ64Q1A1DlHEAOvsN8oC3YFMYX9WNFRY39+te/UB+QHoBCQ++887ZAJXOCH5x02glsYE1yLqA71wIU5dr5DJXUv1m+7IxSlPGgD9JS06UcRyWGPbr//gdkg6666mqNBd8F6ERGhtusK2ba0mVf28gRIxUyj3qMsPH9+w/Y1Asu1AYLhYZ+csutCufdvfug+QeYNTabxUSFWm11rWUNytI1AtGwNagDsVGsCYAlNpR+RFFOn69au9nSU+KlIOvZo7vmMaAGGPbb3/5GhXiYK9geAAibUGymMJ58zrUZ+/fvs+wD+6WUA2byHmsNyOjYp2alOlFOzNOl6gPmBxtYwF7sUd8+6bZx03rBqD/cdbcqWbPWPv/iK13/qtVrBI9QahP2jT0BitI2FGIhYSEKxWdzKHv/Xm3eUchu/LhxVlVZbtFRUbZ8xQopsHPzDtmJk6fMR/aT1BSV1lDfpugB5v+CBfONDRhSU7CZ9cEH7+veNe/6662irFypFABitJX+BorSTvr25ptv1jznHgEUZaMCmMW6O3bstF188UTlXASsUdhJaQmio6UABnwp93RXUbCTJ4tt8uSJmju8hs1mPTCvOS+qVDZxWL+ni0vszl/cqfVHYR/WB5CdOUZ7WBcOmG7U/MD2fvzxJ9r0qKyqtv3ZB6TgZ9OKNQIMYwwJAcdWsilGuhj+z1xnjqAiBYyywQMsHjigv77LOmHtEipNf6K25jdtZ95hb11FKWsIJWxO7kHZYxSZAE/mB0p/wrNZ53wXkM/fQDc2V0hHwDpHRZua7KhCAYHYfa6Rex3KcewBsBYbQB8TbUEYOeNCHwJrm1ub1TbufbSX98gvir0hjQ3nxC5yL8DWAVeBu9wbGcO6Wu67+2UDUTsDcFmD2ImXXnrR7rzzTn2O/MwUROReSzt+8pMfO2t702abPftKrQ3sC+3kuYW5Bhhn/BkHNnLoJyctRne1n3QhN994k+5r2Ck3TJ6oGuwf/UPKC54leIbBnrJ5xf2SzzKXAaC0h2cEbBfHxl7wHMGc4r7JtWEbsV1AUzbjuH9HRUWrD7FZwHjucyhFmXsrVq60Bx9+1Hon91L1ecbaVYrymznGMwO/3Y1wbO/ZofRuGqX/7kG4gzz2PIN2dCh0HjDqFlpyoaivb4AHin4vnoTnJJ4e8PTA/+894IGi/7+PoKf9nh7w9MD/Uw/8T6AoiqoAf1/raG2x/v0yBUV79+oleNLp1SkoqjAkMznYbvV5ct4pFKqj/d+gqLPb7+YZdXJbnp0/ivfd13hwxkFHibB4MYqG3gqFA769+sqrys8IUAAAOOG5rcrzGR4RKfAHNKFICI5B9x49ram5SYpYnBDCmq2zTaHOnR2dFhkZbUeOlFjPHn5SjVJ0B7UecIUC0GhhA3zNmtvMgnv4WGv7/2LvPKDrqq51PdV7L5ZlNVvNknvvHXDFpoMhEDAQWkhIoSSBhHpT6DUJoVfTMbbB2Ljg3rstF0mWJUtWt2yr1ze+f3sTJ+/em5vxRi55yVGGYiSds8/ec801957f+tecHWoiRMOP+lOt5uNtRrPU7t0SlKixhR4bZWRmqJ5YfLdu1i0hXgqhnNwcqyg/bgf27rOSoqNKplFvkISSAAI4HUC0WYkqSQswguskOSGBBMJQ1wvFGvYi8QJcOAqdRiWwJDQkQiXHHAUq9nSUno36HBpAkATyt/CwSIFLtgpSRoCkiISOZDM4GDjNVrpWi4mN0ufxGagM29s6pBwhueJ8UHQlJSdbYVGRna5vsIiISNuxY5cS9I7OLiXP1CyMjYtVQy7gEg1+aOJFskeSGhjgLxhAQo5PoVCKj4u1pV8uFaRZuWqFVFkkcNQPJSHFZiR8QACSWhJarovkCpsA1UiWAVKAH2wB7EHZQyIPiDx48JAS1YbGZtkhsUeSYCmqGBr6TJ48xZavWKH38tmrv14rX2arMo2X+GKLPLCNLcKLF31hE8ZTqzLSUpKTBXBQeQJeTjfUC8a9+tpr1qNHklTARUeKBahJmPmZRBabAF+pQ/fpgo/tsssuVRkGQAaleLOzegugFBSU2KxZ50mxNf+9+QIXjJO7nZcEmIR0yZKVNmHCSIE7P3/qcdYJnvn5UpfNS9D78ssvs4qKcjtSWGAB/n6CorNmzVRJg8uvuExJuL9fgLZOAh6AAKhCUR+RgAMk3A7UgAi2zqKUA1BwPk6jmF1Kol9//XX5BNASEMnv8T0ACWpeknc6SQNImMcATeYGCj3GFmjNfGBuUNOOzydBB5TgS3zje/hAYVG1zb185pkFmQ5BiHfffUfKMUAL8wJwwzVRkgFFM+fGuQAqUELhZ9iRenQ0HMMudGtnDnM+dFEndtx2222KQb/4xYPyjxtumKdx4vhA15qaKhsxcpht375VW7jZPk/tTLaIE8fGjh1nLa1tgmjUHWT7N1tWuQ62lpeW1VpooK8602MT5nNAYIAVl5RZdlYv1fYkRqA2ZCwZhzfffEPzAiDMddHwq3e2o/LFj6nxCsRgbhcUVVpWend79tln5GssBOGvbq1GoPvWrVtUZoHzRWHHsVH8sTBCTKcEQfnxcpWmAJxhH/yO+sXHjhXb0CEDbfmKZbL71d+5RnVygU8bN22xedffoLqbzAXqfgJHWbDI7p2tuERsx2ZR0ZGW1KO7OsT37dPbHv3tb+xk3Qn5Ml3nV69Za8EhYVKf9khKsS1bttnJU62WmBgrYEtNYJSKP/3pT+zUSbYiR2pLP6VHOMbFF11k9adP257dewQQ8UlKtWgRZft2gWN8FPujuuP3+M3s2XOkeuZeA0ACiOEPQF9iOapX1K51dQ0WFhaoOYHaELDHvcwFy/gMr8efief4alFRqUpsUMO4Z2qalNPU3WVcKcvBWFFfEnWz0xSH0hon5QPUOWY+XHrZZbZo8RKVAWBLPT5JHOJ8ud8wXsB1viknQLO2QYMB8KbYkrf/sA0e2EeNloizgE3qiDKnOV8gLr9nzmAPV/XOPOO8iN9frViu6wYYM2/5bN4PdGM+EwcAodgW9TjXiHKZ1zEO4aFhuvfg43zx3/gSfgaQ5Z7KOXAsYCbqb14LzOO+uGr1KsUsbMB9noUCFleJZdx7AbDpvdJt/vz3bNGixYppxB7UvajXmxrrpb5nXDker+ce6cSsT3QtnAv1RanNzfyh/uZNN31PCwk0aaShH2ON7TgGdsGP3FIE2I2t7ZQH4HWocVnwo2RATVW1tstzzYBm7hVuczngMHZnzIHzQFeem4jDqE0ZY54tAK3AXmIo8JPzRV3KwhZjSAzhM4i9jqr2XN1fuc+j0GWR4+2339ZruA9wX2Qh4uf33m8ZmWmKJ9wPOHcfP6e5owtFuRe4UFQ7ls7sGnKBqLtl3v39X/x8pvs8UNRttOQqRWm05FGK/j+lBp43eyzgscC/mQU8UPTfbMA9l+uxgMcCf2mB/wkURS0DFPXu6rR+fXMERZMSndqS1BT19WdburMlCoDV2dFhrW0tagRCQsb2e0cB0Ok0DD1LKUoy/dcPwmerRXnYJ4khEfjww8/UbIKGBsDD9+a/Z+vXrZMqCEUDD+PshaKBxKWXXS4FQ4/kJCkbaHzi5x/gbK9OSBCcQXHY0txgmzZuVG22QMGMAIuPQznZJkgGmODzUWSSnNLd++DBA7qWiqpK656YqO35Bfn5Fh8bpxqTJNBNjU1qOIXykS162Id6WhGRkVZzgo70webv52uNp06r9qpbL4wkEOAGIELtAVwlASSp4xpJ2vjZVQ/l5xcKWqL+5O9snS4sLNAgA+VIClFDqlZcXIwSUydJ9lcywvWQGGG3k3WnbPjwkeryDMj0Mm+ponrnZEs1yDXHxcWc6eQcJNUIkICklqQVOIq6EZDMVnO/gACpdlEmzb3iSqkwd+/dbzk5TnOG8RMmWN6BfYJwhQWFUsXQNIRah8Dko0VF8hWAHeBm3Tqn1maEEu5Sy81NkR+QrOEnwAkUMKiISd6Ao8As7MKWfWyLGggFDYkttmJ7O5AAezDWjOXiz7+wsuMVamq1ddt2dSMGwAHVx4wZa598+qmgAiAKaDll8mRBSpLZ+e++I/DK+VMXFRDR1tpuEyeM1Rx46qmn7InHH9O40qBs565dUnwBlABH+/flCchTuoFxYrz5rO7dE+zQoQMWHRNlKSlJqpOIsvTcc6cqISWJBboAd1GRYQ9+BuBRlzQ2JlYgADugJEIxtmHjRgsKDrETJ05bYKCfBfgHWHRUpOoL3njjDVJHr/56ldSE+/ftsR/84HZ7//337PYffF+QMjQkTOONP6LuctW/zz//vNRLJPg0QEHlBPgkqUeNRJINHCAZZ27yetTOgNN77rlH8IKtr0AZxgu488ILLwh08jPABfjw6KOPyTbf+95NWjQBfqDMYnyBo4AK5hGvR6mLig5feeaZZ2QHwB++f99998rWwAJ3CyzABVCA+hGQ4DSvWSnIh48BJol/Tz71hD3wwP1SDQJYAQm7d+2xzz5bqHMAZP3hD3/U/L722ut0TUAhYh71H6+bd4198cXnAhfr168XJAG4cA233HqbYONLL7+ipk/EsCFDh8neTnOqTDtScNTq6k6br6+34hTXwTjTVAsgyM9cI2UvuB6a5zBf+/Xva2vXrLPx48bbnt27VfqBMeA1y5d/JdAJvADCcSxKcvTp20djuX79OoFr/B2gC3AhngL7nIZD6zUvgCYozmqqazSvgJ2cG0Dsqqu+o2Pm9M6wt95+Q4DW28tHgAgVaZd5W1h4hOYfZSyAiryfOsXUisae866/XrAq72ChxUQFWWNDk914w9X2wx9833bt3C5fZu5TdiArO8c++PBjS01Lt63bdlhlVY3FxsbZsZKjqo1JDV1UssFBAdbS0mQ+vt5akFn25ZeCon6+vlaQTy1Ofy2WjBxJc701NmDgQMvKzhS0Ql5juV4AACAASURBVAXKfIsIp3HZYZs5c5agFH8rK6u0zMx0LVjgO8xddiyEhoVrgQE/xt5ALbdhF7YDjAGbAKXEKOI3tuZehA1Y2GNnBmAPX6usqbfgAOpMD9a4cK+89dZb1HiN9xM3ho8YLn/47rXzbPnyr9WsDSjPXGHnBt/Hj1fauHGjVfaDecKi1B9fesMuuWiaHTlSoJ0Du3fts9Ejh1pi9wT587x581TfmVjANTL/uCejFkZJSDzmfsLcw3aoGJcs/VL+SDM6QBtzCD8kNgDM8AuUolwrsQ2wxxzkXDmWn4+v7AXgwyZuvMeOzDXu95wbfgdoBFJia+IP94DVa1cLYPKswLxmrqN0pjEaJXe4B5cU09jvS+vo6NKCIqVBgMcq45NO06Yq3Y+5nxAviAeMHVCUxnMslgDYKaPDvQkl8Zw5s/V8wf2RereMFYt1zGHGkvuXW1+c8QZEcn4ciznGtXL+NFrivsJCBRAYW7Bd3SnPESnfIl4Qj3kP9uR5gZIlLBI683Wd/O7pp58W9OXcsTcgk3nO52M/fBtVNOPC75gL+Ow555yrpnaMIZ8DjKWm6B0/vteyspO+UYpKKR7g7zwTGgvIzlZ6t/GSC0WdRXOnzBLX636dDUS1cH4WFLUub9Vb7uzy1q4glKLrN2z+i5qinXrHn7+cnUqe7fOenMhjAY8FPBZQ3PWYwWMBjwU8Fvh3tsDfgqJ086VLM1DUx7qsf79cQdEe3bs7jVf4vR/ws1UP52yfPxuK8gANFHXApwNFnYde58EXNdzZW6bc+lKuUpSHZpI5oMqHHy60pKQ/Q9F333nXPnj/Pbv2u98VlAP0cKz5770vtdWWrVtUXxRVBSoPGuiQ0NKgY//+AouLDbXAAD81xomMiBSM4vtEbZ220gN82LKJmggwR0KDqhEoyvlXVlVaY1OTEqrRI0cib7XIsDDLzekt1caVc69QMtQjqYcS+QMHD9qM82fZ1m3bLDwyQtvH16xcZSFBQUpGgHN8BkCBRAVlHDDH7RZNYgz4418S4IsvusQ2bdoiaEeih9IF8ARsIbmkYYbbWR24MXrMKI0TCSvglYSGYwHQUMesW7te2wK3bNlqkyefY60tbUpOJ03md5s0fqgqy46XqgES257VwVfQqcgGDxoimAfgY2tmaFiErVm3zn72swctOYkuyg2CpdRKJflraGoQeIiKiVIn56BAPyVU+AvjSdJLE4/CwhK7+OJZ2j4PuIqLjVXSd845U6ReRa1CkktCCIjjGAA6YBqgDLvga8AFVGzAUSA7CS/NYlBCAaEqK6uUoPbp20/dr1G0NTQ2SaGGUpSasDw20OTGTRSdRlphtn9/vs277spvlNGMT1HREZt63nm2ffs2K8gvsJraJhs8MEtQt7z8uCV0725bt2+znJxcQRSpkstOWFZ6stSinDN2IImkC3RZ2TFLTklSLcotW1D65NrUqdPtnnsesIEDs3X9jDvjeuBAgYWHB+n9J2rrpVTELkAKEl4SXJLe7Tt3ajyALXSfr605aXFxEWoog7pw757d2u5ffPSIDRw4QMCdRktqBNLRpfmB/+CrgETsD7jAxjr+9u0CDcAh7I0C04V3+CGQAiUY70cpdfXVV0uxBGAgaWb8gIioongt4ADYSwL+85//Qgk6W1+BzEBP/N/Z/jtWCwKocoEHQAvG5PDhEnv00YcEHlDf4rv/QZfk8HCpVAEGfC7wlWNwLcxJvjgWQMYtPYHfLF/xld1ww/W2fv0GAQbmNA2o2AaOKg3gC1DBBtQU5b18Bl+LFy+yOXPOt8P5h/QZzHOgSmRUtMDxeVOnqoYtdY1RXgNKsCnNcfj7sKEjbNOGrdYmpTY1iKnh7K85SR1ZGnIBnFjQAHrs2r1L5R0AYtirpbnVgoOCLS42TvGKZlycJ+Uy8GvUZIDfgweLLSzM23704x8JkAFfmD+onomFwC1szZigagUqAZ9RneOTkydNtgMHDgpqAlDmz58viM9CTmhIgO3bv0fj/tmChXbJJZdqUWbI0OH20cefmHl5nykfEqf5UXS0WB2nWWyYOm26atqy1Z2FguNlJXbHD76vBYgTJ2q09Z3Xo/yOioqxTz9bZMEh4dbU3GaVlTXyHV8fL33369fHHnroQSs9VmzdusWZt4+XlZeX2aqVK+27V18tMHb4UL7FxycIgPfunaOxHDR4oOpFs6DzyCOP2IoVqy0sNNgmTpwkNSmKeKAovglEAhxyXwF40SisR1KSlLDc5/gC5DFHXUCNOpkFAoA5v+f+iK1rTzYaGMjf12zM6BHass3WbeYGPuBCeynA/Xy1mEI8iYyM0D0FuNc9MUl+ExYG1HbKkFB3Ff8FjBInWEyL7xZn8+Zda19/vdJmnT/Dli37Ukra/fv22ohhw62s9JjuP87W8o02c+YE/Tc+xL3shhtuEMQndhOLXcUsAO3LZUvlCwBPFnfwIXybGOaqL5nzHI+FQe4JLDwQ/5mzPbpzfyjU/ZM5zrG4HwBg3VrCzEvmO4sa3BPwde6jxKGt27cK4lITGLvwPvxM5UeaW6QgDg8LtwcffEh+TaznfewoIC7365tru3bt1NwlftDgD+U4QHLHju36HWPBf9NskbmJIvb882cp7rIIMvTMQgfjCtwlfnFNLJTwHEQ85NmGOMY9F18DrmOXwQMHySYsCvHF31B7ch34C/d3lPLEV47v1DzNlP34O3YmxmF//If3c33YjFjOAh/xkMUiACUxlFiFrdiBw8+cP9Ab26IU5f2fLlhgd//sETVacrfPuzVFXUW9W3P3v4OiZzdXchfL3X9BnGyfp4yGl5ePAUZRira2thtKUaCoZ/v8v3N247l2jwU8Fvh7LOCBon+PtTyv9VjAY4F/OQv8PVCU7vMuFE3u0UMJs7ev919AUXf7vKsUBb65SlEgQpcUow4g5Uvd2jtdJamzju8CUX5PksODOzUiFyz4ynJyUuwnP/mJIBiJS1FhgQ0cMEAP7yQKQBeUfJnZ2WoqUVlVpSSMpMc/IFAJQnbvHL2f+omohNju72XU2TyszqXVtc0WEepsnUctyHuqqtiGDVgK07kDBGpqq7X9kW3yJGd+PjQ9aVfznY62Nrvlllts06aN1rNXmhSi78x/1+775a9s3cYN1tTSLKXVwk8XmL+vr02cNOGbLtwkRkAkEmOUGii+UHUAwlC18DdUI6it1q7ZYL16ZSihJZEC2nz22QLV+SOJBIzu2r1TyShKO7oGk7ABSUlkgYrULKUD7oJPP1OzpaVLl9m0adMF5lCa0BSC62DLJJ3L8wsO24UXXmCff75YNTBJwgCpuTl97KOPPlbjCPPykb1Rwrz66muCHStXrrLAINSVjoJl2IhhVllZbiFhIUq+gelAdSAHfoLdUUhWVTpKoLS0VIHRiy68UAoqmsCgfHn44afsvvvu+AYckDQD0djKSyJG8gqYYHsnSSKqO7YwAiZQUdHRHR+jDuDOnbvUdKzu5GnVQqUGITU3UXbt3LVb9WN379mj5JHPJnkk2cRPy48fd5qPsbW3qVH2B2aGh4UqQQ8JDrHdewts9PC+ApT79u+3to52wYc9ew5bWGiAwAlJJv5KwnnyJN3gvQXlUR17eXdJYYdymfmBKgYlKMk6yabb2RmAxs9cv4+3r1RPJO4kotiS/z7//Nn20MOPaHmYxLRbfDeVAEBVRmIPXPnoww9s5ozpdiBvn8YCAHDBhXO0vZTau6gBAaxskWVMUIEBJdjiC1Ag+QZYUFoB32UcgB58YX/GhGORdOPrvBZ1H4k3yTXnhToJf6duo+oI9mJreG97/fU3dLx+/fp/0+HcbaTC9mOAKuPN2LjbaguKqu2C8yfpGKiEgIUvvPC8YDLQBsCL37klAdiui1rXbUJCZ3K3rikgauu2LTZmzGiBLQAkUBHFNEAQMIwqF1AIYMikKU5Vla6N42HLGTOmC44C7Pkb1zN23Fhb8NlnAgxAMsqBTJoySX4GIGZMP/r4Y5s4cYp9sXipxcZ0k02xE3NbKvbKOsvOSpH9cvvkyH5AFYAovkutYbaqR0fG2uCBNJb52m659RYbPnyY5ga+BwAnjhDngWDpGb302UOGDNa5oOjmb3x2fn6x3XPPT+RngDDAH6U0ln+1XDUTUQayeISvYg9eQ03V42XFNnzEUF3rB+9/KBhHw7PZcy60N99629rpiGReilGoy318/axf/35SqVdW1WpOMYZZWb2s/nSd3XbrTRYdFWF+vl5Sb7OQsWPnbm2fP3ioQO8JCAyx+oZmNQXkddQhZaHhiSces9defdkuvvhClQihkVRtTbX98PYf2LKly9RYbPz4iVr44d7C/LvgojlSCrKIRQ1K/GbypCkCaGyPZoGIkgj44erVmy09PcmmT5tugwcPsSeffkqLR8QQjuU24XHvf/gt4Ip5wr/4DP7A3HKa7zRbz7RUqeiJMyis8Wvm+MaNTpO3bdu3KlZTJoXYjwocVR/HyO3TzzZv2amu3di3Z890xR12DDAOfDFOfE5azxQrLS2x7N4ZKvvAfYN6w7m9e1tjQ4PuJ2zhZxEEXwa68zsp6adMEUQnLgPJmddcC/c0lKL4LHOCucJCAvHDgYo7BPNQhTKfiWdujOP+wZyipii+TTxwAR4/AxFZ0CMGEBOBgdwDUVwCmvlswHrdqTo9N3D9LHQRv4CVKPpZ8OEzWCx65ZVXBbmJDTzTsHiIWr6ivEzPAkBCbMrCDWpcPo/5AfjlPcwlVLepaamCkCxAcH+lTvWkSZN1bsRB4CTnsGjRItkPqEqDL8abvxHHiO3c2/jvbVu26r4OQOYcsBfzESDNcw9xjZjCOeBfbokQwCLjwD2KuE3c5Fp5HXZkIdpRlqPSjpNSFLiLmp+Gd6hdBwwY6JS6CQySIplv6ihzrtTdfuyJx7XwRxMwFnPwXbbPu+pP/JR75X+1ff6vlaPOYrpTi15/O9NoSdvnvXwFRr28KeXUaXkHDtuGjVusq8vbU1P0Xy5r8VyQxwIeC/wjLOCBov8Iq3qO6bGAxwL/31jgb0HRAGp6trcpcaSmKDXb0numqaao6o11dUgt6tYUDVJjpQ5raW3W9nmt6p/ZPq8apN8A0P8eiqLicZp2OE1ZUCIsXLjS+vXrqfqRQJTf//4F27J5o40aOUJJ+EUXXiQw9vmSJRYVTaf041IR8H6S1KjoGKM4Pw/qPMgXHM4XsGKbc2hIqB6qqaWJQrKu7pRUWkBRQEBe3n4rLauywADqbYXYsGFD7Xh5mRovAUkmjB1rBw/kGfYaBAT68ku79xc/V829sPBwy8zOskcff8zuf/Ahyy9E6VNn06ZOtVUrVqr+HcnaokULpSIDDKEmIUlBjUsSNH36NIEA1GtAqA0b1tvcuVfZzh17LTraaa6Esuu2225Vww2STJI01H6onmh0ktsnV9vlSVCAS4AOQAkJbFpaL1u5YpVdcMGFgqIoR0nKeR0JE4CBxirUwgSKTpkySWATkEO9wzVr1tqokaOl3GL7b2lZuX3+xRLVzVu9dptlZ6Yq8QyXItfP8o8UW2R4iHVZu/kH+gvQAgNoeoVf0VWbG3TdSdQ4PaVWZGz79+urep2OOpQt0E1SnJFUknyTHKKsIpHGfiR0gAoSTNQzbuMeVH8oGwsLj9r5509T/Ue66D7//Au2Y+cua23rUFJMIxTgKNe4b3+e4G8LXXR9fXW+JJaHC0qsR/cYKy+vsb59+MxYKf5aW5qlzKV8AR3oUeQxl06fOqUkv7ikxMaMG6ukF/BTfrxCtdHYyoo9ULMlJXUXEKVGYESkA+Tz8w/b1Knnyh6hoeGq6QZIdFSSXYIBXC8+QOLZM62XxkVb9tvbrfZksw3qn21BQcGq+UpyCQTz9/MX0MenJ02aqLIGQNHzZ820gwf22+DBg1Qb77p510opSkMhFjXwkeuuu051J4GCwBmUWPgxUJRt5AAPgAFQBKCGbwL3AZ2on0je1aQoPV0gA5jC2Lod6BlXgD9wievim8ZeXCtbrjkfxhfVFwAOKMKcAEAAGRh35k9x8TG7666fqj4hcwE488gjDws6AUcAB44S7KAgKccHCAAJuE62w6I04zVA6h07tws+oTIGNgIdFi/6XIsM/IyCC1DodC13unsDpblG5tQ5UybrvIAoxMqSY8d0vI2bnWZT/J5Fnn4D+n3TNApghP8PGTLMdu3cb0OHjNCcfvDBB62y5rSFBnmreRnXltYzTXCGMQWisHjCf/OFcrtXWoZNGDdB59DZ1SHwwvzDXsQYFkGA8GosV3ZMY8p54xuAOMYMKMj2+O7dE6WuxlacD+rqzxcvUcwilgIv2WKOepJxxpd37j5s13xnpsBg8dESvZ/u8wMHDbGly76y5BTgeKCgMzGcRQpiODU1E7rF2qnTjRYSHGyhoUEWEx1hd935Y4uPj1ZtUMoS0PCFrfgRkTF6bUVlrXn7+FtzS7sU+o0NpwRGOzrb7f77f2lfLVti5547xcaNH21vv/2WwOncy6+w7du2q5xIeHikgCjKbq5/yLDBtmfPbtWf3Lx5i+LCBXMu1P2IuMG1oDQH8OEjKJAzM7KkiDx0ON8+WfCpwBRwCT9zmykxbxk/fOho8XEbNnSAlK3EW1TdACap7CMjrHtCvOASixi8HjhGbPT189EiDYp11L/UnpYSOTJCEDEkNNx27c5TPWdU57q24mNaGGT8KYfAghGf0y0hzvz8fCw5hW7o7EootgN5h2zetVertACxCKDJfEM5DCQGyhGD+Zd7hRuL8UHmCWBv3Yb1msvMO+AcCwn4KfdcwB6xnLiCX2ITrp/FB+I9PhRD6ZozndR5H3GTc+fYKEPdOqHEEXcxxVnou0iLiGERYYpFxH7eSxzC36hTzfih1szbn2ePPfa4oCjXQGxKSUnVoizd55lPjD2LdiygoKhnjLgPs2DIuFGKJDIqwhK6JdjizxerkR0A+nB+gQAr8YS4QpzgHIhhxD+Ow+c5TfJ2y7Zu80B8JjI8QrEWeIn9iLEs1j32mFNahGcl4j7PBvzM3zkm8xaf4drZVcEYOA25qKW9Wz+j7AeQMjfxa2wPUGdRmhIkgH3GktIWlEjgs1B88zks2jz1zNMqVQQUZYGXY9N93oWixImza4q6C+KuOtTZ3t7pPEP+J1+uUhQo6ipFabR0NhQ18/FA0f9vshHPiXos4LHAt2kBDxT9Nq3v+WyPBTwW+NYtcPU113Y5q+5e2oqEPoRaZ/oC+vj6aBuin6+3tbc0q9FSRq8065maqqS2pY06UX5SXXGc4KCgv9g+z4O9c1QO16ljfvPf6jbqNFk6+0HYVQi4zZf42yuvvGKffbbMMjOT1GiJLWCvvvqK5e3fJ4BDfa6+ffpqm30h9fEGDFRiyrWgCMnLK7LgYG91oB83bry6GZOEAkT79XW2gKMILCsts8rKatu4YZO2EnIuThfrUiWIwFhgCmo6mhehViw6UmiDBgwQ+KJO6agRI+y9+fPtwgvmqDMtVzx1+jT7/R/+YDfdfIsdPHzIjhYX28xZM23r5i1WVloqNSZwjASIBAIoSqMUEkPq/aG6I9EkaQL2oNycN+8G271rv3mbj/n6+UpxdseP7tA2XxJqro/trUOGDlZyQzKC6pRtbgAekmOuh2SFMgbUzZwxfaYUnSTqKBZJtFCGkaQCeCdMHK/tuKhjUPaRkF52yWW2fcdOJdpff71aCSNbMwFxNCf6zW9/Z/37D5Ri6nh5hZqsqGN8XKy1tjrNVxgjKUStS4qazo7OM6pFVHA1UqasWb1avoiajUSZ5hx7du+SjVEhcY1AJJJwIJ+rigEiYw/gLgocYBfgjgQ2OjpKPoPNOX/8AvUrUHfpstXm7WOCPE1NNAC5XGpRACS2dDorDzUfH2+NCYkpW5Zzc3IEzgETwAIWArDToAEDBeNeefllvX7suHGWkpZqTzz9J5s1Y5JqKZ6qQ8HbqPcDNPjq16+vusYHhwTJRgAO4DSJLrXtSOgB2IwlDUPwYcCAVNpeZhnpGVK6AkxcFRbQlO3M2Tm5ltunrxS4RwoLraa6ysJCQywjo5cDx4qPqjYttQuBgECdQUMGCd4Ajek+DYQBajBPSbjxC2AG54TtAcDYG98lsQbqoQ5iuytjCBQFegBsSMYBkgAPfAI/IelfuPBLu+iiWfpcfJPf/fGPL2ocgGW8FkUY7+MLW2ADgDgQxR2fY8eq7Jxzxgma4GeAhQ8//EAgAR8CWpKo8zlujUD8CVsCU4ASwFx+Zn59/sUiKbUKC47oc1BLASfnzr1S18l/A2MuvPAiXRcwFPiAPwBl5l13reY122ql0jp6VHB25dcrBWSAFk888YTNmj1LdmUecg7Uah05YpQ999wfrLm5zX7961/rdcBN+frU8zSvUW0RPwAgFRVVNmTIIAE6QD3xsm+f/tbW0mYNjQDkrzV+d911lxqQcSziG3VIsTmqQy1YeLNxm3qYLBjRcMoEnoGgX365VNfHtVMPlbjcPcGBPE5dwv3W0NRlkeEBFhjob8FBfnb99d+VbXl/0ZGjlpRMHd1GW7joc0vs0UPqbFTcCd0TramJ7eVB8kOO39beISiKsjs02MfuufunNnPmNCssyLennnzCDhfkKxa1tnZYde1JqUQp61Fbe1Kgl/Z53l5dVl/fZFfOvVglPKqqKuz82TNs+VfLVC84NydXMQFV9Px339c1sXABeI+MjlANRxTPwCX8nuvEd7ALcyI0ONQWLlwkxScgH9jIggL3m1WrV1tObq5iDNCYOX3sWJlFRjrbtLkHAuIAmk4DvSb5NGVMKMOR3itN9yJ8l+uhTqpb/oBFr/CIcP2M3xFDWAjC75n/bDMGFFO2kYWsvLwDduhQvhqoAcKAjPh0eUW5JSejOCxTN3GgKPeOw4eKbPrUSYpv+BQ+QKxmbnLfGj5imGIxc5RzZtEFtTB+zwJWv/797dMFnyr2ct/jnoRvcb0sNPJefIkSFMQHYCHAjjmBHZjvNJpCoU+s53fMeeKwuyDDdfI3QCJqZD6HY6AU3bHLWVhjzqNCZr5wvUBRtnxT4xk/pnTCwoVLLSMjVXGCEhksjhEHxo4ZJRWuGmfV12sOU4+Z+EyplmuuuUZKW+yTkposRT9lAu6444cqOcNC29VXX6PzBuKitmXcUWSysMAWeZSvxBXub8QS7MTn8YwwZ/YcGz5smF6DnVi0wZ7EecqS8PnEXcDoL3/5S8Vb7oPMN+5/fPFabM79jPmPkpZ4zpx363oSt/EHt9Yy9zUWQbAZtXMfeughNcAiNrW1t9tHH39kj/zmeeudnfhNo6Xm1hb5uQMxHaUqpYvc+qGcy18/CxLL/hqWus+KPNsFBgXo87o6Aag8u3pbS0u77c9zts/7+wf9N1DU+Tzukb9/7hkPD/jWsxHPCXgs4LHAt2kBTxD8Nq3v+WyPBTwW+NYtcM13rxel5P8EI51OSDovYCbKxzZUnz5mHW0t1jcXpWiqpaWiFO0wP7Y7t7dJKcoDNNuf1XW9q8M62tqVjLvd5/kU7zNbn1Qmv6tLia375dYT5UGVY/OtjsoBAfb444/b0qUol5LV4ABFyaOPPqrOxsAskiiUCyQdJCAkNkAXFGComPgcEpqY2FhtGyZRQ7lTcqxUH895Ai2+XrVKak1gDMnS8VIUYD6W0C3+TL2xYNu2batUK4Dgzq52y88vt4hwUxLBdreZM2bYyy+9bPPmXefU6QoOUrL8zrvvKukheVu3fr2StE0bN8juJEBAUZITkkrgHddFDT8SEBIOQAjKE5KvnWy9nTbD9u85oAYl1IhDyTl8xAjVUiV5IsEpKCywzKwMKdC4LpIvknk61XO+3eIdJSVdrUmGUIcALhgbwDPbIVG2kZCzJZNkn+QMGCiwk19oI4YPt7379qnOHkkTyhFgKLZFXfPEU0/Zbd+/XXXYaJTCFvG8vIM2YcJ4vY/Pxt4AF6AWx6frM/CV6wfsoKwCRH300SJ78MGfCdgA77p3i7d3335bCkGgkdMVvEsgmyQPMOfU8/NTQoZt+W8gHQDuwYcekJpx/rvzraqKBG+ijR4z1mpqTnyjdkW9WVF90pISu0k9tGfvPp1LTu8s8/HusoaG01Jp3fb926QOojkR29v5QuFGc5qy0nIBY671wP4D9uMf/8SiY2PsYP4hddHm3EhOj5eV2ZEjxyw7mxqp5RZI86PoKKsoPy77cD1A6i+/XG63336LrV69RlCUxJdr//rrVRovkmB8kW7UjU2NlpLM9tdSwRNq4QICGxq7LCwi3PoPGGRVFRV28MABi42OsIAAP7vpezeYj7fZyy+/JFUV6kB8Y/2GjXbtddfa5198oW2aoTTuam1VrURqReLH2JZ5y+/4b5J0ts+SjJNYAyrc7tSUmHj11Vc1bwFnvAc46gCWWo0j7wF03HnnnVKE4r8k9L/5zW+tnJqVk6doez7zCQACSOAzAeP4OzCFMWexAD9jPICQKOgO5OXZ4iXrbPyYfpozgBjACVAUO/Ie/iV2UC/QVWoxBwEvQF+2mAPqXPUaMIJt9qhMAScAHdSyQFyu3W0KA0DneG4NVvyFceN8+SwXLNM4jrq+qGSxE/OaawTa8Lfk5BQBNuYx8IJ4AhwH6ACHKYvA+yiNgYIaCIuv0SyIc+yTmyt7AxqJucxtIDPwH+jBMfE9XoP/US+1V680S0xKktqRuY69iQeME/Ea22zduk3zmetlTjOP8VfgPHOUWp6JCbHW3tZsKampgkPLln1l6ekZtmHjZtUDpdYw8SI9I1PKfxbR8HfiNVC2uqZa9VNPn6qzxuYu+8U9t6vcw97du+3ll/7kNKpra7f4hASrrjlhXt6+FhkVY9t27rdhQ/pb6fFSbStvb++yB+7/ubW3Nlth/mErOlKgRZnLLrv0TC3MUilEyysq9e+EiZNk/yVfLhWkwj4tzU32xJOP6W4q4Krarx3FJgAAIABJREFUyN7G/1DAbtq4ydasXqvFOprCsKU/OSnNKiqrVPOTc8VWlCUBXqHQBDozRihzKYUSEBhgGRnpqmNLUzrmHrsziB/Mfxa3GGviE2PI/c9Z9HLKdAAl3SZxeQcO2H/8x28sPCJCJShYAANM48e8v6Ki2prbzHpnJmu7N6AOAItync8DrA0eNFi7DTg/4vnSZV9adnaWFRbm61r4xt+49+D73JeZw7feepv8gHspjRIBlQB/5jz+A8RljhKziM9AVK6BWAAUZQ7QrBCwyN/wVeYu88LZ8t+iuc43CyDMQ+6h+Cc2YT5zX2VBlfsxC3bYBdCKjYhX06fPEBykBMRbb823X//6EUFrYg07KvhbSHCgvfXWm5o31C4npqD0ZuENNSXN6XiuYWs892Hsh3r8V7/6lersUlOU7fMoN7nXEmOJQ/fff79KkjBneBYAuvN7YDPzFBU5cYbfubU/KRnDPZtFFZ5leJ2z0Oel8cKOjBXv5V5JDE1JShZQJW7qmc/LadgI2CcOue/FdxgLYir2JEZLGb5zp7bR80zGbgvuOSGhIVKKPvjQY9YrI1EwlvsC1+LDQp3KJqFm95XdWD1wS0a45+BukefvZ0NTXuf+7O3jI9V4q54x2VLvYz6+AZrLe/fl2dq1G83H19/Yk6TF/jONlqQ89XKO4yy8e9kLzz7t4QHfejbiOQGPBTwW+DYt4AmC36b1PZ/tsYDHAt+6Ba655npEov8FFDXz8/ayjvZWbTFsb22ynGyUoqmqZabGSdQE1bvPPKxqu3yXHjqt03nYdaEoEBEoKgj7zZZ65zVnPwzz3y4YBa4ANICiS5assdzcVKkmSMKffPIpO3wIRdc4JUuuqgC4R6MLgBQP9igjqXXJcUjMIL/U02NrdGV1tZJvTqul1Sw1OV5qTxIwEnm2c4eFhlpD/WmjXirJAp9F8lFcXGQ9e6WqiQIqHxIxEj2SBkAP8IZEgM8lcaG7LskSCQEwhY7HwAmUp6jpSDR4LeoYkjgSNJI/wCowleSSJJPkjd/NmD7Dyo+Vm6+Pr3n7eCvRAfoBGkPDQpWIFpcUq44ZW7VRfQFOSLBQhZE8klCTBJEUAQ9JXoAvJIoANBI1ADRQFODJ71AGCq5VVNjRI0VK5NRQJyNTxwIQofYqKDxi2b2z1c0dRVdDQ4uFhqGA9LPy8jrLzEyxkpJSqZuwN9cKdDl6tEgJJ3bx9/eTb5082WSt7WYXzJmiZB9bs/115PChVnH8uD4XBQ8A4aabbpJqDvjFa1EmoXwCypFIMj4oh0jqqSlKwkdi+P77H0gd3K1bd4GTwKBgCwuPFCQGhFTTpd0fuBognx0/fqx5W7u27QIy2GqMKovSESTeQKKyshqbOGGM1MkbNmwyXx86QB9WzdbpM2fa4SP59tjjj0uh5CSHnQKggCimxdAhg6RmbmyoV5dw/MvdFs91oEDDZswHgBdJN9fqqBJrZRO2bvLF+0iOaQyDEnD1+r3Wwe+Te1hzY6OdqD1hsdFhZl0ddsvNN1p4eKgtXrRITUHWrF3rbGVdsMB+eMeP1F0YcE33Z9SlbG1HKUfCjZ8CYph3QEXehxqU8SD552/MAc4R2E3Sj/8xdrwGyMQ8Y64CMfA1anuy1R7fBATgkw899LAVHjliF150kcaPz2bRgM9HkUsSj186iwtNgrb4A0pzlNeHDx2yo0VFUlmOHDlCCT0LBQAZ5glgE4U6v2MucQ7UCAS0Mgf5PPzOhaNOl/EywRnmIePPN75ALOBc8Bt8F7ADeAF88Hu35h7HBgYRw5jzzFFsR3wB1GIn7AlI5W/bdmyzG2+8UaDy9Tc/s/59kwVsOAf8B/Bx6qRTI5JFIGwLqEb1CKwFYHF8xgSb4B8vvvSOTRw/VICK62AuUlYC5Tq2AVrx1dHZZT1SUnQs7MrYAOd5H4q50tIKGzVqmG3YwCJNit5LPOY6OMZ5506xro4W+RkAB2XsF18sscsuv8J+/4cXpS5HsY9qlG30p05TEqKnAGNV7UkLDvCzkNAgqappmsXi3bChQ+yX9/3CDubl2SMPPyzQFhkVZR00wYuKsWaCvJeP6kdTyzgqNlplRMpKT9iTjz9obS1NVlpSbCdqq629rdXuu/cXivfVNbVSuaMUp1HfzbfcYtu27bBFC79QPGGRIb5bjDrfBwcHWm1ttUAhYDU0JMRqq2vVMOvw4QKrP91gy5evlMJ3yJARUjoDBSurKgSJWGDBPmzHpjQBCnWUoYBT5jblENyGSQ319VoQ0/2yvdNKS8vk64wH409tW0Aac4ka2cSVwIAgwfKIyAgrKCwUSMQPGQOulbk3f/6nFhhogtr4JL/DX3g/9x5iJuPMggQwFwjMHFq9ZpVKe6AqBQJyL0OJT53RfXv3SV1OOYl7771P9xEWBadNmyrwmJKaonPgvkfMZt7jK8wp4lhlRaUdLz8u/+f6KEdRWVWthTp2DjAOzCX81d2Cj124VuYhUBQ7syDDfOY63F0QQFF+TyylGSPd2VF3c59/9plnVR929Ogx3zTzAz5rYSK9p5rmMX+5hwHHUYly3ye+AYops8P1cGxKqwCXKXXCMY8UHRVUJEYAW3lO4FioRokRzHFiGwAR+/NFzCH2YBvmGbHF3SJP7MBufDbv417P34i3nBO2AJoDhDleSFCw7uvESLdkA2PAgopUwuXlui8z3gBR7IidOQcaPG7YuNGiY2Ls1lvvsIcf/qUWeZqam+3d+fNV8ig2Pk6Al2cEmlJyHe2UUerqMh8vb0d17u5MOutp2IWi7m4h55nxz8+KPOt5sfje2WltAqsci+cg6pR22t69B2ztug3m6xfwf0NRhO5nnled2rkeKPqtJyKeE/BYwGOBb90CHij6rQ+B5wQ8FvBY4Nu0wN+ConSc7+psN38/b2ttbrDszAxL75miGo/UcgR2UTwfRYweNdkKry1JzkOvVuM7nAYJJAwEXbfRklMvynmwdcGoqxZ1H4J5iOYYTz75pGqKohT98Y9/LHDw3HPP2/p1qEedRHzixIl64KdbK+oLwCcJAQ/8ixd/LsgJkGB7IFu82brW1tEpZQOJFNvfqfU1csRwJX8kKb4+3lZ/+rSdPnXSRo4YoYSDBgtOY4cjNmjwAHV7B8KQiJFAUh+UrXMklHyek+CmSQlKQgHYIkkaOnSIEnJgAr8H4vB6wAewlASYRIq/o/4AWgI5AJQAsNnnz7bKsgrZh6QK9eSUc84RCAVyZGRmKnFj23+ptsBGKxGlrhiAlkQnJjpKyQ7JH0kWiRKv4f3YGBu4wMaFptoKPmiQrrfieIWUPhs3bRKwpV4gzVB6ZaSradHAQYMEEpYvXyGVEBCdpMuBQ60WHByq33MugBy2GvJ31EiMF819gKPYoarqlN3xo5v1OhphXDV3rlWWl1nZsWPfbDV1t1ZiS/7bVaBwriTPQDqulaQYe1177XdVE476mpw7as4VK1ZZTW2dxcbFm7c6aFeav3+gtpuzgkBiTy3N7OxMO3rksGobAgHOOWeKlF2LFi/U+fBNkkuX9hMnTqrpSnl5pa1ds84iIqKsZ3q6tXa2CWJzTpRRAC707ZMrwI9PBwb4W2xMjGrfVldVCW5wLRzbrbuLbwEOgHN6T2CgQB7KIEoNkAxjS2wIzAPA896ly1dYp5e/hYVFmJ+Pj+qd+vmYHSspt0svmSlYtWH9ejVnOXRm2/quPbtt5qzzLb+gUHMDKHro4AEpdfEp4AX+ikILyIW92V4OtKDBFSo0rg0/J7FmrrANlHNiIQDgAbhDlYhf4wsoQH/729/ZzJkzBENQAAMJgdhV1dU2bPhwW7Nmnbb8A75J+Dkecx8/ACxwLOYcYI45jE83NTZaVGSkvfHG65pz+Avxh3nH+4gnHAtYACCgnh7bUfkb4wAwfO655wRrUaXzO873gQceEGBh7gAviW9AY2IDdkflyPZdoAEglvcw7xgnFkZc1TiQknMCxuKvbsMdIAi2BnKzzR7oAGh/8cUXdW0XX3yJ5giLDdhr4WcL5dvEWmyNSg4Q5yjqGf8w2YjPA8YARolvjA+2B3TSQAUwxrkzhsx/VKLZublSPvJ5XCuwBrjNMYgj2A1/xD8ZM+b5unVbtSCSnt7T2loaLDQkSK+jmzXb4ynnQJMl6hxv3bJNc6+xqdmOV5RLAcuiBHORcYqKjlQt55aWNvP2MouJDrP/eOQh8/X2tj/8/vfyMxRlR0tK7KrvXGNV1TW2e88+NUsCzsTEx6r+6pHCErv35z+1xIR4W7dmtcVER6o0x4/uuEMxt6aWWqS+9uhjj9uVV11l9Q0Ntn37ThvQf7B85ic/+bHNnjPLvnfj9SoL4OPjpRhWXVXp3A87TQpEts7T+Oyhhx6xrVt3WFR0rPVITLZBgwba6jWrBZ1QGrJYwAILpTOoXUqTu4ZGp14mDfeYY2yDT0lOlpJc99BOk5qWL5rZ9enTV3GcuciWf+47pcfKNIZqxJPQzW66+WaNM/cb5hX3TuLEgQNHLTHRaRzGOeG3wDH8Gvh/5ZVXqqYmoFBlc4KDFGtWrPxKcRGVa++cbN1DUDASe7dt3SafZIyvuGKuFgZpZDV16nlasGA+ATXxde5F+DILHDwD4Ffck5m/xBjmDMAXlS1+y2fQ5Z7FBNf3GHt8HUjMF3OXe7DbxA1b9u/fT+Ccuq/4MHakERhqVtT8+PBTTz6lexRqWmIBPsyCK+c6edIElQzAv/fmldjEcYO0iMRiHgtwbKVnkYyFCGzJwiTb56nLyWfWnTylmqKcA7anNjOxnf/m/BkTrptFL1dFTowgznH/AorybMCcZFyYt8R+/AMboaLlX+7dzF+O46pGWVgifjP23KcYX755PT5AXMBGjDnH5Bh8Nsfg3+zs3mo6OGr0aPvNb35jd999t86Fbe3vf/CBtvNHxUQrPhHf3B0RzDspRDu7nCZLZzVP+utnYadUh/PM6N7vzlaK8juasQmInoGilMrYsyfP1qxdb/4BbJ//K6WoB4p+mymH57M9FvBY4J/UAh4o+k86MJ7T8ljAY4H/HQv8LSjqrTqgHd9A0cz0XtYrLVlqSkAoyhtvNfXwFuxQUGVFn0pOZ2qq/TUUdV7idqH/syqU3/MQrOOcUZTyAE+iAnz46COUFAlKKIAYv//9H6ywoFDb4Un8UHGRmNM9maQfEEBSQSKDSorkHBXK1POmSRH41fIV1kg338REwaQTtbVS5AweNFAQCQVFeq+e2qZYeqzEMjMyBDGANigw2Ko8ecpEe+edt7/Z9gtgZKvsa6+9JtUaAItEg0QC1RlgiC8UKyRzbKGlCzVQFaUnD/8kEMAkFHEkRiSGKOhIdNzO4fzusssut/wDh62j3YESixYvVuJHTVWSdhIkEqeMrEypWSh1AAhBFYQ6LzUlWbY9dbJOIIZEjCSKcwY4oOoCogDbGBOUlYAiVCiAGRQ/+/bslaKG8wVEAZrj4uMtLj7OVn292qZOm65apSTibM1EbQXQIekigaeuXVhouKBISGiwEjZsQgLPOZOMqdlUwXELDTYpe0i8Pvn0Y8vOzLTeWZn20QcfaDxImEkgSabZiu12YsaXuG5UunzhBwAoYAAJbEZmus6HruE0GSFZXb9hk636eo1V19RbqLrCoxJOVhILJKVEQH39KQsL8beG+lPW3NxiERGhKhsRFRUpmIHKhkZdAIo9u/faNddca5988qnVn2606upa8/b1tVONpy04JETXTW1E1J2oy0hYSb4PHzoov2xrbbHUlBRBLhJh/AJYQqKMTzOO27fvtvPOmywIQLkIVJlHj5bY0KGDZU8HjHkpyWV8j5aU2uEjJdbeYebva+br7WXd4mI0379/2y3Ws2eqfbbgUwGa1WvWCGy8+958u/mWW+3r1aute0KC+fv62ZbNm+TzAAeABYk038wV/Id5wCIBkJR5xecDawCJjOXy5cv1GgAkyjLmHVCUcQI0AkqZO/gh85wFDMaa7aeUhcju3Vu+yevYdsz7gSF8keATAzgffJTPBfTxuva2NilFX3zxj4LSwD/ij6vy5fyZZ66yjDmDKtNpLlStcwXGMKfxJc4NiILClHMEZjJnmTuUCeD9ACZUWMwVFwQBh5jzvM5VPPM35i+wAgUu/uACSfwbW3N+6zeu17ZVYOFvf/tbgY+f//wXsjO1gfF7lKJAfOrKYm9AKyo7xubw4UOay3zze1RsjDfxCYgDLMXnAEDMRSAEcJm/xcV3s7fenS/Yij8dPlxkWVk9Bd7xwbq6emvrMMvt3VP+DYjTopS/v3x42LDBFh0ZaocO5tl1182zFStXCRDRtCgmNk7z0NfHzwqPHLVjpaU2bvx4W7duvRSqqEeBaaGhwbZxw3rB3fyCY9Y7s4fAZHhoqKCoyqC0tnJjsXfnvy+Y/6eXXrGtW/dYUIivBYcx9/wUA6eee67NnjXDnn7yCZs+baqtXLHcJowfLxuce9551tDYaNu277DR+OqGjZpj/foO1HhHRUXYqNEj7fxZMywnJ1sLZsSBAH8/Q83Z1eEAIJrMRUVG2/z579sXX3xpWdm5qsPKOKM0x+4hIcECfIwJ5S8WLPhUau/WtlbVT2YMsB8xhrhAAzdsCpijtADqN/yFZl8snvEzfw8KDNZYEmu539F4b+KkSYJwzAmU3dwvOA6/w9+YE/g0Pu/WUWYc2a3BoguKSd5H3KJ2beGRfMvMTJcCmUZP3JdQLDLuzU3NiofUZ6XkA37C/RVlJQuNxGs+h27vTc1NgpcslPC5/fv11/Uzd4h3QDnqulKihbmDn7NDgLnCPOLY7kKRqy4n/rA4w/zh2rAj9ZKJCdu2bf+mPA5qZWIRPskx7rrzVzZoUI7mGH5PfOA1zIdLLr5Qi6Kct1uWgHsK95pPPvlYtUOx/fvvvy9IzMIkzzLU4ESRym4K7p/EJ17DMwExi2/GkHMHWjLHGTNswTm5O0f4GT9h8ZPr4Pz4He/hWQSFLtfJ/RC4zN+JrcRL/s3J7q33Ev9cEEqM4tpcO7sLlnyuq2R3mkL1sQWffaaF2Kefflr2B2xTtx0oitqW8ixAUdVrbm2V7TrO7BLi+ZBzBYqe3YHehaD8q7rYZ0FRd/s8Y8xiB+MI9PTxpjGZn1Tg1BQFiqIU9fMP/G+hqCNS9bLnn3nKwwP+d1IOz6d4LOCxwD+pBTxB8J90YDyn5bGAxwL/Oxb4W1DUiwZK1mkB/j5SirpQNDMjXQoboCjb52GYwEe3pijdfNvP1AsFiurhVcdy6lY5u+xZ/f9z/VBtqfJxuia726f4l4d6QOcHHyyxjIxu6nJKwvSnP71kO3fstEsvvcypMRkWpoSd5AFV3t69+6TA4IGcxgiom0gIL7v0cnv99Tds1+491tTClu4wJezAxaSkHqpVSYKDIrNHYneLjIiwA3n7LalHD0FBkgiUMuvXr7NJkycIqvzwhz/UObj1L1GL0YkVBQeJAMkCXVhRU5CYkqTwd+qAAgGBNNQdcxVbbDkEYACF+D3dXVGeAaY4N95/1VXfsd07dllzY5P17NVL23E5jx07d6iZAQonmklgKyCJr5+f1Dmz58yRcoU6qdSNra2p0XF5P9vfSIJRHwJYUI4BTAG7JJQkz0Anzm3d2nWCy9QCBKgKRq5bK+CDigcoevkVczV2AwcOkkPT7Zx6iUAtEuT2tk6Lj4uXsuj48Qrr1SvVUR6FOHUHSdQADEB0kj7gGzCAZB8V1sUXXmg7tm/TdaG+A+rcfvvtAq+cP+OB/QFbJKqMi7s9c9euI/bhRy9J0YXyDEUnW/9JksqOV9iKlV8LopSWHrfy8mptTW9qbpHqClUbW2SbG5uVdMVEkpB1SbVF92EgJTYH0lKHNL1XpsDqm2++Y9OnTZc/Nre1WlBoiIWFO6rYzo4OnQtNjXg/ACArM8P279tnJ2pPWlRkqGxDoghkmD37fEtOSbL33psvn0d1ybb8Dz/4SGMONKR5E/PJUQ2eUg1ettECKxKTk23JV8ulvAsLDbaWpkaLigizqsoqGzWSbs8+aiKGUhRFZnBIsB08dNiGDhtuZcePq+s03Y+pocqCBD6Fogv/5nrYIgrwJGkHCOJjJNUAQ86f/2ZxA8AH1CbRBgQyh90mH6iTeD8QYvx4B7gCPEmiqVlJPbkBZxSyXCdQwVVl4WMAfGAqcwbQQBxClc03fs/W5ueff05zhXMnhjEH8SeAAnUWUThiLyAnAIxYAfCmPh9zwlVxAzEAIMBSFHJc+wsvvCA/ZGw4F8YO0AScABTjz1q4OHNNnCNzELgDKMMebG/nePgytgHuAKRYSPn1b3+ta2bcH374YfnBtddep/jAVmqgA1AUv77jjh8JRDOnKCfCNQLgWPxwG1/x2S6I4HXYgmukrixgHUjF+GHjG793ky1YtNh69crQ+XB+XDtwmpgFjGb8gCpAU86dOMK2YVSQY8aMtJAgP6s7UaNt2ABH1GeffLpA6n+gkX9AoOYj/wK/Xn/jTaktaYzDfSEpKdEiwsMEmzZu2GAzZ0y1W2+5yfbs2mUP3P+AdjPE4+tJSfbTO+/WQhgNnA4cooFYvOJ/U3OjNdS32bTzxtkN8661e+660y695GKVrCDmE+8nTJxoAwYOUskV4NipepSXwfbG62/an15+13JzkrVVmjqpQNbLL79M9ZBbW5q1cNDV2SXfYkEtNgZVfIKUpvUNLbqPsYuCr3vuuUfN8ebOvUIAHViISpT4SG1qxo9t+YwL43OipkaxjZiGuhL7Ep/wZ+Y1QFRlWIJC9F5qcOK3jDkLYDl9cjT/7r//1zZ+vLMNG1/nXz7f9WkgJH7MMbC706QuWteB/1E+BLV8Tm627d69084771yLjXPq2nI/AfYDNlk8wi9RXXJvy83prQVVAB7xnWPiM8w5mu0dKz0mwM79iH/xAeZedVW1tm2zU4Xz4V5BfMfvODd3ezzvA3ASe5hD+C33YuIyzwuAa+YIJRmY/9j0qaeePlM/NUEAkrHDL6mZzf2ca0HpSgyrP33KXn/9bRs7drhAslO6Y5LmCuOGbVSeoaxM5Q8YN+An8555UHikSPdN4hrwGDDMcwd2Zs4Qp1joZQxZ8MR/OAfmGPbAhsQ3rpHPZ9HUuZ4dzvNLjx6KE3w+38xzbIKNeR4KDgxS3OV9fB7HIE4xd/ERoCzPTJw3SlRiqluqBSi6dds21XZ1n22IczQ+evW113SdKEVpWoXtWVTgXqzanl1d5m1eej6jBv1/BkX1mjNKUReMur9zoSjvZ/eGr6+/lKIcFSjK9vl16/+LmqJnKUU9UPR/J8/wfIrHAh4L/PNbwANF//nHyHOGHgt4LPAPtMDfgqJnK0WpKcr2eZSiKDzYlERS4tSI6jyjRgk0Xx8fa+9oExTl4ZVtuWdDUWeLvHNRKE3c+qHuA+/ZW+j5Gw/5AIn33ltoGRmJAouoml555VXbsX2HzZlzgR6uSRJ4+CYhoM4d22t5oAcu0OSHpI7EtFfPdIuP72YLFy22/TQjyMlR0rFq5Uol13UnapVMHDhUbBk9EwROqiorbPKkSUqo2FqHUoPal3TjRdWFEgzIQFLFawAUQE+SPWwACEEdct999ymxINGmEdPChZ8peSFJAugBEFDbobIgacUmgBlUGCR8JFmAD5Ij3rN5wyZrb2u3tJ5pghc0e+DYqA+ppUcNtvhuCVLWkNiwDZREi/ejYmJ7dmFBgbY4AzYAWahIgGoka3w25w4ocaEox+IcUQ9WVlSp+yzbFqkfSgMpzhFlGt2M2VpHvUOSa5SwIaFOeQOSvksuudTKjh1XEk6iR3dkkkJgO2Pu4+stuMaYlZSUy1+mTBkrlVRNTbWgRVZGhtR+QC+AFEm10+V6n/7li2QbYOo0avpI44Odv/pqmf3q/vuUeAEM6WTc1tahba5t7Z22P++AHS0+ZkuWLLVT9SRfZmEhQWowAfhrb281X+8Oa2l2OrMPHDRAyThNibgeFFSqR1hdYzHRsersvHXrdsvO6q3PO0ZTmuAgqbUAGzTniogIs3FjxygBxQbNTY2Cd4D6CilPQ+VPJJcjR420zxZ+atOnT3Xqu23YINBMR/qS4mNqWMMYLF2+3pK6R9sVl88VDCMRBOz5BwbYqcYmzd2W5jZ2M9rgfpmW0C3OZs2cLhXVM08/qZp/27Zvtz59+9rizz+3G278nu3es9fiYmPNq6vLVq5YoZIMAHR8xdmOigr3fM0V7A0swAfwfZJvrg3ogt8BAAGQ6tCckiLVFfZgvLAfwJXmJPgVjU7wTT6HmsI0WsrMyhJERc3o1h0lOUctBTRgbgMB3PIZ+BjbT1nsoE7ws88+I3hD7ACwMIbMIXwcuMg5cXzOATBBnOG8iBFsqefagS1cH+fN/AIoADNRkqKCdevlchxXDc5iAQpwxg0oyrhiJ+Y18w7YAVwBWnEM7AWkwB4cG3XXmnVrBIoAnsRIACugClvOnj1HAGzK5CnyA0pDuE2ONmzYaNU1NXb33XfJLo89+UfLyUpSfHrkkUc0dsAnYBL1nImjHIu4y3nS9K2y8oRlZGfq85h7gBlszWcwhsxbrpX4y9wn/hDP8QGAVFBQgJWXldmkSWM0H1CJFpcck9oROExNXxbNdu3Nt8SEaBusust5VnDkmCUmxAkkVlSdsKTudMn2spbmRrty7hV24w3z7Plnn7WPz8z186ZOtdj4eNUXfO31Nyy/4IgWc2h01tzaanUnT1hzk9kPvn+dfefKK+zen//coiIjbNTIEXaksEAAmwZLk6eco3qizDGgKFDrvnt/qRhTe6LGrrrqStu2dbMdOJAnn0IBydwNCgi0k3Unzcu85C+AJ5pe5ecX2uo166W0xVcpnYGtAO/U53z22WdlN9TxTrfvBL0XP8CW3FuAeixsMSe4xwLRUaYTo7hGXgeIZDw4Rk11raAWYH3seGowb7QnnnzS9h8ssdioAKvJaWNgAAAgAElEQVQ+0WKjR/TT8fgc1IRuzWViGuMM/KYMCHHktttusb59+iiWsqAzbfp59vjjjwoM5vbJ0fmyOMCcGTN6jNS/bD2/6aabpdyOjopUXOuR1EPQHP8C0jEXiYHEktCQUDWYwh/dJkIu/O2VnqGYwFwhrmAvgCE+yvUCADme26iPuMSx+Ze5iP24JsopcM3E9TvvvEvQlHHm+pctXWODBuVaYmKPMzWzA1WagDlK0yvqjePzLvxk4dDPz9e2b98mO7OQlXdgv86FmqIsPnI/P6b6r806X2In84Lt89ibWEPsAmgCX/k7C57MKexJLHRBMouW3M+xCTGBLxYvmGPcq3mO4BqJWdw3sA3HAwKHh4bpXolPYD/mK7GDecz9E7/h2vjins29F4DK8bFBfkGB4DQxg1rNxFUUnM+/8IK98cZb1rd/Hz2v4ZcnT51yYsKZBXF3J9GfF8pZLP/LtJz7xNmNljgP92dqiqqR5xkoSqOlzi4vQdF9+w6qWRs1Rv+77fNqPW9e9tzTT3p4wD8wz/Ac2mMBjwX++S3gCYL//GPkOUOPBTwW+Ada4G9BUWqKdna0SSna2d6iRktAUWfrdYe2Mjor/3Ta9ZF6TM2UvLqsq6NTD8E0rCC5cWuKOg++bnMlp6aoakx9oyJ1mzE5SgHei+rgnXc+tvT0Hvazn/1M4AK1Jx19gaIkEigYeWAHsgBFUcW4dSVJEnnIByiGBIfaueeeZ489/oTt2LXLcvv00fu/XLrK4mJCVWcT5RrKjZze2ZaWmmr79u7RdQE9UFIAekgoBw0eaKtWrRRMpOYf10tyRfJLokYCyRcJC4kEoIzEggQT4EDixDkBUkjoSFoAPiSM/EsyQ1LHa1FHosJE8UGCQjK1Y+s2JS0kv9t37FDyRzLLtjWORXOP1LQ0nTNbUjkfgDAJJ0XoEhLi7VhJiY7L9bpbERlLrpFzIlEnQSPxcuEMiRiJJfW8SMQAKxxXTZt65+h6STCpxeY2SwD+nKirsyNFR6ym5qQNHzbESo4eU/KJS6CWocMyX+oq20rjKmp5nhS0Yosm13nBBXNUt/Dyyy4VtGD7/L333islLbZnLOh4Sx1HNfPYtEmwFfthZ14DiP3TSy+quzRKRM4RhVVzU4uFhobbqdMN9scX/yRlaF7eQaMsIAlsaFi4VKIk9o2N9RYeGmDdE+J0rtNnTBNAY6trcTENNAZIMQucoHwDQAJ1GMePi423k6gXC4qtZ1qi7EpTo9OnmywzI0Xvxf4sKLD99mTdCSvIz1fCSiIIbGhtb7Hhw4dYYhJKPx8ly3379LO6upOWldVbW43Hj5uoxQEUY7fccqu98/Z8bftlXtU3NliHUkYTYEbYPePcseo6TwMRIAwq0LFjx1gpKiMfHzVmmTFzpsoIoPBhji//6iuBHBRN2Jm5zFwERLNFG0USP6M+4m9S+Xh7C3wxH1hUIMkHYpDIA2yB2/w3c4p6pS4U5fqZ4wB7oGjR0aNSepPQM6dQOuLjwBOAAH7J3AE6ARdJ+gEVwMjTp05ZfFyc3XXXnYJ+nAu2BUIARdnCDOwkNuB/1AIEunJ8lHRAjjfeeEOQkr8xr4GbQFLGB/jxxhvv2eTJYxQ3eB9zFeDC1vfHHntM54F/AiWANCwuoMpkgYK5iJ2AL3wGcx4oCkAmxgF38g46Dabuuutu2Zo5QFd0pw5kp5S448aOU+kHYiKgDTvjyxdceKGOz7ZWyn0wD7ADc53xYJHGKQFBPd8qXQPjAnwGkHKMxKRk+TYwh3HEvvv2HbI+fbJ0vnWnmi081F9xDMDB34E02BcoWllRpoZCfM7UqdO0eMXcBI4C+oHqvn7+KodSdPS4BQf76WfmMfOBGsTsRKCuI7VJr/7OVTZq5HD77a9/bcVHj+o6gKJBISHqPL9y1de2afNW27//oLb2R8eGq+ZjY0OrXffduXbbzTfZyy+9aJs3bbRzz5liu3fukv80tTRb7Yk6u2LuXMFAapSy7X3Z0q8UN0aMHKbSK1+vXGnt7W3aOs5C2agRI1QWo662TteO7Yn3zIHi4mMWEhqu5kv4F6UMjhw5atHREYJmgHy++VtZWakAHSDeiZOxqrWckor9K7SAwDGpo005ErbpY39U4cRMlPr4Md+ML+PM35997jkrLaNmc5A+hzFiLrEjwq2FzedxzsxhFhtQr6pT/BlV6RWXXy41f37+YcvKzrDy8jItpFAOBX8B9ONn/fr20wIZpUfY5cCCASpfYiUqT2I1YJDzA6LhcywYcn8BzjG/WHgA4jHPjh4ttpzcPvL7q666SnOScgkstGBn7pMch7gAXCTeYCeOh12JR5Rd4J6N8pj5x3uoJcp1Mo9YRDtWckyQmd0nXDeLbFwDc5VFVNTRNFvkHJkrxBdU7Z8u+EQ1RZnzxAdqxfIZTzzxuBZN2bJfXl6h3RfUH+X5gEVNno+o1wpgZFGGMePaiBHEUtUTnz1bc4P7FvcKbOIu6HCNxAHmPvZgXAXuax0gzjUQt3g+SUrsoZiCXblnO2VYtsu/3AUq/If56zT/69L1Euv79x9gBw4etL79+kkRP2/ePMXdiMhI+dWLL75hw0b0t7vuukvnAhRVOaQzSlGgqHYEndke7z7mumCUf6UkPXO/4Ge32ZLTQd7LiSlnoKiZt3V0mlFTNC/vsG3ctMUDRf+BuYPn0B4LeCzwr2UBDxT91xpPz9V4LOCxwN9pgf8pFKXRknW2WZ+c3tYzNclSkmm64Wxd8lKTJQdyqqkE2+B9vdVoSd1Gz0BRXv/nTqPO6/38nJqhLjhzH4jdh18SNFQmQNHXX3/fevXqLijKQ/ubb76ljrbTp88Q5GPLNA/3JFVsF0Whh2KLc6ivbxA8UDOiyefY9u07bMXKtdYzPVWKKZIvfz8/CwsLta5OZ3sgSWP3hG7q0J63f58lJyUpUdy285D1y02zCjX+iLIDh49bTnaioAcJE8DWVUoBJrkWkhquDaDjJn7qTuznZ/n5JZaWliD4x/s5ZxIYEkrsAiQiseGYQCeSVDq5Z2SkWVFhkcWheGppscrKesvM7GEVlZUWGOQ0NaLLOyoXai+y7RN1E9fq2N5Xdd4ouZeVlSwABTBEUVJWhiIkSZ+NUgpboAxLTU20kpIyS09P0/XSAIUxdEEdSTlJjKs6Ialxm0XwmRWV9dazZzclR/sPlFi3mBA1agEwofbiOrEpyT/Z0rp1a5VIAj2A2tQZpcQB50XjoQnjx9rSL5do3M9ukIOqlgSVBI7rJXHER1TTrKNDNkYtM3r0KOvVq6cAEskr2/m7urysta3dPvzoE1vw2ULB3pqaE1J0AWSAuKmpaXby5AkLDfazbvGxVlCYbzNmTFe3aLa60hEb9SrbLulczzUWHSlW3c/vf/82W/LFUiurqJBStO7kSV0btUN5L7AadQ1J67q1a6S8Pl5WagP691fyDNDgGrbt2GqTz5moxJwkH4UryTsNrFB+UmONz25qbNHns0V53748O3jgkBYLysqP07TXAgLY3tthIcGBds1VV1pTY73+OzExwRZ+tkAQbn9enrbvbtq8WSUR6JrMAxSLIF8tXSaASFLPvMFn3bq7wC/gPkAC+zIXmQ8k4EB4gBNjBQjktcwH5goAjmQcv8IOvEY1a/ftExAFmKJ8PF5ervIDQBfmBkky8cLpvt4lNRXvY1HA3T4PXAKctFHjLiBANYGZs7wOX+EaAJUoRYGwnCs2BwbRwZrzw5eYF8AHF/ri38AZt4QAEBbwA4gAFnBM/I5voCiqTOojA0Dxf+Y7YBtQyvXis4BKAAqLNPgT1+Pag3F55bVXZLPf/e5RwVyOiS9jO8qHMJ+vufoabUdfsuRLnS/H4GfKINAI7f4H7tf1AY6Is/gGY+h2MXdBFGMHvHQbzVCGg5rAe3bv0RzFvq6SlPhFHGaeE/c4R+Ib18SxgVplx0stOipCKkMAMLYH2FM/NDMzSwso+/KO2IB+WVp8KygskHoUwM/nVFVVWmpysuYNC3Tlxyvtxz+6zbIy0+21V15R2QniLWVDCouKbOSoMWZe3rZ02XKrrWuyhIQoKUVZgKEESWL3bvbsU0/ahvVrbdnSJTZo4AAbNWKkoNvphnqp3Lsn9rALLrjQXnn1NY0RsQDgAwCkFMGKr5YLkmZlpeteMWvmTOuTm2vd4uK17R1Ihe8A7IGrW7bu0L3JjVOUUlm/foeFhvooJhAHib2UV8GewG78WjV5S4rNx9dLcwT/xQ8pKQHMi4qMkgIOezM3UPWxnZ57D4AOH17y5deUWrWU1AT5Hn7BHOI+wHuolcvnEEeJN/yeBTJ8lDhaUlxilRUVagxHOQTKBgQEog7usFGjRlp27ywdEz/CH3r17KWGe7NmnS/VJTsGevVMExRlPmIXQCNzF7/lszlfrgEgGxEeoVrVLHBwrSxMRcfESmlNeRliIPcF5hqLKPgIc5nf4V/uopkDVB1lKLsS+AxiJq9nfAC2gE3GlmtN6JagOA7AZM5zn3nvvfflV7NmzdTCCcDW3b7eu3e2xcTG6N513XXXCloTR5g37CgghjPHWbApLDxigwYOVCwkRhEHmeecK/bHJoBa/Fgxu6xMcwl/4T2MC/EAv8A/mPfERs6b+IX/8Hvu1diHRQLiMEpv/h4XE6u46zZaYtyxNe8jTuKnfC7xmPnL3MUGANm+fftJKUqpHuqGomQlTlG7/BmU2h9/bEkpybqXcf6n6+vlN3REU5NN5xHQqUHf1fUXz4Bu+SR3EY1nCuelTsMlPR+6TTu9vFRTlPu2C0UPHMjX4oePLxD2v2605FGK/p0Jg+flHgt4LPAvawEPFP2XHVrPhXks4LHA/8QCfwuKUlPUz5fqTx3W0lRvgwcOUPd5am2SiJJkAkVJLrTtHZWfOoK2SUUmFWh725nu8nSy73S2PHXRMZRaUs7DrvvA63Skd+om8ncSKh6IAZ5/+tOblpAQqbprPPi/8cabarR0332/1Ht+9atfKbHmoR+FHtsISeiAfAAtoAHJ35zZF9i99z1iwcG+lpKWpppzy1eus7BgX0HR2JhowQiSFrb3tba02NGiI9ouDHRBeUICxHY5ksHikgrLzXXAIefl1M1zICgKFNQofDU302jAXwCCh3q6nvM6oBbnzbeUtWwd9/FRgsOxSJYAEyQ+JIwkSiQoJDU1VVVSbZHw8jq6vgMnSIxPna5XrTSUsCSBqFt27NylMSGJLioqkyowLi5CkBm1IufgbCuMUhLFGJCc83uSP64b0EHixjUUHS0WwOBn97UkUiSOvEdq4o4Oi46KssOHga5xGn8SXew7asQo27x5i45LQk5SCgAdMKC/7AlUZYviyVMnBR22bt0iVSKAqk8u3e6LNDbYHdjEcbALcAfAisKO5JpvrosEmushMeYYffv20etJavEXkuPAgGDVeqP2YMGRIm1FByiXlJRaYo8kAVHGp6mpwUKD/S0yMtT2799nV1xxudRe+AUKJcbL2dq4XUq3k3WnbcOGTYICXHPp8XLr8va2U/rsCNW0ra09bRdfNFPKu9/97ndWWVEuhTJ+SPkG/IU5wfW+/OqrFhzqZ6lpqTpvEnegEmN+wRwg4w6BMWof8tnUnUSJty/voCUlJlpxWZkFB6HgY7HCVLP0+7fcLPVeakqSmtjk7d8v1dPmrTRscUoKfO+mm+1wfoHqB3Nuq1asVCMQ4BEJM+OLnVFeUkuURBwoQEKP+hWwxrGwDyUmqJ+L8smtnYff4D/4PgsBAARUlaig8X3mCEq2d9+db+s3bLCY2FiBUrbREgMo84Av8xnABQACcxb/5dxI3FETi0p1ddlHH32o33NMbAu8QGnmnhPnAiRguzsKZGAEqjaA7quvviof4zqBB5wzQIXjsZ0dMIASjPNmfjDvOBeanfFe/sbcJEYBboCojL1btgKoA1zlGlBwEc/wXxRkgKS169cKWABy+KJeL75F/ETZhv28vbwVhwDjbJOePXOSSl68O/898wvwtw0bNwms8M0Y7tlXYLHRwbIzv+Pc+VxiAjGGWOE0jIpSx3Maj/F37MT8Zb5zTsQxYi6/B/ryXv7lZ/wdWES9apSVvIdz9vX3d7aFR0cLejH/U1LT7ETdCSsprbbIiCA7darJunePs9OnT1lCfLzVnTihGFFVWW6J3RPs/l/dZyuXL7f5776rePnDO+6wjZs3W1V1rWri1p44qQWE0w0NFhYRIWU1NXVZvHvgl/fpnF5/7RUbOKC/oCsg56133rGx48arez2xgAY5Tu3LRLvxezdqbD7+6GM7UdtssbFB38DfqspKO3/mTBszerRqIR86dFBwMT4+TiUNdu/Zr4ULVP9ugzDmAbbCl1C741fEVOYUY4ivAMQnT5lsR4oKLDzCsTXHATZyLBYFnXGIUG1O4jOwlpiybdtuCwsLsvr6JvPxowaq/zfbrlH6NzY2W3Or2d133q7x5NhOB/vT35SHwCe2b9tqVRWVavZEkyjunfUNp6xfvz5S/Pfpmys/5V4KpJs4YaItWrTYpkw5xwYMGChlcVpqippHoYzFd7E1sQ2IiqKTuI2vcF6A3tCwUKusqLT4bvGClCz88YWyk8/i/g6Ac+cW/sN84xz4POY9/ksschrUdSge8XwA3OY18+e/Z7feeqtqn9LgLTsrWyprdggw77E/iwrtHR2aB8A+7vWRUZGKlZw/zQGxGU2XUDNTaoc5wn2HuICanLIvvH/a1KlSYQJyUUBzzwAOU0aDOcGcJNa4neGZU8Q7FvWIJ/w3/sG9j9jAeAItsQPPBu74cc3EDCAp8Yr39UxNU2zmvLg/Yi+3RAm2ZCEHu+BL2InP5vpQqxJDUH+yMPXTn95t9977M6nAUZ7/4Y9/tE8+WWA909NUNkh1iymrRGMlXx8HanZ06pz/Goqe/dzK687+chtxCpJ6OXCVZpkB/tQg91KJjNOnG23duk2Wd+DQ3+w+76kp+j/JEjyv8VjAY4F/Bwt4oOi/wyh7rtFjAY8F/ksL/D1QlEZL/xkUZeWfZgnfbIUChHa2swdaD60kmzwMi7ycWelHFcgDv7uV11UGnK0YPbu+FKqcl156w5KTuwmK8jBNgwqUjikpqdqqS9L44otvWWxssJKY2toT+ny2mQKHak+02ORJIywzI0sqU7aTh6KAOHVKahGn4L+X+fo4hf8BG0GBAZaRnm47d+ywfn37KEFDBYcajG3SJKAoQgBrJHIAHQAGMIbkhqSHZIbkhS3xQAaSSxLgsePGqmMvnwN0oaaaCz1IilGykIyQfJMEA2p4HWBs/4EyG9AvRVvK6QKOimbn7t06L8AVn8f21kOHi6xv3xyB0sioaAGAk6fp+O5jba0dFuDvbVlZmbZ9+0GbMGGooAXHJ4kh0WfcuGaOxzmTSLmqFIA2isqQ0FBLTkmWYoxxAGBzHmynrKurtdqaWhsxfLgSVq4VG6Gwefqpp7XVs7GhQdfKmAJiSNqmT58meEAjKrZWsn0U9TFKUc6FJBKYcv286+zaa6+V+hIAQoLnwnTGBhhAooi6CBuSDKIyAioDX7Gfo85p0FZ/B2IHWktru23eslVb8ACZXrSF8PK2hO49zjThalQjosSEGAsM9FWSTXMVYAAJcEL3bhYeFq56i/gpoGHEcFRnqywzM1uAetnyFRYQHKwt4MCAmOhonRMlG1DXsu0UMJPTu7f179fXNm/apPHHLqgvV69dbQs/X26ZmYlSiHL9bE/t0SPZTp08rWsC9F5//Q32wP0PCZCwlZ9GNXWn61UfOCYu2qqqK62ro13duy+efY6VFBcJlkdHR6o8AQrCI0eLBAyPFpfYzFmz7HBBgbU0tQh2793tbOlGxYm6yIV8JPJukxNUpMxFYLGr+sGPGKPXXnvH5s69WFCU63abbrjNY4CVgEGgIXYGWuKTbF+urqm1nr3+D3vvAZ1XeeXrb/Xeq2WrWbZkuRe5d2Ns0wwYMIQOAQKhJVzCkBCSkFCSSUIHAyGh926MK+69d8u2XNV77/Wu53d8PP7f/9xkZnLXrAn5tJYRkr7vfO95y37Pft7f3jtdoAIHGqUm64t1hEKMtcr483cAoas85VrkCqYCPdWjsTX8DjsAhAIMMJcBoPzNzREKzGCdA0dY58AL3sf90U7WD/8A+oTefvvtOps7d45+x9xkfgMWgBAAGD7DLSwFwKAPULrxufQVbefeAZK0n3tnDtA+1F0+fj66JkVPUJ8Cg9588y3NBUKnASSBAYGWl3dMMA8gyWejJl28ZKm1dXYKdJWUVFmvXjFa7yVldTYgM+VsFW/AFKG8qOxd5T52ifUAjAC6M3/pY2AZr6H/WWOlFdUWHeHkwWWsub+nnnpK4cHkyly16lupjen3hMREq6issOyBA3VgUl1bYyQgjI6JVmEv7ru4uETqP2wUB0U7t2+X3QYylpUWy15PnDDOOtvbbeuWLQIy5DWmoNLqNetUNb6yqsY2bNppsbHhVlZZb/37pdrpU6eNM76f//THNnHCePv5Iz+1wQMHSoXOOMfFJyglSUBgkP3lL29bWnqq1uG06VPt2WefFbR/5+13LCE+3vKOl1p6aqyA9+aNm3TY4efrY/fee4+NHDlCEQaoKtmT4uIT7YsvvjyryGTucpizYsW3dvR4iSUnRSq/NGPN/ob9Zuw4QOqT3Mcamxt0WMRe6hSwoqhchOyj1uvpfB2EfPjBh0pZEhDAwV+YACnrLKO/c4jhHuaxT7jwE3Uhdpx1eiSvQM8QSYmRAnS8Hju+fcsWJ8VHU6MOhYKCA6y9vVV7Sp9kp0iVq6ROSU5RHnBy3TqFtPapqBy2nQMI9hvWBnOFtcy+zefkHsq15pbmf4ve6NVLNgbw6+3jq30D2Em6Cuwi65d1ANjkddgB1hIHDagvWc/OIViEnlsoUIXNZ6299tpr9vXXi5RTd/HiJZrHUyZPUbqdzz//QmtVqWfMywkHDwiwltYW5bFsaTNLjA9RvzKGpH5hvweK7t+/Tzm3WavsYSjOm5uarVW5Vido7WArWQe0CxDJ/MbWoCzl4IV9D0DK9Tlo4n4ZH+6XdcXY8z76jpzD2E8OkrSmS0pkk1DDs3Y4OOL/ySmKLWNN0ffMGe6RvmDdM0Z8Bp9J2xhz7JRj76bbjPPOk7L7vvvuU7El7JmbUxTI3S+zvw6SAK5uuLuPn69zWN7RqQPs/zN83j0g5/u51efd6KGzD7MoRDmcbGs7C0WpNt/U1GqbNm0TFP1bOUU9UNTjHHl6wNMDnh5wesADRT0zwdMDnh74p+6BvwVFravT/P18pBQFio4aMdz69U2VUhS1J8VZSJzvpHg6kx+qm6xRTngUD79U4HXyyTmh9TzcoizFQQDcuBXnefDm9ec+/KpQU1eX8tv9+c8fKPSaaqY8LL/00suqlI2TyMM4D/aPPPKYISIYOHCA7d172Pr0iZezcPRovo0dO1zQ5vixE8q9Rj7McRMm2MFDhwRb6uscNaIKEAUGykG4dO4lUnJ8s+hrGznCycvGwz5KL8DE9OnTzobDnVsdGscfFRyKChwkQmgXLFigMD/gBtAURdiu3TsVBorzgsPD56IWAQKjbsExQRFCgRe+KzdXXZ1gDI7RiRNOwQgcI5QypBI4eChXfevj66cCEihc3n3vA10LdZePIEStnPPmlh678vLZcoy5H9Q5OJD0Lw4ZTimQ0i0+A/hB6UJqAsKWO7q7BaDJF4ujCYxB3Uh7CItsauy2wYP6qmgJgAonCKcQRSGK4iGDhkpt5ELfiMhwOdLMF3JZ4rylpqYoxB3HknbRJhw55lBGv76q1szraTfAB9WMW20YkOBW58XxRvnCZ+MIE4ZP6O7tt9+u+ycNQFNTizU3tyhcF1Xtps1bra6uQflAC4qqLCI8SA40X+QRDfT3spSUJM3hlJQ+qrpMFebGpkbBJoo3AecXLlwkeNTY0Gz+/oEKwX33/Q8tPCrKTpw8KXhFfkuAKvOP+2Q+zzxvhtZMUWGBHdi/X78DOuHADhoyyJ5/6QUrLmmy8DAThAeazDzvfPvkk081xjk5owXMXn31Dc4uLCoqQkCCthSXFFtoeIjVN9RJEUeRmAd+dJ95k/Wtu1OFYhZ/s0iwr6CoUKCF1AwTJ09WNfrW5laLjoq2jz/8SAcVwHBgDSCBAwBgNUAPdSg/M0/pEyAG7WdtoCZFgYn6l3Bat1APjjv3CmhFLYfDDaggdQRqJlRUr7/+Z1u/YZedN3OC1gS/B3ADAFjnDlQ/ILgC2GHMcexRirKO2lpbFUK/bdvWs1XjUUMxd93wf0Am9ghIQJg7wJKxAjDQPnIHAwwBCUA/ACnv533k70QtRluAtYQtA1UBftgPVKFuQRngPfPzmWeeUSoC4D3rn79zHQAbajvsIwAIxR82YefunZq75E8GTNBfr7zyqsAFAJy2x8bESs0JoMcGYNc4MEH1OOeii3Towtqlb2vr2y081FdjyBxkrhG6zdi7Sjz6lH4GGiX3SRVg4++sGw4FsAGMx8n8Isvql65r0++uTWWd8jNpMoCZQCvamdEvQ4cXvZKSNG7pfftabV2twnHpR963e88ezSf+zlgsXbzYAv0DLDIywoKDUJ11W97R45aW0ku5eIHZo3JyrKyiwlGN9ZgdzTtu+fkFVlZRZ0Eh/oKeeUePWG1ts82fd4Hd9v1b7fHfPGYtTU0CrozNnAsusCXLliqHJZAROMq6oJgQ9ujJJ56yw4eP27Ch2Wqrj7ev7MyxvKMWFhoqKPrQQw/aiBHDbcOG9VKYcs+9kvqoeBR96xQParC0tHQBL5Sy9H91db1NmTJRa4W2xMTEaj+prqmx9s5WgT32QOY38JvvtJGvU6dIURCuz2LNO2vPKUqIjTx6LE/5QBkzrsk62b33iOaA9oDaVhs8sK/mNGrNk6fLLCzEAdyMx9JvvrH806XW2WM2/4o5Fhcfo7Qb9eEdkr0AACAASURBVPV1NmEiUQDbtKaZo9iK99//wK699joVWGSOUCQKxTCHYkDChsYGzROeJEbljJI9If8lh36ZWZlal679BmgRPu8WN2PtsM54XmCPYj0wn7gPrumGpzP32C+Y4yhFnRBxJ8oAiE6OXIoGLV++Qu/38faxzMwsW7du/ZlUPM3qc/ZRKq17eXvpHvkHvMZ2UQiQz+GQlT1py5bNUtNyn6xj0i0E+AfY+TNn2vdvvVWHlkBRbArf6WvGmza7MBO7g93kuhwQ0G5+x2ey7pkrrHueQzjA4PccRLqpK/g9h7eugp75SxEwxpw14OY9BoQCZDmgcotK0jfcF69VWpeNG23y5CmWX1BgzS0tsv8/+clPZAtJK0D4/J/+9K5NnDxKz2uAXjSfUoT7+52ForSNaAP3UPzcvKHMWf5+LiQ99/mw+8zfSYHhKkWBoi0t7bZ583Y7lHvEjOJLfyV83gNF/6ndH8/Ne3rA0wPn9IAHinqmg6cHPD3wT90D/xko2tHWfBaK9umddLbQElAUFSgPsU4tT/7TcxaKEl53LhTlwRZngQdeHOl/L5G+LnEmsT7/DxR97TWgaKxCZIFrOP97dqMAPF8KBsLFCJHNzT1mM2dOU341nBAcDNQDd9xxm/5/w/qNciwbGpvs9h/8wPKOHROQpEJwVlZ/5egkzAzlCjnPyAv31Zdf2ICsLDnZwE2AD+oMwsWAGxSDwbkHMABoH3vsMRUeABbgrABGKEaAs4XTzHtvuulGW79+nULDgSSE2uI04OwDAwGFOG4ohQgvxMF0lR4AUvKVrVy5QkAAZwrl17x5V9jhw0cE9VAjLljwio2fMNHWrFmrYitUoge6Un0ah6epsV6h2UBPgAmgBYcLJ522o7wBMjFGOFqEJRN2zlgDCA4dOWoZ/frJsaVt5PEjbxoA89TJEktLTVTOudCQYDlwOFonThxXWOGnn3xqEWERlnckTw4XTmVGRl993tRpU5T3jHsj7NRxbAOklqKNFIbJysq0yKhwW7p0icaBv3H9Bx54QGGPbvEr7gfYANCmDUBeN8SX0GnGkjlJcRLUb0BMlKI7d+2W2uT48RN28kShlKExcXECTJwEZGSkW0tznQ0ZnC3VG1WnMzP7WWlZqVImoLBhLKZOmaZUD599ttgy+qbI6X7kkUdt1Zq1dvzUKSsoLNJ8Dg4KkmqK/J7AaeYMhUiKCgsFVxITEqQ4dBWKV86/yrZu32ZffPWVNTR0WlRUkHl7OflcqThNOD1QvLCQ8fMS2GCORkVGS1X4+RefW0dXh3V3d1qvhAQryD9tN91wrXV2tFl9XY2NGT1aSjlAL/AEIEO6hMlTp6jQUmd7p/VK7GUrli2XkkkgKz1dTjlznJBWQCewBZjB59M2Dj8ASYBSQCCqLgoYcRAAOHXDswGXgE3WE6pKQAyhsDjY9A8Ku+07dtjl8+Y5ORbz88/OAxx+1Fc478wNAALOPr8DlgAbyUVJvtbVq1dpfqOCpt18PmCC+cN73LBU1FfAWNoPQGQsWBN8FoAXe4YqDggCPEAN6VRZD9L8ArjyHv5G/7PGmXu0kS/WD33A31h/zFvaxO8AUPQFa5LXsXZ53ZZtW9TPhFUDuZjfzz//gmwnNg5QXFVJzuRmS0/vq/6jLahIgaKBISHKlQlM4V4pugIgY72xZni/W6gKu4TdYR3t3H3IIsICrG9aXx0wMa8YWw6AXMWZW+menzXvoqJ0XaAO7QSUUf2bPLxA55DQEOXX5TCGytKkhQC+06+ML3AUJSm2jnGMi42zI4dPWmxUiPIjB/j7SuXP/J08caLSnfB5p/PzraOrS9WoSfcSERltR/LyLTYm3IJCHcWjr4+XlZXV2KhhWfboIz+z06dOKDz8yOHDsk0333KLHczN1YETBxqrVq/W7wkR56ClsqJOBZIAoAA9wCPXDQsNUYg4FcpvvPEGmz59qm3fvs3S0lIUfk3OQ+4PkIkKlnnY0d5hW7Zstfr6Btu2ba/mBhESqBVZW04BomblrSyrKLWWFieXNXaLL+VtNC9BcEAXti4o0ElFwe/pP+zCyVOnLDwizAKDgrSv0V7Ghj7jkBAgiS1m/Pgd48585jXMr9aWZkuMi1P4PBEP2ImOzja75JKLlE4EFS3rgvEE0KGc/+qrhXbJJXPt6NE87c3k7Mbm8RncW093j/Xr30+fi/3ki72ZfYf5xHMAzxLcA2C/qblF9gXbgsqT/RVbA2TkcIF1xN9Yc9gNgDr9x7xmrjY3NwkocnjE/VPoiEOve++915YsWao2btq4SakJWD/cO/0YGxsnlSoAsLzCSRnBXs1+SVoHJwqhRocv5503QwcvHJRwcMX7Ofw7euSI5gu5zHl24bAEWwccZ82zz9EmnkOwRQBO7A57rxs+z7pljLFX2C2uz3uwKYwVEBR7he1gHGgfQJwDLFWl9/VTu7AvrHvmEfso9hX7g83jMIr7435c2wXYJU/tmrVrLS4+3p5//nl78MEHNU6sXarPv/76u5YzZoiUorQNKMrYkbJDUUDdPbIBToSO88995jsXfp77t3OfCYGi/K21rd0CAoKss7PbgKKodoGiBw8dVnG1vwZFyU/Mmnj5hec8POCf2hPy3LynBzw94DGCnjng6QFPD/xT98DfC0V5pnSrzwtkOsf6+J4EHOthmvA6p7o8ley7zuYUdcLkHPjpvM0Bq3y5oJT34UDjJLz88huWnBwrNQfwhDDRbVu32SOP/FxOEFAERxVQMWbMWKmneLjGWaFoAk49TlV1VY1UMxTNmDp9uh3Ny5PSC6Xo0KFDLCQ46GxhlPi4WBXKoOANSj6gG/kqARI4KwADQCwAE8cDZw5oASh1K/ji9PIPCIRzg0IG52LMmNFSOba1t+m1AAecTxRihKfh+NB2lDIo6YAWOD28H6eEcMWtWzedKUzUx5YtXyGlKPkwCW1PT8+wZ559Ts40yqGhw4bb/v1UEJ5la9ets5XfrrDyMirSZskhAtjgvKBOAezQFteBxFkCmODccp84YqPHjLUvFi60sPAIa+9os5joGGtsaFD/ATryyaMWEmrpaak2bOgQOZ84aqhoyP23d/ceu+CCi6ylqVmKHBw8PvfY8Twp7sjLhjpv7FjHkQWkE6bpViNuaW22AQMybc+e3WorTjP3wZi4udCYW8wBrs38QGXEWOPw4/gDxFDpElLO3EPFSUoHlGD5BUUqtgSAIP9fXV2zqj2Tv5U+iIwMt4z0ZGuor1HoPOH8VGw/eOiArg28ZO5GRlDEJN/ef/9DS01JtzVrd9jvfvtL6zZve+PttwUa6RcUMyiXSDfBfMDRBZAm9epl8y6/TNW2aT9jQVhoQFCgdXR125tvf2qkZouICFVOQcBeZUWN+gaAC5AiR+Cg7AzNnaioaI3jtu3bramlSQrSAIqMhQbbrJkzrLamypqb6qXU/fqrr+yq+Vfavv37FZa7a/dumzZjhqqDA0X7ZfSzLz77XHk/mZ/AFWAajj/rDQfbVTIxl1m3tAHnHLU0KkTWCocCqC7dCud79+4VKKCfAaeEkLIu+Jk5yt8ALGvXoRQdJ6iEreAww80hiMONw+8WaMJGnDpVZZdfPlNtInQ+KjLSPv74I9kkIAFghjagxAYGEMZOm1n3KDYpjET/olRGTQXQ5TOZn6xN9yADkIPaj/WuNBxBQWer02M3AJnYEaAon8UXc54+4HPpNyAU/YRqlHkEdGQsAR38HQB79NhRAQ0gHH8DpADgAbLkbWQs/P38BXpIpQC4BiSQciQiMsq+Xb3GfvTjB2R7uGZLW4+qxaNMxWax/hg3+oTrA4ixcZWVKD/9bOSIHBXcYUyBNo4S3Mk9SJ8BUiqqay0+JkqwB2DDfeUeybP01GSp5AGafEZJaZnFJ8Qpxy7QK/fIUfP1dYr1tZCPOchRULsAqr6u3ijxRxEjIFRdfZsFB5jdd++dNm3KFKWjYI6hxA4ICrKly1ZYYVG5xcRGW1FJtcXFRlhCUm/ZYsLumxrqrVdCvP3msV9Z76REKd7/5aGfWElZk82eNdGyBmTbcy+8btdff4WNGTvO/vjHP1p5RaklJ/dRYTP6lMJd+/cdkHJTKQPGjjF/P1/LPXTApk2batdff63yIPdKStReFRkVowMM+po5BGBuqG8Q5F6/foO+M9eASVddNV82GqDIHCIcu9u6rKGpwTo7nH2VSAC+WA9AVYAhuTEZF67NgZCfrwOlKFpEpXDmPOMEKGQcsY3YSsbEPdQDqDmRBpGa5wDG9evWWlx0lE2fNtW+/PILu/ba79mx40dt7NjRigphLBlv5hwKQqgYIejkoAbKcpDoRJF0qO0cXLCHjB031rZu2WrTpk9Tu1gf5Ol1Dzk4eKE/sG1V1TVaLxzYsO8TncGaBGbyew5lAJPsl7SBdruFh5if7DHsFaNHj9G6Zn2jrMee0VY+nxymV1xxpX3ve9dqPnGYgSK/sKjYIqIiraOzS+NHIUnWAPubW1xMEQ4H9llLC3uDo5hlLNijDh08YMeOHlXO1+uuu1Y2k9zM7AWARNYyc4TDUGwM65Y9lHHgUIfnDmwb6woIymczNrSZ+cG+h41iHgJTgaH0BV/0CwA2wM9fB7nsjy6UZL7RN9gO7B+HqMwR5gfzgL7hOYq5RjE0FN3kQ6WgEraJw4sFr7xir732pg0emqXnNa4HLFV6BD8nXzyFOJUz/q9AUda6m0fUhaPuA7tbaIkUPn5+pG3oVE5Rqs8DRfcfOCRI6oGi/9QujufmPT3g6YH/YA94oOh/sKM8L/P0gKcHvps98J+Bov9e+DzaUJSiCo3/P6CoGz4P5HFyhTpQlIdr4I9TUOnfwqPcCqTnJtN3C3WgbHjuudcsISHcnnjiCcGX9957XyqO+fOvlqPNgzowCqecfGOoUPlcHLkLL7xIkBEFZ4A/xRzCVX2Z8rvLV6wQjDt54oQc3Ib6OsE1nIvwsFCpySjmE3mm8BGFTFAv4jjifOH04XwCY3ACUabsO3jSUnpHyQkAaHBvlZUoUfvKweB1ThXxDmtta5Uqwy2kBEzDQcSRwCkAUhLyC9QBCNI/KE0Jbz59+oQlJMQLeOzZu89G5ZDrtMgCA4OtT3KKQlxRuJBnlHC31avX2tRp03UtnP7W1mYVlsKxwmF0HWPuC0cTJ8hRHrZa3rFCCwwAWDvhmolUgK6plZPD3zvbO8i2YAEB3lJs8a+hvt1GjhggNSpgJS6OUN4yu+nGG+yVlxcoNPHokbyzBaSSU/pItUo+UvoRCJaU1EvFqIBu6ekUxoqTM0X7goMDbefOHepngCH9RFtwEPkd18IR5X5cR5/34gSiWAUG4WDiXBLSyX2hOAGKNre0CTSvW7fBjh8/bb1797Kk3sl27NhxKyqpsrvvusUa66vsyOFDNm/e5WojxUbKyktt+fJlWg9XX32N1dbUa2UsXrzUUpLTbOHCr6VuvuiSufbciy/Z4SNHNRco6EUaAkAB4clvvPGuRUeF2MDsbLv5phttyeLFggEoirifkvJy8/b1tw0bd1pMTKhVVjVKjZOemqiw46uuvEqFTZh7OLgAJYAHEAqwuHXbVlXzRsUWGR5maanJNnPGNKmHQ0OCbMqUSfbeu+8IkK1bv15jRFGe884/34qKS+TMT5syzZ7+wx/toYceEjCgv10nHfUoUM2tjsz4M6dxwnHOAYBuUSEcdELteQ3rlbEGXAJ/SW/w85//XGPL+uY+CEP/85//Yh9+9JGNGz9ejj/zCnU2QBWozD0DJoGprC2AAr8DNpCn1i209MYbf9Ga5PqsN6ey/VqNAbCevqLdhOf++te/FqRiDFCdoaQCTqKI4zUABGwRKmc3XJ57IJchBaWAwNgpB16+LSDP+ubz6QMqzZNig/yHzFFgiHLz9eundQ/Qv/baa3V9oM+efXsErwi5pl9pM/koH330X+3888c7ILKxyfbuRfEaKKhGO8k/6Ueu0RMnVciI90ox6evrhLJnZMg+Yw9YS+6BBnOffJhcF5Wwl/lYUWGRYBq/cyuVs8YcSBfp2NFwcjxX62fGAJvCdVrb2iw4GFtNIagO4g2sobnd4uOirKyixhITorUmqmvqLWtAhtY9uRwZo5bmZvPq7rGKCtaXWVJCuE2eNNF+8uAD5kU1664uXZcDoIWLFllBYbEAFnmBOXtDoR0QHKL7bGyot6CAAAvw87F77/6hDvIiwkOtpLhI6R1GjBxlw0eMFAhb+PUiGzlqlMLOAwJ9dUC2bu0G2Vlv81Ze33HjHJCE3atDXVhabOMnjLWbb75RUDQsPNQaGxssKDjUkpNTZMuAo8ArUnWQVoYxIw/svn37Nefo3/HjJ9is82cpNcbho4etpr7GfP181O+MVUd7p0AmMIvDHQ5A6G/sj5NPtr/2Kfpx+Jncyodyc2XPxuQM1bwG2rmF/VwQyrrD9nBPzDvWObahuaHdpkwapVQsl112qRUVF1jfvmna66NjorT3cbjDnPXz9bNdu3brPjmwZC1s27pFRfWYF+zx7KPMdfY3PofPZS1iS0irwjzF1rz44os6nOJQln0dIIoN5RCCKAEOOJjngH5sHraFaAv6gr5mrjkFBBu1F6J65CDjoYefsonjBwkuAkXZE4/kldqbf37eRo4cJRtHxMfxU+U6AA4I8jpbfBDYGh4ephyirBnem9S7l9XV1dqePY7it6HR7Ok//lL2e8GCl+340TwdSmGv3Jzd2CDsCRDXPWTgHlmXjIGbmxnwzd+5Fs8LzAGeD5TmpKzs7OuY39g/5gfrn+sAdrE3VRWV2hfZA7kWNoC1zkEL7adf3SJP9BvXwcYBmUk5sGPnTouNi5NtBIpyKBQUHKzw+QWvvm/jxg2UzWTvIMcSbaDQkr7O5Jz/a+Hz2Dw9V54TYs/PbvV55X7vpEibv7W0tAmKdnR025YtO2zvvgMWEBj8V6Eo+z1rY8GLz3t4wHfTxfHclacHPD3wH+wBjxH8D3aU52WeHvD0wHezB/4WFD23+vy/V2iJEDI3p+i5UPTcnKJAUR70lYOUyvRnii6dqxR11aJuoSVXFeAWgcBh+uMfF1hcXIiUBwAziiWhFMXxw4kDPrjVj0+fLoJ3ynnm2pdfPk+w4umnn7aQ4FBBRNQ++VSlXr3RRg4fKCUe0A1YCAjhWoTPV1dVCRz1TU/XQz2gDqiDcgrHgJB8nA2cIpwKN8wNcIuDgmPo5uTCUeN9XIdCDKhLUFnigKDA4nPdoku0l35zlY44OjijOD84REC448ePKjcmD/YUnendJ9kKCgn1DpQalvDttHTCIMts6NBhgqOEVeKk4UAHBflYU3OXRYb7C17RLhyfsooGCw32VltoO33IfaOIwYEFcFTVNJhvgJ/1VeGWTouNjrFTJ08ofLOivMwGZGVaaUmJ3XfvPRYTHWXr1q2V6m7lym8FmMtLy2zO7DlSOQF/9u3fK3A0enSOwhfJU4bSZsCALAFO2kEY4sM//RepgVDRUdSD8HkgF33P9XHkURcSYo+zCZBx86Xh1NN/zD1yguIsA4J4PVCUkEz4fSNFMNo67ONPPpXKk/6jWNKgwUMsPj5B6h1UX10dzYKItJmxpPhWaFiI5eYekqM5ZMhQyz9daD4+vnbgwCGrqa5TdXh+fvChf7EPPv7EVny7yiIiwqUUxUlvbu6yGdPHKwwU1S19hdoMJXNxcbUFB3vL6Q8MDrG9Bw5ZYVGJ8p4y37kvAO+uXTs194FVqO5IPXCKfKUBAVZR0WDp6YnKWTggO9t27861wdlpqt49fuxoKyrMNz9fb+XlXbtmtVOFff169SF52sZNGK88cu1t7dY/o7998dlXNmfOLAEM5ifzVDlPBw0S3EQxisMP5GRNsE75Dvgj3BKlFveDqpP1wbwHAgFHcL6BI4AR9+ABmME4f/PNYjtw8KBNmjxZylFsBCGzjCnFoZijXJO/ARP5HGwPMIbPJacohaI++OB9wR5UTu76BaYAGFFHs35pL3kKKd6CYg14RT+/9NJL6h/AAp/DPbP++T3AFCALFGQMsBNSSebm6j20l7ag6uLv2BBgpxuOzzzm/ajAsIfAj40bgRTjBWuZ86cLTuveUIWioOP1gDQ+n7yZrFVglFN0zglXZX2ifo5LSLTImFhb9u16S+4dJ1jEQRJrjrXO/AH4LlnyreXkDNPYuqozbCNr98MPPtbBhhumTd/QX/QBXwXFJZaekqz+ArTy+U7YfJQVFRcJ9JE+hDXIe5qam52DmNAQVRpnvAgP9/bxVnVvKRo7OvR65amMiLTiglI7//xpdvFFF1i/jL6WEB9rJ48f13ohfPrjT740X38vC4+IsuCQUMsZPVYq49qGNgGTkGB/HeD0dHVZoL+v3Xj9ddbd1WmNDXV24w3XqygOarSExF52/qzZUsFR9Ry7dPDQPvVRS3Ob7OquHbutoLjSbr7he1oDhw8dUj7gkOBAHTI8+JMf6yCqo7NdKUdIYUA1dg6yHPvTYgcPHJLNYfzq6uqlrKRPSIHC2DU3tWhfmDlrpl009yIdwtDvAM380wU6FKRvSJ9BOhDeTz8ePHhIdtwNkadqugB1aKjGA9vO3sRYAnqZv8x75i37AgpB1izXYg3WVFdZUUG5xUQGCGyikienaFxcjPY2CuPRDmAm6TGIGgCIsicRjs5aIT3H/PlXaR6QIgP4yVrEbgDtODjhXjkYwZ67UPS3v/2t+q24pFRzAdUkr3dT6JDmgnZy4MA8xg4ARVFeupEOgDoiBdgPpk6dprQwFM265ZZb1c8ortmTa+t77LUFfxDopp1cC7hL+p1de/fKZrE26T9y5BYVFWoPZV0CrLkWBf14ZgCkY2fYv8kz2lDbY/fec4MgJPfMvsf73DzirHvaRd9zHQ6ZgNvAXw5LsAGscewV98nPPIdgP/kM9lXWLO1x8l6nCCiizkd9Sz5e+og5zPpj7hDRAoTlmYoDAQ5/eN7CrmMPWceA08GDh9jGTZukNua5iv0aKErxqeeef95efvkdmzp9lPJB00YlnjdT+DxjyiEqffbXCi2dm1P03Er0CqM/A0vJDX8uFO3u9hIU3bN3/99Uinqg6HfTr/HclacHPD3wn+8BDxT9z/eZ5x2eHvD0wHeoB/4zULStpfH/V32eYj5IHc48754NnweKogTgQRblm1RAPRRw6Rbkc3OKEvYJIMKxpmABOcVcMKoHaH8/OS2EkP7hD89abGykPfarxwQPcZIK8vOdHHReXlJ3AH0o/IHKhkbh1KHwwDkEluDk4NDh/E+bPkPqSopT4LDgfE+ZPEmh3zmjRtmiRV/bwIHZyumIg024IqHOOPgAG0Lo4uMS9H5yrDoOZ7VyP1IwB9UGkAxIgFOBo5KR0U8FMugXnDJy1/HF/+PUuvkW+X+cD6fKulPECCcbx4h7VFX15N5WVlYidSuQAzAaHBKi0MQeIzSt1WpqWmz6jEkKpaSvAWHknSwurbTY6DApnS688AJBKxw7hbtWVMhhRa1E3+Kkcg84TDjPACmc8AMHcykPa8mpqdbe2qaiNaWl5ebv660xu/iiC23F8mVymCke1NJClfkUa2ttse997xr77NPPLDQkzHbt3KXXozZyq80CIoBnhDYDsHDI6DP6lVxzOMfMMfJ8ophFvYIjiXPJ+PAzY831GG/6DEfM7UMnjDdWfY6Dh0ONw+6kWwgTYG5pbbOvF31jBw/mWlkZ4fs+9r1rr7fhw0fY008/YwOzMy0tNclOHM9T4RQ+k+JPKN+WLV8mB5E8rq+99rqUfFSFf+KJJ1UZnlD0+3/8gO3Zd8BeXPAXqYX69I5TKKGbn5HcdEGBgSpecyzvtAB2e1uXxcfHCKZ5+/raiy+9pgI1zC3GxVXQktO0oandoiNRl423NatXKT8r6xAwV1hUIEg5adJkW7F8ud1w/XW2ZfNGu+jCOQLaQFHG6t2337FLL5trqMlIMUChJSBLW0e7wkrHjB5jLzz3gvJ0Agu4NnOY+QToBGrw+VRiZ40BXNzCXQArnHaUnQBGQB/zC8US48K4AQgAnUA+YCHwkbnI+6hkvWlbrs2cPlbq1/UbNtrEiWNlZ4Aj2BUcfl8fQpMrtYZQOceSEmPQQKl6I8MjBCfpNyCAe/AAkHZTAjBXsCNumgz6kDnmhrbPnj1Lawv1KusYAEkeYOafmy6DewYaAS4Bnw888GN74403BV5RqnFPgFwUcITUo3AF4JA/mXx9HFgANYDxd911l/3ud7/TeyuqKs7kDwx3Uk8cO2Z33PED2YyPPv5ENo/2DswepByjq1avknIUGNDS2mHefqiHM7TeOXBwq0uzvvg8IBDX4jtgDDCKXWGcAUPkqqyoqrXgQCe8n/czfgAadx7zPmyjqzrHzrDOgIAcTh05elTQBLsL+CSKoL6hXvkiydPJ+7MGDLDcw7kO1A0KEnippVhTeIQNGTTIfvjDu2RXVq1aaTu2b7Puzk4dZlVXN5q3j1l8YpxNnDTZtm7dZnX1DbKXqMH7ZWbacSIE+vS2vbv3m7+v2feuudJGjRxhK1Yss0cfeURpE8gviaI2JjZWBewoVvbJp5+Yn7+P2jN69Fjr6eqxrVu2G2H9qHKVtzgs1Lo6OpTKIikpwa66ap75+/vq4ISq5afzCyyxV6LmKHlemUfkwqZ977/3gSIOxuYMFoD68suv9HvsYWpKqhUUFVhxaaEVFOSr75nztIuxwt4xnykOxP7E/tO7dx+ty2XLlgt8S1na2anv2FTmNNCMsWf8yKUMZMfWM38Bh6+99oalpfXW3D9+LM9KiwotMSFOKVxQh06aPMFKS4sFOletXilgyJoFSLa1ooRHxbdVa5P98ZtvFqnQEHOFFBmEr2MPsP0UEgTesefx/yg0aR+2j/yhmVlZgqukGOCggXXDvogdYv/goBGbwpxBHUsRJg6J6ANU2NhD8kDTX9jpF194yb7++hv7ICA4SAAAIABJREFU13/9nfbLp5951krKG61Prwjl56YdPGMAEzlgoEDjgIEDZXexWyhEWf+1tTVa+9gu7LCrxORvv/jlo1KB8p6YqCgrLiqwCePHy05wOIKtpI0chGBzOJTk9dw/X7SdPc1Va3KQQj9y/+6Y837Gi/F07QaAlPcxD9gDUdOiROW1R3IPa+/HBvEaoDF7A+vfbSv7M2PEP/ZYrkf/s3Y5iH3jjbfsl798VAdgvO/V116zt9/+wCZPHa8c3/Qxvye0nrnqqo7Z39y0Sec+97mP2EBR9+/KWX9GMeqG+nd2oZylIFOANTW3mr8/xdS8bOu2nVKKKqeoioF6GTlIlf/+jOev1DpK6+RRin6HXBrPrXh6wNMD/8Ue8EDR/2LHed7m6QFPD3w3euCGG27tEYx0CxvpodExjSjXfAmN7+40Ip68rUtQNCkxzhITUA15G+Hz5BTFIeIhU6FQiozqsp4zedVwVnFMlFTsTN5QPoKH5O4u098c9ajzOx7M3YT6PBTzsE7Y2pNPPmtpafFK6I9T/sqCBSr2gCMeojBIb4EF4N36jRsFOH5w550CPy+/vEBAASUSjjjOxrx5V6qCPU5+Ts4oS4iLs/Hjx9q777xt5BKleAQP0Tys4wwMHjLUjp86aW3tHXII2ttQ42Tbxx9+bNdde41C7KsqKmxAVn9btmypigvRR9w3Dtq+A0ctKSlWjgFtBQqUFJUofB0AChzBGeX++TzAL/eOQ0cIIE4B8AAAxv/jiB4/fkwKD5w6ckTy/8A9wDBOMEATKMw90s/kFuWaOCkAiIioULvl1pulgsNpQ0WLQs0tiINSCQcJlV1paZnaR3go34EB5uOj/JJpqel2LO+4igUBUxPiEyw8LExFJ0aOGGbZAzKtuLjQQsMAXicUir5xw0bLzh6kME+cO2As4ASYEBsTJxUJoZc4sAA1wkiB1NwjQA2IOmPGVJs+fZogGiomQBF94+ZBxKHHgXdBHA4/f8PBRT3J74Gpc+deIpgHIODzUbOQr27Dxs326mufWEIcxUtQq0Vbamq6oHtkRJhNnzrOAvy87eSJU0bhIzl7LS2ae5WVVQIYq9eslcooOibGHn74p5rnQLofP/CghUZE2rPPvXBmfZjyIJIz0M1DS8Vm1gLOK3OeOYOqh5+55quvvmbFpRUWGRGqdlO4BljEGDL3AHGMCUqh9PRUfXaAv7/utbaGQkPOcr9wzgXKzUr+Vqp2sw6plI1aDEcXx55xIJxyxKiRZ9TOHTZ86DDlxiSXH049EIQ+oE/Jj0cuYFcxCrRhrQL7mO+MLWHlrEsAMnnuAKHcO+OJ0pZrEmIPZMRxB2wCVgnpfP31N+zTTxfboEEDLCU1yaKiwy09Pdl279ml66JA3rFjtwUHhQrwEGKKkuuyy+famDE5ghg+Xr6CMaxx+pXxB3AAQKl6zzxjzdEWgCW5TwEvzCNg6DPPPSNIAggFQnl5+VhKcqqUU/wOeLtkyWL1C7ksUXUvXPiVXXXVlZqvs2bO1rxnTQORgaH0N1AWG4ByDsiDvWL9AkUI86fNKGhPnHQUaUMGD5XdYD6j3ieNQElZmUL4sQuoGFmXUmh1OTAyKCjEGhqaNKerqyuVC5G+RS2/d+8eGzhooNbJurXrrKWl2/z9nX3BKUiGAi5IMFl5An18ZOMYX+wIfQSkcRXyTnGnYPUDa6OwsNQGZg+wk6cKNI+xtRwo9PR0WVR0pG3ZvstiokN1fa5LyDyfJzUj0DEoyKIjI+2aK69UqHxDfb3UxKWlJdbY2GwdXWZ9U5POAnZsFWNIpXcAE7lx846dsuSUXlZbV6N+Ie9jRKifZWb2t+tvuNaWLV1iV8ybZyHBwfbggz+RPQaOJcSTAiLPYuPj7GT+ac3JiRMnySY0N5Kf07HdFO4jDzUh9OQoBRbec88PFRkQGxttUdHR5uPnI7UoIBllP9CQAmKdHd22ffsO2Tw/P3/tk9V1LZaZkSoVJzmz165dY6dPH1MRNfYHQBv2nnkOWGSNAckBtCgnGRP+5gIzfb6Pj0XHxmjPxGaPGpUjkIqNJBcp94utIN1Ad1eP4Onq1WtkC3Zs32o9XZ02aGCmjR8/TodBFL7DzrM2yKXJfdEm2nz6FArx3qpAf9FFF2udkTubPZs5zh5PqDV7DfOIz3r0UQe0MQ9Yi4BN5hKFxlhvKGxZJ7SfsHrWBXME2+OmEQAuAkc5tGB9AxyVo5OD0mVLLCsz06KiYuzNt95Wzu3LLr9CY7l6zTrZsvoGwuHDLTwiQoechMTTt6xFbGRaaqray1rBtrHfc8/YYPocu82cZy3QTvYk1gFFHYMCfC1n1EipRF1FOcpabBHfGVPawOsdhbcTDUHfLFu+3BITe+lACbvMvo6t5f6x16xLDkrYL4GbfGcvZI/lkArFamhoyNn811yXuYwalM9nH+V19BufzT2w77AXY99JAbN7z14VeKStPJdxTdYSqt9XX/2zCl5SlZ61z7jxrMicYE/jvkix5Myv/28uef7mFvhy/35uflFej9q6s6tD7weGdnR2m39AsNU3NNmmzdvs1OlCAdKuHucZ1c0tig3roRAoqZ+6neKgnvD574Y/47kLTw94euC/3gMeKPpf7zvPOz094OmB70APuEpRF4QqP6ibwwkHWLFNXebjjfbQgaK9e8WfhaKEFfIelJ845X6+vgKjrlIUJ+RcpagbKuVCUT9fFHyohjqd6vWA1TNVSN0HZx72CaN98snnLC0tTsoDB4q+bO1tLTYoe6By5PE7VAwon1Z8+6298957ds+99yoU7JlnnnVCFLscFVL2gIF6qH/zzbetvKzCrrl6vtXV1ShcmTDiPr17OSHIEThDkebt42N1OAyHDimHFRXdAQN90zJsx7YdFh8XI3Ud2bIGDRxgXy/80oYMGWTNTeQva7egkGBHjZmWbjW1dVJBxaK4LK+0XomJgkEAIAAAD/+oPHDmXAcHx9BVbAJJ6RtUZygncVgoeoAqDGcNAMTfybkGSJl53vlSGDE+ACicE8BFdGyUefn02D333S01GupFACpjhnMUGECOsWY5+EAbFEw4PYR/40ABmNMzMqTIAGKePHFS8LUwv0RFiGhXQjwVi0MUPnr61HEHQtRW26DB2VIMxcUmSIGJAg3wI+c8IVFAkTmBI0f4Lz4TTiXFNVDJ4PSfOHHMrrn6Klu3fo3azOdxncSEROUmJOwPRQsOPo4o4BXnGqdMjhEq5vZ25ZK76KIL5cy6lZwDg4OkFKVYwzPPLLDODrP4+AjzDwiSyqmmps6uunKeNdaVW3FRvgUGBFpmZpbxPlQ7vn7+yj2KUmf8hAl27PgJKVQAEp99+rlUe9GxsXbx3Mttzdp1cjj37s21MWNGCmQwfswD8oRGR5HuIUL9cfFFl2h8eT1KTpSQzAfWCK/HUWxp7dI8zMxMt7paACl5GNssuXeMAB/zilxy5WUlNnLEUGtpblRoOvOP9qJy4vPpL8AdY874AyV5DevJyYHYKmBOfjr6mj7mZxxnHGvAJa8HhuL0M+eABrwPiAOgAYgAICk8xNx0nXqgI/OB1wB0gCdOGGqNHH3GeenSb62urk0wqb2j0YJDqP4+xA4e2q/rFhQU2Y7tuy01pa91dHRJfQZAmjhpvI0YMVRjQRGiLz7/UjaHQkfMD+Ycawkoit2hzwAwCxYsUG5EtwDJ5CmT7NPPPpXqGRA2ezYFu8KknnzuuecFzuhX1GgqwpWUaIMGZdvXXy+0W2+9xV555VW76MKLrLioRH0OWOZwgr4BDAES+DxgMXOYNnJwAhhCgYtyFghI2gIHqHVJSYctjE9IsEFDhkjJxTwHdGH/yPeHQrGhvtEmTZpi+fmF1tJMFe8GqWeBJLR3VM5I2XT6AkUrSkagZH5+hfLXNjW2iKZzwNPW3q72YZ+wLYwNXy7YcXOK0hfAXgAP8zY4ONQC/Mh52mxNbY2WnpKqAn1NzY3WwYLzQgHma+XlNSqyRCoKVI8UdkNRyb7i7+Ojuc6cqqlvstio8LNglrnG3OM7/dvS1ml33vF9rR3mdVAIIDLQCkuqLD0t0aqrKqy+ocuGDk61O++8Q/khF3+zSPB5xbIV9u2Kb9XHfXona/2WVlRYaES4lZSicPezQoqPdXRbVGSEFHnYK6p7Ez1AjlLSbNz/o3stO3uAFIQRURG2YfNGzS1U2ED0sNBw3SP2BXu76OtvdKi3Z88+Ky6tsYy0Pvaznz0iWLpy5Qq7++47LDf3oPqd/qWvWSuo37l35jMgjTXJFz9jR9zULBWVlXbnXXdqnu/atcdmnneeYCjh+9g57C4HjkRFADQZA+YmQBN4/O3yxdbd1aH0ISEhwTZmbI41NTXo5127d2rusVcwVzes36DDO6AqhYtYR8xnZ08hJH2XFKUANuwyKtVf/epXmu+sVVKmkIsXJSP2gb0K+z5ixEi9lz2SdYut/NGPfiRQyNrg87GprC9sADaF15IrfN2aVYLlvj7+9sorr1lZeaVS7axctcb27tuvA1DmOArh4uIiHToBkUl9QMoYH28vRYkorUFzs/qdfZb+YZ6xH7upKGgXNpS2s644RB06OFtQlPXAewl/x74xnrSTwyHANW3EJrvRGqjYN2/ZbEm9+8huET7P33kvr8de02fYcw46CImnjQBNbDf2gz5gfXEgwbMEB6HYcPqfuQOUJLcrhzW0h78xLth/1PWZWQOkzly7dp3aSr52DrdYI4Tdv/ji6zZ58mh75JFHNAZOuiSKGTp7lXsA6R6AOxFE3k5I/Zn9T4fz3t5nlOWdZ9Iw9ahtOtTyNb0+OCRcADQwMMRqahts3YZNdvzEafMPDBEMdQqCOs+2+sczKw+hZ6Cop/r8d8CZ8dyCpwc8PfB39YAHiv5d3ed5s6cHPD3wj94DN998u47KCS1yTtDPPDQCKM9AUc7ZgaJePZ2Con2SEqxXYoKjgvTyPptTVHlAAaLd3dbV3WndnYQm2VkoKjUpD6hnii5JFepDESLnd+4/90GYv/PwjHN5LhQlxA6n7tVXFgjYXnE5uf8OCLrgYOKwbtm61b5cuNBuvuUWOQoo9IqLS848FPfY3EsulZP/wQcf2YCsbLvrzh/YO++8ZcfyjkrpGRsTJeBYWFykUOq4+Hjr6umxptZWKy2rs/S+hGQHWVdHt7W3tpu3V4/AaHZmpl09/0p7+aUX7IYbrtP1uO/wyAip9caNnyBlZX1Do40ZPdqWL11mmf0zBQpw4lDg4LTiZACYgJoAJpwNHHscCReC4ZSSowzVplPcZtOZMDwnN6MA3GefK+yxuqpG/cNn0M9cp6WtxdIzUu2njzys4lWoQnktzurpU/lSk7k5vVCfojC57bbb5XABufbu22d9+/W3HTv3Cn62NKMIdpQ1iXFO8aa42Bjl/QSKlhQXWvbATOXUI78eYDMhoZcAKA4bCh5UTeTsZHxxYHHypT7s6BQ8dXLEOk7SqFEjLP/0SauoLJNyBuefOYM6E0AbGBToQFU/v7NqG/femVPKfVpRIdULUBQfqbm5SZ9J8SgcKcLv3nrrbVu/DtVOmJmXj9SaqEYf/pefWHVlka1ds9JSU9P0PtIjAH6oyAsUQ0VI2O36DRusqrrKhg0dbh999LEVl5bK2X7wJw9b3rHjckQJBQX2AMVwQIGXqPsoSgJkAWyMzhkjpS5OZn5BEUJdIwIwIiL4rGMOzCJfW++kXlZfX2dlFfU63IiODlFoMso3rhXo72eP/eoXgkH0BeCAteIUDAmXAw8wBkLjyAPu3arwOKX0N+Dr97//vYps4HgDMgFzKIXIA0gOPEAnTj/jACDAKWYuMp8ZNxx01I/Mc17LGLn5SZmv5KojdJa1Tb/wd0DVggV/sm++Wak54+3Taf36p9rll19iBYWnBWkBSaUlqGhjlP4AWM3cmzV7ps2de5FsCykAAE98AWG4dw4BAJFAUQATUBSFFRXdgZTcN2t59Jgc+/Nf/qwCM+R/nDPnAoG+ttZ2KXhRZY8bN04FhYAP5FjMzOynHLj33HO3vfnmWzZ71myrralT/1KNm+JLjDvzAbCCyurzzz8XsOAf7bn66qv1Owf4VQpcTJkyVWo44AZz8O133rEbbrpJMAeAgTIZKEpxNIxwVuYAO3DgoI0ZM06h4RQzI3wdpfC7739hkyYOFXQA5PC+utoG2dUjR05qnSDsDwh07DPKVNpWUVVnKX2c4nBFJRUWHOhrza2dqhAfExMhcMkX65l1FxsdZ3W1jVZZW2X90/tZS2uT5mtUTJSlpqfoUEqK5rpWi4+PVP5mJzWIlwrl+Xh5WXNDvXKB1jY0y+Ywx9xcrIwREAlbx+/pS2wbeYsFaiPDz+Qr9ZFa/sMP3rPS0nobkJVk999/r9KSrF61yiIjIs3fz89eWfCKgFJEeKTgHlZg0NAhsoNA0VLyW/r42bChQwW4sN8b1q2XIp2cwOQ6veLKy23OnNnKHYxurryqQqAIxR+h/TXVtUq1UV5eqUOVjz78WDmzOfRi/2qob1LBPPaI8vJSGzAAgOYU32G+ANGwm/QBcK68vMrGjs0RZGLfYJ0rH3RVnV1yyQVKHUAVel7P3GfuYn/ZG1GqAtsvvOBChdyj6HfyAx/Utd5552177JePWGlJkdT62JYRI4eZl1ePwvPzC06rPcxT1vmSxUtUVAoV5vXX3yB7w/gAAlGBsteh4ASQAtk54CR/OOsfe4CdYY1gU7CHFI2in6kKz3pwCxRif4CrgDn2Ee4duwEUxZ6hLOU+CJ3etmWToGJ5WaW98MJLlpCYZHPnXmpvvPm2lZSW6QCzq7vbBg4apGeQlJQ+ltArUQcH5PRWWpjmJoWws26BvKxl7Bv9iS1nXWI/sBvMCewccHLThg06lJo+barWOzYSsI1t576wj7SNtUJf8H72Xuwn/QDY9/X3k93iM5jjXJ99VwW7qqr0M/aL+2Zv5DrMHWwCh1akEMnPP63XsVcCzd0co4wHilwOrFyVK23BprFnsq+FhUcKigLKf/rTnzoKXG9v9f2f/vSWjRgxSGDbzUfMZ7vF3Jw8885BuLsvu9DUBaO8nnbzxevdf7STw76Q0ED9PTAo1Dq7eiwgINhq6xoFRU+czLeAoNC/CkVRqvJM+tLzz3p4wD+6M+Npv6cHPD3wd/WAxwj+Xd3nebOnBzw98I/eA7fccgcB7Q4sPJNzyQWk0EofslN69SjMtqerXVA0NTnJknolyjkmv5ryNJ0Jn+c9OBso1ro6OvWgjqLHLa50LhTl4bmrs0ewiy8nz5wTRs+DM/94DQ/kqMmeeOJpFYghTA4H5PU/vWb1dTU2/8qrpF7E+SXUFoUkzt7+gwdt6LBhcqAIf8ShJofamLFj7Lbv366chBs2bBJISE1OtvXr11nOqBHKqxgUGKBQ26XLl1nu4SPmRWh1Z6d5+6GM6lBOO/JYFeYXWz+UqctXmZ+vWa/4aJs0cbxt3LDOLrtsrh09clhhhShOCWGbPecCXY/q3bNnzZLTPXzoUN0PwAPwwxevRZGBE+SE6s6W40p/4rTgOOF4EaLId/4G9PneNddKNULoPI4RjjWOEOARyLlx427r25dQzlJr7zAbNXqwPfjQgyowAejEaQWglJU2WkiIl4pMJMYHq021tc2WmpqkeXLiRImlpiVaaFiEHThIMYsQFa5paenSXEpLTtKcYOwJ858wfqy1tjRZfEKM7dixzTIy+irclbBF8rehaHHCBkfKOQNs4oCRNxbFIj8v+nqRXXXVfDl4OKEjR46w995924YOG6xK2Hv37bUhg4ecLdBCn6LecUJTgzSPmGM4VPw/falUC+vX28UXXyRwhaJP8LmTStheFhuXIOD+2quvW319s/n4+goOUel23uWX2o3Xz7d333lTDjCO+6WXXiZnGviyecsWFbciz9/iJUsU5ghg2rR5s/VJ7mO1dQ2Wkppu86++xp577jkBUFRaAAGnMnKT1LuowtrbgcIm6NLW1qGwzf3791lkVIQUfcCapqZ2gdxB2RlWRzGvtlarq2uywABvqbHb2pwDj14JYQJTDfV1Fh0ZThChgAR9wprD8cRRBS4AKHCemXOsI5xv2sbr+Ezm60cffW5XXz1P888t2IKCi1QGOMvk4SPEG+eVPuI1fBZginmNcw885rVAVX7PF446IfbADEAI7wPo8BoAyMKFi239+u2C5I1N1RYVHWrnnz/dSsuKlS/v+PGT1tzUZkGBoXbqVL7a0NbWoryHs2fPFCjpl9HPvvpyoeaJWxSJgwnC/lGoAYGBCoAdYBpAkvtm3owYOdzee/89mzBhvNJV5OSMNm9vX6kwUabzO+YdqrKJEyfYxk0bLCkJlSTVrgeq2Fl8XLzFxcZL8UabKapCf9OXzFN+B8BgvJjPX3691q65arZCjVGhYVs4QKHoDAAKWIWycOWqVQoxv2TuXLWXEOylS5cJkrZ3tCsEnPm2a9cBmzF9qhUU5kt1Sj7WsWNHW0VlucAdMAP7vH/fARUgY32SU/fNN96yru4u2X/GEsje0tJp5503Rf+PzWIOAc+ZL6xXIBj3AWilzagqTxcUmb+3n9122/ft408/sorqGktL7W19kpNs3YbtltQr2lm/wSFK38FawtZT6b2jrc0629vM39dX84K8wIwbX8B9vlS46CAK7BzlYaWQDQXP4uNjpQoknUdYeJjdf/99yonY1sZ+Z/bgg3dpXZEC5HDuYbvk4ovt008+tUWLlllbq1lSUpTdfucPLPfoERW2Q51LOG5kRJQlxMfrYIT7Pnwo19LSUq26qtKyMvtZdEykXXDBHEHD4NBgO3zksK1Y+a3Nm3eFnTp52t57731BbRT6FeVVKkrEIQzQmzH8dsVKq6l3wuhHjRppTU21gnPsk4RMYzNd+AYcBQoyPqxjFbWqc4paASk5+Fi1erXdd/99ei85TAGU2BzyxZ48WWLDhw/U+1EzM5aAUQ4NUI5OmzbFjh4+qIJUgF6eBwKD/FV9HhUlzwDsQRycMP6bNm6S2hR7euONNylyAnDHZ5I7FBvPfGPNAwexQ6R/AIpifwjl5vekpmCfZ16zxgBxvA5FOXMMm0SKhMcff1z5R7Hn2DdSUXDowHrm0AQbeejgAZs0cZLt2b3XXn31TzZ12gybNWu2/f4PT+vAlwNRCoKNO1NxPSw8VDmclTqop9sGZmfbls2bzua85vmlurrBJk0aqwNO1jF9js1COeqmmJBi9PBhCwzwtQf/1wO6Z/oCRS39zL0BWOl7xob75vmG5wHWA4cz2Ir0jL4aSyAqv8dmMq7YWWwUClP6lIMT9jvsJn3x1VdfqQ8o8EdKAMaHfYd9i75mr+J1HHRho7kmY+lWn+cAk8JjFDPauXOXnl0YJw7QgLZAUcaUz//FL36h5xX2XvcZhr3AjQhyD7/5mwtBaaueD7uoLO+kU+LLzSlK29raWy0szAnL9/L2s+aWNoXR1zc025ZtO6ygsMQ6uznS/78rRb21as1efO4ZDw/4R3dmPO339ICnB/6uHvAYwb+r+zxv9vSApwf+0Xvgb0FRt/o8StGujlYbNWK4paf2kQpN0Ouc8HlH+Qk97TmbU9QttKT8UV7OqTwPuryXh14cY8L0zs0bxYOvC0XpXzen6OOP/8HS03tJkQAoe/ONv0gpOHTwEME/nAoUZ+R3O3nqlH3x1VeCAlz7D3/4o0K7CfW8+Zab7dK5lymEjzBFCi6EhYZYelqaTZ0yycpKS6wg/7QlJibYyJxRqjR8Oj/fNm/dZkePHbes7GxVMUYtWFVRbRdfeJG9+cafrX+/vhbk728F+acsKjLchg4drLyNCQnxUoqiiLviyqukDDx+4qTNmT3bvvj8Uxs1cqQcKJQoOJDcO04MDgaqEhx7lHFuLlAAMa/HocGxBF65CiEUJEADCkDhFH322SKbMCFHKiscExRwqE5R+wQEBpp599gVV12pvJAAL/oKVSj0rKGhx7KykqUMQc2LOoS/ufkNJ0ycZEuXrVDuTdoMFGWEY6JizlSGb5M6CgUa/bFn907lnCsszLfrr79Ozh4FSnJzD8sRdIvh4IABevkO4HUrHxOmPev8WXL6Gf9jx/KU73bS5IkCqsA0QjEBXAAJnDxgiZuXFkcKMODmueNvzFnUiOTAA4ryD7DQ0tYqKEoFemDEO2+/Z7m5R+R4oRKrqKiyjL5p9pvHfm5VlWVyVvlH3lBCqXFoqU7Ma+lnHHPCPQHiSb2TpJgkHxvqlgd/8pDaSPEmVFo40awXvlNJnMJP9BW/Q6VGe3Cuq6urrKy8wgICnJxsqMCiIiNt7Jix1tzSpOJXO3fusHFjx1pFRblyjQJJuNdJkybaRx9+YNlZmSQNPltgiHkENOB6gGoqHAMYcIaBcoBz/s4/HHfmHiHfOPPcI8ooN/cl84wCaVwHCOaOB2PLF+OIsw8cx/FmfjG36EeUh8ANfodiEyhK24HPvAal1WeffWX79pEjNsw6OpsUPj9hwhjLLzil6wFCq6vqLDoqzo4ePaY1glKU1A3Tpk3W+khPS1c6A4AF85w5gaoLaAAUpW3MQ9oClGEdcp+8bsjQwbZl6xYbMmSw4PegQU5OUaDoAw/8L4uNjdM6Ja9rXt5R5SIcN26MffLJx/bb3z6l8R45YqQl90kR1ACGsg5RsQFj+R0hqbSF/qBvAQ3kC2Vd8DPwCWj6+ONPKHQY23DPPfeq0EkcuT2bmnToA9hEobd4yVqbMHG4lZaUaa5VV9WqivzWrVsU+ow6HvV5VFSE1ob7Dyi/ceNWy8kZaQ/8+EF9HilF8o7l6cCoqqbJ+vXtc1b1x9xlrbnV6IExzE/sFfAKaHjo4GEL8A8yL/O26TOm6bAkIDDAamqrLDklWYct0THhuk55eYXSQsybd5kU2PT15o0braGu1oICAgTqmIMolBkv5qarMGOOAugBN8BBF8z4+vkykz7YAAAgAElEQVRZY1ODtbS2Ktx708YtFhrmZ22tHfaLXzyscHBCnGtram10zmgp4Z9/7gUrKamV6vq6G2+w1o42a21rkyKfYoGEvwPbsDGskY62dhVh4wDi3nt+aNU1lcqdSm5kH18fCw0PO1toDNv6r//6e9nBjL79BPy4V2A7amjmCao8wDdQcurUKXbezGl28OAB2TxsBGuMewR4oYiknxsaSAkRLtvOPAZUYUuZ5zt27jpboAf7ib0CWqLIJ1UJh2vAVeyBjzcHQjFSaLIvlZQU66A0wN/XZsyYLvhbVl6iMSInLZXXgXOAfdp18MBBKXxRVc+ff7WAG23i8I9DIYA1NoF9kEMS5ji2mHXIIaGjDmxVVMNTTz2lwzH2AQ7d3Ar3rAHWPu1/8skn7f7771f/OhXmpyo3MfaIe+cgIu9Ins2dO1dK2N///o+WM2qM8rWST3TGeTPtjbfetPLyctk+8t9mDegroN27Tx8rKS5WoUdSMGBLCgvLLDHRyevKAQ5f2GzsFevBTdvCHi+VbHGxVZSX2G+felIHNqgySfvB69gPHGVqikAl4JjnIsYWUAoUxjalpKXKFnKPvI/X83cAJvOBvmXMOPhj/TH+7KduyhOAOuPIAQvrhXtljfI+7DiHL8BqV+XPvkVbaCsHFVu37dCB67FjBfb000/JhvH5jCf5XZlrKEVZnzz30TdKs+Tnp89zlaP0Fc8AznOil/7mhtW761hz8EzOeeUU7Wg3P38nasSFoihFGxpbbOv2nYKire1dHij6j+6keNrv6QFPD/y39IAHiv63dLPnQzw94OmB/6k98LfC562r0/z9fMzbq9s621sERfv1TRUURSnR2eUkz3eVolTPVt5QftvFGb1ZR7v7sPtvUJT3ukpRlF78/7lKAFdJ4IbP83D++ON/tLS0BOWoAgi88/Zb5uvjZT5eDsjDQQIkADtx1BcvXWo5o0cLhrz00gI5SrT0rh/epWIo9957n5w9FHC+VKWOjbGI8DArKSq0lORkPXQ3NDVaTCzVuotVuORUQa3FxAYJmAEKa6qabUBmujU3NVh6Wor1TkxUOCH6hPvuu8e2b9uq4iq9eifJYb/1+7dZeUWlqtjPnnW+vfvOWzZs6BApNXDocJhw4HAYcT6AUMolefHFgr4AAkAT9+/m6AO8oMwCxKFkAzICQXEgCWueM2eO8uCRaxW4BFQhX119Q4Pt3L3ThgwbKqcJ2IMjHx0VI1UpKiVALGHBODEvvLDAIiPDBKdwXsmtGhQcKrUYTl91lVMkiYrejEV7O3AVhWKLjR2To6rmKalUQN5vU6dOtm+/XalwY3IK4jThcOFQ8f/ePt4CcdwnjrFbOAjHDpWN8pUC13pQNdpZRQttwyEFIgHX6EsVhTqT880JVU0UMACc0Lc4+LNmna/5TE5F3VtXp/n5B1hlVY3A5O5de23Hjl1ORVsvb4Vjky7hB7ffbOPGjpZTTBgteTGbzxS1IqSe3KL8jv5gzpA7kAI27773ntSbAHecSxx/cqwSKu8W7cCBJGwWoEX7AUzeXj5S+HF/p/ILpWpjHgJpCItX29vbrbm502JjQtX/KImAMjjNTrGbBIHO9997xzIJl6+rlUNKfwIx+I6jCVih0BI55XDaAc0on5gLTpX1aoEoQANzjHXmOtMcAFCgA3DB74D8vJ95wviyvlVVPCtLjj7XcQ8FWMM4xDjqQHwUSOTzRL0EIGAMAS3PPvuiLVu2VuAmKjrE+iQn2IwZU+zEyWM6UNi374BVVdZaWmqGbd26Xeujs7PdBg8ZaFdeebnmdnhYuHKKApp4D3CU9gINUKjyHu4XiEL7OHRBSQVAGpCdZY8/8bggCQphYBFK0caGJtkWVJWotAhP5QADNWZamhMWfsUV82z58hVSNgMFWeco2ahMz9gwn1jTzAsUYQAKAAPjwfrFHnJtoAb9dcklc7VegM+jR4+RAnDw0KFWWFQkUEFaC+bW4SMOlN++bYf6rba67gxwTVehrf6ZGQKtKKc//PADHTKQw3bJkvWyz2PHDLP77/+RVPccNFFw7tTpU5o/VNCmTYDb4uJKCwsL0LXdcQZoA7a4T9pMig7WEZCfgxNCeUeOHG679pCHdoDt3b9PyrbKqio7ciRf10OZzusBhcuWLLGEuFhrbmyUTWBeAIOw53xnLaAYJY0D8/ZPf/qLDRyYZYcOHVFV+9i4OKuuqbbgEBSUtdbTTZ7DFqlIySmKbTh54rhFRUZZQ32DXXvN9+yrrxYqwoB1HBUTYzfccqMdys1VHtAD+w+oGFG/jAzZF9ZEeWmZlMGNDfX29B9/L2C/atVKAUSgKMXZCI9nTtGHXIdiUEOHDFX6BWwCoey9eycLuhJCD7gqKyPliK/Nv/pKy809JBDM77F/a9dutIEDMzVvsSH84xCF9cccAZKxDpVWwD9A6k/6iTVOXmS3sN+iRd/outwr10Ydf/7MmZqLrGfSC+SfKpCad/LkSTpo2bJ1k91++/dt3bq11rtPkhSQ3//+97V3nTiOUrtd9gw1JupO1hptfv311+1nP/uZQCUqRMA5BzIotNkTAdrsd6jJ2cPuuusuHSAAlynmxx7IXEXNzecBctknb7rpJtlfbAkqSiIPgKbAQ9LNsC7Gjx0vBen27Tvt+ututNi4eKlGOfjcuWunAc+xdUDya669WmuOvqUv9+/bpzkP5HRTfrCvYGvdHMrMYeY7c5Q+BvjStu7OTisqrLYbrr9UYfJATu6VNcNcZr3wesaKfZC9EVDMd+DpqtWrbOIkR11LTlXGlfvCrrGXAkXdcHoOlxhL+hvbTh9ic1GDo2TndbSZz+Je2DOYHxzIED7P37CNzAPsMO9P7JVk23fs0mHz0aP59uyzv9UzC3vVb3/7Wx0UoIineBZ7rqscd5/1XGj87+UQdfOI8ppzc4ryswp0dndLidzd3aGfAwJDVGgpKCjU6uqbbOPmrSq01NXj7YGi/1OdD0+7PD3g6YH/UT3ggaL/o4bD0xhPD3h64L+7B/5WoaXuDkcJAhTtaGsWFM3sl67iAuQQA+p0dpPrySmUpOT1CsjvVsySTvTb25zcc95OqJJTVMmBolTVBZW6uaVchYCrEuCvPGQDV1CKpqUlCpKgfnrrzTcEIHudqaxMmC4wg5xrs2bPtvrGRlVIB46hwOFzCHu/8aYb7cjhowon5XOGDRtqjQ0NKogxbOhgKY8SExJs9+5dVtdQb41NzXb8RIXFxAZbQDC586oEuCjekhAXb7HRMVZVWW7FxVXWOyFcELmkuMZef/0ZKY1QovZJSXYctttut+KSUjt56rTNOn+moCg5THH4gKKAD5xEnE7CeYEcOPhU00YNg/OKopM+QRW6fPkyOUUoqQAlgJzNm7cIiuI4oNYgRxp90L9fpiATVWJxuI7k5dm3K1cqBI9rAiwGZg+SWghFD58NSOFzCOEkryPjA9TCSQoMCrGDhw5bXHyCgF3nGSUmxapQR+HcoRQ9feqUpST3sX1791haeoqqxhP+xz0OGTzsbDEnxhjnHecOdd2h3EPqC65DagMUPtwHQArFy6WXzrXSkmJ7/fU/CSjcesutKiKD88+40i84qoBA15HivW6le+4BVQwAat68ywXBKa4CgAX0BwQGWXsH0NXb2ts6lWph0TdLpIyprq4VxMnsl2rZAzLVd4yTwt/DwtSGEydPSfXFPQDjgaQAzfyCAkvvmy4Yeij3sEAf6wOwRR6/3MMn7YI503Wv9PvJkwWWmZkhuIEKEUeeMSDsMTExVrnVcMCBFdxffV2jpaf1salTpijEPi01RWCYvgWO4twOGJBlS5cskbq3sKDcRo92wixJXYAzjPPLNXHeccA1f/r3V3/St4An/p95i8PNNXk9SkpACM41jj6QA6URYc3MbdrnpsTgc2gXEIbXMDdxwIGk3AtrHFjP3HcLD/F+2sHnr1ix2o4cOS1o3d3TagGB3jZ69Ag7fiJPDv+RI3mWf7rIckaNtS1btml8IiLCNAcJn2f8Y2NibdnS5ToQwKEHdGBHgI8UdUFpx70wZ/h/FIfASto+eMgg++LLLzTXZ8w4TyHdKEUp3Pab3zyuMHbuDyUWqThyDx+ykJAgKfvuvfceW7lylU2dMtUqyiul9ALgAJjpNz6TuUm1ew5I+DyUrIzHbbfdprWOAo3CLxy2UHwHcMS6njZtuj3x5JN297332rr169UGlJXYv0XffKM0E6kpKK2PCwgBT7hOQ2O9ANM111xtHR1tVlBY4OR+LS6xL75abUMGpUldmtk/SyH0v/71byw5lRQLe5STlH4DfjFXCooqLSLMX/OJuc3fAL+MKTaMOUI4fHNTqwUSft/YYmEh/pbRr6+VlpVabFyMVdfUqL855CGMub6+0QoLiwUeaQcHVdn9M6TGdyt/M2/4TNYUIAkgg2267Qc/1NbaK94p+MJaIq9zn+TegsTkZq1ETV1LFXGza665Surq+loHSNHGu35wp2DwddfdKHVieGSkDc8ZYXnHjglcHss7ZsVFVTbv8os0V4BzJ4+f0D4yOmeU3X/fPbZ5y0Z7/nlSZTRYbV29TZg0XiHlgCGAJ3CKcaqqrJIdJ5R989aDdvddNyrdArlL6+vqNc6VVeTX7TyrIsaOOQryah1uAcGAcW7oMgo97AaAkPYRdr5j527tHbyePmRsOAhgrjEnAeLMPcAosI1+U8VuLy/BwfLSYhUnJJ3HJZdcbOs3rLX586+0LVs228BB2Zq7d9xxh67V0d4h9SkHbuPHTxAUZXw59EKtD7wGYDIfaRsAk0MI2sZeQZuAdPwMZGO+k4Zlx47tduedd+oZAhviHhpwvwBJNwUI6wC1N8CVPvnmm8UCtKyXl196WYWmhg4dbs3NLXZg/0EbkD1Qzwi+fr6KGCB/K/mI2SMoyMf6jIyM1lpl/3RVjMw99hz6kntz9udyjS33AbzlfinIdYrogqgI2SsO81gf9DH7CePBHg5g5/+xeRzgMYZca/Wa1coBzNxhPAHDzFXum7kAGAWCYm/ZW9mHsC2sERTl9C3PcEVFhXqfG0GBDcSucx+0l6JOHC6ytpl3gGpSngwcNNg+/uQz7YdcD0UowJR+Rsm7cCEpY4baL3/5y7O5XdmnXeWnW1jJDY0/t9ASa9XNOepGETm56J0Qep4h2zvaeJXu14WiFFoip+j6jZul7PXy8ffkFP3vdio8n+fpAU8P/EP2gAeK/kMOm6fRnh7w9MD/qx644YZbe7y8ySroPGwqP+iZ/E0Azq72NkFRwufbW5sERbP69z0LRVELAkWBnAp7PxNCT1ERktijmvi/QVFe71afVwjUmbB5N/G+A1K95WDgXD3xxO8sJSVJOUVxAAifP37sqF057wqFFQJpcKiysgbY3ffcYz1eXpbUu7ecpSeffEpOOJD00ssutQUvv2JFRTUWEGA2YwZgghDoE3b1/KukriPHKCCE8MbT+QX2zeKlVlRcatFx8VZdU2v9s7Ksvq7BKisq7OGH/sUWvPyiQrn79OplRw4fkoKVMELUR4RLpqan2bvvvisoWlBYJKXoBXNm28cfvW8ZfdOlEMGhw9kBRACDXDgCQACEELIGuAE04ehR9RqFCM4ODisFfAgX5DoqBNLVbc8884ycFRRIKOFwNAEtOBKrVq+xrxZ+bdmDBsnZam1pVeggYb9cjwrEgFgcVN5PNW/UiKj7cJhi4uLswMHDUoygEqTCMuHnDfXNFhrqLxDEzMJpu/SSS9TH6X1T5UwC2lDFlRSXCYriODKmXIfCNADKhMQEOfWogWgvII+faSv54gAZa9essU2bNspxc8PO+X8cS7cKNs4cKtbIqEjBU3KsArZQ3OAsMs9uvvkmgX2UojikrlKU8HZCVSPCo2zlytX21cJFKkjV2OhU2g4K8LYxo0dpXKqqq62kpFTXO3/WLPv660W2du0Gi4uPlVMbERVlR4/kKRQTEJN7+LDy09JW7v3AwRM2fdp4tXHzZqq8D9IY4KS7apoA/0BB0eraeuvdK05Od0iIv4q7sNZQ5wJ1hw0ZovFet3aNZWVl6vqE9bK0Y6Kj5AAT4nj5pZcKxuOoAxxRCOGE0wagCgpNp5J7gRxsrs29cD3UWMwNCqDQn8AK1F4ARuAG13RzZVIIBcUi8JRx4n7oZ9Y33+k/gAXqOkJl+QJo4GwTVkvlaUAzcAHwgyrx00+/tHff/VQwMjwi0EJC/VV9HqUoSlLC5/fvO2TDh42yxYuXCr6i1OzdhzB28n96W4B/gK1ds04OvwuCcPpRO958882CHUA+t/gJhw4uaM8ZPcq+XvS1paamKDXCwIGDBEU5cHnhhRelZmQOooKkaBFK0fDwUBVpeeqpJ1WMadzYcdbZ0SVwR8XsF154QbaAn7n3Rx99VECY9qFWJVUB0If+5XUAmpdeekn2DRUZrwPGAkUvv+IK27lrl0ALFb9RkDY0NtrKVSsxcVLXd7Z3apxIRYGaFXA7YwbF1upl07FHFGIiJQT5fzk0AeIdPHhIICYwOEj2lTbxnVB+7PWePQeUA5f8kseOnbKMjFSN86n8crty3oWyAayVQP9AK6+qt5wRg/V5dQ2kjuiw8spygSIA35GjedarV29B0MGDh1pRYYkOH0h50tbSIpU/kARoxBi7xeHuvvtuwVhUa/sP5Fp4WLD2GNS3qBAJ//fz97P2jg6pHjlgSUiIs2N5x+2Rn/9E4POF557X9UYMH25jcsbYuHHj7ac//ZnsX0dXlyX26WUpqalS/fZO6m1r1+2whNhQgUTgfXRklJTCd9x+mw3MzrJly5foIAsITaG1YcOHKdULOa5pE0CJdct+Rp5S7C7Xuueee5ycsDGxlj0gW/AcpSlwTlAoIMCxyWdyTdPXrBfmDvOaeQzY0p7rh33t0DzZtn2nwCtzhPez9rAD5HgFvB86RNqMWL2eNBXumuU1oSEhltmvr9S0qM9vuOF6KyzKt4svvtA2bFhvKanJ2j/mz5+v/ZtUFdgzUgGMGpWj/Qwoylzms1FQsu9hV5nrHEywV/HF77EHqEM5pGMPAPxxoPnGG3+xP/zhDzrEA+gRVYG94IDFzbXNYQ1zhEMF9gf6+ZNPP5O6e8CAbL2/p8fLZs+6QIcFqBwrykhNEmDlNY3WNzXRRo8ZbT6+HLaxP/pJ0UqhMmA290Dfch/YJ75QKvM5fAdkYv/YrznQQwHKtXlm4NCE99EuDocU0dLTI3CKXWV82Y95HmE82T+YWxyucMDZ2tKstmCTGXPuk3XAP1KY8DO2hOcKDhYZO6AmUJT5w3MP72XdMs7YO/ZI9hbU8SjX3cJ6tJn9n+eI9L4Zqj7PWuQwGlvF/sGhBPvzwoXf6NmKPYG5pzygbeT99D8bHu8eftNG9k2Aqbt+eT1zgft3D8vd77wemxoUTKHOnrPh835+gVKKbtqyzU7nF1Ei1ANF/185C57reHrA0wPf6R7wQNHv9PB6bs7TA54e+Fs9cNNNt6kkvFN7/t+qz+tEngT1He1SPvr7eZu3dVnOyBGWltJb1cZxYgkPpigNEEsn/V6OGrS7p0vh8wKcZ1SkfEoXJ/zt7QqwVyElL5LoO+HzPNyeqwZwFQRuNfaHH/6l9e3bW1WEUTb8b/beO7qq61rfnuq9dyG6JERvomM6NmDcwL3buXHcgmvcYyc3iePe4jjuvVeqC9j0KkCiqwCSkEC9C/X2jec9bC433+/G+Ts+GoMBHJ2zz95zzbX2ns9655xvv/WmAOTVV16ls3W6Y6OwITX8siuusLTBg3VMlFuoH1NSU23AwAH2yMOPSrna1dVjcXHR6iBbVdVi49IHWf9+fS0iLFwBOSmS1G3ckbGTKqjW40kg7a9aqmqacLLJxowaZTu2b1U6Na3A+/ZJkvqT5kPYCcAwbsJ4BefX33Cj+fr563izZs6wdWvXWGxMtOAScArgREBIehrQg3MnEAIWARIIapz6oaS4khbKe1D/vPXW2woiCWqwB02TlixZonIDqIFI3wNaUEMNe2/YuMk2bNxs99x7r4Ik0jZvuOFGBUio7wggabhBEArIev+9DwTeCI6xDQrRY8XlgkwASsYZhScdeQn6SUNNSU5W7cs5s2fZc888I9UNyhSpDk+U2sSJkwX9gF1ADVSkNLEAgAJvsAVqR9IC+Q58DkhHgExgln0ox8aPHytVLcCN4BOVC4CIgBBAh9KUgBn4QyANvCPgIy0ZWwLkUJ3yvfiEq5N2lcom1NTSQKbVfH38leq7Zet2I600ICBIaq/GhnZLH5Ms++fk5sl+pNGTDgt0ot4qkDEoJET2pwkYAOnW225T8EtTM+YBQSNwmDqCrlIBpMm32aBBA6XE4QffQCna3d1jjY1NNnbsSDtwYK95eRpVLszb26xvvz5KJ5byy89PATfgLPyUApexIL2e7966NdPSxwyR3Qi0nZqrBKd8F0EyUINAHfUYUJS56LyP82R8XOnSJToGvsIY4GcEzwT1BN/4MGPI3Of4QFmCYyneqqqkHAb4AeGwF+OD0gp1IfXzACh8jvdyHoz3unWb7Pnn/2EjR44y/wBPO5S91+6+e4nqGgJEDh8+anm5R5U+/803y3QN8fGxNnnKRLvqqssVfKMUffONt+QfAE82VbAd6bSPPPKI1GgAD5RpbESwIYPqlfEeNXqkvfjSizZ79iz5MLWMw8IiLCc71+64426bNu0sgQ8gqJ+fr9ZEus8DIKlDCCDi+7s6u2VTAB4ggx/OLSvrgI0YMVhzj7UQSI1dsDNgg/NEJQywxgbYDfugSD5w8KBNOessKcGBvJRYQKU3ecoU25Gxw6ZMnmrDh4+wVctXSsWH6o85V1ZWYufMO1vqO+bdrbfeKqBKs6/4uARLTU2T6vTzz7/QedbV11lySrJUbsATYB1zjvUFH+O8WTOY7wARxh1QjiITMNvRbRYR6m9z586xjZs2SKV6/MRxCwoOtHHjx9sf/vBHbXIdOVpgJaV1tmjRQlu18jsBWjZcIsLCVP8ZEIMfqxO1v79KN2B7/PBw/jGLjQrX5gN2ZRPp6NFCCwzy1/xrbG6zkCA/NRQcMWK4bdu621548S9K/S0vLdX6GRQYZGEhYaqFCcD6+99fsYEpKVbTUGPDhg8XJO7s6LTqqhoLDAiw0tIqS03tbzVV1dqUWHTRhVZXW227M3dKWUyDrKbmZq0/pM/j0yj7gJOsB6xfpM+jNHdt9vRYZGS4RYRHys74JPOzurbGcnIOW3x8jB0/XmkXXbRA64cLmIeqezv+wjHxD14DPrL20fHe1y/Axo4dZ88++5xNmjRR0JM1oqjI5YdBQf6nQJarjiUwD1DGuAIjd2zdamtW/yC7Ya+S0uM2f/45lpGxwwYPSdP7OV+AL3VZAeGMZ2BgkEAp6wUbXfgG6zBlN1gLWSvZDGRdAPSTWo4KkU2+Z599Vv9XXd/hw+y1114V1GSNcMp+0OiHDvR8B+uI6z6yX7bkONjhrbffkTqfNPmnnnrq1Jo6zt575z2txQF+/lr7Pbw81FSKkg5cE6UW5s6dbe+++54NHTbS1qz5UQCZ+4ZT/oX5wHfzf6d5JGsbzziOnzJ+1DhmbWD9bG3ttL59e2ktYK3knog/MJ9Yz3jewPZOB3o2Bbi/5x89otdcG4dpek7ARxlL7pPMPc6P9ULPeD09soWrVqi3ymZgH9YUp+kR88nZmOFzHIsxoaQK58O/2dCbNXuuGi395S9P2DPPPKm6rcwz6rl+++2PNmHCaM0fjsf34pusDQ7odTbDec1Jq+c1/ijz6NRzIWs/rzlqXEHR9lYLDQ1y3S+9/ayltV2Nljo6e2zn7izLzjl8GorykIvOVM+5pzb/eVZ1Gi299Pyzbh7wc8GC+/duC7gt8B9tAfci+B89vO6Lc1vAbYGfs8DPQVFoC9CF7vPW3SEoOqBfb3Wf1yOmBzWbSJN3AVCib9KoeWDtbO9QENzZ4QIhvL/nVId5J33eejwFRR3FAA/CTio9D8ROMX4Cpwce+KMlJ/dS+jzAhfT53bsybNKEiQoeCf55WEa5QPf5hF697LdLluiB/sknnxK0AJbWN9TbJx9/qgA5KjpSgXhURIStWLFc5zp0yBBLHzNWSsvVa9bYwexsKyuvlCKytKLKBUeVPt9hDQ0tNmbkENuz95CFBnna4NRUu/SSxebj7WkHDuyz3km9pGg4Z/48BV6LFl+sGpwZO3fZRRdeYFu3bLKuznYBO0Ao9kJRgoKRwJYAA5UHClDUIIBfghdgEemGW7Zs1jVTLxR1DDCADuekBQI3CUjuuedewZQB/Qcq6ASwYtedu3fbd9//YGPTxwn4EABS7w81kkvttce2bt2meomVFZX2wYdfqoZlSkpfpVMOHjLU1q3fJAUkUInstpkzJlvaoFSl3wI4c3OyNe5DBqdJVQvU5VxuuP4G+/jjT9ToigAUUAIsIAhsaKhXOi7QEcKOigsVG3XqgJaoiwBBgNxJEydKFQi8IkgmCOUPqhsgAD6ETfEv/g+Uw3aodwCkBKOoiKiJB2DiD+NK2QSgKEqYjRs32bxzgA3t9sKLf1NJgX79Bti2bTstZWAvwQzSOAkiB6UNViBKUEoXeurWoQijxu206dRwaxKcA8AR4APosTWvA0SP5pdYZESgroFzRi2GEpLfE0xHRVKP01tz5LLLLrGXXnrZIiP8pXgkyBs2bKira3hMjHyKhieAeeBjWGioAD3npnqJBQV26cWXyB4ALP4PMOJ8mDP4HsEzNfgYX3wPQMFnsSnHZHOC68HOAD0+jzqSYwEugcOkzZOG6epk7tr8cDXPqRBcRJ0GOCXgx3YAEj4PJAeqkFYOxOF1voPzACDu3r3XTpyoVm1MoOj+A4fs2msX2f4DewU+TpwotcKCYhsyeLjqBRYXl1hAgLcNHjLI5s93Nezq6uyyHdszNHasH1wT50SaLpsHTqo80F3vq+YAACAASURBVIpNC+YXai/8BgCdX5Cvzts1NbUCLNHRsbZxwyatN6SYA/CBixMnTrBjRYVSTgKMbr75N1KKjhwx0hLiE1WCgOsE9LvO/YSunbRggAa+iwqL+QwwYe0CQDAvUNjS7Z41A5+mXMadd91lt9x2m23bvl3qwfnzF9irr75m+/bvV7f1rMxcGz16sMXHxFpdTa0lpwxUM6iRI4dbVzflGaLkF9gCyIgfx0THqrlcQ0OjOqUfK0bNOUFqejZ1GD/GFL9FRQysAHwDc7ArcAo7c/74E2nY1LNkrgKGTpQc1/wD5F97/XWn/DJUG28//LBGc7GursFaW9mE61Qavb+vtzZhADf4Hv6K/e655x6p1wBlAKr8/EKLiYmSDzmAhVIq/fr11/1rd9Y+653IBla96hQ/9NCDlj5ujDb2aHZ1vKjYfH18BYQpz4J6toR09agwQdzBg4eYv5+/6iO3NDcLHDH/1v74k8bot7ffpk0zgD01QJmjjCFzm3WfsQUeswnBeoSqj7IIZDeUlZbp/ygasS/25/80+6Ez+omSUo1R5p7Ddv7CmToOIBSwCgREcYtdeI3fcW6MBbVZKyprVAOXnzlz5wg2ZucW2LSp45Sp8NVXX2qTgzWDcWUsGUPmMmNWXVGpDADqiQK2S8tOyIdYdyiFwJqMbwBFUUWz8YaCmrIgzC1+BzzEz7ABSlCnuRAbFHSPZ63HX1gbWAcAgaTeo5ykhAlQn1ra3NtYG3id7+OeyfrDesV9hR/ue045lW3bd9jI0aO0Wbp82QqVJ6Ch2OZNW1RrmDWQ97NJOm7cWN3HuRfRLItNP+7ho0alK/MDH8Pnmbeskfgiax3QG5gHFGQsHPDnNKpDTe1qdlQq305JGajz5d7Ne6jnjJ2AnZwPG5XOsVk3ObdBqSm6JqAsdmTesV5wLvgg/3Y2Q/Eb7iOsNwBpHtkoE+GqAd4uP+IP6xvHx7aMEc8iXANrH5koXMeUqWfZgIEp2jB57rnnNE9QJbuet54UFJ04cYzWLNYg/OdMKIr/8528zvGcTXBnc5y/WT+wn6MkdWCqyjJ1tht9PTmGp5fvqaaIbFh3q9ESUNTbN+AUDP1/Q1GymQABbij6c5GC+/duC7gt8J9uATcU/U8fYff1uS3gtsC/tMDPQVFPYCePlT2d6jQ7buyY042WpLSkbihd5fXnVM3Qjg7Ve+rq6BTcaTsFms7sPk8tKwUpnj7/UinKQzGQigD93nv/aP36RUmtRZDw/nvv2prV39u4semCogQ+rgZNXqpH19TSYjf+6lcKIIEGl112ua369lvLzMq02pq6U7WofGzOnNkWHxdr69auteamJktMSLBhQ+iWHKAmH+s3blLtVAKAzD37rUss2MvVWdnHW6nKJ44XCR6PGj7cbr3lN1ZyotjWrfvJRo8aaSUlJ2zuOWcrFfmSSy9Tcwtg5IL586zoWIEdLyblcKHgJz8oawjwAE4EK6THUpeLgJVr4RoJ+KlZBwQhKEC5QSAIyAEKoyYEKpHGRuol1ztwYLKCSgAUteloELJsxQqpx6jbl5W13yZMSBfM4vcEP8CMK6+4SsHMp59+pr+BpgCzXkl9LDNrnyWnpAgMtLY0KSCOiY60kycbrK6uVvYhDfWsqVOV6o5qJSc7Rym4dFYmDR3whyIIxQq2IsBsbm6ST9XV10h9ioqN4xAgAWwAQARpt916m9SyjAXgnACQgB+Qh2KG4JLAnCAeX+IH4IZykWAbVRJp0qRAk0rIdwIAUD9T8zMwKESKrT69+9mWLdtUQw14STovQd2gVJScladSy9sELfjusvIKAZg33nzLTpRUWJ8+vVS6QUAwKEhKJa6RoJnyALxO8yvUvZxfa2uXBQe7mqCgqnIaRQGmYmJi5QOREaG2fMX31rdPpA0AJtcTVCcrDZgAHFicsWO7QCmBMHWAmUtNJ0+6gveqarviiisV+Dq1avE5AljsiS2dtE6gCrbicwSmvIffARIJsPkBWKKoJDAHfPM3YwPYADLyQ2ow0MDpDg7oIGAH3DB+fIY1gzRYfB21GAAZWIKN2BAA0gBQKiup2/uh0n8TEqOspJR6j5fZwUP7pRYGcBTkF1nvpH62f/9B2bW9vdWGjxhqF1ywUOcQEx1ju3bu1voCWAEEAHGBk6RfA+s5H1JemV9AToJ+AMj0GdPs2eeetZkzZ2j9ufDCi6QU/ejDjzVXgFj4KKpQwFjhsQJLSkpUuurDDz+kTYF+ffvZoNQ0qU+Bom+//ba+i3nHOQF2gFuMN2OEmpbvx/ewC3CNOX3//Q/o3IErNLF58qmn7Oprr7WsPXtOQftkASmUUn369rGC/EI7cfyEeVAfsqdHYzsoLcUGDx5kO3dmWE1ttdYVp45vTXWt5j11lI8Xl8h2aSpr4WWDhw6WrzOnODfGiQ7jqNDYvGK88SU2XFg/GFvqkMbERKue6htvvG4dnTT7GWjlFeVSQaYNTrMvvvxStVq3bc8Q4KaRyrHCYqU5szZTEgOVPY3CqqrrlB7PmsemD7YDiDnp3tgTv3GahO3YlWWhwYEWFxdvza1sADRZTW2DhQb7SOmPyhd4TWdwUrdffeVVlQ659NLLtb4yZstXrbChI4fa0mVLVZogwJ8NwC7bt3ev5gZrTmU5tSRTbMlvb7eW5pPm5+8jpTyZFayhbAidbGgUsOR7WA8A/qyTnDNzY9iw4YJe+Dzz2LUJM9ASEnvZth07VJsUqMTc4GfPHsDjcM1T5jugkPPB//keYBtrLAq/wMAwbaJRnxb4Vl130pIHJAm4U7MYCEaKOhsfrClkJ9CIx6n1XF9TK6Uu6+f06dMsOCTQ+vRJEmCnLizjDVxl/lI/l7IAjCllAYDTrJVs5jGvuGZKzLApyJrEOTolLTh/1n58h1IyQDjuY+vXb9B1c98j3RybAQcZezYy2Njje/Bvzh87spayCVRSWmpjx6VbcAhrcYuaj+3etdtaW9ps5sxZFhMdbdu2bbV555xt6eljrOTEcUtIiLPqmiqBbWrSRsckqO40NmVcgHeMo9O0CH/TXElL0zk59V2djQGAKGVbnPR03l9TU2/e3q4O7E7XdpSi2Jx1AoUn94+VK1eoVvf0aWfpmlhreA/gGqiJL2FLrpvPsQ47DZNYM9jgITuCP3yec8d+2AY7synDsbAtc5pnEp47HGjK/TEmNl7Ns7Zv32cvvvhXqX25FtS8K1f+YOPHj5binvNymus5ENTZ8P5XD6j4sJoqdXSc7lTP9+PvlNnw8HT9ztvHX1DU29vPWts6BUUPZeeZl4//6fR5yim5WoKyt+Phqn/P+ueGou4oyW0BtwXcFtBa6P5xW8BtAbcFfrEW+HegqDp8G+nw7TZhXLoN7N/ndPd5lKJdPaQ7UVfU1WhJf7xcqUk8sFLzigdlnkGpOUqQ4jRmoqaooxRlEP45fZ4ggfcT5N5996OWlBSuOloE2x9+8L5t2rjeLjz/AqnnCDgITGhmU1tXZ3v377drr7tOypunn35GaqmPPv5YHWVjY+KkSKRGGMCCpgdAAhR2NFmigzpQgPqh2zN2mqeXj8XFJ1ru4WMWEhYsKEqgFhoSbGEhIdbR3qqmQiOHDbMbrr/WcrIPWk7OIakmSZedMWumAj6UojTwWb5ipVLKCSgPHjigOnfADwITAkUUIQSzBPkoCqnXBZgCOhG0EORceuklCl6wD/Yg0AEIkCbb0tyqIIk0tttv/63qYPJZ3oPSknRaoOjqH9dIwYgajeCYwBsYhRIUiEKTFRrdAAJJkwY4A2cAdShFv1m6wsIjIi2/4KiFh4XYnDmzLDws2E42NSjYOl5UpJp6KDrpPhwWGqYAFHBDjTx//0DVbKBOGw1WUJcSttC0gy7NHp49SpFEQUbHZhSZlVWVarw0fdoMS4hPUIAIpKJuJfZDXUMgDpBzKU8bBCD4N2o/1e88cECghtdJs8Q3ARUEqbyfoIl6uYeP5NsE1X2kY+9qNSYB6DQ3twoYnX/eAilcKSmAbaSENLMnnnhSDViAHu2dPRYaQnf0JNUPJNAFFAGyXWUn6HrdrjTa3ZmHLC42TPOGc6O+K9CYQBA4h1IUCAjsOXok1xITYywiPESw4+gRUsX7CFShgpwwfrzqF44ZPUrwPCmpl9XWuI5F0AwYo64gMBJYidoWn8G/CKSBC0BBgL1Tk5DPcR5AFM4RKEqgzP8J/oEgjAHzGLACVEGtxFiwPjBWKMD4m3MChuJ7bAQwJsAL5jGAlWsCwFASAhgI1HbqxrJZUFvbqK7HlCTolRRjpWVsLsyz7JyDghCdnd22J2u/9UokFbVKoLepqdHSBqfatGlTBBBjY2Lt4IFDWjecJlMAJ8AcQAHlHmCAeYHq0LkW4NSixRfZps2bBJ1Zf1AQ4s9/f/kVW736RykWXepYD43x0fwjFh1Nt/gD9utf/5ctX77CfLx9bFz6eB2bTQ7q7DK/AAeMB/UYXSpsV+ooim78x2lkxQYBUJr5xPW4ml+NtJ/WrrVpM2YojZ4fVIGAylGjR9vJppOWPDDF1q9bZwG+fnb0cIFqfo4cNcJGjx4pnwHkovTje9esZrPGQzVTub7M3VlaY1CPJfSKl2IWO/Fe7MJmQ0NDu1166fnyB8aba2KNAnTdf/8j1tmJ4jxJc5XUa36SevdWrcbW9rbTIIR6om+99Y5197ianZ1sapGiDnsDQYYMSrHCgnxrae+ysaOGq6kPfnv1dTdaYpyrFmZlTb0F+fsICDkNcFhLUaCWlFdaSFCQfOJwXo5q8oYEB9ojjzyk9HA2cwBSj/3+USssKLRHHvm9ZWXu1aZOxu6dVlFTboXHCi0gINDiYuMsMiLKsg8d0mYWmzF9knpLYcha7+/nY+ERoXb06BHdewBpvRJ6ae3ih3nA3GKcOVfmgK7l6qs17qw3rC/MA9Z9GgF9+/0PNnKUK6MAOAhMZP4BE3XvbUXpvlG+yDxnHJyGbHST7+mhk7dpLNevX6c50NrWormCD7K2sY6z2YMPDxjQX/MBH2RcG+vqtcnCes17ExLjVIKB9TolNfl053Q2sebMnmM//viTlMzffvudbEQ69quvvqqUftYQ5jn3P3wfOAxMYzPQVUPzoEAvmwHUyZ48eYoyPij1wlqD33FOrDNcB2ONHbEp6yU+io2YO8pg6e6yptZm6+zqsrRBaVL5kgXAOAJwsUlW5m6bPGmiJcTHqhEjJXFQ2+/bv9eoN13f0GyxcQnK4uBZhfs150uqPN8HiMTXOAfWQq6RDSNAI2sqazLAmTWZNZF1m/HDB5jPtbUNFhwcoOtz1OpORgy1tFWmJ9hVHob7CfOLdZO11SlvwrWjRsauuu7OTj0HsK6yccnmBfc8B+Ry/2e8uSexPvPcAHDm+YRzZ1w4ZmdXt+YgKnmulWcN1kfWAUoFffTJSjtrygg9uzCOTi1bRy3rZA0wXvw4fzuK0TOVo2fWHMX/+R3PkF7ersadNFriXLykGHVB0X8nfd6Bon974Tk3D/jFRkHuC3dbwG0BLOBeBN1+4LaA2wK/aAv8HBT16O5SrTW6z1NTFChK+jwpuTyUAkVRipIOr7R3bcJ7GI2WvDxcDTCo1+lAUS86znd3n4aiHub1L6Go1KceHgoc7r33IevdO05QlMDg448+tJ0Z2+28cxdKrcBDN0E5/+7o7LSf1q2zsenpdvfdd6sGHml7X339tWppRkVGKsWfpiJeXh6qA7czY6eUjf379bOI8HBrbmqxgKAgKz5eYlXVtQrIaXATFRNnlafqPDY3nbT6+ibz8TQbMTzVxo0ZY1ddebmgaEVFmVI7CTxmzp6lNNfJU6aap5e3Uu/mz5unzsm7MnYqeEIVR9AGIEJtgpqEIAcACrhD6UMg4Shn+QzBGfbEHgQ+E091kybtEnugzLnllluUcknXX44FgCWIRkX2+Zdf2N333GMvvviSAp2rr75GUAo4lbFjp4JTFLYEax9++JECLYJQPp/Uu6/l5h1VWYGjhQUWEuhrM2dOV1Mu0ihJDQwLDTFvL2+7+qqr7N133rGO9i7Lzy+w6mpX9/bGhibBXwI5ShmgOMrNzVH9NuyWdzjHzj2Xxiz7BZ9QcK36dqVg3exZsy0k2FVnEdsC3kjFRSEJUMAmKH+oech5E5jyOvZCtUMgCQDDtqTqoxaj0RJAgAYy1Ez7+ptlUgDGxsRLrfbOu+/b1q2u+pgErnNmz5TSmAC2uPi4Nbe0KA1z8+btFhDop7VlzNh027V7t4VHROi7gLcE7wShPT1dgiauFONGqXkBHvi8K9W3W+md+DWxY3xcvEArQWxsTKTdfvtNtjNjm1RqNUrbjNaxmIMADIA0KlKldEZH2bFjhVJCYguUqdPOmq6/CXRR+vE6sAY/AywC61BxEcAD+IBuBMtAB+Y2gJ06koBmzfWWFvkp54viETDkdEvHtwENBNCOkg77E2wTfDtggSDcgZQABSAIijn8hLHjO1wg/IRlZOwTkI6Lj7D6hio7++xZVlRcKIAAuK6qrDVPDx/Lzs4VYEUpOmXqJFu4cL58guZi69dtEJCioRPgBVvgT/wf9RxwhetD7YqKmjRx4Md55y+0555/TqUe6KaNMtTX199eeP5FW7dug64JSPDDD99LYUejJZSY69attT/96b9Vl7K2plZw/7PPPpMa/JVXXtH8Z3wBYaQKMwYAH+bICy+8IMiAjzJGbBS8+eab6j4PEON955wzz5548klbdPHFVnkq1TklJVUbQ0DRmNgYNfw6VlhoJ4qK1WF97NgxNn7COMvI2C4gCtSikRTz/sTxEtu0abNNnz7DQkLCbMvmrZaa6mq2dt4FC6WABYhzvvgG0IkxQqUO8AJ8Ouo/5ujnX/5gvXuFCjT/6lc32qpVK3XNCYkJ+pw6qNfVnsog8LJly6htvMdq61CfN1pcfILmWnBgkJTlre1d1jsxTn4KfGGcsYVLdVejY6K4DgoKPF3TljWCtHMgGJsfDU1NduniC+y771ZZcFCg3X77rfb666+peRz+vXH9RnvuhddsQvpw+/0jj9rrr79hZZXldqL8uEVE0kzJlV5Pzc/jxcUCl5Qj8TSzs8+ea5decrHVVFfaiZJi8/f3E2DkOg/nHj7Veb5EvsbnmPfMV34PLHPVGz0u6MW6jO8xV8dNmGDm4WWNJ5sFPvFd5gXHAEAD4djQYK1hbqIcZE1kDeRYK1eu1oZC3779pQbFz0gP5/sP5hyxmKgQnaea3sXFSqHP59dvWGelpZW2eNEFltx/oH326ac2fvw41Xy++JJFlp190MLDwyw+Ie50ajT370kTJ9nOnbts8eKLVf+a8eIaUSACRQGt3MNcjaY2aGMLQMdmHKnerBNcH2p27umxsXE2ftxEGzMmXesCcJl1iTFnznIfczaTWNewKfdOp8lRdGy01TXW2+o1q7UhWHK8RBkSNIHqnZRkY0aPFuAO8Pe19jbWnBBlQ3BfYvPuWPFx6+jytDFjx+m8pVj09raKikabNWvS6bqe3CuB24BKric7+6j9+tfXCTQGh7jU98XFZRYaGqANKc6ZceYanEwQfBnQzQYoawpr18ED+23okDTV8sbfsRf+76qZe1Q2QVXKuDtQFN/hPGliBWxnbLkPM885R9dcaZf98SlK9KC6x2f4HN+PL6nkS3OLNot/+mmtlMCU+mBeMUY033vjrc9t8sShp5Wi+CWfdaCogvBTTT2dsknOa2eCUd7vembs0vu57/J+RynK7/wDgk9D0bb2LsvYlWk5uUess9tJm//XNUXdUPQXHQa5L95tAbcF3FDU7QNuC7gt8Eu3wL8LRakp6u3ZYxPHj7P+fZMsOipSqhowqKe3l9RpqgtK/Se6hvZ0KTWJh3mUok5zJTVhUhF9pwbp/9QUdZSiToF9NWk6pZACYt1zzwNSxhEQqUP0xx/Zxg3r7ILzzhdQ4geYABQNDQuz9Rs3Wl19vT344INKt6R+3Acffmhfff2t1Hhj08eokQQ1tYCgpMRxzgP697Phw4YJUOXmHVHQWVBQZEcJoLvMIqNjbM/e/QpueyUmWGtzk+rQRUdFWE9np40dM8qyDx2wqqoKGzpksAKPwUOHCLyMGj2Gr1BTnrFjxlhVRaXl5uRKjYQaloCOlGICJoIb4BtdngkgAVLYkwCGoAdAWFhYILsTEO3YkaHACWWh0+wEAHnddddLBQPUQrFDwwygSuaeLPthzWp7+513VKcV5eRdd90tlQvBC42V9u8/IKUtyjBSiknLR+HDeQxMTrXtO3ZZ6qA0y8zcZfUNjbZg/mwbnJZivn5e6rRdXFRkuTk5VlZaaqUlZebvF6BjPProYzrfAH8gZLUtXrzI9uzNsvz8owquUddi386udqUn05hk8uRJUttt3w5Emy7FZGtzm5SKBJZAM6AbEObQwUMWGBSolHKgKKAGpS4KHQJIfrA3ASbQjQCLYBefRiUTHhmh2q90m589e46FhtDUpt2eePJp27//sM2ZM11BL6UhULdlZu6z1g6z0GBvO3my04JDXF1xUZRl5xVaYKC34CZBqlOnMjevwGJjQuS7KAgJxiljQFCJHxOIoj4lUK+rb7bEhGjV/6MeH4FhXGyUXXbZRfbuO29aR1u7bBQcEqRrBvL37dNb8BhoR3MlADuQlLlDgE8wO3vWXEFRbEcATkAOnMDHeI15J3seOiQwyHs4N97He1A+ATO5LnyK3wFhGhraLC2tv3yOJh4oL/l+p5Yo/wak4a/8DiiGb/KdgAMCeYJ01KPAf+orYhenJh3wY9++Q7Sfkl29vLvMPDps4sR0KUVJ4ywrq7BjhcctOCjMSktdCkZA/YiRw2zUqOEuEBAYZEeP5EvNxbUAT1DkkYoOsGXu4e9cA+oqgCnXC1SiDmfGzgyBaOZYUlJv8/Hxsz/9959t8+adNnHiWPkXtXAB1EBR0m/5PzCQBi2o0lBtAi2YlwBzvh8AAYjmNQCFq27wAPk6KfWAZ86VlHNA6V/+8riuAZ8B4v/pz3+2xZdcoo0PfAVw/N5779tZ06bZ5CmTpbAjPbiitMxampp1fv/9pz/YXXfdqblFfeXRY6i3GCL7sBFAQylU/UXHjtvcuWcLoEVEhSvVHlAMjDx8uNCSk/tq3BlbgO3f/vY3Kf0YZ5rksRnAH2A5wDAzc7cU4MwXZQZwf/BwqVtR+wJw12/YZN//8KOgbGws0LzEuru6pfQc2DdJPoK9Nm/eIuVjYKCfNTe3qQERTeYAP/iOU8eQcTlWVKx1DcXotOln2cQJ4+2FF56zwWmpFhwcKOCauTvbliz5lUWGR9oLz79gdY0d9spLz6r51JbtW63Lo9N8/XzV5Cgo0KX6Ze6h3uUaG+tPWkxMpN14w/U27awpVlVdYWVlpbonAP+KCosEIVEIs95jb+A3iknWY37HXGUNrq2rkY2wJWsUG3P9B6ToXsS9Ye++o3bTr6/UWgi8ZzzwYcaGdYC1kbnPxhhjw5zw8QlUvVbgJIpB5gBp86yDI0aOkCqSNZmNH2B+YFCA5jH3GyCwn7evff/dd3bZZZdqc2fheQvsjTde0wZWRGS41Pncq5jr+Hph4TGbM2euNuGuvfZa+SZ+wQYCazTzHVgO9HXUn6+//vr/2rDg3kYjJZp+bd2yQ1kNrDt8BxsqwE/sVFdH3VYPnS92dUooANlYS/CxvPw8lTdgUwMl8IrlK62pqVt1mhcvWqyyOpQgKS4qdKlEG+pVm5YyJcdLSs3HL8Qio2K0XrE2OvWWmZtAQEA1Kl02orhP8xprKfAQyNvV3aUMAjZ9OGfsxeYR5wiMxB5A1dzcw7qfuuoDU/7G2zJ377b0MaMERfE3xpDXWSc4D66b47Hmsjbwe2ArNuf7yCqh/IaTWYBP8R4+x7mw7rAxxlrK3EFlzLzGjlwHDSi/Wbrc9u7dpw1J1iXGjN+xufPJJ9/YmDFDVFOUewqvOx3mnYygn3v+djrV8z4+e2bzpc6uDl7VM6KjFPX09JFSdFfmHm3Y8rxG2jzPXGc2WiITRBv45vr75Refd4ukfm4w3L93W8Btgf9oC7gXwf/o4XVfnNsCbgv8nAV+Doo6NUVR/wFFJ0+cICgaFRmhwImHTS8f79NQtBslwRlQlIf09rZWBflSk57e8adbtrf1dFNk/xRQPdVkyWm05DRfIkDgofvOOx+02NgQu+uuu6RC++zTT2zVyuV2/bXXSUVHEAroAAR6eXvbug0brKm50yZPTlfKnp+fv3351VdKn0/q1dsWnDvfBg1KlgoxMiJcwVtjfYOUQv369lW66I8/rbPy8io7UVJupeUVqlEVn9DL9qg5TbBVlFdZcKCPUueHDR1sdaRF90my2poq6+rqkNKIhhRANgALUJTO9aiUgBItpIPW1ioodGrCAUIBd45qBJUNQSjBIEEfQAp7AKJQOKLuQAlG8AvAQbVEEAwcVo3Ls+cpZZ1gGjUq6fBAlezcHHWivuW2W+2vf33RQkK8bNGixRoXIPbePfsEH+i4zHd8+eVXCuwIcAjYqSeGGoM0+tzcbKX5XXfdNUqf37ptkx0+nGuNDQ3WKzHRZs+aJVVeTHScanSGh9P8pMAqK6rVkRj/QInU1t6idNprr73GDh06aDm5h1QmAN+pqCi3d959S009AJmoYH9as1YpmK7ajQGyAYEjCkbUMChjsCfBIVDXUZLhJyjbUG5ie1KcsSWBPcE1zWMokcD4E8RT5qGpqcXefe8D1eKLiopxNSs6iuLTWxsDTkOZuvpWCwjwUrCO2pTxamlr03dTVALbEZyGhZNCfkLqWL4zL++olH8E9QSAwEESWkhP5PdS2+3ZJxhMIFhZUWq/f/g+W7d2jcC+n7+vrh0oSgMOwD4BOFCUOUhwTFMd1TNsaVZDketv+JUdPZp/uqGF0xQEcEsgzHkAZDiO06TDqdHHdRC0oqDEt/ARxoKgm/cTzANnKBy3cwAAIABJREFUgDGMBQG1C8y6QBCKVM6XeUFqJ2MHQGC+8x6nYRO/AxJhR/yE7wIc0mjpiy9WSAHd2dVsQ4el2syZZ9mevZmC3+XllXY4L98CA0KkFAUw+Pv72vgJ6TZ+/Fh9P+nr2IFrANLwvYAAmnjhQ1wH38u8oiM9/uR0eR4xcri9+tqrUtFdc821AuCkl995x1125MhRQVJ8j5q4KP2Ah0FBAQL+NHdD7UjHcjYKUM8CSmg6AxjGlqwB2BN4z/c6dR+Z92yaYDsU1e+//7ktXrxQ6wfgF8Dz7Xff2fiJE9VwjnUExfHGzXtsQP9YqdMAnePS09VoCaV6VHSE5hyqVvyROrkJifE6j9ycPG1cMA+OHSvSv1HosX5SOxrF/csvv6zzoSQGoBaQwnrKnERBpkZAmZn2yCOP2dChafLxBx98QBsK+Cc+5VIkxllldZWU/qTIBwQEaY3dvGWbffXVUvMPCLKTja46xG2d3Zbcr7dqlQJj6LQOxMdWh3KPmL+PC37V1tapPAf2Aezjn/ybmpDcN062ttmiC8+3Hdu3yT9Qfx86BIxqstycwxYVGW4L5s+3ivIKW7PmJ4uMiLThw0fYzsxdFp8UZ0HBQYJ9wUHBNnXKWRYSHCz/4RojwsK1ppy38FxLSR5gib3ipUZHsc0abd00U6vW/RO/Brgz5tgDKIVil/vhjTfeaIeyXV3a8U82w957/3NL6p1oQ4YO13UB1FnbWfPZUGCtd5S3wGBnXeF4Ts3dvLwCq6ysls10vhHhSu3HZ4uKi2z06FFqNJec3F8lRlATO82EKK0y/+x59vlnnwmqT5ky2a6/4Vp79dVX7KKLLlTtTaeLPD7d3tYulTvNqp555llBNNYI5hibIsx/Nppo7IMdmH/ARgAe9X6pcc1azVxl02LWzDl28GCuHc47enr9YmxZI1hfsQP+x7rLnD1wIFvXwBxUfeSySvP25/9+KiMSHhauJmms6wnx8XbugnPV2T0vN8dGjhhmsbGu+rV83jy6LWvPfktM6m/VNS5lNBkL2J17C2ujk/LtlBsAJnJ9/GG8GEuafQGqUekyBvgr93nWasAq1+KUpXCahGErfGD37l3m6+2hZo4o81kvuW/jO86mKPZgXWGddkqfcI5AZ6A89sDHgOd8VmVYjh7VXGaTCttxLdgbn+E4bH4B3FV+orRc84trROnOusz7X3rpJVu6bK1NmTxcm9IcDx90NrkdZeiZz3r/rBp1Gi39jzK0U3OBsXRtmLMRRimmLvP1Q7naaj09nqehaN7hfDNPn3+r0ZIbiv5cpOD+vdsCbgv8p1vADUX/00fYfX1uC7gt8C8t8HNQ1IsKiT2k0Hebl0e3oCjp8yhFCWKVMM+uOyn0AM9O3gvwROEGEG3T+1RnsKvTFSigdPP2dNWYanelRDkPxC4Vac//6kb6P1D095aQECy1kUDLF19IzUgnaeqBUucSYEfNvMReSYIK+QUFVlrebLNmpEuJQp0pghoe4gFlbW001+lRQ6QD+w9Ya0uLmvoQHAC1UJiixAGKVlbVWHNrh0VGRduBAwcVWLW1NktNExIUYGfPnS0Y2tNNZ+98Ndbo06e3VCUEFwcPHrJ+/QcogAImo5wpyC+w+ro6pTsSqBMAENwQ3BO8OGl3BDCAE4IS/qCKuvDCCwU3OR7qTlRSBDcuOHJcwQLBEoEKgQsqN1LiCKoc23j5+titt92mwJagmC7KKEKCaVaRk6eglXqFx4qOqyEGEIFAlwZbffv2U2DYf8BAO3Bwn/n6eNm8eXPVcKq8osQiIsIMSE46KapYGixRm5Nadn369BVcKS+r0JgR/I0aNdIaGustJydbYAX1ZlBwgOovrlmzWtCyqfmkpaePVSMPUl9pgBQVGaUgEXiEModAmgCTlGDsAQxjPIF8BHqkYmK/pcuWqTadrke+6Up/7LFujQ+1aYuKj1tycooFB4WqLitQFKhLaja28ff1Uw3EpqZOCw8PkE/7+lGzs0LAnfTU3XsOWkSYq74d18258f2A3saTDXbOOa50fyAt78cWDY3tltQrxpIHJquuKECJjQAAJsEyKaD4bUxUuIWFBun8mWf4Dko0ID+wCTBA0IzCCV8KC0E1WSqfBZ5PPWuargsfAlwRGGMzjo8/8F3YC39xAmsgG9+DnzGPUC8C/wj6UaBhZ8YC/wPk4k/4HUE171F5An9/2QMIwHWj9AMMAEVRXAFeUGdiJ1JrSWdnbJjDQAR8ed26jbZ9+x7N0br6Spsxc4pNmTLBflj9nV100SIrK62w7Ow8i46KE6TkGlAAjhk70saMGSmfiIiIshUrVgq4cJ3AZ8At9qb5F8CWcebcgTGsT4A71iRShr/++ivVUjz33IUa29DQcLvp17+x1tY2V53JuDj5IbCJ7vOMGUrnV175uxot9e/X38LDIgTRgETABJS5AC1sQE1Rfoed58yZo2ZtrH+cHzYEWr3zzruyH/AcoMF8X7FylWxEGjqAZcCAgfbUU0+pbid+7TRRue3mWwTMqXPKZsMnn3ws8GQeruZL2Iz5iYIO8MiGAGnh9913vxqsNTU32NKl31hdXb0gD5s1+BNQlM8CRNjIwSdIQweAoSLEx7EvtZwBo94+PqcV0vhcSFiolZaVaz7U1TbYRx9/am1tHbZz524LDQmzgmMlljKwny08f6FAINCG2svFxSeUJo+v419H8otszMhhlpPjWk+BUawP/Ligv6v0CPOH9QmlcUNjne5n1JBkwTtxotYeeuAObZI98MCDVlZebYmJ8YLH+w7ts1mzZwlwojmjxjGbEgDVrL15KqsycECS/flPfzQvTw91Lmdzh3PBlwHicbGxAlNcg6vMjMfpZjekoJMWDpTndeAS960NG9bb8hXrrHefGJUx4XwZezIOmCeuMjJtmuvcK9l4AphzzQkJiVqD9u07YIGBoVZQcEx+jU+fddZUKTd7JSVasaDoaPkrUJk5AMwF6uETrBmDUwfZls2btO7ddtutNmPGNHvk9w9LCU0ZFEA+pWC45wDLmBO9eiXZM888o+ZgnCf3MKAnTcYYe5TKrCn4B3/zffwetTjKaUpNAO0vvHCRHTyQY0VFx3UM/A1fJ9sCoD5s+HCtNzwXYD8n9dulzI82bx9va+9qF2zm/snYvf/ee1Zb124zpqfbrbfcYgf279OfSRMn2InjxVLRUoaEdZuyOv7+oaotij+zprI5lpmVZ5MnjdCmC+eOStOpjd7d2SUbOE3qEpN6SRnNGsg9njECqvI8gPqTrBEnhZ5np/LyWktPH6G1YNfOHRYZEWb+UirTBCpB9uOHtZo1GfsC2RkH1nbWI9ZtxgQ7M4Yoh1kLqa3OJhbfy1izhuNrjBdldAD/zO/Ro8fo89U1taonzms8twBFndT+v/3tJfvyy1U2efJoZaGwaek0TXIgp/Ng6jRectLq8UXnOZD3OLVHXRvrro70AqOepk3Uzq5O8/UJUEZPV7eHNbe0W2bWXjt8pMACg0KNlp48pzpKUW22O6n7p0o+uaGoO1ByW8BtgV+6BdxQ9JfuAe7rd1vgF26BM6GoHhZZFU/VeeKfPZ0d1t3VYSHBAdbZ3mLj08faoJQBrlqR3l6qx8YDrJoo8aBqFL53qUKpH8qDfEdbm0s92u16L8EJyjwCBdR4pFOffhDW4yvqUU/zUIqTh/n4+lj2oWy7484HLTExXA/Zw4cNt48++sg2bdwolRkBJg/egAIUiDyckzqK8oqgAtABgAHIAMGoizl06BClFdNog1RYgj+l+7e2KHhHDTR/wQJbtnyFagXW1NTZ/gOHpJA8dCjH1TW2tVkpuUCo889fKDA1KJUO4Cfs62++0v9vvPEGGzZkmNKVqcXn6+0rBRfwo6AwX81/aHqAkoM/KPMIBglyCIKBRdQB5Zz4P4EtsIbP7Ny1S/AWkEVQSUoqQS32IKBBYQcgItjiPXS4ByJwrPUbNlpJebk9/tcn7K0335D6I2Vgso0eNcr8/fxs2dLlAijUKGxr77QPPvnG4mLC1Hmd1E2C64zdWdYX0FBcbEkJ0fbrX99oVZXltiNjmzU3n7STjY1Sio4fN95OFNPluLdt2rTFBqcNUcdulHn4Ds2TgAyoqPANgjjS2f0DfG3evHMEO1GOzp8/T92x8w7nqb7m2LHjpAAm4CNgwn6k/gJJaWJBKiFwZP/+ffIpgAjpmdgHEHbdDderZh+Qgt/jA6hYsR1RV2ZmlkAwSt2SE6UCWaRrf/v9ZgsN9rSWViC+WZ8+CVZUVHq6LhxgFF/E3wAxwMnCwlJLSEDRGihAwHegnCKQdZ3jfmtsaregAFfHXZRjHJvUS9KrmTeqn8Zxq+utXx9gJ+UiWlWzsrau2vr366NSBnFxMTZ61Ail6jNXgdM03+roAN5GSI1IYDtoUKrODWgAVGG+YnuAKLbDlyjdAFjG9wioHfUZ18B7aAoG9ADaE8TzOmCC9/J7oBN+B2wDOvK6Ky04VKsvPuCk0eOjrCNAAsaJwBw/B8gD+fg8QTHgb+3aDbZjxx7Bu6LiUps2fbSlp4+2jJ07bPKkyZqv+Udp6hQuOxPYjx49wrp7Omz2nOnmwRpj3qqXyfehPmYzgrUCIAl4AHYBN/gOYAFzFkUYAfqQIYPts88+VZmCK6+8SuMaFBRi9/3ufil8UcCz1mzZstn+679+Zd99/63S5/n/xRcvVn3FPr37qNEY3wMAdQAFYITvAdSyPrhKMSRKQYcyEj/GTv37D1A9P8AxNuU6UL3hL1OmThX8ZNwY75f+/p6dPXuCxpY1En8ibR246+fvJ0U2qfhcI3Z2GrYwp/AR3o9CFWXue+++ZyWlJ9SE5+9/f1nXyjGxc4B/oKAwvouCFBv89NOP9sILz1t1TbUUhcA3QC+ACX9j7nFe/E2tQoHUtnY7UVJiy5YtF9Ssqq6R4h2QySbE3fcsscuvuNJq62qVrsuGwZHDR2R75hN+AqxtaqJmb4hAGPOROQQ8az7ZZBcvWmxFxwo171vaO+22m2/Q+pOxK0MK/527MrW+Y4s777xL96pbf3uf9e+boHICP6z+3saNH6f1KcDfX8pjNgK5B7Lm0liQde388xZa/759VTcVCMx6xZgzF0hbB4Lxfs4N32ONxwZsPrBWoZZkbnHebEp89923uofRZIk5C8BErcnc5P7l3O8Yf5SZ2OHtt9+1lORUbZhJXd3ZZdFx8fJD7nucB2OPQhV/41xQfLIhgW/hR2wAuMp6eFrywAGWEBtr5WWltm/fXikSmUPPP/+c5rPT7Ic1BMDJPOe+zHr33nvv2aOPPaY1jwZ7rA0Af+5N2ITsDUA/6n7WXhrgMX+p84uPUuoG2McmXmpy6uk0c8pE1NTW2r59+61vv/76G7U+WRMotznvxpNNrlINvr62OzPL6uobrEfN7tjoOqlN3WHDB2uzin8nDxhgOdnZukeQKk7dWH5Qhu/N2ivfTx+fbm+88brK5Hh5e9nEyZO0bpPlwTw+uP+A7d2zV/V7qYXa00Xd7QpLGTRQ9z6arAELeS9rLRtg2A0f5jX+dp5fGGPsSabOkMGDVMKHdQGfx+4O4Ga+Omssn8HujAFrF2NY39Cge8HmzZu0xuGzgFKeAwCd+N+0adPlP9u3U286wH76cZ3m19KlK23wkEHKyMnOybb29m77058eFZTH/5j3H32y3KZOHmF//OMflQXC+eDXZ6bEk2Xk3NeceqEOBHWeFc98RHc20F1/m7V1tJy6J1IPtd3MvKyltUMNEUmfR0HKE6WTQs/zbfepxk4c14EAbij6Cw+E3JfvtoDbAu5GS24fcFvAbYFftgV+DoqSPt/Z0WaBAb7W3tokKJqWOtDCw0IVRBGgonQQ5PT2ljFJGQeAaue/u0cP70BRAo//KZhveqDWAyvavFMKUT2onqEc5f8EbAQXd975kKDo/fffr4ADQLVq5Sr77W+X6EHf6eBKoEXABEwkkOKB31EOAROcLq2pKSlKl/fx9hJkIdACYqJijYiMtBwASVSklZSUmpenj5WUlNmWrRlSzVDrTulvvt5KqQsM9LfFiy+yyKgIO+ecubZ3T6YaQaEQ41ynTJpiH3zwoc2YNkM1IlH/oKKrrK5UQE66L8EQASGQl8AUKIoN+Tdp3tQgA24QGAM9CCCP5hcoxR3ARvBKUOp0qyZAIvgEthBgoQIBHtx55516T2VNjVVU1dj8+Qvs448/sowdO+yRhx+2tNRU6+rotC8+/1wKu0suvUxNDB559DFraTULCw8yLy8fGz1mrB0rLLLefXorla+mtsFSBvayoEB/pXUOHz7Ujhw+bE0nm9R9/r133rfAwGDZ09PD2xobW8w/AGVsjALqvLxcqaiAPXfffZcCqE8/+1g2BMqgOKTBBYATqAQgAYjeccedauoCmACsABxIwQckA+yAG0B6gj0nbRHA8P3qHyw+IUGwAdsQK+EvgHQUYQS71ESsqqxWgI49UeUBno4cKVZQRg1PB3KiZKOeoa+vpyAVweyWLdvtwgupyVqucfv2+/UWF0M6M+nx8VZTDVgcqHFG/YefOl2jaShGHUtgBGpFVF/4stOQ5WRzm4WFBCvIvOCC86V6JkWX0gW+vl5SER4rLFBTNFJ6q6tqlI4cFRWt+rqoHAFipN7jP/gk54XCCKiJvYHzKJL5bjYduCZ8FEiEnTkfFJQ0uALUA6N5L2CU96L8BO7im0BOrgNb8HuOx7UB3YAx2J3vBFig/AKgAK5vvfVWqZBIG8c2vJ8mIR9//Jl9880qKWkDg3wsJXWAXXDBQgEjmrlQU/TI4UKpehsbTwpGTp48wYJDAmzipLEWGBSkIPrgwRytFdpk2LlTawEwiWvi+wG7AAXSe5lzwCuuIX3sGHvyqSds+NChgqLU22T8b7v1doXbwA9AR//+/aQcJ31+0qQJlpGxw666ChXcUhsyeIh5eXrLN2lqgpoSwIydgMzMZ/5GMcsawUYQtmBcAFvYmyZyNNRxGrDhy6jquA7GCLDMRsuLL74oxR3vY6xQXB/MPqQyIEA5rv+DDz6QOhD7s4ZyrXye9QLQxuuMw3XXXad1nbIA1JpkDqDYO3z4iKUkD7IjR/L1Paw/+AtjAhjNzc23m2+5QT6FOpUyD3m5eQJ8nC9rPzVAAVad3d22ZetWjQXHRaFdUdlk8Qmhaih3029utujYOHv9jTdlDz4LFKN8wEcffaKMgJ5uUwMsjllYVGxepygI45kYn2C/f/BBe+Xll6RO5142aXK6ahEfL3GBPw8vj1O+XGXPPve85s7v7ntAzadI86bOJ3YA2tF0TxK0nh6ljre1tlnx8Vq78vKFdvttt1p5WZnmOGsUmxCRkRGnGmglCEJz38JmgCzWKe57/M2awBgASJ37HEAVdSN+wmfZKEJdz/0L8Mp8Zi6rTMEDj1lISIBqIv/29jts+fIVql+8ectW8/H3F4RlnjLGAFfmPnOWDQLmJwCN7+a7UCNTLoLjc72ePV1WWJBvzc3tFh8frePgy6whrKVsiACiUShyDcA+xhkFJ+UqqmtqtPkJ+EQBzWso3YF4rF+sG6zjZAbwOp9F3U/daexPLXDOme/i3khtX+Z6bV29ni1IqeZ+88UXX9refUds/PgRgshqoBYUYpUVtebp5WWhYSHm4+1h9fW1eoYZM2aonm9u/s1NgnzHCgoFvAsLi1TXGTtwbZk7d2mdmzl7ptTM9/zuLrvkskt0TNYI1mbWyB++/962b92u54CHHvy9xUZHaqMlbehgi46JFhRmTLEdGw9cE37vqo1K2rhZRIT3qWZ2ZlOnjpUN2JBk84/P4tOMF+fDXGUTgGcPR9XLeXBMV1mGVrvxVzda1p692gxDvY0PXX755SrN0Hiy0TJ3Z9qsWbP1Z/fuLJW6yc09YmGhEVq7mKN9+vXR2oYy+qGHH9QzDfb9xz9esU8//UJlSh577FHND57xeGbi/q7nRNLe1XTMpQzlh/XyzK70ZzZg+mc4SgRP93kgpx/p8000iepWLWGgKEpRao3+Lygq1air2/2ZP24o+suOg9xX77aA2wLu7vNuH3BbwG2BX7gFfg6KenuYOq/6+3lbW8tJdZ8fPChZaY8EDShn/hUU9eix/wVFnRQ2Hk2BoqQp//P2lJNK7zw487BPEHPHHQ9YQsL/QNGPPvrYln6z1J544klXjbiGBsEa4CIqL4ASgRigBdUKD9wEeIAEqad69bLC/ALz9vJUqi4P93TNbW1rsdlz5tjqNWssY9dOpd8R6CcmJtmaH9cqjaynx0MQFrUoIC8xIc4uuOA8NZiaM2eWbdq43vbuyRJAIEhZuOBce+qpp+288843L08vwUbgxcmmRqX9LViwQFCIH2AQyg+uhXMm5fv222+XWohglQATeIFahIZNBKs0TaBLL4EaQQ6BB0Gj0xwGoAPUA/6Qpos9m1ra7HhpmRSxmzZttO++XWXnLzzPqiorLCwkRCrPLVt22KC0FOvs7rHde47YiOEp5h9AE5JSSxs8VPXmUHyVVVRbeIifLVp0ofXp3Uu1QKkzeuTwMWtvM1u86Gzr7uyxIUOG2ZYtWwUza6prpJQlcEQtRkMRSg3QYImAUrBuQP/T40J64dNPPyUgyvtJm8aOBP7AbsAO1/3RR1/a9OkTpU7BNkBVQBO2AMQR7JMe2NLaqtqhACfUMIwHx6Xe3aSJk2VrQOuqVd8KVNCEirGk8QeKG4LvhiazAD8TXESpA1DAtvg5QSg+SYBLYErAyFgCHwngCwqKrb3TbPzYUTo+gS3HACrWn2yxa668TM25ACHALd4DIMFe+B5KW8Cwq1ZiktXWVqn23aHs/dbd3SFF3snGBm07UL+WRlfh4ZFS8eEn1CAcM2b0aSgKbCRoBQICMpgn7777oS1cOE//V03SujpBFDYWOCeu47PPv7cbb1gsaA+oAaRxHD7jQBAayZBS7cxBjoEfEwwzdkBx/Bs1qANOeT8AGj8mkGds+UNAD8jeti3DSkvrVKbBz9/TQkIDVb5h2bKlqn+Zk5OHztzq6xuliMrKyrRJk8arDl3jyRo1YevTu79SrmmkRgCPQpPxAk4wXkBSrpvrBSRyTvgA7yPdFIXe5EkTVXcXf0RR/tvblwhioGJjLFEUoqQLCPS3s86iHug2u/LKK+zrr79RCQ0/X39t+jDHqYsJCOUanRRi/AWfAlKiCiWFGPUo0BWYRJMlOtJjR84bYHnfffcJzLPuMa74NoCJa8Km+K+rUVKkGkWRGo+/4tsck7FjTFhLgXXAPAAFazHnx1xzpWwfsa1bt8iGdPCmTMeVV1xthw8fFRi75ZZbdO7333+fcETe0TJ74vEHNP+YlwnxcbZj+w4bNChNikhXiYQG65WUZNm5ubZ8xQr5GaUeKLeBuo3GNLfcfKvNnDXblq1Yaffc+5D17h2vTSvgDjcUbIEfeXp42ZgxY1W6BFDEmsp6y5oV4Odvo4cPs6XLV1hcVDgtAO3a6662r7/52krKytQgqaCoxvz9zNrazC6/4nwbMWKk1dU32huvv6njDRs+1Pbu3SM1KE3XWNs9Pchu8LaQ4BDbsX27yrFcc/VVNnDAAM1bxtpV9qRZcwDIiL05HnOHc0elh88BT3ndaYLGvZE1Br/kB2U1ABEwzbWTVp7Yy5Uej9qP9QclMgpe5kNsTLxlZOxUSRAfXz+LjIkRUASe4ROsefibU9uS+wr3oiNHjltiYqTmAmub4JaXp91x+6325huv6zrwCQAt/sY6BRzDzs5GFOfNWsYawNjgb4m9ellUdJQ2TN544w1t2FEqhfUSm+KzNFYEqrOec99+8sknpXBH4b97165TKvxCrQmMPfemlNRBtmt3pgWHhAm4x8TE2vr1G8zPP0B+xnn6+PpbV6eHtZFWHh9rwUH+Vl1dae3tzdrIwl/PnjtHm3VsnlL2p6qqRn5YcqLE1Sxp8xbNi8DgIDty9Kj947VXLaFXgtSTXB/XS6OxxoZG8/f1V43ZPVlZNmPadK2v6zZuUH1n1nB8Ars7DaPwVWxH6R1+2BhkTLEjzZbIwABM839gJ3OK9ZP7Ic85PAdwXNdcZcMg+LRalI0WfHHEqFFay1DFUp6Ghlrch8gCQt1PrWQ2FNhYovTNiy++bAX5x3TfQWnv7ct63CLF+B/++JieMRj355571j79fJXNmTXBHn74Ic11zoHfMceVQdTRISjqqJKdNPoza4ty3fz+zL9PP7J7kMzRLcTp749StM26ujysra3Tsvbss6P5x6yTRktnKkXdUPQXHvG4L99tAbcF/i8LuNPn3b7htoDbAr9oC/wcFKWmKFA0wN9HSlG6zwNFUYry4MzzKlCUAPlMpSjKPO34d3X/LyjKwzB/eFRFTaHCUJQlRZVzKm3/zAEhAOPhnQf1JUt+Z3Fx4VKUEAChFF23dp09/vhfFQAQDBBoEMijqgIAApkIMIEqBPQEEASMPJBzvkEBgebn6yO4g1KClHo6nANFq6qr7ad1a5V6SEMolDYHDtJQKER9S1F8oogtKqJuZ6pdvHiR1dXV2LhxY23duh/18E8a786MDCnMXnzhBZs5Y5Yg6549ewVMCYxd6bQXS/1J0AfAII0WNQ7BITDvpptuEggB3vIaTV9uvvkW23fggIIlPoPKjKCW3xP4YU9UJ1w/gY+T/gwkBm7V1jdYY3Or0m0BRju2bVNKJMDb39fXdmbssJqakzZq9DAGyDZu2Wf9+sYqmCatftLkKepcTI0xlDz1dTU2bNgQG9C/r1XXVKobOqnbBIRXXXmV/ePv/zAPDy+lbfKDHxA8l5aWKEhGGYVqlJqAKJ6uu/46KVypTUegSBMi6mRSj43xB27SrR11EinFlA/guqhfSXCGT6CGcxr+8H78DH/iPcEhIeZ9qj5rfHyCPoNicd3a9VLn4VcACpR4ALFbbrlVCjfSPIHt2IHGMwAsAlfOkUCYcQcEW1YbAAAgAElEQVRuAFj522n2QvMS0gvxS/wQZaGfb4DABuMF+AA2EAQyVgAFxpOAF7BEUOu8zudRCHt6esuXaQLS0dEmsFdeXqJ/L1gwT+Ai/+hR69+vn7W10kijl9KMSYlHscicAKQQfDvd4zkfoDSghMAYP+XcsB1/sCuwhoAbVSEprqg5mWP4FlCE9wGzALj4JjAPqA1UIWDneABUxgKFGnYB0vJdHJdjEOQvX75c6kZsxjmiWAMMMF++/nqZLV36rYBHe0eTlKILFpxjRUXHbNSo0WquBPTIy3OlVAOOUJLOnDXNfP1cnaCrKmvVhRu1Kz7EuLIp4ZSsAGJjB64HQA1wZDwAW6iR33rrTZs8eZLNmzdfZSxIn79jyZ1G3UJX2nKd/Hfu3Dm2c1eGDRmSpvMD+OTlHbboqGjVFAXMk0JLajANZoDFzHuUc4wLfgRk5BzY8ME/gaLYm3WQ8WS+A1b4NzDJSclmvWO+8FnWFOwPrCWNu6unW7VEb7vtNvkXY4Cd8S/gKACV8QAkcg6MGZsxHBOFJGnOrD+kZAPd8Ml+fftLpfvII4/o/WzWvP76GxYbGyUwvGTJb6XeZgOE8g8d7ZQiGCooh+9TngIF4bIVK6yislLXlZW1RzA/KjraJkycYFdfdY1U8k8/+5xUgawJLgjV6Vqve1w1Ub29fFQDFYUn84RjsRYC5gL8/Ky7vc1qq6lx66fzKq8otaw9WZa196AtWnSu7c7afepYIdbQ2CSF5a9vutke/f1j2jDp26+PNhWoJwngDQ0Jta7OTguPCNO/N2/aZOeeu8AuOP88O1ZYqPnGGHBurHHYFaUf/g4E44e/WQ+4Jt7LOTMfWS/5Hb6BDwI8GQf+z1ymdu2ePVmqlYktWLOYO/v27lcNbMqe5GTnCXKx9lAXulefPrpHLFmyRD7Iv7EN6yD+4tT1ZZ6i0qTWLRtLbHYU5B+12TOm2fvvvaO5hN8wT/BP7sOcK2su6x8bCZwTvoe/sGaqIVt2jrW2tQr8ch3PPvusffvtKm3MoKRl/qEURWUcHx+na0YtPWHCeK2VlCzANvgrvka6PBsg58ybb4XHiuyrr5eaj4+v7nFsbgHIsCvj0GOe1q/vQNu7n8+EqupkQ0Od1de32lVXna/Mj6zM3fJ/b8FuT633bOixHp8992zbt3evbduyVXDvnnvvtclTp1hrW5ulDHJtqPE+lN3dnd1ag708PFVWyNfbxyKjo1SXd/CQwbpHO/XCOT9+GFs1NIyJ0VrqgESn7nF3VzeF3PW60xEem+Dn2AKb4lf4EvdZfA77O2p/7BYUHGL5BfnK9KGmN74IwOQzwHI2YGhYFxERacVFJ+yxx/5btcapn0y97a4eaqT6ay35y+N/1j0Uf3388b/YJ58ss7PPnmq/+9292vBkvPnh/uhsjlOD9Uw16Jnp8WeC0DMziZznQxSf3j4e1t5BM8tA1Rz29va3zs4e1RQlfb69A2h6Rvr8P0FR55nzby885+YBv+hIyH3xbgu4LeBeBN0+4LaA2wK/aAv8HBT1oNZWW4sFBfpZV0erGi0BRUOCg06VHvX4t6AogSLp864uw66ao/8OFOWBGbDpgqJ3W3R0uJQjBPkoRXft3KX0aX5PQEYQBzBA0YXChWCDoIyAD6jgqA4IzEjpR7lBAyhXh+wvpEapb6hTkwY/f3+LigFKLrOGejoVe1hVNY1LguzgwWyl7aLyys3Lt+HDU2zhwgUWFBhgM2dOt+++W6V6ZChoDh08qPTVlStXWcrAVEHLbdu226xZMwVFSdElxZ2ahcBZFGF06yaw4fMoxggMATaADoILoA31Q1HDkMoHyHriiSekGuLfjqqQgIlAiaCIzwGzgAIAjiMFBXYk/5hLtVlTrTTr4cOGKP09PDTUli9bqrF68KGHLTwyUn9Tn63fgAECQIOHDLM1q3+ykSNHqS5ZeVmlTZmSbinJA23vvj1SoBXm5yugI004ODBYIAc7oLJhDFCgoTT5zW9uUgBHcEszD1RPU8+aKvUhAXFdXYNUgIz9F198LoDC52kChZKNIJr3EojiAwST2I+AkoCRABA/4m9gG7AVlVLGrt0aZ0AtwSY193jf1q177ZZbrhPkIbDnGOnp46Ra/Oqrr6XII2jduz/PpkwafRpaYHdHDcU5EHw7dUAJrvk3sJPXaX6CgmvkiJGCWfgq8AEb4KtcF9+HbzvqSRRCKLnYAEARRRkHPkOqMA1iEuKpQUiH+TZbvHiRVVdV2oH9+21I2mCdF9+xf/8Bu/DCi6RexC8YewfEAOAAsYwFcwLfI9Dl+/kh0Abk8B5sia1JkQaKAprxL8aFMScI5w8qsA8//PB0erTTTASYDQDAlqgaAXIAVIJ2p0EMUARYSYAOEOU8sQuvrVjxrW3duksBe4+1W0RkqJ1zzhxBSGr37tmzzwIDqCNcI39l02HOnBk29+xZVlZerO8OCgxVaqira/skjT0/wGDUxUBxYAXfCxDi/PAFAZkA/1O1FOfaggXnarMESH3/fQ8IijIv8CnS01FUhoQGSyn6/fff2V/+8md74403bUD/AZYQnyjfBfQCQoFPfCevAYsZa74bYKw6uNddJ1gUGhom/3jppb8JfqG+BdYCVYGrnCtwg80GxoCNFGzIGgKoJN2aJmHAJvwKn+M7OWeuj88zTxhLulXjK8wpUvXxYdZS1GWMDesZ1zx8GHVsj6gG6NNPP63vYxML6JKTU2hjxg5SQx6gMOcaHxerNZSajygj8VGg6DdLl9qWbdssNi5O40RXe5rnTD3rLLvm2mssqVdve+T3j9qan7bauQvn2qpVayww0FtlIVCrModQ/KKSBIouWXKHNjNq6upt1IjhtmfffuudGC8oWlddawkJMfbGm6/bQw89oK7rpM0PHpxmQ4cP0/VxfmXllVK0XnjRYsvK3KMx4F6BYri8vMGSB8arWU94WJjtP7BPTbQKVQZiqt1z91263zB3WbuwKUpd1ieAErCK15h/QHjmHxCRexr3C9VabWoSkMQ3HFUd85J7Kv5Fjdtt27ZKeQig5BioKemozj2ioqLKEhOS7IcfVsuWwSGhNjA1VRtwAHC+H99mvWEsAJfYkHsI581cd3yf12kqmD56hB08sE9+hv/w46jFWf/YGGKdcLI4WP+4BtY/GvUBZkvLygQsAdMoRUnF5nyAzayLzEPKG+AzrDGcJw0MAY4pyck6FvbjOyhFwobdyaZma25pVd1O7tdsBr322usWFR1jx46VWXCwj40aPdaSkvraT2vXWkhIkNVUV5qfn48aJPbr38eeeOKvtmH9OnWlb6ivV6o+Cl2Ux9Sajo2JlQKf18rKy+2Jp57UWAFFu3p6lM1BhgZrGXXLaV7IPTgyPMLuveceV/3zggIpZV1p8nWa67zOtbBxJDWlr69eZ/5hO8aDsS0vK7eU5BT5hdMoj/cyNtyHOB7rNcfivFgHOA5rnGpmU8+5uFi+VV5RpvWARlLce5uaXIrfyy+/wtrbKVlSark5h23Hjp22evU6bSSjujVPVJpskjbaY394VGsGG19//evj8ivg+p133qENUgeKnm46xWY6XRn/Hz/OJjm+zc//BUVDw4LsZFOTeXh4W3t7p/n6BgqKbtueYfsPZP//a4q6oegvOt5xX7zbAm4L/N8WcENRt3e4LeC2wC/aAj8HRakp6kDR7s42QVFqigYHBerxEgXWz6XPo4ih0QuqhjOhKOlXP5c+T7BAMAA4WbLkTouKilDgRID20YcfqwEA4AAYRqAO9EFJRnowwR1BAg/UBAYEaDyYE+wJ2hCkeHha08lGKQC/+eZrNfcZNz5d6Zu1dXUWGh4mlVJoSLhVVlZb3uGjCrJotJSWNkR1rEi779MnSX/8/X2VTrtp0wYFCoPT0hScoKzJPpitOoAEWQRSQI78/KP6N+o0FK4EFMAiVD4EzAQQQF6uEYWeoxpRcxp1qz2uumAEPU4zJa4TqMEfrh2oQNDEj9JGT6V5E9QcO16i1FSgWmdHu6WPHW0hwYE2JG2Qbd60UYHZHXfeaf6BgfaHP/63+QX4KzWRsgm9kvrY2+98ZiOHp9mRI4etrbXLRowYZP36UmN0t4IswDBB67nzF6j+KyougkSXSrZFEACgSYOHtWt/0vcBoEiP7NuvrwI2aiEeOJBjkyePOwWKYwWWEhITBVBQGgJfsC0BIqpcungT1PE9wEvsSdCOnzD2+AlK34PZuboWXgMwALo5L/yGGoP8rra23tLSgKWBqieXm3vYfHy8lCILGCOA5Hh8D2NIIMo1EYAy9owp3805cFzOkaCVmqWANALU5StXW2x0qHyUAB8wxvjhq0Aqzo/zQhkINGT8aWgDzHXS65lLyQN6W0JinLW1tdi0aWcJdKPoAopyPkBKVGZ0SydgRxUErAW+c3xshsoLXwKkob4FSnANfA9BOTCI+Qfs4L0A/BtvvFF+7NQj5fMAUv4GqgIk8XGOAWjEBsAf/o0PAPLoss7xsBnHBvgBAQE7+Azjw/cDYPgsneWXL/9ecDAltZ9V11TYZZddbKtWrTylft6r9HkURMxZ4PrUqZPsvPMXWFNznQsSx/Wy9es3KnUfsMiawXkCg6lbCnjhWplH1KflNc6F6xo5coTddNNddsUVC1VTlO8APP3hsT9KiQc8cUF4UpOP2eEjeTZ48CA1DENdumHDRoGz+LgE2ZS6tajB8QHszYYBNf74Pnxc6bbr1qnUBueJSp/XVq9eo/WOuc0aQQotpTgYaweyMKd27dothR3A7Msvv5JPH8rJs6lTJ0oRBixFGco5Mw/xYa4fIOaUJOE41D/EL1mXUd+qWU5ZucZh8qSpqlmJb9NghbnL51FJ79ixXb75+ON/1kYIxx6UmmrRUTGaB4wv1w60P1ZUZJu3btXGGRD+aH6lXXjBHJszd66NHjPadmzPsKeefsaOl9ZZcnJvrW2Uo0hIoPZli84NP6K5GKniEyZMlPLRacAENI2KjLAGan82N9nC8861a6+9xj766ANbv3G9UtCZdyjZmG+oVMMjorRmmIeXXXThIqkqt23fqtRhSskEBvhb3z59bcb06fb6G6/ZwnMX2vp166TAu+Xm31h1VZXmMXYFajY01MuufJZ1nbnNXHQ19HFtPGBnbM5YYh/uh9xD+ZtjsLbix4BENvRI5a+orNDxmM/4ER3u2YD5+9//YYsXXaL1nntae0enTZg8WZtt+BHzcP36bda3b7zUxmy88Xn8D+A0YcI4bS62tnbYxRdfZA31tRYc6GvNTa5NJ+5B2ByYi/8A55zmPhwHmIf92fhjjYuMirbLLrtCDfsA6KyPHGP69Gmn6vtmaF3Ft7kuNtnYNGCesu7yXaSi8318F5Cdcd69O9PqGxrVqAuQjXqUTACU40OHDdPaw32lFKiYkma7MzNlOyCvSkqEh1rWnoP2m99cqwaKUZGRtm7tWuvbp4/U8KxVQObCgkIpVbnvUF9z3oL5Fhcfbzt37bYff/pJm22sK0xUnn/aWs0C/M2uu+YamztnjuDniy+9ZAcPHdQ5ca1O7XOuDSDMGHM/wXaMe01Nk5Fog0g0IowsgU7z8/HTfYX34F/Ygs/gIw5M5Xcck/skP3pvp8sXecZg04J66DyzUEIIAM36y5zG9zlXshpYKykv09jQJP8BiqICpUTJE0/+WfcMxvwPf3hMjfDYyLzjjiWCok73ea7JqSEKFHXUoY5i9Mxu9Jznv0qf9w/wsSbKZHj6nNogDBYU3bpth+3dd/Bna4o6He9fev5ZNw/4RUdC7ot3W8BtAfci6PYBtwXcFvhFW+DnoKift5eUE9QUpfv8P0NRgt9/B4r2oAowV0B3plIUkPOvGi3xUExASICAIpSC/UBRKUU//Ni2bt0mdRAQjvdxfFeqdT/BQIIsAjBgKJCJoOHkyXbz8TGpXZsam6yj3WzixJFKBSVA/a9f/0q4l4ftr7752mbPnmOjR421rKy9qlVF6hhK0RMlZVI+5hcet+gI0sNIzWxUp+OqygaLiQlWsOPn66vUu4qqFouJ9BdIrqxpsd6JkQJqBIoEsQQwxSW11q93tAIIV8dnV2kC1DeZe/OIQSwk2EvwgIA5MirG8g4fOd1tmOAIgFzb0Cq/9vchHTNBgQoBd1llvY4RHRVi559/gZ0oK1dQBMz97POlNm3KGPv9ww9Za0uTlKKooIaPGGHHiovsqWdeNP8Ab/P187P6+ial/eXl5duA/q6O4dFRkTpXSis4HW0TE+LVhGno4KEWGRGhQIvxANwQYAPoCPap21ZSUm8DB8ZJMUfzDYI7bIBKDViXmppyuiM2QdYPq9fajBlTbcjQoQI+ADZsSVDFOE+fPkNKN9IpGXvgFjYAxgATs3OPm7eXWUeXWa8EAutQ8/X1s+zswzZ06CCBndycXGtq7bLoCMpF0BzqpOwKqEDlW1NbqZTDvCPH9fo1Vy1WAPn22x/ZBRfM0zkBVRg/YB5BGNCHrt+AJCAsgTABPQErPkzwSoDM5/g318IPkITzR8WFKrBPbzqbb7NOsijNzNfbLCEuWl2ojxUVCET1Q5GXfcgG9OsnO2Mf4Ae1AgGVDoQkLZ/vYZ7xGn+jnASuATU5L6cjudMJm3Hkd4BLQAGAx1H7Adf4PKAUyI8CEZjHOXBs/ua9QDzGmPNBBQYYYs7zHupf0jCIBkCcK9cPFGX8SCsn6P722x+VHjsobYAVFRcIii5fvkxjD7yuKKdMgZfGlfIYaWkplj5utHX3tAn4dHd52Lqf1usc8E3mK+eAUpRr45qxDfOT11CgMyacf1RMlL388j/s6qsvs6uuulrzGnXqn//0FwFLVGucL2nNQJec3GxLTU0W4AH8rFu33pJ6JVlUZLQAFGASRS0bKNib70MN7qS7A92xA+flqovYJMX1P/7xquAp6x0AC9U5kIlx5HpYC5kTzAXGAKAOdMMHv176jRTrlOfgmgDlrCH4LTCazaRNmzZpveEPY4B9mE9AN0Ax6w3Xizp34IBkQVrGhPn77gdf2v/H3ntA6VUd6drVOeeozq2ccxYSygJEkggCgQETDLbBGNtjg0m2CcYGTOZinEgmZ4SEIkISCq2c1eqkzjnn/K/nPTqyZv4Zj73m3nXnMl+v1aul7u873zl7165z6tlvVY0Zman05PiEWPnvc8+drTUNiCkvK7fFi5ZovjgO70HJiIr7lddekwosP79QAPeBBx5U+jxNYH77m8ftwMFDVt/YbskpiQInrE9UooAcoCd+DaUotV5RZHNv4H5QUFikMjC9PV12aN9Bi48N1Rjw/eKLL1hsfKzV1tU6DZdKyzQXQO6wcDbGaqywqMTuv+8BgZ1nn3vGKisbLSbG2VSiRuyC+fPto48/tCsuv8LycnPlJ376Lz+R0hDVOWuYTRH8GescEAVgZb2zPoHyrvrP3RhjrLlvcg2MEfczNw3ZUWWHCDQDWmtqa/RabIS5LCstlyrz0KEjlp93SqUKgKJ0YY9LTBR8P1VUpSZ53FNcRTnvZ64Zx40bN1tgoJ/Ol3PAl2Zl7bSwkABLGhCvcWUOuAbsl/XE+GCDzCs+jjXNWOIf8f2ot6+99jqpb6knik1WVrbaihUXGE3mqHON7XLvos4om4+ur+A6sdeZM2bI7p17Za+Oibo/OSVV5U0+W7VaZSrook7ZgIJThbJdxvjwkaMWFhZhx09kq2SLt1e/UvZHjRxh6zesVemVGdOmyWY/+vADmz5t2plyIvhzapTGREXruq791nU2acpk27Bxkz3+5JP6bPwLG7QAypKSepVOv3zZQrt8+WX260cfcZpa1TdYV3eX5p1xxzaqa7v02gB/s44ux6/7+5tFRoZZQ0Oz+fpSN7PfoiIpwdBr4WER8k/YA3bDeAjos+nc12e1tZQLcGqgs3FSUFhhEWH+NnAQGR/BWuuMJ+OXnpGqLB42NO+9917ZA/dK3bcOHbU//OFPWgPTp8+wzV9tsabmdktMjJHtsRbIwsB/33PP3fI3KH5//OMf6TmCz3dhKJ/FMXtON+TEP52dRs/fsHF3A+DfPqQr7d0LONxl3YLtwNA+8/NjHPtsV9YeO3os28zrdDNPQKyeNf91oyUPFP0fHf54Lt4zAp4ROGsEPFDUYw6eEfCMwP/oEfjPoGgoSriWJsGjs2uKAhR5vCT4/Xs1Rft6eq2HbvQ8BPMQ28v/2f3/W/p8X7/TfdRNkTq74D4BDMEDD+4//OFdggtAUQKvN//6lh08eFhgCbULAZfb8dXt1AuUADgBFICOLhyVWqEXlYWfUt6djt/tNn36NLvp5huV1paWnm5/fetNq62ts/q6RnVOR3lCgE3jgbj4RIuJibOdWXstMizEEhLjKL0pBQ1qi7nnztF5oWSpqqDjdqPT4Ket3TraOy0xaYAUYDQ3IOjlnFCCEUDyOre5DACYY6B0Yuz4G3CDhhnePn4KPrhu1H5cL0EaQRHHY/wIjAm6CHD4HUEufx8+YqR1dvUISlOTcuuW7TZ61CC795577OOPPrD4uBilUAN/9u3fb3959RWbMHGihYVH2Jebv7S6uiYpNKzfW+eMTWTnFFlkmJ+1tnZLcTRv7rnqGvzdW2+zr7dtE5AjCKcWq5seyAK86aYbzcfX50wTkiVLliggB/JQ75HAHyjD+RMoAxpQGg8aPFg10f76xge2cOFsgQBAjtMxvULQnEATtRHgBoUfY0FKrbePrwJuUi0JYJ2U1SilCzIfqB6rq2gwREB/Sn6CAJcx5fXYsJ+fl40ZM+pMoy9UcahvgB4ExAA1wBXQi88icMXWmC/SvgnKODbHc4Eo8801oh5EeYONoK5ijN0x4xo5x6bGZr0P1WpXZ5d1dXbY5MkT9X+aKNHde/3atartCoTii3MEANHwCpUq44N9McYARwJ+YCVQk3MAhBGwEmyz7rBDfqJWRFEGvCNNknXG8RhfoBclI7BNlImoQGnmAzQB8rHWGV/GkuMATtnY4NoJnvk34Jyfbmdm/AC2C5TkdceOZduOHXu1cRASih/qsosuukCptpQ6oFZocVG5OsIz90Bbym8kJMaaeVGHNd7SUzNtd9beM7AFgMO1AH45J9Yv188YAwBRbLs1UTMy0237ju1q/IVSlJRkwNMzTz8rBRcKMvwOwP/qq68SFJ01a4bqPqJKpBYodScjwiM1htTgpKYi48Z8vPnmm2qYxBpgHgDPTz31lN1xxx0aX/wJ54pyixrKgCFgOUrphx9+WHOBzeEXmMtf//rXapLEPDMWK1ZcaXfc+QOp437+c5qhOKURsDN8D8pVACpzh8/FhplDfCj2zdgAvWmMRAkOFInHjh2XHcycOUu2BFhl/aLwnzf/XDWhY/MpcUCC/GBtTa0tWXye7iOsFWrIcl3hERH2znvvqRkWtn/ZZZer5MPRY8esta3VfvovP7OKyhpLy0i3QYOH6HybW7rt0UceVGfs3XsOWkx0mIWGhFlhcZktXrhANs1aY+MLIF9bU2X93e3W0tpjv3v8l1JNkwI8bvw4bcoUnCqw2Lh41X9GHUljQOyota3HrvvWNZqn++6/18rKSgUlUYoG+AdYYkKCGshNnjRZadebN2+z2279ts2ZPVtjjA/jXEpLS6R4plYyNo3vxgexxllv+G1+x1gz5vgIt3akW86CuXLAPe8tVU1m/ChrFV/LHDXUN0qNiW3WVNfZ3Lnz7I03/mrdPb0WFRsruMjnowhnY6K0tNxmzJjmlH45duwMdGTuOadVq9bZ+PEoxctt5VWUfPhA92hX6cr6xwaYN2Ad/gbfzXniW/Bb/J379mWXXWFFhUVSFHPN+N758+cK0gNCWW/4S9YMkBSlNuNBc0OOO3nSJNkzts36GDQIYN8lYO7j62drvlinzYrMzIGqB4o6tK6hw8aMGmT5Badszpy5urexOUnZA+DgxAnjpOYGDLLRx+ZB1q6dduUVl8sH4MPxn5RR4TyPHT1u8+bPkx1m5+TZt2+6ycZPmCj7Lysj7d1Xm1NVFRWWmjxA6tP58+ZrjVPm4rrrr1dmAK9njplzxoL7OGPIPDI/bi1ZXsO6Tk1Nt5aWdkFg7Abfyly6imLGHN/Le/kJMOX5y93koSwEvnbWzBmyG+rS4jvzC/L0bPfEE4/rvsnmIO+tqqyx9es3Wnb2SW0gfrF2rYWEhmqO6+vr7IknH1fpHnz6Aw/crznm/zRZ4/jO5oIDPzkPNdzqaD9TT95tuMQ9ir+5UPTsB/R/VXPUi87z3cZObEhIuDICUNG2tnZY1u69diI713z9Av9uTVEPFP0fHf54Lt4zAp4R8EBRjw14RsAzAp4RcEbgP4OidJ/v7uowH+9+6+5ss3Nnn2ODB6Yrfd5Rp3Ran7qD9qvrLl/UDgWESrkR5DTNoaYo6fM82LuNltzu8719TjqgW3OKf/OwCgBxGsHUCIr+5Cf3W3JytGrU8SD++5deVho76hAevgkGAIYEdryX4MtVmQIPCETdjuIAkarKCtXOzMul26qvVBMouC5ddonS30iJK6901KB7du9TvUBUQjTtIJ2QLsTRUXGWl59v9XV1UkLRsZhuwhvWb7H582dYYIC/oA/NYPbuPqD0zgEJA6S2YNz8/P3UVITr5RwIOgl8uT7GAdDB74ELgDSCEwJLYBPqt8lTpgq+qVFPVZ3NnTNTUIpvXut2wCVoJWhylbT8HjCISqazC9VXq1l/r82fd65977bb7MD+vZaXi6Kyx3r6eqyuvl71v1BuAQqyT2bbkSMlNnr0QKltpP5rabWmlm4bNvh0emR0tI0fN9a+2vyVLVq4wLJ27ZJ6kXHGDjo62wUoCGpRnnDOKAwJ9AncgGEE5ajj3ACJeSwtoXN5ojU0NVhxSYklpTgNjRg7fu+myoeFhss+16zZbOPGDRO8IXCn5ACAHOA7fsIEKfZQ3RFkE+QePHhIii4UwdjP0SPHZEtALrNYCywAACAASURBVD6DeckGns0918yrx/bs3iUoADRgrrFVt1QDrwWioZjiGC4owlYBWMAKUvqdIDdVgJK5B5YAekj/51wAq9TcBGxzHI4P+MA2CT4Zw6QBSTZ0yGBbs2ajDR6SYpdccrGlpaTYju1fyw5Jc2TsaWy1cNECHW/E8FE6JnaBTRBcAzw5TxSJQBUXqBNAMy+cL+AXeEMwT3dlVI7MFQE7KloUptTB5Ro4DnVHAXfYNtfIuRPws045f1JiqXNJPV1sGTiJzbNJcMstt+hc+XzGhvEE/H3yySpbt26zUpoTB8RYS2ujXXnlZeqGvmjRYnVEz805JTUVYAT1Mo2Wxk8YYzGx4U5H5uBwe+/dDzQXABeuAYUqabqAMxSHXA9+43e/+53gIDaK/UydNsV27NyhpkErVlwloP7hhx/b66+9ofqaqalpAjikNpP6W15RZlOnTrY9e3YLqmzZstWio6ItOipGx0ThyRg4IMJb6kGuE1vBprAFmsxwfoAifAjg+JNPPpVds94ZN1S3rAH8Bu/lHIDsQBAgE3MNzKS8wvqNGwRsUcCiIgOAApeYL+q8AsBRAQJRsW+Ow9oF9mIru3Zlqd4gZSUoNUEaPPZBKv7rr79rF1zgdLPu6Giz733/NmtoqLWoaHxPm+3ds9fOnTPXZkyfeWYjgnnmONUAvSNH1IiGNQnUAn4DRVd9vspWfbbaomNirKWt3WadM1tKZNbF6NFj1Gke4A7U27b16zN1Jl07Z62obmNjvQX7e1tQgK/SfUvLSjQ3NCpaee1K1UQMDApWvVTKIvT09muOKytrZU80p9q1a4eVlZdafkGFpSRF2LChw2zxokV2z72P2MTxQ6y7q0t+5cKl5wvg4U9RWwK+2ITj3sa9Ej/D+sMP4P/4du+DjDdzxs+zU4v5N6CRY+JXGxsbVJ+0orJCrwXAYjelJWW6Z23atFkdxNmMQVlPk536piadD/aC+tNV2HJMxo+1hm/j3smc81o2tagrS4mYiRPHWHb2Ma0P1jt2yf3IvZ9zTawV7IF1jf1wLSiiJ0+cbBkZA+03j/1G11BcXK5NxZtuukH+jo7zbP4B2Vat+kzrjPc7dVSdOuC5KiPRf2bTBv/P2qNWKSrfytObWmyOYZs1tXXyO3xTcxRlMfcA1l1aaqrUu3t2k10QoUZi55+3xC6++CJ76X+9aNOnTRUsBcguW3ap7IOa1tHRsdpEHT5ilG3d9rV9vuYL6+nts4JTxSqzAlj1YUMKVaSXWWCAnz37zDO6hzvlSeZrA4NNGOaNMX7xxRe1njlPnm2YC9b4/fffr3rKZFjk5OTZsGEjbfGS83T9+FYXjjIP+HDAPcfBV7sbO9gFfvbdd96RPc+edY5193TZG2+8LtCNqrOtvdWef/45bUJjK/ijkOAwe/PNt+V32Cg8mZNjgUFB8i88//3qoV/qOjiXn/70X2zfviM2b94s+8lPfqxj4uudZz+nsSb/7+pxmp/x5f48O12e8XAVr6798ywggN7dZf4BPubr52dUZ3KVonSfP3joiGXt3vefps97Gi15IiHPCHhGwDMCzgh4lKIeS/CMgGcE/kePwL8HRVUp1MtLDpKaoqQZ+vt5q9HS7FkzbWBGqgUFkh4WJOXM34Oigf7UPPuPoSjd53t6nbpR6lZ/WkXgqgUIYHl45oGfDrkEjYAJAoW33nzb3ntvtQ0YECU4ANgAJhFsuOm+PECjdnKbVxCcAWGAOiXFxTYoM8MOHtiv49K8AXXIuPFjFZSTPn+qqNBGjBiphkKBgcFSipKKuG3bduvq7lezAaCRA3D9LDSUbuKZqrU3dvRop95WQ4OT4r9nr/n7+QuQUpMMBQbglZp8BCoEkAAY1FoEQQTu/I7rIlACmhHcAErdZhhzzp0rKEEwxO8IGoEhXCdqOiAJrwd48BmuYhZASlBzMuekoBjnPm7sGJs3d45NHD/ODh86ILhNh2ilp4UEq64oUJRGEq+99rqt25BlN914ldJTOUfUsKhWqLNGfb/w8GAbNYJAu9buuP37dvjQQQWa1G3ttz4F8ChzmHeUfQBHmqFQ/40AHSBEEEUn7TWr1+j8aeTA2JF6Pnb8ODt05JBdceUV+nwC+JSUVKX7EcSj8iToRcUGPASeH9h/QE03ACiV1VVSWPX09urzURIBV4tLK+3y5Zco+GNMHdDv1GPl75wfwXdba7MFh6A0DpS9AZB4DfMECODfAEBAFHPMPDAvBKuAAQA+AOHUqRJLSIjR7/gmsAROAA55PWuAY6AOBE5J4Ziebvn5BTomcJx1g/22t7apfmVzc5vNnj3dxo8bp2YhcbHR2sRgnmtqq9URG3UitXJROLpA3q1diZ0B12hWBqBhHlyFIFCE9cdns+4ACihG3a7zzCNrDKiGLROAo3pE/cu1uIomwBDrEDUoII7XYLMom4A5qGSBq8BCUvQ5R67brTf63nsfWllZjc4/Ni7CWtuabNmyi23LFmDyOZabm2+tLdTDC5ayad26tTZ27CibOWuautUDpKIiYmzTxs2yH5SRwCG6ZzuqUqdOLwAayPbSS38QdAVSA2YWLJivDQNqSp5//gVKsV6zZq398Q9/0pwkJ6fIBsaMGa3u5ICHKVMmSZH1rW9dK7UeakK6zzMGy5YtEywCfjDWgD5gM5/HmAOKULCS5s/no4QGGr399jtnOn+jKmXeUHViP3wDshl71Hj4UHwpx6+trbGcvFzV7wWK4gfYUGK+GHdSX7l+wBvjQt1YYIubXs3nb926zU4cz7YZM2bqXsA8RUfHCO5w3jRhYePjhhuus4BA/GOwefuY5gifPGXSVCsqLNH7sUdUpdRiPXDwoOWfOmW33nabbAN1GirC1994ww4dPiSlPanHHCwqOkbXhJ2OHz9BGw2ME365qNBZr2x6cE/jurkevjra2ywk0MtSkxJs1jkzT3dIj1DqfMKARNnz4CFDVSPVx8fPOjq7bfTosbZ27RaLiAjWOFF2pLikyCorK6yzo916e3rt0ksusaPHjkgFCxQFCF1+2XIbRxmSwkKNDWsEUM5aZ70CDFnDzCv+0C1XgH9gI8BtwsYc8c0X9xzWBL6MEiko8js7O3Q/5TiAM4Ai5RlYI6tXf2E+3iitG+WzUU2GhIcLerLOSSnH33Eu+BjmBztwFaOcB/cXUt/ZDCkrK7Ef//gHtnEj5RL8tN7xVy58xvZZY9zDmAuunfUPnMcmqyqrVZcTpejhw7kqYYPtsqnIdR09ekRzzzFef/01NQDifcwhY8eck4Hy7rvvqpwG93nCOuwvL79AatHDR45JtU1pB3w86e34Ms5x4qTJquGblp7h1N4MDtK4+fmihCY7pcDmz6O0xC32xZrPVYOW+WZzZdTokVZXW6dMkfCISNu3/4DKdFBvliY/nd1sJDbaokULrbio0NpbWywleYDqlrJBwGZhWWmpjRo1Wr6JZxZKZQAYgZgPPfSQlZRUW3e32SWXLND6xe/hExhLbOjEiZPW2tZpV165Qs8vrgIZ38k4cc/BvlgXjBXzwT3ErWvL/S41OVW1bn19fayhsV5qy8hIgHyv/ezun6luMmPFxlNba7t98slngqTYL2V7qPnrlKwx++3jv9HmH3N3110/VBO8JUvm2Y9+dJfuPcybC0Xd5z23puh/BEXPrjfKvdFdw1x/d0+3oKg21/u8rLeXEhqBUnUfOnzU9uw9YD6+AZ7u8/+jIxzPxXtGwDMC/+gIeKDoPzpSntd5RsAzAt/IETgbiuoCvan86XxJ+Qmw7OuxoEA/o9ESUDQjLVmBAwEvD8tnQ1GlR51WivIAHODnLxB2dqMlp6No/5nu8yhF9XmnoahbXJ//u927CQhuv/12BVjUGwNYvPD8i1ZT48BFN9UaeOQE44EKdABl/OT1BI9u8xCAVE52tlK+o6MiFAzt33/Inn76cautq7GaWpoq5Vh3Lw0KGtVYYNiwEVZVXSvVDU0b+vq9LC//lMAoarDOrl5LTYlViuzWLV8JBnCTCQwItNFK9z1ujQ2NAmoE6YwdgBUQRcACmCGo4Jy5Hs6Xb7dmGsFHdV2zRUcEK1AFcFZUVikQVPOajm4bPgRFVa/AEq93wEirRUVFnFEfAaXUwdjb27q6O6VUokP21VetsMuWX2q+Pl729dYtCvIBMaVlZRYaHi71DfbB9f7lL6/YV1u2CoRwLM6ho82pRxcSHKJgPDEh0aZNnaqaoufOOcd2Z1FH0Cw4JEgdr6nfRsonAA6AREMUFDIAKP5PR2wC+6xdWYKbBO+oaWiuReA7ecpkCw4LsVde/YvGgoCSY6AWe/CBX0gFQ9MVFIOktd5++x2nO8fnSwHT3tFuDzx4v73y6itWWVklcA0Icjocd6sGXV1Dk6244jLLzSHdtVR2BWAg0G5uarCo6FBLiI/V77lmxpvgD5UjClfmgpqYAEQUdPxE4cScAxT5HWuG9/NexhIg/OmqDXbPz+7U34ECBJGACvf12CvrBLUvwASYriZG+QUKgPncCy+8wObPm2ubNm6wYUNJAUe13Sll29y5c5Q+n5aKcqtP6w+VJxAdpSLKX5S6wDiAL2uRb8A0gTXnKLXk1KmqBwi4ZK744lwYQ5Rj1KjkelFeonRkbAB3BLUEz0BQgAzqJ4AYsBVoBeBgLkinBlYS4HN9rAugDcdcvXqtUnlJvU5IjDYfX7OVK1dI7YfyGCjq5xtkTU2UkvBWA6bo6Aj73vdvFURVnd2aRluz+gtB0JUrV2qOgaLAXL5ddRzrzU0fxxexLucvmG8bNm3Q2gHqkbb7xRfr7E9//LN8BHAOOHHOObMEWEifp9HS4cOHlD7/6quvqXs06fN8PlAUwOOmvTPOAFBsBjjJWvzTn/4k8OTUR+7WONC5m/nA/hk34BTjz3wB9lCbAbFI/QV8YUfYCKmys2afo80JADTH5H0usGDeATTMB5D+hhtukKKVMWH+Nm360iorqiwhYYCul/qvlBZZssSpV4v/Q9Hn6+ttK666QtCe2qJHjh6ykydP2I033mQRYZEWER4lG3znnXfkt1B0b/7qK0tJS7Mf/+Qnsjk2Ntj8uf+BB5TafqqgQrKGq1ZeqYYvfF5dfZs99Kv7lCLPRgqgrq4WGEQTJydrABDP9XCtXtZr/T2tNn/ubPkjwCbjiV88mZujaz3/gqWqSfnll1+Zj6+/dXZ0m5e3r2yOcWQdbd/xtTZ6oiIjrLmp2SLCqZ8aZzXVNdba0qJ7w+hRI+2y5ctP128O1HwCovDRlLVg7bklNLhXsTYYcxcKud24z84o4DXuJgPQnfssm1h19XVavxwP+/Myb9lKYWGx9fd52VNPPS0/SdmQ6ro6rSvGA7/rqtrdRn+MGd+sC/wN844fZnMK1WR4WLDl5zvqZPw19zH8GDbEBgbH5Ro5T3wb54WdcF6vvvqGzZwxzZqbmjTv3NedRnJVWu+ktFMrFx9EejYNy7h+zpFnD63P040V2RxwSov06Lu9o9P+/JdXLDYuwcaNG68aqpR0eOvtd1T2ZfDgDG32kUlw3Q3XC44OSEjUZtrRY3n2uycetmeeedrKSmvsuuuusPS0VMs+cUw1wwHQ37ruGm1ofb1th8UnDBAURZ04fMQYyy8otOaWNm2McL6sAT9fb5Wjyc/LViNCslTa27rsO9+5SfVOn3jiCbvzzjuluMXnPfLIE3bOOVM09u56V6mXlhatY0DlVVettKee+7ONGTlIn4PfwK4OHDhuo0YNFoRmnPkbm5Xc81jPlP7h0Q77SElKtYrycq1V/FhfPw2dujW+v/zVL+RXsEH8E/fA99//UJuFsruaFouJDTutYu61p57+nUA68w0IpWzEBRcs/v81WuIe4dYK9fHz1T3DVWy6D9muWhQbV6mj02pp/s49hP+7SlHALFCUMilA0fb2LsHwvfsOmrePvweKfiMjF89FeUbAMwL/u0fAA0X/d4+o53ieEfCMwP9TI3DddTf1i9y5qe9n/VsO8iwo2t/bZXPOmSUo6u/nqwdnIlMHojrp82dDUR58/X39zihF3UZLZ6fPk2ZGTVE3ncp9YOah11WmEQgQrNx++08tKSlS9e8IzB779W/s1KlipVsSTLmpyYAj4ClBGAGam3bF/wlkgaYEdUcPHxHQaml2VDrnn3+e0hCHjxim7sfNLS22Y9dOdev19aG+W6zNOmeOUka3b99pw4aPVF0yLzWb6rHg4ECbMH6cnXPOTNu/f6/19hBcBFoIwUdyiuXm5ErxBMSqqa4VRFm4cJG99977ApacHwoh0mYJcAhICLwIGAmCCI4IlIEfBEt00t29e49qk6Igyc45ZfGxEfo7wQTwwu3u7QYhpJjBpENC/E+XK+iXKob6mNQWWzB/rhSQB/fvt7raGqnDauvqbfTYserm29TcYvWNjapjuP9gjq24cqlqrgLnykvLBTQ62tvVATY2Jsp8fXysrLzGbvr21VLipKYmW3ML6dE5apzB9XDtADDUfaTPkv4I+ELZQ2C9+vPVlpOTa83NdGKmu3SbPfjgLywlNdU6ejrsjh/cIaXc7NlzVP/vnHNmC4I++eRTZzqPoywDZlbXNVhacpJA29q1X1h2XoGNGjHIxowZKzjH3ABDa2pqlU5NQL577wHz1yZAoMXHxUt1irIPmBQWFmAVlfUWHuqrNO9XXnnlDNwHInFtv3zocZs8caSAAUqr7du3C3RyPFLVAVkARoJeAkpgIrXmgHScD/UkgQTYOFCYlHQUqEAf7Bh4xvUfOXLUhg0ZpgAWxU9q6gA7Z9ZMW79urY0YPlQqUbrSl5QWCdRxbf5+qI6cJjXAJ6AFn8MaAnhiP9ilm7LI+XD+QDbOmc8HfAJCeR2AhcAb8M5rABXAX4AioJjjOFAjUGsOAAuIQxHGdWL3AEcUa7yPY5N2D0jlXFCrMXYE37t27bH6eidt28/frLunw84/f7F9/fU2Gz58hJqh+XgHWHt7p1LZqWVZ39Rlyy+dZ41NTjOa5IQU27mDFPAmu/HGKwWF3eZTrEPmjDlkTeFfgLZ8Ptc1ecokyxiUaaNGjdTnscnx2mtv2GefrrKgoGB9JjB15MgRAhKfrfrUJk4cb4cOHVT3edLe6T4PFAUoU0KA9HVsns9DPYZSFLiBzwI6sT4YR0Apfok05tWr16ikBu/BTngdzZH4P34THwi0ev/992Vb2Bu/A9agtibtmvFkboBD7rzii7E1Ph8lKam4+BnWKvNBSjKbRYAlfCINjthciI2JtZbWFilROzp6bMqUsTZt+hRLTIy3nJxs8/XzFuTCF19y0TLr7UEh6cw518x10bl7zLhx6jbPnFPKgo2YJ5580mbPma2SFqcKK+1b119tH3708ZkmSk4TvGOnU3rN6usalDaNT+EeAyTifsIcUic7PSXWxowaJhUi9wz8Lyn7FVWVGtdtX2/XXJI+7+ePf5+sztb47orKWrvt1hts46YNKskxfdpk1YiluZKPr7eFhYYJirLpROr1yquv1prDvjmPWbNman7whdwT+Xx8PeOPDTDPrCW+WJ9uWRSuAyglsKt6iiFnakKyARWfEK/7I4CM1yXEJ8pnHT581KIiY2zDho0ak5zcPJs8bZp8CfOK2hu74Vz4fOoy//a3v5VfcDfssDOAKX4bFeHy5Zfaww/9Skp25pOUcvwA9uSqXrlefBt/Z42XltZaaKgDu5Dgd3b02oIFc+zBBx/Ue4Ch7733no6PLT/77LOq64mdci7cz1GKcjx/P78zpXJeeOEFpXWPHTtOwJf7FunzNEqkGRm2WV7VbKNHDpR/Gjd+vK1dv9VWrlwmu2tuZE3QENLpqM7zDSrP4CA28eK0CXbRRUvt5ptvtL7+XvvdU09ZbGy8pSSnWsGpItuwcbPStWtqG/S5lFsBwgO/K8pLLToqXBk3V6243GqqK09vXvXbtKnTlCGBb2eeUUxXVDTbr371M91P2FRj7llz+Eo2Ohjfq65eaY8++lvdr/g7pWWw7TVrNlhcXKTV1VGnNlLPDnWNHRYfE6o1jk3UN7RbWKi/tbZ0WWZ6qpTslHMIDQu2tjaaPwbY008/ZXHxTiNA7JL61S+88KI2D9nUa2hE/d4rXwKQB4riO3n93Xf/zDZv3ip//IMf3KGsIu5XbvkHd+O7D2R5+rnx7AdntyQC73HT53mP+/6zoSibGC4U9fKinnmHoOiBg0fMzz/IA0X/n4pIPCfrGQHPCPzfGgEPFP2/NfKez/WMgGcE/luMgAtF3ZT5fuKUs9Lnvfp6lT5P93nS56kpenb6PKnKKEWJb1woSqDj1hT1k6ru30+fZ4cf9SFQlIddVxVwtlIUcOF2Tqe2HP++++679fBN+vy+fQcV4BHEkdZHsECwyEM1ASXHImDgoZ6HdYICgnwUU3k5uTZyxDDbuYO6cwPt3nt/LlBGPa3cvDxbtHix1Tc2KH2SwB11aGtbl641KSlFQXJnV7d1dnfpelEEobKIiY60nt4uGz92rDpeE7ihpOrp7rWS4hKleAL96GROsx9SwQmSCdTdmpWoOPg3qjTgBv8GhAJDAGDAGwL4EzlFNmxIuoI8ggdUYVw3gY+rCHODDsbCVSMCSfl3h4LmaNX48/HyUv2zluYm8+rvV+MQ5gRl6BUrVlhAYLDq6jU2Ndu7775nBYWFlpmZqoCZYLKjzbEdX28JSpU2etGFS1WDjVqlJ7NPWG7uSatvqJXahgYjBD1cI4EeY0DwTtAFuAE8oJ5DKfr88y9IHYpilOtBddjY3GRNrU3W2NSoph2AD5RqxcXV1tNrlpIUozTR6upapdR3d9H8hvTYepsxfYYatqAu9Pb1kv2Q+su4oDQtPFUkdVpRSbndfOMNgqCAMFTDwIvrrrve1q1dY5UVJTYgMV7nX1XTYnfdeavqNWKLgCiOx9+wSeyOhjcEdMwhykjUc8wd6jB1Hq6uFiAESgIebr31VoEG5h2b4Lp5H6CIMQIcAusuvPAiQapRI0ZJacS4ovx54P77bPvX22xAIt2JvS0g0FeKuEWLFtjx4yespbld6ZtcE/bFeaMYA9YQZANAWIOsJ66BcQKUATw5J9bRyy+/LBUj5+82UELNBMwEsgB+qQ2KGpFjAWuYB744f2A07weYAI2xXVR6fAYQEBhHYA8UBcrwdz73+PGT9uqrb0kF6h/gZcEhAXb55cssJ+ek1lheXoFZv6+U0qi2SFsvLS2yu370Ayl8saPO1i6VxuCcAIaMJX6CtQRcRjnIGnAVcIwr65T1O37CODt09LBKEWB/+KFf/vIhO1VQqI0Cym5wPdQnpCzHF2vX2PnnL1HNU+p4bty4SVA0wD9Q0BO1G4pa1jufwzi73ecZD2yHcQUUAZry8vIFRVmLrHvANGUL+B3p44Bn/ATnCvBifGm0xHpls4X0/8FDaVK0WcdEPco8cc7AJ47H61Bw4nuB5RwDWwUYo5bs6/WyDz/8SCq/e+75ld1007W25astqlMMDAKGDBhAevoMbRodPnLQ2tqapUwDAleUVVvhqWKBVYA8a4dUZxotrbz2WhsydKggIfVXP/tslR04mG2hYb4WGxNnRcXlFhoeqrqfwGpnM6DLfvvbxwXVNm7aamEhlCCJkjIf4OZ2T+eYdO9ecflF1tHWKMUyjcmwrYioSEFZIBoKQBTH7777vgWHhNmSxRfYu+99oOwEAP68eXNsV9ZO27HjgI0ckSYoGhcba9U1VVZdVW0XX3SRrV79uRrt/Oaxxxw/UVWla2IjCniZnJykucIPsn5cH47PYa4Yb36HP+f1rFN3Y4z38F7uPXSxR3Xa0OiAVdYdymPSnp1Nnx02MJPSDL4qFQLUOpmXd0a1x7rHXvAx+BzsQLUkTzd4A7jxWWy2YR/8v7y8VOsegOvc05rt1KlyNRdCscy6wpfU1jZaaGiggFVSUoJ8Cer13JyTqrfJvQy1uKPE9xbAX758ma7DOaeZas7HF+dTUlLsNDHLztbnsHmC/bIRwVpn3rJ277Gm5lbdN/Bxy5Ytt2eefU7PEKyf3IJyS0+LteISavMOt2lTptn7739g37nlFpWxYN3W19ZaaUW9/eB719v1119rp07lWXpGmmpvfrn5KysoKLSg4FB9zsnsPMvLd4B+fXOHBfj7qkQKm2f792SpzEpMdIRdsHSJTZo4XvXMKcOzbavTgFCbpTU1WmcAadY7zzpsHOGHuEa+GXvWeFl5hdXWNdj2HTvln7FH7jf79x+zpCSnHAvPPcwh48rxuYfxe+zcSDnvNouLibPyqkrdt8PCgs3P38eSkhLtjjtuV431Y8ePye527thpDz/8qGpEYz/UZPX189e880z0zLNPy2YY3/vuu9c2bfrali5deAaKOhklTkaQWyNXDwru86a7MX+6Riy/53nNhaJOhtG/Vori8/lw/kT6vJmvNTW1CooePnLc/AOCPVD0v0Wk4TkJzwh4RuC/+wh4oOh/9xnynJ9nBDwj8H90BL71rRv7SUd0U+bPTp/HQfpYv6Con6+X9XS1C4oOykyT6o+AFxjmQNR/H4r6eKFq6VSjpbOVonq9DzW4vM1ttOSmzwNO3AL7PLzzQE5AS2DOgzEBuDpjb9xsjz32tM2YPkUBAQoLXgtwAi4RUBJsERCgsuAngRwP8SifKsrLlDo/MDNdShc33ZOaizRPiomNVRol6W2BAcG2efMW++TTVUoZb2lpU3fb9IxMNQsICgoU/K2rJ9W519JSk9WkAShKl+W+3j4pqbJPnLQJ4yeoHiABSooUbEcFIIC3bsMExgIAhIIMcMRrASecu5veCzggAPQPcOAHwQiwDIDCcfg3gQjXzZhy7VVVtWoGpd/1dAmUMb804CE4jY6Msr7eHgVs8XFxTvfixiYbNmKklZZVKPhD3esop3wFompqWi0gwCwqwqlPGRsdp3RNYFJy0gA7ePCAjR0zSkEiKdxe3nSf7ZYyBRDCKuauxwAAIABJREFUfDllAloERQkAgZunThXaoIGDBF+AHEBP4DIqTgLHiZMn2Z4De6y3v9cuv+wKe+aZZ62iosFGjACQ5FnSAAJD0s4JwrukGkNVCCBF/UV9uEXnzRcIx14YL8YQ4AB8BYD29fYLuHB+h4+esIy0FMFSgCVK2JLiUzZr5nQBDWwQFSWKXkAG14bdMY9unUDmEXAP/AFgNTd32uTJoxXoovLjfcwV/3dTxQGkgG4UQzTaAShg58whoLu0tFK1KlHpTpowSXbC+RQVldmFSxdbXW21RYSHKuCl83p29nGbN2+uHTp02Ly9/DRnXDewhffyuYAMGusAcvlsAKKrViYwRy3oqkABdQAVzonzYfwAVATPgEzGA9gG+ARcoBQFbHBM5p7PBHKSAu2OFepX4Ax1Wknj53pQJwEIgDD8LStrr2VlHThd17jTQsOC7OKLl1ph4SmbMGGinTpVZNVVKGoDZE8oSCuqm+2O719rqWkOgAj2D1HTHuABqky3qzfzxbW7c8/5svZYj8yrSiRMmmDdfT3q4g58xy/cddePLSoyWs26ALM0RQLyoH47cvSwTZgwzl5++fd2zz1321//+qYNHTLUvL2cjRpgOIAYGwDCApSBlYw7YwRgef311zWO+EEUlU6ZhrUaY8YOu+I9QFGOw7gB0wAibn1X5pm6jkAn/8AA++CD96W+B7JjkwBU5hR7xpdgf7/4xS9kd0BSNpA++ugj1eZdt3ajzZ1LR/kj+mxSlbkWpyEYEDLBvvOdm7mL2Pbt2ywiMtSKiwulph84cJC989b75mU+Ki2CzXNuKL7paj1j1ixtuKEyphkar6G5ElI+P19/a21rtwHJKfLDnDtzd/nlV0gt+PTTz8nPseZR7KFkb25ts8T4ON1PsemxY0bYxUsXWGR4sDIEUMWxuUVaNfclrYmwCMH1f/mXnxlVJlJTMuxkTp5V1TRaRlqS3X//vbZl62Z7++33LCM9ydpa2+yC889XWZIvN31p9917rz377DPaaLrn7rvlB/DD/GQLifPgPuoCI5SFjDv3PcaaNYWt4UvdFPqzmy0BoZxMgnY1UGMDavyE8bp/uirvzV9+pTItNFrKSB+o9c6GCA3zgKLYDpshlMAAdgMi8W/YLvPK+aBwxebYKGEN4Nf4bHzECy88fwY2cy5SpyYknNnkIyWcc8cWpVKsr9f9LjMzw3Kyj1t9Xa21tfXYJZecr/XGhhnnQHkV1gP1NAGiUVGRgoJkUACB2UT7fNUqjRH+A/vEp7EZgXp4wcJFtn7DJtkkqmxsY8vWbXoNtaQbm5qsrb3HRo0eovvD8KHDZTtHjxyRPcVEx1hJcamFhgbYksUL7b777jZfXy/LPnnc3nrrTZs4aZLl5OZbcXGZ1Tc0WW+flx0/nmMRkTGqKWrmrXmlZMaBfXtVriE+PtoWLZxnF5y/RLW2i04V26effKp7vNOUrU3PLE5N1aMaB/wU44Zt4Id4TgCuU0v3VFGxzp37E3Pm1MztsJkzp57pWA+oxubcxllsrrHWamvrbdyoiZZ9/KR1dLbZkCGD7NixI+Yf4GsXXHC+zZ8/11JTU+yDDz/QJvS+vfts8+av5FtJoadJI+sEn07N0N+//JJANecAFF2//mu78ML5/2H6POvQL8ABpf9R+vy/V1OUsXFrioaFB8tHAEVJn+/v97H6+iY7euyEHTt+0pM+/380evAc3DMCnhH4Jo2AB4p+k2bTcy2eEfCMwD89AkDRv5c+7+ftZT3dnYKidJ//t42WUGmdDUUFNlGX9lKbqte8zevvNloioHUbLbm1o1ylKA/XBBU8ABMc3HHHHXrgvuuuu5Ta++Wmr1SX7NprrhNoIpBH2QYAIEAALKCAc9WIBBP8nuPxkF9TXWXJSQl26SUXKbAiPY+Ot/Pmz1U32U1ffmkLF5O+GW9DhwxXx/k7f/gjpUpGRERZZVWthUeGmb9SA+Mc+NFG6ne9eRkdmhOtp7tLAQkqRToTA0DHj5ugDuqA0aTkZAEbgkECU6AAAQvXSYDkduzdu3efpaQk61oYk4MHT9o5syfreOGRkQo0gWkEioVFVZaZkSjI545dWVmF+fv7CpYCNfh9czMKj34rLKy1tFRS+/wsPS3NoiMjzdfbx/r7+gQTSsvKpZIqKilVsxHS6Gk8AkwPDUOl1CIlTmbGQOvq7LZBmYMdoNjXb2WlJao5N3bMaPP3I3WvXY1W4uNjFeQSxAMfCOxohIRqFpjGXFEbsKTYqYmInaGiGzJkqI6NbZ13wQVW11RrldWVCl6BH0D6w4ePCFABTtLSMiw+PtFyc/OstaVN10O9UoLysPAQ27R5vYWFhThBVjedcL0FkQA7XBOKPxjJ9OmTray0XIoz7ApbpbxAelqyFeTnat0xh4B4zpegGjUPnwPU4Zj8juCVwBGIDQQGzNIlnoYmABIAIPNPIIyykuZD2DCBLarBhx9+WCCR1wItNm7cIEjMNQH/wkLCBLZQ3rV29NjMqeMtOSlR9kg9x4GD0gSnFiyYZ/v27beU5AyNCXZB0A3sADoQkJPOybGADQTSgC6gJIpa5giQPG/ePHv++ecFS7h2zhuFGs2Xrr/+esFQ1KXATf7Pe4AjZ6tPWe+AfqAo6xh7IE0UpS3wjp9AAMAg5wZUBQxu3bpd3eeZMxonhUeE2NKlvLZUQLK0tNzKSqvUAIV5pFYh+zAXX7LUJkwc7YC75g47sP+Q1hUwHv/B5+DHWGeo+rgmQIXTMRzY1665njR5omXt3W1XXHG5bI+6fQ888Aut7/XrNwjOMBYoJvEN4RFhAg9A+B/+8E57/fU3bOqUqbJLgC8bM4BQxhp/xNhRvgK4BZTCNkhvZ8yxJUpnOGrcbfoc4BUKP0AVrwNu4++wN4Ap9UhRijKn2CPdvItLS6y0tETN63itYH9srNYa1wrkAthQSgJo75Y1eOqpp7Qhs3DBEqVlc340NGKeBLSioi0yKkLAb9Gi+bZ3327r6+uxhMQ42cby5RcLQJUWV9iG9V/KZ3MOrGvGjdIYX23daqs+/1xqQ3wJpUeAohMnTZQad9+BkxYXH64u6tgYIB/4t2XrLouKDNGcBgfRNAYI2iY/zLhiC1TRvfSi82zsqIFKn09KThLEZezpZs09jTXk5x9g9fWNtnHjl/ba629aetpApUoPGJBsxcVF9uijD1t1TaU9+ugTNmJ4hgUFBqmhEhtG69auszmzZ2tjjOyJO26/XfPA2nfWQJfGC4Uq1w9sdDfyAFiseUdR2q9r4d7A+eGrmBe+8RVckyOy6xdo8/ZxGhay8Yfvqautl1ry7bffteHDRmq9A/Erq6qts6dHimzWGfYC8AeSkk7vrjXuIyioKclx7rmzdY4cn3MDbONHqPfpnIeXzotjsq6xa9YRa4i5dRslcR2oWstKTll1VaWAHeuPzRXS1vETrGM+G0hPQz4Utdg1fon3Sund0aE1wxcbBMA6VNsHDx0W9M3No8Zys5WUlCoD4NjxExpH1nAN/jsjzdo7gIizbE/WXsvMHGirP/9c9zJ8QHtbizU1Naj8yL333m29vZ3W1d1h69evtWbuBZHR2pwpKi61wKBQlVSoraM2dID5+wfqGMOGDbEDB/ZaSHCApacl2ZVXLLfBgzJt/XrqmCapIRfn7pbqYJzwQ/g5/A7w2a3lypjyzebIEkpifPixLb1wqWzFzYbhfWyMcE/hXo8PY8OCexHPFEBFp4RPvQ3OANge1HiOHTfa1qxZZebVZ7fddqtqo7NJsOrzVbLTyopK1fMGMlPugkZdZLow5mx2/uGPL+u4zPeDDz5ga9dutsWLz1XTJbIW3EZLbmo8///PGi0xr+5mubtRzvm73eeDgv0FRUmfB0K7UPTY8WzLPplnff08n3pZP3VJ+51Mlv6/SQDOwNjnnv6dhwf809GD5w2eEfCMwDdpBDxO8Js0m55r8YyAZwT+6RFwoejZ6fNufVEcpL+PoyR0oeisGdNVUzTA30/BC1DT2el3Hl5JoSctkIdpoJoehLuc9Hl+z4OtW1OUh1u/gIAzDRwc9Qw7/n9Lp+fhF4AC9AOG8hrgKErRHdt32UMPPWpDBg9ViiQBPQ/9BPGobAgYCRb4HNQM1Alz1BTeCvxRin73tu/YgvnzbNOmjfoMFF2FRYV60J5OqrP128cff6JmIOedd77tytpt73+41uJiQlRLNCQsTEE04IOAFBgcHh4iJUp4uBMItLY0C4oSTKDEGT5suBXkFzgd1MeOU1BBbUY3cOFcARIo8bgu4BdpxChuuCbGhOCVIJIUOjf4LCuvs2lTx57pYA7EoBtxVHSUgA6QloDWVf0RaKMwys4+YQMzM3TMQP8AG5iZqVqwAEDOhfMDPNB0Kiw8QoCBaycI8/F15huVCzCjraVNSpLGhiad54H9++zYiXzLSIm14cOHWloayi5vjRVBL8CNMSJ4mzp1mj3++BNKPyRIpkZjR3uXoAbBFqoh1GnfvvEmKUepnZeSnqIutAApqVn27Rd0ALAW5J+yiRMn6/2ovfz9AgS2uSYATkVFmUVEhlhFFc2znIYR2BVd75988kmNB+fAl1ufFvhCkMnYhIeGWk9XJ/IUnW9aeppgAkCAdGnmurevTyCEsSYQP3L0iIAm9sIx6RZ/8803CWYBDABW1PFzARTBKCoo5gxwATAk6GVNAF85Ng1vUOwMHjTYRgwfqQZKXAtAfdDADBs3drQaewQE+NrIEUNt566vbeXVKyz7ZI5VVtYqfduF8YwdwA8wiBoT0IR9EbADlbBBbBEoCujgNa+++qpAHJ8HKOH6UXRRY5XUa6AcwPNHP/qRbJr3sQ4dlWupgnXSRQEeqCFZ48Ac0uZ5H81WgEiAWq4ZxSNlFbZu22Fvv/Oh1ndPT6dFx0TYBRcsEWgHMlRUVKmxTGlJmeXn03gGRZ6vRUaFqwu9IFNgqO3cvlPnAmwGhldVV51Jmccv0pAI+8NGAT+MLf9Oy0i3Z5971pYtv9TS0zKkDqXMA4Dlo49WWUpK4hlVN36Fun3AB2DYNdeutL2791hMVIw1NaJsOib4S0MY1irQkvR5xqWouFjXPn/BPI09sIvjsakydco0+2LNGp0PwJr3MG6MJb8DtAG5uFbUt8wTY46dF5eUWEdnu+YLXyJf1dqizRmuEdDJ2HK8QYMG61goDIGvjz32mMXGJtjUqdO1MUMzIuYUtT2qtsaWHrti+XlSA7IRUlJSJChN6QZA1LXXXiPodujgUfv5z++zZZcu17Vy7fhwVLRVNdXyIbl5+YIypEljPwA6qWCraqymrtGmz5hpSy+8UA18KGHABog2ibq65QcAOMyvyphEx6hLO3Ui6Zw+fdp46+520uqZF/wlvjci0rl3kJofEMAGTaHKLHy5eas1NjbrdyVlVbZowTlqaHbnXT+35MRwjSsbOhyHBl4XX3yhNt8Yu6mTJ+vvQG7Vs01Jlu/kfFAAMq74CXwifp51w3UwnvgM/BY/3e71+AJHSeqt+QU8sU6YM+B1W3u7jsv1cx/BB06aNNlee/V12WhdfYNt3rJF84s/5T4DeOaLdY9d4Ic4dllZlTaGqJP87LPP6XpQB6qZon+AQCU+gvNBXYyfRMmOTTgbQM2Ce9wz+BuwNC42xgryc/Qswd943XnnLbGQ0BA1I6NzO36G9UcqO/dUjpOalqrfZZ/ItjGUOjmtTObewH0fv19aXm7JKWna0KOONmP3/e/fbrv37FUGAmvjs88+tWnTp9rX23fY4kWLLOdkjjNWEZHaECstKdEGZ31jh40anmZP/e4Ji0+gCZa3bf5qk23c9KXFxsTb/v0Hraa23mJi4y00LNKOHD1u6emZlpKSqnvWsGFDra6uxiIjwuz4scNKnZ8yeaL8ER3oycZwGws5oHmg7Jt7FOuS8Zw/b77WO/bAfYTXT5g0yV586fd2zTXXCoAytmygMWffu/37uqcwP8yDU6d8oMaPTQaO399r1tHabfW1DdbU2mwjhg3RPSEoyNtuuunb8jc0reOYbmmi55+jEWK6VOoqR+TrpyZy3NNfeukl3Qexl0cffcTWrVsvRTiZPZTSwTe43edVQ97fTxusrkrU/emOhfvT/b1bZ96Fojxjevlw++23/n6eHX3My8vX6uob7UR2rp3MyZe6ux9Y6mUOFNVPB40KuHo5z5weKPpPhw6eN3hGwDMC37AR8EDRb9iEei7HMwKeEfjnRuDfdp93a4oKdFKhSb0Qeszbq898vftt1IjhNnH8GAsMIC07QHCM9wBFeT1p4jQYcpWigFGlz/f2Kj1balCeVL36BT9I5ePLVQ84gPVvdaZ4ACYIIBi+7777FBCSRo8ybcP6jQrwAvzpMN2s96FcAYgABYAtBAEEmoWFBQqsOrs6FKjzEUsWL1JtyU0bNyrwIOBElQIMmD5zphSgTz/zjJRFKBlJGa4/rYCkphwBBJCwsrLeBiTFKgWdgBjlFUFxdzdp2n5KJR86ZLDOHRDopBn3WlFxvY0fg5qrXsFjV1e/XXzx+QqkSO9mzEgdJ7gvKq2y1KR4Ky6rspnTJguSoE4FLjJGnDsB9vU3XC8FEynETj1LOqYHCMIlDkgQUHO6CPdKPdTW2ikVVl9vr2AYzaASEhJtwfz5Cm6YOwLUsopydTZm7AhIDx05JDVMeFi0HTx0wmJjwzWelBFg/qn5htonkPptba3W2dFpQ4cM0e84B1SQUQIg7VIKr/58rQUF+duwYcMVtGQOHGiRUdH29tvv2KXLlgnSAV5QOVFnEGhw4kS2fe9737PVa1ar+cnYsSMFzWiaUVPTYLGxURYaggK4ySqrG2z4kCFKoczOzlHHbmwgKjrMSsoqLDU5QVCIwJJgn27SpNGirnRAZLWFh/vbjBnTZSvV1c0WFOBl0RHR1kDzpvRUAY8tW7daZFSkdXR2WFl5maBlS1urwAf2RL0/7IKSbgMzEq2+pta+fcMN9tJLfzB/fx+BOeAITUdIZwXsTZ480a677jq75557BB5QT7EeKJuA2pROy4Dqji6za1ZeIZUl9lNUVGhRkeG27NKLbdfOHRYVHiq1EuonYOnJnFzr7O4VUHVV1QBH2UFuroAEQThBO4CGdQgUJcAmqAY0jB09xtat+8qmT5+gYwDc3JR4rgMABNQBqsyePeN0/TkvHQs76O3vUyDNZ2HTADx+DzRB/UgwDjxza7Pyb8YfgLbt6x129Gi+hYQGW1o6jcxO2pw5s6ysrMRGjxlltTU1lpebb4MGDrRjR4+pSRaAgAZAfA5jiOL7+LETCvz5PKBsckqS5mrgwEwrr6SjNaUgfGQHySkpUuIBL4DmQMobb7pZgIAmSdgoxwU8MFbAIq4NiATYY+3we8akrbnZqsrKrLe7x06cpKzGRK1F6tVmDhxkL/6vF+2hhx+SGpgyHt/5zi12/4P32w03XK81yXjdfOMt9vprr0vlh10AhahN+txzz0l5ChwDrOAD//znPwtUo/R1mgolyddw7t/+9g1nxgYQzRwy9vgq7BBIdOjQEWtpbpVSHjU2ZTRQTTZoE6dNpTLwK3kFVRYWYvaDO76rz8k5ma007MSEBKlcgb+sMyBFVXWNVG8333yL/BF+kKYzACq3Ji1rPzwi3C699BLVJWbziLU7ICnV7rjzJzZs+Cj72d13C9guXnKeffDBh9bc1m5hISFq9EaadEhgkAUF+Ft6aop8U093t3340XsWFOyrjtvUtRY+OV3jEF/tKjQppREUFGJ//tMrArE02UtMSLLqqioBzDt/+D3V1WVDkOZoFeUVFhQcpPvIvLnzpPjlfKOjojQnjAkbDPiZ1rYW+Wvmx60BjW0wb6gEAWT8n5qn2J/bmI73Oxt+Ptbdxaaln/wcKfSJSUm6Fw5ISpZd4E/ZgKNZHVAce8V3UwYEBSV+/nh2oY0fO0xQFQDO3AOKw8MidF4AdaeTuY82NbjfYD+khFOeA4DKpghriPliwwc1KGsBu3dLirCWOC4+muNyv/7s0091HVVVzTZ27GCpTgMC/fUzPT1V4xQbF2OlpaSKU9c4TWPKNdA9nZrfrEdtNvn42aJFi23rtu02Zuw4O3z0qMoxfPLxp7ZzZ5aNHD3K9u07qgZ5zPXADDYzTtjQoWl24mSRDc4coOcSnifmz5+nFP53331H4099bO5vgUEB8iFsgnR39Sodv6ioROfFht3LL//B8vJKbNmypRpHrpl0f8BgZ0e7oPAvf/kLrZn6hirbsH6tXsO9jS/mipIv+FlqpFIT9vjJCktLDj8NJIv0utq6RgsKdTZn3brH+OuS8gYbkBCh0j7HT5zQmsOeysoBxL3qPk8jJUq3hAUECAzShA+FaHt7i3V3m8XEBtvUqVN03wKWU9OX8j9sOmZmDJIPQEnNJlNrW6fFxkaoTARwGx9L93kU0tzneW4DAPPl4wu4NF0vNt/VzWb5355Zzy4NcTYkdRtFCmTqudGpNcozj5p99qMEpQO9t+qsHj2WbcezT6ruO62zpBQ9oxHt17/1rNnPu708UPSfCxs8r/aMgGcEvoEj4IGi38BJ9VySZwQ8I/CPj8B/FYoCVKhDqkay7Nj3AUV71I29r6dXD8hdnR0K7AiY+bsL5aQsJZf69JdbP8p9MHYfgAlQgWk//elPFRR997vfVfrs+nUb7M9/+otNnjjZBg8eYtu2fS0Fn8BMSqqCz/yCfCloSBUlzZvO53SCpvs2yq15c+dafFyCwCXBHsFbd3eP7d23z7L27LHQsDBBGgKgxsYOCw0LUM22qspq1RNr6zBLTIgSpCP1DxBEGv4Xa7+QsoVxoXMuUAn4k5+fJ1hLwJOfl2e3fue7tmnjJkEogk7qGu7Zs1cQCFhKUMo4ESjxPoI1FJEEhQDKwAA/27LlKwXBAF3+PWbMaKurR/0Yo+CNGm0FBXkWGEQTCx+pQ9X8p6PLQkMjzfrp3tovqMVnArsIxgk0eS+AkLIAdI+me3xtHd23yyw0NNwiIuLt2LETSo0lKPTxNhs9eqRFRIYJMoQGh9iXmzZZM+rMhAFSLBHMEtQDRElzHDXKgVEAHQLlYcOH20cff2K33nabmlmgfCGwS0gcYK+99roVFhWdaUZD6jg2dvHFFwkSFZcUab6xFwJz0iABVVFRMeoUnHMyz5paWyw2Mk5KFbMeqeUI4FHJAYGB204qvVlTU7tSdGtrmywzM0mKVOqXnXfeAsvJzrWWxlYblDlI0IuxCggK1FzkFeQJoKG4am1vteCQYGtsarG58+YIgoSGhVo5qt2efkEN1H8AD+yPABZwBtx0yyegJObfKFFRdqEMOvfcufbGX9+y0LBwJ7D08tZraEBFGQFqrMXGhNm1K69W3b7I8BAbnJlhx48dsfPPW6x1kp2brxRI7BfQCYzEvrB5gmHOBcAHHMMO+Rup8MA+1ktqcorUnJwffyf9nqCf9E82J1CRurYEMEIF6NYdFGiJQ3nlK8UpjWWAD6xxFLNu+i/AhTF167ECaam/uWNnlj3+5LOC+NRUpcHSbbfeYqtXr7Krrr5SgGjfnr0qCVFfV2fNTS2Cx9gf14HNA49JxeZzVX84KECbFzm5Oaq3idIX38VGB64OsACcYo0Q1AMtKJPA+aGKBSo7UJQGOdGaK2wXOMwaBxhxPdhbV3uHdbe3WTyNeaprpDajbmZiYpIlDkiyHbt22oQJ49UJnW7uc+bMtg2b1ltGZrrOx8fbx+bOnmuffvKJxhwoyhiyYfTKK6/awoULNI+uivT3v/+9IAWKUtYb6xvAzPVdddUKbbLgL1559RW9TuCyr88WLlikMaMmZUgwStk+y8rabdU1lA+J1lh1dZGSHaANND8/Hxs2fIjOfU/WbmtsaLBZM2fatKnTLSoqWhBDacC9fRYUEmydZBLw76Ag+/WvH1NpAGpRo9RDDYZfQw1JQ6jGxlYbmJmiEifnzl2gLtrvf/iJfb19uzphA1oppwAQREHIpgzq99aWJuvt7rawkCCtwwuWLLD77r/Xuno7BEW1o3cairoZDa4yDRhUX9dof/nLqxYTE2e7dmapZAD3icAAH3vxhefVJRwFK+PGfRDwB6QDEtHsiHWJvbAGUKLyN/xFZ1e7frL28GPYPesS340vYG3w7a4bN9MCf8NnRNEMqK5e0NqtOYqKr6a21gYNGWINp9XbqCgB2ZQf2L5ju51/3gW2du06bUri6/jCn/A7zp/SExcuveB0rddoQW3HR8TJVjmPmJhIa212SsUAQ/nCDvHjHBNfgG3hy1gfwFeuhbH48ssdNnYsCuYwlf+gSVRhSY0lnIZxU6ZMtqTkASrxUl9fp5Ir3EfZ7EOFL/hXUmrdnb06J+6N27/eofv4pZcus3XrN6quKOtIqs/SMpsxY6ZUoShRWYMb1q+33/z6UXvj9dd0v8DG+D33QcA7Pg91szIoAh01fW5ukUVEBMomsdeT2Setva1DGwuMCXOCv2QcyFjhPFn3PBcwh/hTbJ8avocO77eDh3bbiJFDzfd0nVd8Epuv2NwTTzxpP/vZ3cq64L6PipraumzSqtlbU7NFxcbL5vlio4kvxnfosOFSAnPdmQMzZQfYRXpGhsaNZ6PO9k7z9/Y5/ZwWoDIQ1OEl+yMigvt3n+XmFdk111xh+Xn5NmnSFPv001U2bOhw2T923NPTZS2t1HeNtKefflqbKShCKQ9Cvef5889RA0uePdgod5/xUGWzHnx8/XXvcjfFz34GdMspMa7uJoX7dxeKcvGsd4AoilBS6Ovqm+zIaShq3r6n0+e5Gidxng2Qfi+napSPl4+g6LNPPenhAf942OB5pWcEPCPwDRwBjxP8Bk6q55I8I+AZgX98BP6rUJRA1KkL5ezgO2pRgtNe6+/tUxCEOoLgSLv6Korfq9fzYEsw/G+/zn4w5sHZUViWKf2WL2rPzZkzx95/7wP76MOPbdkly5SqBvxC1bNwd7D2AAAgAElEQVRq1WqbPm3qmbT7uHgCzgDLy8vRAz+B9i233CywEBkRYdOnzdD7CPwAGHRWffkPf7C0jAxrbWsTpCFwI6jo6e219Ix0q6yostQ04ES5gnteg8IOsEYa9d69e3R9KEuAhXxx3QRZBLsEjijZ0lLTrbenV4EYEAK4SxBFjUKCShSqgQFBCqIBOARiqA9RIZGWdzL7uFVWAR0m6noBgSjneD0gGEhC04Tjx48JhhK8ASQdSG0WEBBsvT39p5t1kLYZrUCOYJ40cScdtlMAmfTkUaNG6Hdl5aXW1tphObnlFh1NI6wWdVIfP26MYBBdprnugrx8q6yoUG09gkcCMoJUAkNKB1CXjS7PwFCCOXWfHjZMKtyMzEyl16GI4rovXbZcAeEf/vhHjSXXy5jU1DXbgnmzFJByXqRPM99Ozb1o8/XxdwKnPlO3ddIpgb/VdVUWFx2thlN8cV3YgZOu7zQ8otGE0n6rqm3QoHQpmgjgODYwtK663kKDwywuLtZGjhpl69avU3BKvdXjJ0nZN4tPjFPNQqDJkvOW2IGDB1TK4MD+/TZr6nT7Ys1XtmLFRWfAOHODDfCFDbm1BIFZAEjS6QE+1BHdvWefUoSpJxoZFWW79+yROqymrlYwob2918aNHmQzZ0y3woJcCw4MUHOT6751jRSgPv6BCq5Zu4AYYAufA5wBnLmpvoBAoD7wgWZPwANgwczpM6TKRiXLPLlAnfR5YCHXjL0C8TlvbBoYB8AD8A4ZNlTz7tYPBU7iM1AwssapFwgkYC7ceofYCLAxa/de+3TVZhs+HDVdh+ZmxvSptnfvbps5a7rsdu2aLywqMlIqxYjwSK2vWbPOEQAVlD94yPbvOyDI3tBYLyCHn6qsqpKKtbyCsgN0q+60uPhoq6uv0zhhA4AsNmhGjxqt66ZmJ5ARXwAwAHwCi1AvA0p4D8d3O4gnxsdbdES4+fv6WkJioqA9m0Q08gH4fvXVDhs0OM3GTRiv9bdy5dX28h9fFhzduXOH1vK0yVNs75498j3AT2A0MNutLYqf4W+AKdSjzCGlB/CrbMygZAPgXH31VbJ/1s6rr72qsWe8WVP4R5Rrr7zymrU0tymNF8UYMH5Acqrl5eepLi/rf+OGTTZ27HBbvGShJSTEW2V5hRXk59vyZctU5oQxB0wrNbyhUUpcfCrnTYkDFIQXXniRrV71uXW0tyllnk0Zf+qfFjubIdRWpgbtoMFD7a4f3WNfbcsyfz9vCw4JlS1zrnTGdlPmo9jsqa2xoEB/6+vuEhx/6ne/tfETxlmfFypR7kdezv6eN2ozamI738Aw/AG+DihaXl5pHe2dlpOTJzu1/h67+aYb9f5HHnvWll+ySGpL1qx7H2N8sQs2PbAHasPKzw0dYlXVFbpH4LexSdYCYwBcclORWSvu+mTOmTvWJ3YYFBigWo+U+eB8uY+wqVZSWirFKD7JaUAYro01fOqurF02ZvRYKSzJRDh6vMAQCq5ceZU2FrF3fP+0qdNUzoHXFBSVWqCft40cOUrH4foox1FcmKd0cGycew62z8YA8wRo5LzZ8AD0ug2juJ/v3Yv6PE6+Sz68plqfGRISJDh/+eWXWUpqsmpPs47b2luVqVBQkK+1wL2P8+jtxhdTv7rPiotKtNHB/4+fOCkVImVfUNCyWQoAHjJ0mLqpc7779+2ziLBQNYBknlFysonA/dkpg+OAZgAitsT5c29kTZDmz/8Z+7jYOL2WuXOaXjklGJhvxpJ7NWvebXbIfFKiJb8gxyoqiy0yMkz3eTIf9LzU2alSO5RFodwB5T/YOGTeP/nkE10H48b64fGpvbPTUV12dTm+qqPDFi5cZEeOHtNn4rPZXASIVlRW6tpZv4MHDrbaqhrraGuTIhYoyv09KBiVfIbV1FRZQGCA3r/5y802ZMgwR207YpSehfDl2mxuB4pGG3WGOTZw+c47f2BZWftszpyZZ6Ao68qFmYwvNq/U9rOg6NnPgqwfN4We+XW/XPivcksiwo5KlFx66kc3NLacgaJ9HF/Yvv9M6jxo1IWi/b381cteePZpDw/4x8MGzys9I+AZgW/gCHic4DdwUj2X5BkBzwj84yPwX4WiBJ9AUR6EeeD14UEVxSitLPqo9dQvKMqDPrABp8vvgKIEADzg839XCeD+dK8AsMCDPXDmrrt+pDQsFKOkhL70v36vIHz61OmCXhdffIm9+eZbCgwJRJzmQ72WkZGq9DXA3cBBGYKDF1641EaPHqXzRfWJkobAjQCIGqJV1dU2dfp0O5mTo2CToAUVSnNLiwL0/LwC8/XzN19ffwWNgEYaZhAUAbwam1BmFCqYIv2PtF9gEMEAX8BTGglFRTgqU8AFKWkET6REE3QSkBJo0s2az3e/3OCZ8ezvJx0x4UynbAIuzgPVJID3hRdekIoS4EuQCrgCzHCdAIoBickWGBhseXn5ChyByyjQOB/S2nNzc1Rrj9pqUdFA0ZGqqYbitbq61iZOmmarv9hsYSHe6mje1FhvkyZNUCoe43z44CErPHVKUJSmJ0AfgK/TzZj0W1R6ozXGgBJUdihBAc40knj6mWeVDkwwiPoLFVDW7t0KoAFuNHQBOFF6IDU1XvMcHRMlyIoqh3GMjIjWtYWFRarGJCo+oCjjBCin1izQffjwYepAffDgAb0fpRvNSaZOnaT5AhhlZGYIYqByTB6QbNOmzLBRI0bb2++8rekZN36cgASdzgODaULVbtOmTxN4RWXI/JKSGI7Cq7bW0pKS7WQ2DWKSBP+YI+yBLvYEuQTbBLr8RB1E8ItNMCZAjajoWAsKDJbNUNu2tKxMIAQ7PZmTLeVue2u33fvzH9mhA3vVNC0hNsZuuvEGBcod3T1KowXwcW7AKeaegBc11KZNm06vVy+pK1mLdDZnXJmri5ZeeAZ4cn6sZaAC80WTIK4D0Inqld9zXIAB1wiQmzBpojYISJUGrvIZ2CYp3tgvdVSBKvgP5hNQ66bPHzx0xD77fJ1UVUC5Y8eO2ve/d5sdOLDPll54vuDJW399U/UjU1NSpHAiNXjAgCQBDGphUkaBcwK6c02UoyBY9/P3t9z8PAsKDtb/WcdqNtVF6inlOpq0Lp5+6ilLiE/QnLhQlDHgNQT1NI5i7ng9SnK3HiAQJjUl2UqLC23/3n0CA6hOJ0ycbGPGjre9e/fb2nXrrbauzgpOFagpGQ2dNm/ZLHiD/wS6hAYF2amCAoFslLmMDU3oAGEobZlPFypTp/Waa66RmhHFKgpsfqLyBUIBn/BZr73+msAq8wKsDgsNV2r7O++8pxq/+C0ADrU86xubLTcv1+LiYtTN/sEHHrH586fZvPnnyldTGgCV+MwZM3QcUm5RB7Les3bvsaKSYgFoSg84sDhMzXOqKqtsyuTJKmHA8fFZrEnqTALgUc198ukq++3jz1pQcKjUpp1d3aoBin8pKi21jLR0KYTJiO8HcoWFmHd/nwUHBdrrr72qWsQ+/iCxPm1iAERdKOo2tGHu2Siprqq1P/7xz5aVdciGDxtkNTVOA6vGhlodn5IuP73nIUFR7gHMNyAaW+e+yL2F6wO6XXLJJacbWI21jMw0wV7uVdgfvh1/xhe+gHWJ7WNL2B+bFsBQPoP1N3nSRGtvQyEIzHWaxQEB8TV1DQ3yCZzD8OEjpDIMDgkR2J85Y5Zt375D88HfuZalSy/U/RMfw2ckDaBJ3Do1ZcIXcV+dMmXq6UZ2/VZZWWb+vmYXX+Q0+uF9XDPqeO6H3HOqqmpt6NBB+hv+oaCoxmIiUQf2yweMHTtef8PuKM9ACRVg8VVXrzjdhb5asJ2NTOA191J8AlkSrJnjR09ovlFhYl/co1nfQLLHfvNbm7+ABm5rdY9hAyQuPsEiIiPs6693qelRd2e7taneb7dNnz5ecJQmRSNGOL7OUUP2yP6YD7fMAedOY659e/fKdwG+mR9ey/sA47wGn8W84Ov4NzAcO2a9cl8JDPK1QYMyNaasR/wDjR15Hvn0009t8uQpduJ4tiApx+Q+xZyxhslUgeRXVVXLPrAV1btua9XGAs0iUTNjwzt27pIfCgwO0rEB50MGD7GigiJra2m1mNhoa29vFZT28qZJ13Qpp6k3zhhwH5sz51yLjo61vt5+nQc+nTnt6Oyz+Phwe+aZZ2S/bE45StEjtnixoxQlUwIo6taNx9cwls6e+N/g57+FoqwdF4zqlWeVVtKmg4CqOcfxIqXe1+obmgVFjx4/Yd4oUZU+/+8rRV0o+vwzT3l4wD8eNnhe6RkBzwh8A0fA4wS/gZPquSTPCHhG4B8fgf8qFKWeoQtFXaUoT6kEMEBR4ACKHx72CWxIrXe6yztNmFCw/D0o6oBTHz2E33nnnXqoRjEKFP39Sy/bRx+ut+uuvUx1w956621btmy5AgNgIIESgQkqCABJTEyUdfc46dEE7AsWzLeE+HgLCQ5VrS0CVqDiO++8q5Sw+QsXCorymSgjCDYBXkOHDRWoPHr0mMXFJypg2bFj+5lmRsAEaooWFZVJcUiXW0Ah4IRgFjCKCgilqGpeNjRYRkamUuQYC2BHZITTOAp4h2oT8OqqSbkmAhw1QYgKFdwFMgKMgCCXXXaZroUacvxEOcj4xcTECjgxFwAaoGJ4WKRAKEEZwRb1ywCIBHKACymevM06O9vVYZbu0YDHqqoKAc7pM2bb5s1fKbUeYLo7a6eNGTPKfP28BXIGJCRaS3OzxcXGWuGpItu7d5+CIIJwOsm7QR2QA2Ua9kKDEFRfV65YYXf+8K4zQPnY8QJLTo4T9OPcWltaBMvLK+stNjpUcDP/VLnFRAUqMAUK8XegH6n+KLxOnDhpCxcuFihVXboAX7vjjtsF5LKydjk1QFtaFPASTKIAbQfuHkbZlChbZF5Q6+3ZvcdCAsOVvunA425r63CaulC/Ni4hToCDhl2oktkqAN6gruGL1NfOtjY7cfy4SjqgOiTw5VyAJHw+33wmIAgYidKM4JzXvv3WOwpWhw0fIZV0d2+vFKZp6Rn6nMamBqUMNzc124zpk6y9tdkiw8NUUxSQAbDs6TfZPvNMUI1NuCn8pMijSAUgEhijDgXu8M35MVdTJk1WcMxYEyCzXoGq1NrkHLkWxhRIj827HbN5HTBy0ZLFaspErUXUjW4XdRoGLVmyxFatWiXVIpAJyAL4AzBQU/TosRP28adrlNqNwumzzz6366+7WrY5YeI4daz++MOPbPSoUTZyxAibM/tcARSUydg3ikfgIX6CcXfKUzRpfcTGxdm6TVkWHmana7gCqKKspKzexowZqGvFLzz95JNai3yRQg30YGwA2a56nHXppoDyWYy1QKtUiw2q+8taQuFWXV1vP/nJTy04OFSlJYCzNM46cuSw6mpWVjXZosWzlEJMOvmlF11k2SeOa42TrsvnM0+MO8pclOKoDlHeYhsPPfTQ6TTgXP0OCIR/ATbiE1GU//FPfxRYxe6oQYlSnTX01lvvWE11nZWVlWsMl192ue3M2mP7D+xXbUFS8F9/7RVbvHihjR4zUscaOniIxURHW3JSkpS6rH1Ubnz2nr37nI7r5WUCJG69SeaYGsSUWsF3oqzEvwGSKA0ArAH+vvf+R5a1+4CFR0Srbig1drkf4edapUhttf6+XjXySUpMsOKiQgvw87HFCxfY7558wsoqysy8ybdnk87LvH3cMjBOiRfnPtUvFebX23bYn//8itXW1tvYMeMsK8spDxEY4GtHDh+SPXJNwEHmFv/kqFwbpPzktawB1hOv5Zq2bdtqK6+5So1q8Cn8HRUi305dyyZtpKEOxZ44Lq9jPTFv+LZhQ4eoRjcKSXwq843ysuDUKTt4+LAtXrJE9wSa37EBcOz4cWtrb1P6PGpBABnrm/sE99D16zfoPobNtra06h4HWMNuGSMgHbVbsWF8WlREkH37hut07tg716V6x/7+unbOn3PifHk/YBhIz/0IH4DyH7+ArX388RpLTo6xa65ZaZkD06UeRW3MtzIWupnbaI0LcwOoraqolirykUceERT9/9g77yitynN9P9N7L0yjToNh6L0ICIhSREFFsdckJtHYojknxmhiPCdRY2JJjC2JvVesoCgdpDMwhTKd6b3337ruPZtwPCe/41rnv/iNizXIfPN9e791P9d7P/fD4RDXPCQhyZpbWq2ktEzjjUwP4Pas2XNULGvMmHT5zeKHHeBjNmbMKIFt3pf+cg4u27QX8Idrdwrv+Wq+c4/YHuCXDaClDd1nFeYT/cWcpE+Yf1It+/tLRcs6xppJ8aWf3PJjHc4BqPkM9gvgNP3Ja+QfjTq5s0ttxhfzj4MMrDZiYuMEbN3sjl1fH7SAAC+toxQcmzJtmp4b1n34oZ61WE8AxBs2fC5bEQ5lOZimfVtbm+3w4VwLCPSWd7bji44f9EmrqcHaJUNjgbkfHBQ86AuMvUivnnMeffRRQVEOyIGiX3+91xYunG933/1z7RXKHhosnMkzBPeL5ycH2qdnB50OP90nWffn33yypSAkbdXTi0/9P6DowZxcyzmSa77+gf8NijpH9s4Bva+3r5Sif/z9Qx4e8O3DBs8rPS3gaYF/wRbwLIL/gp3quSVPC3ha4Nu3wP8VivaRvvRPPEVJnyd4AooSMJ3uKer4t3kr4DxdCeA+ELsPwcAYgjSCTYrqEBABWwj433j9Tf0ZPnS44NBtt90uv7NPPv5Eir0XX3xxMNjuls/k+PHZVlVdIa89ABqp0fg51tc1SJ2BSo2ghaADqIQ5/2fr1+uBHjUCVVdRMZJSRiVzYMXUqdOlqiHw8/d3lDKoK1CGAsoIYrmH8RMoGjFcAMTxiGtTIBUWEqYg1g1iUNkAveJiCQT9pB4F1tBOeCdy//w/apMjR3KsvaNZqcOAUoI3rgVlD6pZ4C6AFmjEZwEl3DQ/XnfwYL6yz0ZnjpT3GG1AmiiBjwpj+TjFZQCEzS3NSvPDUxQfPBR1/Cwo2ElPLK+ot6SEcDtzwTxbtuwc++jjdWrf/Nw8KykuVhES0mdJbXWVtQRtlVXVCmQBYAAd7h0oSvVn0v0AJ9wrX4y1wuJK8/UxCwsLFmzhOsvLKuSF9rOf3WX79u2xF1983Xr7zM5buVjBOMEjBZymTZthTz/1rII6CuwIjFVW2ozpUwXSCf54P4JZAC/KHcYeQR4qoOqaKgXwwA58W3/9q/tt+7avpaxFHRMeEaGxwbgGfONdh8pt2vRpGv/45vX196mID+Ata8xoC/D1URGQCROyBTtIP3zkkUctKWmI5gXvxWsZ76Sb80WQyxjo6e6VYhX1Vl19g1KwAWlAY9qWQBeYP2rkMDt2tMQWnjnNLr14jX304To7d8UyqaFLysoEwQnYaWe3Wjn3jsIT2EHATbsAZgEDwAL3AGHOrNnyNwWiMMa4Zq4NmHnVVVepTYE8pGpzL7wGSMDYARSQGo5KEFUqcBRlJVCB90StiF0AYA5oyRwDLgHIUHNR5Tk3/4SgNIcOX3650YYNTVbRkIBACs802smycpsyebKlJCfbtKnTpUTksIDPZxxiIQDcQUXJ9QB/mD/Tpk+3gzmHpKwDxuG1Cix+f91nduaZswW3uI/777tP6bf87l//+lcBD2Avhw+MPfqT32M9c1R8TepPB3Z7W3R0hLW0NltyUopsHV548RU7++ylNn7cRKkzSVFHYfbggw9p/DS3ttn111+t+Y5NwNTJE23zpq/kWci4RUVHXwDQUbChBOWegN30780336z+YA0C4tK3HDCRDoxKksOdL7/6UocmrBHAl9iYOKnR3nnnPSkmKQgDUMO3sK2jyxooStbTpTlRVlpsixcvtImTxtvOnTts7uw5KmrEAQZWIQAq5h9es6qm3dhoxaUNNiYzWXMfa5KLL15jr7zyij4fwD57zlwBGOA40Ijr3rFjp1VWNFvPgFliQpyU0RykMA+ALPFDnKJyvj7emmfYenzw3rsWGhxkt95ys61cscKKSoosNDzUyWrAjfAbUJT1gXHC2n/kcJ69++77tnnzVq1j2KbQ5hHhIYK/jBE+j3WkqrZd1coZHxwsUOCK+dPY2CE/4rAwH1lLrFp1vn21aaO1NDepD1hbGDPcI/OPz+b/2Ru4f96f/3cK97RrL4iOihRARnWPpQCwWOt4R4e1d3ZaytCh8rql8jjZABRdKisvs9RRaVJVovrVwWVnpy1YcKZ9/vkXVlZWrUJEFOFjvWd9rq1vkh9j6giUrc6eVFNTaWEhAXb1VVcI0LJ3Mu537cm12CgKOQWcUo6ylnCQwLgHZrKGMIf37z+g+0EdyhoBILz88susta1F9h88J6DSV0Gp3h6p+OfMma3x293VY7u/3iMrDe7hD4/8UfBzyZKz7amnn7Wly5ZbWnqGxgoK8ccee9LuvOsOy83L1f2Smv/Gq6/ZNVdfLlDNvGDd+vkv/lP3GhnmbY0tztiYOC5V180+wL544MAR2URQLKm/z6nwTpuw37PHso8XHK+x6Agvq28asKzMRB38oPBkn+b+n/vrs0pRv+OO27WGo65nn+B1qMafePxPgqK0I4eWtC3PQYxLfu62J2ssawqwk+cTvFPZIygAlZwyVPsBfp9ZY7OsrPykLVq0WGsVh6EV5RVS1nJQR3sD0NPSR2rt5SCGw2vuDfCK5yzXwTW6ymG3kB4HhihFgcD0mZM+v0sA/Be/uFt7ofvMx/XzTKFUeh8/zVfHX/4fcNR9gqWfXI95V2Xq+o/yHc9yxn63Cgb6mI+PnzxFDxw6Iijq4xfwrTxFPenz3z5m8LzS0wKeFvjXbAEPFP3X7FfPXXlawNMC37IF/q9QFKjmVp93Cy0RBPf29chTlAf6nu4uQQM9FHt5nfIU5SGXwOz0L/cB2IWibgoxwQABPcEhUBTF0IfrPrIn//yUUqiWLVsuVSVKsFXnr1KQ9uqrr1pdfZ0AJA/9I0cOt9CwYAEv/C6BDNVVVVKY4M+IyoHPAxJRuANPNkATMAqFI/6UFF6hSE5ba7uUJ4BKvM0AvgRmKFkcFUmSfEVJdW1rpzL8gCAVgZerdgF6krrGF7AQgMFn89rOzn7r6jFLiA+TkkFFPQKdlFyABTAjKTnBQkL8LTfviIKgc85ZauFh4VKJAVgIZmlfAiuqRgM+UYUQuPN6ghvUnIAiAl3gbG+P47fJZxGsUtyCoBS/xejoSKlFKKqEdyfvffQYXnFms2dPtQkTxtuRw4dswoRxtm37FkGWuJhY5behyEVxBpDiOlA/8RlBwSHyeQSCHT1abPPmzVRgR0XduPh4O1lRKdWaClHFximwRxV2srJeZRXCQv3lC0tf/uhHP5T/4JtvvqHg+qtNm5UO6O3lY5XVrZaRlqIqtaSbV1fXCr6RMv/yyy8LMqGwxasP8EdQyDUC1gkKARgquBHkpLKjagTyVFXVKjhXanRnx6CqEvjRZ+PGj7ODhw7YxEmTNPZpd9IG6Q9gY/bYLOvr7baC/GM2efJ4Bb0cIjDe+AwCbD6bANpVWjl+vF7qI6qpNzY0WFdXj9TLKOWOHT9u06bPUKEwxiOBLlXBjxYU2fx5U+3737ve3nnrLUFRYBwV3IEx+FFyv/QD7QJwARQQqDMnmKtAUQJxxinXwfuvWLZcakuAvxssA5JRzeFdyVhEwQi8BRIR5AJGeD8g2Bnz5+k1QFGgJ0APGAYg5ZCCtgD28FqgC2CM70B0oOhzf3tJkG7Nmgvtww/X2UUXrrbS0mKbN3+u7du3144fPWYjhg+38LAwS0keKjiO6op1BHjEvAVwAmQ4QODv3AeArba+VSrplJQhgi3AzW07D1vqqDhBiPHZ2XbnHbdbT5ezvqGOZV668x9A4PoSAgJoI/4fiMEcx16htLzI9u7do3EZH59gRwtOWNbYcTZz5mwbnTlGEOLZZ5+zw4cLLCDA26Jioqy0vM6WLJ6tdW3hgjNs3QfvC5wxBrE7AEC98cY7du21V2reMKYZM6TCA2WAeazLpOfS31gxML6ZQx988L7WTMYb18vrmT/AMqnI/IO0DvL/FOg6TGrvxAmyocjKGmOlJUV21lmLLCMzTanOYzJHW2VFhdb9xIQkqbpIyQZ6sn4wHlgHaT+U4cOGD1UxHb6uu+46qZI5IAFM1tTWCnBhe0AbchjS1d0ntT4p+KTPc02d3T0WHxdnwSFBVltdbRPGj7P0tFG2/tNPLTtrtN3509stMiJcaeS0pwqvYOniTXoun+zYuTDGgWCsyVQZ3759p/32tw9ZVGSUhYVF6BpR1wHsaFsKKrHus04wTrkn5jnvAcR0fJwdn23u+4YbrtNBU6E8WcNs5syZAkXsXcx5DtYAS/QXvwtsp4/ZC+kb5h/q157uHvlgM8/ob9SXnV1dNnT4cCspLZVaE4UntjBA6K7uLktKTJZq99JLL5NiHO9eFZRqaBy0xqixkOBAHcahEmb8sD6wT7KGM4dPFBVbZKjvKU9RXgPE5mCANYVxx/jhEIPDAQ69uD/mHoAeZTrrACCOtQFbESA8RbRQKOIdy8EBWR6si/Q5ex0AlTUU5X9rS6vGMj8D3jM+qGifOTrLHvnDH23leefbCy+8qINBPGtJpaZQIm2SV1Bk9/3iVh3kcTjy1ltvaS/HJ5S5C8Cnn5j7rEn0J23A94KCIhsxItE6OtuksOb17O0cenA99LFbcIs5ydrf3t5nMTGh2mvuuusu9edDD/5WbfXwww+rz/kc1jyeRfLzCgaV650aU7Qh6yDrK3OG/X3ihAkC4Ywr9o+i4mKNFw4eDh/J1Z4+JivL3n//Ix0cDh85woKDQzSufH3woXWKgtEfHHRii4N1wIUXXaADFirIo0onE4F9mDWSccc+wLhmH3J8SxMFXnkfQOrNN99ku3Ydsfnzp0gpSvq86yPvHhpq3uPp+T8oRV3wyVrsAlMXmp5utQQUJdPBVYpiZ4SnKFD00OEjp9Hx1lcAACAASURBVNLnXU/RbxZactPnn3ziMQ8P+JYxg+dlnhbwtMC/Zgt4FsF/zX713JWnBTwt8C1b4P8KRQlEUYoCwOT3ROr8aYWWVGVZaVg9elgmJZK/u5VIgXQKQ/EhVQlt58v1jpIZ/wD+ZVV2xx136OH/pptuUpoeCjtS6IMDgwXYAKKoJEaNHKViEgSSpOGiCsXfkhTv81etVLoiKXkU0Jk8aZKCK9LXUaXxeYATwFtSSort3rNHkIRgqaioWGn1FM2pOFkphRrBLkGzo2IYkKIP8EUwzz3wGQSCpI6VlVXaNddcLpUEygsCLl9vHwUaAqTtHboPgEt3d7+CGN67u4uU60AFI6g7gFYEWlTYzsnZZx2d7YKmqJK4HpRMVIclzZHALi01XUovlK2oz1CqAGcIZAAhBGP8nBReqrSXlVUIKqAABZoCdrk3gCDqGtLqULwSXI8claYgLigoQB6c9XU1ds45S+zosXwFtc2NTUoPD6J6b0iY4Ab3qIJQIaFWfpJq5SNOFRYCRBw8dMjCwiNUKbkUpd+UKQrA8B9FXXbFlVfau+++a91dXfKEBRqHR4TJnsGtHn/ddddKiUN7UD0bqA04AIhRQbuwpMLSRg7VGOEPEJCgks8haHcLHBHk8h4Euo3N7ZaUEKMA+MCBHLvttlussLDEPv7kUwE8rh2oxlwAaPJ9+IhhAhioEQmmASh4ZaJ2wws2MMDP4mJj1OcEnRSzoY2oK5GQEOP49Pr42NHjFZaRlqRxTwDPtVZXVulw4LVXX7WL1lwsD8r8ghM2OitT/QlUJoW8tIQ2HiLvw7mzZ1pR4XGlSx8/fkxgivtnbAHKgTjAP5ROXA+p6vIF7uqSmo17YE4B4Rjf06dOUzV6gmH+n/sg6OcaAUXATe6X8Uo/MvcBErQzcHXKtKlSaQKEUMfxGcASICrKR64H5RQAgeCf+QVEATrtP3DICotPCrInJqIMLFWhJaweZs2eIV/XvCO5NmzoUHmKAsNJEU5ISJT6EmUua4OrhOWagUqksctLmKJw/f0CHcwN1ipgU0trnw0bFmvZWVmWEB+rOcx8Yh4wrpnbrpoXgEGbuAVaUJIz/2RvcbzAahtqrLOrw6KjYi07e7zNnj3XRmdmWWtruyq87993QKpMVK2Akp17DtrQ5Bi79tprbN/e3Xb2kkX2zttvyXcVsITqls9Ancg6yX0CQIA511xzjfoJAM418efpp59Wmy9fvkzj9YUXnpcfMlCUQwLGBjCZtOoDBw7Znt3OtTBGSZ//42NP2OoLVtubb74uX9IN6z+1c89drorueIxyMFZfV2dJ8t9s1pqEgh1wzLxnXWfeMOY4uAJSTpkyWT6SIaGh+hzADgXZUGqyZqB+/uyz9dbf73VKGQaYio6NtfCISKmdsXRpbGqx0KAAi4oMN2+vASs/WWsXnne23X7bLdbV2W5h2B54e0m9zb5yOhR1LV0c/9toq69r1Jr65ptvW10t1b/rHQuPtg5bcOZc+efecMMNGhsjhscLirEm0GfMF9qfe3ZTsRl7ZC60tjRZdJRTZA+gSHuzFzCHWHMYN1wLa76z17QOFtnLdPYYG7CU5BS1CdCML9LH2b/GTZhg2ePGqY9JyUaV+fkXXwgCUzyLNQIQyvuw/gFEO7vMMjNGCBhOyM4UYGXss0cwtiMjo7QGM67xFJ00Yaz19/UIyHJ9rFWsgcx55i6AjvsH5nJ4wnrDQdSVV16pdYMDN+Y2CnF+f8LE8fp5XZ3jn8xe4wL6o0cLbPbsWVo32G/5nLDQMI0h/o19jv2SVHRAOUX6qMAO2KW4V15BsU0YP0b3D1iuqqqwhx98wFYsX6qDGTyBuV9X8c5eWVNda62trNso9EMFLR3Vb6O8SYGi7I/8G+1PP7GGcG30P7CbL+Yh18z6yd6AUpjBDVz8auNGrWdLlizRvdL3jEfXV5y1kDHgqmz5OV+0G88vX1FEafhwG5IwRM8nPCvwGbQ1ytC5c8+wp556ys6YN0+HBlHRUY6HbyjexKSc+2jtqKg4KSCPvdAPf3ijbDE+++xTtTlrNp/LeOQ+HH9QHx1Scu88S6AU/a9QdJ8tXbpYGRx+/hSC6jr1bMdezf04xZH+oRA9XQXqzkE+zy3QxB7jWpHwPdCfjAMHiqI6peBgU3Pbf4Oip3uKnp4+7zXA04OXPfaH33t4wLeMGTwv87SApwX+NVvAswj+a/ar5648LeBpgW/ZAi4UHZTISPXp/p2/+nl72UB/rw3095jXQK9lZ42xaVMmmp8vD9NU/PQ2X0psm1NV3g8PUPzQWpqsrqZWgQLp88AQXo+PF6/jodj1a+P/neJLXqd8ubh8Hnp5IOZnBG0oRfkijR4FyqavNguKtrd2SG1BwMyDOsoZ/Ef5PSkw2luVSoun6C233iwYRKo76Z6ANbfQkpuqjDKEoDJ7/Hh77fXXde0EGqSj4cmFArCstPyUqtPfz09Kjt7eAYuPj5GCC4ULahZHZQccrZGiJHN0hhQ0BD8EPZnpjt8iASCBMqpNVGsEF6S15R7JUyq0oy5tkaqStjhxokz+axmjUy0pOdHGjMnS/QJbuDaUkK6XWm1NnWBgXV2rpaYOU2BG0Aqc/fSzj6Xo8jKqnIcpUMbPkArNBJjAHkAeKlfSTM87b6Xabv36TwVPklOGCeqSwo+P5tis0TZr1gx79723beLECRYTFS3vVBSNGemZApMZGZkK7rkfCnUBWVAXEXABy44eO2kJiZHWhrqqp3ewGnCfvDJ37txlP7nlFscj8ehR62wnDX2MoCM+pkCu/fv3Se1CuxNo33vvffbYY49bfn6BU3ApNFz3mltQZGHBjqIHEFdUWqXxlRDnqMCAEqSSjqaNk5JOpZgD5wAcKNj6B7wt/9hxi4uO0rUDD4BOjH/AcUhwiHxJu3u61d58AUhow9aWZvlKkg5KIE7gCaA4ebLRLrpoucYFfcW8cCuar127VvfO2Ck8fsIe+M39KkAGVCo/WWl9eIQCeLy8zMfXV+/L53R2DlhUpL/dcP11duxovl137TU6HOA+6GM+B2iJuhpAyRhEKeqmlRPck6aK4umNN9445SF65vwF9uSTT+p3eQ9gAwE2AOTSSy+VLx4elygSL7zwQvUz0JC5ATw4b9X5SvVes2aNAnXAEG2NEhcFI0APEAo8ANRyn7zXj370I1v34ce2a/cBBcUXXrja/vSnJyw+Lkbz/OJLLpKNBW2Ed97GL77QmMZbkYMFgv9LLrlE8wpVmuv5h3qO+d/Y1GR+AQEqdAQsRWlWVlYuyIBilr7BHiM6MtyqKoDOw08V2GHdctJIncMeAnraha/S0jpbuXKxIFL+0Xzr7G63gKBAmz9vgaAoMPRwTq7l5x8VxGJuMH+PFhwzzl2ozF1eXmOTp2RJBZ2WOsK2bN4kVSH3wNrA2gjkQQHGeKKPKbBEuzJueC1jm/Z//PHHlWY/d+4crU/PP/93q6isUDEgoDT34uPtKwjZ2dltH3/0qQ5vVq++QL6d6z/faClDUyw397Dmf8XJMhVpuezytZacnGTdnayvVfIVPlleoWI/rKXMEw5dWpqadW3sB8UlRbb20rUWE+cc3NAurJUVldWWPXacAGRJabk9/fSz1tzUqj7BJ5GDFRXASUjQfsSa29HlVP/29fGyWDylm5vM26tf8/SX99xto0aO0D7n6++vIksOrcGuAtDqwCvmHH/4jK7OHhWke+GFl+zZZ/4uEAbUqWuo09pBO3Jol3+01LKzRtlPf/pTVeN21XX0A+ONwxDavrS0ys5aPNdKik/Y9264TlCPvmEtZS6wFrIesPcwPwHXHFCwxgDJuD5SkykSBBTFIoQ2AL7hqQq8HzZihCUlJ0sJT5ujqAby79132CZNHKvsAA4SucfS0koLCkKx26e5zWfNnjVbyksOA9y0cA4Csajh8wMD/eyG666yLz5fr/2EtYFrYI5zIMJ85fCGQwz6BHjJF+3GvZKtwVrW2NhpKSkxsk4YP36cbFcA9gBloCreoswhDlJZV1hP3Grk0VFRen/m8+RJUwRsgYGtbR3KFMB6gfsGFLOfcrAGFOSrq6vd4mLC5a/M9TBfKCD29de7td6wdtKWwHwOObDV4bsDTc2CgoMsLj7azph3hvZ3vmgX+pr243kCGMz7Yl8BKKd9gJmsc4kJCRYXE2cny8tt/fqNdsklFyozg9dxj/w+B7Uo41HSsyYydlg7+RzaZNLEidbb06s9B69Y7D441GGN5V44VAQKK909MlJ2NQmJCbJomDhhkkA4YJzP4tmBYnUckLHPMCa/+OIrGzIkRpk/PKfRBxRuZAzSFhze0d8cgOLjDjjleQGf7j179tuCBWfYnXf+VHCY5weuwznwHjwAH4Simn6DRZS+eUDu/ux/8hUFitLfFNai2BLK186uXis4Vmj7Dhw08+a55Z8XWvI251DVU2jpWwYMnpd5WsDTAv+yLeCBov+yXeu5MU8LeFrg27TA5ZdfwzOjHlF56ASKun8XH+3vo66tAkpv67NxY7NsxrTJquAL2EEpiioHFShfKAJJlaxvqJOSTWm1nR0K7pxnYcd/z4WiBLbuyf83vaNcKMoDO0EyBZb4AogQ+G/etMXWffCh7d192BITYxS8UoxnwrhMS89IV0Dy0YcfyQuSYDclJUnqSoIsFJAEZcePHbNx2eNt06bNek8gGqmhqOxS09Pt3ffeU4BEejsV4A8cPChlEanTBHxAXtLtUM7xJTVQW6uUE6hGgLEEbABVfDAp+kRABDg6WlBg6WlpCih5DYEUUBJg4u/nL3Uqn0n6Ib8DrHGLMakIR32TdXRTtTpMQRTAh4BpoH9AlXwJcFFy8L493f0q5nPPPb9USjj3RDX1adMnq/0/+2yrKpUPHZqowBLPzb7efkFt4BlFXgIDA1TUib5DMbp3316rq29Um5HiCLShwvNPfnKT1TfUSk1ycP8BVZMmhRklD8U+UONUVdVbUlK8CqMAqYBGAC8UhR2dvdbZ7bB5hMTYCCQlROq1pDyPUKBcq6CyobZO1wi0/frrnRYVHSlAS9p4cWmjTZ2cZpdffrnt27dfnwtgHpoyTIDULWZC+xN4AiFoP6rTR0aSvt4sywDUmIwl4B/+lrQPYIxKzU0tbRYbHy/PWhRqBKooawAlKPj4CifgTkxQeqKr/KQvALio6ChqAVAgXVFFxSqa7MorLhBY+8tf/qLvBMoHc07YWYtm6XPkfekfYIEB/hYdGWWt7e1WU1tnAYHBVlFVZe1dAzZ8WIIVl1RaTDTQe8Bamttt9erlgqQ93Z2CtMCHwIAAjWVAPFDF9RJlTDnKVwcSYSkAzCJQB9IwZvls4AdBOV8E/ATG/J6bzgvsB2ZcfPHF+nfXvgGwuGDhmUqbB8BxsED6LOsAgTZrB6/Be5AAHXiDUouAH8D69e69tm3HHs2LBQvmyQMP5R02GSvPWyGvx4a6eqlEDx08aB3tnYLy+PEx/4BU9G9cfKwgFPATAEiqcXhkpIq0ePv4SNlM2jfedVTzBhIBPoKCAlXVnLHG7zNPaT+uGwAJ/JbvZESEgIJbZAUoyT1xqPDRJ+ssKCRYBwUcTDQ0NNmRw7nyrGSMUuymk4MDX1/Nu7bOfpszc6JlZKZLnY1X5j2/uNt+8IMfCDygtkWFx8HR7373O40f1l7aC6DGYQxjmTlP/wGYuV48RVFy/eUvT9qo1FECbtwDECPAP9AeffQxy83Nl8oaVT3Ka1RnePbhKerlhUp+ru3csc3mzJll199wraP28/G1A/v329e7dllzU4u8E9988y2NIw4mJk+cpMONpcuW2vQZ06S+G5KAbcZJ++DDddpfUP8XFZXIj7OlpV0FlipOVil9mHbhOriv3v4+KUoda4IgrfnxcUCtequra1FhldThMXbPL35uaaNGWWh4mA5lvFCbc/g3wCHcf4WiKCKBwA31TVoTX3/9TfvDH5+2sBA/qSbrG+ttxIjhdsUVVyh9WEr99HS7++677eqrr9a8ZQwAnBj/j/zxLxYcaJojK1eusIa6aqurrdb8Y77RJ8wb1iTWRNrpwQcf1P4CuHOVevJfHT7ctm/bahMnTBRA5/W8BxAsMirK8goKdIDE7zN2WfvwM66qrrKmxm6bOXOSwKjrpYtiD0jq+pqOGD5CKln+nbnBeEBxyR7EujFx4jhbff4K++D9d3VtbsGykyexPJmqMc9hJWOS+c3cdfYK54Dg9ttvs4d//5DS5vnZn/70J6kVgfXsBbQF78FawMERbYaak2cBLDUAjGWlpdprsS74/vd+oHTut99+xxYtXmJPPf2MBQQGSR3+wQfrBEVr6+q1f9NHPT2dljoy2bLHjtHhDevOxImT1Ibs98xz9nNsX1gDSCEnTZ/9hsO1p55+ysIiQmUpwz0y7pg3WICwRgP08Zplr2ANoM24Zj4H8Mia9Norr1nFyZNWVtZov/zl7VJJc8/MO8YjIPn555/XWsKaw/uzB7FGS7X/5Zd6TuCLazhZUeH4h0dEWkgoKvhG+e0yjqdPn2HhkRE6WAUko2xH9cxexb7H9eXknrAAX7Pvf/8GXQMHVcwJ9grsKFBzX3DBatu48Qutx+HhkYKvPEsBRRkHrFPf+94Ntn17jq1YMd9++tM7LCycLBEnS8jNqhFE/kb6vAtA3awh10f0m8+y7s8ptMTYRnHKH6BoW3uX5RUctz379puXj9//t9CSB4p+myjB8xpPC3ha4LvQAh4o+l3oZc89elrA0wL/tAUuu+zq/wZFT1eKeg/0S23jZX3W39tlYzIzpBQNDQkWFEDJp9SkfqcwT3BQkILPuvpaq6qoFBhEDeeoQZ30efeBnwdelFAuFHUfiPnuqgUI5HkdwSHqTwIBAADBAUpRKnBTrAgwgiIE4AGkIaAjuOf3KR5CGnt4eKgtOHOelAykz6PgO3H8uF115dXyqSOAIS2O9Du8udIyMuyNN99UkERASeonwWZ0TLT19zlV4sNDQgUjCHSAPcAxAjZ82pQmX1oirz3SmPlM1C9ACYIr1FNLlpxlKE0BJtyzCin0DUgRQnEMgjwH1H4uFSwFIxygEGrbd2y37t5uBfYtrWYjR0SrXVDzoPChPY4do/qur3V19dqQ+LjBIg1DFXQvXHSmhYQEqugCleABHfgG4j9aWVmttNXahhbz9aLIVLIVFZfbmNGjBIHw7MQrddv2XQKY2Vkj7dJL18pTlFTm/IJcvS49NU2BK/ACD7MDBw4KbKIWwo91SEKifBO5dwIzAjuCuJShw9TWUdExgroEh3hmotC57vrrFSifvWSJ1VRW2br3P7CZs2bY7t27BG7xWqUCOcE2acXACDzWCOr//OcnVaCIYNG1OEDRSoDINZDySD8DHEhJra9vt8zMEepffoexWl/fpGIymzZvsZaObvP181XKIfeI8hBlF3Dv4IH99uVX2y09NUWqZBTKqC2ffeYZgU6CSu4LzzagB+o+rqGurtHGjMlQIEuBHyAJbVBR1WL+vmZLlixQULt44SLb+Pl6u2TNxVLt7d6710ZnZdtrb7xtiUkJUgaVnywXNKAt6mpb1E/Tp0+ziPAwHWzgZxkVGam2Z65wPaSyAiMBGSg1+ZkgdGKioAxjG09Prv/ySy8TfCMdlDZirDK+8edjvqI0BSLwffXq1QKazBPWA9571QWrBSRI1cbXkEJKgBT8LkknxSaBf2PeA/AA1AAQUsE3frnJqmoa5RUICCdgv/CCVebr661iYBs2rFchDtLn8RTFo/O55/6qcc3447oSEuOkfgIIOF66gYIHI5h7DY0WFh4pmELgzfpGejbjgLZiHcEPkjWOL4AvY4q+B4bxx1UPA0H4DNeege9f7/7a7v7lz+XJiUI1OXmoHc45IpuJfXv3W08PnpZB1tjUYZGh/vq8usYO++UvbtNBBenE+MVS/ZwvYAzzAmiCmtdVlNGPqA+5HsAS8Bs4wfoFrAb8kI5PqvJrr71qZ59ztkAJ7cP9UJTn/vt/QykiwUjWFWBaQ2OTZYzOkp/t+++/qxT83CM5ds01V9mIkcOkHsPT9b5775Wn8I9++GOtYVdd9T2N4VkzZllpiQO11qy5yGrqqgVDUWy++fab8nPOHD1G68TWbTsFRPFGpBJ2XOwQwT/WUdZf7ENa2lql5AcgcVDHntTW2mKREWGWOCTOqqsqbNzY0fbzf/+Z/DKra2otOiZO4FsHglSk9jJBIBdM0ef0TWdHt8XExNknn3xmD/7uIVXc5tDJ29dbaw7wmQro+/fnGVnBF1ywSvMEYKXDw64e2bcwPxjPn3y2yf79ZzfbWYsW2DNP/+WUFyV9wxrInkMf0YeknwO16RMOJIBsvDegbXRmhjXUN2gfZf8ClnIAt+Lcc+2pZ56xyVOmaC5yIFRS1miXXXqextu777ynwoEo7xkX9DOqSOAflgGsc0Pih2jfo/0LjhfZnJnTdGhH/3OAtHLlcnvk4d/aE48/Kr9Q/o39k3tkDeFeWCOY8xya8DOAJgCYe8TCY8fObVpzgHzshS60p18BsS5YpB1YkwF+HLwATOnf5qYmmzFjut63od5JlcduoqW13eLih6g4H4duqJLJlnChaGFxhU2dPMZio0PsN7+5T2rDnEM5WvfoM2xkAPgcngBFAfDAVV5HG6uw2t/+Zi++/ILdeuut2ncBu25mC4cjqH4B4qjoAb2s2aiyAaOsZTu2b7d9e/ZaTXW11kzWNtZZlLKsT+yfZBuwXnK/7BH33PML7f+of997731rbsZj2mzixEwpPrt7eqRo5xq7uwcsNW2k1O6oR/F/J1Plzjvv0jpw7733WsXJcmtpbrFzz12pfmV8YWvBGsznYcPBGsSzk38AhR8ppLZIfs2MOQ4KjhzJ04Ez1eedAnMBdtttt2rPQuVPISl82DludyxksExylKIdnShHnfT5/6nQkjP/nOfB058L3b9z6MKBla9fgNLngaItrR12OLfAvubgxtf/FBTVcyo2TfyHET2FDD1KUU905GkBTwt4WkAt4IGinoHgaQFPC3ynW+DKK68TFP1n6fMoRf18vaUU7e3usLRRI23q5AkWHhaqtGuUPFKXSmXjbQFEhKS7tzRZY32DAgWqszrp8Sa/UYI9HooJDghiXCh6up+U+9ALTODBmKDnxz/+sYAqUJQU321bt9sjv/+DzZg2Q76CgK8ZM2Yq4BibNdbih1BIpV8Va/GAGzkyxZYuO1tBKpCU608dNUrKQaAo8IDAEyUghWpQAB4+ckTBASl1u3fvsdS0NPPxRR1araCv+EShJSdRvdUp9sB78/eSkmIFtqivRo/JVJCDQpVUOqVqFxVJ/XJg/z6NPweyOCAlLzd/sCJwl4JQAkbAC6pPVDoEhgQ96RkZVlldZbV1dVKo1dR22rjsEQosXXUr1wj0oG1JpwcSoogFuKGsHD4iRV6MAMDqqlqbOnW6Ug3//rdXzNcX1ZQTlBDUon7hmqX46O1WoE2aIkFqXFyMUnAPHtgn1V5ff48gMEELalzUw5MmTpaCBa82+p7g88OPPpYSC2UQ76OiD0OG2PARI62wqMj27tuvVD9UhCcrGw2nhptuvknqQoLJDvxcBwYEo2Nioy0w0F9ekjNmTrOSkiLBFiARqh/UPQ888B+CexR9AQpxHwTCtIfrXSZ1EN6u7Z1qb0A210ABj+27DtnMaU6F9I1fbbK2rm7z8fMbhF+tso7gWgBUHArs3LnfkpOilErMuD9j7lx7/PHnbMWKhRov9DsAhsCZlEQCad6bYBxwAOBxCw4Bf5gHAETGOMA5Z/8+BdGxcfFWWFwiELCZ4kmJiapAHRYRrvF4tCDfwkKDlSo+Y9o0W7RooR3OOWRVlRU2csRw3Tv3CahkjABd+P7CCy8IyjJ+XD9MAmfADtdC9XkqNhP806fcC2MFiwHgDZCOn/F+XDfwhfFLcMxrlp+7QlCE9wYcuFXs6W/+DhwlnZe2U4rs5MlqJ9JJD+UcUfV5Cr+0tDRZdXWd3XD9lVZZeVKFfih0RnIkaxKKbNJFsVFA6QjAkRdgf48dOnRAgTXz0i1oRjuiQPTyJoBHZT5Ua1VgULBeh7ITZSqHFdwnABHoA/jkfhlbwCH6GKUs44u+dZVPtNX6Dest72iuvDN57/z8cktOjLSqqkaLjAixkOBgJ4U3Osoy0tKkvkYxe8cdt1peXq4VFZ4QTNm8aZPanDYEmACkAMcACtp2+fLlAtL8TMDQy0uHL1wr6wTtuXbtJVZYeEKQHHsQfpf34zpJH37iiT9ZRsZoyzl0RIcnqCQ5EItPSFIacVlZidbUYUOTbcaMaXbNtVcJ3D72x0c1J1DrJic53pdTpkyV0viZp56xeXPn2ZTJky2vINcSkoZYfX2tlVeUW0AQCtRGrVlR0bGClzmH8+2R3z9mAYEhVl/fKCX7QL9TDIl52jMwoGrsrLVNqKF7ui04KEB+oiOHDxUUnTt7ht1x+62aC0BvQIqPr595D0LU06Gok91AgaFQrY3Nza22a9due/21Nyw0NFygrG+gz0pP1tnLLz6rdHkO5FwPTP4OuOT6UIpykMW4YP1hX8N/ee3FF1htTZXGCH1Nu7zzzjuai/SB1JBlZfo7/coBAoAQKEaflpeVqvATayjzhQyCjz/+xJJTUqywuNiuve46KQ0PHsxVpsL3f/ADKUU//ugTHbAB0FhrmPfz5s1X/wBF+YNfJxCb9Zox4kDX2lPVwi+77BLr7+20r778Qvflgi3GHHOEawaKsk6wvpNCDmzDP5N1oKAgn1QUWUKg5mf+8B7ANNYYCm2Rhs9aj2KRVHv2MywJaEu+sEXgcIA2GT9ugvZxFNZnn7PMdn2925pViClwcB3HI3yvMg6GDWO+1tr0aePs+uuuHjwUChGA5GAC+wruHWA3btx4CwkO1fuyPpCRwv1iT3Iw56CuB2BLO7LWukW1pMNnugAAIABJREFUaEPul72aPiUTAKsI/p0182R5rUVHBllNXYfdf+9daqONGzdKKc16wX2NGjVSSmTmM2OBdRsPcaX3N7bITgLgyXMWbcfhGNcGiGZOdA9CSGwTWMfmnnGGXX75FTpI+NEPb7T6ulrnUNe8bc6cufb22+9pD+WZgzWF9wLOctDE/sphI4XUtmzdLOV3amqG2pwD5gceeEDXiP3ELbf8xPbuPWCLF58pKKp1x5v09j494zj286S6M8f+4SnqptC7z3//ExQ9/TX4ObtQlLX6m1DUrT7/zwotuZ6invT573QY5Ll5Twt4WsADRT1jwNMCnhb4rrfA1Vff8P9VivZ0dliAv6/5+XpZX0+nZaSl2vSpkywqMkLpvwQd3r6AM6dQklO8d0CwqafLqVrtQlH5jvb2noKiDgT0O6UKPV0x6vaLvBF9nEIPQFEeqvEWpeDMnt17BUX7e/ulZkHpgO9X6qhUPZzz2QS2AFrS2LOzs2zFucsULO/YsV1VbCkAQsosakUgJoEZ1ZETk5JUaAVlAQEcaeyoo8IjIqSMam/rUGBbdPy4FIJAWqANsAVfLvwQCWYAs/hdErCWlpZIFUVgh0KLIkdAMtLYCerkUVdXb8VFJYKDABWUKQTfBJcAEH7OZ3B/uXn5SpGLjI5W0IFaBwUIQJaAFPUKahvgL4E5cA0wRZuiwOnp6bLcvByluQIoCR4XLVyilDjSZfHtA5y0tPdZYnyEpaenKWCjwjt9SSGYxWedY9u377DOznZ5Cra1Ntvq1edbaVmxTZs21U6Wldue3buto73dzl2BH2mA4DIQgCCNEUMaLddL8Mx91jc0yAutq7tb1eddFS7BbGt7n61etVzB/9YtWyzQz98uX7vWgoID7ciRHIuICLMThcfU9twfqj2CTf48/vgTghZnnbVEYAfFJPfxxhuvC0oCK1C/EAgC2QnsUQgyHupq66TEwauVawVcHsnPM9/AIGtpx5suVoFqS0uXRUYECGrExcYKXlVWtlhyYphFhIcLUFOFeN4Z03VfFKrCGgEVEW2NYhUIjxITf09+RpANUHDSFcM1rgnAadvQwADNL6BoUGiY7dm7T2rRT9d/oWPfzDEZet+a6ioVWmpu6raIcF+lOlNwCaVhwpB4QTIOBQAQwFBUm6g/SQkHQBBkA0X4O36jjC0gTuKQBAFP1wMPqMAY5H5QCQFxgGu8D4ADsM6cZKyjrFx01mIBfX6HMUmKPn0LMGWMqIBKWppgA5AYQMvnc425eQVm3gFShk2bNkUHEP5+PlZTU2VnLVlkf/3rczZqxEgpYRctXGhjRmfZq6++ZpMnTxEEAib7+nkpzR5QAQQB+gA+fP38ram5RV51HLYARVGj9/T2CexzPUfyCi0uNlxzFygByHV9A4G+rGcc4jCOXIUoc7q5tdviYkjd7pDSMCSMtOhG6+3pl4K3s6PD2tp7LSUxVgXipk+bKguTAwf2CVjcdNOPrLamWpAIQLN50zY777zlGhsANNaeP//5z2pL2v+qq67SvzGuuW76mj+s1wAs+mHBgvn21ltvCujjuch6BejlPj5c95FShxsbm1VwyPHm7bWzlizAWEVekBxA7Ny5w+adMUcV2efNn6vDlnosHfz9dYCBbypKfg4o6Nepk6daWHCo+r2qusJi42IsNJyDtg4VyksZNtQmTZ4iFdix40X25F+etbzcElWo51oAVY0N9VqHmRu9fX2yIqAvsZMIDg6wmOhI+XemJEXY8KEpgqJUG8fmIyY2zhoaW9TX2qcG+rQeuMCGe3c8PSOstoZ1t0EWAi+9+LKqzwOgyk6WCyphV8B8ZZ9i7Qb8YbfBuMafEcWza53Bz5n7wOz/fOCXlpd7WPsaawOA3S1WxntxXSjcObhhjjFX+F0AG6rD4qJCZUWgcmZusc4hqmtuabH8o0dtydln67OlFC0ptQsvusgqqyqtqLBYYxr1JNcDpONAEZU8n89YCvAPUHFB+oy1zV0PmSNc74QJ2RYU4CPozPhmTWIssT8xvrh3V9lJe3CwxL8BjXnt66+/alHREXb99dcJArJ/sk7Q7qg0uRcOQWgHxulDDz2kfY59AvU2nsc5hw6oQjpj+2d3/ZtUsn/729/tjp/eZZ+t32B5+QW2du2l9u6771lu7lFLz0iTbQXXt2DBXOvqbLD58+bos1DOcnAGIGSuOzYykfr++GN/kjKY7A0sOICd9L+Pn4/a2l0/WSP5O/fNswRrGOsVazjjEkjOGqGD3uYWGztmtH21ebf94t9uVRtgscLhYHtHm9rp8OEcFR1jz6UtOOBF0cy+1tPTb+ER0dbU1HKq+BNtEx0bI1CIthJgSrs3NjXr+WH23DkaCzzLvPnG27KB8PfztbjYeJs2bYa98867Wst4jeMLe0zPJ/7+vpacwkFirS1adKZt3bbFmWctnVZeXmdjxoyUry77A1D0xz/+ke3cedCWL18o1SjjAyjKmsizi/u8SOY7G9U3/UTdA/LT/931FD1dVQoUpV90ePWN9Pnde/f9r+nzHij6XY+APPfvaQFPC5yKtz1N4WkBTwt4WuC73ALfrD4POTndU7S3q1OgAe4JFE3Hb+40pShqIaAoKYeqFkqaPAWSfAgtHDE+6fMOJOgTFAUUkLJKwAcUdR98T1eM8jPn5456kkCDwJPfBYqSok5l5t/+5+/Mx4vqz/j2OWoIP1+qkPrZ8RPHbRhBuC+epC2WlTXapkydpLR2UupXrTrfCvLzLSY6VrCOh3yCMgBhGsq1EyekoAUI4a0GnEwZOlRKquPHTjjAsLFRPqqoQYCdpE8T8AGMe/scMEI13bFjs6QWIcUXhRrgByUGEISAp7CwSO1HwAn4IWj6cuNX+k4RDQJXgAaqCoJZAuiMzNF24GCO+fkHCAwAtFTEo8ypfk2xIf4fsEKgz/0C2Qhc3nvvPcEHKghT4MRRTjZYevpom3fGAvvtbx8UICwvc+DgsePHbMWK5VKq7Nq1U2AZOJKQOFTFUwYG+nTPqaNGKGjasnWTimYUFxZZSXGx1GIUWgI4AaAJuOgzCj8AhAhqCQa57vyCAvOiondEhNXVO9VuGxpalBZfWFxpEeGBCtoZS23NLZYYH28RkWGCzgRvkyZPsKFDk23Lls0KzgB4qFmowEtwTqD78ccfS50UFx9jH364TrAU6HD2knMEmgjuuRYCYtKzAWaohfNy8zTOAEYHDx+2KJRAtbUKfosKCzWu6TMKaE2c4Ci3tm7ZbClJSbZtx2GbMilV6mQAAFWBKY5E0E6RFhSGqCWZD8Br1FkARcY+ylD6GDVkV5fZtddeYg21tVZ0/JglDBliI0elWlNrqx07XmiTp02zx/70nAUH+chDDohLhXtUgLKv6DJLS0uy1atWWWN9rfn6eGv8Al8I5gm4+WyqvgPvaQfug6CcuQgwRbVGG1179TVKn6c/meO8D0E1vrU33nij4A3jHEjKwQF2AEpDDw9XKv5ZZy8RuANyMiZ5DT/j94EeqMaYFyjoKDSCOo5UfHwzqT6fV1Aouws8YFEmkyo9Zcokmzptsn3yycfyFA0LDbWM9HRVn//ii43yDaQ98fdtambclQvUMS5Q3OGbCPzEloL0eVJvOZxAnYilg4q59fRawmDhlpaWNhV3qq5psPCwIIE0gIbrWdvd6+wwEWFB+t7c0iElaHNrm4qDseZOGD/RysvK7dwVeDR+oEJ2ba2t8ur92V0/tdCQQHvuuaetqLjS5s+fIvXovr17bcb0WVqXgKFYYtBfpOHizQtkAcJS8Ir2pQ+ZywBEvlgjURxyraQyP/bYo1J74x/M61kPgV9PP/WM1JIVFVWWeyRfkJi1ASuB1PRMW3L2Envhhb9LJZ+eNkpqsopK/A+nWHlpmeXn5dmla9faiuXn2ldfbdKaz5gI9A+0Lz/faD3d3XbWksWWnplq23dstZ6+blmUdHZ32ajUNHv3/XW2bt0nVlxy0nx8SO/ulXq0rqbOfAa9QJWW6+cnL1HW3N7+Xl0PXqDjstNt8aIFNmrkMOvv6VIxLqAo1hxe3v6Coqj/2Z9QwbtQlHunrbjenu4+CwoKsZKSMrv757+wjo4uKWWbW1uUsv/zn//cXnnlFamBgeTMB9YYrov5A5jCxoP5wM+Z0yeOH7UrLltjo0YMU9/wGmAbc5BDENYYDgQ4XOB92QMA74wvICWvzxoz2poamywhIVHqSlTBWVljVXDncG6u7dy1S+NwwYIz7eGHf6/CS/inFp4oko0J+yWgkvmOgpqxD9TkYKa9rV0AELsJNy2eccDY57qGDk2ylqY6swGnGrsD7Q4IgAG92XvYazgoYS6zNjD+uG7g7/PP/83WXnqxUrOBefz+22+/bePHT9Ac/fWvfy2bDGw0nKI/X2jPZT6ihp0/f56ALB6W7NuAPdSvZDqQGI0CODQsXHPbUWIXaE7jKUr7r1mz2jo76m3mjCm6H/ZWDlVHjBgldTTrPe3D/X/15WZLTk4RLGRPyM4eZ4dycqyppdX8A0h1b9CzCXMO6xn8tbl/1kvWL8YS6zoHtzwD0OYBfv7W1tyk8c9ayXMJqlMUtCjQs8aOkXqbQ03aZ+HCM+3dd9+xmtpqtXFEZLSVlVfp4IY1nnWX9x09ZozgLiCUOQwsP3wkV4ULeX45caJUYzw8LNAyUkfKl7ikuEyKWA449+8/qBR6rgW1KtcVEOAngH3ixDEbN26s9nf2ySHxyTpA5MCUfYC1nXl0440/sO07j9jq8xfZrbfeIjW5C0JdKMo8dZX47jM4/6bnyMHvbtq8+3P3uZDPoT3JRGE8AkTpc5Si7R3dln/0xClPUWwDlM30jfR5PZ1iR+optPRdDoE89+5pAU8LDLaAJ33eMxQ8LeBpge90C7jp86cXWjrdU5T0eTxFT0+fnzQhW36EeEcReBDUA0X1wIo3G6laVPIldTUgQIWWCC5dT1H+DlTjgZdgxfWSch+G6RBXVeOk2DtQlLR5FBcUWiJ99sD+g/brX91vmemZClYIOFC74M04fNhwq66pli9ad0+X/E/nzz/DEhLjBQmBohdeeIHAAmmYgFACU4JYlIQAuQ8//ljeoqhUAHgEARTlaG5pVtCEGtAL5YOvr4LVpUvPUeAKGN1/gMqrC5RCSiEdVJwoTgGLeHQBMbivhCGOjyZBH5CM4IagFBDX2dElZQwgE6UWASU/I3ABTAAl2jt6pGijfQA6KMnol9Y2R6lz0UUX2vvvv6fAE0ZNuwEvUerl5+daZFSoiib4+wdaelqGgoqxY8ep2jIps6iEAGD42hH0PfLI7624uEh+jVgS5Bfg7WY2ZEi0iicNicdPc5rt+pprbDNfb7OY6EC75OKLLTqK4kIRgqDcC6mbJwqLlJ4JCCCwZbyg+ALy5Rw+LAUkgR3tSkBL0Ltt+3anAnB/vwX5B1gfitLqBpszc4IK56Slj7IxYzIFee6995cWEhpi999/v9JBKaKDwhVQgY9iYJCfVMMuHKJY1dKlyxQM4z0K6KatUaMAHkjn5rVA9MTkFGvqaLeUYcMsMyPTnnjiGYuJDhZsOnfFcutoa7eRI0cIvHd3ddonH2+0tZesUnALHMHHbdPmbfosfF1pE8YgfU6QjloP5SiFeVB7Aao++OBjCw8PFtwN9POzV1/7wEamRFrK0OFSbfd7eVm/l7cdOFhgfv7YQHoptRNlKyn0qGerq+rle3jVFZfb1zu3ywoDWOlWKwesEJQDRYHFQEo37Zd2R9nHa4CiM6ZNF9QErPEFsOFQgNfwuYxrPpsxzvUzT1DWuUVjgFgAHgAQcwSADWDh9UA+5gn9z3tyjUAH3oOUepSire09mvvAcDwxh8THqghYUDBprG3W3tomKIr6kqj4+PFSu+iiVVKGYWmQl39Yqd98oRTz9XUKnOFFyNjbu++AVOJAdYJvAATrDAF5WHiEefn4WllFjQX4O4c4wA9Hod6nasgR4U5xI+Z1fsEJHS6h/ALy0m5dPd0OPPHxU0GypIREwaPOjnbpqJnLy5edbYkJcZaXd1jp/suWnSMF5PZt223xorPtk08+FUwnNRfVLlCbdFvUz0BR2h3g7fahW+iF74A01pRzz11hzz77jPwZXaUo6x5rz333/mowldjHDh08PKiUDVQq8pRpM7Qe0oZAadLSa2urbdbsGSp+hqfo0nPOMaqE4/mIoj8zc7Q+c8umLZabc8RmzZxhi5cssl1f7xQk9vX3URG3qdOnSc159y/vs5zDVFUHJnZZY2OrDR8+yqorq62lrVl9F6Qq8t4qtsTaZt6m/ueE7z8euNcWzJ9rLc0N9uUX62UBM2Z0hiBK/4CPvIoFcwb6BHRcv0PADGMfUAhcDQgIkkL133727/IIReXOgWDB8VL71b3/LmgHFGRtASoyd5nLwCXSooFGAML77rtP/w5APnTgkJ2z5IxTleY5mGG+sBYCDpkbjCfmEUp/1H70CwAMBeJZixepEBdjks/gMAV15+49e1QoENU9BwvsXa5StK6+zj54f50sEACMHMZwyDZ2bLb2EK6R9z8xaNfipJF7DWZ4OOOfwxqUuEkJsVKc036sU266PJDQTSMHZLKWuGsM6wafuXXrZrvzrjvMz89HKn35JldU2DXXXCtAiScxkJhxzbrA3Lr++ht0gMicqa1ttuuuXavDDQ5R4uOGSAXOfUVGxdjmLVvl+wxgxXoGkA8k3X8oz+Jj2aemWOGJHFt7yYXaF7h3FJRYY/h4+wksstdSHDB1VLrNn79A+zLWKk8//YwtOHOh7dq9R6pVxyd9QLAfoM0axv+zdzIPOcihXdnzuY+q6nqLigi25qZ2i4sO1WEQh41kkrBWYP2BTzZZJxxu8rscrB48eMBGjhqhvjh35fn2yWcbdRDGswX/hnc4sJrDxM6ubuvq6rPomAgLkl90tQptcajHAdvIEcNsaGK8dXW269Djy42btBcXFZXpoO266663Pz76B2tubjPEnVOnTbLExHj5aW/4/DP9ztYtO43CWunpqSroxVqHvzbFlRjDHF6TSh8QGHAKijI/mWcqpOmDavQfofjpFkrf/Dvz3FWJulCUQksuFAWM9vb2/zcoyjz9Z+nzHij6nQ5/PDfvaQFPC5zWAh4o6hkOnhbwtMB3ugVcpeg/8xQd6O2Rp6iP94AN9HXb6Ix0mzJpvKAoiofevn7rG6zaS5qkLz58MtTv0UMvla0JTgmWSN8VOOnuUXq9AIIXKlMHKPDlKgPcFDMCKtenC6UogAQoihqKoj2PP/4nJ93Vx8/6+/qlmiI4ALoQmAImgV4ormbPmmH9A726btLSKHoDbBqdMVoQYfnyFU56c0eHiq18uv4zQbG8/PzB6tN9SuVbtnyFo2p56y07djSfnDAp2GpqUclFOxWbB1UywEqUn0AmlFPAH6AHD/UoQqggDaCh4AgBNYEvhZa8vZziUrQbgQZBDj8jjRLg1NHZaYWFxdbe0WuBQYEK+ABppMKjsgIqUZglLDzcSS3t7bGGhk4LDnEUvaioCG4ooNXe3qqUS9qTtMXg4BDbu2ef4AdBIgEtKpLb7vilzT9jkoK29es3WmhokEVGxivYjomNku8YNgv4i6ZnpFpq6kgrLSlRCu2111zjwKZeChXhvdgpAI2alpiIdj/77HNUXZjUeYAUkOroseNSNKGsHDZ8hM2cOcsmTppszzzzjEVGRFh5SYmdLC+zpKQE27xtr82eOda+973r7f77f2XLli8V7Pl8wwapaH9y8y0KqF955VX1K4WhQkIDleYLVCIo37v3kN1zz89tbFa2wBjXSXugoiXYBk6gOMVqoK6hweIS4y0gOMjGjMmyl198WSBz65b9dtddPzRfby8rK0VlHCnvuwXz59uzzzxrt916m9K3wyOiLDAo1O688xeWmel4cjLeCaIZC6hHCfYJmFEZA0Q2bKBKstnYsRkWGR5hLY0NStOnn8ZNnGjbd+ywyppap4yFt7dAJwqhispGi4oMlGK3tbXdwsOCLcDP1y5de7FlZ4+1DevXW2rqKKk1b77px/bSSy+dKowExATWAtYAHeUnTwrKUvl46TlL7aUXX9R8JNhlzHJYwMEEMOPDDz8U0MRblHRugAhzgzlSUlpq8xfMFyAG1pPCS1V2rpn+pTq8e5hA+jdgnnnH61etWmWbt2yzjs4e27x5i6ofHztWYENT8GKMUDo97fT6a6/pPRMTEgS41n3woUDL7NlztC4lJsWr/wGtrB0oQjlkYD6hBAX8ozQibRml2IkTRUYeKOvLhg2f200/ucX2Hzwo4Mj9M46d6u6OnQifBfwEqHd2dUnhxdzEsw/FNK/j3yiuVF9Xp+JEHCIF+vtLocUco4hUTDTzuMOKSyptzmxn/aUITtYYFLsl6hfajbUB6wXUvAGBgWpDABTrDSCSv/N5wGXW5/3799nbb70pyP3pp59Y1tgsQbnJkyYLQKCS53CEIlAUbzt6tMrOmDtZhzSrVl9gR4+dEFTc+OXnNjQF31wOoAJUaAk16w9v/KG1NDerzzIzMtQmeB1WVlTJIiEzLV0qs37r1/3GxOHpfNKGjxxhiUnJ9sKLL9vuPfvMy9vPcg7nWVuHWUpSokBMWEiotbS1WPqgnyoFZXIO51h3T7fUdUpBDvCzR37/kGWNzrC+3m77fMNnAqKjR2cotdjHN0DX78AqoPd/haJOuq+/dbR3mY+Pn6ALkLimpk7rWV1DqwUF+9ott9wigM+8ZmxjWUA6MYCUgwTan/0GBSlwFOWnY5XQYuetXKG1nWwGFJvsB0A1fBo52Jo/b572DH7G2GYPYB+hTVkbKBYYGRElsMjaXFNbpzHn7esrVepIgbqjGiccVBzJzRXQWrnyPL0noPqLjRtVbG/fvv26ZtfKhc9nXvR2dw/a2LQLqM2cMV3rfGZGqm1Y/6nelzWa3/388002f/5sjTPGD/sP6wNjk4Mf1lCuk7E+bny29ibGLmsFqub169cPHvxV2cmTrTZ1aoYAKVXTi4uK7cYbf6h9fd269RYUbGpr1i3egz9HcvOU+ZA1dqzt2LlL7U7GA9YZjO+4+HitR6mjhltLS7WtveQiwVTWeZ4d/HwDpCplblK1noOyl196xRYuXCzgSSFDLGDGZI3VoV5gcLCgJX3sqmUrq6rUTvzhvVkP3ecY2khV2HkW6uq0jrYuW7r0LO3XTc0obidZcXGhZY8daydOHHf2j5YW9TkWFeyTKMI5BMsaO96qamr0c94TSx2+6uqbdPhJxgVQnwOcltYWgVLGM18OFI2z9rYWHVT89W+v2wWrltmHH36s8cGhFGCTQwIez7Ck4fmJubNu3Qdqaw4JyG5hPXv44YcGfeJ9laGxY8d+O//8c9R3PHOpwFH/gAo2uepZ5dQPps9/00/UfR48PYPITaF3nxnZM3mOYG6a+VhvnznV5/OP2u69+83H15/yaf9QiQ56mTqFlpzzD/76+KOPeHjAdzoS8ty8pwU8LeBZBD1jwNMCnhb4TrfA/6YUtb5enbOjFPUa6LVxY7PkKRoY4FRDBhg4D6qDp/j8ZdCXjb/xoD4wmFLvqgOAoQRCPMyiQiGYcNWi36xET1BBkElgSZVXfpdUM4rnHDh4yB5+5A+2+KwlglZdHV0KpnhfQCLpaaoo31BvCQlDLDMjTYUdKF7w2Wef2hVXXGHvv/+BxccPsQP7DwgmoKyicEtrW6tRnIDPdlKd5woiAEMIAEizoxIrUHTV+SsFJQA+AC0AC3ARkLVs2XJdD1CJQLCkuFRBLwHSG2+9YcNHDhOgw9tq966vbVz2OAU4+/fu12tQFAEy2jralUJ38NBBG5KYIACLQoVAlyCHdDcUbRQnwaOT9F8Fs339AngNjc36+bHjxbZkySIphI4W5NmQuCibPGm8gAngB1UrsAjFDqAAeEJADfR9+eVXlEo4ZfJUKW9KS8ttTNY4+bj19/daS2uTnblgjh07nmczZky10NBgS0lOsrFZWTYkbojS8oKDSL/ss+3bd0qpV3As18LCQ6RiOXfFufa73z1oCYnJ1t7RZenpmbZv/wGLjaVg1oAFBYdIlXr2OUvV1sePHbXiohOCRaT0FeTnWkpKoiruomb94Y3fF2B54fnn7aYf32yxMbG6BoLjMxcsFAjq7GqTchiVFW0AFCCtFrsEPictLUPFdfDeow+BZn989DGNa3wQB7x7LSw81AIDQpSWmBAfbxUV1TZ0aILddefttn7DJ0pP5NrWXLTGPv/8C6uuqrH58xbaV5u22vARo3Q9bko5YIVCWKSYEswDCoBUwAuAKamkqAGZFy3NrXbF5Zfbn//8pAAKhwC79+6RZx7zKSomWgCPtuN3gdyNTS1WWdVg0REhmqchoUG25KxFNiQuzmqqK62kuMgy0tNkRZCemirIyb2i/AoIClQ7BAYFCVSTEr/0HMezEHUi0JTrRkWGvyLpwoBMlHIobLkP5g/jHTACLEHxScosqjjuEaUVcwjgg1qNfmZ9AZqivHNVpyiQmKcUPGO+ATzxFHUgcKsU2fT9m2++aWsuulCKO+YoCnVeA5gDPowZS6ppq+YZn4ciWKnCbR2aQyjDaD/GB/ONAwBey+EMc2/c+PHyHwQeoYAmVTUhMVH+k0B85j5rE5/HeqICXh0dus+8PKrHD9WYGjVypLwR8fQEKoaFhkhxOXXKJDuSm2Njs0Zbb2+3FRYet3NXLJMC+eCBgzaZuXjshOAx8JfrdGDQDpsydargNYWcgFwcQMjPNSBAat2gwAA7djTPnnn6KR0CsfahDB0SnyDIzxhizfje974v1RiAKMA/UEpE1jeUlvgOA70PH8mRhUZDY61U6bNnz7QpUyZrTUClS9syxrGfIN2WNQrY09NLMbMmO2PefDuSm2+JiSlKXw4LQzHfaLfedocOUVCB1TW2WFREhNq0haJRQUEWHxtn//HAb2z7ju062Oqhh1bKAAAgAElEQVTu6tL7kmKMArGhsd3u/9W/2+KFZ1pHe5syBlgv2H9UWKvXUYeyzvMdeIM6l8+gn2gD+ofUeQ4T4uPw3/zQ7r7nATt78QJr7+y0L7fssItWrxQQfO211zS+GQ9uyjv3zVrKWGZO8x2Ijm0Kiubk5ESph9kvAVkoAhmTHPawxx47elT/VlVZacuXL9PcBAq+/MorKo6Tl5evjAv2SOYCbQuQLCwqVrsD7FC9M5YnT5lsRYVFgvTA4J1f71KqPeMeiMq9coiCEp7rRt0bGhJs47Kz7YsNX8jGgb3/vJXn6vorK8t12MmcYH9kXeL+2C9RhvJvjCsOBhmDjE/agvb+1a/v10ETykXsLACn9Mldd90lNWxFRa31cmbmZbZo0RzZ57B3PvfcX+2xx56w0LAQ8wsMEPjlcxnT+Fgz17du3abXkn4uu4iBAf17b0+PDg9Zkw4fPmT9fZ2WmZGu8e0WtqMtaYe62nqtca5SHCjJ8wpzn4OPocOG2dvvvWcTJk7UwQz7CXvo/gMHncOxbdsEi2lPICNtQb9zvUBunk+62tutvrHDQoPMzll6torEcb+tLU2y3WGdZF0NCgyyiPAIWSW0tXZoDgIWz5g/VwcxzPHYuFjbsfNrHSiyjwUEBulgD/9bvLk5+OT/+c49ZaSnWnZWum3bulnPGLxnwpAEQVQOf8is4Tod2B0utSdzKzMzQ+2CJzNrJffEgdrdd9+tZ2nGwm233WZbt+62Cy5YYTfddJOeZeQpP2gjoO/eXnp+dL/c50D+330O5PeYh4wdxgyvceEy46h/oH+wGKS31gg/v0Cn+vyRPDt46Ij+DXU/nyO1KFcxGPmzrww4pqb22B8f9vCA73Qk5Ll5Twt4WsCzCHrGgKcFPC3wnW6B/w2K+qpifI/19XZZf2+XoOgsgFcIaaEBUmmStkj6PCo0ne4rNcpJj/LxIqW0V16jbsElHoj5N77zgO6e+n+z+jwPrTwA8zqCRB60CeqBoqgYDh0+Yk89+5xS+EnL3rljp/n7BVjoILTg98eNzZZKNDIiXH6XpGcSgKJ0oADGyy+/KhUkMIrPQc1C8EOAxfUQbKHMAWLwb6gmeQ2QiMIn9XXVNmfOLAVKvJ6gDkUZ8AdYiCKN6wB0AhRQowDfUAJSuTg1PVW2Ag11DbZwwUIpYXIOHhJkIoUN5dF7778v6IM/JEFAXkGezZozSw/67a3tKo5BIILPGT6jtOmevfvtRGGxAhwKlQBFySnt6u6xCRMmqmAECpENn3yo/k1MxLPUz0JCg23y5Im6Jj6boKi6ukZ+m6jFvvpyk74fOJCjgDstbbQUU6VlRTZ0WKL193VZeESwZWamWWNTnQpyXX3lVZafl28tzW0W4B88qFSMsta2ZmtsrtF3AnlSJO+5517z9qaow3CLiIiymtp63UN3t+MjKD/C1DSpOgvy8wRjx2ZlarxVVhGgD0jBdMEFqxQg//EPj8jS4bK1l+kzXnzxZVkfjB8/UYVKurqpEF4upaijrkWt2SlFDYqrs5aco6rMBO9cB4Em4IMCVscLj5qf/4D8C0OCI6ytpcMCA4KtrLTK4oeEq5DH8uV4Zm6Uig44NHvWXHvyyactIz3LRo3KsC83bdbYYEw5dhK+Ulq6HrWMEwJCVz3KmMWr8NixYktOGqLiGAAAYDaWEG0djro4Ni5aASDBPSohYCZqmra2ThXmYBwCg1Evjh+XaT+68QdMXIuKCLNDB/erMjZeucFBQTpgqK6pUQomHrDVNbXyJgSAzpg+XZ6pKHYAakAZ0mhRRgE8ASOMZe4D1SRziyAbaANAROlG2jHwgOCXOUaQTfvyWt7X8dNbqD6ifVAvAZcIyI/kHBbAF3xsGrDrr7lA74P6tau7U8WDgIW8lgIg48Zla73hfYHcFOYBljJHGc9uJXNAUltru+Avqaku3Ny0abOukTYhSOdeURw6hXKq7MCB4zZ7zkSl9jOOmtv6LcDPpIZEgQ5AxcMSYJOfWyD4h2I2dWSqNTTWKf2fsYzCESgaGxttDY31gqLMVzz+sKegLbdT4GrCJIFa4LVb0Iq1gurrt952m8XGxQlmcL1OiviAvnOf2Hjs3rXN3nj9Na0dznoXLJU0ABgvRopYYU+Asg4AzXqflJSs8cShSHRUrOwmnnnmKbv6mivtpZeet4zMNNlYcBAVPyRWcIc+QhnKZwOUpL5uqLf2zlYH/hQcs+zsCZaUCGwaZTmHcu1Xv/qNtbZ12snyCqnx3HR++hfAwhpLgTPGyb79e+1kWZnmDqpsCuuxhmED8utf36MUffYlFPL0NbCRNRsIiuc0X4BSgBTjxPn/3sG08V6n2nxzm8XHJ0hp/tRfntGBA3sPqkDGOu+7kYOOlERBfhSPTuEZH401xhyvA/hzsEa2Qmd3h61evUrXVVNTbaNGjhD8nzhxvA7vhg8bZvfd+0u7686fStHM2MjJOSRQxriMiY3XoRiAHpsEfE1Hjx6jNYDMB+ZhW2ubUsFRPzJGUG+SUo4Ha8HxY7Ilqa2rEzDjEI2+J+UYsLll82ZrqKuz2JhoKy8tNa+BPnklT5s6RancAHCeA9jT6BfmA3OetuAQkH2ScYXnMu2J0pK2QbnPujokIVn7C3OKtuF9UIkz3pj3gGb+cD/MeRTjgEeKWB09fsICQ0IsMjpKNh/yiw4Pk5py1sxZlnvkiCw1rr/+envt1Vd03z/4/vfss08/FQRk/ausKLPzzlsp2x3gIv2VlJiscc4eA8SlrfhOOwO8Wa+lfl282P7+wvM2fsJEqW+Z71OnTbWPP/lEtjMckvRIxeijcUIfcE/8P2sH62toUJDV19aqsvtFF11ge/Z8bckpibJboc2Z16grsUjAMxUv2O6uXl0LaxxK9y++2GARkZFShrPvj80eZ8dPFFpxMQWW2iwyKlJ2DxwqUqwQCM38ZU+6bO1FtnkTBz6Jes7hO+ssaxlKXtZExhnrhwNOiwSUHfgeas3NjSokybhCAU2/89xHUcxduw7bFVesVmYPY59/d6Eo80uvHSzQ6f7/6RlDSq/39h6cpzxr9mj951qYu/gAc5LA8yeuFwMDXlJ+t7V12JHcAjuUk2sDA95Sip4ORd0HfkFRHpbM7NE/POThAd/pSMhz854W8LSAZxH0jAFPC3ha4DvdAt8Gig70AzW7BUWzs8bYzOlTTkFRfLh8VAzJR96aetDsd5SgSj30cdISUWgARV0DfYFSmek7D8eCqQNOyunpD8g8TPNzggPSsPh+ww03SFVyODfPHvjt7+Q7hwdZc1OzNTe1KE2TwIyv5UuXSX317jtv2+RJEywYpcugvxVB1Ntvv3sqnQyYQODEQ7ebtk6gx4M8cBa1CxAH9R5BTUFBngUF+snPEGUQoINACL9AUk25PwJMAg2A347tOwUZgAIEj4nJSXa88LgdOnRQRS0I5A4fzFGRHgInqpWjtCNdGXVJbn6ehYSH2rLly+RZWlFZZXt377VVq1YL1gKsSIFHEUT6WGtbuwIEAjK8R318vAZ9UX0EQVD8tDTUWVkp8LRV94H65sorL5d6ywV1wAzgEIEViqPOTgpKxKjwSl+fl9L3u7s7bMrUiVZSfNwmTBxr2dljrLDomAK+JWedZRXlFebl5WMhweFSflKoBBBwvDBfSjiCHT6DgjOky6JozMk5YhMmThb0wes0IBCA1aHAHcjCeGpqarOpU7KkEmxrb1FV7sjIMHvwwd/qnl55+SWbO2eOzZoxSynmL730spRwI0emSm3l42tSFBIQ09ZSQgYGWXRMrFL3gbJ47a1Zc7G+k56Ilx+BYnFpoVVWldqs2bOspKTctmw+ZJHh/vIuRf2VlBxvK5YvsZraSis8ccx6urpt/PhJaoMNGzba5MnT7c233rZhw4cJKAAMUHsBeYBWKJsEuJqaFHR+9Mkmmzk9W3CosrLGxmWPteZmwEGkvGsBb4cOH7KWlh5LS08S8GQ8RkRGKcgHivb3eynl0fFxA4JgazFgmelplpY6ynIO7ldhtZLiCktJjtEBA9AQuwb50RGgd3ULqBCwxsbEWHNTo+Ufrbbx2UOlSkOJRdAMzGAOuFWXuSfujYMGFFC8lkMEgAh/dw8/3EI0rkcnc4H5wzjkvV3vWaD25+s3KOBGjUZbAV84wAAwUaUc1TPXwbyeM2e2FLWklgNwBZ/rajU/md+sLbQXSjfGGcpi1NbAXyDUli1bBZmBPfQ/v8P14DfK/Ce9F3gyJCHR9u7D/zTcUtPSpYwsK6uwpOREKSwpesJnhISE2agRaZaXm29x8XFWV1ejOYj9SFRkuAoWnXXWInv1jQ/sph9eaSvPXW5//vOf5N25Zs1F9tprr9vq81cLIONZiDIXwExhnmf/+pw9/PvfqwgYXc21OhWgHd9TQDtQ9IsNn9qXG7/Q+BJQbGmVipoDBFRx3BtKRH7n9394zgL9zC64YKXSh2fNmiMYgQfj00//xXp6UXeP0nd8TzmU8PIesIaGetu6datU+6yhFMyifS+7/HLNIeDh8uXnWmhopCBGU2Ob3f+b/9TYxuu4qLhE6uTqmjpLTIgXHEGZhkJ199d7tO4DwEGZjJ2ikjILDeKgLMz6envst7/9T0sdNVLtyr7DdsOYqKyssLBwAHeAxhB7luN17ajP2Hf4jqqOuVNeVmHR0bH21ltv257d+5SmDWQCPHNvjD/a360+//zzz+tzGBtOsbccjR3AEpCe9a+5tckuvniNPpP1atHChYJ6OihrqLMRw4fb+s8+tQsvWK01DsjHfMrNPaK0bmxVliw5W2s+oBwLClS/HKpMmTJV1xMYEKjMAPoSkHXgQK7NmDFZBx3+qL+7uqUWZZ1oam4VGN+2fYfgJcpxUucpxiaZfn+v/dvP7tLa8/nnGzReUa6yb3NP7IuOp26P7p29lPt1fZL5d+YMql7sUVLTMmRpQtE72o9xghKeP/QJ89mtPk9fPPHEE5rfwN/X33zLThQXW9ggNGW/xL8WBSv+vOzDtCWglCyQO+643W6/7TYrLirSfImPj7P4uGhZrAA+mRMAz472TgFkACaHpex17PkcEnCf3BPzNzUtzaJiYqyislIHBes3bNB+zzzbt7/Aho+IFwzHBoK9WHvXoAKZ9+C6yksrlfIdGxVoa9ZcaJ999rGsZ7DQQNnMvVIIqKO9Q57cX365SWsQh2+TJ020pGTsOb5UcSVsAd54822prtm7jhwpcA5EgkIEDINDQnWghfKdPxQcu+Kyi62utkpriHuowlr31VdbtX4BgckWAUTTb6ifgaKsp6zbqLGpUP//2Dvv6Lqqa91P9d57s2RLttzkXjDuDdtgG0zvvacnN4EUUiCQSgiQTkgCARISmnHDNu6925LlIsnqvfde3vh9x9vxy3s3uX/c8ZL7OBrDQ1Y7Z++151p7z9/65jf52YsvvqhnLq4XIDQ7O9/uuutGKXxdDZgGL5a6e+n3+B4y48urgxwoys/5Ph/EO+MlywFPz0tQ1MfX5yIY9bD+vkGFp6eXr3V2dguKYrfB/W6IaonLlKKXP/A7z54vvvAjNw/4RGdC7pN3j4B7BNyLoDsG3CPgHoFP9Aj8MyiKpyiNlvCKpHx+7OhMdZ/386XDu7ce9D29vJTg+fr4uJJJ7f67uoji16Rkk47z/X2XwKer06/aO/0f3ecvN9N31HNASsqwSDJQfgABz+cX2Fe/8ZQtX3G1wAOlXyTJUeoAW60E57ZbblXyW1dbYwH+vvK+nDFj+qXy+ezs00r+Uag4HYB5T5IXEiKOhcQEaIVHIskAvwuEAVqsuW6Vbdq0QUo3Vwl7j5JRVIeUQQOsIiMipeZ75ZVXbPHiJTp2lSS3NKuErLa+znZs224R4eE2NDBk8+fOk8olPy9P6p8tW7eq4dOkKZNt1bWr7MjRo/LeoyS3sb7Jbr31NjWGwvuPxikkAD09g/ocHx8jdWhPb6+SX4CUo3gMCwmxmVOnyF6AcvOurg6rb2i1a65ZJKUVyTywkqQWdQkK0fa2DgsNDdd75+Tkmqenr9U31FtQkL/5+XtJvTh7zkybN2+2lG6FFwrU6Karo8vCwyMtwD/I4uMBTPtVflffWG0lpUWCYqh9b73ldqnGGpuaVYLc09uvBBUoCoDgfflM4p6UmGDd3TRTGbCIiDArLStRIrls2RJ74omvSFW3ccN6QdGR6SOl8AQe4D87bdoMQZv+AZJ4DyXAKBTfe+99XTNPL28pqIpLyqSUW7RosTz4ACEkkECxgCB/a2mtt+UrltvGjVvsdE6JZY3D967Y4uJi7POf/4xt2vSB3XvvXbZr53YLDAi0CxeK7NZb7rCDB45aTW29SqoPHzks6OaUm1IaTgxu2LDZfH09lWSTGAIUiTuuIb8/ZvRY27p1m9XUNmsN++EPnraWthZ78cWfWmxcjJSJgBNKhIEiakLR2WPFxaXW1tFlPsxrX0817QkJCrTPfPpT9u5f37aV16ywd/76toAokIGYRv3U1t6uMWlqbrEJEycqOW1qbLSRGekqpwT0O55vwE4HHDJf+D5qV75HUg2sYcxRizKvKcFnkwLYQVMsoIWAQkKCQAkq8T/84Q8qSwWevPTSy/azn71sz3zn6UtqPPwa+V02TLj2EyZmyceXDzwWr7xylqAYHw64qayukhpK4LfLlXwDRpubXPGPChRQSHy+8cZ7dttt1wk+cR4o2wAJW7d+rPPDcoG5glp785aPtQEydtx4qYyxTQAsA07xzAUyokru7OhV6TLl8MBlNi7wRcW3jzWLuN69Z6fdfNMN9uCDDwhE7d+31yZPnqSS+aSEJMG2I0dybOzYEXp/VN3HThy3P/35z+qM3t3TrXUZIMZazfXkaxqirH3/HTtx/JigBmsYarZ5c+er3BcY+NprrwtazZp1pe3YvvPSJhagFHuLm2+6Vdeqvr5ONhjnz5+xq69ZLpjL6+/ctV1jDgxEHcmaDNRxjUO5mivdffc9mtesDyGhkfaFz3/J1m3YYRHhgdbY3KmSbfnVdnba9BnTpDzGO3nz5i3W1tJOuyPr7sHuYNCSE2K1WQI8bGzptBHD4u3nP/+ZrAIAe9yX8C6lHLinl+Z/Q1KLAo35mWszz9UsS9BGcGZIlh8XCoosMNDlJXvi+CmVJDMf6D4OZAfSck24dzAXiDnmAWXV2EcAmIgjYCMbIIxFeWW51MB4oBITVAcQCwMD+GIH2cIF81VG//prf5ByFODHdeLvmROHDh+xqKhoQWrWB+YhTZWAV8QjGz94bWOBQjwSA8zHe++9zyoqqyx91Eg1ZcIXsqWtzSqrahSv+FVyTk2NDdbS1GTt7T0WGxUiKHrbrbfYhKzxUumzycCGDLYWbNagcmWOcn9jMwdIjUqc48E3FZDGesb4Lly4yE6czJZ1Cr6gAF0sNJhbTjMpRxXIOgDovfnmm3VOKEU/2rrF2ju7LWviRMtGUe/jI7jKMTMONJ1KiI+z5557Vqrl6qoqnf/SJUs09hUVZbJYYf1HeYmqlY+e7l5tanK9AL1skqFsTU5OEfAjLjZt2mmRUYFqtBYbFyd1ZWv7kCUlsmY0a91inaRJ0YRJWdrYA+yzjvPBfZUNpeLCQvP18ZYX+ZLFNJYrtczRIy04KEAes0Bm5jjjFRYSbijVuT+xCQzUjYmOVMVKUnKyDUtNtV/+6jdSrgK18UPGF7mru1ebo/iLFpdUaI3hfNl4+cbXviK17Lvvvqs5lp9faImJcToH4pj17cYbb9T67HwQF8Qx8X7hAl61xYLXP/7xj/U3nCNWR2fOnLNrr10l1air47xdakTnrMHevj76nqtqaOjS/YOf87XLwqPH1bATGwQzHSfv4e3j7Wrg5OFhA/2AXhcUxeYi98x5KUU9PX0uKUWd7vO8xuX+pXztVop+otMg98m7R8A9Av9byzv3cLhHwD0C7hH4BI7AfwWK0mhJlUpD/TYmc5QaLaEyJJlEWeeUz3tTJsY/z795jOLZ9I+gKA/3zoejIuVrx19KHni+vkqyUIqSzDz88MMqo7tQVGxf+erXbPKUqQJX7W3t1tzk6krO3wOQFsybL8BXU10lZURMbJS8BPEUxZcUb0uAHw/twBQevEkQSOJ5X3l/+bnKT5988kn74x//KChC8kbp2Kc/9aj96U9vqpkCiQRlc/wcwAIEQN0WHRUjkAZsQc3lKgd0+X/+9KWfqtQ2dViydbS3W0pSst15xx3yF00fMUKKlI2bNqnxyIyZM41u3U4p86FDh+2WW26Xggn14t59R6UKi4ykrK1dPQzo1t7Q1KhO9kAFoAjvX1XVYGEh/packCCFL6VyeBl+uG6zhYWhfvURKOEDEIzH3Jo1N9jpnFxrampRkpeWNlxqjOa2douPiTDzGLBlVy221LQkNYepq6uRolgNkcoqNDbeXr4WERElzzISwZq6SmtorFOSM2P6TMvNPWs+dJQfHJLiAygJyETpAtx12TXgQeulrulAUZpFocLLzy+2kGBv++IXvyDvvY0bN1h1VaXNmDbdgoOC1fiEJN3L01sNm0jkULUBGoDeQAXUd5T28v6UGzY2tQgY4NEG9B49ZqwSwg0bt1taWqw1t9bbNStX2t49B62mqs5GjRpt+efzzT/A1x566D5rbkYNGaEkt7amxqKj4uSVOH7cJPvlr34thc/2HdsudlOuF4ijTJGP3XsA/P6CgMTio48+KrDLB2BoeNoIe/rp7wpgYQlBco+1wo033mDlFWV28NAhgRHGDRAF2PHy8pViV/PWw6yru926OnstNNjHFsyfZ4UFeXbFzOl27myurltpSYmrdHX1asvOyREEAvqdys6WIpFmY0sWL5KqGNgBSGBDAGUWMAS4QfMRGo0BP/HZ5VyIQRSfAB7OF6jgNCoCGqHOdBoD7dq1Rx6VAAmSWa4VwIXXGOgDgPVc6vgNiHLZD9Ta2HFjpBIHxrAeEOOUHgNGeC95P0ZF6m/Z3OF1gO31dfUqc3epCavViIb1B6Uoc5pzwSeUJkZ0vv7gg7UXy/6btJESHhFpFZXV8h0mhvD0ZdMGaHHhQol5+3jZ3XffLU9UysT5OXHJOtXa0qTriO0EgBNriPz88xYcEmhXr1iua4ZtBH6dlGHPnT1HkJzjZJyBcsRQ9ukce+573xMw6OjsEGAQjPLyulSGCnT74L2/WkF+nuYCPweoZY4aLesKxmD79h0CpceOHtfYlJdXXGwSRQl3ko3MyJSfIpsLixcvtL17d9sDD94nBSFK5LDwEEFGQBfzizWDcaEUH8g+f+ECQWF5uTa12ptv/kl+wtu27bHYuCjNdxRuQDcU8qxvR48ese3bt1lzM9DIbPasmYJMeAwD6Rk71Kl8D3/cF198wTo72uXTCqgFNrEZxZoPDGe8+V2qHVxFC3+rVgDyAJBQyTfUN8mfkfP9xc9/JcV6YHCQVVRUW3p6msYPBTSxBmh3PBCJb66JY/9A/NKVnFjFegOIgxcy1g5sIJWWlkgJitIVQD5v7hw1M8LLkevMpsLevXtct03BsTjFEvCVeci9iPcC6Kupn6eX4ptx57jY/Ln22uts3/4DFhIeJrBKDFJR0D84qPUkY+Qo3XuwIhg3Zoy1tTZLNRro52tTp0wWYGYcab6DghU1IfOHMnYqIQQJW1svdWDna94bKAp8BNyjRmZ9JeYAqVSAYO/R2WOWnBB2qRkY914+iHM2UW666SaXZ3J0lH24foM1t7RYbU2t7rvY9ABq8RKNjYmR2n7ChCwrKrwgUMmG6iu/+Y3UrbfeeotdvWKZfGbZNGKThmvV2NAkgIzanTHADgcFOJt2/JzzYJ596T++bL955bd25Zw5lnv6jOxmnnjiSXv3/ffkyctGJCX4QEqgNed+oahQccd1pFEYVi6+Ph7W1zdksbGhlpgQp81myulRi2JJBDxlDvKsdCH/guYQ6xdNtwCbeBGj3MdXtLqmThYvbLygssY3tqOzWzGGbUdZRY0h+uX+yT0pOTHWUpITtFY7m7+OD21BQaGlpCTpunD+/I6zoYIamvPBAxV7Iq7n97//ff2ctYYmgdgHLV++zD772c/q2jlqUafEXkpsHyqJ/nMo6lgNOFCU12b8eF5gM8LTy1NrGtZAQ4MegqI8++AnevLUafP3D/qH5fOOGvVnL/3ELZL6BOY/7lN2j4B7BP42Au5F0B0N7hFwj8AnegT+GRTFUxQl3tBgn/X1dKr7/MzpU+TRSYJJ0upKIXEhc324usy7vut4iv5n5fOXdx7lgdd5SHXUoo7/H4kkJVmARx7SHSj6H088Kc9Ekob+Psr8h2zunDmClmrO9LnPyy8Tb8n58+ZQQKlkjuMjYUxISJKHGCo9oIuTvFIOCZgBhgBXUX2ifqB8j4dy1Fk02Jk4cZyVFBeprJ7yRMAE7wuMQpFJogwo0XHNnauEEf83oOIHa9fa4WPnLCLC2wb6+y02JlrDRrOeK2bM1OuQBHJs3/z2tyxzzBhb++FaKT43b9li8+YtsOPHsgUvSMD7KYv1cwHkhqZOCwzw1DXq6XN1nKWEUQqx4GCdGw0bvIZMikv5/8VGW0NjveXknLKOjiFLT48XjGCcUPMsWXKV5Z3Pt/LySo33/PkLLC+/UMlvX1+3mqYkJ8Xb9OlTzM/f2zIy0gUl8aWkqQTnjMcfSlqazACpyivLrLm5UQkt8An16fm8fCV2gKTWNpJBL3X8JcJI7PkMdEb9FR4ebCMzRlhxCQlsjYWFetn9998nNfBbb71lK6+52hLjE+zkiZO2ft16le+6vCp9BUOAhydOHBds41pxbQA0maPHqIS+t49SYz/76KPNgjDjs8ZfbOBRJKVZYVG+jR47xqoqa62+ttGGBj0FE729PdXZ/pGH77MjRw+omceg4M+QHTp41MaMGW+79+y1wKBAS0iMV0JNrKPMQW1FwinfuYAAHRvWDE4yzljJU7C80qVXhtEAACAASURBVM6fzxfEoAR4wYL5tnbdWgHhffv3CoiRQKP6AsJXVFRZX59L8QsUxaPQ02vI2tt6LDE+TF6BeIpGR0VYRXmpZaSnm7+fn+bSE08+aR+uW2e9ff124003S4VI8y26uwPrgF7MTUA60PD++++Xmo34dZWxHlJnaRRcgFKUdJRR45HKfEIhiochJcco4ID8QAyUdr/4xS+UWANbAcQolfBKZI4WFgAJ0gSqAXuAQiBoY2ODGpew+cHrM6+ZC8D+yxt2+Pj5qjzWtfHSbw31DRc9g5sVc4w/Hq40ISF2gNG5uXgmeqr5DeeIOpX5D3jiGEtKyywmNl7gnbJZ4h6wP+vKK+3kyVNWVl5t8+fPkQI6OMgFZF3NRHxc61Nbq/nRfb6zwxYtYo4fscamNrvjjhtt8qSJAr7ABsZ+0cKFsibBhxEotnHjRo13d2+P3X7HHdaK/2Hv3xRWLoDgUltRPv/7V1+xpsZ6xR2bQ/gN410IqKqurtUm0KwrrrSf/OQFwTfgOmp3V1dqD222cOxn1Vk8TGXz4REArXB5++KHyuYH15E5y/xF2QkMpxEVsAa4yLq/f/8B++tf31WssvGDQhPADAQLCQ21ispy279/nxVJ1d5n4aHBFhwULmUj8dfZ0SGomJY6zE6eOmHdvWZ33rrGvvKVL6txDZt1qESZc3z8remLyzuU8QdIsQg7Ni7MSdYDQAvQJTl5mB05ctSeefpZHTfjzH0Dj2tADfHOa0lJHhAgMEncPfDAA4rPhx79jA0flqBNNuZLT1+PgGxNXauNHjXMHn/sUTt//pyOA/UtoHf5sqssJCjIzpxxeVvTsf3kyRN6XyxT2MRh3QLwshaPGJGu98IuhGsD5Oe60RzPUV6iet8D5J8wwfbu2+/yUu7u0Tn19vXZ+KwsO3DwqEWEBdrErCwrvJBvlVWNNmp4nK1aeY3uGYJ3UZECoZyLc69wPLQBkvyfzUe6pbOmARUBZ3zGC5vNJ/w8Gavbb79D1QNcF9YRjp24YHy4bwFegYls0lFtAcCtqqm1I8eOWlBgkCpETp7MtWnTJsrChw1UfENbmpsFmNnIve3W27RJcPjwIRs7dowsQ0aNGqmNL46PMdyzmzWEDZUQWW0Q51xP1lnOh/Xjo60H7Nabr5FvN/cq1LoopoHNHB8q4qTkJNu555CNTB8mCwg2PrA9SUyK1z0VJT7g09/fV89MaWnDVMrPxghgl+vLGuBs8BLfA/2DFhMd7fI+TUy0rPFj7fjxY6o4OHb8uKUMS7O3/vRnCwoOERRFrYqnOFUCPCfxNQU6sgEJC7EJ40er0SLrKeARYM6mEms0zz3EP9ePsQAQc25877777tOm1e9//6rmx6xZM+1HP/qRlKLMHZ6Vjh3LtpUrl2kzm3ur4yvKGDrK0L8vn3cqDS63UuJ5xmm4STw4gBSVKM3jsG/iGcHDvARF8cw+lZ1rJ07mCIpeXj6Pp7L2Ei5aNjnPmz9/2d19/hOdCLlP3j0C7hG4lMO7h8I9Au4RcI/AJ3IE/qtQFE/Rnq72S1A0MiJcKiwHivKMSUMbPcwOuhop8X9fb8qj/vNGS8AFp/O8UOrf+YqSxPEAi4oDpVxjY4s99ND9AgAFhUX2xNe+bmnDR6gxQOqwVCsvq7Bbbr5Zak/+hkZL+MSdO3vG5syepW7bwAxKvki+vb19BSxJZkl2UKzgZwZ84bjwrkTZwvcpn6erNg/0fD81LcW8vT1U/oiKxPV7E5U4AFFRk5FMocrgwR4QRPKE6mrt2rVWUlZqND9F5Uiigx9mTFSUTZ40yTra29SIAeCyZOlSdULPy8+3hqYmW79ho91w440CbE9/5zn53eEzyHGRcEoB1dVhfVgfeHtbcGiwVG8ojUj88QcjScnJzrHujh6LikSJ0mZhYSE2b/5c27Ztq9Q/JB8ARPzw3n//A7vhhpvU6IFkCzCEuqi+gQQuxhob6y0+Idbqaqts2rTJNmXqRMFokrrO9nYbMXyEgBXJ2ISsiSpBJckdnj5cCjn85QCvZ86clXJpytRpSt4OHDysMcNvFFXUsWPHpb4jblKHpdjMmVMtMMDPXnv9D4qz6MhIqejiE+KUxN1z113W2tJi773zns4bpZ+jAAYK0WSlsPCCIA0JMYABGJuUnGI1tXXW3YMXq7fAFrEOkOY1gN/NLc3W3dMpxVVDfbOlpY6wpsZWNVTy8BiyCRPHWtb4TIuMDDPU1uPHjVejJ0D24ICHS+HcVG/js8YK4KJORmGJKoeE0+XHOWTDhyeq5BZ1EsdObJLwnziVb5kZwxR7eMCSSIdFoAKutIjIcJVrMt6nsnN0Dqjdenr61d0b4ESDKW9USr3d1tzcbcOSIixr3BhLS02xgwf2SalMSSrQg/JMmoYApGPj4gWtSNbP5ObaooULlORzzABJvFkBoHwPiAGQZB6gJgLakOyTeFNSTMLN+QCFsQ148803BUp5T2KZ+AOyrly5UiWs48dTtjsoyHrVVVdZbs5pfQ9Ix2fgKopvLDOwEGDu87ok68AmgBevyeYESX+CfDTbNEexuWBc2MTgXPgeMURMAryYB2wG0BiGY6a5FcdBaTCvhxKc1woOCdW8YMwLi4qlqAQcBIeEWEHBBcUxkJBrExMTLxBVUJAv9R0Arb+vV4AHz8HmlkZtWOzZfcgWLZpl99xzt23YsF5A5OSJ4zYsOVm2JBwHzag4XgDVw48+YhkjR2prCjWVAxsA5Vw34ghl5PeefUZWKFwP5tviRUt0vbCr4DxfeuklW73qWvv617+hTueMD0AdpSOAF8sS/I1RzdOgDSX+ROB6RJi1d7RZYmKCNmAYP843KdHll4uyf+So0RYaEi4gxzV98smv2o5dhy01NVbn8ue33xYcw7MTawz8UWnKVN/gGv/oqFjz8Q40LFA4Z8ZBDZiCAjUfgHb33XuP3XzTTRYY4G/FRYUauzlz59ikSRN1f6A0mhjhg99nTBxrl79tyHVbWxs2HZ6y/qC0euuWbVZaVm5nzlGmHiFwy/pL3AIDgeOsb6z7nBtze82aNfbrX/9aY49VBJsfxeU1Nm6My54Fxd28OXO1jk2ZOkkNbGh+VldTIw/PXbt2ajzYyCHOAIvxCQlaN1m3eD82Cv7wh9cUH8A8NguaGptkV1BVVa1jYZ2jyRHrlrevv53MzpYKmDgEnJEZAaEZU+7l3Z2d1tbabiMzhtmkCeNtsL/PGhvqdc/hnsZcYf4y/xgD5o/Kx5uatOay2QFcZP4DThkL7p9sCqCiZF4B4f7jP75uyckx8mTlnsKaAfxjDeF6cy9jY4L7M+/ri7dnWYUawF0oKFBcoxDu6uzUxgDrOpuN2A6gDMWvtaqyyj7/uc9qM4Pvo9JnzuEFyvGxAbl92w7NV16DNQJ4y3szP1jTOBbm/BWzrrQjR47LQ5hxBprS8IhnEY6fDQleh2ZubDhQGcIzAYCRDU9iNTV1mNVUV1pLS7dNnDDS5s2ba7W1NRYVGaE1jN+Jk+1CjRUVFmqdYcOVmOP7AX6+2gBiXqPkzxiZac//5Lc2clSiQD5VAjQoxMObCgw2adSFfmBQjScRdE+dMlHPXZTIA5tRt7IBx5rqspfw03Xj/yh+G5t77cbrl0sVLcud+jrdD1kr+B3mOlUB2dln7brrrtGGFs9xzCfiz4Giet67uJPulM47z4KX+4wyh1gzuB/wfacTPVB0YHBAUJS5iVoUKMpcRSkKGKUywmm09H8rn3c2P9xK0U9k+uM+afcIuEfgshFwK0Xd4eAeAfcIfKJH4J9BURvol6eop8eg9fd2qSELnqKULkuF2NOr8iU69lI+70BRSuZJkGi0pCSTpkoXO9LzfX4OqCAhdkrlnbKq/5talAQWpajzmU60RSWl9vhnPmtz5s6TAomGEnQqjpQXoKthype+8EV5nn249gMlAZ1d7SqnQ0GCV2BG+ijz8wtQkkIygAoN+IIygaSTJIhzIgm97rrrVPKIlxbJQUhYMHojJbC8HwkpzRDwDyRpc3XPDRcMBKriy4caimSC92hr71RCN3XaVPPx8lKJ//x5cy0lKcne+etfbNGihTqm++9/wCIio2zLxx8LcPH/hx991B544BEryC+2nv4hi4+Jumhn0G0+vt5SRAGf+vvNomNClfBjG0Cp4IcfbrDFi+fbnj37rL9n0Dq7By3A1ywqKsIyR4+y/fsP2axZU1X6zwfgivLxmJg4W7rkKlu/fqNUY5TvDx+RrrE6c+a0GkSgOsvKGmu33nazFRTkCUjiXUpZI4kcyWdnR5eSYgDRvAXz9NokmkCXp576poAkoBsfPLxFXV6YroZeubnnLD0jXUo2VDIDA71WXVVhH2/bbwsXTrexo8fo2u7evUtg4PHHHpPH5749e5VYknCjVpS33NIlFhEZpmuHAou4Gzt2nGIaReSOnbvs5KkcKX7PnKH8M0zfr2vosCtmTLBRmaNscGjADhw8ZOVlVRYXk6DGDp3tHdbc2mzXrl5hCQnRlpgYaxcK8mzmjJnqHPzd735P6sysCVmCosB1yl55f4AriTgQ1qXE7lO5LNCKWGCOnDhx3jw9zYKDaELmJWDsapTlY+OyxkkBeyr7pE2fMUMqyDff+pPmWVxcgjzu2AggKQZ8N7c0yGu3tbVXTXS+/c0nbOaMabZv724BBUAC6ujr1qyx/QcO6HosWrxETUWAj2s/+MCunHWF5gnxDrQB0KGc42vABl6iTjd6gAnzEvgLwMQzl/kFpKBLPOX1gFWSYOKXOYj/qJq+XGyCxvwhyQbCNDU0KgknYXY1PTqt9ybOf/f7VwXR8P4EpAAggF6ABTYJBDKCQ/U+gAr+UR6OhyYbC8QKKkRiFaUbMcg/AL/A0vx5AlgoXrl28fEJSvxRjuWeOScYiur5xKnzlj48yUZlZqoEH3UcoIGy3Lz8CwJWlMq3cRyB/jp2vBAjIsLlW0wJ9a5d+3W92dBhbn/5y1+2j7dusSWLFgqcvfHGGwIRHAtQ7tOf/YwU4Y1NTWqEBtRhvUVRJosTKUaH7JVf/0oKdZqDAXEByKxZgDYU6AcOHNQmDhsFdJlHwcuYoIDkgzH7ePs+S4wPlRcmfoj4CKJmjYmNFhCl7JamWJ4eniojRsnI+sHmioexVnVrfIGgwJiUYSl24iRd75vki+zr56njpnnZ0888rXLh0rIyKykut/vve8R+/OMXBMNQ3bE5x4O9mhi1ttua61ZKVTsqI8N27dxh3/jWD+2hB26yz3zm05rnxB5zjA9X13n8pOlC7yqvZ8wYF09Pb81dPq9fv8E6O7ql9AaKosAn5hhTSq6Zv8QUqmI223gN4s2xOWDt4R7InKmrb9LGBKXzfK8gL08K+6RkoFaLurzX19ba6lUr7d1339FmHmCQTTfie/mKFYLxO3bslNoeWM0YE4+MMUCxvKxcjfUosWdTgg+uZV5+gUXHxtvR4ydcsL+++aI3tL/VNTTbuLGjVHaOHUFzY6OFBPtb+vBUlZx7e3pq3WQeYCPx2muvCcoyT2mcxdhxPNjGsKHBRgnnzzmzbjCn2MwZO26c/LC5r37rW98zPz+T4h1rC8fnm/FjLQe0Ot3Heb8VV1+jZoPlFZUa6/fee09qYMaaTb7QkBCX6ndwQPYiXKdxY8Zq7gGh8eXF3oF1iI03NksAbuPGjrdnnvmu1hgU1GyO8H02RzhfxpbzuuOOO23b9l2a93yfJnzA/F279+j8gb8oRlmbhqWlCRDzWrwuXr+sHZ/61OO2fdvHqlYA1AMf8WRnA7Ohvk7WLny/qrLCPvjgfa1x+M6i0FWzpuAQrf1FxcWyMUpITLaPNm+xlGGpdvbseVkiAEUrK6utrb3DWlrbtKEIRMcmpaaqzBYumKs1lA0pqllYi7lWxDLv0dLSaVFRoVqXnQ0u4ow47+vrkYKZ5ybuE3wQY4BQ7t/XXrtanqKMH3PNUWc7cNQTX6aLH85zIF86UNSl1O6/pHB2PTOywdcjP1F8RTlv7HWc8nnHUxQwyv34H3Wfd9775Refd/OAT3Qm5D559wi4R8C9CLpjwD0C7hH4RI/Avfc+NIS/GooiPbTSIOliIxL8rDwENAGjpvL5EWmpNnvWDCkZSCKlgiTZHuiXqoyEg1IwV6fcHvOkWJJv0Lyor/dSAsr3nNLEv/cSdTr/cmEcDymgJWVYlJ/df/89SsSyT+dKKUqpGOXQoSGhKi+jLA0lB687a+YV8mjr6+1RU4LklEQ1sMCPCy/A4WnpakhAMg6YAsKgcOEfiROJGEmsAwAOHjxmjz/+kO3cudMioyMsIiLUunq6pOIjEeChPSfntJI6yk7psivFatYEdZ6mDJWkAQhIYlJUUialTFCgv/V2uxqA4H9HCT0JEWqiX/7yV1LFfOfpZ6RWXLbiGjXEeP31N2xw0FPqK+BT/0Cf1LskhOPHj1NCXldHGXCwusrz/ZUrr1ECJm+3xmarq26QigTVpNmgzZ03xzo62gRRAbckPyS37777vjqwnzxxSjADKAI8cjVzilOZbGt7r82+YoKahFA6O3FSllRGwPKgwECVgAPEeF/gH2DZy8dHCiaSd1RohReKlLgtW7HCTp3KtqnTpqvsE4VNeUWFSpqzJkx0KXjOnNb3g4N9FFejM0dbdFSkzu2DDzZbUlKk/FJnTp+uknbACVCJEuPo6CgbGOy3pCQUVZQupumYSNRR0lBmeKGwyM6dz7c33viLxcVFSQXM9wBYQFQ6/C69apHVNzTa2TP51tvdL8BOzOMBSfOp5577tr3xxmsCuKiZamvqbdv2wzYqI01eeEMeNMTqFxxkbIjz0lLUlUE6LtTLqNBoQkIDInxRiUtUZ7/65a9VCg9AxYoAxVtrO9BjSKXj+6R4DtN4sgGQkpKqLuh4uqLSUrmwr6e1t3VaXEyYNTa02H333Kru8/v37VHjL9TKqMAmTpqkRL7gQqHUXfkFBYrxmupq+TaSqBJvzB8gGOXkzF3AI0AXBRZqXGABKjpUWMwZFEZSLefkCEoAPnld5gelnMxLAARqM1R46qDu4SHYhlL04P4Del1Xd/nZajTmsmKIlaIQwEJCDhABduHVyPrC8TE2gKEFCxYK0nCsfNBEiGsMKCJmgdEomSnv3b/vgH4XYAB8nz3nSsEYXh8FJdcG39WGRpe/sH9AoCwM3nlnrdbVuXOvlJIUNTCl6iiRmUsuVZhZW0enRYahwO+1zs5e8/Uxy8oaJ8X1mXPFFhnqqzF57PFH7cjhQ5aakiRoReMZgAzrAOPz7ae/Y5SK0mwLeOA0OuEYnPWVzarzZ8+oRDs4KESvixciAB20SJf1YSmp9vzzP1E5sQs8j9QGFNcCEERDI6AM6wdlyDSye+yxRwT0N27aoLWOtZr1tKa6xtLTR2oO8x7EHTYaO3bscjWNSk4SQEPNuXHzbvPzNc2D5GHJdtVVS+2ZZ39mkycNt/kL5gvOAvjnzsEHuk9eu5RHs4HB7YaS5O7uXhudOUJz/q4777A3/vi67du3VwCS+UPzNM6BY3OpZ310LswfxotryWfgKRsKqNHwUwYUP//jF2zc+Cw7fea01nyA0NNPP60Y4n4BUAeMAoFYQ1FCUmnw7LPPaj4Qr6xZk6dMsy1bd1hYWIDuoW3tfXb7LddJsQ/8raqosFMnT9hVS5dIAY5NBjHMvMk5nS1fVuILiM06wRzk/sM8wd6EWD2Te0b3GtZKoBrHos70O3ZZaHikHTt+UhubqMHZeAI4t3f2WGxMhCoW4uNidW+qr2s2sPHcOZOkxu3r7dNrsknIfGDOsi6yiQEQ5P7OPKXhEfdjYD3rBACNc2cTbO68eZoX3E9/8IMfqYQcEMnYuzxuQwTo2FhhbUFdzrk///zzUrPOm79Q8JT4oQkTlRU8l0yaONHWrftQysuDB/bbksVLbOaMGdbZ2aGYROHOJtmESRMEAbXp5oXXcrcFBQbL75T7Nmvy0qVXaQ3EQoP1mb/v7R1UBUBcfKLGfs6cuVrPmRtcf7q8s8YAc9959z0B49CwcM0b1kU21LZs/djmzJmt61lT22TRkUFaqxjPsWNG26lTJ+UZyrMKMbx3z26rqam2Tz3+mDYg2BzqaG3T6+Ffej4vzxYsXKxNMJ6JgKI02aMaBeU3SmCXVQX2EMzwQYuKCLHurnZt6LJGU0kwYcI4xQnXju9xHerqGu3uu+/QBunvf/97wW+UpDU1VXqfGTOm6v7kdIn/6le/akeOHLMbblijzWzOiw9H7clYc131vHnRNsmpEnJK2x1FKZ+JGz4TN9wTiS3HU/TyRkte3n7/W6OloSHP/xIUdStFP9FpkPvk3SPgHgF3oyV3DLhHwD0Cn/QR+GdQlO7zeIrSfX6wv8fSh6cJilLaSfIIFOWhFMgpiIpUZ4gH74vd5QdRB/Sr+zxQ1FEKOJ6j/P3lpVI87PLvciBKYooq5fOf/7wSKzrV4im6a89e+/mvfm3RMahKGi19RLoaeGSNHy+VI6oGyhFJhOmwPmJ4qlSdQFJK52im4OeLIq1TUIPEDUUngI5j4OGbh3mnizbKNAAJCQGgxsvHy4aPSLWOzjb9/bRp06UGQVWKIhLVBYoW1KskTTNmzJRqAiiA+o8yWhRlKFumT5tiJ44f1TFS6jksJdkOHTqokj46iNP1fNNHm230mHHm4elt77z7vrV3dF9U/Q0p0SeJYvhp/gIABERSmk7pNokVqkZgKU0oKN8tL6u0iLAoO5mTZ6FBJP94yWXa6tUrbdOmjQKPqOpQ9gACJkyYpA7U+OqRRKLKI/kKDQtR6Scl9D7eqIUHbMyYTHm2xcXGWGNDg+AkUNZJdkk+eY3Q0Egl8SRLJJOAKsrWAXDA9tS04VLoAPVIOil3TU5JUTKOeiYoyFcAhLiimRIemCTSXDOOu6Ot3TZ/tNWmTplgY8aMtp07d0ghROkzasq8vPNKtvlH4k2HYZQ0gERUubt279V7Ox6xOadzlYRTHok3IWAVSFhVWWc5pyjX87GIsHCVPfv7+9j8+bNs6tRJVlZarKZFOdm5dqG43jLTUwUDfP3x8utQEgqcAcY53m7EFHEImGdeOWXiQAZB5IEhleOjCAOKoti57vrr5DEXLT/HZgE3IBzgFGDr50cp55DUgFyPxqY6eTEO9pslxIfbtCmTLCE+1ro62+VViUcj5ztm7FiVLwMRuSYAN0Dyto8/ttlXzlLMc235Hom006SLxBlQwmfGlw+nA7Mzl7h2zG9AKYoygArJNa/H3zI/mMuAMF4fkAVEZQ51dXRqbIBB/C7vrVgIDqIznD3yyMP6HrCKbs2oMIkPrh/l4QADNd/y8tLfAfqZ98QAUITzohyWeMN7GKCEypa5QQzhDwhUcTWXuaDjlh9uZbU8HYESrHGo9CIiI9VlHbVxQ1ObjcnMkNKtuaVNHs101cYzk7mEst4FPi7YksVzLScnWyX1Z84VWZCf2eIli62vp9tKii/IAxZ4Q7wzzkDhT33m09be0aHy6suhqGutdq2vrNF5585ab3e31IVz586TAtsF0Brto02b7YEHHrR33nlXpfJsyABN8/MKBIt379ml1ygurrDMzDRZRjzz3actNDTY3nrrDZWpE7tcr472DimaAfPAJcYqOWmYrV27zqZNnS5IHBcfKxB4+PhZmzl9jIWGhUr9Pjg0KLUrQGrbtqO29KorBEToOF1T02TjxmXpvFlntDHQ0mpxcZQMd1pyUoLm/Xefedo+99nPCEotVHOnfnXVpqSf+UZ8uRoHdul+RUzxO3zm/uDvH6j3w5eX9Wr3rr26dmyIMY9oLEO8AKpYy7j/EEeAZqxeiF1ejzgk/gTOauukVOZ73GeAslgZELvEKdYDeMiigKXhEcfGnOEcZ8++Ute14MIFbSKwYcMmFmsGazXwCPDMPKQJEeeAIpfrCmCiaRwNeDq6eq2v3wWmSsvLraunz+LjYqyrp9uamtssc2Sa1dfVmA8q2qF+8/X2sBtvuF4bIefOntPGAUpsqiGIKzYoOAbu6cQk90MANPMVhT7nicoVaMwmVGx8vP7/hz/8wb73vZdt9OhkxRb3fJe9gb/WBa4RYBLQzD2RtfLd9963T3/ms9ps/Mtf3nZtDPb3W+GFC671MPe0xpLrcMtNN+t+xNrDGDOvmfPD0lyqceIRMMsaUlpSpnnA33FtmA/EAfcGNvI4Lo6R+xdeocyNcePG63f5WV19i2VkDJeCkfcBmtIICWU41/3IiRxbunie5Z45o/jjWjMG+fl51tTSZbFRIWpghUoYSIzHMOdRWlpsBfnnbdXqldo8xaN6y6bN2kwCZrNpmJiUYn947XWV9KO0Zi0aognRkIeAKOsRJf2AUaDorTdfb+fOnhZoJn6IA+A284F70aFDxyw2NtJKyxstOtJfilyuNcponpew3Dlx4pzNnj1Z3ee5TqzlNKVk3aWxJM2tLtl3XPTz5H2IQweKOkDUKaNnfeJvnO87KlJXlRGKbc+LKlEPjfPgAOvZ37rP0wASpaiZlxuKftKTHPf5u0fAPQL/pRFwK0X/S8Pk/iX3CLhH4P/XEfhnUHSAJh1DA+bn62VDA702KiPdrryCbt7AlX7tLfn6+SmhY0GVh9oAD62u3X2khKiJerq79X3Hw8lpZkFpIg+6l5fMX/4wTHJEIsWDNg1Y+AwURTm2dt16e2/thxYTGyfQ2NXZZT7evgKwgBwe7imXo+SwrpbO3xG2ZOkieY1RnkaZO41OKCcGwJAwk3Ch4iFx5eGbzyRjvBbJGckdSZSUbE0NljFqhJ07f0ZJAkkocAY1FckBSoiDBw5J8UgSCsR588231ASD8noUhgUXipWgjBo5QsnnnXfcqk6/58+dFdAkoQCq/PGNN+18XoHdc+8DAi7ffubHFhhAYxBfeYWhPqLhE+XBJFlOGSnQgqSacjsSKxpO8LWgaHmlVVfVqZGQq/kU29vYnAAAIABJREFUSpI+W7p0sRJwklogNDCOY+D3Q4JD5d3FOeL12NTSpPNC6UYiNSFrvDrS0jEbBSlJva+Pt6Do0NCgklXGFIiRl1dg6emjpewgBihxRlmDAqiouEQebSMzRylhRYUHlCsrrzUqf4ODAxWD3d2o1Cg3TnSp4S6qE+vrGlQKDDitqqy0a1evspKSIvv44522YsViu/3222zthx/YgQP71TCI92UMUQg5DV7wg1y/YZOUYgAFmpnQjITY4mPV6lVWVl5qHZ1d5u3lZ0cOHbPg4DDr7+2z1LRkW7Rovnl7D5mHB9eg0wryC2znjiMWFORj/n7B5kcZpZ+3TZ02WZCThB/A1t3dJ7UO48+4AMuAAKixiEkUUcRZR3unFRYWW8GFMgsJ9tV1Dwym5L5XzZuAx4B/Gi1xTnTOplkUCfJDDz2sctzC4lIL8KMhmtmNN6wxX29P8/QYUofiUydP2o033CBgBaAGsFGWCbTGU5R52Y63YVqq5q8Di5mjwAEURk6pNjARqAVAAR7wfdRdnBsxBqxAhQSYYO6grGJOAlj4IF4BEk7zKafhUvbJU0qegSf8Dp9J5lmbUqU6y7jkZyclXlurXhNYRan8iPSRGlNiB9gJGOB6c0wk3gBnVFV4FVP6DyChfJljB7JOmz5FJesorfbt2y/Qs3PXbm1c5OWVWERkiEqXga0uIOklSM1rYdWw78BBNUjj/bFXOHb0iOYIsYDCmuOlkRUbHjOmT5dSDhU3cGLBvLnW2d6s2KL8HCDFOLKGZYwa6So5T04WUHSUWg4UdUpZ88+ftYa6es1HlIXAYMr+sUCgo/bKlasE2XJz8c6MVHMv1guuTUNDnbrONze327XXrrDlK65SyXd3d6eOcUT6CJdFQWCQjRqVqRjECgPAjOKc+U0Zen5evvwykSGyDk2bPtXGjR+reCkuLZYyD3A9YeJEWXZw3aZMnaqGKinJw+3c+Tzdd9h0YI1hwy4/v9DmzJmpcmrWoSef+Ip9+lOPC15PmzZV9hqPPfa4Xg/lIvOfY+bvmT+usnkvxTDqP9TxcbEJtnHjR2q6Rik964NfgJ822NgA43fxsuY6MH58AMFQcNKsi9jkurL2A5aAxPkFhYop/ID5XUq9uT8xf664YoZ1d3XYyIx0K7xQIPsH7lHAXtSEbH7t3b9PZc2AQWKDewvjw3theQCUDg8L130CAMccBZqz0dM/MGRNLe3amONeHUDjn94+l/Kwr0f3cD9fb9nnhIUEyxqlr6ffrpg50caMztR8LCstt2uuWan7Iu/NdeC9nfmTm5srCIrqkHPiOgIeuQ7MGepSiLkf/vCHtm8fvsLzNT+ZD44yEMUlMcBrEdvEKutiV3e3Ngn5Gfdk7vMoQF3A09PqahtsdGaGDUtJ0Rzifsz5c52dtaWzu1NzlrFhvWVs2PjDIoLvs0nD/GUThBJ7oDLXmDEnbriHEaeMhQcbxGaWkJioucJzA77OAFZiH1Uvc2zHzh22bPly2R7QMNEvgEZNkdbT1a11lNfDAgiLh4UL5smvt6iwwHJzc6y8osQee+xRxQuVOUcOHNHvlpWXSy0KZAcWo1CnZL6hEQsK4KILiuof6tEB7Iz6bcqk8fIBZ/y4L2/5eL9NnjhS6wXXk7hlrWVNZ/yIc2Aom4iMYU9Plx08eNwWLJhlL7zwwiUfdp7VuF/dfffd+kdcMJ+4roKhA65Nc67/5UDUec6+XC3qPBu6LD/+1iANr2Qvby9X+fyg6xw9PF22GTmnz8pT1NPTxw1F/39NXtzn5R4B9wj8t46AG4r+tw6n+8XcI+Aegf9pI/DPoChKUad83gb7BEVRioYEu8pRAQYOFOWLv4eiqBkopcef0KUgHdQDsbrVX4QEl5fP/333UR6gHeUcnnmNjc129913qjTtnffet70HDgrUoNSgwzjQjsSIBBX1RUpSsqDs6Zxs8/fzsXnz5+h4UI1s377D/HwBhWFS+JCMkNDie0ZSwHECGYqLy23atElKyPg9EjwA6U4aX4wabmfPnVGJIAkvyjwSB/4eSIJ/JskWCke6q/M7TjdVwEl1Tb2a9/T2dFpcbJTNm3OlDfT3qKQOL0GUFt4+vvb97//AfHwD7PFPf1ZdVZ/65ncEJ/oGBpTMMIa9PTRNitT5oiSpKC9Xkk85KcAMtSjl0CSMJBjtbR0ql0PxQllmRUWdBQZ52IoVywRPUcMePnrekhKClSSixBgaNEFkgAbnhVKKknzKNCnd5/VRXwIgAVLjxo5R53X80QDnrg7PdAMPt+PHT5mXl78RDowzZcionkakp8snjmTJPzBQr03ijHpUncO9aYjio8YqV86eYWWlJRbgH6hEH+uE0hJKU/sF2VylwYGK1x07tltqaoq6s3Ns33jq6/Jro7xPAF92DRxLj8UnJEoV+eG6DVIhk0jS5AkAX1FRbT19ZqtXLTEPzyGVlE+cMNXefOsdCwkMvNjoY6JFx4Tb1SuWWk7OSSnWNm3caOfOXdCxRoRHW1h4hMXGx1hjU72ALFYJTtyRiDqqGwAeqhtAAl6cxCfzpKoSkNplhw8fs5EjR6hz8/adu23y5PEWFk6znwZX1+nCIjVSoWy+rKxS1xEF4Ouvv2YBgYDNFuvpNluxbK4F+ru+jsMPsrTUlixerOS+uqZGUBTrAhq0kOwDLlGS0sCGkleOkePm+2wsEGNOAyuuORAdQMTPXB59rs0EkmtUx6iVgBYAFZRYXHfmHHHI18APlHLEBWPB9S3Iy5cyjzkAKEY1RTIOMFqydLFKZF3zD5XTDK07AEnGm7JjytyJJdSMvC5zgTmKxyFq7yuvnG3Zp7IFy1HbYQ3A73GMq1evkkcxzddYawDnKFnXrd9gwSFhisHmllYpyLGAACzLUzAgUHArM3O0lVVWai4BXYAOHN/M6TMEE8vLy9S8DmDS0kzpM0r4apWhc/2nTJ5oI9KSrLSkSGND+Txwig2j8ROyrKKy0kaPGSNFIbGk+L5ojeKsw71dXfbh2rWCZ0Bl4A2l1TRWY33Ak5YyesahprpOAA/VI5BE6/ogpaxmY8aOtkcffcROn84WdKRx1KTJkwSfOzs6BYlcTZp61bG+psbVXf63v/mtrhegb0T6cL2Op5eHbC2OHD2iJnQJiUmWnp6ha0C39Z///Bdas1NSUKd6We6Zszp2NsMAZmGhwVpngEo7tm+TUvSaq1fYt775lN11152KDZrKsGmCmo7ydmCdLGB8afrEPatXY8Zn1gM2FGgK9eyz37OtWz9WKT3XE6hG7NMcDFDOdSSGAXvEHeNK7PGBYvSdd95RrAHVgMPHjp+y/gGziRNoAOdjZ8/kWlcXjWVYK72Nhob4y7KGA+FZt7KzTynmed3G5kbFHI3vAFu8H2sYcw9FLjFFA0LuFZs2fWS1tY0WE4P1jbeFhaMArJZSWfYPvT0Ce8xZ1vWiohKLjAi21GHJ1tnRZvW1NTYsOcEyR2XId5j3ffed92358hWaU8xfoCGxyNes5YBM1KrMG96DeQpM5Dh5n6iYaP3s29/+tjYRliyZe0klzjpC5QZzn/lOWT42Irw+85d5lJ2dozVpy5bNagzH2FaUlwnoobRtbW4RtKZ5IRuGzBvWnrbWVq1hU6ZN0Vzjvk2sqjlUXoGU084zBHCZdQibF2IVRSpjD9RFRU6ccO2JFdZIYpFrgMco18TDy9NCQ8Ls0OFsW7R4ttS1rCElqPf9A4wJVFhYZmmpSRYdFW0nZFHjpXsn84Aml7GxURYSEmilpUXaBPTz97UxmaPNz9vP+nv75fdMk6eQ0HBVOKAI5frx7NDT268qELyMqU7h2Fib+vt6bPzYUZaS7KpEuOuuu9RBnrFljFlHsP/h3njhQon19JpNmUzjwEg9G7EJWllZbkeO5NqKFfPsBz/4gV6HGOBZjfjnNYGiTsm7A0WdZz4Hiv5nz83EsdOszLH9cIAqtk+sbVg/OJ6iQFE2S1CJnjx12ry9/f4hFHU26d3d5/+nZS7u43WPgHsE/rtHwA1F/7tH1P167hFwj8D/qBH4Z1DUy4ZsoL/XPGzABvq6LQNVzOwrVO7pSrE9LjVaIoFX4q3S+UH9H9Uc8JQncRI7HnBJ6EhAedgmOXOUAiiznAdf53uuskJfJZp0n6+qarO77lojhdnGjzbbwSNHbUR6hqtTdHGJEnlKT3k4R6FCoydKyfftPWBpqQmWNtzVbIXyNJKdE8dzBEdIdEjySIw4Bh7sSbD4P6WQJM4kd6hQSIDwvvtw3YfW3ddpwSHBSrD5fWABCe+UKVNt7doPBXaAWAAWOvii2Nm//6TFx4dadEycQCdllJ0drRYc5G811Q2WkR6vkmQUSyTbALmvPPGkrVq9xpYtv8Ze+OnL9t7ajywsLMgCAv01fokJlMu51LE4xDbTCbu1VQk+noNS8Pj5ymuRca6trhGMqa6pk2KpoKDQwsODyJls7NjRAj40oADeMAY0e9q2bYeNGJ5u77+/3jIyRggAhISFCHCivgEU09SIbrRc8/Pniy1zVIpNmTzJwsNCpDyiAzhwlqY6KFkuXChXYydHuUPyi6Kmg5Lbjk6rrAa2EmumcmB+j+ZUJG7EYG9fp6wRQoLDBAES4uOtp7tXf0vShkoVtWhiQpw1NNRbQICffe97z1pIaLC9/faf9bokbqiY+OC9SBhJKrErwFOUUnMAFl2dGaDq6noLDPS1tOFpsmM4ozLCKNu7e7/FRMepjDckJMjGZ42Wmpfy+dqaKvvg/fets7PbEF9fMXOWwGt0bJQdOnxQkA2AgQoRsAVAYJ6g0KMBFrEMRMR/1mmEQaxPnz7T/vrXdwS6GdeklCR1laesPzUtTapH/FFRuyHF8/UNEEgF0qNC9PXzspbmTktJilRJLFCeEk18RWmO1dHeriS4Fy83fFvHjLWjx44r+QceJgNz9+/T/EDtSuk7ijeUd8AO5gTXgfMBaDI3iD/OlzEHXvC3+Lwy94AlwA/UxyiSgI2OQozXQnHK3MzLK7O7775J85uvme+oJVGhATaI8zlzZysumbccF8sTnoKu6xwipVZ6BvC1WmPO8QE9GHdU0UAPXpvGSviO8vstLa2COkAf1pDsnBPaTGGOsI6wPqDM7ezqEfSiuQmxyDpJoyXAOj9nzuLTeeT4cQG+xqYWrY/p6cO1QVBXU6vrybihBMOvkzimZLmxAdWWr9191x127923qYT+N7/5jWKDGGJMKUulgQ1zBXDgKEW1Yl8sSwUuhAUH269/9SupFwGXqLJpwoNaDqDOsQmQtqNcxXOzU+uMC0wMyDokOiZC94IHH3xA4BbvS5T4KLmAIAnxNPhq07+wsAhLiMfq4az99Kcv2pFDR3Se9957j/X04iPpbx1dHeq8ju9iZFSkzZx5hSwHUJW+8spvray8Uh3nH3jwIXv11d+p2RvKztGZmbJGOXf2jD333LOCyT/8wfds8eJFtmrlNfbl//iSPfTQg4pJ1jZiZfnyq6V6c3mIUibvp7nE6wG7+F02FLCcKCkusxdeeFEQ/dTJHCl8UYpyr2MjjJhl04x1kc/EDpYRt99+u7366qv2ta99TWXFTmM3fGoPHDyq8mpsTYjPUyezBb+0qVVRbXGxEWpqOH7cWG02AXixUgCQcg9saGpQvLABR5zzjwZZzC3sG5g/QGmgH5s7LliYaAcPHrLKqlrrH/RUebV8IxvqBc64dpwX6wMqUSoYmpq6bOL4NEtNSbSG+lqBZzxz884XyBqG+cM9hvdjY4L7KZuH/APWozZ3FNlsIAIZUbvSEZxNEiD12rUfyR+aOAaootRkbWD9ANIxzwCYfGbtiYqOESDnnFh7mLecd2hwsO7lWePH6V7PesMzAXNfm4NhYTpfVQaEhlh3T4/uy7wm14yNVcA34NM1V0z3ceY+84tzY/0A+uF161h3OOX3qDZZL7iH8PdtNH0KC9d1YS1lc+/06Vzbu2+/efn4yf6HygY+eB5i3cXKgSZcGSOS7c47brP77r/bystL7ExuthTaPr5e1tbSZtetuk5Q9MjRo1JM1tTWy+sahWh1da0qG9o72OjpkkoUSCofeO5xvd0WEuRnEeEhWlepQEApj9Kea8g12rx5s8A062J5eY2eEfg9vmZtysk5ZWfOlduqa+bZU089dcm7mI1Gnh343fvuu+9SJRDn6Nh3qPnboGuM/hEUBaiy3jh/RxypzN7TwwICA1xQdJDX8DTz8JZSFJUoUNTHx98NRf9HZSTug3WPgHsE/lUj4Iai/6qRd7+vewTcI/BvMQL/DIr6eHoIiuIn1tPVbsNTh9mcK2daTHSUEg49xJM12JDKPQU1AakD/a7u8p5eUi7yoE8pIw+3JJpAM9dDrmsZdqlG/08oKkN9X7pjt15stISn6B1G9/mDh4/Y7157XUkF4JAyzOioGHkh8kGiv3rlKqku33/vXevt6TJvH095AdLgANXT+XOUKnaqdJukjqSKpJHjISlGyfb666/ruIE2JND8LgrOPXt3W1FZkc2ePetSyR+vQYJFSSFwh6/pVgysBCzQFCkvD8+zBCsrr7L4hGRBBkraw0IDLSE+2lrbmm3G9KnW29MtlUVgULB97vNftIcfetRGZY6zJ578uuWevWDhESHW09ttUdGRNjQ4pFJmjru1tVOqE7wCq6oaLDIiUIkTyT4JJJ5qJKJYDgAb8JtETdPW1mJ5FyrsnrvWCKaSCAKKSH6uvvoaO3Uqx3p7+tRsBEUdSjGUUlOnTrmk/szPyxPwwvOOcdyyeZM8UhcvXKhOvyj30tNHSK1VWlphZ85csC1btimxzxqfZX5+/paDF1xIiMYlJDTMRo8ZLdBFAxCVtXp7C57hfbnm+tX20xd+Ik8xIFNURJRt2bJV0A//VkDSpg0bbO6cK23jpvU2depke+aZ71hRcaH99a9/kZIHQOv42gJAiGnUu5u3bLXTuWd1PVEif/jhOiWZgC/gXlR0lIDQufPn7fDhM+brbRYXm6jrQBnwN576ijU21NDP2irKS629tU3l7nNmz7eengFXV+CqCps4aYK9/PLLahREjKHMpMx8w4YNKne/8cY1KvGneQXAEYDD2J7JPWszZlxhhw8fkarwiitm2oprVtjp0zl28NAByxw9Wio3/GhJyPEU7e8fkj8iIJ5r0NPbaW2t3TZ+7HCN1d133m4lxYUWGhKkRkuoRZmD+LmSzE+aPMVOnDyl6wMciIuNlW0DsACIwD9gAckwfrqAJ+KHJJv5APTmWrtUka5OxcQ4ZaokycAMAAkJOUk1ZeL8DLDCcQA/AC+MEdASJTiAktcEzAAsAR7ArYjIcIFw7B/4G+IfYAdY5/WJlw/XbRRUdtkWdGueAjcBICdOFVpMpK9UyiTm7e2DNmHCKCnBAF/Lll1l+/bv1nlwfkA/FIfZOactbXi6rAsAESyPtbXNlpqWJDUzHaGJbSw1evr7zdfPXzGFxQjQS6r15mbBWMYHVWVoCJ6WWJMMal3jnKdOmWgTx2daX2+XwAzxA5gB9iSlJKuzd3RMjPw3GVttNF0GJdQBenDQtmzerPmM5zHX6Lpr16hzNMdK/OApShn9po0faWyA86zh1bWNFh7mY4NDfXb//fcLPr7//nv28MMPqWER84O1gIY8zKmsrIkq7f7j62/a0aPHpQAemZ5ha9ZcZ4VFBQKq2GJ4eXvamLFjLCg4UGMaERkliwo8PZ944qs2bFiaHT5yTNcPAARNZB7TZA1v5b+8/Wd76aUXFQPPPftdS05OtM999rP2ja9/TRArN/e0QDuNszgm4kXl2F2duqeh2HTgDfAL4Agkr69rlIpv5MhR9u476yww2M/Shqfa6dw8i4wM0hyl3Jh4zz1bIkuKjIwk3auAToy/q5qg2Q4cOCK/5dY2PEnxW43W+7Lmc104FljR4kULrbGhXs2O8FvFD9ll9dCvcvrq2mrFLesTccPGFOsB9y7WLcFdXz+XJ24iGyZ0DO+TbUBMbIL1DXjYuYJCNVBiTe3t71OToJRhSXbTTTda9qkTtm/vbpWhv/zSC9ba1GinTh6XvQYQsqW5XQ3DeG/WAwAaClDWa2KS+MXrFnUxawP3VzYonMZ2eQX5tmXLFsVCYSGKbh+NI2XszEXUitz/iTdeCxjHGLL+ff/737eionK76qrFmvt8MP/2H8y1229ernlAs0LiAsjK2spGGvdIxhBA+c6779rkqVN0DqxbjBuWADRbQ4kOJORnQF3WTNYR1grO49y5s2rkhBcogJrz4L7D/6+/8UaNNWNA1QOWI9wz2OjhegNiDx46YubpY43NnRYTFa41p7d/0FJTkjXXeSZobkYVG2133HGLhYUFW2dnm508eUwbZWw4BweE4Hqj18N2Bn9Y1hdUqKiggaNd3di/9GgtQgns8nF3bXb3dHXY+HGjNKZY9bAOsYbwwbqJup9nBmIWYFxQUGIzZ06Rsh9ozcbI8ePZtnr1CtkbOSXyDz30kMaJJmsPP/zwpWdd4tGZW1zXvov+vZd7jvJzR8HpePs6JfR/qzQylc67mi2xgcffuMrn29o6pBQFjP4zpajzur/42U/dPODfIiNxH4R7BNwj8K8aAfci+K8aeff7ukfAPQL/FiPwz6AoSlE8RT09Bq2zvcVSkhJVPh8bEy01A8DApT4yNVqS79MQJfJ0pB+wQP8AKTW7OjsF43gQ5sEYFaTLVJ9yLqeU/m9NlhxIxUMxCT1JESobkkuUN6hN6D7/ne8+a5FR0VL4HTuarTLE6qoqJWAAGV9vHysrK1WjCsrF+vp7lDjTxAS1RFlptRIPkiGSS8ezkPfnPYGieAY631+6dKmgKLDm421brauv0669dpVUcSRZgEYUOkAtVynrXFu7dq3KZ1taOnV8jBHnTBl8SGiEoEhdbbVFRYbZtauvtmNHD1lZWbH8OWkGQpfjz3/+S3b9DTfbmLET7PmfvGhHj51QR3m/AF+V2KGgIdnFwxUQMXfOHHmU0VSpt6fXggICFW8jMzIsJBiVXJPrnHt7lbygdqJjPJBuxoxpgqQkRGVlFdbWYXbHbatsy5aPLX0ESqRGqchIOAdt0FatWilPNSDEhKwsJZJcs2HDUszby9NKi4tUBoq3X2xctMoa6aKbm3vOAgMjVNLd3dV9STWM12poOMrPYqlG0zPS1bADmwbGlbJVks1mPF1HDlf5fFhohMqXA/wCL3pCNij5DgsJEYy/7dab7dVXX7FHHn3QJk+eaN4+Xiq5JLHHioFkmv+jhAMmoPI5cvSYvff+Wp0r6jBKJalABHqQKEbHRFtZeZF5entZXW2TmhW1tnRoHnj7eNiECWPtlluut507t1lQoL9ljsq0999ba5/73Bdtw/rNSlBramts0uSJSqABAyTbKrn08BAAJAYBbiTxXCfOn3kFMGhqbJYCCKXvnj27tdGQMSrDZsyYblXVlfJgBfx/vG2fBQZ6W0xMnJricK4kxkDtru52G5aSZFcvXyY/y2tWLLO882fVhAOPRsrnOQ7K54GiAKqTp7IFXAEEYSTivT2aH3zwmVgAhADYgBeMKyXG2CMwJ52yeOYY15W57HQ5Zn3gPAEaJOhATuYPcITrSWwBNEnQgZvTp07TPOM1SewZO94L9XJvX48gHXOYElwUiWzecD4cIw1SSJwZP4Ai84drjKoOQHTs6DErKqqw0aPTtU4BZFB8o3BDvUZn+yNHD2pNQuF79uw5vddbf/qzrbn+RsEprAtGjEi3jz/eZq1tnWqcQjn4vn0HpHIKCA4WoACiU1YeFORS8qoEmjXVizXRQ/AZoAw4BcoS/0MDfZaelmiJCbEaR46L+EFdV1ZRbg88+KAavPj4+lxqJOV0nwcwM/5nT582NjIAMpT5E4dLl1ylZkL4DqK+fuutP1lW1gTb9vF26+wdssTYSKusbbSMtCTr6GzRHKSZTlUVzc0WaW3PHJ1p586dE/zy9PAUoKFL9U51mnf5tgLGkxISpCRnfwzLh9i4GPmJsq4AJLUm9w2Yp5e3eXn62G9+86qVlGAr4K0maHEJcbKJYE1nHWAzZv26DbZw4Tz74he/YM//+IcWHR1l995zjz3/4x+p/PzgwQMCVw8++JA2xFyNtUgH8DwF4LruY9ynGKNvfOMp3SNQo6NGo4x//76DlpCUaLOuvMLWb1inzvKU7vNawHyuAaCQ10C5tmzZUsE+fBfZBEA5Wl1Vaz6+gVKiogwFyAYFBmjOA/NROwNJ8WVeMH+evfPOX11NuIaGBB5Vbn/+jGKR68P7szahRgYAokRlHW5saBSgJ3a57o5NQmRUrO0/eFTl1YJNg4PmHxigc/AP9Le5c+cIgBYXXbBhKYn21Se/bNu2bFYp/fC0YZpvBflF8ovl/7w2x0IMct2YQ1RVsJHIWg4wZW6qqVZcnNS1oeEuf13+jvvWK6+8IniIep9ND+Y1ax1zk/NmM+GNN97QOaBiZr7u3btPClkUpPixBgUF2pNfeULPGqz9xKPUpe3tWvOA4MmJSRYWEa51LTE5SZuzTrO1j7dusxMnTup9Gc8dO3bqmqG2557IWsH8q6ur1TqJV7fjo5qUnGLPfPeZi5tGlVrHDh85qo0pxwKAcyGG6uobzcsn0Pbs3X8RJvJshLWQyQoCO5S21iappxcummfpI1ItLj7KfHw81Txx146dNtTvYY31jRZOVYSfnywRsBPatXuP5edfsLr6BvP0AvJj9zAgz1jmNes/KuCerjZLiKfpXK3WWNZP4qikpNyWL1/qWvurqxXHjAXrA9eV6/X444/bhg3rbPv2bWp8SSNMpyye8SopqdAGNlDUUYM6pe+cI/e0v4eijor9cjDqgEu+x9/zj2sFEKUJ2z9qtPTPPEXdUPTfIg1xH4R7BNwj8G8wAm4o+m9wEdyH4B4B9wj860bg3nsfHqIMSVrPoSFXN9CLaiISCo9BgCgqULOOthaG5J/NAAAgAElEQVRLjI+1WTOny3OQUjQe4nkodbrP60wudp/nvyhFUWehfMLbEbDh8olylUShrLhcFaBSN47jYvMlEhu+BpBQfkgCde2110p9czr3jL30s1/Y2PFZKk2vr6vTwz4P7PzNVUuWKhl6+8+USQ+qMzqJL8pKEj68yMrLquRLRpIFcAG08GAeH5+g5BCIg7qDRIaE7MYbb1JCBATZvHmTlZQV2T333a1kCdhEwoAqBpjDe1NGR9np3j177NixUxYXF4PhgJQ7NEUIDYuUgqesrMQaGmotOMjPAgN87VxelS1dNFnACCj65S8/YdffcJPNnrPAfvz8C/bue+stLS3Zuno69T6oxwAjfr6+ro7h9fUaa/5fVFhksTGxOoeYqGglPiQ5be2t1tLaKrhJUolCiyZJXJvHHntM57Fr1z55UD7yyP1WWFhk3V29VldXL8ABwKGxD76cjB0JBs1gTuec1ngCiQHRAHI6Ak+ZMtmyssZZRyfJaa8aUPn4BEl56lxzVFjAEsrnOZ+GxkabOGmiFKucJ13QUa2QhCckxNv4cWOkoJK3rY+vBQYE2UD/gCwLgHY0AaK7OjEZGRluDz50v44H/9MXX/ypgBHnns7547PajrekWUlpqW3bvtPOn89TnFAST/l0a1ubkvXAgADr7umyEelpdujwEZs3d4FFhEfZ8WMnBciBIB0dLVZfX2NLFi+0vr4ei4uNU/nv6lVrVBZPqSqQBv8+4p5GKcQ7wI+EEbDhNOwCNKDEAhhwnMwDunZXVdUIxNNkhHk284oZdjo31+Xf6ucr1RDXTePj6y8PWRqsyNdXmxe9NmlSls2edYWt+3CtGqhQHgu4PrBv30WA6oJEgcHBUqqiQqLUmmvInCaWiDXUxwBQzoVr6HSQdhonccyOFyKwFAjEnAJYApAcMAKMAObw9wBHgApAAcAAJFFJcGenYoxNF96XOavGLYODUlu6PFXrrbGxQe/J8eN5GBYepuZaQI+62nopOmmkAtSgpBhFI3CGkm3WnEMHD9vp03S0N1km4InJuaFcXbx4oa1d9575+vkItNDoLToqSkAR+wzigmvj7eOnWAd+dnT1yFsYwEr/52ApyNsFVrAi4PvEL+fv7+enOcs483VSYqLehw/GqrqywooL823G9MkqvwZEAmqwWli3fp02j3z9XSpRxsfl5ewhpbVU+kND9vOXf2bFRS6w5bJvmGQzZ86ydevWy08U6xCU12wM4EvJ5kBNLeXT4dbd3WFjxoy02bNnapyXL1+muOF1uG6sM8xDoDXl7iguB/oHbfjwEYJCAFPU7IBAQH5vX7elpqVaYFCAtbS2CJgw/zi2puZWld3/6U9v2/r1G235sqttx85dVlxaacNSk9Torat70FZdvUhwtr+v1z71qcft97971W699RaB129+8ymN29lzZ+2Xv/ylNgyYF+1t7bqXad3pcNloEHuAPa7HN7/5LYuMjDYvT28BTABTV2e3GuSwlmXnXrBvfPULmgfAdmK6r7/P9u0/YcFBHlLUMadfeukldalnXACnw6Umzpa3cFJyonV3odpuVaVFb1+v1nLOA1sAxue9d9/VhgBAkU057FuiYiIsLj7GAHmMqzMHiWNij/lCszDmJ5AUNT6KR9aSDRs/svqGFnUqZz3FqoR5ydpRUFigz4zbyIwR1trcZJMnTbAN6z+UxyibooC0ivIqKXYZK9YG5pqzQcdmE+9DrBFH3B+BZdwrUSGiag0KCbrUaI0xee6557ShQik2rwMY59hYE5wyajZQ8Lp0KWxjdT/ldyjVp3XP/Pnz5MvL76O2dJ4hBL37XHOJf8D0gKBAbfBgoQHIPnr0qEtFOTAgawfu54whsc86sXXLFs1P1iPgelJyvKWPGG6VVVWqcnjo4YdteHq61jNsHVBgb9i4Sepbxn33nt26fsBYD/O29IzRVlfXYOfyCiw8NNh1XI3NFhMZoU3KwcF+q63FW3mCFLEoaT29huQ3m3f2nNVW1VpFWYUNS02VshsoOnLUKPtw3Xo7ey7PgoJDLDg41AIC8YAfsJbWNqm/2fjDSobmmZWVtRYdHaZz/tIXvyDfVq4XEBu1Opt1fNB8kdhmjWUtvvmWm+3s2Vz74IONdvXVi7VpzbVm3O+8805VJ9xzz932wAMPXOo+7zzrOeXwDhTl7y73k3egqAMtnZ87GxVcU+ZsB4pqT0+pyJ3u82wq5Z45r2ZLHh7e/7B83g1F/3W5h/ud3SPgHoF/rxFwQ9F/r+vhPhr3CLhH4P/xCNxzz8MwUHl76fNl//fAB5SO5H096j7f190lxcjC+XMtJtrV0Afg4ShFHU9RkjrHU9TTPKRu6e7qkmqDZJMHYxQ5Kt/0cCmWeOh1Os66vu9SbvC7wDUSky984QtWWlpjt912va1evdpee/0N27jhYxuWmqLkliZDPMADuQAkwBa84wAoAA4aF5E40WiHBIwSYNRVe/bt1d/wHlILtncooSShv+66NYJzqCdIwq677jolN6gffve738pTj2QBDzySseycU+oav+yqpfLPxJ8MzzhgQGtLm0VFxKgktL2tU6VuwSERFhUTY7293fIGTBueYiUlhdbeMWjTpo6yu+++y8aNH2/PPvucyj2Tk4bZL3/1G3mKpqXEW3dPn1XVNljW2EypP10eeAApb8HD+Lg4O19QbKnJcUpcGUt5bfrSkKBZiiRK8ElSABrnzxfZ1Vcv0TgASH7721etv69fJeYkfbt27ZbKq6K6wbw9zKZOnaCE2+kujKrRUQqRVAGgUpKTBXc4vtGjMy8pcoCHqIiwX0BVBtgl+QWA8pqCRSHBOg9UKvxugRrUZCrZxhM2c+QoqVeAUaiAiLUJE7KsuqpS1wV1aiV+samptnrVaql8KOEFLn39G1+z8IhwGzNurErwXB5/NBWqFUigoZDLe7JJgArwg0cpCq5hKcl28vgJ8/DytsqqRhuelmQpySnyaQUCUdoKLH7zzTdUGouya9rUqfJAJFb5GvDb1t6ia+90ugb0Efucs6sE1kdlnQBSEua8PABhvMBgRvooy8k5o3hyfFy/9KUv2Qdr37d8GkyFhNj0GTOk7ATijBo1Wv5ylALTOOfQwf02ONBtY0aPtKDAQAEdzm3K5MmCTMDtoqJKNT9Rs6IAfxeQ7Oq23bsP2/Jl883L08sOHzp4yfuPOGITAUUryT/X3fGf47yczQcgBuWpvA+duokVYBEqMsZ81qxZghnMQeYeEIK/YW1A0cRY8LoosIExWAewoTFkAyoxxs+ysanBIiJREHPOFQIbVdXVKg1nHrDxYR5etnXrVps9e46AqJ+vv+Kc9YOk/siRo1KIUW4dHIRlQLXgOsn57DmzLCouzGJio2RZUFJUbAEcc22t4qy/b0DdqfGjTE0bISuGkrJaC48Is7aOThsacG3UsMZR4sv8lAdhW5vGGSBDLLGhsXz5co0d89JlP9KvuVVQkGfe3p6K+enTp5mPj5eNGJ5mxaVFtvKaq6XeVnMybVyx1oJiPfQarEsvvfSyym8nTJiocQS6jR03XgCzvbNDKrlNW/bIGiI+nmZEg7JSIH6rKstt5dVX2cIFc/U1x8cc5IMYYE7v27dPylt+DgjDs5S5TFywNg5PS9NYA8iddZTxycvPtwmTJgqgzZk7z7JPnZaKm0YyP//5Ly0zc4xg84GDx9QULjI8TDCfTZKoyHArvJBnjzzysG3d8pEUvWxSbdi0UZs3ySnJ9uJLL0odCxDlvsFrc0yMP+sO4Nq5d+zZs1dNzThuGs6hTqQCYM/evapSOHu20CZNGqMYBqpxbysuLjX/AJ9LdhfMX86T9ZY5QuxeOXuuvfHm2/I+BRhyHUtLirVhgz8pZdk01qqqbrMRw7hH9KlJGxtHbLZV1VRaTHyYRcdE6TU5zqSkZG0esb4BsHOycxVLxDRxxmdimZjOzy+14GBf3QPp5N50cQNBqsfGLouLCbTr16zRRsmGDett4fz59pe/vC2PajZfOKezZ84L0LIecw91eZmWCXTyvsA11jCngRqWJhwfSnvW1cwxowVy+T3uv3zmPs/84eeMOfPXseZgXeT1WY/4fZoicb/ma9YL1KfMBexfnGoTp3EWGw8Z6ekC1KxzNJYKjQhXrGEVwnvQYAkFPvcs1pjDBw8LALLh2tHeKUjI5tUtN92s61xWXmIVlRU2In2EOsqjAqcCoG9g0ErLyrX59d77H1h5ZaXgN8pt4q62vs0S46MsLCTMujq6tImAnUl1XYNFhYcoFhMS4wU/iQfi4oYb16jChftFYGCAIHpnW7sdOnDgf7H33tF1Vdfa91TvvRdLltwt996xARsbDKaZ3gntJqSQ3kNyuSEJLaEk9IRiMARCMe4F3Hu3ZcnqlmT13us3fs/W9vXNd9+bvH+QAfc9ZwwNtXP2Xnuuuebe81nPfKbmkONS9n/xwkWK8Vu3bbeIqCjFvsjIGJs4cZKdys1xGjR2d59j4bKRgp25fuIRPxNfiBH333uv2PbxcXFWVOQ0dOPF52n612e99uGHq2zOnBn2k5/8RPEJu7GBjW4q0hjoi+IDvJgTVzfebaLE+10wlRioBosDUiwuCOpukrtVRQJQfbzML4BGUl3W3d1rvj7+FhAYovJ5KgD4QlO0t98kHeBu+LvPlpwTkJzXs8/83oMH/ItzD8/pPBbwWOCLZQFPEPxizYdnNB4LeCzwL7bAPwZFYVd0qHN7d0ebOpVeOH+excc6IBTgA7XzMEUBRVUmBdtUX/1qhEKDA0BRGom4ZZtO5/r+AX0rpynTf2U0Ob/zkAxARtLwve99z8rLa+2GG65SWfmHH35sG9ZvtqLiKktPS1DyD3BCh2vAFI7vlsrysA6YBlsNsIaka/ee3ZY2GBCyWKwl2B0kYJwTBmt8XIKAErc0kIQY4AwQBc1EgCgS+dVr0AwFyJluVVUVYiL29XZbnLo59wm0am5sEZvByyiRDLPU1EHW0dljuacLBMBVVp41H18AkXppivIaMWKofeWeu5XQP/zww3bfvffr/DQo2bx5i02dOsPKyivFOFq3fr0YRVwjmnmAcoePHFYJOyAozTlITABXkBNwNEWjraAwX3NHggsrdu3a9bZ8+TVqolFYUGTFxSW2becBu/+e21Si+aMf/Vj6ZMnJibKxA7D6y84cn7FKH7GzUwAL80YSC9DFOQFHYAvx+2OP/U4NQ2jsQaJK8sl7+QwJEwkY9iMB43MwrgBZ3IYYjBHgChCYEm4SOvQDa2qqrLio3JYtu0Rl+iRYt95yi8VEx4ohA7Czbt16e++99yxjyGCBk1Ex0bbokiXW1Nxqq9esFVBbWlamY8Pegm0KIArrMyw02IoKClU6Xlh0RuAD1wMogv4l/kPyDvAGEIRPkexXV/O3MCWT2Grnzh02OmuEmujgg9iO18qVK2ULSpIBfAEcaD4C6ED3akAF3su8v/vO+2pes2fPbgFLsCTRWjtT5nRgXn799fbjH/1U8xmfkGRbtnxmcfEJAlX+/OrLFhsdZhFhaHAGCrjgxXoD4ALEYVyAkgB0JN6AdKwVfi4qLFI5N/PN31x2pzvf+IB04wbAJq4DNhZgCSww5gYgjtJhkl82NABzuE63PB7AhU0J1i2gKUAJwDtluICbbkMcAPWeni51Lk9MjLeys2Vq0lNTVytbAtYAoNKkB6YU9kxOSrXVq9cIEIO1hl4m/8vPK5CvwiSE0Q1ABhvuzTfftLbWdtlITCdfLxs9brilZwxS1/CpU6ZYSGCglZaU2KnsbIuMiJQGb3FJqQUGharLuLdvgDW1tFldQ4tNnjDOOtparQfQ0sdH52RcAMr4PTICSHXgTzD4sAnvw85sECCP4Ovna6VlpQJDZ8+eIQBl6BAaxkXZ2HFZOja+FhQYaH09vbo+V2+STZ6f/fQXNnLkaK1X/k5TFDa5YLfR2AxdXWLKrl27rLKmxeJjw7U2qmub7cbrrrBrr77cskbBUK0WQ3rbtm0CBvEnt4kWzD78FV1HtAhp3kJ3aoD52OgYrXPWD/eMv/zlzwL5Ptu61WJiY23m7FmatyuXXW3f/vZ3BeoD6AHw0yiou6ffqmpqLUM6jF229NLF9u47b9noUcPtlltusndWviVgZuSoUbZ23VrbvGWLXbt8uU2eOkX3qoz0wVZdVa2NHmKgU6lg8mkAY/xq08ZNAnNhCrIOuEZKt2mi5ecfoHXT0NAqmQXWPcdAb/aFl9+0QH+z0NBArQGOhZQMLGNshR5qcEi4jRs/wXbs3G5XLrvcmpoa7f33PrG0tFjNdaB/oPwiKiJKmy4nT5wSU5VNOy+ffhszYYRljRmhuAYj/Korr1aMJEbAagWUJ3YCjAEiopfJPYQNEI6PbwEadnSapabE2JzZaG0HCajlWkrPnLG+nh5rqK9XbGGuiGUw3LnfEn/Z3GCOsR9A+Lx587ReOS8sb9Y8887aJUbiGy7jGeAb3+OeSnzgM+hRuhsArFvpSA/olbPuiP/cq2F7l5ac0XXn5VXYHXdcq3tYfn7ewObJbG2yOVI4rdbS2izAj/UDKJqTm2tpGYMtISnR9u3Zq+viHk9Mo+rgogsvsvVr12vc8y+4wFavWm2TJ0+x3FM5dmD/frv8isvtxMljNn7CBJs9Z7a6v6NFHZ+QaMdOnLQf/ugnKl9vaO6x5OQYMbRpetfS2mHJKUlWW11jUyZOspyT2QI0IW8Thxhrd0+XmN40A0S3lGeNtWvXqEKGBnJsdrBpXZh/2irOlilGTp82Q+ubZwMkJ+ZdMF96pqwf9IILC4sk1UPjNey/dx9M2GSNER9ubGqzmKgQacMTa9kwuPaaq7UmYQb39fZYRUWtdfWYpaXG2MO//KXVN9bZI4/8uyoYkIbA1sT27373uwLGaUhJmb27we2CosRQ1olbCu/KVbhsYPde4sqyuCzS878jhAvTlHgklqiXr3n7+Kv7/PETp8QWpbEgoCiyN+eDoudYqYiRmtkzT3s0Rf/FqYfndB4LeCzwBbOABxT9gk2IZzgeC3gs8K+1wD8Divb2dJ4DRVNTEgWKJsTFqsza1XSSDpsaJ/1n+TwPwGh6wihFI8vpSt+vBJFEzGms5DvQybjf0SMdABzc3XwlhoGBSropzyotrbDly68SKLlnzz77/VNPm68vHVW9HY3DiAixOAFmXnnlFT3st7R02LBhGUrOaNBSWFRh93zlFqutq7XsHDqHRyg5JNniIZz3kXCFBIeKnQNYwBcsK8BSwAqYPABmGZkZ9sc/PacGDiNHUvpNp2fK5bfa6FEjBSypY3ZNvUVGRqshACV1sMdgP8XEJohdCJCKvmPhmXLLGpluDQ11auJx8803KVH83e8es9tuvc0GD860P/3peTGoxo2fpGtDO6yuqcmGpKcPdDEPFKPkZPYJJYnwf0mISejHj3e052hqQqLV3oGGpq+SV85DYgrgcs8999rjjz2hkrtTp/Jt2LDBAkVp0OEmOAXF5TZ6RKZAKhJHEmJeJLTYi/fhA9gWIAC77d69T2Av44J5AhACCAf4xveTJ/MsOjpUgAWfZU7Q/wM8g91Lsg1TEAmDw0dzbMklCyRlcOTwITt86ID0UAF50ccEnye55/133XmnmL51tcxDlD3//AvyhcGZ6RYQGGg+fr7qwuznHygdSLRMc06XWmpKtEBR2GTo+82bO1t6ets+22o33XijrfpkjQAKQB06TaM/65aS40torWEb/BBGJEApiS02O3jwgB0/cVRNv/BXwAyAUGxHeSjgAnPB57APfok98CfAUnQOhw4ZYfHxibZly2aBogAaF150oZWWl+pck6ZMsTdeXyHAr6Gx2fLzC5W0AwwD5KFbOX/eNM0ZQA1jhpXJGiVhhXlFOaVK1YOD9R5AMhpowNDKz8s71/UdoBT/YW0wJzCqAHS4Vl4w1ACG+D/HpuSf4+GfHA+gBvuhywmIBkhKYs38AY4A0uC7bGpgI1hdbtdvzr1mzScWEOhvPj5e5uPnI9mFyOgoJekAHmVlZ+3I0WNiQI/JGmtdXT3Sp5wxY6aVnilVqbaaew001wHsliTEtOmSzaCRCL6MRibxpqWty3wDSbbNxo0dam0tLfbkY4/ZOytXamPIq99swYILxebetXufrVu/0ZJS0mxU1ljLPZ2nTH3i+HG2b8+ec4xgAExpSjY0W2RY8Dm9S2zI2Lh2McDF2G23ltYWKy6tkH2vvnKRpaamWGREqHRzE5Pirbe722mChX5wGxs+nQLLHH3Gevv4o0+08cG8YKcbb7zRQkJD7dHf/Faga2RUtED93bv3W1BwgLSbkbQAaP7jc8+Yv2+/rV71kZpqYc+MjHT5KWuWMTLP+DL+jT/yObRmH3vsMQF5ocEhui5iPM2F0IQkbs2dN89WffKJzZ47R7IG48dNVJOjj1ettiFD0I9stuaWduvq7hNQjcQLDNGRw4fa9m277N57bpaExVNPPm5XXHG5TZk61f7w9B+sqLjYvvf971tjc5N8OiwkVBrL3IcA37AtoCjA7ocffiS94VUfr7Jbb71NkgjoWa5du04+DUsUViCgHkzPdeu2WFxchGIVm1I0O8OX+OKFH69du1ZrAz8CjELPk0aBFZVnBer+8pcP2949uwQisvYB4CjtptP4pImTbOtnuwV4cy9KSIqzwjOnbVBaknyGuZk6ZZo2LljfMTHOmkXuhNeuXUctPS1eXejb23ssMTFGfweoRW5izuw5tmjhQslwZGWN1nrNO33aMgBVz5zRPYP7CMckxgIc40/obLsbXjQbQl8VMB8QnHkHMKN5D59jM5L4gl9gp4amRjUoYl0j+3DZZZdpbRHfiKNuw0PGSQxwq0q4l1C1kBifoI1VGlwBwBEPuP9yfyQm4lfc1wCpp02fqnsSx4Y1Wg8bPyhQGtU8A1Ch8Mbrb0iDm02IkuISGzN6jFi91ZXVlpSYJFCY0nzO19ffa5dfsdQWXbLIMrWh5SVW/sp33rUdu3ZZWUWLDR2SrJL28MhIMaxZ9+h6UvaPzvrMqdOsvLRUoHJXr1lSfLSlDkqxfQeO2fChaVoTxHTicUFRhY0YlqKqDTYI2ai2vm6rqjyrz0dFRku/GB3grdt2iDHKudCYZRMMXWOA/IrKCl0v8gE8e9CMiXXZ1tqi+3F0VJTm4s033rQ777hdDaUmT5poTY0Nuu+qMWRnp128cKEtuGi+ffvbD+nZgmaBxC/mHLYv88Wc3H///efu5y4Iyny6OqNuabwroXO+7uj5VUN/X2Lf79Wv7vVUeXh5OR3o+/q9JceTfeq05eTmm5mP9VONhDS+FyFXhVHnXo5wlAcU/ddmHZ6zeSzgscAX0QIeUPSLOCueMXks4LHAv8wC/wgU9VX3ecrnfa2zrcVSkhNUPg8oqhL4AaF7ABkYBhLK70MM32neQPm8wNPeXv3dabJEd3gHBHWTUR6IXVDUfRCGLQDTjGPCkgIUhZFIwwqSdxoaPf7YU0ryScR5CIdBRhJD0gDgAsOJ4wLkkMiS7AIipqcPUqLc0dWhz8G0IOHhod5h0HSCa9jChYsETABESVOzA43MXr2PhAvWXV7eaQsM8lczHZpPUV5bkJ+nMl6uE61BP19/a2tts7hYQI1GsQvRr6RLKswdOr8DAAUE+lhW1iiLjAy3+oY6JfQklx988KEAlvHjJigpf+6559VZOiYmUaWaJN4wTLAjrL2jR4+ogQ8aecez8yw2ymHkkZjCHrruumvs448/kgYbJe3YFdDi9Ok8/X755VdYedlZe/vtlUr4AfZIuMgpAFAbG1ssPj5GCS9gJXPFsQFWsB+fIfHnb64+H8moyxKCyUT5PsAJ7wN4YdwkVG63Yb43NLTYwoULdBySdLepDeNh3kiw+WxTY72Sura2Fmtu7rQxWZliNoFMXbnsSoGaNGKyfm8BvZSarlmz2i68+EILDAqyiqpKMfqaW9qsobFJ2qFd3d1WU9tmE8YNU9MhEkOI0WdKigTmSL81PFKMQsaC/2AHtzSURJ9EDnCDJJKEEpAFQA8AEJChr7/H0UYbKA13QIp6rRGuH2YT1wzoh0/TkZ6EFtCppKTUCvKL5f+UQGJf/G/4yOEC/DlOVEyMrjfAP0gsScprvbx9bceufRYZFmhe/V02dfIE+Q9rgPMpQW6j+7WXbEsSzDwx14CzAJ8wsAAH09PSBCBw/QDWXCP+CoOY96jM+uxZ+Zc6hMfGCqBkTS1bdsWAPmyLrhEQlHPgB6xdjsv8cj58jut3dB9bBbrQGIgybQB3p8HMPrvq6istJyfbfP19pTUXGR2pc7355gpdO/OVMThTgGpycqoNTh9iAQFBYuBy/WzgAC6Vna23oZkpAtVHjRotxi/d14ktzA2AUGh4qJVV1lhCYqQ0k9FZHjlsmE2bMsVyTmUr3gBoLV58qRjIL7z4sh0+nicwqhVNSjRwA/3VRZrrpmS9p88sOTFOx5duaEWFfIi1WVFRbcOGZZ4rTQbMj0+ItwMHD1hjY71Nnz5VoGR7W7ONGTNamqe9PT0CsIjNvd10fvZSCbWjC3zKCvKLtAEEe5k5BHBBM/RnP/+FFZectaTkePkRvoD2pD5bUyN2IKBMTvZRqzxbJp+GoQ/QxXXju9iTdYuvs66ZO+ICEgnEcjqmV5SfFaCG77BRRuxZs3a13XHnnXbw0CE7duK4QOnVn6y1hQsvsedfeEnaiWwq+fgGWF19kyQPmpqbLCI0yOh2hnT0Lx/+mY0bN8Z+8fOf2pIli23BhRfav33132zipEl25VVXCYzDvoH+ARYYACDrSFgwt7BC0f8sLT1r11xzlfn5+mkMf/7zXxSDuNaIiEjJDADIcF+gLPxXv/qV7g009OIY3BNYN/gfx2WDBHBQerEwd/vNTmbnqLQ3MSnBqiorNb8tzY2KDdu27TVwLzY0QoNDbf4F8+3woaOOtMeOnWqmtWTpAjZHuvYAACAASURBVDUUw9asj127dgswdcvnARZh7MMW3Ld3v4BSmMisY+I2a5R765ChmTZzxkz5CRrNzAPjPlNSIlAUTWhijBvXGR/zih3U2GsA/ATwBmBnTp37yWltFnEu7k0wv/El4hmfq66tkX+z5nkRJ91mc3xnDIyRewjjZF1wHI4P2Iem8Lx5F5wr63b0d53nEMBRfJc1xH142PChim3EaZ5dmLumlmZJBzAGNm69vXwsJTlF9ySeFZZeulSaugV5+bb4ksW2YsUKbdqwAYhG9h133G7FZ4o134CRqz5ZraZKsfHx6jgfHhFpQcGh5h8YaKdycmz8BMD9w9bR2WcxUWEWExkh2QLiDNfnyGe0Sa+bWM7GGD53IrvAEuLCrLK6WXaaN2eKTZ40wYIDfSwyIkw+ij2Q9kGD98jR42Kt8nzCZg8gLM8daJsig4L/cX8jHpiXt35vaW4SE3T8uJHadP7b+3+zS5cs1rNEclKibdywXvODjXlGQ57lvgfutT/96Y+6x/3iF7/Qcbh30HSJuM2z2n333XdOM5y5w//dFz/zN/eLv6vp14CmvFt2777ffZ8aOnn1q3yeOA8gCoPaBUVPZufaqZw86+/3FijKNbqgKMdwG0Ih6cTLUz7/L0s5PCfyWMBjgS+oBTyg6Bd0YjzD8ljAY4F/jQX+ESjq54OIvQOKtrc0WWJCrM2fN8cS4+MGEgtvPZSSiPgNNPQ4HxQlESfZ7Ucn1ByWqFNO65THw2hxGoA4v7vl9Q6L1EegDC8SmR//+MdKcnhgh41CInv/fV9VgwmSepIKEig+55YxA9LwEE9ySFJO0uHqVAGGASBRusd7SJhobET5Monozh27VDrLGDgmjBTKLPkZUI/3wPyAJZGZOdjy8nPtbHmlpabS1KjTbrn5JiUU/gMA6ob1G5XYchwSh9aWdtu954ASCkravbz7bf78eVZSUiTNtu3bt9miRQs1XhIbNMEWL15i+Xn59vWvf0dJd3+/n0rEHOAqQckjCV9VdZU6cPOz06gCNpSPOtVjB0AkOtP39vUIwHaaSyWKoUSziw0bNlp3V480ygDbenrMli1bKpCHZJExk1wfOnRQgAYAFmABdiFpJOmlPJ3km/fyHtihgGJ0JOZ9zAmsJcbllmwzz1wL43Ebd/B5jg2Li6TYTbwGD04XALd162fSq50wfpyVl5fa2YoyGz92rA0Z6rCDp0+fZlUVVfK1xIQknZOmSWJAxsdaSmqqHTl21M5WVFlR8RklspTOU+7I3MKGbG/rsdGjMm3E8KEWHhZiWz/9TADCxElT1HSIBBBQDwAAliNJtRpF1dbKFlwf7wEsArwAJICRNTgDUDFJ9uEzgAOOVma+3kdC7zLNuFYYUqwNwImamjqrr6NJlckOms/eHgsKCRLQK4C1sUG6vUGBIQJD+8kMvbzVoKmhvk7lkjOnT5FNSfQ5F9eMnbE546bhFj5z/fXXi9HFHHEdVZVVkhUASOPzAOJch9s5nnVOSS2AHyAn18+mhVv+SldwrhGmMv4IYMQx3O7yAKGU0jMGzovvcN34DsDqddddr3ECEAPKREVFqGHNq8gCDMxre2eHQFl8eejQYVZTWy974QN+fgGWl1ukEncAHpoo0cjEZSwB6hCbkHhg8wa7MD7WQ1VVnYWEBZpfYKB1dHaqWVB5eZ1lpMXazJkzBLAwNt6Phl9a+mBLTx9sBw8fVdl/aXmlpSQnWmx0tOVkn5LNsA8gMNfIXLidlolpAHjOxkSmzo/96TZN+XxObo5AlfHjxtiFF823mmokK4rt61//mrW2NMtfYOwjb8LPxB/0eGkI9e4776kkWJ3gU1Ls4osvtt899pit37DRGhq7LDEpSr6FfWgcg+zHnr17taaPHjlqt91yrQ1KcZiKxADmUBUC/v6S6uAFAxp/Zo5hjsEGJtZMnTrNxo0ZKyAdsJ+SbMqCo6IjVT7/lXvusbdWvi1Acvu2nfJ3tFlhjk6aNMU+Wb1O5fN1DY2WGBujjZGQIEBOX/vNo49YUlKC/eTHP7RbbrnZxo4bZw//8mE1wqEpTWd3l8YIqFZxtkJgIX7GWNesWWurV2+yIUMGCeg8dvSYzslGCjGP+wwgExqRsO3QKaVEGJ8ktjFXCYkJ9unWfRYR5sQ27i/EAekTBwZqgwCGnvzRvMzP39cyM9K1fqdPm2L79+/Te0qKitWIr6aqxoICg6QVycYY/ttGo6usodbb161NBSQe2ASEgcs9C1Y86wsmJ5sAgLesb2IiPkD5NHGWtYMu98KLF0rDlBJ+7hMwWzdv2iQf3b1rlzQviW0OADpC93E20dz1yv9Y/8QsfBgAjfPBjP3www/FYAXkY2PI3UAbMmyo1ghr290MdRnR/I7dnKY6DluSNcX6xx9pXkYcZnMEQB7/Yq0wfvyR+x/25gXbsaGxXuN35HgqtH7OVlZa6qBB1tTYaLU1MCdDrLGhUaCrn4+fzo/921rYcDRVDbBGnY2SLKurr5N28TvvvKv5DAuPsPKzFYq/wSGhlpiUrN8nTZ5i6zest3vvu1+60tiNTbVJE8Za1uhR2qCEAb1pyy7LSHcayTGH3AORaqD0fdiwIQOba6UWExNuy65YamOzhql7fFlpmapauG+jeRsZFSN5hukzZtpFF10sIJ01/+JLL0tug3mpqq43X18vmz1nruIN91CeF3q6u8VIpzFgehoM/NU2fdpUKz1Tos3l7du3D+g3m12wYJ7t2OGsC0rmiS/M+ze+8Q3ZkGc1KndcoJO5YD554Xs8r7hxzp1//ucCl06FjvOM+Pe6opTP+wcGWC//71F7UPPy9lMFBeXzfPn6Bph5+/wXUPQ/tWb7dM28/vjc0x484F+TcnjO4rGAxwJfUAt4guAXdGI8w/JYwGOBf40F/hEoClO0r5dOuL7W1txoCfExdsHc2ZacmKAEDv1CFxR1maJu93k1VOqiDLdHnY4BRXmwdZmijmZo54C26H/faIn3ut3n6dwLIAM4QxJEYvfg175pI0aMFCMNAMYBL70FyAEekOTAXCI5JJnigRwGCswvEu858+YomYXhwkO6mirU1Cjp2bVzt1hjPESTlMGqQH+QpJdjc35vHz/zI7mZOMEOHtxvtXXNNnHCcCVd3/jGg/bWijfFWCQJRP9x2tTJFh7mAJSVVTV6aKeZy5Qpk8T0nDFjmp0pLVFpO9c6efIkJYLo6FGKf/31N2j8NC/o7u63oOAI6+v1ko1IZEpKitX5ODPTYScezz5t48cMV/IBg8nprD1dTDtHd/Sgxkayg31IamliBfvwb+9/IJYhCXdbW69NmjRGiRWJJuAWAN7o0aNs48YNAtAAkWC1YC8AJCQPSCoZF/aiJI+5YQxOKfZRdbjGngCCbrMhPuc2XgAoAghyNRe5DgAVjgFYDLOPLvThYaFirpWWlkiTEOASsJGO2CTKMK3QdoXpRrdibEgiiCZZXHy8ffjxR9IrzD2dr2YZhUVF0n4LDQ2SdiglhePGjlGJbm5OttXX1tnSyy6T5iINewAwsAc25LgAf275O+AepfokogCEgAaAhMxtWHioGuZQVgrQhB0A9AGX0NYDCEY/D/Yp8w94BEjFcQA6QoLDBXawKYHGL0ltcmrKOUD3vb+9LyArKjJGIA4lyPgdwEldbYONG5OpTQ6AGgBX5g2AAnCceQDgdvX+aDIGAMT/AVaoPNy5Y4dADgcorNJaAyTh87A4mXvmCxvwP8YNSImf4I9oaAL+AwBw/aw/5hWgjDlmPBzj3XffVfMlABbGiV9gT5J97E4DGLQj0eWFHR0eGS4m1M5du6QLetllSwUWwJaFqQWQXVxUamVl9RYZBvAQZq1tNHJig8ZZS845QlW+yjywRkJCggUKMU9tHZ3W1dNn9fVo35pFhAdqs+eyS5dozQKgUJoMO4vYkjVmrNhkgKhV+LiXt0VHRauMHkARm3AtxCbsxXUCiriNt5paO9TcLDDQYSAm0Gxr2FDbvWeP5r2/r8cuvfQSi4wMs02bNkizFx1cmKJB8ntKkFsHJBiqNJaPPlwlZhlrxC1nfXPFCmtt67KIyDBLHZSm+V6z7jObMX2CwOG9+/areRjnyxo11KZNmXSuPB4wDN9///33VTbLOiOGE4c3btyoNcF34gVgbFxMrEqekToBdKOqYMmli+33f/iDLb/uOjH5du7cZXNmz7Onn37WLrp4kQCi9PQM++jj1Vbf0KwmYrExUQLpgUYuXTTPvvXNB6XR+NOf/MgeeuhbYr+uWbvG7rr7bhuckWFdPd3ahOvq6JSmKCx41tlTTz2lOOH4XaIANEBRNqVorsTfX331VZs7d57KrkvOnFGneDqm4/N8uetz69atmk/uGXW1dbr3cf/Bnhynpa1NGzDrN223EcPTLGv0SMWzbz/0TXvrrRXyCRiK3NfOlJyxpoYmKywsFkjWUN9oYRGh1thcayGhQQOSCKa1B7jH5hXAGgAe90ZYgqwx1gz+P336DEe72ddXsYhS/quvWibtUPyF+wgA9upPPrEJ48bZtq1bBZRKJ9zPTzIN6F+iu4ocCEAxc8w9h80gtEO5l7DWuVfgz8QS4j7+wHrCNsGhIRof91c20JyKh7ZzNuJ8/E785z3cT1iXSIoAVJedKZUu5le+8hXFVY7PGnYkS2oUl7n3s27ZANRGUX29HT58yKJjYiwxOVnnpTR+SGampG2IP63NrZpL4hGl553tnTo+MQ4JHeyM3d5//z07cHC/WJnLrrxKG7WU0CenpKhcnq7v6HpSDYKGKdItNGCiGRDOOmVylo0fN1Ybsax7Nl3ZNCEeqxGcecmOqj6oa9D1ERfPVtRYcmK0/fbRX5qXlxMv+3r7bfv2HbZ370Hz8vayQWnp9rvHHnekUrJP6d6NNEz2qWxnc3L/AflhSuogxXWaBxKvamqbpYV7x+132OJLFtmKFW9aakqyJGrwp9WrVzuSQoD7UeEa7+WXX2Y//elPz1XVsEmAndFFZW6wKf7vMHid6h++3E3w80vm3TjkAqfnM0fdv6lZk2RSfK0HwPTvQFE6z7ug6PlMUQBUFxRVdZIHFP3XJBqes3gs4LHAF94CHlD0Cz9FngF6LOCxwOdpgX8EinrTSb6v+//HFE1JSnQ6zIt4BvvI61yH4/O7zwOKkui6TFG3cY6rKQroxouHXLf7PA/QbpdREiF+BiAECOQ77AMSNhhY9937gErRKV8kqeAFaEpyRaLW1dVrqalJSoxIplxQjof6svJyNdghUXcb2hw/WWxxMYE6NiXvlEaT5P8nq7XvHNuNLuU0OmLssFLOVlZbgK/ZlKkTrbGhzi6++CIrKMgTy4JkN/vkSemWFRXV25QpQ5WszJ0z3/74x1fsrrtuFqgFIIoeKEAUCRAsNZJKyvNI0JENAKhFk2/v3gNmXgGWkjxISQqgCuW0gNAknQsXXizAicQOBhaAxe7duwROAoomJMaLVYPdSUwBsbAFyS2J4K//41FpuC5Y4NgH8I0ur4AX2MQpc2/V3HMMvrCTWx7KmEjEATVJkEh8SOhg9ZLkvfba69JZhUGFJhqgGeAMYBDJJ8CTK1VAcusySUiqOS6J3Zw5s9Tc6kxJsYDQyiq0UxOtuqrS5s6dY8uXX6vjAL5QMnz48BFLTXE07fCl9IzBln3qlL2x4k3LGjNOTNGc3NNqvhQ/oF2Zk1NiF86fbkMyMywxIU6NLT7dvMVGjRxp06bPUJKIfe6++24BGDCdKBF2y5EBF0ls+WIOmQ9svGv3LoHXMCXxVUBlV5eTucRmgIhuJ2f8AbYV/kDSzHxcc/V1YgcBopNlU4qPjuaZ0jMWERlhrW3t6ize2dGtpjBoaBYUFquxB2WXlF8mxMU4IF9bm45NUgqIQcIMYM3Y3CZJfOd9XCeNOGCHu0krgAh+wVrjWhg3L/yBawEEcTXlmL+qqkqdg/mC+eUCpwAq+BZrBSAC4BT/4DicCz+GHQrgwljwJZjWyEXAsAOwiY6NttN5ebZr9x4xyQC9KC0eN36ivf/+32z79v2Su/D3DbLamnqVqgJmobFbUV1nKQN6iwC3/I+x+gegXexsQHBe9CADAkO1MYL9YYtikymTJwkcZz4uWbxI6wKmXEFhkcZ+y623Cjh//4PVAjkpo44KD9FxmWPWLteJjfEd/ByfBxAiNhLbZEdfBxCoqm2wqIhgNXdjPdBwac2aVfbd737HEhNgrXepTNzXx5kHNlgAFgFF0ePkOyXPjAk7w3Lr7eu3qOhoKy6B3YtOYZE2Cyhd55yMqaO9VZqiNFpi3vk87FDWO2XGixYtEnjL/HEtlKQz73yxDtgQKcwvsO9///sCoIhNgNOwfQsKCwUiXXfD9WqGdfnSZbZ3737psnLPoHw+ffAQdZhmkwOAtquz3fp7++3ee26ze75yp9XV1dh/PPIr+8EPvm+frF5tR48dtZtuvtkmT5kiBrU2Vdo7xBSlEREbEVzHhAkTtT4PHjykdT192vQBHei+c1IubK4QH7Zu3yo2M3HzxRdfFChG3GMNMdf48ocffGQt7f2WEBumOeTvvAB8WZ9ok1bXVIk5TDz180UXsU5rr7mp0dLT0gWqJsQlWHc3WqBJmkMaiYVHhlhrW4slJSbLhkhJICvDPBNLmU/ASGISfgiYCIiIlARra9jwEZrbTz/bbv/2wD3qMg7ADmhIuX9hQYH5wjT287NVqxy9X0BEyueZ1zfeeFP3Ytjk+K0rkcKmCTbkvQCIMHBZM8Q3Gu3hF7CH0YTk/Nzn+QzxgPsQ/o1d2VxgTngRE1gXxBWY4+hb55/OU7MnNpBgK7KGuY/y+YaGetnBaX7lJd1U5px7iZq8hYXpnsDmCesOJi7rtq7GqV5gQ4I4WVJyRk22erp7dG/i84DOFRVnFY9TB6UK6CQmwybleWhwRqaAyK6eHq0j/CIcdnBtnZ4puFa0Ydvbmyw1JUlg5s9++nMDSOe+2NnZYz/+8Y9s7959tnr1Bhs2NEOl8awdQHExvr367OYbr7bBg1M0XjZxt2z5VKBtVHSsNEWjookhziYYf/f28RVjFTucOHlSmySBQcG6/okTxuuaiouKZO+5c+ZKF52YSmzbt3ePNotc0Bp9zqqaSisrq7arr3ZAUexOXGZDBFvefvvtat5G/OKcvFgf7ssFSs8HQs8vpT//Z/czDtvdG2Io3ZXU6JMKCEroe/uQWmpQkyV0Rb29/c5pivYhFjRQqu+Wz9OckZenfP7zzDI8x/ZYwGOBL4MFPKDol2GWPGP0WMBjgc/NAv8IFKUzEKBoUKC/dbQ2q3weTdHUZFgMPGQCjP5n93mJ4VMQOBBduzu7nCSlp0d/5yHXSe7RswIw8TsHirplVe4DtFtexRtIjnjQhslx4403qGQX4PK3v3lMSQvJJ0kMTLpJkyYJOCCpJImAAeToiPUITIHt8Pzzz9tsGri0tQrAgZUDWwK2GkkZgBPdyimRB6ACkKHEksQE8Efgn5+/NKxgPNEgpK6ODq71FhUZodJNupTDMgsI8LPKirN29913Kdn8dMsWdYVHAwwGG8kdSSIMzieffMomT56opHr//oPm6+stMBhWCskIDWkAMGBi/f4PL+n4AL+DBqUKSORamAOSa9iDJKbNzU2yA8AtSWf64DQlc9ijpaVZyTOlkjC4uH6+AA/DQsPF0sKeJLAkiLClGCdJLo2C8AHszvFh8bmMKY4FEALIxrlIyGGgAhSSoJOQA0TQgZokn+uBCck8AYbx4rzYmvkAtANIAfhmXgHnYAIBzHt59duokcOV1H286kNpp+JrDz74NYEsgMQ9tMw1sw8++MimTZ0uyQXG8tm2z8Ty2bBpoyUlp6qctbiEEvoIa2xqkr1O55bYuLHDbPiwoVZYkGd1tdW26OKFVlNdbcUlMFPjBMzh1wArjBHAgDHDWCaJxmZ857r5G4DD1KlT5HMwRWFhkiCSFDO/AAIAT9iFhBcNRxL8v/3tb2LWYQNAvgXzL1a3YUBvmnIAKKGvWFhUqC7DJOcAWdnZTidempLhtzTX8ffzMX9fs2uuWqZ1ScMTkmMAcmzDvDJnlARTlst7uCbOzfWdyj5lCfHxmjcam+CfyE8w31wXIDHXiy8w5+7mA/7maIWWCkgDYMFPWAMch89T8osNiAVcswua8H58hHEBLOAHAKpidIYEWU7OKYH2Q4cPs5PZ2bb08itUJk6sgCm1d98BsbRg2qGL29NpmhdiFOfQmgkNFosVOQLiGKxINjVCw0Llc7CjAX/i45Nsx879NmLEaOvogGWcZyTZzuYO3ZW9LC4+Vps4sNGRmiBuoLOHXfBruoGHhoQ6TOiyCouOCNW84wv5RWcsLtrRYSX+4V8AoDGRDpsO1hPXhSJCfHysNmKSkxPtxhuvsxMnjtldd91hMdFRAoX8fHzFdoaJBghK7Dl+7LjiGQAf72FMxIvEpCSBdWgtwu8HlOIL7UskAACbAUcWLbzIVr71pk0YN0pl96+99poAcXyVeWSeKKklNjN+2Pj4PmsKP6PJS0NdvWIPgBZsXzYIYPRRlr7/wAG774H7NX+nc/Nt4sTJ9uJLr6gyoKmpxaZMnWHrN2y24jOlFhUWKjBx5vSpZv099rOf/kis8af/8JRA0dVr1tihw4fs3vvus3Hjx1tRSbE2KcpLywR2URoPAxjAjgoAwEN0OGl89uorr0q6hM0o5oz5++ijj8VKbWx2Ss25ZkqoqXw4W9lsCXEhYgXSxfzUqQKbPHmc1vW77/5V107sBVwODA5WUze6kd9/3z22efMmGzlimNYG8hLtba2WMThDay05KVk618hAMN4OWPLJCXYy+6T0WQFF8S9iMd/ZZCJ+4tdOyXil5pjfaRrF/GRkDlVcefa5Z+ymG2+yxARHI5sO7jBAgwIDbdOGDapuoDEaa5rP8R7A0FWrPtF32O28sBugOPcgwFDshd9y/+D+hN8AHiIzgg/D2MXnYJu7usa8xy3T53/uc4Ara8F3gDekXd56c4VAUT4Pc9Xx4WD9zL2JGELMwpZodDM+NpqIlcx/TS06pS2yiZpnRUZr/QLcASSycYlUAo2VDh44ZF978Gu6No553XU327x5M+2OO+/SfXf7jh326qt/lq1vvuVWzcdHq1YJhEfCBLvRrPClV163ixbM1b39+IlDFh1FBUetNq8qzlbqPgu4CmDZ3Nwuf+A5CVATMJydaG0OxUZaSlK0fItz5ecVWF5emc2ZM9WuXX69NE3/+KfnB66Ppm3dapzGfYHrrauvt5KScj0P4I9ocmMnGO7E/9mzZtt9995jR44c1vMLoKirNc3147d91isN7yuvXKLmSk71T4c98MADis2wRAFF8UOnQshkX/fFe91O89Kj73eqifjOy90IPb/JEn9Xeb31CVT39fMzb29fsUU7Onsks4GeaF5+kSpxEG5i4wlQlJh5PtAKk57X03940oMHfG5ZhufAHgt4LPBlsIAnCH4ZZskzRo8FPBb43Czwj0BRlylKgxlA0fS0FJs9c7rFREUKQKBUOyg4WGwqnuRVXqfd9349aPf3ogvmgKJojbpMUbfREg/4bimVSqIGuo4raezpOZegkLj96Ec/ErhCsgY4CED6wP1flRYXSTusFJJaEiaOQ5dr9K/QwAS4IfEHfAEkVTfvceOUlJG08TugLAkv5X+UtPv6+InNRJIGWw5tMUpxKVVjPDDvaKAydvx4S0lKFphCOR22CPD3s9jYaLty2eUCQ/z8fGxwepp0yHbt3CEwkmuhcznH4piArjz8M84bbrhRbFESKZiFAIwwLwBTb731Vn3mWw991yor0agLHkg2fAWu8HlsR3IIKMjP6I0CTAwbPkwJoatvyc9cN4AUSSKJO6AFwMnp3DyVklZUNxkzSld4AAmSesAp5hVAgOtFT5Nkx2WFwnBzG2RgX5JMNxnBnry3srLKQkLClCy5c8axGQ/aeQA8JGckcI62Y7yuk+OQYDtapSUWGhpsvT3ddsXlS62llYQ9V6Xud911pxhBSoqjY8QQBESCCQYLGJDr+RdekBZcYHCQNTa1WEBgsG3avNOSU2KVNHJugIGJEyYoMaR8vrmpwWKiosWMJjEMDglRYq9y3K4ujZl5AGxzm3eRTPLlsHYDxXZifpzGFQ6ziWPgx9gD4JH3O01dInRMXgCVnAO9NunMDR0hsG/48GEWHoEtu6QZx5hYm3Qop1ScRLEfRl2/l6Wmpoldio8Cig4fmikgFH9jbIwDIIuNAvRNYXIxlyTeAAfYE3+k5BSmqFt6z7iYE+ae9wBMAJ6LkZueLjACP1GTmb4+AT/Yd9asmfJ71iUgBi/swDxjC/zFZXgz7xwfUAXb4NOUtXP9O3ftUFIPWLr/wH6LiYtTc6CVK9/RxkVlRbWtXrNOAERoaJhVVzWbvw8lx5Ns34GDFhMVMcCCbrHBGekC/Vk/MLcBbFizMPrQspVOaXe/NTV3mHn5ClhkbAAizCnXz8aPj68DoMDaZtMEMIm5drXyYqNjxTpj3bCm3M9jH0ARgFVsz5ogBuELLvM2IJB1ATTQb/7+viohb21ttqFDBpt59YkpSoOUAP8Aab/S7A4tQ8qOGeP2bdtVBg6ojl8xLuIjZfkr3npbTFRAFOJJQ0O7ZQ6BkR4oBta4cVnqet3X065NMuIuzaqIt9/+9re1ifPnP79tjz/+iKQh8HfAuh/+8IeaW0AsGI1sLgC4w/QH0AZ4S0pOtNffeENMzIioSMXC/3jkUbHKc3Lz7KabbrZ16zaIFVZaVmH1jU2WMShVmqJhIUEWFRlmr7/2qu3fv9dWvr3Crr32Gluzdq2FhIZIUxQtybyCfGmbhoeGyT7IArAZg/7hiRMnBcwDQnEfQTuVjRtwGsAv1gYN6MLQr2xptG984+sC7vk/n8W2NOijUR1zhn4x8dUFn7mHcFwYijAJIyIj1Whv6dIlulfQsAsimUdIDAAAIABJREFUHEA8zW9Ya4X5hZY1Okvzl542WIAtAA/g/amcYrv66sUCEn/96LM2OD1aUhOsE+aU+M8mBL+zFp3S9XQBbW0daGT7WmER5dd9NmP6dPkt54YVOW3qVDu4f79AUe7ZrDvuPfgy6w5gkjXLPZOYxXc2iFxNcOba7ezOufFzNjSIMTBm6f7O33kP6x1fx358Z924GuSsF+4NvLgPAraycXfk0GEB9awbKiAcrVKHgc53Xthv7NgxduLkcW1wsml14MB+2aa6ulba4bwfAJwX90ZYwtz7Ae4Za1lpuR08dNAumL9AMQt/RhKF+wmxnuvifsE9DWkMNjJ4Ljl+8oQAUXRsHVb7CPvs062Kk/0G4xp5nh779NN9dtFFs8zH21es0auvvkZsXpp7xcfFCwhngxKm8KBBaVpfY8eMtO889FUrLS3UXI0YPtLZzAwLt7HjJtjzL7xoJ0+V2LIrFgmgX7Fipc2YOcNKzpQ40gyFhQJMeY4Rgzk2RvcPHFlyCMEharQEC76s9IzYoryPmIu98b+YuGiNa+7c2fbrX/9acYpNKsBz5o6NbOzK3Lqb3u7GuDvX2NwFPf/+Qddll/J3l016jlXq7XSU1w4UDZX6vay9A33daoGiBYUl5uPjL6YomzvESaBWF3DVeQdQgGeefsqDB3xuWYbnwB4LeCzwZbCAJwh+GWbJM0aPBTwW+Nws8I9AUS+oKf109PVS93lA0Vkzpp0DRXt6e1RuSadXZYWwP314QB1ooNQHONp9DhTlIZcHa55jHRCU9zpgqqsx5QJfLoBKwkRy9fWvf93OnKm0m266Vg/baLX9+68eEaMD0BNgEyYIrB0ARx7eAVT4LKAjSRvJIYk7ia2SmOpqJT0kU25po6Np6WPhYZRs9yt5czQPM5UAnCvp8/K2zm6AD8BTpylLaekZCwp0Ejga2aARSpnp7NmzbNWqj+zaa2CJ0Y27XOXNcbFxtnbNGoEkAJAAoyQ1Y7LGKlmFfcX1k4RkZY227p4uJZUATM8//5L95bW3LDY2XoxRmEAkO5RekvjOn3/BgPYpQFiqlZ8tU1IL80+NcqqqBJbyvaICFk+cEl3AR9i3MGMaW3osLNhHiSXJPPZwwTvYiQC/w0cM0zFIiEmE3KZWJM+8F7swLv7HGEl6SYJoesR5AMZJNAFm8vNpmBOin7Ez5yXB5P0kwu7PAGsARsgLFBUVWk93lzT58gvyLCgowO64/VYlwnS4x+ca6xtt06bNatrCNeJ36Oy98uqrao6RX1hgVdW11tXda17ePiqtbBkAKNEUvfmmm6wgP8/KSktsTNYomzl9hm3ZvMkampoEeEgjtrLyXCMTGEsffPCBpBwABAGBARVJZmFZAgoBGJ4+nasEm0Sda8M3uWZYVvzM/yhJZn3AvuR/zA+2PXky2xITKIVNUdMmGtQwrx99/JEAm6joKGmjwgqDYRQTG28REVEql9y0cbPV0fnZ+m3OrGkCJgBAGQdzBehHuTsML+YB4AOwgHUE6xWgdEjmEDFF3VJd1hk2ALB1y/D5LAw8xg2LEIYl65C1RvMTwITQ0BCBvqxf3oOv4jOcC78AsOBzJOpu93lsiE+w3p2mPVOsprZarGhsjfzBrDmzbczYcfaXv7wm/dTDh49qjlnbJNCdHZ2WEBtvtQMat5wXUJVyUenv1taIXc26oyM34BpMdNiMp0+fsVmzp1nu6SKBcwBMsBspjYVhTCyDkQWQhN/TqZqmR4CiPeqQ7au5QrsYgIt4ATMUFijXCGAAEAs4xxrimlg3zDWxAhCkoaXdwkOCpVE6fsI4lV+3tDTakcMHLSo6QrqUHe1tVl9XZ5kZGdbW2iZ/YnNgxPARAn6IsZT5cg5XE5eyWkAEyoBpFMO8E//QRyQ2sS6Y89CQIOvv7bArll4qNiwx57e//a02lojHTzzxhPwYwBTfYM7feOMNsaEB8AALr7nqavkL14zcCJtKU6dNsS2ffqrzoBkIoN3RzmdXWHtHlxoKMX8HDh6x+IRkq66qMTbtmlvbVFE7PDPZnv/Ts7Z580bbvGmD4iC6q4uXLLbRWVlqotba3iYbjhox0pqbmqX5SOM1GNuffvrZAHO2UjEHJi8A6cyZs86x3GDz5RfkW29/j9YnMZVNpaKiMhszZpT98Ic/smefeU42BiTcve+ozZg6XvcqSr+5XzQ2NVtvf59AUXRib7jhOqutrbb4uBiB3ACPnR0O67O2ukagKKXQfBaQjtstYBcszSFDMm38+HHyT9YD6497oLtBg39xPOze1t6muBifkGjFZ8p134HRvG7tOrvh+uvFhkaGg5h+wbx5tnvnTrGMkVphw4F1iW4v7OBPPlktABYAE59wGxvhp+5mI/EEpiXrAL+mBN/9P6gU8ZnYR1zg/1wv/sj7uRb8iuO7m6fuphibQjtgzHZ06rNunGUjwzlGsPyOeM/mWOaQDB2fNYAONvedkOBQrV2Ov2DBhbrXEnueeeZZxU3dIxOSJEeCD3H/oASbYwBeAlzix8RPnhtuuPFGfQaf5h525Ogx2QlAlPjK57dt26YYR1VJcHCApQ5KFhuaTVgAX8BzwM+ICCojxqr6gKoNfI4X8gecY1Bqkt15+w3W0FCtGJsQnyjQnGOZl4+VlZ9VVQBjRFd648ZNlpySqo1RbPXhRx/pmM66DrOmRkdmgEZLvBqaOuxbD94nX9i8aaMlxMed0znGB0aNHm0BQf7adJ4zZ7b97Gc/0xwRx3k+Q2rn7rvvtFtuueWcXjj+yL1bzPOennNSE+7cug+6LnDpNuE8/wHY/R/d54kPjnyTr3mZj3V191lVVc05ULSnp/9/BEWpKOHlKZ//3FIMz4E9FvBY4EtiAQ8o+iWZKM8wPRbwWODzscA/C4pSmtjV3mqD01NVohgdGWE+ZKJepkZDAAVuQHV23wfKoNRdHpZon/X10hgHZlyX/u9oUPr9l86k5/SiBnb0eXDmIZqk5Xvf+57K49DVhC1Kwvnww49I5xGtMh7sAU/QsnPLbCnNBEwiQQQIJSlau3atGJH9Xl62fsMGJQ0kCQA9JDuAA7AJmxrpdOuAXoAHJBYrVrylB3zpXVKK5e0ttmlmxhArKy3V9fEgT6k1ABHAKGDjhQsusOzsk5aiTs2tAiOPHz9qF164wA4J7HJK89vaOiwyAtCoR6X7AAgAVAAoS5YsHtAA9bW7v0JpcpX94ek/SkPLZW+OGDFcCSXAKMkgLA+Ap0Zph/oKNALk4D0kFy6gxZixD0CBw9r0tpZmdEMDlMBiNwBMQFFs5TDZmi0iMlSgt9tQhevnuNiMn90u8iTTbtLMuUjqYL9UVgDIVmjeALCLis5YSEjgOYCG5NFlmfE5t2kPPsH/KBUnQccfJ0wYK19Dx/WqK6+wCy6YN6An52379u61nFO56sTrNs86evSYumxPmTrNTuXm2NFjJ6yjs1vaibC4aJRBYg7DbtLEiVZUWGAN9bVq6JSRPthqa6qtubVFx8NvSYx5AaKTlAPi8QVj2dVbBTjmb9ijurpK78NO2BMbAwBgJ3yZc2O/s2frLSkpSsfg+pk7gBHAtJjoOPkGbMuAQH8BmG+9/ZZNnjpZzLe4+AS74oplkmigmUpra7vYzQX5hZIYiIuJtP7ebkkfMA/4PhsHgOduOT/zAlhA8ktCz+YEyXt5WbkYZKxRwFRHx69BgACfZ94YA2uQpB0wCNuwacFnAGkAS9kkYI1ih2uvvVbXDaOLawEkBZAFGEAfEbANf2ZTgBJtQFvK8mE8557OETCEjdALRi+2rb1DXeVhib733t+stq5BXecBxOnIHhzob+GhTtdqt1kbQCTaougec92sKTYdALFdrVRAvPqGJuvo6hPDGJ3Lru4escuqamig5icGvRi+/X0O29XL7Gx5uQB8lwGKPiDrivVb39Rq0yZP0M+ABpwDmwOuYJvGlnaBpoBMrB90P2HLA+BPnzFNsg7oFO7YvtUCAv3s4Yd/riYu7W1t6jyfmJBoL7zwgtYcIB/XCfDC2rv55psln8D1ERNZA4ANTc0tmmtsiv+odLcf7dogca/CQvxt8sTxYlgCxHEcZC/uuusue+aZZyQbQCdqgHw+g489++yz8nfGjtYpTVmQibjuuuViDwNujxk71p5+5hlbdtWVauSCbvKjjz5jSy9fKNmN+PhEyy8oVomsv1+AwF+6cLe1NKkZ4K//41cCRXNOoVWcYsdPnLCHvv2QmNM03+rocu5DmYMzBI7Pnu3cJ1h3H3+8SvMFwI39B6UOEmgKu5i1xnVy73l75Urz9kXrkvJdH92DeB82hRG4edMWxUs2L5gzWIdoQwNMwoqW7IwvcgG9is2LL1kohi9gc2RkuNYF7HQ1hunptajISK0N4g1s55rqWktKSrHPtnxmXt5mU6ZM1rrShlNignyP9eUAlf0DMhMAhj5WUXnWRowcZRVVderMzWYb2qrJSUmqZti7d4/uX4sWLrTC/HwxjQEb3UZsbBKgDQ0zFt8gTrngPTGCdcs6ZX0yZjSs3Q0OQGRY5KoA6O87x44npuPnHAfgn/ss14DNiZOMhxiA76t8uq/ftn1GAyhAv1RJd/CC7eiUYHOPclj75eVlNnLUCMUmmIz4GZ/vaOvQWiguKlHs41ooM1/57rvafDx29Lilpaepk7vLkAfExs9/+at/t/b2TjXk4nPEB6RNiHVu7D546LhNmjhGsYzYiH/lFZbaRfNn2+49uy0tPVVxBl9krvARzg9wzGbOkiWXil2vigNfAM4U+U5JSZktv3aZLb/mcq7YkUkIpMoiQNIO6zdssti4eGmdInmDjV588SVLH5xhV119ldb0a6+/rgZdbOqqiVVnh5iuSCVh76bGNhuSOcgWLVpo2SdPqJkkDe+I0cRn4kNRSaGdPl1qixfPk6Yovscah/nNNd1xxx1qtsT4mF+esdxqCTZa3Nd/pyl6PqPzv9MZBRT18qHjvLf5ePuZj4+fdfdQRVIjNjvxoa/P638ERaVHYWbPPfsHDx7w+aQYnqN6LOCxwJfEAp4g+CWZKM8wPRbwWODzscA/AkXRFEXQH1C0u6PtHCgaFQEQ5KXu85RZApCSeGvHX9qhTpdPGi2pozNJTG+PEguH9eFoS5EEkMC4wvfuw7H7EOyW1JNkPPzwwwLsLrvsMiUfMDVgHqHFRTJIUgGIAXPGLcnjIZ3/AXi4jVrcklwYUSQEJAL8D/CBB3aSXtgfH36w1qKjKRs0a2hotszMwWKlOHqIZQJe/IL8xZR1GV80aWhp7bSs0cOtpblZwFdEGM1DkmzO7JnSaouOjhQTDZYgnaIT4+MFiubknNaD/bGjJ1SqD4MHEALwoq2t22bOnKxS3m3bttqdd95hlyxeYm+v/Kt9/PEnjkYYzCIlHwECkihrJxkblJaqRI3EDXaeozNKJ/YAJfIkKoAwAFskS3wBWJQUl0r7kgQIm5FYAfaQ9PAeGCSxcVFiapLgcCzAJZI2V6cV1tjvf/97Ky6uskGDYgVoM4633377HBOIa6V02+lWT+fvaIcNpaY+7WLZAWqTZJFYkbzyP8YNgARLkC6yu3ftsP7+XouJibbvfuchaT8CzJFU7961yxLiE9RwB4YVjC0kEv70/As2Y+Ysa+/ssB07d5t/QJB19/QKPGlqbldX8ZEjMiw9LU0g6KyZ0y1tUIqdLSu348eO2pBhQwVwopdIsg0zlLmAJUryjswDfs7/GQdAAoCLW36J3fFnbEJzJpik6N4CUgJSwcjhM6yH119/Xcd3mWmw0ebOmadrga0LwwtQMCc3x9Zv3GBHjxZa6qBIu//+B8QULS4pVRKPXMCJE9kWFBBgdXVtFh/tJ5+HyeRuDjBm1gJgA/7HfGP70tIG6+03mzSBTYAyC1EzMJjFJVZbSyOVWK09Pgd7i88yl1w76x7/BBhwmm30a70eO3ZUv7uMbdYrx+S92NBtNsUYXCkGGH0ALqxbGMGAH5THJiTES9cWnbltO7bbhImTJB2wd88B++STNdbbZxYcHGqtLW3S20yIixQzD38igcfO69atE+Mb9iMML9bOxIkT5Nf4KPPLuenuDChXXVNnPWoAFW9JKYNk27r6Bul3uvp5AKJonXrhUNYv6QKud+So0ec6g6MRC8DW2uEwtcaMGm7Z2XSgD9L64qODBqWo9JZNH+YxJibOSum6HehnXZ2A26Ps0OFsCw02e+31P9uQzMHW2NBosYDPZ89K95LNHuz717++J4CaGIsdWeewHVMHDZIe4cRJk2zP3n2KFfgF1wT429TcLDbont07raaq3AL8vO03v/mNwGkkTph7gE5AokcffVTgEnGEF/7++OOPy0dgOW7fesCefPIR2Tk3N8duuOF6e+nlF23p5Zfb2nXrLCEpUfIQ69ZusOrablswf5ruGTt37rao6Dirqq6z4cNGqPkZzZYa6mosPi4akMO2bNlkR48cUjyEHXr9DderdJ64X1J6RgDO1MlTLGagTBoAl02oU6fQiw0SIxX/HDVylF177XLJVRC3YCefKW+w2TPHW27eKaup7bSv3H29gFA2Ko4cOSqQlBL6l196RdcJsMs9C0AX0HTxJYvt2T8+p5Je7Mr9cOKEsebl3afKAsBtOsDTEZz7J3IdaD3iM9znqJLAz6zP207llpqft1lycoxYmzTrg0HPvAGuIQPBGoQtSdyB+czaSk1Ls42bt9oNN95kO3Zut4jwCNu8aZP97ne/taNHj9jLL79sX/vqV9VoqbKiQvd0jkMzJ3SQYWtzPYCuzB8+wqYHurFsOsIoJ6bAwOWewVpgswSbus3nEpOTdN+FKcpneBbg//g7P3M/Yc3jozwj8Hf32YB7w29+/agdP+6UxLNhQoxasGC+gMRp06ZqPIwPze3auhr5t6NnG2zxcQn25BNPSW8anyLO4PvE6pbWNgHlsO6zxoyx119/w6prGtTEbMeO3TZ8xFAB08jXxMRE2LJly7RhRKxwZWQOHD5hEaEBWls81xBP8TniGLEF1nhJaYnmk3J+ngHQ1l23br3Gwr2gqqbZRo3IkC1y80ps1IjBsjWbtRddON+WXLLA2tscwDX75CkB+YDwew7k2rQpo9VtnooTWK/r139qYeHBYrBXV9dbd59ZUkK0WOEcf+qUyfbpp1sUK7jfBgYEanP3ueeetQ/+9r6FhgTL97ExG8tItISGhwi85/p/8IMf6J5OLKXxVWNjs33ta/8msBpfZJ5ZY2wQ8Azlaoj+/ZOtA3g7YKX7Oh8gPfc3L3RF+88xRb29fAWKUj5Po6Xc0wXSFP2fyueRdOL1x+ee9uABn0+K4TmqxwIeC3xJLOAJgl+SifIM02MBjwU+Hwv8s6AoTVkARd3yeRcU9fXzVQGSOpAPPPyz+04CJdH87h6x91xQlGTMYRP2KVmAKeU+BJ8vrg8wwoOxyxjhd8qzACNowgL7ANAQoJRyMthoPGTDdKSxC0kFD/qw8gCcYLiQ0PGwDzgD6LR33z5p5sGiyzldLiABQI1zoucHcEL5eHJCpIxfW9sgoBHmWVevqWTTN8AsIChA5W0tLW36XH+v0ym3rb3LIsNCrLurU7qXY8dlKeGlnPPEieO2cOFF9srLL9hlly6xPXv22fTpM5X8o/kIsw0WB6wR7AWrEfbQ5CmTlLDSTOiBf/uqxcYlqLkDJb/Sqety2JmTJ08SgBwXHydmKiAs9iQhJDEjeQNwcsvdYdeSbMGWInFEhzIqMlrJF3YjKaVzLqAwSRzzcfRotsXGoQ3ndMfmi4QHcIXEEJuTAMIYAsgEcHCafEzSeSjHBBxhfkjWYba6ZYic0y0xJtlmXt1OtY4+H40w/MTY4njTp02xkyeOW0kJ+pdh9v3vfUcloiS/HBNdwCsuv0IgKwwhQAU6+6KdSIkw2mQtre0CzWAXAnjDBG5t7bXB6Qk2csQIlZsH+Puqa3uAn78YfzRswde4VsYImwlmKMAf4JrbbMq1LbZnvCT72B/QgOvBLlwPf+MYJNAkjoCi2J7fARcADDg+IML69Rvsjjvu1Gdh7QJSw5IiWX31L392dNwCAmzp0st13ceOn5SGK42lPv54jXn1m6Umx5iPl2mdUOrMuLkWSvf5mWSX9YTfMIfMMck/IER7W7udKSkREAMjFMCG+WeN4XuMC0YYSTQJPokx6w7fA6igXBrQAh1JQD7WJYAwtnGlNBjD+VqtfJbjoVMJQAVwRKMX7FZQmC9fxMadAOjBQTZn7gW2fdtO27p1hxUXn7HWtg4J0QUEBNmokcNs9KgM8/fzElAFU9rVCyaxB7igNBtbuCDPK6+8qjHjy9Omz7DmlmYrLSsXiBgWHmlhkVG2b/8h6beygaBS2K5uNeWioUoIpaMtzRYKi7S1xfwCYMc54Gl1XaONGj5EdmZ+AUjozA64BKDAJsCxY6wtH2vv6rV0wPmzlZJ/GJ01UgzDqKhw27ljmxjijz/xO5s8caL0ISNp8nW2wl77y+uyD6xH5pVzuSxz4ipdxCn/ByjpRtPZn1L9EoF2YeGBAl0o18dXiosKrKqi3Hy9zR566BsqPV+9erViNEwx4tbvfvc7zRdNWABEiQ0rV64UiMMmS0lRsc5PHH/jjddt3ry5YjEePXbMbrv9dlv57js2Y8ZMe+Tff624eLaiym699TZ79933rKGxxZpb2m3B/AutprrS8vNyLcDPx9IGJQsUfffdlRojQDnav9yrho8YIWmFvfv3yZejI6Ns0sRJim3IWzA+QCRH3zJCdg8PC5f+6YlTNL4KVDk8gOms2bNs/8E9tvKdt+0rX7lHTD3WGSAum1lr166z6KgYi46OlfYm/sX9YUjmUGk2Hzl2VPfOzp4+S0qMsQvmzbGo6HDdI1JTk628vFQsY1iOaYMGaSOGNcWmjmPLbBs2ZKRK6Vl7ThXFDXYqJ1vxnjUI6H38+DHFfrqxEydYk2xWhKLf2d2vDvRbt31mF190sb35xhua66uuulKbMlOnTLGkhARramzU5pfA+jFjtAHH9VDdwHmIS9w3YIiyIcQ6J/bBQmZNYUdiPL6M3YkrrO3O7i79jq+wiUKMYH1x/3TvVfgPX8RFxk2s4r3co7Zs2ixNXuYL/+OcsGRh5HMvZAPBqVYIsY2bNjjgfl2d9EaTE5PtnbfftcGDM3U/Yczcg1a89ZZYtLNmz7bHHn9CGt74xe//8LRkTyhBd5rqfSYJBPwY9jybJgDJjI2See4HJ44f19ywYcX1sq4pL3c3gNh8Q/u5oaHNhg4dJBtSIcL8Mg+8n5+5fmId8888ArSPHzfGLpw/27y9+rXJUVRYLFAee7BRQ3wqLCrWpsttt91uTzzxpJWcKZOMAJtghw4fdjZevbx1j5k3d442XJGLwYd9fXwsLDTErrnmatu5Y7s00bHdwYOH1QwSxmx2DszdStkeUJTnAvyQ8nnWOHGADRTmlzGiw+pqF7ta4f8TKOo2WnLL6/+Lrqi30zwJQ1E6z4ZyT68JFD1+4pRAUTMfDyj6+aQOnqN6LOCxwP8yC3hA0f9lE+q5HI8FPBb4v7PAPwOKelmvOlW75fNoilKuTBmet4+3wCMe4P39KGHyUSIHu0UPsH1o6nWpBBkGKQ/NTol5j/5P4umyRM/XkeJ9PDzz4EwSD9Dy85//XGAKzDkSFcreEPQH4OKhHMCEJAzGEg/kMPcAk9B7o2SRRATwxWWt0DUczS1KHjk3bDMSLxIeEgk0vgABeAG61NS32SUXX6DxkkB393ZZbUOrhYRR5tdrQYHOg7m/X6DV1zWoNJTjUl5OcgGY4ePrZVmjR6lb9rBhmVZbU2n1dbWWkjLI8vIKLD0t0w4dOqLGAQCQJNeAbmigYUeSXXQPjx3PtanTxtutt90u0AjGLE06sJma4CQl2vETx9UICVvyO+MGiAT0wgYO8OTjdJJetEjAFeAWLB6SLpg0JOAkaiSpo0dnCcAhCUY3FFZb9qnjlp6epjkloQUswTYAXCS1sChhjJEUA8AwD8wNGnMA6bD8SLYZM6AMSRPzxlxhc5pnkNiSUPN3t5SYhJz5B1zgPLEx0Wq2FBDgZ0VFBbb82mts6NBMXTvXlZuTY1dfdY3GzzXv339ATNH2jk511aa2ee68+Xbw0BELDgm1TZs3C/ypq2uy8eNG2/wLLhBrJiI81A7s32vZJ05aZsZg6VYC8JIQk2gyVoAlmJOAlwAQsGAZPywp6Qvu3i0mk9uRHobtRx99pGSZBBKmHYwajgkYRzKJPQHisAfz6MgqVNh99913rmwf8AcwrKCwQJIOJLDoMsKkhrXz6WfbLDw80qKiY+zo0eOWGB9n/b1dFhwYIDAD2wJ4cj6ACYAOwEGO4wAhNI1xSvtZj1GRUZaSnKy5g0GEH+Eb/J+f8X3WE4Af73F1gwHKHQZ3t84FSwobcD6AP84B0AowDgji+N5orUPmkhgDG5Sf0bLr6e3W2HkfZbGcB/b6qdxcoxlRe1unnT5dYEVFJQIL4mJp9BVgvj79Nmf2BGtva7JvfeshMXUpz4XRx9rjmIBYAGKMj/WAZh9+TqygpH/EqBFiFQOOhEVEWm+/t23estWCQ9AEjXDK6oknADmRkZYIc6221jIGO0B/8qBUvceRvIB1FqOYRyzjb6w91hr2Bjzi2rAFY6DEfdeuvZaRmWlxcTRiq7Oeni7r7GiTxuwD/3av3Xj99bILTD/Yhr/85a/ESCNOsjY4FmuOOeJ6uf7KqnpbvGSh5eTmylfcTQ7AoPb2DguPcAA3JEE+27LeBqUkKUY99NBDAsD+9Kc/iSlK7P3www8FruGn+BD+xHUTk2FeUklw8mSRff/7Dwq8JM5dd/1ye/mVV+z6G26w/QcPaL2ePHHKCgqKpPlLB++4uAR7Y8V7lpycZMlJKZIOYDeKscCc+9Y3H7Rdu3ZYSXGhzZjh6EDmns4VKIrcQHbOKa0bbEJDGeaGS2rqAAAgAElEQVSYNct1VVXBLOSaRmndbdm8U42PkpLixSZmjtikGp012lav/Vj+d8stt9ohmv6kpev7JZcstieeeEqSHYBugFU/+clPtZERHOTMK1y4/IICa+nolAwBGzu+fl7W0twoRnB1daUlJcYrFiCDgAQN4L2kW3r6rLa23pISUi3vdIHmmE2e6667xtraWzWf+AAVA8RnmlgR8wEMx413dCpnzppj7/3tY1UcHD9xTDIBB/bvF5j4xBOPS2ohJjrahmZmWrakK0ZKAgNG5smTJxTPASaJf6xH1g+bFStWrNDGD2sciQvWMuuH6+BFjHnkkUfkH3UNlPabfN7dbCOeM349Sxhd2J0mc+49GrYoawoAetOGjZaTk6v7DhsygJvTp0+Tj02YMN6RmejtlTYwDFpAUeIqG0gBfgH20guv2BVLr9AaCA4NUfz+4MOPtLF06WWX2V/fe1/6zGjLsknJZgF2xA9eevkV8/X1l/4ncZ55cfVxGQu/Hzl20pLio3WvA+AE3GQ8Dmu+y+bOu0Dnhs3MJth7H6yyK5Yu0vFgVMNwzc8vsujocEnfIAVRXFwmduptt95sly5eaLk52VZbUytg/7333td44uIT1WQOFjKVMDfeeJPK8dnwY1MADVriFmPo7Op25F18kIBptMCAAEcOprHJkhIT7De/edQOHzqo5xSeE2iWJpkjQNOIUCsocDaqv/vd7w5sHtfagw8+KDCX7zDF+Zn44kgXlAmA5j7BZiGv/1P5vMsYdTfJzv+OgDDyC6xtLy8f8/Xxt75+bzXPcpmivRQp/Q+NljxM0f+7fMHzbo8FPBb432sBDyj6v3duPVfmsYDHAv+EBf4RKHp+oyUXFKX7fGx0lEBRhERhFFESSpduADoeNGGCqqNov9NFF/F+SkgdNiPskC6BOzCWzi+fd4d8fgkVSRKMOkozSXooxaSEGN1LHtABFQDJADwBYx544AGBNByDxI2kg0SO5A0WE38j0Q9Al3JQmgBAgZ41NUpWSPABRfNO56u5kttxlaSDTreMm8TKn5LVPkACmEQVSnyiImOkB1pX06CEtKvD0Q9EXgB9OC+vfuvp7bKZM6ZbdvZxW3bFZXbi+DHLyhpru3ftFRsq7zRdYWlE0KdutDBPiooLxVKF9Tl+/FgLCw+1vPx8GzJ0qF111dUq02dMlP5JXywo0IKCA628vMrCw4MFQlO+ezq/0kaNSFYSREILMwb7AVRhE4AZwCm6LcN+BXAG2MIu8fEJA0zLPiW5aHmWnz0jcIu5Zp5I5tzkl6QWWzIXzDsAGHMCKMp3tBrr62vlQ8ybW5ZMYk1J68ZNGx09vQHGMOWa/P3tlW8LMEoblCYQGnAR8CPvdK5sA0N05IhhSvxIoJl/Socps6WMEDCV5LGgoND8AwKlm5iaNsguWXypvfrn1yw6Jta2bttmFQONk4YNHWphoaEWHBRoU6dM0gYBWnYkiUOGDRHIDJBMsgy4yDUzFwAPy5cv1/wxBkBPgFKAUfwZf0QDDpYzyTj2pxM34CrHwW6AhCTYAAiAzc7a6XYabQxKUzJKog2YzTpDo/ZUzinbtGWT7DxrzhzLGj1G+rObt3wmNnNrW7sS5RAapPl62ZAMB6xmjDA18R8AM64JX+Bn1gxAGn7AeJjjWTNnabODvwHiMW6ASl5cI2wtwDvmijGSAAPw4U+OvmCi/g+QCQiLnfAZgCkAEhij+AnXxvXzxTH4PwACSTVd59Gg5O/MNTGJY8PePHb8hKVnZKgBCSWvhw6ftgB/L5s1a47WVmXFGZs7Z4I1N9eI6QfI7Ha9h03KWsdOAg46uwS+wZzG9oCUlBx7+3iJkert42eD0gZbn/nY+x98ZB0dSIX0mY8Pa99HGySU648cNlwA6cUXOSXIufn5uk58iLnGNgBcDU2tFhZCMzFvgSnSFPTz05zyXtkgfbDV1zdZeVWlxUahYznUIiLCrKS4wAoLi+3Br99n1y9fLrvU1dZaXU2tADuAXq7DkRPpPVeSjP1hxSYmJYk9hlZfc0urAOU5c2YKEKJzPZtJTln5cDuwb6dFR4YrhgOi4Ts0hwMIw6/x4SeffFJxBrYovkAsoPM7rNvmxiZ9Bv//wQ++b+vWrbWExHgLodT28GHLGjtGjMuIcDqb51t0DGXhLTZ+/ERbvWa9zZo9z+pq6+3Y0cMWHhZiIUEBVldbZTdcjzZtp3326WZbvPgSbdwFhwQL0I2LjzdvX8fPAGUrKyoF0DJPgH7cV5C0oPEOzaJyTqGRm2UVFZViAC5ZskQAZFV1lW3cvM7GjM2ym2++RYAnJeiUc8+fv0CMtQ3rN0riAEbvo4/+RkxdAGGVwIsl2GONzeg9+whkDgzys8AAX81lR0ebRUVG2OHDhyxr9GgB26x/qgcACs+UlNu4MRPtxPFsjR0ZCkrjiT8dne0D7P5qu/JKp7Sb9cg9ZMjQTNu+fZvi3clTefJb9HhhxHIOtK+XL79W65/79vChQ8V4vPzypYpRrENkYJwGcWPFiMdebPQQRwAQXc1qwF/8Fn/hs9wDAMV4P0xoNm/wbbc8nu/c42HPEzP4nza9BprtcTzOiw/B6H3lpZcVQ90GdPg61R7428iRI8RcZq0iwQKoWFFZoXjGpmR8bLx98N6HNmPaDAGEoeFhKpnfsXOnNjkuuvgi+/Wjv7EZM2faSy+9JH3mWbNma1Pr9jvvkA8gy4FsBrEP+xKv2DxiDKzTLZs/tZSURN2TuMeVl5bJHlwPQPyY8ePlb9iMPWTiGs9GM2ZOl84uFSEAo4Ch7/z1E0uICzFfPx89U1yxdKmY0YDo2AVdc9YKEjEZmUPt6LHjdvjISZs5c5pdcMF8MUVpshfIs0FQkBjhyAYgFSCgtr1NdgF8Jza0trRKluY73/m2nS0vs40b1mvTjhjBHGWfOmXz5s/VZiwM2m9+85uyLfPLJgg+ip4wGqTELf7HF89g3MvdOf97FqgLgPOd95/PDv0vXerpqubt5Wi793sZ5fOAosiluKDoP2KKejRF/4kkwfMWjwU8Fvh/wgIeUPT/iWn2XKTHAh4L/J8s8M+CopSKnw+KxsVQ3uyDeqia0rigqDT0BsrneYCFKUoTlG46Lvs4ZVoOW7RDCSGgqPuwDPjFZ3iPPmtOWe/QIUP0IE1JFv+jyRLldzAPAEVhzwB6AuqQmLgltzNnzVICRfJL4s25XHF/F1gCJKNUmuQLcALmIQkcSUF3V4+YrHyW3x0QoX9An63SIqIiLGvsaOvp6xHzsFG6o0OtqrJGGo50C05PG6zrA5RctXqtZaQlm7ePWUlJufn7oQMXr//BSC0sPGNU9ybERlhgQLCSPhq37D982CJCgpWwoItGSfjXvvZVe/HFFwVOAtK4TU5gJe7Ysd0Kiyts5PA0gUUk0rCZSDJhY0nLcORIAXNOcyAv27//uMXFhSoZdbp/U7bplIFSodY5UJZfV1snAAsgEoCWZiYA4CTKJIQAK7DNGBd24ztgHomN21Uc4Angh+sJCQ1WCTLzTaLGtcAQdJtyAPKSKAIyUobvllYzf2gjSh8xDiZlm4CFwYPTBPTMv2CeZWZSOmlOyWVtnVVVVttNN92sa3r++ResobFJwHhtfb3NmTvPUlLT7Kmnfm/hEVFixJHc8eroaJdOHQ29Dh8+KNYvrFG+w7pxmEdBGp8LoOOb+CHXig+StMPKgzkFgIg2qBqDlZULLCBJBuwHnGYOsT1zA+iJzwKoktyjEUhCSsKMrenM7Wjclmped+7cYTfffJM9+funxOQZNTrLhgwZKqAmNzfPvH1ottUiP26sr7e42Gh1LQeEpZz6/2PvPaDrqq5u/6XeLavasi1bkouKe2+YYoxtbAMBDAFM7wkJaYQkkEKAQEJ6AimQEOCF3osr7hX33m313nsvb/zm0VYcvv9LeN8Yb/y/Qe710LB077nn7L322vucNfdcczlWJn0BIGL+AVIztoC8BPp85qWneoVqADYBhJ38Ae0GFAUg5Rivqnu8zsf58T3mEn0AHCQgByyF3YW9+C72gj3LcYAn+BFAGi+AZYBZQA787vCRQwJbsBMyElwjMoqiVXViyk6aNMWOHTshjVzS5wECQkPDbcKEMdbeVm3XXnulGNGcgx/ayfgzd0l7Jp0V3VvmOEV5sB+bBy1tLZK0KCgqFLs7IDDYQsIibM++09avX7DYS2i4+vsFaK0CbEhKTLSzZ87YksWL7aPlH4nlWaFq32GyA/MPP4FxyZhjW2zD9ehXdU2DDU8bqmOnT5thx0+ctLx80nHDtO4iHdFQX2uVlTV21dWL7b4vfUn+svyjj6yjrV1Ajlekar3mHAw6WHaw/Hgfuy9fsVKyIukZGVZZRbrsPrvrrrstJzfX3ntvpYVHBIkV+uILf7ORw4dZXvZZa+9otxdffEHjA0jCPGZDgLXvF7/4hUCbRx99tHfeRwksZQ4i6YesQUJCrN1xx+02ekyWPf74Y/bQww/byy+/LKCKiutVlTU2YcIkW7d+o2VkZAlsCguPsvrGJksbPsLycrLN37qtva3NhiYn2UUXzrG6uhoViJkz5zyxJufOu1jtAhgcNHiw2J5IHLABhH3JGPjjH/9o6ekZAtpYH/fvP2Rxsf3lw60tLRon/PGWW26R7uyfn/uj/ODJJ5+0s2eybdOmzfou4DN6m2b+FhQYInB93rxLtOGClqvTxezo6lShLm53C+bPNesBBOqxhIQYAWk52WeVqo72KesM85Z0d9a/AwcO2eyZ59vJE4CdIVZUWCCW58JLF2i9GzFyuH344fu2ZIkHWPIZ95oJE8ergBTM39q6JlUq555Cf9NSU6XXetlli+yKKy63l158UQW6AGcBthzoSRE7AEc2J+krc9+rSt+kNYq5D9CM73I/gC3oQEPWMXz70cceM1Qh2VRhfeD+7yqT8z36SL/43AForKWAbe754N133rPy3k0W5grHcv8mo4I1wrtfmKQODh4kXbxezworV66wyy+7wsqKyzUnWEOLS0rEqv9o+XLr7OqSligbJRTcY7MiJ7fExowZpdRy/FqDZmiRR2lN3Lx5i+45rEOhYSGWl5tnmRkZkoRAZ5W5ie46ayrXY5PxwMFDknZgXBkD+svnAYH+AriHp3kA9vTpU1X8imcpAG8yQJZedZUV5udbytChfUD7q69+aBdeNN2mT58hxmtBUZHAWPRtN23eYidOnFLbmOvcB/PzC6Whje3JYKHgF1IJrMUAr6nDhtl3vvOg1dXW2Lq1a5UOjxwDmQpV1dXmF+Cn9YE5hrwR7WeOAYriC2hqoy/qSSSwsZrYVzAPP9DzheSX/P+JLeqeV88FRc99hhVQ6tejzROO6egkkZ6sJT8rr6j6R/q8H2xjVgYp3Uuu4p/0SX2FlnzBkc8CPgv4LCAL+EBRnyP4LOCzwH+0BW6++S6eE6WpqP/P+d0PwfvODoMQipZia1ODJQ9JMtLnAUUJLtHDUvVPAE/3YHuOpihVc3m45vSkNzutUBVi6ulRBXj9DyrBjzb/vQdkAgiCHNJOYfN8/Wtfs/r6Rlu69CoFpQAmDz38PaUHAijBvCPApZAGzIvDR45bYKC/tbZ129ixmQrc0FgkICbNbWDiABszerQKMwG6EvgQ5HmaZbFK91yzeo1ACoAsgB8CQBfApY0YLh1BAl2CZQJiqgvDWgVUJG0cAJEAdUBiolKfz2afsb37jlhcbISAjYbGVgsND1KfSXsjSIcZA3uE4AqwlCCwrqGZbDGLjAy1piaCRFP69vx586yttVVBEYA0weSIEcMFoBFE02bOR+o2oBnpxgSeABUAASUlVQaOHR4eqsDzggvPV/8LCvIFThKYwTJifGERoh8GgML4xMbEWNLAgTZ+3Hh9h6DasQwB/AhIOScBEUEPY4JtKLwAwLN8xUcCU+bNv0TXAjDkGAAIAtzVqzfbLbdcKxYKhR0AChlDGMF33nmnFRUUWWV5tUBxtCRJ8SNl/vSZU3bllVdIq5J2AMzhR6RbTpk8TUyrV199TcFoUUmxLbnscqVVM36k3iUnD7P8ggIrKKqw+fPOV1Xs5//6nF188UU2ctRw27p1s+3bu1vMZdiEaLkhXwBQD7gIIACbBjYMAAH2o82AT/Qf5iO2moCG3ahRVlFWLrYVPkZf+R6fE0gTwCMNAYhA1W7GEj1dfBZ74FPHTxwTeIoPZGWOtl/++lcqPoU0AIAv4FT/6Bh7+513BHbBwMMHaqqrraWpUSnIBLME6jCB3nrrLTFWCWhh8BEA40fIUvCikjRgO36HXbEvYwpowjwCqAQEZDxdlWnmpus/4CZ+QlXjhvo6W7NqtdJa6Ts+CQuVgBowFn9mUwNgHZCD9jBv6Du2RjMxOMTze77D9fEdjgHQc8WZAEibm5oFbAKMMwYLFs634OAAi4+PFUDB/HH+i3/KRko/LRNQu337DvWfMWR8mfO0taCwUOsOBa9qauts9+69CtCxP6nfDY0dljxkgIBWxuvA/gMCUZC3uHrpNZqrtAcbM09aWtotLCxYayK+umjRpQItSD11BccYL9jgAH+wVVkrJk+aqOJXgwcl2YkTx2z8hHH26COPeNq16DpGREiP2BXNYq6xhlL8jEJA5WWwyvtJc3bbjk+Upr7/wEGl5bIWwigDoKQyPD6OZEVDLTIhgQKhLr98iS1derXm9YYN6+3rX/+a1j/mLiAo/kMlbGwLS+7xx5+0urpGrW+AMZFRaIs+Yh999KHS6H/wwx/as88+J03cZ5/9iw0aNMQ6O7rt4osvsbfefMdiSUcOj7ATpwALu7TpBnubDbyLLrrAalR0Kc4++WSHshcArGhnaEiwNlJiYuKksRgUHKqxmTX7PHvl1VfEptu1a591dJpd+YVLLSQoyN548wObM2uSPfLDH9gH778nAAtwauuOrWLOUnmb+cf94fjxE9pY2bt3n/ReWXdgaC9evMQ+2blToQdzBlvCXGXsRgxPs/u+fK8NSx6iolEV5aVKV//9736rzRnS02Ht4idDU1IE1P+v//Wy9Yvqr3R87r2Ap5lZGWob8iHoaL7yyt+1SXLi+DHZGDbpshtvsI8/XmPDR4yyyspaO3z4iF13/XX2xutvaB1hs4J59Le//U1F8saNHSOw/I033lA/2bRhvrIOLFy0UJsVI0aM7FvjkUxBfuLE8RNaf2ElS+e3VzuXucPn3//+w7o/A1fBkuYarO/Yhhd+yvr37rvvam5Ko7yrqy+dngKHsH8pIAWr1QGezGHmyd13362NFeaVp+Ps6Txzr2ItgfWZEJdo69dvEAP4wMGDvdklqQLHp0yZqvUA8BYW8Pe//4hdfPGF6gubUWiMXrLwUrHSsRtrMuxo7MKGFWsj4PMjjzxiv/71r/TsQxv5Pj4vVmxosNYYsWn7UYCqUtrsHKt1NCLCjhw7ZcOSEy2voNxiogOtuanTBgzop/XyyKEjtuyGZdqwYo5iW+x/7XVftBUrV9pfn3/Bli273m6++WYVQ9u2Y7tswSZFfHyCHTlysneDaIKdPXNa2SR1tbUC5EvKam3qpEx76Hvfs40b1tu2rVu0OYW96xvqJVHi50+Btmy7444btFHLGPFs9dWvfkXrMOxRNJ8B41lb6Fd7B7JA1lvhng1Rr9Cb2ww/V2MeWzl5JVcQjmcP3uOc2IpXdw+MUVPxqIqqGjty/KQq0FM4kc+69XjpPWc6GRe+x7MJr+f+/IwPD/iPjoR8nfdZwGcB3yLo8wGfBXwW+I+2wL8DRYMC/K2nu6Ov+vyQwQNt+tTJlhgfp+CruaVZQvcAnwjzS2tKafKeWQl5CFi72M0XU4XUeq86vdKeehmhfdXne/WlxBzQP5PGFcARQv4ESgCXy5Yts/DwMIGiQ4cmC5QBPJk2bboexqk2fOToMduwcZO2vwgwSBOHHehYCehj1dfU2s5PPlHgSRtIeQdwoY1eQSjSvNMVRBB4VVU12NSp47106bJyBc6tbWh2DtDxBJnofQGYEOzSlvb2bgsK8hOgAzAJeMSxpDED0gKGOp00AAOOIUjCVgR3BIsEBARSfM8xaoODAgXsUqGY9njFkLwK9AC3AFKAUbwIZgjSAB85L0AdjBoC5bPZRdY/OlQaoYCLrW2tYgFjX1XpTUzQtUmXB4AhuOS7jfWNVlFeYWOyRgskJeCjv/SF6xMYAt4QmAJwEYwBHAD+wbaCJZWTm6P0UUAnWHIwVAhaYZQAShEsM3akbwMMOqYv55g0YbLV1TTati3b7Fvf+qadOXtKbJp+/SLt9jtuteeff179dvqWFL0JDaGqdJZAtrXr1ltLe5uNHT9eqXdo01G8hOC9ob5JmnT9oqMECBcU5Flq2jCrqam05uZGSRPQ56CAIEsaOEh+ApDA2BJwA9LhAwTkjKcL+gCJXPGMkuJia29ts4T4eIGMBJOMO3bARxkvxhOfJ6AESCOo5BqAh9iXcVpy2WJrbGhUwTGKbuFDbHLgn5OnTO3T4iPgjohC1+2s7Lt58ycWEx2itFiuB5sMQBY2KGMACIdfwQ6jHVwX4BR/xB+YM4w37eA7gIfME37HF2k3/QXkcFXkGVPAOMCS8LAwG56WasVFhX1jjp3wUUA3zgX4wvhzbtpAwA9ABCuN88N4cn5B+i+Fxegbn9EfQGnGhbHgnPQJGzMuaBNnZMKOCpJ98WnGlLFwkg20nd/pJ/2nfZybtYaNEyo9A6h5FaT3eUViQkJt7boNAloB2AYMGKhiLFtUsGm05BoY41dff1tzkwJJXIc2uAJjgN9iAx46YhmjRmhOM78Yf8Bf2sqa09PTLs3BuLh+dsH559vxY8fFaDx1ptgumTfdnnj8J2IRw07lfQAN2LTMI8aQ/ixatFj2Jz2c8YlPSLTde/aJacuGD+8DelG8CoDrorkXCzADhD184IBljBxpw0fAGK63H/zgYcvLzxGDnBRsxo7xIaUexvLcuRdrwwgf/c1vnrYdn7CZE2wDBiRow+hb3/qGJDDu/9r9AuUrKyrFti0oKLJNm/dYytAkGzkiw/LzC8QGrq6rFdOWlGPuKTC4Dx46ZpMnZtmUyRPt5Al8LcL27N6lQjIUZGpqbLTz58wRS660vNpOnjpj1TVNkhkBEA4ODRFwif0BFsNgYRaU2BWXLbTHH33EcrLPiLHHz8Gjh6ymFg3SZG1gUbQPHcfbbr/T3nvvfXvn3VU2ffoEsQvRc4SNymYMttd9oKPDIsLCLQxNySFDrLa6Uoz0ttYWpf8Ddiq7gg20hkaL7h+jNnIfg12YmjpcbS0tLrH6uloLDELGJEysPzYLly//0KZMmSwWMQV6SkvR3J7TOwf7WfLQVG0UsKEDqIev4wvMbUBs/AEmIPdA5i2gPm1nzrNehYaH9upHR2gzixcgMIxOivho468etnOMwFfmF/fdbdu2S9bg3nvutJqaap2TY12Wh9OaZC5zP+Z7+DzrLGsJc5CNo9j4WAGdzCdezB/WLFLc2czknouPsx5jRwBLzsU8IgtkyJBkbXbwHt9jHpaW1NrkyWNk30OHjtrcuReoL4yXp5EcbPPnL7ANmzZb3ICBduDQIV3LSV9gP/zbbcZxfeYza5DrS2dnj4WEBNiSJYsEZv7yl7+Sv8XHxmtDlDXj0MGDNnvWLI8BHo3e8yatl0jOMMbo2C7/cIXNmjlTY8Q9kqwIHr6uvPpKAaUHDx2ypEFJAn3Xb1ivcRmZPtKTMkgYaMVFFSq+x7qF/AxszpDgYEni8IMfIT0QGOBnO7Zvk0YoG6bcf1vQtu32k/24hwC8MoasMd/+9gNasx588EFtftXV1+k5kHFmDJlXjHVrS7v6657JXEV6B1562Tle0U7H8OwDTbu7LDgwSGMHE7Tb/K2zx88qq2vt6IlTdvzkGbH3AUW9Pff/CorSXl5//qOv+vx/dCDk67zPAj4L+JiiPh/wWcBngf9sC/w7UJQiLG2tTXoo7ulsN0DRiePH2oCEeLFuqKAMvxMQ1AVwQYEUHPIedNmi50GbgJxq3U4jkgdkGKLBqqbb0/fgCwjapzFlfirexHuAolQoBpyAsUj6MQ/WX77vS2LFUXCJIAl9L8Ak0qIpIODnH2C79+y206cQ+C+25GFodnUIIOE6acNSpJtGwAIrhYdwAheAB1g5BIG8CHgAt/guAB6gSl5+gdXWNYipSFBG8M9xBMich2M4lwMiS0vRjqOoRJAYYBRwSE3zACcCKYKoc4MD2udVG4Yx1t4XUHA+gi4YHfV1rZY+Mll2oQ0EgQR8BD2uIBI2B4jjfNiGvhGc8B7BJcfTN0BRAisYRxwD43TS5Im2c+cn+nvkyBECHqRLN3y4qo8fO3pcLFiCZIAhgln6DehC8EqgTB8IsgGnAGoB1ujzho0bpW+XmZWpvwFwYRgiBUC7SLvkb4JZp0sHyMqxgKVjx4yz06dyLCsjS5IE6DfCdDl1+oSCMsBYUjZJ9QewKC1ByzJcoCDFdP7+8iuWnpVpwaGhVlRYIrYcwCGyBRVVjZaZnmoTJ04QuwqNvxEj06y+vtby8nJUrISA/cDe/bZ3zz6lE9NX0v1hWQIAE+zCFsYWXlGSGIG+jBVBNKmROz/ZaQf275dPwTair1SZZ/wA9AjmASYAsQkyYX1iV4JgbERaPwVEuDb6s+ikAgbGJ1Jxu0kFQ2BT4m8ABSmpabavN72ZOdnc2KC5yw8+QKBKgAw7lf4xT2gPACJjTmVpfAzmMYwxGIBz587VezBD8TVADwrs4LOwhBgrD2CKFHuZ68AaPXzokLRw517k6ZjiYwT1gL+0AXCZvgCOMobMK4Jx0nlr62plFwp2MNcAFLke88/p2+LjfB9glR9AHYAcxgZQXNfoZbXSb3zLrU+OTYQv025szf/88F18mTRpNDbRdqX9XuXnEhuVnqF0TtYbACzAasDQVatXS8+2pLzGJo4fbfsPHrUpkycI1IavbsgAACAASURBVHKp8m1tyFwEa27iC8wnrunpIEZpHmBDXomJ8ZaYGCNpBJilzMPamlqx3/fu22OjRo6yX//qlzrH+nVrraW5WWsAc5gUd+zNT2ZmlmyLFiFFcgYPSbbGphbpCZOa/sorb9t5503XJtaWbbtt2NBBAlk2rF9nsdHRlj5ihM0+b6aK8/zlL8+a+XWr8jtaiMwzbAOICuOUKtheenqwrVu30f74p+fs5JlC+8Jll4jhHRvb377+9ftt67atArCuuPwK27t3v2VmjraXXvy75EkonIU8SWNzsyUMHGhl5eVKDafNaSlDrKmxwcaMydI9C51E7Ll71y575Ec/sPq6GulmAiShs1tRVWe5eQXSX0RWQZIaYaFKm/bAmG5rb2214MAAVYe/fPEisVGpBI6sxr5D+23c+HHSUPX0ZitUnKq1rUMA6YmTAE3tVlJWb1+4YqGKuzHZWAMY46KSEmtv7bKJE7Js2Q3X29FDB627q9O6VTwswvLz8gT8x6JB2tRsJaVlYp+GhUeIYVdUhP5uvDYiYcBu3rxJIHhIcJDdcsvNlpNzVuAt4NaJE2z4tErLl/dI6R+YNET+w/rEhgFzgrUHn4GNz9rNPGccmYes8ZJj6eyUjM3zLzyv78A65H82a/B72kxRMoDGUydP2d1332M///kv9D5rH5sJPAN865tfs+LiIq0PgP4An8x/1kw2s5gDAFesd8xnT1O1Xe8xD6Oi++l91j8nwwMASTsBefF3NuSYO6w7PCN49zrkW6IEUr/22utaQ1g76BPrywMPfFsp5zD8uWeiNbp8+XJJd8Asve++r9jTf/ijhUREWl1Dg9Ynzs1ahx2wG/bkWQW70TbWSNY3NhnYyKWo0ZQpk/R8oAJc4eEW6A9LtEvPFM3MT6QC/MzGTxhre/fu1jMUn1MIjM2MUydOK5OG5wfuFcy1w0eO2A033qBxfP+DlZaekabnpV27d9vGjRssLDzcmpobbeGCRbZ1y04LCfGKWTJv2GQbJI3scv0sWbxI9/tpUydrDSGTgPsh9zVYzmXlsNxP2U03Xa3UeuyIrMSXvnSv9I4ffPBb0rRlfJEEYKz4ncJS9JfNSJe0+WngU5vqvdlH7hnxXP15GMaB/t5GPMWUAEW7zN+qa+v7QFGYrP8KFHWFnP70h9/5SFL/2aGQr/c+C/zHW8C3CP7Hu4DPAD4L/Gdb4N9pioYGB1lzU72KywT69djgQQNsdGa6Ci1RTID0Z8BNEu9JdxeAFUg6FMBogJE+j/YkAIyr9MmDLSwEguwwtPbO2cFnS/9cUJRFGmC0rKRUmlUESwA0gEMAr9/81jcEXJEqB1hGMEFwSqCcnZOjFFbSQAmEnnvuL1Zb76Xk8SBN6mvq0GGqsEtA5OlsWR9oyOcEix5LsklBFEwLx34jlR9ghMIlAF48YMMmcS9AFsATmHMEwIB8tQ2dFtMvSNePi48XMFpZVdVXQZxzEERjUiqpA5YBKBKY8R2CK0AS+oNNG+vrlcZO8MmLYJB2EnTn5FdYVDismB4LDfVSjAlIsC/fJ4BSmnFltcAIfodxxTmoUszx4WKxtal6MYEexYsAAzgPIEKAn6cRSzDkKmg7AAeAiOCTYJeg1VW85jyAOxxXU1ejcSQAps0wAAHjsLtjvWJbAjyuCagKUAVgVl1da0EBIVZXWy+dtJiYaKVCk9Z67733aExJ7eS6S5deo4IsMH727dtvEyZMtEOHD1tU/2iLS0iw48dOCtDw2IBU4o5SejasF8DirKwMO3P2tLW1wYIqlxZqbP8Yq6ups8GDBqufBLwAkIwh1+Z/xzTElvQZsMFVV+aY1GEp8i1sz/cB9wBTAf/oL+dwRUR4j8+xK+fCPmwIcB58muNhfQG8nDdnjoWEhVnW6NG2YcNGBfukIgMChoWHKSU+0N9fxWlg/DE+jB8gMj4OiAggCtCOvwOI4ofYR5IQvZXoGTNXJIu5yXnoKywljuMHQJHz4ZeAqHzO+QBbAW9mzpyhvvBiLaCP9Jv3AAywmWPIApgAyOIPAKIAo2j3AZLi13wXtjc+w/cdqMJcxA95j3nOXMTHyisqBNKL+dzYqHmGf7oq0YyrY3fxXd53VeGjovrJl0hlxm9ZB9A1zsjMskGD0dI9akHBaATWqCAN1dwBjw4eOiyb7dq1xxIHJGoNweaMqVcoJk52c8wo7Oe0RV3BGtYCiip1dbVZdXWjpacPs6zMTDt54qS1t7VaaalXjOqeu+/W/N2/b6+KjbHJA+vPAza2qt9UWWd8YHAC5LCRhPYqwODJU6cFWnAMkhLMH4rQAALV1lRbKFXCzezL990r7cG//vU5bR689dYblpubo6J3tB/AnOrXFCRCvgBAq7q6zlau+tg+WL5OqelxzN3WZouPj7P77/+qvguTr7KySmy27LO5+r+jo8tqa+qspa3Naurrlb4OgMhcbWxqteAAs0mTxtmQwUm285MdNmTIIPlZZka6UuqxE7IfSGWUlFWprxTlov+5efkqwgRzND6OQl/d1tnebpnpI+3aa5ZaVvooa2luFCuWe9hPf/GUffG6L3pyCEeOygcCg4LFUGMdX7V6jcBLANip06YJ0Dp2HECwWyBZeWWlgK/kwYPs/DmzLfv0aZsxfapkJQA400eN9FLDGxq1ZgHakq7d2d2twjoUcwKI5IaBnAqVwJE4aW5qtPvu+7J0lpEPmD1rpp05w1gyv6I0B2E2jxvPptcubcgAzLNesc7wOZsIZGA4uRQ2EwD+2LRauXKltCJz83O1LuDXzB/mKaAhc5RNJuYa8jH0m5R55iPtJXX96NEjdvddt2sji3sRL8B5/J/NI7cJ4dYll3LOOVjzmMNjxo3VGu9Yrayt+DTXoD/etWZpbcSOXIc1zkvVDtD3kDsQmHj4sObMyBEj7d1339M9gPdZf2Az8jubPDt2fCLWc2V1jeXkF1hzW6vS5gEK3TyGIc3mFesQvsG6x5zPy8uX7IUnk9FiCQke696734dYR1uH2NSwVFevWiX2N0WO0jNGSs+a4lpsYGVmptnChZfa4YOHVSWedY92sv6uXLXKbr/zdtkIyRRAezRd9+zda2vWrBGbngyfaVOn26aN2wWKcm2ez8gKAWTFh06fPmU3XH+dNgCsp8vycnO0oYTcCjYfkpxs5hcoyYjrr79OIDrjz/GkzyMZcc89d9kXv3itng8io7xnDu+e2KX1OjgoVH3/NBvUPQNyvnPT6l2mkVLpA/z1fKkU+16maLdfgFXV1PWBoujl+pii/9kxjq/3Pgv4LPDZLOADRT+bnXxH+Szgs8Dn1AL/DhSFIdPa0ihN0SB/EyialTHKYvtHq0gH0vUOFGVBVaEkUukDe4slnVNoifd52CVAAXwDFA0K5aH4H0zRc0FRKKhUt+4XFaX0QNh4PFBTzfTKK69UMIEuGdp5BGj8DWjBQzYFcIqKS2z1mjXS/AsLhblx1ppbWwT0wO4qLCi02TNnqLDABx98bOnpVKLv31cdnd8BRQhsaDcBFqwPglmugwYfrEKCG8ci5eGe33l4d2xRPgcEImghMCPYI2AqLq6zAQNhunigGOd0wCfADIAQQA5tIFh0uomAJ15KPWxcPzFdXco9LDKCIYAhzgd4BNCDbXgRlHBegFrAHgAZ2C8EthxLO2GGAPJkjc7UGBP80x5+CHgYO4I+0jm3bNrSVxgHsJLvcQ7AS84JcwaboMMIg5KAFTCL4wi+p06fqqIRBLAE3ASlBHh8BpgC+EkABKgMawfAlBfXQvsTULSkuNSi+0cJsD179rSdOHncHn74IQWjMBsJ7pEouOfue23lytV29OgxpQPv+OQTmzl7lgpNUI2esWxtbbeWNrMJY0cpYIZxR/9JAYQ5s2//HtkEpg8+sXrlajtv9myNNe2nr4wT/eRv/BVb8D+sRdoPe4i+ASykDB0mkBQfgw1FEMjY4Sv0mUCd3wFoCeZhWAKY4QP4Bj6JzwA4AkS8+eabAuomoSEbFWWjx4wVqAHQy2v6jJmqEs74Hz2aY1MmDLcAPzRlwzWv8DUYu/gIfQDk41jANCchQWBMO+kPYBdAsEs/JygHOAXohTULwMs5AVJoo0tfp7+A0qRyXzJ/nuZncUlxXwo7AAJ+rMC5dw4CLGBT+ukxHDN1Xl4E9Vy3IL9A1ZVpM9/NPpttUf2iBARiB/4HDGW+cTxF4miXA0HdpgHnY0yZp/giPs0Le2Mrr9gLchXVAtMYJ3QyVWQqPcM2b9mm9HrS59EMZL1Zvmq9hYcGWHhEpHwLJjop4ICOrAvMYeYM80zMraYm/e4Kk2ET1gEAI9ZMAMTW1kal0grMDQ2xjnYv5RU/W7NmrU2dMlFp0wMSE7SWOsYf59y0aaMkIgBsWdMAsWDV/fX5v1lVNVIJw2zP3n2aFwBEgLpIgcAe37Nnv/30icds04b1Vl5SYj954jEVSFq4cL4tWrzQtm/fam+//ZY9/vjj8m3mINXXmXe33Xa7AHf/gCA7fPiYgPzcvFzpHS9YMN+eeeZp+9nPfqqxfuml/yXQGZ8emjzMurvNGhpYL7sFzra0d1ig9CY9VicgIqnySAt87f6vWGFBvq1Zs8qqqyqlgZqaMlQ6vmg1JiUNtoKiMtu774CyClgj4uIT7ON1a3WPwi94NTc22vixo+2uO++wsOAgO3b0sFK+8/JzLTAkWBXN77vvPjtw4KAKc5WVV9j+A2ds4MBoMYUbGqgE72dzL54nNvHxE2ctOjpcc6aopNT6R0fZiLQ0pc3v3UWa/2wLDwuxLVs229gxY7RWAvwCxK1ctdrSMzPtkvkLBLC9/tqbGj90P8kcyMnJtqqqSgFppM/fcMN1tmLFcgGmrF+AufgZBfcAL2++5Tatfaw1+DXzgLnvZE+45+LzrD1PPfWUdJRvuukmbXoApFZWV+p3fJ3xAnx75pk/9N4TIzUP2bRAnxPmqGQzwsMFGK9fv86+/KW7jaJNrCVOboN1h3smaz9+6mRZmItuQ5D7BfM3vlfaBZCdOcHayw/gJfc31k7Ow1oiDdSFCzVXuQ/iU7/5zW/EFKXtjPmll15qP3/q5zZqVLqKFcGS5b2DBw8JhKVtgLv81DU02gVz59rGTZs8SY7yWkuM93Qz6TdrNnq6bGyy3rCZxX2AtRSt0aDgIGmics9gs4Hnkoa6BjG3AZk/XrNG93aYogOTEq28vNSSBg6QjjCgIsWMujq6LbcXqGZdgIX7yquv2tJrr9Ea9eprr1lGZoayDlhv33vvI4tPiNFGDfeZgvwSaYrSr/KyUgHUjQ0N2mTAX8aMztIGaVCgv+YPx6Wmptif//xnPfdFREaL9XvbbbcKFGXc2Az55je/IRt/61vfUqGvpuYmPa+4wkkAu4xXYADayf8ARZlv0pPvZYhyjk9rjfI5azOb7w4U7eox6+rxU/o8oCiaosdOnNYa869AUbfx9MdnfuvDAz6nMY6vWz4L+Czw2SzgWwQ/m518R/ks4LPA59QCt956z78stISmaGcHOlOB5t/TJVB07OhMgaJUD3cVPXnIhSmqHX6vXJP3e48pVY+AHA1MB8wBNEmLtLeAgmMKuGJL3nn8VLEZJmRxYZHdf//9CipIBSPoIdD5wQ++b7PPmyWtK1JH0cGLjIq0hMQBKgBFUZk//enPAi8AbMorK+zkyRJLTAyzQUmDFPDee/fdAu8IrABgCFoIDgEqABscWMkDOoEGgRkP7WKwdbQriKS9BI5KyU9L02cEcQRkgCqAFAAcnJPvwrQTYNlGESB0VgF2PMkBjwUWLfCLQIcAi/MQeHF+rkdgiV1hVZWVl/UxWmCzEdwB/tAGgBSvyEWbglsCSUAKguCy0nIBOwRHBMGAXgSmBEYAkKRlU4GYwIHvcRyfkYbNeAHslBaXCtyhraRN01eCT46FTQaoRjBJijX2AcwkWHSMnebWZps+fVofAEf7+R6BOynj/A3Th/NzXoJkxh7GS0+Pn503a4604V577VVVwJ0wYZy98urLNm7cWLHfnFbjypWrbMJ4CkwU2Z49+ywkONQGDRlsZRXl1j8mRpWDCaYJtsQw9A+UTajgTJsBQVCDQFLAz9/EnB0yeLBdtuRyO3XypNoGuOxYTYwR7abvBMAEiwDDvAD3ODf2wq9hJGOTxYsXKwAEyGXc+RsAle9i1z/96U9Ka+c8AJcATQATgI8cx7jzHnOgorJK4AnV1+kzzGpAV4rJUDDl4MHjNmL4EKutLLfzZs7UGOMXTrsWOztNXD4DhHd+Rx8I8nkPZhSsU/rKPHGam9gd++M3DlDnPPgk32WeBQQFyPbdPZ7OMH3ELwEz8HmPUd7ZtxmAH2MnzgFYgR/gs3yX7zmpAafpii87/U/mJHOK9rFxAEABYIvMhmOp4mN8zjzh2io61NoqwJ4X52ed4Jxom8JiRDcSgAeQjw0GPvcPCFRKNkB0TW2bDRwYY1dfvdTefe89bYD0mJ9ACuYDadAw2+k718/NL7SoiDCBR05fj/7iV/wAinIN7FdWVsJISDOTeT592jSlWwOSMIcoqjRyxHCdG23NC+bMkV+xbo4cNdJmz54lmQNYbt7cjtO58Z2CwmJJTRQUFtnuvUclJQEwB5CUPHSY1sGM9FFWV11tjXV19tjjPxbImpubbT9+9EfW3t5qr776imx+7bXXymYffbRc7ETSfulLZ1ePfbJzl9LCAaxhFcIa/tOfnrWJE8cJUH3yyZ9Kj5U5FB/HGhpuubl5sjXyJZOmTrP1GzaKzc1G3MIF823VyhVi0c6/5GIxZGHBtzQ3WVxsjF26cL5kK6qrqlRlvaSs0q659jpLGjRYeryrP/5YAKk2tMprLWXoQKuvrbW5F55vX/7SPTZ08CArLSkWAzM756xl5+Vac0uL1nXYfcgjoGMNGIPuKXIVgJcU4nrg2w/aE088qc1A7gewfxubm6S1PW/uXFu86FI7feK4VVdVWGIC0ggJ2rDDt+sbGgxmMhqR23bssKzRY+wLX7jSCguK7c0337Lamhp9Bxai1pvmZktJGWq33nqz7d69S0xZFYdqbZVuNPOINe/Ci+aK4UpGg7un4nesQcz/7Oxcu+CCOZqTrmgc84B7IOvQ4OTB0okGQGRNZsMCkJvrAPZzL/3+939m93/1dklNcF9irgDKoVVZX1dtDz30vd7COWQtVGruMQeZ19zzsC3zlzWJa3PvBERlXZ6/cIFt3bpNmwlOs5v7OO0FIOQexX2fOUShOtjHzAfWJwo4sVnBWPBdAEz6ePjQYc1TUv6RfQDwRn7l3nvvFVOSMV6wYKE98uhj9vAPf6iNV2zupDaYx7SZdQhA2zHYWQs9LdN++uzoseMWEOhl17DxIO1p/0Bplsp3hg2TrxYVFlj/mH7W0FAnaYWiogKrre+2+fOmW1xsnO2H8TtunO41gM9vvvWuzblgtq67c9cuq6ppt6HJMTYwKUk2pFAazx4ovtdU14t5zfMEshBsUBbk5ysLCLZobEx/ZeJ0dbarAj3rDiAprFier3oswAqKau2r992qZzDu6wDzgKLY+IEHHrBLL13oZdD4eZqenIPnRWwREow80H8FRc9lin5aZ5S/ZTM239HNodCS+VnnpwotAYoGBoX8S1BUEk9m9vTvfuXDAz6nMY6vWz4L+Czw2SzgWwQ/m518R/ks4LPA59QCnwUUPbfQEqDo1MkTVX0ehhLp8676PIWWeGClMACVQQHOAlRF3QNFtbPf3a2ACVZPEA/HgYF9TFHpO/VWoPfO46lNRUVGKn3+O9/5jh6kKQoBGERwj44dTFFYE50dFKPwND79AvytiurarW0Kords2Spwo6nFS1+GFdTU2AQV1UaNGCmGIoEKgQ3AAMEXQBPHEkh4KXQe6EvAxt8EoFGR4Up15EGfAI7/Aaf4HOaHK6CE+wAOOd1QQA/YIRQy4XgCwXMf/r3q0mEKzl21Wq8avcfm8di2HdbY2GAJid45CMQAtjiOYwgwXbv4noLwRphl4QoqWltIva1V0O2qxyN1AJOOYI6giICRcxPs8LvTN+S8jKNj08Hmob0uhRJbMp68R5BIHwjaAG8ICjkfgdKQ5MFisnkpmPEKmgGsGCu+R1s5N2Af4A12YzwI6lJTKDzULfCJlD50ygqL8pUmylgAUsJoVSA4epz97W8vatxhp6xatd5+/8yvbfmK5RYUEixgt6AAIChYzB4CVIAirks/CezQWn399dcElM6bd7GK1xTmF1prs8dqAjQEIAAsdMWJGEfshp1cZXTYjdgGIJXAnbYCGgHO0T/soCq97e19IAGVhvk+ICAvroetXdo8IAfXfv/9NXbjjdeI4UfwW1FVJSDsiiu+IPvX9RbD4hz5ebk2fOgQu2nZMo8pVF6uvgJAOO1ZbMeYKUVXOpaeZi/+yneY57BFAWvdJgLgFgAs/u9JWkTLH1VtOSRE5xJjOipSGyM5eTmWNDDJInqLb8DgDggMkC3wQzYvYuNIrW7VnMcHOW//6P42Y+YM+Qu+REEX0kK5Hn5HkZ7hI4b/k2wBfgZIwhynn1RQxtYcz/d4MU8c49tthDB+jk3qNHPR4IRth6Yj7YQFCZBfXlFpKanDxbykGn1OTqGdd95M27R5hwUEmLV1mk2bMsGTSOjsEqjqpCHwNw8k8Zj2tBEdVMa6pq7BEuNjrbyy2tJShlpLS5PFxrI5FSG7Njc2yT4J8XECRZ977u82aWK6mMqbN260B7/9gIAr7AWbcPqMaWIr33rrrZojMENhGv/pz8/ax2vX29NPP2NDkocKNIO5xnpKsTJSuDk/Fc1nz5hhNZWVdtnliwWoPPXUT+2pn//UwsNDbceO7bZixQpVoMbnscfDD39fRWpYbwEfS8sqdG2Yevg29mZtOX262H75y0dt167dmoNdvRqtMFYBpQQKl1daVP8YO30W/2Gdapd0QENjq/WLDBLzEk3RWbNmWEV5mQ0ckKjjuBf1j6bIzlCLT0yynNx86TBS9O7jteusvaNTUhqMN4xwwKLrr73GRgxPtaAAP6uurBSoU1Zeajn5eSpAxfiwnlOVPCQ0zLbv2KkNp517jtuUSZkqnIOUAmxiZF1Y1yQPER+nYjex/cMsfdQIG5Y82PwAjoJgrbdIooA1jPsYaxdSK8WlpTZyVLpAR6QFKB4XER5uZaUlvenbgSq+R0Ec5iVSCgBrFNVjc4f7A2AloOh5c86X3ZmT6MT++c/P25VXLpFvMhbYALkaNmFYk9HuBsBmjWPOjR47WpuJM2fOEqjIPKBd3n2BwoQtNnFCukBs7ME5Pf3rJGmfDk8bZsuW3SB/4H6Ff7L+8n38lPWGDTrua6wZ2EIM0fh4/Z08DPZwt/32t7/VfQvQkg0VzoVvs06h94r//eIXv7SlS6/u0wfGr/Ej1oSCAmRBQnVvShmGZE6TUuaZTwC9ANs79xy1+BgKEoYIFH3hpddtRHqqQG7uFwcPHjMYi1kZaX0biazTrOO0GeDVyY5gx9VrVqvQIOsc5wTIHTt6rF1wwYXabEFWYeGCBbZ500YLDmGzrkJFoKKjAwRastE4eNAge//d99R3nnNgeq9bv8GyxoyWHT748ENraGyw4WkjxKplXU5ITNT6x7oVFBhqdXUNWn9i+kdLB7iwoEAZKGi9zpg+TfdWZCfwRWzBhiPSJxQMo8gkTNGbb77JbrvtNj334Hff/e53tJbefvvtduWVX9C4BwZ5z3+MLc9/XBNQFH9xm+JO49MxODmWMXQFkfqklXo33ym09K9AUVd9/v9UaIl1ltfvf/tLHx7wOY1xfN3yWcBngc9mAd8i+Nns5DvKZwGfBT6nFvh3oGgguVs9nRbgb9ZUXyum6HmzZtjAxASBUIAQAAswdYICAz1gr7tXM7Sry8JCQqUpSvV5dvYBIDx9TD8J/nf0VhZ1BU4+DYryN5qiVRWVYg7xsEzwBqODQO73v/+dWFuwRwGNCHQInMaOH2eJAwYKlICF8dprr4nBUlNba/5oUXV3WwYFUWB/1jco+CJAItACYACcI82bYIoAluCI83N9VwkaNlSgP2CnVzSAgACAy1Wed7qdBJAEPDyAEwDxfQ8g9cBGgipeAoLNFETxPrYCqCF4cFqHfN9pqwm8aqMgSpPYeoAngBV8TjBG+wnCCIK5HufkGi7Vn/cGJCaJScjvqnZ9AL3NCfoObBAASVf4iHZhJ/rhKuvSBlKiaSsAH9cmSCa4hNXmKvICMHINwEzAHhg8FK4gVT95qJdyTaDG+QEUGVtAPP4mSMb2XIe20S/SpGEexcbGe0Wn6khRHmJ19TWyB9fnfPgK1cEBUCli88QTPxXAQpA0eswYSxsx3D5e97GCecZu8uRJuh6p/vQbm1JQjPEFpIAlo1TnyHBLjE+QhmNLk5eiyXVpN2PG8YBv2A97E6ByDcAFGIr8YAvsw+8O6OX7+AvfZawAKgEmGA/GzxUhcYxOgGOYsg5MIEVVVZWTk1Voqbi0RKAmATCBfkVlpUAmxo9CNBNHj/Y2ORISFHhyHeYPwJ8DC5krvM9GgdPXZVwYM9jigNAAC4DWTgrDVZ/HFtIW7vVxwA3OCwgMSzQ8MsJy8nLVR+YPQbADPgA2aAfjgU1cKrnSjouKNA6wUfkuAKz7nPnLNQGdaCd9xUecLidjw7mxL2AYgDLjx+eMl9uQcAG8k7wAOAeExp6wbSdNmqz0bsBE7IKfSR/Q/OxsNsWlOlUUB7Di4ovn2eYtWwR+wA6FBYz9Vq/5WMcxJ5i7sIgdmxZb0G8HlmNbxx6nDdXVlVqXkwYNFFOsIC/fSkqKlR4+Y8Z0e/HFF7WpdOOyZbZ3z27LzMiQHzLHsSuFjfBt1k58E79hnOddMt+Wr1ilQjwHDh7qq9KN3AQstjFjx8m+W7fssAXzLpAOJjqiACEPPviAUukBRZmTN954s918840C0zjfddddb3feeZdsjPYmUgLYxip5pQAAIABJREFUHWmT1157z6KiKBB0i/3lL3+xiy6aq6JMb77xporeUL0cvxk5cpTY1fnFrNVBygoAbBwyJEkV2CdOGG+7dn1iY0ZnKm1+/vx5VlxUaJER4TY0ebCNGD7cTkvfNdEqqmqsrr7RAoKCtA7u2r3HqmvqpU+M3wDehIeF2m9/9Uvd19pbm61HFavZseuxbZ/ssK3btsknYNrCeoVJu2s3DNU4O33mrABAbLtg4aX2xhtv2omTJ/sKZ3V0dVpEeJgloS0bFGiTJoyzfpERNihpoO6Rhw8d9ArYtbAR0W0dXV3SeZ08ZarOCbDJ5h5FtkaOGGH79u21gwcPqEo5Pu9tugSK/UdKNLcY1hg0hvG1zKzRmgsAo2w0sj4BULKGA4a+/PLLAt9gQuKXyNawrrIBxLE333qzxgLA00sD94pNkaI+aNBg3e8OHjiolHDWHzZMWFuZK2PGjLay0iIbPTpLsg604+2331YaNvbkHMxNtzazFvI+9wLAOe71pIRPmDhRYL67d1MMiLaQ1s85YbFzv/nrX/8qMJjz0C7WO66LT3Fd1hSeJYKDggWCslnBmsKG1Kuvvqa5wXkZVxiZ+w8ctLLKChuYNEg+yzloc0eH2YwZk+XXbt3m3opdYamzqaPCVmfPSOOcNbGouNqGJidaRFiE9e8fI+Cf6vPRbCC2tohRWl5ebTH9YZFH6F4EA/vCCy6w3/7m1xpr5sD0aTNs2/btlpKWpvvK62+8ofvGsGEp2oDdf2C/paSmary5RkiwJ2WATwCk43PlZWVKdSdFf97Fc7VGIBnBJgj3ADIykBwYmDRQc6WsotnuvvN6yRth07Nnz0jTG5mLhx/+nl111ZWe7XrYAGrTfRafZD1zhZbc89+5//M5a7sroOUYoqyLevV4m+6879LnO7pN1edd+nxIaPi/ZIq6Z65nfv9rHx7wOY1xfN3yWcBngc9mAd8i+Nns5DvKZwGfBT6nFvh3mqKkz/tZl/V0d1pHa7OYHRPGjbHoqEhPb7KrU0xRFVYinQp90K5OTzO0q8tiogFSGpQGz0PsPwL+AIGBIeHh/8QU5TjHEujp7rEQ2KQAha1t9uCDDyrIgSnKDw+0P/nJTxQoEQgBlpDaDehDrvPF8y6xocNS9BD+q1/9WsFQd4+JOdfebjZhQpYlxMba0SNHFOQBLBBcABgQIPGADtsQhgcMMAAsVxkb0Kqnp8vKS4tVeIdAxwErrvo1IB5tcg/22IPjHMvS6dZhE16ANS7FGNCB7/IDsKmiRDU1CtIc0EZg3tjc2FcYg6DLsfg8NqyXBoqdHBODa3u6q1S071AwC0jI57QbWzldU65JNXMCSK4NQEgw52mL5ssWgFH0E2YR/ae9DlgC+KA9DlxzwCt/EyRxTrTturo7BSZxPGMJGEGfna4YY8M1+BtQCBsKrIyOUbEnAjWKkixYOF+ap4CqBLc/+tGPBC5edtnlVllRZYsXX2a//e3vVXCpqqpGhWNS01KsuKREVZmRIrh66dVih2FbgGwCbcBR+oHGH6AY56bt777zjk0YP0G6fwAFVDueMmWKbETwRx8ITGFYEYRiLwBS/Augg2AYWzH+9IsX4CZBOjqdHAOIxbnxP74LIOzSugEHYKfxOQAbQS5ABGDH+RdcKAYb84A5QZth5JzNzpauIePc09VpKYOTbPGlC2R7/JP3XVExxssBpQ7sxKc4RkzjVoBa5CVCBFzQNscsdgXH+D7gAOdk/Bgr2i/wX8XWevS/zukfYC2tLfIX/BEb8j38Vbqr/WOsoLDAkock24GDBwQyMB5ci7UC3Trec6xPbEu7aZMrIsO1XfEOFU6rqtL8YMx4n/a6Ks6O+Yxvu40ItzZt3brV7rjjToElFCTi+wCGnAtJjP0HDkmHk0rumzZttm9/+0H72VNPCYCoqq7pkweoroH15hWpoS+AJqxxbR1dFtu/n0Bf1i3aciY712bPnN5XkAsGflNjvSQd8NHTp05qXAAGsTUgZGxMtI0aOdJqqqstLTXVMjLSpfk4YkSaANS77r5ToKs35z1W3Zat2ywmNl7A1XN/eb4X5I+wVthegeggRspHKXTSSeGUlhaLT4i1J574ibREL7zofEtOHqw59OSTT4oFirYgmphU7SYdHm1HwD3YmePHT7CXXnrJVq7eZsmDY8QuW7d2vYA5vsOY0S9s/OKLr9jAgfGaM03NLRYQHGZ1jc2SHBgyZLCdPnXGFi+abytWrLEhg+MEaA4blqwNOdLLKb5EYb2w0FDpQubkFVjS4CFid7JptnbdequsarSIiGBlApSW19u9dy2z66+91ro6O+z0yePW0tSojb78gjyrbWjQRgPg/+LFS1R0hvT5gUmDBbLC8GReUuyPTTpAzNy8PPkYDD6KnsHQWzD/EmtparKykiKLjAAkBejNs7bW1l7QrFgajgDJMHVhGJNOD5sR/66vrVMhLfycNfXee+6WxASMStLw0accnZVl0f09nWA2GqRXHRIiX4TtzT0V/2P9ZO1irnM+gET6B0B6/fXXy1eVdUHxwegozRvuI8wnJCGuuebaPhkPfBftbcYc0M6tXcyDlJRhVlpSqI0Vxpx2kFrv5q+TWGFt5Jr4Kfcb3uf+DDObTY3Lr7hChX/YZGJt5Xg2aLiPwFTG1vgb5+Az2s7GC/cQ5pq7P9F2QOSKcooWUrQtWv3hWAB5HmGQYuC+yUZreESE5H8o6ghDFdt5WSUt0nN16fSlpdV2xRWXqj0AtWS1vPXWWzrWL8BPm1fNLT2WlZlmLU2sqe3ylwP791tFVa0NjO9vrW3NVtfQbnH9g23AgASxslkTv/yle+3Xv/qVnlEAqdlIYP7CBr3wwovsV7/+jcYZYJt5u2XrFmke4wNIB1RX1QpsZ91rbKi36Oh+AtjJAEBuAXCd4l0UF2NdYbP4pptulL0jo6Js+45dlp1dbLfc8kX72te+pnm6f/8+u/vuL1lkZKg0aJHpYH2naKMDlnk+1OaVP3rAnr7op4stnfvI7dLc3Xsc66rPCx/1owJ9gLW0d1pRSZkKLZ3JzjOYoj3Gc6l3DR3bW9iT3x1T1Jc+/zkNcHzd8lnAZ4HPbAEfKPqZTeU70GcBnwU+jxb4d6AoRVgARf2s27raWwWKThw/VqAoDAI0Rc8FRbERoKiqy6MdGEjF7SYBm5BO3UMxICqgaHcvO7LvQfVT6fPSKe0FRUmfJzA6FxQFKAU8Itii8A9BD8EV4GcB7LU5c1Q5maCPIBHmKMERABPA2KABCRYaEmLHTxXaiNQBeugHkCIgR6uxqKTOIsO9qrg82AOOAXRxTYLPoEA/Ky4q0PkApwBwOAdgGsEdgA3f4yHeMdZoK+8RdFIZ2jE4CRIAVbCRA244H8djH0A6/qaPXI+08+Mnjyu4IHBzLFKuiw14nx+uzVh8moXByMJKCQxAj89jXzhwlOsQzNNfAkDsDvAFkMe1AboIxAi4ODfXoV0AdYByBOqwOmERYUeCRlg/MI4APgHp+B2gEVabS4/kf6ebCPsVthIvV7SIIJ+2AVDTfhhD2HrlqhVqAwAdlW+xxc9+9jNLTBwgOYX+0bFexflDR2zf3gOWmDhQjCUAiuZ2syFJ0So6Q7BZXlFmTU0U0gEo6ugtPBKqIBrbOv1NbBYf64GbjC02ApSjbfgYQIID+DwtP4+NCcjmgdLt6iuBuYpO9KbYcwwAGe8RWHsAV5n8AFDAMWfQ5eNzipwAZhFMA1ZNnTpNRaQAsU6cPGXJpKZWVAqEyckttlGjUsWEouL1DddcZePGjlaA7opxuVR5fBFAgf9d8R9X+IK2Aoh6xda65eeADYw57cNHSH91rGS+xwtA2xWwkZ93dVtbR3ufvwPaM44OnKfvzBMn8YCfYwdANMYdiQuAC1fIyYHp/A0QTdu5NnOS/rk5gC+z4UGRHgfCM36MJe1zoC7Hc33AHWzBhgr949qXX36FLV++QuChpwUcoPcBOUpKywU2AGBRaAkwkWsBdqDZCcvr1VdftWPHT2h9ot2w32kX11CacVOLwD5PP9grEAe4wVqG/iManrB9jx8/5tk2IkLA/pnTaPrdb08//bSKLl104UX2wfvvS1+UQjusXZwTRtdtt98iGQfmIzqG2POPf/qzffm+r9qhQ4eVSl9UxIbCJbZ33z71MSY2Tn629Oqr7MXnn7dBbGR0tNrTT//eSkqKrKi4wKZMmSQwDr9FyxGgjQJLb731ttiSsAFh0QIoAaaTLgwoiR7ugMSBYs8C+AF+eqzAI2obKb2kAMPM+/vLr1peYbHFJwywgqJiCw8NErNt3dqPNc7BQX7qf0bGKGk/wxSFPYocS052tvRR581faKmAgDW19oc//NF27z1hgwbFyicqKhttaHK83X3XnTZuzGirr62x0OAgVeImVR0AH84oVb1ZkwCkTp48pQJ/27Z/Is1Zl6mAfMUHH36ke1Rnb5Evvs/NrX90P/vRD39ghw8esOrKcmk3Xn7ZYhXZeeftt8TA27f/gG3fscMWLV5i8QmJtmLlSo0PWpfYDwkYxp/1l03BSRMn6H7EWsLYnjh2TOs1642TkGhuaRJrFb3h5557TnOIdZ2xoj+s3W4Nv/HGG+2xxx6zZcuWCVDDf1h7AoMDjQ0CfNhtPFCkiPUOUBg7Dkhko6tD4+k26fidW//YMZl25Mhh+faiRYvkm06zmznPZpjL4qBtTn7D26AcbitWrtIcxye8Z4AG+YxXzKnNduyAsRupvjlGORsNrHfMd7R1OZZnAzIjWHcvW3KZrVnzsX3969+wV155RRtSqalpfdI0bMR9uGK9TZsy1jJGZ+k8sMiLiwHHPckbNqtIcec6nJ/7H+0h+4F+4SdkrLR3dqsqe2VVk4WF+iGOKeY58ww92Y72dskO+fn3WL9+kXbmdKGNG5emcyOBceUXrtDmHJkYrBtsIpSUlolZDCiK3u6ZMzk2e/ZM+R2gfdaYMdJkDQ0Jta6uHl2LNgIyAooixcAzG6DozBnTrbKyQjq3+CUbe4CcsGIzs7Js3fpNlp2db8uWfVF6rfT96NEjds8991poaLA2JtEJ5hUSGtz3DAQoCiDpZwF9gOW5YKV71tbmXS+I6UBNl0LP8ySa9apI7+dv/oHB1trRZfmFxWKK5uYXWUBg8L8ERR3Y6mOKfh6jG1+ffBbwWeD/xgI+UPT/xlq+Y30W8Fngc2eBfweK+vV0m79ft9I0uzvabMTwFDFFSfEDFEVT1F8aeP6Gpigv0gydpijoJIwmWKQwiwiWvLRUDxTt7AVBnWH7ijX1Flryqq/6WUdbuzRFAQ/QSXNMUarH8mCblDRIwROBD8wsAsdhKSl24NAhgVMAEwRYXJOgCUYfD9NbN22zlGFDFGwR1PEQTlAGgMW5CN4pcEOwBdBI8MWxBGAdHW2WkQ6TCdZsjLT7CJAIOPi+Y565NHjOR0AKWMR1+A6BgmPeEUDSNk9zlWDFKwLgNDgBZxwoynmOHTsqm9Jvrz0eEE2A46pXAzJxfRdQcH4ADY4lKAFQi4yIFADqaZQ26n+CbZhugJ6ejqlXBduBVY0NTdKEjE+I96p4t8P8SdF1saNjy3ItAA3AMdoJuOTSgAF6ABco/EFbAAc5P0E5fzNeLv2a7wDWOd1VzgczLy4+3qL6RQqMRC8Ppujll1+mPuBaRUXFdujgETtzJlvMGLRFX3rp76pcT4C3ceN6pchSrOuGG65X2iz+CtDHtevr6wRIoaXowDoAWoBk/KGhN92a6wFaAx7SR9pHoI+98Sfsw9gQGHv29Zi8EZGRnl5kbxV53mPM8B+XTu50VfEFj6HZ6rFsAgJVEIU+UvUaVmxHe6fddfdd9uZbb0u7EIkKdA4BDrHBpYsvVWGfLVu2Wcao4Xb+7OmWEBsjn8C2sHKdvq1L0cf2tMFp3PI/x2Ib7AQjkHEDGGDDgL7zAkR2zFIHLuK/2INzoklHdfbgkOC+okoOnOf8Tj8XX8IPAQyxDX5ESiwsRAAd5hu2DlHxnTzNET6n/bDHsC9pssw72kMfi4uKbfyE8ZLTEGO0V3/X6ac6CQb6wVxD15D0YvQUGV98gqrf77zzrgBP/kY3EiAW7cjQsAiB1MNHjLSjR49JcxEgC8A6v6BQ7UYDFmYiyFhjU4v0Ll3KP+fDvwD/WH8ActZt2GQRYd7GiacL7K8NKKpBjxo1UgAK45iTfVbMzHu+9HVbcPF5dv3119lf//IX++Y3vm4//OEPZQukK1ijr/jCEq1D2D0hIVHtpwDM2HETVBRp2/Yd2lSA/cZco0/0j+NJ8T594oSFBQdbdU2lpEzGjMmyVatXWHx8rNKjaSvSJdjwK1/5qgolAY5SZIxK7wBDgGusL88//zcLDAy2utp6GzAgyW6++Rb7+9//rnmKbwH4AtKhVXr11VfZK6+9biVl1TZxklfcBz3gp372U3voe98Vi7+jvcsCA8zmz79IjFGKLSUmxAk8zMrMtNGjx1hxabmdyc627JxcW716jVVWVYs1WlnVbGlpSTZj+nQBjEkDEox7YVREuAWjjchGUGiIbdyyxXJyc7XGMs+OHz+he09LK4V83rOS0jq76KJZSqGnMBQsbTYRuY+1tXdaULC/jc7KsPNmz7Lc7LMWHRVhVZUVVlbK5sVIyxjlgfnHT57Qepw2fIRl5+RZR2enmJKAg4B54WFhdv0Xr9O8euKJpywsNFAAJmsI8+XAvv3agHP+zbgwZ/MK8qQFCXMR4JBxwgdhWuLrLvvhxz/+scBBvsPYA+7xOptzVn/jI8w72oJmLGs3oDDnRGkAW6SkpGrTgPUTX0OrMsCfAmv5dvp0gc2ePblPNxo/dlIzLuWa+ewkMlhrsQdSFStWrLTc3AK79tqrtS4yFrDjaRf24V6PXx88dNZGjkgSMMz8oqo8c6CktERrwuuvv677fFpqmpWWeqArdsIWgKKAzTA9kXpgM/FMbomNGjVU9wmXKu82QWkr7fYkBZDvMJs+fao2L9nUwI6paBoHBYr9u3v3Hq1NifGJNnHiJBWP4rknNSVFYGRnV7sFBvpbSTFyA5kqeEh1+GuWXm1bNm8SKA2IzdoL+x75jlmzZtuOT3bakaM5dtmSi7UZc/DgIUvPyNRa6Nk12GN/A4Q2NYr9T2DM5mJ6+igBpdyfT508bqdOZlta2hCxzd9+d52dP4f1s8FycnLtuuu+KIkM7A+zlPR5bPD9739foCj3FP8ATz7Jky7wnkl6uv3+icXpngNdWjtr/7mbuXzuilHC/kaeSUW9/AMsODRcTNHs3HyBooXFZV7q/L9givpA0c9dSOPrkM8CPgv8Ny3gA0X/m4bzfc1nAZ8FPh8WuPnmu/5l9XkHisJIcqDo+LGjFRzCKmhrb+tjin660BIPvV0dpEo3CzCF8eBAUQJ6ArvAkJB/MuSnQdH2tjYFB5znu9/97n8BRakMS9EDwAZABlgYXLe+oVHFZihkATgDCwp2CvqnpLNNmzZBDKRjh4/Y7l07xQKrqKi14GC/PjCSYBJ2EoALVZp5UCeoWbV6s8XFhokxkZo61PLycxS4AggBzhEYuWMJ+AmAHdBFoOYAIgJWNLwGJHop4QAxBIMEE7TH6Z5hIAIYgDIXfAFyARRdeMH51i8qSqAbnxHcuO9ha853LkOVdjngkzbV1NZYeBiAV7ja5YGyaI96qfTSPO3qVvDU3eWl2XMsATCf1zc2SB+M62i8u7oU3HFurgPACWDrKv7CVsI+BN7oy1VWlIuJwvEEdB4zNUD2cFqWBC6ehmJ1Xzo+ACzHAaw1NqGhmmR5ebmqfAuIAmsmK2u0FRYWk1tnK1euFig4eFCyNTW1WERElILZ48ePWkCAnwCImbNmWG1ttdI5CQopDAFz1OlF0l+lvdYDYtaqn2i+NTc1K9gnfdKrrOunfgNS8r7Tw8Q+jjnK7zDFqA7vJAc4H991aeb03+nSEtwTyHN+vqt0xN7K5Wjr8d6B/Yd6ma7lNmBgkpWWlVtDI4Vr/ARaIDGxYtUq+Ul1db3Nm3u+LVl0iXV3egWdeOE7/9D99ZeN8AnOT8CLfzE2jBOsvfLyUgsI9Ne4uwJBgBCAFrSRl1hIpJX3jq0DTWFUAgg68MOB9firk48AzHDHcw3ayQ8BOCwkUlHdxgHXoe34ibMRn+FvgDsuoOb8nBMgpLqmpo9hTb+wMxsfHO+0XgH5YeCxGQMITb88NmykwELS1D293QECaAFqCMZJR6ePgNCAKmfOnhWrlNRn1pScnDwLDQsVgxnABe1CQCkBq0FBAuxYa8U+bYB5Fqc1C4AQrVy0I2FAAjCwrjCXxKxtb7esrExvUyEqymNaHj5ky264QbqKpPbSR9LD04YP08YP7O5p06bb888/L53Jd959X6zGgMAgyU8gEwDrvqqqWqAf83/rls2WPGiQFeXnS/PwgQe+ZUuWLLLTZ07asWNHVJAFG9M3QFhYskuXXmNPPfVzjQ9akEHBQZabl6uib++8856FAmw0t0qP8Dvf+a7AOvwGn4LRCjCKvMX+A/ts0OAhdjanUAA0+qWwz26/7VY7dvSIbdiw2SIjAm3I4EGWnj5SBZeopH39ddcKFEU3kXFrammzmbNnS+f1oYcetp27dksTlAI4zMsHv/1tKyzIl4Y297yjhw9aU2OD2qEU/tZWGzpsmMA/mJEw8Rqbmm3ylGn27LPP6bzooYrVXVZuW7fvtfi4KN1HgoID7eSpkzZu7BhLGZYsfeuRw1PN36/H1q9bK/uNADhjgyg7W/eH4SNGCbiFYe20hpkXJ0+csLNnznra0O0dNmb0aDH3uIdx/9u0YaM2XvBpjsc3WEt2791tX/nKfWJ/chy+R9sA1WEa43fMN3wEIPsHP/iB1lfH/n/3/XfFUu/u7tG8Y66hX8l9w2m/jhs7ToAz88VlQACKSnojBEC1n9oDS5N5jW9wf2D94/rcO/Br+kabeXHvA8wDvH/sscd1beb/5Zdfrs0T+uPuP2xiMD4cgxwMazsbrIB+jOMLL76gAkUwtwEWa6pb7b777tCmAGxb5iqbGmxSsB6y2cZmyMcbtvdq+sbr2tiOdZ/5xsYD6wY2dDIwyBCw1nlzYazNPu88pc8cP3HS3nt/tfoVHRmizTuY/FSeb21pkWxDUHCA1lp8pbu7U5kMbEpdeMEcPb9wrwPwlMxIbJykKebMucD27ttveXmF9uUvf8lOnT5j27Ztt8QBA3qLQbZoXVbxwcBAzREyI9CGh+U9bdpUFeNbvHiR7d71ieY7G7/Tp0+z1atX25zzz7cPPlwhv2dDkYJtnrROnq7HCzujQSo2p3nZMp4NvWeJTkRABcP+4+WYoOfK/rjUeo5y90iYopHhEbovwhQNCYuw5rYOFV4DFC0qKTf/gKB/CYo68PUPT//Ghwd8PkIaXy98FvBZ4L9pAd8i+N80nO9rPgv4LPD5sMBnAUVhcxCoAYqmpQ5VoB4ZTrXmfubn7/dfqs+zN49IP8ENDM9zmaI8wIo14O8nUDSslzXmmIxEHO5BFYaJV6DJ3zrbO+x73/ve/wdT9LcqIgPrAxYHwRjBKuljFBaI6S1UQhBHkE/OHmwnggeK6jQ3NFpIsJfeTkDzwguvWWysp+3JCyCItD4CLFeoxRW1ARCeMnWSmBQE715V3YE61hVvcaCQS8HlOgRXBLSkv5eWFIv1wd8EevzQf4I/x5IAwHFAIQADx3A8QWSI0t57FIwS9NJuAhPYX06n0jE5OQ/n9YDOLgVCDY11HljkF6C/+RwGIt330uJDVTyEvwMDAhXU8LkrJlVSVipAkpcrEEXbAJVoM21yul0c467h+obOLMGxY7diQz6jHU6blGDWgXOOKQpARLAbl+BVQSZIhCkKWErwCWhMO838BbgglXDs2An7ZMduGzo0xfpFRdu+fQctIhJGzEibM2e2jRk72k6dOiFGjsdq6RAbmmvCHKIv2CMuNt78/T2t1tCQYDtz+kxfBWdXOR5mHymNHEP7XNVhxgfwjbEIjwi3qH79BJ7isy7F3IGh2A1bejp1nu4sQA3n5G+K9gC8bd++w2Jj4sTeArD29CfPqop2Xn6+WGqAfWge7ty9S4VQGKufPP6odXY0W3NTQx9geS6A6UBNV/nXFdeiHbQJTUpY0rDyAE4I+AHwKMbC5/QLf3VjK0aPWEihvSBpm8YBPVCAbb7j+oyfeEzmGIEc9Ik+x8XGWXZOtmzK39iY45inHIttnW/iP6QWA/Yw51xaLr7B7wDtgNK0D5tzHljNADSk2wMoMZedLip6g88++6yYZrSVzQMADFJtGXfsDCgKYFVR6VVqpwgLoPW1137R3nr7bRUOOpudI2AJ/6UCO2PG+egzmyhu44A2MsfZ7JGEQkWV1l6ngwh43y8qUrZMShpouTk5kjMoLirSWtSvX5TWTQrsUFyIoj2AQ/g1fduzZ7ctu/E6+RT9ZCMEsBSm2dp1Wy0pKcGKiitszBivejoFhdgcAYzU/KyrtQjWsaoqCw0LtltvvUXzqMfwya1a45G/AFiCLcoa8o1vfFPgzQsvvGBfvO46Ky0vFSD1zNN/sKCgEKusrLb6OnRy81XIChCW/v7oRz/UnH7ppRftjjtus9ffeM0umb/Qyivr7J33P7KQoADNhUFJiZaaMsy2bt9t/aMCxXSj0BIbcrDSz5s9UxsZsWLHBtm4iRNt46bNAqbWrl1nzS1tAjJZ22G/MY/LSkpscNIAi+3f34oL86VPSnE9/Kq2oVEbM2h0ko5P+jJM2337D6o9I0aOUnrykiWX2fIVK1WpGy1KXlXVlVbX0GGpw+LtxmU32PatW62zvdXiYvvbwAGw6kvt+LFj8tOp06bpvnXmbLbm9fgJE+30mTPe5k9mltXWcC8pEWMwLDRMvkCb8FX8l0KF+BbanswVxoS1raCoQMx6NnQYe9ZZ5jnyDACL2B5mJ4WKAL1+8Yv8oKreAAAgAElEQVRfaG6wnigzocfTyUZX123oAQAzL9kwkFZvR6eY7Gwa4McAj9iGAkvdXbAogzTHmX9Lly7Vhgr+6aRFWDudDrHbfPM2qGLMzz9QMgLMWeYPvsR9D4YxbeR+fOJkgWVlDlO7uc6BQ2fsoe/er7nC3Fi7bq2ux3VZQ8tKy6TNzMYX93GkAwDuaDvXhwH78suv2PoNG6QJm5Kaou+yHgFEs9mHfZGHefPtFRYRxqam97wIpjty5AhtcMAYbmlvt5zcPD2b8L3uzm6l1rN2MGfLSks1z9h0qKtrtAnjM5WWXl7OJlmzLVwwz86eOdNbSLFdAOW48ROkazt37sV2/MQpabnef//XVBhq48ZN8j/mopdxEKq5j+3IOqHwIR+SyQNozHvLlt1g69d9bNu2bvGkGkaNtJUrV9rkKVNs7bqNup+gM4p/cJ7c3BwB7YwnG9mAosgs8ZzC8x/3PkBR1i0HinJfPJcd6oBR1mUHhJ77xK3jrUfyTNpoNz8LCgn7J1C0oKjUIiL7+UDRz0eo4uuFzwI+C/w/toAPFP1/bGDf6X0W8Fngf7YFbrrpzn/JFEVTlPR5QNHOtpY+UNQxRQODAvtAUcBLPcyeA4qi+YQ+FWxPpynqsUU8pmhQb9GfPibAuen0iOMDVvj7iykKKAowReo8jBACFZgIsLAeeOABARIEgARfR44eFaMGTTcYebCMODWpn7wAbwgaSf0klZLAgACeh32CNsAIgkKCKgAAgkOCRTT9lD5NumliguXkZYuh+NWvflVBGGl7sKP4HXCOB3a+79Kn+R7BJC+C0g6Ytn4mBo07xlXnJhgE6IGdyAuQh+CLoBYQhvTVQD9/gasEG46Rwv8ATy7dGZsRsBGMOP1Vfocp5lVr9ypnAxIAbEWEE7R7DBKKecACwnbR/aJlX0BSPgeE7Nef97xCSa6QEtdzjEmuhw34n3ZhRwJvrg+oAKgDKOoYph571gNF8Qls6XTZHOiKj3maqrUWEhYi7TOKeWE3gmcxYGtqBOCMGpVhp06elnYaeqLZZwlAmyymf5wnF9AEi4+AeZRFRoVbcTHMxDCLiaVqOmzZQJ2XwJJ+Y4uY/rEWEODZCtYZgAQ+AaOJwJYxY3z4nDFzKZWMvdPmpH3dPd02aPBgj33a0NBX6IjrEfTTX16ApQ5EdkWyPNAr2tLTM+3jNWsFagDaUeEZkG/bju1i+cEa4roUCuFFEaCOTk+jE525EWnJ1trqpfg7ti7txvZcyzF7+Jx+OMYvY0BQbn5d8l/aiM8zVrD6lM7em8rqAe1edWonC8H/Yh53mTUJkPNSwvlxmrU52TlWWlaqc1NcCQDCpe7jJzAmATNglaUMS5E+IPPD+QzpvuiG0geYWVSGdn6JfQHuKZJDP7Gn2zzgnIBhtJc1gGtxPCnvpBTTHlhg+AIp02hRAmTCxiXNHpZ6Ta3HZKO4yYmTeTZj+kQVuQJ4RDLAaQ73i+6vNHzWJ2zGnOBFH3Jy823UyOECWBgT+gFDlDEg/RVAp7ysVPMJdtrBA/s1rrBCYQQeO3rMZkyfJptlZqTb6lWrtOaQIotPkH77u9//2n73u9+JpYqPA9SuXrNFEEZm5giBtqwNgJnfe+gh9RdQF9ALhvtBdEZ7eqywqNDuuedOu/LKKywwyN+OHDlkq1at1LrMHPjoo48Ehi5atFiVyJ966ilLz8iw+ESP/bp3z37buxewrNtysvOspgY5B39lAMCehbWWlZVhTz75hC1cuMC6ezqtrLzSzr9wvv34sSekrQrrj/UEm1Chu6qyygYlob8cpsruFI254/ZbraW52chAYK4UlpSY+flbU3OzvfXWO3Y2t9KSk2M1/lRo37BhvaWlpKgoWT2M44GJ1i8qQox0QNqBg4dIAoM+wDwlPR7Jgc6uHo0rqf2AraS6oy8LU5ECb8x5Csw1NbMZ0GMXXzTVJk2YoOr2pCrHxcbY2LGjxd5j7gO0olN54003CxRFA7WqukrnaW9rt107d+peCduXDa41qz3modPC5j4MeIV/wNLEf5m/5ZVlYv4xd1mTuL998MEHAs8pTsQ9lfdhBqJ5y5xmfnrp8UOs27oFzALs44f4JSAl7FFkI1hjhw0dJq1Y7MNc8xigTVp3g4P8e1mP9TrvvffeK1ATX2e+cjxAJOuPY7CzlnhFBClyVKn+sBZwv6R/06dP10YCbWReMs+ZQ4DLtJniSzAeKe4UHR1lHy3/qLdA0H6to6xL5eVNdtVVl+p4b83wVyEjJDQYB8B6WObvvf++ioxx3+F+zzMFzw5olOK3To6gpKTcOjvNxo1Lt/vvv192ZR5RqOvgocPyRQBkQFHAWFjVAwcMsINolRYVWv+YfpaZmW4V5WU2axaM8kIxRc+fM0vPW/gVGy7IFKA7+7cXXrDzzjvfjh2HtX3KbrjhOjt85KgdOHDYYmJjegsyeoAj/eOeBSMVn2Ajmg1vNo3Pnjkt0Hz7ti1WU12ldZTNGNZBmN47d+21ysoqu/322wSKMkYnT56wr3/9a7IJz2dTp07xGMKBnnwSaynPDNJaR5SXHpyjJX8uU5TvOWaoA0117+gt3BkS5EmvwBQ1/0CBok5TNDu3wMLCI33p8/+zQxBf63wW8Fngf4gFfKDo/5CB8DXDZwGfBf7/scC/A0UDYYL2FloCFD23+vy5hZZgBQFe9j7iignAwys7+YBu5xZa8liKARL+7+n9zv8JFOV7nLe7s6svff5cUPTRRx8Vq4MAjoqosOYABAAjqNZLwEvFak8zMESprR6zEA3ABGtrbrH4uDgFTgSCMMoo4kKqIMEgIAEVcWG9UOXZpTFTqR6mX1hEiG3bsU0BEQGTtMsOHhRwQZDmKsIDFgFacV6CXII0ADeKfxCE8cAPeAH4QeBJ0AfQ6dLfaQuAD4EnwR3BIkFKUmKiVVdV6bsEk65QjWO1EJhwDoAjxzZ0zE3GqLOrTYEQ1yI4gTkSFEjQQoGZTisuLhH4Q+ATrOra/iqaIaaLn1lXD+n0oX3pzpzHsQZdSqFXAMlLt6ddrtiGwOEeikB56Xv0jc+xOUCKS5vmu5yDF/2gr5xbwNaQQQJVKRrDuEpTratLQTVspISEAWIjwkD7aOVWi+8fJkZaTXWdjgUIXbr0KluwYL51dbdLJxZWTlNTg4I7+kg7CeixTVsbbfbT+WhXcFCQ/MfTeD2mgBxAxQX/roI9/aJd9BHASxXTrcdGpadrnjjJBfpIIEh/8RkHmDotUQcuMqaAAfn5hXb82AkF/4wvY/XBivWWMSpZ2nGFRcW2bNmNAr5gmsFqi4uPs7M5RfaVL99uoSH+1thY3yffAODndPtoi5NjwNYwzQDt+B3wgSA3OBiw02OLMTcccI2vcy7HfuU7bgy9sek0rSwd3dbc1CSfdtp89JHxh7nmGNPYARsCPhOYw8iikBbnpF2AF8x72gAwzTzmfdYVvitdxQMH9D725nq8T/V5/AAGGfqj+DXH4o8AfxSRoS0ALAT9AEAUAAMQA+ih2NIzz7xkKSnxYq7h+6TMDx2WKhDdPyBQLDrWnv4xMXbBBRfahx8tl49s27FbmpcwTPF5+tLY2CzNQOYRQC0amrTLabMCuAC88jmbTTCVa+qabOiQgaqqPnbMGNu0caONnzDOdn6y065ZulQgKGm4VJfetm2rGHL4z5133qH0+bVr1+o66GFyLTQIQ8P8xYgD4MVvKP5CpW/WWnwK26HTOSA+3qrKyy23sMwunT/HHn30Eekf7t2729599x2Bovg7Oop///vLApNgrbGJsv/AAVu05FLN6ZkzZtsTT/zUqqvrrCC/SIAXwNlFF85VP7NzzkqvlA2QsvISyQN8tHylXb/sNnvl1deVPk9aPdqcL77wN7voogts397d0lyl+nxWZoZF94tSmjpAU1pqqlidMfHxVlffoE00JALyCuts+PABYgDjI+g2T544UQxOtD5HpqVqMwqZDYCsptY2zSnGBTY5AGhhUYPNvXiG0q+XXHa5mH/MyzFjx2kdgWGojS6/Hiv53+y9B5RlVbXuPyvnnLtS54aO1RE60Q1NzrkFCYKggnJVkoJX71UUQQkqKipJCY1EBSR1N6HppnPOOVdVV3V15Rz/4/ftmkVd7nt/7nvjXR9PzxmjRlWds8/ea80119p7fuub3zxyzO6+69sCthrq6qzm2FHLH5ArXdijRyts4oTxui8BTqOdmV9QqOrh6LH++YU/a525+KKLbe+ePfbhBx/oPgKgtnP7Tm3udXR0i+k7c/pM+czy5St0b+I+A1Ozpa1Zhe7wfzb02NAA/ANMZY6jzYtfAmpfeeWVep/74+NPvWLjxw60sSVjdS/Dr5mvtBU2IvdDAGL8jA0NgERYqqxRXB85m1NPnWOHD+3XmDLPkahgvYClSmEi1kvawNrIPGbd0EZUYqLmGfYvKh6s38yfhx56SBsLfEZbyQ5hveA97o2sxTC0AT5Zp/F/7sHvzn9H/WIThXlO9XmkSW644UaBnACoPFdwPpisyCKwpt562222YeMOy8pOVNo/LFVsyHpCNknQxsZezegma+80m1AyXM8qpNAnJCZZRVWVNm55vuB+GxsdY+PGlchepYcPWxuSI+FhNmr08XbqqaeI7T1lyiRbtWqlNGJrqo8K7CfdHrkCWOvnUChqwQIbNmyElZYdsc1b99sZp50k3VyKIuXmZUvOgXbSPmyKndHc5V5KITKedWbPnmWrV620GTOm24cfvCfGKn7LMYsXL7W8ATnW2cU9udq++tWvyAbcsyicdffdd8mmd9xxh84laZ+EuN4soXCdQ2t7WJCV8umXA6OepdCXSdR7oG++R/TK/KAp2tHVo0JLlVXVtnXHLtu+c89nps+HNEX/78QdoauGLBCywOfPAiFQ9PM3JqEWhSwQssDf0QL/FVDUegAwPqk+P6FkrKUmJym4hu0GcgR45KAoQJeDolERkQJFefJ1pmig9xepokc9YejvwUSEFtr7dAyW2Vt1HlOIKdrZZXf1aorCEuWH7zz88C8UTPFgj3YfD7kEooAaK1autKjoaBWcAdyBnRVo+nUqUG9pblH1UgIPgBDAD9IEg8IfQRV5AiWCNAAvAkZAAwAwHujXb1gvplNhcaEtWrTM5syZKbCGwIg0XAAWArA5c+YooIOdQ4q+p37DEqVQj4DfiCB93cEjMTbF5ozrY5wQTBJ0EmwQsCtISU5RgQQvXgNTh7YR5DhLFZt4UMH5na1IGq2FAch68YKgUFZnB6Bih4AYgnnYogS3BIoApzCwlNKvqrgBw8+LAjng6axQAmo+c+YqbfIiT6TTxURHK83XGYT0w8FgMUl605oJtmg332esXJuurr7eUtNSbPfuXdJFxCcBswBalq9AVy4ACuNiE6ypidTUbGtvpxDHSgHzHe0tdtdd37Gp006wV155WUzRrOwMSRrs2kWl8Q4xXgC4SMeHbdXVGYDEtBV2DSndtIs2oSXHWNMH2gnQR+BJ/51Ny/cAEmrrau24448XEOCyCfST/z2N1ZlS2DHQcw0CS8B3zjNy5Gib99zzGgcKLlG0g8q/VAqHvfbX114XKPDWW/ONOmiFhQEwgY+cfc6ZNmb0cQLFAQ08vZ12O0uV69Me7AnAwG/8F91B7AeoDCDlBcr4nJR50izxYZfL4Dye+o8duBZpxdVV1dbS1CJQEx9g3uBDHOvzmvkGSEK7AT25FqAr+pcl40v6mLnMVzYPuCZACvbhWM7LvAC4Ajh97rnnlBablp5u27dvE5sU+wKswJii6AnAJ+AFKbAAhoAc2JONDsAV5h+pzN/61rfs97//g0A8bAbYQ+GR6TNm2q7dewQsUjkcNvv+/WiIBusQ/WPDBHYmDDE2UrArPkQ7mV/Md9pABWzaR5+8wjZ95FgYkIwv54JZCyOf9Zbq1Kxj555zjtJZ0R4FiMDv0FTElj/60Q9t/oJ3xQhjbj/7zLPSH4RlCZhLAb1Ro8dICxJ23cyZJ9niJR/b5ZdfLpBzYFGxZWdm2Mb161V9Picn2377219LkmPBgnclrwBQhK0Zw3feedee+tNr9oXLzxS49KtHHrGZJ02zltZWmzhhsjRWn3v2zxYXl2AFBUWy144du+z444/TuQAin/rTU7oGfUAveMTxY23Xrj3S5sQ2VIpH4uCcc86y9evWWlnpIfl8YkKcVR+rsnPPOUvMz6LCQtuwcaO1tLXbu/MXaKy0GdUZFEPLy8+Xr4wZNcoS4uMsJjrSaqurtREFuFpUGDBEDxw+LFYiNgFUBUBmI27CxMli75EaDQAF4/W5eS/b4MFFdri0tJf932ONjbV2zz0/skkTJojpS5thA06cUCL2+5ZNm7URceK0qQIVKdaEL55x5lnyE+YbazMbY7NmzVLbV65YKfYoetjcR3ft2q3q9DNmzNT8gMXIBgGgWnZutlKmXfIEhieAP+vMM888o98uPYHfMneZT8wT5mpWTsCqZl6uWLGyD0RcvmyFNhqZL4CKK1cGet9BMcNogWdnn32WLV/2sW3btlX3Y47j/SuuuEJrHefEX3nxP21nXgDMsV5yL6KgFQWc+Ix1A0Yr8wgJj48WLxHICQsacPfhhx9WKjwAL99HHiE8wqy6+pjaSf+Y25s27TKIiBdccIYAXcDdYM7nap3imQDdVOZsa1urNrewG/ONtZn5yHMCRQwjwiO0DvIZIOkXvvAFzQm0faNjY23X3r1WPHCQ/GbZx8t03X+55eu2ePES27hho+Y390cYrbCg8YmBg4pt584dNm4sbPBNKmgGqMqzzYH9B8RQrqRoYXSM1dY1aH6ccvIcpdbv3L3LMjOzrLT0iOXlZSsrBJtrE7a34nx6BjIk8ZKhoHDWGaefaitWLNfmFeNE/1hTKEhWVl5h1dVNdvPNX7avfOUrAj83bdqotQX/hCnKunC0ijUvqU9Kh3sO9yAKq7HJiE/1Z4tqcz0sTMfzPnb1VHqeLXif55bm3gyVsIgoFS5r7+qx2vpGgaJbt+003v90oaW+503kfHqLg/76Vw+F8IC/Y9wRulTIAiELfP4sEFoEP39jEmpRyAIhC/wdLdAfFJVeI9cGveShVEzPADgiPdG6OsQUPXHKJIGigS5oh4oXAXISkLvWkwNtMDxhKlH8g9N6BW7YgQTdpN35A68DgwLmOjv1oM4DcEJ8oPF56623CtwgrZGgh89+/vOfi2FxzjnnCAAhYHS25arVqwWQEaAQBJFWD7AAqAiThMr16NfNnjVLgSAMNFhTgJ8EfV64xdO9CbwIaKhSC9CJHuFf/vqqAqby8norKspQ+iHBKelxBAgE2g540I79+8uVQge4OW3aVKXPEywAEnnA6SnX2IPgFbCGPgHEEPRiGwJDaXN1dQuc8gI8rn3KMZ6q31+P0lOjeQ8Qh6wzXgS/nA+b19bU9WlMBqlrgWZjf6YfAQr2dyagp+7zvuuVEmh7G5Ti1pv25tXNHfSEacq5nbUhLdqODp3b9VWxhfuEXwM2K8eS1tzd06Wqt4Ci6CumZVDgZbt1dHZbVGSMHThwyHbu2GNh4VGWm5tvH37wkbW1AtaG2RevnKtUecYRWwIKIg2AD2BPAnnaFmi0sgEQaL5iP4pSAEB422mba3EyjgTonJdzYQ9e9AtfyhuQZwPyB8g3XQvWU82dcesaevTdizTxm0CWtsEyxv+zc3Jt2PARFhEZLVYZqbUAKM7eJM2QysVDhw62QwcPSFeRCuE9YT125Eh5H2hNGwl88Qf83oNT2gNoAEDigJ1XLQcocMkEL5CCzyNHQd/4rtuF34wt5xdTs7Iq0LOjUFBVlYBAXtiQvgO4cFwgYXBI4B/XYG5hq9wBeQq+/RrYGyAFHWAYb17oi3MzfwDnmP8cg2TCxo0bbNask5TqC9BM/2DTYVtSvTkH44V+KH6LPfFFbPPBhx8KeAIchQkKu4vrL12G/MYQMagKCot0bth7AG+wudB5Zb4XFxWJvQnLF/AGu27evN2SkuJ0Hvoo8HX3bs1/fATwhbarenRrm1jdvh6wTsDehPUM0APLlTW6oCBfqfIBywv2bqsVFhXYJZdcYu8tfF9sV/rJ2nf0KIw+pC4i5AeMH2OGNAA22bP3sJ1zzmlizALEDSwaKKAQHVGu8dJLL0h64u2339S1AdKRFmG9eeGFF+1Pf5pn8fEx9pOf/MRee/01C4/oVnt37txt40sm2UsvvWo7d+y21rYOS0pKUXEYwEBS5v/09FP2u9//zt55921bsWKZtbS0WcWRahs+fIRAUWx28SWX2uOPP25jxo4OivV0ddrpp86x+e++bXm52XbZpRdbXEy0ZWdliqnX1tljf/nra5IvgOk5dMhg+fl5559ns046Se93dXSoSNPuXTvlm7m5OdLs5P5V31gvJivgNeAjmqHnX3Ch5RcUqagN+qRIV1AIZ97zAL7xum/wAmitq2uz66+9yMaXlFh2FpsRbVZeVqZr+Pxjs4d7EX5CxfUFCxdqA+iKK6+Qf8Pgx7+RoWDM8C3uNQD0ZC+wNgH6sbHH8fgBrEfWMe7brCUAXRzHZgO/X331Vc1JfN0lNJg3AKHcK9kgCOZitTYvAEDZDGQMGA/WTM7PfY5UaxiXfh/jfYA5gG38FIDN13yyQNjMoI38DjQq9wvwdvY3axRjy3u0jU0F1mUY1GxmNDW3BIWeho+wDRs32MBBg+zCCy9S0aNvfvObtnHTJs3xO26/zdLSku3gof3ayGGO792zVxsVtJExhRnN34CUrFns25LWP3fuXBVdo98wcu+8807dq2kLzxjcm7Zv26H/8Qnaw5yl6BbziLUG3fMjlZU2Zuw4W716jXxiUPFA9YkNudSUFK2DVUePWlFhvo0ZM1rjftFFF4rxfdaZZ9ibb/7Npp54gjaEWQefe3aeXXPtl7TGbNm6VaA8tkHTeOWqVWpLbFycxhhmeVxMnKQgWCPKy2Fos4HabZMmTbCkZBi5R+2yyy6VXZGdwP8YU/rOpgBM1H37yu2qqy61b3zjGxqTBQvm2733/kT+ClOUc7Pzy73Vnwckn8Smaw/3017ZJR4ae18OkvqmlmcS/cc0e1MGEe9FRpFd02URUbFWVV1jy5avUvV5C4tQnpMUSAFewwKwledcbbyzAW9mIVD07xh0hC4VskDIAp9LC4RA0c/lsIQaFbJAyAJ/Lwt8FigKFtrT3aEArqudQD7fJk8cb+mpKSqQwBMlwSEPuaoS39WllGhYgALUjKrTLdYJwBkWMD4CBiLFltjxj+wDRT212lONCfY5n6ciA4oCSlBFG2YOD9ho0/Hg/O1vf7sv5RYghSAwAAXCFZTxQOzAIowVAnXS/AAD0Gbkc8Awgkse+mF4EsTMmDFDQZmzYQApCA4BPWGQERC98sorfUzTxsYWmzx5gsBTvgdLyll3gGOARfQfMAWtLuxKYEgADMgDaOPV5wGF0DjlmqQE0z7ABcASZ5Q6c9CDBi+G45XMCXg5lnM7COmgJNdxINbT7h1w83R+zsM5nbGJnfifCscwZPibQjnYmUrSAv1a2wSWewDTHwT1sXVmaP+qsg6sunYc56a/AAL4AJ/395Hurh4BUQBFhw4dtLh40vjxwU6rra9T0EkhjuzsXKs4ctTmzXvBOjvDLDd3gCrR19dV26mnzLApk8fLd/AZbOQsRa7tqe4AVviNs1a8+I6i5J5Al40X9nJWLH9zvINWXsTIpRESEhMMTV4iM9eU9fRz/66zfR1M5TdtIhin4NMCWG67dttll19u9Q1NNnrMOPvTM88oJZg+wXLGV9GZjI+NVVElwKELzj9fwer2Hdutta1FoK2CxZ6evuJOnv6OzWkH5yPQ9VTUmOhYMZTwSz6n7QBK/Mb3SaFlUwKAhPexEXOQ8zHuXA9f5nyAIF5sjLnH+/TRixoBmruEAN+DFcrc275zh67BeADOMh9oN+8B3PGbOQA4x/kAGEmdZazpP4wrCoUBenAsL5h9pDlzPPMOAAW5DACgZcuWqT/43IeLFtkFF16odQJpBUD4yVNOsJdffkVA3rHqGhW+Wb5ihV1yyaW6BiBFZVWNJcbHSjqDNRHAGlAZO8Aoo8/OkqINXNP1erE/18M365tarWTUSI0LdqXfAJMjR5Fiv03FWygINHBgsUC2xUsWq+AL2Dx9R+dy3NgSAZ5sEJVV1FpBXnofGEaqcaBdi77gREkw0EbsCfPuvffet9PmnKZiLO+8+5au89BDDwgU3bhxvWzLGNx8883yL8DBBx98yHbvLrMrrrgwKHSTFKuCQiUlE6y2pt42bNhiS5Yss5zcAXbkSKUKpbA2Tp8xzR54+Df25euuVMo3oBCAcEpyuu3auUdSJjBO2RwAdOQHjIUielMmT7SN69cpdf6Siy6wQQOLNAdguZWWH7XfPvp727lzvxUUZNpxI0YI3BsyZLD84fDBQ0qbp4+wldF0xRcAtWCWN7U0SqeVtf3EE6fa66+/YZfP/YJ9uGix5kZmVraWCMDQzVu2imGObMzhsiqLizIbVJhtcy+/tI/5jh/Dwsbf8QnGmjUJG/A/9yefK4wDKeu0B7BTAFpVleYe/kP78SdAS8BO5hftFsM4Gr3l4fItfIlz8DnHejE8gEeATOYaPg8rGjCMF4UNn376GW1cUMCODQauhX+wznFfcbmLlpZuGzVqaO99v1vXZ67yXMBvWMBci+9ce+21muewdJmjgKzYALvQTjY/AEd5DuB6+DVry9GjVVqfaY/S6Y8etanTpwsI5PvIPwBIbtu+3crKy+ydd5bYPT/6joWHd9mxY0d1DBsBsCmREjh2rNEmTxqn92gjfjx4cKDvy9oAYMp9H9CTsed+zvMGzwlB4aIoa2xo0njjNx988KHWw5NPPkVjgJQEoCLsRp6WpOkcGSVgk40S5GDoa2Nzmw3IzpA28NzLL1fBMpjPjHNxcZG98/Zb8lWuiR2O2T4AACAASURBVKYoEgtscpSWldmKlausaGCx1snp02fo2aOi8pjl5eVonaetR0rL9bwGQH3gwD4rKBwgYB6pCrIAWIsBYWHHwkTF9lznvYXvqYjc2vUbZPsbbri+r9DSsmVL7f7779Oa9IMf/EBrDddDbgUfDaRAAm11wMwgSShgin6aLeqgqL/vm3RBen1QiJN7Cedp7+iyyIgYqzpWY0tXrLLSsgrrCYsQ8NqXkUTU3wuK8ryqf3tCoOjfK94IXSdkgZAFPr8WCIGin9+xCbUsZIGQBf4OFvgsUDSshyJL3RYbE6VCS/kDcmzShBLLSEuVliRpu4CisIJ4yHQBfK8uygMnD9mAouzPO6jE50Fad8Ae5cfTolw3kXN5AAfQAvBJkAYgShoageNvfvMbBYs//OEP9RuAACCBAIDUL4pDkC4HGOKsElJ7YaTADILVAejBCyYNAICKlGzdqgCLAJGAEVCMthBE0i6CR87Db2fQEcR5lXiADW8/oCZ/E4TAdiMll1RBNN0AqTo6Aq20oABFg4I7AksCUVInASdyc3Jl64C1RupxeF+b+N/BY8ATwAKOlWZjd1cfqOhMTa/w7YxGAgxnBXF+L9pEG7zqN9dwoMY1O12v0QFTT/fHls7+dVansyv57SxQjuE7gRZmt9pJsO4AIedxQJf+OkDL57Szva1DmqeACPPnv2uDBg/s1QBtt0OHD1thcbGqSg8ZMkxs0See+KO1tHZYRHiU1dc3WkS42bQTx9u4saPkS/gHPgQA4SA6vgT4QPv4cUaij1UA9lO1N6a3CFUAQntFc9fB8wrptBufoy/NLc0ap+SUpD4NWfrplegJlLk2PskPoAV+Qn8FTmZm2xOPP6G01cFDhtj6DZssPiFJ7KPomFgF85yPgL/qaKUlxsdb6eGjdsrJU+zrN98sluS+/fvEFsbnvABYelq6qm+7Hh7nYC5gG3wYVhkgRlcn6fzxspuA8o4OjSe+BFDAWJO6ynmYt/g+gAB94jiAMs6LvbEn4CogA37PvAJggY3mmwqe1o8tYGoT7G8D1G1tlc04DsAY2zNnODfnBRziWvyG5c1ngCoE62hGUqAH6QHY5rDg0OcLConVqE2AAchqzJv3vL4HwAoouHPXLhs1erRAFBhU69dvECD24IOPWHo6VY9h4kVbfUODpadT2KtTlaFha2HTPXv3W35upo0eOUosM8aLdYcXbWRdYbzpGzbCH+g3AA3rG6+0lDS1J2BS41OtNm4c69cW+Umw+RSmFPRly5dq3mB7iqWgXXjPj35s3/rWt23hwqC40pTJY+VbpFjzm/WU8WTOBYW02q2j26xwAAWSJtmWTVusuKjQtmzdJA3Ce+/9sbW0NtmmTRvs5Zdf0vdZtxlXwBOqdr/22us65y23fMMmThqn40aNGi1ZipaWdnv22T/brbfdYTfddIsqe7PBAhC4Y+dOgSkXXnxhIAWwb5+NGD7S5j33ZzGukWM5UlFpJ82aJf1T2N4APldeMdf27dmtbAdAUVLpe1TkqNU6usJs4Xsf2Nq1a6y0vNbSkiMF/CApIACs/IjlD8gTo58NK8Ydn4aJKUC9IE9twcfvvPM7KroFW/Wvr70hkDwlNc2mTZuujbeHf/FLy8jIVPo841ldVWUjhw+0n977Y60JMB2ZH0jDMNYAUqTma/3PzZUvM9asTWy2sVbiB9wj8BPudcwZ2ITMIcafcQM4ZW6SCYEfM3cB8LhHMV+4Du/xGe16+eWXNf/4nDFnHvFCH5YNRsA9Nlsee+xx/Y2OJfeJoHhTi36zbtIHzse16VewGdotXwXExUcBPXk+oA2sQWw2cA76zBri2SPMDeY31+E73DvEjm1q7AWEAwkA7vmkuyOZc9oZZ0hCB/b1oEFFdtFFF6ug1v4D+6287Iiddtqplp6eZNXVVToXGtQAnqxVZaXlVlIyXmsAY87GE/d7+ord2Sxhw5K1DDtfeOGFSokna4ExQSd47Zp1er5hY/X555+3SZMmqxDWokWLZN/0jEzLyMy2VWvWqL/lpYEsB8xrAD9SzJO1iYT2cqd98corpSXK2sGaxbimpiRbdnaW5hMSHUh/IAfC+r92/TrLG5CvwlnMZeYfGwdoH+Nv2vA7Vm0jhg+3hoZ6adgeP3KENhWLigqsqzvY1GNeI0sAwItPsBnHhkhhUbF0ShsaGzSXYZ6zVm3Zstl+8YuHtdbcd9992nTiOYR+OCjKhrq0s2PjJW/jG+DKNFJ2SsAeDZ4RPxEd7f+Zg6IB4EqGRKdFhEeHQNG/Q9wQukTIAiEL/ONZIASK/uONaahHIQuELPC/YIHPAkXDCZV7OvuYooUFeWKKAorCLujs6vxP1eeD7PvgQZb0JkA/wKOe7iDVKfgJKp+SOtVfL4og6JNCQMGxPPADfJD6RtBCOhfpazxg/+53v1PAdffdd/+HFG+CPC/444Ea5yHIcaYYD/kEaqSuAaQAeNIWAjoCO168Tzo9QKbrQh4urbcRw/P6GJQALus27LXEeLNzzz1LQTMP+fzmof7FF1+0Rx99SnphEGlhap177hkCJiiqQYBAW7k2gA9BLiAuASABl1fHJgDz6uPYxdMH6R8BozN8nPFH+13j0xmkXMN1unjPCyAJTI2KUiATFF2inUEBJWcBBuyMgA1M/xSM9FYC5m+CRU//9pRoT/t2gBN7+DUc8CaQ4rz0x9tA8Ox6pLznQLn7igDStg6BTYBdH320yMaOQ/8wXiAg0gnZubmWmJSkStYN9U22fXup5ealmfWEW+mRY5aZmmBfueEagf6AGl7gByDMmbPy5F5NM+zC3w7e0oYc9E07AqkCXrwXaKVFyo6km9Iv3ue89BOwi8/rG+otPCJcmqiMLeOBL/E3/utAvI8r101OSrbEpESdh/4vWbxE4P5FF19sb771jg0dNsIOHDpkI0eNVtBM8Is/paWm2OGDFQaZd84pM+wbX/+6LVy4QGxfpAfEgu3uEUgL6KC52wtU0mfmGD7pep+ScejoEtuQOeXyBoCYjBcbBIA8bCjQf8aaczA22Jp24fMOvNNf+sTxtIX/sQMgIeOLbTgWcAxwFT/AP+ITE8QYAyQCMAIQwNYAW1yL72N3rgko5MWwAFRZv/LzB0h2Yfv2QPsXcIm0YyqkA0iRPo1mIaDHSy+9rH5wXtpBNfm5X/iCjkF3l3Gg8jPAGOAXgBiM0d179ug34DXFr0jPxRYUSSK9m42j1o5ui4tGTiROxdgAZgDhvBq4isO1dlhUOONilpAQq36mUdzpaJXS4Wtra2QjxgCdRhhlgfwCm0sd1tnVoblMHwE+rrjiSjv/vAvsrLPOtcLCfF0bIBDgwwvUAAgxDgA5rLloiwbVtT+yhx++31YuX6l1nWrwgFsUWqo8in5ipf31r3/RHGBMYNahm/jqq3+xBQsW2q5d++3002fb3d/7jq1du9o2bNhkQwYPtZSUdHvwwV/YlV+8xn79699YXUODtbV1W2e32Ve/8iV79dVX7NzzzxVD8JFfPmJz5pxuq1et0ZxAI5YK21TFrq2rE1u2o73biotyLCUp0VJTkmzs6JE2edIEmzF9qpiif3trvr31NoDPUWlrUjSNTIGrr74q0KSNiLQ/Pz/Pli9bqmrlzKWnnnpKm2oAp+2dbVp7mDNoTsIIpBASgPfixWssLT3errnmWvnXsuUrBJJFx8CO67GmhjqL6Om2GdOnaFwAjr2QH/MMv+XFmom/8NvTs/mfsQZcBHgGVAREBDxkfDgf85W5yZziZ+XKlWo/4D/rDMAonwPEMYcCiZnsPrkK1inmJPMNcBMfZJ6TqXHdddfZu+/OFzjKeHpRPOY+gB8bi7QB/+M+AsiOH3EdzoEEDv7KPAfUg83OtVmzuBZgKzI0rJ/4kFekZ01iE8IBVgfa0PFl3cBuzD3A0Jy8PGtrb1f7uU8AUl919dViTB+rqtambk5OuoBVz6yAXc3mRdXRZps8ebStWrXZLr30XKWPT5gw0T788EP1jX6ygeL3Y1i3yCVMnXqiLVq03AYOHGBHyiusra3LcnIy7VBplZ1+6klioa9au8kyUhOkX0smQ2t7u7JOWnp1symwlJiYoOryDfV1mq+wSE87dY7Wtdq6GisqLJIf5uXmSH4nkGYJ682OibCCwkLbvnOnzZo9W0WisIs0udG8lTwRskatFh0RaVMmT1KmBc8hsLzT0lKkK3zg4H7pRdM2fIdnNXSF09MyBL4WDxxob739ju5jt912qzarGW/kEJ544nGd/7vf/a7mKhsbPBP68wLX0hreC4r6pqM/ujooqsyjfi/8MXhu5HdPoDfPM01ktCQ3QqDo/8LDf+jQkAVCFghZoP/6GrJGyAIhC4Qs8M9sgc8CRSUl2ol2Xfh/0hRVoRoV62FHP0yi9UpxJuW+t/o81UEJyNEUhW3zya5/j0AX0tOcwegPu/5A7OCeA3Ok7wEWwEjgh/cBHAm20AglUAG0AEwgSCUI4H+CR5g9BPoAGARYaIhRQISgkAAB1gTASU1NrYqU8D1nMfLbwSyO4yHctR4d/AOgIUAEACA4I+AkwANAAdAhsABsIHilbQSFXCclOVHBDwEnbCDOM//d+Xbo8CGl4HtRIQJW+sf1AaScQehsVAePaafYur3Fmxxgdj3OTx9HUMp5sRV9cWYnf9MWAhs/nwOin06nJ6B08FMMTvRjSafvTZXz9HkHTPuDqhzD8bTTU4Sd4ce4NTU2KcXcQUe3t4DKTsCeANBbuXKF0oaDQjmrVGgob8AA6+jqssqKKisvr7CjR48pcKL6PIDeBeefa9NOnGh1tUGhDfoJKEQ7CDKdqUlQ6sGcyxZwLP1ubGgQmEhbHcSE7Qv4QNDsafXYB7CC9uFzYgb3dBsp9Gi3Mf58zysC8z/HAL45Q9bZwbSN95oam1WMA6YN6fMUHaGoxMrVq+2EE6eK3UPqK4BWUmKC7dqxxzIzkpQ+jIYhTCTa0NzSJJ/Ets7aBYjgf+YEdmBMADHpD8ALjNFEWKlHKjQ3+L4f65IMABp8B4YVfszcxT/YdAD44FrYmz7zPjbDrwFpuCY2QBMRIAD7YR++x3ewLZqlb7/7juYywClaf2xg0Bau4eyjoDL4EfkJAAlzlPUApuigQQMFipLaDvsL31y7dp30h2HcBYBAwNYjtRYwlfNIx7S1VaxEUksBu/g8KTnFli0LNCC7utkoiLGKylorKMgRqzYiMsq2bNtp551zlgr/UCytZOw4rRXYlfNjF2fKAWaxhtDu1vYumzJpvD7nPQCyoUOGaMOGwmCr1m605IRoa22FURctNjoFyDgXACGgqDOaAwmRf7H4uARJkGBrrsXaid0YX9rEeuPzHnAbW/PdAJQIs5ioGIuLjbG4eJjSnfazn91ntXXVFhbWY88/P6+PHc+GFmn6r7zyqsAjrgModsedt9r48SX22B8eV4Ellq7FS5banj2HVYSptq5ehatIRb/2S1+y995baMmpQZGqjz78yCIioiwqMtpS06jmHmbbd+y0uPh4Fdhj04u9uSGDCyT3kpyUILtHR0VYbc0xgaLrNmyxpSs2WVJCuA0fPkyF77DvSSfN1BpQVFBo27ZusXVr18inYDIyf4O5HWVZOZmyMfZCk5KK9oDhy5av1P9oosKoXbduvQ0ZOkwyCzCMARzDrdvOOu1kS0oMdLVhFOIDgH68mPvOEGZ8YCACgnItUvy9mBibfLSVeQ4Qih8z55irgNhs8HFugDvuS8wfxpq5wmcUIAKIZxMPJjVzj4JxMJKZ9/zQ39Vrd1vJ2IGaqxTKgnnIfReAzKVNWCd9znNv4V4LSErxK3zPi+UxXwHu2fTjWQFAlzWCecrcYgxY/+gL6wb+Rrs4nv85T7BxFS07sQZ6ISf85d358y0jK8uysrPVXjQ3ubefedZZ2vhZ/NESGzx4kBUVBeni2I97Hc8Imudrt9uYMcM0hvTxySefEli+c+cu2Ykxok0UFcLWgNmsO9ifjQy+d/DAIT1jcH9jPb322i+JKY3/6D7dg/RQlA0dPlzj0Fhfr3W9+liNZWamqV3tba2yx8DiItu0YaOKFq1bv85KxpUEWulNHZaXlaRnB1jp+BXjBSP9wKGDlpGZJeD50KFSaW03aPMvUudkg/nokQpVr9+7d7flFwywhoY6GzNmlCUkxtmaNatVPIm1jDUOwHjM6LFWWVllCxe+J21SWPAVlfV2++03Cyinn4CizH3GGzkEQNH2DiR4gmwg7OGgaFR07H/SFHXg0zcj+z+f+/Nj8Dso1KjnyIgo3f8ARY9V1yp9vqy80rqZZaH0+X/mECfU95AFQhb4L1ogxBT9LxoqdFjIAiEL/GNa4LNA0UiKKfUWWgrr7rRhQwfZtBOniHkDEIooU8AJDXbtxSaEfdYdpMTHxcTq73YKfLQGBVcCoC6oKOqgaP8UqU+YAAFbDXCGwAZNUQIuAjLYKlyLgJ5ghsDEWQUEWAT2AIkALQ72ObsS4IXgIUjtC0BTPlPhl6oqAQEEZARevAjGuBaAAOcmFY3/SVcEnCA4AdghYAWEcrara5kS8MAuIUgA3ADMIIghqCWlEyYtQZkDrwQ1gGcE4by8X7SDc3hF76TEJFW/JdCg2EZMbKC7yMvBO64XEx1jsXGBJid2xKa0F5DDCzRxDQIylzFwpiTH873+hZYc5OQazkTlurTf0/uxp6fncz0+41jed71MzuvFh/g+/9M3LzzENRkTt4GzeRwgBdjkc0A4bA2AhY0+XvqxCk2MHjPGysqPKDCtrq61zZu32Lr1Gy0mhiJCqfbVG2+wnKxUjYEzmAHyCNqwD/Z3sNPZrfTJAzva1dbaKp8gKKYdvNyfnIUF4EqQD7hH2zmWF/0j7TclNSgY4v3WvOmt+owUAuPqtuyvqQrZ+oU/vyDwJzklxWafPEf9W7R4sY0eM1bXIngXIzMu1hrq6mzE8KGqJgxzOysrU0zR6pqAlYoN8D33Ay9YRlt4X2zFXjYTcwBArampWf1wYBP7u54g84LvoUfJXAO0BFzhWIBPfIz+eH8Ze8Ay3uN417clqGe+4COMA+3BVug7bt2+rXeDI0Hn4/qAFwCozKF33nlHwAovACfsCEAEeEFgDljI5gRACOnDAIxUPYcVxdzGB2B20ieYgACFzlxFNiQ+IaFXizZaafcwsbKyspVOj6YoRWfe/+ADpVBz3rT0DDFROR9VzVtbmq2tJZC/YP1gvcI+2MK1hGGw+yYNnzk7jT7BAF6ybJUNLh4guwHaUSkaGwFGAGwBhuADLa3NAhPXrdtgJ500w37w/X+zm2/+eq/GX5TG0ZmwAEycDx/mN+sX7cBH0E2+66477d57f6YiRlmZGTZ/wTvSCL377u9aWHiPFRQMsCeffEJrKb7NWFG0Bn955plntTkFrjpwUKE98MDP7c/Pvxiw6FatsZGjxlh9Q6NAmMioaIFu0mjsLQjUbUH18wvPv8Duu+9n2hyhaBk6kqQNp6alaf6jc52RnmaHD1dYyZhhkstIToy3AXk52hjYtHmrbdm2K0i7jUC2okmbd/gHxbdgOqP3Omrk8VZZcUR9hzEIKHfTTTepcMzb776lNH0AMZiE8fEJasOTT/1J4FN1Ta2AUvrN2CPF8P6iZRYVEWQN5GfF2YUXnKfx4ryuKYy/s2a4vjLj6pstjDvzhPXb2ZuAhYwZ/zNfnBnInGDtZRyZi8zpgCkcsP3xM9rO3Ag2BWv6mOrMJY7lxXmReABY5TjmBmsocwt8CvCT+7AzQQEGaQ8+wznZDGROs16zHrJ+8FwQrCexep81nHPTF+YC940vfvGLaoMXlsMXuXezRrEGYPvgvhI8n7FG0C7Y2Q1NTZJRYc4D4FIN/mhVlc2YOcM+eP9DXXfq1MmSP3AWP2s5DE9A7BNOOFEbCmeccaY9+uijmo/ItcBKhzmJ3d577wM744xTZVvu6wDTyB+wsbJi+RqbPfskrcHYBi1O2sH/yESggY12yUmzZ2sDK4n7e3S0dDJ5ttImU0K8ZHbmnHKKffjB+9KGhVXLvKqrrbVdO3cIJPfnB36T6l9YVGQ7d+/uzeKJtD17DmljpurYMT0LTJwQAOJR4RHSy62srLD8gjzyA2zKlMmWmZVu69atFbsee3Nf5GFvwvhJkhrZsGGj2t7R2Wll5dV2yy1flqYo47J58yZ76qkn1cZ/+Zd/+U+gaJBNEWxgA1jyDOigugOieqLsLcz4P3rPs43iYmODZ5aIqD6maHVNnS1buVqaoiFQ9B8zbgn1KmSBkAX+z1sgBIr+n7dp6IwhC4Qs8P+QBT4LFCV9vrurXeyans52GzyoyE6YPNHSUgDUopT+2927aw8oKpanAM+gSBLphwQ/BJsAAA6WERDzUMwDcf+HXgIhB6gwI585U/S2225TwIduF0xRB0UJSAgaCcwIFAm6CMYIKghGAFI84CQY4/wE1QG7AmAvAAQI2jh/wCyhYENjX9VfzklQRFtc89NZK/TDq7dzHlJ0uS4gKkEn7xFceBo1oBnvE4QDapDyzfkBarBZcVGx0kFdy82rsNNfTzmPj4vvK1gDsCVbWfA57F3+FmCJHllnV6AZGhmh4JIA14EnrudMFtcm7Q+8OdDnbFIH5zwAJVDnxfkdMHTQ1IFOH0OO8zR+Z6wSIPVPlXPWqZ/f9eNct9IZpQqEu01AKOdivGEO0v+9e/fZxs2bLDcvT8w8WDvl5UeUvlxTWyfAKjEx2c45+0w7bvgga25s6EtXpz+cg0DQAU4CTQei8REfB97nvLwAEBxED4CjRoGfAKGMrb+c5cv58Idjx6osNi6mT7cR2wFkEFB6JWkH6GkXQImnjtL/yopKMX4IghOTUmzS5BPs5w8+KMaip5iraEv1Mduxba+NHTPULr/sErG6lVbd1WkNjfV9xZUAGrwol0D46BgV0KK9AO8trS3ybeYA6fswsDi/F/QCXPCxhZEGeMC8ZL7hH/xgP2yCfbCBVzgHgGROcQxt980Q5iRgjOtsAqB4un17Z4e9+eabAqZhP9EWjsVGMOEAYjkn5wacgWEHqIFfsX5ReRnGLMAyGyswoliT8BFAA9oA0EW1bgBOQEYHCoqKi62mtrY3dThMmqINjU0CRSn2gr4n362rr1f67p59h23QwEIBsLDGR48aaXt277KBRcViqAG20r6qmnrLTEvu014kVbqsjLTjoHgO9gV8IvX/4osutBdeoKp5IH/B5wCOaIgGxY02CkwDWAf8YUz37TtgJSVj7cvX32A//el9Gk/WNoBTQBdsRz9pI2sQ4+WFtvBfbAe4Cmh57OgxGzF8mO3YGYDL99//U4GiFHgCGAHkZRyYK6NHj5EsweOPPyFGYnx8nDU1NdhvH/2NdbR32o4dO23bth02aPAQm3LCVLvjjjsF6gDCoNHI3AUAysnN09qKLu699/7UamvqLC09zZoBknPzNBeQzwBYqqlpsOhIszNPP8UqK8otLSVJjNG01GRpD8YlpNiOnbvFbsM+zAtYk5deeomm7Lxnn7PBgwYKnGLu8ePFxOhvc2tQ0In3kEjAjxqbmu3Q4TJVIKfwEynHsBfpFzqcScnJgYZxa7PFRpp96dqr5Z+MH37AfMCH+aEQIOAs/eaH8YB5iW8y5qx5zCN8m3sn9zQARcYSgI45wf+A6Whrk/5NkSQ2APB1rkUhIOYIPsVGBusOc4TPmD+0jbnHd1mHAY3ZHIB5+dprb1hRUaE2Ilib8Rte+B5rAf1xHVTax3F+jyWDJMgoiOxlSW+znJxgM4Q20U/ahayFS5b4vYRjuI8hEcF7yFcwT/qDoh8sWiRmJLZmPsKkZC5OnDTRGuoblV1w5ZWXW2lpIEWAbx8+VCrgctOWgzZr5niB2LQZqQDsABjtmxfMGYpEMae4LhuizBNebJBkZmSpECAbk0HxrFgVe3rttdfUJtaK40eNsgH5+fbSSy8JDOVeja8FWtpRNm7sGK1t6Nru3bNHFej9Xsz6vXzpMhs9epT8At9k7dm4cZPl5OUKEE5ITNI44pe0t/JolVjVrLulh0stMy3dapE/ieTZoT0ARDMzLCU1SQxosnNgzG/ZslXAfv6AAklBlJaWq2AYz371DXX2la/caFdccYX6ju7pQw89qOepn/zkJ9qU4T7DRjjrKWPHmAuY71Id+OD5pV9qvP/tzxKfBkYdFI3qzW6RDEFbhwotAYouX7VGTNGuHhi5oUJL/w+FJKGmhiwQssD/JQuEQNH/S4YPXTZkgZAFPh8W+CxQtKers6/QEtXnXVM0Mz1Nmnz9QVEeUAW+AcR1BVVB21tJme8WKApTlFfAEAsAPNg0PPC6oL6nbzswSvDA54AyFOxwUBS2KN+hajKAzA033CDWCscRMFOlFeYGx5AqSGABEANQQxsBVgj6AUkJ9PibwMiZlpyT9nF92uvgAMEeoIGDnQAOBFNiZMbEKMWR9jorjetwDQInMTqjoxWkEDyJXdMCyNWuAhEAaTBsCCYIUB1Ioi28aA92IbihrV7R2993tibHOLBJ3wgeaRNgRhAgNvbJCjgQ6ufw73E9TxGXfqQCmUDbsz+r1AsxeQEi/x5t4Jpcn+8BimB3B0X5DFs4Cxabeqo+bVB/Ozpt8JDBsi92pt3dXd0WHRPdpzFKn1JTUlV1lwrABLRoym3YtFEFwJqa0QEN+vLmm29ZRWXAMgKouPXb37TW5noB/q7Xiq1oB78D0PKYxs4ZzgCU+AJARHgYrNygj7QR/4JB5YGxA/LYAv+iX4wb44ctCLJJh2xrD9i+/ARzItDV5Zz4gmuU+ri6T3L9B37+gObQrt277cDBw3btl663siNHlEbMOWin5A96uu1oZYNdeP4csUUprkH6MkUyYMmlZ6QLWHGWmevIOoOKdgHwci4/prLiqGzLMdjEmb8cw7hgZ9hfjDU2BGwBnAmAkMAn+O1p9PgSrFI+B3xwbjRbFQAAIABJREFUjVqvOs2c4tz8xjbS4e3ptqefflpjgNxEAFSUa24AKjEmgCWAePQB0IY5FjAm16rvgKIAdrTtjTfeEIAydeo0tQEgisItsORIf6X6NnMa2wKKzl+wQPMYwIPjAKPb2zuC6vX5BSp+snjJEvnb++9/oOJLsFDxo5TkJBXAysnK1rWwD+0FgKJ/gEnoP8IMYz3AVvikAJWGBlU9Z8OKyulpaUGRMkBYxo61csKE8fbggw9aTW3ApgOg3Lu/0saMCta83Jw8Md+cyc01aRcbSPgrtmRdY9xh0GJPxhE9zW/eepc9cP89tuSjJRYdFWnxCRS5WWKPPfZ7i4qOsOjoSFu69GMx4Px7FLohzZnNCdK433vvPWtu7rKbbrrWbrzxK/biiy+pwvdfX3tdbEvS7MeVjBf4ypgMGz5CDL5p06drnMaMHmOLPlwkQIw1Af1gAEnYuxQz4r7T1dlh3V1m1117hdXVVltifKz8H7bo6jXrrLzimG3bvtMOHz4UaGR3dKi9p5xysmxxwuQp1tTYIPCaF/OROYxPAqp1W5edf/55kj2g+AxswJdfedUKiwbKJ2CKIqHAxkzxwEHqE5qi+PD+vbstLytNTFHuCfgVvso4Msf8PeYE85ix4HvMLdZb1ih82ouLuWYv4+WZCMyDAChM0f2Qcef+yLqL3zLOAHaMBdcHAASIZS1gvWHzw7Uz2QyAMcj/pNfDwKffgGXMdZeWwW8ANLmGbwJ5H2gb92LaFehm1gsso88BuzlXbbzmmmv69ExJV8ff8X36wrHMfeYEoGQAngaFmBgzNjkB0/cdOCBgEBtR3AzAEK3N+IR4S4hPtMWLP7If3/ND27Fzu+ZWawus/3JJgqxatdbmzDlZ6wSfAQrCFEeuxAtYZWSmy+cBphkvbMbcQ7YCyQ3kRQDDg76S+l8g1jC2pi8VlZUWFROjgkto2qampMhekeER1trWIiZrbjZs7x1WkJ8vsBQ7IxnAnMUO+OXMmTNUOIrrsHnApuywEcOts6vbMjIztVmDv1Lsq6auVmsSbW1saLRRSIuUlVlWdobt2LHdrr/+Ojt4cD9b4ZoTbD7j12zkdHf1SF+ZjcDo6FhJVGzZusXCI8Lsa1/7qjSHGUPS7n/843s0T6g+T6ElZFpc/zXY+AuYol59nvdcpsfvhZ7Z4s+HykLqBU4dFCWI788UBRStqa0XKFp+5Ki0iEOg6Ocj1gi1ImSBkAU+3xYIgaKf7/EJtS5kgZAF/pst8FmgaFREuNLnw6kG0tVhQ4cMtBOnTOpLn4eB5OnzVJ/n1b/QEpqigH6ePu/p2TzYB5qTQZEaHnY9bde7zLEOEPHZHXfcIVATAJTCHQR6jz32mB6uCaKc5eYP0wAMMK8AGXgRNBH0AUYRQBLcEUgQ7HGM9Lx6WX2eqs71CfxImyQF0MEzgi8e+gHqgsrctdbebpaenqBrwLQh4CRYIiChTc5w8+CO4BGgeNmypWo7DBQv8kN7CbB4+Cf4oa+uccr14mLjLDsnW20mOIZhgm6Xp1NiUy+cEVTWDdiszjLhb74TFx+nQJL3Cba5np+Dc3tanoOdHqD4/3zuqfbYl75iF+zn4DG/+wO2XsAJWzrDtH+qvYNrfhw2dp1Srkvg2D89v6a6ViwotPsApGDcwsbq7O4WG4f/MzOzFOC/8OKLYjued965du7ZZ1tbC2nMAWBLkA3gxDhwftrH/24DL7TkQD3XSklOFSuIlEjGmr7yCpg+0QIvHPDFBvge4D3BNnYvKysVU9Ttw7H4pNh9vRp8zoo6RmGwzqCQE2MHGLF1y1aBQuvWrxdTlPT5iCj01bARKYimFM61a1ZbfGysNTbU2SUXX2hsYDBdOV9MbAAyM98cpGacXdKCdmIb+sL7+CHgTEszerM9Gg/GB78GkPTUXgd1eA9gg3ZzDPOAc+OXzEHew8b4pEs60Hf+xp9ok7P0nCmMTbARqdSAODDaKM5CsQ/OCWuLOc01SKFnjtMO5j3fveqqq1RxfOhQ0nS7VISFokJUasZX0BQFCKWdgACAgqTRwnzl3PRlxHHH2cpVqwQawkJbtOgjO37kKDt2rFoprGgGoiNKyiqpuwAL6E3CrpW9Ozska5CVkam2sXnC+oYsB/YA7Pn6179uP/7xj/s0e1mffAxSU5MtNzdTrCtshd9SVOVI+RExPunP395kXkzQOgjAiz24NiDVSTNn2dy5V1lJyWjZmE0YmIKwC3nRf95nnaI9sBOd7YeNTzlljjU1NFl5WamVjB9rixZ9aL/4xUOWkZmmQi0wze69914BXfjPL3/5K9kDRigsRvxk2bJVNm7c8fbww7/QxhB+tHHTZvtw0Ud2wQUX2tJlywX0AkpNmDjZ1qxZa+kZGdr8YKNt8KBAsuS119+wqdNOtD1798neMbGxVlxcpEI1+/eX2sxpEyw7K8OOGz7USg8ftOamBjv/gossLCLGnn3ueYFSmzZtt2FDi3qLB80XCDlz+gwrLMiXJi//u2YxYw6gXllVIW1a7AZo9q//+n17bt7z9ucXXpLecVe3ac7DOETnEVAULUZAqcz0VHvqsUe1KcMLMItxw16MPcAxPg7ohg4uvsf7gJuuqcm9gPcZIzStGaNXX31Vax2bRLQXpilgPtkUbAhwX3r22Wf7WI98j80CfN/vWwCXTz75pFizXBsmPv+jX8rmA/OBFHHSo2FWcw0AcK550UUXaSzpj+v5cu9kjrLO1tW1Wmws7M5EzcuLLrpQxz766B/tnnvuVtthsbKGsqkCa5QXfeQehS85gIqEAWsp0gy+dgKgAzzHJSTYO+++KyAXoHPv3nLLG5BuBYUFtnfPPoGyGempWgMYPzbTWFOxRUsLFdgH6D3mnNZ8C9e9BOAxyArosZraY1oLaX+w4clGVqzV17daWipp/83qB2NWWXlUfgAYreJ0kZE2BOZsdbV8mGJeXOfggTIbOXKo1rzq3gKMrBPDhw3ThgUbaYDknHfbjoN28QWn6p6dlBiwZWtqa+ziSy615//8gg0ZOlRsT/SDy8urLDY+Ss8SjCna5VNPOEGF0vbv36vMFQDMsHA2urI0PszfH/7wR1aQXyh26Omnn2FPP/2M1VTXCWCl6BOyFt///t3SSWdtpfo81eh5Brj99ttt5MjjlfkCEOpZFqxZynqJwY7Bc6Ony3vRJX67VIhnEPnzRwCchkm+BpvBEm3v6LLoqDgxRddt3Gw7du6xqJg46Wz3SMO1x3rCAEmD3JqgHmiPCt399te/COEB/82xRuj0IQuELPD5tkBoEfx8j0+odSELhCzw32yBzwJFoyMjrL2tWXpspM+jKTr1hMlKnycgIT1bD5hhgKG9aVAoFXp1ebDUrk4xcDo72hVkBw+2QVo8oIprRP6PQFEefjnuE1D0oN1445cVKPJwz0M7D848+Ct1vKNDDKsgaFsr1gZAIw/VASslSPXmgZ3gk4CGIItgElDL2+eMRq+UDUAG2AdLBHCBQBdwx8E6zun6iBxLsMpv/3GWIO3j2lwHG61ZvVrBB4EgQZVreLrWprNE+zM4HbxyNi2/CQwIklwvlODRma+cA4DVU9Odleup2NjEtSKdoUgbOa8D05zL9Uxd+9ILWTlDhu+6vqQzCvnfU+Q5H2NE3xTItLb2pVPzXWzoqdtuz/4gL+ekndjIK5EDhK1ft0Hg3/nnX2CrV69R+jBpgqTRJiQlCVwAxCDge/rZVywjI9a++MUr7bgRw62jtUUMHNoG+A2bjnM7eKwKvdHR+pyxxnfpNzYEFG1rpYBEoJ8KMOVMSA/e8B/ai81ou6eW+/lIVUxOSZItsKPrYjIm2F5p69EBaMl33E4CnJtbBY7DFKV4y4jjRtr2HbsskZT0hsaAqd1O0Z04279vr9XV1NiE8ePsa1+9UXO1tbVFRaxgBfl1HZx2TUJAGXyB9rnmpBf9IgUVNpwzfhlXgnWAA3yLecX1vQI1adTYAkYZbQOIII0XkCDYIAkAX2cU8z+ffRoUZXzcF8IiwgUKzZs3T8ADfu/aicxVgJSFCxcKWKEvfA6wAEB05Ei5KjdPmzbVvv3tW1VhnmvB+ISdCJgKmAuwwZpy9tnnCFwEaOIaFHE52FuZm82dRYvX2YjhBTreNSQBS8vKy62oCEDymEBT/AZ7btq4Qb43bMhQgRoASoBXFVU1Fh8Dq7rTBg8e2Fc4DluyXuFH2HnQoGJLT8d3mrV21dZS6TtOxVFcuoIiOoBe9J25QeEyxhPgFWCUfmMLQFnWQ5cbwI+dAY3fAbA+/vifLDU1QWvoV7/6VTHIKLSUnpZqHy9dLKbls88+bR2d6BAHxfYovsL5OQeamwCdaLRSAAg2LfIFa9dutx//+C6BwsgUJCQm2vIVK5Vqv2HTJtkyOirWVq3dZlMmjbHDpeWSIzh44IBlZmSK2Tl/wfuWk5tpYeERApkAnCiks2P7NktMAIRstmknjLGBRQWWmZGmSvSk7q5as8EWfrDCcrJIgQ634qIitZeNPADAt/72pljWM2dM17qP/wLYsf4PGzbU0jJSlX4NyNvW1m4nnTTLPlq8RJsTbFYAgjMm+AdgL4A5OozYNyoizO749i22fduWvg1BT5H3QkOsH8yNAHiP0hrBpgk+wDxinFkjvCI78gnMGwBc5j1jjR4s7wHc4d+8z1xmHgFWcgw+zQ+fAwryuc8V5jWfAdhzbTYb+A7+zDxkDRDTsrcoXyA5ES/wFUCRTQvaz3yk3bSNeyfrT7DeR8oezDEATnybNYbv0OYvf/nLdvbZZ6vvnI97Je3gvIxTkHkS0ScDw/xq7+iw9s5O/eZaS5Z8LM1amKLjSsbZ/n0HAvuFm5144gna9CwoCNrLsX7vHDp0mFimyUnJWvM5B+sMaz5Me4qKjRs3VmAkGw74cLBmJllGeqa9+eZ7NnhwoJHKd/F5xoIftG+TU1MFkvM8VFkRFK1rbmrUxhmg7XsLFkpeZ/SoUTZ71kla55i7XIPNjtf++hfd19i4wV5c/9lnn7MvXXe9WOywUbk3Yk/8MC4hYJRv2LTLTpoxyY6UltnRygrNVyQ35px6iiRd0JtmzAFrOd+xqppAEiAzS+BoS3Ob9KijY6Osrr7WfvCD7/eN0ZIli+2O79xj+XmJ2tQZOLBYz2qZWRl9G7s8O2rzMDpW8KQ/yzj46SCpg6LOJPWNuoA1GjxzMi6AohYWYbExCVZRWWVr1m+03Xv2W1hEVAgU/W+OIUKnD1kgZIF/DAuEQNF/jHEM9SJkgZAF/jct8FmgaExU5H8ARWGKTp96gqr5arcfrahekNNBUYJI2FdKh+oOANKe3hReZwF4dXpAAwdFCcIBzfzlrFIHRe+8806BlzfeeKMYLIBQf/zjHxUgUXjJtQ45H8AHQRysTf4nCPHUfBhKBGAB6zNIzyfQchYpbSDAAfgg0OBFIAFjrj9zku85mEPbOb+nfvlDPtf27wBc8Dfnoc2Ada0tLaq+zLU5lxf0cTYkwWlQSILiVQF45dXHCZj93J565inr2IxgkODJwU1PkXfgy1mN9M/Tn318HKTlehzn16cPtJ02OePF0/FJdyeYR4PS0775Ptd1wNhBOoJO3qefHiTSDpcvkIZoW7sYJs5edKAnAARbFAQPHzHcnnziKaXdwu6DVdbU1GJLly2zlatWW8n48arWi/4fwdkHi5ZaRkaCNAOnT5tqLY0NlpiQoCDfg3ECdOyoCuK92pYO6NIG7EfbYf3ExgHQ9Vb5MFNf6FN/LTS+633kfdrNuIgNGh0lcAUAwlPnfUz7a7v2Z266j0F7eebpZwTgfbx0qaWkpostetncudbW3iEAD+ARHyouKrTVK1fa2DEE1zPld4ASKakp1tgU6MJ6QTGvHk//XdeW9jPfGHfmGZ/BnAKw8hR72o3/YEfmD3MQzVf8hbagZQiwQXu8Gr0DLi7zgO2xBf31omAODjvj2q9DO2Lj48TWdqao6whjW9qKdAaSFvgzcx7QANAWwAZQY+zYMdLpu/vu7ymAh1UGyDx+/ARV5WbzBV1AwPLZs0/WdQBTlLackaHUeMAeGGUwIIcOGy7Qj+8kJiWLFXqkokIAHym1gGRKpSYtf/cupWa3NpMqG6eUZBh2vAC6ALNYfwDr8SFsR7uxQwDwpll+fpaVl5fKJ0n9TU1Ns6uvvlrAk9hny1dovcFv5z33ih133GCNGe/RD8BYzgtoA7ADeIzPMN68j09wDHbjHMtXbbSi/EyB2cuWLbfszGzLy82x995foE2yl19+0SyMdZDq6Sn2wx/+UG0HyEEb9MorvyhQmD7RNsbrjTcWWEnJcPvlL38pliMFk1avWSP5CxhvaCQWFhTbvOdfkCbjipWrrbh4oK1aucryBwyQr+wivT0sTPMR0BGmIGBSR3ubtTQ3WnxsjE2fdqJ1dbSpsNrhQweUZhsTlyRmWV1drTU299j1116mewtp0dKYPlol0IiiWPgo9mBNA0QGRG3vbBNzD3+AjSjd2V27beu2HQJuGW9AKdYKpDsARWGx0u/x48bYo488bEsWLwqKocXHC3ADmHPwjzWW/jEPmQf9JUyYX1wXdikgLeA/ICd+w/+MMfqV3O8AG9lA4lxsGgF4wRrl/KTTwwRlfrNxAYAG4Ehb8FPsAOhLG5nD3AMA74cNGy5gnRRxmKWnnXaa7mMwTplrbEjivxwPaMu6hRwEdmQOYnP6xG8kIpjPSDOwBqBjyWcwklkH+B5tpS+sHy5FwxgH99pAkzKQFomR3mVre7s2bOkv0ims06TVZ2VnWVZmto6HNTxp0kQVQQs0nNsECnMOxgOA/KNFizXHGUP6Qho8zw5sqpB2TiEkbLhp0y6bMmWsrV+/UaBiTHSs7dh92KZOGac+wG4mtZ9x49wTJk60XXt2S/sa+6SnpWkOwYBuaOjVam6kunuDJcSaXXP1Vfb6669J0zXwvwgxnlkrsA3rLrJCzz//Z8l4sClIobLaujrbtHGTjR4zWrq89GX+/Pna6GhvabFDBw/oWQ5t0rHjRktWxLNTYPI+9dQfLSc7T3IJw4cfZ08+8UexoOO4B0SY2KI/+ck9AkXxkfnz37V//9FDdvyIAfaFL3xBmqL4UPHAIv1m7QLQ1AZfVExvRkPwfMPLU+RdYqc/c9RB0eA4U8YDcwCWaExsvJiiBw+V2up1G+zgoTLrCYsIgaL/m7FB6GshC4Qs8M9lgRAo+s813qHehiwQssCnLPBZoCjp812dQSBJ+jyFlvozRdGKItAgQKTQkgIUVZ4PNEVJTRJrVLm8QRGl4CE3SNUl+HAWnIOi/lD86fR5QFGCfUBRAjCCPqrCEkASNPGZs025BsECPwRQBPgEEjxA8z2CWwLMIPgIAE/e81R+Zy0SBPF9T6N20I7Pec+1Rx3c88DM2ThKEesFVDmGwJOAmB8CP1LiAC+d1ce1AD14wXLjfQXC4REBExaNvN7ggWMcfKOfHEdF+rr6oFK4sxY5pwcYDugxDrAMCRCDtL96sciOVh0ViOVFgwjelNaMbl90tDQoCYC9WIYDxc728xRyWGe03xmn2Iu2OuPQAUf6Qr8csKVPvIet2lrbrK29rQ8IdokF/MT7zfX+9MdnBAARpCcnU60+TIAoqfMtra3W3tFmjY2ASOlWWUUKo9mEiUPtlq9/w+qprh1mshXBmrNXuT62op3Sye1lsroOZiAV0GKxcQligTkQSvtdL9PZsB7I+TjwXfcBqlqLSd3Z2cd+DQDXlj4wnP+dKeMAsWQHIqNtzeo1Ss1ua28Xg450xFknn6yg2CUfABnHjhlt7y9caDnZmWKL5mRnCzSi+BaamrB+JFcQHiEfIz2fz/y364ACfONf+H1zU4uABsY6YD4HBcwcZPf5R/sBPQDc8Ak2K/B5/Alb+DzC7wmaASd8I4Drup87QO3yBcz10vIygQGAbABBbJrgk7QJIIhxo1+0F19Rgaj2dps1a5Y1NTVq3YIt+sILL6pQyPe+9z0788yz7OKLL7HvfOc7AvOoFg9jDb1IQBpvOxINAHgB6BgZ6A7m5ul4WFm5eQPErNq4aZNAVrT9+BzwDFB4+bLlFhUZZgUD8m3vgcN2+pzZSkN2MJL2AsoAVgKk0F/YrAC3gEonnDjJ8nIzbe3aVfId0nPz8gYIzMIfzzvvfAGPMBtp4/qNu23O7KmyEeeDjYYdnnjiCV0Hdj1FbQCAWSuxPd/jNzZGouQPf/iDNqAA28aOHWcdbR1WX1dr40rG2Lx5L9lvf/uQDR8xVJqiADwwPymExXdJt8auAMj0k1R4ivcwTh9++IH94Q+/19xB4gIGbnVNtV19zbW2ePESq62pt/IjldZAun5FrWRcDh+kgM0AjWdObo4AsLXrNlpEZLgNHDRIYMyG9eusrq7ZRgwtsMmTJlhEWI+Vlx22Y1WVdrSq2k4/81zbsHGzABY0FZkXp556qoBygOC1q9cINBoyeJBS1xl/mIv4LlqP6zeus0suuVigJczZ66673p559jl7/sV37NRTTrBj1WwCsFnQI/Y6TMHklBQrO1Jts6ZPtG9942sWHxejNR9gDCYwwCJjwDjj6178yu9hzAMYoYwL6zzHwWrFpxhbZ+7DoGUeAeQzfrCemZ+syUgj4EOky+PPnIvNA/qIz9Me2sD7gGj4F2A5az8+w1qJXATzadKkyTo/nwGSMsc5F0Ah6yrjy/2BdrAW0HbahnQIIC7FkgJ90HLda2gT/st6j/9wfwfAo/2+2UYf+QFQdaaoZ4qIeag66iZwFBvA4p0373kB5my0DR0yTDYYefyIPqYsoD395jy7d+/TJtqI4SMEqo4aNVq2DtiSmVrz6+vrrKg4X4WJ6C8vWLSMARt0bFrB3mZOAToz72Gj+ho1ecoU275zh+Xk5gqIRYtdKeMx0boPUfToww8+UJYNz1aXXXqpfJQ5EgC4LVZWerjvPsWcuuWWWwRIL1u+wkaOGm0VvRuYgNywaWGlwmAOnrF6rLWpSecGFB03boxFRkWIKcq8ZwOGsZg/f4F0eXfu3G2DBg2xhQves4KCIqutq7WeMCRq6u1nP7tPIDv2e//99+xHP7rHhgwZZFdeeaUKcWFzgGL8gfsC6y4vqsa75nf/+6TLyXCMbzD7o2vAEg2Yomy2M17ohsbFJ5r1RChbYu2GTVZ1rNYsnEyI/3n6PFbgGfU3jzwcwgNC0VHIAiEL/FNbILQI/lMPf6jzIQuELPBZoChYKMU8Yijh29VhA4sLbPLE8dIU5cEWVqCDos4U7Q+KUjRAlehhgAKg9qbY9zFJLUij58G3P8POH4b14ByOLmmHQAoAAkBRAleCO0BRgMZvfOMbYpEAjBK8EDwRADrjD2DE084JKrgeQAnpd6Sve2owxzhLCtaDVwDvnwrvab4EigQvnurtLEECG/rkacWePkxAAPhIui+BJsEo1Y4JsjiHQOSwMIE3/PB9TzVWWnp8kLqKdiiVwJNTkvsKPgFWMRbYIgCsmvU553OmhXREu7oUfNM3jgUApR+03dPCHRD04klc28fHQUtAFexNEETbCaBgFTkz1MFOzukp4wQvHO+2Acwg4HUA2lOn+dx//BiuS3CdPyBfoNyqVasEtNF2qvxS+IFCEgSeFM1Z9NESaQtSDCItPVWsnrCwIN0vOydTgNAVc+daXk62tQOctrcLqAEoIODnf3zIpQY8dd21L2lPZ2e32GYAHs5CdkDXNTCd4ekMU6X6tbbKDzgmNyfb0tPT5AvYme/zmbOX6Z8DkvitwMLuIJWfwHzJ4iUC4Ug5Jm1w/IRJFhsfL8Yc8hGbt+611ORo6SKSPj982BCbMnmiRUdF2aFDB8UUJRAO+hMUeXLgnPYxfrTFU9hde1YgdyfMZRh5CZpz+ATH8xnj6qxv3uMz7IvmJ/PB9UV5Xz7d3q7vcawzaV2qQABwb9/5HnbyNaO84ojsBcABsMfcYj7h3wBMtJuxxucBhxlfABgAUJYi/IJCOWhawhB8+eWX7ayzzrbJk6fYv/3bv6nQCAxMAB+KpNDevvmOP7e0aJ3BDnv37hMYDbMRICw+AZZzt3wR3cKt2/dYclK81TU0iyVIkSUA+ejIKPUBMAnQDXYWtgOUg/X3yiuvqP/SDu7qstIjR21g4QBLTkmwzo5mqzoW2PBoVYddcN5sfQ9/ZS7QduYJIA2FsQBNvWgZIAZ2BKzCJwHWkAwAhAMEBhABYAHQ8k0mwHzWLoAddBxzsnLEpLz6mi/afff91L73vbts1uyZ1tHBZkaUQK23335bzNINGzba5ZfPtRNPnCqgFqCKQlDnn3++7D579iy76qor7ZFf/9oqjgZ9ouBSfHyiHTpUaqmpmVZX16DCSLzX1tIqUBRQHxmIzKys3uraadoMGTRooC1b+rHWwrSUBPvqV26w1uZGW7tmlQDSuvpG27Bpm0VERltNTbVt3X7AZs+cKNYswJA0cZMpZtVpqSnJspsYwunpaj+gVVZOph08GADxmzdvEaC+eMnHAmmQC+jo7BJ7Fy3VXz3ya/VZgF13t+Xn5Vhxfo4lJyUIxPfNKS+ghB4n84i1mWvjz/yND7s+ND4DIMlc5Xvjxo2TH8E4Zv4wN11TG8CT8eTeybkDAOt9XZcf1nB8GbAREA+WNesS4CjXYOOJey5jj39Mnz5DQOXjjz+h/sMK597BXMNOgKv0k6KHtIPrcj6AcM5TUjJO4Cip4+iRehE6gFKY5ZybNtBGgEmOBVBlbrMOB/IY2b1yLLHqL/MERiNFt6JjY62+VzJj06bNdued35EOMBtABw8E8gJozvIcw4Ya52Uecw5slZc7QDbnu/gE7EhsgXZscF/t0hxkHWHeAtwCUDNGbJJERkSJGcwmBTahwBr3ioaGZjvuuGGSeECXs1XZEu3KWECfFqBvw4b1gVRGY6NY/UgPFRUWamx8o2jEiOG2ZvUqAficl3WNdgLQlow4ctp4AAAgAElEQVSfYEcqKi2/sEC2mzv3Cyr0Nq6kRPdOfBiG62uv/sWyszKtra3VzjzrDFu/fp02MxhHfITCZnGxZEOgM5prTY0U+ApkOti06Ohqt5bWJrv//vvEMuZF+jzp9IwxG9loisbGMT6fZIJQRIprMPcC7WvYvkFxRpdM4jfH8OrPHnVQFFBXz5V8Hh4ppmhLM5rEW2zjlm3W0NjymenzIVA0FAOFLBCyQMgCgQVCoGjIE0IWCFngn9oCnwWKhhNCdHcIFEVTtLgo3yZNKBEoysMzVX8BRaUR2stI9PR5HnLDjSrzMM8+AUUDoKi7V68yYOE5U9JT5h1M8tRrAo3vfve7AuLQzCOgJ9Ci+jyBOsUdCPgAEwnwCdL4nM8ILLkGwb0zOB2ASkwMQCeCTi9CQsofwSHtd51Of1infQ7e8j1pw0VF9WljOiOT9wnyXA+SgJW2EUwSVBLwwWyLi41Ve2l7ZUWlGE8whbxQEWAMfeDlDDXXHeUYgkNPe/aCN4BK9BfQ0zVPsR9gDvYEBOF6iQmJKrSE7Qm24uPiLSk5SdfyNGgv9uRAIQEejD+CKt4jsPZ0asAo7Mu1uS6gAnZwxi9toC9uS2e3OgsXezow7OAX3/FiTi45QPENWEW8TyC/c8cuS0hIEvhQXDRIacqHS8ssLCLCEhITxBwjVbqlpUmg6GWXX6KAHECqqb7eoiIi+9i6nNOLXbnMASAz4+c28AWDrPmcnAEWExunfjLe/bVgXcPSWa0e5NEPperX1WkeTJk8ScCFA48OJgZ6ewGAjx1431mrnJsCU7/8xS+VkjkgP9/e+NtblpySZpVVVZaWniF/oyiKANimRuvu7LSpJ06xL1//JVUzBhAEIEhMCirCO0OZPrgWKGAFYw444QW58DMxzXZRYbpbYx5UfY4UcA1w4QxN1x+lv8xVmEME2w5qumQE5+S62BB74xucl+9zXu+3+46zbquqAzkHtPZgqZHW69qUgAqMG+Ae5wH0hL2G/1x22WUK1gng7733J3bbbbcL9IHFCqMK/dB//dd/FTABCID9qbyMrzNO+CwFRtALDYDcDtu795ClpiVb2ZF6G5CbKlAUcIRjZs2arTRjqs9v2rLdhg4eKLBt6JDBNnrkKIFQAFpIarA+AHh3dJsV5GVbWXmlpSQnaHwokMJcpV0xsZHWUI92br7WAMb7gvMvFBMT3yEVfRWM6YZGAQ8wi2kn6xvgTtCnIEWa67KxxBgxj5mngMjuw/gnvsC6BSBIij5g0aEDh5Ranl+QZ/v377O5cy+z884/x+rray03N0eAGNW28UPShwGLAacAnXbv3mOvv/a6QD60qWEMfvObt9gfHvuDLVr8kZ1wwokCdijuApC0Y8ceKymZYH/56xt2pLxCG0psaMF43rZzjyUlxtqgwUMEiK1dt05A9JHyMktKjLeOtlY768zTLTLc7KSZ023d2tX26O/+ZKPGjFQKL4DN8uXrbPCgPIFbxx03QmAy6fN33H6bQFHAaXyLrITnnntOa0rJBIC9YWI8PvjgQ/Kbd96drw2KKVNOsOycXDHzsDtgKWnayAIwp48fMcz++Pjv7O23/ibQDAAcO+P/XJtNGeYdcxG/xPeYXwCozCfGDN8ja4JjmQPMG4B81n4AfNLe8Vd8n/FkU5H0dsYckBGfZ2OROUT6M8Amc5D5DTMUX4DpyH2IeUO72VBgHqG9SfumTZsuMPB3v/udbMf9getyf4NVii/xP98hvRvgjr+XLv1YcxNwjvUTv0drlrYx3wHoA/C0RIAf5+O+7/I4AaO5TH1GriJgIEYIgOaZpIPU/N7NJ8I9QE10gIn8Fn+0ROn9gIq++cW10ALFN7UZd6zBZs6cJsCTrADsUlpaaVlZab0F9NotNy9Lz0G8eAZ5/vnndW9k/rJZByjqutSce80axjVBPrRt+3bLyMpUBXeK/6UmJ2teM1kB6ZH2IaV+9arVAkZhkFIAibFk8+e0006VPARFwhgDtE+5LwJ6fu2mm1V8j2KDyCpcdVUgqUE1enyL9Zb1ZtnHSyw3O1ug6B133q7sAjbpGAskPyhkmZ6WafX1jZKmqayosrKyACBvbWu1ppYGa2tvsQce+LnGkvWccf33f/83jQWa70iUsGlBISd/pkIvVff/6FitTf1fLg/DWo/t/ucvVtMAaAUUBWBtamy1TZu32uZtOwSKfhZTlI18mKK//tVDITzgnzoSCnU+ZIGQBUKLYMgHQhYIWeCf2gKfBYo6U5QKuV3trVZUOMCmTJpgGWkw2wBEw/6DpqjACnFhemvSd5HeFICivO/p554y/On0edfldNAEIMjTpu+66y4FZw6KEhC++OKLetiHbcQDNAEOD94EYkHxkVoFAJ4ODvBJkMhxBDMwFpwZwWcOwgDy8B3AQwdCnEXnrAVnETpQ48CNp345ww4AhcCKF+cnuAL4BHAgLZ0+0Qf+B4wlaCRIBMz14k+eWkawRnuC4C9O7AzXGXW9StchBUQBaHKGKv/zmes90g7OyzGck+O839iHoMWZnXyOHfncC1fRNgLYjvag4jqp7nyHaxBgMpbYnzbzcg1RtxPHKmU7IqK3cFG7vu+gLgHW4EGD7UjFEdkBsICgngCZAB9wjcC4saHJZs6cZcuXr7TcnDzbto2UxDw7UlkhNg6+eKyatPkmi0uItYsvudCyszPtwP59lp+bJ+Ce9tI+SQUkJ+t6jAf/O7MTn/JCT0oXNyrahovN5rILrgOKXZ39yGeMK0G9F0eRxi36om2tmhdcj/NTOAb2Zl1tnR2rPtbH4sWO+A62pU0cT7GQhvoGpXYCii5dtsLGlUywzOxsO3S4VMAGx8LMzB+QZ/thS6an2mmnnqKUTLHhGuotKTmxjyXsLF7fpAAIAYwHsKHt2CYqMsr2Uriptl46kfQT8MSZaTC4eHEu3xjgGMAx2o92ptjMzc19WrMOyDIOzhLGH/0YB0EdNHf2aHpmhq4Fs4y2selAe0kXZROEvmN3afhNmKDrU0UboOXiiy+yefOes1tv/bYtWLAwSF2NjRWQ+P3v/8B+9rOf6bvoggZM6ngBkvgF54bhdbSqSiAVwBfADCAYhZoA6Gv1vU4VwSKNHiYpYDUFauhnY0O9JSclio0ICAFACdjFb66Dz8CwBIzk+lSvhxnH2ANAHC49YB3tjQJHaTdtIj0Xhhq/OY7vcD3Gafq0GUZlbkBRB0+wCddhHrmEw7p1G6y4uLBPI5lxcLYi9gDEZAwBeetq6qSL29rWLPAjOTnRvnbTVywyMtxSUpLt6aefFmuRytQwudE7hJVL/995+13Z6hePPGnDBmfbwEHFAkUrj1ba7x/7g5WUjLfSsnKBvI2NLbZ06UorLCy2isrA94cNHSoglgIxrD1IGaClCyAGcxoWaVFhgb3yyusCT06fM9W2b91sxUUFVldbbdddf4Nt3rrTausabNmypZJTuP6668S042/W1qWwPrs67dxzztY6ABgF+M7atGvXTquuPWaTJ0/SuvXRR4utsLBIsh0ANABpaIqycYC0gVefZ03Cr08/9RS79otzLSoyXPcA1jZ80NPnmfO+8cN64tqyMImd8c+40RZAKn7zP7ZljGkTvgRTl7FlnGk7oB9zlfWE6wHEsdkIUAnoC1jGOQB6YXezhjDu/MA6ZC5xHwC0pk01NUFmhmsJu2wF/kc7WKtZHwBxuc/hu8y/zZs3KW2ce7D3mzWQ9vE/58RO3N9Y87nv4HdcG3sE60yQYYLeJ+/hqzBFqTDeggRL772H+QejHhYysiCtLW06vvQwVdzZBDQrLi5QQTQAauxeVlouhiXAJj4M2xpwmuuzrrChNWv2DD3fsPZgH4Dc4H7bYNlZOdIopR/0CzsxD+kP983yI0esrLLG4uLCxBA9acZMXXs3RfNGDFff2Gjevm27ANG23sJUpPUzfwG10Yp+882/yZ4w1Gkjzw1sDJRXVAQFp9ppX0rACO4tcMhaoWeS7k4rKigQKHvDDV/WWgPwyrgw75YsWaFNBBja69ZttIz0DMvNHWAzZsy0l1952VrbmwWKPvLIr/o2uxYuXGA///nPtA7ff//9NmTIYK3RyNj4C8BXG7XakAhS6T/NBuU9xv+TdPkgbf6TV48KLXG/6OoO2KJtrZ22a/deMUVJnw+Hifr/kz4fAkX/qcOfUOdDFghZoJ8FQqBoyB1CFghZ4J/aAp8FirqmKBJQHa3NYoqiKZqTBSsw1to7O/r0nXhgDdiin1SjBwyBoUZKGO+7ViDpYgH49QlTVEBRb+q5g6cOBvLZ3Xff/R9AUQIXCi2RYnb99dfr3AQnBEkElF6wgoDE9QgJ0AgmeBGUwfbxIJIAjnN6sSPaQgBEoALYQtDHiyCHFEWCTIILQEaCFMAS2t1fsxQwB3CKYJoq0AAoBKMcSxA8bOgw27N7Tx+Ay7WUtpma2geIEWwREPLCDrSX9wg0Cc6wo2td+vU5P0wf+sC5CEYBXrAPQS59VLGcsDAFlwRMvFyDlcDWWXsOSnNtXs6edWaqA2l8TlucMQmIEFQZDgJWT+N3oIz36YunA6pgQm/BKs5JWjf9IBDls+LiIrUTGwEi0C5S5akAP3r0WKuqqrY333rHUlPS7MChw2I/oSkHY40U44SEWDvu+GE2duxogTgxUVF24uQTxNalT5wXcMDlE4IU9Q59hs0cwPUFg0rXsXGJYoo6q4XvOEjuwKAXSHHbYwfOi8wEP0EF+QAYdlkHzoF/AR66DAPf4z38C/AD8AYgmNRPCwu3rdu2W35hoWVmZSuVN6hSXmnNzZ126aXn2eZNGy07M9POPutMpWOyqZGQECcmLWAh/aT9fI8iV7zSM9Llmy694LbA7xITkvoACw/8eR9QgLF1kI35x3npx1/+8hel0XIMcwHgyCudO6MKW3iRJaVY9uq5OmPUQXe+V1ZRrnmA7WBbwgYD3AFUpK1cMzUlRfMUm8Nke+KJJ+WXN954g7355ht29tln6Xuk6cJofOyxx1UQCJYjawLARrgC9zD5FH0EbOoJM/1PQSWOAYAkhZtK0IBjFDUBUIVRTHEWmJH4CvaQrER3twCJMaNHCTBiXNHty83Nlh9gj8KiQjtw8IBshD0BMeknQFZaapJZT5sdPLhXc27u3LlWWFAkjVmtq5FRqhzNdQFk6dPyZSsEMDG/3S/xaxig6IXedNNN9tJLL/UB3KxzjC1sM183kCkAdOb/vNxc27tntwDIiRPHSxv0p/fdK1CV9ff3v/+91jMYg1yToi233367QONdO3fbrl277emnn1EKM/qQX//GzXb1NVfbAw88YPv277f4hP+PvfeA0rSq0v135Zy7qit2de7qHOlAQzfQCA1IEBwlKEFRHHO6hvH+HePoqIhKHAWVIFGlgSZDQ9N0oHPOOVTuyjne9XtO7bKGO//BO2t0KfN9a9WqL7zvec/ZZ5/9vvs5z947xXbt2iMgZsSIkbZ581Y7b8l7bOXrbwg0hRUHcFJQWKCCVrAji4qLxShc99Zaa29tVUGrpMQ4u/iiC7U5QDV6wFQKYrW0Uqm813bu2m2TJo6zu++6255//jl75dWXLSszQ/OOfSASoramRqkNGAvnHjl6xEpGFApQZT1S7A0ANGdYro0dO94OHjps+/cfsLr6BukBqQsAgatr6iw7O9PGjxttX/vy5239W2t0D4G5yFzwHmCQNAbcr2DmMr9slqH7bNRxv2GjAvYyn5kPdBpwjHn1PLSkjuDegR0F4GSdoEPoj0dRkOuVdgGBWW/Lly8fZJFybsj/uknnoA8AsGyWoPusJ+wD+bE5ls/YZu41HIsdA3xjHACy2EBSJXCf4ViAdMYL6MimC9cAaEWejJnzaJf14Gxa5M853Lvpg6ddAVzzCJOOzi4xGXno4FmADQ3GSH5f1gK2lDn0AmysL35n3aK3ysva3qm5Zi09/fSzypFJrtG0tOSBDcJU5RNtam6UfUH3sHO8B4hkg2vDhq121VWX2+7du5SPFPtCf2Br5gzLUVh5dGzIef7xmz8mxi3PGvPmzbUtmzeHDd6mZq3BtFTC6wnn3y7gmucK8nROLCuTPiAT7gVswjAnZZMmBTsYn6D7JJtS6MyOnTuV2uChBx9Q6DxtYWsA98n/S+E/2oLBia2YPWuOrV1LwbZ0Mb3nnjFf6/fRRx+x+sbT1trWLLaxNic6O8WovuOOu2306BH205/+VPMHcAwYTc7q9o6QQoc5oBAUdtU3vYY+jA+9F/pGmd8nwzNDvzYWebGGVfWpP8aOHT9pW3fsslPlVRaXkBQBRf9HeziRwUckEJHAnyuBCCj650oqclxEAhEJvCslMBQUZYDieA5YxihYhPFxZv2Amj3W09luZRPGKqco1XwTkxJUgZTjQ95+kkPxn4JKoagSO/EeKg/jRsBYbx+Ps5JnX29gjzoI6gV3BLDGxAjI0HF9ffa5z31OjhwheAAr6WlpIWfdc88NVtIF0OHlOdac8cZ/HDKcIMAHL/rjxRp4yMZp58/Dh70vHsIVCjM1C2AEIKVvVPTtHAD9PMQZRw2nDwfaw+Vh/xCyy5gAHXCKcoflWl1d/WAxJRxa+ucFmRgLDiYAKMwSL9zjbE0PrQ75zYI8cRDpB33EWfbwfhw9ZOIFjjzknf8cTxgkoegub9p08NLDubkG7/26gB0OlnFtD3vzghcOinENl2GoDhw/mOsUhwiZci7OJAWRCOXDoe7p7bZDhw4KWEGHzj77LAEHdXWnNT6ctGNHjglIWnrRJXbo8FHbsXOPjR1XJoCqp7dPznpSEgWxmm3e3Jn2+c9/xooKhwtIIkdrXEy8HT1yVM4scyaQKzVVgLJXhEd2OKVDmcIhF2uKnDrAUV44kJxL3xkj4AGgmjNmkSljdGdPbJmuThXs0Hh7euSQM7/0h/bQRfrFy4t50TaMrtdWrrQ33lxrKanpug4yfHXF63Jymeu9e/cp7yMOM849+kBlY8LbGVt2VoZ1EP7Y0SY9YW4yMzLt+Inj2mBAF+kT39Mff+/j6Wjv0Bp0BivHcd2Q1y8Ao4yVa7HekBl6T9/R6aCrFFsLgLxvaIjpNJAaQmzqgTQQgZ0VUgnQxqnyciuvLrfC4mJdb2RpqRifnA+4XV1Zpfx/UyZPtqzMLKuqrLT3ve9KgX84/Z/61Cft9ZUrbPToUSqEBFhDztOvfe3rdv2HbxDowLqFgcX6e+ut9Zo//nj19vVZEukh+voFfjFfEydNVgVymGLHjp8QCNbY1Cz2GkAJDC6AQFhYyuubDDM5TXPMmCj8BvCBfQmpDVIFrGRnp0oHCwsL7MDBg5ackmwtzQ2WENNvFZXtNqI42a655lrpCNcRYzIq2traOxXmDFAKW+7I0WMCdZlL5JpMrj9jc2GKgCmvDs3aZ86ZN+wCug8odfp0vd144/UCI1mnucOybfOmTTbnjNn23vdeYvfee6995zvfHgSzYIoBcsF4ZTOK8FzAN+w3OXmfXf68ClAxz2xSAc5+7vOfV9+IDPD5hun25S//LxWSmTptugCeiRMnW1tHj/Qc8BS7QKEkgKLikiJbt26Nwo9htKalJNiS8861RYvPsn1796hITWVFtVVW1dnBA4eVgzQrK90++MEPaPPl8OGDtmv3ThtZOtKOHzumDS36DuNz6tRpAzmBWy01LdGqqyvFCAYQHTVqtE0om2iFBcUCpAmZ3rdvv0VHx6pQ14svvGSdXRRVS7IJE8bYsicfsQ0b1ggMw5b6Bh33Dc5jLdMua5g1iQy5LwA0MoeA4CG35nAxQplb7ju++cY80Qbzi4yZY9phrbIGKZjDWuF6rGPWKuuH6wHCAmhhL7hPsj5YZ9g1rgdwefjwIVu8eJHWOkAuYCzV0bFhAP3YEDYQuG/DMKYv/KETrC9sIsej/4D9rG3fwGCc6By6R1QA/UU+3ANYH/QNOYYiZD06F511W56anqbrY18ApD0K5bHHHhMjknWZm5uvNBf0HZ3jHgxLkhcbSgvPXCh26oMPPqh+IU/WA+OFgQ0wz2MPbEhypQJCsy5oC3mfOnXSioqL7MiRw7q38TtzxEYfrO8JE8YNhpRnZWaK8Qo4zB86zpxgT1a98YYV5IfUDhREQ87cs3k+wG6wTrHvzBXfYYNb29p0LoA2QDg65vcS5oc5zhueZwWFRZprNgqwYczX0I1M8hITDXL11dfoWgDxpEqgONOI0mJ78MEHlFOUa3Dd+++/337xi7usrGyswue5N4Vokf7B/PDa6Ovr1f1ThZIGCkp6vuihG6T+XOGbquhM2CADBO3X2FlTFG2Kjoqzo8dO2JbtO5V2BKYo+X15OoI9zLOqxzGJZcomfr/Z7T+/NYIHvCs9nMigIhKISODPlUDECP65koocF5FARALvSglcf/3HFOfuQOjbQdHY6CiLjqJ6fK/1dXfapInjBYqmJCUKFFV+NAdFBxI1w4AS6Nk3EC7fT7V5coj2aGc/sAbDDj8MraEsAQf3+G0o446HZBxinATAxaVLlwrouPOOO2zN6tVysnkgx8HzStjO8nN2gT9oe0g+18V5cTaqO+CcxzkeVs5njuUzxwD8eAEAQq9x3nAkeKDne5xUzsG5wnnBAcExCBWiq/UdDjAALI6dg044pLynPa6P8wQzECeV63reRt7j3PC7n+NMRZwZHFAcHv5wXj1PK2AL4I6H4NM2zgUy9ZD/EIIbqgF7qCBz4QC1hzMyFgfxPE+rMyzpFy/kxXsvcOVAt6cVYO4DuzY2MGHSUgVW4KCde+45lpAYbw88cL9YWlSSxom+4orL5Uy2tbdZV2e3bdqw2errG8XGOn6i3GJiE6yn1+z4iVMCgULBlEZLTU2wM+bMtLIJY6y7q10gP3k1G+qbBVLRT3SP8eOkO1sXBxMAwsPmnTEK24fUD1TJzs3Nk8MOcOD5X5GTh8wjB8bJnDFO9JTfAXpha8Ka5nrID32gbZx+mGIuR+ZpaA5WgKUVr79uL7+20qZOmyHwlzVw/vnvsZdfflmgsIqGdfUMFgeClQl4gE5cd911NnbMKIvq7zbWeAjvrJeOOlMTXfINAtdJhc8P5DmVjjbUD7KD+TxUPzjf2afOMgTMBhxljcCsI98l6Q9YN/SLczwEGN12/Xdg3RmTyKmppclik+KtszusueF5w+3ll15WDkRyGAKorF+33lKSk+2Kyy7XPCIfwCPWBgWWYDmtW7fWvvGN/63K84BOsCkBvLkmjv7rr6+UXsD0AiABsEAXx44bZ1u2bbMuATI9Ck3PzWO99amgTkNjo/K9RosNH2s1pxuUfzMjI1Php20tLbZ61UpLiE9QJWcYzQB72ArknZKWIh0hLJx1yxwVFOaraje24NjRw9bX1WslRVkaM8AX/dZfSqrV1J62N1evVYEjAFIx5PpNYAo2CD0DFCW/LqxjgEtAM3JSMj50Dj3EZpHP+fbbb5dtgAVIG6zLbVs3WXFRofSaXJPktbzpppsEHDHn6OLPf/5zVZ93YB3w5vvf/74YrFu37JCsqGbvaQkuvPBCFdMjJyoAC2uLPnzhC1/QecgBYO7IsZN27ESlqk4z/4QX7zt40LLTU8W2lSzzh6vo0959x+yKS88TeLX/wH6bM2e27di+yxrqWwVYAl4dOHDIxo4rtaysDEtMjLfLr7hMuvqb3/xGDD/AUIrOAI4D5M6YMc3ee+lS27lzu61du85KS0faunVv2ac//RlLTUkXaPbTn96mVAYN9U124YVL7bXXXtc8wBxuaqqzn//8hzY8P0dy5h4DK5OxImfATa4DmMh6B/BinWMnAGmxWWvWrNW5MGNZu8gQcBEw96yzzxKICVjHfZF7lNsf5vd0bZ3NnTtfwB4vwEIAN1iE5K5FR0hPA1CNLUInuSbtsa7PPHOBkRuSiuiAhegoxboAWOknOslxAJCMhQ1E+ka7fA6pKRoFntK3K664QnNLKgxsCfcBZMEfkRaeOxtZsE4J7/f7HjLAXrBO/XmCNY698g1BjgUshkXJb6vXbLfYeLPikmLNc3Nzp6Wnh3QztOEbA17sCVuIfaMfpyoabczIAuvt5YmJza5htmHzDsvOCHml2fDivkOxsb5+nnn6dG5CQpxsWrgn9tjI0hLllGaDhJy7gOj0jxeF3dg0RSZbNm+xlpYOu+mm6xWCz9oi/yxjeuaZZ/RMhM3jmYK5Rj7oDXYCfUHGDoYjc21C5uXZ/AVniq3KmDgeubOWYNuzTukzwDJ95nrYCfqO/LCNrLNXX31FtoENJNpFZ2CI0g45ipE5a5/nFtr3zTXa0ZMiG+UDEULoi+cW53d/VnMGMHLh97CRHv3vQFFSVkRZrEBRmKKAolExyD+Aoipwpq0mPVwqpUYkfP5d6dZEBhWRQEQC/wUJREDR/4LQIqdEJBCRwLtHAjfc8PH/FBSN6u+zmGgYn/2qPg8oSk5RB0XJWUXFGk/1JGYorEWO7+sXS4MQ4beDos4kBUB4OxDqD8CelB9p84D8yU9+Uo48bC4KFcC0XP7MM3byxAk53V4YxJlnDtIFJyUAmv5w7sV9cEZwCHgYx/nwPGs4RDgeod84MAHM9ZxWDqQ6KMrDO3+ANVwX4AUHkIIkChOLjdXDPA6ahz8CBOHc8xvOrBcUYowOCtOeh9vSJ37DqeG9Vwam7/SPvgOceQ4uvqNdPg8twsR7nBycGK4NGIbzQ7sci2zoK04NTqU7U7TtYcmcz3GAp84qpT84lEPzaw4tMuTA658cHGejJggcBMAESMa5pgjOzl07bMuWzfbJT/6j9Au5EcZLuDPOJuy8hQvOsu3bd9qatessIzNHgOjmLdutorLaTpyqUmGVvOHZdvZZC2zC+DFiRkZZr5EjVwW4ouKsvb1TY0BWvHDQGZcDksw1gB2yYHzoF3NN3kL0Nz0jUyCGA9LuVCND5o7z+A3ZeaXnAPIBkqYPzjXX9zB2HGPk6P5CJycAACAASURBVGkRPM8qfcOBZ86/+a1v2YqVW23ylFLNPYDEV7/6VXv44UcETtXXt9iE8WPlwKKDhJC2trZJRwB+i4sKrLS4UEXU6CtjcrCdMQBsIXP6zBrhO+bQ88vScTGSWtsG9YfzWYc4whwLkMIf3/nagSWGPAHxAAEIU6VNjqGfjC/kBkwRAMln/rsOM2/8lpqeao2tTcrriVyQ3+OPPWZnLjjTKqsqrKqyyqZPm2ZvrFxpMVHRmlOK0hDqTptszEwoG2fPPPO0Ci3BqGKuKCAFs8yZqRRaYr298sqrAgLIiSjQ5/zz7Zf33muXXX6Fig4Bdm7Zus3+9V9/ZKtXr7HXXn9d1d8BSmFqwmgElAScBvA4deKE9fV2C7RF9rBAKZqCDqArSSmkbEgQ4wuGFnNRWFQgAA/gtPzUCYuP7rUL37PELrroooFCYN0hZUJ7hx04eMjKK6oEosBU5Q/2NPmXAStV2byrU+AWzGh0gtDXwAI8qdQKyP3w4VN2xhnTtEmCTqKLgFqEL9fX1Qh4RP+xzwCgV199tQAt1j5z/93vfncwHyT6AYBGsRhCfbdt3SHAljyvzD19wu788Ic/lD7AEuc7AG1AGUA9wFKA12eff8kKi0dZdw+pBtpt2tSpdv/9vw15WjPTNa7lzzxtU6ZMsm1bt9jEsvE6DnYcIOLvHnrY8ocDiJ22gwcPWE9vj33961+xefPOsD/88QnpCC/WD+vxyJEamzSpVGkj2HTIzc2x1rYmu/LKK4wQdPJP3nHHnSpqM7Fsspief/zjkwKlqQ4+sWySmLYA5MxvdnaGlZWNsqlTJ2lDA3nBTmWtMde8Lr/8coGVJ0+e0HphbmBbo+8AgGVlE1U4D7vIfYdoCtYZ9x/WA2Au37O5w2YD9zQKKmEvdu3cbVu3bheITp5ubBXgNOOmL8wx4yZ8n3mHrYk+0FbIY51g11//YR0LoMZxgKeAaKwPro+cYWECsrF2AFsBXtE37Dz3cYBgWKhcg/QN6BJAn1egxw6RdsOBfO6JbOogD/rM8fSZ+48KJNXVCRRE17hf+maVg2y+ofnyK6/aCy+utKnTJ8lWMc/V1bVWWJiv87gOgDB6CBjINbgWa5UxXfm+9yt/NfcA7k9sFtCfEA3QJ9Y3wF19Q521t7cJBM3JydaaoI1LL32vLTnvHBUDQybYZwpxMUds3ixf/my4ZlGxwtbZnAEYZz6xR9hAUmYASAJkMwfYUcaPbOkPMqW43UsvvSQ94X7CHAE0Hz12zD549TVWe7pWa4u1xrpknWPXuRczh8jSnynQG9JnAL4i1zfffEMMU9+84D7C3AGKMh8Uano7KMo80A8990UTSfSnSkt+HX/+8WgdjvVNVWeOAnPixCsaqLtXTNGhoGhFZc1goSVnikZA0XeP7xIZSUQCEQn890ogAor+98oz0lpEAhEJ/J1J4J1AUevrFSjKpjyg6ORJEwZBUZh8hB06KCpmJ94BD7lR/cJFeSgP1ej/Y6YoDrGHTw1lEg4NlcJh4cH5U5/6lB74CZ+ncAeg6EMPPmgH9u+X8+UFcYay2Xio97A5wAYcCR7IPY8lvzko6jn2PM8lTpWHjvOb57t0pqNC9To6Qw7Gri61DViBU0GoJcfh0CEDz7PJcfSJ8XgRHNgcOFI4nZyPs4HzQT9xMD1XKe0wflgxgJiev5Lr4CjxHeMZWs2ddnCkh4bDevg2DhwgA+CPV5HnGh7qjlMMGMN3zvRzFgsOD9fBofWK8jiRsH841kPoHQhzYBs58grhbwHMZX45ByeSsQE6AXrefc9dCp//5je/KecS5g2gDY7i0qUXqp9z58yzEydOKXS+uKTUDh0+Zo89/gdram4R+NTbRy7SEps5Y5plZqQKFM0dlmXJSQlyQOPjksQUYw489yUyoW36xHf0FZ3wPI/0WaHmWTi4bdY9EIqM7NEZP5axcC56wctDEtE9B9rl2EVHCWTAEfeiTM6Qoi+06wWDqHCMw8o1vvLVr1p+YaFVVFaJNQUQdeWVV9pDDz1kmzYftOlTYRJF265dBy03N13OO/0DoGlp67NhWQk2bfJEmz9vruYNsJJ2mVuuC+PIGdOM1wFTlwfzB8jm7B5n9TijmfECoHiuVJclgA+6C1BIYRAVHWppkXzQQ/7QZ+THXDc0NNvYsaMkH45rbOq2uFiz3LwsG14w3I4ePzpYUCwtJVVhlTACWYflp07ZpIll1tfTO7jeaBdAhfDPhMQ4yY6ce6wzMXLbOvR58+bN+o4UBIzfGaOE/zI/C886y35z//1igsJ4JfSV93PmnKEckm+uXqN5J+co44QJRrgohVsAs1qamqyqsnwwVy3FVsirydhpn5y6FD1h3KxDQCEqtO/YsdsKC/OsrbXZsjOSbP68M7TBgY4kJiZZXFy8FRYVK7flU08vF3uRvl155VX24ksvC+SAEYp+jx831vbu3SMAiPYBVwDYYONhOwCBxP76/XM2feoYsTsvv/wyMds2b95kU6dMtE0bt9o117xfTH5yOwOOAryg49gdKnIDOGHfAO4BzGj7+utvsF079whQhl3ImNE59IxIAJihAG38MZfoBaA2LEfOP3r8pOXll1hLa2DHX7T0QlUvp9o81bupan66tsb27D9qw3OS7fZf/Fy5HSkE09LaYj3dfRYTE291p+tlJ6prmuyb/9+X7L2XXmy7d++U7j399FMCgQAXYXm++OJLdvbZi2zWzNnKWVpbW6Vck1u2bLUFC87UGps9e461trTZs88+r8/LnnnF3nPeQjGiYf7BkD927KRdddVlNnv2NKusLJfenX/+ErGWAbfQX+4r2qTr7xUISqV1bAH3BdYregFgHxMdmPbIB51FtwHFPK80/7GpMDUB9wBVaYNUEhQfAuBlnQP+OfsQ0A+7BUOTcHXa5jv0gXtSuPeYAO6srFCIjeugF7DB2ewjh6iHegNEYif4nXsd90XmkXO4JsAZ+uKpQdh0Y+x8B5iHLNBXZIM+osP8xnkAtQC+fOYY2uBajNU3NmnPU8soF25BgfIw//b+hywrJ2ewqKBvDNJf39zhPNYG48fG0mfyBp991iI7epQCZb2qrI4My8trLC8vU/c/gFFSc1RUlgsUZQOM8HzuY+g6qRpg2ucPzxPoyzlz587TJga/s4737d2njSPGyDxhK2Gu0hfsGOH0rB3f+ESu2DPAU88PjT1HNoTPIxdsCTJkU2/6jJlaC4C/bEwAij799NPagPKNQc5lzmHJMyfIGnuBbSfNRGtrl/3+9w8PboSRl9RzifKf5w/fjEbPXYe1yRwT8sDy5xvQ2ExPqcQxyMU3V4d+z6aWnjcHcorCFO3vixZTdNvO3VZZVfvvmKL/Ufg8z6o8p955+20RPODvzHeJdDcigYgE/nslEDGC/73yjLQWkUBEAn9nEninnKJUnwcUJQCpv6dLoOjQ8HlVdx1gir4dFPXw+aFMUVikPPw6UxTWzNsfeh1EceAIp4TvcLoBBQnvhBlFJVRA0YrycoXq4RgrJHSgqrqHYTmzjf7RloeC8+DPQzcP6go1HmBg4GA6y5S+eSEHD9tyVh3t9nb3yGGEOcFnQnYBhXBOcMRwrAFpaZ/3ni+UNnH+OQ9HAweE32kbx8erjHMMTpzntPQ8f5yDU8I1Jffo6H+X09OLOaGOOEUO8Hkovo+B/gCo4CR6CDl9BZilH/SPF04013EmLf3jMw6wF2fiOozd++Nh1g6IOug1mHogOkZ98/bRCeYG54v33/+X70m2//zP/6zccQAFOIswUagOTchgUgK5D3ts+45dlpU9TH/3/fq39uRTL1hODkBns4phFOTn2fC8HEtPS7Ke7k79wb5JSEi1ltZQ7IcxIWf0weedsdBvB9fpq4N/AnTj4pQ/0kODkYWzHJE1AIC35ekVaA/58xk9A1xEjowVwA0AAGYVDriHsKPXnENOOo4DDHjkkYftqvdfaaUjS+0b//S/JUfAk207yKFoYnqhj7QH8xEmkuduw8knZ3Bba5td/cH3G2ArQBn9B7QMwHS8wCz66Yxi1pjn5aWQEEU8oqMDe9Tz1XEN5OUgI3rgDrZvcDDeoJtZyq/pTGt0g2vQ59MNbZabnWo1dS02fFi61dQ2WVJidChSRAqO/j4VKQGYxgxRRXrO7BkC1wlFBxylWMm8uWdYUkKC7AJsTManNAWN9ToGoH/+/AVi1/FadPZiVaCHKRUKnEWpf9gqru3MbCo515w+bSdOnlIfYIoCxiNnzoFFT4oFcs7CxgPsQF7Ibfy48WJaRlu/dXV2ak7TMwh17ZKsA4hE4biQXxZ7gu4DigLssc7a21qstDjP5syeORgWDQgHmEJIPwxVQsspLEVu04suutheevkV2SNYe1qPrS0q3IKuAJYBigKEcQzXA0DBjgFGISf6wV9I0VFu+cOH2Z7du+yWW26xG264QRtWrEvAFfQVPQNsB9hCdoCL6C4h1R/+8PXsudmyZU9Jd9A17AsbLcibzRBAVIrp8fvjj/9exZywS+hPZXWtVdS2qHo7fao/XSf2YmwMaVHS7Nixo9yaFDg7Y/o0u/mjH7G33lonUIrfNmzYZUlJMUrjUFRUYNu3b7MvfBGmZb82Y0JRs9RBhiXX3bJlmwBvANCFC8+0Awf22WOPPap1R3Xxyy+/QmuNMc09Y56KdvE9ofMvPP+i9CTkje4KuZPzhmlOycfKetu0eaN08sSJ47KN6HF1dZXNnjNL8kcOgXFvss2AygCt2A0+IzvmCtAUPcKuEzrNC9ljz5AzQBo6RB5a7A9MP2w+gBuAGnYG8As5w6AGIOQ3QGvWNaA3bH70YP36twRAMlfnnHOOKtRzL8FmYUd4D1DnBQphgKLvMFaxj4DezDfgM8dwLOufMQDOYwsp7MQx9I1zPQLC8xkjK9Yl13KmK22x5lnDgIrYIGToURWjRo+xAwePqEo7ACPgLHMDkOv3AK7lId+eXoTz9X0094m+QfsH+AcYzzXROfQF4I6CP+QE5vexY8fofsu9obKywkaNLLX6utMCebGb2CYYxoCeZRMmajODOUdHYUsfPnzSRo0q1n2D+aMSPf1iflhnpCCABY4+IC9kARA9NFKEOWNtjigttVPlFZaSmqK+qjCh7FyMZEkaC2wPzxl8x/yzjl98ebXl56VaVXWLDctJEPP+iSce03zRLqzfW2+9zUaPHmm33nrrv2OK+rOWM0V7seHk9YyK0rz4JrT3ge/93uDh9w6gOiiqTeGePnNQ9MjR46o+X1V9+h3D5yOg6N+ZwxLpbkQCEQn8xSQQAUX/YqKNNByRQEQCfw8SeCdQlOrzhBt7TtGJZePEFE1NTrKk5ERV9w6eZwgtDz5oYIoCiipU+j8Jn4fJNpQh4ICay84BJR7SCQ3E0YINB2OIojC/e+ghFY8hRMxBJh6yPZ/hULAwdC30ifb4w0H0cGgHvnAQ+M775QxWjndQx4HcuJhQ8R5HA4YVDgjOnbMxuN5gqP1ALixnFDojUykG+vvF5GB8gGG8cEhxSnB+GAcOHc6QF/Kh7w44OpOCzzhAtMN4cNBwwJANjqHApoF2aJPfQ7j6pEE5OMOE4734jYd9vz03mIfY0RZgh+dI5bOHf0sHBgrkMGYHdgMY6pXXQ25W5IhzCmOOfGScO3nKJFW3BsjBmWd+YHDdcMONlhifaDt37rYNGzdZe0eXZWRm2559+2zH7iNWMJzcjQvFGIMZ2tvTZakpidbUWGd1pymolK5CLa1tIXcm16LPgEHOLvb8sg5OowMhFD0p5JFsJU9cgvTCiwsxRuSGjuBsMxecx3HMBX/IB/AKxhHXpf329h4rLh6uvuCIcjzzyniHOovIKDD7TthHPnKD5Rfk2eo31wiA2rr9qE2bUioAb//+QwaRe+TIPKusrFYuVq7D+cpvW9NqpUXZdroGVl0oZALzCNBiaKgic0ef6ENgeGZJD/fs22v5haQNCKwiB27ps1eNR1bMa0NzpwBO9AjZobshFB9QOOiKAzmsIc7jeoBIvGBMoreeYoI+VdY2WnyMWUZmSH8BUFFciJ7MtO6eLrvqqivt1/f9ymKjo23O7Nm2evWbtmDBfDt+4piuDWhCu7DrKB5C0TbmZcl556s4kec0xEYxpwCcnMcY6CtVnHfs2mXZOTDnYHeetviEeOVo5JzdewCsGiwzK8uys3PE9MrIRHaEyheJoZmSnChZtbYCdsGgDqxpXlEqTBJlyQPst8NHTln+8MzBQi5dne22+Ox5NmXyRM1L2LShGM8EseBI6wBAQMX3ysoq/UZRKI5lg4kUC9VVlaoajawBa2C4s+EEaIl80FXsyEc/+lG788677YMf/AeFPtMGLLitWzbamNGjFP7NZtUXv/hF2ZlPfOIT0jFsGOxNZOzpOgihJrXIBz7wQcvJHmYrV76hde2FcgD29u47aeedO1egCsxSgDlAW8Aicpdy7LPPv2jxSWkKneV+wAbZorPPtnVr14h1CZhWUX5KQDNsvM999jO2adNG9YlNl1CNPU4suePHj9qmzXvtkUf+zdLSUmzjxg26pxFST4V01taKV18zIn7PO2+JNkJI7XHeeecq5yiyQu9vuukjYofy3fx5C8RGf/LpV+3y956veQbk4v+GDduNOjFdvWZTJ8Lq61Q4NTLdsHG9HTiwXwzMRYvOHkhfkWLbd2zTHE+ZMllyEDOzJrCOWX/cfwg/Z/3wGXCbueR+wZpnvKxrQvIBE0OxrC6tK5ie9J958M05mKVcD1uGPWJNcq/gT3O0d6/NZcMhKUmh2s5qp23uf/SH33jP2oTtC9OU9UP/ATIB0gE8YUpyHUBVdI7fAZo9hyfXBkClbfoL2Epu07CG82STQiGw0wI2vWgVusj92KMasDseCUJRtNi4BFuzbp10mjZZ1+gr57EmYLMiT99QPXGyzoblhE2Z3p4+6+gIjPdg78LGJOzduDjWcWJIPxNHHk0Kn0VpzLQdNhgb7dxzFllMdJSAYdpgnEQ40ObWLdstMzNDaS8olMdmIHmLkSdjZLxUjGddcG9knfCsgPx8Q5JrsTZfeOGFATvTqt9YP8dO1duYUflWVV1lPT3Y+BCBwB9jRie4FvdD5IZMec+LNQxAzrqBBUshKuaB8ROp8K//epdNnFhsv/jFL/RcMPT+xXvmQ89QQ0BRyXQgTdHQDWh/DlO4/UCu+fAsR677ULypp7df4fN9vVFiiu7YvVegqEXHqvr8f1RoiWdV/fWb3fGLn0bwgL8HhyXSx4gEIhL4i0kgYgT/YqKNNByRQEQCfw8SeKdCS4CiXn2+t6tDOUXnnTHb0lNTBIpSgfn/r9ASD5sCBYeAom9nino6KQcP3547ypmcgBGEU+IIAorCDE1PS7cnHn/cdmzfLoebB3YP0+M/IJUXxvECMjxA45ThPHjOQo7BSaFtABwAGn7ne5x/HDMe4PmefvDivUCu2tP6jwMOUwNAD9YV53FNGBz0xcFZnDb6ybXF9BkAGHDueI8zCGsEZwrHNgAmhF3WCZjhHMISuT6MGhx8gCKcLZxfmEHk5MMRoU2ut2zZMrHecHAAP3FMcXxwQGAD8Rt9BQTiN8bNNXGecLw8t6KzPNxB9LBumCrutOKE0S59dfDQGSDuGDlAyH/G5+w7fhdjLj1d1/zDH36vMSanJCkvIeOiv/QDOW3csNGogA4zi4rPFFRY8dpKW79xkwqAMf4vfOHzYtM0NtTZnt07BYwmJcYL5I+LT7Q+ixXLhDY9RBM9wMl2MBcdRM6eH5O5RdYAX4RGI3PkSf8AHWFNIXdkgOOII0/7tMfce9Eiwi4BRgFRnKnLuGFDoS/MC7oKMNjRZZaUYEYKX4pGoVew2z71yY/bj378QzG7AMNuu+1nqrZO27ATaRcwj5DGUPQIEDJW/W+oa1AxmPgh6R1oh2syRvrtOfkcDCb0m/yvAtsbGqyj0ywpOX4wxYBvEDBG1hC6CciCE46OKv9bV5dkg144Kxs98KruHM95rCvPL4p8XW60xXVOniwXcBSKVPVZcnKc5Q4bZlOnTraqqkq7cOl7rKmxwY4ePmSzZs60gwf327TpU8XeYm3RpoMsyA6gATCgsaFJOSLRAfSNCvZcz/P9AZzAxNq1e7dA0fETymzFitds0aLF9vrKN+y66z6k/KOJSUkCSGCKwsbjfPQFEHnEiFJV7u7oaLOkxMQBEAOWZ+zg5gQsTvqalpoaUhc0dxqqS7EW+pOVkWa3fPxGKx1RLN0KuRNbpU9V1TUqPkZO0ZdfflX61NXVZ2edvVCyBxi74447xFQjzyEAE0ywVas22LXXXim2nDPckQGgDMANtgkd5buysgkqWpYQHydmKAAXICbg16c//WnpGGsbBi7rmHljjbBRgG4QZg4YXVFeoZBddIN5QQ+eemq5xcfHqE1yoP7kJz8R6Eo1ewBXKnO/sXqtFZWMsrr6RuVD3bljh82YPsOeWvakWOXMJTJsbOmyc86aY1/9yv8S6AdYSDVwbM3ufSds1vTx1k+I+qgR9pnPfFqgaGsbjN9EgaMAgvQJRuaLL5B+IOSBZkzYcfqMfZ45c5b6Afgte5yXb9/+9ncEvXzpS18Sg5g8kcgQILCivFIsd5jSzA/XA4AF9Fzx2ivKc8rcsCFEYaiSESX2/PPPqbgRhecANLdt3WkTJ4ZUBeRaxXbACAW0ItUI4wWsAuDEFsDixCaxfukr7xkH7Pyh+YABNOmnh7Fz36OPAKm8Z66Q73vec75yQbOmuTeRuxLbjL44+/6BBx7Quawb7AusXu512Fl0jDWIzeEz57IuSbXA+V6oD1vIdQGwfWMSZju6zD0L3aD4FDr6ne98R7K55JKLZT8A97iPYcexy+gl7ZD+pLOr21a+sUqgPX1BRwHAGTv3Q/oKII+8uLezYQQojNzmzZ0vOzFp0mT1A7tPwSWYukQ28F1sXKyAbgBk9I31gK7QZ1ijZy2cr5y89JlxYUNghU6aOFnrk/Zhb7///f8gxjTAJ7aRPoTCcUsEivIZG8pcMs/MpW8SAy6j84wBcBy5Mve1p0/brt17LDUtVemH0ElsSHl5vV166flifBNSj36jz2w8hNy6FAorErj79NPLlCuV47DlXPOJJ56wH/zghzZuXKg+z7x7dAVjRFccmI2OhfUcIl1809qfm/3+69//3xvM0dYzUBSzlzT20bECRdkI2rlnn1XX1FkfgOh/Un3emaIRUPTvwVuJ9DEigYgE/pISiICif0npRtqOSCAigb95CbxTTlEqUwOKUhDEQdEF886wjLRUS0lNVj7FULk+JMsXZ3RI9fl3AkU5wx+I/5RnMYCOPDg7M4AHZEBRgBFCNHmIT0tNs9dWrLBlTz6pB2scFZwOHvpxPHjhBLw9kb/npXK2mF9H+QobGwdBTBw1nAGAIRwOL27ANXAIFBrd1S1HiRfHBjZQu5xUnCwcGN579XJnivAZZxsgBseNXGO8cHRoF8eNfnMM53jOSQebcDIA6ujH0EJSDjYhA4AHPsPikYM2UMGc42kfB4ax4ZR6JXqugyOITLywEs6vs1pxaJAbsnA2KLL3wlT0j+PpO9dnfJ4bz0M/+Z7r4fwiL873/KjIwCvmUlkZAAimD84+jiSOm1cufuGFF+2ipUuV348QyO07QsGlV1askiIWFxfIaUQ3CamFLZqYEGcx9DcpwdIzM+1keY0YJswp48HZo/8AN4DcMCfFSqysHATSPe0C+kb4IXOB0+3A+4EDx8QoS0mhQm5wAkNIpVlTE8zSID8ArORkQiwDm7ihgbDGAHrxYo6c1YvDqeI65eU6FgAB8O/8JYvs17++V3KGLQ0QEioxD1NeTJi46AnFXphbGItFhUWhsnBrm/qAPjjY2dLSpQrM9Jk2WUfoL/JHD3G6yb2Ynkbevnhr7+zWNeiTs6+RH+AroerMvVcwdh3iP215igb00nP5+XoH9PUNDHS0vLJGFqYgL0eyA+BnXCdOnJSsACMAk6hAvnbtGhXamTxloi298ALbs2unGJGEKff0dglAADRljADG9IfK4fQbtnZhAbk9A5Ad7EiUHHsKe9Fv9Fis67Y227h5s5WMIH9ji5iYAJGAX5w/LJd8oI3W2MQ8s8HSLfZmVU2t5WRlh/D56GA3UlOodg9bNKRVkO1qbhIrlN+io6K1ZuLiY5USgrQdY0aPtJKSPBUNoz+MA4YZTFTYqzGxccq1+9xzz4uRzDzNmj1HcsfGAHwCisK4Ys1hB+gL9gyA1MEK7CJ2CdCLueA35pVQdTbJ7rn7fvviF2+xL3/5y8olCACELqIzHA8oBViKHiBP9IrvAYYJ96W/MAXRdZh5FKdjE6ShodMuvvhc+8pXviLWIXLnurBMxSrt6bOmlg6lvxAIFB8v2w97v6W12VqaWyw1Jdlq61vt5huvtpkzZmgcjHfFilcF4kyePEXhvn19Pfbb+39txcWFCp1HT2CY0lfWHGBiWlq6zZ51htY6AOS1116nNihQc/z4Kbv66g9oPACR6AAg6uOPPWEHDx611NREe+KJ39tdd92tEGTmMm94vj27/EXljATkBGjcvf+QLTrzDLtw6QV2+nSNwOf3v/8qu+/X9wogB2hywJc1M23aTFJ2ywYBftEv5hVgFECZF4AY8gZopL/IioJKgGmwbrlP3XbbbdIf7rFeaR47AuuP/mJ7P/vZz2rNYIO5BhsSV1/zQV2D444cOWkTJozWph3AInIityhzAqAG8E5fPDSf9rEtRICwicfmHWApNpg2OA478OMf/1hzgI5SEApWJOAr88ZaBuBEFmw4ecV0rst3fj8B9CRFiG9UcQ1yxNbU1lljY5slJsZork+erFIaDmTCxgfgKFXdaY9nDsaAHYZ5+dnPfM5+97vf2eLF5+g+BhjI8TDAWUdV1aFYH6xwir55RAogNfNz8NABO7B/j7W3tWpTl5fsZkHRQHqKEMXPDAAAIABJREFUysExFBeXiGUM4OoFDWFokocYWXOf8Zysp05V2rhxozVX2BJkAujNOmbDAvuJHE+Vl9tDv3vYEhITdJ/jfuebr+gK8mfzwcPzSXdAm7TB3JaXV1lKCveBWDGjvfgjTNt/+ZcfWGnpCG1mYDuH5gT1KAJFYcSFzUIPoec9r5BiKeQTDekiQrSJb5pzr4FVT+oRzgX45D7e22ODoGhNbb1195JmJVSf/49yijpT9Paf3xrBAyT5yCsigYgE/qdKIGIE/6fOfGTcEQlEJCAJ/LlM0diYKOtobbYRJYW2cME8yxuWYxRacqYowJPYkAOFlvrJQdobcgsCSAWGZb/19YZK9BzGgy6MDoXdD/zRJ2cEeA4pwAleFFrCcceRIywwIz3Dnnv2WRVaginCQz8P2jwwexEjPvMQ7ixPZzDSV/8NpwLgEDDQ8346W9QLFHnYt4e540RQOXf3zhBKiuOHo4Xj5iHqXjTGw+I8/N6v6331vJG0wXf8OVDsbEz+46jxH2cS54X3OMKAWh6OjBw9pxpOobPvOIY5oE84KB7Cj9OEw8tvgEJc2yue852HgQMA4ljz2cP9nW2KQ4ujhgPjhTaQAb8jR69e7rkmkQPOrhdkcuYpjhYhjMiY88mNhqNKNWuAGs5HXwBbYCIBlBQMz7czzphrh48ctV/ccbt1dHXZiZPV1tlNfsmJcmwBN7Iy0y0lOUn5B9taWsQgKyousc3bdtrw/ELpCIAMwA8MIZxzHHH6yjiQOUAc46RfHI9ju2nzFqutbbH8/ACIIzN0AEfSnUHkiW7SDk7zsmXP2IgRRaq+vWvXHrE6uS7XYL2gB4yf7zwvHGNHF5k7XoAbaWnJtmDeLGttbRarNADxGWJbMa8UUtm1a7etWvWmJSUmSU4eys86ArQhzyUFeQAU6DvzxR/H4fzTJv1q7ei3xDizkpIiXR8mGkzUVW+uUf89b59ClisqJCd0lLmiP8wxYLbnAlQhqdMNNmPqJB0LQMO80w5yBIQGTENHYGoJ7IoLhbkAdegbukZ7HAN7FSc5MSFeRbq6uim+02wfu/kjlpqcbJs3bbTxE8aquvuECeO1RgCmkDFsWUBM+gHokJcbiiKxttD7nTtDZXbCvJE7ekrxGVKHrN+4UaAoBWsAHffs3WdFRcUCjOu1mdJlaekZqggPaNra1q7co7ynOEtnd9isGDmi1GpqqqWrPJiqQEwvRcJGWG11jQDypsZGjYnvSBly80dvsqLiXG1Ysc41T61tIW9lbp51dHYJKPjxj38ipiqg7ohScl/WD1aPBnidMWO6gDDAHwocffe7P7arrrpEcmYu0FvWH/YRmXvoLOG/pKM4eeK4CixRCRsQ5dvf/rZ973vfU5vMGTpMagJ+Q97kngRUIxct5yA31h46D2jGeYQK7917zMaOLRKYhQ0g5B+bC/OUuSseMdLu+eWv7eO3fELgFKDoiVM1dsvN1ws4nTVzlq149RWrqjptV115qV35vis0DnSAsWKD6Bu6SLGky6+41Do726U/FtWnnKkwI5kL5A94e+pkCCPG1gNUYZ8CAFQqdizzwDWwveRxBRTfvWu3tbWZTZ48WvPguXpHjhqjImLl5ZWWnJIsYB9Atam1yy48/2zpKcDXrNmzVNSKkHryUE6fPk02hnVdWjrK2lrbB8YwZjCPNWsQUAs7ALCKbnjkAzoc0j/sENDq+YJZn/SftehRFug/Y+Q/axk7xP0KEG/58me00cDLmeR+T+CcwJzMlR6xXugD/fJ7GOCmg52BoVhtl112sX73QmD0DZ3DbnKfDpXd+7UJwD0SAJ555DjuTdhB7mGe/9TtJnpMCgjmBfAVAD7cS8arbe6LAK3OgsUOIWO/J2IvnSWNDiOjMWPGWldnqHbvaVdCSpAupTQBLKS/zA+y37Nnr+aHdcT3jY31VlY2Tukv0HsKjiUlkiObVBghrycbW5yLPFjX2B50iPlDN2644cNKdYHtwmb6Bin2m7FiJz3Put+fmAPui8eOH7ek5BTr7ukWKO25rJk75hj9YV3CkEUfkAW6Q3uMg/vRnj0wfpu0vtERbCYA+e23Ez4/XsxuzvHnLWf5Mi/Kq97ZIR31ZwrmDhvv9yGO87B5nxuO8WfI+LiwniwqRmk0urv67HRdg5iiO3fttdj4RIXP94cHzrCBz38PnY+Ez0c8oYgEIhKISEASiICiEUWISCAigf/REngnUNSZooCinRT2GFEkUHRYdmAtxVCkSNXlQxXxWBgLPT3W0dmuyuzKDRUdmAAwdABFQ15PC7mgegLI4wwBnwxndw59OKaqMc4JjjRFAAifBxRtqK+3G2+8cTBXJQ4ODgCACS8e9h1g5TOOA46Gh3kDWOGM4ozgnOEQ8cDvOTkBUHgId8YozgpOMQ7Dgnnz5cTDJOHh3EFXD7PH6aYvPMg7I4Jx4wh4sSIHODnfQS9ni3EO4+E/TpqHNtMf+uGFnBzs4rq8D4BzAIO9gBRjpn98z8sBL3c2+O9hbcgLJ9MLMyEb2vKq8577ywsv0UeXLdcbmtOVvvqYQwh3CJ/mew9ZB1RgzMgeQJI5gZFEHy644EKF1+L88h5HD7YKzJxTJ06q6MnV11xjP/3Zz5TnMi093ci/uHjxmbb/wD6rqztt+Xl5VlRYoPS3NVWVVl1VZSmpaRaXmGwNjU1qmzHtO1BhmenRGqcD1IyrurbDSkuyNO844oS9irF1uk7ypN842oyT98gNHUKfcDiRE+OGgQNoItZfXLxyPcIqHTVq5CCoD7CAQ4tzyssdyKFsIMmxs91mz5pqtTWV6hOsR9pnTaED9OOll14W8+jcc88bXGM4uI888qglJCYpNyLsRfrnoCh9Y5OAOaEvfAZsOHTomGVlpUlW/AEcjh4z1nJz8wR44LAzRmTkbQCIAlCwRmB2wjpDhwG/0WdyWAIe4HgDFLCmmHtefHZmEvOBc+05bhk/IAmAC3kfYa3Btuvu6lRhGliMpaUlqj5++WWX2s4d2wUiUHQLsIsQZOaX4kOwZd96a70Kv8jZNlIXHFCfuN4zzyyXbsLUAjCHbcjcREVH24rXX7fikhEKWR82LFfhqOXl5PqNUi5RQuUJ0wV0hRHY3kG6iGQBMvUN9RafAPOzRWOrqamz5KRY5UompB7AMjs7y5obm2xiWZnWJsAYLn1rS4stWXKuFeRnW1p6imwEYAeAK/0EiKU8XtnEydIBCkedLG+wMaMLNRZPbbBm9XpbsuQs6YoXxGHcACyAIsyrhy6j2+gEICKANXJOS00SO5eUJoBGHAvL8wMf+IBscgjpbxEwB7MPvWEuKaCDjgHUA7AR9swLHWHtsGZgYDY1ddiVV75Xobz8hn4wToU2l46y7/3Lj+zD198oELW9rU169/3vfU/hyCNGlNjqVW9afUObTZk0xq64/HI7deqk5m758uW2f/9xGzkyXyDzuHFjbNr0Kcr9mJ2daYnkqjByHPYIhGVD5MwzF9r+fQfFTkZGyOKpp562Bx981G655SNiN7KGWEswCdF9wC1PjQKjEIB0//6TYsD29PZZbl6BbMnWrVtszx5CxwH1462ursUKCihCliPWaEpKsuaCYlDYGebwnHPOtcOHj9iO7TsHi/vxG+sCvWWOAap4sSYBIblfAOgxB5lZGZpjCncxT8iU/4BfnL9u3Wa74IJztFZhWjqbz20D9pJCUKwr1j7zz5p64YWXLSUlUbksWff33HOPNTQ02YgRxYqI4NqEgSMnbBFgK2PGNmDb/X5NhADMdHQHOdAvbCrXYA7RWcBvjucFY5R7O/cN7n/ce2F3oqts1mAT0R2uyXFsdiQlpei+xhgBJuvqmqywMG9QVsgDG0NfASI9suHIkWM2f/5ctUtfkLs/Y/gGmGxARrBbFPVjTWHvkYnY4anJVllx0iZOnCBWMwWW6CObZZ5ah/yipGlhPKwTGP+79x21sSOLLG94rjU3N2pDyFP/cBwAPtfimYT/zBO29K23tlp2dop0FCY39uvJZU8pxJ9NXs8dioyxNegGDGlkxnfoN/cXdBu9Qh4UGqOoGfmJ0THkRB7Rhx9+3KZMKVP4PGP11Dv+rEGf9KzR++/TEjFnyNFzimKPnWXqm+N/OibKYgZylwN8kgaH8Pn6hiYVWgIU9ZyiEVD0f7SbExl8RAIRCfwZEoiAon+GkCKHRCQQkcC7VwJ/Dija39dtgKJd7a02amSJnTl/rmVnZlhMbLQlw27s5UE25GVk5x5QlPDF1uaWUMBmILQe4FSh9XroDUApocO8hoa4DwVJPUSb32GK8vAPKEo4XmpKqq149VV7a906OamEieGAeI5QD7dy9qMXMKGfPGzjvOCQ8ZAN0AEogBPk+SRxxnBOnB3jABVsMsAi5SVNCoWKcOIdiPQcmg5AOvthKNDrBQ2Qj+dCddCL69BHjnfglOO8Kr1ro6cBYFz0250HZ546s85zgtI/xuw5vTwMHkAFZ4bfQwGhbsmE954OwBmQXlmdeeE8nCMHc53BQT/oN84i5/G9541jfugD88h4yKPnziTXg+mI447ccW4BrAhb5TpLl14kJht9o7DDL+971JYuWaB8hoBAf1z2pK1eu0aMkbHjxmjbE72EXQdLtLa62qqqOy0pziwzI1YFLBKSUqy6ttaqazutpChd/fIq8egmRWgYD0CNs6fcAQbcam5p1fE47fQRuagSdn295IxDjRxol3Zg6KBrATxpVlEN9ItzvAAV84ZOIA/0ADkx/87cA7BAZlVVFZaVkaL8qDjTgKE4xBxbXxfSIvAe0JI8dVwHVjDg3d13360CU5OnTJXskClgic//yVO1lpgQ9JC1RltsHHCcg5yskwMHDqrvqgZeWSkGlxcp4TMyob/uqNMeOkU/eE/hG9hiONysIdiEHgaKM+36im4ir4HoSjn58YkJdvRoCJ8vKaGy81jraG+z/fv3aZMGUKyqssIuvmippaWm2KpVbyjEngrRgDP0edq06WJ2/vKXvxIQQp8y0jNt7959mo/AltqmtmGKMs+8B0DJys62vfv3C1QmfJ7UBOgD7FtAz/yCAoGiVJwHKIUR2dbeIYYtIGpzS7OYSzk5WTZ+3DjlGG1uarTYmFjLyswUgM8YDh04aJliBqfZls07LCc7xWbOmGmLF51lsXF9NmXqJAFGocDNaPUlNi5eoOj+A4fs6aefsSNHjtrYsePEDPONCPSJ8HnSHABKAiqx+UCxHpiXMDrRe8JqeaGX6DJ2lrUAkB8T3S/wFhae58UlZBbgx8OtnSlPaL1vMJEnFFAFPaZf2Cw2OlgbjIP5QRf+uGyFjSgOBXgIz6dtQBrOBb5+4g9PWUFRsdZXZWWDZaTF2yf/8R/tttt+biNHjrCqigpdA1B52tSpmjfOxbZjl77+9a+LGUrBGJh7UdGk3ShUagPsxtRpUy0jI13g1+FDR6ysbJLsEWBkWO9R0hEHzFi3jJ2ND8bDujz//PfYvffeK+DNQ9xZO1xs5qw5YioDOiHX6qqaEDpd3WQJsWYzZk4RkI/cGCOMS3SUMHnWQGoKhXXqdb6nd2EdUxU9KytDtsOL5Hn+TmyTCgDFxtj4CeMERnqallOnaiw3N0Nr3PPA+noEOKMfAJHMNXbvzDMXCGh+441VCuWm7x4dcPJkhY0fP0YgLcf7fcDzhSIfzyVMW3z2zSnuE/QBfWDDB9uFPWDt0R/Ad9ptaem1889fqHZglKOfjJe1zLxjq5Ebf56iRnKurlaouudY5hz0H5tFP1hr2DHapQ3mEZs9dGORuSgvD/lZGR+pNwAiYciy1rs6Q9QKdgGZkz+dPMgXXbRU6xWGf1xslI0fN0brk7bZpGFdkpOYsbPZwH0InceGoHOkSwCAPnbsqHIGY/s4x4vQ0Q62jTnmRf9gAbNxAJAMa338+HHKKYptotAS8kKmHrXBGkQGJ07U2vTpIcc5a8afKbD5IVfrQduzZ7c2qUlrxDySv5proXswxtF1L1zp4Cj3EaUtUpHOP0UHDX3SdmDbN1U5l+/+xByN1vMk91xyivIXHRVnjU0tAkW3bd9l/VExYoqSp4QnTeytnjgHioJGCi29e32byMgiEohI4P9NAhFQ9P9NXpGjIxKISOBdJoF3AkVjeIgcAEW7O9oGQdGsjHQ5kPEJCYOFlpRTEDCPELsBpqgYoP1htx/WDb8FxuSfQNGh4fIOiHo4Pb85QEj4JA494fMOij7/3HO2ZfNmOabuNOIYOdCGY+Ph6LTpgB1t4ojDWMHpwemg/zgDOHYeao6TxouHethNtE0oG+cTUjssO0fn8KCOE0AbnB+Kv4Qwr8CMDZXNee9sUM+VhcPlORlxwgBjPJ+Wsw/dQeA3b5d+uROIU8T3vMSe6+mRs4BjI6AnI2MwTyjX4I8+AkRxLZwowF5PQYCckU8I82sczBcWCoIkqS3P2ca4acMBLH7HecVpAgTEUXI2D3LE8QRQhX0Fi3NYbo6uFR0VE5zJgXQE3/rWtwVAEKb45ptv2tQp01TdGufzhz/8odqn2jSh9J/93OdsxetrLC0jwWrqOm3kyBz1j5DX5hazcWNyLAtGZGOjpaemWV7usMBUXPWmjR03XvPPXOOI4gA6uOcFeZyh6+xj5IlcW9rIRweYmy5HF/kAAHIcY3RmDJ85B3nglCN//x30lnlk3D73XkFYBXWysgZzviJrNgD4DpbQ6doqpQLAYQW0hE2WmJA0AGiH4icAOJWV9TZr1hQ5xcwpLFUKAI0ZO17FRnCIH3zwdzZ69EitB1hJ6C7fI2cBrfX19tbGHZacYFpvgBb79+0dBBsAE/jjPM73dUgfAFMIT0XmnEf/KXZz9OgRO37iuAAj1hMOPL/h/HMsrDT6S5sByAj6r+JiWVmWm5driUkUGsuQfNmAIaw7MHM7berkyXbXnXfasJxsgTcUPUGmzDXHwLajUMqyZU8NFjXLH14g4ABwgz5UVwemOAxBdBn51Nc32uQpk2zN+t02aeIIMUEBpesbmi0tLVVgaEFhoe07cMyys9LE9gL8I88nofP19Q1WU1tjjc0NlpCUaMWFRXbs6BHZSMLAKVJX39BiJUW5VlVRI4Y+BbTWr1snFiz5MQG9yiuO2tRpkyVf1j3rhfywVJmHxQxQsH79biPC9JJLlooVjf6hz8j2Yzd/VMxZwl8BWtBPgEPWcgB0QpjymjWbbMGCWbITgH4wfK+99hox3bZs3iTAElAJvb399tvFKIMtyrp2IIPvAa6wDVybnJfYDewqoBLAo6em4DNzRI5cL/RCWC4pM/gDIGtt77Sp02fZnXffI308fPCQ+o386ho6rGB4hiUlJNmR45W2ZPECmzp5yqCNA+hF19AjGHew9khdUF5xUiA1ty0HDrEjjAMb1t3dK8Cb4kbh3tCvfLEwWAGGmQfGQdj997//ff3HXrE+eSEX7ANrf/+BA3bxJe81cidjw0JBtOdsxesbLCuDtCMUGmu1MWMKpJunTtXZpEmjZbMBBKdPn2GHD1EIr0m2x5neVVVs7KWoTXJgwtjkmswZ4CepCFhrO3Zstx/+662WlhavlAjXX3+9NkZ++ctfKgR8wYJ5yvcJwxdmLfMIMEqRLvoPyM26A+gFdGMNP/roowJNYZ1yPGuZOScFAvKiEBwMe8Bt7AJy4z12F1ANQJ51RzuAstwjiBABdP7Vr36lyvDIEAYov1HgB7vE/HDfwbYQaQA4iZ7RDrIBEKVt5vv++++35557yXp6zD7ykes0r9g5xk+f77vvPum8byayrpAfa8Ers3PPRtdgqHPfZPNs06a9lpoaba2tfUZa4BElI7TukS3pNegXdoH0Esj5wQcftjPmTLFLLr5Itosc2aw9dJ+weewENpN1BNP090/83ioqaiw9PUVsUjZRpk2fLBvKM4Xnuqa/bDpxT+M/esyaZS1hx7CfbC4uWrzYbr/jThs1epTAV+YNO0A7yJZUFbxYbwDTzCVygBWMrvH76tWr7PjxY3bdddcpFzD2mfzAgKLcH3/2s59prXp6haHh83xHoSWeVbwIo7OR/ZnQU/3489NQUBRQn8gjPRsN5A6NjUmwpuZWgaJbt+20qJi4wfD5oaCoh8+T7ilSff5d5tREhhORQEQC/yUJREDR/5LYIidFJBCRwLtFAu8Eimp/vb9HTFFA0ZGlxUahJUDR6JgoJa/nwZYCIXqgRTCAgGzOWwAhyY0X2JI94TflDw3h8wBC/xkoykO8A0uAojhjgKKwA1OSU+yVl19WKDSfeZj3SqcchwOEEwgAEBzcEEruoe04Qzg2ADA4VjjJOFcevum5HekDD/tecIRrkNMUgKm7MwBZnnuSsdEGY+L6Q8O/nPVJP4OD3S1Hg+M9nJ5+e0Ei2vIweu8D8nTGCuOiDWe+0g6fPZSZa3j1Xr8mfQLkwmmkbY5l3Dh5OO7IwfvgTBvawWnzkHKuz7U5DmfGr48MaMvzgOGkAmjhDLtTg3rgRAIswTaBKTpp8kTJLy2VfKUJahNW4Kc+9WnlT4MlFhcbr3YJR8VpxjGD5dXc1KSiIS3IsxcAtNnOOe8cG16Qb9u2bVVBnXnz5trkSZPsyKHDYuB9+LoPWVtrqxxqQg+ZT5xdQDwAAAAWrkk/6CfjZgxezAO9QB4w8XBcWQNe6deLAyEzzvdUAh5SCVjoDjXHUF06JjZG1x8ars88ex5Yr9zraQe4FvIibDUzI125KXkhH1iChGIS2g7wxGcAPuZ16tRpg2A9LKczF55l0XHxAs8IiQR8whkGqPC8qOgnAAxjxiFmE8H1E/Yt+Tqpnuz5bvnN89jC9MPBd4Yz4ZXOHAY8Imyeudm6bYsAh0WLFgnw4Q+Hnhc6jaxZk+gbc4FeaeMiNtYSkxMtKiZaBYk62jvEVHeQvrW1xU4cP24b12+wQlVkblNORgAC5gD5UJCKsHb0TJsfcaEYFSAEYwU8ePXVFWKDA1oA5DA+QPqLL7nEXlmxQsWLqDgO4EHVd3JNrl27TjpZUFBoXd09qjwPM5nweQBp2F9d3V3W09et/mvMp8pVAAy7kpOZpbB0ZHTi2HEVByspKlZewrFjRqoidVxcjHV2NVtmVrp0jX4RPg/bGsB7/4GD9v1/+YllZqYpdyVrLSs7ZzBPKPo3snSE1gBzA2hDURvAKfTfq0zTLnkYYfMCHqET6Cdg4JjRpbZh/Vt20003CXxDz775zW8K6HSQkPli7gC00AkAGN6zztApqoYL5Gxtle4BBDHnXkyLuYZ5ecstt2idMS/Yn7SMLLv+xo/aNdd9SAAYqTQA5tgoA9xlTmOjY+z1VW/ZP958ozU2NCiXKfeE7u4+u+yyS3TesmVPKlx+8eKzQ07XaAqZNaoPCxbMF2Od65G6g7mjWFJHe6dCx4fn51kewHxi4qC9YLwAa6x1wEcA2JkzZ8i2YCsZP3Z3zdq19k//+xu2bft22URY48OH59vjjz8xcB/rtabG5oGCduTTDTm6G5q6bcG8GUpPgB7ffdc9WpOAh8whQCxAIPLFzsP+ZQ4BLgG1WVOst+YWUmZwv2qX7lOhnn4BUGKLkCX67ixxNjzQAViFHMMmDJXn2aShbQfMnnzyOcvMTNL5rH/sBwAnL2wtuoCd5HqwVJV3PBbmfop0n3XJeLB32CH6QH+wxegC9xLmBntNigL65+x0/nMtrsNx6JRvzjhwjH0IaTkqLDaGXK9lyg+NbnMP5Dd02dM97N1/0tgcHjYsxerrW62rx2xYdqLG09ZGGhiK6sXaP/zDBwQqzpw5SxEO48aOt02bNotNTx+xBcgeWwnrk7Xd2dFire1m6SlRsgFEH7iNZEOPdY2tYEMoMyNL/SLsH+CdNbj4nIUCR/0ZKTBb67T544XtTp0irUaa5M59zDcqRo0ebTt27rKo6CiBp/x+5EiFZWcnS3YA2zwbOfPX54016Pm2aRfbS4oE1hxzxOYFqW2Q85133qnxhlRJ4VlBG+UDaYxgbnpkim9kh1RLYfOYcTlg6s9tQ5mi7sQrdL6fcPp4FV5zpujQ8PkIKPpu8Voi44hIICKBv4QEIqDoX0KqkTYjEohI4O9GAu8Eikb191l0VJ8K1JBTtKS4wObPnTOYUxR0E1CU51yBYRSCoRJ1fKwlxMWHkOCeUDwIUNSNbqjH1C8QzMPK/b8/NDtbFGFyPoUshjJFAUV37thhmzZuFHsEJ55zcKg8DyMOl+ezpH2vyMrDuYOiOBKBydo7GOKHg8LDOM4Vzhvn4TTxh7OAw875DXX1cui9CE4YU7zGRD+ckerFA/wh3wFMxuZ9wtnwQkgeMs1vnONAGH1yVqiDpkMZol7hFoCLF84OL8aIw4vTwjHIBADDHRW+4xpe2MfztuHQ0CdPRcCYuS7Op//mjFdPCQB4iCPszq6HztG+Mw5xbgPAlWjZOVnBAU7FeWKsMP8yVTUb0Ly7q0fVcwk//O2DTxglu3Jz0+VE18Haa+6ywuGZoPA2YuQIGzN2jK14fYXYO4QJKiVCZqbFx8apEFhaSqoAEhzNnOwshVozXuYUxxnH3OUD+Mj4GCvjYvwevt4pMDxeIdEC1GD4DYDinnvOQ9idDQNIgKPP/BPGDauQnG6uF/TD5zUhPsFaWlt0LHrk+VjR7RCGGCrzMq+cF1JHJKsf/N7T3SsWGS8ca2TL8cgeVhAM2QmTJgmoI2cgTCqAHMAOGGbIDWADZjTtA/bgDNM2OtFQX2eJcbGWnJQo4IH+8TtrB2YWugZowdoA1HRnF1BS5zfU26JFZ9m6t9YNFmICDHVmLPrDHHmRD2ToTFL0heI0ze0tyinqbGz2cKjUjp5x3t49e+yq912pvMP0G2CHsO+QcqJhYG10CRz19AcUO8nMzFKIMnMN8M0cUAgFcJS2GQ85+XbuPmSjx5SIJYreEj4PKEruPwoxwRSLjom1xuZ2K8zPUx5JvgPwoMDJ8II8VWBGL/bt22uhNAGZAAAgAElEQVSnyV/c22sZALUx0QrthskUFxNj2ZlZ1tTYYLNmzdQ8NTTUWXsH1e3rJXvWelg7WQJEN2zcZAWFxdpgoOAP1wXIZ+1iw9CTX/7qQZs9c4J0HzCK/87k9pBcL6DGvDC3sNnIFXjfffdaRnqK+vShD31IdpJjP/axj2k8MCUdwOJ7gGRAV9KfAKQB4KE3ADWAsOhlyHf7iHRQzN+oKDERYfdhE9jQYU7oa2x8ghUUl9rjT/xBY6msaLBrr3mfPf3UUwIE0ffY6Fhbt36Lfe5Tt1hNdbUYb+gUaxngFsANnYDxWVNbbW1tLXbNNR+0tvYWrQH0hLGwFpjzkpIRtm/vfhs/foJykebm5WhTguuh08gWufFiHIwBQBQQ+9/+7R7ZWOTEOly3fp2NHDNK+g6QdfDgIQF6p2vr7LrrPmR79uyTXgGE9/XCSE1RvljyWdKuV5J3+866YsMI3cDueEQCa4r1yBpZvXaTJcSFtAyw9MvKJgjUQvasLWQD4xd9YuOJMWHzAENZA7RfXX3a8vNz7aMf/Yiu8/rK17TW2ejgONiarE+YqXv2nLCiogyNn3awO77RgR3ETsKk5DsYifSZ+aYdbA7y2L17n8XFRYtZTN9gPNK2b6aSbxaW829/+1s9AyAHT/kBQIysneHP/dyfJ7Zt3aYUPFyb/nEcdhCdYA040AuQjI2lXRievpGInNetW6NcxsjtS1/6ku5ZFERi3mprTlteHszKI1rv9JcxBTverbXd1NhqU6eMkW2ij3PnztMaDIX+KgSUX/reS9UmsiMVCm3QJ/Lf1jfU6h7CPLHJyBrhhRwAwpl75oj3rF3uHei+UqmUlNjxEye1KcfYue9xngOSrDP0nv6gs7RFfl3mjDEAuMOwPnnyhPL/OrDNMeg+ffnWt76l+x3rGJ1wUJR7AXaUfPT+7EW//VnC++CbDXweCpZyLEzRUDcpMEUBRgmfhym6Y/de27Fzz2BOUarPDwVF2cjkXHKSRpiifzfuSqSjEQlEJPAXlEAEFP0LCjfSdEQCEQn87UvgnUBRozptDAyqGGtrbrTCgjyBosNzh1lScqLYWqroSWV5KBP+sBkbLZaOWADdHvLdOwiKquhSH2FmgXHhQKhLzAFSB9R4ECenKA//hGrBDE1OSrZ9e/faqjfeUP47nFEPE+fhGmeHB3IcHEA6nDZeOF1ecd0LzHgeSX7HEeCBnuM9DB2GEY4FTjlOvIc393b3yNF1h4fr4jAE0CdUaR1aaIn2vUgRY3bGJc4C7Xj4tLPraMMBVQ/vh81C35At43NQ1Qsq4MTTH5wc/uNsIRscX0A/jnfmhjumtOWyDlWsA/jnTgpj4HwPr0cWACuc720xNpwYB6GVN28AkPVrcg3GwXE44QAKvX0wQ5ssPo7xk3KgX+0CFACKrn5zja1fv1mOMaAEeRMJSa2oqLbcHIofFYoZOnrsaMvISpeTV1ldaZMnB0ag5EJ+06hoFagh1y1M0fTUVFX8zs0L6RboF/OO3gCehOI3QQccyGSOAD44BkC/u6dHfUZ+jAd5OSjvoYqM1XOxhbypgdmHUwsgywYB5zvw7H1BdujRUNCcNmmLfvSRXE4gbKfWDzrjAJ6YyglJYj3ynvnkt8LCIo2LnKybNm+2+qZm6+wOha8Iq4UxBVBFyKtXSoaVhBMOIEB/vKhPV0ePTRxXainJ5C3NlVPuzGja8IJeAAaewoF1iHPNb6TQgM2JvjAmWJnOmPbwdubPmV5BX9p0LONJSUux/lizPoUwJwtQ6+sJuYJpE3lEW7RVlJfbI797WOHrfEebgFj0lwJL9J2QaM+1iUHjWBiLXJviKPxHL+k3c6fq5rNn24ZNm1RsinBWwCsKLbW2AnxEKXwedl93T69VVlarDQB0wH0ASvS0x3qsrr7ZMtLD2GDgE/5N3Dv5RQE8RhSXgGpbW0urcuMuXXqhUkA0NNZZXn6WNbc0CrwLqTJgyqbZyjdWCaBNTEpRvkd0laJGe/buE6PPwX5sM/PAvAH4kkv04x//uMLYaQ/bwRpg3fJy4IQcgjt37iAWwGprqu0b3/jG4EbR1772NekT/9msQv/oH2vqlls+aQsXzhfbH73gvgEARI5R5gbQCtYkjFLmibUEAw22JaAqNgeWMwB2W0eX7T1wyOLiE2XXWprbragwXxslAXSKt5ysHLVx6SXvte6B0N7m9m7Ly05XeDnAODp31lkLtcnw+BOPWk1NlcXHx9pZZ/Ndr+4d9A3ZwlgHnLzyyqtU9CgzM10sU/KPooMwbgHWAH5hz7Epg6zp89q1azQO9Ozqqz9oK1ettKbWJvvYx2+2e++9zyrKK1XMifnbtGmLEiCuXbvexo+bYOeff4Hy3AKwkYO0sqLKamrqLS4+5JdkvQBSAQIiV+aNe6Kz/f0+iG2nj8wHaw/2NPcLTxniLHGAM8kvJ0fz46AYDFHmAJnCdGSD4ZVXXrP588PGIQAzGymM2YsAcj7f0R6bJt4nz4FJ37ifsm7RTd47IA74DYCO/eCanr/Y2eCe35bjsb3aKKur0/i4JnqCHnEcdpv7Pm3y+759R406j8WF5ASGSZ0kGRLyDQiPTWZNcE8gDJ9rAxRja9EJ9Oell16QDjOnyDE/v8COHTsuu1t3ul73K22Q9PTq+n4/hMHP2u7qbNWmEoxixsexXlCxoqJSdmnC+DLZYoBVf5bBDk2dOsUqKk+qHd8ExsbQT2x2SFFyRGvRU0VwfT4zptN1ddqkIf0I57NWmXfGiE30+8bhwyesuDjYjH37T9rYMQUaB+umt5dIlRjdT5gj/h577DEVXkJPvvKVr0i3kNnQKJ3B87mHDbyGboI74M01vbCSPyP+qfBSjJ43taHYC/O+1whGIqforr37VWgpOpbcyqH6PEAoz6r6P1BpOQKK/u37KJEeRiQQkcBfRwIRUPSvI+fIVSISiEjgb1QC/ykoCtDZ0y2WaGJ8jLU0N1h+3jCbd8ZsK8jPk6MokI8CSv0woExAaAhz6td3PLSGsOCukE9U1W8IdQoMAYAwsU3ZsR8IqxoKDnkIuoOiPNCTuwoAJTUlReGWO7ZvV94tZyF43lCcDI7HKQJ04+GaPuMY4TzhCHmIvLMQvGgRrAoHVwBAAHIImXfg0sEpWAYepiagqq9Pzg3t0baKAJBCYCC3qIeKMVYe+HEUPYepF7lxJiCy5buhOUuRjYcQMhYv4IPTw3tnlTJmnDDawhF2BivfOzhMf+kffeI7ruMh/gA0fA87BqDC2R5eeILjYMrggDqA6wxFz0fKZx+75xSjXeZJgFV0yLPa3dOlvlP1O8iF8/oEQBEOvH79BjHHRo0cbSNHjlJfcErV1wEZJSUnWVZOlp2upwpwnzU2Nw6E5ydJBnExwanGCQIc7VEF4xwV4iF8FLDHmbMAAfTT2Z7OkvRiVFyXORCY1hWYnRzjTr6nfEAvHCTlHOaIPjjQyXW6ugLLlGu5/JgrB/WRG23TJsd47jyu1dnVaRmZWYNsLqUgSEuXzFUoKzGkMgAMZX4ZI4AKwAO/33vffbZu/Xpra2+XrmzZcsAmTiwREAJDy0NXuS7zA+BB6Cx9wHHOSE+zsvFj7OyFCwcZwK676BW6xjUBVGnTwXAH1kNBmG4546xj2Fqsa/oPwMIY+UOfWH+sBfrteXABRVs72qy3H/sTCrbBEu3vw/awSdMvRvDWLdsEjAKQAEbQR1hgtKsQ8pGwJI8LfOM3ALkxo8cKaKPPXJfwd+YEGXB9AL7EpGRr7+rSdchLunHTZjFOAfLZ7CFsFQecsPm+3j4bO368ZAdzU/lue3osIzvTautOW6YKjFXLXuKxZ6SlCSwhL+qsGTMMxj66OmHCOPvkJz4hwMOi+qyhsVZMP3SKMTAeiqeQp3LGzFm2fPlz1tRMYbMWMfJIqzBy1GgxvhITEuwb3/gn++1vfyMAg/UMwwtQxdnhbl+YMwAiQBlySv78F/fal754i3W0t9pTy54UUwxgCiY9ABLnAXSSSxJgxitQf/WrX9V10AeKXpHnlZyEzCts06DrYf4ApQmvBvSDvXfrrbdqDgh55y8zK8cefeIPlps3XPaAglmbN+22c845UwxlbUp0dVtrS6sV5OfbkvPOU3gzKRR4EY6szY24eBVTIhctKWGQ8d69e8L9y0x9A9iBgcua2L59hy1Zcr5yu+bm5tgFF75HoCj2A5uA3tNf9A3g0UO9vfjaHXfcrjDoCRMn2G/u/7VNmjxJ4OzZZy/SZsSsmbPtwIFDmjOq3c+ZM9euueZae+mllxVOj81cseI1jbmpuVEycbYdciW/K8fcddddkjtrCB32SuTYGfrCmid1AmkrAMHXrVuv4lQAuoHluUdAH/aCY/gOuTJGgFdAV4rsoLAXX3yx1gsFuwDmWCcAwax/Uh9wfc9VDItz5cqV9tprr0uurHvsIjaHezO6zXU5nrUI8zSswaO6Nn3gvsRYAaDZFOPa6Ax9wnZQ7IcCVOgYqR3QS5ik2GoAyCVLltjvHnpIhZJCeHaU5I1uThgPc3q0QukZC5tFt932UyssojBYn7771a9+KbAW/UWHvADZggVnSvYvv7zSUlMCW51QeuyBF7oKjNwatZU7LMuys7M0h1xv8uQp0g3Gyn0vRJ2YxoKMaINcntiPzZs3WUXFKekhzybYZHSPa3Kss+y5fyMr7C06wL2IZyh0Zuu27Uo5w/3Bcz1TcR79pT8emYK86Au5ZRkrYw5pXfotNTVFa5O5YRy/+c1vJGvW6A9+8APpv0dCeJi/Pz+xocW9wv9Yb27L/b+DoiHdUohICul4YqyvJ1SxBxTt7Oy2rp5+q29ssj17D9iuPfstPiHJ+gYY8gJaByKUwt3C9CzAM8Qdv/hpBA/4G/VRIt2KSCAigb+OBCJG8K8j58hVIhKISOBvVAIf/vDNej7kYZEHTX1QRVDCi3BOyQkKMBplne0teoifNXOalRQVqViN9ZkAJhxzwsEqKyrERIFF0tXZqUrK3V2AOQPFfwYAUH/AJffd2x+Ch4bP80CMkwT4dvPNN0uK5JbjIR3WyUsvvWj79+2Tw48TwIM5D/08tOMY4PjhXHm4ugO5OFE4WjgLKcnJerDGmeChPeScCywRwBre4+B5rkzOwYmAqUqeMM+t6eARzgPX9YJEOGnKgZeWprGGIjAhD2lKSshj6sU8VEAmMzMwAfv6Bp0SxuIMCQfIaAOH1YvP0LbLzr+DdQWwgGyc9Uk/cFRoj/yDACk4cvSZceFEIQtn5TGffOc5TD0sk+tRPZy2ON5zYHqhKeaY33DkuAbjdsZkYFqG9AowjpFxQX6h+uFAK3MP4wt5OzOINnAQkQ/9og2qjXvRqPjEeIFwXM8runu6ADF2u7oEzCMLAdfJASzgGA9H9Xyv/GeMXIvxeWEp9NHzfAIohn6G3LIOYLpOo68eFsx5nucVOTAm6cQA08jDGj2PrDNOpV8wkhMTBp1LB7kZhwP+yF9h8z09Gg+VqXFgnSWM3nhVZY6ljd1792p9IIuhBY1olzln7vgdwIJ2nKW3c+dhu+yyJVZYkG8Z6WH+ccg51oFEBzb5zdnRrnfoJWAZAGPOsBydS7/nzJ5j1TXVVjahTEBHXX3d4Frh+gD8jI1+YVOooOyMadYC72GCoUMui5LiEoXdsgYAUWDDAgKJBdzbZ9dee60KoRCyy1yRPxMmKfPDGoYRRo48jgHQCMWrDgvwvPKqf7A/PrnMsrJYO7W2Zs06sTIT4pPEBgW0Rh/pF+BBkEmC1dY3WWZGisUnJFpl9WlLTozX3LJxxPrv6eq25uYmS4iPtUWLz7Ijhw5aXV2N/ey2n1hJSaGtXbtadgMQDUANFiMyJH8s1wVYqatvsPY2Cnq1S8dhnlGLraxsrKpdd3T0WFZOqgomoWOkSYCFf8cdd8jGAo74ZgihzQBOACULFiwQG+yCC95jixedbQ89+IBC5j1sm0I96BNFeQDLVPxowJ4hd4Au5gDAd9OmDbZ48SJ75pnlKuoDEx8QiOO3bNmqfJjMw7x58+1HP/qRnThRY3PmTAn5ZwsK7aHfPWw1tafFrpw5a7a9+uprljecfMLbBzZeogXQzp4104bl5KgozYlj5HdNsfPOPdfefHO1wmeZU+5Z23dsH2D+B+ZcyLN4RLqBXqEzgGEwickleuDAPqUzgEkJAMgcerE89A/QjesDuAMEAvY98MADYudNKCuz22+/SxXauZ8BFgJ20hbz+uorK2zRosUaB2HVsHEBQomSIDXAiNJSW7V6lfoIc55ADZiryB399ZyY6DDpR+g/8q+trbfp06fYJz7xj5oLcqZim1jvrDFk7/k7mTv6RqoBbBf5IvfvP2YlJXm6HxOC/+yzy23fgVNWWpKjPLLI6sUXXxwoktVol1xynoBFxg+DENkDwi9depHW5IvPvziYExS7AOBJflTsyHe/+13bv/+ILVw4V+Am6wfdW716jSUmxtuFF1ygMH6AUtidsFKxD8wF1wSgw66wVphjbb4N5OpmvqfPnCZ2LWuooqJJUTGdPWaZaQFIxk6i16RVIB1LT2+3FRQMV67qAM7BTg0brSGHc7Put4CabJBge7A5yBe5YtMaGjtt6hQK0VHYb/9g/+g38md+SSdB8TdSVfA9oCf9h33MPDG/sHbJ68vaRnewMaR8OHS0ys45e47mAXk+s/xVS0+LlQ1kg4E2scdscJVXlEtm2A7sIGNFvlu3sg7ijNQEjAmWNnoAmE7UTG1to82YMdlaWpr03Mfa9HzPyPyee+61OXNmiC3OfdqfJ5ROqbd3MNS+bSCfLffJodFCQ1mh6IHfT32TkTWWlJhgifEJ1tHebvGJyRYdE2cNza3W0NRiR46ftM1btg+GzwN6+8sBUV1z4Ms7b78tggf8jfookW5FJBCRwF9HAhEj+NeRc+QqEQlEJPA3KoH/GxSlApJgUv1RzKO7q8Nio816ezqtdEShzT1jtmVnZVgiwEtSikKScXAz0tPFdvo/7L0HkJxnle5/pqcn5zzSjDQazWgkWbKt4CA5Z2xs2caELbbANukP3P8SlrS7LJd0YS9pMcmwxjZLuFzAsJhgnMHYsi1blq0crdFoRpM1sSfnW7/z9tNu2FuwuOpSLru7amq6v/CG8573/b7zvM85x92uI2nO2IKZxzlA0zlnZMTjOMUBWFhsXluc6SUxJb8g81IMYETmcV6ocb3kBR0j7de//pXt2rXT2R+82Mt9m3vkjqWA/VyPgRFcB8P3jGjUy8ZowYiFkYaxg6EJs0JZdAFIuc7B0LibdEV5pcf6wmjA8KIejC+BQvRJYFkyiCU2ncfUIh6iBfBTx+WO7y/+cXaczierkQA7sVDprxivXI+RhLGmZEsYFIG1G9iNc7PzDkDwUVxVABwlUpE85a5NexU3FNlRBkyo3LyQjZ62KokFxjTtox30R/WKtURbQlzMwKIV+K3QA/SD47Q9uAWHaylHcU0B2LiOtgtUDsBQiP+m/nKv5KJ6xeBlvAQKUw8fxowyJX+uZcy5jo9CFogNLFc/MTTFBqb9YtUgG/7QFcoVMI0c0yPpzramLWIQq58A1XKtF3PS5Toz6/cgAx+72Tl3x+a/M1FJGIPLICEqMrMMJq1iugos5D5AGmctzsz4vKUOxk4JtzQuikdLmRjh/NF/ykJeioUrRqyA6D8wYuMyoD4B5MgVYxowgM0I2kCfMKTFuEWuyI66aTMGNnrGPRznupzsHCsqDvowMT5hmVmZAVycnY1nCTc35knKxdrBPFfiIxhxjBN10nfF1UPO9A9dEkMUxhl99OQuZeW2qGaJ/fqe31h1VbUD+MRbLCwosoyMLF8bAK+QDeAFmbpxV4adRzzZRTU17hLbPxCSvE2MT9pILLhhO3PeYNlPWlV1hXV3ddrll19k73/f/28HDuyxnTufdTmtWrXGltQudVAUUBYgEWY7oAntOWPjWQ4MXXbZ5Q72ktUaN2zGGUA/Njps119/vcsTRh8yUNZtdBUQlP6yjgCeKNkS7D5YggX5IW7r5z73Od9EYnwApxgbxunTn/60r6MA1owTciM2JBsWuJanpc07cAgoBdsfMBeXYdi0AFvMibvv/oWDNbQbUA7dgtW2bv16i2Zk2Xe/+z0HqE87fb098MBDDkQDmO7cvd/na3FRjtXTtskJO3GizeNzlpcVeXbwstIy1x3GiDkpTwDWEcZfGdBZlwQcASICupNckOdjV1en3wfwyXHK4XlEv/kultxdd92VCEkQ1myz/v4hT4KDfAAuaQcxHAH50G36ig7TXwA15iWZvXkulZaV2XyauX4jV5ip9z/4uD+rc3NDFvS6ukrXYeRN+2kn6zt6HFy4C33uo//ovkIFKPEb609IfDTpoD7u5RxjLtH2aNScqcnY82xkDtNf6uAYdcKsRffROY6j2zt3HrD8/ExbXL044U2B3tEOZMi4axMQeTBfe3qGbNGi4ALPmoOu7t610981qJPj1Ef59AXAFWAbPUSefJA7cwOZHW89bmtPW2MHDpAVHp0bxYnFenv7LD2dxGtp8c2v4A1CSAziX8OOjMWGXHbT02HjDrmwUdJzcswK8tJ8g4kx4T5kPjREuBCzzZs3+BjTR/qLjDiPnmiNHRgYsiVLanw8tS5xLRsZhIShb4DW6CebVICw2nSlz6xXlM+zXM9r9IvfAry5F7Y8oKk2+ZCx2o3MmMvcxzVDQ9O2bFmIZ0r7eW6gnwcOHLSNG0+3r33ta4nnPWxz5ilhir761a8mYnAjC3RRzGaPBTo/5+OSvBGe/FteE2KL6nmDbrChmUm854lJyyAMUyRqsbEJGx4Zs+bjbbZz9z5PvoT7fDIo+sfvUPz+5je+ksIDXqI2SqpZKQmkJPDXkUBqEfzryDlVS0oCKQm8RCXwh6Co55p3d3anz8AWTVuwSNqCZUYj7ipZu7jaNp19plVWwLDMsWncgeNgEZm0g4sxHvLzFiW+pmd8h0FHwqWQaCkZ8FSsOgFLeiHWNXLvptxPfOITbgzBPiKmXWATPWfPPLPdXf6c9ZkX2Fh8BNQAMgC2KL4kBojct5wTGwcvuYcXdq7DOMQAhXXDbz5yz8dAxmDAlZHYYYBllCf2K+f5LjdpAZQvxMKKJlylYavMLwSwj+uoX4w/6hQj0Vm8uH/FXasd0M3ISLj4i/nIPQIPBdLJhVLliQmZlUn8z8CYBPThD/YJZWNUhYzlp7o8k4Fc5CkWHaDo4ppFbkwhV9ouAFTsMLF0xRZUfDOBsxh8AiulDwIqGXeMr+AOPZ8ApAV0Kx6lWJoAWrHhmF151ZUOIogdy718kJnYqmJ0OUMvHlMU/eE7Y6c+i/Go9orRIwMvGWjlnmTWKHISM4axlC4BLMjNUXolnURu3EMbkJ36Tj1iL4ktLAA9mW0tfRNjVDFNdVwgunRWYDr9UsIw9B8wBPlj3HIvY4KOAHgBJh0+ctjBFs4BoHF/RXmFJxAKQGCuA75j42N+j4B0MW5hiUpHOQ8IwDWwpAAD+DC+lM+YIScHebMCY5b2CDAX0CuXePpEWZQJs4p+AATBnoNxBQDBhkxV9SK/DkAAEA5WKKAXus89lAcgRT2sLzCxAOhox/NHm+2yK660X/7qVxZNz3Am6fDIrGVnpFlhIUAv7LQ6BzAAQwsLC3wdhFnV3tFj7AdRLu7tyGp6ctomp2csNzvbAVHCSxCzb0VjvU1Ojdn112+xdaevtWPHnrdoNOKARSw25mEnkB8xeHfseNaBqde+9nWe8Gl0ZNTuvPM7Dlp+6EMftvPOO99DAXAvrMiiEjKsb/b6YcUzf1jzYGjST7G+AUMBwgBiAVduvPFGZ+kTTzQ2PG133PH1hJ5861vf8vURkIxkS9ooQZ70F3AQdh5rX11drcdEfO45MrSvd2CQNRUGO2PPvYQFoF7ciT/5yU87U49yAD7f89732Te+cas98eQ2j58K0DgyOm5NK1fZ9mees4oK3MezbHpy0sO24LLM8wyWmTOfT19ve/fsdf0CyEQXkB+fhx/ZZrlZZg0Nyx1gZz7QRuQQmNbzVlYGyJfm92hjiXYL6OcYsuWPOSqGNmXNzCw4W5Bruk+OWlYUMDPEUASoInGPgDNc12HXKowF53/04x9bRzeZxYscUAY8JLGN5prmNzpNfE2AQdZE+shGAIA8LGJANPT82ecO+PN/7SnLfS4QskThZOgPusCcZT5RTgizcchKSoqdPUtbuYe5Dwvxta99rR8DJH++ucuKCtKdjQiYCXDW3NxqxYUF/jxnLUTnuJdniYBefrPG0Cf0jjbAUAUUBnT+zT2/to6uQatdVOyxcHluEdqC+YsuUxf9Azhk7eU9gPAP3P+7R35ne/fv8bWEeLuNjU3W0d7pIScAJtk0Yc0nrALAdWf3gDWtqLG+vl4fewDXoaGYnTjRnnDpZgyom35TF6AnXizoBxsM1KvnkpijtI81Ftd0xowx5jrGAF1Tcj7i0TLWzF2eH6xnrMfUw5pJeTB/FQ9UG7qUQVt5LrGuM9aMI+1ifhFqgHWY+mCDw1JG3tTLMRJbsZ5yD0xu5EsfeDaxbl544Xk+zwXg4zrPBgz3fv7zn/c281FsbOYH3/1dJiNsimsDOzmuqG/cerK6kKRJz2O9E7EhszA7Z9NT0xaJZjgoOj4146Do88eO2+69BwjNnAJFX6K2R6pZKQmkJPDSkkAKFH1pjUeqNSkJpCTwV5bAfwZF3Y8+MEXTYCpNW3rELCczw+Zmp61+2VJnihYXFbhxOTk+7sYmL7qBZTMV4ovGAcYM4j55ZvcZj6uH1foCKzS4JguYTO56MijKCzFGxsc//nF/EceIuuaaa+KxJU/Yt76FC2JTIpYnBiiGm5IzYPRgZPGij0Eg92Rv79SUAzcTkxOWEc2wtEiaG3YY9DJMYNrBPOP6wYFBj8FF5nuSJ2BY0j4BY/SB6yK1wO0AACAASURBVJAHdYlVKkBSwOsLvxccFBVjknKSGX1TJNHxcAZwHdL8u2KR8l9JbMTM83iMU8GVGyYhfSopJUkD7rgjXg/t8nidhcXOcqGNGHI6h+wx4Lgew0YALMYI13E/xnJg/aRZOQB5PPQA1zK+lOWs3Owcd4EWKCl2H+CAgDTKBOSgjdIjjFvKFCjKOcrEOOe4QGTKQzdoD8Yixr7YfchGmeLF5EW+im8qw0zgJGUqe6/ivFIn39UvxT5T28XslIw0rpQtUFJANjJXWWK5ehKheTLnziT0iBiHfDiG7smgdB3NyLDCgkLXRxmHqhOWaEZmho+nwGX6xMdB/FgskRlbwD3Gtdg3zu6dX/Cs7m64Tk1bQWGBG87aCNDcQK4YxnyU0AvZYpDTd+Yp37mG8gE3GCtnB3mSqVk/ruzC1AdQybhTNmMCmKgNDGdOxmMOJ4eIoAzGnrqpk35qfRFAzVqATJTQhWs5R9za4pJSe/rppx1wIoalWMXouBizrC0AM+gZ4AoAIWX99nePuNtmy/EuW7qk2jO8z5EFeXrOcnPznSlaXl7h9w2NjFhuFpslaR6/EqYomZdzcnJtODZuObjPRwC9cz1WMq7zxFuNpqdZXd0Si6QvWNOK5TY1NW7Z2RlWAlM/O8eys3JteHjEgQfmLGxK4psCdA4Px9xduvV4q731rW/zZD6AjciD/u3bv98aVjT4xofmPiAyZeHyC1CD/gDoIGPAJBKqXHLJJc4azcnJdvZly7FW+8IX/qcDL4wxmem5nrG/5ZZbfNwYf9ZgxvHuu+/2cATLltVZJLLg7s8//enPnH2M6/CGDRtdDh43l/U5PegJCcUYI5hruPPX1zfYv912u335y1+x/7j7botmwCA93Xbv2Wdpcab54PCoXXzROR6jFQC3u7vTbGHOY2IzLnk5+a7zAv7pv1h0uKTv23fYamoqHUgHlGONAWjjHOxfMo+faG/zdYP+oisASwBYYgMiX2QKKIccKIu16cjh5z2TPLFKOeYbOrFYIhQJ+se9gGYAVzCcOca6CzPx7l/8wlraWj2UAGuowoAwV6k/6HhYM7UBBLCldTJsOMw52KW428wTJQhER7iWtrKeIC/uQX+QE89HAEPGXOuDNpfEsqe/PM8ABwFlKZ+5z9wGYI4NxRKbRqypzH3F5KavzGnqAXxDB9Al5ij9RZ+Iu1uzeFFiM0+xsJPDtCAvwEDGmDGhfPowHItZXf3SeNLCWQfj2SgcHR13pij9Zy1D/2trF3v852u2XO1hO2BJsy7u338wkWBs715isFYknq+s7cTVpJ+UxdpBP5AvsXZZR4jBStgKbZ6xAcM4Ih/u5Xr0HRkyp+k7esJaiSwpm/vZwBCLXzHE2dygz/fff38ilihMbO679957vSzWsebmY74moaPoGMcAUtFx1mEAdcYPHUSXaFNnd8yqKoiZblZbW+OhL5j/jB9znnnKuBEGgfki5jHPC+mlxwJNYooKENXmsjwdBIomby5SDqDozOSUv1fyxrmQlm4z8+bu8wePHPWYon+OKar3km/d+tUUHvBXtj1S1aUkkJLAS0sCqUXwpTUeqdakJJCSwF9ZAm9+89viMUXTPBYdkUQDKMonAJjEBM3OjHoG+lVNK2zD+tP9OyBpbl6WM34wXjwxSTwDLMaKv3C6fzbJQ2DpLLgBSsZtrwamQMRTL/1J93leijFmcJ+nHuJcYVRgeG/f/rT98pe/cGOal2wMHtqBUYZhgSHFvRgoGHZidYp1CJNV7swYYRgg3MOLvJh1GCRiqnmW49FRN8hIEgUoykdxryiLevjjO9dzPwYIH7kcO+jl2ePzLZoR2KFiwIk9RxsBZ2VEIAeBr2JAyggVKMq1YmoKaMWwEVsTg4jzGHvEnAxJHAbc9U8xULlGcTCpB4OGY/RHLn46DgMuPRqYatQHyIZhJEYmwBjGNL/FQuS/QhhUVVbZ5NSky5M20n76AjigLO3IRkCbAD9nhk7PeDxOjHa1EZYLbBbGToxNGVcCEZPHQ8A1/aUPiqEoQx+9EQBK28SqFLgpI136IYOOa/mTmyPnZRDSB9og10raRX3IV0aadE+MWcaMOuVKLoaowiokxzFEFgIQ0B+1iXulg9IT6b6YqwmANc7QAXxgrAARxBalTQKt6YsS89BXuX5TPmAEfeRD26lL7GFkyvggP4Vd4BoAA0AImG/KYC8mbbLua/OAOjmPfHCjJO4qfaEdYhZRh+RF2zHY6RcgJkmHAEw+/OEPO0NUcWQpn/bCRgMAChnqpxLy87ADsRHLLyy2ru5uD0Vx9GizuyzDSS7IZf1bcCAPPWazCLd5AMyCAsJNRC0nj4zzJIOb8s2L4BIaYvMCikbTI3b55ZdZLDZoK1bU25lnbrSMDGK/llpvb4/LrauzxyKRqNdBfEzmWnCRh83V7+AGYCvAG4mIkBdsts7OLquprbWHf/ews/roN6AG4/yd73zHAQ3GGDd5yoKVRtgSWGNcd999D9umTRussCDfmo8etfe///3OqGX8AEUAyllLSbSCLAH9AFqR5xe+cIuDKZdeCoNxlbP9X/OaG5yFi05cfvkV9oY3/I3t3r07zj6biydiCSE3AOaJW3riRIfd9u3v2C23fNUB3ty8fA9p0OxuzANWVlrkSdzYpMvOyrBzNpOEZ9Kee/YZu+D88+ytb3mrbX/qGfvtw791HQBYIg4l4BVtpZ+Av+glfUdGxMREfnLt7+np8s0LrausPcgAub/1rW/1eQ0rlH5p4wjdZ5yajx6zsrJKe3rHPtt05mmuw7t2HbSGhlrf+KOM7dufs8LCsMmB+3h1dYnrCbJ+budOy8jO8jiwjA/6C4jKWorMGbf9B1usvq7K+8D8BQCln/QRXWBcGH/a+OjWZ1y/axeXeoxK+gQABggHIIxewgglNiWsRliKzAOuBcAjiRUAHWsoeoSMAOrpF8Aa+sTc5BjlUW9OVra3kzooi3nP3IRJTN2sZX/3d3/ngCqgHHMQhiPy8DFrbHBglNAPYqKHBFdj3tabb77Z5y8xTikLuShm96HDh62yujK+uco941ZdtcjOPfc8q6ysch24887v++tQY2Odh0tYuarJ/+Odwvwj1APtVWgTymZs0VOBuvSZ9wBc7VevXpnwQuAYfUYu6BpgqDbyOKbwCYTFwAsHuSIT1nNCBaiO1tZ23ygZHkYPzcukbNrEGjg8PGbXXXe16x8yPHmSzVpzPeBadJwy0RtkhZ4gKzZBGEMYvHv37vN+w8bl3YhkavSTRFPEsX3ve9/r40IZX/ziF30uo6Pvec97vAyFpUje3OKZODYx7jqXzBTVbz2r5C2UvLko9/n5mVlPrjczN29zC2kWyciy/sFh27P/oB08fDRknv8T7vMpUPSvbHCkqktJICWBl6wEUqDoS3ZoUg1LSSAlgb+GBN5841sDKAoLMQGKhiyfejnFFR6m6NhozN0OVzY12vJldVa/vM7GxofZ+3cDC2Nn8aJFVl1V6cwDd2OfD26guNILZA3uu7gxms3DZIsDpsn91UuyXIp5ycc4wigic+oNN9zgBs7evXts//59brQKeKJevgPI8IfxBsAikEYvwryow8riOEYZjAqMWNgSIbMsmV0DWwljByaF4mQ683CWWJgh+6lAUAxeAYAYg3JVFnstmQ0RQM6IM0XlBi53YcWR5DcGgAAtucnLpVqu58mgnEBUAV8CUwVGKglVRpTkLlE3/jAqqRMDjzoUYxJ5iD0nkDUZZCNJCkxRPugA/eceuYrCTFEsMcWFFNtSwB/twwgTkCk2oVxNGadkl3zqYky4Tm6ptBFggD8ymNMOMRwFiooZKllRDm1LducTw1KsFP4rKZRAsWT3ec6rP/ovJiMyEMtFrvYCfalbbRSAKiNQ4+bAdX5+Qv4KEaCxVwiBZP2gDQLMJUf+qy3IkvZTB/0RO1chDRh/QCcMZQx0QBOM8fy8fGtta02wO5kvGNnIEkMYhpYAVOpHL9EDDGIAbgHjYuUqoQttl7FL2xT/7+///u89RmMy6CmQU3MBIJA+yGhWPF/K4KPwFWItC6QAGAiJneaste2E9wHmHf2lvWwQ4HIscBVmI7JHbgDAlOPxgOcXbOfuvZbpjHOSzeHiaRZJI1nYkIOurKkAqmQnx22exDSAo6yFk9PocCSemCnTYsOspRY2JzwOZK3l5FD2hG3efLaVlhbZ+DiJYsx27d7p142PkaQtFmepzjsohhxwNUeGuNPC1iYeIUAbmxq4BQPGnnraafb9//V9ZzcCtgBikFDnYx/7mAMisK6RxeAgIE+IH0vYEgAm2IuEA4gNDzl4C1jCMdZMQBT6TOxLmKXIjjinuEwDeFMOaykyueiiC5xtCfADKxE38Xe/+785KMW6zBwhXir33X77HT6fAGoZgx/96C7bsPFsKygo8mRLjz/xpMuksrra9uzd68+YjMyoVVVV2vDQgE2Mj1p+fo6zcktLiq2kuNTaT7TbZZde7iATQI7WFHQNxifyQldph2IpAsbxPCFZUn9/XwIEQ+/ZhECeMPTEPEamHAPkBABEj5hXTz5B7Nc1Dl5TNroOG5A4psgRwEpzFL0ktAkfPVOYlzn5IdM4ICTyo/20ed26dR4qAhCUcpnnMAcpF4CROYt7PuMDQMoc4h70BxYh5TAnHnjgUVu5ss7XZsqlbuYl5XR29lpeXlaCPcv8AezkXsYO8JjfgH20o7kZ4Hmpl9HS0m6ZmWk2M7XgIQ7QF+SKXvK+QNxPnrmwFcUCp818GHuAOfS8/USb65+SD9E3yqG9ALXMYeSDTKmXNYY+MgYtx49b6wmSRi3xGLawRCmzqKjYmcqwrhkn9IhM54SK8RjXhfkuCxJt4WnR0Tlk1VUFPgfwYCFR0c9//nNrbe21pqYlzkJnDaRtrCt8V794XtEvNmWQ2a233urMdfpOWazLt932bd9EoS+wSwFMYW7yvqXYs/QN4BmGsJ4HgOVkqgfABDBHP+RSLxd5wmpQH+sE8xRZEUaC7+gE5SJPeXaw5tIuQGuA8bGxCVuzpskTYqGjXE+iNnQfObMpkgwQo7PaHOXaZPf5P37/43fyc5jnBG1KbPDmZFu6pRmeFVPE2F5Is8ycPOvtG7AdO3fboSPNfxYU1XtZKqboX8PaSNWRkkBKAi9lCaRA0Zfy6KTalpJASgL/zyXw5hvfgp+8xxIjk2pgir4QmN5BPDPLz8mx/r5eG+zvc7el5fXLbMOG062l9XmbnJpwA5eYoRecf74tXrzIDX9nuUVwV44abvS80Aa2aIjvmEaCoanJeJb75JygL8QdFZiDIYCRj3EHAEpyEF62yX5+7FizJ+gQM1SMEV7w+WA88MKOIc4Ltdxt3c07nggId0z+uA6DDENM92JIYYxQLkYvBixGcmlJma1efYobDHILpHwlgqGttDE51hyGgIPFZl4eySvGJ4I7uwAtGb3JYJa+J58Ta1Eykmu4jBkMCtoGWOUGSNxo7+oM7CZA0aamlS4f5It8MGC5D9CI8RMIK5AWww3jSoYO8fpWNDUmEqlgjArkEgBGX8XSlFEj1iCgn1gkAhAVe0yyog3cz3/FLBUARluVNZ5s2dTJ+FEWhiXjJHd+ypCMuY966IdAT+6lzmS3dDEMxV7lvBItCXxMnqSu338QIiKAc3zkps53AXnoYjLgnRxfVGMtmQLeSUboNmOCoSx9UtgGgfEqS31VbE50lXMcZxwYZ80V2q7NBK4HBEC+1Ovuxnl5VllR6aEZJD8lkRLjk75xLXqnNlAm7v24/Us+tEObF9yjOQTjjLFjLvKfuomNSXuCG/Wks4sBagnNwNjIJV7ANG1D7qpfTGbJOwDSBVZTu8STLwEg0F5AK+oBxAIMAGwBMBCjVbECXTaxEZuenbeS0lJn/QHoDA9PWUV5ibvgEq8X0JM5Q7bqvDziSs77hhGu8V3dvb5OeixeT8YSNiQK8vN9XVi1aqX19nTZWWedaRdccL5nnycL9txsiHNYUFhonZ3dduQIbtjH3ZUW0OKee35jx47322f/x0cSIFVba5szqAHWYLDCEJ+ZnbXde/d4+wC0kD8yRwZKzAMARfsAPLnmXe96l912221+HZncScK3etUq36jiGuKSKts2mbKJL4oMcRNmbQGQ7ujotIqKcu9TQUGefwcYZIzQ56ysbHf3B5gHTCMJE8DN17/+DevsHrNT1yx1ADctLWq/ufdBe+c7/5tF0qP2k7vuct0qLS+3js5Ol3lWdqZddtmldsbGdZabk+WsNsK+4EqPLqxdc6qzZj1JTtwlGRALWbDWIy+FhdA6TzsB/JANcw5QkfUTphzXAyoCpgGcIjsAOa5Fh7iXeY1eb936uE1NztrKlavc+4H1C2AWGeAST/1y52fNALSEPYsc0V9AzRMd7R4DkusUx5O2oP/cT4xWGLsAY9zX0zPgWcPRkyDrLB8beUfQB9pBm5k/XINeISvGgzWDPvAMoB5CKQB+My+QG7EtqZt+sHHCPEEvAOQBC9EtxogyAbebnz/qoRT4MKZKCETdtBew9Mwzz/SNTWQIYEd76RvzfsP6dXb0eZJGhc04ygBgRCb/+q//6qAlMU8B8wGn5a5Ou6686iq79rrr7MDBAw7YM1fxPmC9AxRlTtFGMsT39YUEi8RHZnND9aHbgOeK70n7tN4z/mwg4MVCP2BZa3MP0BwWJe0ACOV+ZMt7BuOMLtJW1i82aJEZfSJ2OjLkmc16BUuXMWYNA2htb++3G264yttHGVzPhgQZ5+kXAOyWLVu8L2xeAKqiy/IeQY9gkNKuEHc2JGsECKVfP/zhD71N6A9rbX//Sdu8eZP3gXFHJ0jsBihMPwBduY72sG4LFPVNZZjxBfk+9gIn//i73qGSN894ZnE/Me0jC+abPsRinp03yy0osq6ek7Zt+w47/PwxS4tEUzFF/59bEakKUhJISeDlIIEUKPpyGMVUH1ISSEngRUsggKLJTNFIEiga4neNjsSsMC/PGRmz01P+e6C/z3Jzs2xiatTGJ2BHRt0QfPOb3mTVVVWe/XoYIz8S8Z38zKwMZ0XCHBXYA1N0YXba0kj5mvRiLKad/ovB+NGPftRfhkngwEs6Bh0s0UOHDjoQhiGHsSnwEsMBtg3GPMYW12M4uet7Zqa/5ANGwJLkOOwLDGCML8AaDEUMCwwFDAe5OdNWDL7srBxnMWFgYHAIgKF8jAax8MRGBADkIxd+yocVMz0T3HLlGi6gSnEzxe7DcFCsSgGgcrUXYzE5tijtVWIUAWUYyPQJOQHqAgzJRV+ZfzH0kl3u5YYnEI5xxkhGTh5D1kKWeM4r2RVsGP44Jvd3+iiglH7QBsYnOyvbTvadTGRpZlyQH+UzbmKQMibIguMaI2SC3GASA05glCqZiGKPilnJ+CS731MGHwF/9B89YLzElqWf3Ee9gO7IGRBJ8k4GE8XQFVNHzEaBy4yNgFnappAKlEGfOcdHeo8xiaxpn2L0KQYn93A9ZWBwCjDkfhnlXMt1yeCt+iLgHNnQLukux8Vq5ZzAMvoCQEI75HLPHEAuAriRFeOqTQDpP3OHcmEjChDyeHKzs84A5JyY2MgeQ50+AZwI+Nd4A8YJmGE+hS2bEH+VvorhJHYz/wEkKJdxo16Atvvuu88TExUUwr4cT4THoC3UxfqCqzdtZP4DKDIvMPgx7JlX5RWVdt8DD9matWvtWHOLu8EfOXLMSopLnF1J/E6AFnScDOvM9eFhkr2QkCzLQQ3AybBJQwziUSuEletuvhHfeHrssUftissvtXXrTvdkTQABbW2tvt4SK/hoc0uCKQroAygHwEJfATaZ2+gtOgDgBQsYmcEQ7+zqcqYWzFEBF2yGwJQHRGEOuozjcWApE1miV7DqialJCJX16073cCYAUgDIzEN05bbbbrcf//h/h/iNMOwKChzcAgwaGhqzDRvW2qWXXuIyIZkS7cON+9JLL3O2HjJG/oCkjz/+uD388G+9HMpgzM4770J7bOs2a2pabZs2n2PTMzMOJO3eu9eaPBt4s03PzHroAeKxAorivkw80Z7uLm8jYDblAzaydjEWCvEgoAidQe8YL/QS+aCjAEDIgueM9Bp907xkrRG452BtaanLX8zO5uYWa2paZe0nQmIn1mVkpQ0wyjl85LjVLa221rZuKy8LuoEu9/cPWmVVhUXSI95mPvJsANRCdow56wztQ2aAVDA3mZ+0nTknIB5WH3qjkBUKB8MarjWWPsJ0hCWITgPOITttNIplS7nIgf88b6ibsVWIFuYvukl7HnrgAZcrMoHFiGwBZR999FGXAzrF8x45AlzSFnSU9vK8x8uksqLcWa20BxkCQoqhyrWMAy7/tAfdpE+sOw2NK2z1Kaf43L/3vnt9o4F2bzp7s8+fxx7b6m1Dz5n/yxvq/X5cyXNzQtzl9Gi6nXvuOX7dY4897oxqWKyAqdTLeLOOIC/mITpAHwB8kQFzDLCZ47SV5x3XOQs8DkoHtnRY5xlT1jhljOceQGeFmkCHFb+TNgmIpE5Ac22A0md5AlAndTG3kAvtpg/oOG3UphnPVeYBwC3lBm+Cbjv11LV2xx13uF6xdhJiAgAckBzgnrYylpxP9phwL5gkL6H/24Yi92lTlPPcr3cZ1kISLRFyZGJq2pmieYXF1tHVY49ve9pB0YzM7D8JiurF+dav35LCA160FZG6MSWBlAReDhJILYIvh1FM9SElgZQEXrQEbro5HlM05IWPuxuF7+HPLDMjaguzsw6GTk9OeBxQjJHp6Qnr6mm32bkpj3mFe96rrrjCWVaTEzA9umxsdNQZXbgxOoA2R3KRkBgFxtPU+KhFiSsaj2MqQEnMAV6cuZ4XduLW8UIMqwvQgmsPHNhvTz/9lL3uda/zcxgEGG8AnTDOYLLwJ+OOehW3C6PzoQcfdIMF4wtjGINAiSUon2NywxUoh0GA8dDjTK9sN2h4WcfQwX2Nl38ld6AMwAoMVQxorqNvcseEKVZUXOjH5d4nwEpu3pQng0HuZIyL3HhpY7Ihz7X8DqBrxIER+jQ2OubgEeXRh9mZOQd1KQf5UDaywHjCUJLLs2Jwiq1BmQ5Ezcy4Ky9x+zgnY57jYj8msybF0hQAx/X0UWCi3Mg19vwXCCg2rFiP/Fa4BAxLWDSAUatPWe2ypc2cx4BUucmu5apTIIYMLvolHaR9Aj/FNqUMytUYif0pFivXiQ0m3REYStnosuQnl8RkQFvAN8fE0hV4KjAdYAo9Vew6HVfZPrZxwJR7ASNhPSrRloBPyUdzTwYrdSfLh+/ojNiWySEcmBtiX6JDCl1BGZwDlAGgYT5wTuxRzVPahs5JX5pWNLmbPrIh3uy69esctFX8VQECYjaLDaq2I2NtuiBLMXIVZkGGOayqn/zkLgdGADxgTcm9WGA8AJ1Ys7QX91SYjrC8kNnQcMx27dlnq4g9ue+AFZAAKzPbiotK7dix41ZWVu7AK3UDPgFkwjJjrSQmqMD/xoYGa2k5ZkuX4sYb84zkgwP9zigl5jDxL1knCF0ihlZZaYnNzs3bXT/9Dzt48JBdddWVNjg06OAIwBDsLkAJEi0hYxhlADrUCbCBG39VdYiL2tXV7cCKmJKMEUx81lCO0/fbb7/drr32WgcdSXhH3MBS2jAz5TEd3/3ud7scv/nNb/pag64Bmnzta1/z8QUQQ2YAYdz/05/+xs49d52tWNHoTD5inrJusE7yvaSk1NcYdJvnEP0mJADjBguNa0dHZ62yqtJZua+54bV2xauutK985Sv27M6dVuzs1x5/hGVmRu2Siy+0+bkZy8rKsOX1dVZRXuZlIcNTTz3N10gBwYwzYBPy4gMIRP0Ab8gInQBYR0/QbTYHAL9w1wZEYt4DPgECA8Shh9r0gNEHcOXJk+65zxNypVl6IvYmsuL5Cdu2p+ekZz3XfNMmTmxs2hqW1VhFZYW3ExCNuck8pF08h/j0949YbW2lt5t2MHfok8KnkOiKD+Ax8xQ9ZQMDcJVyGfcg/7DWDw2N2pIlixKsbMI28AHY537m5MjYjJ22tinx7BCgJ/a9h52IM9RxSR8aGHQ9ov3IK7APAyiIDiuGJucU91kvO7SPmKKzM9MOpjPvBa4i81279tvatSt9kwy5aP3B/R+gtqOzy+biMbh53l316iu937/97e889jlt51rkf6wFJviYrwFnnnGWr6933XVXCBFSVRFir8/MOLBLuwTQcj9AL2POhgUhDdh81SYEm14AwGzqImvkSL8JtUCbmC/opbPlR0d9LgFMo0dswBCqHBd59JMNCd5jlEyK5wPX86eNRG3sAtqio8xL5pzkB5jMZhR1AIpSpkIDwV7mOsYP9iq6NDIy7ExvGKGMEbrFd9Yh9O6Tn/zkH8RKZ4z0HGYcp2d5h0hLhKDR+q01XM9BeUkodrY/b/E6mJ3zmKIWSbd5i3iipZP9gx5TlERLAkU9tH38k8xKlUfQN7725RQe8KKtiNSNKQmkJPBykEBqEXw5jGKqDykJpCTwoiUQQNHgPm8elJ7vLwCiDgbB1olGLT8vxwHMsdERG4kN2+TkmI2OD1njigZbv36drWxqCkzNjKizonjhnJqYtLm5WQdREwwYgWYLczbv2e3DS7HOCwDjNy/HvBBjfPzTP/2TGw64fwGKYmDhPv/UU9s8QQYv/BgkHi+spcXdvzBiFK9SyWcAaPhOnK32EydsUfUiq15U7QaJMs4KWFRWWJdOvI1iqk1OTFlt7RI3djBsADTEksE4wKBTbDCMFTEu1I4AIEU9URFGswAbgVYYGdzD9cgAo4tyxe6T67EASQGhyExGEDIEMMLIFEgqAJAYargXIjexorg+ZJUPxillJ7NPBVLLSJmZmfaYqHwE+Mrdm/HXsWA8By1LBkH5LVBXABZ9FJiZLH+5SCs2qNiyyA0mGcYmgIKHNigtTRjX5aXvtgAAIABJREFUAkWpKxnQE7Cq9groVBw/ziM3JUaSMc/16gMAkmQEQIKsFGqAvvMnUFTAALrMuCbLMhl01aaBXPkFNIq9KlkKfOW4xohr5dZOu5XgCN3s7+t34Az5ShZsWOAKT5+5hnEVWIq+qP/qA/fSLtiGabCc48mSKI/7lGiL6zDO6SfHGUf6iBs896k8jgMYYMBTF+3AoMY4R3a4azM3+A2Yh/GvBDACdwTqSoYJcH1+wYaGh3zMuU9t0nqwf/8Bi42Megxa2G9XXXWVgyVcqxAcgF3oJ7EuAS5oB0w0Z3otrbOf/sfddvkVV9ijv3/MwcmcnDxb2bTajh9v82zWMDLRB0DPqSnA6pBcjURKjD/u05WVJc5Sm56et4aGJTY/P+su9ICgb3nLzc6KI/yIdAbAZnZm1kMI7Hhul33sE1+wj3zwXb7OAloCtNQvr3cAj/7QfwDN3//+kXim7Rmrq1tqq09ZYw//9hF3+2fOAB4xfowFdWo+AnYCoCi+JuAfoN3FF19k7SdarbZmsW9UATx9+ctf9jEEXIIh993vftfHFd0C6KFcQP1PfOITtmfPbrvmmlfHQxPkuhsw83dujmRrWQ4sAULn5uY56HrgwEEHRAH46dPJk/3W3tHjMn79G/7Gtlx3nd1xx5327HM7raOr11Y2NdjY+KidaO+xtacs96RQhw8dtKzMDFu1MgBBMIVn5+Z8rR4fn7OqquLEhgN6B8NQoTPoBzoNo5I+OKhdgEcAbOIeq64udx0H1GJd0PrMdQMDgy7zlpY2y8xMd0bokSMnLDOTeUOM2QAsyquA/4CxbPYwJug4x8QopP+EHCDMAvOHugC4mDOsRwBSjCnjIPazNg4YP9YFzgOO8wyizYqHzX/aAlsQ4Iv5wrOIPnnYiOEJW7GiztasWWvbtj3l93G9kuqxbqBLzFPmEpuSzF1CILBOMz+JnXrB+RfYfff+xucG6whAPKAiz2XmHfcibzbpALApV89/+sUG5DVXv9omxse8XOrkGUB4Hc4TvoG66AcxcpnHxLrUs7xxRZMD6WyI0AaPUTw9ZfX1y3zjAzASNir9RjfZ5Ni1c5cDlSRl4h2DTcG8/FwHCVkb2IhlPABCkSmMdOYjGxS0484773T2LGOEXAg38I//+I/BlTwvz+cHyaYYd3Sd9gNUK2nX97//fZ+fjD9x1YnryXOHutBLjSsAJhshgLCsbYqLzvhx7U033eTyYn5yDN2Gkcs4sBmCrolpCoDPXAGk5TxjIw+K7OxMl9dnPvOZxJpOHFHGmvUSgFSbiNospe3yXiD7PLqtPz3bkjdTNV78V/gBf6fJzjISLfEsWkiLOCg6ZxEHRXfvO2D7Dhy2rOxcz0CvDf5kQFSbZpSbYoq+aBMidWNKAikJvEwkkAJFXyYDmepGSgIpCbw4Cdx089sT7vMBHBUoGspz10lcoMmWnJ1p42OjNhIbsvzcHKupXWR1y2ps0aIqf9F2UGNy0rPVw4ji98zUtAMAnqwpJzAXMWwACHDHJ9ESxFMBG+qFwCu5G2M0fOpTn0q4LwKKAjj+5Cc/tvvuu9eNELmBUy/l6QWae2Wk4h6IkRqM4HGrKC93Y4SXfQw/DAW5hnsipnjGWgFmArwcPIrCYAuxQGFV8JLN9bSDl3aMIeTCh7q4l7IxsgUUEX81NjLs7cGQE2NOGXyJlzUxOeFlIje5OlM+Rid/AhAdxMrOcUMK8IvyAG8EkslFWQY2oG5d3bIEOEc7MapoA3JXPEGB04pdSRuQDWMEywemKOdoH3IGTFUWb1gnYoaIlSHQiv/ch/zpr1iXipcpUBIQCCCNLNp8HJT0RF0RzzaObDBeAW/KSkPSn9oltW600meBi8SLI6yD2H/UDbOL34pTxjF+a5xpA0an5AwAIDkkg+S0XdmlOS/2J20VAKhjlE8buR8AmrIFZFMOOiq3dPSEceS/YuJiFIu1CxBFvdShMUB+AnYpBxmgd+on3znGfbDCBHDKpZZ6GEOukfE6NTnlACPglsYHGdEPrhEgyXeByIyVYv9RFn2g7bRTYQwAvgAyuJ/5IvkCfKkNGOPMD2SlvtIG2NrSTYHUMnq1nmhTRS6cyIDyAKXYEHh6+zMevxFGFMAG7EaYU7QbIIf1gGudiVxS4vJigwM2JKDKPffeb8vq621wYMgmJiatt3fQqvy+gRCjcCbEQYUlD0OUzSL+ABhxkYclym8S9szMTNmWLVdbZ2e7g6R9J0/aTTfdaD1d3TbsiaGIoxcSkgU2Xa71DQ7ZE088baec0mRbtlzj8uPc+eefZ/9227856ws927BhvcdMZrxgrcLuOnjosK099XSrqVniMSABpO69lyRKKx14ZG4AhsIqA2CB4ckmE+APYM7PfnaX1S2ttXM2b3KmPmNKHEf6y7qDLAE/0UEx9RkzmPNcy4bWww8/5KDP2WdvSjAau7t73HUZEBXd37LlWo8r+dxzO30DirbRhvkFs67uHgc8ljc02sWXXOZgav3yBvsfn/mstZ7o8mfLMp5RVVUeRxQQkU29/r6TIeFVWsSGhkZsyZLFPr8EDKOrO3bs8ziFTY2LfT61nui3zKg5cI0cAO87OrrigGYAxtiIC+tiqWcUB6g6caLDE2bdeOONDlL/4lcPWUa62RlnnG6XXQaDd5/fJ3ac1gf6jBwB0fggc4A1wLK+gVGrWRTAUPSR5w6AH31AfwEdATR/9vN7rKQox0E5AF70GLCP9QIADoD+ueee9XIYJ/QHQH/DhnX29re/3cEtWIl8AOGIn0kMUcYGLwnCHijOs2I785sPQDChIgAbma9hTpiPgT8DoxnuUQJjlHqZl7SddYh+o8foCbIGiOPDXESnWSPR5117DtviygJfOwB7kRVrjJ5xXM84ITe+AxAS0nvp0mq79rrrbd36jc743L17l89R6rr+Ndf5d2LDArzyWbVqtS2vb/AYoYD2g0MTtmH9GpfTifY2f/4wbqzfPPt47ottyRpH/5Evc5f5xIYBa0wInTJtp5662s+xrgj8pSyAZuYgwDCyeOKJJxLPXtqKzjz00BOGyAEoJyamrago32XOWim3eOrWZiOyYT2mLj7Me84xBnJzp94QOgCW+5ANDk1beRkhcyZsYsrszI2rfQ3DaWTjxg3+biZWJ0Aom0jo/7/8y7+4bul9TM9AvQukEVLpT3xYu7RpyWXJHgwwRW1u3lm9cwtmC2npNp+Wbn0DQw6K7tl30LJz8v4kKKqqU4mWXpz9kLorJYGUBF4+EkiBoi+fsUz1JCWBlARehARuuukdARR193WBoiooxHDCzT1tYc4W5mdtZmrSY7ORgf6U1SutcQVB+gMo5i+8cSAVY9TLdeBrypmi/nJsMF4mHJzi2vk5dvrDJ5nRx8uwgEju48UYAxsjgqQNsEUxBHGdhwFFQgHdL/dn7uflXi5X9IWXfxIPYAAQB4/s84A7GO0YDtyruG0C5eTuTBuSWYXpkWgSE6zFDRAMIgx2QD7AHurhO0YKoIpcqqkHwwSXvGhGYE5gKPKRcQIoQ5n0i3Zznntog+IgyvXMZQ2rN+76LLatGJ+UibEloMuZpCOwFdO9fIwf5CM3T2ROGXLdp1zFOKWuFwDBWWe6yl2dtimuI2XAMKFcDGD++31xZjDlkHwnIzMjwXSkTmcixl3q3DV8Lp6YK+k+aSj1AZIwZhh3aj/9FEgu5q3AOwdHp6c9lIDcKgW+q43e5oyQUEOsmGRmomIPco0ASrm+IzPanwxsCrjWGIuJrJirkjVtFUDMOdoBSMBxxUhNjs2GXlEPHwGhyIys2m0nAruPPgpQZf6IwSqGsdoG8IjOAU4gO+aOMrxTpljKtJXvHFOiLPorsBTZCEimXWLTcg2Ahdz4qZ+2K5Yr5TJ+gHHIVUADzC/K41rayjgytwBNkKfmO/eLPSx2kuaKWMtcyzzgPthef/+BDzpDig/lA1rRf0AfPtyPDMQ0BeQSiy4vv8D+/Xs/sNe/4Q0em/KJJ3bY4sWVdtaZm6ylhRAAOc5uDMzbKc+CTvRmGJ2AoIxzW3uPLaostsnJcQMfWLS4yo63nLCcnHRPtFRdVelhBM4840yLpqOPow6+zkxPOxCYnZdv3/72tz0uJ7E6WWPuv/8+j2HKwkp7Af/QIViBbB7RBvo4OTVtnV09VlhY7Js6AF7f+973EoxZwBD0h/EBVAKQhMkJI5FkNv/+73fa4ECfXX/dFmf5IT8yTzPOlAeYAxAIa5GxpG0cZ7OCxEKs4d/73nc9PumnPvVp1yWYrgCix461OBAEgMrGDfrIBhTjIsD6l7/6lccRBRwmdijJliorq+3a619jj/z+UQcb6UNpSamVFBdZW2urg3LEauXZ09ff52vR0ro6LxPAFoagwHDuRd/YbOE7usE8BIBDfiRo6unptampaV97WEMBu2BSrlq1PMGsA0hH5+kPOks9rHHoJCEbKJc1DD1B9zkHoClAX6FMaAvrmuIJo8uLFy2y4y3HEzFEPbHT0VZbWhMygTMnGHvFiVQSJgcwJyesurrKDh8+5GOmhGXoPGPJmANOKh4sbtgAvwKmR0fD84PEazxPaBtrFh9kyPjzXKUurWlir8KmRK57du+y2toal0tra7uVlwcvDq7XBomeJwCm9HnbUzutsaHWZVVVWeFeK4DKrEm49MNcRLaHDjVbY2N4BtN2+gRQL++DTI9lPeCJrticRA6R9DSPIUrcXo6xBhJzl3i2MJbn5xY8OSHxgrlmYmLM+gf6/DrWWeYLH0Bx+i8vF1i/1Asoy3gyh2BgMrcU/xS5s67RVtZinp2sO77JV1vrsmU8AMfFqGc8kTVsd/SCpFXuWp6dnYidjmzY+KFNbH4wnrA4kR9gM/8Ze9Zp+uFzprQ0vpbcnwA1idfNXGa96e3t883w4eFBjwuMm7xCqRBag00mQFttiojBrGeOvIIi0bDRmczg5Lc2teQdofcZvScyD2HPZ/D+MjdvsySPI1FoJPoHoGhmVk4ipugfs0ST602Boi/CeEjdkpJASgIvKwmkQNGX1XCmOpOSQEoCf6kEbrrp/4uDov4qGmeK+uuiWRogQ8RjsZElPpqeZkuX1NiaU1bZktrFlp2VYbPT087GEUjGfWRYBgx1kCKSZlmZmc4omBifcGNe4B1AAS/LLMQCwzDkBLoJFFXSAQxxDAdc5TGo+RC39KGHHnRQVKwxJXoRQ0Ev+xhNuIZhlMJOgolzsrfXDS25Ooq1h1Emd23q5BoBZdTrrLtJ3N8zEwAYhghGP0YIhhj1YMjgbofBRN8wNpTlnWthhOXm5TjQIoCLewSqyv1dIE8w/IZd3kp8IyBPbvC0T67PGDjIg7q5TuAl/zMzstyoVdw4ylTcSLljq14ZKQI9BQSSMAZD0scxnkxBbt3cS1+S3eU0tnLl5LeAXO7XtdIHAV7JYLT6KxANIx0Dm7HDuFYsPAFaqlPGVrK7nlz6JGdkkNwegXDJADGyE4gsAFTnMQz5zlgyzpynT2Kf8l19UrIv9Vsu2wL31c4QuzW8rnBOgCxl8+E+jmucuR6QBbAFI5c6R2Ij1hOPY5nsao/eSV+QF9c727n3pOXkBtYxDN0F0mnF5ybXAyzjagoYonZTj7LGiz2Gca/M21FcyWcD0KvM3AA6JCtBntIpZamH1YbR/rd/+7cOVimcBAAW8xeZCqwXGKPNBemI931kxNsudrM2Qchq/vO7f+FgIPpD5nTmC20X41mhKyiPcmgP7YCVVllVbb19A9be0WHjYyTomnI2XEF+kY2MABgXWCwWkqPAjK+srPANJBImnRwgeV2mlZUUO5sOtiiZ2OuWLbGDB/ZZSUmRnbp2jQNwaRbxzRsYfKw5NYtrDEBqanrGmluO+zjQNticxFiG9cYafOFFF/pa8fjjW103SNZEJm3miLMQe3rtnHPPt/37D/p6gr6I7Y48ALQAdmDYwVADEAHQZOy4jlidALk3vOY6z+6NjElExfiwBlLnm970Jged+Q17DFCN/1wbYg/u8gQ6X/va171svsMwPO+8873esMYFl12YiYBJ9Anw6LGtj9ns3Kz3HzfZiclpO3681dKjmbZy1RqPTbrtyafCpsHCgse3JpEV3gEne3scFMzND0nyQszMEGqB+cW8lzs54A7tJ7nR1IzZ6ac2uX50dZ10kBUd4RqATNoKCxf2JgCu1iL6Qd/pB7LjngD0Tvr1XAfgxTmxwhkDWJ3MH+YmoCrjBHtzcnrBGpcvseKiYosND7s8jx9vt4KCHB8fQDLWddiOrB3oLH+AaFyL/jK+z+3caw0NNe4eTh2AZp2dfVZeXujPLdiEeo7ynfWCcQ3rX4Ydb2nz+az2MR+VWEihAOg7dbM2omPImcRLbEo++MB91tHR7vIENAf8o8+MA2AfOg17lz4jI3QXWSvu6Dve/jY7cviQs1lZa2hXAP7NgTnqAsjnfYGyYdkyTuhQYVGJjY5NOMBZXo6eTdiFF11gjY0N9uijv/c5yTgBfMMqX79+gx1vafUkao2NTT6viFE7PTPpzFzc4QkrkRyHEz1FZ5k7rK28f4hJTd8AJ2H4ovvIjrEjjAdjdttttyU8VWCdwuxVjGA90/CYYT7RH/oHKIsO8ZsxVkIs9Bd9QIdYoxkjQG+e1TBZWcNhEuO6D3CMHjDOyJTQA8iRMQDM1jxhfoyOxuyKKy53pih6ylz7whe+4CEQ0N+Pfexjf+A5oA1PvQMmg6LJLH897/gvIFXsUn7z4d0yOyPTmaKAorjPiylKTFHc51kLFsJW/f81w73qScUU/Usth9T1KQmkJPByk0AKFH25jWiqPykJpCTwF0ngP4OiDoc6IBoAzjl3m5+dnrTpqQlbvmypnXvOJqutWWRTMD4nJhJMTwBUjDYMcuKQAoBijOIuh4ExPjbmxwSiyK1b4A8vxXoxFlNU8a4w4N773ve68fXmN7/ZY4ryfefO5+xnP/upu6Rh8GF4CcDEgKMcACoMK1zrMAIwPDDAnPkYd2nHYMHo46UdgwsQEyMMI0NgE8YyZclFbiQ2msgejeFHXRi9GAuwL5QEBqOS+ukD5VI/5QKK4r4IUzTZIKD9GHcYNIAi9Etu0Ep4I7dm+iO5CbQVI1Ju4wKPKEPJePyeeRL/hLiTjIFYj2LVIR+OuQGSnu7XyEVbMoGFBiiqkAAC7pzJEY8Fq/I0zgKuuMdDLDAOs7PBzT7uIg/QQR2exGd2zsE0ud5lxmPwAYjQDww3mFpcx6equsrjZzo7ZX7OATziLyYDk9TNH1mE+bjsMgPrk/Hjj/qT47CqfoEEtJnvkreYpPxGv5QhWExn2gEzjc2BsfExlyeGK+NEW6SvlEPZlMN/tVXjiA5yr+L20UbkIDYn7SSpFu7uGLCUS4ZeB8pzcxIbALHhmMfSHRocsuHYcCLcBPXCrissCm6vArfRw5AxPYSJcCC/oNDy8kP4Cdrj8q+q8nlCO5ABLEHYcsgYAIp7ccc/2XfSZQw4pBAK6L2Y1mwqAJCImQewwPwBWJHeUAd1ayNEDGPNCW0gKBQG5cvQnp9fsLYT7S4j4oQCBjBvKZPycZVlXcBdl/nKdzJj0zfkcMGFF9lv7nvAqqqrbaB/0A4dOuxgybI62HTNDspxLLBZZ50pOu/xW3Gz7/E6unsGrKaq2E477VTr6uqwktJCe/rpXfY3b7jGLrnkYm9TxNKcLQnzdLB/yNmi83PEoMy34yfaLL+w0D7/pW/YysYaO/300zxGJDIihMnZm862pqYVvkYG8O4Ua24+6v2AXVleUW3FxaWuhwAzjA0yR14ANow946H5zZgAzgDu4BK+pHaRXXftFmeioR/EUGS8VRZAzdve9jYfH9ZfyiE+JKAY4/k/P/cvdv5559vy5cE1mfGprKyyK654lYOKrE3EPA1Af0eCLUddi2sWW+3SGjt+vMXyC4o8qUpbW7s1HztuyxuabGgoZl2d3bZp02Yb6O+3/pN9DtTkZGfbg/ffb2npadawosEzkFMX6zPPFvT07rvv9v7AygOE8/jT7e2+hgAS4ZINE7W8vMITbHENMhGwBSjKb7koIx+AaGJAAlCFEBYwKPN9bqDDjA+MQr7rWcX80zoilqg2gwiv8Jab32K7du70tgk85Xrc5WkLoCgfAEbcmVlPkD/jDHN4ydIaZzwyZ9loQG/Qba1NzFcANMqmDDGFw7NywaYmZ/w/5bJxwefA4aO2uCqEqeF+7iVEQXq6eV+kS2wGzM1O+1xAp3mWUD5yVfgdmLTMPXSKhFr5+bkOQMKiZN0vyM9zTxbWLOqHGT0wEHNwODnUBmsIzwj0vq2t22O5Vi+qscGhmLetsXGZzc5OW2FRga1Zs9q6ujp9w5W6Y7Fp27RpgzU0rLC9e/bZ9mf3W0YEZnnUzjlnk/X19/o4s7lCnch8fHzSli1b6vrG5g7vFIwv7dRao7WUMQagROYAqMiH9wnWc+SBLnAfIDXrAXNQz2USOaGTbAzyHOEZyhpGfYShIGRHV9eAFReH2NishwI2uV4s5LBxM+UbEWFDt9caGup8TdczjrK5hvOUQfvS0hbsggvOt89+9rOJ0DuAomyiwIQVKKqQRnrPESjqO+p/4qPr9Q6hdxpugSkaTWN1TDOiXBPqgkRLuM/vO3jYDh4+ammR6H8ppmgKFP2LzIbUxSkJpCTwMpRAChR9GQ5qqkspCaQk8F+XwB+CosCgBK0PgCh/JP0oLMiz6clxiw0P2KLqctu86SyrX7bU5nEtzSuwyYkJZz+xoGLMyOUeEAjQEUDUiW7xRDsZcTfqcPCFJEsC1MRIw0gQ8IRh9aEPfcgNAOLXkTgE4wH3+ccee9TZZHwwBAVOUQ4gCi/kGLWUhTEuN3Fe8MtKS/08f7zk88Kv5EYcwyjAIE8GrgQSwdrCIARAUHxI6qAMMdRoTzKTjnIwvsUaJd4qhpgYnPRZLpYYSwBGGEUYKxiIYvLRV4xpjCfqlKul2HAco38AOBhCimkmJqy7MccwRIl3COP1BRd2+k37MWqTGXzUSZmKj0qflWhJLuoCnASkavzETuS4AFPqxJgHzEyMeSQk16JN3MufxlVAoZhJYs0CHlMW9wHSZeeEDMfUqfsFkgn8VWxXxopPMvtTjFvKo/8Kn5CslwLjkkFT2ixXT8pTmWJyiq37x8B2MpM2eYOA68W+EZNZLC3qxxAHsBAoK9Yr5xhv7tU40k+5zgOuoEewtyiX//yGyXbo4CHb8ewON+DRQ/ogMBzwEJlzDHADYMVj9S1a7KA1YAsGO8cd+Jya8nIxjgHYAJkwltFbjmOQU2dHe4e7+isGsM/LsjIfOwA65I/+A+qw+SEjXbKQ3AUKMJ7SHQGcGkOBCW5UZ2TagYOHPGM5IBaACusFcwMgFFdU9ATwjjmL+ygMKjY1AI/OOPMsN8R3PPusEZ+3t3fIl7jiokIbG5vwxCzUQVsAWAArSbQEuxoX+MLCfGeKstlEvOXW1g6rX46bb4a95eabbMmSWnvw/gccEMLVv76u3iKRqA30DxmsW5iiI+PjduTo8w7KnXPOZrvoogud3fnRj/6Ty6qouMCBEdY/xu7ss8/ycgHCfv/oVkuLZNjy5Y2J2MOMDUAM/b3ssss8+zaJUygfHWK9gVnGfAJEKi8rtte99jXOkgOYgYUH4xbWI3rGmMN8Yw6IPcma9g//8A8Ogj6z4xm7/rrrbffuPa5zMBZPnuzzBHboG6FO7rvvfnejh0GKLJSUa3pmyqoWwb6dsfyCQmvv6LL+/iErKi71fh09eswiaVFn7BJ/eHhwyCZnZuyUFU02EotZe0+3P+UAdimDtV6AnTbjtL42t7RZusfDzHWWKsAmABhxpXmG0VfWsgni5WZluX63trdbWXGx66/CZnR0d1tJIcmZZmx0YsKW1pIZPDwvBgaG3X0c2TPnqAf5obNKrjMUG7eighCeAsA3LzfHNxrFvmbOMjc5H0InZCV0+uRJwnAE4GhlY72DkWPj477+1dcvcb1mo462Ul/YrKLP2T6fxaJGj5gnFRWV1tXZ4wxpbaBRH+uSNv60KclzSBsZCgeC635nB4B7CNWCfqFnyJFrtTEVi01YQ0MAGJnPv/71A97murpFdtqpa919nr5qUxDwEHkCXCMP5KcNTeaGElN1dfdaSWm5HW1us8qKInj4NhwD8CPUTZGVV4TYzjxT9u7dby0tHbaoutKuueZay88v9M2FZ5552ubmQ2xlufwz9rSVeKRHj3VbcWHUAU3c/0nISL96ekZs6dJyXxdhl/b2jVthfsSBc9ZU+sM8QS6A0ZIZ/WHNpA9swNI3ecIA6CM72NYwW2tqFrsu7Nu339cl4p/q+YyO0U7YoazJ3Mc6CnhM2cxjxpg2sP4pPAFzmDrRE8YW93mSbAKEcj96g/s8fWe9xn1e4Urk/SGvItZrciAle24wrnpW63p5UnCf1nXGmpiiM5NTvhaSaGlmbsEmZ+Y80dLBI0ftyNEWM+KMphIt/dcNgtSVKQmkJPCKlUAKFH3FDn2q4ykJpCSABP4zKEp80ZAlPOSkx30W1/cRz+25etUKO/usjVZaUmRDA4MWWQixEzFscGdyV6cF8ziTvKxG0tI80RLgGW70GCvBhX7eohn8Dm7X/IkFIJBPYBjnMMR4wQawxMjG9Q6DFTc34nS94x3vSLj50QYxGTEKcGcDsOEeDBMADWX0dXeueIIhxU/EuFFiEF7ouUauvWKwijkJ2zI5uRIgGsY15wF9AKYwyPQyL7drxWAlviplKl4jxiy/qZ9jGCwYUhgigEu0EUMK40RlynhIZpuqnXLv5v5khiOyDS7vwV1coQooU0AYbUAWGo/ka+hfFsyXKMBoAI1l7CS7nwuspS7a57E843HnuB7ZEGpB98i9LhkoDOzjEC81uV/IFoPy6quvdoOdT3B37HFjkDq5hn4LuJa7tcYTw9Bj3MJqTjLDHjGaAAAgAElEQVTIZIgJ3KVdAh2TQdJIWnoCNJX8uUc6I7BY4y1wxEH2rEwHJQDEBICKhcl9gJgALxwTMCnmJseGhoZtbmY2kRQKPUQ/+KCD/CEDjiuWLEY1+g9opVAJ+QV5fh4gEMALlh8uqNzL+Egu/BbAzzwcHor5mMDA4joANY6j4xjqGPb0izmHzioOHgY21zJO6PvyhnrXMbkxM3bcD2uK8tBBMalwIwUUoC1co0zycrGUjvNb7GPFImU+cR+fEHogzfYfOGBf+cpXPRuzs5Ln5nytwLUV1iN1w/hDlgAWfIeR5hsCs3M2NDxi0zMwu/OcpehgbyVsVrKMZxnAC8b7xNS0FRcFN3mSgxFTNBpJt9KiIo+LmB5Ns/HxUevr67Wq6gpbXl9ng4MDdt4559qyZfXetoyMLBsfHbfsrFwrKCiyHc8+Z7/89a+s52Svvec9f+d7TKyFMAAF4JO86fCRww7KnHLK6ng8zgo777xz7b77H7Curl53OwfQpE8ANu985zsdcEEXgg4ENjU6yLrDnKM9MFvz87LsppveZFe+6kpnxAE6bd/+jLP4YLaykcPYE6oA1qiSZzEfvn377a5P6AcgKBnsibHMukOCKgDxnp6QsInkNsw/Mrijv2GtnrRde3Z5XMy6Zcutp/ek4Vl7+roNtn37DjvW0mpj43NWmB8SxBDuJcvDnURseGTEGuvrbeOZZ9i2p7bZ8bZ2a2pc7musQqAodiwgEfqKvrG+MMa0wTeSMkg4F/X1B/lwDiYpugYQrTWDe+kr6xo6C4hWU7vYjh494oxRJdRh7tB/5M5GACDTsZYT1rB8qWcgB+gjwzn3064N69f7MXQcnSULO8Axc5INQFiL2lAB5OIP/eY/8uOPEC4wVAGeed4w7ugB7GFAMjbltL6yAcU5xpJYnDu277CjR5u9fkBc5jD6gSyYYzwDGXPmFeAeOsbaw7wCTGvvaHM2NcA9mw60+Y477nCQDlkDytMGwHHWBeqW2/eeXbvsylddYQvzwWUfncc9HP1lbcP9HHCOcnhnYDMVN3s2OwBtX/3qq+3ccy+w//2jH9lDDz3gcX+L2NAYH/GQFldddaX3s6+v3378459Y/bIG35y47rrr7aqrrratWx+zL33pC75+M74AjIyZhzeYnPQ5QvxzNgnQF9YtxdhmPaFdSmZG3zhGX9/97nf7uvfDH/7QwUh0nXlHv5hj3/zmN12vAF4JTcF4wnTW2ACgIiOOhTjnrE8RX5cZF+J/ci1J0Q4cOujHVT96x1rB3GP9pD/MA8rUM5xNE84Bqh9rft5WrmyyW265xZ9T9OFLX/qSt3tlPPu8NkT1HkG4FN/Ii7u0i92f/Fx1wDQeX1zPfH5rPjnzPy/XNzp4r7QIoVnmbWxy2kOaHD56zI4ea3VQFPf5+H584lnme/RJsUtTMUVT9lBKAikJvNIlkAJFX+kakOp/SgKvcAnceOPbeTdNvCCGTfWwNAKKzkxPWkZ6xArysq2stMhqFlfZ4upKKy4sMBifXBVcm3Cv9twe/uLNb9zppyYmnSGK2+j83FwcXHwhbigGZTIYlQwsUQ4vwby0Y0i9//3v92sxNIiZhmFHPC7ihPGbl3Ze9hX3jJdpDEQMEa7FiOBlWwkclFwptDeaeOlX4hnu57tAWzF+uJbjGF6cw/hRxl0MQcWAFIMv2R2d+zCKFaNwFjZtPGYpBgwfjEvKU/w+DAyMFmSDKyuGE8aU3BwpizqSgTsZGspmi0zE4JO7Ne3MyslOxNDDoKEMAYoYZtSFgSdwE+MWoNFBXGJLzs5ZSWmJywPDHmNFYJziiSJn7qN+6pa7s4ettQV3ZxX7E/npj+swqOXSJ/YlbaEcDDXaAQCAXBRXjfMcpz7kAvhG/QKcBaChrwFADxnJKROmI/dQp0BbMVc9juzUVIJ9CrhSVEASniK/N5mxKxCTNtIOARMY4+iLx+rzeHQzlpOb7Toj8EBJhQRooxP0nXYgS+SCLsBOTE9L9yRW1E37aAeAA98ZB+pi7DVuyBkjm7LIQg4YMT4x9kKCrWiGM21pr/Sd+cIcpKzkzYKZaRJ+TdhsPGwB1yihCnMD/aFuAeHUKYAW0CxkvY56qA6MeEADyqA+QChloOc7MqEPgLcwlwRq0yY2OJAPdQrcpv++IZEdQF3CMSBjrqcsPgAcrW1t7lILmAIIRDsAFilPiZ74/sQT2+2GG7Yk4gTTT1hmE5MztnPnbistLXPGq4/TAsnSAgvb5TA+4TFZ6RtynYonpctIz7CZiQmLEGMyB0buvBE94tRT17gLLxtNADW0ifIAQmemZiwvr8AWL641Eg0NDQ3Y5nM2OfiD+zNxDpmz1ANYFhLgFHnfyCZ+6623OkhDfOay8nL79h13WntHp8sQfUEHWSfpD0DYwQOH7F3vepeDSdqwWAQzeGbGDh8+aOecs9HO2Xy2XX75FQ6sPvIIsQhx/2622Zk5jw1aUlLqCXAAjin31LWn2de//nV7YtuTtrxhuXV0ddj73vc+B+bIoA0QClPt0OGDvnkG6ARATUzWaEbEgV1ArrmZOdu27SkvnyRL1EXyKLLUHzr8vOsm9VZVVfs6RWI8YkjzzIHdyDq3clVwKQcIZb6hBzwvkIM8C5irrC/oFmPB+oBuMgdxnSdMglyamd+Ai8gSAEvJyJKfa+g38+CUU1ZZV0+nNTeTUCcnEftTTDmBsHLJR3+QO+sc41qQn29NK5pscGDAgUvmmtjt6D8gZGAlkkyr0OemQsLIC4OkQnre6XmVvJmghHX0QwxU1gDqpz3jY+M2PTnldXM/5zwsSW6u911rJ+urwDXfUINR2tdr0Yyoh99grdF6lxwOhPlKm9Vv9BowGJmc7Omx7Gi6LcyGMCrcJ2Y/ddNGAHclZGNeCPz3Z3ok3dccYoYCxtPv4ViIwZ2XF9Y7T0g4Om7LltX5M3f/vgP+3CXcw9jYqMVGhn1+KY428gohH8YToXJY65TsifeYsCFj/owhNjBhTJCHGKGMHeWgQ3KjFzOfY5StZwqyUKxYgFfkotjk9BFdoT7YtnyKinK9Lt/syMu1weEhKy0r8/YJqOU88tb6T39pD+PK+CrWb1vrcRseGrBlS5d6gjY+9P0DH/yAtZ044fP5I//wD775R1m0bW4+JNyk/rBhGOKOI3t5cSQzQgWUJrNH9W7jr6nzASjFTX6apI1ZuTYwHLMntm23thOdHlPU/iimqG8ykq2eBsfd92/9+i0pPOAVbgulup+SwCtdAqlF8JWuAan+pyTwCpfAjTe+7U+Aoma5WZlmC3OWEU2zirJiq69basuW1lhRYYGDoLiBpjsoF3FWqBt/C7AGg1s8oJ8SL5FpXgwmd9R3hihB8F9wmXIwNs4c5Tsv0hg7GKYf/OAH/VqYgST2AIT7wQ9+4OwkGElyJcMIwsAA7BB7BXYDL/YYJRgVGA6UC+AiF2iBf7z8JzPKlNFcwCLnBdDpZV3MNAFjMoIVn5I6Qhy3gURcL88oOxWYkwJOKUffKQsjhHoV24v+iIVHe7kWwwgwGLBHxq4ADOrEoJdRi4zEnkR+/YMDiQze9FNMJsZOv2kH/eGcA0xx4HJ2bt7Gp3ADLnIQTixI+iBXQspRLDXF9JRRA1C+MDvnuoQxKzaoxl/gpRimXAMgouMYfLBhYO4BlNFexgXgQmOmxEcCFsX8FXhdXl7mTFFkiJzlpsp1yBljXuzSZAZz0NOI1RCXbnDQxxD5Y0hTdjIgoP4CPihuqLsil5dZ/0C/ZeXANgvxQxXGAFkp+QjlBTZ2po+d4sjOz87b9ORMIiyF5Md/sWMFBGo8aYPc+oMb5PM2MNifcFFHxmKjIhPuw6gnFAbGrYxX6ogNj9jkJJsDIV6rNggon/NcC8CkRF4KU8H5kM27xYqKChwUZT5SN+XwRzsZO7GTYY3CEgUkQAeQA7EoCwoLfF5Tt4AJ6iVuq8+BSIh3Kx0U21hzeWR0zO68805nNsHE416B7ciHjQnaS1sAAwBK0TeOl5VX2txcxA4ePOyxJQVCRzMybJa4wHl5DpbhysoiqzAKyAvgNJsQC4DaxKAtJTnTsE1PT9jSulq79NKLnRWJftAmEjnBPD148JCzUMvLKnwt6+ntsi996YuegAVGOcAPDN3e/kn74uf+u4N3/Ea+Yn4qqzXJUZ4/dsx+8IP/5fMHGQMiwfRrbAxgUmdHl5fJeAlMXrNmrYMoTz31pJ177hl26SUX2iWXXGo7d+5yV12St+3Zvc/d3S+99DLP0o4b+4oVTX6O+Kjvec97bWBw0Apw7y8v9RiYN910oyebwi358Se2Ohja3d3pngZ5+bl2ww2vcdD04MGQrGjXrj326CNbbe2a02xxbY23/cCBg7Z3334HRAGlMzKzrL5+uYca4Dlx4kS7s05HRwDBiHkbwqcw79EJnhueJGpm1irKSl1vBLDzTOC8GHHM2aKiYgdY5B0wPDriGbEVlgLdByhFf1jLGQfN49n5WRsdG7es7IiXyzynrqHhCasoL/QytAnBeqOwJmKdE7cbfc6MBia8r+f9/V4+ZdFOvjMvlMVcbFXWZ/SH+vjoeFjb2YjMdhCU+pGBNgK1SSiwE2A2OzPL5yt9ADhkbhw83GwFeVmJpFxitlImwCTlnr7+dDuM23s8pra8O9Azno2svYSrYG4z7ymf9Yx2U19RQYG99rrrrK2lxXVbMZa1gYKOwniH/Yvs2CRgE5X5i6yY5+g618OSZ3MNYBGmJ7oLYEy9yIgx5D7FLKc8gHQAURIl0kZkzPOW/vHHNQIYWTtgmtNH9Iu1fUntUrv44kv8HQRQW0nraAcyh/UrYFMbocxR5Mv7DO88lEO/uJ/nHv1gvXDX/aNHnaVNDFY+StIE65R+HTveYqMT47a8ocF1hDqRo8adPlM+zwFkD7jOesKmCeV2d3XaU09stfKyUt/kEPD5z//8z9bSetzWrF1rn/zUpzxWtzZtAUXpU3hWBQ8RNik4/8cAqN4F9X74wrtjiHHOO2Z6JBK8VNIznPFukQw7OTBoT21/1jq7em1hgW3XeKIlFt1Q2Atv/ZHgD5UCRV/hhlCq+ykJpCSQyA+SEkVKAikJpCTwipTAnwNFcT6amhy3hfkZKy8tspUrGq2psd6BLEAtDPVIemCFAor6iyvZ5/Er5/1zLnz3bPSAYPEX0jgZ1WNy6qVXA8BLs16IecHHYOPl/CMf+YjfT5IlmKEYM7hWYtzffPPN/jKPIcLLNe6fGIgYV4qDSZmAh7BDMIDlPiwwEcMYYwtwhpduGamAMBhDGA0YqrRJbskYd5SjsvRyjxzUdow42kSdgLsYFxgatKNm0WI/xjXci/FBPTIQxTzCoMfIoxyAQIxt7qePXCOjib4gI87zB6CF0YQBJ3d7ykZWGHlFJcUJkAyDDmOZ+jFWBFAJpJU7tVixJGqpqK5ytgf9R370jfGjrxhQtJs+yd1ZTBbkg5tvTmaWlRQHpqUAYRmXlKOMwx5DLDvbjT1nnMzNuWGHEYsBiuulQGdki/EsxgyGKW2TYU4fKTuAuMSyiwXmZZxdiDyDW/1kwggWGKi4dcGAS7MoDJV4TD/q5yMmLXITU0eMTQA8ysUQzszKstm5kMUd+QkUpQz0CiCKcaIMgdL0gfFzpk0acy7dkypJvxSHFvmiC9IjufFr/jE+GPRHjhw2YjMqli7tZLxoJ3Vo7iBDzRPFjjvZ2+dZ1sUWFwOJfqB7Yj7zH1kzHgI5KYNYisRonJkNbGzazB/XMYbIj7GA5YjOX3P1Nbasfpl9+ctfdrCVzRHKpV2UJ2CeNvNbGx/IUeEoOMccZnMBttemzZvt0Ucf87iib3zjGx2wkC4CFOJGyrhSH8lyOK8Eatk5rCEz1tLSZsUlJR7OIDDQ0mxiMgDZzoKaAwiIOAM/AObjzlDKycqx6EKaZWdmWHFxobWdOG5FRflWV7fEzr/gXI89Sj8AKmA2wkocHBjyDPcso5wjmQvMT7m6IgNiH1599eUOXnAN7sLMF4AMQF3mDbEba5bUWmxk1NdKbWLIPRXAEPCFtRD5MR8YG3QC2eFSPDTYZ5dder6dfdYZdtZZZ9tjj221/n6ymy/YU9u2O0vzjW/8W3vwwYfcPT6anmEbN55pv/zlr9xNm9AR2Xk5NjdPyI5Me9/73mtXXvkq9zLY+vhjnkSvoaHek0PBpsalmaR9xJH+8Y9/ZFu37rElNSWWlZnj8gGEbu/o8ARUxHyEsQrwmpuX7yA0zxAAGPqWlQlDPtfBYNaoltYTtu60td43wCTAJ8aPeaBkXZzjGCBz/+CwFRfm22tfc4Mda252F2bpLrJi3e3q7vHQCTB4+YixrucdQO/E5JjNLxADeNKTLjEOLS1dVlNTllj7NN9h3jGOTz65zWN95uRELScrJFlj3jN3tTlBO1nf0XueX8wl5gNtQ4fRl+BCH2JEq6+MP9czT5l7ipWq9VQbG9THZhsxuQXE8qxlveIcfeW5xnNJzxLqVFgUZMXx+QUY6zFzPMsZ8QBeYUNVIDSy5AOwyPxio4H2lJeV2WUXXeSMUcaL+ugHbQhM+CGXPWAhekw5jBPrG3MafaAesXnpK/fwLJY3AiAv5wFQWWvETPeYrl1d1nai1RnMrFEwhJEpQOvWrVv9OQAQqo1Q2kU4AI4zpzs6Om3VytU+F1mP0TvmIjJT7GQY0tTDMUIL0BZCCdBG+sC7EHKkTu6lLO6lDsBdxoH5ThIoxp5jyIANhE3nbLanntluh58/4jpEDGHWEp6xyBc2Nv9ZAxk3ZKFklvS3vq7Otj76iFWUlbn7PLJk7D/+8Y/b881H7ZQ1axKgKOd8AzkeWia8WwXgHga5NgvFGuV66tS7INfp+cCxoEfhnZMPjNDRsQmbnU+znr5+275jp/X09jtLNAWKviJNm1SnUxJISeAvlECKKfoXCix1eUoCKQm8vCTw50DRzPSIJwKZmZ6wooJcW9Gw3E5ZtcLZAYCdHhPUDZh037V3gw9X+TgACigq13nA0hcAz8AOTQZFxbpMBkdlSPGS/9GPftRf0jEEcKHnRZq4bcTewmAM7mij/lIPy4SXeNw+MQadbTU+nshyHdymQ3ZxxfnkmL9gp6f/ASgotiH1yT2Pl3bAFTFEBRiIcSN2IccxFOSKRtmUoYRHpcUl3laMVzFoBA5ieGHUUAYGH0a53O7F3qINAFoCnpQ8B+OJMsXUlHu6syo8QdKMt2tgKBiGcium/ZSF8TM6GlhEEESdALyAIR7ALfqBq+qSuqXOwhI7ycG+zEw32GS88l1GEQapYsLhfhcbGnbgQIY95cpVEF2hH2I6UQ7GrwA0jD9AH9hEyFCZjsU61bgzxsiRfnGdQEf6fPJkrxu1yJM2KjZg8neFN0CGlC3WIWBg8/PNCTAeQELgqUBigAXpmdxSqZ8xo/6RMdiWE65Hiu0mN1j6pvFlvDR2GO/8MR64A3d3hfigAIn80T4MYfpKf5AtBjGGrMABsYc5XlwSXNMBCdyNs6LS5drR2eGyFnNTYQ8kB4AlAA3AJ/ooYJbxEyCpRFYKnSA2dnCRxBU8h3Ru3uYs32AJYAjlAc6Q6Ryw5dkdz/r4bTxjoyfy4BoMfXQJeQksRqZyoVdMRuQml176yVwCaIjFRjxBD3PmM5/5vF122YUuM+oDOKDtyAOdBCx4/etf7zoNI425SAKPvfsAN7otOyfHJiYnXY7oBQlbqJeyYUQBynm4iRlA8Gn/nhXNtOqKCmdLZ2SkW2tbi2ezXt4Ak63MQUFAHQDh3t6TDkQCrrpr+yBA75Rt3LjW2yeQRCA4Gd9vv/12O9babaevXeHyBfSlTWyS0Mfu3h574oknrWnlqvjamOvxlwF/2URhw4F4nUrSxngsXRpAop6eAVtev9guvfg8W9G43DZvPsdd52FnAvpue/IpY3/sAx/4oLW0HHfguWnFSu8DzFRnE5tZYXGhDcWGfK0GFNy06WzbsuUaW7683n7xy7utupoNlXRrbT3uegKQ/rvf/dbXJ0Dt8tIKDy3QdxJGLTFeY7Zu3Xpn7nZ0dllsZMRgAwNYH20m9iUM8JiHfvGNkOk594CgT2Gu4ZocYstq/tFWznO9QqV4GBDckgcHfd1hPqKDAXgNrDcBqrhIk9youCDX9ZW29/b2W25upsXGp62qIt9lzNxEZwHg0RvGHBlu2HC6zwXAR8Y8Ly/qMSbRQ+a/Nug0TwHiaB/MYdrMXES+rIGUwTHGX6xHrVGM+diE2eLqwNSkDIA21i2F3EAOlAX4Rz8UcoH1Btm0tp7w9XX16pWJzOaUwTpC37i/uxuQ1uLPYjYB6vwPmfH8oP8A0eiqGIZy8Wcd4RmCzMk+3nL0qBUVFroMxKCnHXz03FbCOIGqYu5zjVjC2jTTRow28biXseC9Qu7d3MeaQ5x02IrBVX/KQWrGPCRsBKTGK2PGCgoyfd4PxhasqjzLrwXLY/yHhymDGNQBECa0dUaGeVgTuaoz9vQtbNTO2fiUWUaENuDNwRoTQp1MTLC5ZsYKlJ9jVlu72GXAM4DNYK2HSmDVe3LIKheVWVcPngLIi5jc4XkPg7+3d8QWLy7xMvTeo9iirKdDA2NWWZ5vTY2NHucUmbGuAooePdZsGzZutA9/5CNGDFF5f/CuyAddZSMgPEteAEUZZz0nOSePF3lB6Dfn9M4ZPAKiNjY+SQR8Z4o+/cxz1t3T92dBUcJFsQ6lYoq+vOyaVG9SEkhJ4C+XQAoU/ctllrojJYGUBF5GEvhzoGh2RtQW5mdtbnbKsjPTrW5JrYOii5whmO4JMQSKKqs8DkkOhMIGmcHFj/tnPX7kC67xC3HWaHClEgsgGRjVd174eVnGLQvjZMuWLf6HsQqbCUMKowrjC1CAl37ADcXJAyjiWhmNGCi8VIsdJaYfvzGS1BbqBYQT0Kl7MBAFFmFMKbutABQBrmKdqh9iA1IHhoYzlJqPOfBBHWJhyGjB8MLIkGvitdeS9TY/wRi95557EjHilORGTBb6QpmwV5StVsARxhVyBEiprK5KxE2VeybnlGlcLnGK0cZvgY7jE5O218GjUTeSMVTpI6AYhityBIiT6yjThjHhOvpIRu7SkhIP64UhRD9pG8Y48mWc5IYtwJF2wUCFVQMoyvg7QBHP/I58aItCKQBCMC5yD6R+AEEAaOoiruWKFY3uYqkEKGIGIR8y6AqQpMw/BkWHB4d9NaD8EIsuz/WKdlIP4ILHnywpcVACEIH28HG37Mlxn0fcBzghcEH9xiCmXMpXVmr6JwYfLtgCNwTwK2Yb/zmGvNBTtV2utWIkywilDZIl11Mf8mUc0QllpBbrs7ioxJYuXeYbI3JR10YB7WXMmCuMN3OQchh3ufaHJC9DNjkV4t3JrRI9ZK4xDnJLZXyJMwkgA9hD2ciK5CYC8sWSY7yoQ2sA8lHbxYYObRm17p5e32D57Gc/62OF3KkTJhcuqlzHmFEmukQ5sKyQzXBszDKy8tz4Tga88/ILHCgmXiwALGvk7PycA5rEMaRMAO006pqbt4nJCSvIy7X5+Vm79tpr3J0cthz93bBhva9vtJUERj0nR6y6MoDYebn5Locbb7zR4yojL/rCuqLNIcYckPOiiy6yu+++291rcaNlXp555ll22+23+/goZMjRo2Fe/B/23gPIsqu6+12dw3TP9Mz0BE3QjCZIjAKSSAIhkIWEAINtiSgwth4ggREZUx/mlWOVy8ZRxM+YB3YVvKIQFhgs4CGCwigRRFLOKE7oyT2d46vf2vd35yDA4jNJgnOnpu7te8/Ze+21w9nrv/9rLdZv4ixmGJEW1moSHc3F2rWHxYMPbo9ly5bEusPXxIZ1a+O4Y4/O5EKf/vRnErAlqRLs0J07huJd7/q/E6z81Kf+IzYcsTHjfX7j2zfEiqWLYgLGc2c5aAAMBYg+bNXKuOCC18fGjRviiisujyuuvCxj/lL/4sUDyRKlzS9+yYs4Y4urr742Y4Yyv3CJJ7zAps1Hplv8/uHhlKWzqyfHKPOR2KOwWbONs3MJbDI+GKeEZ6Dfb76ZREXrsk2f/OQnU5eMP92ancMYELNTk5nJnnHJ3GF80F+MIZi6ANDJahwczH6gDFh9W7dujbHxqXjLW1+fMXy/9KUvJQgNWw+2H2Ob7wDjAf/pU9YswlVs3rwxmfE7d+yIL37x0ljY1xvnnHNO9tWnPvWpZlsAF2EGMxcASvn7m9/8TqxfvybXThijfAf4ir6RD1AXYJy1AKYg7bj44otzjHAYybrGoSMynv3Cs2Pn0FDKCJsQHXI4yT2sMXov0A7d1imTdZBn1/btu2LL4zZkWYxHni0e8FEPspiRnvo5kKDveV4WgDNibGQk2aqGuJAt7hqr278Mdfqd35CV3yiT9Zn/smZpu+XxDPAgjXWJtvGc5jNlANLjZi+AJ0OVMQCgytgGKGX9E6BEH3x/6qm/lSA9sgmi015k0nOBQyvL9oBYTxDLY2wCevKsQm8m4vKg2PA7JIlDfkIPsVb864c/nOvS2S96YY6xT3/60+l5A8OYfkKXhCCif2grsZYZM+iftXFibDz+41MXxeOOPCqZoowzxum73/3uBEWf/JSnxNve/vY86HLfR2gRD2hZI7lH9/mqt4DXGyqH54OeLnp5EI+a518egrVwSDsdbR3dGVP02q9/Kx54cHuCzf8dU7QGRX+NjJm6KbUGag38TBqoQdGfSX31zbUGag081jXwSKBozM5ER3trus93tMEiWZGg6JrVqzIRSDI9052pNdk3maCF0/f54gpLzEwYYYCiJdZoMQAETYkx9+NAUd18uVawBFAUkAHjjKyrGPIYmBj5GPt8JlEGLmp8xngRHNO9EOMKA0gAE+PAmJAAJrq8YjwZj5N6MGxlE+mijgGsW7eAogxMAVBdvbgHQ4iNvQAQRhhMSQwZNv+ALgBesgxlo3IvdeLRYlsAACAASURBVAsU8ZlreWEoG+NU10QNMQwZsx4L4lIn1yEv9w2PwFScaMY1FQCuGiUai7RNF0J+B/QB5AEkMLu5bFwTe6BrACTkkG1lfyarDvZwAyBEbsqvsm9pI+NIuQFbYTQBXqADDD1BKtohwEO9tJP+x2hCpxiHgA18pi3FjRIDuCSCkO3LPfYj18gUtT+KIUd81ZZMJIabMG2TIVttA4CKLEr0RNsBAIrRDahGRuoyJ3gpM7IgN2NQ13DKYl6ga3QEYA4rm4zJhgSoji9Z2bJXS7iAwtI5FMutPWZnZmN0rIRb0AhFR9TnPDCEAnXD6OTV0UFSnF0JXDDXeD/kfj2TesNIBlRgXPOiTNpu7FXAP0BRZTU2K4Y3QBKHEpRNuwWFmd+MFdhygpGOb5N6UYehLgTZaZt1o1PYg4BkMJX+4i/+IuMPUi4vAEn+BqgDxGH8ApwDdKAL7r/jrnti0eLlMbSrMOaQYWyMJCmLkn0EGJgHOjMkEpmNaGmNtvZD8fVg0S9fsiT27d2TCacAedasWR0/uPfu1CNg+bJlg1kf43bHDph+JQs042P16jWxdMlggn0kFdnyuM3xjGc8I0E52NMyd5HrVa96VYIezE9kBUQBjJhsMMaprzDIpxLsHVhEUh8YrSX8CWOMebJrN+yriAsueF0MLlkSn7n4U/H0pz413vzmN2eyFdzkiaGK2+83vv7NeNvb3p5usnv27Mt5cP/95UACV/rde/fEdLKFF+S8ZT4csWF9ru3f+953k8W9ZMlAHPf4Y+PBBx+IH/zgnmRMPu5xRyXIe/31304XeMBRxjTxQgEWt2w5Oto7Oku9+/YnI+2ww1ZnLNMDw8Nx6Ze/nDKeePwJCbzigouOkIFYkiTZYd6jK8a0SWqe8ITjcn6w9iRAFvNx5MYNcestN2efwApctqzEDJUJTrnc47pIHYwlWMqLFy+K4ZHh2Hzk5rzf5E48DxhrjFVAS9YA5iNzj/Ge835+PvbtHYuTnvz4bLvJl5hr1MVc5lp0K/OcuUe4AMYuc0oWOfOAF+xEPRgEDgGbGV+u/YKOzOe+/v4EvBi4lsecBSCmPcjBQSUv/vawEJ0kU3waOfak/rl2amomVq8+LNdHruUwx0Mu5jD6MekbuiDB3JLFA7mXMNQLemHe83K+C6JRB78xDg2zUxjrM1kPbS4eEiP5t54GrK3qknKrrvSE/jBsj2sf9SEnY5WDFpnrlE+5zE/koJ33/uC+5qGdh1aWQ3uNj82YYc7LhHdtBhymLJM7GcKEOmk/bfCgCrCVcUG99B/zD/Y0zyDDIrA2MH4BcRlLzFX0xYu1lfWYF/FMn/H0U+Lv3v13sWLZ8mZoI8bKBz7wgbj19tvihBNPjHf+yZ8kU9R9HPHnfQ7BoC8HMOVQ3AMp9wfUUz1s4jO6sT9Zj/BO4jtAUbLPd3YvSFD06mu/Effd/9AjMkXnMgVexL988L01HvBYN2Zq+WsN1Br4mTRQL4I/k/rqm2sN1Bp4rGvgkUDR9paIzo62aInZJih6zJYjExTFkMe4nEt2VTRB0fY24keVTW5JJDQVM2xc092+uFIle3S2sKd4Pdx1nu/cHAssvutd70qQhViCL3vZy9KYgMmACz3AGEAKBgrAKe8Yr7rEY6zJsmRzLcjCZ0FB6pQlStkYk7JDKIf/GGd8z8v4hFXwyXiG1qE7mOwTQTLKxzgYWLgojT2MRgxmZMH4oF4NUgCMEouwAG+CfAUcKVnVuVaDr+qijHFGm3TN1jUZmXt6ezIeLEYF92j8yDSkjRiSArzqRKOTfgfkgfEFULZ7z+4m6EWZGpMCA2m8NJJ60D5AdDInzzXAKq6XTUj/CJbovotOuc/4fegNnQgoohfu8914cJSpYW6YAH7DYC0hyUo8UfoX/SqvBrMgrX0qYMzYXQxQMV0SiAlKOx54x4AmBiEABH0B2EJSGYzZZIPOFtay49BxUFwlC+uZe3nJaKK/+Z229/QAUM7ntYwb410KSstkzrnY0D/38plkNFu3Xp0y8cJYpwzHkWA3Y0v3RcA55GA8LVkM+7OEwEBXjmnKNo4nhxMAGOhbcIeySlzawihnCYARRbuoP2Vo78jxiT4O7D+QWaopF6AEwIjyKVMQgDagb2PzyqSVAakbLv0MwLBzx86MN7lvf8mkTdsx9CkXw59yAA50neY7mNoACwA9MNNvuuX2WHP4hsxAbxxGgMueXlifxBSejdaGmzZxRWcb8ZMdrwy9mYmJmGvEWoRxBjC1Z+/uBMpXr14Vt9xyeyxc2JugKOXJGqYdxBhdtWp1uqTTXpMFoVvACddVmd2uBcWlfzZjnQLsw2zdTobyvgXpar54oD/X9vEJEl2RhKc9+hf2ZYxT4u8eddSR8cd//PZY1N8X/+uP/ziWLx1MUAQ2KKwyyqTfb7rx5njuc58XZKtHP7i7f+xjH8/1BLCFpCusHU2mcl85NCKcBSEljjxyczLYkAVXekDSZz/7jGbIBBjwg0sGk81Mkqfvf/+G2LFzZyZ0YmwDeJNZ/O57fhALFy2KM5/z3Bgfm4ivfOWrqUeeI1dcflmOQcYPawN6Q4+MLcbJ7t3DsWXLxhwjzIeRsdnYeMSqZCg/cP998Z1vfjuOPWZzzmkYzICy9BWsPQ7o9DxgXDEWAblYnwA7D46MxIqVy2Pn0M4c+/QTuuHQB0YpACbPMPqLsW/Ma3TE+Lzrzjtj86bN8YLnPz8z3X/2s59Nditzn+ciY5oDBIBydMQ69MpXvjLnCaA1Y5p6aDPjCYYg41rglbULtiftYUzRh8w/xg7P08VLlgCZZ1Ix5inXM+6JfYkMxI1lvtDXMFWJaUtMS15nnnlmrF2zJm6/7dZ0g2fO89xmniIH9bL+G+tY9jeyUwfzshxulozorHse9rl+ex19l8+bRuZ62kAbkwUdJUkWfUM70819377UB+sU/UZbffa5tnH/vn17s37K4ff0jJklFAaHxXMpF/pELuOKUi7lKc+uXbtj2bLlzSRxeajcWEtpE9ezfvoson50gm4AN/VQMNyADFjb5/7HZ1NxVy8Z6Hn4jY6P5f6NungZN5161KceHLYLvaRnQFdXvO89749lSwfjTW96U+oUDw7CdgCKPvFJT0r3eRL0UW8edLe05OdyCFlY+XztM/rh+2nucb1EJp9hyJkxlycny2FmR1eCojBFcZ8n+/yDDxHLvf2/ZYrWoOhj3YKp5a81UGvg56WBGhT9eWmyLqfWQK2Bx6QGHgkUnZueaoKine0tsXb1qjjumMfFqsNWNjLMt6VxC8DR3taWG15AUf5OIGUat+jJmMbFqQGKoihB0Woi0ENgU2Hu8F9mABvyd77znWkw4iL6ile8IjfwN9xwQ/zLv/xLvPWtb02gCUMQg1eWB5/ZrAO6yASRJcq1bPxlKFKXrvQaDoU9VcC8jHtYyazNZlx3Yw0YWXnoQUaZbTBOHQYRAFECsDOzaXBTH4aO7JYS3+5g6lAmKMYav8sUpC4Ai6npqSYQKKNPZkaJ3VVcuwXGKJc6kwE5N5dGnIakhhDv/K7bNnqRfWeZgDwkNQFwMFMt1wAwcB9tVHb0pws8dVHeKKDAihUxcvBgk0GbGa+3bctxVI0TCkiBzBjOgFIADriGYrRSFwCnoQa4D8NX932ACABzZDObs8miYOOVMBCl72Voci1tEiT3dxk4jk+YKsiKDAWk7Mn/yAKggbzoEQMWI54+YCzymft055bNw726cmKs45YKeEH/qQ/d4nnftu3BZGwjK+Mfho8GqDLKiqoayhivN998S4yMwNDi4KIA4+iYFzoz6QyyU4ZhHWT8wlKEJYtsggHqlWv4z2/oEpADkJE6ZFxzLTH5du/ZlTIzZ/nduK6MHccMnzkQoTzKUXcCHo876nGxoK9ke2cuoUPAnsUDi+PgSDkYWLRwUQKtZKY/MHwgmYQ33XxrAmqAWOiTAwjk453DFu5DBvqMMciaIdP8wW074oGHhqKnt7B5AbZInkICLUFRVsYEAOYjY++iZ8ZAzlP+t0T09S7IcYkOcR8noRAysIayTtLvtPuhhx5MN3rGK+Mm597CgczuTnmGUaAcAEPGHnKgI8aGYIrMa2Sh/0lEBEsTNij14RK8cFFfMvwL+NobY+NjsXz50jjttN+KU099Zhx51OaYJqnTXXfHzTfcmAmVLrroouxnALu7774n2ZAd7Z0ZF5b+Wrv28Ljsssvjkks+n8AqoCBg0a59E3HCcZti4yYAuvvjpptujeOPL0xJxgJyUCZ6ueANr09Akn5eNjgY08Qz7ujIg6Vrr/t6XHXV1UECOBi1MENJeAUwum373li7dmXjmVKyvh++dk3s3rUz9YyMHqhRF2AhICBAIt+jX8YdY5DvAdD7Sfp07dWxcsXydGd3ro6NzcbKlYsTCGQsJrDfSPTmYQfvzLG5mItbbrk510nGBcCczyd0I1OQ7wTGXJO5Z8P6I1I21zbGqWxsrmecMB4YQ15ngiFBVsYu85v2mQhOxiRjBJmUW5ZnHmi2tsQsSf3Gx1InyM/c8BnK+oEuqY/fKJO1DJ2g366OzpifLYxyn1G0KRPdDZY1kv4nEV0Cj51dOZc9gOAAAfko14Mz4z0LYlbBQBjfPGNNDCXz33id3OMBLO3zgIj+R0YZuMiPrkZHYZQuyPAO1cNSQTzK1UOCe3kuMp/okxKeBsZqbyxaVJLvGXqFunz+emCqNwv9i45YD3jnvwdq7mWqh6bITt8LrCMH//P5tmxZxhXu6u7O+mDHc+CELKzFtJ+1Av0KeNN2rmWMHRw+GJd99bLYvHFzxnunj3k2f/SjH417778vnnnqqfGGN74xw0OwtuZ+sJF9voDb5aAObyF0pseQjNGq9wTPJJ/B3CsoOtGItUrSu8mpmYwpSqKl675x/U+Vfb4GRR+TZkstdK2BWgO/AA3UoOgvQKl1kbUGag08djRw7rnnzeO/XHLARxhjic8skC1zs9HT3ZmJlmanJ2L54NJ4wW8/Jw1C2Ey6zwNuABCle3yDfUcZuBfzG2zA6anihsWmGuO7uEQXd6oqK4/PXFPA05Kxnr9hI2GkAooSR4+NPrHZYOi85S1vSeCiGPojTeYedWBQAQhQFgYe5cm6pG7dpmV7VF3MZUy4QU+9NFwiZWEUAETma0uTvWY7ALcoUzdG3YAxQPft2dt0+caI4sV11IGMtNsYjLrQ8zdlwFIhc3OJ91cYh7LCZNZceumlaTDyXzdsf6MeXCAxMrkXw1gD0UzjGEeyNQTZkuE6MBCLBjAWZzN+H4Ye96NDY4jqEsd3uihSFv2jMZesSrLSNrK/m5hHNqIMP9olYEY8OuKifehDH8p4dhh+3Ieh/epXvzoBIQAx+sd4rbJbabvANf2DQQsTjXpy7Dbc2GXkyZK0P9ATn+1PxrrjgVhugDUmKOEaQEp0CUAC8ELdGOeAKwD8uG4DwKG7jHs5NZ3A3SSuv3v3ZDuSUUpM3paWLC8ZjJ1dCRZ8+9vfihNPPCFZZYYKYAyhDxlQD2ex0j/FJXx/jI6Op3yyB+kb2oguAUOREeYW9WKga6QPHxiOO+64M0giQ/+ia0A46tWVn7/RBe02vl0BQlubiWwyydRciScrmxrZaKsxPWm/rGxi3gE+nX322Xk9YIFAsqzuZCQ15qkrsTKiC/qU+UN8y3++8L3plj4yAljdm+OYdUTgRKDHd2O8wkwfGZuIL1/2jXjKk0/MeQOw+sUvfjHWrz8ibrn1tqyH8QZohOHf07sg+yjH/uxcHBw+EKxynQ0WrKEpYKCNjk/FwMLCVEdH6Jmzp76+wmAHxNw/PJnsfZpL/6BXxpCsQwApXuhchrmHKsiRzNLe4s7LYj84uDQByJGR4YyTSGxTPsOk3L3nYDzzmU+K8857TSZf4rv+vr4Y6F8Ye3ftyTH88Y9/PNdS6kowi+zve/cFY6UAHvOpa+RKdv7MTN7HWKPPOUhgnNxww/djZPRgznHmCa7zjEvm6fnnn58HYgWEK4n7AJfpr1tvuy0z28MU3b1nbyZ8gk27eMnSuPTSL8fefQdSF4XNPx8rVy6NudnpWLF8WbIpOUhBdtmZlE0MRfoQQFz3dsZHAucrl8cTTzg+7rv3nuacke3JHMr1ta8v76O9upQzRxgbzKv5ljJWBctZV7mP9gEgAhAyD1mHPbRBt/QdY/qwFSV+Mu1iXWBu85m5b9In+pyxYcgU2uXzinupq4DfJaa2Bxz87Xros446aVOyBskc3rcgtu8s48zwMNXnlWsj/e+hnAd07Rw4Tk3GyHA5FHP8cx16JzQKIB3rADrhmuqzEcfn2++4I/cQjH/q98DPwyxkzYPaBjtRkFQADr0b/9i9hgdEvKNLyvLQi/v0toA1jbu/c1rGv6FHBC7pa/57wKrHQQH/ABjLARK68jDWwzl04tjw2aMMhuyhzYwx9z1871pKuYwhDivQBXOMcYUMA4sX52EHI9CyC0jZmvOSMc/6b997OAy4y//WaI33v/8DsWnDpoz3zpjjsA33+dn5udhy9NHxmvPOy+eZoD+gqIzaDCmS61PxCJAJmnO68Zy1n5CX/7xk5nIYmIsf33V0ZUzR+Zb2GNqzN5miD23jOdL2I0xRtqc+I2pQ9LFjq9SS1hqoNfCL1UANiv5i9VuXXmug1sCjXAOPBIoSUxRQdGYaN8/JJijat6A3wU7iQuESJSiaTJIfA4rOAxwSo67hDoVBW4Ce1twwF6C0uKgLviWzYLYkbMLwYOONGyBJADCM2fyTtOCSSy7JJBH8xsYa1qCACeAHIAEbaerBuMRokY1mXZSPDLqvC4bK/NM44V7uKUytBc0kHLrg8xvX6ganS6DlOxw01NpaChDnPfyukZaGy8BAkwUj4IBMBTBtjYMjMMwKYCbDSKODsnQJ1NCV7SkIiAsxceEw2nRX1F0bGY1dpmu0bNc0RNoIn4BLe2/2k272uh5qwFKOoBdt5TqMTdoniCYTBlaLIC7sNhlSXE+5uH3CWuE67gEIwOiTaQOoQn8LGtjPyEvdgr9mQ4fFzFjUINag1yilHOoSmKQMgIcEtPfty5h2yEMSChKQEOeSMcZngDPcahlLGYuzEbOO+wsgOxmdHQVQRE7+07fUx+/8jZEpMIEOMFYBUzIb9PxcjI6SIb24J6I3s1QLkstqBHTiZXKOEqoBoL7Ey+Mlq5d7aRttx/UVkFnGGjJxb94/Xg45yPQt8xn9CcwbxsG5IjDtvAaASwbsyuL6jvwCu9QtgKcBi3yAxDCaNm3cFGsPL8ltAM5gLQ0uG2zOb8abhrjAIG0f2jmUemPc3XH7nTG0CzChxOu1jyiTEA0CqTK7ZIlTHsDYth07Y2xiJhYNLEm5ZVRNz5QwDO3tHbk2ogdcuWFk8cq1bm4+Rg4OxzxzfNHC4m57oLBFuU/GdzJlZ0nytCrZlYxXmIXM+2WDy+PgwdFMbsR6gP7olwRiR0eb4DRloI8qm43f6X/AdV2PFy6CyQwzlnL6Y936w9NlnYMDGOkvf/k58dKXvSSB06GhnQlIDO8djtWrVmX5HyZxy8xM1kOZJAEivAN9C4iCmzDxa3Ftd61nvgKmkJAIdifxQgvjrSdBZuZRMgeXDyZQBrhz3nnn5bp24ACxmHGDbku39X/+5wuz3DVrD4+lSweTmUvme0Dq++5/ML7//Ztjcjpi86a16ea/deuVEXMz8cxnnpLzm3o+97nP5fMDGQDzmQesgc45ADoOIJhnba0tMbh4ICYnSnZu5qRsNsaDQA997nPGgynjTHZ0FUBTJiVjKJN4NRKd0acmX3MNNgER4xJM1Wcn9QHsUp7AEr+5nvKZ9cC1l3HBPJD96aEQslm/ITtoW5WtSv+OjI0msOZhI9e6tnkwgp6q3hMeiDDeOQ/r7ipu2JQvox3dGdJCtiZt4xnFdcYvzr8XEV+5hIdxDaQOdGY8VdYY2sq7niPuQ2Rh+71gqu/oh7IMIeABaAHwWGNKfF/++/IaDwKrz8zCcCz9TZ24dxtCyPtlsNJfrLc+qyhHXXItf6MzvpPtX2VZqmtBVNYk7vGAKcH33bubh84eTrvnYlwIkgoE0x/WjZfAJ/7fT2QIj3e84x0pA2OTw8o9+/bG2sMPb7rPO0YB0h1n4JllzS8ha8qYID69IZYKmO/zwme0ezkOSdIDqQKKRmtH031eUHSOk/7GyX/qp7Inr0HRR7mBUotXa6DWwC9NAzUo+ktTdV1RrYFaA49GDTwSKDo/M52gKNnn52enYsWywWSKLujtabjIp8WXBg5M0TT+kntQTvDJUAp4Jygqa6UQBGGPlCzcuosJ0HCv7BI2y1xDMhRisRGP7CUveUkCD1dddVX+P/fcc3PDL+OC8tikA14I0sgIlZGge6abbGTX9Yxr2ZBXDV3ZNcqFjJQt+1Djg/uSARmR8pg112sx+ADzMMy7O7uSjQFbS0AYeQS/aCOgQZVBQn0Ym+PjYwmY4O7KS6CNzwJCGH3IIFMWI0p9JChHQprOAsJoRGEQ85vx8KhP1iefdZempwFk+haUUAAYxOoIww9DEhCD36qxLU14QaImXAcxbmEAohcyNgPgwWYBfOBeAA/ag0EGSHfCCSekvgAqBEPtU9kz3IcMfi8IQTmGKuAzoA+sN+R2nOkCzr30Ay/YbYK4xMUDQEGWRQv7s22OX1hvACe8BOcZFzKOdCUVhJ6dLqA/fU8ZsrAy7mUDyBTksk+4V/bt+OR4uhXTJvoZ0FDmr2xf2gmgpG7QBboFnMIdW8A+wfmOkoxp/4H9yT6S7ZbJxebmM1N6Wyug3mzs21sShDHGjDdHXfSJjDXK1I2ecY0eePfF2B9ctrTpBquLr0lujCvLfYwPyuIdxpNMUkAS5IAtJttZcA59CvppXKM/5NyxfSi+/Z3vpZs1YDYv5irXoy9AMeqlDNYd2kVfUzf6ANicmAQUXdwEmoYJTTE6VsC0MVy7ARbmo6urPToSlJiLlsb6gOvn7MxctLdF9KReiospIAHvJusB9JuP2QRhyFAPGNDV3ZnJimBCGbPzgQe2xaJFfU3GHDoAzBZkYy1j3Bqnkazd99x9X95TDmXao629NYaHD+TndesOj+3bt8Xc/GyClCed9JQ4+ugt+ZkDC9zXF/UvSqAZxjbzlHbD8Hva056WABzrL4xR1x0PfGSAtba0ZVxhZGQMs24ipyAJY5U2wBgk8zxgNQdgMK+XLFkce/buSsB469ar4j8u/nSCgvsPDMfy5Svi5JOfHt+/4cYc5ySluuPOu5K5ytq7bv0RsWtoR+zY/lA877lnZv/BjKN86uc/Y4/xwBpAnEyfL8w9xgJu87h/k5ipsHdLEitkF3hkrDNmmcPc59qS4E97W4ZxMP6vfS6rVFa1axN1UB51eJg0PjbW9LQwbIcgmgeDgnDKIbNal3uZiB7MeSBUAPoS/9FDL1mePp+R1T5j7spYtP/sZ35z7gvulbjjJRazTGbd4JFRuWgvay36hfnPusqrAP092b+W4RpeZbka2kZwkjqQizoNLyATUdko270I49IEftzLelOS0s1kyIkMD9RIAKS+XGvsJ+pBRkHzMg8mo6+PhIDFUwGdubcQOGStY311fBnGxsNFDl2rLwFu13TlcG9CnyOjwG0VzPVgFb2oX54lfE95yo4+yiHlZFz6pS/HCSecGH/2Z3+WayPhjP7xH/8xxicn4mknnxznnX9+c3+RjNNKTFGAyrIfLG3nhWw+S2irB2KOI8HscujQlvvK3Nd1dMXU9Gy0tHX+UEzRH8cUlV1aNk1lt/q/P/CeGg94NBootUy1BmoN/NI0UC+CvzRV1xXVGqg18GjUwE8LisIUbZmfiZXLlyUo2tPd1TBo2pugKFlkG/vM/C031hOTCZgKiuo6BrO0sGdamzEtNURk1XC/hgKbcEBR3OdPO+20eOlLX5qGAgklcKGHPcS1MswwYjBE+FuwU5aFBpRAi6xNDQrd+Nh4G8dT90PZYhgIArxu1GVhVg0OWGwYUZQFSIgxBaCH7DAJcX/E8OYa20q7MYSIyUY9GD60B3lpD38DGgJeLF4C4288DW6NdQE2DSj+1mijXtklGFxLli5N5hzt5AVgxH3FPb/ERtRtUxal+iJe4E033tRk2GV/BVnpS2xO6jH7LoYtYBoujzICAUuOOfa4rAcQCoMbUBR2DDoBuAPAoI+5hhiixBIFcKH9urZXWT4FVCogL+02xp0Glu6TsnvQHcYV/auByDUyQx1DsowB8T7ykY80XWHXrzs8M4SbCZ22Aa5olKNHgTX0w9+GdOjs7Iqerp4E+ejXYmiXcBGOIa6Xvcx1Ai70QYLora3xxCc9MV1sKcMkIgAtukuaPAiZ0CdGrW69lJmZnBsxbO0by7f/kzHd3ZNykTEcoIExw30AX7KL+vv60yWT6xi/1Gm70AO6pf3V8Ujf8N/DBD4LENN+ZGXu8BlAkjl13XXXNdnigi3ojXHCGPeAgPtoU9UNmOsYb1/9ymVx8y23xeDg8uw/wWauJewEIKtAFnVSLi8+AwrChPrBD+5LuRjfO3fuztihHR1t0d3TUxKIZDKpAoona28CZnI5wABMGVy6OIZ27MzfcfUmpAEgD3LbLwCTMIIX9PUmM218fDSgCC7oXRBbthyT8wJ9CpzIEmQ8TEzMxoIFBeRgDaFcgA76BIDp1ptvi2WDS5rMzf7+vhgbH83+WLXqsNi/f18jCdbCBENJvsRYWLt2TWZ137tnX9DngGH2KX10xhlnNF2dHbe0WfawwMvBAwfzPvpo4cJFKRe65cX3mSV7N8loluV4I3QCZQBSnnXW78WCvu48FLj66mtyzfz+DTfEe97z/mznGc8+M4aGdsU1114Xa9YQk3g0FuDyP1CS8D3taU+N/Xt3xcYN61N+Y7DSTzxjeF4A8tBegFn+FqhDhxz8ZfzV/r4Cks+WLOiMR6nIkwAAIABJREFUef5mDjCmuJZ5YtIdwOMMz5Axjg+kqzH6EPSkHr0H9F7QvdxDBuTo6WLM9GcSQ/qLeU0bBBgZ55SJLvjODPUeWPEbY4C11CRdtEEgDJ0zB7i3MJ8LYCWoRp18dt55uOnzm/Yba9Rnrq7msjhxQWceCALS74JushQpl+cBrGGek4wPng0A3+wffObrci34KNCO7vhNzwUP7/QacJ+hDMitG76xeAW1kd+DvwJMjiU4Ksgqm1ZGMPqkXvuE7w+Bj105JvmO62TZVwFI6lBu5lFVDu5hrtkvPrfcZ1pP9SBKFiptYM6pIw+RuYcxRZ2OPQ8WPdwyHADr2p+8813JxGb/hXyA1+9973tjaPeuBEX/1zvf2QRFE+BsMEELWDvXeBaW5FK5d2yETvL5W2XGChjLJuWwndAZ9Fdbe2cmWmpt74rd+/an+/wDD25vZp9PL/v5ctBeNfxbOLCPiA++/8IaD3g0Gii1TLUGag380jRQL4K/NFXXFdUaqDXwaNTATwOKdnd1pPt8a8zGqpUrEhTF7Q2GXbKbClk0BEU5excUBSXgOmKKzs0WozIZA1Eyj+oqymZVsISNsQaOjE0MJdznYfIQ/40suhhssJK+9rWvxbOe9awEOjCaMOYwZE1UIUtCNh8yYLxiFGAA8KJujQ5ZG2zI+Q6ACUMAmWSrYbjo8ufGne+oS3BXIBXXUQFN6pEBhAwdbYWJY526+FEWhgltwXChftlHlF8SzHRHWzs6bC0xPmHzNeKl8rsJFTRANdhkPCVjs6szdYVOMNwEkTDaqwYUOhJsbLJFZ+YykYrsJ66hHcYU1VCkPgxXE1qhrwLMzkb/wkWpL5mktLPE/Jtqgp6AyBhkZLQ+9dRTE2ilbynHxCLWjWyCtwJtfCfQoAu3LoeAQGSxpW81ZNPIajB3AOSMEwooQ5Zn4kbSFgDc05/1W7Fx44YcQwASJlMCDBC0Ra9VwFtAFobM1EQBvamjJJUpSTaQx3ddHmkH3x2KDdiaLtmA6wBC3I+RjN6NK0niC1zw6RPuZywiF8CeBnFHZwFYBUQZ1xrEyM19GtayiBlT6IA6GXvOgeKWT5zWjsw2DXjhOEAPGuOUy/2MU+TgN8qh79Ezf8NqZAyiHxm0gFkAlgDlsJPITo58gspcZyZ6yuU31xCZb9TLWvHZ//yv+Ox/XRFdnRGbNx+RzG3khRlInOLqgQAu+8giQCPblTUIxhRZvmGTAtrDJO7q7olbb7s9GYq4jJYDhvnYP3wgpqdLuAvAoP6+3mhvbYvHPW5LrFx5WMp14403JXBqcpQSO5O4eTC2YFWRsKQwmzccsbHE52xkpUYu3M4pH+AYuQh/4PogSAcLmb7asH5dJp6Cqb1t20PlgKO7K/UPy5vQDIX1x1pfkq8x1gD+SWAEgEv4BGQBkJcRyvgBIGHcMK9Yq2SoC+LQH2SPB9iC4cy9AKMmVeM6wz0w3pCNpFLMP0KlHH/84+OZp54c9913bwLDz372s9Nt/tz/61WxadPmzDpfMntPxIFhEogVFuppz3pWfP3r34jxsZE4/bRnxG8/7zk5DtETeuAa5KZuxq4HYx4A0C/Ms6EG2MmzTLanrDqBLfrdUB4AbJRHWykzAfz+vtjfYOa7NpXQBhO5plBu9XlI+egpnyGEamnvaMa7pDwY7ejNdcT42B6yuH74zGO+sL5SH58ZRyasY3wgE/OI9dbnCTLJ5iNZns881yfZkh6AeIiGDMjDOzpkLD607aEMx0DdPouVFT14CEl9jBeZqDynYEh3dxVvAOukHR4CVuMbM/YoPw8mGvG10aVxVxnvtJexjVzIYNI5QHnXZtvqnoI5wdzg5QEK5focl2UrMEs7DTVSGNS9PwKKIos6qD4PPXiSPVl9FtA+9x+GC1AvyCZ7Hz3Zf8xLDh2oj7JpI33ts5F7eNYmkNgIb2KfUNf42ER8/vNfSMY+Md65jzn//ve/P+PMnvmc58Rb3vrWkpCr4frPXpF7yyFkiZXd1VUSMQk2Vw/FXbvdOysLbc+D9UYYAUBRmKLtnT0Jil597TcSFJ2fZzcK4NqSng75qmT3rEHRR6NVUstUa6DWwK9CAzUo+qvQel1nrYFaA48aDTwSKEqipS4ynE+OJVN09WEr43df8LxkihZjoLgfYbQ3F9SGW1wCaW0E0J+KWdgvLVGYZgmMyq445M4lKCqbj42zhhaGBKAobBHiNL7qVa9K8OLLX/5yghAk4KBsM6Zq9AH+YAgAlGAAaHyxCZeBJ1hqrC0MDDbxGFUCmBgOyCPgR/n8ZuIV2R78LjNNd2Xrko0pAyxdEWdLaAAMAWP/cT338j0GKuVxrfEx1c+GDUfEnr24z803M08jp67HAmuUIyApG1K2ICANhpeu8hgmGQOxtbUJymAIyRLhN412jJotR21J48YkD+iXFzJo0MgQw+hEFnRbknLMRkdncUU1diufMXxkriAP+gCM5Dfc0+lL48qZXEuQij6jXpl5yELfMI6qwK5sTFhmmbChEerAmLGyfmkrYwjQkjaiK8ANDGxcekdHAN4K+4c28K4M9LPMVWTgZay9wp6ci9ZoS33K9JKdSF30t9fLYq6ytQBV9+0/kHqU5SSIRL3oGD0CwhgDFb0ANsIOAwzG9ZgQDMgg6IEMMl01pmWIIZPJsJDJcAS0TWOWa+gD5idAmTJzjYwo6kAO9EzbNegBkLiXkAydDcAeZp3sNcrgb9YBmHeAkIJGMsQEA+gPwx5QB4BKYUCuSjluuvGW2H9gJCYm6L+SrAh5AOXQBXIDGLFuUI7sZ9oJsABYMgYoNDcXq1avznsAEUgm1NHVlYCLdjhuvqyThCsgwRAyM7aXLhmICZKdwCqdmw/i9E2ME5ezM8EC1ljcxGFo7ty5NwaX9cYJJzw+Q5LcddedeShgjEv0AlBPeAn0BSAOKGoSJvTDOEA/hnG49WbcxftzXUR2gEHk4v652QKuA8CiS8rhe8YTZdDOLUcfm3rlfsZcNf4hdfGCTVkAnRLPUNZgAkWtHalfwZgFC8iWXjJeO3+ot7gylwQs377+O/GFL3whtm1/MGZmSNg0Gbt27YtXveoPEwwFVD76mGPj4os/HVds/V6cfdYZsXff/gRvi2v/yRnj9ZMXfS7+/F1vjOMff0yus4D4tI01hvbJWKa/eXlY4iEHDPvWtrYYHRtrJugSEPPQzbVaoMmDshzvMR9tjZAJ1uF8cz1xLZRpyDwVeEa+XTuHmkx05hPj1AMY53+VhemBjMCabEzn7sPnKvJX73Fs4LFx3733Zn2L+hc2D1Wci9TtQR7rAHOVsWFSoNRtR1uOr8npyWYIncJuLkmpCvDVmmPO9dFDN9av2265LUHMpYuX5pxlbZOJT/uq5ch25f6Ci5XET4xHGZPoVvn5zDrmYajPA+/LdW9BOXhl/UeProc+iwQCudb71WcJA1KSKxEGw/XA0DRcxxgpbuoFIJdxSh94yJfztOFCXg6ZS1Ip28la5zOBcmTSe+CLHIKR3GcMWeXxIAk5PCTSBZ97CVtxyimnxAUXXJD6ZC/293//9zG0e0/8wR++Ml79mtekZ4HPF9ZA9zYchlCniZZ8TtsOAWXnRpUpWkDwAoqmLto6kikqKHrVNV+P+x/Y9oiJlgRFP/C+f67xgEeNVVILUmug1sCvQgP1Ivir0HpdZ62BWgOPGg08EiiKw3NHe2tMTowmKLpm1WEJivb2FINdUDSZn7ZqnjhPhT1BIiFclGGKkmVZ4ILkHQUgKa55MtJknGnY6VaFQfCnf/qnmZDjqU99ajITMKYBRwBGX//616cBAVMBNikbeAADGW+CZBhlMr5kjOj2xzUYETCkkAlgCoOf69iEU57sPxkpGuzFHWw27zGDt+whs/ti5Ke7Y8MNE9nIvKvRJDuxMLNKnEld52ChwVbD+BIwg6F49DFHpVEGAEI9MGgwLpAZg/Hkk09OQxEQREDDrOCAi109JcYjdWOQwiDjb9xFaRsyC/QWYKKAX8o8NjKesmpQcr3gMfILgPBZBiKyFdbgbOwc2pUx1WQCUhYGNYZTSURR3OroY1zE6R/aJcAluMl9D2csyYBV3/wuQOD46uvD1broWxaThiXXMCYAv0jwhE6IZ4irNWBfun1PjifDDpkw/ukndIFu0ZuJjviMDkxGAvgyPHww0B9jif+OP+pJJs54iZUn81Wm7yHjsDUZcIwHwWPejR8ry8pkLeoTGXRL379/b7S0FqY0/W/iFZmFGP3czzhk7PMS8KGdzHvjfmbilwZLCj3Tj7J1kUvwF7mQoTBeu5pML8b2/n37iyv5wv6UCeYkYxcQhLKZm+gDOa+88tpYtWpZMpUAtOwrE1aZ8RmZBxYN5LiemJxoAq67d+2Nzq7euOeeArIiKwxEmdWypZGVMrl/fHwyILqvXw8IOhoDMI27OhN0oz7mDww2ki0tXrokwXQAz+4eEtOV+KrpPp/xBadi91ABsQBAly9bmTF2AU5JOsSYpG179uyOmZmpWLFyWRx22PJo7+BwZiT1w3xHTvoO4Inr0Rf/GUf0X5W9Lvs4wbrWlli+bGmClrKB6RuYrNRtErAc5434jbLJWHt7esk8PpSyL1480IydyTigv8tBTMlyX+I6lsMd+glX/ASB9x1Id3ZerEvUQwgBQgkA0trfsFJpy8L+EgKAMXn/A/fG16/bGiSIGhsdi9NPPyPZoX39/Rmm4I477sw5B3MUwIRx+8lPXpT1bdywKXbu2BZnPOuZMTE+kvqib+h7dMBLcF+AyMOqQ6EQJmL70M6YajAdXfsEQl2/ywHQTJbHd4x727lu/foACJZRyzUeEjHu0CVyMfa4l7VI1mEyAsfHM6wFdbP+eIjmPNZ13nitzHvbyfOM62Rwy4w0/ARysK41PQMaoT3oS8DQXUNDQVzaJQOF3U/ZAo2FHUzc8RJbmXHJmojsAuDtncTG7cqETciADgTNefbwvGCdRQ+yyPkd8BcdP3j/A3H3XXdHb3dvM/u8a3Z1/ZTlLqjt4ZV1efhKeymX69E17URv1XjetMuDRdY+WPYC6Nyj1wf9hSyGRPAZSZm8aG8C43N87srPsvWpQ2DQRFOMSe9xPApoMxfo05yzDT1af2FklmcjZQrKmnyLNYJ7+ZuXjFvu43r3Y7l2Ng5E3acwdv7hH/4hmenEeKeteCW8733vi1tuuyPOfuHvxTv/5E+a4VYS3G08UymvHATNpbeQ+z8PAZTfPYfPPJ/hZc9S3OcTkG5t/yFQdOvV18V99z8UHR1dTaZo1X3eQwFB0fe/959qPOBRY5XUgtQaqDXwq9BAvQj+KrRe11lroNbAo0YD5557fqKZDceiIFGnn+GAtuO22daShmPL/GysWbUyzvrdF0RvT2GKHsqc6l3EDy1xETOr98xsGm64zmNssLlno5tJghqMKZgCGgV85wYYI0EDG0MGd1livBFP7pxzzomlS5ckg/Dqq65KUFQQTNDOzTvGDxt2NuCAFtSBLBgCvOt+i8GCIYbBjwwY4RhllAPggQGBPLpZ04m6a8viwMDAkMGooCwMferEWKV+yiCOG79RBwYt+pHdpvGrHqgLwxRZAGxg1iA3cq0/Yl0MDpL5ur0JHsH0or1cL6gg+xJ5jZ1Huw9btSqWLC1xTjXakRM9AkZwjQwRjT1k1iVZlouGiWAzxjVtplxDDHCtiX/4nv6emoYxhzt47w+xdmXYCsBifBFLEFCUvuGFLnUtpX3UST/JWENGDESNPQ1Cjb3CrikJloxvy28yIvleZg2Ayd/+7d+mezXxTJGDsZLMp+H9zSRHAoEydwRjGRsm98Cg53sYiAk2j5ZEJbo8ci3AL2CG4LK6l91j9mnAKxBNDhYoH52jK+aY2aI19C1DQ7e4mE5lIp2eXuIyluzPZW6WRCSMRQAt3pHHZE60D6CCsUEWcr7PxDuNQwh0yHfF8C3laPDzN/3Cq7C0CiAMCMIcY2zQd1zHPAKMpk38Z0xSFoY3ICiuzrAiyWBOCAHuQ6e6F9MWPgMkKZMs3mSoTs/G5MR09PeXWJbU+dnPfjbbDPCNfJTBQQzgLH1n3FbmMetjR1trgossolyfDOn5uehdUNyBC4AxG+0dHQkCUn/On3naPxHr163N7O3HHHNsHP/4E6KtrSO++c1vJZgKyAnzk0Q+nA2Mjo3E7CyxQ3sy0RLjN9mqY+PZTtdQ1gv+huGMrpkX9K/9yZrCOIMpjDv+wUysVMJ1lHFYkqwB1hkP+eDwSN7vgQVtI6FUd++CZLwRG1IgQ2AFQLSAZGWMC3yUdZkkdGMxNTUdk+OTCXrJ7EPHuMHLWgQkLmBXT/aTsm7b9mBs3Xp57N27K47eckzGR962fXvcedfdySYGYN68+cg48QlPiF27dsen/uPiRgb7dfnbS1/8ojjjWafGzHSJjUlbPRjh3RfrluASMvJbAonMIdaQxgGg65Cu2MiMvmgP/WRsVUNPoAfGf39j7tEvD0+Ix7U8QzxIoCzDXMBQ5vfRkbJ+0+9mB+c6vit1jKf+DF+A/DJ/PaxxfWSe0g6Z9fztels9eGIN2r9vX8YzBRTlhYzMC9ov45t3Xh6K8DdlZ0iapTCgJ3JcM54AdfWa0MWaPvFAAll07c8DmGjNzPUP3PdAk8nNGgQAWxJ8TTafQXprCJpSlgCx4RJsa3W9kq0qEEq9jIdy2FpiFZOILNmWM7PJ/oW/mM+Z1rIm5NiPcpDY3dPdPBwZPnCw8Uwszx3nFvX77PA5lweojZiiuprzN+umbvXUyXyjT3X5d9wYCqF46cw22cXMJ+RC/9QvuK23BfsMDwPcJ/HOmGIvwWESIUxe/vKX53WEuHnPe98b23fsiNdf8Pp44QtfmEBoyphhQFryQIi/Ge8Awrz4W1aqh3+HwOfC7HX8VZ/TrL3lOdiW63lHV2+6z1951bVx732E81jwI+7zGP6CoiZaqkHRR41JUgtSa6DWwK9IAzUo+itSfF1trYFaA48ODZx77msTzQQMzffK5xaYdQGwORU93R0xcmB/bNq4Pp59+mmxoLc72jKQ6CG32dzwNozfQ9BqxMx0iSXKppaNM/8BZAADBaU0vGTycW3VtY9N/V/91V/F1q3XxMknnxRnnXVW3HzTTZk9/IH770/2KOXKxAM8Y5PNfRhSgFDUVd38y+qUCeLGW+MCGQSnBGqVnw09xgdAjgwRXez5TTc4jEeZJLRRt0ITGVBG1U2TazEKBHgBCzDeigFRYo3pnl8SIhRGJW0zfh3XGtsRg1LAR+BLAwRDizJkzHA/BjH38OJ6fjNpCN9zD4YYL+OxyQ6SBUU5yAxIRwZv2bmybKthBABFFvT2JosV9pH6ZSyZ5IjyiCFJ2ATAN0CCNFYb7pW6ZcqIpAzDKNAGDHFkB8RDdlk7GmPEhaM/0BtsJvpIQIn26/IJIE9dJGGhLch7YH8BRQ2zwNjBqHX8Ugf30z8muuF3QdCJ8YkEhEx+w7jV6MQl1CQihiNApxi8jA/AK5m8AoH0BX3KWJEliEwAJrzQDbIhO/dm37SVrMcCaAJ3gvqAc3zme8pET9xLX8hkld3s344J7mOe0eeypKrhHApbvISLQIcCKAKjn/jEJ1IHHISgN8pAd8iP6/xD27bFiSee2AwV4P269SOPTEeBbudcOdBpicWLBhLMQU8cPNAXxrBEVnQumIPuWU8on/bfffdd0dnREZMNNiXji8MI2M8CiiVUQomHmEmpGixw1qSnnnRS6t64xYBkfE8bdWnnM/FH0THragEYOJBqiQP7C/MP3ei6jj49GGFOICftQw+Arcxx7h2fGI/eBbCyy2GVwLVADmC744nxLmudvnE9B5AQdOPdcUFd6Btdc2hD+QDZlCcjsBzwlHYJZgM8o2NAaEIJUA7jWcYx/StrH3UMDe3IvgEwx+2d2KKAregeeVm/AS+vuKLEiJU5yfMCnUxOTDSZf/n8qsR35m90JeuSvpX9TNsYA4RC8KBIYEvgif5Ap9zvM8a11djD6AzdClryTh9xH2uRQBDv/I3buvGCuY42ur4IqskyNDSFoJnPMH7nN9d7mZEezHGdbFTnXB7gZfIwQjwcyDkNKEvf3n/vfTn2uJY5CVuePsR7ocS+LsnkYMdTLuvJehiyfQsy9AAZ3OkvrkEvHBrSNyYwY94QS1gAj/KoDzB+7549cfttt+e6YdxQ5h/lE1ZC1q4HTJShZ4gsWUHIKuNe9qhAaRWk9GDJdZADCn5n7ZZ1uWf3nhhcNpjPEUKB5IFB66Es7gCoAIL0f/UQjc8C1B7q+i5IyN/2EUBy9X7KY8wiP/3Kda7JHlrwnXsA9ybcIyu0MLlheZcDFfoGnXO/z17GInVc/JnPZOgCEl8yLnlGwh4l6dz5r31NnHvuubmeesCde8xGjOV8DmbomdamR4i74urhJfeqc2RkzBdPkhJWgMOSmVmSOLXF+ORMTM7Mxtcu35ru89WYop72/7hESzUo+uiwR2opag3UGvjVaaAGRX91uq9rrjVQa+BRoIFHAkXbWiLaWudjfm4mJkYPJij6W888JZYtXRKzM9PR1l7cm2UC2SRP4t3IuwkX9CwsMeKUFiZZMfhL9lH+yyQoAOp0GrNstq+44ooEQdhsHziwPx584IH42le/kgl4MJTY3GNQp0tVIzkAG2mMdRh+GEwCQ9QHSFGVVeNHo9/4ibJDKVMAx/Jl1QjoCa5SPjLJbDBMAACAiWEAAbjeOKMCWVzLdRhVGCgY5BgDGIol83HJFA8biwzG6BPjkRc6Rw+0lxe/IYPsPg1t9E5b+FvDSbC3GBsl2Qjt4iVIrf6oQ6aRrCRZnsZk4z7bhsEmmCC429dwV6UsyqV/MFoB0fgO/WFoUQ8GN+XjKgugg94mJiebbCzdprmf8mXJCCZTBv2JPgChMLwx1HmhW37XvZh+kCWL/tEfQBwhDAB6ZUaSaAQ9pn6mppMplOM5ikv+7j27m4apRmZba3HRTFBgZDSWDpaYiYx5QX0MdMFomVu0B8CMEBGy7mQOIzv3UAZjGpAI3aFHQSv6jzZj0MKko42ApY6LdOdsMKRliDLGkJd2FRfoiTSWKVvGZx4izJH8Zzbb3d7RHnOzcwXsb29LncvKZh6j6wR+x8bzHtvu2oHe+I532nT99dcnMEmfAQJQLsY54wr34yrjG72gA0AZZOd63ft1UabdlMd4GTl4MMcdOqOfPUTQDRXmtcAFvycw2OhbmE+49WcdvQti1+5dOTfpf+arLHd06QFExsCdwt2zrHdcQzsFemi3gD71CUAKWtMG5E1X2nYOSeYTiKHdri/8zt+yKmU9Ula6sDaYe7R1/Yb16YbqOmFfCUQw5i1XFrzsNfRPX8hMpp26TfOOHlwzaD9z2xANjGPAkCc96ck5v2H/MjZh/lK+8885SfsT4JyZyb4tTNfuBKV5jjBOkONJT3pStgW5db1HDvqpgMtTWTbXAkATwsJ1ULatjE3aa6gI1wh0gW6Qh/sEPF0vkQu9Mu8oj/nJiznHZwFF9OKzhTkoQ5v7TTgkGx3dCahzHf3L37D4nCu0h2cJ9wt6ydzXZdrDAPTGtfSfjFLK01U716ZGYitBTeSnfwxJIdC6ZPFAhnegPA/rLrnkklyjAEdlrwq4CuDp7k95Vb0gM78NLh2M0bHRjAEL2CjQWz1wYu1mnqFHEySh8/6+/lx3+GxIA+QXyEOH6psxJdBH+9AVawNyyjalTnQq0O8+RWCyepgj255reQkm8jc681mEPnSH53vk8SDVfpNxK2vWfYpMbA/e3HfIZq4yLKsHvNxfBf75zQNLPvNy72JdjAl06D7BNYQ6AHXf/Ja3JkufGO/0Baz6d7/73Tk2CXH02te+NueDhyHVvQeHQyShYy2s7h/97EEb+qFf1BGyGJKigN7tyRLFhX5mriWmZufi0q9clkzRlhaeXeXwqwZFfcLW77UGag3UGvhRDdSgaD0qag3UGviN1sAjgaKtgYt3RyaU6WpvTVD0hMcfG+vWromx0ZF04+QlqOnGWlaKLEoNcTfdGJu4n7U3mHVVVkQVFMXYwzjFeCGr6eWXX54MkDe96U3pPn/lFVfEtddcHe94xzvSeILFJSjKZl4ARhCM8nRRFLTQZVKDC9nciGPwCApgEAj+aajIRBNEEOyTeUH9ghQYGBjrtAeDC4YF9wGkYAjTRgEMjFEMS8IDIHs1Ky4ycC1GHAmr7rnn7iwjXerXr08DBrc2mFlnnnlmM0yBronV9qIL2TT0of0mU4PfHs6ElQllv2sAqisZZ3yPoQxohEyyHg0dkBmYOzuzfegNWTQ80ZlZgC+66KJ0I6ZtyMdvxr/raQBVGPwmoqK/aCu6B0ChbNpjfLiqgYuhDCAgICjorY4oE4Of8mERXnXVVfE7v/M7aSgm8NOI+Vk1SGWO8bvu/uhKBijfy46UreT9zh/eZf/BkmIsADweGD6QegSURQbGEsYo1zK+BJ3oA91ZZUndfffdzbicyGBsP/QvKOY8Vg/0XyYMauiQMnFP5b9ujtVxo8uzc9h2eSiisW096YbcACkE9pwvAj4AaF/96lcTzAJAQWe0E/lPfvrT834yj+sGyziERed8sm89KJHVm2y4tram0c4Y5cWY5xqZgoIi6pR2M/6Yc4wfQXF0KsMV2WX7CWojnyxyDxsYk4JsAhOuJZSrS7uye03qub0zyGBdDZEgCMl1fE+dxvtFD7S5yiI7cJDwCAALhxLQ0G6upQ4BV/u1ChBRly7ZvNMmwQ+ZtbrkyqoTWC+gO8z+kl3dcStLjfuQ3RAWHhyhG+akgPwdd9yeMVEJr/G9730v3vzmN8cznvGM7B/DgggE8S44hR727t0XS5YszT6TJecBnUCVYVcEp6usS8YKc4Mxye8C36zxjD/WdAEq2Z3MJ9dL3nUzF/Srjn3Kl+lLPTLSPRBBB66lrmmsZR6cUkrBAAAgAElEQVSsPXy9E5h0ztEXxhd1vRcoc85TPjJQprGxXVspZ3xsNHbu3JFyoBv6j4Mjnq2s39yDTPzGNeiZpFjkvevvb4+pqZlYuLAvn3s+e+gD7hUE4znJZ5miPAd4tqEHXcqpj/XAOLAAm8hsSA7qZq6iA+5B9ubhTCOMjl4CPru5hvW7q7MrQdbJicmMj8khEb9x+EP/GSqEdcpDV3REfOR9+/c1AT3Gh2EsYIpyv3GYfWa4fgh0Cpzyu6B+9RDXMCn0m4ez7mPKwfN46j6f2RX3furmHu63LsYq98jGz/vw5OhbkH3Ibzx3GLcc1pIQ7WuXXZ59Qfgi9jTsVzi83rZte7z85efkPs0QNrTfdSwPlDlgI34vSTqbHkY//Nn9omxeZPNQzr0AsUknJjmg74y5aEum6Je+/LW45wck2eysQdHfaAunbnytgVoDP60GalD0p9VUfV2tgVoDv5YaeCRQtGV+Lrq72hMUXb92dYKiK5YtjcPXrE6DqLunxIT6SUzRZIs1DG7BNBkOuD9xhi8gShlV91td+NiMY2BeeOGFCYoCyLztbW+LdesOjysuvzz+vy9+If7oj/6o6aKHQYIxAxgn20OQybhv1EWZ1CeoIMsG44sXxg4AjIYy8gjaVV3Z+F4dUBbGGP8pB1mpB+OD9mMsY7whH0xODDTANoxJgE9Zm9RLwqjMcD462gRLZbIKmMCS2rePDLjTeQ3gIeUApNEeAS+BTwwdDVDLkPkpI07DnLo0SmSvaHDJOkGPGCq8GxJAeQXjvBd9ylqyr6cbjBrBBvRIeSY+QYarr746nvbUp6VxRv38F7QmHp9ugjKhkI06uc6xVwWu/E2gD+AUQ0sgCXBMxg/Ao4wwgEmAF0BRgFL6EdfpKugi2Fdl/zg+BGtpI+OI/4Jeguz0DeNX4BddwuqEFaWbq0CGYwFDXNfW7sxYPpfjcWDxQAwfGI7D1x2ewA1sOcaaLEjGDEY9hjm6w/AVkABMYOwwfxjLqZvxiWS+Mr5kIdMGmWm8y7RV75QruxGdeOBAG/lekE5WEHJX2U30DW7R6p5yTT4DE62jkVjkBS94QXP8cY0Ja6hT114BQ3TuOMN9GhALwKOnt7iIuh7RF/SD6wJjcoT4lsQQnZuPqenCkuxo78iEMciNPgTjKAf9wnpL5nJ3CSuxeIBYisVtlnthyxoCg3sci7KqZc0Cxsgw5TPu7cQrlXWGLI41QSTWFxnXrEPMcYFO5F0yuKTJFJUl7rpbHZMyFNGlrva6+Lt+Ujb6Y54LuANoGbtREJ16aWdv74JMqsQY4yXYCTjF77ozMw4pQ9DVPqLfjjrqyNi9e1fOEdbL448/PmPMoluAMeapmezT3b0B5BZgkfWtxMJk/vAuEEndtEcQy0MEWffcz9iShYxstMsEa/wNgOQzr8p+SzZjI8QF9SGf4JdzmvYju4xTdCNQ7drnYVUVVHe95lraAyhZZfpTH9dQHr8xl2XhuQZTp8CqhwNcz3zjHmTk2jz0GiNL+75mDGPWDcDBKpuPMvwbfRqCAB3LSHdMol++d23AAwRmvvGKuU52spnmaRP6o17Kk60LA5T69AaA0YhrvuxRxq2hXFLvU9PRSvKe9vaYmpxKpqr7F9orc9g1ij7Vg4Pr0I97Cn5DPsM1eNCBnK4RAp2uhT4XPJBzTdTDQL37/PIQKeVtHHIx7tFvgo6NhIbVgy73Kb6jKw9aBKE9IOB7ZEFfrueUZZxX3NavuHJrrs/sv9AFhxMcXqNX4oy+7nWvawKhjhn3FyMkNuvrSy8E5RGcd5z67jPf2OFVPYOqTk7NRHtHV0zNzMfY5FQyRR94cPuPJFrKeio7eWPo19nnfy3Nm7pRtQZqDfwfaKAGRf8PlFVfWmug1sCvnwYeCRTFfb61pcQVfeIJj4+NG9ZFZ3trLB9cmsmTCMunwceG1g22G3HjW8lkEbApLLDpmG4kIqhufjWeNfoE1f76r/86Y0tiJMFAOOywlXHH7bfHR/6fDydQJQCAIaJLm/dqGAqYaTzKYJO5p3GBPBq8uolXGRQCYbo4a4RyH8aTbtrGsMSo0K2b8hIQaQAuGBAlPmhxj9fIowz+loVEXYASvJCb18DAovwvo5brZRIBCmDUYFDwu2CLTDC+k7XIdQJJXC/zROCw2j8yZzXGZW0aKkAwQ0MfQ5XyMPJLLMziwsv1JOvAJqLOzq6SgZj7lAcQEt0cufnIklxp0cIEpmDulHu6muEPqq59GmC0T0YV7dalmHoEcYorYAFMAFp4mcCCPvrGN77RjKOJLAA9Gowk+sCAhkHES1A/gZvWtjSsBaqokzZTpowcfmNc4fIJKJcAU2tbTE5NppFNfxorUJmQm3oAMR3r9B3jRYCYdqPrjRs2JhjHi/EAW1TWHjpCTt2SMXbREfUho4xJ5gogPmU7VgEpkBvdyX4kdrDusRq6lMV31TEnGADIit4EXgiLMDZe2IYCk7QRIAPA4vs3fD9l27xpcwztGkr9EJMQHeEqjUwchNCPgCECQnx2TLmmoMNM4NLWVsDtzs5klclIsn/UheuHgBRlmjiM+pwn9KdMM8YI3zPuna9DO4cS3DfUgQcSHrbIwqO/AGq5tgryo0dBi7bW9gRGDWkgY422cA/jwXioxielfK439uHUzFRmgnfcyORiLeI/euIe9MJvglKud+hJhqTgp2uHMT1dC9WRQBNMUVzYBRo9NPHAxTUY2WQAyn5EHubq1q1XZtImWPMA9VwH+A+Y/uQnPznlNX6uoSl8BlE/TFvKdF7K5rYPud9niWA380odCxZTL589/EJ2DisMp2CbPBjxnXv4jw6R2UMJGXGUw3cezuSYHx3NuJx6Fahf20F5lMV85jPrBv3FWOB+ZBVYYwxzjYxLn18ymVnrWB9KuIGSEFDwmPoHlxZQnbmHDqmLeZzjd6qEKdHlHp2iO66hLA4ICaFB/cMHh7Nc9OR85Hu8QijbgxL0iTcIf7vGu0554EidtJF+l1HqngK9ozsOK5ELvQh2ylR1jnOPBymua/QF48FDNmSVjS3bU3a065oHVgKj6A1dUAb3CMr73HYtqD5P+CzAXt1nyZ51blKGz2HDinBvFRh178L3xst1PyTQ6iEB3xvKQrCZsVIOTNrirW97e665MEV5Rlx33XXxgQ98IHUKKIoLvWsK/Smgzf1jgLb0Of8aB5m2zb7w8EFdUTfXOF/L3GmP2blIpujI2GQMj47FVy+7MoZ27c3Edf+d+3wNiv762TR1i2oN1Br4n2mgBkX/Z3qr76o1UGvg10QDjwSKdra3xezMZHR2tMWWIzclU3RgYV8s6u/LrMuTUyVph+wfT/rdhOsqqPGH2gQLAEXHGpvcKuj2cFDUmI5//ud/nu5ZMIFgIAwOLo3vfuc78Z+f+XS88pWvTCMUQwRDRZfVqmGg8a2RIqjDBjwBtoYrrzEYkcMkH7pYyqbiHUNJo5I2UbcGo0Yw3xvvkXv4m3pkf3CPLBmNQsqVDaVRJpsEvVLOIZYQrvSLmyxC2X7IhQGsUS3LSNBONiKyWa8MT9lq9tWh/pr5odiFMtm4D3kEZdQNdQouCIjYbo0wkiwJhFIO8gAAoHf+/uQnP5nxYjOWY0tLMrFM8JSsRIyrsWKECxgJxlK3LEbaSP8D0GIM8984hLQvE4fMF+NMQI5wBLDPYBzBqAJ4w3UTeQW1ehsxWQXfBdU0bJ0XyCcTi/I9PEBWgVq+l53IOwwnjEwAnwTgoiV27NyR7QWoSKbWeMmALNAuK9Lxf/rppzdZtZQPoADACHtUg9MEWLJwZI6hC/qUsmgz31OnzE9DC1TdOpugaMPIdX5UDX0BGceVwAT6BtgQaKM+2qlbKEwwdLhi+YoET2n7Nddem+2AUU3G+GOOOSbBHwx05JYVymcAAOQT1OAzbRhrJF8B3LC/bC/9iV641jiqsltls1Gu40cw2ceDcSNpC7rQfZw2mRiJz9U5QxmytjxwQg6+F3gpjPL2mJkuiXz4Hnn4bxgB9EisTt7pY5iLjDfBlgQE8AToLgcmAvTI40EKZVNvlb0qc1VAh3fdp11vaCdllIQ4RX/V2K+FKUlypxI/tsrUVg7WMvqN9Vw3deoyWVQ5XJmPjRs3JNAGS5RyOEhh3jznOc9phr6QYayukQum6s6dQ03AyAOy6hrtQYPrbjJ+G0xuZEE3Aqk+42TOoxPGomuPLHBkUXeMP2POyjzlHuQ3tALgnmNW1jZtRS94TlSZrpSd62JjvKAPQHn+I6vMbtpPH7AeeA9zhbKQiXrsy+ohFe13/SwHP3h3tKYOabdrnIcIrrH8zX+9JlyzSIwlC9NxK5uXugwtQ13Ix1pJ/8uiRC9cR7mOM9ZqykQeyly7Zm0eLlAXMS+p25jLfPZww5i4hrzxkE1Aljplvba3lWR6E5MTsbB/Yb7nmjw5Ff0LS/JCWfbcgzwC6JRDe3zGOcfRt4B9dd7z2Xlvn9h+ZZJJ6V7G9cP9C3PP0A3uTbgX/cJ65x/PFw8b3X/QDnTO3go9keiLfQXzYmhoV+wcKqF/CFvBoQSH1v/0T/+Uv7/sZS+LCy64oJnYzTnk2pJJymjz/FzzUMkDWZ8jPnN8Jrs3q7L/OdyYmyeWdVfsHx6NfcMH4/Irr449e4nl/N+DorPzcynDB99/YY0H/JrYNHUzag3UGvifaaBeBP9neqvvqjVQa+DXRAOPBIp2tLUmKNrV2R7dHW2xedMR8YQTHh8LcWVua42JyQLKCIwK9giKsjlnE64hLROgGJJjMdlwubQMNsWyAmTQGLfuL//yL9OowSA8//zzY9Wqw+KmG2+Mb1//rXje856Xm3buxaAz1pZgEfXJuDT5AV2oIStoJ3ioIaLbIjJUjUMMBe7BAMNwwOjxXocGbcIIRS4BFNsk00XDy4QWGPd8J1umqk9BLEHTAv7hOleyz+vCiQEhwxRjWEBOg7UKYCOfbeN39SVwy3e622Mwa9hofAnqUo7AssadfSrTCoMGOe1f7sF9vgA8JXaphjMxy6688so4Yv0Rcdzjj0uDV0NSoDONzbm5JqggA5PvMWwFBtUh2ZBx76M/SNokyxcdAcBQrmxB6iMEAbFZyVS9ZcuWptsp4wfZYVHddeedKT+yyXSrguDoS2aZzFpZYrRZsJ0ydKG2HIx02mTcN3R31513xb333Zt96pgxfqLMMa43gQ9lAKoCGsKakg2MkSvzTfCF8ulj5ZK55ByxLeiW9qID9FYF9NS1wKcu0QKtgvzIx38AH8crLtAAn4wTAWrKwcCWoYbM6FO37K1XXZUAxymnnJL9QGIkWHLcLwPMgwDBH8enLCiuc+wKCAJwIB9/s57I3OM65JNZh04YM4YgMBYj85j/9LVMapltAFHojHtdP1ybZKBVATq+o83oXfCwMDVJhFbc4T0koUxZnrJTeXfN81qTChGTs6urxFeUHSYggu4BPNAn/ewhEIcWyMHf9J/jlPvQBfcYP5g5xjxEXgFG9FfcirvivvvuT/l5MQ6Zixx8AJBv3bo1GX2OGdx0mdscUggEAoguWzaYdaBn7uXzt771rXwuMR4AyOkXxxTloXcSPaE/QZoq2En/eIjlOkZ7KYNXlclGewrI2tvsC1mCeiCwHjtfnQsCbOiQ62TBsu5deumlyXSFKfmVr3wlk1HRR3wnE5A2Mu4ZZ8x5vRwoH/Ye/5ETfTguqEeAzAMCgWJZyqwj/Gc8+PyjzT7nHB/5/Mzs4cV9XU8IdUedPjN+0nZJ9qSMR67zEMZ+l3kpkIr8yOa4pm/5zRAL/OZBiuCzrE/K5n7WdjwA8Dox5AxjHC8EAFTKBjBkbXEdTE+RickMd0F8TljuMPyJz5nPyLkyNvjdwyP0Atg4MjrSfD47jpDTcCeCoYCSOd4aTt4PbXuoub+i7wSznX/Iqe49FPSZQttZ+z08S1B0cirl40Udy1csb4ZD4H7Gjuujezf+Jj7qjTfdmPHaqY/nybp16+Nz/3VJXg8oyr7smmuuib/5m7+J4eGxeMUrXhpvfOMbc04wZhjvHujSlpbW1piZnS36bCRTcmy5/lFXdV/jummongLwUs58dHR2x8HRidh7YDizz+/es/8RY4rWoOiviSFTN6PWQK2Bn1kDNSj6M6uwLqDWQK2Bx7IGHgkUDTbQ8zPR0d4au3ZsS1D0rN99QSwZWBQxPxezc4U9WP1f1YcGABtsXtUTfxJkzE5PNwP9y3DBKJDpIOuPTTLu84CiGIqAops2bYy//7u/i+3bHsqswxrtGAVsmmHcCGDJ6tFI5FoNUQ1q2Y7GEJSFhwyyIHWll6HBhp/6BPZoY5X5Jfijmyzy8B3lYIQBHlQTdfDZ7zHw0YPgBoadRqZGA0yp6ekCbALeADbwwoUUnQho6bJnWYLWxs/UyDThicakhjF9AmBBH2GEUg6GON/J8KTe4lbX2mRo6i4nE81YfdTPd7gvCygAmqAXMwoDYJ500knZHtgp6BjdArykyzlss66uJihDmYIf6Z43NpbgCt8LNjMmZERRJvqGiUp7zXivEYY+YSWjA/oEcIX2027YaDDvVixfnvWjA8oQQKkCcepEUJrrdM/mXrO/V0HTZCFNTDSzN6M35EY2QCrKd3zKNOZ62oDxSbuoA7n5mzoEf5ERgEnXXpnYgm+CKx5kGDePcugr3Pv5jfiWso+cT8jFZ3Qu45HvSFZCeABetBm2F+1gnCKr7G1kMEwEctJu5KHfTEzGtUdvOTquufaaaGtvT8OfNeFLX/pSjnmADuQCPKM8xxr3CUiljA33dplm/C6w4sGBYHUVfOA3mUyyR63HQx10j+yMFep0fjrX0Y3uzbLpnQceHMmgRWeWK2BRQFwA7ALIyBxz7DK3kJnrBK49tBG8KsDuVLS2lPKrTHeBMdhueXhBopZGyA7noQxJXa2rbvCMccacIRnQA5+5hz7nHUASF1zGAb8DVFYBNco78cQTm2MDHdKvuvOWsTab2c8BAOlv6nUswZIFcCTxkoxd1znq2r+fuVcSUTmX6ANBf9opMOSzST0LYtFXAIesSchHfYJ66MVkP7YLnSCjCe5yDWxvz3kBWE7dMMQJc/HiF7+42X/oCNme/vSn57hCXq5nPPlcePjhpCAXMiiTzyH6GplZL5BN4FodC4rK8EwQC/Sz8kpdd3dlTFeu9xAA2XTLpp8NX+E4F6CXcU2b+c0xy2faynijHJ6D7iM8vOQeDxvQv0C94Jpscw9pPHRDfOqnz1n/P/7xj2f2dJ4zHBp5iOGBAGXLjPdZ6liQxeiBMLpEVg8IPejgd3SCbJSF3rjGwyeBdg9mquCma6gHT1XwmTY+/DC3KiN1CRgLNlKnOnEtcX7zvQcDlIu8jB3q+e53vpshSwDlAT+p5+DBkfibv3139gPu8zwrBUXR7x/8wR/E7//+72cfUi596j4kD6ja2zP7/MxsCbtC/R76OPfsD9dwgXLX8qKf2Ywp2t2zIMYmppMp+uWvXh47h0igiHv+T84+X4Oij2XrpZa91kCtgZ+nBmpQ9OepzbqsWgO1Bh5zGvjDPzw/6Q24UuZ75XMLrsSwQDpaY2pyPEaH98figf74/Ze/LA5bsTxmZ6Yzpiib+iqL5uEAqcBJFWgoANBcHDxwoJn4RZc7N+QCD27k//Vf/zUNasCdF77whZlk47P/+Z/JFCV+lYw6Ns66NdImDBWNEgEp3dwFYKuAFvfwvewmWaMasLLEZG2w6Rf0lWmGzBiaGByUo+EhuKrxxjWy8wTFZKb4G7JrMAl0UA7XTUyMZ0xAsxgD3CEDxhwGuH0hiIpcGEsCOybyENzRXU5GK7qw/cqsHtCZBi2y8l/mT5VtJquKsjQo/Z3s87q/ywpBFsBvWC0bNm5oAtu65GrgJvDY2ZmAGTLqBomuYZpSBiCxMUAxnDGmBPtIOgSIIZhA2wHFKBeQDVds4+GZEERQGlnTtbi9Pcujj3g57pCH+jT2BBRk8Qh00SaZ0OrOd3VLmYL5gnOCFPyNzOiMa5gfoyOjOaeI0ydgTz0yLgXmaQtMOsrgM/oTTDa0BPqjr/gevTjXne/IKMNVJqZjDr1SP/cYIgGADjdWGKGCH7ifLhpYFAeHD0bvgt4cy4CoxEIl5iCMLPqTe2kXMUYBwei7exvANiAXZSIPAIdgUfWwQqCW9iTYCVuztSV6GgcKyMpaQXsAjKsgITpy3KALmZVVliR96jwTKEEHAAuAi/QTv9NXlM86JotavQpqeBgiiMrcQm7qpYwCInWl+7xrDL+7PtAXus0L5AlCeR1Jpjo7O5Lx73iiLAElw2rwnYdKttGxzvrBuILRif5N0AXgxIEEYB5tQA8e9ghs4n577LHH5f2AfYJSyI6uZFsKEgkk6TJNOYCi7e1tTTaf67gHMyRp43rCXph93PEpKOoYdU2UGY+ePIShLvSBfp2zrrlcX5i7JQYl16IX1iXaImOZ9Zhx6trH8wqd8OJaxjhMPHSHvDDUqc9DE8F16kE/HvAIIFXnoYddgulVHVIf8wi9wM4WcKuOd0Ffxi71e3DiM5wycowSF3x6Kttg+AYYiN5PQjHBQb5Dd7bDNZAy3SNUvRE8iKOtPd09ySikHchjyArah35Za5FRZvqihSVUBW7huWZ2dCYDlBdzifZzD+1D5zzTAUfRu+u5h1nolbnK3KNe5i9/873rvs9I9wHuDVwzPEz1GepaqjyuF9XfKR8ZacfDPSy43n0D77JoZfM6j6kXvahrgGv+Vi49QhhL6JHxSXmG1SF8DAA91/M8RD/o4KEHH8p4zlddfU3qgURLeFN88YtfjH//93/Pef+a17wmzj333CZ47YGU6zBeHoS/Sdf9BkvVsexegXfXcMaReyLXwaKv9ogW9gLdMTwyHnv2H2gyRXGf57dMr1SIvD820VLtPv+YM11qgWsN1Br4OWugBkV/zgqti6s1UGvgsaWBRwJFW2M+OtpbYm52OmYmxxMUfdHZvxfLli6JeYyUBihaBb5y49lgj7pZ94S/yrJilzo+OvpDGau5TwCCd4w7DfEPfvCDyaKBGXb22WfHhg1HxKVf+lJce83VcdZZZzXdlJEFo4SXhgUbeY17NvjJeGvEX6sCVdatESHrje8Fz4xZinHBvbp/aujIttBo0nVe47kKslbBMuSjDjb8Apd8h7warA+XtaeHOKYlLqUMWUHlatIPjQxktH70pOu0RhnX8T3XYTDZb7RfgyvByAZzSIYVxmmVISqoI7Dte3F3O8QsXrpkSRr4GKXpathgkOIuSpm4L1KXdQv0wgoDFMOwMrmUoB46A2zgGgAyDFj6X7dRZMDYpE7d/3WRpu8AlhljXEM5yGSWYgF6xiWG4/Jly7J/ACJlTwqC6B4LszKZhK0FLMD1MsGF9raM74lRyPcAgXzn+MI1k0RNjFV+I3GJrrA5xto7MjmVGaFpt0w12YAYu/aNBrfu1egboIjfBQIEl9Ez3+MuitzIKzgqK9KVTlBJsEfAVHAf3eA+KjiibLIaBevoY4xyY9saK5M+4DO/oXfKR7cZNmBsLPsH8BYZYRdjvJ9wwglpmAvmKNMPMUBhpC3sz7Kog/Fh3E/+Rk7mUBXwYOzQznR9rSRcqa53zmmBTsYO8gHYoAPKZWzynSw4+sa57dzhfkFS+pb6bCffJyg6M5sgcpWxCzCJrgSiBauow3mQhyNd3TFycDgT5vmStaZ7ukwtZEOXsuiNjUrb0BF9wdjjPuqjfEBRmfDMJQ8MPEAh+/uqVatzvUEPAN30Pf+N7+r6pFw+CwSf+/v7EhT1cKt6CMFn6gL4o25AL2Oc0ocDA4uTLSrohNweWtmftNvYjzIyKZfy6EPZ21xPma6dvNMO5KI/kAPdM77QRYnJOJRscxifgFXEy/aAh/WImIzU7XNEjwXZdvytqzjlC8j5XPPZK9vTZ6vAMdfRb7luNdZdyhSI4jtjyvIduuAl41im6ORkOQyzHp8hgvGG6UBvMkKdx8wJwWbXJ+SRbUkZ9I/hUIy/LFAmk9I9h885AU3upSzKcVxSDy/aSt/IWucAZv+B/VnfyhUr48ijjsw+RUbml2AeevV5yGfXFL/PtbyrqxkOQb1ThoB79fBEnSCzB2LIZ1gG1wABQxm3Poc9TBYUd5/C9cjPGLI8+4C2usfhGUM/6/GAXozZydyRxc07dXgYQPb5W2+7PfVD7FBc6i+66KL4yEc+EqOj0/G6170qgVE9GTxkcK7gOm9MUfcfrnn2o2uvrFz6hn5EFsckoChsUGKK6j5/2RVX/diYojmvK1t0IorWMUUfWzZLLW2tgVoDvxgN1KDoL0avdam1BmoNPEY08NOAom2t89HaMh/tLfMJij7/ec+JgYX90cJWFCppJcaaxqvAQAIrkyXmpQbEIdAk0n1eVokbYzfushVlQnzoQx9KNhKA1XOf+9yMJXfF5ZfHlVdcnn/LTNM10ToxRGVzCtS46dcVXINHwEdmpiCioKjMHwFI2o5BKmjE38iLYUG72cQb31Gmk+2U8cM9GkmCkRqUgonV8jVMqYN4ooACuuRpGAtq6ILP/QJE1f7gOgEVjRXZnBqcAg5eVwVFBY0FETROHQfIKDhEGwVsBdFxn9fdVWYaRhf9DIgh0OA4wiUWBiigAe15ykknNZkkAEayMwXG6fdkTQ4P5zgV2KEuAR2upW2yUHQhBVRDf+gBw64KNsiQ7Gkk+qCfZVzaZ7SLtsjG8UCgCgwL4lTHuqwi2myiIQF9WX7Inq6NE5Oxe8/ubJ9gAv1LXbRRg5v+4XfGrX2FHMgGaMx3lEf5mzZuirWHr22GQnC+Oja5xjmvy6tjsgoMHDJaS/IXWYzoE8CMfkSvHgbQV7q2IjvyIhtGN/oG7ETPGOokT9m0eVMatIBLyAGwdPPNN6dsJNkRXHUuCf44pkj0saC/L+ukbvTGXEUe4z9Wx3UVWLVPBUvkA1sAACAASURBVOsFafjewxHBDMoCfCnMxgKY6PKLge9BTBUM9fFhAifBVMaDjCtAUf4L6iEL1/M77UB2Q0UIRDMe+Z/rFCENurtiarIAaq7P3OcawP3q0TXFNY9x6lj/2te+loxs7uVAg3bJYEUWQFrnkoAXiY4mJgrLMg8Yli9vstxpJ/PPddT113XOdQeWPGxX5FUWgRT+plzkB3hE/wCvAJFFH7AIC3AqcOZ6L9AlAI5uq6C/bFZd2V2fqVuWILJSP9/5LDBpFGsMWdAZB4ByfAYQdV7BcOU7Yh8zPpHdwzzXVsY7baRsD68E/lwLPFSkXEG1KsgGuMTfMoE9QJH5irzGb2TNoU+4nu/yGUpc8YlDsaJ9fjqGKEfg1eccfepBF/Obv5VBpij3oyPj0yIn8ntQwmfaJlsS/aAD1yO9RWiXbHmudT5wP9/rGUBZ9CFrCcxI2skLl3AOySi3Ot5dy5w3HoRSn2NVgNm1VxndW7hfoQzvV1YZybRbnfKbB1COEwF69zU+/6tzwIMdZWWsC/JSj8xZxuIP7vlBthXGPnMGfWSyqrVrM9lS2XMU75eFCxfFhe95bzL/iR168sknx8UXXxwf+9jHUgevfvWrMwSEh19V750ESDMES2uTAexzhXs9XKiuuR4s0FesD44hQnCQfV5QdP/Bkbhi6zWxd99wtLS0/ZD7fD57K3tz3ef/9wfeU+MBjxGbpRaz1kCtgV+MBupF8Bej17rUWgO1Bh4jGngkUDQxz/mZaGuN6Olsj4FFfXHmGc/K7PMYRG3txGs6lHji4c1m488mWkOhCgy1krm2paXJkOJejE3BFAwA7tMokynKBp3ESsuXL4vvffe78fXrrk33eQwsNswyMrkXowdAomrUagQIhLoJrzId3ZQLIsmSkVXH7xhssj8EFDQ8aIcurxh3GqQacYJIutV7H0YHZckOMiahQJoAJfcXllBJdGGsMl3tqy6muqejR9pcBfAEnyhPgxhZBKplochkU26BpipAJtBZZXUhry/B0SowOtXIjC1gRbu/853vpAspCTDQu8lcuEZWKfVmmxtyo29AFcYGv2Gwkw3XdtAXyWzqAUQpBq6ZjW2jwIJMXdoIYGGiD5mslEnd6TrZcA0XaBC0FPgRKEXPAhPV+UJfmLlbUFbDUwMXUIHfBCWNhwdrGtkoQ/deZJcRS520UaBOo5r6NZq5Bp0BJsNa7e7pTuMXwMV5KEAkS7ZqcAuCOn54l4nFbwAp3Idc/obMtIlMxjKjMHLpWwA7M6bLUkM24tjB+mUsXH/99cm4g0V80803J5hEmciMaz2gKZnojYHrmmNdzdADc3MxMjaafSlLUwYb19rvAqOCbrTD+c54VZ8CiVzvAQDjgb5DXuunP+gz1g9j4DpHrEu2F2NWhpUgtiAqgOj4eEliZExFynWtQjZBPsEFwyAgU8apJZxExf3ZgwkBWsFU227f2lYB3s997nNx+umnN/VPG2lftc0CVgKQMl35XgagYB59AkjDuPA718gmqJ0HaoR+KCCb86ra3+iAQzRc04kDTHmMjSL3gejp6W3GWBQsoh7KQwbGI33CS/AO3ckqRdf87dyWOS/7kesYlwBHl1xySY5fwgTAZAYoBnyjPbqAU58MWzLLcz8xjymDuUy5PM/sD8pzjMheFoQ1TIHPVdmLxvTkOvTi2Hfs0beMfUONCLQio3GX0QXfr1m9Kg/mkId2JIDHP57trW05zmG4e6BkH1IX8i0AGJ+cyAMZn8v2N2UBYNNGY7269jB2nSO8V59T1WexY8VDi74FfQn4zTXA8My7PldiQXd0Ep9yJvWMXgAE0TuHc6wr6Jn+MVt7Mpr7F5YDqO5yEFpd/5CJsed6436mCorKZHXfYwgayvEQxRi3gvfuUyiPea8XicCo+y0PBilbhqpeK+jPAznk9mCIfpCxyjhEX7D8PRDgmYNueGacfPLT4/s33BiM0/POOy9OO+20BEX/7d/+LdfyF73oRRlr1JAJ1OPahEyAosQVNSyCex/3Dz5b3Pugb/RPG1jbGc9lf1YSLbW1dyZT9MDIaGy9+rrYt/9gzM3hj1RiipoIS8M/AexG9vkaFG1u0+oPtQZqDfyGaqAGRX9DO75udq2BWgNFA48Eira3spmcJkpYdLW3Jij63DPPSKZoB26LbcUV+ie9ZGQIigoY8A4o2tHIwC34KCtCw5+Nq4DfhRdeGMSBhEEDA2H9+nVx3bXXJlMU93kNBMEl7mWTz/cYBbqTYmxUwccqC7TKLEFGDFBeadw1QAaNCdlYMt2qhoyfZRDp3lhla1KXcdAAgLjW+HFVvRkfUQDSbNDFuCLeZDFINWrT3bqrK+WlTGNJ0n4NZpk4VVahoIXMI66hXEFM2iQLFp1xHfJrIPPOtehXF/KqXIIWGvT53nAbHtpZ2H7EfbvqqqsyO7CZpAW7TB5E+TBJuQb3eQEJDCWMNcoBaMSYBQSRfYTeMKowyGS92b+CzRhzyG4ZMqZkKMm2lGE7PTWVfWa7Hd8Jws4Vt3iMcMEmx47XmQipCjjibg6QQBw9wAVlRUbjFerSueqwVekAyFjCeDYLNUZvNbYf5dF22qfRLEuIezJpVSPpS9U9Fjlxs6Zfqka/YLMgMH+7DthGytm3d1+CHoAHZGlmPtKenJMTk7Fr966c0+ic/nG+AEJoRNsu4nLq5snYoJyhXbua4Bn1c60ghCy4KnOTsaJrLQZx0zBvxAwV7Pc650x17HqI4ppHea4nzhVBSOYH+hYk817d4cs62NpkZgroqEtdhx1fjD+BEwA92I68ZLrJTBTMtG7HLXqH+cb3O3fsiEkYdlMF2GXdcE3zevUgaCNAIcglmPX5z38+22FSLkOK8LfgFXpiDtOPJQwGCdnKQRjyMxdkQ9JegWTbQrspQzYvAB2HQt0NQKoKKCOnAJwhEZgzrhWM2+XLV2SyGME85bRPuBbgHnCMshgLXCMjkTFIW/itevAgI5H7AezRNwATYL4xb7mP+cg8RUfUAcgP6EQ7AW4/+tGPxnXXXRfnnHNOJhATJEMO9CuAVWVAIjt96/NK12m+d5zy2UMcZBTA95kjgEa/sD5WQVPXKecD3iL0Afr2AEy2I/WYMMkDJRmKPmsoj+8MgSK7nsMo2fmAorQD3Tk/HAvZzonJzKLuvegTMBXd0haBVJ/zPtPQE88HWZmGoVBXyAZjl76jD4879riMfYws/IaMPluaa0oj3m8VqBWsVtceMKInD7BS91PTQQxW7k39zJTM8jw/PGTlGp4J9B9tI1YqgKxyZF9NlyR4gtsC0MToNmSLY1ZAF13kQcjMbOzZuyf7k8Mxw8xQPrqiT3j2IhfZ5y/5/BdSR294wxvizDPPTFD0wx/+cGaff8lLzk4GaRUU9aBPUHSKg++5Ek5GtqxrX/VgCN3RnyYSpI9dFwA8BUWJKVoFRSMIAPXDoGguOo1XDYr+xK17/UOtgVoDv2EaqEHR37AOr5tba6DWwA9r4KcBRVtiNubnZqJ1fjZB0Rf89nNj6eKBzFpMTFGNUd+rNWhQCZroXsa1bW2tuV3FSJBRJIgmq9Cs24ALxKrCtQ1D7fnPf34cccT62HrllXHJf30uTjnllKyWTTfASdWNEKOEcthECxYK5mEouyGXkSGggYyCHTJCZV7JfpM9JMuS6wQ+ZG1Sjlm0dWf0b+43zh9l8HuV8YH+MAA0RmV0cA+gz5IlixMUFejCCAUEkF0meIdMssRkwfKboA/X8zttl7XJ3xriMsTUYRVQ817BJ2TWRV8Gj2OiyjhLORogg4xCyrryyisT6ALkJHkDbnz0Oa6vgAwYZciRYGQjkzsy038YceqR+7me/qWdAoL2M/rDsEXflIXRx2cMP9mg1Mt3ADZV10Vj/a1ZvTr1BZjxwP0PxNz8XPT29KbxKcAnSC0DxjGFDqnLcA+6DwP2YkgCkmjIClQig6Bpsp9a25oxPwUMkmEzM5tgZDVhkOw3dETb0SHjRrfQ6oGEQBX9KChrX8okTsC3kbTDttm/As+0j75kDDN2YYHS185DQOwd23ekYQ/Ig7yAozIEGTdHbj4yVq9ZnXUBXKA3+oU5tGv37mbsUGTFjZtYjPzuWuNhgmCNesIg7oHBapK5husrdbqWOR8FgSyzOo7pT0EJwSbXO8F27/d3ykGf/z97bwJtW1Xdea97zrl98x6vBaQVAcEEIihij12FKNEkNlESK+aLfg6rvtRnTFKJSTRjGCvJsDRVin7E6DcsLU1MYjClURREEAVBhIciGEDAjsfr773v9n2N31z7t+96J8Jj1EiNSrz7jHHHuWc3q5lrrrn3/K//nMvFEEFGAQFZ19TPeAlslCG0hJ8P9GdmvICW4fPaGeozfJaxQBbqObLc/YMfpNmZDB6pHwL2gmW0jXOUadoRmabUx3UAV5TPPOMaztNuASDOuRi1npd0Lt1//wPRdkBCPjDrAGNkiXJMwL5k69PevIBBXuD+Ggjnepl09B29k9XJGNEO2ZXHHXd8gMoy+ARckRH9cuHhrrvuintoP2WZGgB9BLynj2UdyBfbQ3kCeYyzKTxiDs/MxH0yS5EZQB7zkXu45qMf/Wi66aab0k/+5E/G841N0WQrCvi5sEZbGDfHxXB7yuMcbULGbrQjOOyzSn2XXYpuIGPa5LPNtBKMFzoVERgROp8jOjguIGveS/oiM5jxEOgUfC8XS9VZFkmQOfZAIA5doq/YRZmW5SIo+Zc5js1Dh1g4VZble4mLOeoJv30ulgsazm/a8bnPfS7KeuYznxksX9rkBnyG38tIRX6m0ykXVFxk8Fnkwo3PWOdJAJ0Vy5p28/xysUqwXgYlOuKCnIuUjjuy9DmnnS/zanMMfRB4NJIG20xeZo6TgsQoBeRBeZTLNaTIuPPOu9I/3n1PbO73e7/3e5HC6JOf/GT6wAc+ELrzute9Lr385S+vw+d9V6IfyIucorOkhVjJOW19t/BdobSFHGPsTUeD/NdtZistLa8GU3RyajZA0S99+cZginY6fUeAovGcKkBRNhhtcoo2XlEjgUYCjQSO3ISukUcjgUYCjQQ2nASOBoqyzs7u84CibLS0aWw4/cLPvThAUXaeXUurNXujm+WEMLtB0RJ0Ixfm8mLeubYEInwZ5hhOBy/TOEAf//jHI6ya38997nPTySeflL59113p85+7MkBSdxeXwSgwKCAmU5SXa8OoAdx0VARAuB8nSOeP+gxzL0E+yjMMjf+pT4CCtstO9TiOUem8BqjVbtcbZOhY4VQJAOB84kDiDMga0+EEPJidnYnd52kH5wUFBSsEZ3QkcTwEdm2jfdXJ0GEMx6XKNSgYJIAsgFYCZKWDXbKuBMwEenQ4qYfd55Ed99JmQvMIxUXmAAukSbjyyivDcYWJgkMqQwqHMByrKm+foK6AXAbe8+7PjK3sIsbAsGXZqGXYIu0ShBYg5nrZP5xjTHBAAXUBTMmPee+994YO6MAz/gC5XCszirLVFQGyifGJcOYDLFpdS7sf2h1yP+ExJwTgyRyQbaP+dTv3jCvX0E76x2/ARcrkt4sAsE9HRkdqh9mckWW+PNtou9Uh+mAeP64pAUKBBxneAmnIHqdZJ535Jnvx0MFDaXZuNoBQnFycdsAn9ACWr6AC4LCbhsEoHhwajPBj5PzZK68MmyCjnDDln/3Zn03Petazok50RRBaXVU3AUVXAEJjB/Mc+kv7nQdcr+46J+y3OlwCFaXd0qZZBt8lY7UEOrR9ll1+o2OCmrK6OZ/BnL40N5vzgcqy4n8XKbAhyJq6nBsubtjWMXKGTudNyJwvXFOG4NJu7Yd6JPgmqKOecR3zgePMVcrVdtpuw2AJ/f/kJ/8+dJOxpgzGmnnPMcAtwRrbX+46zvyfmABgX8/jqq4KcMmgFjxijnCMcg8ePJQe85gT6pzHtE/Gn4xk9BKQjj+AIOQreEk5gKLIQtm5UMDc4TzyAIjkGnSfD7/pI22SeYuuImeOof+AodhCgCuYitQDKMdYAtY6/2UV0m77pS3zdzDwqxygsl2Vjzpfjj19N8euO89znylHDPUn/D+tsYi2FHIRFLV+2obuBmu+WnAwlYsscPRW20i/WfAizQE2Az0EEOYbeQmq+gxzftNGw9Cxt8jXPss+9rnlIoW/6ZdRKto2fmNHJycm0+jYaLQJxjD9YxFHNjr9d3GJcviYykRAnAVK+o88TbuATnEf12C7SjaroKigsZsayfp08cVnrYsklM1co37kxP3YR9rKtTxDog1z82FzWz2ttPmYfJ6xp28+f+kv7TvjjDPqhT3K5XnC2FMnOrhv3/60uLQcNvuNb3xjpHn4zGc+ky6//PJ04MB0eu1rfznC6rmHOuivi9/xP5sOwpDlPXJtrbZh2gm+BdsZL2RDWS6Icj4zkI8ERccPT9U5Rfv6BtIqyGcVPl+CosFuJh97Sum97/mzhiRVv4k3/zQSaCSwESXQGMGNOOpNnxsJNBKoJXA0UDStrqThof4ARednpoIp+vKX/nzasnlTsERW1lZqhzDAhGo31rz+nl9qCefSiRM0IeK+t8q3Rxh9NytAsIGXXkMxP/axj4WDghMECHr2WWelr954Q+S0esUrXlEzH2D/CRLyco+zE/nLqtBa88Txos111MF1ODACdIZ58a3jpPMr2GB4oWwdyuHF3Q//w/QwnyJ9EmiSrRkhaxVTVrYI99NHdy2m/TjUOB/IERAJmRx77M5w0Hfu3BH9wOnRqcahlp3i5kKUIxhMOdnJmK1DLQU+HDfaiFNu6KPgKfKgHuUqI5L+cQ/XGY7H/SWw1D31aAfAKE4S7SEfJKAojg/tIS0CfcfBAyThQ/1cT+g0/8/N5R1pZXjJasOR439zryEfZEzbGUvGnPHRsdWxj9C+paWQi8CGzhiyEMzGMcSpXVleDoeRe0455ZTIFYiO0W7+ZOwgE8E76xBEJ3yWMug37REo4jquMaWBoBe6sW3rtnBs6SP3UCeMVVhThLvzP9fJ8BHoFdAWpOabcl0MkMVIX8PJn80bqQAQADowprK6YOrysWwBNdlAHAcspg3IJYDkKmQWphHgw3cfeKDOiWk5ML1K9qLMVfSc9pEvdmR0NN18883p29/+dug/cwtmMQAWABLgCGMiYFgCSegsbcdfXqg2DikXAThvrkgBX465oEBZyk9wW9BcZqpyRD6Uxb3cR5sYXxdEuK5cKLA+GZtcq22gL9Tjwkh/f97QiDrVFdum/lI3Y2nIKWNAnWwSxkZ36mUJrHKNzGhZ9+og+qZNENSjTc4R6mWxAZ0277LjBzgDWxigj3rvu+/+AMABr9zIh3pYDHn+858f9VCuMtIOApKx2zWLQgKZPlsEVfiN7Oy/gBj9xBbAyN6+fUc6ZvPmGqAUFHeOOCd4ppAigHZSb4TuVpv4KH/aSjsFoZWrKTLQWdoAuIrtQMeZFzBAsUP0nzGS3c4zjmfSpz71qSj3wgsvjOsFwWUkqpf0W1srsO8YKj/Pq2NcJ4hZjqt2Gl0yWkCbJCuRdgwPDdaAqHLXPgpkkzcaRrtzSlvjc3hgsL8GjQEfsRe0k2cbdob6sDnOPfKQTk1PhW3i/JlnnhnPRuTNYgjtRPe4XyBVpiNtUP8ZQ+VDW51nPF95z2A8AKPZ4A2Q+rrrrouxQrf379sf7HYWJrE7bohkREnJ9nTuCvwxnwSsGQfaKHNUO0G/HCv1n/ZxHf1EL7Xb2jVtS/n+gFyYc26iR9sFoflWpsgSO4rukcsbmXoP99MumZy0h2fLnj1701duuDFkxaZKF110UaSIIKfofff9MF36Sy+LXel9f6PtLrIa+k5O0cWlvADN+XLxRvtaLh7bDuYBx/PCWc4p2mr3BlMUUJTd59loqd3uDaZoEERXc5oZmaLxbCf9UErpsne/q8EDGr+okUAjgQ0tgcYIbujhbzrfSKCRQAmKBqiFSIiLZ20dZ315KfV2Ijth6lnFCeqP3ee3b2X3z07kM8yftRoYoZTs5K/EDscL7O67kNki6wyrDKRklsJ6jidDH70uVvOrndPZfR5GHg7xL/3SL6Wzz3p8uvGGG9PVV10VoVqUh7NNTkpANMM5dazMC5nz2fVE6Bahs+Yz4zzOF46SeesMwZNtaqJ/fudQwFY67thjw1GS/YMTjMONsyADTUYMksLRxdE6+wlPCOcNdhsOSQBPo6NRP04WAA+OC2CZeRdxmmkbTgx/tHnbtq3hYOMA4dQAHJCD7olPfGI4DQBGtAlHXDAF+S4vrwQzC8YZbRfcwjGRjVTuXKuTT5sERWirYJJh5+VvyhdgkMWlA6iziCNJvxhrcpIB5LGpDnXrGAkcC8Jkp975m3VE0MMQQq7RAS2BK5mDsm3QG4FgvgWYdNQERmTrcA1jwtghV5mhskJpIwAg3ziIOJkAuoK5tI8POjNT7RbOGDF+OOKAkIensiPLB51zHAQoTM0g2BXMo05vgKG0hw/jgSNNu/yf6wKI7u8PvedbIIh5IrtaRg/f3MvY036u5xOh6Ozk226lf7z77ugvefdkPQmOci36iuwoQ2YbugtTb/rwVOTFE3yRIS0TEXlQ9mmnnRYyLIEM2ajMM+q9+uqrY84BTNOWSy65JJx5+mWYK/cg6wAuYRL3Zja0uk/7ZCehPzKxOO/mMwIZgkMCuSXwJFClPF044J4S+Ohtd2pWuNcKHCO3kokdNrlaeFCfuUb7wNynLegEwA42ww1JBM4BirAxjgPgxnHHHx/30C7agLy0v9gqQT5BmBI4FPjlXpnxgoO0hfPYEheeqI88mcwbQWvuRbbaNua/Ye/OTXMv02/mRSx2DQ1m1nGll46HYAn3MO7lfFaewYxstdLXbro5/cQTnhDto17a5Y7o/E/9X/jCF0ImhE6zAHfppZfmXMs+z5gHFSvdxT0X9Rwn2qRskZPs0xtuuKFO34KsmavYTHSd9pRpRRizeNJWCxEy/AxPF2h38YoxdxGB/527soBJ8ZEf9DlNjAs+AnvIU6ahwJu6rh62Kn2sn+tr65uQxcJIu51uvfXWdPNXbwo9pY+yR8fHc37hldW8gR46azQEthE7Rrm2A+axsmMxir4xLjzrANbpVz23K/unfcSGCIgiJ+eW7yClbGXcY3cBPWVvAtgCjmsHAUxpB2PGew42m3uNjqFsGf7mChcUZAzRe8YaW0U/GWv6oL2ljdThhnHmhGZ8kBtzREYqfaLv2ADHN9ihh6fSzGzeIIsPMiW9yzFbjol6kQv18Q7CH7LmGtmsPOMojznsu5h5oR9/5lnphhtuDGbvb/3Wb8ViAfJ557vele6+5/704pe8MP32b/92ml9YCDtGTulY6KnyT7Mo7ruCdl/9KvXcxWjZ0L5L2U/eXxaXVtLA4HBaXF5L+w4eSp+/+otpapr8rMxTFmszKBrqXr02xBytmKLv+a/vbPAAX6ea70YCjQQ2pAQaI7ghh73pdCOBRgJK4Gig6NrKcsJ3EhQdGR5IL7z43xwBivKqCUCFkxlORmz8Aii6mto9hD3NB5uuwlorECIDWXnhvlrBL/LB6WRl8C6zNT/0oQ8FiwQnAQYhoWxfveHG9NnPfjaYozoVOAdPe9rTwlkRUC1Dt2Ro4bCMbd4UwCIfvnEIZCPo6AsQ6YzK/MQ5GBxgB+jZCHUEkOFFG2cFpxYAogSdqBdHJbMs9uSwwgqEg0UEC0WnH4ccJxGnhP7ivOBAZRCzNxwZGTfs1k6ZtJNww2ARbttWsxJlBdFHwUX+b7XaaWUlM95wLmWWIWtZerKSBLVwXgR8+Oa3IIigl843zhttFdgQfNIB1dkVuMJp3rVrVzrvvPPqEHBZb34LDK0D6uSjzWHOlGtfaYNAtgwa6uc+HDGup+0CN4IltNcQU0EW9VO2m6xW9IwyGBvZPgKGfOMg3nHHHaGHyJf2CUZyDhk/9tRTQ0YyYykPvQLY5pty0QXnATqFfByvw5OHI39pyf7kHtm6tAMwARmjF4AN9kNnPxgznU60gXMBeK7mtBilg29YPtcHoMycmZ0JUBSwwx3rZfcJulI/x0wDICMIJ3WgbyCxWRXto930SwCBtpu2QJaSgKRtti7mLYAAY0L5zC/6BKhBv2UrqcfBdK0cdMLnBfcERQXfBXeRB3WpOxznU7KtarmQKxfWfAWK5Lm2vkO2su20O8FamgAIL/JVqq/Oy/J+gVqZ8KaTwFaYn5L7ATH4A1jxN/c4P+jH8MhI2rFzZ73rtnkkGUv0hPHmOlnrstfUCeeFaUecg9pN7kXutBFZYCNZ1MJOMsc4jj3jPuyVm2cJjFgPeiHjk7qw0+Y2ZaMWgUjniIsvHKdcQ/jtu88WAL3J8Yn02c98JtIx0BYWxZibyBPd+fu///sEcMk4E05M3b/+678eYOH0zEzI0I3OygUc9QdZWB96KcOe4yVQzznBWwEh7nMhyrJL4N1+KncXe6y71D/nnDaN77DjVYoUZKMuaz8El7W5AqEycjmvTmifI1C52jyMpVQWfaYJx588nDedGxqqmfO5nSl1evPiqONd9p/IAZ5t2ELudfM0w7hdRKQsgV0XBlwQo5/8T/2Mn+PhfDBdgKAhdoxyGQ+ev/QRXVW/XLygPhYzqY97WJg0Ny7PMv6QpSCjTEkX4xxL7HC8uywsprFNOdezDH2AROTCZlK9fZmhDdBJCDx9YhM87Bcfn2FECnCt1/HMMBUJ84byaDcLt7SN55NRMsiX/jhneMdC1mFbp6ajHjaDYiwee+pp6cMf/kikOnjrW98a72OUy4aYD+3dk1516aXp11772poJGs/satGJcmLBuGLPC7qrO76f8tu0IdyvHUYOvv8AipJTtH9g6BFBUR5YoXOVjoZet0kQ1TBFG4+okUAjgUYCDSja6EAjgUYCG1oC/yugqExRcoKGQ9gFirbZsX4tg23Li+QbW0prsSlMDpPPL+85YOOqJwAAIABJREFU7F5QTkeudHB1+nAieKlnN15eunFAfv7nfz6c2Hv+8e50yy23xKYAvJwDIMHeMPcWTorh3uZHKwGkg+OH6hBbAU1evrmHdpqLizYEO6hiOfCiDuhwzOZNadOm7EhwTnCrLAPHlt/mCcMB2rtnb4QAnnDiifHSD4jKiz4OIN84HYAIAnfcLzghgOXO6W7WQvtxamQHUa+ho4be4ewIArNRS8DdVRia+VFlktFenEK+ZdsaticAKTglGCjwx3GuLZkfyFMHXgDJdAXUwQZLfJ9//vn1RiQCrjqSOujWz87HpF8QfKW/jAt9EdDVeVKW3EvbzEPHeZkqsoiQsSxJ2cuC4461ICvOoKwt+gNgQvkA+MgP0JTyZAByv2WNRV7EiTgHSEZIprvWU+/d99wd42Xag5NPOjmd+1Pnhhxl7NB26jcvIXWrr/YLkEdwQEYg98zOzKa+/r6QO46xm0LJhnJjFPWaPuswM+8Hh4fSQ3v2BPCojth/7uWPc+HMT+XclevAczt1Wp00X4Vqc41pEDTK6CJlCNg77gLz9tUUCAK6zCMAONh9gBV8BCORXaTEQB8BE1YyU9Qw7Bo0qxx4wQbBfMsRUC/ngmCpDHHtBd+OufpEWhEWiwBFXYhxQcIchFwrq5OxceMerucP0M/8jy4UCErST1lWAJ7YHZlqlLVt+/YA9kAJGCP6r67BItMOlWCYYIb5F51n2BpDkKmDvjKXYFbKCL3zzjsjN6MAI4xe2PDaKHTMhRPqpEyASfMqUleAkdWmedoTWfPUaQi4Y+MiEHJ1cxZ0kOPUNzw4lG766lcjugBWHozkz3/+80fksyVtC3r2nOc8Jxj+z3ve8/KCX6dT6VBe1LMu9Ydv6hSIdJ7SRvWxBierxRplLWDmYp6gkQtM1uFijDZF3VTHLM/nqmMjSN+p0pZoL7rDl0ubZRkCtC4KlICtgFMA0KknFjxgBLI4qu0wXD8DoYuRl7xsl4sxMvQP7D8QOZe1T+gF+T4XFhcChERnAdoBIbEX6BXXAjJu35HP0y+OlblVnY/YXxeg0AntKP0yXYXPRm0A5aF33Mtzmja5OIAtMvQf28O4G8Xh/FN2PosEmvl28cWFLOoAFD32uGPr+c6coG18kyc0FsGqMHQXlWgf+sBia+TfrjZdo3zekUhjQY7pLVvzolX5/mI7Dd1HhvzvBn6xoDk0kq699rqQ/dve9rZoG+Hz73vf+9L45ER6+Stekf7v178+7CuyDN2tmMX1+16xqV35Il6Co0ajaBN8fjjfOp3eYIoKiu4/NJ4+d9U1aXqGBQlimI4Mny9BUVbqm5yiG9oFajrfSKCRQCWBBhRtVKGRQCOBDS2Bo4Gi5BRtt1hiX4nd50dHBiN8ftuWYxKgKLttRxgtjI+KHQX4yatoOHbLbNqxkFZhplQWNwNcqw8LiuoQ6uABMOBgX3bZZQGA4ty8+tWvjrBkwvJgSuKw4pwI3giawO4xPx4DjaMly5KX9P7BnJOPumRB8jvYGQsLwaTgG4fHkDschgi/JURveir6AnjKdbKrdPxoB+WVLEUcEJwU/vZU7DaZD+66DnsDp8bdd2kz15jHkzJpj0COTBBkWwJPhllzLW0TIMzsl63pe9/7fvTFDSGQg+AtDqSb9VC+jrzApM5wCUDobHNOoERHXsCo/G3ILf244oor6pxw1IcMzR1WAg4lgA5LlDQOsjtxEkmhYF5ZGGCMpUxE6zb1gGCmoCtywam1v6VcLUNAgnJpH7IT+OB+ZQkwJ1DNeUMQOc/YB5BbAbSGwMrUNFSSXHyM2SmnnhLgkiCHQBH60c2w4noBI9qKjAEWQgc77bS0uBT9I4TS8GKZmLLVZK7BJqKPyAT903mXZUYoJKAaoD7nAA8E4CnLdBMCyTHnyMdIrsLZ+TQ6OhbpNShPMIKxoc0CBwKfst26gR7HkPvNEUwd2Ap05dxzz60BW3U4WIyzsxF6LSjqYgn9KMFMgXzaKLgpG81zlKuO0h7KEjhRLshC0CMAy7n5tAwrt2LtuQBQgnyEBQsOUa5sXtl8stYCpKvsr/aTNgmEo19uwiLIMEoe2sOHg2lGPYyhKUbcSIx77Es30EidnhMw43oWAjgH8/OLX/xi6A8gK79pm7kgAbTQX3RQHTa1gDqi7WTOUD8gIzaJ6wDGdt12WwBagP4cQ68Fz5A/Yep80F/qon7zS7NYERt69cP2n4v8tEQdYHsZC9qA/SDcnzLZAZ4QYdpBfYNsYDY8nFqwzWRPV6H0/g5wcD3PR82ipE2xaLicd972o34JxHeDnT53fEb5LAmQfynvAu8zwWeOZaqfLlwFI7FakFB/8kJlZk47zwQCtff81k5wXwmSlqHJgKJVKEi8B3Ctemv72SRrcSk/k00rQvuVDWA1fWT80CPuU0dl39N37kcPeF4TLYG+URcLUzwLkA3j73PXjY6oy4UUnw3UUebUZexlvQtiUjd6iI2nHhbGKJuFWViV6CI68pa3vKWOWOB6bYvjpN3HtiNTFnWRe9lXAUquoX/MH5+N6pfsTp4xji91sDCEniNDmJ6+U7EQRh9YdMBeY2OwT/ad/qsLtEUWsotWyGxxYSn99//+0ZBBCYqy+/ze/fvT857/vPQ7v/u78Y7IR1BUGxxjXKXfcUFHffL9TT1wIUH7UDKUBUX7+geDKSooOjPLM4Tc0Q8fPr9aLeq/77L/0uABG9oTajrfSKCRQGMEGx1oJNBIYENL4GigKMFFPWmlBkXHRofSJS+8OHafh6EnKBo5Ravw+U6bMObs9LVST5qfnwvGCDvVrjvsmTnwcExRnQcdb17MYSDARMAx+OVf/uVg7dx+2650/fXXR7g8YBjX4TgDjvBijRNr+BXnZJDych+5OefzpiM6hTqD6/mqMiPE6zlueZkNsxagnGGOvKzjxMDKcsMRmYh+cx+OCH+AEn4EXnUeaWuE2Feh4YJGOFuCTbKPlFPJlqK/9913Xzg3OvmCWpk9O5YmJibDiUZm9Is2ypKlvpLtKdtDcKQMs9Y5w7GjLh0q7xc00jnyPHLD6SSfGaA248g9OJgCpjrzOuslKJoZydnp4qNTpyNpaLvjI2CA0+fmVIZEC1A4NjpiOnE6lJnhlIFWc88KlAomym6EkSMQzTdjUuaIGxkerkM16Z9MJZxw2EWGRMNiE/RTHtSNA65OIxfKZ36g++ZqFRCTqUlYJe2FRQVQUDIgS4CDfhP+PzI8koaGh+oQV64xVBVQEX0B8ELfzfMnGEc/lLmgnqGs7D7uRkE68i4i+Nt8vzIAqVs9pX0yaDlG3+kj9SADQFGOk1tXx1+wmPYDigJsufuxjrmsNcrxmGxQx512CNJqP0xZwG+Zoi4OYA8AbZC7IANMUUAjWPT2V/DB+aQNkPWlfjmfXARCJ6if38wnxz9yCA4NxdxQf2WZwnQEFDt4KOf3BKQ0pJg2CqIKgtGnmuVaAe+0lzah74Q6A6Kjk4AtT37yk8NeUy/MOcAq2oMcaIM5MJFpGbqtPpqPUWY7v9F5c0UDtN17zz0BPskUlA1ueegPttIFDPSFeokygEHHYhrl0nfa/tGPfjSdc845oVe0nbpgG7PJEXOlBFYjQyEAeG9eIFO3BC5lRmrzlJXXupCiHqn71OnmNgJpLihxL32J8Oq5ubCX2G4XsrT1fJfPmxKI0laim3y060ZCyC53vAVt1fMaCK1A97K8I1h4azmlDqA/Y+WCmc8PyuHdoN3Jiw30x3ym6ihjy8JQT6sn+sxYUg4MTFi9AqIC/S5cyHJmTqAb5uFUJkYwmN7APrigJOsZ3QNgVRe9Hxvu84NrXEgbPzQerFbmAIu1L3nxS9LjTn9czAfaJnDtM53+MB/ohxuh+Q6B/XcRSR3y2Uy/jD5gfDhOmeiOthedQYdJzUN7absscv6nj+h9uViqvTK6RburbnJe+314ciq94x3/OeT7zne+M8BXFhAARffs25ue/oxnpD94y1vqJJ5h01o5xY2LBkcDRX0X6gZF7S99bLc7aWFxOQGKLiytBihKTlFA0d5eNkTLoOiPCp9vQNEN7f40nW8k0EigkEADijbq0EigkcCGlsDRQNF2kD6XY/d5mKLsPi8oCvApKAowJSiaw+SzWDstdredCzbYWpW7L7OwMnOATZYEYgQCSudL5x9H4SMf+UgwP3Ae2EQFRxum6N/+7d9GyDWgKC/7OEyUrTMjcIijpFPJdwAMfXnHUz447NwHqCCw4UYmlCGrBMdCUG1pETAm7w4tM1Lnl11y2R1c8NCwd9mAAQZUwCdOMH3EwcVJqjcTqRiqsvRkxNA+HB3ahKNu+LOh87RRx65k9Qjc5DFopdlZNiNoRZ8NjcdJoj84HrJoS+YS5XI/5wRJMj6QQSQZN1yjMyfjQ2dQp0iA+NOf/nSAETppMnVkz+mIl8wY/oeFTHoG2us5ASYdZvVJUM5x1FEWiKL/Otfcy3XKUyBWpp7h9zjtOMXm23RsGU/KAFQ0XFf2IeNmzlfmBeNu3jbuP/GEEyO3HPfNTM+kgcGBcDgFyNF768FZp/2MBXXSTsrjWlhHhF0Skl/qtM65G8oIQpXgueACeogcOEd7BOc43+ppBcAnqGWIO+0xpQNOv/IV1JaVijO787jjalDGemQNliC8ZQh6uwggQ5i6GQNBB9rLLt+0j8UT5MU12oLIrQdLr8XOxaTzyExLwST1SedbRx65ms8QGVCnc0G7YFmUhxxos0w4jlF3sLw7vbEDPDJygxg3OFH+zr+wpVXeV0E35EOfDDsvGZhcI2uX88pSQMPFCkDhffv31UCK+q8sXZyQJV0CxbRJhiYADgCewCw2mAUpWflcq57xv6AVOou8BDFlznEM2aHDMP34xr5zHW0EhB/sH0h3fevOSEFgGeg59lBmM88AFlu4F/2VqagtuPBpT01PfepTYxyREbl8sUWAoDxTYMFRhhvZUDdyjbQErVY6ZsuWyN/IR/sp05G+ID+u5T6BdZ8VfLvQxT0CddpGQWzBS+UnMC+L1kUcz2vvXOTRJgtu2gfTEKhb5fNRO834qXfoTnkN5fP8Kj9HOFVsukR+0fyiULOsLZv2HjiwP/X25RzPgsGmNRHgRq60VfY8ckOujHPo9mpehNi0eVM8P1wU4H6uQ49oN7aAseC3NoZnvkAo9bhwhExdXJKNzznaIWPZ+ediF/e4gABb+pvf+Ga65ovXBCiJjhG14jXoMwuWtAP9pu/YBOY/cmazvQMHD6Sx0bHoG6kCqI/+UL+bMbHBE2l4XAQsQXGuQX8B9SN6YW4+NidD51ikYc5yjntgkZrGgmgCbZsLnNpP2Nkwy5lLe/fsSzfddHMAwJdffnm8j7EpGf8fnp5Kz77oovS7b35zANr1O17FMkZnos0Vk1rdVJf4Xeq7tlkwWCZ5tmudNL+wlHr7BmqmqKAoGy2V4fPxnlIobAOKbmj3p+l8I4FGAoUEGlC0UYdGAo0ENrQEjgaKdoh5X1tOqytLAYoes3k0QNEtmzcFsMkLLyG0EQ5fhUiVoGjPGs5iDhPNGzDl3GvuVn+0nKKCP7zIw+IhPA1QlByiOMa7br0t8ta94Q1vCMcHZh4fwByAJPKLlSF+OsWCfEtVPkEcLpwPnAXBMOoWXNDZ0LnXIRoaHEhjY3k3Z8KSkYd16LzgbAggCp7pGJN6wBBmd4rG4SgZLG56IrMIp5GPG6JwHAeI/sraM5wfR84cY4KzAhAA0jMzszUQrGNFGwVVcRRldVKPbB+PlQB2CWrrBNEemUGCYoKmMlfo71133RU7ziN7QUKBaMsSeKUN60yfuchPGyBdFd4s8GU9AlrcL/NFIIv+KQ/ZyY67YEHZx9I5o90wXHGUze9K3YYicgxAjjGgbK7DAaY+mJ/o8Wy1Qzzy5tzE+ESEuMNBxhEWzATkMaSRcUafDHdUFvQf2ck0QidkobnjM+Mho1IHm7YJEigfjgnmOH7UqQyDXbu6lo6pwjmRkU418mb+0U+BYOe9+hNjtZZSPxseVZ8SxKcsWaeUJ7DvvLEcdJXzAVJVDrZMWuYy4ARghGHmjjEyyPlEV44In6dcr6E8FwBso3PbuYBc6aNAVQmMcS/XaWt09GkL48A4kUfW3KvUQbtkdjof1XvqsTzLtP+OIWNlCg+OyVgtx9I+ROh7X28dwq2MlaNzRPm7eGQuRWwM4bqyV9F3N5ejvlLW6AKyEZiUAYZtk8WtDAUIzWcr65/7AY4EkMlX3d/pjSgEAbQSuKN+y+d/gXXrARRnoz1tMs+WM888M11zzTXpK1/5SkQjkFKAfgL40j/BGMaE9AOHxsdzHuBK//l2IQcZcL1RB8rXBRbBbfVVIF77IxCl3mh7BJAES30myfSUSc15AfHStnHcsTPyQfmos5ahnpuWAIBQYC/A/yqNjDoaa6gVA5UJBmAdf0sZuNamarMi42M7M+8Zb2TmNc5xF6vUR9oOI5PNhmCxj46N1ix27KWh84B15tIUODZtiikqlKU6F2z3qemwwdyLjXWjQ0ForqUNsloFnZ2Dzhe+aefuh3YfkXYEdi+gu2NCOaZDYbyc46UtduHJyATnRESbTE7W6XmQnfYaeWKf6Ad10GajZVjMYAGA9yMXydQX5G0uUXUPuaJfzkmuPXjgUPpv/+3DkSf4Pe95T6QQABT98z//8zQ9OxOg6H/8nd+J9BLaLhYSBFoDVK8WWNWNEgz1WYNO+HxHNsrFOS8o2untr0HRq75wbeQUfbTh8+99z581eMCG9oSazjcSaCTQGMFGBxoJNBLY0BL4XwFFf/ZFP5OO2TSW2Z6ddoCisXFSxQYifD5ilcizt8QmNov1RktxLHL2HbnRkoOgk8JLsoAK5wAQPvjBD6ZvfetbARSx0RJspNu+fmu66qqr0m/+5m/Gy/KNN95YhzESrolTKyhmeSUjZ2Epb4Ik289QOBwDHBQ3mpARJgNOZtHqynKkEeA6yqdttENQgLYLqulg4hTgYNAuwldhMpVh/5SNAw7gQHnhXI2PB1uKsnQKDMON3HAVUw4HifsNO8aZcIMRyqNdyBInF0AaYJT+w4opQUtArRIE5RodF5mwtMvdfAWQ7JfAijlN+a38ZQRSPo4ZYCBgCm3AiaOd5lQr5Wf9OkhZV2Ag5d13BUVlWFGPbClBOR1WQRlkKqgjy6d02gQivF6Wk+CcrCbAF8ENxgOHDfDSHHPeh1z5H3AhQKYq5F0AHVAUMDSAkXYnmD0Ae7TJcFwBGK7RUec848zOwwHswcquGFQBto0MB/to57E7Y95wH7L2fsEq2mR+QlmI3E9/uIa6TTfARiawww3FFPhHDtwL6Mv1gge00d2N0c9Dh8ZTq5or5q4kzJT2Ge5OWYIkgnKGKdt/dEUwpxwnAARSawB0cY0gFO0J5jU2hkWaSn/WFwtymg/kuL6IkwF19aEEbLxGlirnBOcEl7jPNtJX9JBrADe8tpwj5QKDDEOBBXVdMEaAlOOG99oGfssk5X+BM9pMvbJLLbsE6ixfwNy5w72CaVyjfREQFuxBnsja8bNs7YDhv/z2XAAlfX0he2SDzLAR2BnmjszVsL8rq+kxxx6XZqam64UHx8j2YVvROXSBdlGOjGbC3rft3BF2h+thzXE/ukIqgFtvvTVdcMEFAbLRZ8pwAYu+LhDC3NsboCgf+49c+bhIQJ8EqwT2BHwCWKx0Q9spKKb99fkl2FguEriwpD45J5ynlM8YyFhGtgK18SzraYW9lRHKs4F6kT1yQh6MPx/6j50DJAxgtNq522d26GwBimJ/yNd66ODBdLDKaeyzRzlgu9l9XtvtvNLG8LubwU89ApA+Z11ooN+xIVBXblXTTLjgKCvUhRsXj+L44anoL7bXnNboEHaY8s1rS/oL8jL7bOQc9x+ePBzvRbBWKd/FnQfufyDdcOMNAURefPHFUTbPaz58cz/6jby1z6X9QXbIzbQqPEPUDe5z7JCZ4D11+FxizLhG9jVtZXFOe01Z2mdtOm3TXtIW35My83QhffCD/38sIJBTlLJuuOGG2BDz0MR4uuApT4mcouiJOg0oKruffvZXzzV1bB0sz+9NvoPRNsFe3z9csAUUnZtfDKao4fOAooTPdzp9jyqnaAOKbmg3qOl8I4FGAl0s+kYgjQQaCTQS2HASOBoo+nDh82y0BBgIM7LVbgdTlNxh4ex12hVYtZpgis7NzQZTtK83bz7Cyy5AaX5ZX98ghHt1qAXAfCnHAfirv/qrYIXilL30pS+N8MYvXXtduvrqq9PLXvaycDYIr8ehpR4AUVmaOE06WNQvWDMylje8EZDgOplWtME8gGV7ynYSPk9OUR012XplWK+sP8FHvglrxoNkow5DWSkDh45vN+KhDzoMtpk+4aC68U4J3si0kL2GE2QouoCB/W+1AGry5jl8lAEOEW00VNJv2imAwbWCU+vlrTM4ddZoO7LA8Ua2ONqMpQ4O4eWADoYxUn4304q2CQj47TH0aHAwbzKCXGTGUT59F/TD6cSpRb44Wji2OIzkQ6M+rsPh45xgHmPPccBNPm7Y4cYVlMn9braEoyiwK/hU6o8yVRfpC+HT1Atzh7ooiw//C5QGa2d1LfJ6MoaRT3B2LraIEHCh71y/beu2CLdnV3lByh07MxuPtjIWbkRShhOXbCxBF/sAEEQ9shINiSZ0c+uWLTG2An3ODeWPniL3AHkrppH593bvfigtV8xxxk89Z9zcKRoQxkWAEvQWNDwCkKlCLj1HW9hhmfY/6UlPCjkzr1hgYAzJ5xubxEW6j7xG7vyR1Wd/1HFDbemPuVy5RvYl/3O8BHBd4KEMnXt1gN3fy/klEGDZ3uuCBeUrSwEwr/HhVYJoXFPOH/sn0AoogXzQD8FZ57XAFLk20U/uRQews2U6B0EKgS4Zrs532yXD2/ZwPfpegqmColxjCgp3ymbcBL/CvgHKp540N5NTCKDPzF3zynK/6UjQQ/pnOgf6QS7VyekcWs15og9I4QEr1JzApGAgJy36SJ0yrkOXxsYiLy3zEjm7ACMgRXu0zY69clefBEXLxRf67sKPLFrHXSYz8x258dvxKsfZOcOY0Q6fAYLmAeAvr4T9oSxzVVImzxzkwSZVgoX0yTYZih5pOpYWazZ1APH9/TUw39fbl+bn5tLiwkIsjtp32uAzh/Qn/QN99Rzofs4aLq0el2X43ESW3OezoVw0oy7GkrYKqKMX2CtlSN9kUFJfuWihTfC5QruVJee0ZQLugrG0x3qRrYt9AKRf+tKXYi4RVo9945kB0MlzkQ/Xy0R1gcBns+8z5QIF7aXPAv/W63NK24oMsNV8uPb222+PeVyC8uolbXDhl/nns0ld4r4TTzgp7dp1e/rEJz6R3v72twcIDOAKU/S223elp1x4YfqNN70pRz5Ui6K8KwoiM3691eKwcv5Rz3naSr/V0zL1QV5gaUX4/ODQSFpaSWnfwUOx+zyg6Noaee8j0208Q2NuFbbe3ecve/e7GpKUhrr5biTQSGBDSqAxghty2JtONxJoJKAEHg0oykZL5BTtWV1ObrQkKAqwx4sujD3C5MJ5ixxSOdSTnKKEzwOYlqAou4ZnFkTeZKQE0WQ+cR6nwDCwv/7rv47dgXFQX/nKV0YI2lWf+3zkgHv2s58dDrEOgbnacEZ4+eaj0y4TMxidAWr2HhFCJltBNhUOQckw0cmgf4TPRy7V6sVfBqFgHM4FL/Wlc0yeyJnZvCECjjX14bDxwangXtrIvW6Q4HhZLv3inKwrGXI6lTKllKsMQNlIGaAjVC+Pk0433/zW6SpZnYbfU4Yy6waxBZeUt8AajhvjhlMoe5Rxpr84hvTHcRdQ0gnqBpVkdmZ2WQbYAUwYZ+SIznCvbBfG0VxyAjDKxZ2mudZdjXGQGRvukYEruEBb3NynBLnst86zoLQ5HEtQg3PBNFtYSOOHDkU79+3dlw6NHwpdIBctOUUBdPbvy2Apfdq6bWv0z7GmTh1iWTPcg3x03CkPZ5VxIr8c15m3lXvN6Uh/aTttUUYBYk7PBHOV+tE3N9+iPEAPQpeRmwAF/RQUA2zgQx04/rGxWZUDNRhLh8YjfF5QQ12mXoFFABqBGa4TUBH4ECzRqS6/+R+9+NrXvhYb6nAPslQPI/SXTT+qtB7hMFdpGErw0DnlwofgFzJhTgjWyuyTcZoXf5aOSN9R1hE2oQI51YmwmZ1ODRx4fcmgcj64gFCCotpS7rP+si+cLz9s8uQCBXMRZrOh4mxGhB7xm4+MSwAR/mcsDTFmjPkwxgL7gtwPBwpTryCT9obfAoTUDUuUc5RlGDvATth0mNA9rWAich7bwjNARiztYz7w22+Yo4wPbOReWGqrmT1KPTCKCW2mf9hfniWwRen/T/zET6SzzjqrZuvT7/0HDqThkZHYaMl+IAOfPbRJkOlH2QrHh/6qx4J7JSjqMa/jPvqPLgNc8tv5q/0W6IKBz3WCSvzPX7RtZTXkBWipjKkLtrYbCTmW2vNS12LvmmpBgfYgA0B227e6spr2PPRQ2Lj9e/fF+DhHsIv8nXrqKamvv7cO8xf0oz/Me/N6qs/2U/vKGPO/zyHnv/KLVA/jE8FW1K4zv2SOy2jH3jDeAvXIz5QcLmYhI/op+1m75LPWZ7PjUQLd1se8YQMmbLHPWRbO0E8WeilT+0tbXOijfQKkAtsulKjvXMP12DwXsQQ2w15XrFUXFgD82WxMmQrsl+WhJ8w3x522ml6g3eqkw4en0t/8zd+kN7/5zfUGlx/72MfSfQ/cHxst/V+/9mvBxNdua++MlsH+lAtSjrPgKPe5cEJbZMvSH0Fuw+fdfR5QFKbo7NxiImPDI4Gi4KW0qWGKHvFYaH40EmgksAEl0ICiG3DQmy43EmgksC6BRwOKtnpggS4FKDo6Mphe9DM/nQBF24TJF6AowGc4BOyrUL0I97YBWpbwtsopAAAgAElEQVQiTBhQdB0czC/DS0vLR+QC9IW/dARxQnCO/uEf/iHYorxQv+pVr0pPf/rT0zVXfyEBlsIEA+yhfBgXsv/ccAOnwxB4NzQK8K2V8xXqFMq8EzTTiZOdJTAis277tq2xkRT3CS7w8q7jIZNQUMN2yewjBDMYg+QX7HSOCHMU4KBOnQgZkYZ5cm/pUOsUCm7h0Mhq4x4dSMoGFB0cHKoZTjJJSxAIp1EHW7BSoId2yQDRQdPBKZlQEaq8slIzWQRTYBDC3GK8cHy6QVFkLFtNfbBtOk0DAzDEZmOzB/SEstAVgSWdTAAVnF4ZNebFQ17Wwf2yKwXlDPvjOp1Gc5wxZpGbsgonltWlHqg7tr0EquqQ8t7eGFtkUoawyj41jBWZ65QD0riDt6GN6i2OIv2R1QuoiDy4F9ArQpI7uU6c1RJEikWC+fnaCY5NhlZzqDQhwlwL6CV4CVOUPrrowPWC4OosYBNtB5wB/DbNBNcuLi6ldsXSFvBx3pVsMkFw69JpL5nPWrRuphHjDTMLoIfdquk/7YgNtABBAeZWYayvLww4fpRV9keGU7loQN+cf+Vx54XjYrtsp3PHjWq4TsZfea96LLNU0Ev5lCCBc18Z5kWnDDL6p/2t7WuRh5c5wpxENthNwEFDywWxXBBCV9FBbC7nTBmhvlqvALJtKeVMnyiPcgQQsQf8CeIxr2GSy2jjWheO2j2ttPuHD8aCG7rJAsdP/dRP1cxz6nLe0B/aDHMYGRDqyzF2yaYuNr2hPYTQkxuR/2Pn83Y7NuyCLcc9sKxlyz3mhBPSIuPfaddMdcbAPMrW381gLBfIBNDKMSvHUVvLMe4TaCv1RQBRxnG3LqtzjrkgOfIjp3GLDMZVSLoLkdpE7bqgru0MPVhZTu2+3ipSJC9YwMLjHsaQfJoslM6wMdXsXM00dlPAnNv4cITPKzNly9w2XYFtKxcdyuewzxpttCxZZMUYlptF8T/h8Sz0aOuoh/LKRTHupS07d+yM8UUeMGvZ1Mhnorl/zb8Zm6cRCUPagIGB2PjJ+SAz9bhjjwtmMQsO2CT0+Rvf+Ea65ZZb0jk/eU46/0nnxzOFjcGwnVwn6Er/mGfMeRcrZSU7puoO9XMd46Dd8vlhuhHyeKPrHNc++P5FOdThwgbXIC/D/AMsHZ9MX//6rRE+/yd/8ifx7GW+Ej7/3e9/r2aKzpNTvno/inQlFUAbz/zqueZ7Q7cd91rngQtt6LI2h2gXdp9vtXvT7PxS7D5/zbXXp7l5FqQeGRRtNlpqvKFGAo0EGglkCTSgaKMJjQQaCWxoCRwNFIXLBCia1lZIEFqDotu3bkmdTjt2n4dxRSi94fOAojBB40W4h3xSy2Fsc67RzNh0o6W5ufUNUmTA6Yg5MPzG6SVf1V/8xV/E/ZdeemlszHP/d+6LDZie9axnRTgajow543hpxjkoGSeG+gqw9FWbZMiE0LnQcSUUX4BT9qYOSTBJ+2GyTofDlJmL+UOuMRx5WXs48sgD0Io6aGcAhVU4L2XhVAm0CWzJGtFp4R7+KFeQV/YXfSiZNNRHebJmBCYEXwifJ6doyewTBNIJlvUjuKDTRbky/47GVIN1ZF67EmAlfA/Ag3LcYIL6wrGsgEZBA8EgHDMcTXeAfvzjz0x9fXmXeBkyOnRuSkHd5s2T8SjrUaePe2Ru8b/jwHlZmLQLWekEc40OueAp/dPBRy4CZup9qdvhjFbhryUryZ2FcRrNEyfISH30VXYm+evIfSdYLCPJfskypR2GHTLGsl111gXXgz06eTg24GEhAQDR3ZplK9mWSE9Q5b8T0I6cfFNT4UBTJsAT9VKOG6DYJvQPYJTyaJMMS8oytFWgQUBaRhpjYUivY1cC8R7jGsCFO++8MwAtWKJ8mJv7AL0A5paX6jlQAq2MVYAhXUxq55l2gPlVAmDlIkW5wKDjXwIA5KTMOZnzJjQuhKhPAUxX6T66AV+ud8GhXJQo5eBijDZAuUR9Yb8yQ44xoizqE/jSlqnHfKN7gPLIFMAJuwzrEtCbMYNpCguOa7FPAlTaFcdVmVKWeQqZkwI45TigAwAuphSRJRj5qhdzGhbabgSAjGcX0wzBFqxDFi5myOSnX8jB5wX3AgChL+gQEQrYFxbjaA/6tH3Hjki/wFwRpENmAoolIK49dXz53W0fSnCve3FJOygo6v3aDecP9WvfXWSrWXnVBkj1XOtppYX5+cTCpYAj5yiT/pdgmouCLiCGPUtraWIKW9FXh9DznFdnsSObAKOx1wCRCwt1vkxlwzvEyupyrSfooaCju7Fr+zknAFyCuNromgFb9ZNrsFFuSmS7TJdAn4xEcaFFdqbgsM872eAyWdU36qZe6nLucI1zk3LRIfriggLt0YZwD7aRdxhSycBWZj6ga+eee24aHMgb0cFmV7doN+NFvUYO+N4Tc6G3LxaxuI455SKLi3bMJfrDu405UwVG1R9tchnBoV7IWJ06PJ3+7u+uCAD3/e9/f/STjQcvu+yytHf/vsgp+v++8Y1pbj6nkeA89pZynLMyRV0k0uZo68pFgO75on4ODAwGKMou8zNziwGKXvulr6T5BaKRHjl8vgFFlXjz3UigkcBGl0ADim50DWj630hgg0vgaKBoD6Bnay31pNUARUeGB4IpumPb1silubiUN5sI1mjljBg+H05MgjmyHOfycfMg5pA/QRFBI8EVX4plN/JCDaPi3e9+d9z3K7/yK+m8885Lt97y9fSXf/mXET4PE0wGHtfgcFiugIvsQwGtVieHyZmfTYagwAAv4jI1dBwNm6MOcoqSKoDyDdumPJwVgBeBhId2PxS75Q4NDtU7PoejtbYWgB31AULBzOKPtusEdtcfLJRNm+pNGZSpQJigTMkmKgFTHVuGq9PJ7FHaQt91NHTCDc8W3CidboG2kgkpqKyDLzBh2KGbQwGq4JThBApuCZQILtNv26YTLCgq8Hb88celHTsyW02WkSAe42HIpECKzq6Oncf5Vi4l6AeYXbIYdZIFLWSWCgwL+urImyrAPpWypg2EmzL+sPRoG20HWKKfMN8iv13qCScXx5p7alBoZSWc/nrTryq0P8+rvFO8DijtZQwFZQQEnC+CoowT91AuzjNjYw6+csEg9L2/P01N552aZTCpe+qPY8J5NwahbSGnDhvxzAe7TLkJnhkeLMhfAgECDrTBeVoCh+X/3g9bFLmRH5KymJu0nfm37AJOBZI4Vs53WUolsMg1ypP2CMxQR/dxHX7l5++AOVqZWaf8S4YeZdHHRwJFtY/doKr3/Cj5lI88QqiVv3NfUK3Ue9snewydUE8Ey2kD+ipzWB0TlBNwUidpB0xTyqJcARiZ2Oqq8ucaF3nCJs4vRE5M5CcQVcrfxSJ0kPZrt2VU2o5hNg2q0mW4GIYMzO2IDcFe3XzzzQE4PvOZzwwg+KE9e9Lg0FCdOqWUOe2gXTL5fJ5pN7QXjrc2tBs4L4Hwf6I/VY5aAVfk7bPA+S74xG/GxQWwkM0qC549aXF+IcaNtmBjtF0y8QTWBeK0YTw7W6QOqBZ/KGN6aqrOscxGRICuc+TvJAdyFeYfal+xXmdnZ9LcfA6B1/5q9/kNqGd7XJjzOt8V+C7TAjgX6DM2x0Us9VNd4Lcpd+gbusXHMHr0RAazdsS5q71Dt5xjLli6oOGiis9vFzJ5dnMfLFEWFohyueObd6T77r8v3gFYLOSei3/64nT2E86uWaHl+4fPQ8fCRV7BZu0R7yG+B9Av2kCfuY/njn3k/hJwFyRFJubWDvnN5LFiISCt9aQrrvhksEPf+c53xnyBif2hD30osYHleeefn176spfFew/1Av6SLkggOXSw0uFuUFQb5UIkvxk328lx30WGhoYDFF1ZTWl6diEdmjycvnjdl4Mp2tPDwn2TU3SDuzlN9xsJNBJ4FBJoQNFHIaTmkkYCjQR+fCVwNFA0sTtsG999La0tL6bhof70wov/TYCiMPQERWGK+oLr7vPBvgg22MIRu89nZybnrZSwrzNXAnlIXaeRF3bCvXj55kX/da97XYQ67rr1tshpRdgkYCLOCg6rO2uzOQ4v8byw6wzj5FIGL+WDwzl3nI64YJkjTpk6sLJzbCPfOSVAT51XEBYIDo05P91BucxFJsAQ+fiKTWxoo06rzn+E+VZgs23SgdCB12ksHQbZazrKOoqG1XF+eZnQ5xy+LxPIsnSqAelkT+mYyDwp2TUlU83rHFPOUb875FLmVVddFRt6nH322UfkZJShwr0lO9UyBQ/8Jp/o8PBQzYYpAVZ0h7EVENdZLcuib7IPdXwFYwL0Zofc/v46vQL38pv2lSzeUjbKHj1A1wQ6vKYEAGFROeYcJ3wZPadeNrQpQTHHRuCSa3BwZZOq51wnU5Njlu848htZ0C4cdEEVrtWBFySn/YIUJTAeOgiwgf4XOREFKATWqBOwRJBJZmMGQXrT0sJSsMgFHAWynHOCJyW4p45oG5wXJYDkMXUP8AGmObkhsRvo4NZt22IHccLnBRfo4/qiQd6QDTk7twR9nS8C+Tr66odlCBByvJy3yg9QdLkARUuwwz6XeqkOOIYCmRxXVoIbpZ6XNqxuC/+ssliVczoL5PFt/9Qd+6HddO5rCwVsXFSybusS0CgBV9nwZZ7Zks2sXRJsKoHF8n+BE9NQoHMCyswD/hfcsl8CvvSfEN5YoKoWFZCFKQRoIylQWHiAEfepT30q/n/JS16STjn11LTEs6zKn23fShBcuXbbcJ8ltFUdVVbaH695pLcPFwvKOVw+Bxg3baILJS4mwLQdGx2NjaocT8uTFQggps5TFvZU5jxzf3BkOBZF3ZxpYnw8mouM5ufm0ygMSVLEVLnDu4FxFhSXlhfr+stnjYBuqfPIRoa2ALh6272gyn0A7owBz2PspHqg/XYx03mn3bOd2nJBQuekNlxZULdzxEUR9dcQetogOIj9AUxEblzHRkvYfj7kiSVdA8xRUgRho8dGx2JhjLEsnz/e7/NQBr0ykykrAxf58k7jQgHPD8aa9qu3ypPfgOSwufmfue/zIRbjBofT29/+n2IDwt///d+PvjFXYL1OzUynE048Mf3Ka14TqQqQIwD1ps2b45lGeTHnqudQOWdKfec4bXehirbK9OUc+liCooTPT0xNR/j84SlS//Q2oOgjGZDmXCOBRgKNBCoJNKBoowqNBBoJbGgJHA0UhSkKKApTdHVpIQ30d9LP/PQLEuHzgKKwxGLDEgK8qhBQd58PpkS10RK5xTi+zkbKG5BQcumQ6+zrIPJbRw0Wwp/+6Z8GEPSrv/qrwTy49+57Is/oE57whHoH2dNPP73eoEimCY4EL/Q4IjhKvGjzgt3py3mzaIvtkHHJizjXygorwTWZKaMjgF55cyLKM5wRp9AQzfheXYswMu4DBOB6jo9t2lQziugzIZv02RyjMKlwNkpnkTLcHZm28SeopFNEXwSiBE8FcGRZkM+VvKKCTDog9N86zQOJs8MmJciJPGT84TDJqhF0LQFAjhlij1zcCII+EmL3C7/wC+mCCy44gvkosCOgSjtKAMR+yl4KhnJaC7khV8Fv7ilBM8EW2qfTWoItgrrWr1OJQ1qCnCX4IGhrW2RClaxGdIZQSHPblfUH4Ea+zmoTDVMImDMR1pAAlWAO5ZVMRPpcstEEYc3dKbNUMEHQ0X4aWixI4FwQTJVlhSxL2QYYRlqLHdvr8FnBE0GdUhcEZGRvBwu6p5VWlzNTsQQ9BfgycJ83ZCsBo7L8br0r6yz1GTmQtw89ZNMlwJ5t27dH+L+hqWW96lkJpJch3doL9YHr1AftRAnSCkqW/cBwACwhRz7aRu0P9clEVse0USXIST2l7pWgWjfAwO9aniw6tdoBCgpq/pMxrhiT6JOAhMAIusbxMq1CCbjLFC3BVmWszeIamcP0TTCf891McduuLnPNxORknUaEuYq+0h5DpjP4nnOXmmdXWcEQ7ev0Rv+1Taa+4DnBMfqo7aJ8UgNce+210bbzn/SkRF7RUn/UP0EfQ5bVk3JsOOYigba5BmurgfO45XaD24K5yrVcTFB/tAHKVnYxYCg5RWGKmuoAsI42u8kVbELb7KJJDT72pLRn/75IAQN4R+QGC6P0izrYkAcmL8AXESOCYS4QMibf/OY3UruTAWlBacBD6nT8uxcmTP1Bn6kHGdnmeAbPzUdKDFLabN+xvV684jcAHX11AyfZk5Sl7fO5wW/fH5Q/9fiM99nEb8c5wNH5vLEjbErHh75RLwCjG3lxDv3y2cO7RrwTjOVN9m666aZ0zz33RGoKFnq5j+PoCOPCM0XQE313AUPdK0FN6qddwyPDodc8k3g2U6aMaRdT7CPl0Sb+uAdgNub3an53GR4aSZ/4xN/FAtNb3/rWmGfk5v3ABz6Q9h3YH3rx+3/wB6mnWjQOQLfKdVq/S1Vg7I96ZjjfBfbRA9vCuHAP/RYUhRG6uLyWJqdnYqOlQ+OHjwqKNhstbWj3p+l8I4FGAoUEGlC0UYdGAo0ENrQEjgaKklMUUJScossLc6m/r51++gXPC1C0v683jYzBuMymlA2V+C+/XGegkJyiOFjLS3kH7cx8y8wdwuoB5gBF+JQOny/JvBALpADK/fEf/3EwDn7xF38xO5TLK+kjH/5wOv/88wMk9XqcHpwL7sUZAUjFieGlmnZF/q92K5xoGG8yu8zNhUPBNeZujD5UAK2hc9yzspwd6vi/Akbom2HDHJPZgVzKnZm5Z3ZuLuoQlKAOrsdhkeWpggoylGHDnOvr7a2BMp1qGXvIsQw5FXDJ47VcgzG0JRynaldj2oDckCGyAKgTFMVJA6zNIAbpA7IjLJtGcExHnfaW4Y2M37ve9a70pje9qQ7tK9ma9ltZCFAJnK2DLHmTn9HRvFEGx2V1lmC6TnOA9BWILDhNPjKZRyUYJaBWbgAloCgrJ4PNmVVn25SBdXI/YP63vvWtAOQ57+7UMroAZXBy+Y1cAV+sQ73gPgFVw5F15M2VR3u4lz7q6MoIEtwTJKJdjK/pCzhuKCjHBaucl9TdvSgAmLeITCt2ZXmt8zczeYaib/W8q0J5gyGaWjVTsQSpBYFl0QlkCaZ1g0PKR0CAtjiG6AT6gEzYFITw5xjXiqEZxqoCC0vwSnDbcXKeU5YASskKK1mQysKNkAQLBVOjne1W2B7CjwWptSHUzbgKDAmcUG7JdixBUtte9oX6KBu5lXoac7bKK9pureuveuccc3dugSn6i57QLmws7VL2AundiwPaL6+TAcn1AkvaT+azwL9gSClv+x9ltbJOApmzKMKYom+GJwusluxkAcGwLX19aWFuPvVWYeMA5dwDI47nBN+AWMxJ7B/tJW81rL4rr7wyPfDd76ZLL31VANuMFX/a0XL+duvUOjCa0tIi+Wzz3KBPP2qcuuW2Piey7SnnBv9rM+wrx3jGAKLVuYgPH06wOlmsXJjPGxkGyDwxEc8eZMn1/GnH1R/BURYUZubnIgUFz9/zzzuvBigpa2ZqOtpHSH3k0axCtDnnuwAb5cnspW18BEXRM+cR+saY0ScjDijbhQhlVL7MuTBGe40SMVcqv31GMtb8zzFshGNNO0ztEO8LVS5wQFcWgzmGnIwGMScu9/BBD2Pxp2K3cu29995bP48FLXkuoFO0gd3guYdUQNR/9dVXh965OMI7DhEEjJeLGzLxfY6V7x7USfl80AvTI3CM57ARNQL0tJV5Z8QLvynfj7LCpiOvqz5/dTD+3/72t0c7SXF0+eWXp9n5uVh0+o03vSk2lhKYx9a5yBzPz2ox+uFA0fyOMR+ypv3oI3bYjdeQ1eDQcJpfYHGrlZbXetLUzFz6/FXXpP0HxlNPqxN5RVl8X18MIiFNfj40OUXLGdP830igkcBGlkADim7k0W/63kigkUB69atfuxYORbUJEi+tvEMGEAVQubwUoOjiwlwaGexPgwO96alPeXLauX0br5lp586847u7zUfu0DYoan4JLxkfbKogUBFhbOGw5xdUHWpBJV5gZUwaAk2Y1h/90R/FCzbh84Rek+sNpiiOK86Szh3l8NLvpga+iMty4iUb1gWg5FyV+J+Xf9rljt04xJQpA5HjgByCmDCN+Oj48LKuoyb4gWNUbvLD/bRNJy+AosHBGszTwRXs4FuwSHUV5AAMDaZLld/QawVndLocC9ks68AS45PBtgzw5VBhwUH64k63lIGzZV9ltbF7PcAo/RUUEHDkWsZKkM18gwJAeYyz01j2V1acDr6AgaCcgEN2UmcDVMchlAEriFWCnbKbBNNClj25zwK7ssRCNyu2E7IS0BKUtu+A+gsLbBqRgWzB7xJgJ+QWsAXQRqBUnaQ/OK0CbMqBb2SG7nE/1wHquymVoLtMHndPRs8om/oNmcWJPOuss8KxlL3MPBIEABSlPOqiXzCIBO8ZR9osCCuwKjDFRknTM7NpbCyDuIKqnNfJdkxKIMzxc3wJ35ZRJfgneK0tWQeSjswrh/4LVlOv9ylrbADyR1cEZ10MwNYhu1Kf7KMAlUxafnvfOtM6h3V2g+UlMGt/nLO0sQRPkT2gsgCOQKjgjSzgbgYmdQi20Z4SpBU0Y+5yn8C47HP1G/sByAGY44Zb6IHpGQBgBAoF02XcIxeBDsfINpTzl/oFlEw3IZDswgV9sU7Kpw30gbbR5rL9Pk+4x/nKdRwX1PK5wW/0owSDXWChPvoc9q1g2/vc0V7wPOHaGKfKFlAvcvnUpz+dSIv4okteFM8f6/I5wJx3MzyfB+pK2PRlFnEG0swMYb45L682WhCPerUR5v3MC4t5EQr7WYKVgtmUw73oP30RWPb/fH9ARSE72qlstaX0G9lyzmeLoBnlB0tzLTM8aZPPNlnFAcYenkqLCwv1u4AAX9b3dpSB3Jy7fGu3TauQF1Dz5oI+Y5zfZc5L+0D9tBM9wiYC/PkM4ZlvXzi+d08GB7V9ZbRBCWg69pQ3OTGZ+9yf7bd2gfGTuWrUCG2ifyze7jx2Z4wb7XORlnJoJx+ZvC4g0gejBsjluWfvnriOHKRnnHFG2Ho+2GzbqqxoE32hPS44aHcEUWk7oDT3ULcAs883rndhwn7RVkBZrnnwwd2x6/zzn/eC9IY3vCEWEFg4vey9l6XdDz2Unv6MZ6Q3/Pt/d2RO7qx0+f2yB/7wI7vhyIu6qJ92M+/QNcYMXSD9SbvTmzp95LeeTQtLq2nf/oPplttuXwdF4022J6J1ojYiD1hJoSlM4JTSe9/zZw0e0PhDjQQaCWxoCTRGcEMPf9P5RgKNBB4NKAo7FFB0oJfNUXoCFD3phMekQVge/dUmSxUIisOhUyMAVW7wUIJ8sOyCPVIxTble4EnwgBdhWUm8EP/hH/5h/H7961+fLrzwwvS1r30tfeQjHwnHDdCIHVv5lmEFaKqDIgNCNtIwm0rAzuntxP2CTbz48+Jtji+dd3dJp50CQ5zjBd8QUn67ezjXcBwnCKdM4Mx6+MYx04kWzOA+ZYdDE/hdBVzq1Af40+6Ew6lTjwMhICmbCyBXWdoP+pd3cu4EqIeHINPGev2tU0UZ3eGsKyurCVB0//4DNYChA4ozJxgFs5QxkcUpAJoduOVwjmX0CuYFk21trQ4Np+2MYzilk5M1c8Y8trTT8gUgBGfsi3Kl3gx6rKVv/+PdAYwBauBoybKUaSmwTPmyrSg/76a+M+3e/WCamZkOMB72imGcyAHHd9euXZEfDgfWnGywgvgYughwzrXUDQiBk8sHnVTPaCPXCF6qD4YL0ycAUHPoKQtBL85RDwwkATjqE/Bx13r6yHHqQ0aMY8nOLBltMIR62em4f6CeY4Zfy44Kx7XavMm5ok5lUHuuBjJLtpDAuWAd48FHhivnKQ/doo8lq0xwwXmFs16Cc9SPbB1r5wpzXtBFnREMFTgVVBLQllHHOCAzZKyNo72ANtowZZL98pwSQPBYGyVTUEacc6hkYVK+ui0YaLtkDvJNe+ibTPGyHYLQst6ZV+gQ8wAdpl7OoXMcF8jnmCAKbeV/2kp9ghdcw0dAWBCPMlwoUT+1Z7a7BMUFObU7gjXmQFSeAodu1CToo/0QbKSPfFw44zo3krMd6p3yZT5wvwAsZWir7rrrznTFFX+XTjnl5PTkJz85WNfIjTKxu/RF2y+oLDOWOUE+523bsBlZhowr9woy0n6jJASUyzk7OJiZxOBMzlFBXZ9Rjhf9LheJ8rM2px4hL7P9dRGEttB35wTHu4E3ytZOUr8LaM4V52i5MODiiAAn/XXu2gafedoGFwC6F2W4TpAR/ee34yQ4TB+Y6z77zBFu2DysTxd0ZEc6t40U0VaUoL/grrvKu9jqQpJ6ZDoTrvcdg/+ZV7QJ26StpX766Fi5szwyUjbc42aMPse0jcopg53Z7nKf4fCC3cjEBYH+/rxxn+AjMuS3c8PnMW0q85DSP54pH//4X8eGgK985Suj7d/85jfTBz/4wQAbTz/jjPTGN/1G/f5C+yokPo7F6vvaeq7lOF98fAdwQYl+8uxnfJzDsJV7Wu3UNzAYDNHZucX04J69adftd0RO0bWedjBIAwFlIQA8lO+qngYUPULkzY9GAo0ENrAEGlB0Aw9+0/VGAo0E0lGZomsry5FHFFC0t8Wr5Up6+lOfkk4/7bFp09hoWlnGocqr7YJRMoF0zMy59U+Bt5TmAUUII62YTzI6KU8gDAcGhgdOwNve9rZ4GX/Na16Tnvvc56avfvWrsWkPL/9c567yshrZWEUHRYBDNgWwBC/V5NkyZFm2D/UDTumUyrSRQabTL3hQOk5lXjzKlTGrUyoTRDaUoELpnAiYyHos2U41yLeWIiecoWAy78zZxjfgnc6pG0HQVncyZxOsTJvIzonOl/UDislukp0kgEHYJ3+CSsqZNguE49ghAxwZHC0ALFmyjMPQ0GCEoDNu3UYeZs8AACAASURBVKAfugC4YH2MDUC14Y04bD/4/vej3YZjqjelk1eCcIyjDixt33/gYN7IotoEQ1BYh8yyZeOZD1awAFB5aiqzqdBRxh55yFo2BBWZGPLorr+AojjFJYCojuoc0w6dcVmQOokCIciHOqkLp9E2cxwWIHIiXJI+UKcsOeQgm1Dn1wUDAVnKE6xUJ3TaAUS3bs27QxuWa2irYJ0LAMgF2Qpeq8+CGSUzVH2jXNpHG5hn3A9wDXDHBxCB+WkbkT/yQqb0Q5YWv2V8Ilfqkr0sI5P2yK7i2/ET5IiNRYaGQs7oH/WgN+gneSbRTWRNG1zcoG1cjx2hrdRh7kb1TCY19zN+MhLNLSgLTXujXghAai+Rr4CawDVlIG+AY75hCMteFHBEnlxPnyjzBHJkVhu/IENyB8sYFKRDJpF2pGJrCuSqx7LquI9rkBPyE5yx7/xGzvbZVAOCYcxJdU5QuLRtyMacv+Zh9DlA+zhPP7F13McccEFDsFq55kWSnFea9suONsczbaRs9Jxv6kOehw4dTAcP5jl8zjnnhA5wLf2iLPWe/wWl1kGnudTbS07nzHLluOw/flOOTFnnJfUwF/i9eXNeTMF+Oq/oj+CloKWgo4xPN0uiLBalYNvzUZec+9gpdFdgVRkI6KNfgoM+45y7PktMsSAY6tygf5SLPJU9ctWmCcK6WCRgbPi2oevI1zq5X1tOmZTtHBCUdjd2mftT1fOI8gXqka12ggUsyqAO+s81vitQhosg6LL5NwVAuc+N8HzmmSKA+/ifermGtjP2jI2LB4LxjA36Jqjqc5hxxd4wRrQZmTgPuIY5PdA/kMYnxuv5Tf+9n7GZnJyof5dMV9pB+YbbC0DTFtquLfwf/+NTkU+Wjcfuv//+dP311wdb9Jxzzw226L/7f/59vcAbCycw69s5QgOmNOzNcmFEYLR8/rqIp92hnbQr+sHi2Mpq6idiZXE5Tc/Mp/u/9/10+ze+lRaXVtPC0koDijaOTiOBRgKNBB6FBBpQ9FEIqbmkkUAjgR9fCRyNKcru8zBFF+ZnAxRtt9bSM552YTrjcacdAYoKyOlc8XIrCCIbTTBvnRG5luZgQVQh3FzvC7JOkUwsHbV3vOMd8dJNTtGLL744Xo5hg+JYAJiVDAdengW7BCRpZ82mZPOfgYHY1RUnzZA8gUGdddk3Om8lSChDim8+AsHUJxCoE6kDrvNdOnPKS6dcJhfOiey7EpSK/6udo2Hb0jbvxYERZMbxEqQWjOVenQ/C53VASsfYPsvy4ZxATHamrbNycComkSF6Xms9jAvglOHOAp2CijLIKFtmGP0QUDV8j/7grPE7nNUKxGCsZa6xoQSbn9jv0tFW91ZXViOn5JatGTQUkDAsmHs5JuNGBpUhovSHvrDzvU50CYYhP/OECrA47gK45Rjj3MsOpF/KB/0WxBUcFXyW6chv2qBsuJc61C+BJ+ejaQyoT+aU4yR4wP3qkABHqeOO74EDB0PvBaEE/eg/ZdgPyigXJwTGBIE8XwKilAvDmPFGlsiB+QyQR/mAEIAWAqCApchEJrEggUCErCkBHHRV4EGQEMBJMACAS+YtZTH21OW4GhYu25Cxov2MJeWZOkMma8lQ1V4KGtI3QAwBLdoqs3zdXmaWk3ZSYFkgEFlqRxxr+ogMqRv7aDi0QBcgOXXKCoT1RXkCLdpNwWtlIKCDDJxnpa1w8YH6BHRokwtSgpucoyyOIz/KpxzHiDF1nmi/+JYl51xh3Plf8JXyBbIcF5l4AuKWQ1mCVtpAbQbjSPuUj4s91IWMjj/+uBhvcj9SH88k7kEvBWS77TKyQcdgigKIkoZCUJSyXCAQ9HJBzrmE/nFsyxZDwXOuTcYC/ZAhKCBI2wXq6B9jYj0cL0FRFwzoi7kx0RXtvfrAecp3wcFnvM86n/WmQlA3ymdh+czz+UVdPqNpq33hGPIowW76K/vchSJ1wAUOgdzy+UVbZLj+8Ac/iEVBdAJbyDhQjzLSHvpsp//qKPOeBQfa4byXtck19IU5R5nOH+c3YKapTgylp16OYQcYYxdJuZbyXGw1zzd2jrF1UUjA04UT6mQhgN95YQbG6brbm597ea4hX9+9fNsVsLVPjoeyZmxmZubSf/gPv55e8IIXxMZQbELG5znPfW669zvfSS//xVfU6ULQLd632IBKUHR5KW+kWS6sKGvBUG0B8hD8RebBUmexdW4+QNHV1ErzC8vpnvvuT7d8fVf8v7zK6D48U9R80u+77L80eMCPr5vT9KyRQCOBRyGBxgg+CiE1lzQSaCTw4yuBo4Gi7D5PyPz83Ezq77QCIH3m05+aHnvKyWl4aDB2pYcp+nCgaAlElGAjL7QwXAj/hinqi7DgDC/0vACbw5OXYF6OAUVhJACK/tzP/Vw4ETgnACW8vOMU0RaZfSWgyf+CmAG+kK+TUPiezK4xxM4XdL7N12V4oM4P7dVZlMWkM1I6F5YlwCRoqkYJbMi4sY22G2cdp17GKvdRfjiUK6vBtBUU5biAmwAW9wsYUkfJQMzOxnr+V34LqOmYCsKUTCedWa7fvn1bjAFOpMAmfeYc44cDR5mC3Pwvm1e20+zsTM3ko39ZN/Lu8Tp8yklghHOhExWwZb5Ew5Bl/uhsWz8ykhVJ+P/MbN49m+up135yfcmUEdDJ4aqZVZTHP8uUY92gKLpTg7etvOGY4KrgL/2UoeOYIwPZrTLynBc6kAJRJVNK0L50MMv66F8JDgDaGcpfsrW4RidZpmI4tFVYdFkOTGPaIhjunKBe/ncTkpINLehl39UxwfkSIHW+lvpTgj/lPHcxQCBDpqYsO9l39o2x1LkWRBQMF5AwDylllGH5zimZ4qUOOY8E8gX5HVP7i5wp0zBZgSr6LIAuGKJtQm9KVqNgi2xt7J9joJ4KcAtcUYbgloCHum+ovXaCcr1fJiHlCE4wvsrCcRUQo38C4wJRHKMO+qjOCE5yzAUg7Yft4j7Ld77RD0FZyuAjm04WtECxLE3LdY65GGZ/1TfttXJnzGSc+ryhfhYFYAuzwQwAFWxRQSgXNJyz2gjtRJ6L2Vaqu44n1xriTB99xghMcZ4N5nJag5y7u1zY4zz38YcNERSlLYwdv7MdXN+syGeQ9oP76LcMXueIc0MAmvbTbsdFW829LuT4XKNOzgtEG3Ivo9b55iJROT6OUfk25gKddpt6yvQK2iwBZfTCtkTqgEXYzHkxk+M+P9VXFw/UZUFn6uNa5O8ClIsV/rYeGdLlApepLdRZAT9+c73sXuTKtbTHKBY3YeQcu71zLzaE80TO3HHHHbEgc/rpp4denHrqqXVudEHpudm5tFBFiZRydU6iN753mENde+WCB31/4IHvphe/+MWR4xRbeOutt6brrrsunXzKKemEE09ML7zkRbW9KkHReN9bWUuLC4t1pITvhz5/ymcQ/fD5SNsYl9ARFi2mZyKnaLu3P62ldrr3/gfSV264KU1MTqe+gaEGFP3xdV+anjUSaCTwzyiBBhT9ZxRmU1QjgUYC//ok8GhAUTZaAhQd7OvUoOgpJ50YOUUFReMltwo/FLARhCsdEcGgzBhajs2WejvteDH2JVhgTFYO53CeeAkXFAUQveSSS2omGmCAAIMbNwgYUT9llCy2cCL7+9PE5GSwCs1DJ+BCWygT50RGmeCFTLSSNaOzIYtCEEdHUragzplh1jIPS0DBUDVZMOZ7FIxQy2BZjAwPr+fHqnYoL0Fayucj20jAOLcDgLWd2H26BAtoq85ZCbAIbAleEQbHGOpUUoaAi/00H5qgouAa13Iu796+DuaqO4KAOvTK137oBAfTuGJGyrYSuKQuQ3h12rnGzU/myCe3lhmwAtklCMe9phmgLMo17xztJJcmiDo7SMtyAxymzdTBuBnuqW7zrZxKBpGgj3NIB1CwQ6BMUN1yZLRxnf0oQSmul7lYgpn0gzJgIblwIQAiICx4ITAkMC+oQi5eQNG+ivnjOAhyyaQUYFJv6KttFLS2P8oGvUM+bqwhkC148aNYTRwrwSMXBmivQI/MMWVvm9RLAXzBYOQkEIkcabepMriG/8t+OUeoB9uhrtHn0rGXPSiApJ0p56usPc/xW1CMfqqr1InOuShkm1y8YJ65YCEYKSjYDaA7tiWIyDUl6CVQyYKHOf6Um8CQY07b0QN1STBJ+yJ4Kfjl/cpKwE27WgJ39BMmngCTQK2MQo6TPsR8qIJ7yIM+mYPUOSUYz3iqw4JqyNf8z96/tMQGRiuxYQwfnxeMAyxj2mweU5+PfCMLF0J6Wkfm1RVAd5yoyygJbbfPCuZdtpM5/QkfAXf6xJ96rly9JtsV8sMux+3K374x/rbFRSzLkO0rYFiCveq19kw7Trs8R92MkeCyz3YXACnffnMPuqed0N5ZvnNepqzgoX1XHjJQscccy8953j1aqdXOGx9SJx+ZxNbJeDIephqR4Qmz1Dyb3O9CkAuznHNRw7kpG5Q60FdZoNo/xkFgt3wHcXHChSZkZEohn7HYSsLXyesJ+5SNKKmHXLcsGnfbvmyjcg5bnx8c4496mD8uMmrbBXrpK2Dp+PhEsGVd0GA+kuP90Ph4uug5z0kXv/Bn6sUMxpLw+Xa14WYJimrLaEf380J2rTKShRvznY0vp2dSu7cvtTp9qd3pT9/9wQ/Tl66/Ie3ZeyANDI08IijqzPn/3vtfGzzgX5/70rS4kUAjgX9GCTRG8J9RmE1RjQQaCfzrk8DRQFFzihI+39fuSa2e1QifJ6fo6MjwETlFZYrouMhAMLxYAEAnx42WAEV1+H0pLkOGkSovxoSVvf/974/w+Sc+8Ynxss8LPS/8OKGCFDjqOAyG15WhyZRD7j4cCVgGbLYEuMcLvkwtHR0cCz44KrKb6Iu5vwQ+BPIEvkrmiOF/9K8shzLMV0ef/cjGss84J2V+Rx186gKMGxocTJ0K1NNpkEnGb3Yepw30T+bPerjraurrhfGYmUhlvkwcE/pnfeHQVCkC1kG93rT5mE1px47t4YTRD+4RzJHhxO/u8gVRYIkSgk6bBMGtRzBaoFAHuQQVAdVL5pNOZQmoq1uOJeXgQO7duy8dPDRes2cdB8eRNsmSE3DkXA4bBIRaSMNDsHgyU4d6DL8uc6nKihIgNxSb8rkOvSvBVvUWPTQElrbzmz/Kow064pwTNFJ2AnUwhmgrc0TQh3qZA9QrG0jHE0cfuQMeUBbXyuISLFfegDLtDosZGXh18cL+oruUxTnuUf6yMQURBBJdSOA6WW6wbWXPlWAFdVH+d77zndAt+mE+T+yEQLDgjiCb81FAh7KZ24Zhu/GLfZE5JqPN8ZfNDFAG8CVjzAUMgSvmheMksG/b6aNAmiHO6JBjLLgiQMt92h/BWTeFow2EMlOH9kf9Vbfos8C2IJWAiMdlqAloa49LsNT5SN2G0Wu/BDe43jBkQvS1D4KNJfOWPjN+9lc7RPtNPUC5skBlj5uvEtsvECoz0jzU3FduxCXgol1VL5wb2j3agA7BtuOb/KGUTZ385jyA0NAgCx9Tofvmd0Q3YI/y7fz2mUIf0BkXW5hDs3OzocuCgzJE/S17j7nsfGa8SX2CLNiojo+LF+o8425KCe2vi0TZ1vWkyYnDsTDm4hzjo97IcCxBUcFa9Bt5mKdU9iDt4Jp4PlUpEbS/jr3znLZglxh3+kO/kQ3XCUL7TiEI6m8XTYyEoI2ykl1QkgnOPabRMZUGfQQQnJ6aTARLaDcFfLV95iC1X9pe+kSdvtv4jTzcfMkco9oE9ZeyAespi3zEJRtd/XOcBFWRDeVqb+gHusi9htpzL3W6mCdrHFk5li7kog95YWA05o6/fe9wvvkc4T7HVFZ8ZpBmhq3Pff5n88vvfu976alPe1p68lMuqBeNwv6RRqVNygh2nm8lFnade+VCl2C6i1zlghd9lqXMwvbC4lJqdXrT0spaarX70kP79qcbbrw5PbRnf0qtTgOK/utzS5oWNxJoJPB/QAINKPp/QOhNlY0EGgn8y5HA0UDR1eWlNDzUHxsttdZW0urKYmy0dNaZZ6RtW7ekpUXAkJw/VOetBM9wnHAiZRfJKsmOdUrL5IXq5J2LZY/J1BGkxPF78MEHw+m/4oor0u7de9LIyFCAWdyHo0A9OA44RoQE48zw8o6jyv18BHzcKOWYLVvSyOhoMBcAX7iOdskOY5MRnGEcehyMdTA3M0txQAzf5D4cOVkWgig6S7QVJ8SNaHBEcGYESmS0yNjgehwZ6uWPD/WZv5DrVpZXginaLtgVghyCOcgGOdI3GbSClOS0Gxxgp1o2O1qr21+GvHaHRcrcysyZgbS8spg2bRoLOZvPTXYS9T72sY8NZ05wgnYIWCIrNlpiwxDZbrSDcaIs+sJ3Ccg6BlwfjnBvb4wdfWO8R0dGs6ymDgdgU+Yk7UkwVdohwwceeCDdd9/96Tv33V+DeTqnnKdOgSHBZvouUzGPW09aXoKN1R/tF0hB5oJdOnC0xTyDJ598cpxHzwRIqY9rTEOgM0qfdEKRp6xr51s3w9gwXNlv1OMigeCkzDplzjWUw28AJv7PoEvOG+jGHzKYddgHBvrTtu1b0szMdIwBH8viGsFO7kffBYHRD9rCmAnKylTjuGAp4+tmL4y7G/ZoS5Ad8uAaygZo4DrmLGXQF2SKLGWacj26KIuY6zjPbxmN6rg2A1kKnNIv7QnjzDnqox7G2oUAbQ8yFGilPMEU7ICbmHAeWcjadLFE0A/dEJRAP+wv52UoI38Wi2SNGf7qmJeLFbIfBcrov+MgcC+gLeCufrjBiaCYshaMpV+0lTGnneg8mzcxNrLL1GGBPK5FvieddFLIkL6Yy5Xj5eZG9IcyXQzjN6Ar+sV1AlXUQZ3ITiCZb8ZDm8052qh9QQcF7GXIMcaUyWKHoL6LbJiAB3+4P51wQs4rKrCkLaIe88q6ARrPEtqVQToYuEtpfiEvTvBHe+g793EdfeV5heywG/QVNh7PQyieuc85lyh9pg9GTdBm7TJ9pA3IyQUeWK4T44fDjmljKEM9lJ0oKEod6iGy0F66WCVD34UkdM7rBPsF4FyAEkSkregB/Xa8ZEI6L5Gx85nr0H9kxTfXqKOyKZET4DQ2AVuAzKlfwG18/GAaHOhLC4tZJgJtOVf0cMhfsNjFHftIvxhvF+hcZBDcpx76xOITeXpdhGEM+J9xZK7K1Oe4G6357GEuOTfoOx912vkhA5R7aI+gNtc6b4xeoDzk4HX0jWe3sndBVntIO2XQy5JFDpTDuGWb3hf2L95tRkYD8EQ3Dx46FHlFjz3+uCPe63hq8gzm+k67N/Ki8/Hdz0UYx0jdEhTN7wxD8RfvAthv4NVOb5qeJfKjlQ5OTKav3XJb2rvvYFpZ62lA0X857kbTkkYCjQT+BUugAUX/BQ9O07RGAo0E/vdL4N/+29fFW+laT34xjR+tbBp72NRjeSkNDvSmDiFmczNpaXEuPfuZT0/H7dyRNm8aS6MjQ+Gc+VJriwX7ePkVZBDoEfBbWloMQK+/rzduk42k0+Z9htvh9O/atSvdeeed4Tj74ozTqGMrCIWT9LjHPS4cAMK7cNRwQriW+8Mh2bIlbd22LXafB3Blwybq1mkwzJGyccJwsjiHY+sOwDJIuUY2hgCozqFMMYE8ypUJKxgkQ4VyZJX6jaOMoybTFFnF9RG62RMpCLiP8zgysjBLpiXXyySS7QMo2tvpD6dYQHc9BB3GZzscdYFRgSP7RS67vn5YXhnARLaynHAqy5A8+iuDVVZRLpcwTxzM/Bfqx4Ze7SCVpF5296qcJsEsHUDqHBsdDb0RTFMPM1hIDtmeWjeUP9dkpu58sISoj7rxO1dWqDP/cZzfHCejQH8/7Fl0nd+ws3rS7AybnKyH/NFWmVKympaW2GAm94lys/wBvXP5lEddBWE4Uhvwx3mipmMBgUjXtVyGx2ZmUxodyekH1CGBiwU2mljOfeN6vhcpryf/nqdNwYTOv6OvCykxDFxDClHazblOJ2+UJHjvWGEvaA/tsz/2g7qHMA8R1pvrp448nrm/IyP9aXaWHIe5HL4hlXJ+cJC8iozhP5VPvr+n3vTEBZnSDtHWyUnA3twX5OLcoQ76NjCw3jb7ZNtyG7Rfa7UsOe4fRVIOfUVOAwM5jcHi4lLoDeUDHvOZm1sIOQwO9sUcp81zc+Q4pG25LwJzzDvAB2wOuiqj1QUL7JzsZMHGcu4BhGDPZM1Rv/YhtwXWMTuYA87lMGzGV4azZWoPXRgQ4JUNzm93Wpdd5yZNAD8AVoAzAD4Z3Mv9l5krQGr56HAJzHKeNBfc19+fw85pGyxt9G1sbH0TIMePOS8gT78AjrDfyJA2CGpT1tTUdJTNGKhnyEeASECa5wnywU7mhYvKPizTnwweyYTU7tEn5mCVvrqeB+hOfsbl0PCV1aw/kd66mpt5jufNo0qmcWZZkjoBefTFOdKP5GdWvr+/P+ugjF5C5LMNyGz/DOblZ0Zag3Gd+6bsOZ6f0WxERpqQ/EyhLu6VcVzeUy4Ycq2LcoKFlEn5yG92ljQUuf0uoggw2lefdYL8LoS4SCbI7zvC1BQbVDmO5FsdTRMTh6P9sYAYOa5zqpe+vk6VEmMxnXzSCWloeCBkbWi7rHmBW/rrHBF0dmERfWLeupBHPbSZ/nAtgCi/3QTPZ7CLnYC2LnTwDHMeuuglQMt8pz1cI5Mc2bKQgH1wYVBgnvZyPe8O3EMbAUT5GCmTGaR5oUAZUR/lu3hge3wn4xvbxOZtzG+eY4CilMk5Qf/jH/OYtGPnzvT4s8+KOmkP9fG8WFnNi9kD/YORukEd4ZjPzvJ9pbTp3e1hQGGKLq2spsXl1TS2aUvas/9AuuaLX4rw+U7fQJNT1Jfy5ruRQCOBRgKPIIEGFG3Uo5FAI4ENLYFHA4qy4zygaM8qqMxyMEW3HrM5dp8/ZvPYETnNusFRAToZWQi7BEXZJKivN++WbpioTBVe8HEYdFBlccqWxFEVMJTNIrsBlqfgEA6F7D9DITkHS3RxaZ2pQ/kwc0477bQo94c//GHNsKS8krXoBjI6IbLoZBMK0tJfwUD7gcPBMV78c26zvKO0QLJOCt84VtQF8Mf/hrlGPSurNSiq42HorE6VAKJOq45HHoOltLiwFOGT5i0Mx6UrHI7fAsTIQICAsOmt27YEeKozqLOqk1WOv33Mjn0GaQ8fnoy8pPwWKBZccLwFTARTBViDAViBgdxvO+1zyeJxXHR0swM8EywTdMEQT4EI9EngSvaN4dvKeGZmNs3PLQSo4PgLivKtYyyoXJ7zGPLR0ZMl4+KBc8U2278SuMcplxUtMKgDb2gp11AGwJCAh2WaE1KgW10VgHY+cZ4+2sasoz3pwMH9kVPU8VZnSwBSkEi9FjyjPHRblp3zVTaWIfTeVxpqjyGTcr6sg7Z5PlG2fbHPzo1SJ7Q5jpvncP653j/naMlsKmUmGIE+ClI7Z5nD3C/zjfO0TaDDOUrZMug4b+oByuYaQdKwYdWiBcddGKGfGUzMrDhtr3LPYF3eLElbav9kLlMeQI46JSii3dIeYCdpgws46AnHqBugSJ23TtoGOw65ch7Qlw9tMcydsjhnqLDAqSHTtLUETw3VL9magsssdpVs+zJqAfmVtsS5SHtoJ+dd4FKf10HRbDcnxmH+5ZyppR5wv+xNxqDUS8vP86IVIFH53PA5EcBRtcmSuu+YZeDOBbRsv9TN0j4IGvp8sJ1ZJ/JqKJs9IVNl4xzQRnPOOcaxknGLnLVXApslcCUYahnKQV3kuPJQD0w1QJ+ozzooSwazwB3lGBrPdegsOs38QZ+w48577pfxncd2OdL/9LRy+Df3Cb56D21yIUJdlnUueN8dCSOgSBtMWaO95xzHDW1nd3jnP7JRb33mcU7bS/0+J5Ub7yUuxhqVoh6U7xXUh/3nPpno+d0j5yZG1o4VukGdtJMFBceXumX6Uh5yP/nkU2p7hB2gjugf6TCIEOnNeqkut0itkDIzv79vIFIA+Slturrne1S5yGF7wvYD8q+ltLy6lhaWVtLg0GjavXdfuv7LN6YDByfSWg/1NbvPb2gnp+l8I4FGAo9KAg0o+qjE1FzUSKCRwI+rBI4GirYjxH0+NiRgoyXSl13wpPPSptGRminKi7WfboBHYIcXbT4CVhn4WkxL5DCrNlryGgEKX34FS3U0fcmWHUe55lrDsYG1QBk4HLAjcBxwGDhm6G/sVl9R0nY/tLsOBdRpuuWWW9KXv/zlKAsQ4hnPeEa66KKLwhEwTLpkQ5bAms5h6QjKhiiBGc8HY6eSjQ6pfbePOmACXvwmHJzd1wGWBYcErnSqcFD4XzBDJ0NQlNDvTjuznAJk7O8PxwmnhLrMwSbgooMYDtfaaoS/wxiVFUn/uF9gU5DV/tu/zORciXyimXWXgYMSPKAcAD/7okMu+BBOalVfyKNi2dqGUv7e63X2H1DUPnk/zmJ3yLpyky2bw3j3pqGh4TQ0OFTvzF4CCLTP/pfAWgmwCVzpECoH7lUepdPo+Bt+zvXooYxj7tHB1REnVQAfWEXoN/pr2wxzL2VQjhVllKCmuhrgaAt2NPMqA7vqoOAV18Ai6gY1LU+AXrBQYFqAz5BT61QejgXlyLwqAS1BAa5DDx/pI3DuvCntFeOEvB7uIzAqQOFvdVzw1UUEdJCPYyjgyHW2WWA0dLtiTgkGufCjvBgzU1GolwIb3O/5Um7aX3XDtgjiUqc2R5aa9lbA17Yif+yDiwQyUdEv8xoCwJhWgPsEIQXrDCHmGhdFaEOZfkT7LzDi/BE8pu2mCXB+l7rlM6l7bqlH5fOl1GPqM62BdQs253kGqLoUG9V5n2UqZ8fWhSABaudAX38GFb2utDOy5pxX6rvgV/XYiDB8506pk92gZgnY5z5jO0aCrcfv9XLXQVxZ+LQFO0OZoHkEowAAIABJREFUpn35n+29WbCux1WmmXs+89FkSZZkywOWbdk0tiyMXbar6bbdUGAbKCCi6TI2UFQ3Eb7gjjtuCCI6+qapaKAi+gIKiCC4YAgCKBeeRWHhoVweMR7AtmxJ1jzrnD3v3fFkfs/3vzvPv/dWd9+xv19x9P/7G3JYuXJlrjffXIltTruVfUcd4Vuw0UU9+5r14dsx3wVT7ZghEdRhnlNP/G1cXdKXpQnwbriRHF/V0VZWFnl3y+7ezgGWrwCzwLsLAuqWbU1Z3UbuAofgeba7C04CrjLCqRNzFAFxFxrM30XAfuxIe0Q91R9th/ZbvSd/+5PtrB169tlnDpg36+w7mZYLny40tUUrxv/GijVMTl0M4iA4gPq6w2G2YLMMg3WpMZnZPs/p8zm+KVvtU+qK7ZAFrkFsFpcKs6HLG1tlZfV0BUX/7hOfrqfPwx6dQNEjh8Dp5iSBSQKTBKoEJlB0UoRJApMETrQEjgNFV5YWy9bm5QqKnju9VmCN3vGa/64yRa9/3nVldYVDFWZOvU5dMouSQaKz2Bw2toDvlKVhu346uxV0GU5Td0tdOnzmg9Mq6wQHHGYQ2+w/+clP1on6u971rvKqV72qOh78TVqemvzfPvvZcs2115aXvPQl9ZrxQ++6667KiABo/fjHP14ZJ9///d9f3va2t9WJv0Ah6eWEXmBGUFDGm+XWsdNh5F0dhgR+0gkStFCeAsNtAFsoFy9cqNvnBSV1hHSU0smQTck1nXRYQjKiBEV1TAUCdORrnnHCvaCmzp6sQgFY6iFAl4BRAp8bG2zVa9s6BZZ1kHnHbfECSOrF6CQPhz/1IFICj4Kk1n8GgC2U3b0GItoWpsM3aVAu6+/7xq+FSXzttdeNcR0pkwBLtpdAuECQ4L9taZtZN/JOICtZS6TLR8YY78pqFWhWlyg/bfLtb3+7thuxHfnb+HTG3iO9Hvg0/x7QTPCmtU/baslH5970uG9c1h4kSn2wbW0HwQf0QcBxHnCkLAT0BFKS1SoQmX1OPebbRQBtlP3Z8gma2jbZFgkY2M8S4CQtbIXbj71nuQU9BCIFF23/BF/UZ9pd9pwLHilvn5Nt6CKQafbls30EVASotGHolvqfIK352O48Q578Mw/qg+1Ut+zflAmGqCxRthizeGVfo96CN8attI4Czdr/tJ/ZBpYvmfi9DbL9cjHONCgz5XXRIm2h9q6BjO1QoQSKc+FL1qY6mszbxtBrIR16IMt+l/qf+bR3lwbQv+VvGglUpk2wf9lPm12cLUQJvuYCA88wjvFNe1J+Fgl5Vga0ts4+muOFuzRcZHOxSXmlHmkPHTfUH+OF2hctv6FrSIt2on7aX+Oz2g+y7sqExTymHi7K0fYJfmsnbc8ct7QXpisTkr+pKzICoDXONm0sk1mQFLkin37ek32Ke8kOdaxQZ2TX2y+om+CqixuC4QmaOr4xd/O6cwL+rkzOtbUxBq1913xmAG4LveGY7QLFHosGMNkvnB8Z89W2rHA4X1tEADE1pmjqbNr6jOXueExZXMRjpw8Lm7v7ZQRFOWgJUPSppy9NoOg4Q51+TBKYJDBJ4GgJTKDopCGTBCYJnGgJHAeKlr3dA0xRDlq6847XlJtuvKG84Jaby9IiDt3hoGhlDQwH1PSOLUxRWI5DJNPaDgm66CQLksic4W+ddxwPwSgm8zgeONu/93u/V97xjneUO+64o27FNPYdzhO/P/jBD5ZPffrT5Uff8Y7yhje+oU7cPVDjYx/7WLn99tvLnXfeWZkcAK84ZqQjKCEggTNg/RKQlCnpqd8JCll+wasesNBh5Ls5vzMmUMoHhg+DGKBoD3boJLvlX0DONlBmtIFx+gSVBGtwPryXQJ7gCG1w+XI7uVYQgfR1THVSe0fOspLf+fPnRqZp6onAFW2SjJ+MmYqMlweQsGcs6Wi69Z37Ous6cEhva3unyljdE2yhbALNpi0478FXAPAAE4YUEExWxjr5yTSSiSNQlEzRXh9G4HfY2pjysf3QS0FAHXXBEb7Jz5PkZd1SPvuSDFNl0wNHAiIJBmb9FhYaIKoOJzvNfBIgzncTPPJZ+4nt4Nbxw0BRyt3iY7at4uiLYI1OtHL1O/sX9c+0D9atHdJj+ydYZH0Fkvw75dj6x+UD4RmybSyf/Q3Z8Y5hAwQYBRqM58l7MtqxSS5qCFZhm2TRuQDQg7bWyfopA+VuOwiEJWtOoI+6ykb1PeVgf/LwmgwdIAPYkCaCW7looe66fVwbInAjgOWiWC6k2Pf5ltWmDqYu8FugyvTss44v1sf3KGMym4kXm/2y17Fk/cl+U9cbIErM41nc5Ox/6qJtx/uOhQ2kd7xs46/v+m1d0ubYzi5Csagh8Jqgt7ZHoF5wTlDXdAT4rLdppc3PBS3tlrZV0Mv30oZql2VrO87INnYrvfMEFz3Jj9+EDSH2N3aPfuJYJqhd+0g9EG55tIfKUfBP+5A2TlCVay6MalOUvfJBx91ub77otH3bNlKH1N2Uv4uMzgfsm8pQ/ch5iMCh47Z6q+7ZNzh9PheVrIegqO87D+F9wekGuradBKnnpL1CqJ/Tpws8zZx7wB5dGWLI74Fk7l+5IJfjYIt7ujXuZBGMFbzmoKWdGk90t6xvbtft88QU/fjdnyyPPf7UtH1+HJ2nH5MEJglMEjhaAhMoOmnIJIFJAidaAs8FFN3f44T4xcImpd2dzfIv3vD68sJbbq6g6N4usRwP3z4/Y2W0Z5zAt4l4A0XLftv6nEwRQTadg8OcUplQTNBhezKB/spXvlL+8A//sLzvfe+rBx3IFgMs+MY3vlG+9rWvlT/90z8tHAbwv/3SL5ULFy/UWKIczPRHf/RHld3lISc/+qM/Wk9QF+AgPybmnuBNvoJRPaCgQ6GCJRhofbPOPbBpnWVFpDNW5bi3X0+fJziccjINnUzkIZijQy1zhL/Z/qxjT/oyXWT26NylQy5I2wCX5lAKOgps6ESls9iDdtSB7fPGFBVATwefNhOITjaOzrODeDqjCXLx2/omYNVAT1y2g3qXzp8gBmkL8CJPgcgWh7WByt5X1wT85rWzQJrAaIIZfTtShtz2qkNqPzK2LfnrLGf66pfOvSCxYJag6DzZo7fG5Osdb9uoHR40i+spmMC7AnIJtqjTgnKyrrUN6RDzWyZjgpD2M9IQMFB3jdfpFluZ1g1EatqS+kG9BYiUcz6Th5+YRoKqAhP5jnVJMNX2yXooo9YPCScy217Pu/aXtB+CGoZ4APThN+96wjkAEHUCMEyAzLxT1gJN6kkP7shkUz94TiBMlibflod6COy4/V7AhP4ie17d0G5oXyhbtpX2LIEXZS5olu2R/Y3fbn/vmYLKIOuV4QHs8/ZHyyUoy3XSxHay40F72+zK7ni4m4sPXve5BuLCqmVMnO2KSP3gHUA17U1OVJpucJBaOzzIBSzKLcjF87IFtX3Wh+dbuoQA2KxldpzIOpoG3wnqmY86wH3byv5JevTvbBMBfgE+maPIw7HURTCf8VAudR+ZYPdI1wUh8uGwoW9+85t1t4jxPAmdw7wAJjJjOh/rWgH3YcxzccXxXdCNPBzHE8BMfVAP1WHqoi71i17qseVmwSpth/qh7dA+53Xr4HzA8be/jvyYpxhzVAaoDHzqCijax0RVzgl0auPNw2c4fV4AlmcE4GGEAoxubjeWsXpHDFBA0WrfdvfrHMZxsB8zkb0yNX/bRRu+wBiwu1cPWtrY2ilnzl6ooKgxRRc44X6KKZqmY/o9SWCSwCSBuRKYQNFJMSYJTBI40RI4DhQlpujiAgf67Jd9DiUou+V/+O/fUm656fnledddWw8qqMv9ERNT8EGHvGfSyDoBFOX09D1iewV7TUdLJymZLDpfOq2wQZgg4/Dg/OAQ/fmf/3mNe/aTP/mTo1OAAwRo8PWvf72yR97//veX9/7cz5XXvPa15dTpU3Viz6n0MExf/OIXV0fiIx/5SHnFK15Rfv7nf7686EUvqhN0wQ3KhnNmLE6dpB6c83CDdK59Rpl5L59RKam7bB0BR0EDDloipiYyTMdKeZOezpeAGd86FmwfvHTp2erYC2bhYLmdTrCPdLwmsNqcNg6JAVQ9XR1UD2uStVUZI8PJ1oICOucCZTjkqT8JeCVApnx13EdZDQwp5aWz5N/qiaCe6TQd3CmLS23rvA5mz3oBFKTuOr44kAL26C8LAjCN+AiiJnhmec2/B51ye3PfhtbFvJV9Oqs6lAmKCnRxDbBAHaIMCYryG/1UlglqCGTIFFV/ZIK2dmT7+akGLg+s5gRdZGYlyJW6advoDGebKQtBtP4ZQQNlot5YzgQMjjLwCYIkcCmwh/6mbUs9yz5qu6Yd4LfsT4GL0ZkfFoGM6Wreyop6yzJNMDcBQH7LCiUvbVEuosi07euQCzQJWifbTAZegkEJigr+uQ2YOiRz00O0AGboR4K/tpllEtA2lIGHuaT9t88JhKvjaX9NT93wW11KG2T9rWPaiWTHyXIUOBcka89zCNZGi005jH/aSRdwHLsct9J+Aopube1WO5o2Q1vMt4cGCR5ap2aTWyxV7CeycgHBOLPkmeEP1D3tMnafoWN9vR0wZNq5+JaycAt12mUXDdJ2ZTsICls/AVeeEbjnHvVzAYayZLuqF5SfMnAPPVOm1Fv2KOM+6d166631m9AhvONhWwJtjoM7A9ORPB3PBWhzgRCZ9XaYdD0Iibwc2wT8eUemI2V1q7sLlYYWyDY1jQQK+zEtZU1fSXk7ljkWubtFO2A7OAcBFCUNx6FsW/t6Mo3Vf/sfp89TR/5p76rOEGYHBunqysFFSeTgwXw7zCtbfFHt+wie1vlFY1BnX03mctXTuqqwWPYXFitTdHXtTLn/wYcqU/SJJ5+ZmKJHDX7TvUkCkwQmCYQEJlB0UodJApMETrQE3vOeX4QsVxlzTGQJjD+CmoCdOAMLe+1AArZaryyWt7/tfyzPv/555fy5M4V5K9vfE+hz0q4j0AMhCYqeWlutcUWZDDvhTvanjodAqaCHziWTZNgWbmMjnujv//7v11iib3rTm2qaAENM/GGIMsEH9PzjP/7j8rPveU+5/vrry6XLlyuo+qu/+qvl5ptvLu9+97vrczzDVvpf+7VfK69+9atHx4G0BA8bg2FwaofYqLAfktnB6cL+TRzQ0QGAwxAMtgTOdA6QncBibkuvsoJFCOMo0tCh1bmSOUdbpINPvu2AJFheB0FR09DZzHJlvWA4ra9vtMM6ShkP8NG5xWEUVBJYFUhpbNMWrzNjuqk71l/WjeAFupFAWZVfMJAThNABTmCS8lgmts4rJ94TnFGXBMFxlt1OmEzYBpwBrDZWn+2jk6cjnYBZ9o0KJC62rftZb+XfdKs5hvYPnE/KL+NKB9PneNe+QplpAx33BCmTLWR5e4eYv8lHZnCCY7VOdesjh5fNWI7Wlbxk+erg6+COfWFgYWk7EjBOACdBO2Vlv1HGtrVgisBGMvV6QFogVQA0y2WZBKCzfcbfAxvW97medbW+fM8DRblWQXYWhgb94xqyo6yCJzlAmb4An+xS24i2d0u8sRj7PpF9Mdlj9rHUH8qQIKvgIWXa3tmpZRW8JV0PxgFstxzaHtMlH8cA7K7AGjqJbYXxRz6kQb20GdpBgXnyIw9CaFDGZPpmmyhb21udEBxM4K/WiziFA8hvG2a7zhanavCSakdJm2csG2VB/20fx60EfbCfGxsw6Q6CogKrlIs0Rns1sHC1Z2wdJn8ZnDlOCPpZV+rh+Dqzc8Ts3S3rw8FYaRuznWlf6gawSPlZXGx60epo3dVJQSzHf9l+2g/1sfaJcQxoi3X2Y8d3Gb6UgXQYW5SlACnPyKgX/AOIN56tgK9j4bh4VWAi7lb9sU+Qr6Cm9aGuyEy5+1tbTD1lY1I2ZJJjiAfbybqW5Yru2//aeNwY444j2QbKNG2YYy7P93ZAWSOvBMkdp2Q5kwchFJIx7zggWJtsavtHK2MLP2O4D/OsfYVdJEscxtfCgSC7Wrfd3Xa9LobvlbXVtRGMb20wOzSSdJAR7znm136+vNrGxYX98vQzz5SV1bWytLJa1je2ysLSarnv/gfK3Z/8dHnm2fWyAxt1YIoyL6tO/zB2DROHal5/+zd/Y8IDcqCZfk8SmCRw4iQwGcET1+RThScJTBJICbzn536x0jz3AUTrjVmET34tlv2yvAgAt1VWlhYqMPqD//LN5RW3vawesrS4CFOgHTjExJWPrAFBsQQ4dD6qY7KzXc7ULWwNFNUxSPAOJ9vJucCPDp6gDQ7QPffcU0+K/+u//usaP4xtc295y1vqidsf+tCHyuc+97m6Pf41r3lN+cAHPlC/z50/X52XV77yleXv/u7vyq//+q+Xn/mZnyk//uM/XutA3NE/+7M/K7/yK79S08NZx1Hn4yEMC4vNaRe0SkBMxy7BJp1sneO106dGQC0BR9mWPciFDEYnk+2Dy0vjCew6UzMmaIs1ms4c+eu8NDk3J9B384RrgV/S4B1joyU4++yzbYsuH8FvntXBhtFj+yUwYBu28jRAIQHi1FGdVJ1ZZIejhrOnw8W7ykrHljIY/0+nkucEWvl2eyrPkj6gDOmgF8jCrag61rl9D0CZE9gTkFNWAhA69Skj6lZBuxXiWTZdIn3yRJd19ikLvwVJLXvWFdkJutuHlCN/AwzIUKJs1MltpLL6si3US0FBtzxz3S3SAna7O43lBlNYABaHn7rwrLFXydfYjtSPD7I2tqT5267UV1DVg7YsTwJctoVAgoCigC95KCsBMfVKkFtAwb5K3mnHlD11oUzok2Aah4kg+2Y3G6NJPbO8ApO2uf2k/g2Yt7JaLl+6NDJ4s+za0gSbuO/2dQG47B9uX0cW6rl11g4LrKQskIPxmWUlyirmOdIzBIMgC/VeWVstyEG90b7YNi4gaYMOPDcAicjKsglQag9k01Xwc9hiTTnvv//+8uADD9Ttt8+/8cbyvOc9r+qbfVoATQDW9HPsyLZIGaXtMR5v2ozsX8bT7gH1lC2/s34JUp8+feaK0AnaDPuNYK/vjUxETq3f36tsuV5u5imQ2S9MVuCq/luqcTUFE8nLhYB5YL+gu31rZaWNP7ZX9gPez+3jyk1biP4w76D8Ob4k6C1TvZZ3aWn8Z1pPP/3UgXEjQUPy0YYK7NuXqrxYeNiYxQy2z1o+bbh2NRcN+F1j4WJ/d3fHcYLr9uFkuwocZz9wnLJMfmuTBHrTPvbAM/bWBRHlQ13pw4ZOSNCctAR523xqtn2dMnJPXeB9x3rH2wSN9/ZLWR3io1IGAVft1upgL50LCHr3dojDvrjX4ge3Q7N4hvxXV9uCLX9X2S6vjrt1alsv7JdnL10ui0srZXevlI3t3fLNe75T/utnPleevbRRlldgsFLPZmNqvxAcrcaqzXcnUDSt3vR7ksAkgZMogQkUPYmtPtV5ksAkgVEC7/n5f9tA0cb3bIzR4eOVJYLlEztxdbnsbG6UN/2LN5bbX35bOXN6tSwu7Zdl9tgPQIegkACnzlk64gKjsFTgyQGKCkrwPWPitFhUvSObf+O0Au585jOfqafHf/rTn65AKHFA3/jGN9ZtdL/7u79b7r777nLbbbfVyTdMFw5S4vO6172uskA//OEPl//9//i/y9vf+rryy7/8y/Xe7/zO75SXvvSl5Yd+6IfqhB0HRPYP5VpeWS3bO7BAGzNU4EUnPwEAHS6dO52k9c2N0WFOQEWnT0eM53XsZs+VskdMRCb2Qyw7yq3zkWXSWeWbNPnIwNJ55G+3YAoMmm6yVgRlk4WUjl31NQYnNgFhAS3bT3BWOaXTTzmoh6BEOqjKV5aNAPJMrxoQzD+34s4DrtvW0fVy+vSp8XAeWTGCIIJiyioBkQQidAh13pSvdbUfCPi39NshPzAtBQkBLD1AxK36I7MpZNoA4HbKMYzbdPrdfsp7grvITIBY0Et2UYLo1j9BNUEwARPbka7ZgNrG8JK9Stl41nrwvAAbIS60FYagMC9kkQCxgI56kWC+wLvlTTah+q3+C2oIJpG/oCjtr72xzQR8lCllF2QQFK0MRrZuDqC4/Sv1TKDHa/aX/Ht1eaVs1Ni0LXas4LzgpqC/fcR+yN+pq5QnFx0EqZSB+qft0MZrrwUqlKv9zbJ6nffMt1K8l1g2m4GipKMd5B0XEwSDzLf2owJbDLZj+ySorP1QHtXe1jicjXHGAhV2/NmnnynXXXttDZ0CSCXQTrllySm7HIN6ACxtUD4voGR5lKt2LVmn88Yp5d8AqIPxbAV+tDFpm9EH/gmyCe5rX2pbY/OHQw5TPxLUc0HE9lXWY/kXlg4c1JfjFL9dlFF2MiIpMwsyZ8+cHmOKz5OhfXEEpASmANLZNbG8VADXmh1pwJr2JseObC/HTmYtbQHDZYlRlUZZZ7vZP9TpKkviXQ7hP0xXO6M+5mKj7aANYV7keJRjhIsr9mv6saxfF99ywS77pW3FNVnj2TeyfbVVqV/aCBeJtCVpP1PX0PGcfwma2v453vJ7DKtTSrm0vlEAP3PeQNraMkHUBPazLvafmd1pi5utfCzWznbZLC22MdP5TW3/7WHsPHWmskIvb2yXe+69r3zuC39ftneIybtxgCk6KMZMUSZQ9GCnmf6aJDBJ4MRKYAJFT2zTTxWfJDBJAAkcB4rWHeEwOfd2yulTq2Vr/XJ5/fffWUHRqy6eKwuLe7i24/Z5HTyZRQIOPSjamCu7FdTDMRa4ENjS+euBMx1PnQDZaLBEcYJhEMHmxFngcAXuf+pTn6rXKROsUYDQ7/3e763MKA5iYsv85z//+fIf/+N/rPFGYZESQxSn5cd+7McqC8nYXTKR6iQfB30bQPfgdvkEztSyrH861oCiOjnpOOpgetCCDopORJPXQtnh9NzlFtMyQVDuI2PBQf/WmcvnKY+MPJ0wQVEdSZ0o0xFMybh/ffl5BmdJJ0+2kqCJoKVgge8LBCBrmWbqRV9+9UR2VYI4ssQEGNQxnTz0D6ZXY6SsjsCeTiF5efKxZcyyWi8BKZ3iBL8SHG5A5owVzXMwLQVF0SkZiTrVvC8oSt7qfetnO+Wpp56sMqacMn5pS3S3AReLlX1K/TywSsYdcgBUFfDjed7VkecdHHmvWRd1s+kxAPts+7f1U+9kS2EHqB+gL+8bS5P2tTzUz7JzTWC8B0WtF+nZL9WdHjyZOdiNwWXb64QrJ/PQYbdMyCDLKEDCfbaPYwNgCysT80twKcFznhsXfRYWyyqhEIZt0YLT5CH7Vd082O8bwJY6orzTlpCXrL++jymv3BpLXj5vX3EBRKDFfOt9th1H3dPGaacTtLFs6lEFODc3xzZR9toabX8+z71RPts7lW175jTAXIt7zLO0KXpEXey/88pmG9l2fd/u+7y2PO13gn69DvJ8gsI5LgiCZd7NHjRQyC3DLs5Q1rQdgqLqX9++AnzqdeZj24Al7rOTYAi/oj1L+9wvZFG2ZB6urbYt+I77PeieLPX+HqA6gCgxeFywSEZiLpZY/oPtWLmmBw4kU8aWxz6v7lkG235tZbXOP9J256KKC0zka4gGda0eMFnHj5U6zjq+OUbSXizY2gayvLXp6obvpd5r52Wa5xhm+6iH1tn+k3V0EUGb4z3ZpYa/MNSFY6ZAaS4k8a5Aa2XD7peyDoN7ACpzTqHd0gbZDlnXZlPaAq3tygIbz7a+w1jZet1CaWONiytNHxrDGHj91Omz5fL6Znn8yWfKN+75dvnCl/6hgqKsW+X2+SEzu/LEFJ1JYvo1SWCSwAmXwASKnnAFmKo/SeCkS+A4UHQZJhCn6+5ul3NnT5eNS8+WO193R3nVK15err3mYtnb366AqcwwgRUmqx5Sk5N1J86CohuXLpf9ISZbsp2c+AvK6RDyvk6AaTFRxgm+5pprKsgDsASQYUxMgB0+d911V40T+ku/9Evl+77v++qhTAJwvM+hTR/96EerI/OqV72qvPWtbx23xuOkylwz7cvrGzV2FqCoTpvOqE6XDpF61jvn27vNkfefddJ5kW2nc6E8Gii5UNgztrrCKfAtJlk6wzKNvCczUKdPR9BtcuRh3EmeFWi07Aki6FjL7sm8dRrNX6end9aUPc/phCUAQn4JiupQCZYkANoDy7LKdEAFs3SqdJqR4dJS25qpbCmLWzjrFsnuIIish+1imdRPZSCoMR/cxClsB4cINCB/HWyuoXPpbCtLr3FQFU654IPl1sFGr0kjt1JSFlmQsO1k9VhmAW/7o8CYchAwg8lTdzAO4RPScVf+9lvqyDWZ1tmuAv6Vfbm7OzJafV55CxiRpu/ozM/TCR18ZaGuJnBr3xAQ4jvLw7uGgMCemBYyAxTNGMwJ6tkPZWlpz3oZwxQlNrAyt28mEG7sQtNPW9HrhqCvz2qzErBLgInnjOHsoU0y9Wzvvu/Y17F9lSk6bJ/XJliGBNlynM0+Tt39pPyso7omSJTtBKi3Q6iGNU6Ab8xKQ7cglwSEM3/1lWvqkmXvv5VvAnqWP/t8b9/n2f8EU+3Hhmro07Qfk6/AVOqtoChtYAiPXofV7X78HctBTE0OWOJQnKEP9/Xv7bKA39hHavu3sBGpi+qbfTDlZ1/ggJzNre3KFpVJKAhJOQTps/z9eEqxOfAuFytsV9JysSDnDLZNbb9dFnUbKGffT/0U1EwgkjLYP9k9Q0xu8kkANdMzDjbXerY96ToWmYfP+LeLaT6X/cw+mmNzytpFVW24fdc80D8Whykjabk4aBrkmYt85D0CnHv75cy585WnmzLhecZNAV0BWG2b9Woya6fTW0e2yze2906NT8z4srzUdh0YpiXnkIzdhJBYWT1Vnnn2cgVF/+lb95TPfv5LZX1ju5w7d2ECRdP4Tb8nCUwSmCRwiAQmUHRSjUkCkwROtASOA0VXlpcqKArwefbMqZF6rXpPAAAgAElEQVQpCigKUxRQlEOYmCh70q2OhJNnHSYdJZ23evr5089UUDQn26PTPUzSe5ZEOshM4vkwqee3zDcm3rDS2GaJsw/gyQFMMEHf97731S32sEth0cmShDH68MMP13oYD5X0dApIR+ZbTfvJp8rpCrjO4lWlw0I5BRzSKUtQYmevsfnSudFhRg4VfImDPxLEAdDb294ZQdF06nhXp9B35m2jk9Gh82vcwARIE+QwD8uo08t1HVCdUh3V3mHTseW6W1wzVqMgAGnaDllv0pexlNsL1S+e1emTCZeMwQSWcejrLuBhu33fTsbCTEBQGejQpp4nwGPeOIeyOAW/mkzZxt1imR4G2rItWFDgyv7DtvTNsrLCtsKVA4eFUF4BWcHtzMdy9qBMMnGy31JeQSbBdMpuPDjkJsuLchrXzvh05KOzzG+BRhdOBGqVk048/SydfAF0yi+Imvrie/YpwR7bl7SyH8hKmtmkxoYyTZ7FBpCeoKhy5dAQQNGqQHFKcgJ5xsdTJ9XdCnaRz2LbvpztLxgtgKp+qU/Whbq5aCKztB/MPPVdm6rtVKfIyzLKNpZRzLPcH5mtwSis97BNlW3dAKWUeYJClilB0nGhIbZTq288L3CnzqXNGGW9t19BvbNnzozsUUEddDRBywT9sjwJFnu9B03TXgt25yLKPEAqZZHjV9r61JkcN7xuG+XWY8qibrJ9Hh0EFE27k3XSRqk79pvKSoalvrFRmZLaJdMWgFP+tpeLFsqX+YEH5VmGBJLRz95+2baAouy0mAeKUu4MF9OnMZM549yVoKigsotMLtLYlpZ14/J63WlBerST47vjYtr/BP60SRwUyaIUHw+1U8bUM+2rTHAXjnmeXS09U9SyUibf7/tQr5Pqpbpr+fK6MrRf803fN2QJbayuJSDr/CftQLVNu3vl3AVAxwYq56Jl7r7IPqPtUs8cB+z7DUBdqUDtE088WceJM2fOlqsuXlUuXLgYB221A842NzfKzu5OjR26ubVTtnb2y30PPFj+63/7fHnyqWfL6uqpCRTtB4Xp70kCkwQmCcyRwASKTmoxSWCSwImWwHGgKPEqiSkKUxRWBADpv3zLm8srb3tZOX1qpeyXnbp9XiCBya2Hs1THf4gTloCVE/c6kR5OdtWpFggQZAOISKdS58wJPt9ua8MBEuCkUQWjcPIBQ//mb/6m3HLLLZUlyuRfAIWJN5NwTqLHCcFRgUVKPMvGUDg1bkXWSbr66qvbqcurayM7kzwTINAh1cmVDWF9KPvFq68aQw/o6KVTrnOnM6yTqtNC+IEEhXRAdODSGRT4tDyUAyaZzpFbmm1LAGPBFEFIATGdIAE38xVUtH0S7LVMyt1ykEae5Mt9gRnaQ8ZQghaWR9BM1ijPWH6+PflXUEXwoZUTcHXGVEv567jzvte95t+kJaPWtlbPLR/lz1hyMth0wmVbkpaAiXqUYGACov5mY+Dly5dGHU0mpO+SdwIBto8AFfpsevO2d9q+vidwQPkboMj3apU590zPfiPgJijqwgJy5R3aT2e7Z1EJrtq26pxAgc+PAFsc9qU+JhiufHKRwX6k3UFuCYBz39O3ZV0JcFadGk5S5jllalsKamjLBBxk/FVwYqExLbUN5C0YlDYzwSjrxn3kaZskq89+T56CFdaV7wS8DSEgYzhBuYwLm4CqfWxju53MnaCaIArXBJ3NM8HNmt5wEjRbYDm4q8pmOPyFmKPUz4PERrmWdrhYfX57u2CL7eukLzhPnsY6zEE+ASUXVbzWg29cT7swz0bnQkKC21znYxxOdcu24Z6LGT0jNft7gqICbsq4AvMcuMQuAeLbDjHBldkKTOS93bK9tV2/ub8EM3OZA5WWqvxkqrswwbf2y/ZrYFWL+Wl4EbbdY4PqgU3Bple3+E5QNO1Z7S/YPNjmbI4edkuoy2M9iTk6HGA26s7w/EJVn8ZQtZ87dnpNpr9t5PURNKxMxNZO6A32ijIIEHLd/qheOSa20CsrFVQlXec99mHkxbxDHcrxQ33jUMixLHHwmGOAh+Epf+3MYfqSdijbkDIpxxxnyCfDqiQoynPO4XhOGXsd3dtCVsOWd8eIHKeZQ8iqdczIRR+ATcu8sDCLK3vp0uXKFCX/M6fPlosXr6oL2G3+0xjeDZgvZXtnuywtr9aDljh9/qFHHyuf+NRnykMPP1YPWZq2z59oF2eq/CSBSQLPUQITKPocBTU9NklgksA/TwkcB4rC4lxbXqoHLS0tlrK8UMoP/U9vr6Ao7NGygKPVTgfVMRYMMBZfOkMjS2QQ51JlaGyPjoNOrWm5tVswzgm1zg2T+PE05GAr4kzjEMHyEoh68sknK+Dp9mjjBTop5x0m4jzPvRtvvLE89NBD1bH20BscQvLDmQHQcluw4FHv+OlgGiNOxo7P3XTLLaPsdIQFPfg2nqOgqI72CHBU5lDb+p0gCuLFcUhnKstGHSmTYKRb/HS2SQ95JENIwFkGlulbluwhggc6ozp5CdBYT9ldpG97eTAFTuHIjJoTHoA2TtAvAcsRLBiYfAJPOmcNGN8et456P53YBIiSYWOevGMdBbsEgHTwjek5ggkBlswOK2qgQ4KW5IE+Zp0oj44/35cuwYZZrToqa9ptnHwLZFl229N8kK9gkyweQTr7gXlyXQBFIBtHNsEyHWfuu/DAe/Yf2sstm4Kigp4pN8ur/NUt7YNt2NcndcF3uabd8X2BSgFO0rNvJrCifXHhhWf4CKZ50FKCEcqTtGWeCbLwnIsCVf8HgEcAQxBGuzFuVe3i0VIP0kmmdIZOEOCkHTK/ngmozsueleErSOSilPY47XwFyUqLkUoe1CcBP0FA+7k2IIFGQVHrk2XlPbf/+66Am3bka1/7Wnnxi19crr322touCRpRFspme2Ya2sIERRPM8759wm91VIDJ+o5A0RAzWLurnfVQnR7css+anvVKfReosm8laE++M4CogUq2nQtK1iXlrs1it4G6l/0kQWLSsz87rvANGAjLVPuknBN0zmvK37oBitbDdIY0HNty0UIwL+Uyjn01JumMqZz6ZRk8VM52M506Vu6XssZOk2A5JtiI3OxHPJ+LDk0OxElucS5tZ9+RocqCinrl+ECa9CsXcdXbBNed37iYJMuUenjPscc+LGic9pv3yEdb1IDEBmLz4W/GAOcCAo9ZZnVcMNg5AuFDNja3CoxfxxP7un8T1515oLGfMxQIDN+2U6D10bU1d1TMYlu3rfMcUnW2CxHTYtKfPXt6ZIpy0BKg6AMPP1I+/nefKvd/96GytMTC/XD6fA1gW1euVcEynT4/E8X0a5LAJIGTLYEJFD3Z7T/VfpLAiZfAcaDozvZWObO2Wna2N+s2eQDSd77jR8srXvY9ZWtzvW6fZ/ee7EecvMru2d2tAJcOQwIfo1NUDyqAITQ7fIYJfTKpZDrpAAiKmh95ManX+c3tooIGMj9kPencuLXXw19wDHSePLUcFhJ1Ig8BOFik/OY92KQ6Tul4zerYWGAJuFAH2Sdnz58vu7uN3ZSAYYI9uW1W57s5H40XBNPFvHUYdYwEjxrDojkDAjPKARnm+24D5B2ZNpQtT97WOTY/HSUdd0Et80yHWICI9NWTe++9t3z1q18tDz74YD1JGjbvK1/5yhHM6p1S66eck4WTwEmCNALTvIMurJ1qh+gYU9Q6CQ7YBoLoCcSpp72D6bveJ08cTcE19ZgycsBSBdWXVkY2rICzTj1toaMpwDD+vViGrd3ERW1bvnWaLbMgifIxXctNeRKo0eHOdlPGuWDRQOuzLb+dxtbik+3A3/ZfGbvIHT1y2yR9KHWS5yi7dkR2mnW2bQUz7cPplKtrPEs5BQts3wQq0W9Bebeg2xcEQPn2ZHNZqvUAHw46IybmEJMxAVnLKxhmeSmD/ZlYjryzstQYeIJB9lXzTVDPdpZNTTnUmWSyCWLNA80EXF3UIG+30SIL9JWPhxUJVJqP8lxaafbBfkVd1CXBU4HRBPLUpyqjIfSI9U9WGfdpv1x0cPHGMeLLX/5yecUrXlFuuummUfdtR8qSTFHbJ4Gvvr8loCdwnvZKHbINZSv3oKjvuDAig9TnSUc5qrteS33V5miztS/8bflcqCBPdTkPm+rtx8wWc0ANB+G1mKDKnvvaTe2JbeZYxvUKsA/tZ3vbl/1OIFbbMHtmoQKijH98kiGdAG3ac99taS1UlqDb9x0TMk9BZ+8J7FX7xyFxgJ1bbfs915Sffamfbzh2k87G5kZjyi43trcLAx5cR3o5P1B3kKHjpgtXgu72TRca7Dc8r11y7kM69D9tvTbYtjAf4+zSnwVZHRf4Jq40+kK/Z3GBPmP9+RaUV/YC1ZwMD0uU+J+yTbX5LtKx+4aFPRffmGvIuG87U5bru9S7AbItXFC1G4vL5dlnLxXjjHJP3W3ywJZuslmhrJ2CUc4AtFKZooCi333g4bK4CBN5AkXtv9P3JIFJApMEDpPABIpOujFJYJLAiZbAcaAoh/jsbm2WxYX9ygyFKfoj/+qHywtuen5ZXlqoTFFAUSftfitUJ7yCWgkOAkYRExEghIm+cah0npiwc0/Whc6AgFsCI4IVMqF0FCmHrAx+e13Hicl3OvIHy9cYID2QlOxHnMJ01NJxSSeF61k/6lIn/wNbRudTAELwg7QTaNIZbmXCkZ2xbH2H53UecEIEjmTuydrQoRIgS6c16yyLKZ1r2Slu/5w52gd1QSc0mVU6RZTjK1/5SgHY+MhHPlK+8517y0tf+pLy5je/udxxxx3l1ltvrQCp76pTOrg9oGeb6sg24LEdIIFcDX0A+4y6bGysD3rbypxysz5uB9eJHVkyw7ZTdTC3+FteZShAYvq2PU5l6y8HmTYJgglEj0DUEPtUpxCHE3CgZ+gJbqo/qZeCKYJGCeymrJuMNkawIoFx+hQHX/AhrqiOOe8LLqAblI97yMBQDQKFeSiOTrhtit6Sh4CRskw5JBA1Ao1xaJnADQ456QqwJXiBDARJaUNBCQE+t/m7YEIdtCOVbRXb5hNItq2pv/1SvUyABlAm65RbpQWg1GtZXy40CbjZb01XGyJA4X0Blhzw1OeZTrZwEjJjZeFTxtz+LygpiJR9J0EpD9ZSj7XdjhMAwgkc89sdBgmYU6ZkxKmzl9YvV70yxIlMOHXDsqhH9oMEjhwzBJodSwRq0v6lDL2edlMATxkjH+pkHXtQVPDP/tvbINKzrOpJ2mEB9d7mZH9xMc9Y34bzIHTIcpwen3qTNsjrAu3cs06MfmzFTzarY2azDQ3w5F1Zm7MxtoGQbJV2AZN2THDTfohceA97RJqN0bzatlAvNdvt2Jh6Qt45Ltr+VV67La6vMX1z4dY2FUDXvpGWYXmI6bqxuV7DFgiKWlf1T6Z1XjdNdQTZOS9RRo47pJOALe+4eGLf5RrAJnWDmXnfffeVG264ocqG3TGOt/ZrFyDUxVyIkCneA6GkzXMunrQFUxZT21zD/uy4QzroHdddXOLvupg0zMNID/m4QMZz/A04+tSTT1ewFd1gYZrt8+29Bpi2fACy98vK6kqBJbq4tFI2t/fK5s5u+fBH/6bcd/+DZWGB4E8NFK3xGtqv8QPTncv/4bf+/YQH5MAw/Z4kMEngxElgMoInrsmnCk8SmCSQEjgOFC37ezWmKADo9tZGWV1aLD/+Y+8qtzz/xhpnlEnpAoBpbEnK30x0EyhNx65NtInj1dhh6TBSRh0hGSQ9i0iHSccxnUXe576nXOvMJuukshEGhp1AgwwN89e5NO0En3hmb6cx5PKjUyaIqzyon8CL985fuKqenjrPISNPyt+DlpapAc1bla0iAJTl01EjL505ruFw8cEBSwCgB09Ms5cv7+r8UCc/1jPbn/paDnWBfMiXun3pS1+qwNkDDzxQnS4OwOIfQAdp49xVR2YALXV+BQFkAik/HXf+Jg/ZbgJ6yEHHTKZKn7YgRII7ta2H2HYJlKuDbm9MAMN6J9OsAmkHTjtuTqXXzEOZJ6gjeMM9+wJbCG03QQF1XMAl72e66kDKdJZuAzOMM5vsRdJwIYF4opYn+2eC+rKheicZ/Wug7mwLvrLQZsj06+Wa79jf5gFgONgyyWVHuVVckFFQVPnavi5+JHCq7lBXDhqq/WB/BlylvaAu9l/Lm6DXwhAbjy3IvJfgufVVL5BH2o8eICRd9S1BlwQtezlbVvPQJtGeLgLIrufZBEVd8Enbnm2nTrkgIfsrdZHnlxYa2KWuCorynqyyXj9zDNnc3qpAioxkbbrgVw8y9raa/LSZgkWC5rxL/VOe6kQ/Lggi5nWusVsixxTb2OfV7wRts12Uc15T5tU+w3YMe5K22udk9o0MvGFnQQUUK8tx/snxpEu5sj9o57QxW1V+7dCmPi5stdswSWvc0aUKXvG3ICtpywxU/wXfeJd2sS0SzFQ3m24N84vFBozu75FbW2jgt+1fy0J89MWl8WAq7q9fvlzZojmmph7Xfj6ENWnlbWz8yna/fKmcu3DuitPZ1RH1Rt3OBTXKZ1+gj2KDeF4bmaBoAur2J8pl++QOCNoHm8NiomBq9g3DRZAX+aovtS8OTOMERLNPuEjjIhfvw+SE0bl2am0M34JcKwg+XNvc2KzxbJE98Wz5ruP0amPI86+NBc9WOayusJBALPG1YTGtyZh6AZKqKyyqr6wsVr3a3tmroCgHLW1s75QPfeSucu99DxQw+QkU7a3e9PckgUkCkwSulMAEik5aMUlgksCJlsBxoCgxRWGHAopublyuoOhP/eS/LrfecnONM1rPythrB234LwWaznMCkDqFxATjBNGe4aPjm45IAocCMQlo6RzqUJGfDoWT/gQPZKcImOakX4AlHSSeS6YQz6wPMRn7cggaJvsmGSvNqdwr5y8Q47SxRvkIDAtwedCP+aaTVwHOzfUKiionnVZlAejEc25H1qEzr94ZFIDt63kYQCjQ1IMCpmt5dRCVk6wsnTscHu6xfc9Ya8gkQZ0E2khfx06WG9eMWca7btlOQE+gg2fRDbbgwbTs66sup4NIPjqvloUy+Dsdd51N7idwpJzad2OJJsihvlE+nd55gLAAFtsPpcAo8wQ+E+i2jr2jq16rc6nzLiok+3YG/CyWy5cbaC+oY5kFmuxTpC0LSqCjscQuHYhFSToJspqv+pxyEbBJu5PlEMijndUV7pu/LOcEacxfIEMwUkApQQVA0VqGjs1nGf1Ou5SyRQMq+DkcFENauTDk+2kLBdVt/97u9KC3ixapY1ku9bfvp+aZTDfS6sEp+69pZnlsC21hylQ5wLRPgAc5y2Qnb/UpFxMSFIXplbpp/rxnm2sr8j3lIXs89c4+q61I/fK9HvxM+zevTXLs0sY6FqW+9LqjbObZiCqcAfiz/La/fdowMLyvrTZNQKV9kPlhUc065PhNm+fYnrrD8xzgtDjYsF7OjrmC7LaTcwLiiQJ+KS9tcg0pMjBLtd2jvgy7IGb2AAC/3Z1X/gQRlYEgJ/k9/dRThTAWaaNrnxz6NO9T3jyhPZminHwO0FebYmDF2peQs6EobA+ekTVNnrRPD4ryvouV6n0CrS4uWg/YoPZLQPjnP//5daGAD+m4Q4S8XaT0tzbQstuGLnDZZrxnmoyr7u5ZW23hLQwZwPu5yOROIXdSkG7GJj91eq2yXAnBQposhl533fNK3ZpfZd9CoCwuCoq2GNgtnMlqBUWRv0xRQdEPfvhj5dvfuX8CRbMzT78nCUwSmCRwhAQmUHRSj0kCkwROtAR+9ud+oaIvnADrv9FxL/tlhUOWtjYrKMqBSoCixBR94c03lZVlWG4wMtrprzp+OijVaYpYmUz23ZapQwhTpXcYdUqYqPfbSUlTxgUTbME6nRKdGR0tnYreqdTRk4WqUyHYkM6f9UnwpzoRbF/fgqnZPoIAlr9nY1zpDMNeaXE1dcR7cO4o0IEybxJTK04u11GqbRqsULfu845p6iSnE5jgBs/qwPZOp6CAde6dSvP323by+QYK71ankXsyqjzciTLazuatY6jjlvJVF9AXnUAczgSZ0zlvwOBW/SegrDObzn2CbOqM4A7lMUZbgja9zLK8vXwbKDoDFS2DOuW2YOtnWze5wjZqWzfzX8peoMA6KlO3a8r6EcTM51NX7E/et589/fQzle2V7ycoJCtTwE+dorw63DrglNs2VtayTLMdMn0ZVdlHrb9pJAhr/flGN3TQ1Q3lbz0rc2m1bdOlzLKuSLPqFkxpdmYGkJLyTxBCmfntQS/Wnzx7trx2LW0rv3uZKbfRdndATw5yCbxRFkH97F8+k4s6yVRWD4nHmDqdNpDryjufsSyVUTacim2bGkZB22/YAm2v6Y/5LIALznYqmE7a98PsW45T/O7lSlq235X9duY+qCv2wRx7HOe0dzNAcGm0O7Zx34e5Tv1z3Mj+Rwl2t5udFBRVT2xT9Mk+xG/Sw9by/Pnz58qjjz9SFpfawTu9DbBc5pnyqePwwFJdrNuTZ58ca6139m3HOvJbX9+ohy0JXrqAwd8CaaaX84LWHvTHFis7/2X+XJepa3tqd7gH03UeKGofBqgz7rB23O926vlyWV6ZxfRWp8w3x1AX+NyKj2ywP9oh+tostEHbAcAY1kKVtLAC2itASMrFu/fff//IpPzud79bXvva145t6ZzLfkwZXEREDhmuwPZVXs5LeI5y8c8ytDAG++V0DaHSQGU+HpZoyJ7HHnusltFwKNQZmRoG4aqrLg4hklqoFGKQ3nLLLTVNxhWebUzwxh595ulnxkP7lldgcmODlypTdHllrWzvlrp9/gMf+mi559v3HTh9ft72+f1hV/1v/+ZvTHjAgV48/TFJYJLASZPAZARPWotP9Z0kMEnggASOA0VPra2WjUvPljOn18rFC+cqKPqWN7+p3HDdtfWaoGgCRgmgyK6THSEYUUEkHPfFWTyqdHx1gATunLA7yRfEnAc46cwJdCTQQDpc19HUgRIMyXroyOlw6fDM0t8taysrNSZZvic7jm+cAT89sMTEH4ZDAqGWLx32dKhNozp2MPSI6zp8ErRNB10Qj3eVF79JIwE8HcEe/OudTJ9LRZoHjnKfPEYQSGbcAIhaRp6R/aK8BDwFcFMevJdMlmw765UOrM5+Ahvt/k79Vx38AVhQryyzYIMyzLxSlwQ/1FvLK9NpHljf0mqMUWVhW/s8zBl1n2dsiyb7Bgykfqac1F+BktR50+QZ9Ybf1sm8ZIoJZOSzTSYAAg3UzXax/DIV7feUvwfaBAksbw9+93laR673YHGCRpQh4+nZbxOYUjaWV3DIviIoyn0+pldj1XLS9yxU3VymWvaL7F+1DDCbV9fqQXO5UJHAcOpf6oh9NAHi7JfqSYL180C31JfUD/u2oLb9ShnyLLpdQcsuvIV6QJ3sL7ZL2gzU18OmrIe2M0Hq1G/L6PixMyzI9X3Dd+bJP+Ug+y1137ZWnpY9v03Xb/u976qz/m17qXtZj6yf9bBdZNpR3+wXoz0ZZKjdsj+YvvLUHgJScVAgbXfNtdeUtdOrdQzh735BjTIAoNKHDfuSdrGCmQv0+7YokGOpv2XW5xhk21a7vADLso1hqdPKWiYldee+MW5bP2VhY7YF276cZTFNvpXhAaC+Ff5A+J8c7wQlkSesdnZe8Klxyk+tsSRcmYo5H7HPqv8JZBqOgXogG8M38AzPs+3dLfTIRya9Y5SLfvYrxkuAUOoEgPid73yn3H777QdAYvJUDjyXISqUc46N2kB1W3BUMJX6s5h5/vyF8vijj1U2p89QD0+z5zkOS1Tn3cVhXycfWKLo1sWLF2v8U2Mw0ywXLlwsjz32eJ1D1cMKl1soHu4hh7VTK2Vz83I96Ip51MrqqbK7vziCot+6594JFD1gcKc/JglMEpgkcLgEJlB00o5JApMETrQE3v3enz+WKbqzuVEB0euuvbqCom/4gdeXay5eKGursDT2Ksc0Hcl0KmSnuP2MSe3o4C0ulMvrlytTxUm+zrZOkmmRvowvQU6dnwRZnMjrBAC41JPG1wBwywim8ZysryvByubk8U9QT4frgBPB7HyvgRu9U55OcAIXB0GtBorKtOMdmbU6QTpw5k8dRgCPOGpLizUmaTqdCewJiijPrIdAlnll3RIk6kEpHShBKTtQtnvfDuYh+GB5dRxt2zwwBecwwx9kO9k+brXknnWTCZSOYA8OWebdvVnMW8ufIIUgGGkJNPCuQJ4xAZV5tpPPC5iYbsoJ9eFvZdo/KxDSgyIympeIbdF9Mn3Ln+2eAFUyMROYsDz2kQRDUh/K/mz7fwK6Fsl2Ttn5nHkIAM0Dfrg3D3iyvwk6H9b/7PfWLRmW6pM6iYwEb8lTmXHN7ayypWTwAcr1YFDWnTSsu/WwLFU2w/ZxQVH7doJsCcZl26Zssn9ri3nW7f6pV6ku9LF5CzE805dBWyTAtDqwELF/vb2SbTYPlLS92XYNIHzQJs7AMZ5LUD5tXK0v9ndxoYYvMH/BP8cZ+23KPmWRdqG3Y/0YpEzSBueikvZGXcz+b9r2HctjqIDMO9sn+2f2g9p3YC4vLY/jj+2e/Qp9te+SFqDo448/XvXi6muuLovYj8WDCyNZD2MKJyg6Ar8Li2V5abnG7kyd057ZBtmP7GvjmLPfWKb5jH2a8jJvEEwTFHXBrIXjaHkLylnX7IM5vl1ha4fFiXwv+5ggJoAdjEy+6TM33XRTue5515Unnn6qEIYg6+C4Sp+m/LQxv92tkeAuIKhzJOQFOEibUQauf/vb367ANGlQluc973mFA8hIl7JwjfuyUAEZCUHjXOKaa64ZF3Lst5bJOVCOPV7z9Phc1DNGN+lQRkDLNVj0O7P5B2mlLUtQ3l0/thUyo76UHyD1W9/6VnniiSfqAX7U5+qrr6mgqEzTc2fP18OdPIzpzNlT5YknHq2gKCO60XoAACAASURBVEzR1bXThQj4MEX/8wc+XL75re8cu30e+8EE+Lf+r/9zwgOumElMFyYJTBI4SRKYjOBJau2prpMEJglcIYHjQFFOll/c36sAKCfQry0v1e3zN994Qyn77QTQowwpE1idFh3lEShZWizPXnqmbUEdAEu+BbWcPLvFXUDjACgTJ5/q7CZIkU6dbJMEvXQIEnBLQEAnuwcTq4MKGMyBBwDDw0FAyfrkXU+vloUj+NsaYqFsbrEtdwbCWh7r2IMqB5z7dqREAwcGOaSTr6PaAy3pNFueHphIp1Kwims6j9ZXZlKydNLxF7Dmmo6brEMZojyDY8T1BKphh6SDncCL5TMtHXmBCJ1C696DtK2MC2Wrhh8YjqUdEk1ZGHMt9URZc406KReBSoGSBN0sr/Jr32DqAErz44r6jnWS8WpfqafvVqbwwfJn+1o+9TjBTconKJ3sxL6u1td+MQMNFsvlS8SCPVh+yivzzJi49jn7fsojQUPL1+uoemofT33vwagEvShrMuBGQCdOq1aespXVU2Qjm9rYvAAShmeo9iTiMQpeJsiQgKZlPgBy7s8OLUs5J3CQtilt20FbMgMTqaPPZczAtHuWIVlkgnnqsyBxgnzKmroDiNRFnO2dahcElHMhR/tlP06bxHM7w0F8KZvs89qXtK/q8jaAKnExhzHDBSwBbAHVA/Iewgqkfet1M/t/AmSOY+P4NcR+nAd2p41Imdkv7EvKNvPM8sy7b/vQ81eXVyqwrM1R1y1r6ju/AcQcE8+cPVNW1pZqXNHUpcxfu2CbqJe1XGWhxhOthxt1MZCts6AiZXZsmgGgy2VnC1C8xRFWV9RZdEubR/l4JhnVxlNmYdY+34OipKnM0wY6llT9G8bO7LfKjW/qQP4Ak9gz7T4M0cUVtv7Pysa9rCfzn1zo5L5jImUQ7FTPKyNyZeXAAVOCkZQB+8PuAcMg2NeQr1vqKSOgpaEnBF3tz+Q16sCwJV4WqIuTyIz3ZLKSNte4b5xamMKEzwAUdXwXRB3lOxwIpX6THmO9i51XXXVVefDBByvAyz/Yp7feems5c+ZsZYd6EFdtxyViGrfFKj5sny9lt46BW9u7I1OUg5b+03/+YPnGN789gaIauul7ksAkgUkCx0hgAkUnFZkkMEngREvg37x3FlO0OmoDxNnWz/cLmMvyYjt5/tGHH6zbxf/dL/5CeeUrXl52icm4tVnBwfykU5XAkKwBgSy2f7N9Xico44kJ2DAJ9xRiJ+6jwzI4YryPc0C6btN3y5+nPzvJ14kQwGL7Zu+Q63TqRJKuTgvv66hRxovnzxdOAJdtlc6Z1zJvWSRNXpxiu102t7arA0N+uT2O9HEU6laxge2agAPP4xgAiiZokKACzxjHVXBAh1zHNb8TENORmQeKCip6SEzGjtUh4hlYNT1zJNuIZ5ATzjrv5WnXbh3XYdaxTkf93Pl2yq6HO8gi9qAlAfZ5oCjbL7d3NivbOUG4BKHIOxlagj8eLIF+6eiSJ+WYB+TomFv21gYNFB3U+MCBJjr3LioIjuQ2V1R3e4eYtrP+l4AgvwVJqJP9T9CMsiBj9YLrGe/O99X51JvWZxbLzjbbymfbX20j2yHBDOViHcjXsmTe/ULAwTq3+HW2if3GvqYdUn4J1KnnCXTpYBvLkjpTdp7hGvKhjWHX8SxOPDrdZLNUT55P+6HtM3+Zei7o9ODRqdW18aAl01GfeMettNYr3yf8CAeSpI1NADMXgSyP982LOlrmXGzSPlp+8xAUo03oA8Rk3NnaHuNWaqe0cwAgyltQir9tU0EY6ydArg0GjOaa9twYn+rpxtbmCMgIJqUtybHIOicIn0xwdbEfy6yL44Djl7ZY+5h217z4HseaYWHIdhGwS322/wocJlhp+vbD2tcWFiswRR6kaxxO+7rP2gb2gVo+WHILe3UMtu1Tl/ytDJXL2H8KfYRFwQaKaifs8zmu8C5trjx4ntAbiwtL9bRx/k4b7nOC9gfA2DFebmmHHC3MQNkENknDg4Zc3HA7v+NsHlSlfLOdZXhmX9KmsiTJTg2Aee2XctDepk6QLrbEkAiV6VoWKvNR+0V/Jy2Yk9pBbBDl5V3nM4KUHl739NNP1zaEJXrvvfdWRqnjEWUnT0Fm+yHv5nzI7fyOebmYan93vK7PLLSFTsYw+6jzMO2MeSFH+iWALflQZ+rlQW7Um/voBNcFYwFHBVDX1tqhTuhcW/jYK6srDdTf2topSytrZW9/oVze3Cr/6f0fKP/4T98sZWF5dvp8Lt8zZDY0vI6fE1M0rd70e5LAJIGTKIEJFD2JrT7VeZLAJIFRAj/z3n8HT7EQcL4ZxP2yUFkg7d+Fc+fK+uVn2+Rzb7dsbWxUpujLvuel9fAl2KP7wyEkvXOXrIh01kdHgUntsK1dp13A0wLK2vIdwQWf29zeqqCgwFk6k07qE1DQIa7pcfo7oMfl9eqw4XgY20snyJiCnjgrMMv7BP9nUv3Io49Wp85Dg2Rk8AxOgAwOnBKcHfKiXjWv7d3qyAgq6lThJLAVTqaNQKPObmVqnSJ/HMIG3K2srpSV5ZXq7HIqMAdBVKbL6lrZ3Nqs93imslcXeb85ZTiWsH14psUIXKjPybyq7Ji9Vj/e2dzYrGWHIctBKRsb6xW4tm0oC79htegI61gLEMiWURa8I6DIb8FMwRHuuZV0xuTbLcsrq2V7AIZ0FJWlDpxlSOC6yXGrnD13egRtEjAQdBM0ohzqToJWgjoCEm6RFPwE1DHfBJ10vAHZcHR1EGlz8hR4a05gA64SYOQ39cVhpA/lc9SXdzw5Prcyu4BQ+8sQyzLZWAKkghAVeB/iDSYgb3vC5AFV6YHjXBCo4M1wsBHp2/a2cwKaykhwSECqB2bs0/Z37YE2yL4vOOFzArFVV3caw7G2KwDNcLI1ura+sT7qI22KfnOoSNU9wCS2DO/vlvWNjbK6ulLBUuStvXAxJ5niAlSzPMl3sbHtBgYZbSU4l7bKcsv0o03YSrp66lRdVOE9gacE8TxUJ+VhOchzff1yrRP2TZtnP+Y5w0OkDR0XKSqqXwrb6NU/D1AxTbYHJwvtwDhAHNqBfZ76lm1Num735ZmxLYZDZp584okDMXcr2Odx5AN7zkUh9Vc5Web+nQTzjGFpH1SPBcbUGfXV+tmnBN3VS/tJ2hoBeRdcctxyXFKP1Qme3dzYqNvX+ZiGQJr64pZl803ZAOo1tnlb6NPmCmSRB7ITlFJH1DXuAcgqP/NIgLWOE0MoBnXIMtQ67cwWFXJaJrjJmOOYoSxH/W1BaWt/7MFjgWptTeod76tv1N9nsy0FfunTOa9JkNOx2kUp9da25W/HUO2P44j6U+2Wq2IxxqgDfPPJeQfXsDOw9Nurrf6C0upK2kTrmDYo2zltju3jfRdl0z44X2vg8mqVUYLaPst8x4Oq0BtZooKsjHvqeM4VTF/2ftOpFrt11Cfku7TUFo7X1sr6xmY5dfpM3Ur/oY9+rHzhi39fFhdXKlBKoJK9OtNti3ntcKgazXsCRbPjTb8nCUwSOLESmEDRE9v0U8UnCUwSQAL/88/9rwPNrE0OKxhaQdG9gsvK9HFzAxANVtcuezTLT/7rnygvv+1lZWVlqezCVAumnU7D6DjHRD9BIaWv0+QkuG8V3xFkOuBgAWyGFTcNAUTekWmk05AOMhvgF/b2y8bg+Dgpl1UCQEVMLvNMx6bWj5NU1zfLpfUGqupA8jyAIKAVaeAIJCNKFp1OfnVwNzdrXtzjeWMB4pRVMHJtbWRaCFQtLQHMtsMmADZ3dxrjEjCUD0APju91111Xgd+nnn6qAjvkw3UP3OAajqUsjurcDrEOT585XdOh/HWL+95uTQMHmdAK65cvVaeO2GA1z8HBRu4CYOkM2w46ffXAmsHx69lR5Kmjqj4JpFVm0fZOWeGgmr0GGAp6uH1Wh1RnPwGKBkJt1/ADbKNPsCABjARF1SvqY3lkrs2zJglk6uSnUyc4RtllJOEk0obUgd8JUM2r3yanfw9buC0XeVEudAb9EXS0/CNotrNbLl+6dODk6QRISc+DLxIEUtZ8A8h50JJ9P0EM3hMcMC5htrNtnHJJAEMm7mGgqDFDE2gR0PCadsE2SGAAYLTBCm1xgG+er3Lfi0PZFgeGOFtmh/7BgsSp06fK4088PrLHLQ+x8QTKLc8VNnFxqTItYfvZJgIZ9o8eZBN8q8zJU6fKAw8+XJlTh4Gi/UFvlqX1KxhWmyMokbbbfKtsgk2fel6f2V+oiy3aTNn+9lN1NoGiMU0A8j3Chxw8PTzbye3HLpiow+rjmVOnK9NW8Mv6WU5tel9uy8N76kMCm15D/wV4PUHbxRfqCCBjfTJv6+S4laCd9ePbRZMsf46TgpqU1+3Q5k++2jbelzWt7uR4mEBlykK9sbwzsLDpvvEpte32DW2bIGwPuinLef0ydcrwGnkt5ZN20zwcL+oOiSGeZ7Pn7cCyBAMrk3E4JA1ZurjZ+uJOuXz50oGD5hKsTnuf40POQbRfjnsJsPKO2+3TfmVbPPXkky0ebtiXtLWMuf7tmM7f5Mtp7OvrG/Wgo6x7jrGy3s2z1wMBb+uaDH/bxDYQ9LZtHU+18e4AMQ/nNb0d5nljlqb8eE75p+6mPU9bYSxjrl24eFXZ2NisC3SX1zfKXf/lb8sXv/TlssOU9QAoSjwoZrYs6LOm3GLiT0zReTOY6dokgUkCJ0kCEyh6klp7quskgUkCV0hgBEWDHerqObFEAUNhiDamaGMGvuud7yi33HxT3b7EQQcJisoucJKeAI0Ocjo6TqjTaU6nGKctHY28x1J/BcCY3MZhNfzWkUinPCfzzaEvZXtzq5xaW6sgJh+cGNlIlIl4V8bx4r7lBKy5dOlyOc32rq3tCmaSZzqZpMXkX2dWhwynQUYhB1+QJkCYwCJb4dwyh6NBOnxwynnXmF6ra7A0ACxnTDG3mepMC6aSDh+3zLmNkLohC7faCWYY+0vnl+dgw/HBUeP51RXizDaZUB/jLlJ2nUEAWdmtCfDp6CT4kyChzCeZjTqiOnymSTza6uAMp5/3jNIedBVI4BunmDwBhPmvMqd2dhvIOKQJY9aDRGQkCXBwfd6H9/0AGPnheo2/x2LDAKw98eQT5cYbbyyXnr1UZYa8uI8OAIajF7xju5CWDOAK3g5MOn57QIdsPdra0BTplOdvmIoWVzn4LVgrM9Ly1zZYbqdhw86BwSP4Yx9LcEId0kHXmSYd6mzfaW0SQOTSQWbQgb4/gHW0b4K9yvowILT2e0CIpQZu7u20/KoexLZ89U27kjZrBgoD6rV4jtSBBRDSgR3pVlVYUtqN1P8EDgjhkYAkzyd4mWA+6csmXVzi5G3YfgdjLaqfPOvBUPMAsgpqb7JltcWEtZyZv4tWyjVlxG+Y7owJ2lvb3zQEsLKfqH8y/Ku+dcBrtrWySL2t5Vho4TkM4WHbmpZjT45Fylk7kUzj1AH1w7EkF1ZycYz83cpPfi6O+TzyS5CyB2/RG3XNNuLv1A/HMBnw5jH2zwFMcgEnWYj2ywSWsi3UpQRDrZ9t6WJGylFdUb8SrMq87PPKIHXN9kl9Uxa2vwtcfR+vTPvhYLRql/bpB7D/G9PaNA2pwDXKkDaI+qytrR4ARXsds+/lddO2nfxOHbb8LpLkOwmwEo9XeaXtUhdknvfzJJmjN9xwY+3/PJcLB2lT59uuthCT/Vv52FaUB/tqX+Hv1GXKmICtc4rsf4xhzi247rxHG+WixDhGDrt+lLf9I2U20zW28C/UnULsWHjm2UtlYXG5bGxulbvv/kT5zOc+X/8WFK2x25ksTqBomoDp9ySBSQKTBNqYOclhksAkgUkCJ1kCFRStgGh1R8Zt8zJG93a3K/C1VEHHvXLu7Jnyrne+s9x00/PrttHNzRZT0Ym3TBIn0rIzcB6ZCOt89Y6fwEQ6ZDzje06iBU3MrzINYkuV15MZYV4jw2QAQJjQnzt9Zohl1eKCuX0ZZ0+2pnHNAP3c2uw9gFnKJCvRWFgCPmwfE+DkGf5x7bvf/W49CRjWJifZUk8BVJml3H/BC15Qy2ecvLqNdwBaAMfW1tqhDJQhnT4dEZwQ6gSo6VZEt+CSjkxAt0Ya94v3AHc4/bYdeLA8nsCNPGFIPfzwQ+XGG64vV199dbn++uvHOGjkRZkoj05X7/jZTgJKPJttL/NJEFcnXECKv2vbc9jNAGo19k9jnulEZ9y0ZLZwX10U6DGPBFcSNBHcS7aN2/vSadMBFoARCMjyycikDsiP72RlZiiBHsirPXXocytrQxiGnZ0x7iL3E1xMJzX7X3VSOaglZGYZBajVNUEHAQdlsFv3bzZQq5cB5TD8gw416VBXZSlonY64eViPHpBIgEGwQ3lSBm1QltW2Ffji+RpqIli/ma4yzrIk2NPqul+2draqjtOGyIp6UD+Yoj2gr56OgN8Awub404O5AmHI2zi21qVuA91vB91YzlxkUG+UX1+Xau/bwdnN+gcg4TXsQn997C/EAF49NU6ls/2ta4IeCZyZX+2ndWvs7LCufI73tZupD7WthnAHKdceQEUe3nccyP4hkJjyk2UtsGk/Fvzkb9rCeIiGp1DH+fZZ7LXAEf2sDxGiPTOP7BuU3UU6mbi+b10cHwXLuW65udaD2srdb21i6n6Ce+RHHeoCyPr6CPYrVw/0MVYm6cisFRB0UVM5WNcE6zJ/r/PN2KU+ZNtq31ioU39MQ5kqv9TtBH+Zz3ByuQtO6uBs0aOFcUl9tAw+m2NWDywjf2MC5xhjeei3HFZm/6pA7zCWawf+6Z/+qcqfOQRylZEq6Nl0+2D/z8Vn3sk2V0a2cT+f6vuPczb10nr4nPFRtUmW2/vGS3V+Yugb+0e/aJfjSI7DaSNn9gqgezikqy42LpQLVzGW7pW//fjd5WN3/ZeyuzdjiiYo6vb5srdb57y//Zu/MeEB84Q8XZskMEngxEhgMoInpqmnik4SmCQwTwItpmidNtf/G0u0skU5PIFt87s7ZRtGFjFGL5wvP/Kvfri88AUvKNddd23Z2m7bd2cT1cbYEBTFKcMxEDDQQRW0SqciwQ8n7R4sIKDZOygcVKKDku8L2gBA8uFvJ+ACWcTC+9Y3vlm+9tWvVvYj4OQNN9wwblcnT7aYM7Hnn84J1yso+Mgj9f7m9mZlVHCNA1m4jxNDeV784heXl7zkJbX+yAIn6+GHHy4f+chHyt13312d65e97GX13+te97rywhe+sDqejzzySPn6179enwNw4YNMX/SiF5Uf+IEfqIxC8nvggQcqU1Tnhm/qDCgDyAZY+fznP7+8/vWvr3nLSBX8RM7IhfLxzsc+9rHy0Y9+tNaHst9///31Pu+/7W1vq2X4i7/4i/KJT3yinhx91cWL5fvvvLO89a1vrQAvcsbxcVukDmfGsiSNus1/e3s8cAE5tC2Bm+PBTMgvmSmycHUIOWChymW7sWRkrujIkp5MLZ029YBvnEmcbk7RTVBN3UznXcdVXdLRT92TqdSzX7IO6rvvoydf/vKXqxxoWx1rZIhOuj1fELGCecNBQFwjpq5sLdqP+qqnlE2mdZbTvlr72OBQ226kKePHd3TEXZhIx7qxFYft5sOpwLkgIWBk+QVFSSMXKbhu3biXoFKCJJk3v42bavvZzjLydMK5noCwQBsLKiNIOdgJ25p6Cdqqv9yznfk+d+Fc7WewvPmmX3zuc5+rrOof/uEfrosaPZCSID4nqGd7pM7xHAsMsuWoi4svDaQoZY3DRYY2FNhLEDOBygRfLAPb5z1oTPuZ4I5y9JqgRxssFsqzly6PB535bILSgmc9+GI7Lg9xAhMMSWBYliL3XSixf1XbsrpS9S8BNmUoUKg+1lFuiN9o/zMOorKThekWdfMyLerBM/Rb+hm2WZui3aHfsqDVbMuMRWv5SUO7iJ0UhCOPXMzguotstruMQPsP/b3ZstYH7Uf2A0Hf1IkcJ3kvQcDeTjh2kx7jisxF7ZJ1Mp4uzxlD263rpp+sQtsBu9f36SyfOxmsr7Zf27G20oDC/Kcd0e4aMoe6atvs/8TUJXyK9iPL6iKjeqOOmi7PJnDnfftc3ut10DoyhiZo79hjfWg/86Hs6ItAt3WQHYvcWcBUpi5MJpBpXczTxUj1vwdF1XeBVscvZeyYbJ3V4ZSV7atsswyCrvbhfi5n+8/TX+wWuz2qnjGeLBPbeLk8/Mhj5ROf/FT527+9u7JE5zFFibvEYv/+/gSKjgPQ9GOSwCSBEy2BCRQ90c0/VX6SwCSBn3nvL46IZs8Wxetmi3RlU1VGZtty/KIX3Vq3LOL4r55aGyFRJ7ROjJlA48TwT8ZeTpaZaMtkcOLeO2iCEX4nwABD5InHHh+3vzkx17EwLZ1QnUycOybZsDT+4Pd+v3z57/++gpA4FG6302njbwCPl7/85eUNb3hDuf3226vz+fnPf7584YtfKPfdd2954MEHqsOIowy7kroCWHIK7Kte9aryzne+s9x2220VNEE23OP9r3zlK/VvnB3yePvb315e+9rXVscHsJP3P/WpTxXYIrxL3j/4gz9Yv3HIqddf/dVf1fv33HNPdewA1jh5FicVwJay8vdP/MRPlFtuuWWMVakzjvwpu+DFF7/4xfLhD3+4gqE4JNwnnze+8Y3lHe94RwVO//AP/7B89atfLTfffHN5+KGHyp2vu6MCQADKOi+UV0dTYIDeRl3Jj/sy7JCZsQMpV7aX7SDAWdttba3+I54cjpFAAbIkHdmJAqIJmKlzAgmEQEiHNR1UymtMxgTK0nHNd5MJxrv2h3kOsY4iAPkf/MEf1Pb/6Z/+6fHAHnRR8E0gjm9ZbBUk2t2t+nZ5Y7189rOfLe9///srsxed+5Ef+ZFyxx13VL0WgEnHv/aj/RYzlLiaAjvU39iyyMpt4AIalqX28b39wunAAHu5HTlB5exP6fBmmWS/kQdtZz8FEEKP/STIoPxqbNuBZch3Otw8n0zXHnyoz3OA1cByFYggDcEpfgs+2EcE9be2t+uBZNded03Vu7vuuqv85V/+ZQXEvud7vqf2VdpCO2T6AsMVxCKv/bZ9339cF0ymHMaY9T1Zefu7+2V7kxAQDaiVaZbgJOE/esBxBnC2tOlDPaAqY83FnQTsZqBlKTCVOejMPPsRVWDMutmfa5+AKdtt2BIs8lu2Yeodv8c2X16q22cz3dQB9VdgSZBTUMdym18PSpku37LvqYvPMQYm0KpdsT9kWW0frwnsJYiWgKB5JEisXjqmCppRZ+tmujwr0zdBpWwj+5R9h3vZ1tgX6+QJ5tm/BWJTfgkOWldtYNbV8SDHbdsugUh1UxslY5Lx/zJbpjvGdY7/2DcZ1gmKIj92urSx5uBBTdlfBf0S2FP3+jlLArPKQNau76Qtw/YAqhOWiHI4ZrSytQUQxmDHT9MiberE2HTttVePC4y8R3s5jzEvbS3pJHiJPAQ7zVtb53MPPfTQOKbaB3hP/XMhwOdzzFKOAvay3nk2AV10KJmo2l/SYoFBu2f/GW3lfmNCn79wvhBbmzACTz/zbHn0scfLxsZWefQx4jrP2T4/0OPrgtgei1L75T/81r+f8IDJHZokMEngREtgMoInuvmnyk8SmCTwvwQoWif+Q2zRxhzdL9scxAHbBTbG4mJ59JGHK1DxzW9+o5w9e6469DUC4zDRlUWhU8OkVoeidyLSmdFpSofEibbORjpU9d2FhXJ6rZ2a3DsdpiejRfYKE2zBsrNnzpTN9Y0xZieTboFL2RaAClyHmfnqV7+6MjpxCAAHn3zyiXL//feWe779rVpH7vMPpwRAE9DzH/7hH8pP/dRPjaCozicxI0n3T/7kTyq7lHK96U1vKnfeeWcFVykvjjV1++AHP1juu+++yiQFNMWB4H3iaD391NPlC1/4Ys0HJwkg7JWvfGV9D/AVsAxwFCbnS1/60nEbPsAkzE6cExwf/qZefAOyfutb36oOCU4b5QLU5R5l5fsf//Efy+c+99nyujvvqIAeYKwgGnXBgXZrpQAE6etgC0bIbEymqOwle2cFAHd2ZrFUh0OEmpOHEz/bdiiwRhqyTgUDddD5uzlesKSao8g/3pGhKCNG0CDBggQ1aKNMX+dORzad3XRKBaYAswGhkRVMXA42oQyCg8aTTTBEoGljiKd5+syZ2lYwi9ETgEAYx7CErQf1k2VlG7CwwendHrZBPSi/4Rv4m/cTLEzADnkRUxdwVBCtZxzBlrOtBWuQpSwsyqJTrA2xvblun09LnaCLgFGCKfmOTnuWa3x2f7+ssD12r4VbSPBax1umqf1WwKiys/Z3a3zXi1ddVWVOSAyeg3FOvQG8jVWc9lGnf2d3pxATl8OGbF91UKDfmJXonPKzLksLS2WxcDr1LB6oeiVIlQctpQwbkLdfzp5tiyvJvqSsCXJd+d4sfAPx+diDn22SAFiGz3AcGMeDOt601BMM7Edl21iwK+09TGlA0Rxj7MuCPqaX6djeCQbPmw0gl6xPykY9tk/YRu4qcJzo65eyEmjvyybQakgVF4q0Q+i1cZxTL7IP2ff7vmHdLYf3E3w1f8aitCHqZ4KdmZ7gq/o8r/8qZ57NRdF5eqat6kHvQWnK/m4DqNM+py7UxbOhbyfY255B72bvW/a0BeabsspyyuLONvUd5Wr5enlTag553BtiAqecHSvsF+qg8q+Le2sr5cyZUwfCwAiouoiM/cn6ZHvYhinbXDjjesZ8FpykXo7p7tCwfC4M8izP0P/pHwLqCXDbT9P+a2e9losqvW0zfEmLvb1ZD11kgQZ7ePvtryrX33BjPYTuSqYoDT8wRTk8dAJF55m+6dokgUkCJ0wCEyh6whp8qu4kgUkCByXwb94zY4oOYeiHrfQtzujyMgcstTiNxB989NFHyrPPPFNBvxtuvLFs10MN9eHD1wAAEBBJREFUGqDgRFlWGTkJduUBCD2AmSXScXByzETYibwsBBkH1YnZbk5rOkYyeUjXZ3Ui+Vug9szp0/WAGw5aEoRkMs4kmzRhfMEEAgQmfQAG0sZRIL2LFy+Uq66+UB544Lu1CjAleYY0AA4BLnkWlin5AijC2gTo4DcOBYxQnQdYHjJDeIZ3ZYy55d/tjA3020Ly9TnDBGSoAgFggDKYazwHWAPD062QhhRIxzidaUEV2Xykj6NMeajfmbOnx23ellFwDTkK6qVjnu2NrGQR67R6X0YKsqdMOliyVBrDh0Nz2jbG3F5PGjqsMmzS6Wy6RLzCtuXOZ3SMLYOgiE63AJ9OoEw0wY0EAEkztxfKjrGs3Mvt0YK13Beosj8I0gm2upVyaXm5LA6HHvWAjX8LULjgQF2qk7q5VS5euDCwBRsDl49AluxdQdERTM3tyotLFV1IUCDbVxlkP9YZpx3Vi3kAjo71PPtgf6dMyqsHEHhGsNY8BRuqrtHXz56toESCq7a1YIHpJlBYbc7iQj19/uFHHznI4B1AABZSkKVtp/yzXXZYVBpi4CZLSwBAeyKYkH1keWm5lF0YybODrih73xYJ0nBPUNG+k6CeZRBoc3u2Zdcu1zZZKGVzm9jBy+MW3wQulKNjQ44LynJ5obWf/3hHe552X/1JcKjqdQW2ZqCo5bMfA6ok6GLdva/scwzJ8nDdvpigoW0qCGm6CbyRToKe88CpXBSw7uo0adEn066RhrZY+WSdeNfwGpbR/qPssj/nooGyyPuyY3k3D3LTLioT8+qBVXV93vUcE3rwNIG6LH/2nbrgFKBo2m5lzbvaFvXQ8YSwMysrbYEsxz9+K9O0WzkuWV9spGXv7YTy9L0ER4fuUxebjQmcMkqbx3XblTTHRax6yOJWrYPjeOqG7TjPfmknepve1yVtdNo/5SMoWkHaIT6q4y7vOvYo09RNdIj3fMaxLfuEsdvTPti2fBO6iDQJ48FYypjO4X+33fbycv31N7Qo+fWAJexMm+FmOzC3nUDR1Lbp9ySBSQInVQITKHpSW36q9ySBSQJVAu9+z7+dc4S2By9VV6EyKuqxIswq61bNdmo3LNHVU2fKfoAiTrZzcn2UqHHKEpDQceudlHlpwDKC7TaPbaRTZdpOvAWtdJTYuqYzxbOCKMl0MQ0n7XzXSfoewNpmBeWsRw+K9U5F1pU0dBIEMvp6GhNOJ8xyjc7o7uygm9754u8+/b5ddKbSCZVtYn2zTAmOLC4BGOzUbdyCt9bfdwQFrmR5tCdk4mX904nry5fOHEzh1VWc2sb0653O47s47yyNp6/Pe14w6rC0BPsTXFF3uTbq2QDcZPl7EDP10N8JEPl7vLZYI/9Cehk/yk79yJiJWcbajjD8eH+vmQB1wG+uCRZnv1QXayxhQC3swyFMy3Rm56XfHwSSz5O/IFcCfdnWgnfz0u7rlADOaMuI6TnHAirQBGszvWYZ98suLM9h+7mAI9+CY8mO7csIw3FpZXnMXhn2IHTW/YAOlIUaU3SRTegHwM7ZwUWZ/5U6vF9Wav85/CMoJAiSul23rQM6DEy9ealY5ysAoSF8Qw1dcIT85wFdI9A2RLNO/T+sJr3s/Vv7fNh7FXgbPo4Pssm1DdpJy8XjtiGLT9k37Ee2Y27PnlcGQfwEDcf+N4Cu8/qG17IvZxrZHvl+loF3PeDvMP3qmcC+b74CZMe1y2G22wU20kNmyEtQkEVadq/AFhW4FgBPoM28rwSFF8rl9bZ4aUidtDepGz2waP2O7l8tFEEv33EOsEfMdkJ4HGRKp31L/XPssD71nLX9Buod9nGhLftt2rG8f1T/PSz9BPBzrLQOXuv1rdeTXu/82/AQ9qEcM2mDpZW2SwgJ7O3vlZ3t3bK2dqrccMONlSnKglGbzTLWE17l4IGAMIWR33TQ0pHDwHRzksAkgRMggQkUPQGNPFVxksAkgcMl8O73/MIVM+o0jAB+42S8AoHtpFO2LNeN88srdULag1I9+HZYCQTNErDJd9Op69OogA5Mke7GUe+kQ8BvDmrICXrPeBHgUAaynUYAa3d7dIC51oOivRx6kEinKuWX1ZHJk4BZMoBaXZsEDnMsj3J6eydD0FMQRAdUuZnWCM4MpzsLevaOUTI9+nt9mn27U7dkTyoXHaS6fW5z4wqnMJ3/o/v+zFE67LnjQNGM2UcayqVn/fTgRD6X+mc7qydHAR5VfjDlovDz3s9rBwCa4aClrHsPHiUoM699sAHmPw84FWTIOmYf7EGFI/v7HOC7b+t8vzrNS2wvn4EOCW7UeKJXWI+DmtDLo7cfxLXdHeKBpuNuHxX0mpcOoCIHBSk/29q+p+05VAdg9V7eqGFE7P99X+/lf6WeH4FIDiy71JmUJeVfJPzAEZ3sMFCnlrPGquagk8M/gi7zxgfkTuiBo/LvQaG+/Y62D+1u2mb1J/u3ACjPel2ZyZ4/rH2OG6vS5qWtNh/tSG//7Rd9TMxM7zD7m301Q1j0eqi9y7z7ft63fy/v5wLamgZ15fd48BgHBK6dqnGB5/XxeXYtdZnfhMABEGVHg33Ww5h4n/EvdeaA/Rja+ygdclEp5TKO3zDE54SPSH3L8a+fO7TFwCtDR+T7yq6fGzzXMfI4/dS+ZNlSxw5r315P5ukQ19S/ufOjBcae/QaG1hAgbQHj/LkL5YUvvLXcfPMtNdZomx851tOf25y2LmsNYUQmUPQoLZ7uTRKYJHASJDCBoiehlac6ThKYJHCoBH52Dig6PrzPiZ4NVBgn0XuzrY4AMrik/39AUbdvOXkWWDluMl7LxP8Gltthk+p0ChLQ8/ntra0rAN0+7wSodEJHJwC2xxDTlGu5Vc+tYUep3zwmSTph87avzRwzWA7tk05O7/D0QEmmL+iXTk06IHn6+RWODwxBmBhHbH9NUMhyJfsxt5f3oBvlFBRJGc7qU4YTZK+ERVKfjuz+lWZ2+FTgOD1MkESHW/kK5KS8+7aw/S1jL8u+fft2TlAy8zWd45i29p95Op96dRj4uL+AU9rk34OiPSiZ7XCUXDMvnzvMiU+dSTmb12FM0to2tvwRqFqvfwfKvVDKYj3Ioy0UzWv/nonY15uYmJl9Dzz1+pHgBuVPUNe0M4/jQFGY3sd9rJdlSx2FJfr/BRSdZ7/nlSN3EmQ5LMP2bjus6rBPz0TudeS4RY/sfwdkH+zYHBNywSrtaLbJ/5v2maf/Kf/jwK157+c7MoHngU7z7Fcvv3mgbOrhceU7TL+1PT3ILAObdIkHvLXRQMu+38yzV/0Yx3vE1BUEtS6yTXleJmy+m7+NxXuY/gmqKrdcdAXMncfUTz1rB6E1++L3CMgXQui0RcHDxv+j+j/vHKf/x7VfljXHC3Ug059n8/Na6qDp5vykH4/q80sttA5xrdWl8+cvlJtuurnceMON9RC69klQdDbet/wnpuhxY8B0f5LAJIF//hKYQNF//m081XCSwCSBIyTwnp9tTNH5jmWYyGGLrElVx6DNUsfTMvoJcjpQ/eQ6n01HMp2sdMoOq0I9JGUOU9XndVoOA2ESlMy8s57z6tHSa4c9JZDbO3HpNM2TTw/a9vXsQZ+DTikAdQNGD3OK0lnMtNNpmedAmk8fc7QHXnBGeic/wYtkCs1zXI9zyvp2u8IJGyrVl8u/jwOFjjMOh+mN71GedJJ7gKTPvy+/9Z8HoByV91jfru0TMKGMyTTOMpsf4SOey+ewdiCEQuXrDHExe6bscWnPYw/Pc477/ph1OdgnZmEA+utzHfxYVJlX1mRCzS3DEBPzsPIcBSpgQar8IrTCUfWaW74hBIJ1zbT4fdz23v1yfPv3NmS0HXUx5LgWPvo+fNHjJuLqdJajAkRkfszLh/X/4/r1Yf07x6Tsy2kH0h4YaiV1sbeXz0WCqUdHgUt9+/egfG9/jmLikVbKb56NPcx+PVf7e5hdcUzL8Tl13DFme2t7HP/7vsPfff+9Ir+6Bb2BihnTt+pX2MbDxpfj2q5vj7TPVb415uXB8CXZRjl/cZ40S6MdJphp5jOULcO3WKd8/rjx8ThQtLf7OV/hXs5/sl9knft+lPY/29x3ZvOLUkFR/s64xvwmnvmFCxeb/WsT1bk7aUxzYooep8nT/UkCkwT+uUvguLnYP/f6T/WbJDBJ4IRLQFC0Tj6vkIUT9hZUNLd5NqdlhAmuOCV6Hpg3DxTk2jxQ1An0UZN240jpQM37Hks4Z4sd99yedhgolU5wTupruvsLNSYY27F6cMz0+u2HllFZPFdQdL5zguN2kOk1D3Q7zMmgLD0o3MsrD5qYV4YeUukBlHSas310duaBTvncUe8j/zHW7ZyYmL1Tf3hXPxzZOQ486ZlsI9gY7MGj9HIeqJDl7PO/ojyLB0Mn9E7kYfI1j6PiOWa5U/dTn4jplgBCDwofZ17T0e37Rq8v1i3TPA60nHdQSuqxMf0OK+c8O5ZtUI+ZC9Zg3uP6UTEByXMxQM2sXw8q9eDKaK+7xaq+HseBGkcGVI3twYfVkZh9R+nQcfabmKzHfVxoqvIiBmOEQ+jld1xa83TqqHf68CXm3etFb/fsL4fJ//h2Ob4m89qkB56OW5R5rkzRLE3mO298mAd4HVabvr+MdmkOEzfnCfU5g513iT+XNG1HDlvq7YpjOfnNC78wz/4cVr/DYnaOMmyn/1yxMOL9o0Bp8mz62d5PFmo/f/LvkWUah5MdpWnH6antn7s/sn/2TM/UjZR79p8cX7Itcqxoz5SyV9pBnO3AxHZoUzvAabkd/ASwPYGixxuT6YlJApMETrwEJlD0xKvAJIBJAidbAu/92V8YyT7zQFGcXj5s0+0dozZhbYHqj3N6+olugnfJbui3px83Ke+3DzdfaWba571/mIOfk/lkUyTQlc4uDjn/HfWZB/pkGXtQbB4IMy/99lw79GoMkdXVnffSqdLBSMck47X1jn1t9zgoYi6TFqbLIQIgnx4Uzrx7wLnXL/4+ymkHEuWgmfwcB2L2RT1Of4+zDqm7Kb8ECufJ1XL2TCjze871ABSNmJK903mYrlfZd9uv+75zXN2rfi3PYmr6furZYaCMaR/XP3smcf/8cUywo+RYD/l5LpUMwF0bMbYTKUSsU0EH+0rGDO7rTN7bmy18R6/DPahxWDEXlzlIpH16G2v/Pdo+Hc0UnQfKjPWo+nO0/ZtXtwN17WLi9mXl/XmgaNULmLBp/J5DWx5Xnivtwyxm47z+0e8M6MevHqDLca/XpXnF70GlfH9e3+77f6Y5b1xM+3OYHvZlTj1Lpuk8HT6uSfr+OS8v4xp7qJ3PUHZiyqb9yzbiOWO68nseQL+2tjqGaKEulMfnlM1RdTiOadkfpJVjAfaHgyIPs9k8K9Oyl0utJztVhvnZYbqk7A6zD8fFfJ1nn1MeRy2apixHe9lRy4+bH+V86ApbXsOXLJQdQmhAGh9Y+5SJeq+urJQtYsJOoOhx3XC6P0lgksAkgfL/AFJetdGMTK6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44" name="AutoShape 8" descr="data:image/png;base64,iVBORw0KGgoAAAANSUhEUgAABUUAAAIeCAYAAACcDG52AAAgAElEQVR4Xuy9WbNlyVXn6We8c0yZGTkqk0xJD8qSBOoGjFFISNBQD5iBGWagVIqqLvoJ4ztg1nwAEJJA1vDQjYqhADVUWb+0tShTWRs0DZgEDyAJlaSUcohUZkbGdOPGvfcMbf/l+7f3//jd55yriFJLqbtPWNg9w94+LF++fK+fL3fvpe7VSaCTQCeBMyyBDz7zgTnVn83z21map/yul/qDQZr3einpf0rxvtfr51/n89Sfz1P+pf011+/VvW1/p8eTldLnnnXpc91sNstli3Lm/8tfvTTNl68s/6r7+/3BWu0p6y2ZhCzn8zTsD+Kvys33ur7f70fZ9Z1fT934y29rC9F6wTyl3lQlubvbo+X7p769lIMynU6nUU/qi1yQx0D6Z/Iq68/9/r1fr3SXvqL4qvs91H/er9uIfKmL6qV6rGr/yHuFiq4sf6VDp228Uo7K27tHW/t42m2/z9d1oKovejrotP5O51k+nrZ/Xqf/3kfa+gLyczvg+Y8Go7Bzq+zLCusQ6r/Ofixv/5TmMyWQ818n/5P5zFK/r/6r/+2v0h6ST+Q176eZ8p+vspErahe3yW5l24WtL+3XOvmcVn/brqP9sRulHKn/Mvl+I/azrX08/W+8HrIPKc2mWX7SVdk77IZsm/7rO+ygPiPn/qCfhkPZn9nS8eO05WvrH9G6lf3y8bSR+aL9vxv5nGZ8/8bl2txxr/aT+0s7hN6oXe5av6v+Uz6iuH1aV/7JJD8/LbOZlM/TpK/Ed/Fot9z+rmufvtnOk+NLTrutj/HdaDROGt55BvK6nOb57c7RcUr9fvSd8vlJdV/1fJA09sTYP08f/9hH7tII3ot2dvd2Eugk0Eng20cCnRH89mmLriSdBDoJfAsk8MFnngkiFI+GwKdeSgDSnqBfPz86hvNugFTuvJgSvy5zWv378iF7Nlnu0Lsju0w0tYNYPRS/0aDooNc8zPtDvdd9FRRc5/SudGp6alVR4TVkeKleVk7xKfV2ldNcOn/Uy52dNvmsg47rnLp7hqIVFF4GtdeVL0UbLH+tc4q/EajT7rTS+9dDuW8GFNUETOkIl7q/Sv/RD4cWLk2X38n699KwP1wp/7XyDSi6vA2xT+39uZfmM/WhxcmbtTpblxgourz/roSiqZ9m05z/3b7m8zyp4nLqoOhppSlglCdOgKLoq74DgOo7/16/MfEyGKjtsvzdPqJDa/W3KuqySQMH3Q5Gc7qL9v+NCEXXtZTL0e3HaaHouvTVf+4FikpH2p6TKJ9D3bBUlZ74s94q+7vOFq2Doqvqr8l1TSqXtvuknrWnoun4yVSTankCmfrpr4Co6r5aPuozGSr/L7/zsbs3gusaufu9k0AngU4CbwAJdEbwDdBIXRE7CXQS+OZJQFDUXXpgqCIIst/TDxBKMJEeQON68dHUS/LJVnEdj1QoaxEPwwqVWcGF1j2U40wSkcADNo75asn10nSh9ievXu1U9lK/d2+RooEkikhad77WQUEe+pfVczVUA4reQ6TkNwBUljnN91L/ddBxnf7kSL+7r3/0h5ZI3zLKpSxHG6Bsa8Nveyh6F/23doJt8sUdc3fyl8kJeRJB1+ZYKx36j0PrJq9+0r9Vr7VQ6Z6gqGysrGhThrX6ulBYRReuntRYDUV7aRZM5e4fhRWl6FDUgcZpRq218l2TiEeiORSkjb/dI0VjSrEAmiq77Dq2rVw14KByMJDuLELptv6zSoxttsnhmbcp7xsouhjlTD6keU+Tdt9gJPzd2M91OvrNhqLVdPRir27Rh2XlPO341wZ01e195PMx67R2aKCVGFUibba6nCxZHOvzhEzbNZRl3fNNrGaqVoN4P2IiwSNpXYY5T63QmYb5+92P//bdG8F1StT93kmgk0AngTeABDoj+AZopK6InQQ6CXzzJPDsMx+qHg9ZMl9FE1TWUbPxQNBirW240v5Q3FbK4TBHYrU+lOcfAq7e3WsxykxpeNTNugf7QIJreNg6KMpWAqdxOstohkh7Nk/9e1g+vs7pXA/VslOw7LVShtWyt9O2XRsUXQdFTgs9lkHHVeUP0L9ye4X1NSthvAMLz9sdzsZ5W6/363R4XQldvied1ntfPp/77/pXm+5rAkb/S71YBmk8F+TZ5hDrOtIAigKZ+K3e4kDW5y6Xj897spmrDQj64GVq2iG+PbF83q9dLVnJniWg7VeWwKFMO0eq3v0r0rck2vr4qtRP0//Xla7Uay/DNxeK5m1P7uUlIF6OjfqsdPWf8ZM8HPyqnv2IFM2vEgr7d6vt+2IaDkTRlxKMRl5q+jX2817b917vX1e+db+vtp950mXVa2361SqNNvvotmNZHqvty6JtKvuJbG/Mey/Z3ug0eq3nP7SnDYqW0Nb1SOlPJznSc5meORRt04WcXqP/PglEpGhZPy9nvx+z+93y+dM0dndNJ4FOAt/REri3p8HvaNF0lesk0EngLEjg2Wf+TR0ryVJW1ZuI0XCsqoiChQd8PUxGJNZqMyqnrnxYrh9ug0j6Aqy7kXjek9AjwvwBe1WKecuA1XGC30woqsyVviQApMGRPe2emncjMb8nQ43lYGetU1ch9dOU45sBRU+7fLCtfIHjFQV9msIvuSbrXbOnn0PR0tEr5d4EKS/vQ+vkv67oa6Fo7KmaX+uA1gnnWf1nth6KLoOcYWNawHRbnRuQvLgHXhlJXZZRvwOYygmTvHXFvUHR2FNzhQlcC0UzmV+AS6dt85ytoOjyVxso87ZeB51W61cT5bVOd5alsy7/08jiWwdFNQm3ek/sdf3TJ9UchgJ3RqPRwn6L5djm428J1hhLVpWhb9tHOAxt628OtBb1avX2EavyX9e+96of69Jf93sb6HO53jMUrfZUPjk2NHv0rtMh789c21buUpbfiP1tK4PsTl9L16sfV+VZQnXKPBEU1ROQ7QHvtmTps2M8u2H78sQa9j2eqaotJ9ZF0nZQ9DTa1V3TSaCTwFmQQAdFz0Ird3XsJNBJYKkEnv3g/zivHzyJNqmjRJsH82b5fP6xjjBYc9CIQ4vywT+WPqXByoM+VjpF1Z6YerANuGX7ZTkoXdX8cYjUitc6KHqaQ0pWRSpkJpTL0BYtsm75/Dqnbp3qz6b3sKdlr1p+dkqsuAycrIIa7oCWgEfp3dNBS7EHRHPQzTpZnfxdzpeg6iIUpS3RweVOq2Yb7u0xZF37eyTbSad1nqtv+3q2lZV6t7Xfmi1Ra5G5bjtw8eqvqkvZD5f1GZd9mWcZNRh70VVQclnbr5ZvtPw97CmaLaCHWnp+69o2G+J7i1TM9b7baQHZ3Dxr5lDD++y6PrUOeq2DTgu6VM0yuG58UyNFw/4Jit6t/EJba9mxjyhwR/UQFAXqA3uQdf68OHYg72Uwb7E9NBk3rG2Qj59ehhJYMdZqMi3nf3L5/rp2LW3KMj1Zl846/Vinf+t+X5f/qfroikx4/FhmH09TvlXPD233e53W2d919TvtnqJexiZNgUwBzUUo6jq8bE/UuGam7ZfynqzoJP0dKFo+M5T9I+TfRYquU7Pu904CnQTOgATuzRs5AwLqqthJoJPAd7YEnv3gvwuPbiEyVI52WMfF5VXhwtlh4/EgWuxLVUrLH8BPPmADRZeT1dVQVFGieQkwaZfRYOucmm81FNXys3uBguu0c6VTUx3ysWr9/Lo9SWdxUMHpoMAyKBr6VyxD9XxXyUe/faNOYSMzKY72hL3bR4F50kEnQFHft5IycZp09J3iMAiA0ro2XPX7Oqf12xGKhmVh37w1keY1gGlZHrzsNyCOy20BBNQhurI/q6H4/59Q9BsGolmQ96A+3Hu3aeQ9SfOBKc1hJ7TvaQq2zj6vg17fWiiqyZDT2782eQgKeVRbuc3DeDxO2heRiHiuRcYORUuwtr4dgKJ5/EWWHnHXBkSbfjdPOocR+386ELsohXX261714zQ6uOqadfmvK/+6/Nug6IJ9XJPAOui3Lv91c3Lr+p9PirW1f5stXhh/Y1KggaL8hi6yZ7TLhN96scxnpnNAFybFlaf3KR97Pf14Hw+PKf3OR3/rbh8C1om4+72TQCeBTgJvCAl0RvAN0UxdITsJdBL4Zknggx/8ZbbJL+BcXlYdDlANdPJS2XoPJx2UEg+Wy0tXLm9eeEieC0poz9HlCax2ShTpJjC6CEV5CHZo0l5Clk7fbf5rKl9lugra8dBfArXycA2cAn/AX1+/1XueaS/Xe4oUFQ6sTm89jX62QVGP8HAH77T1d6fdy+AO/sqy/beAorYHYOmkroai0bNOI7ql16xzyldDUU1y5AMnSr1qy/BE+y1uJ3nqMnpEGk7pspvXQdG2PR1dJxyau0McZZipf6w+fX6dfOP09RXhsquhvVq/Oaht1aTBUuHeU6Do6q0zTqOYJRSlvWpwcU+R+Ov3bPyWQtGwf8ennhQ6Kc8c6T4YDOvtXwRAWfIrWSpSVNfoe9WVU7X1mw6JYexbtv3K6jbspUF/vHDYjUelorttYDTbOaBozuWNCEXXQc91fWC9fVg14ZCB+KrT59flv255+NryrXmE4aDMZeXQ9iluV10P9H71QZvZ/pZjeLkMnjRP9PXZPA2qZ1RfUQMUVd7Hx8crJ00H2vO+l9JHP/wb9zYQr2uo7vdOAp0EOgl8m0ugM4Lf5g3UFa+TQCeBb64EPvjB/8l21fQHeBzm7IhNp5N0eHiYBv1e2traiu+O5cC1HDXiD7ltp4fWv+sQp5nQ3HJTzOmh7dBG0LaBOm2SalteXUfUCOpqCVZ1ozsQvPeN++v77HRYObSnAVttaSvbqF+1n1Z5aIyDhTbnBqe1PjTGthBwwIKTUdZFBzwN5ZQUUULuGG9sbNR7dZ1cfpz39fJI0dIx1p6yfpIyTr2uU3pAQ4fl/LYMeCyA9TXdQ3n4UjrqFrdFhEo/xWFiSyLuXLYn2qBaPio4QR1LkFA6lWU+02k+aII6eX4qopw6f60DZ2UZub/MN183j35dghUvA/e36W/sKSenfoXf71DT7UIsFZ7PstxtT+ASjOP0owuSs95TRp9MwEbQ3jjK5Mvy5CaPfhoOR3HYmusaTrWX3fW6luVc+pv3lC3vJ8/SKV8EAL00mQhs5fYv2576kLbDgtCJ2TyNxxsn9vTz/oH+uQ1o0lHfyHqwFHpYvzipA9XyebPfpf5prDg6Oor/+k32QH/VjpJNeZAQdSaddadPu51GV9jHWulLptvb29E+t2/fjmry+datW0mRmKtesn83b96MMmMLqcfx8VHa3t5M+/s5Hdlyfjs4OEibm5uRp/LW7/qv+ty5cyeyzOllXVbZJSO9BEL5TtfoepVB5Va6DzzwQOR1585BGo4yVKdfqO55vJ7GeI0slLbSVHsoL92/Md5Mx8ezdP78hXT16tXI56GHHop2uXbtWrp06VLa39+Pz0pT9VEa2ISNjXE6PLxTL+GnXypP6rOo781BiPQh1U9l01/Xc92v+kp+yhu98bHpNE9G9OFlk46uX23ju/JVe6DDakNdp/TY2mBZOcibermN4J7R6ORBlPoN+ayL1GQMRV+A59hA6YDel+NsfB70Q5+Y9Pa28n7VBrt9HKrjzVvGUJepyymn2YsJgQj4rJ6psIM+Zrv8SCOuk+mK8bPZOgkboPrpvz8/ttUDKPrbH/lwxwNO06G6azoJdBL4jpVAZwS/Y5u2q1gngU4Cp5HAM88oUrRcRlmBRs3CJzl0owAn4QxVQEIPn4dHR2k0HgcWLR/4eRh20IfDWzu+2lFU6+9WrOHySAi/P97X+yGuX/5ZOuukJTBz0tnPksP5cciATBtIM1u7enxZ+qp2OGtVoqUDoTzkeJX19jLgiLc5YMCHBUeiOoAgOxX9NJdTsUT+usYjPUoAJRq2sdEcBOIwE8dO9zuIdCiq64ElLmN3guSIl87MgkPWAm1c3kCpUj41VLODbnDIvCxyyvns0VhZpjlSyp35WreL8B8vs/dL9pT0/uPv3Slu06Ma0C3p7P57AwProzGqPrS4r21bWVt1eJ7SpIC2bcUoHV5dU8MNgdVBs/Tay1hCQgciZZ/0+7wdy/b3iYEcotVrhaKkD7Rrk7NsY0wKVA49/WOZfpayUZoDi5RCdzwvoFYbGFDZp5NpHHa1DByUbb7Qtr15Gg6brUva6ghU8PtcF3xPSvq8//WVAg6rkcUJm1LZ3Tab26ZbKh/R9gAhyQxIxGSFA1M/vGhd/6EuAnRK98aNG2GzAo71BSMnAUVlpwBlXKc6CEIK+KlsAoy6RteqzEpH+bu+6nfpLEvmgXAqx7lz59L169fT7u5uAM+jo8NQYdUVPeVefSZfl4vyIhpVQGp//yBtbe7U44zKozRCNweDGuTqM7aIicZ88n2e2NLLo1n1WdcBDlVeQVddK1kCV/W7wJzKq2skG/qsrgEQo3Pex/Q7ZUFf2uzCqvHDny/a7qWtvT28buugPfbGx4VyEnPZb/peMvHxu3wWQH/82cG/85UK+h54XtuaeNMcXldOAjpU9HLEeMpkarEvutsHl33b+9GoiVT25wfaGRjeZjvCescK+mpyrdiipuzbpR6o/IPhKOrfQdElDxDd150EOgmcGQl0UPTMNHVX0U4CnQTaJPCBak9RAZ68jShANHBBOji4nUZDRWoMAgBodr4BSvM0GjcRHg5zyKtt+ZU7MLPpaqhYOh0lnNF+jqtebQ/1Cw/L1Ub7rdCncvTaHPSo62yeNje3ThUp6s6M5yWBtsmNa8pIwbKuQFPSKKPJ5JTzcnDC+43hKOohOfPf5VM6OAtpJEFb6UWO+myDQh5BqXLg3GRVa2B2CZJKB8o/L4NOJczTZ49EczkDZ28fZKezdKpJC6fMwYW3QewpqH11l0SalpFIC2WMPV1PHjThZfH2L+uHPE84e1VZaJdV/WNdpKDf25b/sAIiq/KgfN6PKNu0iuR1p572AHqQdqljZTSRO+2koXscZntZ+v1B6g8VqXTyoBjK0xap7vkIKcouer9zXQBqou/ef3L7DRYmZcrryr7ruqr3Wxu5f5cRdIAR9K+t7+u+wXB1pOjqSFfVPW8qvUwHPZLN7QS6sEz2bTa3Tcfy8vNsg0ooqu8EFTWxoev0XroAFPS2Waa/SkP3614iTJG3IN/m1kZAPME8fdb1ei+YRZQn0ZayxQKaKoOu1f/d3Z2AgtQjYFNVbuWnaFaVV+npXkHR8+fPV9HSOWJREavk69GoROICJ5V2rPaooj5lJra2dtJrr14NHSQiUuWWbBQ9ure3V0fi0RfoT1PtnZByxKTuR9d84kvlFcxV3XU/9oxIViJXd3ayHC5cuBB1Vhkkd4eK6Di2mIjYNttc6tXCmNuy1N/1rbyWKGClyXYGqgf65LpTjgM+CUMebo9u3z5oHXu8fyx7dtA1bnd83KD+DhVdJshMq33K8Q/4zTVu78ox4GiSVzJ43n6/T6qclHGOlCcSmChnlz+Rrj65znYSenYcj8a17fPy8ixTRoIvtk8v9WU7er0Oiq4awLvfOgl0EjgTEuig6Jlo5q6SnQQ6CSyTwC8+82/rPUXj4TbP/9d/t7e0xG+aZlPtdTat9jFTBKGiOMZpf/92EzGwAnJ5/rVz0OvlaJcVgZ5lpIU/oOt9jjRY/loGxcJB6GnPKy2fXtxT0Z0Qj3Q66fz00vFxdiqWvYATZbnrPCooqs9cC+yRnFhWyO9t+ZQglGtx6P0eHMuIGJnO0t7uTvyV80I0jJeZ9yXQCvlVkXKls4VTTLSWl92dJ30vp6cNtlFmj5R0GbZBk9Ih1fUsSdVvAFp9H2UcDEJ/iHhxua3KywGQJgtKvfD28EjXk20npzYfVFM6lW0yafvOy1KCL+XXFmm6KKeT20+4U8q1/l1djjj8vJpMWdIBlL+nQT0lIwHRACvV0nElQX8HHODUUzcinXCAPf0SzNXtXB0C5PLJ9w/StNoTr013dH9pP8pqajsRTt9uy59owFK3uBanfRm0aZsUcvt5fDSJyay2iMtSL9v0I/UWt7+o7VJ1c1vbed8T1F91zhrAUuksi/QtZV/CnRXmte439G/pA7BMsidSju91HaCGKPZV6QvWCWqqTNIFluTLLuul8U+/CWBqibvS1j2qq4BfgNPNzbDjulfAj+hD/b6zu51u3Lgev3lUpcomCKq0BAf1X3m8+uqrkS5jw/b2VhWtuh9p6z6BTKXlEJOoUdlbpaP7X331tTypN88RrQ7/VH5dS2QrkZ36S90PjzSh1ESQ+vgFyFW6KrvkQOSn5Ki8lI6W6eu9yqu6AYK1RYDkDnCl/zhkLKMa0e+wLVM9qzTbs5QTI239xfWQ/sikitpH7wHH+qzyc12pw6XdLPte/pzS1mbe2qHtP/bLx88yH+kWABCbqL98xxhAn+L+kIf6iia7V3SAUib+OdrbovyXjeNuqz3iMw5oiz29m5UKjAG0j0e6IgfqJtuzVenvMvvdNilPdbVGp9fPULQ7aGmVFex+6yTQSeAsSKCDomehlbs6dhLoJLBUAr/4zL8xKJphqINR7dl5eEeRLJO8d9gcZ2kaTqJm+nm5M1s+hPNAW0Kx/ioiWsGrNiATD9JJkS+Ley4uq2gJLGrnwJaPlg/nyhdHrw1a6Ld1ULYsjzsOEnxAnmokcuehjmSs9qRrc+IoH04gTpQ7dOwlRzSGR2pK9BtVpKfX06/FKXRQS51ChqE9uQI1rLE9zNr27HMdUBSRv1Y5Vp6+O8Teti4nfQ+U0vdAXxxFLf/cr/YZRD/dOdV3vnwRhw3AA4ih/kAfhz9etpOOb0rDwTicY3fky+ha71/l+3J7gTIP3xPUHfjaiezlg8q8/VzX3alsa5s13beO4nNgghxDTrI3K6Ao91EvoKhDDtdHrqM9vV7ePlGXniZ2NprNQyzCFvn48vlSN/Ky+Wm2mZUQl/318ri+10uRK3Bb2plS/g4+oj/MF/fDLW1wrevVthk+YSF7rijXVWX230i7sZPaPiIvv2+z/bSz+iDbfADAgPUeydqmg8tgBzJkKTzpANEE4gQJBd3uv//+AIXAFMEsAOS6SHzlo2vVz5TWF7/4xbAJb3rTm9Jjjz6WNja2YowQ/CMKU3X78pe/nF5++eU6elL11zVvfvOb01ve8pboF4rE/Ju/+X8i/cuXL6cnn3wy9vFUekpD1yvSEh1UGn/zN38T6SqvCxfPpx//8fem++67L5b1f/azn01XrlxJjz32WHrb294We496m6kuLFP/x3/8x0jre77ne9L3fd/3x7WCkqqfvv/qV78aZXn22WcDVCIvlUttqL4k0Jkj9ZoJJybCBIhV9r/8y79Mr732WtTlXe96V3r66adrKEvbST8+//nPp3/4h3+IdDUm/NAP/VBdf3TW7QZ6UUJTbDN9vQSnpZ0voT19HL1HTxkHJD/0WXLR9yUo9L7uEY6MF27r9fxUlhkb5+OXjznlJCiRk/R18iknVMrVIPH8UK1yODk2ZVDrk0Ll+Der9J7nFx/rkEFZ/4XxcJbSpUv3R1fGzvszkN4zaVo+W+R2HaTr12/WYBW56lrpBf3W7e3Ce9k/We8Oii4VUfdDJ4FOAmdHAh0UPTtt3dW0k0AngRYJfOCDFRStDizqafa/jhadpa3NHCm6t7eTHnv0kVjeJjA6meRDLDY2Nus9Qf2BFmfEI7nIvn7A7c1j+SZnwLc1EA/VDgvq9/Ne2tnZUzzc0rZddtBMOAERKbC4+r3Mx/ck9EyyE5EPajrtq60OB1pyWUEFwCNOoK5/6aWXFpymUoZEBOEAsQQNJ4rlj0RKLUCVNA8oGsdwL4GaDrPcwYzrUz6oqHy5k8iecFwjx8X1hGgm8sGxQ0cENrzODme5ZplDp/sEM3C6cAprBywiZVZHCp9sc494E9RuDtlx6EaZcKbbyii97fe0fDuDLZxdd3rX7SknUEP9+OvyV6SZAyu/RkBsMOgtQLHy2tZ+h66klPdWPEUHcD3S5eHAVrqgiCXyoezoiEcSl5GGAJgy+xKMkzZOc51Hv5eu37jFxiG1HL2tXD8XHHrsZEDRxUOSXGZE1bWLaJ7OXzh/Ys9av9+hhIOB6AepF/qN/P33tnZc6PvVQVsZumaoS74lSPP+d/J9ZUPNhnk6ul5tSDsCJNGBEqSs0r82GQK1gMtEFivKUGBO9kOHBwm0aXm27LkAHXBrneoyqSQ7Jsj3la98JQCvoOjDDz0SY8/BQT7QSPoFyPyLv/iLAIJ6Pf/88wEYf+7nfi79zM/8TABIQVsdUvTyy1diUkL9VMvilY7KyV7L6l9KU+UWaP293/u99JnPfCaue+tb35p+/df/5/TgQw8GoPznf/7nAJCqr8AoS9AlG6UnXVE9dP8nP/nJ9Ld/+/+mX/mVX0k/+qM/GmVSGmonAcqvf/3r6fHHH490VAbgPO2jNBWlrIPKsCnSSfRVcheo/fVf//Wol4Doe97znkhPvykf1UtgUSD3E5/4RMBYyVDl+YVf+IX08MMPhyyYpKvtRhUFKt0p99wudW/1So9svxxWuv1RfkzqcdiU8pOclK7ajC0bSttLOuXzyyIAZVK12ULHbc+irV6MtJac9FK7ul3knnICSHI5OSnUyweBWaR5mZbAvdsjL7+en1597bUkONo+vuV96JmQ1HuVl31v8/faeqQZ+/zZQO/L/X8dnurZYzDUQXM52pSy6z6egxRt7a+FumhPd83r9nrp4x/7yGmGsXXmovu9k0AngU4Cb1gJdEbwDdt0XcE7CXQS+G8hgQ988JfYTDQ7xzUUnQWs1LJ5RUM9/NCD6Z3vfEd681NPps0NORJ5adrRoZZvLkYKuvPte16qvItOr/YT1fLz5fuC8vDfDmf66ehQkarLoWgJFRafkOdpNtfy3cWDZvwaj1Tw78MJmM3T9vbOqZqhdNbCeREwOD5aOH2+BBKceFwCIa7T93IygL+qLyCa30pHi1siXZ4AACAASURBVAKrfUeCYnZ6NtfiXLXBqqYuOjU5L//G+XPnxB1D3YNDpWukOyxzdYhXghuHUnW5K4CDo7eqAUivdDCz/FKazBRpfHL7BNJ0WOvfZTnpJOvd+vRch3G0z6rTrQWVZ7NAakv3lXO5tvUB/93lSFkFINzRXGif2A8wnwa+7AXEdtn7tdM120fQ7mXfr/XZ9ij2NgLAc9AMelkunweGlY4713tktIPnuL7XS2Md5FVgXe9rQLZS96I+Wjos61OcHO+gr5yU8f4lvcv2pbSLObfFa/N3Zf+4dfPGiabzKFqgoQMRj0QrYVebnSrtXvNZMEP2e/nEEHswAqc8coy2o66ljpzGsEpG1MEBGCBQ7ecQlEku3Sfbsu70eU5AR+5Eg+bDgobp+EgrJ/Lp7IBH9TlB0U996lPx/cWLFwMI/vRP/3SANIHVDDXfkq7feH1hMqTUM2QkwPilL30p/f7v/35Ecyqy9Hu/979Pv/zL/64Ge2wXwInugrjKWy/2OBU0/dM//dP0d3/3d+mJJx5Pv/qrvxr7mqKzKp/yFPhjH1DsGroECNT2E4JaWi3BMmcm9HSPyvPKK69ElK6iWVlKr7pILwRL9V4Tf7/5m78ZfwWxfv7nfz69//3vjzQFRenD9F+PgGRfWIeZXK+/ZSRyaceA2d7XvI8xKaX6qMwqk2A78lF5y8kS/+yTwz6W1jZmVm1qvkTZy+1zyvGZSNlyfKUvqa18ItFtSPTF2P5jcU9gz4N2bbOjgqHbuzsBRcs0+AwUBYyyWoPVEF//+iux2kjyVFsL0jIpoGsB0OxHmw8Yy5Hn0+k8TeeDNJ1kqAoMVfl5JtIEQdnmdTv0dHi9tlHqoOhpbG13TSeBTgLf2RLooOh3dvt2tesk0ElgjQSe+dAvmUdbRYlatOhw0E+Hd26nSxfPp3e8/en01Hd9VxqPtGw+R4oOBooUWb6EUyfXV0/M8cehn2DAbHq00qle9kCbv++l4UB7uy035eVBNe70K9JhOpvkiFEDQyVgodwuyuz41Dh4rZ61pR/L56vlqw4yHGKybNGXVNcytMMx2DvTnVLdUx4m4oBM+yEeHuyH9BwelmVdiA6pHKAGyjanH1MHXQ94kWDcqcVJBYqW0MjLh6OHPBw6InCW5ZIP5eIvewCWe4s1ephPEHeZA+L1nUfHuu6if9pTluXvAFR3yimfl6tp6wxE2/QXx5qyuA56+/jvbXrqy7MBUiX0Kx1ad4pXRmrXOHE5FAOkeN9X+XMZ5kkHffhhQyXc8PqVEwNAD5cteoGulEDAJ1m0H95EB71VYAA5LJuA8LSI1JxNj6P/lHAaGRKJ5jpM2fRdhhqL5sPl32a/FupbRYyVUAd5+6QU+ZbwvmybRRvdFM77SGXUk7agaOs/DoZYykof9DaOQ4+KQ8q8fuUSYJeUSqbfBY4kf6LQ9J4IdeUJWAFwA2p0Xbk8uDTkHMokWKh8iDZVurFsfCIom8GrolN1jSIyFbX5hS98IUDmD/zAD6R3vOMdkZfKQpsIAG1ujdOwOqjIow4jErPat9L3ev77v//7AEePPvpo+p7vfmfY7WbVRpYDQAg77HBTy+Z/93d/NyI0f+3Xfi1gpSAf9ljQSTqr/6oPByAxlkg+RM9qP9IMWzfjfuULRASmKUJX5VeZdV/so1pFWCpfAVOB0Y9//OPxvbY6+Nmf/dn4q8hYP+hJeuvgm/4YexNX0aOMA4yDuobx6wQ4LQ4qoh8gC2SJvQJACiyrzJLRgw8+uLCnetlH2qBoM0ExT6Nh8/xC+dweMylYPgdR1tu39+u203fYN3QbWNjY3HwoHH0sb39x8sBD8vPtd2jT2k5GlGW+28ck70O+Z3JpP3XdOOqfX7Qv+5v7OKz36BcRzUfHk3Th4v3pzp0cfap+tLW1HelIt67duJE+/en/EmnryTaXMf+lxrGndC91kaKl4es+dxLoJHDmJNBB0TPX5F2FOwl0EnAJPPOhD+WnwuIVj43zedoYj9JscpSGvXn6kR/+wXT/xQvpvovn03g0SHoo7Y83Ym++BpxN4z7gVl6lmT/HoUYCZhOBhF4ajnTgwij2K9WDLA/ywA4ieXBMSbOBCtojbVRHkxD1gfMtp05pcSACzjAOk5wpfTfeHIfDCkBiyRZLLSUaDsiQ46bf9ZsOKIptNa2+RDToGjmeTVRNjqYkYoI6yIHG6aVcOAg4SX4fMoponsPDOKgGAEA5PKIHp8TTyo70JA65Cpgzb2RP3rqG/eeIPGIpcOwlNx6nw8OjtL21HQ6vysB1ONA4OZSBqBUOLOFUZ99bTvconQwdZvVyUt3L0lt0TWUUpJAM8/62ApQ5ckx/9Rkooms5PVr36PPu7l6a6KAaizx1Bw3nz51qdLDWIUE1i+ojf5UHfcTJ03UlIKZPePdzB9N1C0iMXIFRinYmX6KZXEbkn/vgoIkknmrPOB1UtvpRCPng8CODvMew8m6gRFle5e17IqJXOZLvOG1t7wZc8rQdyul+6oQdkKxw8gE/+gsMQ3fKpbNlO+vzNA4La06fdxmji8ugSlxbQVFASu5XR1E+trag/m5flLb6j7ZfoD5eb/QB2FrqIPmFAbJIL09L7x2oqRwAOcBZLL+vqGwJdJCFp+/6n99n3VHdvH4h2+KwG0Af/Xogm2sTEuintwFtib10GYVNm83TZnXgjYCc8nAdRy+aiYgGvmjcifFnlscfdBP74aDNdQQZiwjpWmCZ2x/0E6gN4KHdAvJMJ7nrFd2v6V/50CivO3ULGc3m6cb162mjgpgqY4xLFWxXuaSLRLfKDgsWvf766wEgBVavX7uZzp3LEZu6T9CSenMKvNtXX5Eg2yXcJPtDX1MejBuy7yqv34+MaOPRcBz3chiT7hcIVXsRJSp5o7vY9WjX4SCNxqN0/cb1SEP36TpOrSdf+iNtou+V/q2bt9J8NkvbW3lfWI1rKi9LrlV/RbNKZvpOv2PfFNWqbT8eevjhaD/G1/I5SukByxknlbfA6n2X7k+DwThWWrC0XNdzEJYf0ia5qI5KS9fkg7MUoaxniix/dN31l7HV+zZ9KJ4rpnmMpA/rr39WvrSFysge1pJFXDsS1M+rDdAbbJaDdNrbn0N0yNLhnaN4jtI9wHhAttKXDsSzzp07YcuwX9reQdtSXH7oct7jdq4tKHZTfzCM59HeYJief+HF9Jf/+dOpPxjl73WoUjYZ1eGGcVJg1OO3P/LhjgeUytt97iTQSeBMSaAzgmequbvKdhLoJFBKIEPRcPNOeGdaSh8HIc0maWPYT+/+4R9Mly6cSxf2dtNo2I8or/HObppX+0qG415BEu13Fw+3Ol06HrT7aTwa1QBFv4cDc+egLpIexln+TTQFEAnIlGGKYEJOFxgkR0L3aMmg/sqJAZThJLD/Fo6bIpTkqHCC6oKzUB3M4+XxqLsAU8f5IX02ndYQRGUC/gFP3SkF/iovnDCP7nCgp+8dcuH0AHAFRcMB6efIOxzicgm9A7IaplQgA6cbR5x09BcHXPJSWetThyM6aKOOCgKSAnhxyvWXyCNAN+AhQ6EcleROGPJxx6oNtiht1VNt6lBC13Kv2kHOP4dh+P5wymc8HKfZRNtENHu6OTgD0gAh0Tml7+BFbY6+AlccfjQQc3HvRsFEQSWWT3vfLJ1Y+gE6n0FJdibnKUf/RC+2vSGVBk5s6+8zwSwcxGZPSS+HL18lb/RQ5d7YGEb+JVgEQql9gIIOhkLPYk/CJlLK4Q/1xSl3vSRtb2uXF+BCsiByDfBHHeKvDtHZGKeJwTuVlT4BUFzaLmmedmV3YouRRRiPHtAe+kzUMI69lo3Gnsx1FFPOqYSTi23ebPWAfnq7O1DTe4eirhvs61fqjD4jX/S8HDMAG0A4+gL30tc9et37C/BEk1JDTboVUNrbqi3SvW5DjU/aUbCabHJgR92pXwlFs02Urcj9r3yV/aitTdiLdTRehEKqawlFaZeF3zRpMxrG3rpu2wFMkhOHGpWAP9qgIjyqPzLDDnkbYR/pF7SPgNTGxnZAUe1NHNF21d6oshuMo4KognHsbypZ5fIIoo5jX25sHJN2ygsYyfVAvmZ8ymstFCmOfIHM3OOgDV2oJxqH/XTz1q107vxejAGCmLJXKqeeB+jHSottaPQ7gDUg33gjTRWtXNlP5Mc4Jfuh8U1wFPuk+5577rl0eHSU3v7Od4T+8ltbX9T1GoeUDulL3hcvXkoHtzV+jeuJW9WX6FDJkgkt9oPV84quEbzWM9Xk+CjAPmMb8uI+oCjfowN5fOpH3bUaqGnTRSjKtgtMSPEMoHoMR+PYgkTLz6kX4x6TQ0Rnt9pnhZlqB6VqUkzX8mxG/6PdJDugtOqiQ8GuXHkpjceDtLO7k/qDQUywxZL62Tz1hqP0wotX0n/5v/86Q1HtfdsbpNm8F1BUShvzOVqpk+YdFD1pArtvOgl0EjhjEuig6Blr8K66nQQ6CSxKYB0U1fJQHdC+szlO7333j6Tzeztpe2OchoNeOHMj7anZz05gOKuxP2jjrCoaR59HETlXRSTEkuMMtYCiOK3u3OHY6UFbD8t6wAeK6jqcPT24A1HkgHA9kaEqF0uvAHbhLFQRKJNZjrLgAZ4HfJwppQ1cckh0eJCjFwRF9fL7cT4EZxVp4pGURDwqOsfrjcOse4EZAFYiLainynh0rP0w9ayf905zKIpTToRJCesc1gAiPaIPJ13pquw4m8hSThl76MlZAVq744tzB2jCMaLO1NMdSeCRvpM82CfPowU9Es/bDceNupGf6uBAW2lHG0+maXtzJ+ACkTbk66AHh9+hnQN02sb1hvsBYeRZyqDX86jq3IfIJ4ObxYOpyCv6WgVFUy9HOnr+3h9KedTQMClyW1Co2dM0p3vy4AvANeXPbaaltHeS8vc2dKAEWEMfdV0NvCeyFYqgXjwogzYAnugz/Z5+RjQRYBSQRJ9HH+lT1Mudc8EMRSpqcod0gPS6znXGoRrykd7sbG2mo8PD6K8OVIEQ2A0iM7FbSi/r1cn9bF3GLnfXC7eNbtHb9LIEenX5q4PISIs2RHf0F7DpoNLBm+rpMqa9aS8HcW7fAv5Mp7EnoSRAGYFTlMGh9gmwrZUMAjNVWynNMqKQ/rNs3NeeqD6J5KsJ3G6V/YL+F3mO8vjnAM9tAnIt9TkOGostHJrxB7hFhCdQ1OVI/1G9B1qlEVtRNHYC3ZVOavxRWcpIRF1z50DA7yhduHAxxij0XXnrPuy+T1Z6vXKE+HE+rM6iVB2AM1kJhEf/JZPJcR6z1P/ricpqL1Kl5xNL9HtsQdiIYT/d2t9Pm1s52pnnAI1NkocgKXukSmbKy/cClfzou8gXPeQZQn+ZvGMsVjtq7Fb77ezt1lCbfgQA56/kydYLlFHXSu46aE8R4zy3YBcYk4HMylNl13VqG5Xr2uuvx37svhImyzNP2il/xh90hjLGNf1eQNEc8QvoXoSijPH0eSZk9XljcysGgWn1vMJYrGtUDp4ZSptEX9Sw0Ztn/WX8BYpjb33VCLZI9yvtmzdvpKtXX03nzp+LpfMbm9uhz1rBJCj60pWvp//z//rPHRRdZvy67zsJdBLoJGAS6KBopw6dBDoJnGkJrIOi89kkjYf9dH53O73vPe9OeztbaTzQA7WWIc1TklPaz0tyqy2b4rCmcGojgkCnM8vByfu3aakU4EwPwAKS7oSXjSGoQGSoR3ApLZbHyaHTAznLyNnHT04RDpKcA6AhTkOAlSqyU/n6snmcN6JLOcVckRpENOj97k5zSIXScDClz3LKVD4e7lUmpaVyKVoECIOziSPlkTcOdFw+ukbRou7U44DrN9XXoag7Ru644ZA41FU6RKooDTkhHpGpeil91YuIV12v90pbbeWOMHk7WNQ1uh8gpc96T2SnyqN2wzkOR3oyqSNp0AfghUMTh76AJYe0NfTSye+2fJt6o5NEaCF3B1buBNN+7nQqDermEE8yIFJHfYZ7HE6Rnzu1J6BQtTOa9nUEOgI2gILeNtRZf3P/VL9VlNvJSDN0oilrE/3WtKH0fRKRYsibMlKXEurXDnFUXBG6OVIMGEAbAWKI7MLBp5+jq+XSWIf/OPDedvSlqEM0do5yol3Lerj80YkmvVnYukl1wnIJ/7EhRH+R1iKojR7buoUDfZkyu2wBm0TP8bnUIfJapp/c1wb86QuUo2xb2gIgpv5OnenLQE7SJ62wBxFllqVJOehvPilR1tttl8YTHuSxO25rynp7XaSCmrQDwNA/HMwS1et2F10RFJStIlKUSRnSo++QHm1Ry1pgvNq+AVnrGqWPnSuhaNmeipTVpJxDUeyd23Deq7zAqnN759P+/kFEitLPdK/GKMYljVHa31PjFVvI6DfJ9c4dnQzfq/aVzWXGtlAHIBf1Aj6qvIqUHo/G8VcyY6xi+bs+u0yJGm8mv1JASe2rSfSkxlaAnOqKHdR4pfeqJ2XTuHxuby/vMVlFK2N3GD/5TfLjuYVyaPuHI20FZNH5fj33qGw8Pzi0lN3TQhrZX59EYLxTmdirVumq/MBS/ba/fyud28srYvRZ9dXvAGalqQhf6bBvsYOu5D3dNamxHIpi04jCZvWLZDHe0CF1ufw89/i46asE6BOMg1w/GowiWpiJS8msnDyhPuhO8xxyHFB0e2c7bMlovBmHnjkU/eSf/6eVUFQrmfR8+jsf/a2OB7iR6953EugkcOYk0BnBM9fkXYU7CXQScAmsg6K9NItI0Qt7O+kn3/fedG53Ow0UCarotF5Kx5rtr5acxoNvkAZFv6V6WWNAUR1qUe2PluFkBkOKknBHlYdnnAtFRcgZA/DpHiCpR96wT5gcKr1iWXsVgeAww50fLV0MR9gOHuBhnUgR9qlTmjizOIzHR0d5H9QqUpYHexxDnHc5cTi3LENUedljzB1hyg4k8nyBBzi4ijKKfduGzfJNfstOZ96HEzCH8wQcpo6Sp8MrwATl9+Xz+k73KwKI6DeiXPiNaC19D9hUuXDqcLCULnJBB5Q3v7tzX0IfPpM3jhPyQsd1HU4s5a31QY5wROqdXDruoBKITnkcLnqkYllGnGV3coGNuQx5T0b0FP2ifLp/NZSdJR2UkdNpHFNknfvXYb3Un3xUzihTX9BZEWYNFEXHADkOpQGvDeDSRMQgIkVLcEU/877tuhwy7StKSpHdwyZ6tIqaQ/eIVPIIpehzw2E0scuuhGLAD+836AXlVaSoll46lEU+6GsDwZrtD6J8saVqjhKnvPQ74CC6AqwuwaJkv2r5PBABm+JgDQBC+Rw8Us/SnqLX6BiRkQ4jvYxtUBC95i9QlKhO7gEKcp3rX92nRsP6oCVsr8vTAadHYgboUfTc7eZ0cgcuAJQSGlOWLBfpTwaKyIVxB1vuELLUcY1z+qcVEPrNAR46R9QcIAp90PVh+7QfdbX83XUZ+aCDbgdq8KZ+LLhcQWWu0b2Sj+69evVqvXJC36s/MXG1Md5Mm5taZj6MfUY1Jmm8UBQkL0E5DrbRd9jSbKeP0s7OVr19B/1G+ege9vTWWJH3wMwTWk0/HcSE1O3bB/E946rSltyZcAMEAmOJoo0J134+aEqwU/lh77S/KKs06APaWueVV14JuQj0Mjmp71V2LZFXnnre0Liq+3RQlP6zP6u+B7aGfg+HYT+w8dhIdJW9WlUWlQkd0b2vvvpa2tnZS5cvPxiTp6QtmbP/tcr74osvxr1PPvlkyPXKlStRtycef1N69dVX0miQYSnR6qqD+jV7olJ/JmdU1zxGa+uG1VBU9Va6kq/qqHJJ/lk+g9Dd0Tgf8KXr3M6hD/RFygFwVpTq5ngztg/gfsYu/fXnFv3u/T/bBa2QUKT2MLYyGI6kY7O8PH4wjOXzf/a//8cOita9uXvTSaCTQCeB5RLooGinHZ0EOgmcaQmsg6I6SKU3n0ak6E/9xPvShXO7adiTGz+L2fkjOXXDvBeolvLVzriuiWiwWZpNZ7FUKx8KwN56GZLpwRonh0gTYAafObH38uXL4QwQCQLwkjMEhFD+enhXPnIKlAcnAvOAj/OgZXeKtPT8iGxROrpO98h5kiOkcnIIAsvoBUZHw1HkCZzAMarz2dyM33S/Ax0e8olQZc8sImB1j5wPByLuVMsZ0NJfzw+Hh++APTiZlAPZqUxEwOBIA/eUBnuKsQRQcmkOWjoMZw4wKZmz1FBpsVRRstKLfd48ooXlhLoX2A0QcCfbwRbtS1ShygmIBdCUDpnuR/caeDBI25vbJ/bhBM54exK5BpDgNweYOHK0K7pYQ1hbJgxgEVABhpQw2oEY9Sff3M/mcdAIeyI6HKuhn+29C/wB4ClSVIcdAeVwWh2kASRcv5t08hL6vGXGyb0w0UX0lz6FszseCUDoMLQMJYHOLg+PAgYsodNEXeGMkwYOtr4nUrwEX8Cug8Nm6wfaz/sbugYkAxYD1yZxqFKzdYbKBBwE8gBCPAJKeQmIZvkvLh9H//T3woULC4eoeDQqcnSg1wYsy7ZBT/SXySP6C9tUYAPoY64TngfQHHuD/Qe+5b0Pc/s6tKQ9xpsbNZT0dF0Gbt/oIypnbKkyyAfkAWDp57Sh9wnvz+Ql7aVtXQeZQCmBDrLM5Z9FlBrbwjQRjE3kNiAS+TLpI5nIzhPpD1TFBlI/HxOJYkSPoj9V0bnYNtc15S3bC8gSIJXMdGK60r/2+vWIEhWUfOGFF6KvMAmJfHSYTURUnjuXnnjiiWhDQTrl9+CDl/OkzjzLX78BLjVu6T59ZsJSZWEsF+Tb3t5J169dr5ePS7cBs/zV2I4OMhGidPRfMPQwDj+apa9+9avpc5/7XIyVb33rW6OOkrWAJ8vLBRNVH9Xlu7/7uwMyvvDii+krz30ldPTpp58OWSktpa/nDR1Gdd9999UrGJigVRqq842bN+Ne+o3rqn5XOpIFqyoAqrr/5Ze/Xh3UmOIatb3A7MMPP1w/c3zqU5+KdtF3khmwVuV64IEH0vbmZhxcKVmzTY/S0Euye+ihh6KcHj2rdlKaknFAUbY1qsYK7DD2hbbUfbpH6SqCWLLe2t6JtIggJVqcSH6el/SZSdDGPk9jT2/ux76rvbhGv7m9chtR78nd76XbgrbDcaw8iJPmh6P0/AsvrYWi2g9ad3z8Yx/peMCZ9oS6yncS6CTQGcFOBzoJdBI40xJYB0UVETo5upN2tzbSv/4ffiKfPD+IRXs1FFW0RBO1mQ+ACPASTHReHUSSo3EUHaAIE0DWf/3Sl9L+/u0cDVotRVOD6OFaToKcGj2cy4l402NvSucvnI/vAYx66H7h+RfSjZs34oFdDsHOdo66eOnKS+mRRx5JW5s58kIP//r+4PZBwCQ5GQ9cvhxpKaJDDpsgn9LQe23mrzLLAWHZ4cWLef+1l19+Oa69/MADaVBBHT3IK129lJ4cB0GN8+fOp5u3bkbeilDRdfpNy8bkCMQJ0P188JLktbG5EfKcTqplkf0cVST4GlEbdw7S8dFxRAmKyMRvo9HCNgQ4yR4FSlQmkUIszSMyBxgr2XPaq/JjSSJRp2ortZ+cIzlrAAnyVLrKSzLTNVx/6dKl2kHXtSyPJLKFtpZjrt+IdpGcQ0bVMkfgCuXGmSIqjO+VhtLmcAr2cvWIlo3RxsJ+hsAgQBPwBkijtgXwOHDGCeR+jAoQze8D3CADrnXnj/wB5sAYrs3QU1Fm1d84CTxHfEY/q0ARbeZRbDXITYq+WQSaANMaGh4c1NC4lE12kjdOHLREXfUXAI4zK30Eom9ubKWDg+oU4wosEBGq+2JpcgXXBReUhnSBCDL1MfZMpNzAYNpLnwFR+gssq+1VdXp6DYq1pUYlP8mMqGpvG2+v46PDOLEpoPx4FP1XdgxIJNtzeHQYfVn2RzJDPurPfvo8be55yd6oDERgObR0+K40XQauCy4L+o5H7aGjgDhdQ1SZ+q6+94kl6qByMnEESEH+HFBDlLnv90gkaZRhlg+WURmY2FAa2H+gqrcj9iYi1za3wtb6ATuAOUCj6y2y9UGfMqOjSh/ZOoShDzaAfBr6yJ6iRN16OpSBSSml7fY3YE5xMBP2THImap7x0pdC67uDatLMITLjI5H6Gs8kY514LhlrTJSMrl+7EVGiamOdpq7rpG9sEaO8/uqv/ips9uOPPx62Xr8Jiur+xx57LG+PY9tnAO2B4j5hprGAyTX1W/X/DN7yhGLdZ7a2qoOEBtG2vn2O2oD6CQZuxKnsk4CdOvxI7SEoqvFCJ5RrrNa4IzgoOSs9/dW4rDpcu349vX79WuQn6KvvJCeVS/fppWcPjU3+3CHoKpnuVxGltU1lb3U7PExjvdLkuUB1f+qppyJSVGBY8lREqMol+QMSdf3nP//56HuqVzxfjEZRF7WV9kM9v7cXx6mrfILeeil9veIQyWorG/qP6qBXjI2b4xzpugKKoq/SEfLn2Ubl3Yoo4M16FQhtyCQagJbJafom/VsrNVRfIqpVTiApdpuJAcmBqGPgs8CoJoe1v7qgKJGig/FG7Cn6h3/8pysjRTsoeqbdn67ynQQ6CZgEOijaqUMngU4CZ1oC66CoTpk/PNhP2xujgKKX778UUFSwVA/Jh3KKBsM4WT473NUp2CIFggUDRUMdBggVEJVDqIf5iJypDg/QYQkOPYgO0MOwHAo9HMspkCNSQi5dK3hJBEU8qG9tRZt6pAoRY0qvjqi4cD6WXeleOVBy2hQVoggRORlf+tKXok5vf/vbwznVdXKU5EB++ctfDgdmZ3s7QIhecliUj8orR0fRN+9617vqe+RYKDpFr6997Wv1Paqbyk2kKJESOA441IBGLXWMfdd0cmq1xE/l4nAMJUyEipwS9uhUOkSMBFDY3q73cZOTofKr7HJ6OHFYMlediHTRX9qEvVKJIAHYSC4CzrpW1+CIypmTMwqUpC1VDpVRjqGcKtWF5OO6MAAAIABJREFU6NwvfvGL0Sa6T2X2aErgFeAKMKn640DJCZSzqL8qFxE+OaKln/Z2dtNs1uzhBwQFbChPlVflwznTdyzXl5xw+ADTDlI4cVhlkpwoI9CJtvYoQn7TX8nGX562/G8BtzjYrHKYVQZADHLGmQcm1UAw9vQUjGgO9nIgUwIhwAtgUVFicTrwPMNGj6pzSECaqgdlyf2UvpOBrtIC3KsvxtYQg0G0n3RO5VZ0lNpQfUn6IjAD/CaqsylfjkynHylvl0H0h+kkykRUt9LS/eRPPTzaUfXIADMvXxYYUtlw2Jkc0F8OWFEeSgN4GKAx9sA7DD309IGODjKAY2WkKPChTUfQOWAw0FHfEwkJRNd35e8qs2yg+j/LiPWeiD1kS50AIvqd35S37DMTTOqD6stEqG7t5G04mCBg8oNJKCYymPAAqtPGB/vZdsteS/6y3bJ5JaR1MEof94kH6kSfQXZAHH1G/wHKgnEC4Syfb4Oi6CRgS3myxUuO1KvGy2pfSgfykh2TGpSZdq7hrh0Sh65KdrK56iN6Lwgq26s6xqTgwUGW+XQeY5milXW9rlH/ku5j0yRT2XLpCXuK6rsM7lJMRmoZtsP+0sYhA9lC1amG3ykvud7ZyQcHAU1dDzU25qjQvPcruhWTBGme9m/eSjvbWScZB7DZ7IPNSgVdo/+Mtzdu3Qyoef7ihXriDzuArZKcpbPSLwfzGmtlly5cvNhqn5mUIB1WVwiOSvf1HPDiiy9FnTQxojLpv3RZY57qp/Z429velj796U9H/u985zujLdUOkZ7a89atdOHcubCBqifjlMrGxK3aj60B6Jeh+/1e2hZsXQFFAdKSCxMjaidWgXBYJXZEsqcvqQ48dzFuK3+VUXXQhNh9Fy/FOKAXzz/SLeyD6sBKFslctkNp5rbIE7aK1s4r5sdx0NJkOkvDjc309VdeS5/4gz/uoOiZ9nC6yncS6CRwWgl0UPS0kuqu6yTQSeA7UgIfePbZTPTiuIpFk6hDRFg+r0jRd//wD6ZHH34woOj+rRvp8uUH0p3pNGbpieYLh+voMA21T2BPcEqRF6/GgUSCGNevX0uPPPxwXuKu04M3moOUgDA4vIBCB1U4XDiPcvJ4iAa4KB2gFc4wTi7OshyoWPo5yvtxAiW43iNv9EDPvmqUDedCJ5izvM8jGZSfvhdM8CV0+h6QobRUdqAbEY5ylJSfHAeAqK7l0BylCTiOPRGrpakeQenRkOQHaFBaODjUS3kThdRAn6wZHqWmPBwcEPUEKGTZI4AQSAx0BcgEFK8O9UB+LN/3tpLsPIIVqEW5AL4ADhxnABQONZFolC/LKkUEH8u30SkgkvJgnzfSAX4BwPQ7MlSaOLdEwxHtQn2JcHGABOCgDvpL9JzSKyPXgAbajiLKNW0iE1miiJ4TbYZzq/LofZT74DD04Ph4UkfTyoFWnnJ85aCrnwgK6D+ASGlnAJ5BppbPO2iiH2Mw+eygNEfnKZpcUDEDVdoOPQYuliCIqDnqWMrPDbXKjD5zncNd7InyBEzTt9UGQFJ0EjiXoeJRRHVrImhZGTL0aA7CocwZfE/Txnhj4aAlL6Pe+/L2MuqLfln2V/RI3wPJw8JXUcRef9IEGGG36OPsgSw5AL6QBXUDADm4Iz2i8AXdlCZLtNEl6qc0Ab4O9XUdkZlNhGYGiXqpP2vihWh0gRP1TZXJxw2HVPRz/VX/AdgQEevgzfsioFBtmNvvOE2mk4DjvNAjdF22gRdjDH1QOqT6aYJMS7YlH0F+ATP1Qbfh3n7e3up/fPY+iB4pLx8fcr+r9see5bFIeqgX8JIl0KxAKPtP81l7amo/1eagNWSLjtG/3AbUky0pt9FwmFdXEMXoEzuuy6Ud0fOFoOh4NIyys8KB6FSlA+TE7lLP0PPZNI0EEw+1BH9ejzPIjEk79B3Z1Q1ajY0+9ngf47mhbWIl1yVvKaG9ldvGbsYM76/oQb6vlzQpIDjsLy+n9A+76v0rytlLaXNrKw778ucddEdpslKhtBmUQ9/7cxs2m/FLMFdjtPo9e6oysSEoeuH8hdg+gQkktjqgzOrPqoP6OHBbfUPj0e7uTjyyKn9FXOugpZT6qdcfJEWKsnw+9QZp3tOhmv00Y3m9run3YuuBbvn8gvp0HzoJdBI4oxLooOgZbfiu2p0EOglkCZwGik6PD9N9F86l9/zoD0ek6NZ4lI4OdWrtXkqxyb0OS9FDej7IQcvJt2KvuGm6du319NKLL+YlUtUpp1tbeY/NixcvxQMvS0gBaXqgJjqA6Btdr4dfd8D1IK37PUILUAB8cHCCs+COmzw6RVsC0RacxioKR3LCIQcIRaTCZJJuXL9eO984zYATlU9Ou0c34RjjZADP9BmHTWmrXgISciQAM3IKSFN5SE4HOu3dyo/DS/rKH6eNPHBogA9E2BDpSd/AmQNaKs8S8gAfyI973VHU/YCscEarU4oBJ/4Z55C2lgzkKBH9A0ykTYikdCjlTp0fCOVgkvYcV4dE4MwCsFxGaj8O3KIeJfQFSDiAUBpsPeDlxmGUU+zQxwEA7ehQjt+RTewpKsd/KkCnw8uaPqL7AY3UCWAD6Ino3/Fm6BQRZEoPmbLtQN7/rwFNDj21dLaUPX0o+ogiumzSwftgyLgCI5S9nJygHahPeZ3rWwlQuIdraGPXj1KmXEM0IIAGIOh1Vbo6eZzvSiil37EFXgbaNuoiJ95Or/bf9Dv3ezm9Hg4qucblAJRyObpcvMw+JlKmmDiqILiDRX5nb2Wgk/cDIBv2L+RVrSjIUHES9s3hpcuC/uo2rWw7tt7wKEHslOufl70BPNmu85mJHWwckyMuz8X+PY9o/XzgSwZTlJ/8yn5J2zEppy0UWPqs/BQJpy1WsAulTaDtsOV5+4xq/277y3dEWLZBYaWxvbVTQ2FsuUNRB91lPy/1v61fuX6WY0PsZZw0IZkPTfNoaOx7m35jQ1R1jcHsqVz2McY3n+zAFunaAKajUUSL09fK8YcyLZOxJnU8X8rrkBGdKPu57ovDiixKuOwLbTal1jHdVwHRMg9kRPn9d+/nEp4mVlV/fz6gvv4s4+3r+lUw2bov0Ia+tYVPOObo+bwnsOTmS+uZqIhJt+o5jC0ZiIZVeR9+5KGYWFfE9eaWJhBjU5k4aElQ9M//4/+RBEW1mgkoqoU9AqfSn7wD6Tx97Ld+s+MBC4rRfegk0EngrEmgM4JnrcW7+nYS6CSwIIF1UHRjrCVaN9IjDz6Q3v/eH0u725tpb3srzaY6WXyQFCcT0Ypx+u5xmhxP0nYsb9K+mtfTP/7DP0SUwKOPPpLO7e2Fg31wez+W6126dF+Uxfe5IuIDCIWTUgIfnA497BP9hyOgNPW7HAL9phcP/R61hTcFVCwdZ5wAj+IggiGcqmrZZzmQeDnIDwd/MVIsbycAjMThxkF04Ks0Wf5bOw/VqbDl6bfUF5nhiBAJpXxYUkwUKcAM2ekzwBYwTfkc4LJnZFsUl8rskW7uMAL2WJqvNN15Beipzg5SyJv25DfKBnTAmWT5KXCONqa8co7yCeDN8lidKC13E0dNh1EoolTf84q9cgUVqr1qNRGgz3K0taekrtdLUb3sMalr8mnJk9hyQWVVlBQATvcjF2TFX3ecGwg3TTosTMsISyhLOUv9c/Bdg+FRPuxGe9XGMsnxRkRAhh7N5vlUaA6EmuQTn3W98i0hocMh9NBBUtk++f6cj9KNf/1e3otYh9lUWwNk939eb1Wha6JfVltXUF8gEZ+1966nq3TqNlR0ahU9yXf0dYf8RFiprAD83F/6CkxakEEbZPR+jbywEdK9+F/VGz1Uvah7qXPUfSFdk0Opp27wS1lIt8kLWfo1Lpeoc3+Q9aKKLsuR1orOym3m6bmsKbO+0zVqF8lSKwgcKtMHHI43sspt5/BXB81F+5h+qmwqJxNHnjdljzpHtHpzUBN9D5jmNsPtA2BN41+UXbF2FRSt9bAideh76/g1nVVQL/cnbGD0t+qwQOBQCdTIL5bfW6SmX8eY4fXCbjIxk6F0Y9ewYYxztb2trvE+qHqz3UUDmrNdc3vl/c3bL0IVKzAI+Mqfsz1W3dsivRs4N489RWNrnmpZPitE9Bkg6OOK0mUMBopiM1z3eH6gLA4EGUPCJsWBW02dfRLWIeOy9svps41JkxaTtExIeh9u3mv1SLPns7cz+XF/q37qgLjRuNY9rvGx1O2Zj730yWG1B7PbNW9/jTfsbUrkLs8WIW/tJ2v7dDMhrt90nf5q4kB9WXZDEeHaGuD1q6+n2wf7sdft3t65tLG5mXb3zgcUnapv9wdx+vwn//w/xfJ5QVHBUUWKSpVjOkrsNMacefroh3+j4wHtStZ920mgk8AZkUBnBM9IQ3fV7CTQSaBdAuug6NbmON24djU98dgjAUWH/ZQu7O3GQUuCoEdyRsaj2Fcs4NlEjswoljt99bmvpH/6p39K3/993xsPr7dv78dpsXqw1e/sVadIAsEvX8IJyMOh8Qd+HCs9iMdBF9VeYfreIyQ4OR3HNIBVBTJxOgQUS4fFHTwipXQNTgEP6/pNe4riJGVQ1CyVBT5SXpwN4ApON/vmuUONcwo0Vf4eDaXPkZdFB7qsyJMlmMoTKAp4jkjBjY2FSD5kpGv0G06KRxzhBHoUnDtFONQsM3XARB3d8XLoipyBoh71hUPPX+RNWl7/GhpUh+sAMhy2yHkKX796EqCcJZh00OdglzZC/2gTIKfuE5QHpAEkGz0axMpbRUo7/ECf0Gd3Ml33tWw7YBT7+FaR1OX9bdGvtJccVi1RpK1pZ9+mAlDoUZ/oMH1rnX2lXy5AEZbxVkDJHXfe4xy73L09/H3ZjwErLj8vh2Q/Gg4DbNAm/I58ApxU9gXdBBTkKCvB78Xlqw7tMnhr9hJdhNcCjA1A8ry5Dl2kLuiJbzXRJjeXswMdoBM64nud+oQNwBw45/3R9ZxIWodgDlLKsjlAiig7yac6IIzoUWRWQ02DbOhb9NX5PPaE1r6evl0F9+s71a9s/1oe8wzWBQUBYuix19/rtijLDMMEB8sXbcmkk9t2+rXA7O39/bS1ubkAFz0/yk97ed8OrYu168t7H1H6fp9PYLH8Hn1h3F1mA8v2bIskpO5uG/y7epye5wkiJqXadAUo6nav0S9FB24GFMVu+WoTltFjy+g7tImDVKXvEbL6jQhHH2+8/0h/j3VwkUUJMwbpOsAqsiztuNt3z4OxSm1G+/mzTW0bNUkzayJl2+ycR2byO2OgolS1dQrjnj/fMKY6VHXdjzLMU6wISsX2Id6OGv80xvCdnsmIyNbenzq9ngkWxk3VVe2otvfnQpVP9/u+uGozTa7v7O6mc+cvxunzSrc8aGkwGtdQNKBpTENpUixHi/72Rz7c8YB1g3j3eyeBTgLf0RLojOB3dPN2lesk0ElgnQTWQVHBz1s3rgUUfd973p1Gg166dP5cHLSkA5TmOhl9cyMfCFE9YAuQXn3ttfSFL3w+fLZ/9fTTSYeyfP3ll9P+fj78Qa8c4ZkPG3H4gEOBI+SQrY7SqCJxOKjGrwXGEWXIbw6rdI2cpTpa1E6NxeniIRwAARhweKBBBHAHJNNfQIgDgtIJcucfB4jvgEA4MpSFqFocFKCuO00OfhxctjlNOEghiypql5OiiQKS48ESNxxdHDff0w6ogeNIO9CeDrC8fg57Ac6kwfK5Erp49Cuy8L+0uUfulMBLzpEiZTxSCGijcgCPSddBgcMZ+tgCcJ1O6+glh6IAxqxLGYqGf1lsD4GTzPeuOw1gUFRMhnKUp5SBH3SxTE6SMe3vcNCdW4dEvucf7YgMHITwXQkVXA/Jj/ZahE45qgu5t6VTys3tHf3VZedlkuzjoKRqIoPrXZbqb+gCwEXXxf7F2rKgJ9nn6DbqtZCH7ZWp79HbnKYmkvLWEtSxTQ60N5MAukbtpfIAekqgRBnoPzXIrX4gT6+fg2dAOnkgZ9oDfXDZOngr89P9PmEUEwT9QURKDitozDXA9xKqebsARbX8OSJbbQ2191PGmjYgJRyilQ0e5FnmUUa6A9TylgB5Ii+FDjRw221xqQvIMcrY68ckoQ4pVLpEb9IObnfayp8Pl1H+i6O86wJlWYCp1VJpt8fYaAdjZV8u0+UeL1tpY7C/3j51aed5Ys8nBlz/GQPKfkW+Ea/ck+1s9vR1efv42tyT+yq6JtExMahxSL/F4XGKnD84WIDV5fgVkdCKFLbDshyK1nkUulHaRZ8gJA++ywexLeo3MooJ0UGOoC/1jM9uX71f5LFK/a/ZPsInYsjTx88TtknL0AGLxfMToFWyBOzrO03yYruOJ9M0GOb+q3ozgau8ifhlUszHbvRCMnruuediG6at7e20s3suTp/XuD7e2o6Dln7/3/9RRIoug6ICut2eoov2o/vUSaCTwNmUQAdFz2a7d7XuJNBJoJLAOig6n03S8eFBevShy+nHfuSH0t7OVrr/4oWk7+WMHMfp8/007GenTg+3Olzp1s0b6Stf/nIsm4/I0Rs3qgff41j+xEM/h6wQmaiHX5Z280AsxxQw6Q6ErgXW8cBOFIKuw7nGUeNBXfcBsLT8st1hzgJSGkT44dTjVIUTYQAUaMNDO1CNsqF0XgccBqXNPqrUVeXiNGaAiC/fDUehWv6LM1VCNI/4A9pSf/1GhFQJRVVWDlchT9JCjh69hKwAqOQBHMZB1HUOVlRXoChw2R1DYIHuo4wOZGgLZFu25TJYFDohdzygWwZa3k6AMPJymEX76XocaJxP6kZ7UT9AOXJCt/u9HC2IzjgA0zVtkW4NUE7p6Fj7sjWn2nsd3Jkm3RJOsL2AO6QOOnkP8Nb9pR4ozxKMUA7Vn7Y/ARVsz1EAjMO0EjSid+gsdfHrHGo5gKKMbvgVqScgV0aKehoswVUefnibYMXh0WEajBpo6+CJ+mOfStBFeRQl7PsKtpWfMmNfHG6UULm0NUBRt03eJzxqzoFYCXdc5t5WvryXPu+/+56mlKEucwWlBaa936ADQC1vM/9NUEgRYrG9RRURvmxgL/sCuqPDxpZF62KrsPsqI/qs9tfSZUUq+kFDJcAi+pB2cRkLimr7Bv2nr6vO6JHyLSM5lQ4yUP1jUsz2FS3tH9C8lAv1ZzISu4TMffJmmUz1vUeiOlR3KLZQ5ioqO+yvVv7H+JVBpUd0Igf0zm0uslSErvbU7ms/80He1sHtMHXw8Yb6hU2KbUzyBCYvJkuBdGUk7MI4E0uwF5fQezmVBhHM5TMIbchKFJ5HvG8rLQ7q8j6L7YitDBRsXXmy5OHPAj4+ehqhJ6mXNkZ5z87yP/Vss2kLfVB7Dveb5ym3e7SF/nq/YcWKoryP4jC7vGc49oHxQrLx7XF8nOG54tq1a2l3dy/6gQ5aOjqa1FD0lVevpj/4oz9ZuXyePUW7SNFVvbz7rZNAJ4GzIIEOip6FVu7q2Emgk8BSCayDoqOhgGdKl87vpR/8/u9N91+6kC6e20uHd24H/DzU0rXqMJXsCAkiDtPB7dvpyksvpQsXzsfno8PDtL21nW7v30qvv/56wD7tKyqgqgdvwKcehOUI4EzyG0DCnT79puvKpb7syeYwxp0rd/gpuzs7Lizlh2OjvAB4OGCCKiW8oYyUj/ROOCXVcmf9DgjWe+qq91oqBqArox7DCbUTpdugE/VGFr6EUOmVn1kur+sdQgKFqBOglLL6tQA/fefRup4Xddb9LJ/3iFv9rryUFmDKl0YCvDnohSXO7lyqHYgU8/ZFngKidw4PA0q5Y+zO1zIoClRgf1f0AYcRHVC5AMXkQURYHLQU+3k2B7WU8Iz64QTidNLXAtqPhws64/pHJCDOeglFFcGNXiNzB8TI06EN32VwkA9Swpl3XQcKlEDKnXbtS0rZvL8C2HCsXX/13uEB7x0oOlylXu7gU8eBTiWu9gWk3V3GZV4OfgTjZL88UrS812GDyyG3HwAs20B+93tKOFXqh+uty5V2oP+XAwDXAvXRSWRFX/Tlu9TN+wfwi/6IbQVwtB0U5ulI/r782GWgtIFSJfCJNDTBMsoR7g5UHBS7fHzsyO/7SVDUoXQpJ10HFC3rLd3V0n2HoqX+A8WVjsoFvA2djb1kc7Qy9hBop8+6lrHN+y1tJyjqy+e5xq+lfcjb66DrtAUONgzA7RHRpb0o5SOov+oah5VeltyeeS9h9QOfzKQcjE/e12nraO80C/s9GDZQnfph49kegnbUffSpaBvtcWsH/wHnyjxdZ+txXDC3gqKMbSUU9UkJdBR9yral2fLHx2/sPfqC/nv7aT/jsQ6tXLJ9h66lPj4+0Q6hPtpCwiYFXb7Y3LJ9m/tnaTwaqhgLOlDCTaXJqhONx3qv5787irauoCj9nLzUbkTqljL18UZ9d3NzKw5aGo420uHhcSyNJ1L0j/7Dn3UHLZWdtvvcSaCTQCeBFgl0ULRTi04CnQTOtAQ+8OyH8torwg1MGppF39wYpa2NYdrZ3Ej/3Xe/Iz10+b44aOnmDc3Q78Z+olpGijMsJ0sRpPu3bqWXX345otgeefjhcHxv3byZXnzh+XD0nnjiifTy16/E6a886OthOiKwqiVjenjW+xxZsLkArtzBJdKgjBJRunq4xrEg0gdHTVAj3scquAymPApC9xOtoOsAB0Ah+SKx5K6KMgRsAC50P7AQp5iIPC+rnEJ9z/K98qANoleI7ASyyRkiAsNhnAMwhyq1M1e1cThlVZSRR8j4cnYBagCpLzPk0CfJQPJnSTUOH1BL9+J0OxTV99p+YbzRQFF0iLpQdiJo/RT6SEtO/XFuQ6Cowwel0+aU4/DqcBZBPQ6q8qgadFL1d8Dm0BUHUpHQyl9l4oAwlgjqmnJ7gAaM9LNDN8kHNDm4xzmUY0haDlXRa6KKBWf00nJIDrtR2+peLVMO3awOSMKpFVbKwLmBEsoDgOJwO7fXUX0YTC6LgIKgaDvUo//QPrRvA5onaTbXQT3VoUnVEmvARQnYuM9/9z4HFC3hC/2BtqsBpNrm6DgvgbXDUhwgoMcOUvRd6NtolCbT49BD2guQQBnk/PMevYt2qk5fJ0qxDYrqOiYGKF8pQ9++AtPt/Ryb4uk34CPfQbm8Dt4H26B16FUV3RUH7FVgya9VGtJPbBvAD50VDNTydWwi9tL7rLepQyOg5mSWwWFt021P5wz9dBRg8/K6Sm+1fUFEbFZg0mUHSEMfvI9ib2Jf36L9G2iU4T16R7+q7WC/H+CHPaVd5tSbyUHSKO2PjiIrD+pxgCz9Q9dO2hjpoSL1RlF/ZOXjTzlmLD4sVdH1syZ61fUJ3W30rXrUqPqbvj88lE3JE3AqK+VgzAG2Oxhr+vdUR1zV2wdwDW0pGcp+u27Qp6KfTiZpc2MjHdw+iD7KVjxMBCCHxTo3AD6AdkSa560hqLtDxBIoLj5nzGJfdU0k00doA3SaSYXGZmebEHXs99LRVBCw6ceUgTL7swh6jB2NPZUHo6TVChoLw0bYgXZ6vghZ2CFwfgCeth3Z292OSSXGfcY28qdvqD5KC32XrDWhng9ZaqJEdZ3qzFha9i3ar4HGarfNmJhXpKiWzydNNlbL5xUpqgOW5pr8Sv04aCn2E9VEaBwON+32FC0VvPvcSaCTwJmUQAdFz2Szd5XuJNBJAAk88+y/XTwlpBaNHh0VCTBIV178WiyZ/9c/9RPp4rnddH5vJ82rKJnheCMcEx6GR4NhRD8cHNwOMKpDlS5dvBDLVF+/ejU+h1M8UpTiJPbkw7HE4ZPjIGeVKDed0J1PPVa0TQY4eqjOD8/LT/5VVXRt7QRUkIEoqAzQBGbyQSslWMSpdgDrTk7AmSrKwp13j2TAEQFq4KTgqA4GeV9AnD+cIdIDCAJ0gVM4bj3tZ1fVC0fBnR8iwQA5+q1e4l6BgHL5pcNpIm6AAA4P5CDduaPl2xlKeoSuysfSQECEO2gNaMyHBeE4A4u5R04tYIFtDHCu7hwepa3NnXCCHHihwm0Q2H+L3djskIxFYJLLJMiJI1uCr4gU2xgnnUIN/C51yCN93MHL+jaP0+tpfyAkAAsHF92kLfR91p9pRJoiO673ejjk9++9TsjAYToTBICvEkgS2a2JDkAdOgYglu768l9v46ZciwcVua7Q/wCN3o8bp3iazp07Fw69Dm+Tbgs06CUHnPS43mWLgy0oSoS0/uoalZvDp9CZUpa9Ck60gS/ALSBQf4F/tKPKBAShjdWH9B8dV52ZcCBimj1gAUe6V3oquavueWn3nRrylKCWdohI5Vi6OqzhK+VQXiqDDrJDdtku52h51UErAHR4HpMC3pewb+xJWrYddk5bEGjA8PZs0h9FGyovrl/sG/10+/ZBGvRz+dFZ+gE2l3Z2sAYgFJTnoCx0xfWttA+lbRFGIh8fG7CJvj0KNp6VByGTKtqT/ljaeYfiWeYZYFJXASW3C8A1xj70EMBLVH7IVEuOh/2Ag9gptwFKo4wUdluT9U+RsnlSY2FsqMAnYwD3UVbpWT7kR+A434sd0W8Oyl3fkXXuT3kyttxTtZzEYixSGXx8lYVnood0y3EEoLoMdEakvEVK+tiPzH3ccBvAcwiw3PXI7S9tqbKo/ejrm1tbMZcd0bLVGKz0Gat5diB9Hx9Cr4vnF34vxxP1QelH3gO+OXwxQLIm46qJAfSSvoXto8+i43U9tRKk2HqF/kUZZNNpf8ArMlY6eaK2n8YbGwE9p9N5Go030vFsnl67eq1ePt8fjhZOn9czgx47OGjpY7/1mx0PcOF37zsJdBI4cxLojOCZa/Kuwp0EOgm4BNZB0eGgl65dfSX2FP2pn3x/2t4Ype3NcUqzadrY3EgTHXJQOYbhdPQVaTYN+Hn9+rW0u7MT0RjTyXF81kN93sdwEocube0oOiQ7xTgJel6Xs4FDFlBUzs88Q1E9FGcoM66C0TckAAAgAElEQVQPqXFHyOEP4MEfqJuHdO3nl0/vdofanQcgHTLDwXFHx2GfAybqVOattIBiqicH7eD8O2D1KEOcaaIE5cwPq+W7Dtzc+eCgEMCN8iZN5adlZ14X/a7yAkWInnGohMOich8p0q46QZtrKL9DCde5pqw5WpQ9MV2OtIGcIr0cjACBDo+O08bmTkSa4JS7Y677OJiqdFbzZ6nxNBwjdwhLeOlgxIGEZCeoTyRnKUdd6w4i9WjklwG/624JFpAl9wIpc/tMKyDU1N+dd+5BH9qgqEfSOdhY5ki7fkc/UttUS4N1D3DcgaY72d63JH/ZAc7I8bqSD/eWoMThikCg7gVwED3N0lnXjbKvKl13sumr6CtQhM8uS30HRHVYh9wBWuQJEHGIBDggLf1FJ7CV7O3LZAZ9VOnxGwCEyDLlIaApOOqAaXHSRbZAkZS5A1Aun1yRPJCfw8JsT9g6oNkTU9c73HJdP9GPpDvDrP/IzCcAfD9Gtx/oZkQY6hCVCurSNt6Xy75F2bK9n8bknP765AX11L0CQf5inKCc8+ks4JLbPNrQVwkofddP/abZyONK/9qgqNobXXbZNXnlSRu3f8ibtgTE6jNya75LaSTAOtMYlOdGgYLeF12e3h/L75GT28/9/f1aHwC0zYoHTZw1keYORskHGcRYVe0b2+gX5V486Mrzp1/5OMr9lB/Zk38J8drqle1s7je+/UmZJs8wZdr0KfTI7Q6/+Xjidarbr99P2pdTn1lFwSobyZg6U/7SvrvtK+0XMomIzsPDeu92lYP81f+l+0eHORoXaEtfpu28//AcEnqmSaFY8ZGvIM+6b1WTMH7oEjqEPmf73KuhqEyJoOhkntLV16+nT/zBH8eeosugKJGiH//YRzoesGDpug+dBDoJnDUJdEbwrLV4V99OAp0EFiSwDorqQKWjO/vpzd/1ePrJ9/946s+ncQK9oOj2znY6EtTo58NGwhFL2qPwKF27fi0iQy8/8EDaUOTT8VFAUTmG2SmaRpTRxlaOtCMCJpbkTpuoTS0vznBREQmNA5IfwhWVmved5D8P5Dzk8xCPQ+WOXAYSiwfsIBx3Qk9EONhpskCR0oHBucxOU15eRt5+rZZ7ITu/h8gqdwQ9YgzHRNDaHSwgHE4xkVrIRX89TfZUxQkmqgZQwZJ5l6crkCIz3KEDBDsYASSUwFh5Hh/nCDcAAhFmlLGM+gmYQGTf8ST2ESPSyMvoDhbydRiVv1OQSz59dtWrhC3UR7JTlM5wlE8Cd+BCesgfeVIGfnfo7o4pOgOE1fU4nvqtjtjr5VOEPZLO5Q2AcN1D/5ZNJCBf15NmwqLZYkJpjnT6ddUeKpPK6JFdgEHycl1voOji6cpl+Wt5t0S0KYqJutF/HGrRZxwI4IBzn6536ED9VWbfMxa5uY0A3LlT7wCfSGfv8zj2uk7QX3kAv3Qdbak0NbmEDInyo7/oWv2uSNncl47jL9GCuu7ChQthc4kyRUZAZi09LU9fr215ddCL15s+nGUg+5kj/PQ9EIbl8brCT892GYS9VqTX5mYcFuZwGVtFX3f74nYqgG2l/yXIop+12Z6mHLO0uaUJugxF6Yul/pW6UUNZHZIVB9bkVzn55SBMv0lXieQLmK0JEUWrWeQn9lPpAdS8v/o41xwQ10SrOlikTSj/Seg0Sz1RJIuW9zEoj482ttsWA6RFGy2Dz+yJzThIP2TiLU+oNfvpusz0nqhI16+mf7A/aHP6vNtq5Smo7WOaZOF1YiUA37sNIU/shP/NLZ4nZ3lewUbzzCGZ+KSK23dslG9/g731stDfkC/y0ffatkhbeOi9Job0G9u9lFAUuaNrTJQARh3Euv7n5f150gKdpK8qUly6r33iAZeC4KqTPss2aSVE2SbYSk0q5gjPZlsFf5aLOh4d1StQKAdylLyy/e2l0XicI0FnKY03NpPid1+/diP9b5/4w5VQtDtoqW7a7k0ngU4CZ1wCHRQ94wrQVb+TwFmXwDooOp0cpenxnfSWJ59IP/G+96bebFJDUZ28K6dOS5F4CYoq+k+HKV29+lq6dPFi2tvdjWg8QVE9KGfHXzP8OqmgcawVcSEHA+An2JMjIIZpVC3TY/+07KDImcpLCXnQLtvTow5wlN05z1FqGYrw8vRw+Nugqx7OWR6p97xwavQdIMOhbOOACOjmsju402ecIBxtlQPAA/gM56ACE3qPo4kzBpzQ9Ti4SruJ9BjUkaKUH9im6zzSyeXayEpANi8BLgGa7sU5LJ0ibwfBcYEV8seBJT3qpToBm4BEE8HzeXaqcZRK+EQ5vG2aumj7g2oXtUKH0AGWgrseAUXyPmbjgKKLEXgNOEQGXh+PVHKdW5RLdvQdKqJXjXM6TcOIkluMFHX4wf2AP3fMcYiVnjvF6BHOLxCurS8QLwWIUzp+UBiRi+5oN2CNftf0gbL/ooNAPPoD5dX3gDc54MCAOprKDoFycIa94KAv7yMOt4GuLiPuVd7ol94TwQ3You25l/7rbeF5OZxD34iCpc3LyR2dvnz+/PloP/3m+/fqO5Wf/IDq9LXcpzLQRLcAQeSjfaP1WxuU0TWK9ieanDKTTwmV2qCooI6W0AM4kCd9gXYnotmh6PFRXt6vMcFhFnqNvqJ72Nmmf+T9SFOv0T9vD12XIzGb7TlcFrPpLCYFtDeqy837GNtHqPwAOGyFoLCWP2sbBtLNY2M+PIoJIq8beprLlK9jT2q3kSoPALYcW9AzRclFrLeOgbcxyPUbfVpmX9GTpk9nW+IgFhvk0E9l0yoDlj+7zOgv9J8SujsUzVB2cfsbt/VMCqGbbmP1nvG7hKJu75HHyb+9hS18VAcmdxkj3BYwTmLD9JlJR8Z8/Ub9da+DVfoAEzGKEtX449G0nFbPs4lHOnv/oyyUt4Th1J+tLHw85/lDz01bm5tp/9bNgM9KS893bG109erV6J/l2KM6Su6Cuju7uxEpWo7b6BOT6Ng3ZIN+5/otQtGNza006/UDiv6vv/8HK6Go9hXVM9RHP/wbHQ8oB9/ucyeBTgJnSgKdETxTzd1VtpNAJ4FSAuugaJpP0/Hh7fTk44+l9733x9J40Ivl89pTVDDoWEvvYq/P7JjIydJeX9dvXE/Xr11LF86fj+XzgqJ37hzEA3x2POXMTdN4M5/eKyYFEFUZFRmqh2w5TtpPVEvlT0biKUKmHShSnnYY6U6+hoGTkWI4QB6txIM6jhWOR5tDhyNN/g5VG2iq/U6zQ+qOuzuFHHSEw4WzDDDTtgQCzDhQRISp3EShOLDE+coyHgYUJS2lkZ3Vo3BS8jYH2UlrfwlG5AOGiOIAiOAU+/LBEjznOjdQFFjjUFlOVtvy35CDDqiaNnvStTlWZdss1qOBorRBCXA5qMSdf10TYCFOvB3FnqilU4lMOHW3DYpST671dqAutInDkBoyTPJBHWy/0NZG1GcZFOV7hwU4rcqTejnI9XuUOVAIp92jSh2QAH4ABmr7fBBR1h/K6hAHQITMkQPXqM6AADng0nk/7Ip9iR36IielqfQBugAptzNeLvq014Nlq7pO5ZDsauhV2UQALUvd6VNEkaHf9B36uL5X5JXyUN3YK1V9HABLhJiu4xATbBZ/HaqxLQb6qGgvvXf7UgJi9K2JEMuHeumz7DL5qP7YDupW9nn6WfwV0BO8m+bDkIApXEP/oH0oM7BQS693d3YDCqqMlAObk8ePo7pboAPINw64qbZvYNIJ3cVeL9Of0Att5VJFSwNQgVjoiENRfgPUCWodhf3OE0jYUAdQrk/Y7gbgacWFIj3zkmauVZ5AWi+/jzNZltoTcrywfJ5rsEnoXJt9bLMd3rfc5tB/9bvKDxTNE3d5rFf7lACbiQf0DRlmnWRsasZv7+fKB9vgttHti2yFXtxH36f93f40MJ0xmyjfnLpPOmDjJEfJUPVjP1CXEX2vbaIMKMxe3UwY0v56cBIUVTSuy5VyqO6yG9gwrtH91IU+7X3DxwyANGVGdlnfJjEpcHyUD8PkeYhJEk2M0yfJ28dj9X1NCDgUdT0jT2wJdhO5sL2IJkU9UlRQ9LSRot3yee8Z3ftOAp0EzrIEOih6llu/q3sngU4CaR0U1fJsLZ9//NGH04+/591pczRIeztbaTY5DhgkJKpgxxq8xXL2vKfojRvXI0pU+zYK3gl+ctLu4eGddOvWzbSzx/KqDAYzmMhOkhzu/Vv7lcOblycrssnhF3uM8rCOU+WRHsBMHshx0LKDtRjh6Q//PMi7k+COII6sAxp/kCe6oYR1OFAZArIvWYbKABQAjBweIp9wlh2QaasCHZiB40BdcYx8H0KPQApHsIpEwTEC4AFigThePxwqnJd8+FVz2BUAhjp71FbZRrmsi0AamZOOnHqcQXc89V56FyfJFoddeXuVzpw7xLpbkaJESi1zyLx+7jzKqRPYiOhlpWWn90ZbTqaxfNCBeHnKb+hItX8uzrlfo/cBhWLv1ioKi1Pkp4Kiuf8sg4ruADv4dADpzjI6jd6UMNU/B5hQtOwwH3RDBBH9jDKhizj+ABz9vqVoc9v+wqE05aUN6R9lHwR8oa8O9TyS2/XP+4k77IAZoBBlpV86YATYAL6IBPSIbkFfvifqjmXmROACOJUOkV3k6wBW5SwBLgBQ1yt9RXaqXL7sGJ0tJwik+trCRLYYoEYeupZtEJhcASBRD0FJTeoQLS5bpbroekAQcva+xXfq/eyJGPltbsQEmPqSgCMwls/89WGbSRnJCftF5DAHVnn7Aj0pj+ovEwxUVf4a19BJFsfXh8HNohRRhDiJW/s5auluBed1H1tpeH8gPyIHdZ22DVC03GicDyvy/lKCaG87+oXkfnQoeef8lZ/qJx3SNX4oD3DL9Sp0XWCxsh/YF8qa+2dePu19lv5X9hsfX5Ef0C/sdbV/KuNi3gc3Rbv5lhtcB/xi3GLVRdMHGS+bSEN0w+0IY6nLGB1cZtuxqURl1jpbHSCV88lt1jb+eFtKhiozkwZ53M/t5eMTkym13lftgm6q/GyFoWu19QRQ1GElh7XR/uX47AAWaNz2DKOy7e3tRduTr8oCABUUPdZ2SIO8Ikb/aUvVTWnLHtH2PjEYMHw0iu1nyj1FHYxju0qoTpmk6+oHWobvy+d10JL2FP33f/gfuuXzbjC7950EOgl0ElgigQ6KdqrRSaCTwJmWwDooKmao5fNPPPZIes+7fyQiRXe3N9P0+CjP8A/lxObIA710+rxgk6DozZs3AjopkkzLlABgulZL7OOQnVFevolDJiCanQPtV5UX5/LAzoEaPEW7o+JQyBvU03aghcPaBtBw7nDKSscep5Eyu0NR5sfyM2CLysl9ng8OGzCGsgJM9LtHlikfh64ljEQG1FP34+C5c6LvgQjAHcENInoBIGUkpEM1HGZ959EygNFwH6vtCfw75OgQjbQovxxKots8/XCcIkw4b6FQAi93St3x9LIARdlT1NuZe2gP5O31k9ZqP90aoNh+dTh2ADrudyePa5ZBZerr6aNHWSYZhFGnReCba+AOtkNRHNUykgeISjt4tCh5u95rT1ZBUSCMgw+Hl6X+OAjVYWfeNykb8mmD6XyXI2Wb7TO4BxDCb+hdCWCZaCj7H/ddunTpxJ6c9MMAW0dHAY70HQfp1JGAh4cBxRXBqWsBP+z9qf6o5e/AEuWp39T/mJi4cuVKNcF0I/4qIpQl3QICigRTXaUH999/f1J50TntJ6rribBSWS5evBjL7Vm2OxrpROujKD9L9dmXUOW7fv16QDaVjT0xiY4VEB2P84nUup/JC93HclrVm7YtdSui1AtYprYHQBNd59F71C0D5XzIEvIEirLlgcql/InEVdpASdLU8n8ilekftK+uxyZ6H3VbNjk+jpUQetFmqjvy8OhddI8ofkXJ7d/eT+ONcW3LdQ02RjKnvowb5B32d5YPktO+sOQPGM1jrH7bWDi9myhq9n3cv3WrnhRCNkAv7zOMGcoHmK92dai2aFuz/UGm1IXvlN7hYY7iZU9dxrPSzmPDvH9lUJrlU9oPt6tsIcPYV0YdA31dvugp6bh99TE773+ufS2baGkfv4Cf2AOidlmBoX6u97GUPABxjlznuQPb6/1d5VSfVtpaen7z1q16T1FskOrKthf0ZbfFjLvoGmM5Y95iHXN761p0B72IQ/IETnd30quvvppu3LgRNkh1Ur4qx0svvRS2QHImnbp9q5Uq9aa8VQEoD/YQObotAYqyvZIAca+vcqY0HI3T4WSaXn3t9fTHf/LJbvk8Ddv97STQSaCTwAoJdFC0U49OAp0EzrQE1kHR2fQ49eaT9NQTb0o/9qM/HActbW2M0uQoz/D3R9qTLUMpPZSPdSCSoOj+rXTj+vV0eOdOuu/SpXT+3F5EJGmfKTkDWvKtKLHjqfa7zKCwWUY3SNqvTQ++Ozs50gA4qqiA8qFe13lkG0AEZ4qy4SA5AMGRxenFicOR56AUVxJ3kB2quHNBnsBFBykOyPx3HEccUMAPDhvRPjjKcqo9qgZnWmUF5uk9zo87hpRBDumdat9BotTkdFFvoldIG9khA8AF0W9EtRCR5Q4moMkhiRwtpY0jXkIrOT0ORR0q5khR9pZtDszCmcX5cn3x3+KgmGpfVm9fB7d+vUOTqJe2iohlhE2EL/IiT9pMn9FLZAKwweku4RFOIL+7w1wuVXZQQd44wuilQ1F3PP33Eh5K9qRNXRw0Sn5x2FLKgIbIMI9G8vKU+Qq6qe2JkvR+Qr/GSW+DFPQfIBCRk0BYdJ5+4JCMvqO/SkcyJRoyR6qPwtFXvYj2BByRnkCjwKS+1zVEXSs9AbHnnnsu7J3y0LWAOtWJrRkoh9LA2Vf6RFzqe+UhmAkE13dKS9BBNvW1116r4Z/gqdJ+4okn0iuvvLLwu+CE7suRXNrORP2vH7D0gQceiPRVXkCM4IrKLb1QukSDZcAxT6+88lra2ztXR4S5HVa9WPpLv8DGReTZZJLOnT9frzJw+6f6qQ5E/+o3yVNlIPpXad66tR9brKh8ulbyYx9VonRVF7UtW4swDqjeihQF5qq8AEvslyLl2uw6+nXr5s20vbUV+TOWAIDY5kBpqCwqt65R2vpua3sr2keRogBBbDUgyGGz62su8zQ9+OCDSYcR6jcBdskHWC85qC0B1LpH30lG0gHtBxl7fFfwEpjN9crboZrKVF5DJHxpQ7BlwDkfo+lvahf2H2asZhIPm0PUNbJDp/IS7V79LAF4Q9+wYzrIDACMjUIXAH3YBAeH1EfycrtPu+f65QkxQWkmGdB/xjT1S91PVKgORdNkhe6TbVE6KiN2hjEf3ZEuqV1VHt3L9fosKHprfz/aV/1XMlN7q77KQ2XSPa6/1JXITrX/4pi4OE5JnkqDyUmiwTPIPYw94y9eOJ+++tWvhi6/6U1vivLoOtkr1efy5cvxvSZsVLYasOtgzjiFPj8/+vjHeOwHdek77C92Mj9nDdOm+mAFRfuDYUDRV169mv7kz/58JRTVzIJG8t/56G91POBMe0Jd5TsJdBLojGCnA50EOgmcaQn84jO/NOdBfBGIaFndNB0dHqSHLt+X3vrUd6X7L11Il++7mM7tbqfDg9tpd283Tp/noCXdr0hRQU496CtSVFD0zU89Fcv0FJUj4JYdtRxdI49MyyYBLXLwtCwxRyGN43tFlHzmM5+Ji+WE5RNOx5GHwKqcK+AIDh1OmL73qCWcZ5ww/QW6IQflyYO7Hv49UknXsJwP5xMA6VFIOBpEivrSOIAKEAAgqLzkpEg+RHfpWgERgKUDTkHRcGorwJL3Z8wRHUAVQA2AMMszy0trF5W2op1w2qgroADI5Y4V1+g7OfdqD+QM9GHZO1ExRH8BuIiooY09wkayos1wMmsQXO2HFuWb5kizg4M74YABcnAk2aoBWartVC6VlwgjgQEt/6O8RJvps8pBFM+TTz6Z9F/3CuQFrBkM0+vXrqUrV14OKKW6CQJQJ7WFrtdn6a3amUgloBhQEOcfOTgAAdRwjYM96Qqgy2FuCSGib1bwUe8BRUBuoK3DVf0mKKDvcEJVbkC16nb5gQdi+wZ9T79xIE8/AOw74NRvqn8AGosk8qg02owoMWADcIKl8xyyBDQDjqk99J++AQxQ/QEe9GnkqHslV/1/+umn4zpBC8EUpQPoURq6R31AEEJ1I5pTstb3sluyU9LPhx56KL4TIJAu6V6lKWigvL7whS9EXgIcyu9zn/tcAE1BCX0HnEQ3lN9nP/vZkKHSwZapjrr+kUceCXug9qNt1N8FJ3KE2mF65ZWXw14r7aeeeioAzNe+9rX4XTqt++67776IAFN6qoN0WBGsN2/eSn/7t3+fnnzyqagPtlm//cu//EsAYZXpne98Z5Tjr//6r9OXv3wl6cBocfQ7hyltbQ9q0Ku6azeK2GYw9pzOf3UtdRAI1Pe6RhNrArMsH89LfDk0KN+v/1tbedJF7UokZYZnsv1HUUa15a1b+d6dnbyfsuqexwZtbZKHq8FAeeeVEfru8E5KO9v5t/197XOc0tamgHZKlYmN9xtVNKjkoLIIZj708EMBkjQW0k+kJ2of6czzzz8f7UFEodpBvwGXbt8+SI899ljAOcle7SU4hZ5In5jcUrp6T9QydklyOIhJymG0AxMbAETsdx5HFPWbYX2WjSY0q2G88qbUXtgZ+sCjjz4a16tsiihUf6Oeqj86KZ1V/8jAMy8xV13VBuoH+q82ZJ/T/4+9O4/2rCrvhL9rnoupBoaiqIFZoKCYQUAQBETFWVERhzYmJq0xnU767e6lWattzdtJp6NGTZQkzoqaKKMKMsg8KAqizKOMRc1FzdO7Ps+531vHim86/pGVFfhdFuve+v3O2fuZz3m++9nPBuqT08yZM4Z7x/It1zzyyCMVe8kiQGkqhrM4lRe/J598cghc7eJ9QPXEp/7CZxZLOoB53VBVZ1cFjnbXdnbc2dWKFStL93n+ix34jFz928KG/pv9red4cA8e8pO4mlhu+/matWuHK23zjI7dZsExgL3x+TA6E9/EMzYmnrJJ/NERHhLr/A79WdgRc5555ulaVJwwflzbb7/9KkbQZxbs2C+aff6KV7yiHXPMMcMxt6rPnVxvQdZ/vbYE/cU7us6zCm1ZeBBf5syZU7KsiuMCWC1kjavT51evW9+efOqZdsll369t9SPsPBppAb/b2WRBFRhqA5Pfn/7kxwd4wAs6ExowP5DAQAKDIDiwgYEEBhJ4QUvgLW97R4Gi+Qk4WdWbWze36dN2bksXP9N2mzGt7TN/bttz912rUjSgaB2zNHT6dQEWQ6CopN5p86oQ586Z07ZslkR020L9L1GohH3MmNo+GNBswvgJRUq2Bkv4JA1f+tKX26JFzw4nCpIx2x675LXbcuiF3f+p2gpoIUFBT6oivGgHuOqAye6QilSKoCsJSECFAJldZULX19Q1xuyDof0X+oBP5sshMP1xiF0CEpAVnV2V1sbhxF9umB5hSVy7Ploj66Cf2j43tKUxVXH9rXiSxlTPBXwdTq7aiOqHpy9YQKftQcs+AEwW5A4U6Gym2y6f5Hjs2H/aWzIJdHdvl/z0ba1Lfrf18HOuUzcHAGJbn8DcZ94APBs3OaTFttXWpk7VQw89QJDxbdWqdW3s2G123a8wWbsW0NHNMWH8iAJF169nA8CLbn7fAzP8bfxddplYCTo7CkhRW+e3tvpM7trpahuog9bQ5EAbNHRVh+SwDThBs/872+jmJF7jkfX2YHuAU3JIFVS/IjIVnbHjANyRv/vxC4ByeG93UFOAJhVQXeVOB4xYVOgWMGJX/aooPRUDigZgja7d01UUdv1y418dnx2oxHj9znlepu2Ap+7/7gC2bd9HVglZAc8Bh2TAH/GXqsulS5cV/b6LPMzfgcab2tSpUwrk7E4x12Ozq5J0P79bsGBBJfJAC3rGo7ncg7cACq43vvkTZwLEGdNYEnj3AoQAE+4xtt/uWbRo0fA2e34LrAEIiR/iGr0EVEcrWoydmNPFzU3D/Kfqc/78+Q0wha9nnnlmGOgWd9etw2/XUxToZjy0AHn9DghujlSeubaLK5vb4sVL26SJk4ZB//g7eQFIjLPvvvuWbAEZZEjWBdRsWF8tMAJ49iuNE1+7SrwONE815TbgbkSbPLkDomKfWTxJnCXntADJAotxAnQtX+4wmG2gfuJM5Gze/O27AGqJQxZVKggM/eT+XEfmqa7sV8mRwdQdplal6tixHchoHrz6Do9sqyr5h7Yi5xmSBQCg3JTJ7Egrgc4WAaNsE92eLQGC3Zvtz7G7LNbQZZ4JWZCLPad1Qio44xf4z/buyLq/GOI6/8+ePbtAf7Jnz+byQxa1dX3rrx6wls/Riz5AKFkGrPR3QN+uL/lzbeeddxo+IJC+0YV3chOzo+vQ13/GddXGzw33Yu3bCJ3wVXz4if6jR7GxO129q2DstnJ31d5ZZEzVdoB3YwRkdB1d0Rnd5R2kv50+70WZPzG0QMqh7efoScyPHWbxx/XRt7Hwk6pl/47foA8vWQjMYm4H2ncV2+Yh+1SCLl26pO2+225t+rRdakHF53ghd3b0xBNPlL79+9RTT22nnXba8OJUVQtv2lQVngFFh52o90eemakQZsOA4gsvvLAWXd72tre1PfaY1abPmNHWrdd6ZF2bOGly27S1tSeefLp9+8JLCght1St4AIr+OhkPPhtIYCCBgQTqnXIghoEEBhIYSOCFLIG3vf1dW/tg1TbQyir61rbLzju2xx97uM3abWY7YL99ChzdecepbQQg0iEwW7dUxVyAm9Ejux51y5Yva8uWLq2DKGar3thke2q3dc8LN1C0XrxHjapT7Au4ayNqu/y2hKs7QV3y96d/+v/WS7AEf5999h3a0tsBEZJKYIOKBP9LNJJA48eLuntVLqhwSJIr+Vz9fRwAACAASURBVFCZmp/tE96Ab0k4krT0/w3USIWH+wP+ZCxzSP5S6dnfYttV4G0aBqCyZS7bPAN6RD/GDECKB1UWo0Z31YdJ2JKs59+p8sNjKmb6/I5Vvbhx46/pF9adCN6v9Ny+gg89AMjw2k8IQ2tAksgyiRg6OxBt6ICifgXopk2/AqL1AVG0J+lUKaqXGHlJ1lyH3/Q0CyCHllT49Kt7AWurVq6sfrcBWqInc5AXoIjOArxI8oxR1UojRla1qqrmyNvvVPIlwezrptu2vK6uCV0BIKPnAO8BFozj2gAnfRlaGAjYnWrMVPVEHgEDAwpEj0mw+0BOAIPwQd4BpAKqJEGu+8h8CACJ7YV/96ZyePsYU8DuJlVE00u+/s8CxPb89kHV8NKvIMZ/wIvohx4j136FLZr68gnoElnjP/bst3iSWEJvAYLwZRwgTFehuHFYP5GTubK92DXkJjZlMYVMxK0Asb4PiGce4wQc8l1sP0BHwNSAZf2FnVREoxEP5vFZf5GkYsI41VfdtvTECr/ZfWIb/vvbrt3XVTyObSNaV9GH/4DJWZjyWSphXR9Z043v1q5b16bsMLX0lPjg7/gaGURuwwtBv9IqpbUddtixrg9g3Le9VGUmLieu5nrfqxbdtKnTXbdA0z/wr6ueTFzO2P3nhEXANatXlzwSO4A2+Xd8NTYXHXZ8WiRZX4sy4T/2GZojqwBf2RHRgUVd2wB6cH96vqbiOQCcz92fHQTGLKC1dmKocF093JM5VZLsu/+cSDxIXA8fWSCM3BKD4kf+HdvzHA7IF9CwFn1GjxoGLuOzeT4kDuedwDxZ4GC3HZjXLRiQTeJqnhGpOu3bV98e8ncWSo1BVwGDQ+/29tnd19lMv6WPfwfk76pJ1w4vaMTPfd9/LgYEje4D4vZtZfvneskdz5s2/ZP4n8Wprsq5+z5VwrH9vA8APeNv/WdSYp55Ej/7ssCLgzQ3rF/fZs6YPrxTI7swsuvl2muvrcrzM844o5155pkVzxLrLSUAdv+5nqLhO8/v6Pjiiy9uV155ZTvllFPavHnz27777dcmTRbjNlWl6JYRI9uy5Svbl796gXrQqhQtcHSoUlS1qK3zg0rRF3L2M+B9IIGBBPoSGICiA3sYSGAggRe0BM49790FigZ4IIwuIWkFim7csK56ii446MC264xpbczI1ubMntUmTRhfh0ToKRpQtBKEZsvtmqrUWLJkcfUtm7XHHm3j0MFKqQACZHpx9mKfagDfqfzpEqCu2mvlylUFnPyP//E/2iOPPFrbsF7/+te3sWPG1um9QLk6BXXjxuFqlwAKPpOQ9asmUlnXgUxdZVgOcOqDUUn8/Q4IGuAjL+oBSHyfhDpyTPVWqtb8G7+Sk3ymerDbituZYB84DFDl+4BhSVrMVVWla9e1yVOmVMXb9gl/P6FNlU8fbApfDsICXPerfEJHEvskVwF8A8pI6jtetlVeBZgJ4BdQNTT0na3D1FSydJVO/eqwzJXkOMmyzwNq6+cpsQ+YFrAi4E6SwySqSYC3gUcqRccXKBoga3tQNCCBObItkA0VaKCX7kiATFcV5afPp88CisW2ttdlv8KnDxwGnFRZF+ABDf3En9zZUB/0i27Ca7ZVB1TtA/sBkqKTyDrJuGuNnaR5e+ByyGi7g9R61VSx3Q6w6arg8tmv2HkdFOUwnO77ACmxA/PnIKX4VXQff+ffridnP6kU7bdliO34vm8j/o4/BkBOy4XYDhDRZ31QMkBXfKi/0NG34QB8bCqAVNpNAAh9r5INkMCfUxFp3Og5gFa1axgC7TJuQPf+Ik1sPTFQ/MCjOfCYdgJ46A4Z6qp4xcHEM8AFWlIRHWA7IGMAJzSpCJ04sav8TOsAdBkj25wD7JFB+CiZbd7cNMAIDaE9oFLmiV3mORUw3/UWzAIY5tmVWGJcNMWeEyf6AKtS5dh1v9IvVXEF3vf+zxyx1YnjJ9T2c2PnwK3EkgChiZ+xv/h2HRS0cX09v/Jd/MO9fUC2P1bkBBTtQMPuQClyybZ/n8c+YkN9wJNN1GLeeJWwnZ+lgtA48ds8qyLDPnjsu7QsCU9936c3vKfyNcA7uro4aafFqjZpctcvFw25J4tU7o/NxOdDi8XXDvTctqMgfMXmYiuRT/w/tKOlA8e39fNNn2DXWETNu0DGck/3LO0OFwsojWbjhI/Ehe3/nQUV42WbvbnyDO9/v31cDQ0V07xTDIG4iTuxozzDs4ga4DWxghxSBZ34nveb/qKR+Jd/R8eZi/y9uowfN3a4UjfPKtfQwUc+8pFajD7nnHPascceOwzeV1uDcePaapXuwztPuveB/vtoAPB+Gwe2AmD/xS9+UdX19DBv/vx2wIEHtUmTprS169ZXT9GNm7a0z3/xKx0QOkJPDlvn/R5ZW+jrgMWhnqKf+atPDPCA/svZ4O+BBAYSeMFJYBAEX3AqHzA8kMBAAn0J/N9A0XVrV7dxY0a2ww89pO2y0w5ty8b1bfas3duUSRPb2nVr21iVgkOVopW81nbjte3Zxc+2JYsXt0kTJ7Y9dt+9bVjvoIuuz5YkJKCoVf2Aol6Gu61x3TZRBy9JpAClH/rQh9qjjz7W3vKWt7TTX3Z6VecBXydMdPLuttPrk/QkkU7SlkqwAEtddWX3Em6eJGMBlQJe9fubBQwJOJEqliTNSRgDmqayKKBMXvjzu9sqbCv+tlN6A8YEpMzWyVRuhL66Dv0jWtsoARiqVEsVSuQMBOkDaRm/xiFn1bq9k+G3n58+JFRVyTt0XZJIOuy27wZI76o/+wBxEmJjBEQKL8DcDtDoKo0jt35ibd4AEAEMfFYyV602duwwmNoHfbfNsbHGDiiYsTsaU+m4DRzrgwoBBiSW5ksCm+24VW2iX5mEawjU3l7HsY0AhJGv3+hKIhyf7CeE2/yhe1XpL1x09ozurgos/MbmAhykV2eS/+0Bmj4o2wefYn+5LzJ3fZJo17Cd+n+okjXgQ8Aj128PcA/zshnADbzpDjX6/xsjY/XjVp/WVHf5jL/HBlOl3dd5bDhjBvgPAJX+uP5NdtlOnCqpxJf+QkiA8Oi272/8NwerBJSsKsmhnn1+9/0ldKVKMkBdv5orcch8QFZjGDMAdvgN0BOeI5fEulRAAxXcn23+YkZAlACc8c0Ayd1ikp6JK4a3a6cKGg8AEf+TpzESn37Fv8aObZu2dFuNE9f64G9icD8u0Fdk5HPAYECb+FQfVMVjH0w1fqqIq9p+TQcWpyckmaXiMoDUr4vfoWHt6jXDhW6pqguQEz0F8OqeNd0iRucD/Acou264yj06y7Xm7h/201+o0Eux02kHzgXoCuBnLHwFcA/42+2+WNv1Bt4krnXAo3/3t9iXfw9V2fsdu44d9Z9F0VHiRt/n0hcy9pW4CszUd9xBU/2KzgB7AXUT1/vAZjdfB+ir9E3sSCxIZWwWjBKf8x4QGXk+JQYby+fZLp7WFuEpOt8WA7r+oUBp/GbuPggaANvYWRhJFa7r6Sa+7e8A97GRxM8+DcPPio6g4QWp2Ft/kST2Eh/r+x8+t+etD86ioRauh6q3+zG609GItnXLlnq3w5uxvS8EDBabPvrRj9Y2+ve85z3VdzQ81gFmdn1U4+Bt7w99UDQ+kHe4xBfyVckOsNU71mFru0yb1ubN36dNmDCprV6ztnqKrt+wqU6fB4QCRev3ABQdJEADCQwkMJDAr5XAABQdGMZAAgMJvKAl8H/bPu/0+dWrlrf995nf5s/dq+04ZVIduDR+7Jg2fsL4tg7QOarbvljJwghVjOtrq+SyZUtra21AUZ8HOLB9vrZGjhtfSWKqQLoKr67nYKq2li9fUdvnVZ/+9nt/u+27737DANrYcebeBsRtn5T1wZl+gtG96HdbCiU1fvpJI176FZYBcpIg+J25AhjluwCSSSoDJCX5SRUXeUgOJMd+cl3Gdj9QQRJARqmSM36BB6NGt7UbHKrU9eR0fRLz0BAQ7FfA1KHqsEokVeQO6S6VIH1gL1vvjB2wIRVldNhd2yWnAf5cl6Qz1SgBlQI0+DdArEu0tlXaZu5h0GGo52IfNE1yLKmaOHTyd7b6BvAhn2zL7oOlSbS6JNr2ua6naCqTkjT6d2Re4MHQVsQkvAWQjhpdfcwCikYGfdlLurf/vK+ngAkJQvGPgKlJcLcB6Z2tBxRMz9m+vWbM2ERAI3NkXOP1wY3+v2ProZu+A7r0gbfig8/3th1vD4D2wfw+mFUgRW0/7QDxvs/4Llv06yCxoe3VfdsIuOF3tm2jLXYa8C6+ZMxUEIafgGGRZR88i2wC6GTcgCwBfRIj8u8suiQWSNzTQ5MNBQBFT8Cp9IgMOIN34wBU+3xGf/05XZsKwADgAa9SkRcQp78w0MWubYcUGRPACShBbw7icV0qPuM7bD8yt7BQ/aeHqnD7VWaJj/34nthQYPSECW3tUD/T6KcPRPo7fU37Phz9WRgr0HhkV2Xet2Fzp3Iv9twHJQvE2tQBPuJv9BUZ+z66ivzKZod2VcRfbZ9n/30ANz6bZ1p46gOFHYi2oY0eBci3YNjZRkDRPFMA6qnyNafPt1X/dW1D+osy5JpnseuNmwPC/G189wesHjtuwnA1re8S2/s2mL690SddpBUL++7P149TkWlsNCej5znSPQ/1Fe9iQJ4ZiTWhJ76YeQJSV6VtAer/9PkTOhJrE1czVt8+yCUgfkB39+egpiwK9heEutjYLfD2e2JHvv04Ht6i41S/x4e2HzdxN2PluR/Qczhe8ble65IAn/Fz/46eIwd8ZsElCz+5L3pJ/Mj8/m3OVMtvA29H1U6L1c+tqu/TlzmV7z47//zz21133dXe97731cFIeX6gY/mKFbWoGVA0z4f4Sd5ZAibnXrsn7BAQG9A2btz42jEzarTFy63VUmjjlq1t6bIV1VMUENqdMR9gFAo7srbO63U/OH3+BZ0CDZgfSGAggSEJDEDRgSkMJDCQwAtaAv+3g5Zsn29bNrZ5e+1ZoKjeolUxumljnT6/et3abhvxUI9IoKjtgBJsh1gAnWyfV02gqs2LbleNMa6rBh3TVaj0AT/Jbk6aV00IFP3CF77QfvnYL9t/+k9/WC/XtmwuWvRMmzTZlruu0qBf9ZCKHL+9VOfFPgmVF2wv0wFFJSJestGR7ZhJvvtJbpLlJMEZt5+wddUrXV/MgB+psuh/J5nrtvd3PQkDdm6rJOpOL5dABPxJJVwBPCNHtQ2bu+17+OpXXEUeAfYCOiSxDkg5xgEEQy0T4gjb85ITi1PhExrSF7Y7KbrbvhlQ1vjZut2v5Aoo19lLV320faVov9owgFkSvdxfCRRwcAgglpynAsy8wIJUfGU7Yh+wS4URBH7sUE9b9BvDdwFU0ImGVAzmII+q9Jswsa1b73CU7nTe7UEP+oi9BbQxbiqK0JVtgbGVPvhrPIloH5Tsg0P8DKCijUH02gd9k2QGCOjTEh33Abbwug106CyiX53XB/V8t96p50O+3wctA9yGrthm4kTNsbVrkwGcCwgUcC0+2Achfx04kArPXJ/KJnJMhVzAxvhVqiBDGx8LcASECpBPx/pxppdo7DhxBg+uDWgSefvdX5wIWIeObCEP3ZG1MQOidYBZd21Out8e0NweII5eIt9u0aED0IwTe+5vzRVnn1ulUrLTs8Neso3a37b2Z7EhNpBei93YY9q69WuHQb2AYIk9rukO1dsW38kFb+UDY8YUmLFZxeRQL0Z0BMBBO7/ug2L5Pj6xaaN7Rw1vu408I7/4S9+O0dCB1xvaqNGeV12s6m8v72+xTwzqj1H+o/pMrB+q0t82bhfLw3fipvETO7t4sKVt2aw6sNN9/xkVe6D/VMrFLtAmDuG7q2ocV4d4kYmDtNCRal9/02Voz2GEPuN7KkWdkN5fIMiChPHIP/02Ez9TEZjr+s+L4feAoYUO7RX88LFUE7q+47U7UG7ipO4gMfe6hi58jyZbpV1PhlkcDKCZRVbPIffk+vg1GQDQ8uztLwhFvnkep62E+fO8wz+gLz2gzZ8Fgi5ebRmqjOwOKsy7QeJoFhT7YCLa8jw3RlVMDlUQu85cZOZ54yftf7JoFz8pf2dDQ7Gm//yPrmNPeTYF5EwlZ6o6835T72OjRw+3LImtppo1hzQFeCd3oOj6dWt/pS+pU+x322238rFPfepT7Yc//GH7/d///aoUTTuZ8m0LXhYUhnb6bP98wkcHenaLknhWIergTXqgWz8TJkysxdFNmz1HtrQJEyfVQUvPLl7aLrrkuwWGbrYpBDhqa01tpR+Aol3UH/wMJDCQwEACnQQGoOjAEgYSGEjgBS2Bc956Xp0+n//zQl3Vi1s3t/Xr1rQ5s/do++09r02aMK7NnLZzm77LTu25lSvqZXainpdVbbOlTuHtKtY2VjK1csXyelnec9asSpzXrV0zfEiOXqB6yjnoyEut+7PVsQOTutNQ9Ywzxre+9a32wx9e2z7w/g+0+fP3rmT/hz+8pv38F3cNJbjdVrQAW5IJ96MH2FlVqWPH1mcBo7ptbN3BHpIRlajpQRdgLKBEEvxUURRAs2Fj3Z/x8hIfEDZJpOQoiXESIONOnDSxrVi5vJIw8/sxVpIm125fAdmvoqGzdUNVLgGB8r2xJH4Bb/07yU+AOd8BRSX2qSrMdanK8HkfFM2/uyRaZUaXSPkJCJgkzPZOnyURT/VbqjAl85LzfuXRNvvrAOUASpFtn3ZJoWSIzIDwSazRm96NePZ5qggDAnbJ99qq8ho3tjuZnDwD+qSKJ5WjxneNxDCJ+9QddmyLFi1ukyZPGe5pmYQx8khwYYcBX9hQkvwks+jyEzC/X6UWngMOpIKqa0ehcrSrkgv4h+Zs8Q+/sQVzBMTIHO7tVyf1QaDtAak+eKMKvMC2ocrV8BpQoIsFXZVpkvp68UqLha3dQVsFzmzkS2knsa3yOT5srAAY4cVnkuOu4rHToUTZfAHfAir5LgBr/FOa7PP8H1AvlXjG2HXXXctGARUBXujIuB0w1cUXoA+6AgZHBsZIT0ffkQMbcr8YGRDGvYkjAdDJo3/gS2QZUDbAqLH8GM9nqdhKD8cAKQErU+klxm4YqnQOAJlDkhYtXtl2ndFVKWZh5Z8uGoxsm7fYtr1tC2/sLQDMihVr2oQJXd/GAG9drFel2R3cztNhPAEVN22yuPKrvKeytbOfztL88pgyf2JF5L9x4+a2bn1r48byqa66ug/ud6BoN+/Ysd136xXdVwzubHTDBtvdu/Gjk+5wne6ZUfZUgN+a6u0LsPF5Dtdx6noATbajD2IqK7vqS20F1ldP4zxfjA9s7nyn62faByzpjr6NnSpmgOjcuXNrjHvvvXc4TgVQfvrpp4e3xQP93e+AHduMzbFy5fqSw8SJY3+lf7GTvB1QPnHimIonoQXtxsh2+/h9niGJ2YmnPs8BX/GZbpFpU1u9pgNd2WwqKuNHZMnvLPqZD5/s0/fu1z6HPKZMmVzxn4z5ViqZp0+fPvzcz/MxcSgAqbk9B4zrb+P4P/abKlc8GjsgrXhFduYUcwJi5vnFNoxJJ9ldEGDY2HkW14LE1g78tABDZnh2beJzFjXIMXR1i6IAxV+tgI+NZwHJ+xN7StzPInEA5IoXk7vdDAHAgZrmRoeenatXryufmzJl0vAii+sd0rjDDlPb5t5hTuTlQCUHK7GTv/3bv23f//7323/7b/+tHXzwweUz5FWHYaoOFheGQNH+syHPKLE3W+XdhzY0+SzvEStXdYfETZm6Yxs5akwdfrhm3fo6aOnyK65qmz1n/G9HzdZuMbZbyB9UisZ3B78HEhhIYCCBASg6sIGBBAYSeEFL4M1vefvWJJK/Cg6MamNGj2zz581pq1YsrVPn9543p40dNaKNGTWiTZ7YHYpg4b1/0ECX0ASk2dD1LquEymFAXV9JL7Myge7U5HFVcZFEKFUdeanvKp02tC9+8Yvt/vvvbx/84AcreZBc3Xzzze0Ln/9Cm7PXXvWibDw9ppxQ76VZUqSqwA/AU+J40003td13370qGX7y0zsqYVm8ZHGbN29ee/DBB4dPnpXkzJ49u6qlJJV4zcnWaPL9LjtPqy34qlkBEK71cv7YY48NAy3pqdnflu1Ff5999qkDBtZvWNcWPfts0UgGS5euaZMndwn38uVr26RJXQWiZKhL2AGAq9qoUd3hMiNHdydD95Ox1audWj2urVqlNUAruhYtWtrGjx9dyfSjjz7Zpk3bocZdvXJVmzplSvEGBNhjjxntyScX1bVOcp06dXIlQhKkbKncVpUGCFXBMaLNnr1X9Q7DQwdydtUd5EY+69dJvLu+of6dpGfLlk1twsSuR9gvf/l4ARMTJnQgxMaNes/aHr25TZkyocZetWpDmzFjh7Zs2YrqJ+v03YmTJ1Uim4ocMsfbkiXL25577l7yqSRyxIj21FOL2syZ09ojjyxue+w+pe04dYf2zNNPlbzZC5myM38bw79VX5F7tn9KUlUrr6lejpuqVUQS3VWrVreZM6fXZ+7pg83moAv3P/30s23HHadUkpeEFI1sbc899yz5sGm2eu+9D7RZs3YrW739pw+1Fx2wR9kz+tDxwAMPlD3zq8cff7YdfPC+7dFHH22zZs2qsV3rXnJYunRVO+ig/UqfZMZXAuSS30MPPVQ8o+Gqq25re+21c4ER6PH5DTfc0WbOnDTka2Q5pY0fN6499dTittNOna0ADsxlDjLAg3Hx6jPJcmx2jz32GJYvGu+779F29NGH1nVPPvlkJdI//elPy27NTz7+NtajjzxWVXr77bNfu+OOOwpYMJ4DOPbdd9/y/fseerqd/tJja376J5Orrv1RO/7og9v6jevb4iVL2rz5c0u3gCLf3377T9qLX3x8yRCdAVZzmJPYky2ddHDPPfe2gw8+qPRxzz33tKOOOqpky27Qagy6AUgFBOevjz36WDvwgAMg/6Vr8SkVUa4DogFd9t577wK7gALkEeCLLTnE5JBDDqn7xR3f4zugmc/Q6/9bb/1JO/PMUyvOGXvBIYe2H//49rbnnrMrpqL9uOOOq9Oiyf7II49sP//5z4t/sqWHo48+umRdgN+G9e2pp59sCxceVtfxGfoWC1/0ohe1W265pR144IFlK+TLjviFH5/dd//9bb/996tT6PEkJnZtV5bVPE6uNg9bJAcxKie745HtP/Tgg23BIQsKfOID5hFfU4mLr+5502rcAk+mTGm33357W7BgQV2fQ37YZaqE07ogi1JZOBCD6IGMyJ+tvfSUU4bt9cUvfnH70Y9+1A466KC6Dj/s/84772wveclLiif8kMWy5cvbnrNntZtvvqkddtjCdt999w3b+6vPfk09q7rqvTF1/+tf/4Z22223le3vt9/+7Vvf+mbbb7992oqVXV9X/IvBeBAT9t9//+F+q2SAF9/xhWOOOabGZGdopI/YAL1/73vfay972cvarbfe2g4//PB22WWXFf1kaP60JnGPOdk7uRrP3/zv4YcfLt75Dftg33yKvd59990V88ePt8tBH/L1FRd8tmZNV1HrM9d3z6zHhquyFy5cWLbw0EMP1qLFxIkTyibpnI/5EWvxbDw2ScdZ2EI/muh4xYplpQv2TjbGdW1AfHoOGIsm/sbOu6puJ513c7of764VR/JOZX500YfYYgzPlwMOOKDaPkyePLU9+vCjRQ97SWUkXfm3dxB0xn/Y7y233N72339+W7lqVZs+fUbJ33h5R+mefUuKb7o1Bt79LT4GLPfviZMnDi/Q8Fv0+3nqqWfa5Mndbov0XT300EOLjh/96Gft8MMPqkMu/fuJxx+v3ypB6UsM+sQnPlH+/8lPfrKe27/9279dscWcWSDcYlFWu6QhULS/AJqq0SwWoymLQP2FOgvrI0Z1FdOtAVm77fMbNm5ui5csa5de9v3eAUvdQUsWYiypqNSuWtsRW9vgoKUXdBo0YH4ggYEEBpWiAxsYSGAggRe6BICiqRLNS2lXjTCmjR0zqo0bO7qtW7Oqzdlzj3bQgfu3SePHbgNFbZ9VKTZUKeh+P4CybJ+XTHdbklW9dBVcEj0vpJMmOQRo24FHXpazfThgUpKsv/7rv66k8Y//+I8LyPHyfu2117ULvvb1duqpp1VCINmThEuw99prr0p60eRF/IgjjqgXdsmHhDo862u3fEW3bVSibF5JmIRbIiehkGxKDiR5Eir8AF933knCM67df/8DRbekUNKIZ3NK/A477LD6LdFy+qoEBrAjOXH66tU/vLoSR+Nm27d50CPplqhIAtEsuUi/P8mW9gQTJk0oHtF33XXXVTJqHN/jATDTVcOsK7mjzXf6fLlv1+kzCpQBlCTBldyY98orr6zEONu9Jd6AE1UgvqPDWbN2r+1xgGv8v+1tb6tHK2Bg4cLD209+8pM2bZdpJSOgaLYp27IJvHjlK89qjzz6cIEdkjiAQfRAhz/72c9K3oA9Sb7v0F0g9kMPtRNeclLxKCnzmXHQ6TN/05/v6JR90Rt9GnevvWa3mdOmt3vu/kWBGEmeyZktAZToD8+pNqVHSXAqacjsxhtvLPuSQJMbYIRM2KLEHC0SaTJGG90HJAAUoM94klXXSh7dJ9Fnw4AX96ABKIImNuQ+16KVjsjfvKeddlqBGcZGA0ADyETvl156ad3j2osvvriqeiT0xudX5EtHZHThhRdWoutaib2knl7ZEHvDwytf+cr24x//uGgzn4UK4Ja/VQj5nE0CAowPMEg1IX5f85rX1JjsGn1AI0m1a/DFZwIEoZEfsAfyfObpRe3eu+9uCw87vPhGJ9mbK5Vzetq99rWvLZCA7nwO8CGPVc+tbI89/ng79LAFxbP4wP7Ej1NPPbX0f9VVV5W8gCxd/9/upPbw4/PohM7QfPLJJxefYgCbJSfyCwAc8IesTj7xpDZ61OiyDfIxNlr48rkJpQAAIABJREFUrFhhTPoW+4Ak7MF49E0f9AzEEm/ZNjt2H7unJ8AEHYov3/3ud4djEHDm0EMPK9sAsJE9XyVvvsYmjCVOsFl2zuePP/74ohWwBcy68uqr2sknv6T4Nga63M8fgG5o50/sGg3AIf5DF2R42OELS+7kBXThl+yC/L/xjW+U3MhTjDSGe/Bqnle84hXt05/6q/aGN7y+7CUAXGIketmXajU6BKDxJXGVT+81e05bsODQsmVgFxrE8bRJYLvmxy/e/CZTOucn9IVHNgeUNsaJJ55YfgtIpEu6Ys9+++6GG26oscQwejrj5We0b37zm+3MM18+DMp//esXFL3AQfrfY/c92s0339LOOect5ZP0vttuuxeY+vKzTm/f+953y8fQTjZ0c8kll7TTTz+9ZBaQ2fMh3735zW8uX802e/rFGyAWoM13X/WqVxWf/Pnyyy8vXyf/bFsWb/kVuZHZCSecUDGUP9OFa8UidkmvDkms58G0aWVXZ5xxej1Dli5dMryoJu5YJL3vvvuHF6FU9tmGvddec8r32bPrLr74oqJJxe1f/MVfFL10yccvuuii0tMb3/jG8hGfkzu/4JPdAY5dC55p07ot2eyO/5OD+Mpe/uEf/qH8ix3jU4znF3x75aqVbf78ufUcE7/ZVUB/9LHrgOziGuDSvz3fyWrM6LHt8V8+2dauWVfPpyzmsQ124roAmuhli+gjQzZw550/a6ecckrtoOEjdI0PPixuods4FmnoAj3eJeiM/2u7stfcOW3x4mdLb3RENuy+3m923rlkiC6881n+67n6ute9rsYXq9BDLuxcPCGL//Jf/ktd+5d/+Zflq0BRsYOsssBbh0R5d9RJJT08hnYSBBTtt5voV9DX9/qBq4Id0fVY37p1RIGhFhECil500WUarw4dsNT97qbqQNGqMh+Aoi/0NGjA/0ACAwkMQNGBDQwkMJDAC10Cts/3ZZAtpBINoOiiZ55qWzatbwfsu3c7YuGhddDSuDGj2gT7Er1d6uU5dMhPtmnaKu8l+tlnF1Xy4iXbC2i2WncVqd3WeYmfpCer/wErUxmQShaVB16ygaISFC/ql156Wbv5xpva3Lnzhnv/eWGX/Eh6XSdBBYBIxAMEpiq0qrjWrWvPLn62AA8v9qqysq1V8pa+X3jzgi5JcS2QYtlSVW9dxYkEwnhXXHFFJcuSFwkmUApggF5/SxglIOZ5bvXqdsttt1ZCC0gALkmc0IkHY5CVOVNtJVkxv/mq+nZzd3gGEEPSK9mS9Ehk08NOcidZ8z8wydwSJMmKStEjDj+8gNtUErkf7xJi4LNkRvKfpF7S2fVR1AevO9158uQp7frrr28nnXRSVa9IuF/2stOLlzl7zalqugcffKjoMj7dqzw78sjDCxSlE/Tgmfzp6wc/+EElYhJrwCNQiQ348f0TTz7Zjj6uA3GAP0AAwEQqiSWCEmiJWFXmjBpVdoEG16vu233mru373/tugRCSQjLwN8CCXtmQpJrMJYi+pw/jBGwgJ/Sj2//AHXyzffYLiAESAe74AjlKWl0HTHCtMd0LXJHoS4LZj/nRRS7uRYux8IlvsjE+u2cTV199dYEDrjMmXQFCJbDsADDGHySRQNEAOmTDPrNlknzJGgAA3EEbO2UHAfBTccZ22Cn9kAv79zf62YZkmYwk5LVtd4hW/vaGN7yhwCZAC5unM4AKOoBpQBx2DaigS0CBMfnaqpXPtcceeaQdfdQx7R//8R9Lv0Be8mLnAJRvf/vbBYqmkhzQTh5kuGz50rZ0+fJ2/IsBUGtKjuRsDrbEp8iTvACkfJBOAUlAI2CDv6+55pqSY05DfvnLX17xwb/ZGl2TB7+jF3wCN4F2s3bbve28087D8hFj8E53ZOHf7MV47JgexQl2yKbZFP90HdkDNcQIc/FdOsAruoFvABPAGdnuv/8B7atf/Wo7+OBDSl5oY/voBgoZC5hD9uwA0IRP8kWHGH7JZZe2U099aQHJ2S4OmAEKovOlL33pcGUl/aGXr6CN3Zxy6ksrLolHwDhydj+aAXH4IGO8sx1/s3O2b3HmTz78ofbhD3+o5gjQaGy2KvYDi/7sz/6sADn+8/Wvf73sl75Pfelpbdq06eVrQEv2nIpv8gFgoSP2wg7JgR+J8+yZrai6ZMt4ID8gEf7FD/FeTPaZSkt+wC7J2PWveNUrKlYecMCBBa7Tg+eaGCBekrNiNguA73nPb1VMpL+dd96lto+fcOJx7aqrriw+ydE8aKS3D3zgA6V/dn3eeeeV/i1y8QnywA97d5/4Ri7kwOf4kzFTdc2GX//615dNZkcAv05Fag69SVwSg8SKVAeSLSCW39A/no8//rjaMXLXXT+rhU2AGpuz0HjTTTeXH3QV8BtLNieeeFLdTzd87Lrrri1dzJq1R/mgWMg2xUx01S6VceOGqx2BhmT/pje9qXjgz6pM999/v9KfvuVARvcHPCdvejY23sUqvkuPwNyXn3Vmu+22bbHWM5AfsGUy4y9szU4XduI7Y6Pf+WQXXXhJO3zhERUTUhluPrIwBzsPCO1dxHieF2Ls5ZdfUaD/XXf9fPigKL4vXuEnPuAavk029CFOdAvEE9oJJ51YfODZs0FMEfv5PztiP54VYoA4Qx78ynfnnntuPRPFJvLmKxahPNN+93d/t3wZWI3u3/md3yk/yI6OqqQd2v7/zzWyS0uefluSAKZeXEeOBnR27SwCitq5tHHTlrZk6fJ28cXfHYCiL/QkZ8D/QAIDCfyLJDDYPv8vEtPgooEEBhJ4vkrAQUvhLduTah19RGsjR2xty5ctaVs3b2gHH7h/O+qIhW0n26lHjyxQdIvEceLEqhbNdlIvp8C66im6ckUlHt0J3A7+2Fgvr10/N6d7jx3aSt312MrLboDRvAhLClSKeJH/vd/7vUo4/Xz1q19r9959T1U8SZqBKQEBJF2SPMmapEQyIUkHUuBTgqAa6cmnnqptoJIFSYEEQDIBDAFMSKqyPVlCLvlHH+Bt+bLl7UUvOqgAQXNIes2rikPi95WvfKXGSj/CVCRJaIA3qiQu+OY3am7JNZAQcCChMT7+gYLZ1mZcvVXRL4nZcccd2iOPPVLJlmTMfWeffXYltsAESQngQbXMd77znQK9fCbppa8J48a3u3/xi7Zh/fpKcC644IJKyulLNZ3kEXgIWIs8zCuBlpwCQ7Zu3VxyPeKIIyvZ66pjJtb4EndJ0Otf9/r2ta99vR1yyIJKtrpk7c6i99hjj25f/srX2sKFh5RtSAglrEnWVTwBCCR7bERSCihgX48/8UQ76uijGWoBfEAScsC7+wEXZGM849JlAItKyo87tmTwnW//YyXDknhA2FlnnVXADLmTFf5U3UqoJfeSYkkmOwBs0hsZsWuJLf7YCXtBh4QewECWPgNyAZgklpLNr33ta2UD9Ep+EnByM67PyZU9AXXwB4xDJ76Ad8bNISTmNRc6gUN8QnIObAAmBWglazy4lq75CsDMZ+RsXgCWBBvQwT7Zj4Qcr64BpuAVuIIvcgdeA0tcS3dslk1L8o2fvor8kJ2m6phNoZEeyQVIIPlGhzH9GBMwwUerfcHqtW3R009XpSgeyAcoT4/AEv6DHwBEwHQ+zZZd99zqVQWKHn1Mt92drwBN0UUuaKUD9wAoLASQJ/sDLAEQajv+VVeVHoB25uHbwDD+zu4AVPjl92wSrwAGepsycVKbvefs4QWFVFWyK3TwEbbJBsQRccx97N/YbNNYFhTYNprYAL2Yh+35WxyhD/JGV9ceZK+qPDzwwBcVWEPexjdPKjf/7u/+rnQtVvJ5ICffKbCubW0/ueOn7aijjiwdkQXd8PFUG5KL+A2Upku2zj7YPVt6+SvOKkCLbwLs2AlegHYf//jH6x6xnT2TBz74Att761vf2j71V59sH/jA+9tDDz7UZu46s+KbHzzf/Yu728mnnFy+5h6yJEfz8+3XvPq17YEHHixgh327lx+xm1S0A3rERXJjN3TBjwDa5E/W/JGPBJCie3ESH3RPP3zJGAApP+TPvs4868wCmlSuWSxg43/3d3/f/vAP/7A9++zirhfops3t+utvKODQHMA9uyyWLFnc3n7eW9sdd/y0fIZPo4e/eb7RFX/nA54BaKFfNopmdLJJMYcMAPepJgSgphUAHdA9+oF0/MBvOsxCAjqzM4Ne3UNe9MV+6Jct8BW2oYJx+vRpBUjeeustVSn7uc99ruK1g+tUitK5mDB16g7lmxbSxBr8icsqZcWtww47tOgD5rGzgLd8TcwWC9g3v8Hnn/7pn5Yt0fMRR9jN0FXHs2vArTguDrETcda4fJr98Au2jw++esKJx7crr/xB6Q1dbE0c5Id8i724zqKuMTwP2IIq53VrN7RLLr60veKsV5av0h2efYdPPi4u8Uexze/Ee/b1gx9cWYtKF1zQvUN4NrINPHiXcS0duIYdiGXkhnd8WbxecNihVS3JHrJ4kzZEZC++pK2Hz8U99k+m7skCqTHxrzKULN75zneWfX36058ueQJJxVw8iRHVgkcv+lpY795A8/6Z1gX+7bp8npY7+e3FddOWzQWKdofojazDltiPszqdPn/hhZf+s6BorTgMKkWfr+nNgK+BBAYS+A0kMABFfwNhDS4dSGAggeefBAKKDq++D50OD8DcumVTVYuqFD1wv33a4YctaDtMnthGj2xt/Ngx1WDf9nN9Hbst8du2z3cnnHYn6gYUdVpsToDuDokZNfx/HxQl5QCixpTA/s3f/E0BVcA7iar5vvjFL7WrfnBle9/7freSUt8DEyUG6QMmKVLJoFIGsCFJA6r+/d//fSWrTj++7vrrqppMsigxkJRIToAHqiwAipItP5JAyWcl5kuW1la/HXbYsRI/40oOJIte/rM9MYctkImkSHIjaXL6MlBBBUW2x7sW2CVZzYE8dCOZBlBJbnL/AQfsX4dNSQIBIpJ6Y0mOssUYP5Ix/PhReQNYAvSg58knnmiLn322AAkJH1lJsIETkr+ut+fGAjZSYQrUk6w9+OADbffddx3qQzaiwChg1hNPPFlJ81FHHV10veWct7SLL76kknpJt+TbdlDXAEWvu/7aYRDXNjsJYcBJlWx0yoaSaKpCIseLL7mk7TVnzvBpvZI0dAMV6QufEluAB5CJTQAV6cnvY489pu2y887tgq9/rUCMHIYCEEMnmQfMzDbybINNBY2x2AfQgQ7RDRy39RcQ5idz0o/k1lgSdjxIIIEBgFj2BlCQPAJI0puQTgAJdKp6DrhIVwASugjYKrF2DwAL7wEabQHlMwC9VL1JbIEkgAzJPj2ji9z4W6rGyBRf5GEMIBtAUqLvulRvAnkkyvyQbQES+Jvv6RsYBmRBN9+gS0BawETAF+AC+JHxjWVOMgHEoBVwgHag18oVq9pDDzzQ9t1nv5orVdCSf/7DRs1BtqkCdB95kdGatavbfQ880A5ZcHDZovnQ6x4yZg9swD3kQzYAPzZBD/gFMvAx/kP3AXrRwJfxab605KAfsY2PiSVA0blz5tYY9G5OdsKujGE+Pg3kwo9r6CBtNcQYQBIgweeAOjTjA/jg7yx0AGP4Dl6Ntc8++5a8gaPoE/+AK+Z3jXnZMb6BO9k+zz/pwkFr99x3b/UUBUrRG3CcvZALUCgVtABAY2iD4l72Ye6FRxxe/imm8Zv8zYeNCZjJ6d9AW7LjM+zlve99b/vb8z/X3vWud5aNkDUduCaVtuRMtsZnQ4Bb8/CdXWfuVosz4oKYaQw/9MYXxXHz8298sAtAI9unG3TQd0BRPiJGA5LI0TPBdWIP0B44lQpG89Chno7kq1qXjsUrYJd5brnl1g7oP/GkAkVnzJhZ8dm8zz23ul159c3t6KP2L3CUHwEe+T0a0EXOaEaDhQG2h5b0tEYLOXnesBV2QgbuEyf4DR3QGxmkyph83eNZ7nnCR33GH4zJJs1nLHGMbNmzZzB7FMfQp33JTjvtWKDui198QlUZ8i0tdRxiJD7RxaxZe1Zcnzdv/nA1pXlXr35uyJ6fbeef/7X2vvedN9ziANAu3tG155LnF/9mDx/+8IeLL8+UOXP2ajfccH3x4B4yIB/2/653vasqZtn0q1/96rJNdpzesAD0vebMLnDWszFtBvie56AYwTfpECjqXcJ7A1uw0OeQs+uuvb4dsP+BFdP4sDhmLEC5ccxHfn7InF2gnZ9fddXV9ez//Oe/UOPxf890z3ugKFkCn1NByzY8c9ibdxiVyL/12++pxY3ECiCnec1Fn2JX+tGyBzo1RyppLUywA76Jf3yKUdro8Ls///M/L9r/43/8j0WP2J9DJwGiDlvK9vl+3970t2fTbCCHfKE77S2Aqnrabw+KAs+Bog5a+ta3vjMARZ9/acuAo4EEBhL4V5DAABT9VxDqYMiBBAYS+PcjgT4o2j9wCaC5ZfPGNnHCuLZ547q27/y57bAFB7fJE8a1USO2trGjR1WlqEb51RtqFIBzZLcle/Vz9eKsOjSn5aoeBYp6+fZSa3xvw6pF/7nt88ZUFfSZz3ymkhW9rCRnfvReu//e+9qcOXMrMQU0SYSAaOYHgEp0vKx7EZeEAoDe/va3V7WGxOfFJ5zQbrzphqoQS9UMgKCrZu0qWyVywL38uzv8YnT10dxh6o41l2TCb0mDZEIiI/HHr6QqBz0AT9BQveoeeqit27ChEhWgjaRe0hAgBt/GMJeEzo9ETFIMcHjve39ruMoF3zmB13WSCPRKNCSQ7pO4SFYlSoAAOrv/vvvaOW9+c4GtQADXS2zJkIwkkeiSiP3Jn/xJ0YFHsjzxxBPaww8/WHrRm893xrbd0X0AY8no/vvtXwmYk5Uli4AxOgeejB07uk2aPLGSZon3OeecUwCGBBTvAG7ydI9kFMCIV4n75Vdc0WbMnFm8uPeP/uiPKpmka6AE8AaYQRdsAGgjUc22Y6Cyg24uuvA7pX9yBqq4lyyBHIAhSaw501PNmOSFN9eyMSAbu0hfR99LdIEQvpdo5uAhiTHgBPBIHqpvJLfkARhhI+yePaeyyzj4Uu2Xaj4ACZCLvdAbmdumyb6BIeyYXZIZ25bws4H0MQUwAoN9jyY6kMiSQyrk+JvEnD74GKAirQ6AVeSjZyOb9L3KQosNEuD/9b/+V41vXhVU9MfnAE7oIReLHJJ5wAEAiizolq7YnLH4BnCF3+dAJTQsfnZJe/qpp9rsWbMLZGEnbB0IRMfmIgcLHgFxAA7mBRwtWryoPfzIIwWK4rEOH1qwoOweL4BQOiAvsjGGeYAM7Jw9ZKsy8AOAGf0BFtkDvbFDQBD+6Jhu+TxQcMyo0W3unDnDFYX4zGElwBwxBS1ACD6HbvIie7SmPypfVhGYrfZA9PRZZmN8iU0CVSJP1d3XXH1Nmzlz1/L3VGGzK/5Gh4AqIIoKdDGQ7ZEBXsaNH9tu+9GPKg5ETmxUfKM3wAx62D3Z+NsCAODPfOLM6WeeUXp2H2DHPQB2YMtnP/vZAljIA3/0xufIFMADZLr4ogvbb/3We6oqdNfddh3u+4zne++5tw5xSV9VNrN2zdp22MLDygZtX7766mtqwSGHJyVmi5/8kx0CCNP6BP99HaHD4hEa8YM24CPZifv4wa/fgCI6d7/4L7a96Zw3tY9+9KPtmGOOLdsxzz/+47fLb4477vja8v7qs19dAKmKXnImx8cff6K2be8ybcd63urhyN7pmBwBk8BMMmO3ZEXOfCjAJ1tk26miBhiLX3yfv7Jz89GBhZW02iArOuXDfpORuMne/QAbxSVzixuqFd2bVhnp7bz77ru1GTOmt/vvv692GqjI7doALKuFRrGADPEtRr3rXe8uXZCTHSMqPNGst6h4DexEJ99LT21xxfX8hR0DE1Ux4kt8Pv30l5VN0jV6yTYLMejk5+zDrgn2T1bkKn5rMTR//rx2x5131MIPWowrxrAvsRIQzKYcOOTZywZdA7gcOWJUu/6669uM6TMrbvnhW2zA8yyLGfRlPD7kPvJkU7bPW4wDoqf1BLvNgVaeaZ4NfJ4N4N9Cmd/eB77//e+1Qw5d0ObOnVP3ePdAh//ZD58j765v65h6P/Degdf01haPxCU0ioGeBWxXXBePPvKRj9SzCSgq/tOTcQv03Lq1+qr3t8+nl3xAUKCo9xj/+/FsymGc/e3zHdA6orbNa7+gYtT2+e9855LB9vl/P+nIgNKBBAYS+DeUwAAU/TcU/mDqgQQGEvi3l8C55717a7YrSaK3HXS0uSpF29bNBYrut/e8YVB0ZNtSoKhKUS+1ekN5KfW/l9dVq1Z2SaescyhJUhm6bl3X40tCWKDrlq21Jc7vbJXKKeF5OfZvL/RAUUmX5E6C5fpvfvNb7cH7H2gPP/xIAR/ZHulviTCwzD2SOIma35ISSYGEBy2bt+pt2p2iKpnKdjCJa06C7ipdt1QSBQAEUEjWAGW29j3x+BM1lrm89OeEV6CmsbuTdNcN98rLoTUPPvxwnSCrn5xkVKIjIZFgpB+Y5MX/5gcwo1uSowLj3e9+V8kYPZK6nJpLXsaRYPmRtEvUJWd4yUFR6PzJ7be3N73xjTW+RBjIhVaJpISfDACKAE/JL9olScAmvchUegIi9957n6INmPLYY78s/TsMxP0q4W699bbq30dHAMKnnnp6qIp4Qvvl44/V2NnmLrmXWLJHIKakHC34QxsayPvpZ55pJw9VsPmcPlLNBdhxjSTXvZJkCTEQydiSvj33nNX23WefdustNxeYEUAYcJCtkireJIYAN0kq25H8kXlO/jaX7/0vCZU8ptoMcCChNz77wpOkEeCFXjIDVrBrfKOVDtKiACAGSAGA8S/bOiWXbAtAiD9gFj8xh+2K73jHO8r+jY9XyTzdB5AGlgIryBstqb5kf+hnZ0AvSS1wC/CBR7QADgCB+GPXAcyBXJJ536PDWKpD2SE/BAyiVWKfPrl0BQAGNEis3Z9eqGSNb3OhCb85DVuM4seq5Z5+8qmyPeAFvoCX7jMWWZNtYgNfAEayKfJ8/PFftqcXPVO9DY0P2PE5YImOzYNG/pIKSvaNDzrFm0o7sgZKABXM7Xt2IlaQAxCE7bIlcme/fKCqyidPGTrx/vaak98Ay/gcvo1Bnu4zPn2au+sJun/ZMXtFY2wfDe7xk0Oq6B5fQCf2It6p5CY3p8+LbeIOH/E9+sVZADMaAGTklkpz9rRmzeqKqS972WlVRYo29gx0BRwBAlO1zdbwB+zBu/no/cijjyo+U0nqb37C58mN/NiMsc3BL4FL5ARk/NIXv1AHLeGZ/ukQGIR+/KYPLpCGHcY+6daC1le+8tWKj/hg43RDNu7nx3SpWpCd86Oul+qW8hn8qOxjG+Z1f/qwus/95kvcAQoag4x85++TX3pyLXQcf/yLC1gV27/3ve8X4AgtEmMmTZxUi0pAUjrqngcOEFzSZu25W7v33nuqkhHd4kraN6CFbfJVW9/JM0Cp79gZ+bon9uT5xc9V6OOPP9IFMIztpFpaTEh1Pdvir54n5JCDpuiUvwXEy3Z8tk1+tm2r1ET/scceV3J2zcqVq9qUKR0AZ76TTnpJPZtcgwfg44c+9KH2X//r/1M+xY/5ZWwKUMdOzz//79pBBx1YOuV/qeoFVAI16RGvdqGwSfEMICqWsjX2RH9iii3pntHpo0zX48frDT6v/fj2HxdN4i37ZnNka4z3v//9FXvNgTd2bNGFfYwdM67dduttbc9Zsyue0b/4T3/4BVqLL3ijn1Rs80l6+/73Ly+A144ZVZx8XRzzNzr4Hhr8O88zcuCLYuM3vvEP7X2/996q+PbeoxqXXfobf2zQe4DPcuid3+wXT+yQvfJPdOPPDhx2YFEDnbbTp6doniVd/8/uzHkthEaMHDG8M0jMSsWo3zmYE//mTZUo3Tl5ftQYBzV1By3ZPg8UTU9Rp89fcsn3BqDov32aMaBgIIGBBP4dSGAAiv47UNKAxIEEBhL415PAO9/93q1eWrP93YtnB4x6O93cNm5YN3zQku3z/UrRTRs3FijqoCUv2V5Mvaw6AAKwYmOT8QBxAFEVLYAd1wFJJXZ6o6ko9NKbk3/dgx6AmnElI5IKIBfwKKdz66X18IMPVa9K80pMsr3dvanQlNjpUQdAkLhIWmzzesc7zqvtV7bPSYCADZKQgEwAGYkW4AAdEkpJRw5LWrdufSUATsX1Ai+ZAF5IYnJQCLDEeGg3lmReAq+CZcnSpfVC70AiCbKkR7IqscSnxDEnOPutag+4lFNYVaqMGjWygCtgn/HxCRgjI/xLroAIkhm0A9RU4EgCH//lLyuZmTd3bslEUgXcMo8Ksfpu3rwCIiVJkuQcYuRz2x61BqM71TzkAhjUY5XMVKBJ9ICiTptX/ZNDoCT5Ev6ZM6e3latWlL1IrgFfwB3gFBBDFQ9ZSrrpVuKPX+M8s2hRJWWLnn22kn9AGKBFsk5GkrJUUuZ0ZEk1GRtrt11n1j1XXfmD+iy9FMke2NHXI7tBX07llliyS7KV9EucyYGeJP2SUPQDaAJGkQ9ZZsu7MV2jusn2VzZETwDiVPZJ8CWm6RkIQMFzDpeiq+JlN1VXMwqINJZx2AO66BKoQ8dsnE2ilc0AYMnOd2yD3gCU5K9qFGjAZvHq2my5t2iQvpbuJ2+8pi8uMAQgmYPJXEOP2Qrqe8DEf/gP/6FAAoAEcE9ijhfgQQ5Jowsgg2paNsrX8TBq1Oh2zy/urkUFVWZ8LFtFzUtf9M0GyCNVVHyILTt52vbvM888o+wJIGdceuI/eDKf3/7NB/Cd7a2ARzLHM/nRH58hc/SyfbrAE3qMzVbEt/SK3bh+Q/FrboAbWaOFLMmKTQJA2Ft3wE7Xz9JcQAs2CowQT8gRgAU4iw+IeWjMoUsAEjZsLP2Q6ds2euNm+725jIsPemOzfI6ddge8ba5YqydhB+SdUraRsaujAAAgAElEQVTExoCzfJCtiDPoEdfMSb/sR5wE+uP50IXdYXjGVI2KdtcD8dJfNmAjXbLDHJxF15ddekl77Wtf0+6/7/6KIVdedWUBccZHizHTCxXIlOpqNE4YP7EOMGKXZC4uA3o8O/gXH0QHgJA82QUQzvOLDaWHtOdCDk5iBxaJsm2ajfubDZA9fbDLHNZ01ivPqrGWLFla4wLfzj//b6uFi4UktnbXz+4qoHDHHXcq+QONxduHHnqwTZu+U3vuuVUVp9FORuk/7F725jmAbvyhWTwKOEbHnlnuFbeMLdaII3SHZzEZyObfAHL6oXc2KoaRtfgqNrNXP+yFzgFq5M9W8cRG2YE4CYybOXNGu/32H7eTTz6l+mWLd7rw6Asp/rBDz0f9uW2x945Ad2ya/6Jt5513an/wB39Q/oV3MQu9fsR1oB2axRG2A7AjF89Xdip+upftkRVZsBVjm9czXpxnX3xDfGZHO+wwtUDdG2+8ofyfXTvIi6zZj1itlyad5aClLGSQu4rGm29kD9PKvjwzcjgV+nO4GzsW2/p9nWunxOVXFBiutYI52KCYgafEAM8O8Y8dGo98LADg84orLm9nv+bVZT9sUwyle3yIMWw0MYF/eFZ6NtMxPugd4C+WkLGYZgyxQesBtqN/K7m95z3vKT8wDlvp9xQdOap75+y3UEorpj5Amq3z9MpH9bIfM25sGzFyVPn6qFFjqkKUXHPQ0re/ffFg+/y/XvowGHkggYEEnkcSGICizyNlDlgZSGAggd9cAm89952/cvr8thF0atrSJowf255buazNnT2rTp+fsctOdfr8yLa1rVm9unqKGsDLaw5I6rbKb6jt8sBNL+A+A4xmiz7QVZWoBKg7xL47QTQvxpJk9wJUAYaAPgmWahsgge8vueTS9sQvH68qGwAbwFUCD2SQHEi+JGEAAWMD9CQGtjpLEiQDto994xsXVKIDyPADZEjyIwlU8SRJeve7313jd1vEgb4jKjmbP3/vokdiJJGXKAYAMLc5JdgSQ4kP0EkCfNXVV7cFhx7Wjj76mBpTEitpkLyRGZmYL6fI+0xFaE5hdsDET39yeyUrfiR6gCO84R8QAwiV7JIj8EZikv6JaPazZPHiogd92d7rc/fQl7EkQP7tGglIB9Yc1PbfvwMBVGewAeClnnD4oNcCVxYeXodBOD0YPxKrnXbauWR+7713t1XPraztidkaT1d4lpSl/xlagRcABHYhUZUUAcjwB/g2nnnxQn850IY82U635fDySloBMXvvPb+SyR/ddmt9B5gDuiShpytJHxAB78AWQI4E1jxkFZCBXOgrlbA5vIR9sF9JLGCOjOjLZ3gAkKiQAp4B3OjLWBLXVHJKcPGGb/Ys+ZSEsiOAjASdnNhcTgjHCz1LciWnqfhFP/AKL0Au9oBWSTdQjq7ZPBpzKJN70UVufIFdpQ9jqvLwJvkmazoGugMd0v+WDwAeXOcz45sLUALkQKvv6UVSTV9oxTegkb8Bk9k2OfMDye+a51ZXz0FzkT05szl2SC50ZIupsfCYylY6dhDcAw892I477tgCcNBBXnwRsEDnsTdVcsYnG3aIT/GEz37+858v3oFCrldJ7Vo8iQkBwsgEHeJUTu4ePXJU2UGqTcnWNfTDttGPJzaA7wLJ7rqr+CWn2ChfSUVygAxgBXsmQ/7EnoAxsd3DDusOalIpyi7RnwOeyEq8AaqwpVQBs1d6c90uu+xcdLzqVa+sCjFACfrpmrzYF2CJ3YYP28HZEQDH2Ecf21UjkjUAk6zEYWBk2lbQDb3RK3q12CADixffvezSdvbZryp/UlnoOcAPjMWfqtrtzp+1I448onTsMz4N6Jw7Z15btmx5xY+0VhGn2Q4ayIx/felLXyq58aP0FqYv8wDU+C6bRxO98kH0i0P4YUvAIgCZHq3kCnjy2SGHHlLyOuusV9Tp5/j85S8fr2pBBy7xde1H/uIv/k/bf/8DCvymmzVr1rZly5a2PWbtWuA0GugaPewCgAY0BrKRG1APSE0/vrOYws79iIF0j3a+jgY88EfgGOAN2IoW8mNXObRQrOYTnhNkRNfmEx/YpvnEe/4sxnsGeT6S1bx5c9vYsQ65eqjaB5iLL/BrALB/04NnCz5e8YpXlpzpmQ49v41lEZbNA0Ppkd+QBR8SJ3wnfqDzfe97X9km/2XXZGTLt3nZjjHQbA73o53OgXz4EQfFPLEFzzNmTKvP+Rg5ev7nkDNb5v/zf/7PdR3Alx/738KA54Z3nTt+cmeBsOIO/8Sn9w+AqlhorPRHpzf2mMUPlaLeh771rX8of+RHeEgv1A4wvb4AT4A4vzUeP+Dvzz67qL30tFPb3Xf/omIaIFxs8jf+2De6s4OIbMiQfj1b2QpZ4MMP0Nx7Gn9i83ixmM22tDvwPX3mPW+DRW+L8KNHDQOl6W2f98T8Nr53gNDib/cDRUeNHlMytH1+7boN1Zpn/YZNTaXopZd+v20d4aR7FaVOqh9Z723d/1urxdPgoKXfPG8Y3DGQwEACzz8JDEDR559OBxwNJDCQwG8ggbe9/V0FiuaEz20r9FsKFHXQ0prnVrR5e+1ZoOj0nXds48eObmNGjWzr162r7U91gujQ4Uhdv6jNlXBI1ry8SniBov4d0LMPiqoY9eOFtyoIhg67cK/E0gu6l20v7Cpp8nL+2c9+ri1dvKRAEUmNJEIlBFBU0gPwAahIwCVFEjov8akolUyNHD2ywA2HdkjYJGvGkrCnP6lkAy2SJOPZhieBBFDYgupFH5CRqhPAgXlsu5YEAVskAj4DDuATjbfceltbumx522OPWTWvRElyIxHLIS8SVADOpz71qeEDcIwhuXnXO9/RHn3kkTpBHqAFnMRL+tXl0IacCi0Jdh+AQ+UKHvysem5VAZ2SbcAGOZAx+iXsgAWyu+e+p9rcvXYu4LWrTLum7brrjLKdffftDrtBq9PnJdUvfempVe2z9/y96/Al10ikJHyrVj1Xie2ECePa6jXPlU4knB2ourESMgATvQHOAIfGztZVINCqlauGDypSYSRRQ4MthQAAMvzgBz9YdsF28C4hZRddO4Ed2kEHH1QHZZBJQFF6oFPAIxkBNtgwnRmLTnwvATWWz+iZ3MnLPL6TqLGRAN4SU7LKllV2JmnHGxCFnZpTEi6RZFMSdAk+gAIP5AmUTeUg0Mm4oSHgAOCLHFWVAhfYr8Tb95Js8pYwS1QBlewTqCFxdm+qSvGHroBvbJMdA3aAqYAS8gEgSYbdT4e+C1DLdgBLf/zHf1z+DViVeKM5VZwBcHNgkvH5BLnzH/wCRckE+MDebbF99JFH28wZMwuAZMM5VZt9dq0cHqs52DR5pJepsVauWtkefezROj3ddTmYC+DFBtCgws9vQIXv2WjaUQQUZWvGQ0OdqD5Umc12u1Oyby6/JFOgFRnwM3rbsnlLW3DIIWUjgJXqhXnvvfU98Iku2AmAgf35dw6CAXaQDb8le4si7ASNiUE5rZt+zC1GpX/q4YcfUeCP9gPALP6Oj+6wtCfKXgAwxjeuuMeeybWrAJ5c9qT9ABt2jc/FTqCeajfxLFXFdCmWsj82zgdPOOnEiiXmzgFjQBtxPhXv7NO47IUeVcPnlO7rr7u2veUt5xSgKC6Sv8PaxINbb7m1nXraqe2ySy9rRx19VHdozQMPttNedlrF2CefeKqqZNFHF8ZMqxQ0oIuvsoFs/aYXwKn7yQdQZa4cfMZu+Jvf/MaYbFLMQzcdeQbyYQDx0cceXdfY7VD2UIft/Lwdd9wR1Zv5ppvuaGe9/OSqaLX4R3YWFRYvXtIeffSRNmny+NIDoA8fQKwPfOAD5WOeV/yJXdErEBY4iTdgIJpzqJgx8Y42Pm0c/JG5RURxh/2mxzcbIxv0djF/Qj2f2IvvUoHKV8Qysdg47MV9bGny5ElVKari1cJgqhNVgE+cOKkqTNn3O9/5rrpeNW0WPz0TLr30knp+6esplqHFcwFY7p0BzZ615ODznMhu+3zah9AlcDHxt2sLsaYWhFSV8l1xnQ75ARvqFvPurUOiVIqiTTxVfYsHvijOqzI1hoUxMcIzhj+wBb5bz7K77y17Ilvxgw2wNX6buJ64QBboCCh6xRU/GFog+Hn5nvhEXxYE0CH206N/i8diM/thb2K4RY2XnHJyu+iiCytO+d5vcebLX/5y0W3M7BYgB3ITf8VauhBPydfzQ5z6+Mc/PnyAIPuib7EVUAu4TyVxvQeOBFY6hf6fbpn3rEtFKZtLxWhA0WonZKfS+HHN66PrR4wYVZWio0ePKXD0mUWL2/e+94OqFAWIbg+Kdu2dutPnP/3Jjw/wgN8gbxhcOpDAQALPPwkMguDzT6cDjgYSGEjgN5DAr6sU7Vbru0rRkSO2tnVrVrX5c2a3hYce0naaOrkqRXP6vNNDbZ/3kprtTQBQCRrQ0U//9Pm86JrCFjkn0KenaIBVv/t9Tr18600lsbf1TQIIlPrIR/5nW7l8RfWu7HqwtQJiJHySGQmg5FN1jkRMQuB7IIexrr/+ujZ7zuw6BVf1UQ5fkvhKHNKX0Iu9eyR7aAF2SEIkB6of9dAEBACQgG7AtfTjklgAlAIsdBWUWwtwvfa669pTTy+qbeXpAyiRMYaxJSk5zVwS5ge44n5VVG9+0xvbHrvt1n52553FqzkAGsABoJNkDVBqTElRqsbMDZA48EUv6pK0Sy+p6rZUMqaiUpILjJFw0Ae54I3sgIC2Le6yy06V6J977tsrgSUHVaD4tI2+KgzrZOW72ty5HWANiNEyoQMIX9RuufXm4b6l2W4roZIo4lOC7d8SW3KS0AHerv3htQUq7r/ffsN92oAiEi7XAlAkyPjGA8CcjgEW6Bw/YXxbcOiCap+Qg7Ik06px2JckVYJL/xJX8wYQZ0eAI7KqU7QXLhw60berxvG9eySK+tK5FyiFNomnyjY0oklFHSBNdSidB2yQ6AMozMPe6FelK0CJXZAtvdE3PRkL6IRm/kc26clpLskrXyALNLBLssAznwdg0CFZs9/0AQXOoSunz9MhnzY/sAX4wC7YmYoy39OPhFyCD6y2rVSvUzwYl07ZDdCAT5E1GdIZGwYwSPD5FF3QF/CF/MkQrSqSf/HzX1QFHRkAoQBUEnf3kxF5qKbyt/tSuQkcVGn39DNPt6OPPqpk7D5yAVAaR6yiO3JEbypayQFwSqZ8CYCSw6/4UCpa+YlxXBtQlB8DFwKKAjjxxS6z7TstIIzFj8iF3ukBGASwwEdAbLpImwYACjsyh/HwjycxS1wBELNNtKkUveLyKwqQMw++2YNryVucpTexxbh8KwtSbHvixAntoQcfbCrW6RKdPhd7gUyAIH5Fn8YDBLF117ED9v2a1722gJf0UkQbW6Z3tpBqWDZvDraq4lA8I/NLL7m4KkXRmSpgPkE2t//49nbCiScUPeIcQIYPZhv4U0/aVv1syYpt4JvtinvoAfSxM7Knc/IxB72zTTpMZR/75SPkI2YBhek2ugRS8XH6ALqRASD5vHeeV9cfeeRRdS0//8QnPlm/VYPWouLESbWopFISXZ5jYukFF3y9DlryrAZWk7WqZc9I9gRMwhvfJkf8kRm9kAW9uo8uxLj0Bs2BbUAsoKl7fI/vbF/HAxskL/5NDnTvOeE3GfNz93gGqiz1md9pCYJufZ0feADwdnTFEfESSgYYtbAmrpx99qtrLIuHdOLZxbZvuunGAtv0tnWtRQ+fp30IENQznB/77uKLHXb15jr0Bx3swvPb355n7EvcYit0yQYdHIdPf1s4YD9iMnvu+orvVrE81aFsJC1nyExsE2sCOLJLMVgVZ1cp+tOKL+IIvxUf2Bww2998Fg/ih3jADtPz+OKLL6mK3yuvvKr4Sz9c+idLPsOm0G5+du0zPkRPy5cvq0UJFbdoVCnquZGDH/MuYnEA39kqj+60J0KX5wl78MNX+J852cGf/dmfla/wWf6fSl5jOKTTu+P2p8/3dw11YOeIYVA0fUW9O2zctKmNnzihbdi4aWgHUgd8eq8Einq3+u53r/i1oGi3jq+Xvfm3ts/81ScGeMBvkDcMLh1IYCCB558EBkHw+afTAUcDCQwk8BtI4Jy3nrc1FZpeOPM/0BIgqq/o+rXPFSh6yEEHVk/RMaNGtInjx7WtW7ZUT1EN771ke9F1v36hAAov215qA4r6PAmol1Hb5Gx18lac7ffb5u/CszGBWk6yBgqotpH0SOI/9rE/bRPHT2i7775HzeulXdKtMsJ4XuSBi+4HkgAOVKxIDiX4Kj1edPCBdVBDqugkRZI4CRMwAZgC9JIoSCQl7YBWyaDETU9U4BCwBriRgzCAShIbNEmMUiEI4DGORPLCiy5uU6YCzrpKUYmrhEsio1JSQigBlMT4kTyp0JB0feYzf9OmTJ7QZkyb1nbcYYcCjiQhqnEkUoAx4JrqIMkoGrs+aDsU+CMRLnmsX9+2bN1SSRc7yOnZaJaAS3bIlsyM4ydVd7vuOrMdccTC4mft2nV1bQdKdds4bYmULE+fNr0S/Iceerhop5Obb76lkspx48ZUT1HgJbBHkkcOkitJlGQXz6nwxY/EEjhx+fcvb/raamvwsY99bLiaR7VlTsEGTqQKik5U6QAuAILTp09r++6/X4Hj9AuAoAcypPf0TmMLZAtAkJjSKTtQAZMKZfRImsmY7NlnqvWAP5LRyJ1eJLbADcCKijp0SorJLSfN24opWc1WUMkpkNtcABf0SZIBROg1r2QYgMVv0Iwv+jIXWtmTOdl5Dl5h33RPd+bCW0BRn9Er2vHNtoApdMeXjI9v96WfJTrdDwzEkyTf9wASfuAzOjaWBYxU5ZortLJ1YANwiO0BLlxLvubtQK7lVTm6YMGh5TPkQLdAXSADmwdMsCmxwzjsPD1gFy9+tng94ojDS5cBLuiLXMkQD3yGbHPqNpDC52wZHwAo15sPkAFMRI8YKK6wHzYPODGHeGgMtsa3xBP27nvX4ZGN4Jne0J3KYXojf/o3NhmZO8AFP0GD8WPP9EZHKh4t/vAPY+pLCZDT/oNcUsVnLp8DNtPKQ6UmexF7+Y4YOXHChHbvPfdU+wFgn9gF9EA/YJhdkxv/TT9EAInYBzTB84kvOanAUf7qfuPQr/jH19PHmc+rHKRbleBASJ998xsXVKWqOLPnrD3bdy78To2Tre3ALr4hXrMB4HnXemFs22v2nHbjjTcVL+xZDEcrwBiPPhMLxCD+Sx/pM013PkufTvTQOd8UY9icz8iC/QPXfWYMPuBe/Jx73rkFRqkCZfts3A4I319zzQ8LTFq6ZGm7886ftdNPP6OqS/EERP3CFz7fpu4wqdrUZAEmh+55dngmsx/2y3bpQOU8e0xbBPZAdv5PNTpdi8WAuyxGiBviH91kcUCc4XPsF5jGZsU9svOZWGUM19ElQN88rjOunthOPu+2bx9ZwKe44bm6adPmAg/FCAct8VO9RemPfMUaBzTRXbcF/+GSq++NwcbYcXqd849rrrmuvfGNr6s+xuKRw/7Ekc997vyikU+xN/zTCV9k/3ThUC+xn42ozu8Odps+BPjfWbbIdsQCMcHcbJW+zMEXjSM24JONFhh9y61lm54VdIYP8uEHbIdN8GX85LAysmMD3/jGN0ufl1323bJZc+BflXV2RKRvKjs1dg5uAhRrWwAUfeKJx+v5Kj6wb76JD3OSU9q1xAfEjtgw38Kn5wAbFFstvLAlALYdLumHzrbFxFR7WlD3/jF6THeivHhrXHz0T5/fHhR1rR+g6KQpk9vGTd22egctbdk6okBR2+dVijpoyfb57StFu7ZNFmY7UPSvP/XJAR7wG+QNg0sHEhhI4PkngUEQfP7pdMDRQAIDCfwGEggouj0wGlDUCfQb168ZBkUnjR87DIpqGpmDlrzMBtCUpEmOc7CShMSWehWkEoFssa9TQjduKlA0vaTSlzRjpTLlf//v/10Jmf6AEiIv15/61Kfbpg0b26677jYM3kkCvLx7+ZeUqmgAHrlX4i9B9BkQxAErk6ZMbPfdd28lAxJKgBHQorZ2nnBCARCS967ydW0lhAC8OujnmUVtv/32r3Elh5KXHHojgZT8ADokUzlFWnIq+QFQXXTxJW3SZFVYcyuZkITlsAtJRk6JlRC6D9CT04uNO3/e3PaTH/+4rX7uuUoE8Q7IIG+JCGDA3GTqe4mWhIY8JG3VXuCBB6rfHgBAAkaPEmnf6bUGSABmpVIzh0X5twqxqVMn13gzZswswMf9tj52/b9GFgBzxuln1GEQEl1ghLmApJL2RYuebhs3bSg5SQLT8841/gd6ZYu2hJXe/A+wBhZ4iBtHwicxBebSseSQniWhaE11JIAjJy+r8tlzLz3vbqhEFm1kkP58ZA5wAmhIeFViSRKBTHSD35z0TN+AJ0AyHQL6JJXkBUBDr3uMw04k1egErElGgS90InmVFNOhhNr4bE7S7P+A9fTIBvHHPmNfKtLYcpJoNqDaC5hmLvTlJHuyADxL9P24lhzZG35ymrmx2TdwB+iKNvIkVwsBeJFUA0L0aiQzPErMyQQ/ZJUKU3JwPYCILI1jXoCmz9DODgAS2bppDjICuNCr+xx0Rt+q5tBnLjzwXcAX31UVR4Zdj+MNlbjnRG1xii2xY/SxP7IhY3yJVeYN+EuGgE8AijHwCJQBFooVbJ9/uhePaGML6HEvwCyH2tAFXt2fQ3eAJ+mHzNYA5wELxQe2ycbpA6/4oju+I2ZlYQXNdMW+AJ1sD23AJLGLT+Jp3rz5xd+0adPLx2xBF5fonp7FAMAWmRlPhbfKXnS7ZsL48e2mG29sp5/+sgJRAqqLb/4G+qGNH4vF7iHb+KW/HfTCP/Cqkli8ohNbnD/ykY/UvGTOZwFrZKrViecLO/vOt51Yfnx75OFH2pKlSwrM+qM/+qOydeN7VqT1AP8CKPFr9nX8cS9u99xzb+mZX+I5VW/8V1xnZ/zQMyU9fsU2OhVTc1o7+8v3+NZihC/jGw8A4lRwkqe4wIbOfs3Zta3bYWE5WMfikXt+/OPbS/YLD1tYfSNVNZIz37G1vk6vP+WEakuTxRmx0N/mRR+7zo4H/P3+7/9+yZtMAWOeKeJLzbNwYT2/2KyYxCZy2JkYyK6NS/Z4NT45Gn/48MChg3QAh+IS2w5ArlKW3HL6/IQJYuEB7c4776iq5VTiei/An1gCdHvlK19V9FqANCZb/+///b+3j33soxUrZs3ao2IW/+ZfYiJ9ih9iFVnjj/3igQ2L4xZVPGdvueXWojG7IvhNnvP8zrUOckorHnZnwUqFOdt2UBQfYzuuT5sLMmIraR/hueoZRoY5DOunt/9kOAbwaXZHnmIKm2LDYhI++a2/Pefp6qKLLi6w9oYbbiz+6ADdqmfpL5X/aVFSCwd77lmxwM8111zd/uAP/1NVjNKlhRDzpG+weCtmoJXfADrJgr+gVRxkQ2KQhWhj6CGKRjHfPP5NJ8B9sdm7ArDU+52e4CpFx4ztDt9Mb1I2nJ1C6Smaz/w7oKjF+ImTJ9X2eXRs3ry1wFDb5zdvaW3pshXtwgsvHa4U1U+0/h/qY1+7oaq96GD7/G+QMgwuHUhgIIHnqQQGoOjzVLEDtgYSGEjgXyYBPUXzkuyO9Bbtb5/fsG5123f+3HboIQe1qZMmtLGjR1alqLfLer0e6gWafqGbNm0c7ilqPC/BAUUlK15s/TsVIcCzfjVAqkYDkErsPvOZz9RLs2RTUiIZVeGxeeOmdtxxxw8nRYBLL++pLPPC7m80GE8SIyn246CgXXef2R577NFKagAAkgZgivvM4x7gkB9JssRNkmEedDpVXcWVBEiCmRPcJYtAUYmDRB6QISlIlQUaL/vu99qDDz1SwKoE2T2AE8kxEEUCkuRDsoJ2SWr6mr3zHee1n91xR/vyl75UibJrc8q1efCJTgmH7ySzaPYZvgANK1etqr6KkhbbOZNEAidcJ5GTxAGubK0FaEj8gI5/8AcfbIccclD7xCc+UX0JXY9GMsHDW97y1qqymr0ngHrJ8JZ5SaqTcyVRO++8Y1u2vDt5mfzMIREDCgUIyUEfks0kZGxoxfIV7dhjjqmEDY05rImuJE5sBIgESMvWUaCCpFOC6fTg+fvsXdswJe+SbeCMihZgLOC9D4pK5nMYB/7JiB4l3/SGJoks8CeHFwX8kiiSCRt2bfpMkhcg0xZVsnUfIIm9AvSy9TGVYOwrbQwABrY46scoaXQfHQIn2UGqVgPOuw9/AEPjs3Hzkp/7zSWpJhtjAU/IgvzYN+CP7vmBHyCdz9AdEJ7c8EQuqSiWXAN+cuAXHwLGqhAEegI8AA78A9DjfjLit6nAJC+2kcNy2MdIp8/fc09t/xYjjAOM4yP0Cdygb0BIEm58A3jYBVAU7yee8OK619hkB8wFOvARuiUP/uUeckjPYvzQi7gBBJCYA5XS7oH9ZKs1oMo1ZIkGceaGG28smxFvyIrMgKTxb/oBxrE516MLcMqv0UteOSyHTRvbPEATcdb39G1ctLGzVNLSmcUYcvebf6BBvOqqqKeX/MQlf9OX+4E66EDX1CmTq33BKSe/pAAntk4+qX4le3ryI5bZVktWQJdU4Z380lOK3hygBLgkc3YVkAxtZAeIQq8Di9LbVaXoKaecXLrDox0FwFRx7sknnqzt82yP7YgH559/fi0+WDw67NCFVYHp3xZFjM13xUm+Ss9sBziXQ9zYYw5VIgMglmvwR0/u549AXXZoLM8WlZd2OaSSkH5qK//JJw21FOj6+fJNVfQA70cffazi7z5771PPulNOeenwYWAAvauuurK9811vbz/96U8KwOSbaMtWaACoWGou8ZBvkR25sk3xOq0bxGJgomddKs59Fx80tlgg5uFJnGCTbJE+gZJ0xM+MS15iP18+99xzC7Dnm3xeHOpi4cjqBz9yMmIAACAASURBVPqzn91Z1d7sivzsIAFcAaP5Hr75rOekuJvqb21PgHFAVfHBYhD6+IjnbXroopUN3X334+1tbzu7qlfFWYuxYhPAmT2ijf8D0oG3eCAPY374wx8uHgD+9AnkPvLII8o3br31lrrW8yO9gc0v7ubwRPO71jzGMA9fvfH6GwqI5Dvskxz5qwUA/wYoAjfFCN+J6/jqZHlDLXLcdNPNZTcAY89BOqYvekRzWmbk8EXzo+9b3/pmVYqqtE31rrn4AgBdLOLz5uLT5IonsmNT7mEDfJ8cxezPfvaz9Tl/Ywf8kY8Ab3P6vHcMdrJm7draQj9iZJeK5z00W+Rdk8OVUj26PSiqp2gb0bWJAIraNg8UVTG6fMWqdtFFlw1Xim4PiqoSVa0MFP3kX/7FAA/4l6UMg6sGEhhI4HkqgUEQfJ4qdsDWQAIDCfzLJNA/aKm/Qg+01FN0zOiRLaConqI7TplUoOiEcWPb5k2b6pAlhy2lV2i3/WlTvcwaw4sxEKD7bFO9THvZBZzqJ6q3JHA0W6dCQ4e1jiiwRpKu4sALsf6AXtwBBypF169d1047rTtsxks5IAhAIKECkuWwBYlcBwR0p8wDHM444/S20y6qCp+sl/gkbBIXII/kAF/mkqgAQP78z/+8EtWup98RdZ3tWhLgVDX5XoIkoZC0qI6Q4Phekmc8tF58yaXtxptuaXvuuVclXmhzjcRKkioJkjCRjYQbXX4kAPqjvfj4o9o+8+e366+7rj3yyONt2rQdh/u+SUwkrOl1KpHyb/Nmi7KE9elnnqmkBG/ozhbvu+56oM2fv0fpgOz8//73v79ASYmW66ZN26W95z3vrgRZdY/EXyJ26KGHFe8OXGIPhy44tN1224+qzYHkTnL24IMPVQK/bNmStsOOUyspvOaam9ob33h2AbiAEiApgIQ+XWss4IMkzTU/uu1H7c1velMl+2gABqRCKn0KU9WbyliyTXWipPyQQ1UG3lRAHxkALVQ5kRuecwp7trpL5nOwir8BTwG02EpAUd/RE50ZC5hCZvxCogxsApilahSQxr7RL/ElZxVn2R4PoPI5G5WISmzZhC2pdOt6PGgfAaxhSwAEtNqGCuBJxab5ycNY2T7LzwBm5J7Tvsk1QBf5A00AHQBC9KQiEZ/87Xd+53cKRMCD04ZVGrvPds5UQpMR8INeAnQCaPgtMIIfsUsgMkAm/VPRJfEGzrNjifXUHXYs/zvhxJPKJvl0WiOg0TVORTcW4Ia8yQHf/Hn9urUFIp95xullT4CCbPvN9nM08Fl+AxA0H7v025h0AugjT36NNnJO/z5ACIDFtXhhF/hDH1C0qhh3371klkN+smCR09aBUegEMAJSfE4eeHC/8dhneunysRxcxTbw4rNUrJI3e1GdCDSdPbs7TRvQaC7VlgAmY7IdMQh4TjfAF/aMl71m79mefPyJdtCLDiwgkP+YR3wFHPEl9gXEYq/GM4f/6Ym+RowaWbJh+54N5MNn8GbMVIwD6MQCcV4lKNvm706fV+krLrBVoIy4TxY5aV7VHL7EHQCp6+hyh6k7tvvv73roopuNkrHnBB7YimsBYHTOL9gSX0EncE/c8ezg9wFSXe+wJ3EB3znNHV1oyAIM3bzuDa8r3TpoyPW22P+f//OXBSAtX76inkEbN2xs3/72dwr8xycbdbjgl770xfaOd55b4KiY5TnJ/tCjFyYfBCbyT8+fHPAD7KJ//qd6FdiMfzphT+xF7AEcqx5kzxZI0IRHwDefIB/6YSt4En+AZsZAI58Q79KORIxLTBG7Ro8eVYf92Klh+zxQj5yBWqpC0dD5/Wklm/POe0fZtSpRi6MOOeJft9xyc8VAcQaPZMae2KN3j+jBMxaIypbocubMXYv+z3/+C8Wb2MRu6cyzDF9ZMNKihZ2IEfjwXmHrP3pt/xeTxUQ2RH5sWU9l4/uhl1RSG4MtkNn11143PK/nA7kYn/7EA7Eyixp0aB40ofO6664ve/nBD64s2fNP7xqeb2zBsykLX3zOZ+RiHvq2fd7p86eddmrxb+GZz+DJb3bkOWVO8QEPxhMDPOeNBXDlU+iJnYuJ/MR8FkxT+W0Bzxj/H3t3AuVZWZ4J/Kutq5ulm51madZeWGzWgCAYowIKyJgx4xIVE/fEJeZodMx6oiZGQYwLKow5OoOacaLRnKi4DAgKCrK0cWPfl+5m6W7obnqvqjm/99ZTKZkkTeYkI4Fb5/Tpqv//3u+++73Pc9/v+xD0tczSli3NFHqv1h/dHZqNljKDSByp0SFMfa5TdGhkuFa/77pHB6tDFKluwyW7zyNFbbQ0RYhO6xRFiopBpOi5H/7Lng94bJChP6q3QG+BJ6gF+iL4BHVsr1Zvgd4Cj80C2WgpHaLTO0WtJzpzdKTWFF1wwH610VJIUbvP67Qanpz2BFD4ycNrkaoDA9WRYppliNJMnbK+qAdcU2ARaiFVp2+wFFIUCLMTsW4LYCLk1znnfLBtv932ba8995raAAcAT0ck8Ece4AzQBhYQAwhNBIadx098uu60JUVGIvIAAoAm06D9Dlgay3e6ItgIIN53366rivzAG+JA5xpAAfD4DlByfYAGUMiajciu/33Rxc0+A9tsu12dAwyZQgrYAaJZf9Sxmfo3HZxY0+9m1z3hhAKpQBHwj8RARiOxkATACNkRV8A6IgQ4WbBwYQHiF77ov9S5dEQY0Tlr0iEJAGjAspvSee3UhiR0toMwWbspercXIOYvgBMoQ6Kd8LQT2gMPPFiAkmwIUbp1dlxYa4o6P9Nt2Yz9ATzEFmICCYLIQLqlq/HKK64sWRfMn19+1cmCOAFmyW33XzL7YQ9EDoIkG0aYurfX3nsW4Ke7f4i+EI0IPQRiSC1jZno7ewOwfOqa4oE+SA+AEegGiMnHZ2KD79kVIYaQECO+z2Y4mbrrc7+LO0SFsYBY5wHJfOmHTYzr/yx7YCxyyjPxB6w6hw2NKz4BYD8APIKAz5zPVr43XnaeBrblMJ8gLYF1NoldAGB6mu6pExA5yc+IEHbJtH6y0ME/MeZ819HhJvZd1/jOITu56RKZfC+enGNMeY1MVD8WH3ZYxUs2LVID2MqLBaRe7IlACSkKwG/csKF28D7p2c8uHfk03VDsjkzKpjRyk05IHyQBckDNMiaSAekgx8UrMiMbytCJH9U6ZIJYYAOyXfmDHxSpunDRoqn1ADO9nv2Rc2yAAMrSF4hFcZTOcTqzFfIqG6A4V36rO2ohUsW12dCPcRGR8kCXmb/5w4sn3YXGVA8QbXLID3uKbb6Sl3L+6KOOavctX9bm7bV31RR6iUc+ZMd0QLMr/dnNeOyEtDfD4LDDD6vv5BIizTjqzdve9rbq+Ow6B7uNqcQNW1pHkZ3UtRtuuL7N23vvimU5Iw5M05YDclkNRNrwE7nYASEv7+TVrbfcVnZjD12k2Vnb/YE+bGkcciB3xI3Yc3360IWu3e7oK8ouyD11HFlOF7mHRGNPdc/5Wa/W7t9klmfLl99Xx1xwwQVt9uw5U5s+HX7Y4e2qq64u/bqN+lrZAxn4K8/85YphdYh/kIb8LU5dm+3krtqWqc/GYX81URyJFQQimRBu7iEIaVPKkZiOzWZCyRPnqXNZj5VeZBMbPhcHSEhElpxAGvNF1qMly7bbbtN22GFO2VVuWxtTfHd51d2LxKwaYKMp90H3CC8LvZx0b1uzZvVU3SU3Iv4Vr3hF1YmsrU1P/lbHvVTVKep+5j5llse111xbuibH2M29TZzwPbvKV3aVK2wvvxcuWlibPGUNZnmPCBUzfK7DWB1h36wpi7xlJ92cxrr+uuvb4MDAFIHJPp5v1FkxLM7ErLzz/OPaaqzY+/rXv1Evot797vdUjvoum/SR2f0Okcv/dGVbhDE9jXfTzTe1I448oohBL1vYWvx5PkrXuCU12I6/+cG4ZBIT7kPO82JAfqitYp+8jlVH/vIv/7LumTqn2V1NylJLXqbrFh0c6tay93me/zJbiE39iCP/sglTfTY21kZGZ7QtY90mn0NDI21oeEabOXPW1Jqips9bU/TRpKjNPadPn+83WnpseKE/qrdAb4EnrgV6UvSJ69tes94CvQUegwX+qd3nu9P+cff5Nr657Tdvr7b40INr9/nBNl6dojNnjbYtWL1BmyXZmGmgDQ4MFgEKCKx++OECcnN3373IoImx8Xqo7XZKHWmbxybXfxobq/M92HoY9r2H5Kw/CuB8+MMfLsBlGhYQ6vv3vvcv2sYNG9trX/u6AtPIAUAcoMkGJYAe0gbA9YCNJABKjL1w0YI2b95eNX0eOeHhnQwe8I3hgR+gyzRgD/2IMkCQHnTafvvZtWEDUAu0AYLk9ztZEFDZCAdYB6Zc3/lXX3NNGxgYKsCRjaAAGd1+QBjQDtQCMK7r+n73ky66VStWFmjJTsdAGEDqXDIgvNgNYERQAkXs4XPg5yc//XEBHIREpsYBY/QBfsiRjTLoFZDrd2QTMsgPIJwNcHT6AIRAGiAHwAGerpdNTExdvOaaq9sxx3YdlHxHV37hA+cAzvyg24wPkDhAuU42OwgjM7OhBrvoAkJEAGvIKOQCgBmS3DWQwOQCZBG6CxcsbFdecUWRJogBhBpyz/UASiDROeIJ0AMoswnWZZdf3p590rOnNsNwPuIFMCW3H7ZkV3KIY35GwPAff2YtQuQgm9LPOYgTJDaClkxIOfEoNvgKGQPoAvmIjKyB6ByyiiPHGBdRQD82RSpn/UuyIpaQBeyHIGXTkLhiRDy5Pj9n4y52IKd8co5z2Qvp4X9+lKOuJd7kCcBNF3nIR2ITgPYZfzuWXsglua3bKl3C5MjO6/ILsK6NnK66quLeWotihV1DbLu+OP/MZz5THWRiQOzKbfYA3H/6059UrDzt+OOLmCF7pqSzn7EQan7oy1b879r8J5/lMYKbPohD5EfWJBabCBrHqkP0o6fPxeD3r7ii7JPryCHxbwy+5lNjqiHs51pZizU72yOrQmgh3uiN0BQvxmZDdlFXxYnaQE/xgLxhN+v7silCjbwISjHguoglcUMetqBnNg5bvfrh9tDkLubi2AZIals2JJIDrp0O0OxI3m3y1K05K2boSTdxRXZyWhfRyyHXZju5wkdkePvb3151JN2o5ORn9s3LAaQUPemrAw7RrvNNDvpfLJCD/sYXl+ojm6j5dFRPXJccrsWWyDN5amzXWPHAg5VPdBZjctc4OvjEqrgln85Da6HSOWQlwu1lZ55ZO8aTSb3x4ufzn/9fVa99T07k3H//9H+vvEZK+V/35Je//KX2a//lBTX9HGGvjpIRif4Hf/AHJYt/7I/Qc4+Ur+JV3JPN/5lKj/AVn/xk+nbWAGUTZGS6beVoNh8LySsGsz6ue7/8YQf3BLFDBnVVfRJDrtmtrb1n+fvUU08rIpZ/1AN1y/l5mdi9zFxUcSrnyX3ddT8rvfwt9uWuOFRT+EddIodYEZeuQycvVvndeSeecGL7wt98ofRhO7LyAZK9W7fz76dehBmLHuoAe8zbZ167+567Ky511dJNzKuT6oyYoP8b3vCGeqnJRmqHa4tLMeeZQxyKXbLLPf5lf7EmntVe92O1h778LLftPv+rz//Vdskll06tW0oOfvSSKtPn1QTdy2o5HeSQ2nj33Xe1ffa1ZM9BJT+d2FXOehnET+qLa8kJOqnFZKQjOd2n+M3LVs9QXkIZg+34MZ2icskSHPybdcmRmrWo58D0ZZu6p890iGatUWSpvJOrfOBvhKqNlgYGh+o5c2JioKbNm6FibdGly+5rf/d3X/0nd5/vNvf8x42WelL0MYCF/pDeAr0FntAW6EnRJ7R7e+V6C/QW2JoFtkaKmkKvU3SfvfZoxxx9ZP1v9/nxLZtrg5zBWpOpK6W13tNkxyiAuPrh1TXFfo+5c9vmjd2OpY4B9ADDmmI/OXUq06KMk2lSHnT9Dqyfe+65BWwAGsDAw/FZZ51dD8jPf/6vFgGJvNOJoTMJ6Aeo/J+uFqATQejaHfgaagsXLqj/AXJACggGxLNBiev73AN+ACXwhPgApEx7BDKBe8AF0QMc1vTY732vQBaQCEgAl/SkN6BmSjlgYeogubMZEACTtQPT/ZX1xMhB/uwKDXgDfz4DnjJ1z3mZ9kauAhHr1k2u7zpepOk++8wrvayJBgABqbqWgBoEJiIGiAOAdKcAU/RGSAJ8S5b8sK590EEHFxDlA3plx3QgCaGQjiPEBHvSn990OgGGo6MzCnTxDwIgJDSgxhb8x25I2Kwd6G86hvxmP+QpuegkFviFPdif/rqpyPOPpOh27dDJKcSAINAKfOtaBaDFm3gABJELSBB+SMdxTQM+rlvDMrtsIxVdJ2uKsh0SDsgXA3QRk8AmO9PBNdO96ZrZhCMkFN0AWmASuJ6+DifSVrxnAy9+IqvYZxtx2W2ms0v5Ulzzh+uSOxvRAO+AOl2B9mxYhAjxGbsj2oDlbNwjV8UpO9ABWUBWfhbryD06ihl2YQv6h1hGZLim48Wz6aViTh4A9j5ja0QDuyB+yEJfsWVMflUPssEaeciSa+ncYiN+U3/ENeJHXKgriBG+QWywnd8RYnzA3nRgIx1cZBCjjkkXmrwhh/HoIf/ZGXEkN2wMx87APb+JbeNmfVfgH9mQlzrGQBpnkzF6uB7yhM+cR1dECn+4XghvfnY8H4t/NQghnyntdOQX9Umu21AsnZnyUseXnEO60FfskEUNE9+IFn5xDl+RgW6IFv+zPZ0zZZ9/1QW5jcxzDhnZQgwhntiWvMaS+8hYx1iH0v9sxd95ScN3bKqWGU99QAJOvSRatap8Sl5yyEXnsBlyR46LU+ezSzZME3dszI/ixP1B3BpHHiKtXMM9gO34ly2W3bu0dEHyic343mfixbGuy+8IOXkvP313++13tOedcUb74t/+bflETeNrNqcvn2TJF7LJC7aQQ+T5+tcvLB8h952XtXnJ1b302a7yQ4yJB7GQKdHyMhtOkcVxsYd45GvxoQ7KQX8jC/mRLfnFcVm713jZ/ZzdyeNcOvidT8R/1rg1Bh3Zwj1HPrOfGPc/AlXuZvkd9Qlh7zs1kO/VU+fRle78mrWaHS9X+MVxyFvPJGqIepBO721mzqpcFidsy07Os/SHe4KcILt7mjHJo+Mx64xPDLSqtexBBvaRg47zrMFXXsogOb2I8Z0x1XvfiS35oM66PvnFn9gXo+qVeyU78pPz5BpbIkXZ76abbq54kLfyiB3OPvvs0pO9c03HZjYDv1166ffaW9/6pnpBrS6QRfyKRXVPbOlAV5PEoWPUBXoaS3zlJY7nMs8bXoaqB/zDXh/60IfqXuh7OtKB3uINKdr1a3YbP2VN0UdvutkRnt2u9Hn+CSlq+ry1pcmR3ed1im7YuLlIUbvPmz7/6N3ne1J0a8ig/763QG+BJ5sFelL0yebxXt/eAr0Ffs4CWyNFrSm6bu3DbfdddqqNlvbde8+27azRNjw40MbGt7Rxb/knH2hDinqoBY7Xrlnb1q5ZU6SoDZH8dLuEjk2RolvG/7FLdPoU/EyTylp/5513XhESOg4ABUDiwx/+SAHu5z3vjHr4dw5ABiQhNTLVDfgD4DzsuwawgSBYuvTe2rkX8AUgPNADQsAagIBsQQiks0onVKZwRg+gP92JCLTsFA5gIpdCwLkewEUmoKabarttERcve9nLi2wiJwCa6fNABZBDHiCd/EhQZA5gQm5AiA1c+/vftzbmzkWGkYvs1qtDPACH04E5kGHn327jj73qHOMgv8iaDYRsDmIc017Jg0SgA/1WrFhZQP+rX/1agVg2IQ/dAMJ3vetdBS6BIP4B5FwDaWUsXLqYsfutaYC6qbKJEKJJVzBAxW58axykQtYv05mjI8vnusGAwUzFJSc7iZdMt0bamD4PtIU0WHDg/CnyJesuAr1ICOcBeum6YSN2BJARPrUR07HHFJmWLiKEH6KMHenKdtN35iYrcCwGslSDbiRgl45sz698Dpg6FjkI9CJ0EM8IfKBbTCCx2BP5IgYA/ABW+iN52BKAlRMIKH5gJ6RFALPxEJRAPQLBNcQ6ApUPsquzriA2QRgZn00dD8zLIQSH7xAzCDsyAdPGoov84kPnyRvkq5cLZEGeIEuAYDmeFxOAuGvwLzJDHcjauCHAHUvvdA+yIX/xh3GNgXDxOcIBaA/5gOhCSJAdESBWxRx7k5sOxkq3JdvIbT/qSvQhi7HlgvgL+UE35/IhUiekKNn8ZN1avmAf/pbrYtD/ZM26iI7Ni5DYACHAxvycJS7URzqwp2v7G5GjLvC1OGMrhJE49D3b0j/rRoqHrAWLNMrSAa4j7hATbCV2xXimurOjPHYunbslMzpSVJyID/6XV3KFnmqGMcnDV4gkXdHyQC2ha6aHI1fU8Gy+5FgyZ81S8WpcPuJ73WtszUbOobdj+LXbcOaLFcvIZTqIhXTCu64OOgR0lkRQu5C3xrn26mtqXU5x0r0gOqji2hqUcjFLOpiGbEo9f5BdfTX9+bTTT28XXXxx2cS9jm5qS16ChdQTi2SgUzab0SGq/l544deqDrpXqKGuLV6QzGJT3CNmyShH5Yq4CpmXLknfyW/nnXPOOe01r3lN+Vy9oJNakLWas5yHnGZLcmaqPjn4Ujzxrbxk36zJGxJdbUS4iUdxLTbYkJ29mBJb7CWf1JLMHGH7LKXCB+ypFibO1An1MLZmWzL5p94g6OhF/+OfelzJqC7QXQ1mZ3kq5s1KoKP1tNVjcogt92rxc/2NN9S9kH/UJfmr7rOFmqVW8unnP//5soP7Oz+IK2Qnf6Yzlq/4ja/E8znnnN8OPnje1GwH10BU5yXapz716bLND3/4D3WvdG9QG17wghe0P/mTP6nNuuip9ssheiFD1XL+WrLk2ro/eimpBqpdmaqPDA2xnRymm2OMRRcxJE75wzV95jmNbmqC49yXxYfOb/WEf9mY7tYUtYTNdFJ0OiEaojS7zas3fhcHIUWR0sMjpszPnFpT1BrvNlxCin7jGxf1pGiPeXoL9BboLfAYLNCToo/BSP0hvQV6CzxxLbA1UnRosLWJsU1t3p5z20EL57dddpzTZo2O1O7zIzOG25aJ8XqwzVpQ6RT18Ltm9Zq2ZvXqtuceexQpOp3ozC7ibXBgavH86ZstsbjjAXoA5JOf/GSBDA/6yB0P+uedd36BkFNOeU6RoboQAGdgxzHOBYKAnkyZz1Q6wOO++5ZPrnl4eE1xA44BY4AdQAGUgAiAnyzAHOCRqfPZFRpAA2iRHUCCf8A88hcoAnB0tyAkEGB0B5Zf+MIXFQHykpd0HY6AOFIj5AOwB8gBWcAoIO2aWfexI0K/X8QqIEJOwJDejkV2AKZAnI4aU0x1ygBiwKidf00Nt4suMATUIVvZyvF+Z0egz3XJYXz27dasm1nEgLXgjOd7XaRsZk1A9gMOMzUPYANegCm+tsEGHfjBddg8a4chJ4zHX4iGbN5CNmSDrlBAHaBHUgKr7I8YobvfEc2ZlmpcoBDY40fEhxg68vAjCugBnP5GnqRjTdwhlK01CBiKDWAZcQSEI0Of8cxfmeqMA775M5sjAbt0ZSsgERglbzbqoTu/6SJyHb7OBjrimk4AvvOROfwQ0lPXU03/PPHEIg/Ef9ZlFV/8HBKMTOwNtNIPASGGkXXdWrC3le9DkCL0Qu4gSvgbwWf6I5n4hZ3lFftOJ0UdF1IU6eVY4FreOCfrE9Kb3dnV52RBvtAj5CXyTS6ytbxGLsglumdKeZaJQBSwrU4nNqJLlhuIv+gsznwvFuRbukPFQ67hunKKvRFI7CxmkCSIk3Qf09PnyBx54CdrByL22Jp/kAbij035Qqz5XSz53HjOQwSLDflJD+eJfzVMbpCXvcjqczmSTjbnsid/qA9IIf7mL+fRPZsU8bV6jSSUD46jS7f53HPL3sZlQ3UJEeG62XQlSweQQV1iS2ScPFTzxJ1cIb/zxAC/kY1t+dfYSNOsPSmGsmER/yJZTCsno7/VI3mCkGQPOpFb3Ih1MWtcsmaNSrL5Oy+42BQ5x7d0ZDPxRh/+M6b6hswRV3JPDmcdYr5zbXrTTWzedMONRSjxt+u5hlh0HBuSl+x84zi5xh5qzbXXLmnHPvWptYyK2BKLyE3xSQY1VTyke5qtfKemqINXX31V3VNMg2ZvMWVGRdbc1kHL/3SqNWyvvLJINPVCzrGrWqFWqk1ySoyQxXqdXojlBYL8lUcILnmSOh4ylC1dww/95Z5z2NA54g0xhvAV78ZgA8fxAds43nNDlnhhd/cPenhhKR9dh07sK3+8qPSCKV3pbPaWt7yl5H7Pe95Tsam2ig33R7nFZnTncy/FkN5kITcbq1diTxzxHb96aacWuGY2sZPH6zd2y+mIe37iA/e9rOsqr7LZHdndG9xzXdszgrglC5t7yScG3BeM99m//lqbu9torcfpmYI8/CyuxImZGmqmTbjia/aSc/LRsWoFe4sXNhBP7jH1Qu+Xjq6aal1WOeHlgftOnk+6TZwuqvjgI3EvL9Q893g/4khMs6kxrCHKBp6J6PW+972vcsOmX2RVl+QEe2/YuLE26sz0+Txlq1X557M8F6qV8pGPPeOs37ChDc8YKVK0I0qtM+oF0GhNn1+2/P524YXf6knRJy586TXrLdBb4N/QAj0p+m9ozH6o3gK9Bf7jWWBrpOj42OY2NDBea4oeevCitutOO7SZM4abjZbs2jkwPFQPth7i/QzbTXRioro3kKLr7Ga6xx5ty6YOmGc6eKbGm/7ks6wn+ujF9o2JlAHSPODrlEBsIEB0SrjuoYc+pcCEB33A1gO3h3sP4MCAzhpkY6bQeqD3oL9ixYN1jrWlXve61xXoRxggCBEEAJsHeKDI+c4BtoBOHR3ABdCjo8Z1AG7ACLlFV0ATYHI+IAVAACo6Qf1t86GOfdQ5iwAAIABJREFUAFpYx9MlmxwAskhJIA7I8jughTwAMu+4486a9gaYOY9OACWg7hzACfACpDKFORulkJn958yZXfqR+dd//SVlO2MAt2znmtkUhm0AuOw6Sye7Vzv/c5/7m3baaafU7+yA3PC/6wCSupmyARX/AjfG1yHadb7dWsRT1rUEpsQPcIdY87/j06FqTP7nV7LyazY8EQeZigvssgGbuSZQlq5P4K6mxx44v0gc4/kbYRBSVGwgb/iL7fkMAPc78MkmJz/nlIoFcmRDKtcJESaGjAlo80s2uwCuxZm/EeVshIRlJ91ExkKkZ31SwJrP6Of6juVbIJ7tEKd+z0Y9jnFsOvHECDCLACKruAN0kU4IIiQMudkxIN2YiCd+4W8EaV4KiCl6m8rM1wgFABupgvQxLtJLfPIBgpquADMbZv1Q9pFXPqO3vKOn49hXd5qcREiF3CQjeyDE5CCy1rGIF/HpWCSDnED6IYLkJhuoHfxNJjqzITIIcGf7dIoiQ8Q+e/ldfvo/6wSTk4xeeogz1/WDRFCj+AGRiXQmP53EOr+H3GErMU0W3WP8oj6wNWKI/8QkAohOWXuQv/gEKerY2jRtwYIinJBL8lw97Tbj+UHZHZlmrHSxOocPjOtcRAMf0j8EsdjzmZzlz2woRgekR14AuSYyRAeeWMxmbeREiok1dhYfvpPL2dE8vmN/scSu5E93oPjxk6Ub/B1bq3VyR4zQh87qPtuztZiS9+ysS5NsaljqgBxzLbrJRd3wWe9T/rKveJGHWatVjiGHQh7edsut9Z16Ql82d4+Q7z4Tk8giMeez7Pyt3iBFbbJ10803lw5iVSyqV3xlPPHgemLIvYQd3X+M+ZWv/H3lpxkPmRnBfuwtR7w4cl3nsZk6pDPQZ1kPUk4g5+hLBnp5YaGzlT/FjRoittQociDB2NoYCDx1MrM81A4y8qsXaezKt743HqKT713P+eQWV1nrNksU0EHdJV92gWcb9xjknVhRf+SOPHENJK57g/HlHvvzIXu6nhx0HZ20WQJndGRGEap8KBZcV245h7xqAhLTPd7vaoaaJe/coxcdfFDVBuOJa+e99rWvLRn40zHk98KVrp4jkJ/yR4zSkfxZnkLtdF+Tg+JVPIv9zL5gT3HRbXB0a70QuPjib9c1nJM1fNVG92+5Kwf5hfziiX7dS7CnlAw26lJvxIcczUsq/5PPM4lzjM3Oan9mbohpdZ5vPHd5TiOLGCX/WWedVfLaHE0dU8Pc28U3UjRrik5/cp5Oioobf+eZIaSoz5w/c5tZbWh4pO7HY2MTbdNms5B0oY63+x9Y0a8p+h8PkvQS9xboLfALskBPiv6CDN9ftrdAb4HHhwW2RorafX71Qyva7G1ntUULDmwH7Duv7bH7rrXRkjVFp0+f96D66E7RDevXT3WK0tgDvwdjD7f15t+b/uHhqbU2gcj8ZA0pD/emZQHhOpmQU4gFpGi3QdF+BaYz3Rx5AVz45xrAsU4KJA+QgjACELrdwUeLHAIWPagDcsATgOQ6ALROI+APsEASmKoGWK5fv65kzxTUbIKAKAFQgEegA0ikA8DhWMDNeJok6GQnVIAp3V8Aje+NQS8AAyhJNwr7OE+3Tna7rs6J9eun1u0C/rNZE5ISSEQcALwIU37Yb799C5Btv/12BcqMBfAgk+iFwEAu+e5jH/tYXROBRSY6Hn/800qXa67pNg3iCwCa/ZBD2dnc5+nocw3+QA4MDg7U2LfeeksRbgA4AOd4wBGoByyRZWILgUR25B4/6nwydZVuwDQQy0auDeTWJl9z5xYoy9p2SC12Ae4QQaZPpnOK//lVLCDb+Ju9gGbn09Ex4gIRwHZPf8YvV0xkQ5hsZpMNt5xDznSJIXUci1gCUAFNpJop+yHBAWc5gkDgJ6QjfcQOO2apAnHrWDbxw25IMNeK/8QvW8sN8Zlp+8C/HGBv42bNW2DZNdgIuYPgA27pA/gCwMYWr66fTZ/4wFhskt3j5RvwLgcQC3zB32JGXIkj9mED9jCWMeVlCDmEANnpJUaQm+LQ54iI2IOPgG12MkY6jdkQMekcPnR9/nJ9Y/EzsB5SVK6IB/ohBcQSGcWb2EbuZo1cn3ed0hdOda/ztTwnl/xli3RGOTaksRggJxKOriGg04GrhpHNddk90+eRbiFCQ3I7BxGB8DeWa2TZAv7KTuyIA1PNyZh1W/0uxsmZqdKIHbZBIKl96gxixLHszm9sRkdxIV90KOosU4PI7fr+T7e4Gqhjj5+yIRs/ZEo2+3sZwafyQIwjZJA1iCh+pYu673y56fh0MKYbNjudk9f1nUcveSLG5R/fInHZVi7zF1nUGj7O0ihqnRzlc7EptskrzrJe6Y3Xdzt2q11ZSxcBpoNRTMs951hGJCQbWbup/19tzz7ppHbX3XeXfdNZLSbkDfnlMkIMqWd898esyXr55ZcV+fjjH/+oSDYysXOI3He+850le9bJJqM6I77lnHHIQke2RTTyN2KcvNbw5C+ysnPySHypx84TR+Il9YfN1EZkmTz3u+PUsyztIPeyhi5dna/eqNPqBNmybrO4kJO6PPlODot/8aEmiHtjJ76sMZvNDd0Txah64jxxQxd6kE1t9VJM7ZJDbMBXaqZYdw8VT3xoOrp6yKfqmO/ExM677lLyI0T96GIlO5ndk1L/yCWn6f7Rj3608kduiHHyyWu+Eo/kVqfda9ROceCfmu17urD72Nh43e+8IJUX8lRs0kXO5AW0OOdn3/GF4zwLzJo1s2bebNiwforE5QfjO9+1+N3xmUngXsQPziczUtYMFHHqO0teZNkhtqKH2qtTVFx5jslyHqbPD9ik81FInF9CjNLB3+RnY3/LA9/rFB0cHmojM0YnN19qRYZaU3RsvLUHHlzZvvCFL/edoo8PqNFL0Vugt8Dj3AI9Kfo4d1AvXm+B3gL/vhbYGim63baz2qoV97fR4cF2wH77tPn779v22XvPNmf77WpNUdPnu2Xyux+kKOCWjZY2bdz4c9Pnp5OitQu9afgjI1Okl3M9+Hroze8eyK1NBSzrVkEoeFA///z/Vp0o8+Z1BIIfxwKFWWMRIEQoZMOYdJACWcAvYkGnDQAApLim8wEh55IDQAKEgBeEACAKLHi4tx6nbiUAwTQ3wBM4AJQCBBEH/iEFXP/8888v8L3ddtsXITZnzg4FSoC2bPQCcCG7AFfAzO9samxjZGMmoCjTA+mug46MQBIQ73idKyFjER1AJdvbdbZbo/KXyraAJYIEMaq7CBDnC9cHghDFQFqWFHjwwQ4gPfxwt5HUAys2tZe/9IwC3kgGYB4xhAwiL4AKBBsDOLriiu+XTa1KC8gCndmdF0ngWDroisquwv42JoCFtNXlxGaAGbnpDQT6YTP6ArDsBPDqeOJfXZti6PDFhxW4No7zkKJAM8IQoHeOziQxyg5AJdAHrNcGSJMbLSGexBMg6BzjuyZ9sp6qGCVfNhUxlvOQamIKEAUg2Yu9s+u82GEDfs0GOOJCjJq26HzjGE+3G6AKOCJ5vERgd7oA5EhboJlfkRuITN9nIyUykN14fIiQz5IK5BLf7CZfyCWOkabILNclY0hRx9JXLMs3ccNH2Ywq64CKtWzUw6bOIavr8xW7ykEErXhGniAVnENuNSFLXPA3GUJqso38EANyOdPMszmOXKCjfM2aouTLuq5Iomx+xUeZ+kp3etINccQ/6bZMx658RRJlHT01QkyKI7bgC+eoQeRnc/kkTuQh3djeeD5L9ye/IR9dG6lCVnqRQ2yKQZ+Js+weza7i0DIh8iwETdYCJQe9XUsMIkXFsfERO/ytVvE3+yK42EWesP+nP/3pqRcirimf5VLinR5qE+JJ7PGvXHSc+FF7xKKY8L0xTQFmGzFPBscj/rNbepY8QUAhfNRjPiY7/dkPaeY8/6tHxpJbYly8Znd2U/ORWOTKsgVs6v7CBlnagX1c3zG1dvA9Xfc8W6hNyPhsPkUOPhMbeTGio5lO8uyGG25sJ518crv7nntqDN+552T5BLaVL+KFTd0j3NeyWd/DDz80+VLioaluZjHFt+558gUhbEz/+BoxG7+oIf6JTzW1uxcurToohvIyLUtpIL/Zz9hqsxyLfPyT5U7EGtuxO3u6p7q38S+d1H8vG8SQa2UTKePyvfrEZmLBdcQN2Z2nDqsL7MyfYlS8uge7L/KNWR90tNSFfJIT7jPim7yWZqCz6wwPDlVc012NcF2x6l6qxjhHnX3HO95R9d7n8ZUass1221ZOk0dO0st9P5u7sYsYs7Y3gl/M6J7kyyytgtx3fbXbGHxBN3YX02RFVPKV7/hInJsmrr7ceGPX1Ux+tjaWWuZ+4JysKSpGyaYu+e6EE55W9kOqi3N1QT76PmRy1p1md3HFrmRhc7mgBrk/ejnpfM8T6qnx/S0H1FYEu3sR+4mTWhqptVp6aTopOr1LdPozYGaYTN9oCSm6dt0jbdY221adGRoaqenzdp/3v07RL37x73pS9N8XQvSj9xboLfAEsUBPij5BHNmr0Vugt8D/mwW2Ropm+rw1RRfOP6DN3XXnNnu7bdrMGSPVKToyc3RqoyUSDE3uLu+h/qFVD7Utmze3vexMO7mmKNAzvVN0dNbMenBPJ6CHXw/gAX6IJQ/VOkWBZyQQYOP7j33s4wUGtt9+dhEMHsQ90ANPQCvABXggIDyIA+QZD4ACjn2HEHANcvgd4QYAkSVdMIAVUAOoeehHUuy44w6TJOZlBQCAG8DDgzuSjbzkA6qAInoBD6Ym6tBYuXJVgZfFiw8rgAkwGFuXjg4nQBqgAkKyCy9QmrUQgTLfOdZnACSgYv014AZRkU4u3Stk18mhy4ZsIyOdnJdeeknJBZSyGQI55BkwjXCgX6Z1ApPO+9GPflzA7Wtfu7CAJABMFmOTR+eYjs/8TTfAjV5sfdRRR9bYps8jIvkMmNQxYxw6Iz5f//rX1zkAIDCJwABexRFyASlKduAZONa1Ahgi5QC5gEUgXwyE0EPuHbRw0dTGI4AV4iikqPhw7AUXXFC+ZV8AmGziG8A/+phfqlhgB7GdzVgcRz6f04H9Mx2aTH5nQ2CUTxAGrkcfMRNy0nkIRzEttvnA+exLBqCUX50LcGdqrLER1eIHgHWuLj8EBGJJLGaqvjEdI2ZCftObTcW962QNSrrIkWzY4fp8T28kkzEzfR5Jlw5LpIbOJyRFup+RQHIqpCjfxkZi2/chx50PwPOlHPC7HPU3Ag35Qyc2SKenGEFq0Bupzt9IakQn0hHBJOaQpsB7phCzYUhRtvWD1FFfQrjRgR/Izz8hxdkhvkZmsKm8ZkPHZEOgrPeLsCCLa4pZMRhSLTtmi2d1Ql0JWW1sRF1kDQmBaCIb+ekrb+SdGsS2ahtZ4m9kG1mM7Tx1KWu4ymf2E3teRMllfkGYuY7cVe/8rjuSr/gSGa/rMKQIG6i7jsu6x8YU916giBn54hzxRTb5gNTKdGC6ZsM7uUEXJB35QorS130BMSY++VyuImrEqRjme3ksftjbfUd9ciyyTbyLCzKwlXxAmvGB3EGUJUf8bqMlZI844a+slUsv8RvizhqVZ555ZunHRvz+ne98t+0+d26RotlETM1U/9NVLO7EN1ulM9isB4TjunWP1HHf/vbF7d3vfnfZW81MNza/szdizj+xgpwiQzav6aYdj9ULr+xWrv5kfVoknxqWtXLZiR/cA9g2GzaxSTom3Td1+SN35QfZfWYKtXiUl6nD4j3Ly7z//e+v+1fWPOaDLCvBp+JIbsv57GSupsgvNVhu+C4bHsoRtc73fLp+/eb2G7/xspo1Ih/U0LWr11StVXt06tKdzFmD3PXkyO/+7u9WPU/3ppctao01ReWDGFJzdYrKG/niRzywlXs+H8ivT33qU5WT8k5suq+pz2R0fXVIHNeatZPrEas7rs2/4rdbI/iGum9/61v/u3SSg3xlDESlMcSZ+BG74pu9jcnmCxbMr2voFJVDfKx2e2ZgA88J7K+2yDf5w/95uSM35YD8ePvb314vJvnX2rE+l9fu5QhWcU139Y++nlsGh4Ymp9B3z66PJkSrG3T9+npWoEueDf3t/EfWrWv3P/hA22772WX70dFZbaIN/tz0+S996e97UvT/DRr0Z/UW6C3wJLNAT4o+yRzeq9tboLfAz1tga6To6Izhtubhle2E445tx/7SUW1ksLXBNt7GNm9q4xNjWNA2MmNGDQo0DE4ukg/ErFyxsukU3W/ffYsU9SCLOCrydGioQPXsHeZMPQx76AXQ/PO7H797MD777LMLZAGWiBXkht3nPSw/85nPKrAENCBsPKDrMgL0svO0h3yACUgwDvmALmORBRjzUO9BH+BCEAB8yEHACpj0f0hF17v//m5H7KGhwQKcgAkiCrgBgIAM4yJxPvShD5V9yE1mhMq6devr+F133a1sAxghFoAsgA2YQAY4H7mUqduAMpAUEgvQAViAGcQDwAlwIY2Amg9+8IMFFAEb4B0osgTA6tUdObJ8+bIC3MYEuJATAKXv6EE29gQ8kLdAECCJjAb+7HoP6Ohi0YUDlCEnERNkBR6BJd8DxOlO+uEPl0wSSD+pY7NpEtDtuggKm2Xo0OMvYyEBsvM3sMu/CAJ+/63f+q0in9nNBg/vfe97q1vKcWzr2KyRBsTT6+knnDi17qK/jQ1EkgEAzK7EbJ318ZBorgH0nfD0E2tMMcMHWXtP3PAzgIycdQ6CgQ+RLcgzAJS/beRkPTw+50N6kwWhIb50J5IdWWDNNmMaB8jV+SUW+Us3HOLKtdgSsQGMigc/gDiihh4hwRDASD25SC7kAuDqGgC7sUICsQv7kjvTuEMoIpv4nt5yFomEvM7yC8Ax34tDMvieXAjLdKY5FjnmfLIaE5mF7EJCsBGby2MvR8QxOwLv8k8u6Yo2VVWcismsOelYOcG2ZJEnyFw5Ib7YXZ7J1657+piqFYgSsck+5JQ/ckdMpWPZDtVIBXUKgcLm2eAIOcAm6gr/ZY3HdF2xh9wjE5nFQ6a/I5mQamTKGoPikcxs4jzxVmvjLlhQY0/vtlQ7EIvpXFaPnCMu5YvvESlIXJ+RWTwZn378IYbYLJ3H4lxcIpFSo+QkX4oJOYBUpYv6ywfiB2nkpQU7d+tAH1p5kU5Q+e3aaou6GyIQoWQcf/Ov+4I6ZRw54lpsz2550UUuvnaeY6wJaio5XdRmcWoc/ncsX8gbY7lPOEcspKPdOGR3/fhTPomPn/74J0UAIpnEYqbru0/xjdqcXbuRp2zMXux95513tacsXtxuvOmmsqd7DvuygXHkQmYYiGP57TrpuPvud79Tu6J/7nOfbW984xvrPuqFGHIz621mvVsvOdxX+Fq9QHSJLfcjdjCu8V1PTqpp7mch650j18UkO7mXqeN+fObeIJ7S2ahesYc66R7rGmoNnVyHHdxf3HsRkG9961uLyCOjF1ByTa1Rp9QCcrGZ+PIvLxeRu1nuQxy4z4oFcqRzOOtYZi3OdMezwQH7dV2cfEk2a8+6thdh7oVizfXc0+gR0pQ/+Gj12jVVL8jhOHHMDuLK32JZTfAPacsP7p1qMDl0h4pt9iCfWiTu/M3enjccr/44Xk1U25Gtl1xyaZ379a9/Y2pDMjqlg5y8We+Vr6ZvZMiua9euqdpi+Rw2EjPIdbbmG7KTT36wj1wlh3tpdFYj+A9pTFb/kKJiUB37yEc+UnrJES8xnC9Oq6t4w4bqFB0a7p4Js1lnCFB1gl3zktz3ziV7bb7UWntw5Yo2Y3RmyTc8PKMNDA7X9HkbLdl9/stf/kqbGBgssrQNOMfU/EEUbM1QsZ68tfE/ce5Hej6gB0e9BXoLPKkt0BfBJ7X7e+V7C/QW2BopOjgwUaTo0556TDvm6COLFB0amGgTY1vaRBuv6fPDk52dRXZOrgeFIFi7Zm1buWJFkaJtfKIeerNoftZHm5iswgExj/aIzz2E//mf/3mBL2ATYQaEnXPOBwv8nnji06tTzIMxAJ6OHGMh7QBhQAMxl82AgB1Ew5zZc+pBHTjQdQQoAh1ZUwuoB4oBdoAS6ETIIDq+/Hdfbq973WuLFNXdBbQAAln3CrAGDpBOCFdACDnABuRateqhIhtM90IYpbuEnAAIcGJMJFA6V1yHbf0NGAFfZAQUEHoIEGA0O5wDN77TuaQ7BqkEoOrq22mnHYtYO+igRUWCAP1sAdACVHREbiCwkCf0ANp9z05f/OLfTnY3PlS2QagBQAhEOgL6SCQg0TXZUQzwHaCDFPWzceOGAnI2jDjllJOL5EHMpduLfsZzHn2AYPKTnd3YNZ07xqMDQMW/yIzppCiSCGgWJ2x31BFHlp7IKbGBEEKkklUMIDQQAwA3sOx7YxqbvZ9z6nOL/ED8uqbvxZJ4ROggHRAMCEfHA8VIAaCSjekG6AK34g75gLQBZtkOScOugKm4R+wgwHzPB1kPUYzzFbDu+umS5AsxI86QHUgSdsyatXwr7rOTvfjgQ6QgEk13TzZXYQOyZk1Dx2ZHYd2BWYuVj8Uhn5AbkRCiMt3WIbP5gg2QMsbiC9djL/qTn270Mr4YVg/kRTYUMxa7iRHXZXv5znfpyhZP9PZ5NrQRk3IU+cBvcpc9nI/8cj6ihp+QDcYWC8g/BJb4EYdIN/8jFhCGzkUSil9rPSLD/WRN19hEniJefI4Eye7z4lrciEe+l1viTXwh1OQh4kCN4Dt1z7legJCDv+U80gapy+/qRaa20ts5CA31jM58kHVhxRgfiiP54vryNUQN3cQHP7AZ8swanZYPkbtsIG4QS2oleR3HT2KLPeW7WHQNhLXajkzO5jRsjWxGiNGHzegSktE5bCOukTf8I69CwBkvazW+7W1vKxKNbOlcZg85JN6QjOI66+U6TszxCzuSU4yox3TI7t1i6Y7bbq9aq56ITbYirxjhM9eTl+yYmuVv+Xbfffe3U087rX3ms5+tOA+5J/7IJA6M7Qdhp3bwkVrevZS5vvLkqqt+UNdnBzFIbrGljohNtYD96Op4cSAXvEjxuRxI/mfpCfJ6CSH++Zos5PeijV5iU31jA/VIbRIPfK0uiUf+e+ELX1jXd791bf5135Jv8kMOO0dNzYtEcZvd4OmVFyhIRee6PvuqL+I2axKrn3RSv/lMrIlb9wc/rkUWMWkMNfDhVd16yVnnlK4IOy9ufCYmjC++shZs1+X7nRr/9jvvqJijn7ooBtVytYsf5be8QBaSg55ZgsO16MCvYsJao2QXQ3KQbX3P53LWOrVqbu4HW7aM1T3j9tvvKFnZ1stbP+qUGqKWZvYK+djcva17ebuh8ulVr3pl1Qq+dj8RO/Inmz7xr/hQf9zrsiYo3dRs33kxhUBVg5CidFNzP/CBD9Q9Wyyp3/yjtmSjpY3Wlx/p1pT3uf+zaZfr1Tr1IyP1TJX15rP5kg0+N27eVGuKdlPybfrZLSuwfsOmIkW/9rVv/ouk6Pj4WJGi533soz0f0MOh3gK9BZ7UFuiL4JPa/b3yvQV6C2yNFB0eGqiNlo475uh25OGL24yhgTY6MtSGBrxnH28TgwO1g2gWx7d7UDY12LhhY3vg/vvbPvPmee6sh2kPutl4xEP1lvGuMzSEaRbWT+eA/wEjGx0gu4DbTK97//vPKiB1+OFHFEhBKgIByBugGWACFAFyZAIwkTVNa12tXXZte+89rwBmpgsDTq4HFDsXcDYuEAboAUs+R0bceOMNbf6CA9uiRQsLcPk8a+c5PyQicJB11gCl7Oh+6623VcfX6ac/r4BKNiABbnxuTNcFfELcAu9AGfBLd0AtU0wBWoCKbAAfAAXw+t7xgCDCBkkD0B5//HEFJi6++KKpaayZnodwAVzZGpAErAAaMtIHEFy0qJsyfvXV19TnxgeAyOB6bAqIA+nGFRdIMYBMV0pFUK0hO1jdvUg4JAfwSF+kJPsjXXSVZcozcgbQBDwBJrqyr3MdD3jyKXCHaBETsR/b0i2kqDVFAVA+ITM/6NZhS6AXqQXQIg+AMeAX6GUD5Me8ffcpQg8pKr6dn845QBcpAqBn6ncIHHGUDr10kop1IBxoJx+iL+vaiQN+QFYgmzOVEfgEmv0tHkKuOT4b2ei+EveIF3mSJSXICgw7jt0QPz7ja+SPYxFqWceOXcVvlmwQ33RNJ6cXAPJO7IdARCZkQxHkqFyie3Yt9r34RvrIW7nKtpkeT1d2FdOINjkhd5EP4sgLA8QZME5HsQDQp5PRCwbnIayyUQkbsZv4yvRmtSHEXTaXEePiNF1xroMU6Hb8XjrVeSonfQfAh7R2nNwRs+wrppE7YpK+fOBYn2fnaXEpVx3vXHbO2pXijh2yJmq6kLMxFdu6Jh/6TKwal138L//EGaLMmPLe9cQTv/IhGyAp5VU205IvPnO9dL4j1ZDScp2t09UrVtUBdSfrzyJZ/O1YxyFrXIstxFfWgOVzL55SA/jn85//fMW/a6R7ju34WBe3WFDHxJT8zqZdjqeD3JVjaguyiY3kSYg1cc2ubMYmaje9/a7WyXNEEhuKIXnMVnRUV9Wy6376s7onsb1YQk6pC3QxZV4MsYWuafKIMcSU+LEm84te/OJ28eSap/RhDzWAjP6WSwhMOYNUsrY2W7i33XLLzUU2WZs5eeV4HfOWTlH7yJW1fMUy/3tJ4zPxlM5jOaUWqBVyBxmHmM0LBjnjXDGSZUvoRhZ2VGOzIY7YUjfEFv+nw1pdE4Ny37hiXb1xPtuLR/5Ru+SHWOAfuoofduYb44qfzARhJ3YNwc6HdBVvcohfyOdeyX/Z5I2ey5cuq+/co4yrRiITxSm51Q33GCQ+27iniUH3UHV/t7m7lz3Elu/cMx1LTjHCRroodSLTlw/FtfjmM77wudqHVFT3xRr7sKEa516kPsoFNUt8iXsbLYnRiy66uO7fWdvcvYr/xJvxCRCKAAAgAElEQVRz012r/nnmopt729y5u5d9Tj/9tNJZx6xxXBNpSSe57jz5kJeJ9JVfaoo67Xj2kx9srXtZXIhxL7P5EFlLd9+7ZkjRTZs3Fylaa4xOrgmcNeZDkk4nRR2T2UZI0TY40IZHZpReExMDtdHS8PBIe2Tdhnbv0uXtoosu7UnRHub0Fugt0FvgMVigJ0Ufg5H6Q3oL9BZ44lpga6ToyPBgkaLHHn1kO+wphxQpuu2s0TbDlCdM59Bg83DqobamPY2PF5ADHMe2jLVVK1e2ubvv3sa3jJUREaAArIdiD7J2D/WQnE2V8kDsOCDGQzCg8Kd/+qd1nN2TM238rLPOLlLh6U//5QIgwIj/kRbZ1IZMfoBj3Y7+BjgB8iuvuLJts822be7cPQoAAll+PPQjfMjiYR8ABxBM/wNKASVgp5t6Nd523XWXAhlAOfAG4AE8ADVAl+nuziEfkAw0fPe7lxXQOPDA+QUWgQxgFbAiDwIF+YNc8xnQqsskU/9DIIZkIT9yDoBmA3ZzHnAMYJJb1xRAg0g7+eSTikj7whf+poCqc3RjAV/dmqMjBXrIj6AzfogtYy1Z8sP62/R/MiFQHIssAIyRDYBjNozi89pca8aMySlwgyXfypUrSkZ2c012AAiRJzrZfvu3f7tIMSCVrkgjgJaM/A8AsxFQCvDpXuFva7fRBSgzJnmAe6Cbbfj5xKd107jJK9aQbN2Ozj8uco5Nsus0udkAoBVfgO8xTz22dOQb8QmEikOgGXijl44phKYYAcpd3zWzDARSDWlDf3YVE4A9nwH2yDP60hFwdS0/yC+gWJyI63QLyisEQza8IVM25OJHJAtQLU6AcfZDimStXCQF+7FVOkXZOh1jgK24DMFhPHGZncQDlo2bXc7FBgIG2YFkQmDQi9zigr35J8R6OlwRBnyum0unmv/5TgedXBNP/M1W9M5GXXJcTXKt6dNvxQjfZFf7ELDyMrt9qw3GQZSLO3HoH7u7TghZ+ccmyACfiQ+xkC42NUCus7nvsgkSP4orsvGDfEHIuCb7IBHJHyLUdcknXl2Hv/3wt+uRg23JwW7ZqVpu873x2czvIbayIYt8l/tiV5yzixhkSy9fkCL8yo/8lS5YBBfSQ9zIF3VRzRIbbOY66i0/IZ3kghj3mbGQZeIvyzDwQ0fwXVH6pF6TR86l61w9ZTPyI9TZSm7Je2RX1jzVpercrLWKlOF78rIRW4hJPqEfXyDQ1RgvBdieP1ynq5UnV20Ua2ocPdXqu+/sNqfL5jT0yfq3Ypo/fW95BHbKZkpIJh1+zzvjjHbd9deXL71AkgN0kVNZU1Z+ZLdzZJmcUWPuvfeeOv6SS75dxJpc4Ec2zzIgOkXdl8SCuLE0ilwVm8kXNnQuffyuJugaFDfykV3FlhdRWdqFPOqXuFM3XcM9je3k/fRlMuiPyMumcPLReHwjVl2X/ZyH7KSDOJenWfZEDKlpiD/PF7oms2kXX/AJv2Z6uRqkdvGd31MrxASZ5Y141CmqzpFRbVGXxKqx+R8JSVdEs7HZ3j12al3rLZtrbHKTVbenZxT3Qzblf+NlSZ285HLfdO+SX9nITD4hM8WQ2u7eIV6MQ1412DXcq+TBpZd+Z2pNUS+k6Oq7zGjwWdZSzsZ/2RTM39YSVVNe9rKXls/pRz554H7B/3JPjhi3Ns9cvXpqeQF2pZ8Yca28ZOAb/hO/73rXu8qGliVAivrdNY2nS9SzY6bPu6afdIrKPb/n7zwnZvq8cz0/Dg2PVCzbs2nTZlPuZzxmUnRsbEs9x57/8XN7PuCJC3N6zXoL9BZ4DBboi+BjMFJ/SG+B3gJPXAtsjRQdGmxFih59xGHt0IMX1S70NloaHRmuh8lN9VA5UA/+9W9wsB6ogYBNGze1Nab17bpr27RhYxkxnZqAb5GoA91aUn6c74EXyAJyPDwjNgAMa0T6zNpU2RHb9HldEfvvf0ABAmAAAQfkh9D0YJ4dbAEdYCK7kF9+2eVtp512bjvv3O1gboovAOqaQGGIRaDFeL4LaQgcA6Nz99it7b9/N62RzggcwBD5hURAaAACiAafA0OAO4B3+eXfqzH32afbWRwYAhRNtQcg2BEBAHiYBgxIAOvIM9cCJo3DLkCo62Q9OaCXHbNxDQAD7IRA0blywAH7T9rpkCJd2Jm9QvAhr9kLiQPwAMyAHMKCnDpVgKarrrq6Pmcj4FzHy9q14+01r3np1A64QB5ATWZkExJkcHCg9N+yZfMUwQHIAqd0RIRksxKgFTFFH2AcaZDOrHQXZoo6AC0uEgtAa4i6dFKylc8OXtR1VJLLD/DJhv43vmtmGQRxhAglC33o8KyTnl12BRzFMfBvKiFSPVOf2S27diMs2JfMWQsSYQKMO5/9+VtuZFyfsW82vOCP7KIN2CM7AEYx57ryJmtTkksnj+/FOBAuRrMLvG4iZIwYkhf8KcaQB2yVDU2ykRNb+d24CEKkYHboTqepa2XnajYT7wiOEI3paDRW4pufET18xe4hRfkFOZfdsMlGv2wkxWZkCcmMOE03p3PZli5igt7AumMROM5FeLgWwpod1BYvDZAHcgqBJN4y7RppZ7x0xNIfUcUn6d5VG7KhD2IDeZxORnEjFtQBxJDaEiINuSc3xD/5shmMeBMvSAlji2vXIp/P5XT08r3zfeZ7cqoFYkAcsU92tecXnWp0TmyTC2GSOpHp8/RH1tGdfeWpmkAfeapeIuiNw6aO0ymJTJIHjhVLSDo1QqyGnGZ7uWQtSeRklmfgO7nIfmI/aw2Lr3Sr0y9rytKD/RBW2e1dd2HWiBXj8l7Mu6aarU6QVa32t3rKzuJMXIs138lPPkxdD0l+0w03VlyrtfI8hDiCOC8gxCGbkYX+YkXcX3HFle2lL3tZ+9xf/3WRUXJPjacnfyK0xCYbi0n+IuMb3vCGWuN59uzt25vf/OZ27bXXVL3Isgt8QD/dvK7bvXg7sGqDesHu9PbjPiI21AP/2JOONntSh9QWfnV/Qoq6//Gl8cVVt9Hh9jUO0k5suW+xMXvI5axVzP/yQp1wr3UeWdVhtcnYmbpOTrXU9cWauGATZDJ52ZBfXIe/3Bd8TzbfIabdu9SObJBGNmPJSfrIj+9ccmnlktkI6l2WvlHjEq/ui+xMBvropvRyqvJm1szyCd+5/6kt5Igd1DS2kvNIRtd0PJn4RO0QZ/I9a37zCx29DOT3bJTHx+Rid3Xjwgu/PrlkwuapekwPLyU8wxhTHDteDIlf59GHbW+6qVuWRacouT784Q9Xvsl9cewz/mIf+vCNmkQPYxk7a6HbRMv36kl2paf3n/3Zn1Vc/HOkqM2WBoe6TZSmk6LZeT7PjHmmnL7ZkufOgaHBKVJUp+jYeCtSNNPnv/GNi/7FTtGeFH3iYptes94CvQX+dRboSdF/nb36o3sL9BZ4gllga6So6fPWFD3q8MXtoIXzq1N0xznb1+7zps8jRYeGu+lPHlyzpiigYvf5jRs21O7zSFEP1wBvgEd1gpqGP7mpUqbg5wE4XYWArA4MxIaHaw/dHrSRogDntttuV4AfqAOashlGOhI9yANKwAXg4hzEwuDAYNtll90KKBsTGAUGAOH3ve/sNm/engVekSnGBwCNARD4fNOmjW3mrBm1YYHxgChkCnAFDAE/QFntcrt2bRFZIU+69b4eLDD53Od2HS3AKzIJAYw4ABiBYvbSicV+up1c34+x6IaEAAABNsRCiFDXRBKQmU7ses01S9qznvUrBa5mzBgpuQ455OC6jo5GQBgJ5H/AEYkCaLINO/gH7HakwJEFSv/n//x8/Q0QAkx04gc+uuWWpW3hwr1rfPoYh5wA8cMPP1SfjY7OqO4aAAwZDCRm12SAGSBzXeQHgiM7QyNp2Mw/axqyP1vzsWsAbYi+dFzxsWuwvTFqd/BjnzrVscfO7JmNtsSbsbMrNcKerZETbFPTtA8/rMg0/ka6ILp0ybEruwGddPE/gMuuuorEi/PJJF74FQlvXCQY4MrOCATEF5mBVIQGmbJbuu4rpJO/EQuuIRcd4/N0b7qWvEDUkAFQNhaCm/xiKruUu3aWWZAP8sP5CEDEgHxNB6Tz+TLrpiKT/YhjZJZrIc2QM3RwLPIDUSIW6ExW5IfcQehlmQc2AtCBbXZFNNGNjxHKzqE3e4u9EG/0Zit6iB2kF5JdrGWquhjjf/7kA8dmPVg2zM7y6TSjE/siHLIhjfrCV46Ri8bjPz5jZ/GAYEIOqE1sTney8be4kNPsirRIZ2Km4JJNDokXJAn9yE0++YBoYUN68Zc4dT2kpnrgekgXNkaw8SMfs5n4R87LIbKLfdfjT3VK7CcGECnk50+6I8N9J8eMqcaJVbZVY9QCNYR+1hcke9ZHFutqhLjKBmJij3wIGfKmq1ZXqdhBOIkRhJ08M7bjs3mMpVXYhK2QPWzJDmKfPshVdUzcGEtuih0xZFzkkc/pkxcW6qNr8anlM9QUvmVzNUIs1KZIX//G1AZjPqcXWd7ylrfUpj8Ie/KynU3AELbsxDc2yHn5mWcWKUpefnGsXOFnPiEHolYNII8x2albx/joyWVhbii/um9k6Qr6iDHyk9k1M/OAffjU9XzPN+wg5v3uWC/N6Od/uapGqNHiWi1Ql8Ur38tPcqqPeXlDZv6VA1nOJt3h4llHJF3JwSaIRvEtHv1YfkCtNia52PY1r3lN+eiTn/xkdQeHbEOwZt1vuok/ZD7d2FWuyH95wRbIYi9hHLfjnB3Kttn8yfFeLKQjVk7JH/HjfGOKK/VGHj+yfl3lHbvxL/uIs7zUYBu+Zgdy6Lp1bb+zHz+GmNe5jOjlZ3UC0eh+J379qPXyzctVzx9r1qyta910081FWJuWn6UHjEs+x2Yqu3h33Sx1Y4NF137a046fqtFIY3mWzZ1cnzxIXDawcZLnNF3dbKx2yG+EP3t6ecvP9GTXc845p2xPPj7mPzKr6xs2bqz16HWKhhTNGqLZbCk70k8nReV9bfI1MFDLL+kUde2QojZa2rBxc7+m6BMMq/Tq9BboLfDva4GeFP33tW8/em+B3gKPcwtsjRQ1fX7t6lXtyMOe0hYtOLA2Wtpph9lFio6Nb2kDw0NtdObMqV3i7T4PyHgQvufue9qWzZvbgvnz28TYeAEp33mA9YDu75HRGVM7xWazpayB5W/Heei26zaS5E1vetPU9Pn3ve/9RXjYsALp5wEfeAXiAHeAJIv6A1/pvAIAdRrdcfud7dBDn9K+973vF+Hpe2Sk6yKMAAEAAogGjBB7AC8w101jvaYtXXZ3W7Bgfp2DIEGAZI0tAA3RYEydbYgG8gCuAJFOS8DO9HNEjuPIEXIDOQJcAhHIBCCHHM4HaB0fgAokZlduABHoAGxCDCNusiM94Moe1vQ01v3331egBjEEOOvSSTcQAIhEBnaMC/A4F7jRIQr8/OQnP53qJgJmADGASBdJyCm6A1cAN3Dp31133Tm5dt7t1f2ElEXmAHFIG2SPayKZkAqAGH0BRwCNj8VQiA+yIcGQZ0AjIg15Qxc+BMYBbTb0GX1/+/W/VeDOtdjK51m6ADnEb2KFDGKXHX3Gt3x+0iknF0GTnXmRg0A18MwHPic7O+leC0EvThHW/geSxS4SA7gG3IHBrLOJQKCHmDnvvPOKREOYANGICrEv5pwHrNeuygd03dNIa7Iaiy/FFFKKD5E9iAaEB386n9/4ik1dV8yzMRsgXlxTTiJ7dJ4hPNjBsVk/kh3TDSZGAXUg3//+JmM6Sckq5smKaCVn1gB2TXZzjs44gJ292NZ5CDSxphvR72xLL7ajI4KMj9NZnq4pxKYc8Ld4Jau8RIQgRfgpxDHSUQ0QH8gU32XtQPHgeOPRQby7pvxhc/mn1okpce8fAkddoqvYzhRmx9MVQegaxs1mW+pZ1thla36Tk8hg+SoW2JMfkXpIDfYR55mWrx6zJ9nEtXzgQ3bP9GXX9T2Z1TnxgORhI/WOjf2PuJKjZHEt55iu7qWFvOU/U2h1G5JBnKtz8kpd9ZlYRrjQmb+ynqbrZadr9UD85YWX2ONXvkGSGIM9060rB5Bz8pNM8k9MWoLDyxZxzQ5yjN34XWw7lu9NzUZgOcZPVyPbVJcm2UIaixd2u/furstSTJKT7fwu5sjD145DEL7+9a+vOu4a6tPXvnZhTZ+/dsmSsoM6wr7qm5iTZ7kn8llISD7rNgGyNMRT25133lH5Ljf4Qzyou+KNjdPZz29IMbbjA8em+1TdJSsbpds1naHua2Kcf+WneCYXX/Cde48clVPGZl8+R8zxFb/L09QneiDR1WM2Q3LSR91wHTWTvyx/QtesEU0fxyOnzRgxBhnErXuk/BRfyQH1QG1kf3LwmTyVK+KfPD/50Y8rrvnLuHxJp2wy2G1EeFDFkXs7GemqntF3xaqVpTPy3v3tr/7qr+p4dZf8cszzhthyriUU3Ov9kCVr/rKJ+5X4kO9koo8f3cXZiEyddo+j7+67z617zSc+cd5UJ6s8srnVueeeWzq7r/CFePc3meWF2LRBFzvvuGNHTmcDNfZUP/jEeXQwrhp0wQX/qz3zmU8rgtO9yEvYvIgmG1nFCRuoneRQEyxf4Rx2Zy8yrFu/vp4d0ymqfvqZvtt8psr7PMspZY1RpOimLZuLFGXbkKKjozOrU3TZ8vvbhRd+q19T9HGOQXrxegv0Fnh8WKAnRR8ffuil6C3QW+AXZIGtkaJtYqw9suahIkUXHLj//0WKDo3OaNtsu10BjnWPPFIPp9tuM6tAENC//pF17bDFiwtoWL/Lcd26V9tVl4U1PQEsn2fNKKYAxIE7wNA4gBOg8o53vKPADMLgPe95T9tll12L3PAQnynVwC7AlLUxPbR7EAcsPFgDPoDv8mX3tVNPPb3dccedUxs3IHo8xBsfwHUsgArUGz87uQLuy5cvbQcfsqgtW7a0ZATg080FfAIegJTf6WFMIA2AApSWLVs+SQAdXuDPMYAiYIF4AVTZwXlIEwDW34C8v/1YV47ugCAAwza33HJrASEgBagg88zRmeWDrI86Pj7RttlmVlu95uFa0xPQc33nANh0dw0AC6hGSgOIQBbdHcNvBx10cE0ldLxzTd+bNWub9rGPfaw+0xnI9vffd3+BU/ZHFlm2wEYhozNH2z33dDuAZ+OfdA6zN1B/0knPLqDddYN0RHnIJsANEcLW2dwF2ESWsyNAl07RkHoAKD8577TnnlodbUgK8VY7yk/uPs/ugHg2z0FgIScASORX7fS8+ClTJBR/8Tf/IhzSDYQoBZIRDjopHccu2XAFKYp4SHctoA+88idCIB3MPgecgW8AVT7wB5KFPtnRG2Hlc2SsmBTPrp2NbrL5ESIT8Car3Mv0efGS9WvZj82zhICuJS8FQmQanyzAPDBsLLFHX8so0MOxCC2ED9sB/PyNeJNfmabr+vRIpyZSA/ntGB1yciNdyIgwBC/fIhGyU3c2SXNNOS4GrAXs85DX2VhFHPo9OmR6OLuzH3JGbIgLdU09yTR/8ZgpqnTLploID0SDWBYLfI1MowMyhpzqHyIpG6MZX4yRgx+yg73fjYdgUH8yFRjJh1RwHePxj7ERe1lLVj5nGnH3Amas4sWakiH04xcxhqyQs+ythrCBHJJ/eaGQLjY10tj0oBtfInd092VDNySSmpG1ExGy9EPSimMxiMByLpID2RaCOXljsyCkj/hF4nkJImfoTmcxyhYhv/hHHvOraxhXTOp2FAPiRU0RC+KCbGpJusn5TO6wOd+qe3yAeM2ajWTke/KqDUuuXdJe+Zu/WT7jI+fyE0IRuSRuXMdLJS8g5DIZ3O+++a1vtVe9+tVTpBxfZhM9OcaffCH3nMfHIanlvGvp8pcD6gmZ5R652MqLJrVH/Phhb3ZzLj2NL//de3ye+5PcYlediQhuceBacpoc/J8XXsbK7AD6yyf3AWOk61us+J0N5YR7W3RzPyCrMcjuxR7SL5vCkYscSGX+JIvaKx4QqF6EiQ+2U0PJoA6KR/cI9YI8aoE4pq/u5Wymdfddd7eZo6Mlm2cM+Zrzs6mUcWzWJc7UM/dfhP0pz3lOdTmyP7LTT15ouBY5dRS7b6iPWaM75LzrpJuez3R60l38inPXYRf68ZGawR5kcIzYdf8Vn/KJ7mz78MOry85FPK5bV/fAu+7sNkdUa8TfI4+sa5dd9t32kl9/cRsZGa64E8NetMhVP45V7+SUGOZHdiWPmBRX4kCMppPWCxv3T/6RTx//+Merpr/85S8vApU8dKiXB+vWtW0sVzTYzTJSO3w3tZFSbcI49HMkab6vmUnj4zV9fnBouPLMKkw2Wpq++/w3v3nxv0iKduvCT7RPnPuRng/4BWGQ/rK9BXoLPD4s0BfBx4cfeil6C/QW+AVZ4KUv/82JXNqDpp/u/4k2YHf58S1tsI21RfMPaPvO26vttvOObfddd25bNm1s4xNjbciaYBs3dOuBDg3XRkvduqHdGmMPPvBAW3Dg/LZl86YixACEbq3Q7qre6ps9P707dLo8HnaBWFMDEV86RKxxBli8973vrQdma3JmPUvdKcAbMORhnQz+IQmQEMgOgANI80B/yMG6ILoOHSAGmQpw+A5IA7QAGoAE4aCbAoAwjl3TZ82a2b53+WUlsjEQBUCDh3yyh+h1jn/+RlQCMWvWPlLHHnLooQXSnAO4IC9Ciur4AbQAGR03QKrzfTZvnp3c7y49Xfeaa64tEgCYQxYDRmxtbddVqzrAjuDVmYqcA6jXrVvbjjryiAJfgGN2AaY7XYEkPkNwADJAnnERTLfdcXuBf4AUwLNGHlt34LTbZbam4q1c1WbPnlPdIv7+9rcvKTlcg635/rWvfU0RJkhYQOW6669rhx56SJEP4vHggw8qHbMZym/8xiuKjEWuHvaUxbUeWqYvst/v//7vFxnCJ+RG8ug0RU4g4eiETGcvXT98BcjSC8BFjrIFsIqkQ76SF9ADoIHDWq9x333KrukMA/aBbgSMnAAcxWTWS+T3bAyEUABwTR9F+InJTGNHkCJA+BYZhbAQ9/wPuLOZrlfdN0hMduebdOIBxJkaTmZxhuTJ7t7kYBOfAd9yCzkE+Ds+6xE6Tj4jFsgNJItRoDcb5fBPOoTSJSZu5Rs55A7ALabZQ555KYBgCYlDV+PzCRDNb85HfMldXVfIT4RMSFdyklcHqbgQb+xILuQVvcSwfKE/u2XDK/8jktKdh4xAUAD36UBzXeBfLJBDDpIdQcBe2fSHf+gjhsSKJT4c50f8pKb4PWuA1s7l11031ZEqnozh86wh67r0U8/IqX4iJoxNH3VMHqUTzufsm+UzELHyRz6KFwQZUhTpwcZshVjKplSuhQARS67lJQNbIl/Iwo7sg9QmqzFdi0z0Fp8h0NUD+rFxOk+zaZJazYbGcZz4EYvIL/HDjuKLz+WV+s9f4sUY5FE3jCOfyUruN77xjXUtBBKCG4mYXeDJFtIq61KKTeQgm6cbX42Ra9ngRw2gG2I5tSFLI9DbZ2qDeAjRJj98Rg4vAciLOFdX6Jed38WC/LNhHR/QSa6xK/35KS9r3IPoLj+Qxmy78847Ta0lTSff8ZlYdT31hV7sS1bXc30+kevuoWIkRCSfyAM+kU/sIibkMv3kpHgyptiXb+6DbJQXJdkcxxjqs1girxrpf8S165AfofnwQw+3/3b++XU/RJyp3e7d5JK77jX08buXAHKDb9Xvbbfbru24045lpyyB414kz/hFrMpNtcsxuW+nQ5gN0pntnkB3MtHbut50dy4d7KIuDsW3nJM3uqHFivouvuiX9YjFJv+r3+I5a+mqVc5lPzkklsSH+EIgsqnrsbV8Ix/bGkutt06veyT9xb46x/fdC8Rv13qp9LjhhhtrXDHhucxSPezIX+vXb6gY+8xnLmj/+T8/vx16yMF1DflIjtQlOWcs55DJs4R64J6l1szZYYd279J767nE/Y0tdPSrK+zIF5a1EX/y0D2F/fLC287z/iFF/eTleJ5BHTe9U9TzkbFCmm4ZG6uNlgYGh8oerQ22iTZYa4quXvNIu+vuextSdGRUN+pIG59cc3Rw0HR9m35uqWe4nhT9BYGP/rK9BXoLPK4s0JOijyt39ML0Fugt8P/bAo+FFG3jm9vCA/cvUnT3XXZqu+2yUxvbvKlNeASdMdLWb9rUvdFHinrTPzhQD9CrVq1sS++9ty1csLCNbdncxse2FEni4XbYw+zAYP3zgJppgnk4zoOxh3fA5P3vf389oANOAAhwhBT1EJ91No0NPCBNABSAl1zG9oDvoR9YAUyAj29845v1AH/ttUtKJqA7a1gZQ7cTwEMG4wEGSBIP94DhxRdd1Hbeaac2Z87sqSnSAKd/gALg4Pohm4FLdgGqgL4VK1a2JT/8YTtucoo3AOC66eihN7BDb4QQ0gB5ALgDmTNnjrbVqx8q0Dp37h71HZmtMeYYHSO18/q69W3LlrF244031fWB5Z/9rCMd71t+b3vVq15Z9mE7sgKVdAWOAHGASWcMwAowAjxANpJl2X3LSp8Xv/glBZyB09Wr1xSxdvjhR5QN9tt3vwJprQ0U8dVtUnR3gd904V1wwf8oAMWHO+20Y7v55pvabrvvVrb0N7D55je/qcZD6OoerQ6nsYkaE7HJfkiI6R12wCVAjEQCGE1jBOz5k40QFcBbNlVBHGTXXmATOQG4ArBANXIIkUoOvx973FNLDnHE1sgEfjIm3ZAUNqFBbCGQxCsgm3UKEW9IURt5BHTyNTIEkM6O3eLF77ov+QqxYs3F3/md36m4dq5r6K6jM7kRkTrksnkSEiCkIlCOMDD93nEIxDPPPLPsCPgCua4PSMsZxCuiAzkB5IcIYz+5cP7555cOxgJmEYNILbFGX2vR6f7KFHK6sIHvfO5YpIcYQhDKc7JkLVW60iUvBRDA/Eg3eps5DgIAACAASURBVDvHj9jkL+OyifPIk3qCKFA7jJ+NsVwXAatzltz8mc5Q5AhiQozpAEY2sS055AJSyzF0kKt8qSNQzMlRvtRt6TsyZYo2coj+ahR/OgYxxC/yXbzJQf4St+Iqy2vQO1P9s/GJc8UcGV1XznqJI2+cR1d28VKJrkhRPqCz4+SD/KYH3cQu8kreI/nFHdKP3cn0e7/3e6WLa8kHY4uvdIIjM9UH9UM+0i9dz3I8y4TIFfVDDKuZ7Cbn6W9Kvo5DNRfZibRmL7JmDUudy2I16yA7Vl0hIx1f97rXlYyuI651HMpJdVYs8As7i391BTkm1tUxse9v9Ri5ZcwsRyH3+Z6tkG/WTpSz2VTIy6S8oDCGzksvkLIeLB3lnyn1H/jAB8ruWUNY3CN0xYF7ALnkgfHVTp1//IMwzAZbSFif8bOcEy/smZdAahf/qY/0JafrkY0tkenuge4h8oFvna8G5KWI+iA/+Vqtc1/lS3lpXMf5XkyJaT7hWwQlm7q3yCP3X7q7j96//L6yiRzje3YWw+KIHRCgbKl+q4FenIkFdUdsqr/+dpwxxJXnA7YPqcge6gQ7kknNS6cx/ehPFrL7Scc+fcWc+u1lAuKNnkhgdVDtRSjLJ/ksB8nhf/VZTaKPWBN3/PXqV7+68oz/1RHjsKXcoJtc5Avy8Rl/yA1jiH2/i3/HqEWeo1zPOpruSa6HFER+m17P9mNbxpqZIbvt1m2G2K3jbYmMq9qxxxxVL1flQu599CO/5wp12w8/0t257o/qqni88qofVI7KM7XI8gHqldxxv/vjP/7jihEvROWOccSozwa8PP9nSFGxlLqd9UVDivKrz5Ci1qRHiqrXAwNDRXxOJ0UvuujSnhT9/w0q+uv1Fugt8B/SAj0p+h/Sbb3QvQV6C/xbWWBrpOj42OY2MbapLThgvylSdNedd2wTY1u6N/zDQ23jFm/ch9pwvYGfaCM+27ixpmXfc/fdRYoiRP1DRHVdlCNtaGi4yDpkWYjD6aRoiFIA9ayzzioyA7DMzse6N5yHSACGgQUPzDpgPPxnTJ8Bv0AJ8Ahweii/9dbb6uH9S1/6coFPoJF86X7RLQRkeeDO5iR+B4Zrzc2lS9vpp51W3QYACjl8DngBrsgLn7ENwAXwAGCO8bvp80uXLWtHTU5PBAQRvEATQOJYugODZOmWHdi+xgPQTz75pLZkSbfz8P77H1AgRBeM6fNADnKylg7YYhf7ndp1111fgKTbTOSGtnjxU9qSa69qhx22uMCqMYEpAI2PAGtg0bXZBlACiqJLkYpnnF7ACcFrbOBIJ6qpuLpFERL/9R3/ta1bt77WPkOmAag77LDjZIysLFD7xje+oYiebhfsG4sI3XOvPQsYn3rqcwvc7bDDnAJigOeee+5Rdl7/yPoCzCFFyM/2fK1zhS/FEdIDqNRxJU4cHwLYdemWteSQAfSlN1IHuOWDkKIIFt9XN9IpJ5edkHFIuKxPlw2PdIAB6IgjhEY250ESIWLJyO6IJzZnG+QjWxoX4ETmIBn4DdEkRsSv+AI2kfkAP0CMxEfWiTsgGVhnH7GEvDEWvzlGx5JYFmPsRW9kD3BMH1P1xb9riX/j04WdgHKA3fjyS1cYckQeRsfsvs0HpngaS9yns1LXKjIIqM8O3yETERvimR5kTZcj4I38IAtf+4eoQ17IeeQ0okEMkxNx4pryIbWCLEhRccfGyDxEAN3ogyzK2rb8mA2zkIjGVkMQkAglPnEe3cQmPRAofMLu2fyKjfjVePSRB8iWbHAjHpzPVumUlbv8ld2/+YCNkU78xUdiAGEmfl0boSTO6Ct2swayumos3dLZDV4dRNYh1rI2I8KIL8WimonsVm/FNn+K/bwYEKvsQCakttosbn1mjWJjI37IQg7HhVRH8sgVJJEcYMNMwc0GSMhm5FfWyXQ8m7Ole0H+t0u33/k3xGZIHvknduQRMhCBRR/XRxbTwblilt/Zke5iTIwbB0HoZZMYYzPXlltqI1uoh/4Xewg4x+kiRNiq43xq/UVTsJFjarjP+VH+6sKnp9qEiHMvQSzJQzEqD8WGseW337uN+h6onGUXfpM74g7hmY37vEw0Vro96aGbL92rco/v+cn/SEL5orbp7kPUsYn8oJ/xxQ8/kIFNxT6bIHHVCvU1ne9k5XM25RvXsASOGENOX3PV1VUHxeAf/dEf1XlyRo0Sz2LJMgByNi9osu4mOZ5z6nMrF9gS6UYOtVLe66hExqr/ah1CTr0Rw2LZvSYvINwbkPBiIpsEiX/neZbxwoc/3DfISzZxhBTN/TzrHLtPGE9Ou142fhIXXiaQlz34wLm5b7vPuHcZ1+9ISGPwKxn8qONkEL8+22efeXXMK1/5qjrH9y984YtqZs1xxx3fdQHfu7Rmauy7734V6+RzP77ttlvb7O23accff1zVDbWb7nIx65bWEjGHHjrVTU3vvCyxVM6PfvLj0uWtb31r1TuxJYazOdYf/uEflv6PJkVrDdDW2vjERD1Hyt3pnaIhRdNZmuWVHOfcetndWm20FFJUp+h0UvTOu+5pF1/8nZ4U/bcCC/04vQV6CzyhLdCTok9o9/bK9RboLbA1C2yNFLWm6JZN69v8/fdt++2zd3WK7rLTDq3Vrp9DbWJosG2eXPtpqLo+O1LUw/QDD9zfli9bNkWKmkIPiOgcso5VSFHdotl5PqRoCNGsiQncATiAN3LCQ7tOUecBvFmrCpHldw/OQAXQgTgARH0HtGXjI7u3Ij+QiEhRoAnZkmnfACeCEpAGhoFF3V1AhbEfuP/+tmrlynbQQYuKWNJB4X/XcAxyAlBC1gB3xqYD8IGEXLp0Wbv+hhvaLz/jGUXuADlZExDxRUcyIw3SXcWuxqbTtttu0zZsWFfj77HHngU6dWjddtvtBUruvPOubjfo0Zltr732bpdccmmNiQj7h3+wLtt+7YD992lr164p0i5rlwKfbKjrD/ECFCM4kHdIV7YkR00F3bNb++zYY7uOyQ7ctAJ+p5zynJqu/dOf/LRtv/3stnjxYQUWP/GJTzRT2JDA8fcRRxxegA24v+66n7Xx8bF22OGHFXhG3rKrpQIQFeQ0dRRBdtQRR5UtgPNMjwcYdfwhVYBtNiQPUkbHG4LA30gGPkGysq+YAXxNUwT+kVBiC5gF7tk9U8sRNX4/5qnHFrEGyANujkVKiBl2QUzRAdhHNPAV+7MtcMuWyEXfiztEB7IACSFmxAnQjLRApBkfkcav7BBiDEnDb/4HttkAyTNF4C9bVsSOMekqvpAp5CaTY7O5D7IBOOa7bMAij8QWuf1kajV/uBbyGqEohtmRrbJxGQIFmEYsk52MiAXxwr5+xK7fAWt2QlSKL+A3G9XwC785hl2RUWIou8LTGwmBNPGZv5HzYptfxSZi8i/+4i9KV/JmLU/f0S1gnt6Z7k42eWwcvkASqAvpRuc/MooRBHs6utmCHOJDDLIpndjesabCugaiCHHEJuRCZPA3PdkKWcgnzuUDx4o1sYsE4gMEFX+SjYz0oR9C0HeICXZBkGWNWYQhncUNH7KFHCJX1p7M0hKuS2dEGUJJDIldOcBmxkHm8Bf/pfs1hG3IXQSj4+nsevycTlH1k57qALuoOdk0hz/y0opuHSG0T10f4eIz11Rb/RhffImHd7/73WVzMes8ZCaiKS/O1HJ1mWz8wj5s7XjkHJKS/vzof/cK+S2fsmmOOOQT1wspL+bca8SGWmRJD/+7HsKNbdkb6RliX+0QT+okO2dJFvZ1LB8gy9MpitzXnSzm1A91S47RXVxccMHftFe84kV1PPkRWepRlklgZ/qqN+qja7O1/93z2EH+sr3cUQfoz/diJi+cHCO+2Tf+J7OcRliKNTHITmII2a7+btqwse419H7nO99Z1xYHri12xU02tVJT6KGuZLmdvfeZV7J5rshGde5N6oT8IAvZxAX7kMN93f1E7PneeFkaRa75HaHNb5mpguTOCwa5mdh1P3UttpYTPufzzDBQn9VptZRN+UvcqQfkVFvUfPpmaRQvQZDRYl8MsFs2OVO/xYTa5/5xyikntw9+8IPttNNOL/26ZSxOL3J706ZuCQz335UrV7Ujjzxq6sWxZ4Mrr7yi/doLnl/Eqjh3rroqN+SSOBJbfCI+5CU7qlF8ShekKBm9DHVflSvkV8vYVge1GPGiKNPnc89fv2FDG/IyY3L6vM/ZO7N1Msum1g8dGyv9/M7XbFikqmWeBrt1R0OKDg+P1PR5pOi3vvXtnhTdGgjov+8t0Fugt0C1J/U/vQV6C/QWeBJbYGuk6ODARNu04ZEiRQ/Yb58iRXfecU51io7YgX6gNb2e1akzuTbo6IyRArr33be83bd8eTto0UFtYnysptB7eAWMTPtCitqBvZtG33ULpGMgpGh2M9cpiqQCgAEXQAS5AfAAHsAYEsrngBiQm7X0dFAg8wBKOyL7XFeJtS0Bj8suu7wATR7IgSHnA65AYHZfphOSAgAFCr/6la+0+QceWJ2MiISOkLytdHeM7hbgE8gCHAA/ABSQQlggRS+7/PJ2xn/6T/U5kASIANXIBGQfMobcQAHgTC6gC0jRbfvAA/cV2WQ6HIDeTSu+tcgRa4wiDeYfOL8A0dVXX1MdTYDPzTff0ubO3b3tv59157puEHIZF/mGbAG8HMseCFHnOg7Y4Scg9RnPfEat56k7lA2BMD4FDhGxfHbnHXeWrtYyA1zptmjRQWUfY7vWi170wiIHAP8DDzygfe5zn217z9u7MtPyBADbGWd0ywewxfOed3pN4TvpWSeVTKbesz87IoUAMMf5ISs/8gnig734USwC6LqBQuQhtXQYAZ9sgYAHaAExfgRixRJb8M9zTzu1jkU+8nvWlwMs6ZUp074XGwgFPgKAAUfAXYeSGEbiIT2BdSAVINVxZ21UhIRuHtNhxXdiClgHmDMFFBjml2yUhMhzXTZBBmSdRz5Akvksm4uZWi3WECs+z7RvoBxxwKb8Kn+NL6/o53rkQrggKJAAALNuLTmE8JV35Aa2kTIIJaSH88UEEgIpg/ABuHUQIo18h0RyrG66LGEhLsWrmM9O9nLS5wgF9gTmP/rRj9ZYCCEkJnsj5bNeMH29aGE/8ee8rAHKduKFH8VYiAvniifXU0uyoReSB+mOvCWnWKGTOCWLsZEGbEdO9cvvfMHv5BMbfERn1+UL44WYl5Ouj1RRQ/gAASM2xAEyTVwiFIxFJ4SN6/tdPBs36+UincjC7mLf9+ynbiHkdX7xGeIGkSRG+JpPEYPspjNM/eN/Odd1sZ9c6zCqZ2SiE/uJCaSOlz9yxThqPTlcmz/8OEZMuHZeLskpetONPuop/eWrvGeXdAaqK+qLqdfyh/8QgOqhOBIPdGI79nFdcamGsAXdsslX1lB1jBhW0+QD+8or9hP3ajwfqw3in/xqNbnkmjVP2S7LuqhlXgKJ7SzzYSxkovwnA6IJSegYNhV34ozs4jREpjHZXk7QKeviImLViNjRUgPyir3ktfjzUgjBJhfVRT4xDZoO6q66JM/kfzaTUuvEiHuW+wXCSmxm3LwMcJ9Vx9jf72wottmGzKtWrKyayO4IYzHGxvwmr8iTrliy8r0cY2eyzN5hTtmY3q5hnWV5K4bZXd1Wg9RbfnOMe4wXD+muRqC7pvuusdieP8Wr/GNzyxzwl/uEmE6XvWcOx5KHDXzOZ374T0x7JnGPUBfp0t2vR+t+SU6xTLdsBMkPYk4s0IcvxZuOWZsxqbdqj7ru2UOOHnHEkaUfW5588ikVi2vXPlLH7brLrrV0zt57z6sY8RniECl62OJDatNLsSB32IYfEdXqPB34SZ6T3THkFY+11MaNN1TdcJ8Sw7pM2SKbaVkn1fOTHGXP7CDPjzX93f15WqeoWuAn645mCj25netvtkunqenzbWDw53afp9vDq9f2pOiTGNf0qvcW6C3wr7dAT4r+623Wn9FboLfAE8gCj4UU3bh+ba0pOv+A/WqjpR3nbP9zpOjE5IL447V21XgLKbp06b01xfzQQw6tdUYRox5mAanppOg/NX0+D8cenj2In3322fXQ7+E70+R0IQAlAA2QhiANcQpUADfp7ssab8gZD+8Av26Jrlvs+wX6XDMkIHAD/ABUyITsRK8DBxisdfrGxtrc3XevTkYgG2h1fYQDYIAcAECQX34HCgBmwLHr9ri3Xf6977XnnXFGgTRABAABWoFK4CS7ygJ1PstaesD90Ucf1S655OICpXZ8B2C7NQFvKGBmAw+AyvIFQBN9gcxuuQGdJqajzy7fAKVkB/IRcGzHBlkTjcx0AIzYBKC7+JJvt5e+9NdLzv32279ICOS4aXvd9LstRWgMDfLhyprCb1y+sgaarhPkCHD3a7/2ggKI5J4///+wdyfQepXV3cCf3PneBDLPIyEzBIQkjGFGmRRCRRRBi62KiorQOnSxHKo4VAGxRa0Faj+HKvhVRT9UVKBIUJmnICJTCCSQkIQMEJI7fuu3z93X2HYVVheuGjh3rXAv73vOc/azp3P+/7Of/exa7r77rgBL/Gn33SvC1uf0B2QecsjBYbOpk6eGjoBAlWP0gzDI3qnOJ6/PADX6cFxWjwKg2YORXhAEiFJ2NgbfQt4AZWwOnCJF+SS5FyxaGIAXGRx9Zq+5Jnry+R55zGaIRKSo67BjbnJCDgQBoiw3cnL9XHIJYCIxfM+HXAMYBezpGVEmHgBX1xMX/B44dyxZEEfZl5B/Gl8M5rJu/p7V1AA8WyIu+CqfFlNsDfirAPKZmOMXyGKkDP1nf9Ak3JxPPvHrGshFciNnxBO9+x6paDkmHfvMvBBIrsX/xK84FBPkY0965aNIMnPPneydK65cS1wjRZA7SDv2Zz96pBdy0Qtd0DGdmQ956EAMI8WQEmKT75hHVaE9OAgOY6QeEFXIDjFAz8gdMeP77CPJJuZmLH6F9HEeQoRes88hX0bgedHDD8mBnKFn/mteyAE+xR/FFP9B6hg7iakketjQP9dgF35IfrIlESj38CGy0A9d0SEZkYZ8WDyo+EJyIUDlA7pCniE/vLCiU+cjkZBcbIKw5RdyIkKLjPIcXzaOuDE+2eiKjema38u1ch3d5qZXSBF2pGc+kC8ZXIuMYlss04c8nzFF/+KDb9Gx68oXZKDnj370oxF7dMXOZMicwE5Zee2cqBJftCh+81GEtuuxBX/JHJLLyemeH4oTtuVvxvOiJquB+bsx+Qg/lPOynyKbyr38IKuJkYLsxW/olCy5EiArCbPalv5cz8uOfOFDj+bFZvKbXCznyCPIN/cEvsL+Yo4+xAU7sBEf8Z2c5j7HB8nEb/ksW7KTe4oY529eeORLgOgr2VcGWlXwNS+q3M+Mi/BGRLqOeGJLv+lZzJqH5dPyimvyabkJwZsbiNGzz9w3xA3Cl7+aF93yeyQ4m+dLHvbhm3RCHnpVxeolB/8iGyLQce5l9Iq4drw5u457qfsD36IT9o/qxr6+kE/uR17LOXQjtrMK1/+TJTc9onv5y70x71v8NFvLsPUhhxwasSy/Hn30MfEySEsdsu8xf49y5ZU/KCNHjgobs5ONly699JIyb+6scvjhh4UfJQkvFl0rVwuQxz2XzR1jDtlfGCnKjipFxQAb0gUbijsVwZ6dvEyRT+jCOLEBW3t7US2apKjHamN7ibl9T9GsFM1Nw7avFE1StNKtHelLvGxPUrRePv8SAiv1VGoN1Br4o2qgJkX/qOqtB681UGvgT10Dz0eK2oE+SdFZM6ZHpejQnQbHRkstrS1RKVoaVX02FqQoENLW2hJgY+XKx2P5vIdyS+oHlb4/IEUtoc6eoh6UkwjdXme5yQsCFNDwcI3oAeD1sgToAA9EhYd3IAPplEstyQOcIEuAbKDRwzvgaiMCO5aff/4FAZCBHeMCN0AWAAnMON9xwIylmIgBwOrqn/yk3HzTTWXjxg0B+gEOoA2AAXpyeTiAAUQhMZCEQFhVjbmmPL5yZZCiQIdrAsNIB8A3d/L2OWDw7ne/O8A88A8QIpaffrqqHJ07t+qXiSBQFQJE23EeqB82dFiZPHlKEJEIr6oKpLtMnTqlbN36bOnt64kqFOQTQERX5L/kkktCB2yAJEByAEDmg+hASNgpHuA8+OBDwj7V8skVoYO3v/2MAJ83Lr2x/PKme8vM6eMC2AJxQJljAFrEzsyZM6ICBHi3Qdf06buUXWfsWi6++OKy116viDnrNQrEs+mkSRNjLrNnzo7z+Q7SRZUVgEtGfyPScrmrv4FscpuHCiH6Bmpz0xWkSSwLvOuu8ANAjk+xpcoiADWrlIDkffffLwAsUIkcQSogaxAnrkN/iDLkJ5sAtQh6sjuGrEgDY+dyZOQNsO1zIN51XJ/OEVHZ99Df/MS4iAl/uyY7iAVzAGzNg42y6pWucpkuPfEfdgfC2Y+v0ovfWenMjghQQDeX7SM1nQPc+5uvsRPgay5+ywv0bL5si0jwtzmIBWSOz/g68hqhgFhAmmXfyCR4kZ9ITKRMEoJAOvKGDcwLWSoOkljOfEDvyBEy+My8ycivjcX+YiurMOmBTfmqnCEGEFZsYj4J7o3Df/iuv7MVQmxw0tMTJIV5sKeYN2e+53N2dR6ySKVktu/Iik95EAnmuuSgSwRD9ppEUokhczMGsig3zkHOyUfyoLzFxuZHh+LFtfgG8kfOMDbCxzn6XiJp2IA/+1sM3XPPsnLAAfuHXzhOzqY35/FB/uk4//gNndFx9uIlb/bZRLyJT9WH8hHZ2ZEe6M182JF/8Wdxz0fogR6RbWxNz7kyQF6XG9iA/eg3NypjS3HHz+mAjs1LbMrndOh+4nq5nD59G4kvJ+ZGNmyWu9vzZXLQAzKYDszRT1boikVzRRrzPfpgH3qkE/6DEDbf7FHLJ+mRvV1D/Lv3IRWr1Q03xDX0unSPoi/+zT/FET3JQ47PXCc3IKxyAyh6zSpPY8g1Yk8eQV7TpXPlAn7ke3IjRuUT9zoxT9fyuuNcP9tG6DMrx/ED9qYnLxmMQ+9kfNtfvjXuEeJaFTH5zIVvkYUu9WN1H8hckS+L3Ccbm5uC5Eb+OYfN2Zme2YKd6CNfgohlumZ7/uYaXsaRjf/4x3/YRGWvWNcvUwWlOGJ7c2aTbOHBB82frtJ/5SLz01LCvduLGnM0B/mT/9J9xjp5Mi7FFn+RI7I1h3HNxX3ZjzmRYdSokeF7NlokMxknTJgYhKmWNfz6xCUI5NtipYZYrVpEPFXWrn26HHLwvrFixGfZYgY5K1+Ig4suuij8iv5c02d04lnKZ/fcuyzm4YUCf2BX1c9k4t+qtNnFvYOOPPv44UeWzudGS9n/PUlRY+cLgf9IivIn9xk1pXafVymapGh3T98fkKLXXXdDvXz+Tx2E1PLVGqg18CehgZoU/ZMwQy1ErYFaA/9bGng+UlRP0a1bNpfZM6aXObNmBCm60+D20t25rbS2tQ6Qoh5Suzu7AkipFAV09YBc+9RTZc899ozPkKIeXgFymxMlKWrFFCC8PTGaS+k9GHvY1jcLiFOBk9Vv+gX6Af4ANSAWwAE8smeXB3ggCqgFLDzYA5xIlGef3RIP+du2dQaZADCQwcN79pREHHi4R4IAPQCC8YG99evWRaWoSkZEDXBufkgQYN81nJPVMkAy0AgcIYJshHSnDTuOPDIAkesDvLEs/MgjA1QhaQAWhCSyF6gwHhLBDuz33XdvgK5jjjk2qjQAPhtIAVsqM11zw9MbYkm7Je7IVCB08OAhZff5u5fVa1aVDRueDgIEeEcW56ZFxgDQ/L/5+46uETvkpePTTju1LL3hhthUCei2YRCABhAjYZE27W3tZeXKVWX58sfL4MFtQUxZzo+QYnfyIEERKFX116Mh02lvOi022DrwwAOC8LKsHnAGSt/73vdENdP83ebHef4GhhEniARLjlWvIewASaAf2ek4ZAPgjphDqOcmHMb1NwIcGE2Sih1zV2dkQPZyjOWRxxwdAJTdsqdaVjQB4AhUZEluSsJPLSUEaBFJuQs5YAkEA8PAOtCoqgzABIYRKT4nfwJTgNPmJIgeQDZ3YeejiB8A1VJScrC76yI3+CgCw/hICHZlO8uK6c/c+Z/qOT/8D+A2Fr/z4sD49CKuEFZkEVfG8g+B41h5gT7YDVGZuyabC8JG3LGbuKUjvmYDIpVg9MuWYhAIR0KIJ+Mbk6zsRcd81bz4v8/I59r8UNzwMzHrc60W+IwqPfo2r6xwTDKKPsiANMzWCsZGbvApMY4gIQfZ+LQYQuLQqTil67RJkqpsJQfRW26uhPRlY/GfFbZ0wY7ykM8Q4GKRX8gh8g0fpyN50bySAJJ7kwhzLNnkETomj+9dix85hy/Is/TjJYU8Yi5ylPnQO//ne/yULv12DiKFDpBo/CtJSTJX/YDnx2dklBMRf+zie7rnZ+RhP98jHv1kpWhWmbKBY3LZutgV17nkH9EkXv0gqVzDNY2vWpI+VXCrSHb/yGpYtmNHpBR9mz9f4OPyuVyPfONDiH+xL/+aG/+RV9iBrfmE4/kv/fFvZBvSme5V07EnWXOH+Le+9a3ho3IH+ekFcSjmEENIOnmW7u3k7Xe2ZvG5jXvMgQ/LTXxfTkESIjeTpHQfzMp11dNiju/IR374CDuKWfOx+RN7VJviDYucT5d0I+7zfmtcPom0Fatymvss/3DfzmX7ZKEHsroOHzPufvvsO9CP2D2O7Pw8e5M6HonKN90bkJ70KleZ20knvy5kEx/yt7jLjYroR5y7TtXOZ3Xo1AtA88j2G3RPPqtIslqav7Gdsfn2xz72sbgHOY+P0HVulGfOfDE3ZnIMP5CTxTYZvvrVr4afIcazVzIb02Xee81BXDrHPYUe+JwcKRfzafEmd/otbhYvPjCeDZYsOTFygtzoWcAzhHssWVpbWstVV/0oNjcU03xdK53RYZS44AAAIABJREFUo0dF+5zx48cNtAri5+LMswdZ5EF69XKPDfxzL8oNl/7te1V/Wi106Jfc2pHwD3oxP88AcrT8L2fQbfTE1gqjv6dokqL5HJykqP/3nfyTL5nl0ngJ39dXWtvbBkjR3t5SkKKWz2/YuDmWz9ek6P8WsqivW2ug1sCOpoGaFN3RLFbLW2ug1sCLqoHnI0X1FM2NlubvNrcMHdJR2luby+D2ttLZ1Vk6e3uiUhQgaiiDqk2U+jdaWrv2qbJm9eqyy7RdSvTS7+uNh1k/NlraunVbLPu2IcD2u4wCRP4fCPAP0NGfDhDQHw3oAbj0Bkyi1AM5ogF4yN3eAWcgAPgGYHKjDBWRqiCbm6vKDVWTgAoQ4oEfCHBsbroAiAJ3uWmEB3tEAlL07rvuiuopIALwBhCNBbSpzDIe0KW6y/hZFQNY2ejp36+/vuy7334BoMyFvIgBBCVQ5x8AjYxBDhkrewm2traUu+66IwCt/p0ACeCxfPmjAaYtWQfUZs+aHUvpLKEzr+r8G8us2bNKW3tzkNvkck16R0SYIxCdOzADQeYAKAPCdHvdtdeWtrbWsvLxx8uRR74ygCkAw6bmY6MlIO27//bdIMA3btxU1q59psycObnMnDkr9ERf7Dtr1swgOIxtmfyDDz4Qy+oQFcAbsLrHHlV1KjBrgwlj233efMzducCTc5BA/gFxueRaRREyBBkEWNE3sIc0579sRfeId/pABLNZ9okDJoFk1yNH7Do8t+pHiEzzw/8QVAA7XSIAkDI+Mx7yBOmA3CEDgg05iVRlKzo0PrvTORIrWzY4BqnEJgA2okW/TOQyEArEI33EDOBMJ0Au3ZHbvNgQWCUPMgZRBODncmxzQoqys3MA76wazZ6i5u66ro+8QggA/f4W/3SHHFdhZ86uazkn+ZAl4hG55HtzJkuSAGyDhACskTb0oMrICxBxrwKJPcQX/0QaZB9HeqBb8pNJHCOY6IsfIFSQR67LNq4rRpF58gk/QEqxDYIBOU4W/sk3EEnkFI90yq/omU3EM3v6G2nFB+lSPLJjVoSqYBObbOlzMoo7RBJ/RZD4O5fPI6ONQU6x5TpkN2+EOZnJJjfJEfzQXFxDjObGRXKeYxFMfMD3fA8Jlv1wycv3EFHyIrly+bwcQxeq5pBH5BAzuXzdCwiV7OKZzsks1thbzjIndkQy01tuLMRnjI3YsbycjeRSuZfN2ZbtEC/ImtzoSqwjm7KHNBKY/PRGD+KBjtlH5av5i185JzeY8hthw1bs6tr8z//THd80hpcL9Mte7GNO8ihfd33VmnIJss68zJVviWUkKBnY3Wfmgtzh/wgjG1/5TdfizfhyBFuLHdcSz+bAT7MSlD74Oz2rdjTvXCZuDnyYbsmAhBIPWRVNP0hAhJl44rfsKL7owFhIUbHCf+jNuT6XD+QLNuU/uYmR/JEbQBlTXpVLkZHmbuysZnZ/R7Y6ZvjQYeFvqRdyiQnxIq/SvXiiRzZhY/d6bUOiXcGQwXFv59PVBoJ3DrS3oNNcFcDn6IF+HcfHnEeW3BDLiyN5hW6zotecEYzynbjybGHecnLGmvtREpvin0/QWb70Mp4xzPEd73jHAMHJtq7jucXx8plz+RDS3fhyHbvKhewqLxlP/PHHY489JvrUIkXphm8dccSRYb8FC6qNHXt7eqMyVMucvL9Xz15t5fjXHBsbYrJfrjzgT+aYVfX8j+6R+XSQKwvk6Mu/c0X4xXvf+97wHTbhN2Q1nuXzYlPuNJ/cKJItnnnWKpW+0hSbbjaGbLlhGXlcN6tFxRoi1WfO9dPV3R32b25p7e9T3xKkaG9vX+nq7i0PPvRI7D7f0NRcBjU0lTIIkVptBFm1bPK7r+jh8OWL/77mA15UZFEPVmug1sCOpoE6Ce5oFqvlrTVQa+BF1cD/hBTtaGsZIEVLU+MfbLTkoVaPSg/ya9asLhs3bBggRbNS1AQQeshQ/Z+Qkh6I88HYA3CSoo41lp3mgQbVfpZEAhgqXgAxxA4wAVwAEX4AEkSmh+gkPLPHHHLRkjwbEVR9Ah8K8gUIWLr012Xx4v1iDKAUGPA7wcBtt90em/wAApbOd3d1laOPPirAIpk89Psb+QA4Ox+AB3QBGSSHB32AzfL2X6k0OvHEAImArGoYIAdBgAQAnHIDH0DD2AAUssKy8ocffjAqYRYuXBTgGnFlPnRpx1m6075A1aj55m62rj1n7pwyacqE0tzSFPOnc4ADEceONnAApgEagB3ZQcd0DfgCW68+7tjyz5ddFlWo5o8EVIUK1I0YUS3t01N0552Hlh/84IfliSfWlle96rBY4qcKLQH8xz/+twGqAGEE6ZNPPlG6uqvKY9WodGHDJcBK9eiiRQuDtGhpaglwi9wAlgF2RIF5Zx82IC43WOEDwJX5sgPAjUhE5iBZtidF2RxArZYi7hQEAF9CHNEHeQ89/LDwOYQfIgMhkruFsxuQj/BB7iBxnU+fyA12Q7oiKRAG5sM+CbbZE5GL5EN88VuEnnPIg4RBjBkTKZN9JfluEsXslcv62RWwBaxdj3+qSkIcIEjojc6AWXoB/F0HQSEGAGWVhUlqAermjRzLZZ7Zm9LnCArxl/1DxQF/RrQYM5d2e5lAJr5Hx9lflKzGow9kg/k5BuFlrCQHzRXJ4V9uSkS35o2Yy12PkQjZrgHxb27mnpvUmDeiLPvSZj9YOnEtYJ9sCENy8RnjsQPSzVyRHI4juzhBqiEmyCyWXM95bM2HEKFyCR9CdhgnSQn+Q4dyFJ1lJZzxjG/eWbFKx2Rjz+x7irx1PTnIudkLFAkkb2YvVnIhh+QuNuYXdCKukHHkMrfcwIyesnKMrGI+STt2FBeWG8ux/ECMiysVmnRlzuRE0rK9HGFMdjJfcvBb+YadcvMgcmeVvRyYZB7S24/v+CaCPluAuI6Y8nKAzvgckhIBJt/zGf5rszN2tpTe8eIJCSmWEfruPY4jr5xUtQ7pizxD9+Rkb/pD/NKfMeQeuQah7LpyAN3nzuiIYrnN+a6PfBV3zpXL2C3P4/+ZH/gfX3OfkXfomN3lgmzNgHClQ3mOHejPdVVKi3VjGNPn4lqcmZsYIi//MqZYIgs7y51051wxnGSoc+nG915uIU2r1QrDY3zEcfb75b/Za3jk8BFBiop79svWM3xW/hMj8qVrGjPzl2psPnfsq48L+ZCAGduqZ33HHvTPv8lKp7mTPRkcb/ztSXry+o6d5ED3a3H1iU98YiB2zTPbzPA79xZ25x/yP92wAd3xaaQgO/BrKxPcg8QAm8hP9CIf0DFfZ9Os0Pa98zwb0InYomN6r9r8bI2/kaJ8kj8feODiyCdWavA9vN+KFY8FGUhGOvGd1Rg2WhoyZHD4j3nk/SZW/nR3hxxiTYyJt2iP1NYWcewF9eqn1oTd8p7mhZfnMeO5J9AbH/Y8I5+aC30YK0lRG3a6nh9z8i+X0Ttu+93nzTU/s1FTc2tLaWlti+eV5ubWAdITOYoUtft8TYq+qJChHqzWQK2Bl6gGalL0JWrYelq1BmoNvDANPB8pqqdoVorusfu8MmynwSVJUaSVnqJdvXaQHxSbJnigRYoCBk88sar0dHeXqVOmRpUoUjR6QfX1RYWhfqJ2nre0O0lRUucu8NnnDjlgp2agAQkEEBkf+EXWICEAmdzUxENzLt3LnaIRSYg6AMRxluPrvanaAWGHAAQ6EAke8oFPgNGDP5ISKaESChAF3ICDYUOHlgcfeCCWfpPR3AEG4MtYSCMVWcAcMAP45oZOyCGVnPfZpKGf5M0leQk4c8l+Vr4Cjogc8yfHvvvuUx566IEAijY3soRZpRtSlD30EAMMW5pbokWAZWVIASCHzmfOmlkamweVZffeM9B70/d0ZT4ISgQOogZpgiyypBiop9+rf3J1Oe7YY0pXLPnbM4iFavOPveJYMtHjqpWrYrd5JLhqFrpoaal2kGUr+jzhhOMDeBmb34wcOaKMGTsmdH/66X8epN1vf3vfwPJoVR50PHzo8IFNqpA8yDMkEz0AbuwJcAKrqpUQPggqNjI3xIeqO3plK6SMzwB5c8mKRt+zI+CZ1XbmAZQDro5jJ0RALkM3L6QKgqFqa/BQzB+ABIyRMnRtuS3fMB86zz6hSCNgErgUNwg24Nr8zAmZYJk6mVwLyHZ9sYRccT7yIzfs8TIBsWX+yBjnIwHJxPf4Fb3QFWBLRoCWDslALiQYwgDhwgfNG0GZS4bZzzyRYmThJ8ZFyOXu81ltiehgc+QLG9AHwG6pPXIKwSMXkFvFkd9+zBdRSFb6SiKQryMdEBZ0KV7kCASVPCA+2RDZwhfoiYzID3Kbr3G9UEGGeAGDXPD/5MhehchC1+YT7MfPkCB82bXlIzomD19BjuRmOMZLchgZjrAxhjgRlwgXBGESleSjiyRSkDt8WL7Lfrn8jm6TzOTDiCIvXpAsuTHaZz7zmSA9HE8X7ImAc2y+EPE3/fClnA+Cw/zlBrZCoLk22yILET+qR41nbESTWMwq09y4CHHG9ubGpxD8cqw5IU35CXnI4nOVyPyLzyKi5dOsUjcn+kIK89GqknyP8PWsgEbQshnfQeIiThyf7QrIYGzzch4S3T+xj3yRcxzLjs5HOLETXfhObBpPTpdvEVfikY3FCLn4Ex2JG3kBYYio4kPiRBzKH3zA+ObNX8xNfqJLelVt7t5nnu5hfM89DBnnxzHuPWJGfuADSGg5QB5DABpXXJ933nkDZD07i335g52yr2T2/uSLdG2eSC0kMB9nI8fz9dzsyz2Dv5m7uboufxIfYowMcobPxQv9NzU0hr7NyZhINf4mfs0BKSfXGJeficXcfd7fhx1R7WhPr2La2PKIexEd04v7acaw6/iXqxr4a27m5v4pX7o3i7e0k2cDvTX5CT8kn/tMksTsSOeuQU7juYZ4dH2+ZTxkIL3Iu+wrHrJfrf9nB7nYCzSkLt+nA5/RKf2RKSv/nbNw4YLInR/60N9Ejq7uL6+NHqyLFx8UPrbi0RXl7ru9bJwdLyDkTy8l161bW6ZMnlD233+/gTzGn3JlDfumbfki3Xru8be5ITx7S1/MGXEvluQGPu1cf+vTKw5U9spRnlXc9/mqSk/lmo1NjXF/2/6l+PaVoVktuv3O9XFsKaWppTlIUfmspaUtSFHPlEjRhx5eXn7845/VpOgLgwL1UbUGag28zDVQk6Ivcweop19r4OWugReDFN3a1VXtFlqqlNrS3DRAivpk4oSJpae7K3afd1xVbdAaxByiTgUDQOQne0vlDqRAGFDxd3/3d1FN5uEaIPdwDYjnxjVIOCACqAYWAHbA0Y8He6BTBY9jEFSqf5YtuzcAiA0JgDWAyI+Hf+cgoQB2D/sqjQDIs88+O0hC5MU9d99dfnf//bGEDQhA6HhwTyALPAMMuWu08QBTc6t6rm0od9x5ZzlhyZIAPUBRVvgBgOaCxPHAD2iTy3xVkwI/hx56SLnllptCPyed9LogpiqiZFMFOrq6q41xNgEiKvMeCB0CLa49f4/5ZedhQ8qXvvzFctZZZwWARVTRFWKMrJY+52675577kTJjxi5BXiD7VNC0NjeXH111VTn00MMCPPtxHWTO6ae/JUAY8jQ31KIjMj311PrS0dEWdq960nUGEK6WbP62PPro8pAPqEc6A02qYthdNc/gwR0h3z4L9wm9ICYscSS3/8+l0QgYIBUpgbBArABlgDJiC0hFAhkzN9lA/ALqfIhP5OZNwDYi1GeIDkTBfgdUy43Zzbi5fDArfwF1ZDydISzIhiCwZB4pgDQBxpGidAPYGot8CBiEWBJFjkUwAOZkcV3j8wWkhu/Zj04BbrLwW7FBV3RrrggdZBFygU/TKb0ggwF79kGeIST4KWJIfPgMAeFYcZjL5/mLqkDX55/i5X3ve18QYOZLRuSkSlVkiLkD+HyafZA3lsnyMz6A1NJ/0bzZgKyqg/mtmKJb80IiZaUn+4s1BEpuGiVGVZPzQYSNebiG1hnsgfTjX6effnrIjaDIalmyiXWEVS6VFwtswk65YVvu1o5MMB6ywHzp0T9EEt+TR1xbzDiWvZG/udO2eBHr9EO/9CLu+Z7rZtUde9ELgoY+yINsyU1lstUB35Kn2IJv+B4JmxWtziGPcelcXqZb5/Mr8S0uc+m42PC3GPuXf/mXyI2IZrmOLSwPlpf4ZfaHJWOSnuKF7HzSnOmQTyFKjEMXXkCZO3nFpc310ufkV0QW8jqqzxsbw4f4gpzOfuJcjCGULOcVn/TJJto5IF7FCn9zDN8xLv26Lh8WW46TG8ib1dnyifwsd5uj2KBjORMhJMbYir+7rl6/fIit+EUuIeYL2ePV36oy6YFvys18QwzLpf65//FdMckmCDDXlGuqpdJHhI+T0z9jJhHLn8zX/RaRxx706r7p2PR59ye2o8/sXcvW7o1Z0e7+JC/JFXyObyAC2YHcbOIz+mQHOiaLa8qZYsJ4Xo74jDxIRZszksP8+QibuHf5R4/uafKWHGlcehSP5kHWrp7uuP+5Np9CIrKLa8jjSF6yu3/wd3k+e5fLMfQqJsWFKkZyu/fLIXQrNuQyPUXNg8yeKzxLGD+rO7MPOZuYG99xjLjjE3zDteUyOZht+ZprO4bezJ+9xJMYQqiKF/c08/GSg//JPXyCHEhRBLb7by5vnzdvt/DPOXPmhm7Xr1tfVq3aVObOnRo5hjxWdjz00INl0UIvP6zW6RqIEy90shKbb2VfdPKKe74nVvRHnTBpYtx7yUx+scY2fFTu1AKDXbx8Nh9xItewl6XzSNHcfT5bK2X/UH7rs6wiZZ946Z6f2aW+qfEPSNG+0hBL4+1Cr1L06quvqUnRlzvIqedfa6DWwAvSQE2KviA11QfVGqg18FLVwPORojZa6unaWmbsMrXoKfofK0UbWprLtu7ueFhvHNQQv22qBMxlpei4seNKV+e2IEV9X23K0BoPr0hRvz0I57IpD81JjvocAECKZk9RhIYHd33sHOchHDADRoB8oBOgAqCBGoSQii2EE8AI4AJna9euiwd+v4FX4BYJg5Dw25jGMK7PgCIgHHGAkBnc0VFWrVxZzjnn7JDdWAgp1wMCc1kzgLE9mZZVY67782uuKUe+8pVxrexBBrCbIyCEMAA4gS+gxNi56dF+++1bNmxYH9c8/vgTAuwiCPRKVSVDr0Df2DFjoxr25ptvCYAFnG7Z8lxZtM+i8uxWmz3dGeAciQTIIK/IqzoJKZdL65AqgGJWUrW3tZW3/eVflq9/7WuxaRWwBvgcdNDBQXIgvQG1eXPnRc/T733v+wGIfOY75AcSwPwQy+YNdO2zz6LyzW9+o4waPSrsazk9ux5zzNFhF4D1xBOr3pF6igKVyDrjGB8gM3butAvEAW6IPCQYnwDKkBEIyiS6gExEhmoqJAk9Iw8cB8Rmb1hETlZXLT74oBiTTl0nx1Rp6JpIHXpLsJ2bvwCt5HAeEsqYZEIkIjTNmwx81dwARKQEUpQcfMHfiMxsHeA8FVOOpRMEit/ZI89YjuW74gAg58sIWNdQ3cmGyAYEDDIX8QHUOg9xwScB26x6zqo1fgXYsw9gzw/IgtwA5sUXMsw/n/vJqiGxZVykh7+rKuh9B6q70gb8049YU31E3+LRvNlDDKnoo0P6cXxusobcQUwiPfm1FyPihizO9x1CBYnGj8jrBQOCDAljzmLE/4sHsWq+KhfNPclG/iNGEDHIZ/olF7uTh+6z3yeZ+ByyRtwZS+4S4/72g3Rkg9w0JndGl1sQLwg0se46CBS6Nq7fxmBLMhsD4YTAFtt8TVUtXbGhfI3UoD95hN+ye1YAuy6i7IwzzggShp34L/3627l8UfyZC1913awyNycEMXKIXHSHNONTfIRNkKK5wR3C1+oAedvYuQs9P5Ez+BkfZhfjZjWmebCXKl86lw8Rashyupe76ItekYDkYwPf5S7k/JJf0aO+skneu+dkOxa5wXliCwnnPsFGxhPvqpP5IJLID1/jc+nb7gnyF525bvSoXr8+9OF6+VKQbthM5eM73/nO+J3tC5CBqkdVALM3HSUp6l4pD/JNOTU363GMuOc7fD57sfJ5Nub3ZCGnHMCP2TR3n5db5BXzzd3Ys1I5ezrTsfEQ5UlkynPuiXxIXmYncdfc2BRjy025sRtdGTuX9fM5c2Z3+ucjYkb+O/kNrw9/5ld0575v+byXnuwsFyEs+bK5eJ6gK8eRl4x0Imb1DndducUzCqLYPD/4wQ8GyS1XJCnq2l6yyZu50ZmXKvQjx8lZYkce84MIJTsiVVyQJ18QkjurMrPqEqEqV/EFsSOXmL88zKeyshgpKhZe97qTY1xxcPjhR0TutkRefIwcMTLuzzhI83Ndzx7XXPPz0tLcECtOzF8MsIl7ExuwIRuQT77nk2LDce7vH/nIR8qQnXeKqnr5gk6z5YtryC2f+MSny5gxIyJveK5gd+PEZkue+XrVmvb9wUtx186NN3M1CR3+V6Sos1WKRi/75tYgQz335PL5uqfoSxW51POqNVBr4MXWQE2KvtgarcerNVBrYIfSwAshRf/jRkuWz3e0tUbPx2YbLvVUZGfp1eS+NzZaqnZ7fRIaLGNGjymd27bGEnoAC+Do6GiPfqJVw/uqP5aH3lxGnzuOeij2II0U9dCt4gdYQUoAPgABsAUsAKSACyCc5GtWEQL7gBVQAAwBDa4LBFhaDggASwgnIB+4BGJUqQDnQAhwiUADUKJSY8iQIEb1FM2egIBYLoE2BsCUVSBAMdBjrgDo6tVryqMrVpS9FywIAs64ru8YgMT1cx5kz81XfF5twDSp3H33nUEq2FzBclXAqaNjcAByugUg997LxhJImk0BnABVJOX+B+xflv76htLZuS30AsgDMsALwgNRQf+5NJzOEBeIAGDREsKFe+0Vm2nts8++Az3N9C9F6FnGp+rm1ltujf6i5AKwkAZPPPFk6CV6iz3zTPn0pz8VxCedHXnkEaW7u6ts2rwpxjn55NcF2BoxYniQhyr97LoLjK95ck3YJZclk8vcc2lsVvDlLtUIH8QXUI3QUe3iXCQFvbAvohRpwh58CwBGgPAb86EPQBzInr/nHiFb7qyLsM2dkRFXqtCQvfwMOeYzBAGy2piIN3o1BzLkZhfAp7GQ42TJncnJgqDlC8iUfEGQS2/pC1nCX8kFxPuhW8QsYkzMqOzh867rWq6BOAKqychX+QK/oE8EkbEAdNdCYgDDrkNuctE1nTmf3swR8QJQJ2EntpBByP5cgo6UQ97wfXbLlwLGyV6niBz6zwoyhJY8Yr65Ez2b8F3Xoh/5wMsP1VnkRhAgKSyH9dvcEBnyiZjiBwgSpCWSBbHGH6Paav36sBU/EhtkMwckppiiB/7o+Kyach7Ztt+wyt8IA/IhNJFS4o4c9JzLaLN6k674POKa3RAucp8c4zrim8xJZGXuksty4y56Qxq4Hrvycbk058eH5Fi+wfcteSU3nfABMol5RBsyjZ7NgW3Er+/lAvY3L4Qiv2IbejE2v3ZtfihHks/czMf39JKb09EJohNJxTdcjy2TvCcv4tOczUss80Vj8wuy+S43LRNHdJuEK3u7X/A1x8m3yB/xQP5scSJPZGzwK+Qdu8j92ZdVfjZH8xDfuToAKcZn8oVCLkvnm46nN/NXQZd5mxzZ+9N58pHx6dd55s1HsxrTnMnLJ+XV7GNLV3ITv9J+BGHFfo7jK86jD3nCOfwpcwK9ZlWx3+aDQGdTPmHu9JkvnMSWcbPKzzjmwY/EG7nN1Vjih+9lVaX74Pzddg+iVx6md+eIcfNiD7K6B7s+n6BHlebu52QfMWpk5CPX5V9sTL+qmb3kNG92SBKXTcUt3+SvcoDrJmnshZi4QezzQzqSez73uc+F7rNK373DHOUBsSQfuq/RDx+ke3kdcS/+zDur5uUL13BNPst2bBxL3VesiHnmZlh0LU/KdY7zN33TpzE9Azjnwx/+SP999Yly5pnvjr6x7vHyUUd7R9z//X+2LXjyydXRt3v+7nOjt6icR9d0lkSoY6vnpEFhQ7qgE/ct80c+NzZXpDYbsYM8RodZBYs8da57C7tvvxmXKtFtnZ0eU+InK3g9A+bKodxp3ve5fD4/s7aob1D5g56iSFHkb260ZPf5uqfoDgVJamFrDdQa+F/SQE2K/i8pvr5srYFaA38aGng+UlRP0a5tW8qu06ZEpejOg9tj9/kkRZuQo70V2WkpnAfXpsaGeIC2q2lba2tUKmx9bkvVV3TQoABUlj9nlaidyatNA36/63xuJABs+RwoUfUBRCYotvs84I4cABYAaFUsgJ/zEXpZLQUIAzUevBGOyBKkrKoQT+Ue1nOJJkAGSAFnxgegASmkDfAPTDt2hcqqo44qKjYB99zcJXuJAezAl2sAT0gpc6CDagfr9eXW224rrzn++PgeqCYn0k9VI0AE1AF8xkEwIRCAkqraTkUFgrmj7L33gjiGvMYlb7WRVWOQoloFAAvmBWzPmDGzvPak15bHnlhRvv71r8VcATPATYUQ8Klyx3j0gTxAJgGS9IoEBAZ3mzOnfP973wvC07WAoblz50UlyeTJU8IOo0eNDlL08suvCEKErsmCYDQX5NFhhx0aBEfVR7InqkN32nmnqFhCgCJELPdDPiATxoypNlqZOnlqyO16wBgdGg8AR2z5zjXoElGnaoxPIC0AaHoGHLc/DtgFDIFuZIjKOKDReewM6AKwyIQDD1oc5/M9fko257NFLs/nM0AywI9cRHIBsnweEYR8BqQR5cYHsNkcGEdoAKvmzy5k4U+5wU/2lURmIqKcL74QI7nBDP9FOpEL+UjPQKpei2Rhc/Lktdg1N2JKgkrlku+Ri+IIocbPAWckhB52qgPpAOi3fBm5ySdUIdlsinx0aF7kpyM2RHAghoB+MWbTFLs0I/G2n1xLAAAgAElEQVSM57rAOcIPWeT6yBjkC3IwN4QxR7nBHBFlfAXBR8fykh/XtfQTSc2X+YNltK4D0CMbxIKKNktmfSZnsCXSxfXImLEG6Jsvv+fruds4O/BD/kNeMSqGjEcu55kTvzJv5COZzQ+5wB+N53i6RtwguuhSVSz/lCtyp3jn8kN5hd/zN7q2fNX58kYStghs80C+8GNxIS/IS7lrvN/8HzlDPv7Ir5CZcix/5wt06G8tD5JYIyc56Ix/yiFIJnk6e8eyGULIceKCj6sOFafyk2O1d5Az+QHdmbO58QfzkRvliyT+6UVeFivmL9Ycky81xDy90gvfNRf6Ni/+L7bEiHkht8SGa2afWPrj6z5HuokTsXPmmWeGTxvbmOLZyzs+x64IHrqwDDvJf5/Jr/qSIg75ZVby+tw9KjeO8hLFMmZV+140iClzEV/0Q3f8lh+yAZ2aU/bO5oPuB+4Zcojj3avojr6MZ450nsR35ix+jAjOly58mo/LC14IIPfEgrnnxoZJurKbXG9eqtCzUhTxKzfxvVNe/4aoTNaWIXeWl6/lQi995FPnecFjXvTGV+UMvjl56pQg5/lQEqB0IRfwSznC3H2fy/xVH8uh9OLa4h0ZyDf5Br/PTdfM1fW07xAz4pUcjpVr6Itu6A5RyPfMjy7Yhx/yGcfzAZWiuXGeY/gHW2aPWXncCxtz49fsIp7oVIybB7+gn+qlRFPItddee8f/u75e3q43ZEi1SV5zU3O54v/+pCxaMDdsZr4rV66Kl6FzZs8omzZtDJnlwIxLMev+JhbIZg7uV3TjfD77rne9K0hRx+SmVHKa6mfzdu/mr2KV35kn+cgvHyI1O23M2dQYPijPZi/R3GjJ5/mCPDeYcn48H3oB39oSu887r6mpZWCjpXr3+T8NfFFLUWug1sCOo4GaFN1xbFVLWmug1sAfQQOnnnZ6NPP0n+37efoEIbo9Kbr7vDlBirYFKdoSb/nbBncM7D7f09UdYAwpChBq5N/S3FxGDB9Rtjz7TCyf97ALcKoURYg0NFQN9i2nTlJ04KG3nyj1MGxTCdWFQCSgDZxddtml8ZDtQd6YwCNgAvCZS+7WDFjkjuBAIAID6PAQ7vpI2wSguVkG4OLBH6EA9AA4SATgBBAkM5A5bdrUst+++8QxyCcgG7hzHaCiIoAHB3Akn89cC2m1afPmsrS/shBgcu3cnRvw8v8IAsAOiADY6BVIBX6RA3qKAm3t7R1xnLFbW9tCJ0jJ2LBhwcKyeTMwe9fARkuI4L9+/1+Xp9atLn9z7t8EKAUE6fG446pqMdc2HhIIELrmmhvL+973jgBGANjyRx4pf/mWt5RnNm8O+a688gcB2oAiS/XpADGxaeOmWFIPuACVX/3qv/S3Nhg/0MuzpaU5AKaKIb1DLe1bcuKSIC+2bn0u5m1DCDK6to2ZkBQzd50ZgA2RhjQDNHM5eW5yBbDzC6QCoMYHzQ3gRa4ZB/BL8hTAQ0KZJ7CcPUWN41iAD1C1e+7sObNDJkQ8ufgEchaZAgwiSXJ3aT6DuMg+ngiV7OEIAJMpe9uKDTIAknyOLEB4kqK56RKfFAu5+ZDf/DpJMtcXD0gIBAo/4zt80Vj8jdx8CMlGJ/SHCM8Nnoxh3KwS5Jfk4vP8HRkhxpwjVpFF9Oaa4hDhY1xxg0RDTtCFObluLn83jmOQIeLVd/yRvl0/22G4PlkAYwQScoM9YuOrY48NIA78i39kq7k6lp74iEoz+nYt5EH2g0Ve8gNxhhTiL1n95zei0DXYDHkhrtmBnlzPjzhHkLA/vSJoyO1f7sRtfP9cm52R7HKNscgkDsieOSb7C9MXWyCz6AUxhZAQZ3TvmnIbAhJxly+J2JhN2F3eMX/nImj4luPYSqznSxhEcmym1k/KIvNc1zk2nVExbk7iiv74TJVPG0IOfpmb86QdHCeWyMiXEboIILHtJRUiMSvxLe23PBf5RafkIQOdZWUv/cj/CCIxjchhEzpJ4k0+EnOuwSddW2xklSo9OEde/uhHPzqwFB6Rpu8iG5oPu7iWHz4sl+VSebpnl9zgiq+KfX6fbSV89ta3vnVgIyHjy43yD383JhnISM/mxl/9S4LNRn/5ooC/3XFHVX3LnnIOWcW3sdlCPuPHXrLwEbqT2/z2/64jr0+ZMjXixHHuIWyH5DUnfs4nxBw/9YOEM7+mpsaIUz+ZR/iTueZmY86x/Fzridxgjm3oiq1fe+KfhTwIcfFu3KofdleQpmzPB9hALPF7MpFRFeyZ73l32NtSdTlJnLqHkJ9M4osuzNXc2Ewc52Zlrsf/xd4XvvCFsBmZ+Yx4M7bqWXMQl3QqRyBpzdFc/RPz5sPfjCXnuveaK58TR+JFOwY2FCfsKlYd4x5Lx+YmTrJSVHw5lvz8FtmbzwTGXbLkhLC/9jmZc175ylfF/XDebrsPrDD4zKf/rug1Om78uHhJaZPJG274RTn1ja8vKx9/LJ4pqpeNeo0+FPcKfpTV/mLYSwffZVXr+z/wgXhxmaSoe584tjrCixRz82JDbIpneSz7gbovPLtlS5CirW1tkXv6evtCXiuQYrPNUi2z99PT29O/Cqm5tLa1xnf6ySJlW1qrTTur3edViv5++fxPf7p9T9GGAdK0WqGEAuiNStUvX/z3NR/wR8AX9ZC1BmoN7DgaqJPgjmOrWtJaA7UG/ggaeOMpb65I0UH/mRT1wNjb06VtfZk6eUKZP29uGTNqeGlvbSmtLU3xMNnY3Fy6enpCsq5tndXS+Pa2eJBXgfD0+vVl+LDh0VPUsnoPxYAIUrSltaV09u+K7sFZZaOfqrH+oACeWSnw6U9/JkDk+9///oEqRRVfqgoXLVoYQAH5ocILEAIwPGD7QT4hyDzwAyyIkXPPPTeqFV9/8imx0RJQCIACGoCeyhxA0/FIAMQMkuTjH/94zBF4euSRh8vYcXbgrZbRAT0AAzmRMwBMEqVZ0eR39hQFuoBmS9+ROrkxCyCRy6YBfsc5T+WPeQGNAPAb3vD6cttttwZQ2XffakMgRAaClBwzZ86KSrgJ4ycEaDBPRAUwoKfYwYccXIYOG1J++MMfBEkDdN1++x2hd4SXtgKujxwAmIDjXXaZXmbPmh2A6d+vvy6Iyjtuvy2AKFALFD7yyPIgq/Rcoytz7O3pDblV6QCkY8aMjerOSZOq6r8zz3xXVJshBWbOnFF++tOry5bntoT96dexb37zm4J8Pf/888sHPvD+ICifXvd0VD36HoByPMAMyOZGRHwDWAeuAVd2BoSRgu88811RrcNfgWhgF6mL5HNcViT5DmnPxvwMsKUjfyM9s0dl7rTMTkAksG8ZKCBOP0lIGp8OAXAVuIg2NssKJD5scyI+l5t5AKqu5TwgVkWxymn+tH1fPn6E4MidnAF5gBl5yC6ISwQCEjD79CF29SfkH8BtVjUiEZBG2ZaCLLkpk9/8A4HPzxxLP2yevVJzMxg6EH+Asblnjz/2yg2iEAnG0+ePHyAxvGDIZbf8J+1mLkiqXPKJsCC765KVzMgqS3Odz3a+RzggisgiJzjWZyqq6MZndI+c5tNJbhurqrCqdhU3TwSNmEGgIDUQbEgE/iNexS09IoD4przDb5BNdEYOciLUfS4Gs/ena4hT+k7SOHtkujZ7I1WQJsbyYoD8yAQkBT1kewC+Ky75HhKSrdidT5LT+NlvU4wjvfgt3SKB6Yec/MkckED8Jyvzqph/JM4xZ9/ncXwid1GnK/HFhuzsb7bnvyqR+QbZ2TV3KiejmCW3+dEVckyeFk9IsKx25udyFxshZcQK28sT8jsdyT9yOX8XQzNm7Bpx7l4gt9OLf/Ijm1ZtRL5Vpu9imf/WuDY/uukmvZkPjBc4W7e5n3WEPPydzVQ3sg0/Ny+5CCkqps2fn8k7yOXMBeTIKvTckJAukmhWaSo/+HFfYseTTnrtwCZobJh9XHO5tV6Yqq6NgbBS3ee+lBvWuVe4X8nv5OOriFP/7xx2zZizXFrM8wm+xL92221e+G62vxFH8ph8KObJT9cq8umezfm4+GLD3edVmzuxU5J6ZM+l5bmrPBn5hPHYlUzswL/Iww/cB8RUrhLht+Yqjvg0n8w8TFenvPGN5am1T4V/RCuWNWti0zVx5aWg/JObDp1zzjkxlvnxI7Z1jxeH7sW5yzxf5dv8lE/L2fyS/fmlvrAIUsQqGyI/5QjXNP/sY+1z80Xumqd7PL/1TEMHZJUvrFL5zhVXlNNOfVMcJw9Omlz1ZT5g8eL4bO68eeWqq7Q3mR45a+q0abEZ4gO/u79MnjS+tLe1hm7EDkIz85lrecaS18gnFrwcoHOti9yb5Eq69PLYfR457QUrG5Nd2yPz/9CHPhTz5See/7LSszE22qw22fSz/Yt5f5OXzrOSNF+8xI70SM1BNlXqi1ZIKmO3dSJUq1f6v3vgofKzn19bWtrai+s4zu70LpebOZHfc+xXvnRxzQf8EfBFPWStgVoDO44G6iS449iqlrTWQK2BP4IGTj3lzb9/JI035yV2A81K0YoY7SyTJ44ru82ZHaRoR3traW9riQfShsbGIEU9wPb1VJsl2WgJsFm79qmyaePG2OjH7vNJinrYbm1tietED9EGS6f6Bpa4Zq9RYxkXoXfeeeeVe+55sPz1X787CB+g7tJLLykbN24oxx13bBBFQBaCyW/EqodxYB5QAco8vAMwCDMAx7hDdx5eOju74/+RQh7kYxOAnp4gNBEKgBFSBTAwFkAGoOjJ1drWXE4//c8D6ADAwA4wZEkuEgEoAdqBQYCDDAAcUkcloM8BJ4AJ6QG0IfjMEQAFmJJoQF4AqUBFjvHtb38rzjvhhCUBnIAF+vPQP2rU6DgOKfrUU2tjswVzB2wefFDFx6gyZuzI2Pk9+xbaDIktgPzntjwXS+ERU5bkGxs5jYyjD4TKGWe8rTzw4O9iTGSIKi6kD4IzWw/ksmk9AtmJb5jL5d++oowZMy7+X1/W3FBo9uxZZfnyR2IDBkTBgQdWy3wnTpwQQBzwnT+/qoJ5+MGq/yUAS1eITgA1d69WhcOHKvL5iADgdINgBmwPO+LwIGn5CjAP4PMVsgD+gHUubyUL+yXYThLD+T4zjwTLyB0AlRyIejIBvMZkb+SZufAlQBLZgoxBVKo6AgQRrPyEDc0viU66BszpU7USX+VLvs+ds5NAZQug1uc+89v86Z8MAC670g8yj7/yu6z08TtJUXNgY7rxwoAuyUKvXhwgNpzve1Vt5rV9L1REB7IOCUTX5gX0Ikuck70mVVixKeCP8DBHID+rRsmq8kwcqEYybzHg2nSHPGNPc1P9RS4xbbzs30nf4pmOEbD8HSGErKJ7xAuCBDlEv/SIFKAbdmNLn/MjPpPV6eRUTclf+QfZyItQJQ+dua5KP7LTLZnYhX5cw7l0wW7koF8xKPb5iHHlMXLLNWyAGDU2WyKQ2Jrvyy98hy96OWAZM8IF6YrU4a/mjGj1W3xaUswXkIJIZfpHSrAL3ciV7I/kpDOECtLx7LPPHqgeJbPj2Z+t5QIyeeHj+CTCyWhsMnkRJL7oVVzIqY41b3p0DT/0l71IM+7FlXHkbLnUywxyih9zQK4hkbwwMRaSit7Hjx/Xv6S3NYgw19ptt91Dj3If4vfb3/p2vFDy0o5fiYPPf/6iIH6GDOkob/mL00O23IwMGYigQ2CyjWvyM/cE8ye7cfkWe7hP8E+5Wa4kQ1TO9fWFvunQse5PxvSZXPfzn/8sfOD226uWHeJJHJln+jq5xJLc5GWDMfgCOyOS/P300xvCR+QEuYGf8nN6du/L2JDbc0WE/D98eNVv+He/uz/ylxhx3Wx3wB+zJYAXjfxALGSlpmptzwzi1bVzczK+Ly74braf8Zu+3QvJagxjOY+MrkkXbJCtU1wb0UfX7gHmYd5kda8m7/U3/CJIbDErv/AhsSDn8wExKZfzbf9vTLHL77NCXS5gN7rzfJDxzQ/4eW6oJD+xN99jI3K4X7l35CaRjjG3aA3Qv0zfHORBMZf9RTOPLD7wgPL9730/CE9xI87GjRsfK1A26Ts+ZUrY88c//kk57LDD43nt8ZWPl3Vr15c1a1aX/fddWCZOGB+6ZVtErGuTmS5UrrKHechHbCTXub97IZftPuRjeV3MI0XlKbkLqYp4POussyLe+DRfNHZ3T28Z1FDtFh8v5vuQm/3PoP2/+b7zcwl9VoTH/5e+WDpfBlVj2Fhq67bO8Gvk572/+W255trrBkjRqCId1FC0a8rNnJKQrUnRPwK4qIesNVBrYIfSQE2K7lDmqoWtNVBr4MXWwPORop5Zu7u2lonjx5S5s2aWsaNHlMEdbUGKeqD1kL2tq6si4+LhtAT5qXpo5crHS1dnZ5k8aXIsnddTtFoq7+G9sWzdtrXaMdxDbG+146iHVA+tuSO9h18Vi5/61KfKsmUPlLPPPjPAtWqJf/qnr5T169cFaEc6eBBHagKtwBMiITc+AhqRBYAngGEZ2xe/+KUybqy+aKMDbABNgBZiBTHh2HzYz56LSA+gDDh+7LEVZY89dy977rlHgEvgCNgB4ACe7GMGGJMHwWQcOsid0rPPnzFzUxngNfvZASs+zyo349A1UIpMsgROtYqeotmLzkZH9GH5PKAyZ/acYmOFxx57PIBfBR7X4rTLgoX6PE4MnSHWLOVkiwkTJgZYXLRwUZABdHHJJZfG5klAIjAKoE+cOL6sXffUQL8z9kPYJUGg+gU5AYCyZVY4xcYujz4W7QuAvoMOWjwAiGyy1NbWWvbbf7+o2LUbvfk8/fT6AEjORZDS2bgx40KXyCGAH6GQ/QnJSfdIBKRCLsWlA3pFVCz5s6rHG/BLPuQJ8hrhy38QGoBrLpllZ6QKUMwuSDF/I3fIhSBFNtGl77N62fe5MzuCAGAELo0LPAOj/s4ducWRsXInc9dlb4QwQkulXvadAzLNGfnBx10XwZQbzCBYEKBAPN/0g5AgA2IrSWNLHM3ZGMbP3p/0mz0o6Tw3rTI+0ors9A/cOz+Xz5KfTugwCSJ+gziInrwrVgzsyg3k54sNy0Fz+TXCQ8UxWcVXVc18+8DyXMSJePUd2cyRPRF8bOwFg3P80L8YREoA+WQgi1hDJpg3wiOXHSO2xEASQ2La2EgPsc0XnWueZBfX5MzzzB0RwKZJfopROkOCyCWuh+BKH0SK5pJ4fpt9LsU/G/tebBlbNSK9ygdklrNUqMlhZDRH8YCMki8Q7kgZuhIDYkNsIj+NZw4+U82o6hPhgZjk78guPi1P8KHcoAtJQo+qHsUNQglBlX1SfZdkB/9SrcguSfDLC+bJ5uKCDR1P1z5zvjHFLiLGPJyPWOT39IL0Ij/dOFbs8gO6YXtEpJxkPogm19b30zHt7W39m780Rd9b94Hx4ycE8azS3vWvvebaWHr8b//23bg2omb69F3DdtqXtLW3Rh4QD2KaDO5l9MSP6Up8qMT0goTt6ZqdxTcfRjjJseJDXMh32xNIcjyb5CZl5Lr55pv6q9qXhg+xpeuKB2PLE3KEWM7WHO6dfIKu1qx5Kvzg4YcfCf90DfphJxV+fvuer2dVdLbaqCr4WsK/9Q7nN+bNN9mFb+amfuZHP+KYLcQMX5Z3hg8dFvGTm7QhdsWH+RlLjNA5u7iG+Yljc8r+y+QWp+Tlo1mF6z4nx+fmV+ZMLrI4R15c9eQT4Rv8zZJz4yMRxbyc7X4YvU9POSXu7fIwIlg+9MJLLuQrbJztV5xP315aaRngucIcxZ3nCYQr3zGOWCEvnzBf+dPxXiixFZKR/HyC/PSS/ZGdd+a73lm+9MUvlZNOel2Q6+yC/Pz0Zz5TOoYMiapQzz7/+I9fKYMHDykzZs4sI0aOKBs3bCpf+9r/Kce/+pjS1toSstOJ+1W2vyCj+fN3fiHG+BVf0zvUc5c58A85T34xNzmGbHIhHfhRrUwvbO4f3Xd198SL9e0KRf/T461ngyREs0o0SdLu3p7S1t5REaNlUDw3IkVbWmwC2ltuv+OucuMvf1WaW9tKgxfF25GiLmQ89vZTk6IvNrKox6s1UGtgR9NATYruaBar5a01UGvgRdXA85GijY2DghSdMG50mTd7Vhk3ZmRUilbL5weV5paWsrV/mXpTQ2MAdD1FAZdHH10ePUWnTplaurs6Ywk94sBPY2ND2fzM5gCHGprmkibfedPvITfBNFJOJdpvf3t/LP9DDnkQ//u//0JUN5xyyhsC1AG9QHf28QMyPUB7sPZQDohl9ZllbJdeelnB1dokyMM/IA+YAAOAgPP9TQ5gDUgCbjzwA9TPPLO5DB8xNCoZVX0BskgJBAHAALADhrk7OqIKuENsIpCAyOxV6liABulAFkQTMAZ0ZO9FAB9oQhwgBxAKiNlqCWzVB63q8Vj1I9QrDrjaf7/9Y+mnPmJIDKDZTvRaDzQ0qkZqCWBobPoB0IcOHVZuuGFpzJN9LE378pf/McgBwJOu7rnn7nLOOWeXpTfeMLArsmV0gJtNfIDbJDHIajMeBAZCG6mx8vFVpaenL+an8pPPqFAzLmL09LecXi644IIgQAGyKVMmh47M/5hjqqXwnVs7AwyrbmOrXH7M7sC471yTboBYgC/tSvdnvPMdcRzAyU98D0SqkKEPunKcsfm2a6uYQjzxQb6WJDgZ8zp8LTc7cT575oZG5ABgESjZG5Q+sq+bY41lfiqY2Cz7dCLJANis6AGy6RPZhugEsvlw7vRNfoSfikD+x3ZAJvCL9EQ0+N55dA/0A/zmlb0ps1KUz+b3yByEBYAsHoyPbKAT+nWscdhf5RPAbL7GpTt+SpeORyIjOpEB/BCRg9AwjjHIBWAjH8ybrHQoloxl3v5GjFR9dm/pb/WwS8Sra7EdQoe+Vc+RSe5he/kEMYfcRiDyf+Sz6/KDbI2hAs21zQFpAlRn30jXoCfz5HNk4av8BlnlO8QCm7J1Ln330kacINSQk/zXNdkYYKdjRA4fkIPkADYwfm6MI9blHiSR/EEn/F++YmM2QJAZV09mBAv5zRuJwYb8i79WFYg/H6i6YxcVas5BiNAbPfEvx9Mv+RGQ2esZUWSOPkMK0j3ZEZu5MZT8gbBiD7IlCZQbkCHO5HJkURLAyFp6Rmrm5+bMf9mPLeRqMcj/2NlxdOCFCR2xmbEtPSfbyJEj+u8zDbF5Um5QJyfZvCby1j9cXF7xir3KL35xQ9ikqsC9MX7b6G7U6JExP9+xM/9DEJsTYjqXnyOL6FtOZx95Q0wiOs1LLDiebfPFl+PMzb1AzNJ3EqYqROUiu4fniwc5i07lsSSrfUcPYonN+aCYtSO5mEX+skVuCEUGL+YQntljlo4RtuLMPbe6N5f+iu8V4Zd8x3H8HYEotmxCRdfmplqQLeQ5LyDkkKfXrY/VHeThp3IZf/bPXNwjkYPGlD/5FT90fWOKIzatiOrpEQNiZ+lSbQAOLT/7mWX6EyMWjUX39IO0RFjecOPSuOeR27jiQw7ga2RyXTpAwroOufiZe3S2NiGHuKVvscO32SirdJ0nf/nhF+zgGsZne2Qh+7gW/coTX/rSl8InEJV0KW+L2VzRQCbXXbRwQbn+368vRx99TDzfVC9+9izXXnddGbLzzvHSWi61AmTkyFHx/567OrdVPd/nzp5RpkyuNh4UZ/xR3JKNLZCa7hd8gs5ck928oGBHdnffpEt5x8s3c8xc6J6PAH3Pe94zQIrybTm2Ws4e3ez/0zMt++a/JC/FF/2LBz96iiJEOwYP6X9etHFTd7QP6uzqKb++6ZZyx513lcZmL/Abg4Tt6Sv9L90rUjR//vGL/1DzAS8qsqgHqzVQa2BH00CdBHc0i9Xy1hqoNfCiauD5SNGsFJ00YWzZfe6cMn7sqKgSbWrUy6m3dAweHKRogKS+qieUSlEEBMKuXcXipMmx+3zntq0BPjwU2zX1mWefif/XYP8PH4xVEzQMVBVs3botQMIDDzwYS7MAO6D1ggvOjwfyV73qlfGAi1TI5WgJKgEKAEZvNYSGKgsP10CZvpYjR4wuv/71TSFHgnbgz0M9QADQAl4Argd54ApgUNkydOjOZcPG9dHXK5fdAwmAPzKRDoAaIAwJBtz5jOy5wYhx/Z0VNsAHYAWMI0KyBxfQhzAiP/BILuDrV7/6ZZxrx1lgC8HQ1NQcAHDSpMlR0WGjJfq1ZB5pQ0+PProils3v+YrdYh6IHtfr6uoOEIagqoD/3mXnnVSQjS4XXHBh9AYDcs0DWTRlyqSyx557DGw4Y3ykAzkRPggcRAeSAugytuX3wM3YMePKiBGjYpwJE8YHoFLBa2Olu+66s+y9YO8AZnwF0XDEEYcHsWZOr3zlkQEA77v3viDIkDfVDrRNAXzNEbBnUwDS2LlTM9mR18DfCScuCZ8hqzkjH1SsIZCAcH/n5jB8io7ZFvHjWuYDzNLff0WKIq6Mj2DwvXGRbcguoBcYRj7yJ/+PzEB+OBYxB2AiSegREcU3EDdJiqrQSVI0CSvgOSvlgF2gVAzQk/mJVbpQBZi7T9NvVooC1/yQfjIWEGE+yyW69GIObI0M+dznPhcELt061ksIcSAuySX2xE9uTATc0y95XNf3CCB+7Tx6Eyeu51p0IQYQUYgEIFwsIpnoFsFK7qxYQvayDWKCP7AvvThW9SgyCWHpe0SquAHq6YpdzV1PUSQUwpBvIfxdDwHiMyRtLuM1vrzgeC9EcnOs1Jl84h9byxHi25wQIkgQpCiSgV+yt7HEvs8RFfRAfgRHEtPIYLpwPt/hp7nzNv3m0n0+S/dsI77IJmfQlSpl1xWj5BOnqhrNi37px7JvsSZnZj9FOZiuEF9eIiCRvGhyDlLbZ/TMxuR3vdx9XjyaZ27OJb+KVXZGamUfWlWVjs0NiD7/+c+HnZB8iJHsX0sOMYGcNcfsJco/k4Q3Nn9yDiIw++1aaeC43/zmvufZlSsAACAASURBVHL//U+W+fOnxAsm/mTzP2Ned+11kVPlUHmLvPomu+6gQX3l8CMOC7KIrlRzIjv5B/9ix+ylKj7kRz7OtnxJnCJxkWTZTxI5J27Iap7IKD4hL3j5wV4+W7bsnv4VBb+JOclJXiTwT3GVG22xaZLmfFMO8f9WC1R9b+fF+OZFF/zp339xRzn04L2CaOTnxkWG8RMEHTt4mSYPeWuWZKjj2EJM8zP5B7nN/ogx+U0M8zH59Jijjg5b8Ct6YGuVrPRMJn6NlM9Nl8xbviWr6/Bz90P6953jxX36Ti6b50ds4kf+ZRv3iO//4MoYW27l4/TuOHLIvWQX2+ZpDuIo+/J6IZXteNhEDufH5ieXZRW3uMqN5uQQ85Of3MtyEz73AfYznnz1sY99LPJ6tfHhcXHfEc/8J6t9EahHHnF4+c4V3wlSVI4QOwsWLCw/+/nPy/iJE8sjy5eHb91zz7Iyf/4eZctzz5U1T60pv7v/gbjnvunUN5SddxoSepRL+I77lXPogq3pSR7zN1t5SeO3vE8X/NQLEf4sH1hWT7/iQNsBvmKjqiRQ2YD/WT5fdROtqkdz6fz2hGj0Du3rG9iVnl9UcTeodHZ3BdnZ3jG4/3mxIYhPL7m3dXaXX/365nLnXXfXpOiLihjqwWoN1Bp4qWqgJkVfqpat51VroNbAC9LA85GiQJ9KUT1FbbSkYhQp2thQSld3d5CiudFS9hRFiiJ1Vq9+sjQ3NZUxo8fE7vPRV7S/PxRAta1zWzzw2oQnAWf0Jg1ytaF/w6VSNm3aHKSozQFsTAEUeGBXRahaE1g0LpIAsPI7l/ECxQASYAHUe/gH4CzjA0rWr9sQFZXAx/agB2gDaAEfpB3SBsEGLPl/4Miyc6TorrtOH9jxHHhC0Bnb+QAWwOQcRADgW5HCzfE94ATQujbSB5AFlIBxIA2goEukTFYzAkuAiWMvuujzIdPuu88PQgb401O0WiJeVQBNmzotqifoFHCqNmzoKsOGDS2w/l577RmA69prrwvQbWlo9hN7zWuOj42WHn9sZVT9HHPMsTE34Bcot8x99ZrVoXO6BobMFUFAX4AqEE5fbA1YI5CRAssfebR0dAzpX2K9f9gOWNSOwM7KdqF1Lcvn6UTLBYATMFThZezRI0eH7hAsCDd2z42E6Az4AvCANXMEgBEBbGGcY199XOgImM7lxORGZgN77Im8AoxdL3dDdq4fpFYunwfOc/m88wH1JDId53ukj56lqoldE5DOXeDJ6Ty2pSuEleoyYBSQRirRZfYizY08+AffNj+kg/nlEn1AFNmLqOLL5s/PfO/8XFqONEY08lf2E1PmyDf5Kb9gX+cD6HTEd/kpQsNO0Fm5aI4IRUQr2YxlfD9IPfqKlyF9fUFw0Ae9AfSAtspaRE62wEjALeb5PFsiMtmHvekWoY9UUBGYu8/zRVVovhc7SATX12MSqZe7z5Obnzg/l8/zCTmDfEgh8aAyDCGPNKJD10cK5671Yk8VHnnpiP3FBYINgRObk/UTdbmJCpvn8nmxntVh5K1eTCyN8diEn7OxSj325lv0hmBFpIgr8YG4ylYVWdmOmEE2I5jMh50RXmLOb3kB2UBesZs5lS2QQ/IWP6Q3vssHETjsixjhq8gmuY3d03/MV29WMiEzczMr16zieGQQMV60mKd50RtfJa+8QVZz/exnPxv/XxFxJf5G6sulZDcWH0pSHQGNzHE+8pHe5Er+Ks6q1gVzIia9eJPT6HD//Q+IseVMNrjs0sviHqRnIZLSC7YPfvBDQSJ3dm4tI0YODx3RT64EQNoZy4srf7sGUjT7YPJ9BJqXfGzAd7LlCDIwNyT027zYn+3pUx6i/+uuu7acccYZ0UYGqUZvWTErHszdvU/cyoXIdEQ43ya7lipy0t13V5Xh5ix/8Gn32w984AMDrQD4MNuTkY1c38sqMSBXIyLZiF0zjpC79Mwf5BYvSoxrHHEb97QxY6NCU4x6Qcg33bvYlSzmJAeJffmAv5kb0pWuxUy+MDBG+jY/k6Oc43gvFPgIgl5+Fafuo3cvuycIfHb65Cc/Gdd1jHu4c+mEfPKN/69avRwUOYq/5ooB8+Zj2jKIZ7EhD9EP3bIpcpH+c4k/v5CD5RN/063jPaP87d/+bdiIz7pfix8vHdzn+L/xY7PF159cPvbRj5UzznhHXI/uXvWqo8pFX/hCWXzwwWXZvfeGb3kJ6v4/Qi/VmTPK7bfdUX7zm3vLkuOPK7093aFfOYtuxAtfkx/Zy3OIMVxPXkFui3c5k4/RrVzpfiDmxLu5svuHPnRuGT9+TPnwhz8c9xry0aGYRWCqFCWXvJHE6Pak6Pb9RLPHfGyOVEqxfN77dNWils5bNo9o9fu5rZ3l5ltuKzffcut/u3w+e4rWu8+/ILhQH1RroNbAS1gDNSn6EjZuPbVaA7UGnl8DL4QU7dy2JXqKIkX91lO0uamhdOsN6gG1n+Tr6equNitoGBTElCqcxoaGMmzosPLM5k0WxMfDcNU8v6l091S7y3d36RvVEKDFw7Gelog9x3pYX7/+6WjYjxRFtgAtSJULL7wwwM1pp50aoBDY1YcOUQNMAIEe5j34Aq3+H0BSEWHs2267vSw+8KDYgAjoAI5UQAA/AHxW1XmIR2gAPsCQ8QE1Ow93DG4rr371cUGcAQnAVS6bAyIAKgAD6Felk7sTOx+oc71clkgvgB2gBSjRZS7TBc6AY7JlLzWg5aqr/l8AwX32qXr9VZtMNQeYnDFjZpAqba1tAfr1ZgV8HIOEtiy9p3dbVHsCtNdcc20AeYThqlVPhA3teGxDqtWr15RL/unSADTTpu0ScjU0DConn/y6cvkVl4duAD8gFTg0b4AbYDUXYJPuzKGSd5/yo6t+XFpb24N4oEOAkL1HjLDE/tnS2tYa9rXrvArLBx74XZCTgLFdowHr6dOmx3xUqgHzSW7zJfoHKPlGklXsj/wgDxD3xtNOHdj9GUEFWALc9EROBDwAiIhwDnICsYScBKqTFEPi0Q39AYjmTz66ABTph30RCqqFEKF8k3x6GSK2yAnM82/y54YtiAXz50cIKbLkEk4+RW+IRj7rN3Cdy+ONi8Dgk+bFd/iQSknj+17MIc8QUWLEMcZKkt28+ZZrksUcVMT5PpeNIq2RAUgnvud8lWJ0RId0wDZiLJfVk4u+VSJ66cD2KsuQNlmBZAz68n22YhAzSF3xQ190yKbiWu8/dkU2i1NxRy7XSlLIMmnkKr8zFhvKQ0iY7D2J/BQT2SuYbGTnw/w5yTpEPKJCLPJ9OkEsJJlKNuNm/9jUGZmytyrSxDwcwyfomC8gRxzPH+gfMUWmrNZlQ/Kzj/EcK674OBvnsna5i2zGRe7Qf/bDpf/cQCuW4y5aFD6GuJKr+DN/R4q6VrZoQCiS1XWQ5vzOd3Kg69MtcoWvImrZRIzIbY7P3bnpx9/IJL5MtqzSc23j+X++qcLcPJArfFbc8ynkkfuB78RwLsv3G7lsHu4b2RKD7FnFaLM58WKzIfoTt62tbRH7iBYk4y9v/GXZddcZsdxcBS07+dv1br315jJ23JggBd1DzCWr6+Qp9xDHG8/SbDrkM+aFFCUXUpRO5At+aRzz4e9iG2GWRKC8Y77yyXe+c0UQfzfeuDTiwXnZF9Tf2bPSsXxAjOT9yXWQor7zEjL7frqOe5D7KNvI1+bhH583F3qsqvVKEH5ecBrHD5uLQ+PzV3YzZ/Honsff/I3clU/m77Z7xBQ78iHj+ef+LK7cx+lGHPJzZJsXRJmXxQYb0Xn2iZZnyeElhnk5hw8ZS16SY+RxL2Nuv/OO0Lv4dv9C3vJ1eQPJbyy5Wr5zXXoUL14CiQvz4T90LU9l/1pzp4fs4c0uWfUqf9Kf+atEldfJ7iWBnGb+yEg+QG52e+KJ1WXJkuMjlzhXfiDP0Ue9qvzrN/+1LF5cVZBXfYx3i42WJiNa166NuSEK3fPbOzrK8keXl/a2jtgocvTIYWXa1CmhE7maP7EX/dML/cmJ5s9nq1Y9e0erCX7CN82VrtjPc5BKUX6C8L3ooi+UcePGlnPPPXdgpUu2IXhu67ZoweTZT/5NYpQfJTEa7Ziamvo33Ozu7zlfEag9etTbvT4qTavd56P6tK+ULc9tK7fdfmf59U03/7cbLWV1ak2KPj9WqI+oNVBr4KWtgZoUfWnbt55drYFaA8+jgRdCim7b+mwsm7d83jL6nYZ0lJbmxlg+b/lTU0tL1SOqqztAHPLTQ+3mzZuiUnRwx+CyedPGYlN7D7mANEBld3EPvEmKAjfVcik9R5vi4R/RBLACxA89VAEZZICHaEt2gR8kBAIPAEa+qPzygO9hHcAAjvUzA3gBiay+uvWWW8vKlatiA4KsNAUIyIRQAOBz91jgBFhCSKgQqfrp/aqMGz+mLFiwd4wNlAAMCAzgGAgC8v0NcAOk5gPsIjxcE6hyDuADvCOpECSIl9xoAwFJr0kSIzRyh1ebJfjejslVlef0qGii41mzZkeF5YjYeKk9yE1EDAKHjidPnlR2HgocrQrASpeAobEcRy/0RxfDhg0vn/3s58oRhx8ZwAhxBmzutdcryt333B0AFKgzhs9dH7FiXtnjEJg3nmXb0XPwehWx0wL4TZs2NYCOKhwtAUaNGhnL8oHMQw45OOzb0dEeZAaw9va3vy1Ac3tre5B9dhk3B7rISiPg0/UQqUgZANq1HIPQsdzv+CUnxJhJHCEdbIiCqEASAayAHp0hXAC/rIrhq8YnB7LKDwCN3KFH/xBpCAA+wPZ8QyWN5exIFSBU3zUA0zHsRQf8A6hEqiIh6NGx5EM4ISz4tVjISlF+b3zH+hupBOzyQ6QoG2XfOSRKEh/iLJekJ+GWLR/YiS+yt7kC94C5iidEJb3xayDeXMni2NxURyyRkayIoeyp529+whfsVM936Sc3pRF3fIjv6CPse3ajI7ZBXpgnGzpHfJiD8X0GyJP9vPPOC9u4FoIKSWNDFTHnM5Wk7MW2uYkNP6W7BPq57NY1xStCArAnU+4ejgSgC3HDP5A0chAikH8Yk57Mhy8hhlwPaSjmVVWRAbkmvvhs2iWXWCNfkJqIK5VsPs/NfdhG7qr6DD8W+ZFecklyEmx8z7XoFgEqX/Il18z443e+49/8WX4VU8YXD8YkmzmLESSl47Jvp3jhv9Ge4oQTBnbf5h8+4/diVWUgOyGUkKLpn2IUgehYeZbd+L4XY3yf/uRi52WfSHr0Hb3xKRXpdOR8ZJgVBuJIjuXP4oxthgwZHLqyHF4OQdDrvUw/NptDVn39a18vW7Y8F//YkW/efPMtMeb9999XfvyTH0Vs0JdcKQb5fRJL/vZPpSTdILDpABkojtwj+A456SN7ZooReSr70vI/cWyuyNlvfOPrkWO1qcklzVlBLPfQkZjhr3TlfijG2Jd+vQz02QknLAmCls6Q+cg9y7eTvOZPfvi7udMhXVslwBZ6h/Mdc0CS8TW+J9fQAeJPLNG3POC3OGG78WPHBQnvODme/8uFngXYgH8m4UuH9MG+5ssvxAD5tLphDzmJTOnX+bLCPVOsGJ+fuVeT9VuXfzv0Ix+oMM5l8HIYv6ZP8cLv8x4it8or7EkX7gl8yBzlE3MXF2IKyYmIzZ7KXtrIoX74TN4bxK35sH227mFj4/jnucVKDX4rB9I/ud77nneXT573yfKGN5wSzxieGY477tXlH9xT5swpq554Iu6X2t/oKTph4sRy2T9fVqZOmVbuvPOOcvJJJ5axY0aHXskoF5iPa4slOmPPrETOVQR0wXfZ3P2Ab/Jj9yfVy3IZYllMsYGqY77tJ4nOZ57dEj1OvXzIPrJJUiYxSr9yTbw87+4OH3FMvDwvfaW1rT0qTpGi+qD7WwugZ559rtx51z1RKdrS1h7kafQwjV71VT9RY2d/0poUraFSrYFaAy93DdSk6MvdA+r51xp4mWvgTaeePrD5Z9XfKdt7ev/eqwg0ls8jRfdbtLC0tTSWMaNHxvJ5pKh/za2t8eC6faUoQLNixaNll2nTSmNDYxClls/nDvM20rE8Oh54GxqjuvH3PaUGhAiAsHbtuqgKRWB6+Aa0PdDafAmABuBzGS+iB3EAZAE2AIzjgF0P9x7SAR/g5MILLiwTJ04qBx98SGzU41pAsAf/JFlVOQFLHspzN9js7Yf0HT9hbDnggP0D0ABa2R9QpQzwSgZgANAAZugFWaLaBNEARBjXEjUgFjhLYAf45EYirg9Im28ujUT6WEIJAFs+7xhztNECwkhPUaBL+wLAQ8UtUIqQQTS/5jXHlWX33lnWrl0TVTjVzvaNQWghQYF24wLxZLZE76ijji4TJ0wM0GMZ8oaNGwI8ZWsAxAcAhcxESACySDnAEBnlvGpjpfll6Q03ljVr1ga5snjxgQH8VM+oPDKvmbNmhl4QpPRrWT1/QVghSgHA66+7PpalqoxyLJCD7KJ/gE51Sy5RR2bnDr8+Q5os2nefAHNsDyQD3MgdPoAMS0DLVvTtc58hPpAWPmPb7Ukk5AL9uxaCzBJWQD97jvJfhAFZnU9O8yKzz4FxOuEb/JFdXRe551hxwk+A4CQEgWkEQRV3VQ9XcwFaAW5+4BzzcA0kE+IA4QK0AtiIBj5srOxfyJ/8TVdVddmTcV1zQKBkH1B+hYClb6AfAW3Mqt/tfkGk8VsEZFaFui7dGT9fYpgj8gV5Ic7oOZeP57JOxKRz/BjLsUg4oJ7/Od//8+kkoRxjLGQcvfKz3NQJaZtVwOZTVZHfFnPIClW+jNRkB/aQQ+jEfMzXvPMliHhGFLA3nSBWsg8snbCtPOFzPrB9tSkd52Yxjsuq2FyajQRjI3PJFgjsy+f5sXHpPDd9Ixvd+i0W+TbZsi8xQoqMfIaM/M1n8pOYSCIUMUO//NlLJX4mltmE/ry0QoYguvgCwgTRVhGPQ/p7Ah8RepVb2dmLAXFhzsik7MeJvERc8XVzlfPIrV2KalSyZlUlW7AX+7GJ+bM5Qg8BLVbI+JGPfCQIwGwfQg4EX19f1Yva8mI9S907VMXzVTlQXF/yT5eUsWPHRbU9PfIblfRVdWRvGTN2dMSCfCSvWD6em3HJSfTvOwR6toZgW3EkZtnb9+yWbQn4vvhwn5P3ySsOxEtuznX11T8JPWpjYi4Is3yxgIzLXsNiRa5iG/J97Rs/LHvsPjkq63JDPv6VfT2z9YGcJI74vvPJ6DM/ztOLuurrOSTINHpEVrF7rhyQU9mHv+QLC8fK56ot582ZG3/zA3OX+1yHr9IjGxrL+fyI3fmEnE9v2XtXzmKrrMLkQ+7d9M/X+Qx/dd8Xx+4hxnt644aBsfkHYhU5zTezFysSOSuOxY7cSTa6F3ts4/r83z0RwSh2HGseqQs609PX8eKeHHzc9/6WI3NzxU984hPFP9+bk+9cL1sTkD369B60uCy9YWnc812PzQ899LDyve9/v0yYNClIUTl/l12mh/8+t3VrWbd+Xenu6onWQ4cfelD0eucXZOJjZPA3O3gR4bcc7prsKy+KxXzZxHeyKpe9kOp8wUsP9yAEpKX/2faCPxlHVee2zs54AZ695uPJr5/09Jv/05ufJETz/y2fb2ltq6pF+/QprTZvMt7TGzaVX9xwY3ngwYfKoMam6D3qidZGS/nAW7Vqqp56693nX+ZAqJ5+rYFaA//Flne1UmoN1BqoNfAy0sDzkaJ2n+/qfC52nd934YLS2twQpKjl8/pB6Sva0F8V0xtv6bti93kgGik6fZddgvRUJap3VbVrrYfR3lg+H0ujIhX//gG16i/aFA/DHqjXrVv/B6Soai8PyMjOLc9W/TWBEODag7iHdaAWEALAgHxElQd1FUkAK6Lvyit/EISETTYAAcQp0gKgzB2ZkQsJzBAGAJ9KPqDf0vXf3LcsSFHXQmo6BtgF7gDIBJsIC98Bu8bPzYiQLv52fUDOdckA5CNFgVwgArABLoFTOgamETKXXnpJ/5K7PeI74yB6XWPOnLnVcvjpuwaop1MgC6im01mzZpRx40eVyVMmlNmz55Tbb7s9qnGREwie7373e0EyWU5KbkvpLSPdvLlaVk4mYAnhgAQE3gFrsgGv7Ie8QcIZ0w8dAFrA9rPPIAsGBbi78MILAtTR4xlnvD2Whj78yMMBzv7sz04MYtGGVkiLv/qrvypjxowOkHX/ffcH2DWGeSHE/FZJe/755wfhg8T8yle+EsAM8GVPwM5GMO85670DFWkIldxgh8wIMH7jMwRXRYasCrCMmEO2+J5/8SkkBtvzP/NwLHmBaqAfsE/ykV7Ylz7YhL35L39Q1cWfzTkrIsljLLKLCWBcn1C+w+6+R2awQ27Kgvwzfy8MgFMyAs0APHvk0ms+Tu7sKQqAG8v8EdXZIiCJHnPgFwA6H/e5SkHyi2d2RJQlAUb/xjQeUs3f4peP8c9csipmcxdtccv3kbkIEGSWeZkPMpfe86UBe4sRY2XrA8QEPQbxMm9e/G3exnc+e2RfS+SJa4lRfonoYRO+nX0z2Z+tEDHyF1tnb9WsNHZNukkS17nOcVwS4L6Xh9gP2SFGzAmhVVVe7xUxrPLe/FS9kjU3aEPOyK3+X46ha7+TODMnpJFx5RI6ZyN2F5PsQgY5BPHJRuzHX12PnpCaSDb5hq7YlY8g5PxNbjqnK9ciH/9hW8Sb+YoVOkzSEgnieplLkVlIZdemN36fVfbyCv3InfTG7mLcbxu28B02QlwhavgceX1OF1/+8pfDzvwJ6W8cZBi9iRVxLrboeubMqrLWZnvi2bg2panIvp3D95FO8mVW4NOnTf8QtSpF1Z+JJ/eWrAi/8sofltNPf3PIJA+4N2S1HXuT2wu8c845J3QvpuV/uYVts02LPJBEL98WO2xBb5df/u0gGm+++aaYC/9mZzKIWz/IWlWOxjeue5dcwNduv/2O8D0bLcnJ9C9XIZ7lKnqtXq5NCt9B3PmcfyLRent7wl9UjPrJamP6pJskduk9qwn5EB8RM7GhX1t75CE+wJ/Mg+/Tj+vkRmLVy7FqcyJzE9Pyn+vwFc8C5kJOeRIxztfNlQ/SixxBn7mzOpt941+/GTZCaJJRfPMR86MrPuQ+Ql/uN2KDL4prMrqPsJXjVI+Syb2Iz5mnvM5WfIvdcvO27I9MD/nii574UJJ1KkPlcPNF1JKXPV3fMaHn159cLv6Hi8uxxx4XOcS4b3/7GeVz559fZs+dW9atXx/PXFZ/uLfvrM/5mtVl2T33xmqdY446MnafN9/cDM9Lj3zBSn46y37R5soGV199TfnsZz8VeYDe+Kb7pDzAJj5XIex4sa8PqdyRmybRBaLy2S1bosrTTxKUSbrnJksDJGh3dxw3sPlSb0+M0dCoP3WJ5xSkqBfsGzZuLjcs/WVZrpdqTYq+jBBNPdVaA7UG/qcaqCtF/6eaq8+rNVBr4CWhgRdCiqoUHTt6RFm0916lpWnQACnqqVqlqG2SAChd7z3Y5u7zSNEpkycHKVr6egdI0ThW5WhvTwAgGy3pI4qYcL5qxebmloEldQCpygR93JCRSBQP/5+/8PNl2bJ7A9D4f6BHb0ngE9BBFPiHgELyVLurdwWIz81QrrrqRwG8gSEABwgDBHI5GZLBGEBObmThgb8C5juVnXYeHBsBAYRAJzIAqABkHaPKCYDL5ccAEzCTlYWABIInATtwj3CjI7ICEog+gBcYUnkDIALS1c7AmwNw2VSJ7vytl6hrIDpVd9k9HvB47rmtQYgAeEjSsWNHlzKoq0yeMrF/Q5gnohJq7py5sfPy1Vf/NCpkACI2sflDRZytiaoTSyC1M6iuNTt09M1vfrccccQBYQPzpsdPfepTA1WyuXM30uKKy78TpCjw+K53vTMAbVRvLlpYOju3lfaO9gC3Z5313iAWVI+6vuts2PB06Gf82PGhZ+DS8kWy+P4v/uIvBnqYmi/A6Pus6EWeIFXedkbVzxLwQqAA0eaEgMkNXoB218gNfcjOxuzArxAJCAM2R/r4HpA1H0QR0hRBVW1KckeQ+Fk9CDCrknM+W1seixhwLZW1CEFjbV89RxbEB1IXGDUuYIpQ4W+ORUzncmqkqGpn4yP3+JJKT77H1wFsPmdJLSKDzyAEECL8lk8Cu7mknQ8hHOgNsUledjIHfsuHkvxkNzoSgwC9z33PdrkUVvWU+CE7sp0+XctPbgCFFGAT+kJ+uj4Shb4BeqQHAg/pwIcQV7l5C98UN/RiXo7z/0gZ9iYfuRFOxszlymSRD8jqh8/kJkbyFhsiYJyXO2FHS4bjjw9/TZKXbRCMrkd37MF+5DSOmCAHfbAR/Tg+8xL5yO7a9GJs+kB2GQ8ZZBx2Q9zkLtTswseN69pIbPrng3xI1Sm/oFNjInnIxl9V1OYO6bk5E1vkEnjEJX3wD7lMD1YxhzTjd14MWD7L5vwCeSqusqekc13b71jG/K1v/X/27jvKr7LcF/g7mcykTzoJJIFAEggJPUDo0hEQyzmAIuA56rUuDy7LUSmiBxuoWOigIni8IAJSBImUANJCL2mEHlpCEiC9Trnr8+x5xsHjvdw/7jrr3JM9a2XN5Pfb+93v+7S9v9/9vM8TsrROY7im+OLljrhubuSVJTmsTTY6IpcfGoMd+17WP1/gv3xebCAXY5u377K0xDbbbB3HXXfd9TFndnPfffeHPhEtXjz96Ic/ilIiyFIEnDG/9KUvx72oo6OtvPDi8131EPmD65A3u3C8MeiXbSGM+Swy8cwzz4yYbn2u7R7AltkNQoldkI/YgUCVxYhUZI/Wedllv45s4UceeTj0ldnWxjaHLBOQZBRdITzpR2x+4IGqJrB6lEhR9k4u7IHMzEWcI2tyY3v5ooSP2ClBL0uWLI71GotdI8LM2RzIMYl5sRupmLWy2fXuu+4WesxO62wl79v0wmbJx/deYIrlsjGdaxzrIC92sjezSwAAIABJREFUXr3A6xWyZU+eCcwLyYmEM59qx8Nn4llDHBgybGhXVrRnBzqlJy95kLDipfP4AvvkY2IZAples/Gi+yQ/ELvcY1zTWvgpmYi5bFWsYwPWJC6JX7mrRHxj79Zljch9MVr84Ef0wwfYjHXyqYnbbF1mz5pdDjro4Hj+oGNZo/c/8EBp7t07SFHX2nnnXaKh1pZqf89/qcyaOa9Mnrx1OfnrXy2zZj7V9TKNXVmTZwvXIdcslcO/zI0NuZ96QWFs8iA3n7lPyBp1rhfUXiLzKV3o2RWdyNw1f4SmZ0h+Rr7++T5J0dxS73eSqflS3TEbvFRvag5S1POjZ0bZp36vWLm63Hf/jDpT9L8FSqkXUUuglsB/hgRqUvQ/Q8r1NWoJ1BL4LyuBdyNFbZ9va10X2+d3n7JLaWosZdjQwaVnY0NkijY1N5f1skV79CiNnV1EkaIAnlpno0eNikxQWaKtG9bHw62HXFkK7R3tAVY62juChOtOinrbjxgwrq3esjVscQSsPIBH9/kfn12WLl1WdEhHhCGhEALAjAd4RAFQCtTIUkLcuD6gA8AArUgh5AkAXjWN6BVZPf45FlGqEQ6gJHMMqPc3sLpmzeoyaHBLbOsGDAAaYwEywJvrAAAJyAFXcwQS/Q0sAJBIx6x16XNAyXfORWhkyQGy8jcQiAgD7m688Yb4v5ph5gsoyeYEpDRcQFz1au4VQAFwuO++B0L2ANmgQS2lb7+mMqClbxCoVefxF6ttoR0NQbiYm4wpAPn88y8IAAfoTpmya7n++htCDwglIBnoA/jIFOAk49y+DiTJ2stsSHJ6c8lbpampqh0n28jckVaLF9u++mo5+JCDA8BnI4/nn38uMlDIcMstxwZZOHRwBWqBYOQQfZMpMOyHHvywD7oELpEKSFt6OvzII0JWdOoc5wJ1ACpSMDunWxvCCEDMDursE4BnO+bgb4QSO7EW5yO8yYK9ZPd54Dq7cCNzzIN82C3iC7kgOwfBhvxj0+xRthvQXYHcnYMoQX6yM+szB9c1d9eVqZcZkcZyTh5rCygChK74CUAr6yy3SVtDZjwhkczXZ3SV2379RgYgK4Bn8866qQgKpCFZI+8QBfzN59ZoHllXUW0+dopIQAID0nQJgPNZc3U+gsEczNWY4ogx+S3ZkjNiDnHB/5ESyA0kiXUaw3mOo2tzZ19kTL/WyF59zo5zK7+5snOyRMDRjWuzBVnrYgJyiA2RqUwpukeEkDk7zYw/vu3a/MU62CG5IQhlYJEl+chmyy3W1o8opWOEetb0NW/2ys/EC+tG1oh3ZOlzsjQvflc1LftYzFv8cKxMtMxkyzmaFzlbNx3b9u2a1iabno2zSSSZ30gSMVJmG2KGzhDDyEmxJK/Dr9ivNVunrDixkVyVRxHX6ZjdmScCjb2ROfIL8WosusoasfSVHd/5j7lkc53MrkP0p1z5h7Uh4sh5v/2q+r1nnnlWkIhVE54XO4nwhiD3brv1tngRZAdDxn6x1PFKj/Tp2zt0bK7iD78zjnjq/iV2uj8g0ZCd7DFftPFf63IeHVpPNqizTv/EDjInE37iHmAN11xzddxH5s17Ov7PXzJLl/3RD/s2BnslD3KgR7FQORV24mUjPyV/L2jEDrYmJrGVjBHiHbKUDMzBi03Hit3s2T3M/VN2txiHaGcPYkL+Yy8nn3xyxHCxuFdTc9fLmSxRQbdiEjs216whyz75E/+lZ/GFXZCX8XzHh8nc+tk12zGvrMltLPZm/sZ4cX5V+9k1ycK8EbGuIc67phdV/J/+jO/+53jf07t1ujZZIa2tkYzolg2zcbHAZ1488WXXNz++Qk/GpIN8EcAHxEX+SQ7GzBcajnV+vPw6YP9y+WWXl49+9Pi4Ph0fffQx5X9ecUUZ5oVXPD/xn8nlpZfmlwEtLeWee+8py5YuL7vuOqUcdeR7y5LFi+K+SkeeC8QizxKuw//5qxiEUHavRPwj+dXeJh8250WBY9mn+0jWFEWMsj27TNieuExfuX2+d58+QYq6XhKj1YvxqvmS4/9epmiSon369gty1fOjnTDZfV6jpQdmPFRmzppdZ4r+l0Uf9cRqCdQS+K8kgZoU/a+kjXoutQRqCfynS+DdSFGZMKWjtYwZNTK2zzc2tJchgweWHg0dQYrqZrp2/fp4eG1q7BkPs81NPQMgIrZGbbZZkKId7W1lw/p1XfXCdC5HisZPZ50nwKPaQlVtnzeWn2XLlkdTJWAVaSLTxgP8D8/6YTQP0lgAEEMieHAHMAEdf3s4R+55kPcD3ANujjVH4BQQzYYhHvIBi6g39vbbAWABFKAKuAROgFzgyvqm7rFbmTx5UgAp4BwAAg6QXUCO6wFuAEw2MwKQgHtkItCHeHNNIBpAyppjmY0FyDvfNYEx4NGcgJJp026JdY4cWdVzs24Ep+Nlj2iAo/v84MFDgtxEeDherdCxYzcvb739Rtlt911ibrNnz4n5IjwR1eZ24okfi+xB9VzVY33Pe6q6ZlUmrFphnw8SIrdAAtDIKFmOgCLigayBLUAVGD///PNjrsuXrSh9+/bvzKrZPkgrpPfWW08ov/jFJWXPvfYMEGabJsC6//7vCRn88Ic/LMcf/9EYe8WyFUGEAXLkhGCyPqQSeSK4kuwESM3dGmXdaM7xz5/4eOjLfOgMGEY+AtwAL+CL5GA/1owsQKzRkWuwJXOUYQO8IQeBYbZgPghFwBahCgzSM4BJZmyN3C+99NK4jnm6FrBMjhowIZKAbjpAWtj2y64Aels1EXfGBbSz8zg5Wh9dG0emEv+gD7JBRtCDeSGtgN4kYPkB4G8OCfjZJ7mZK58gr+4Zkggg5JzrmBt5IAv9Roog1rMbM1KUDHxubkhLZQ1kQLF3/o3g5kdIOYBbVjfAz/cQv9ZiTmIO32Zv/NNYOh8D5mSbL0LYAEICoUM3SGh+zZeyfIW4g7hiX9lghI+SO7slF8eTH1twbfpFCpEdEsfnSA1zSFKUP/NJBINrmm/Wcc2YJT7QBT+xbsdnthxZ8x069vIjtwhXjYAqYjW7vmdjOHozX/M3N9dGBPmbbbNh8nctJA7SzVqQctbumuzZ2s3FGpDyyF+ZieSUTXWS7GFT7Jrdiz1sgS/REx9xjushRfmP2Cdm0B0/so6sl8qP2CVZirliHXISwcQ+2I0fOnWs8enF/YMszV+M5v/W7dpJkLEh1+dnrtmzZ2MQxrfffkesEfHknkLeGrYEaXntH6KGqBd1GdNtR6b75557pgxo6R/zpVv2g6j3MotNsPsHHniybLHF8CDfySlrJrqe7fPIYfqwHj/kZ91sOOuHOk/2bNZJtq577vlLxBcvi+iI7LOeqbWzG/9HZrqfiaFJxCGovFB071M+hozpir7FITFATEIo8ktzJWs2YV1++vSpXiDYrcBeHcc+nWutru14McP9WnxlY3Qk/vk9b+7TXWVjxGUx1ufGEycQxpnBa3xxlB27DvsRE8n+nHPOCZszBht176rqrc6KuEHm7ISt+V68J5eb/nRz/BbP6C+7nudLEHEHKSpeWgMfZYtsKmtZ+97n3Wtom4f5sHd2Qr5sQ/wTF9kRnVmL55UsD5Hd5d3bZJV2J0W9EBEnrcE8gyg94vCoeXvssR+O+yd7Q4peceWVZbgyOW+9FbasaRi7trPnwYceLL2ae5fVq1eVIw8/tAwa2BL3ANemez5NpuKZ+ZF5EsBevLBT9ojoNA96Roq6J5ofUpSPeiHDx8Rx92h6pf98Mb5+Q2s06rSLJUsGkHtmi+ZnSYrm59VOoxLd5zNT1No8M2q01Nzcq6xdt6E8+NAj5amZs2pS9D8dVdQXrCVQS+D/RwnUpOj/j1qr51xLoJbA/zMJvBsp2ta2QXn6svnoTd9Bimq05IG2uVevIEUDZKjd5M1+j4YAqYsWvVGGDhlSejT0CFJUo6UgTyMDtCJFPej6PutKVQ++DV0PyoCIGpYyRdXEQrYAQkDFD77/g7Js2Yro5g0EAQ1IlOzWnNvrkHAAiwd+4BN4zO7AyAXXBPQAUOARoYBwMJZrIVOQHIAkQiEb7AAVk7fbtuyww/YBvqou8FV2JnIum3wAA4gKpBJwCbggLIADZBICy5xcA5GDqDAfYAJgMp/utcSScEOYyRQFOrNRFWAkUxQ40XDB/8m3ambQFKDaGtWR23PPqWXZ8iVl/IQtgxgB5IB/YE527l133hVb8bJRx2mnfTO63AJs5Gg7nmw0hCtQZW0APjlao4YLruUzJAGdAfFAvy3mv770srJu3YbI8tFoKcnpQw45OLKflJol08MPrxpb9OvXt6upi2710UH+jgogsz+gl2yAb8QH2ZoXMgthhPCgU2CbXNnMxz/5idAXXTkOsSYzLre/A66AqTUhWnye2Yau5zO6p1s/xpRRZE3AJUDsfGOzR+A4szSRHsZSGsLcAGPny/piPz5HYpElssK4yARyYotAJ/lnh24ydV1zTFI0t47L7EH+ZP1R1wN42TmbdV2kFJtj72wWSDaecbP2JJKEvIBghEE2DCFrMs1SBvyUzSIrkXZ5nrUD8+QAbMucQ+77zNzIw2fZlIMdG8v37CYz3ayPjyAWHcuXkHB8ArmBVEIAkT0ywrHWhaxBmiGVxAPnmx/g7XuEg+MRO67B7sQyP2Tlb6QAW0c8kaMxstkPOWXGIxLTHBDW/CC3zLMF//iiMRGDxsimWORmvv6PYBMTsuwBoidLDSAuyIf9syV6cb3MFCUXmWiIJmtFMiKY2SubcR6CmCysxRqs3Zj0gCjN+rDWbb5ZNsH8xAxyQp74bd3ZqItMEUL0RV7mxo6yDIM5+Z4c+Ki/zY29iRPZDTzjNP80L9dnO0k6sr/sPM/fEF5IKv6Y2ayu7YWANSJ2M8uOTynVQY7KgZA1HckKZYt+88W777o7utOrKWpca5RlaW0rViwrSiJm3U3yc4+wftdih/RoDl74kJO1kB2fqWpzVqVfyMT1+aL7ku/E2cyKdX+jL2OKcbbNk+mcObNjfeKEuaUNkDuZmTOSStxO4h6ZaQ0IvuXLV8TaEYPmYRz/R+Kbu9hqTa7hfDr0uZ0S7HHt2qqhWHaH9yJO3DN38ZtduU5u6ycr8nD8qE03i/sXH+C/fsQ+45uHbeTsn73lFmo2LRa6XyIj+a5YmFvq6eW6666LufJTsayqEf1qOfHED0dMJcfIYm1vC5vPF1ruWcb0ki3qXq9aFXNVL9S6kJrm5vszzjgj/JZfsSlxmU3J6EUeGjNjgHs6Hbi3sENrznrSdEnv1sWWzRvJ+73vfS/GJnt+mOUy3CfyZcGY0aPKA/c/UPbeu2pWx+Z33HGn2D7fp1+/IhOTnNm3ZwA7e9atX1d691LL9S9lyKB+ZbNNR4Yd8SX69MxgLZ69yL9q3rhD184d9ihGefmTzbzcD9iaf/62BjrJOCmGWydbYv/mJKsTSZvd5+m3OynKFswhM0Z9l8+PSYraOp/b542DaFVbFCn68COPlSeefKomRf+foYV6oFoCtQT+O0ugJkX/O2u3XlstgVoC7yqB/1tSdNSmm8T2+R6lLbbP92r2MKrIfWOQotFQI2o7ITlLZ92wN0v/fv2ClFNTNEnRaK7UuX3eed1J0cwU9YDrARpIW7VqdWyvTFJUpqgH9e999/uRwShTFNiUoQAUIHcACYQGMAXAIA2ACQ/0Wf/T2MOHD+vMXFtTxo0bE4AIkEviw3UQS8AmwIJwAGgBsOnT7yitbetjGxqCyHmOBYgQRNYGPDgeKAMckRuAQmbtIXCMlXUjfe4cmTJkCUz6jWxBIpkz0sB6rPepp54MwknWpnOAaUQm0LfnnntVmWIDWqqtZa1tAWiNQ6bbbz+5DB3WUtra10cGBzAEsMkqQeA99+zzZfjwTWKusv1OPvmUqK2HsFAf8PLLfxMyveuuu4PYQEiYq8/UQ0MsIH2AdGSTzExAH0GJcJr/km3U60J2gwYNDFs1j+Zm29IHl5WrVgaQ3377qhbmq69WW3YRm8uXLwtCcMFrC0IWQKbrWAM92L6bpAS9kRH5Zz1L14qszSMOD3kDmcDxNddMK8cee0Tou5LlDgFWAXlyQ7yQRdYIdE3rMTZ9y15CXpAjW5Fh5LMsp2CeSYoidrJ+ZZYFALhdh/zND5BkL9ltnE2zUUDf9nkydywZArZZU5R8XZf9IFtyGyeQ79isKQoImzvyEGENhJJR1sHlgz5npz5DWnUnRYFUMpC1WpFLa4NQyU7Z5Ox7RJYxrJ1cMvsPyUtXbIXekFCybfmPWOBavicLBAOdIyLoANnCz9kUEI9AEBv4iv+zSQQTe+xOijoOIUGn/MH6fE/G7DcbhMkEcywZsQ3jIVJ8n81zgP0sd0HH4hBiwbzYT9ZTFU+QlGyXro1FHuSLrLYmRIK/2TCbZgvZyR0B5HikL+JBvMgu4WTlWNe2LjpC0vicDYg/1kfvmfXre7btezGLXZKZdSJNvVhC8Fg/sjMzhBFKbJ8+yL1q6DYx7Mf2eXIxT8SIchl0T850yi+ymQsZ2V5Pj46xE8B1cqsw2SNkEElisPW7FlI0t6mbg5iXW23933n8wpjuBeyfXPga3+EfXjJlnVUd1Nnt00/PCx0g1FauXBWxyBZ5/nvN1dcE6XTHHdODlGHbp5xyWjnyyCOiLvNee+8Z9wskZ5boyMZB7IAsv/a1r4V8bIPPe4j5kI35566GbKzmHsUe+BP/Td2LaebATtRY5i+PP/5Y/BYr+Te98y8xVx1osZoc6V+cIyffyYRlh/feW2XCm58sbd+RE93TU9ZJFYvIRzxkK2+/XZUleOONheGr/N69wdwRZvyJ3SDH2BXZmKP5+Zyd9rf9uaEhfJxtZK3hbBroXko/5uM4fkF/WTM5G7aJBfzL/c5c+GzWBBbLfS8O8F2/ycMcb77lT1GHnO+yY6Qn++ZjmvWZq+Ns+WdXWUNZfEdSpj2RjXvDL34ha/PYsFexgv25FqKejxorX44hiWVSkpnv6Mz8yYhe2AKb4lO+IyM2w7bIgh4/9T8+Wb77ne+WQw45NORPvxotnXnWWWXipEnljUWLQh5Ifc8Idvb069+vLFzwRpk7d07xXKcuqTjm3ossV0KBr7kX/OUv9xQvKU866aSIKXQk9vhtLeaZL4LIzN980Bzpna+au8/YcTZTog+kaM+mpnc0WspSQfyPX/j/38sUtX6ENkJUtihf9Yyzbv2GyBRdt741SNHHHn+iJkXfFQXUB9QSqCVQSyDyUOqfWgK1BGoJbLwSOOH4f5bwqYTk3/z4uL10tLeWjnYNbYaXXXfeMUjREcOHlb59elVbodSIWr8htiF6eG3r7BCqUU5sCezfv/TAgHa0B+AJ0rRHQ+nQaKmttTQ39aq+79Z9XtYo4tRDLrCIEPvpT38WYMvDNcANWAADHvSBBQ/CyCQP6wCLcwAMYMw8AQsEnx9ABVgF/rIpU9bpBLiAXsQFEIRkMRfEKiDmurIJZXZss82E0rtPc9l7770CyDg3sz+AKQ/1QIzPAAYZWcAeuQC1gJMMKdlm1gkoIv2SLDEeIAFwyzRBXiDIrM38ZMsAdM4le9vjsyalLJCDDzo4SJ9NNtGde0OMD7RouoCc2WKLMaWtfV3Zd7+9IpsoGz1sv/0OUfJAE6sPfOCDQagAsDIXDzjgwCCafAbYnHTSFyOLJZtBIOw+9amq7iDwb/3Ikym7TAnZIe5kwfTp07c8+WTVvRygRLZceOEFkTWIQO7oaC9HH3N0bLUn6yBJV64MPbIfhA5dI0mm7rZ7jAlY+kd+dAVQkXVmIQHliBL/kCZz5s4t7zvqfXE8+QHGyBvkDEBPlgh2dmQOwDSCBZEja4690S2iAjkAiLMN3yP4XFvGmGOrbaYru4gdYwLL9IuIYMP8I8lHZImto9bBZzJjkB0heTPTTOYR4JnZquwYOLfd0TWMT77ZCIkOkG6uhzjP7arINxlZSHc6M34SVHSWncL5FrKE7ZERkJs1IzNbLGtfslkyYffIA7aHGCNX8skGTdkkhn2aN6KAvBA85kIGWTOYbBF5rpk17vgxkGxemcGKvOAj5ELOyAI2iuTJ7fMIaX9nLWF2gXTht4hOc0UAZLkNck+ChR/6QWwg1XN7PL+ic7LJWGMO5mOdjvU3WyMP8kP6ID/4efcsv2wkRf78jQ2wM+tAWDgvS1kk6cfXyDYbzrge22WLfNjcsn6ruZunuCLWZAkA8yUndkTfYiS7QKol0URXvjNH/8QysTlrgmZDLP5jruzSddiE8bJUBf8hCzrN7FQyET/FEDoia9cwH+dZm3UgbrL8SZLV4qfz+I/rVi9TXo04Q250YK2OF780yxN/L73015GpqJmRF0buNWIUsujaa64tq1eviQy0fHkgdlXk2rCy5157hI+yGcQcO7RuPsM3yVIMcF12WNUiXRJzqMq4LA8bJVPrpkvnZRMpn4lLakizGWviJ7IhlRrxWRLxZMXuyZDezzrr5+Uf/uGI8A8+6Lu8tjWRvW305kZnZIxgVSOWLWWtXHN7/PG5Zd99d4vzxVZxmE7tmCBXemGfyGz6oWs6QIoZx7FsxvrJy/q8EF369tsRx8U+n5uj32xK3GKX4rNjxC86IGcxQXYrG1GCxH3dTgcvOdxXM5OZn5CL2D1+/LjyhS98IWLtipUrywUXXhC6Ij9kIDsRA+jlAx/8YPgcwt4LSOcg6PPlGtJSjJw7Z07cM9w/1dB0rvXyN/IwV7blOUIsIw/3AvFP3M0sTeeLL7nr5LTTTosSKmJQlgXI5nbmSZ9777lXjOEet2TJm6EDfnTl764KuTQ2VVvNfWdeAwcNihqeXka5p9rxs/WE8V0lAchK/BCz6UfWvjV4GcWu+RD/pQ/1hemD3qy/OynqWr+/+uoue+VX9FO9EG8IOSMyvVQ3H/pmK0mKxsvyHj26ttpbQ/fv/B8pKk0bsWoMz4syRdUp90xaZYrOfCcp2q5+afWom9vzMQEXX3BezQdsvDCoXnktgVoCgcLrn1oCtQRqCWzEEjj+hI9VpOjfCYeoSw2VWtevKTtMnlS2Gjum9O3VVAa29C/NjT2qN/mlIbZk+VH7salnVQsU0HvzzSVBPOZ3Wa+rNLikK6o1WqI7fffC+h5W86fqPLumXHbZZV3ZUcCIh+tvf/tbsXXvmGOOjmwDoAt4RJzI9pGJJKNlyJChZfKkybHNG1ABloCmxYuXlKFDh8V2M7UagSGABSgD3gBuRBHiwDyARcA36zvOnj2r9O3Xq0yevG2AGUAHgAAOgFwP9gAk4JlkCXCGlAJirDNrn7ku4Al8IEiQQgAXQJwZqgAP8JA1xdTIvPHGPwZ4AaJ9DigiNf9y9z0xd4Sd9SOPHWP+Ve2+hUXn5U1GDCm7775ryATIAt7I1xqRwghOYAUhok4oIISYBMyBU+vNjNZ169YH4QI0ybySWUjnTzz+RBDSZOSzRYsWBzC+9NLflpaWKgvvQx/6YGTTkBXC6667q2xAhIafqmTBlkGo5RZRABV5irgA4pFkwJy5kW02KkEyAHSyFOnBT2bEIWOzvmfWkpQthCCzTiQLQhx5gwTJjvQateTWdDaXHcxlNgHvADi5AcEyjxAUbIH9IdpdE3GDIAPGkYzsj/xlf7If8kfkshe2YFsmu816dMhUzTiAaf8QEUgNc0foIRToB9A1B/NHLgG2CKysA8pH2AlCERGJZKEDNilr1N/IAfJDWLNvRJLfxrNVlvyT1EIAnXrqqbEu6+M3gD4CT4aqMemHvK3XZ0A/vbGPzNgzL3Nk53wQOUC21oJIQJAhBJB77IwPf/WrXw0b5LtIazJEDvg7SyhkUygvJsiQDQDcdGdOYgtilrzJk88ifdh5Er182zoymyv91Gd07jj2iLyyHvaGZEIguG7WcTUvvoBMd23rZ6OZtemlhjGQVmTPNhC5SFjrImv+7Fw2xf7pyvWQENZsbmKH9SGR6B+ZkaSMc6xZ/Mk6mFlTlM5cn8+lzVoDnfF/fulY9p62yEfFMTYha86Pa9MZm6Q38Y9fmRsyjq2wLzGIX/Mn5Bp58Bs6QJLlVnL+wh74OJs1b7boeMSU46xH7CQDWX/58sB62Qr5DR06JOz72WefCwKKvysz4lpIFvN46MGHAi7o1o4c49cX//KK8oXP/XNZvPiNMnbLLcKXM+uWL5oLcpbdZHkB58qg95s9V5nRU8v5519YPvjB9wdJ61y2WL0Iqu5X5pslDfymS3PWaEmM9BkdiRNZJoYvsTExlV8a05rYJqKrIigXxTX69q0y7RFZ/JSN/fKXv4w4RR9k73ty9s/Y5K2mKFt2u7Z+8cJ12CSfZbN8hg+6v5i39Yg97lP8g77MWzzhO8hzejEXdorsdB590nXW8nVM9TKkdGYjLon7+KyZs6Netl0l/IotmlNT1DlfXkaM3KQcdtihZf78l2LcRW8sLmNGj4518S/ZsrIrb73t1rLJiBGhx+s7ZdjcC5HXXvbrrCm9z957l9deebW82tlszDOMF1HisB9/Vw0NB8W9hAzJ1L2Iv+W9nk7onp3ye7KVZf2d73wnMvDJha2rMZrlMNyHxLx999437J2ditviwi67TInjNFWqXi43hg6zHAN/Uh7n5Zfnl5aBA8q4cVuFT5on3WccJDvyF1voxxjG459kiuwd2DIw1i8esH92/ZHjjitDhg6JZk+xW6NfvyhxNGr0qGoLvl1FTU1BilaZoBVx675Wke3VsyVZV+Rp+zs601fPk1XppY6Gjhgf0YkMbQ+CtZRVq9eWWbPnlnvuub/0bxlYOkqPqDfa2FNNU9vy22It7e2twQTUpOhGDILqpdcSqCUQEqhJ0doQagnUEtioJfDRE0/M9+b/ISQ26Ajaur60t64vO20/uYwbu3np16dXGTSgf2QY+Glq7l169PS2v3rTXz3QNgQAAfqQe74LQrR0NlaKt/RzcmT1AAAgAElEQVTV+T1KtX0+f7o3OsiC/MCTjEHEnId2wMJ1zjzzB/IHyqGHHhJ10ZAAHszf+97DYy1XX311gChZEsAuYtCcPOAjU1auWFV69uwVAAoQyQY6WQMQgANojZuNMIBsBABQ0tzcs0zdY9dy9NH/ECQDEId4QmoAgUAcwAfAIUkAWeAL8AMGgUsAUvYVwOofQJUNcLLuIjnI+HJ+BWjeDjC72267B4DRiAppYY1IjAP2P6C8/PIrZddddwtwBVACHsYDvLbYYmxZuPCNsuOO25etxm0Rv+kpa8khKcwFcEVkIOv8nHLKKTFvhIs5A/1q8pG5rZjmBFjtu+9+Acp8ZoztJm8X5PMNN9wY1wG2fFfVFutR3nq7yjLLLYHAETCKGAT0EE/AOhAko4fuEH2trRtCrrb3AbTIMSSq48wvu6ObFznJAKY74wPUZIVQRSpYE/IUUYPkIwuyRvhYp+s5x+e+R+IgK6zH9+YFfCKO2Kix6Q1YpU/gmO053zXJDJHARhCsbNLfCDRzZ3fsF4mVW5cRQWwMKEWaIO4cS/fW7VrkhPxBMKUdZa1U51iDMYyLtJL1RM7kko1u2DqShcyAceQ6O/bb+ORFX8g362ff2TTHGunCXJF3wG/6FeITSeb6Pge2Zbshfvk2AIwgQGqyMwAZAYo8SFIBCUPGjjNP5/FP5yJQkRr0TpeZgUlP/NJ6yBlRhJRDdCMjkeBswnXJgr0j/nSR58t8m+zoh71lFlM2zUrSHKEhdpA9f+Xf2QE8G3Xxd/NFWJGZdUaH89tuC90kSZTd5+mYD/Jd88tGU0ksJkFs3o61JnNk82zOOcghvkUuyAtEr/UizM1drCI/doYoQsC7jmsittiVmGW+/JL86FEMJH+kt7E1U6FjcskO7zLEyI/s2Sr7ZvfWae7kwAbVHUZ4O5f9yvYTu8jGdcRNc3Zsdg5nk8ZmR5ldiWT24oC9+JudI2bYozWYHxuybnEOsUe3XpBdfPHF4XejRo0OX1XLmm1qtCQLf968Z2JdiKfrrru+sxZtQ9l0s5FhXwgsJC9Zs1nXRRobk8zNhU87lk3effddQbzfcMP1Xc2FyNb31iOW8nX3HPOmO/GbLNgv0g0p6iWI/4s5bJQtWKtrIECz1qaYLk4hKd1L3nzzrc7yB9tGrEDg8tmsy5oZjOTvXPNwnxS/Xc9uECSsF5PWzWbZEjuhJ/YorrJ5c6IDLyQQpj5jc+SDnLLF3z3D31nugp9nBjDdO9b6xPnMnu3fv1/Yk5d87jGvv7Yw7m+2fWdWujjsODXOl69YWrbbbnLo3ff/9q1/i/tjNkEkd7a8eu2acvAhh5QHH3qorF6zOuRFhxO23jrsRtyQufvU40+U1zvLerDLLO0hRnjhk7qkD6SiLedIUfeoLF/hni+OisFihrjFDmRf0pVY4p96p+599FrZxYAyYvgm5fe/r+4TWSs5X5aIEWRGzvzYb3HX3KrM8QVl28mTgpjPMi305IUBmfqhQ/5lfGsQG5xr/uJmeye56N7hfiIeiAPjJowvP/3Zz8q0P/+5jBg5Ipoy8TOEaDZM8jxWPQM0dZGi1U6i6nkwa713EaAdHXG8n6g/qiZ9R1USwDEVKVrtOlqzdn2ZPefpcued9wQpWhoay4bW9tKjscoqdW27mzZsWF+8pP/FRRfUfMBGjYTqxdcSqCVQB8HaBmoJ1BLYqCXwf0uK7rzDdmXrcVuW/n17BynaYGt9R0e8eW9oVPup2vqUpOiqVSsDBFRb+TrJ0MgQrbYtdSdFI2MUadr5Lx+C/UY0IEW///3vd2W4yWhz7LnnnlPWr18TmR9IP+ACkB44cFBZs2ZtkDcA1MyZswKQ2RYpEwfJhoRo3SB75u3IIAU0gV0A0D9g74UXF5S99tw5gAowgQgCdP/0p9vL/vvvVV577ZUybvyW5aijjozzgXTZGIgRoM05ACTAg5wAFJMURVgAF8AoYJsNCawBGAQuHQtUZVZm1OGcPz/mB3TbFl9tkd48gI5xkA9bjt0ymijoQg8wIzJsn0eeAdfkg0SeOnW38tzz88puu00JEI7MQgYAiQgRf2f2GiCGvHNdpItjzP+Tn/xEgEXjAUSu8f73fyCuO2xYlVn5yMOPRFaIxh7AF6J0wcLlZcuxMnH6lUWLqy7RSBqkA/lZDyD27W9/O4gltpCZgq5vfqNHjwqiBOA1pq3kACcAqaO5rBX2CJgjV20Z9xk7JROkHoCOnAHGkShIP+QDMsz3SAQyzrqVSBtEiQxDOnYOIIxIYNf+Rpq6jv8jFmQDI4GQTuRiXT5DCCFMjIWsQ8YhC1zT/NRkA9zNgxzZPaBtTbL8ZE+zZdlc7Jr+kRq+R2o6NklPduZvNknPiDulF5zDv8gPCGfD1o4UI+9s1JKdvNmf8xG7WecWWcJm2QY9sTG2yub9kIe5GMN8s8kKvSBJMusv61yStywkIJ6fyuTMmrv8IxvpRKOtO+8MkiI6Sd90U2QkIQfI1RiOtRb2xHcR4+RtrmwY6CdvMqN7ZCJyx7rNy1wRb87P7tbm5TO2zl7pPLeG8gF6Ml/ERXba5kfIySQuxQTnsZ+s02hcpCYZI8TYADuy5qwrm9mWxoqM6rvuCgLReule3KA/smGfPmNn4iVCTQyjn2y0hNwxR2RoNsXJpnB8jG0hK70g4HdZy9acEI9sJ8snIJHZkc/ZHzkjTsQJcSnr/GZzLzYhPrNl5B1bzzGTZGGz5GEeXlIhNK0dcZTlKLIup1jAD/gZ2zJn5C17MB7bzoZ5fJ7ee/WqiCLxESlqzJEjNw1bRRrykz/e+Mey0047x33E/OjS1noymDnzybL3PnuFfSBaEZDWhVyiWzI0X5+xObGcj1S6nRUknzlU29BXh/3ROfsiG2vyzzjWzkbFIutHXmV9STpIUt89g8xcz0sHNmM8ejC/bEqECDZvcdq57rV821zEUEQhG0aGIaqz8RI78qJDpmHVYK4jXoy41xmDTSLGrNWLUronY7sMNExkT9lpPhtfff7znw//5JOuxR6zSztfzO3z5MCH2IXvlQ+gb/d7OyLmzvEib+8yffqd4ZNisPEQovPnLywHHDi1fOYzny5PPz031jV75uyYF7l78epeEy83nns2mhS9vmBBeebZZ8Kv3Jc++KEPdWU5f/GLXywPPTCjLFm8OORAf/xNjOHL7MF44iOdihfKw1gPuZpfZpOKLUht95e8j9MDgtk82b9MUcQ7WbNjZOJ2kyaXm2/+U8RjNsYm+TqbZxPinzjgHD9sN8u0PPPMvHLc8R8Ncps+yNE4bFzMYKdeNJmTWEqH5MQO3PNda9nbSyN2mr/7ifuojPExW2xevvb1r5dbpv25bL7FmPKNb3wj7vGeAF2/etaT3dkU6zBGbp9PUjSfJ7t2GHXWGc1t7whRqU1I0aohU9M7SNE5c+d1kaJVpmj7OzJFZQ97bkWKXnT+uTUfsFEjoXrxtQRqCdRBsLaBWgK1BDZqCbwbKaqmaNuGdWXH7SYFKTqgX58yZGBLZIpG0fyGRvRo9XBZSud2rR6RPZJ10ao+9djQ6k2/f7JJIxugtdpG333LfGYC+A0MAVenn356mTPn2XL88cd2dZ+/5JKLyzPPzC3vfe9hpaVlYIAJHVuB2REjquwdoPyee6pmLjJ/ZKNk842ejU2lf/+WeMAHphPcAzRAK3AA0AJoHt79H4mKyANmrXmzUSPKjjuq57UkSMzcagyoy6pBMADIiArzy/p6skSAjiSgyCozrBB7yEMgi1yQNAAjkGuuiBfgRqaIeQPx5OR6kTG6y5Ty4IMPRcYs0sNcgcYEV0jgzTffovzjP36oPPnUY0GOImmANXPKxisAOPm5vnF14JWJB2AjDRB7m21WbWvcb7/3xBwQU5CKtWiAFZ2Ln54XpDVSARkDsCN02c/rry8s/QdU2yNdA/AD3o2NKATWAUj6QFo7H3gjr1GjNgvZAjcAqLkCj0B7ZhICuIgDmX8yjIE/wA1QReoh0XwH7BkLuYcMA/DNE3ECmCIikuRG3sj4QmCRW2ZXWY9jkab06v+AI7CKTLIu+gKafca2XBNJgSg1J+tlJ3Sppiii15zIMZvImD+i49xzz40aiNYMsCN+jEtWiDbzMj/XYFMJmOmGrJAq2U0bIDeWObqez+k9CT/2DVi7lvORIo6zLoBY5ixyDpDN7F5ZTeaCIEVCsRuypR9ryAYk9EL3dEumiFBkAr0h1tQAtD6EG9mQPT9jp5l56Vy2h0DNzF/HqDVLtuza5whvWYnIIcQZO7MW88xGNOxZ1hY9IjPIxPoRoMjJbNyFpDMeGSEKEGpJvhvL/8mEnOgBkYWsMG9rpyuEILIg/dR3zmXriFHkFELC9dkkkk4MY6/iGLIb6evYrI9KTr6nF4SUWELe7FwcJMusjZiZor5HtKSNsyV+hpBH8tI7WSO4yZlt0KPf9IswtUXdtY1vbhdddFH4l3GzOZf58HXrZpPiGMLJdu2KaHs5fJuskSyuLe56mSAGIn/J0Xr9o4N8mWEeZCpuiZWy7LxMY9tkxJ/ZAXkiC/lxv37ieFsQarbrm8+gQYM7M1Nbq4z4W2+LOsy33XZ7HCMma2zjhco999xdDjzogCDBzE/csW6ZeeTPj90/zMua6JFvVXVdqw7zvXtX95dsyoT0I1fH0Qs7sg7NBsVw9qTzua347NHLFLbKZtku+dKXGGD7M1unbz5CDl5uiWuvvPJqjI/gFRf5smZ4CE3nyYSkV2NlnVf3JMSpY+fNe7pzW/6SsGcxCuFJr+ITe6Mf8yJz5KNGREn00p/7ofGRouwmS8HwMfc6tk5umV3IFtxnZJYi/GR88lHNBffYY89y5RVXxbMAwpfM6ISNK+Wjmd9OO+8QtTQ1iRIX7rn7npABvdDZ17/+9fDh319zddl20qSy4047le9+77txLPltM3Fi+BP9iaEyRZcvWxa6Eif4oBjHHhCY7MHf7gvsz7zZeJac4Q9ZV5esHeMchC/7MXf3DPYvPhvTfYPe1bjt27tPefTRx8KWxRDzoAdxgQ8nUU3m2cCRPRqzsbFHGbnZplETXdwhh8zAZXPGEdfonC15vqFPtuDls/g5cpMR4a/uLeYmliGLhwwbWs7+yU/KveppbzoyMkWN1W73UVu1dV3JI77U1NQcv31OLvksmP9P3eezYz4ftrW3lV69e5VevXuHbhoaGktrm2fMHpEpOvfpZ941U1TJJ8+lF553Ts0HbNRIqF58LYFaAnUQrG2glkAtgY1aAu9GipaOtrJuzaqy3bbblPFbblEGDuhXhg8ZHLVG4yG1R8/SprN8W7UdOmpG9WgIUtTDtP8HKRrRtiMetLuToq3rVSWtQnH3h9782wO4cb71rW+VefOeLyeeeFxkmyFYLr74orJ48cJy1FHvi0ZLCAh14VwM6YeIQA7cdNPNAayAP8Ahs08H9G8pAwcODuAACMk+ATqRsNkl1Wce+GUyAU0e7AGX3JZ//AnHln322TuAAfAPMAE6wAGgmA2dABKAMUElUgDwQ/q4hs8BH0AGqEQIAT6AR3bOBlxcA1i0/sMOq7bp2ioPFLkecCtTVEf4KVN2DSIDaEYIW6fjdZCfOnWP8olP/HN5aubjZfPNR3fWAX06wDMyyXoAeaSEv/38y7/8SxAYrkPWwPHEidsEEJQpiliSYWJettKpK+raE8br9D0mOuBaM1Jq7NgtAwxv2LCuDBs+NAi/imSt6j8mgZtNRYBbskEW5BZCoA64Q4qTObBMb4A18gQQRY6YAyLBNegOIHNMNtNB/JA3IgqYBGqRvgBglmRAXhgfyY3URGT6znyRYkgG1yZvxJUxATWyBOzJjRzp2PcyhNiSuQGTxkwyDqHAb3yO7Mi6fohC+qN7tpAAHKBnZ+yUnIwJ3ALZ9MTnEC3mm7UF2Rz5sFNrN0fgPGtLZvYgQsPc2QV/IhO2ilwxPgLK30hPY7q2+co6rexieQB18ic/xBeSKhtb8UfyIFc+ldmPxiIP59F72gNyxVrIC6Ei+89ayRaZql6jeTmXj6krjLh0bHZJBujJkm8hKekOQYOUISskhjGQHrldFCHAlqyNDbMPa0PcJ2mOFEEEZX1E55g7uxaHkHnIFC9E2I3PER+IOERjbiUnU9fweWzZnTAh1m+tSajzQbJgr+blePOw5uxczr7YuGuwJ3HF+WwF0eA88jc+27W2bOAi85mes34oIpyNiGF+k5f5dM9QtxWcDNk4+SI6kUAyUMke+Z1bqdkM2/LySMxE8CPvkF7ZkA0pKgtYDKBfY9C1+VoPcog9sksEmVglxiFDySZfsvAZ8T+bZLF5MQjRhZCsGvn0jE7t5KcetTiLWGOvN/3xprLlllWHemTV6tXtZfz4MUHyzZhxfxm56YhYB3unY3JBTJI3XefuA/MjE/aIcH7ggfsjw3zGjAfCPs2DzfA168xsPbph21kqw7H8S2ar6xpL/M/Y4DxrFc/Im6yN68f62D87eO6550N2r732ehC3aW/s5Zprbi6HHbZfV4apc62JPWYjorfeejPI0b59+0Q8onc2J/Yjz+kCmcZfxU9Zu2Ja1vk0JjvObeXsng0agyys2T8kbcpQjOC3bMk92Rz4rBqZyLXS0SOaA15xxZURd8SlqhlXr8jM3W33KfG84FnEfeaiCy4KX3QsW3J/cS8ZOnxY+eznPldumTatnP2Ts8tPf/rTsLkFCxfGfY4P8YVn5j5dVq1c2ZXNzQfdP/gF4p2PiUXWIctVrOF7vmejmdHpGC/SMiPY3+4DSGovSfi0rffiBLuncxmW/fv2i+ZSXha5XxvT916oOZ+szVd8QHTSnfuS+Q8bNrSM3nxMGTlyRKyt2n0xOl568TG2i0wlF7FO1igbY0P8w/iuzzfdp7wwED+Qos29e5Vrrr223PynP0V9UTs3yDu3CLnPeE4zl78lRbtvn8+sUD7Q/ZnQfQwp2rtP73eQorbPI0V1n0eK3n77Xd1qir4zU9T2+XXr1gYp+qtLLqr5gI0aCdWLryVQS6AOgrUN1BKoJbBRS+DdSFHk55pVK8qkbSZETdFBLf3LJkOHlKaeVd0nNZrWtyqQX9UT9bBru/yaNVXX+Koe5V9J0YoQRYxWJKhMUV933z6fCsmHYGTDD37wgyDAACtbvDysn3feueWttxaX97//qGjeA+wCQePHT4jt2sCEh/xrrrk2HuQRc7LFPFADlr2ae0dzBpmTiC0P90gMpA0gL9PUecA4EgB5BGwC7s4HJvr0bS4f+MD7g0BACLgewIFIAux8BmgBfECttQA8SB9AxbUAmcygBG4QEYhbYBHodD1AG+C2bv83zmmnfTOIhd/85t8jSwvpZXtiy4CW6CiMFEXCAGGAPuCFXFFzTTOK/fbbpzw9b3ZpaekfawWK/DMf6wfYZEP5zLk/+9nPQj5AEh3Sx0kn/UvIBOlqLb475phjAzwDOwi7F55/ofTu3Se2aSJLgFmZPUgh1168ZFGA9Mx6AtDIz7gA9cknnxyEj3XYmnfBBReEHDbffExnxs6RARLJEHgG5pAKGlBUoL0i12TJdc8UJRskmnWSNx0jMtgYOSHqkIoALVAP8NEnHSFFAf4kRTMLGAmBbCEL5AZQnCQuGyEf32d2IcAuGwg5wnfYmnPYvs9dn/yBaOtCyvArJIQxHAvsknc22WHHCI6sK0iu1pjdpMnODztEgADA5INsyEYa7AHwBarpgmyzxivdkyv9IEKMS1aOyawenyEU+T+Sw3HWinywHiSMa/PXJEXFAFuEfYYM4x/mjfCxPnNhP8A/XwL22QdZkIFjEU/p4+wYOQCw+6FbW7yRba4NpDvWWGyOPOiYrOnPseRtbEQDXTvG3MmUjswnCWf/l7XGzrLpTWafI6iy2RM9ZtkFcUB8QDjwb/GGT4sdrsd2EHp0SgbsDClJv2SFwCHTrEfr79x+73x6tVZrQtoFkdNZnoIvI1lcV0xkL9bPZ9ko+7V+880XR9ZmTtYjRtARG6QzZJ/j6dc8kWOOJyu+hizKplPOYevW4fqyHmXIGdMP8sj5YhpCht+QvfmTHVln0yVzNnf+y87EAC8InMd2yNP/2Sv75ifIJnanczq7Fx/FFX6ozApffeGFFysi74Ybo1EcktS6xXdNl9yH+vTpFc17xH3xDMkoLooNuZXfNb1AYpteWvAnx1966a8i83769DtiTuyKTfMla3FeNpphp7LGjYkIR9iTqetYH0KZXvkgvWe91azDSqdsnL0hr7xYnDu3qsMsdrM/42c3dKRxdc+smhCRpbUjxfibeOmlVNV0pzXuH+QiXvFPhLG5+OEf5Gn97MQ4dGG91i0mszfrRopmDdwshcKH2J/z2KkXTq5TZXb3CZvxUlSDwcce9UKkX5k+/f7ysY99OK7DHjyPyBY99sNHl+2336489dSTId85s+ZEfCBvhC0ylz++OP+laCD58COPlPvuvy8yXMlg/ssvh0y8NHHvQIquWL682kq+bFncp6xFjETUiw/iJt8zd/5CVmIdOYrx4g9Z8G9jsGu6zRcQ2WjPPV65EaQ3Ofnp27vvO8p4GFPcoz+6di69e14Rf/32wx7iftDSP/5v/eTLNvmQ2O8+43y/2ZG/rZ1PONb5vZqaQ75ijEaM/FSzuw1treWCCy8sD8yYUYZvMrycdNJJXTVF8/lOXU9yyJqi5paEMfklEer47qRoNl5qbWstjT0bo8xBbp+3c6nqQt8WpOgtt9z2H0jRqsHTO2uK/vLiC2s+YKNGQvXiawnUEqiDYG0DtQRqCWzUEng3UrS5qbGsXb0ySFGZokhRmaLdt88jRW1DAjL8A5KAEBk/QMDf2z6fpKhGSx3tHX/tJtpZVzSVAswDAD//+c+DDJSFlU15zj77x2XNGs0wDokmGIgwgEmjH9kCCAq17X73u6siW0bdOGDDAzTioG+fvuXII48KwOrBHulpvghMwDKbOwC6QIIHc6AFOHIt2SdbjB1TDjrowAAZQB2yyG9gEwhCEgASfgOugCLgAHAaT6YW4O9BH+hwDMCFFCE/106QgrxC/jkfAH7f+46K/997730BgIB8GbUjNhkRpLAutNZivgA9MoF8lBZAWPbr16e0ta8ve+21R2RWWkOSogBnEm1IGcAOgAem6QTIlVGippv5bbvtpABzZGlbH8IDKYtweOnFl8rq1WuCZLAusrb9FEGiWdUrr77c1WAGAYPgABKtCamVGSvsALGCWACS1RQltxEjNgmygI79JmOAEoCnA2uTMedcnyFUAEQkC3kD5ebumoAscsf6kGHZVAMARPBZHwCMFM1ty4gnGWXAozWxUddhP8bPum6+t3ZEDaIV+Jclh0QAxv0gxNmGHyQL8oMOkRCAZ9pvdg5ns+bNDozFR+iO3K2T/ZgH+00ikI2zUWt0DuLFvJBk1pyNvNij74xF3kng0iHiwJjmxVfYQDbDcT32wlfMp8rEa4zjstO587LhDb04zmd0jjihc8DbVnlba5GUZIq0kglo/fyGLWTTMuQQ+0Qg8R26s1W4yhLvEwSimn5IeXJBKCFejMlmskER2TvW1m9+y98QF4A6OzIWIoZ86R1JhUxAPpgnci/rQpqnsRAZYgJyhB7IJ+uhmgsySpywfnaJ5ESesBPjZVYssjAzNdlklkUgK3aY28TZqvPZk1hFj38vU5S9+p7O+LM1WS+iiAzp1fd8j1x9jkjNTuKua05JOFeZ61UjHkSn7HLxJ7Oyrdm86AZZRm70iKi2TnaAaEOqKslAHmyTDxhDhmRusWWD4iBCh+zMkc1mqQOEk3IqXlRklq+Ym3VR6f2VV16OmDd//suhUzYp886PmOm8u+68K+oza9hnru4dv/nNFeVDH3p/Wbt2dZm83aSIMUh55yOu2Lp1kgU/N5eskysOVxnvN0e5kHvu+UvIi52wJ/OlBzqk96r8yZo4xxr5pzGTJGejWWMz/dV3/NV35mSNCFcEI1IUoff449V9xgs08doc6I9fuE8gq6ttzg2hA2syDjsXQ9SiNObw4cO6XnbQITLbSy5xPJsH0ZFMRzonf3HMZ9mEkD2Yq/9XL1Y7gkx3vLjELpCudEsOYjS/U7vc/DTHmjRpcvnN5b+Nhkt0Zy78sWoy1FQWLHi9vGf/feN+oUmf73/2k5+FTIxpjV6EiD9/uP66svc++5SBgwYFKap0DPt48aWXuhqjyYx+evac8tabb8b6xc6q0eN7Yw15b+enbCNJZTGQDfMr1xJbfMfXrI99ZC1h31u3mC7rmu85T7xyTs8ejaHHrGVrLWKNuCnOsAc/4j195k4JslVG4KBDDg59uv/lc4X4w/bEKHYm/tOz+EBOfM21I8YMHRZ2KPabI/uQKdq3f7/yjZNPLn++9bYyesyo8rWvfS1I4IYe6s+3dT7eNcR9AYlJ39ZUkaTVc6SfJHHzBXmSpfFi2+6kHg1dpGhPneWLF+5/zRSdNu32/2Ojpah339BRd5/fqFFQvfhaArUESKAmRWs7qCVQS2CjlsC7kaIaKuX2+QlbjQ1SdNjgQdFoKd7O92yOTFHEJ6BcZba0BSkK3PqsevCM9/0h6+oBt/rds0dTfNy9w2ge47eHYOAKwPbQjjwCjI171llnlvnzdbQ+JgjP7FwtE9L/gRxg68orfxdgE3hAHCCSEGFbbblVZMuohwkMAj0e/oESawNoXQ/RBoxaD6LAd4CELJWBgwaUnXfeKb4HaBCXwLsxAAfnAiPAITCYDS+Aa8cDQogBYADhJgMGKHGuH8Akmx4BOwkKfaZ2GmAiSwbIlOmDdNl1yq5l1qzZ0YAJQDcWohLolRGEFLWFXm3U+S+/UE499eSuDKes5wfEWb86ZgAVkKIuGGBDDoA6MPStb50exAvCALECMH30o8cH8fTYY48HMTZp20lls800Raq2iALlgDiwuH792gBN6tfJRAUuAWMAC1i0HvpNOJAAACAASURBVICdvOkXQDSmDJxZs2YG4QXwAqBILPNHvNAb0i8zpxBewGqSipnZhKBE9mRnZeci1oBwAJLdkBmAmc2oAE/EHCAKNJKVuQLFCCuZQsgaP7YYInatFbHBhpExSDDrzExT8+UDSYryDWtHaJhHEn3Wl9trjQWMZv1a9uU8doTsNHZuxUY4siWgFhDNEg3WlZ2Rq8YxM0Nu7DdrixrTOHRvrWycX/IXY/o/ApctOreq8bdD2DYCZ+nSFaWpqdqWbix2snp1a5k4cas4hs2TF/mSDZIYSOcr2THbcWye7H3vHN+zTWQT2dMxsgQRAjSzETLM7vRIFDaCKGWHbMex7IJurJ0szc96kDjWaD1exOQxyBz24Zr0i/DKjGTj5YuN1BObRVqRH/tge+zN34hSJInrkSVCqmqGNrCrFm52xqYDZBMi2PnIVPaSjZayoRB7sT7zdKzrimtZEsA47Ijc2AqShbxyW7Pf7JltWbsXDPRtnUhe13EOPxT3ELFkS0ZISefRIznb5uxaCD++Rh+yQzOr3zyz/qfv2SK9ur5sTmugD7Hc2OIEmxJ/yCgbANETuxYjXdf5bErMyGZUbMk6+ZR6uo6xfdY2Z/cGsq18Y0bYqZjJ/++4/Y546fPss8/F/YSNX375b8uxxx5dFi9+I7bPuy4ikc2xI4Sk65M92ZGjGIr4QyzzBdu5bSu+7bZbw67dK5IQdA1zJR9+gQzLF2niIVmxNZ/RgzWJbeyCr9OhF4LiFNsjM/bCljRoo5cZMx6M+KU0ONtGfpG5+CdGsytytxayszZx2L2yqrlt18EWQYqSizWyqbPOOit8y3r4iHHd4/hKvhRgd2IiObMhNoEE57+ZJcuOkILWyQbEJ/N54gk+e2jMyUu5qjTGY1Ey542Fi6PG9q233hZxSUxlK0r6GOe4jx4bNTR1XifbX//q13GPIyPlCIzFb20rf+/hh5c7pk8v1/7h2mjC5D4648EHQ6fsHSn60vMvlDcWLgz9kaH10a/nE8eIo46nGzHNfYq/0LPP3Z/JmYzZPuIxXwyKzTI+xT06tktCNis9snfXmDBufNxL2G6+QLGufMliPDbNJslPbMkXvlE7fWBLfOcYcvIdW+af/IteyJCOyI/+Pas4xvlDBg0OvzSu2OmZwP1vwjZbl1NOPbXcMu3usuVWI8spp5wS+mhrr54bs8GSsXr0qDrS504D3/mX94p8HqwI1Ma4r+b2+cwUZR9qira1yyotZfWadUWjpenT/1IGDBwUZGk2WuqeKZo1Revu8xs1DKoXX0uglkBNitY2UEuglsDGLoHupKg37N0JyQZZm+2txU75zUdtWnafsnP8bfu8bfUeZNVuamzqGVvpsg6nB001RTO7Beu5oXVDZJYAiEmUAh+9m/v8h0ZL3buN+hug02RCxoesEdkcHorPP/+88txz88pHPvLh2J4NIFY1NPsHAQekAlgPP/xIPPC/9NL8ABS5jW3xosWRAaTJBgIIgAMCHIvIBEayy7o5ZMMBBA2SExm33faTynHHfSTWCtQAOgACIsb6AFiAEHkBVHqoT7IWsAReECFAjq1+tmRWGZTNMU9AIgkfABYgNSZi5Zlnno3rrlu3PmQKDBt70EBb/YfENlBAwzyOPvqYWPsZZ5xZhg5tia2GEyaMK3Pmziwf//g/xXwBN/oxT/IwFoBnXq6NkPjKV74SWShIOnM88MADYo4AKbkA1R/5yHFB5O2++9QAQL/65a+iKZSyBpk1tXbtuvLkU8+WgS2NZczmo6NBjlp3vgfqkL90Bxhldi0AjjAxNhJKpq61TZmyS4Bn6yMXdkIeCJMkAgE/RA09mDfAl42WEFI+c232k1v5ERgIIeA2aqNOmBCgD+C3TqQDEAkI+xuQQ7CwT9fLJjLORwggAqxLJinylV0gPMjT+jMjOLdiAulkgeiQ2QOUWy9bYaPkA0wjRMwPWcUn2QRbtWWRDwCMyJ3sIp3dzsmKvZorEoV82Dx9Z+dimarGyvqs7EJmoJ+sWUoGSCZEmXki+2QVk7Vz6QWxjGwhX/+SYF2zZl3Zeecdw9+QKGzYGvkbUsSakZbkhIi0BVeWLhLGGAjn7PxOJ7btmhc/M/cf/ehHIXu6YCO2fjouM0XpAYnpe4QDOVqPWr+uxfcq8mXrrjk7BhHAV+gdGSH2sCEvRNhPdp9PwhNhgJAiR3KyXvNgS3SI6EWCIJXojBzYKFmSG93yfcQjQhup4pqZpUzu7DlfDFmf8VzPesRR6+A3bNA/dmDNbCPr5Zob4oacyBsRIubSBX1ag7nwA+QN//ZbPHBtc0SgWK8MaTrIeqfsxrnmhgjKOqrIMTKkU/7NXs0tiR12nvVN1ZfkJ1lzFenDDsQq/pd1YvkTO+Mb1pAEmXPZve3QSrI899yzEfeef/6FiBeIUvcPepc9asvyN0/7Zvn0pz8TxBs7EVM++9nPhV422WRY2WnnHYPcVq7Dy40kvvmiWCWGIAqdRyfkSX+33vrneNF0001/jHlbC/nyRT7AnrIjN7uiewQ7++BftvuTOd1nkymyc12xBon2ne98JzIMEeH8nFz5qtigFjWZaUzoPGPwLb4vc1cGN334J6bwI2Owe59pckS+7ut8QlandZCnDGGx232SHdFxNlzLkiLuLeSGDM11Z4NDMZA+NEtyDf7iWDolly9/+ctB7mr0x+YQa1/72tfLL39xaWSJzpkzN85lb3wVgXvf/U+UH/zg5LLLLjuXc889p3qx9tSsePnhns3u+YK4fMed08vbS5eWVatXl5fmvxS2SY+60SM62Taib9aTT5W5c+bEfZv+kP/8X9zm02xNDPCSj87T38hG3GH34hd/8ZLL+sidb5gLm/JiQ1xGplorGzSeefTr0zfuB0hd/ul5hS+TuXuEOMruZs9+pmy/vWedIV3n8xkvtMlB5nA0QmqvtrQjuNkqXbufZpwR983Jep1/0QUXBjnsb+f67cWTmqwaLf3+6uvL9jtMLN/85jdjbuTph90hJ+kSifn3XopHeaX29q6yTN1rjYZfdDZa8qrd/5ube1fEZ2PPsnbdhvLIo4+XBx98tDT16h1lnoIwLT3CVryl95yapGhdU3RjR0L1+msJ1BKoM0VrG6glUEtgo5ZAkqIVIfrXhkdBjnZ0lPa2DaVHaS+jRm4SpGhTY0OQorbV+1HYvkQn+b9mgfpbBg4g68FcVqiH2w2tOoQ2dG6N6ggg1tTY3NVoqbsiHOfHAzoAj9zwgG9b5QknnBAPyhotzZr1ZDnxxBNKa2tbAD6A1DoAWw/2AAdSFJCwfVvGhQfyIMyG61zeHGSB/yPSXn1VJ92WAAQe8JET5u6hG7kAgOY8/vznaaVP395BimbNP+AbueO65g6QAe2ALHDn2jKIAC8gCeABdqwRkEEcZP2xJJBza6bsDGAr6+nJzkR6yGgyT+MBSGqKkofaatYGwG611bgAaK6HBEZKjh27eVm67M0gR4FS66oyUFsCmANX5JC1E08//fQANuRqTogqWUJV3cEdA+wj1DbddLMAmK4ZxNaAlgAqQLg5VtlnhwYpNGTIoLJ6zaogX8nQ+IAl+VkTIsvWO2DS/5EdmufQx9ixW8R6dZB2XfNBZiBREGnZlAK5RP7AanZodqzrIBrI27yQov5GWpoLPSG9kKbkjpT1GUJHBg+9GScz0dgP+0MoAeP0B/giIQBPc2QPiAxZd4Cw83PLpe+QS2SOEKcPJAP9sSugGRnEHoFjQB0QZ5cJgOnRPKwXCQE8A7WIDkSWv83FnJ1HZwiT7HqcdUKBbDJHBGQTIiScuQLPbMN4bNscrYd8zI2MZV9Zi3GRZsC+TGbyMyfjk7X5I8nY0KJFOmk3lUVLNpStxw8PYgiIdz69ss3s3I0QQJxkZib9yE4G7q3BuWwoG5mZozUjQNima5qDTDpkD9/KbenZqMSx5JW1WTMzEwHEX+lXPMpt8PwdeUBmZGPOiA2yIUPrsGa6RD4iw8kU4eO8LC+A+HINa8osVPMwnuvRPbshA6SKmGEuyFL2Sv5swPf+piPj0Ye1mjv50KO5I2bpE5HmHPbOhvmAeJHEuKw2hJb58X++J0a6vpcBiDD6No51n3322dEkR8yzPnNzPdfgQ0hPcdmakuATL4yRjYTogm/SPf2pccx+rJd8MvPTeV6eiHFiBjswd/aCLCZztoIwpwsEnuY5GvXQr1iKxDKu+OVHd/Z4KXLb7bE1W3Y7nxV7pk37c9j7oEEtZdz4apu5eEI+fI98yZlNsLM77rizHHHEe+P+Yww+/eijVXa/TFG6sEY24v5Bts51bDafQriKnYgkx7NjmZVJWLE5sjOOdVgz/6JHMdB8U3ZsTuO7KouyMWwQeYZ8pU8xls3wIbK1FtmpZEp+VcZeR8Rk5XLolC7YWmaM8nkxjS0i+9mR+GGN/JJvs3kxQ7w2Nh3mCyAEqbI5/NzY/DrrW9MLeZuD4wcNGhz1wR95+LHYPq0Egpc8Yhv90rPt4gcc+J6oBT558qSY828uq5oDZe1UMhavF7yxsOy8yy7RxOfhRx7uIo0XL1kSPuQYxOCLzz1fXn/ttVgbnbunyZRkm/zEesRbuqIHtsPfzImPZCY7f7I+9ulemPVNvUyyTrpx/3LdqhnYyqqMz1bjwpZdn6+Tqe/d++ib7NkEP/W85bmDzF3LNafstmvXPYUu+Y91sCkxUZxyH+Kr6gN7NvjhD38Yfmv9Pz37J/Eb6c12rFmJEt3nf37OOeWKK39Xtp00sXzjG9+oMlRbW8NXxAQvrskDKZo/+dyX2+X5AFtjz92zROOZrK01us97wGQfvXr1CVJUjVIv6/+WFNWZPhsx/S0pWmeKbtQwqF58LYFaAnWmaG0DtQRqCWzsEkCKVg+i1b98KE1SVPf59tb1ZbMRw8vUXXcJUnTEsKFBisab+4bG0l7UBG3rqgdlONvngalqK1TPqP0EPP21eH5H9XdHjyBFMzvU9atGTH/97YFe1oeHc0AC4eJh/xe/uKTMmHFf+dznPhtZkQgoxIbMSVmJHtARQxdffEkAxPvvfyDApHGAPA/2fXr3CTIM4Pcd8gTIAmY8sDvG8cg6JK9/ru3/S96UcbW4fOxjJ0YmDbJCVggQgtjy8J81/YBRcwBEgGYErh/zBUJzTtloBYACUszJtYCS7JAOUAOHa9asDfISsQtsk5lzdHsH4GWDAlTW2qdP3875zCxjx8om6VkmTty6NPdqLAMHVrXmAHHgAhAG2jJrBRkEXCKmAVqkh/UiBTWtcJzMVPMDXA466OCQPbATWx/Xb4gtjcAqcIx0AWBt0dxiizFl7bqqXh4bALCQO9ac5FR2sAYYk+irtpe2dmaxrYwxkZlkQ+bkBvDTAZkjhID6zMKjZ8APeeJ6bM716APRQP6yh6zRccYCnIF8+spGJEAjoE+fQKfzbU3N7e5IRwAXMDYXhAdwicziG8CzuZsvu0F8mkeWMaBTuqUf80SEkjFZ5NZgNsom6Zl+2C6Cx5ycixh3HhvkkwgpQNp62CRCEnlCtvSeXaMBcuMB5DIfk1iKbZNDhgTQRqZkw6Osb0pGSAsgnU0hNYB/8idT5A2iiAxkLvIV3yNUEC6y1fyNQGWPwD2fpFu6NEf2Z26u5Xv6sU4kk98IAwSA+oZ80nnWzJaQZkn4mAPZkmFmBDtWBqp6j3RKL15ouAa5W3/GB0Sfca3HsXwBQUHPdMifjRsExJQp8T39uh4CRcxyLhI9O9STD/KBfZgf8sbf1i/+5XZi6yM34yLL2REdyobkS85jm/TMv1wDscJ/2RU/JwvXZz9JiiIRZcmyV9ciX3bEp8kqt57nSxQ6YzOILTZmbDFDTM0t6cZGUvEFBAr9Gsdv48suNE9kjxiW2aPkZC2ZKSpDkI9UL9sq32AHVcbjm7FmmWxIXf4iJmQJEXrMOs10gnzyQgXpqJFSynXvvfeJ682cOStewug+v9tuu5fp0+8MW+ez6lTz/W233ab07VfVf2Yb/Mi5dMPXrIMduLa50IPPqhc+08oXvvCFcsMN13f5GFtlu+zbMeTBdrKxD/tBCCGSlQngy/TADxHObMi5YoHYg3xEgLER86BT8YNdKgdAfl5WIY/d78iCTYtjrsPn2XU2Q0Jcmpd4uWLF8rAh93dx3Tz4O/sRN7NxkDn5J66KCYhjMdW1ycN6xX33qtytQXbkbP5ZJ5Xf0DO9+sy1kJtVk0M1N08o0++4q+y1197lsssuD7+3HnPdsGF9ZIu+76gjyh57TI3/09lVV14VJB4ZewHBj9jzqjWry6DBg8ujjz1Wnnn2mfBZOwBeePHFWBtfE+efePSxsuiNN8K2yZ19Wwv75G9kT+/udfxSFih7p0/kqXHEFjJl1+RMb2KvOMI/2S8f8P8sh2DNYuL4cVuV2269LXzPetinz8lU3OYTbFIMph86cO9DYA4eMrjstvvUON4907z4oznzR3oiFzGYv1gj2ViLuXo5/dCMB8NvEcWyr+n81FNPLS2DBpYzzzqr3HDjjWX8hPGxwwTJiv/MZnZezFb1gWVvVv+SDM3nUDaZ33XPFI1mS+rYx7NltUsJKYr4TFL00ceeKPff/1Dp2dyrNPToGd/JFs0EAM8PbFdN0YvOP7dOktrYwVC9/loCG7kE6iC4kRtAvfxaAhu7BI7/2Mc639MjRKvt80GIqvuJtCztpW3DusgU3WvqbqW5Z49otGT7vIdUb97bOtqrbUid26LUEAWYgB7kgwdPD6+yOjxgV9vsOyoCtr3hHd3nfZaZAfmQjHyx1dFDPdCPFAWOLrnk4nLvvXdHB/SFC6tGMciMBQsWRpYiAFZ1q57euf1v7wALgJ7tgYgoZJE5Ah/AIDCJ8PDwD9whDBwPmCB9sn4e8GRdCJpPfvITIQvkEpIHIYLUMy5ix98IU1kYub0TCCUL10UgkZX1JdEDdDjfuZlp5bsKjK6Ia9mSDgghOIERcwLepu4+NbKA9t//gCBVzFG3eUQLQKPWqEzaXr2aSu8+TeWQQw4Kog9hmPU6gVNzQyIBV4AoYJMZlcAwkDdq1GYBTidO3DZkRubIWHIcPbraCi/TCumgIRQdOU82FoD95puLy/BNhgWodw2yBpqyViCyhRyytmDWHUNIvPrqK3HsfvvtG5k4/gbO6Q3Ytm7HkQmQB4T6naSNzDMZaY73WW6LBGqtCUDNLb/mgOjxGX0B6/QBNFozckKGDWJC9mlmCiYhSF5051rApd8JYAFS67btmD1aK7LP3IBXMgcoEVyuTbZZyzEJYLoHZpEx2T2dr7AToBcJYu7AtDlZu/WQOyKLj5kXmdFPbnFF2rEb4yBzjGWM7G6fGcNIL+th3+aHPGPzyHvkLDs0H/MmG/Kib0A8a+353niyBs2X7pF+7I89mKM50wWihszMhX+wWwAaWeS3cWR9XXrppV0vFlwPIY3ENIZrsBt6lMWEcLJWtiOO2KKMUEBoAf3ZSIkesxEMfdAL/fIZ83UN52SGLpsQO8gdWe5aWTaBbJxrbuYsJiEfzQOxIpsUESpWGBNJhzwib4Qj4oUO6d+WXutPmSCFvEwhD/bNphE05kh+WX81u8/TF/2xKbbA7tip6zseaWhMWaF0Yi30yOeMadus43PLuG3RiPCcO31YDxKIDLKTtpiAyGRzZMZ+EJZilevxq8xes+0bQY/EJW/zMp71s126lDHMd/g6HbPnqo7t6liDdZEbe7aVWtw9+OBDwueQWpr2IJNkjxp3zmxblnWVnx+xBPm1aNGSMnTokLJhw7qy2ahNu5ryBaG2alXoVwx3bDbIo+tsjiSO3X77bZG5rOGSOIXAQzA5hy+zMT7FFtiH87MJIF/xYgbJxrfoSxziy2zIesmVLNJXk7gXHxyvPADbuOmmm+M+ac5kwB/dCzJLEKFJp8bLZoPu9StXVqS/jNd8ccF++Lh7NF3abk//dEon5E9fbNH3SDhlQpQpcG2f0bl50a8XB3RgTj6je/dXdky+y5cvC1m5Fx533EfLbbfeEetC+MpOFOeq7NiGsnTp2+Xjn/inMmbM6HLfffdGrFy+dHnEVMeJN+Zo/pf/+2/KQQcfXFoGDiyX/+by8FH+smDhwpgfv6K7xx95tCxftix8kZ3xA8eROT8RK9xP+AK/tk4xlG26T/DlfGFG/9ZET0hI5Rl+/OMfR+x1n/eigt0iUNmPeDJxm63Lww8/VEZtVjUdtNU/G5Gl35Cj7FSxzPois/+WaUFQHnLoYRE7kdT8mB7Zn2xfPp4ZtOTDPz3DmLNreJn18kvz477rO/5qrt/+9reDFD39W98qdykX0kmK0qGaouJoVYJhXScJWmWB5vMe2/prKab2eK5MQjSfT2Obv2fIHg1BivpBiuo673lIpuhjjz9Z7rvvwdg+jxRFiPrXfft8kqIXnndOzQds7GCoXn8tgY1cAnUQ3MgNoF5+LYGNXQJJiv7vts/LFG1dv7aM2Wxkec8+e5XezT3L4JYBQZYC2h4y4/G0o/p/dp8HQIBNQL9nz8YgRQGT6Bra2hqkaGyH+htSNLMC8iHZsUCKLVse3mXH2ULpWhdccH75y1/uLF/96lfK228vje+QHP4eO7bq+AqsaPjj76lT94iH/STgAAXkSHa4R0IgMQED1wUsHSObAzAF8BEGwBuC7ac//UmAddv3zRupAND4PrcGIi+yUzCwCogDtsgma5ARkk16rBPwBfIAP8A/G/QAGwhZ3yFtgGvZl8gbJKdzgU3AdscddoxGSxpIqdNpPghKa73xxpvKlluOjWzaNWtWldFjNi1TpuwcpBtSARgxX6A1t/7n9lUgzzXIC1hC9nz5y1/qrNtW1VEF2D75yf8RBM1TT80Me1j69tJywgknlieffCrWjJBWgxRh2q9fn/LUzCe7Osy7PjkDh2TteCBTVhnSBRCzJgBLF2EZTTvtVGXpAb9IabpTWxIoRpIAv0CoTBtErO+tUTYl4Ekf9Gds5IwMoNzqjjxgO+YKENInO0OK0hXADugjhwA15IXvHQcksxOkGSAKPAKUZITsBK6BScQhG8ht+NaBoDMP47BL5AEgjgQBbjNrz7HmZf25nV1Ms84cm98gLzJzC2EJdAO9bBJZyn7MGzFg3uyebF2XLbue+WazKORkNunh41kzL0lR5K6x2DGdZGYeMM8HrTc7XZMHggw5gFRCIJgLnSAw+asfpDoSHkH61lsrSnt7KcOHtwT5mU1s6AAJwG8QhNaA7LZOMuF39MkXkDz0kSQd3SGhyBsZo4Yu3ViDsVwjM43NjY2YJztiY4gLekVeIDjIynleLvAZ9oIkMhekoLllt2jrZJNskD2RA1k6FwEkzmS9UusgQ2Qlu0ZmGA/hiIBDQIkDdM6Hycs6xJOMYfTNn2TlIr/MHVljbpmRnXbkxQCZGosu2akxkYz8MDvJaxokfrIzsiVDvmtcuha/ZLqRWZKvbJDvmDuSBxlJdvwO6cfOzI3sxRtENVukJ2siF2vmn4g7+hV7+J11kCldkZ24SZ7slU7JDLFpHeogiwtiy4QJW8d67T5AmGm0pPa0OpXuDdaOIK1qRT9Y9thzahD2CDvXtX4+GS+Ebr89ZM5G6Jq8defmw08/PTdqe8oUFTvZk/Poyfz4Cr/mg5rQZbanGHnGGWdETUtxDilKBmyaH1qXMcjQ9vO0YbUf3X/ZT/XC5eGY7803/ynub2Sa5Q2yviq9kKG5OYY82HD1cqqtM6vxxnh5RH5e9rmnZcPAzJhGdn7pS18K0oxtWkOSohdddFHEajryYx7Goves9S2WpE+wQ/ZFlocddmico1EWYnTN6nXlH//x6Gi0ZI5i26pV68rIkUOjBviOO21fBg8eVMaPHxdr/9IXvxTrY5P05rruB3vstWc5/IgjytXXXFN+demv4mWEe8mSzmxk90K6e+iBGaWt82UM2boviNFIUfGE7XvZSibur8pJ8JEkdrPeNKLQGvmlOEtHXq5o8GReGkLuuuuUsHdxRIyKF699+5Q//OHa0Gs2e3SOe6f/k1nWpyUnLxvcs9ijZ76DDzk0bNf9Rpw0LrvmS/7xWTbIp3zOhsUqf3tmuOG66yM+5z3WSxG1bAcPHVL+7YwzynS1s7edGCVw+PL6DRsiFvJn2+fpyDwyQzQJ0dw5RC7/u58kRXs0Nsb5TU29ggzN7vNI0RkzHumqKeoFvpqiSFPHdK8pWpOiGzsSqtdfS6CWQE2K1jZQS6CWwEYtgRP+6Z+6MkX/dvu89+9trevL+rWro9HSge/Zt/Tp1VQG9u8XDZiiEH5nTdHsJg+AtrZuiAwOZAzwmwRoz6aqy6iHbCRqEJ+lsStTlCLy4TizBrLzsEYVCdSQoh6azzvv3PLwwzPKV77y5cg6kM2FgLKdHAmI/EB4IAgRFLIjATsAHTgDHAF6JMZpp50WJAJQAFgClMALYJCZeuYL6ALtAMeCBa8HUH3f+46M8WXqGCNBu7GNgUDMbaiuj8hALlgbYIc4IRdgD6gHYoFmJJrjXdeY2RHcb4BLHTXX2HrrqrlTdiAe0H9AgKhddpkS4AvoX7lyVWQwvfDCq2XCBCUElsbW9b79ekVdT2sCnnKbLxBsTKSheSApEVcyR4E7Y1oHwhsABjQQCYg7BKi/Zesa9+677i4DBrSUYcOGx7G22SFykTcNDR2xfR6ZjBBwTb+zGY06pghxTTWcC8gigulZF2GgU5OvJI0ResiBz3/+8wHkcnsteSFo2ATgi0RAkNgSSbZ+EBOIHGsEUJPccS67QOCwHWQUvSEOkSTmQp9+kFUIAucjSdjqeeedF7LKcghkTMdIWus1RwAYYeS3NRjHPGQekSXQjkx2DqCImEJQIA0QWeySjgB39upzAJadJinKFr2oQFwYF6jN7FfHAe/WzGbIGnBmXwC+dSMarQthztZS5kgOIBwwR2jwGcA9s0Idi2yxhiTa+Ko1IlzNi0u4BwAAIABJREFUA4HFBqzDtmAEmViADLfOrI+Z23IRKgg01wXyn3/+xSJhCAHFjtkde6c38uGn1mBcuuB7xkI+0DubI7Ps3o0ckwlmPuSWtVrZD9KJDvgBcpdfIK6yrAEyO/0JcWHtSYpas/PJlA5zKz2iASGKEEG8shHH+dw8M0uVvcnQFG/IjQ6QwlXdyjuCcEJaiTnZCZ1OkhAnS7HFmhAkCCC+xg4RFK6LqBGH+BZfQXggTsiTPSBzyd/axCcyoj/kLdvIcbLjtvMQ6Eh6W5Rzq6+5sw1zNQ8+6Xz6Q7QgrBGZGZfI4l//9V/DBp1jTmJTkubWZd78msyMSQb8gl8bP5vHsRuyUubF+Icd9t7wb8epj8x3bZ9HOp7z83Mipt1++x1BQLMR2ZWVz15dtpm4dVfn7SzLwdZdly+xcXPim3ybDnz27LPPRB3W3/7238O3HEue1uZvNipG0r0YQB/mxXbcn9hJlpTga2yMTfAV9xN/y3zNrt3802dXX31N2WefvYPYZTdKrfhOfJo27c6yww7bBJFsvtWOhKrRG7nLdKQX+veSkz6mTbsl/I5tm/uZZ54Zuu5e59n92k4Dx/gh82qnwai47/E1Wd3sy/Wydih74Vvu/fTMJ84555yIt8475pijw2buu+/+cuyxHy733zcj9HfVVb+PeM/O+YvnkYULl5Uvf+XTZerU3aPJlfv/s/OeDaLdetRRFQP5y0svzy9DlNy4994ye87sIECt7bXXXw8bULPTPeaRBx8qL8+fH77A5rzQUZKF33gesE4ydl+0Bhm05i0mi4Fe4iJ4+RDdshl26lzfK/9x1VU3lNGjh5VLLrkkYjtb4k9kumL5sqjfns2iPLuIeVlix5zpX9w3D7GCbsU69j9m86p5FT27X/Ah9mXezqVz9irGsUM2L844xvd3Tb8z9JMENDtF/A4cPKh88/TTI1N0m4nbdJGi69avjzVUTcRy19Bf68cnGZq/q0ZM1SNq/u4q8dRQIlO0Z2eneqTomrXrowxUZoraPi9TtLFnczyrIkVtr69J0Y0a9tSLryVQS+DvSKAmRWuzqCVQS2CjlkB3UvTvbZ/XaGnt6pVl9KYjghTt16dXkKIySHP7fI+eVdOFJDURnrrPA8NV1seGKFmKQPNAW3XIbavqhpbGrkZL3euZplJ8hmD43ve+F8AM2AQsXPvCCy8ozzwzt3z6058KYAfQy+BoaRkYhCHg64Fepigwpo4lwOUhHskGBCK4stYcUJw13IAUwANIcQzAAmwAnEgO4+i66/8AprkBX0hRBIEH/+w4nk0IgKkAYs8+G+SHtQEngDwiT5aF+bomoGd+gADCxvwRIoAwEqfqWr9zjIdg9DnAA6yNHDEyHvptac8mL5oxIVIQgLaHvvHGorLVVmNL/wF9yu677xogyNqBI5kuABAiBUjN7Dn17xyDWEIGAWyLFy8K4jvrhdI5MpSM6AEhtXqVOqy9A4QDtfQybtz4AMWtretLj8aGAFj+n82sgHSkIJKC/JMEIwNyAfY33bTaSn3ggQeUc889N0hKxBeZdK+nCUADcrYrApvk7jPZO0AemQCxCBqEHFBH30mKAo1kYG6IlqwTipjwOR1maYPIMtpjj7D9zGRDcNApwkMWTeraHBAHrgOMI0URVUmwq4/JBo2F3LEVlv0jVNgauSAN2ZXPkHRsOzPjEJvkgcBGUrC7JEWtiW7MwVqRKtaVLwLYJNLOeACw67FjdubH94h+RJ7vEVZkkRmkCIIkLc3D9fiDtSNV/M3eAfYkKrP5GJ2TLRIB+YxEYw+ubY6ZbZZdzRFn/APhhbzkz+Rhbebte/YA4BuXnRmPnnxP75nZRcfiADtgf8gF9sHn6I8dJQFuHASo7GKEDZ9BBOYLFXrkP9Zr3eZm7uZmTsh0pCgSBNmKIDKOY8zBnKzfmpFc5GmuSQQ7V2YaXRiDrRjD9YyD7DSWWMM2yJsPkJM1WQcShGxSTmKo2IJQQsh5IYDkqWpsVlmu7F1cyi3E5CiTUW1GcVDGHxmQFb/KWrp0zg7YMNthj2zD+sQS2YvWSIau6eUHvxIL6dr1kFPOs3Z+ZR5s1HWsS/zNGr3kQTb0zj5y14G1ZXfv6dPviPmpI0q2CDeN6PiDkix2Gtzyp1siXolfZMVflGgRs5qaGsu69Wu7muqJha6X5Jc5mSNZijXuDWyq2go/M7rPX3nlFeHD7nNsKG3RuXRofa7J12SFIrC9bKE7dmSufIfekUiZtY58o3MZotWcF4QcxMeqMV9TyFBpE/c2MYLs+YY4z5cdS6e+d10vkayPntz/ZH/+/vdXxb2J3jN7mV+YS8Yf9xcvtNiu7EWkIFvgV+TPXmSMkot1ip3mKL65/+U9MQlDaxQPZH8i5Nav31C23XZSWfA6eZfy9NPzwp7YwrMvLCijRraUpUuXl8989hNlwoTx5Y47bo8XTHdNvyvIQmuyVnHY2q743ZVl3PjxZYcddywPPvRgxFT+8uZbb8VLL37pJcAzc58uD3Q2n+LrZK6erWcczxjWx4aQivTErh3jb7ZNZ/wnXyaxE9chN74mU5csyIs8yE5s4EMDB7aU6/5wbZk37+kgZNkPX+fbYo17XZL4+bIwYzBdeUYaNHhIZOC7x7j3iAOuZx5qKrsneR5wX6NP4zrG/JGqSxYtjpjjmu4XvkcW9+7bp5x62mnlKTFjy7Hht2KLRkvG8U+maPWMUxGe3f/l85/7g89ju3wnOZr15j1TarbU1Nwc9xHd57uToo8/8VS5994Z/8dMUcS+mqIXnPvzmg/YqJFQvfhaArUE6iBY20AtgVoCG7UETpQp6qE0mixVtZmSnIz36g0dZdWKZdFo6cD99y39evcqA1v6l8bO7e+tHaXYvmQED649okFS1VQJMAB4EKS+U7+panqwobS1t5ZosdTg3Hc2eMqHY3NBTgIs6lQBx4g/D+sAjJqic+bMKp/59KcCFCEeZDHpFAw0qyuGcPEZQOuhHImJYNK4yU/fPn0DFGV35MyUAkYBd6ACUWQ8D95Z8w44GThoYNlkk+Flt912DeDo+GyIY40yQAFJgBFgcJ3cdgvEJrkHqCBKkAjWl1sOAdHMvgPuzAlQBpKBett7bYO3btldQCDiTJbsgP4tAaBcf/HiJWXgwGob3bRpt5WJEycEEJFhuWLFsjJ5u2276nb+8Y83Blg0T4ANWKUPIAZJoRaoeZtblc3aFGQCIPX88y+Evqtt2K/8L/buO87L8sob/wXDMDP03kQp0gTELopixZLYUewl0Y3JPolm1/Rkk32yJluS3fRnjYnJk91N1ajR2DsWBEHFSlEQkCIgIEgvw+/1PvecCdmSPH//+M7rhTN+v3e5rtPu+/O5znVO6FwGzcznZkb2DhkB/DNnzgqQB9whyletXhmEirGT356kHzAHoJmjf+aQNrRp08YYh0xdBKd7uybZAK5IKaQBuSFRZb0iBRAP9Go+Z511ZmvjKJ/J9DEWckO+ZMdkpAzCDCDMLaIf/OAZkSGLeKJrZIfs1E6dOoaejBuxYCx8AHFIR+6PsBkxYniQFWrg0TsimV0gA2WlIUXdDymAkEPuIy4QFq5trtloiG26VhLvyAe27zOkARLBfBKMJyGHPMuO1eaAoCVzpLfxujedse1sAsYnyYC9smlyMXa69je7oUdEHCLN3PgXOzEPnyGr1PUjV+SC8xEI5oEURaoYFxIJicW+XA+BAOwD4siT2bNfjDGQExvwueuLZeyFryBUXHfGjDnlxBMPDz35zhyfe25GNGvJRkzO9w8pitxAIvN/ZAx5IzfMzTUWLnwrSCLjpTeEGDIjSdHMtsrGMAgf5AGZuhYdIUOyQzqSAdFGB2TOf5PMdx6yBkGBqHDtJBmRJ2wf6eUeiC16rWzmhdbmW3QudrJtsiQ/ssrGW2zVPfmKzDM25p/vxd5sICe7Lbe3mwcijM7pUUxwf3P0N/8Uq80JcZM1ddlWNp4hb/ZhPubATunUdZA89MdOLPB87nOfi+vyabbtWZW1MumKvrPhkOsYG0LHca7nGLal/qHt/qtWrQyd0f+UKRcGCVc1/3m/JYP0tCCmlCJ5flbVQMi2enKtyrBMK5ddflnMD9GUmapsmb0jm/ic7D7xBnlsvOTiXJmWnmP0no3FcieA88iefNgBItTc3JtP0Id44DtNb2SkO54PIk+RsLIv+Uw+Uz1H2IqY9OyzVVkQC2T0q/alZw+CnrwRhOyB7UWW5LJlrfHHM/mdd6ryEcoAsGHj5xuyr9mWGC+WZbafsbqWMWZTInbS2NhQLrhgStgdu0YKZu1oOvOPvi3msSV27D4vvvhC+eAHPxBzk7k7YMA+ZcnipWXy5AvCRwYNGhw+o745f126dEnp3qNrOfroo8rpp58WcfTO2+8MWWazRXbA3voN6B82/sy0afH+wUYsli1Z+nbYAFuccsGU8gR9PP98xEYx33zEOz6pTIKx0bHMfNcV09m9v83BIm7Wc2XX2VSP7dKB51GVcb+gHHDAqCAX+aT7jB59QBDqgKwxGaM5iRHs3HnkSJ4WNTz7xAfnWmB4b/36snnzltCFe4n/rm3MCGs7aDxrswkk/WXzNbpWoui1V18rB4w6IO510003xaLL1ddcU+rb15evff3rZenyZfFc8ExVnzW6xDc2Rjymk8aGauHXu4J/+ZM1RN3vT5Gim7dsLu0bGmJcaooiRcV+tUVnv/RKmTHj+VZSNEo97fZ+Wr1zWphPUvT/fO87NT5gr0ZCtcnXJFCTQC0I1mygJoGaBPZqCVx+edV9vk3ri+IfCtvbEo8U3bB+XWSKnjrpxNLQrq40NtTH59EBWAH73Vbxq5X8lo1Qrd3ot27eEuRbuzpb56t6oo5DhiGHtm/fWZpbNvDvmR2a2+i97HrR/9rXvhbkE2ILWeHcn9xyS3niicfL1268McAUMg2oq16QG1oBmK7BiEnEDkCKOPrbv/3bsmXzlqgVB9h78Qc6gR0gCLABDr24y+hwLrAKXGRNUI0mdB6ualM1x72BDkQVUhQ4Bcoy0w4YBJJzm7M5AssyNICFzDJzDpABqACrMvSQaOYH+ABTQC85IHcAKSBK13fXM05E26D9BsW8ZDwpHWDet9xyS9ReQ+C4DiBqHppPyPpEVl944ZSo15mdcAFjJMFnP/u5Mvm88yPDROORO++8o+DRO3fuFDqqShXIpDw2ABjg4x70Nmb0mADz9ALMf/GLXwqwyMbaN7SPLYzAPdtAZCClnIuARdYgfQFw10QuAPVdunQO0uyqq66M78kdAYB4oTPg3JjoHlmJ4ARIES+5dfHiiy8MuZM3EGwLJTIB+e167ul+SC9Al00AfrYy2nLbq1efMmP6zADVyIGXXtas6r1y/vmTwwZs26Rf3yFgbCVk+wsXLggiQXYPwg+RrQbr4Ych7bZFTTxz3LWrOWxGFhRCA/hubGwqby2sCFBbO2UMJXFproB9EgfmxU+T0ERsyEZGQPMFxyN0zNW8shad7bCAMTsBat2bT9ARIg8IJwty8X12Za9I75khQzbAXmUCInNkfLJn9yNX54gNiK9sRuRvW9cBcD8+JwfEChtnE8blnj16dC8vvDCrHDjuwPLySy9HyQgEA1898sjxoWsLI1XtyF5BYq58593SrVuXqBt56aUXl8VLFsZ1qoYxz4fs2CDyU6wxXvGAPZGj8SR5Z24f+9hflp/85Kettmru7Iy/inVIOvNEDiEd2BqSy31ci7zEjOxQbxzOzSZr/JP8+KDruDcCUfwjI7aJiBMr3Jt8sgGSmMIO+ISYQh+O5dcIHDFT7EDUIJT5lmsiAcVENu17fsFnkNFZk5X+3Q/B4t50g4whQyQLPSIYszSBe4t/7I5tiQlixsB9BpYDRo2KY/mJ2EgmCF1jyjINCH6kiyy0XCCZN39+2fD+hjiPjhBAZE5+bAbhxObYvLhjYSrjfGY1qlGrdikSRtajEhViDsLVIo77s7dhw4ZHbJMNSPb8VpyzACMWitHkw0aqMiULw0fEYkQTEtgilriNdHXcOytWhDzfmD8v5szHfO7+7pEZdbmdnM0jnxGU/Ovnv/hFmXDMhLALdk/25pf3pHdjp0vz9yzzt7jI/5YtWx6fz5jxXJxT7eBojjl6DoovVdmZjvFMzUUufh81Lfv1ixh+3733hF2yVZ+LEeZOv+YqhvApMnYt141SAIsXlZEjh4efikVKuiBNkc0W+4xNBnHsSGneHT6AHBUfENviiJqwbNui5/5Dh5U331wYulIvVcO/ahFyeXn77SURaw4+eFzZZ+CAeGZHI6k1a6NeqOcDf2Rf5GDeixYvju3t7655N3yaTbFb9oZs5iu/ve23ZcTw4a11Q8VDmaHkxa6cr+QAOTi3anBVZbIPHzkiMlbZStYGFq/pjT7S9izqkpe6nEhsurGg414yxV2bPRg/P0Bm8lt2nw3p/OavCFLxW5YtWXt2+I7NZcM5es6FAroQA9kMv2WX9Mz+2f38+W+UwYOGhP1dffU15dxzzymXX3F56dO3b/nGN79ZnptlV8j+YfvmrClS27qqhmjZrQ5ovTTR1kzQPbNBs+mmOJb/0o7It2qypIRTlWXa1NSxbN2mNJMM0t3ltdfnlqlTnyntG5tKu/qG2Drv357d5w2jlim6V0Og2uRrEqhJoEUCNVK0Zgo1CdQksFdL4IrLrpAOGqvn0Wu+ZbU+Gh5FhGwuW3L7/AkTo/t8x6bG2D5v29KueAH10rqz1LeQke3qqrqike2x0zZ55KqX4D9kA1ihl2G6YycS9o9DcRKifgPuAIqaokCQ7WcAkXFqKDB3zpzysY9+NLJ0vGADpjKukD3Z5AhYBFq9WAP6SAgdrgf017RlY9S7RLzJmgLakCi5bRZJAagjQ73UA91+V92Cl5U1a1eXT37y+iAHAAcERtbvA5qAC2AOkQE4kAnggxDzYo8kAJRc1xyAVQSEfwAmQIGgqzJgR8fLv6w1jTaMmVjNe9Wq1UHiAD4yZJBciB8ZHdu3bY8smyFDhkZ9TqQMAhXI8f/GeOKJJ5R169aWpcuWlE984uPloIPGlZ/+9CcB6JB07OOGGz5Vtm+TAbwzABAi5Pzzzyuznp8Z4IxOgDFZvQAx4sXYk4zxPWLtC1/4QoAweiVroJCcq2zTBQGGs5GE7JkbbrghyAT3A2ABfaDOGMncb8DYvQFE1yV7GXpsAeEAeNM74tr/IwfUwgPiFi9eFEQGgkJmjow3pIh7AKbZUIje6c5xyJOLLrqkdOjQufz4R7fE5wggnahlsB544Ni459q1a8oHPnB6kKBr162NrZu2nb7yystBPgDIxqLeKiJb86w35lck5YQJx4R9yuQaM2Zs2MCokaOiFAGCBpGgLmGXrl1inkA3YMvGjF0jHTaGKGEbbCG3ULNH8rIQwAbJTDYPUp3u6AkhwXbZCVnyIXNib4B1ZTdVx3g6cSy90ZUsM7qjU/M0HsSCaxs7W5blWXVi7xb2Tn7OR1AgaJ3LnvmUHyCeD7lXlT3bucx47tmoLUv+spM1GUMwpOx+/ONbIrOPPjdv2hIlJ9q3t2Ayv3Tv3rUMHzGkTJp0UvgUgov8EA+2xLM710VCGDt/o/fczq+OoaYuP/95VQOVTe9JCLOp2KL7xBNBOCIFkZjs0H0Q/3RvTggxOsw6xBnDjMl5fMK1bUGmZ/HIeHyPpGHTFXk3LMhqCwtiWW5/NRbZYY6jF7J2XXFEViiZibWITVlt2ThKvEF48T3xiV79TlIUeSOm0nleJ+tmWmAQ28yd3SGVjIdt0Uc0UGpbF/b1L//yL7HIk53ijc12akRy+p9MSARuZs/H9unGhphrxhr2zlZdK0tZINGQ04gcMcjcc2HL4g/Ckkxch4zJyD2ND9mEsKVzcjF/9xA3day3wGQbOj1kjVXysfAg9vFFtsoGbM03FteImtTLl5cPXXVVefrpp0KfCC0yMk7j428IUfZofGIaUtT96Yn9nHf+5PBDNoSM5NPOQ8LTkUUwNoNUcw3xDFnmeAsGxvbww4+0Ln6YKxlfd91ny6c+9b/Cp9lANuvhi0h38pnz+uvl+uuuK7fc8uMgwY1NbOTL5JbN7/iue/MRRLeyFOb12OOPlmOOPSbigN0d7NrP2LEHBilqnHzP4pNraghlYYpvsLXvf/97raUAIvt/9IHlwQcfDtLLAoh5PDn1ybL6XQ25tkYctEuiU+cOYdOXXnpJ+erf/u+QFZtA3oqTfNSiF5vhn8bumcXGyJdcxQYxU7wyZ37HHsUzuiEju1GQ++ZN/mTo3YWNOVfsveN3d8QuG37hucyXjNvzjP+KS7lQq76t8yxa0J/n+69//Zs4zrjZPZkhRdmecTueL4ulbIqvsR/2aBHUTg9xNN97zIfNOjZ3WdCj5xRbMEZELxs966yzy003/Sh2j3gOIG3N/fIrrig9e/WK2PLo44+FbJWJ6N2nT8SCNnXVjiQ7hYIE/W+2x+c7IL3yWT6fW+izGSdCdFfzrpbCTaU0Nnb4L6Rodp9XU1SmKFI0M0W9s9ZI0b0a/tQmX5NATQJ7SKBGitbMoSaBmgT2agn8OVJ0t+7zO7ZF9/mJxxxV6uvalK6dOwUpaoVeEfut27YFCSobFDFg2/3mzZsC6HXt3KXKGm1ujs//0GV0d7XCX7wgt7wc52qVzNWWf16Ak2ibN09Ns/MDVCEJNOx55OGHy2c/85kgkTKTA2gCUoAEgEDWV2ateOn3kg5Qjhg+IghEhJQaYbY2y4oA+IAKL+yAMRDvGsCN6wFN7oHYXb5iaenXryLZgCvAGCkKQACniCjACPBGhhj3nqRodtoGPBAT5gDYADTAsPEi42S/AUw+R5y4hxqfyDUy0hQkM9GQn8iFo4+eENda9NaiyBSVjQjMG48aeYCpn4cemlpOOmlCWbPm3fLmgvnlqKPGl3HjDiy20iM1bL2XbWpL9xWXXxXbLhEByMyPfOSa0tShsbUm6d///bfKmDH7Bzg0X1lBCFNjREgCo3QFnCGmkdfAIvLIPBEDZOY4YFMDLCQlMJUEmQwqf8v8YWNsLzJvhg9vabRVH7Khf98DkMA+sEjGdCubB9F+5ZWXhz58ZqwAH+I1Gy0h58iMzGVoISDYA/J9zRpNYXaUVStXB6l63uTzSocOatHOCZLXvJ5/flZs8QQq2WBFNm0pL85+Ie6HcPedratTpz4Z2U5s6Oabf1QuvfSykDuyD0mkYRW9sT1b6W0DVRNx0OBBrXVKyZXNAtLOISe2lWMGZpEryE9AmZ/4DXQia8wrM+ToK2upOs/fwD4S1HmAM5/IbePsHYhFkJmDazre90g1MmfPAD85LFr0VpAy9EjeiJXMEERCVXUd34l7AOpJ/iDCnSdD+aWXXozu37aBOn70AWMC8NPXli1bo6SDBQF6nzvnjTJ48KCyfPmKsn799nLkkWPL0mX08n4Q1/RlfGyVvyN26NXYZG/5QSYbDwIHuD711Gp7tc/SRhEfvmdTZJJN1PiEa/nMfbLRVJYi4I/kIv6QmSwtJBI/IHvEIvLB72wWRhYIZnHX53QoViB0sg4oIksMtejjb7rkQ2KWrC82Q++IJ4syruMzJBLbNDeENF2yI7+TFGWLuU3acc41Vv/YnkUs3yMUkY5ipzHkQlP7dvVB7ouP/EHcQrS6Ll/k07ld/q677i9XX315zFUMR0I1NDWGnWdNZPGEPvht1onkv3QpPsf23YaG+NtcHE9P7DNrjrJdOiCjJEqznIr/Z79KJlRbxt+Ibfc++9a3vhX3Ma6swyhLVNxmu5/+9KdD3sbOx56fNatcfNFFkS1YlZnZGpm+WbqDXHzGHskAuUnf4oi4bJ5HjD8yngXGxe5dh+3wXXZG7uRD5+RBTnwUqTh9+ox4xnj+8i9yZ29iMVKQfNhu7kYQl5GqruW89zdsKCefdFKQumIrmbJVsdbzjx367Zkqm5XtsiNkPr3alXDW2Uj4qbFjw7359SGHHBrPF8cavyxRYx4//qiIOxZN6E3ss5DDZlx/QP+BZenS5VE7fNq0ahGH7ZGJhaiHH36ijB49tHTt1jlizaBB+5U7b78jFv7IWmZxNrmjW+8D3/zmN8NmbrzxxoiTZJj1qC1Y8hn64c/m6tlGbnSCkLYjhZ8ZM70qc+A6MsP50NPTno4FSRnd4oNret5ZACN3/kyv7NP2ffNBoIpvZPbAAw/GuxJSlA+zE/GHjXj2+46sxcaMXVmDmW2SoQU8ZLN/xsq/3E+cF4/zGWWxgNz4ZbX74NDy0EOPxKIp+cm0Zmv/6+MfL6PHjInn680//lk59NCxUfaiX//+VYZotdpuL3u1CL9HPVEfZ81Qv//z9vnYjdTybmgtvXl3sxPickmKIsUttr/62pzy7LMzS7v2DaVtXX1kj+b2+Wy0FLXwazVF92oMVJt8TQI1CVQSqJGiNUuoSaAmgb1aAn+OFG1u3hkEqO7zR48/PDJFe3bvFp9t37Ejtib5naRobLPbtTOy5RAKvXv2iu927dwZpGhse9K1vnlXFN23/f5/yhStXnQbAwh89atfLa++Or9MmXJOAAsEgqyb52bMKNd94hNBMACNyCAgDHjKzB4ZVF7igVP3BnY1QejRvUc5/HBdct8JQJfbOgEbYAQxAqTlNlIgwfiz+7NaaLJOrr76wwE2cxsjEJG10QBJhB2CTnaYv7NTPEAA/ACLALnzgd0kRY3ZPckAwMymI1lDFHgFagCX1157PUhR15BtCFAee+zEGOv7G94PAGU74Xe/+90AtLJMzJlskRSaFf36178qTR0aghSFM+66q+r8jYgjo6997etl2P4jSocOHcvpp1fbqxsa6suWrZuDBAH2kW3AHRCGfEB0yFyzLRGI90M+jgFAs+aebDfzBvaQFL7LDEUEAkKSLHwOfJrDggVvBpC3HT2zbF3b8UgRxIAfoJX8AEfgE8DVZLmyAAAgAElEQVQ2ViD8ggvOj+OQGq6FnEGKAv7sCACWYQdgI2rIjPzNncw1KUHgAqMVIbklCBW6An5liCZIBlRdD0n58ssvxTFsQTYPMoTuNHlBQj/66GNhzzJFF7y5IHRp7L4nB+RT1bBmdunRs0fIn70DrcCurK0k2MgDqZdZeEgfdkEufIE858x5qwwY0CP8BPBEBCDVqoYYO4JoIQPnOWbPmo7u7Zjcuu/+CEJ+ww7p2Nyck1ujEdWyaI1BrTwgnK8B8Oo9IvXchy8iccmIDhHtfKnagt6jvPXWwnLA6FFl29ZtMV4ZohqHIBecoxYf2dHXWwsXlREjRkaMQFoMGTK4jBg5rPTq1TPGS/dIH4SIzE1EDxtGYCBp/SD4EV/miHBFQCApjDGzvS3amE9m7ZE7u3FteqEj5IPrki/dy/Ljx/yF/bA18mZ7fAKR4Zr0KC6JQ+wKAYWAz23RVa1FmXejw86RaGTNvl1XjGCr5kveCA4+zveSKPUZwiZreSI6kKNIcPfka9kci+2QkfibjczoAUlinMg3/sw2jR0pKrZmd+xtW7bGgoDtyBaE3FNcdIzMUES68Yqb5ur/xdbWhlNdOrfWoKQT47NtWUxFTLMhOhNXyU/8Zxt82xzFVoQgcout8ln3QmzyV7o2X5+Zo3nzD7JUUxHxq4u2azlf3KMrxxkPmfIdtuu5hRzjF+bg2XXF5ZdHxjpf5Sdkl2SQOMMPyYotmVPWBKVzz46Jxx8X+hYLssEW3fI3cYLes4QJ+zRP8cC293ffXRPPUdvoyUq84SfuT19sO8la8dCzzBiyCZJM17/50pfK/fffF36LdGOzngG51Zo83JecxPzsck9Gw0cMK6MOGBUNp0488aSwF/f2rJLNbex0bkGvauy0I+IMW0U6W3zyHCAzczpw7EHltdfmxPPv1VdfC5ksXLAwtr8r76N8ydixo8vmLRtjLLrQvzFvftSWFU8R3XyT/VWLNosiO5St8Eu2xx/FO3aKpCR7chHbxCbZzWzTPGTgs2F6tPiZ7yjiLwKW7OfOn1smT66anzmPvbi3mEKWfJ/s2Jt6wGySf/Jvz/Mnn3wq5k4ebMyY+RObMUbxlR2wN2NlNxZbxHHZzd5hRo0aGTYqhohB4iZboiO2wxf4gIZdxpcN/9Qqf/HFl2K7OiIXCcq3rrjyyrLPwIGRXXvH7x4oRx55YPniF78YW+rpf7dNQ8jNlrJJgHjWvN2TEDX2PevL7/m34yypyxata+cdskRNUdvnLVYhQF96+dUyffqsIEVLm2pXElJUHXCkKJvwHmogN/3gezU+YK9GQrXJ1yRQk0AtCNZsoCaBmgT2agn8OVJ0164draToMUcfWRrq60rvnj3iM9vmt27XWb5qrmT7fNT/2rUztqsBMJ06dIwsjZ07dkSCAJDlmNhe77O6+nip3vNnz+3z2XDB9krgQ1ME5Jbr2J4p2wYpajsmIAaQ5fZAmVEAADCA8PKyn6DTi/7QIUOjVqYttUgJREt28c5MOGP1NzDpnoAK8AokAlnt6tsGKZoZJlm/DwgBpJAJAAciB+DKbfpAJLAICMryARaQDoBXkqJAU9ZhA9rMwXdAGZCskYOaqo576aWXI0unakJTNWvRHMTvxYsWB5EJLP7oRz8rffrYEv3BAH/mrVPyoYceEg0/Rh0wohx5pGY+75cXXng+CKKmJk2VlhVbkfv1HRCZdrJEyCAyLVevbN26N2/em+WCC84LcAVUIQYA7KwjRx8AFlCHsAEY2Qm9IqWQC+aHuCJ3gA/Qcg7ZIHpkXfnZb799gyS44orLAzwjA4BdumJD7omQoTckgaY4iCj3dG2y//CHrw65szO6NYaqecjckDGgC8zKoslaa8ZLj8YmI1qzJgQFYixBu2ylrEuI4FHvMrdpAqzGI0MHcJWRZ6yOYX/Ixfvve6BMnHhc3NNWUCTT448/EfPKbGREtlp5Tz39ZNiS6xiX6wPPADDSQCbw8ccfFfM2F/JlV66FbHYPhJE5Gr/zydL8s4YichI5wM4BY6Sda2eJC3/zC7YIhPMzenNtcgLs6Q6JlnUFly59O+Z7wgnHt5an4IMWO+iCDdF7ZgIC8uyGL7Gj/v37lddff60MHjKobN+mfuuGIPg18qoyNHdHhig5qrcHLJ95xplBzLGhTZs3lR07tofM+Gg28XKdhQsXlW984x9jXMaOFDVXxD6yiKz52iWXXBy2x275MDIBqY4gIz8+KQ45Prvd82OEJFujC8SD8fnM3+Kcz+mG7zjeDx2xTTZsLK6NpEGisHuEFn91P/adNVBdk+587nt2SQdkSJ+uY450Sv+IerYs1oiZSP9sekW+xmS+Sby5lmvzLzIxV/dEAFrsyAxan+V2f/Mzz/fWrgvfl5mIsDVOtmuesvTcDynKpixiIHiNkT+4/wFjRgfJyMbEdMSsmIakMSaysZhgblnKhC75K/vM+s3IevfNhRB+iWByHSUTkKPIKD5iQcXfaleKLS++ODt0z34cRz9qJCMa6cn4kGBf//rXgzjynHL9VStXlgunTCm/+92dYa9kzWbYAb8hR7LLDNdcdKJbNoGEvPjSS2K+fMR9s0QL3VlYQAjbdp31Po3f33RugcV9xR2ydA3PT4SuLMfY8ty7d8RT5CbizvzIlbxtn//A6aeXxx9/rLU8gbmxZddAnpKrcfJjhDWdi2/i0Eknnxj1pJWhueaav4iYSx8aJnkuixcW8ZB/bHn9+g2tpVXE1Ntuu7W1TirZezbNnm3x8KDI4CWLakeBBonrI1b27t2z7LvfPvEsPuWUSeV3d9wZxLjx8CG+jdh0PeQivZKv+Gqxw9zYO79DtPMl9ihOWhygZ2MzbxmedC6eiENio8/ZBF+Ohbl7fx+N3ujdmMRecdtzDUnJz5Cdnv/KoZC7TPyKMB0Xuks7NQdxB0GKQGTL7s0OPN+MwTiNny+wkY4dLbz2iHmKg2TAD8RY/29M7k8GMp1dzy4bz0Xx9Kc//VnUFrUzQ7kV50y58MLSuUuXsJ+pT00v48cfEgRp95byQ1W5prZBila1RauaoPnTuj0+Fs+rWvV7EqKtB7ZkiirjVC1227WkuWd9EKC6zz/33Aulrr59LL4nKWrc/sUOpsg0rZGiezUIqk2+JoGaBEICNVK0Zgg1CdQksFdL4M+RorbP79i+NbbPH3fs0aWxfbvSo1vXEmWh2rQJUlTxfFtg1Q2NTqG7dlZE6M6dpUsnWWTbgxS1tg+g+Inu9Dt3Bim65/b5P2yvr16YvawDHbZAAplAmW1tAAiwOmvmzPKZT386AACQgRjILW5IlGyAAVwDmYgbwCMaXnTpWi666OLYouw8L/3Arhd/wMTfwCOAJzsCGQWM22qP7FOLa5+B/cvQoUMCHJmb+yELETqIT2QCYOn6wCAgnrUqHQ+EugfQAtQgERAViADEQWZiIVucC7AgpYBHNcmQouRsS3vW0bR9HpDVCASY2rB+Q2Q0ataD1AE0jjjiyLgGAgTAPvzww8pLL80u3bp3iW2FMh7Vq0RGyFzcuHFTALCLLrykPPjgQ7FdH5gcNGjfyPQDgIFmQIseAHwADIBHZiB+kUf0Rr5ICr8RUwlGEW+5FdF3SUJ+7GMfC8BFTq5Dd4DgxInHhl5ke5IfAhhorBpDbQj5AaFIHVlAMm2ATT/s4dvf/k65/vpPlunPTg99GWs2IclMP0Be5mI2owAs2QGiYf4b88ry5UvLqaeeEraC9HLc3LnzyqGHHhbyQCYg5dTvk80IyLJBYB0Rumbtu2XJksXlA6fL0poW86dH2+dlblXd6TXm6BlEjuuRnfmTb5s2u2McSAPyYgt0Rh6IPkAcUYWYIQ/zym6+5M7HEJruw86RAY5BVubWVzbN7vgiGQPKkeU0d26QQs5BgLN71zYWZCJZAOTIDSQQkO+6dGQ8MsSQJGqK8gXXZTtZk9Jc+TWyzNwQN0mmI/Q0ydE9nv/J1ouaoi1dyxFW5oXEQBLwD7LNuobOR/Y/cP8DYSv8JWuiIo6QBuZFjv4fWUJ+/BXR5vj1G9bHYgJSK2tNIhOQfHwZ0eHzXDCRGSxuZOMbcYq+xJokRf3t3nwrsz8RmeSK3HM9pJS5mSv/pmc2IUbI+sysW7qlLzIlRzGFPSNO+Kf5ZmMWsZJd0xn7dD2LBvSHmOGbjmHjSFH+Y5yZSUxX7NUxZMbvjFdmobnQnbm5psUN5Imxb3p/YxC1CD1yZTdRH3LMmFbyhV35jv0nqYPw4hd19e0izrIP85dtykeRo+TEzpA64o54x14Rd0qvuBZZiP+5LR5hnmQ+2SAKLdB47piP85NUMh9+LYPOvPiQepD8gm+xK/pG9Pv+S1/6UtQVRaZFhvzKleXMM84oTz31ZMjbHLJJoNiR/kdXVbO1KhOfvMjP31MuujCeLcYvxtEVEpUcHSdD0XNCfDIO2YieAWKixZaKHN8/dMmOPGPpPOMTv3ZvtiS2uw850OnG99+Pet660JMF4tMzzj3ZIZv1bKEX1zVm+sjSNspeQGG6yF911YcipvEZJJs6yu5tMVRmn2eo7D4+TM5ipF0SSfixkYH77Ffmz38zYqznkzHJFN1n4D4RYxcseqcccejIctnll8QzAFH6i//4eewaIUN2nU0VEfz8C0Ga9sRXPS/ZXpZPYGNkQbZ8wL8s90FuyHH+b/6uR47sVmyhz+nPTY860374Db3zcf7iGPJmT4hlpGhmXZOleapD7doIXGOzwIf0Z0fswDXNiS1XtZYnhJzN1ZiPPfaYkKkxmUfarfvRnWeuWGaBw3XFTf7Ab84448zyy1/+KmqKIozVePdcuOpDHyq9evcOe3/goUfLUUcdHvVGu3brFs+Qdu3rY3z/3fb5PRfEswN9Pq+y3v2e2+e3btsa3ewd265d+7Jt+85SX98+us+/8KIM1xciUzQagu7RfT63zycp+sP/8/0aH7BXI6Ha5GsSqEmgFgRrNlCTQE0Ce7UE/hwp2rZtKZs2bij79OtTTjphYmSKdunUMUhRL6O727Qtu5qrbUhI0SAyd8o22xLkY8/umhNV2+c1WorMgBZS1HkK4Of61J71ovI4L+pIlK985SvllVfmxfZ5L+DAHFJ09osvlk9ef30AAsQL4IYwAFyy8QMyDjAAFJE7yAZkWt8+faPuoG2EAILPARHjRhDYhjtiREVsInOQIojVKptlQDn77LPK4088Wr7znW8HcAA2EDhAG5LQ3wC5a9lCnqA0t7GZm62eiAb3BGiASQAGkELUmQtwDKTmNn7AAnhUr++ZZ54O8Akc5fbH/fYbFPKwDTEA2NZtASiRQMiATZtkvUyJ8SAYgXQNh9Qn3bhpQzn++OMie+dnP/u/AagRqjqe67S96C1Ezq7SpUvXIFo+//nPRbYk0pJ8kSVkAzQae2YTIpbozPyAJ0C/In27RgMi5EoSvkgRJAaZA3J0Byz6PLc1AsG2/rmGDrrAH6CIvHEfxAYiADkDyNGPe7MJYBQok3l5/uQLyhNPTI1zK50/HYQKW0J8ZWMa1wXmjYnsjWnFO7oaLyqjR48KggKA7dOnb3n99TnR1Apg1pTK9u0Fby6MzEVAXf1L3ZFlCMl07NOnd2Tyvv320iCuADxkljmYp7mxzSVLkI6lDBzYN+wLafDee+vKMcceHbaBYJw2bXYZNKh36IL9yOq1PZyNVLX1tsd5/IRcyIounps5t0w6uWoWxMbZhjE4BtBlR8b1yGMzy8knHh5kBJIK8M6O2c71j38YO5sFZMnMb2SBebD/Klvs1bAPc3h97oqIC4P27VLWrdtQjj76yJiPEhGyBtmD/5dtiHgE2F1r3rw5QVqaH5IHWaKJks/YlDHyCwsRZCz7ku8j65AWDe2rur3f+c53wgf90LtzkfHIEsSWbGr6VQcXMcvGp017plww5fzym9/8OsiG3K6ezZDEEjbHNowPwYBcEJvMAzlF/v5fVhk5Ia2SaGGTWQJEPDQX/pV1ipEsSH526R9i0fniCPnTIaKKrdIpsjTrg7pv6pC9kylimo2ILwhqRC2iDLkmnhiXmMZHkIV8ik1kF2wkCKKTjyEHv//970esRib5HGGHUDEH9moBYuvmLUE4/+M//mPomt0iga6//vrIFHVO1rJEtvF3Y3S+mLCzeVfog6zYq/lnKQ2/2Ql7Y8dk6BzEqYWOStavRszXmIlfG7PPzcuxdIboJUvxnd36LfadffY5QRC6rt0LFn/oVdxhX+TNd9ic4yzmyYJmo2T9umzJE08MYt8xCGm2x46yHIVnn/8na1mr7IFu/ZNde9WHPxTfIZpvvvnmWFTjk8bnmnRF/2RDj2yMPVoAvP32O+I5I7OSzNmq34hhMqYnMYTtmCO/VlKCrZDP8mXLyumnnRbPIPNhH/TN/viAuZg33bjGnXfeXU47bVL4c2SQr19Xxh81Psq0qMvKHqps8u7RiZ4P/vM//3M577zJLUTkb+JdwCKNRkfOMxYxjX4uOP/C8rvf3R3+L+598xvfLHf+7s54JiBFLdyee+7ZpU/fXvGM3bJlc2mobx+2KjPWOP3t2YVoNw/Z3MZuUZaviccWFrJGMnmx2SSjkctpg+wHKep74xT7PU9yMcH9kKKISbHM5547/Np7g/P4m/G7t/qpYpS4auGL3jxHkKJKMyBkkansOzOM+Yv47p3EeCwQsXcZxN5JvFch5NkBnbAZ8jRef7Md38kuFlMtKBgL35IRf88990Z5HQtB/JXObJ+3pV0d0ZnPzwrZsLcuXbtGHNQczfh27dhZZYD+p2zQPYlRx/2pRktI0campj8iRZVekBU6c9YLZdq056LuvfdMW+ezpqh3ztg631JTtEaK7tUwqDb5mgRqEqhlitZsoCaBmgT2dgn8OVK0vr6uvLduTenfp1eZdNLxQYp2aGwo7eralI6dOpWdzbvLtu3bW7vPI0Xq2rYJwOGlvmNTh/iuWS2peAmt6kd5IY1GTe0b/2SjJeAMwNPRfP78heWyyy4K4OLFGUFhC9/nPvvZeHEHxoE4W7sQjUgC2UC2ugEXCBggRtaJDBSNltRTu+SSS4MokQ0EADkGUQiYZB0wYAioSHKhqiF2UFm1+p1y2GGHBvjzAg+gAynAG9IBoQJcABFAkAwogCO32zkPUQG4AJVALQIKOWYuWVcUOZhNicjQ8UD2s89OCzCvvqFzERlVDdAVkQHk/uvWrot6bD4HhOjllFNODaIJaAbybJmfPv3ZaBw1YcLR5d13V5cZM6aH3BCisi9uu+235dRTTg/AilCkR92bZbCYny12QDcixX0QRUAY3ZkLIG0OADqApeuw+27bvi1AONtBXiCrZMRcd911AfyRIkkG0R1AiGhZtqyqjXjOOWcHWWD+yBugVtMHIBGQR4LKBgIqkVzOdR9zkPmqwREdkbWMLgQHHdB/EhuIH0CfPRi/zJwlby8qixa9WQ47vCLqNEliY8g5maLAuc7nR40/OrJs6YBt+swWb9vnNRuSKSYTl22xC6AWSDdOINo1yZRMEFaIFjJZvfq9ctBBo8qQoYNbawX6nj7Za26HNrckk9i2MSBVAfAE3VljkR8A6GpBIqqQLUgIhJz7IgrIk67IAelEbvwPqQwUkxuSyVZSvmD87FUGFDIOwK6yqBcFuaa2Z2aTIXuQA77n40lmGz8il02xNfcyP83B2ANC3dxkRydpyI5kNJkDPZKhY40LiaBR1o7tu6IBGbLO9wi0zIDlr1m7kc+ICeSE1DJndWGvuPKyWDxwHFvkT8irzBwXA8gm68nyCzrmBxYk6EusYpfGhlAxf8S1Y5AyCMCsy4rAJBOyyVICziMPxCp5misdWkwRNxCc9G0cbIt8clu3c8QR32WzGLaPDHQcQgKZ5jOyRPaJWWwI0cmn3ct11GYkP3bBBhEvyBIyMw5kGELF9cyNLDo0NgVp4lhz56/s0jxl5PvMfNzX/5uTGCB+sKmNmzfFtdi4+7AbtiSmigl0xaeRO2KMuEiPYoS4xk/4I0LWXJDWxuk4dqwWskUcpBudqiPJD5VuQfSYF52zMToUpxBTZIpMFWPN16KR7HK1FV1DbHpj/vzyqRtuKHfccXv4FDIToWo+/B55JcaaMyLTdmS2z4cQZ5r4XHr5ZWEvCHsEYj4b6dOPMdMVnfjNrhC/xqEeJYLXroHsGG/RzN98QHMhBBkZiU3szrzIhc3JdF29alXsmMjnFlLYYiW95S4EdsTOxQZjFUvZabv6unLwIQeX22//bbn22o8GqWzeCKv33lsfNl/V3qwaIyEAxRLEoPiCFPW8oVfPwKFDhpU5c+ZFvexZs55vfRa7TlOTxZp3yymnnFy6dK0amh1yyMHlu9/+ThDMWSfZfSyQ+PE3otb86YxM2Rx79ZsvsXv2avHQb3qWFekc8/GcyLrEFj/ESzZGfv7/kcceaSVF+Y65ZMkf9sh2kKLik4UZ92Vz4uHYsQdGQyl+ybbIgE+KkX78P1sRg3PXBf2zVbqwMMBPyYJ+2VvWfeU7/IwMxDW2LcbwJ37oeS7WKm9g8RWh/vd///fx+bUf/WhpW1cXW+afmzUzfPFTn/pUbKlPUjQyY7duC5/bs/t8bqNPYjTI0127Wv/5vsoKbRf1RHfu2lk6dOwYn9XV1UemaENDYysp+vjjT0Xd+3b1DdHU0z8LxGxsz+7zNVJ0b0dCtfnXJFCTQC1TtGYDNQnUJLBXS+CqK67a3aau5UUxis9XHUG9iMrs7NSpQ9myeWPp07N7mXDUEbF9XqOlNqXZGntpo2i9F1v/t7vaHt+urqoZGt2cG5vi7x3bt8e2+j/Uh1L0fndpaESaVvfzIuz8PbdN+X/EHgAI2COmdIv1ueYcL77wQrnyiisCZGaDCQAWoZFZMoALcIHYcEzVXGJZ2bF9R3nyyao5hDkDAICpH6AOQeQ3MAnIAK6AD5AOuCC1dpddZezYMTFGoDy3qgGCMjkBdEAPmZTdpRFogDdiCcCQfQHsIAmAi6pe6aqYg3EBI7J3kCCIsszwMt758+e1dG1/u5XIlRFqrjIUgeG1a9YGISeDAuj2o44qsI2INRZ1xebNm1u69+jaUmNsZ2QwVRl1myNbFCnapXO3yHRUtwvxq0wCkGosSABkBtCIiCArgIseAMA9mxQBqghV24/nzpsboBSAp1/AiowQdgBfkoF0SC4I40pXGwLUX3zxRa01HHPLMVklWQbIaVyBCHNdwBo4ffjhR8rll10ZGcFAJjsAgpFQWUMTSYPkYi/khBhHEPl78ZK3ypIlC6M23U9+8tMAfwg2gPzkkycFYF2+bEXUdlWT1ZzVy9Ot1zjoUl3N6c+9XEYOHxjgmU0YN/thx9GYYvfu0LG/3Rshot5r1RinV+k/oH8QeggT3zlfZiR7pRskFpIT0JWBlhnMrpcNdQB+RH9mfCE3kCDIPuOoaigOC6JDNlfWdPSbvrI+JtkihZBDdMcO2RlQTbf0R8/0rW4tP5Lpyw7pgOyN3W/yYUPkloQde8q6qtnN3f3px9jYK5swd0CfTSKM+AGCR3MV2dnmJXN35w5+Pyq2aiMLXIPsyUH8YrNVNt24+Mz1bJd2b5nVk88/tzzyyMNB0rFLx9pmilhyLvmIW+zJPXNbsmuRjzmSKx2xSbEmGwTRIwLEnJGq5sC/EB9Vs7ThIatKhl1Dhgge8clvtkQvmSEtRiG1css9uZkPcgchw55ci7+Sv3uSGb9zHF3Qoe/Nly0mce+aFkDcgy7YlfqhZC+GIdlc0wIVApI8XL9fn75BtCCT2Jz7sRF6FPPIQ5yxmIRkQoSz9WwIY/s8XYiR7AqhSJYWQLLTOzs2N/Ktai0fF2PTKM25FnlkvZkDEo7tsDnzc11zNHbf0xW9sOesv+j/xYUFCxaXSZNOCJ9zL9mIdOAcBLiMWAt15hk1aV94oVxy8cXRfV6szx0Arps1Ravu8CVsy7gteol9/MuixdnnnhPPDdd0bXLj4453rt9sIRcjzUEssfBj6z+ZWSxjJ4i9W2+9NY53TfEsMkKXLw+fE4d95llmjCNHjCibNm6MLExEHBsS58UZdiJO0CV74A/mTHdVeZCbyzV/cXWZcMyE8uCDD5TTTjs99MVf+KUFC/5HH94P2MHatdX5Yidbs6jimZqlEy679IryzDMyMmVh/zZ8lh7FT/W/X3ttfhkxYr9ywZTJ4csa9a1euSrIOz7Hxl2fjMjTvJH4ro9EZpt8mq951hsDspp9IP/ZC/ISYUtunu1iChvy/kBn9Myu6YadPT718dhxYjyun9nwYih7IA86TJs2JnHeuRp9WdAT7yxMGhP7yO7z7JANkn02WPM8Yz/Gxyf5aW7bpy+LCwhHOmTXYj8Zey6KA/5mZ95B7EhBrCLVxba/+7u/izj9ieuui3rz3tnuvvfJcuQRI8vf/M3flP4DBlR2qBao7NBdzRXB2VJSyTj8ZDNOcuW3+Qz0nc/8Y4/t6tuVtnVtS7v6+pCfRktIUaSn7fOzX3qlTJ36TCspqvmSLfTqiVbEaLU4r6ZojRTdq2FQbfI1CdQkUMsUrdlATQI1CeztEshM0XhJjBfF6idW7Hc3F5miW7dsKn179SgaLSFFe/XoXtq20fuzlLbt6qO2qBdM//VyKlM0SdH6Otsx/zhT1AttdP5syRT9c6QoUsFLNeCJQFQb0gs8UvTJqVPLtR/5SAACQE1jA6AAmPAin809kAlAAiICiJBBccCoA8rs2S9FLULAwVY3wM79AFlgzlgBAWQbMAQ8AkZVA5+6MmTooCBanJ+1SAEsoAZx5lgZF7JrXAdZB1DLxAIIgHNzAgARqDI3AFXkivOM0xgQEgCHsTkPqEB2yDIEuhYtWhwgzb0RmMYzZszYuO7UJ6bGtmuEnPEj30499bT4LTNI8w81Re+55/elQ8fG2D6vDuwtt/w4xoPUe+utReULX/hiOenESZEBKcuy2t7fWFojrl0AACAASURBVN54Q93UriEfAAYolBGEoAD+EJIAKtADdAGOjgO41q59N7oDG7vxIA+AR4QJkhKAREKZPzJGFg75VZlPB8V81KRMgsJxyLXc5oqUACCB0qoGa9WsCDCcMeO5MunkU6JRCttg887PLeN0xp5lNQGQCAffA66yHpe8vbgsWDA/alpq7KGzuWsjQA8//Iiy9O1lYYOycgF6ndAREnRFjxpFIQyfeub5Mni/3gEG2XFF8Cwq9fXt4vtVq94tQ4cODnmY21FHjY+sXv+vLmfffn2DjGC7gKs5I8iQDwghtmAOyCUgWWZi2qO/ge7sFE4vgDWijA6zLiuiwLWVonAvf9MHe84mYQgrf9Mz+86sZHNwLcQBkg+pUm19nxtjVD6AT+Y2e+exAbKkfwQc20JYAsR+gHBEifMmTTolFhX4HEJHV2pEous5XxYbubJp5Jrt7sgAZSA2bNhUDj3ksNjK7p7kg8jlq/zQ33yRbbpHEmXkCVCfN/ncct9994Yc2Dp/lqWMVGA75hfNzhYvjliE0CA/x9IBnYs1sqzp3bzclyz5v+u4Nnshb3Jnw753PaQNQsq82SW7dr9stIRoQkI6lzzFDDEwG7jlNlg6z0UpcU/8RMCQIVv3PR06X4whx9zujCBhFzIn6QORxWedY7zk4BzjFbOznAEf79+3X+gHKW3M5M0X8zN+zOfMz1zIiC2kr+w7qCqj4P+T8GFjMvTYNDKTPP2Iz+bFtu0yGDRocBA7Fo2QmHSAtGW7bInOP/rRj8bWaQsj7M8zCFGTNV+fevqp2MotduS2efJDrpEnebin+XmGibfZKXzhggXRJPChhx6MebmG6zs3smA3bmzVE39GSLJnRDO/ldF4/pQLWnc22L4ss5WeMr7SkWPNh0/QPV18+ctfLo888mj4t1Io7MC4HCfDkG16ftG/uJKlbcg1icJuXbuWtxYujIx9Os3YIt6zQ3Iwf/KsmpctjGcYXdJJl66dyymnnhK7HS688KLWZ5NdCTLnPeO+9a1vRVNANoTEZh8WKmX73n33XUGu03HsnJisadXdUSZGrL3+uutjYXPjpo1l3TpNh9Qr7V1GjhoeviXuqGlLP1mygi+JBa5ncYHtrVmzpXzmMx+P553zkLtiAmJZLKMnz0nz9fzyrkFennNk6lr0QH/kyY7JwLNQoyWkKLmQj/llzOB/4gy58nm2iGT2/POMQoree+99cQ5/E8d9lw0JPfvpW6wgI+fyHf8vRrMT8/W8YhN8wJi8s7iO8fpM7LH4IsNd3GIPxitW3Xnn72KMbJauPNMvveyyaKKJJL37nifK+PGjo75o3379/gspGmVd6upCXmJ7lnlxIBt2nz1J0awxn6Sot1CkqHim0RJSFOlp+zxS9Kmnni0NTR1i+3yNFN3b0U5t/jUJ1CTwpyRQyxSt2UdNAjUJ7NUSQIpauY9mR6WqCZr/dIsvpTlIUdvn9yRFs9FSaVv3X0hRmaIICC/lOoxGl8/m5rhDdr2OVXpboVq6z2cR/ew8msRsZpvI1AASZGEBB4CpbXqPPfpouaZla5sXeoDGNk4v8EAuEG+7ICDsWoAzIAPAtK9vH5klzst6mMAB4ALoA4jIFEAwGha1bF+WfSLjQ/bJgePGlKuuujJAZGZSARvuIVPU30mKVlvexgZAAlSBANlPAKXsHvcA9gA9YFKmhnN8h1QBdmSmAHGII9kf6hoCOgg+RAJwZ9u8a6hraZ7bt8m+Wt1KxiFaTzjhxJgD4gApq7kScNrUoaEMG7Z/1AlF9rgXQs+1gOhOHbsEmSQjEhEh8w2ZQW9AI70Yl+2lgBhCBYgCyM2VDp597pUyeN9eUU8Uobm7NAfBB4ABkHTkeMSLbXe2jQLqCTLNF2jr0aN76GrOnNfDZrOJBACN4EIGAnQAOiAPOAL/jgXi7r779+UjH7m2zJ0zN8Cz8ZM/3SOoAVw19IwLOYUkkAlHp+a44p0Vka2E8JXJg6wAmOni0ksui4ymRx99LOwLaaoBE5nQZWauyfZ74IH7A+QCysZs7q4LJJsrMKsZB0BIzsjgZ6Y9HeMB/pFIgDR7R0DQizECq67nfubkfDaNEGTLbARhhkTzOQDPx5BrSTID0P65RhJhSMrMlkNIsWnb682BnhA7dIFgyq3d5ONeOR4EmTmyB1nKSBKyAIrpit0gcavauCODpDRec0hwX20r3xy+7XP+RO98R71Z97ZNmkzYMx83dttulW2otuhuLWNGjw1CK3S6YkXIDxlHhrZ183/X+qdv/Gvp26dDAPWVK98thxw6rlx44ZRodsZPxDs2I0YZjzjhmnyEXJChWY+TrVU23CP8h23TddbwEzPYKLkZMzuml6z/mTV0kRVZ4sB9+DRd0l/WpqRX40Ly0SGiPJsOITnoj+2YpzkjLrP+pGsYn7jDzpA/yM4k1snUOMmNnDMrkM+JpVk/09/GqWwJ+WQjq8b2DbGIQs5sCSHDfx2jhARC2DXThxE1ZOMYdjBk/6ExZ/bM98wFKSrukx2dkBtbMQafsy3jOOuss8vwYSMi8908fvCDH4Sdm5sYTUdio7HxTdenC7GdPVR1XB8uZ519Vnzv+rn12W9zQZg5h/zUqEWaI/PJy/Z5uxz4v2MQrYgt12b7non8nd7EdbFJXVW+xd5kdR573MS4D/kgXKuyEGuCtGNvYi5bdj/38DwT2+y2sCDI1pGiFpfYqjlUpVzmlgkTjgi5iQmeQeK469Md2Wy33bp//1jc4He+J3/PJrHWYgh5uh8dkdc//MM/BNlmgeTNBW+USadMikzZCy6Y0mqj3kVsgTYONVg1WqqeL13jvg8++EQ544xJ0QiQ3MWM++57ohxysAzfLeWkk04uv/3t7aVL5y5RmoWPKQezYsW7pUePDvHMNl5lb771z+zgrJChOMi32XfWqfVMJkuZmJ7FbMdnYgy7pRe+zc7ZY9aOJS8y1bCJLrOWNdIQaYwEF++enqb0wqnxDmrhLbNx6cE9jE1s5L86vBsn26RLZQIee+zx8MvczcB+2JfnC52zffacdUUzxmYmtKxaz0NxxHPKP7FLPGJT/t97Dd2yvyyh4hj3976FHBUnPPM9uyaff34QlZqK3fX7h8r48QdFpq3mS/Ge17bqKt+8syqpUNe22qGU5CffjjfPZovy9a2fR736lsabsYDTzrtnifqlfrL7PHtBgL70spqwz0amKFJUlqjPM1PUwnyt0dJeDX9qk69JoCaBPSRQI0Vr5lCTQE0Ce7UEPnTlh7waxpa1KtfT9qKqy6uMT6Totq2bW0lRNUVtn1dTVIYoqvN/2j4fjUtc1x0AvDilIl2TFM1GS3vWktpTIV6aEVFeqnNrKnCZL+FIUd3ngQEAJbfmVlvL5weABi5kdSAdgA5ADfGyc8fO2Aa+7777tQJaYBxZAQgk2Hn88SfLUUcdEeSQjA3g3fVl6fXo2a184APqbK6Lf9m0wMs7UApAIihy+zxSAjGHQDBnZByyAIgCTIBw40ME2HZv7n6SBJG9AqgCvkgm2TKIDd21Zcj6ftSoA0IOan05v0NTh9g+L9PGvNaufS+IT9d84423y/Dh+0bTn/Xr3yv7DOwfBKlMX9uDq+28c6Nh0FNPPV2OOByh9n5sPzNXgA9p6L4vvDCnnHDC+MjMRIgBkUAVkIxcNE5kC7AE3Pk3cuTwsm371tALewG8EmgC6YjFJFuz0zn5O9Z4yUj5gq985Rvli1+8PoCUrLXPfOYzIXtAEwh3HaQl3eYWTtsllRHwHZm7X26N9x1wrFkEsgKZgXRGcgCsCEmk2kMPPhxEC/IBYeTH9kKdecng9tvvLz16NMYWUICULdAJ2bsWEgEhR2aAOsJK5imSBtkL/B599FFRt9RWRT+f+tQNAYyRJ7JONWgyR8QLYou8XAeZSOaONXc2aP4ISSS0jCXyc7y5mj/yDRGJUAXwnS8WIP3ZKzDPzv3NH/lnNgdj29nx3lwRUnQPNBsbgM9mMitJhhnZ7rvvwADdZOB8cjNG55MlP0ImsHmfIRbJ76CDDo6mVs27moO4YYdnnHlG1DNmB+3b14d/sW2kgHILyCoE4KGHHRKZvFu3atIyMEjv3PbOd9kpHzR+iwiZuY1QZl+rVq0v9fWlNDZWnZSRH36zN4SKv+kZgZXdusnBfFyD7vzNHhAJSAj3YQ9iGTkgc+gOEUMPMsbEisz2dh8kmXHTI93SqzEgoYyBHaiVjMhB+JCl780R+SA2IlqRNnydL8iqtlDDF8idD7MP8VO2dGbVIpH4MLJLXGR74kFmByKkbdfPjDX+oT4nOycbJHanDh1j8YiejJlP+HHsTTfdFHMXy8Q89kp25sX/gywdZRvvfuEv7ktvSUyTnbFl4yWEYDb8QnTa9tu7V9/SsWOniL+eK66xZYstuiX0O2bMyCC7yOHFF18t11xTZa3fffdD5dBDD4g6lYMGD4r7JPHofnRDX/yEjunMFn1jM14yWWKh69RTy/333xfPEyQi3xPf3AMZap7+kat6oeIMf3U8mx08dEgcS0f33j+tnH3mxJgjYlzsCOJ4SBVPHMNf+Y+x2D5PBzIO+acYIs6RuQzDJOZDT506xRzU1kS+G9vaNWviuS5O0aEfdmOBhE1bxGDLntViBqJUHCFr+pZlffY5Z5fHH38siEyLnEjO9es3hE86jw1MmHBMyMwzzFiUWrBbxLZ942IbiMavfPl/l5///JeRmX/jjV+L5yOd8ysd7hGjAwcOKN26W9jbWVasWF72HzI0FgrYcnZkpzNj5bvf/va3wybZPXtj4+RQNdo6O55VZBuN91asCD9BHDvH9TzPyEoMcAyC2jH0Kcb++tZfR6Yom0ZUukdm9nr/8Mxh//RusTdjKt2OHj0mSsCIi8ZnTnzac5fe+Tyf4vOer/TGbrLWtOe4eKgBHf9lf44ndzHSPejDdY2ZT1YNs+4MP3EP13VPx5IFovivb7ihbNq8ObbPP/SIBZTDy+c///nSvaUETNt2Lc2TduwM3WjQmWWbMiO52k3k3bEiS2PZvoUUzd0CSNHqX7s4rr6+oWzdtiNIdAQoUvTJJ6e1kqKZKerdxb8gRFsaLd30g+/V+IC9GgnVJl+TQE0CtSBYs4GaBGoS2Ksl8JFrPrJ71241PZvLrmYb4quXzyRFlQvdvm1LkKJHjz+81Ne1KT26dY3u84rp/7lM0bYtBe2Bp+w+n6So7vMaLVX1nf7wkwRpErRexG09REwgBYBXIEJdsnlz55bjjzsugL6XdKAYAZK1xyrwsyIIAZ8DUUDqs88+V4btPyQA8fTpr5R99ukegM4PMIFQQigAjpMnnxekBDCJGABKAT7ZsG3a7i7XX39dAJck1oADpBrQhIgCGBBBwJHrymQCloAPxIhMN8AKKSrjA5A0FyAWIEYcASFJkhqLbDwg6Xvf+26MR8agRgzO7d9/QIBr5Chg9eMf/bj06tU7ttWbg2ueeWa11R6ZBACef/7kAI6lTXPUSl258p1y662/CRBcXe+tAJpHjZ8QzamQccaDeCBrMiVnRA7CKslchJmxVBmRDwRYzu7jFXkyoezYuT3IIOdnIxvkAUAGKNKb67l2NnABpkaMGN5SM7IiMzPLL+Vknu6H0ECC51iyJiV5k6Palq5Nt8AxGwMg2VgSXIg6gNg16RfJuGHDxrLgzUVl/Pijg0CmQzrNbKt16zaXzp3rW5tMGfvChQviGPLyQ7aICEQI20AQVKTH8LJ5iw7ynQNgI/Y09mnbttr6jyA66qijy/Ll7wQ5azzmiKxl8/RCRlk3FsCvmhktLsOGDYh7sJWq+cx7pWvX9kEQdujQGPLKGq/IO3qgUyQJAgJw9w/5Q2bGxyb5LRlkLdPsZIwIoHPknR++KpNbk6lqa3+1vRcgR36YW3Z4t7BhDmKA+yDukmzp169/WfPu2vLOOyvDPviJGrXDRwwL4m2ffQaUX//6Vy1NzcxvaywGICs0eFnz7pqycuXq1hqKyAgxhvwyaxSZwSeNH2kD9LMv5J4MQ+QG3cm8QzjRvW3kiEOfsz8+bm7kwgeQIfTv2mRqrkgI8+QHuX2eTSLMZaEhksiIHpEySexrIMauECH04Vh+5XtkBTsWa8iRH7k3O3Bt+jJe9WbND5lGtggxGdpZfxcRKW7wzaxr6T4ILvdBWrimDH4EndjnPoi2XEhwXdmNCGU6dm++3aVT5yCvyIt8kD4+pz+Zjz5DLiJvkDHmmkSJ8XTu2iXiK58ybt/bYm7O/IruxHN6IGvxGEnEV8TDfQcOigx443/++ZfLoYceGHG6ItJeDDLHdzIbjdG55m5r8KhRIyN2nDf5vJAn3Vrsytqj5sGekOHGpHalZkhZpkE9zrPPOqvce+89MT76pw8+Jg55VolrfIqfkZOY5bpVluoj5QNnVDVe+ZYMXw13LFCRDZ9FlBs7O3Bf/oxUtJ1ZlmG1Xb936IxPIouRr+7Btj1P+av3AfHC9nw1edljp44dy/5Dh5aZM58LuRs7m0d4ikP8zXHGj7hDnLIZ16Sbrdu2lP2H7R/kpqxDuxbEQO8DiDpkrjldc81fhN40E+Tn7McC4NSpT4R8cvfJkMH7l9Wr10Tnec8oYzL/Kq7bedG57LffwLJj57bwVYsyo0aMjLlmlrnrklU+0/gf+2KHxkyW9MsG2bh3hKz96VlqQQFhiyxkD8hnfoVUzDqlZG4+dPjk00+Wq6/+cDwfxVR6M2/XZfd04V3AvdXJ5R/83+IUUvShhx5uJWjZrblYqHAPcYTNZLMiMYbsxBv6sHvEvOz8yCxfcYrNik2eM2K/sdApe8oGffmOKJ6zW00RxSeE6yWXXlq823k/u+3226Pci8VF3edjMaa+IjF3bNseMVttn3zn2/Pdr3pPbCnl1LJYn5miPkeI1revj/fQ/0yKZqbo009P/yNS1Oc1UnSvhjy1ydckUJPA/yCBGilaM42aBGoS2KslcO1fXBuZokmK7rlSX2V27g5SdEDf3uWoIw8r7dqW0r1rl8gU9TJaV98+MkWtumdN0Wy0BBSpKSrrcJd6Uc1VM6UkRVGwMkVtZwJsMjMgt9I7zt+IPaTo4sWamJwawMyLviySu++6rxxx+EEBKLycAyOuA3AA4pm5VjVWaQ5yBdgD+E+ZdEo0xVFXDpD0gyQC5Fzf+IEM5xoDQsK52XRm3LgDyxtvzit/+ZcfC0AgMxExANACEQAqEJtbK13TuIAqZAFghgACVl0fMAVuAT2gJjNCAW6gSLZr1GLr0iWIVbXs/u3ffhbgWV1UJCwA1a1b95a6qMPjOr/8xS+D/O3atVt57DHEblO55JJLA+Ted9+DZeLECeWCC86P7cyqIYwcOaKsXbsmQCcSCOkkq+Sf/ulbpWuXzkHkydLr3LlqcGNe5kk2CDWAjSwA2CxNYGzmaOzIJXOTybdx44bSvUe3yKIB6gAyIBYpQReIMGS1TBaAEIEjawaZpg4qoHfFFZcH8VoR1TsiGycbo5B91oK97LLLghgyNtc1fzp8+ukqiwuodX9Zf+wIgYMoIF8gkSychyQBiNetW1/mz1tUDj7o0HL/A/cFOeD+ixYtLV26dIiMz7ffXtLS6GR3ANRHHn04atuZq+zsUyadWu65596ybdvWkJ1sJo2TgG9bwGfMmB6NiEaPPiAysHRsnjTp5ACxvXr2LuvXa4azM+QHeCN+2AhbIkNkJQDM9o0NeQYYs3/EHNkApuzcuX4QWwhg5FpVjmFo6BJxg3gjE9dAvCLMMmvI9fhR1mwF/PkkUiQzoxLsy4jOTNEJE45uzY50j8xKNB52ZdEgu68jDIzFfGT5PnD/Q1Evl16UkkAa9+nbO0gxGaj/8R//HqQrItP8kaIPPPhAOeCAURF35s6pOqrTqfulPSO3jNU5MlwREeZOnubC5mXoIqSzu7vfbNT12Aw/R1YjB8mLTZqbOMJGXQ+J4DwEl1jl72w6hWDi5wgTfp1b5Y3V9REaMlll9hmPvxG7xs2++A+iCpHJtnP7O9ug06rR19LWLC+yZSuInU9+8pMxd+fRt/lX9VsntdY5JXN6MTYkuu/MmY/l4g8SWzxmF8ZrPll7GAFk0cxiBdIQ2Yj0MAbzECdcx/WNAWmGWEOAmr/xr1y9KvyLXvgueYsJYirCWB1h8TTrkmbjqErevcsBo8ZEkzRNcfiGmOzafsQARJaxi2Pkltue6YheFix4oxx6WJV5zR+ME0kp65KduLd50btFLLVMHSMu69x+7jnnRJkSsiEX+kKM8x2xEtFLj8jMJM74KzsJ8nHSyeHLyF96owP+n03tyJs9sgn35Y+23ZO57fOeuzIwHW8MU6fKch3SUiJiZcQ58qdDMVacRE7HGIYPL8dNnFh+9atfxmKF4xxv/q7v/93XvPgrnyKPrG/5/R98rxx/wvHxrNEEkD2xS7WwFy9eEgsJupt71rCJPn36tpbyqOJPVT9TPLCINuHoY6P+snrZd911dyQBrn53dcQtxKtyLb169Si9+/QMgv71118rK5YtD10YH9siR/Mjaxmk2aGdv/rbc9sCg/k7hh3weT5Nhkhci7bsDCkqU9r1+aZxsHNxnlzcc+PmjeXaaz8S9srHxM6sL4qcRbDSEfux6MnmybeKFSPL9OkzYv7eDbzb5EKG78mP3XpWigfiDfnSVVVbdm7LjpUSZLX7mpf5iTWZmcn+xYIsucFPxPQoodBClGZNWYsGH7n22rJl69by1a9+tTz6+GNhE2qBd+zUKfy7vqF9+Jfu8/ytuaWZYL4D5vufmJYZo0nC5nOMPSJFdaDP7fOZKSquIz/VFJ0x4/kgRZVp8tl/JkWDd22zu/zr979b4wP2aiRUm3xNAjUJ1IJgzQZqEqhJYK+WwDUfviZIUcRCS6JoyCNeQttYpd9VdmzfWvbp1+ePSNH6dlXXTyzan+o+jxSVUblzx47oPp8vt8iLaNDUpi62O3kBzgygPUlRnyHTbJ9/661l5fTTT4qsBC/TSNGXX3qpjD/yyADbWZMRiPRyD9AjhpBlXtqrphJVhlx0YO7ZK7bOIzaQTNmVHFHhfKDOvYEeWSe5vRDIqzrW7yoPPnR/6dWrZ4AOpAEQYvyuDygZQ5KixgXM+s71yAIQAogAcMQqUhSpaozAE2Dtmog89wS8gB8EDuB5003/GqATQZMZen37Vl3rgUhZPk2NTUGUbtu2PchFpIKOw7I+ALaqxujx5Z13VpS6dm3K4MGDYguy7ryAoUwSBN6DDz5UzvjgWfH/mi1p0ABc2t4IqAHNxluRm7Z09o2/c+um73ObKZApa9IYOndpCtBPPkgHgAwZklu8AdWsJ4l4cz3k1YAB/eM3Uo3syJMOyTJBOVnKTEJYIA7p1Gd0ghh75pmno6GRezgGMMzGNmzC/LN+JqIQAJV9RLea9Lz5xtuRbYb4Ir+2dW3Kxi3N5agjDowGXGoOyl4ELG2Bt2UTQWOuSC9AHhFCbupebt9Rbas/9lg2sb6sXr0qiL7IsJ39Qiw+HHLIwdG1vkuXbmXVyrVl/fr3W7KF3wy7Jef3399Shg8fErYLiBo3u2ZL7CobhJAx30NuyYgyNsQFstM57AMBkaUrEDFIDbIkH9eiE/YJhPtBymR3+sgEKiWIMmQP3fBVczcvRJ2aosA13bkGn0Fi8nHXQooC5IgEoJsOjXPYsOFl8aIqM7qurm3IGvHx1qKFQTqSE6JfDdZOnTqWHTt3xAKHhmLGLRao83r2WWcHaSE+pL9n8xVyYT9JFMiq5lMIC7V7dcm+6y4NVU6LcbN3izZkiPQTM5DZ5GxOiAnXQ1q4RpKl7IdM2CX5GJvvnJukp/mLFQh6NolsQxQiAtmTa7sfX0DsOYbfIBjpRyzNeYkZYonP2BZ7SFJUJi0ijR3SH58UN8zbVntZlq5N70ghOjNXhJnFG/pBAMqmRVqxO/J1b9cQu+hTHFNTFEFuAYJu2Cu7Q6QgRZFQbI8+1ZfMxZVcvEKKOg9ZlDYuJshURHSaB72wIzJHCrFd8rZINGTwsPLjH99S7rvv/tKhQ1Nr5i4ff/fd96N2ZTa2cw0Eufgjbp144glR11KmuzHQOVkgw8xbph9ZiCd0KsbQF70a7/x588pZZ54ZNUXpgP2RDx2nDj1TxGs/5G0umcFnfsedcHzoNmtV8w82TAZ8GMHH1n2GxEOKIoSr8h2bIt5ZMOOH7JIdsAl+jwhzPJmxTXFFXEVAxrb7QYOiHiS/s4jDt9mve5I7HfNTfp3kv2dfZpDOeG56ZGzbfi/rm+7Z1dixB1bvI83NsQCmDAx75WueVXTDZvg8mdOFax55BDufG7VHldXo0R0B2jvimqx0CyLDhg0tA/bpF/7xta/dWPr27tP6jHJNvsaGkeF8ULzzTGazPq/qOFdZvGwSuUjWnuf0dOONNxaLb2yGHzmPXrMMjOPphe+T/ZKlS8rpp58Wuk2ZV8/GhSG/bGKUJQ/ojZ+zMztBZs6cFe8d5J/b7Pm7GE0XZJMN1DyDfEYX/kaKer4pjWOhRXwxbjHPj/Fk87P0AfPOBYbsBJ/vbuSClD/zrLNK127dooHjI489Gs9K5WyaWpomNTRVzwSkKNvwbhgkZ0st0dwez8f9ZG3dzHhll350ns9GS+aYpOie3ednzZpd6hsaWxstacC0Z6ZojRTdq+FPbfI1CdQksIcEaqRozRxqEqhJYK+WwFVXXPUnGy3t2iXLc3uQorbPyxS1fb6hfbtYod/ZvPuPSFEvsnt2n2+nE+iO7WXH9u2tmaJxTF3bOE/tp/9MiiJxMqPUizDCyDbGBQuWltNPPzEa7wDrP/zhD8v0Z58tf/XJ6wMo+AG0AYoEWNUW0bnlC1/4fIC2rN3pmps2bi4NDU1B8gF/CITY1rVjR4AcYBxBB+ABMwglJACQKdti1qyZZdjwoZGpCJQBPra7Oc/WMc08ZIJmnT8kDxAi4wiRQS4AvcUrzAAAIABJREFUJiAGaAMlyFsETHa59rlzgENgJwklRJrxauCjo+7SpatLx471ZfPmHaVLl6ZoOLFteylduzaW997bWvYZ0DuI0Mcee7b06dOlaLAAMDXv2lGmTLkgsiBvu+3Wsmbt6vLBD34ggJEu3YhAXeuB+7/6q7+OzCpbHYHULVvUu9tWXnrp5cg0AaDoa+OmTa01VjOrBIFErgiBOXMB1y7l7SWLYzvjhvXvxfZ9JALQRzZPPvVkbOuXWQOEIUllltITgsVvmU9IBGAWYUIvQJ9zkDdJcCEsECwJuhB07i8Ts3PnTgFwkRLm6Dv6QggZD/AJqCOiEB1ICfdnE9u27Si//MVtZcniZdEwSo3TdvUal3QO8rJq0vLLcumll4RNDh4yqHTs2CHAMjuN5i1r3wv9jhk7JkhRAJD+jz/+uLAJ2Ux8QfYuIrRHzx6R3Tp79ovltdfmlIb2HaKUQdTvbdnKaNwAunmzc3NFbCHByAQoRgwhLyYeOzGAO/AvU4qPsHH2TaZALl0jQAFvdpfdx2UPr1y1MggZ4JaNIuUA6MyGBuYBfjZPP4ghhA/Af9JJJwYRrdYn3QDhsSW6c+e4l+PJW6YjfQD9CCbXqhr7TCxLFi+NhQ22oVHYsOHDyr//+7/F/7Mf2buuQ7biSlXz8MHSrXu3sKE333gzMsvolG06xoIE4gnZgDxA9rk3MlAWGD8nYw3IDjxwXPn97+8J2bKh6piPxgIF/0QIyFzUKAspKp7Qt/lW9V0PCxtD0hknOydrOvG3rHS/Xd9YkHLu7wfZk7YopvqczsnHvZBg4ks2wUFsGReZsqlcYEkC27joJRcv2FTWOZWpxq/YCJ/jy3QuJoqN7icrTh1Rts1uzIkfOsa5CDu2ZdxkI8Y0NTRGlhtSlMzZp/ONWeMWPkQPbMh2etczRvKLrOwli1sboPkcMSPO2gaN6DEn/sQffI5wEqeipvSu5vLS7Fdjt4BrLVm2tkyccEgQscbLDoyZPmxd9hmyV+a+zu8y92Y9/1zIHAmlxIaYROZiNV9C1CLYyEWJBc8sNsjWly9fVi656KLywP33xZiMzzNAbPE884xjZ/SQTaTIwv3IFFF96umnxfjdl796Nhpv1mdG0pEBf/RsEgdsn0fI8SGdavisuZq354sYhLzNbGREvx8+SB/0am4HjRsXZPydd9wexCEyi7yQrp6fmZ3sPDJg04hy8cd3Q4ftX7p16xJzPffc8yIuir90O3ny+fEsNlbj11AtGyU619+OvfLKK+K3Z/ic1+eWV155NZ5zdjGwbyS6+Bdb5UeNjEWm+W/MixitkddBB40r+wwYEM8dehEXlRDIOr5qlSImyQKRaYGGPbnmsP2HxbOPvJGl4hb78JwQA82LTbsu2/FegGDmg0oQHHTIwfEOIO4gtulQfJBRy6/FOsfSGXsle7KkS/oXd5G/3m/4pec5m+CHfMs7EJ0Yg2eo8+iLv5qDmCablpx9ng0m6dY996xDyg6RuWIUctgulTfefCNsIe1L7BYfDzv8iNKvf//y9a9/vdx7//3lmGMmREmRJEUbOzQFMblty9bS1NgQvvffkaK5GBAEaEud+z/KFK1rWyzo17dvH/EsGy3FtbfvLC/OfrnMnPnif8kUZfNZU7RGiu7V8Kc2+ZoEahKokaI1G6hJoCaBmgQqCWi0lN3nS0ttz6zlpFt8fX1da/f5CUcdUdq3a1u6dencun1+t4L1pZRdu3ZGbSiABinqZR9YaahvX9oprL9rV9m6ZXOQDl7AZYmpO9WuviFeULMu2J4F9vNFGVBWA23RIo1GTolMLC/MAOYzTz9V/uqTn4z7AiEICKSac5EEQAGACKx4efdyD+Bng4lpz8wo48YdFASVl3NAGlkCVNiahriRkQVwAhvZdAZI2rRpY1mzZnWZeFzV6RxgBXrMG/EDIGRHaKAWEEGS+A3UVF1+Xw4SDoABjLKxAsCCPDCmbFaUGR5k5P6AmOO2bt5SNm56P8DY/PnzSkNjY4CgffcbFKTpylWrS1NTx8gsmT375bJeo6RCr1vKweNGlssvuySIGUTs3HnVdls6A2CREMhPgJa89x24X5ASSIDNW7aWiy66ODLmEBjGQgYNjUjZTWXsuHFV04bHHoutyn6A5tVBFBxW7rv33tKxsaG0r28XMpAZ6XjAy7bx/QZV3egronp7ZHohD8xRRhPgLWM1t3Aj67LLOh2SEWKB/hF2MngAtwS3by9ZGnUFOzQ1BSGBQPS9be5kAYAie5CC7ALp5ZqAJ+KCv3znO99tJaiQVr4/7riJQRyqy/ijH/0owKxt8WwMMGaD7AFR9sqrL4ds3QtRgoBFhCKFzNvYq2Ypg8OmfMZWHFv5KVvoHDaLBKAXZBXSCdg2D/eSBeZvxBjwSz9spLGhsew7cGBrJq1r+hwZhpRNMsYkk+QB1M2jU+fOoVfEqDlk8xzkANLFGLIjPT3Qn7kguKot/VUDDdvcs6aoc4F74zNO1wHqjSe7WNOT+/ML2c/pJ/wKwffwww/FueSN4DMf8cY1ZbrxVXJEgCDpsuu22GSc5ES/2fCMHLPcAoKEjVcNXDqVF55XHgM5Mrs0NTWWnr16BiEue9xYNC0zNwS8eYtRPhuwz4DywvMvlP33H1769ekXcYv+xBp+xObIwviQYFk+QAySPYq04CeIDkSfHzHN57nNm00gkPhMZi26vs+SmCRX10EKJdFJN753jnjHZsRSsknyVYkJ+kVSsAuyQxKKrWw/sxSRuGyaz5G3367tfnTI3sgU+YsEcg+fs3+ECx3yK/EB2ajGsRghOy8y6ha9FfpjV8bverbN23ZNdsg+ckcgeY7QG/u1iDP7pZfL8hWryjsrV0Vnb7sRXGP79lLGjz8kxjhr1mulqamELp2PQGSTSC5zcx3+Jk6wC3OgE/dDLJKvMZmHf3YG5ELL2jWryyUXTim3/ubXoSOyNFfkWDZpolO6Z3+uzZbIM7frn3DSSa02QobsNufpeKQe3zcG9sQmyNU8u3fvEdc0n6y1yvdyyzX9iqf8h37FImQvgs7f7JzuZWAiXOmE3SIVLWrQE535jmzo1fwco7QM+VQLCY9G0yuErB9jIyvjtXBg7GKRbFKLdBr1if2y7pUd8d4RTevGHBjjI0t2qzFgtSW8IWzV4obFpPsfuD/GsuKdd1rqZ6+MsSrNkpmuYrYfpQYQoeIb8pNdsis6t+iAkLz33vviezFHDCJv7yPIR7/FPX/zM88zz0ALUnwx9Utn/IIO2WIuPFmc4o/q2SoF4Tnl+cMP2TEieNnSpfGc5gPs3bgyu58s3YOs+WaWUMkyK+bjWYK4dX7GcAS/eYsn7k2uzqFLtm9MXbt1LTNnzYz3DqT3rbfeFr527nnnlfr2DeGDd99zT+xCueGGT5UOHTuGPNrWtQvf8k7oXTErykdH+mYd4dX9rOra508ukvsuj9m1e1dp11JT1GcWuJt3yxhtXza8v6k89fS0MmfOG5Epavu87yzCe2bJRPbOanG+tn2+hoZqEqhJoCYBaKL2U5NATQI1CezFEvjvSFHiiJfQIoOg7X8hRbOmaGyb94IZW5x2RRfRzBS1/RqY69jUIV48vQBv27rlj0jRZhkKLaRovvTuSYoah5dgwEtNURlxtpp9/OMfDxBz880/DGLt//70J5FlAlDLUgEMAWbZmghSxIiXfxkvwAeAVtURK2XM6HFl587myNABwgBOwBkZBCQAt164EzQiZgAHwAMJ0qNH13LQweOC0ADcgFXnAZ6yZxAQrglEIDsAeL8BGtlsxnvEEYfHvQHGJEX9nR23gSUZdcaSZBFizNy+8Y//FDK3PfCLX/pCbOE2T8Rj9549y4MPPVy2btkeW8uAhukznouMio4dOpf31q0pvXt2LqdMOjHknPM2B+AJuAfcgDrgWbYTwA5kAfsAYYdOnUq7dvUhV2QV8HzY4YeX39yqccroMvG448pdd99VNqx/P+xEDbCly5aXr37178odv729rH7nnbJi2dJyww1/HWSYuWj4hFQ67vjjIiNLzTVgDwiWsQUwZh27ZctWBDll7O5tHHQvQ4hNIJCQ4fSPeGJL5gfsTTz2uDLtmWmlbZu6mB/CBujM7tB0nVmViABgF8hGbPgx3zcXvtmabUr/jnctGT9k51jktf93T2QCgE6OspSWr1hWjjzyiPgu5Y3IQBqQMxIN4M+adsgSpAX5synkE8DrnrKXEFjsBkFBHuwMMWGsyDXjYDdZouHAMWMDqCJbEG5AOfDrH5LefMmEffvtPKRDtS384TJm7Nhy6GGHRSaucxBcxsOO+ai/gWuLCsgA8iFXGaMIDZnUGpllsxN2aOx8zvUcy/7pjA2QKTnzaRmGxss+2TwfNje+g7QwTn7IV30nw1HpDTrgPwgQBAMCx1yNgRxlBbMZ96S/zOT2uYwspCNS5YQTTgxS9OabfxSLCP5ZRDnp5BNjQcG2fbV6ETFKNJjPy6+8HFnA5HrP7+8tY0aPLX379Iv7IAqSFDUnumSzZG287ANhj7BgA+SCqDFmchN3sp4vctw9zJmNIILJzBjYHz3xcXEtF0T8zkYn7FOccl9kJiKEfRmf7F82jQBKP2CLSCfElvhKZnyP7sU/dlfVrKwauNCB8bAp1xIH6cP/k63FIwsZ7m0OyDO24ljnuUcQubt2xn2Rk2wTmYVwUs8QCZQLfMj57FqfjcreXLCwtGvfFI15XINc+QLSjuzMid8jesQENimukJGx8VH2yfboCIFGvmwNeUdmiHXzd13PMLZDpvzpzTfml7/9my+W3915R+jSWLOerHuxW3GNPzhHXcZvfvObMRbPArVQjz/hhPLKq6/Gs0andLsTZPIZE+JQtrRdANkMyO8vf/nLYcd83nz4Ctki3b7xjW+UD33oQ+FrnoH0nXVgyVMm6i9+8YvwDQs9bEZTviTe6TjJWfblWGMge/ZEt2zLP880YyMn/kZ+nt30KMZ7nvtt67Vng/tPmTKltfs7fz3i8MPKySefFN+xNc/ROa/PKccce0w8/8XOXPSwMEp+9KvEAdLtwHEHxjOBjsQTPif+kicCWfzy7PA3XxTDkgiXqY54Vc+bnbIFz3tyZzPIxMwUZv9Vc6ipcT+6RqqzMZmhfNd3rm2c/t8CG7LR3569Fh3EPs8p302ceFy5/bbflvff3xhZyPxahqmFH/EMEUvHZE4vsQjWUgtVnFS2gJ0ddtihkZHr+cY+c0cFkpe+xSb+SW7iEr9DlsecZ84I+WiMJSuZXXz8E9eVrdu2lb/8y/9VZj7/Ujn55OPKZz/7udLY1CHup2ySGvYAeH1d2yBG810vCc/MDM130XxFT+LU7yRFq5r2u+O9BvHpfeT9jZuDFH399fk1UnQvxje1qdckUJPA/7sEaqTo/7usakfWJFCTwP8PJbAnKbo7thX9ISx6V62ra1O2bd1c+vXu2dp9vmf3bpEp6mW0bTsr8Fbvrfq3DTDmPFmUXv67dekapUN1n9++bWuAs+hsH/WgkGTtWmo8/fG993xJBiC/8pWvBMCUlSCTAnhGik575plyycUXBVBGIgEGCCMZFkAG4AGc59ZuIAXgAy4OPvjQsm7t+vLuu2tbM9IAfYAdqeA8oBC5A8Dt2qXTaucAeKtXrysHHzymNDa2L5PPPy/AG9DhfkCs7XEABTAEqAE/7gugAX3GZ8u1xhtAHdCF9EBWIHWAY6AE+AGOkTsAEiAIiAKYCICbb/phjG/q0y+Xr994Q2zJlI2ydNkyKRGxRXThgkWlc+eupW/f/uWVV18rUoN16u3fr0/ZtmV9+eu/uj6ua47AhTGYC6BpvIAQnem4nE2MgHLERNdu3cuOnTsDCGem2hFHHll+8ctfRc0+DRdkEp4/+YLywIMPlqYOTaVdffuoBzl92rNl/8GDy/y5c4JMcm1gZ/t2pMGGcs6554R8NBmi0yeeeDxAPN3r0o5E2bVrd2QZ2aon24V+6Q7BBwAjKciWXWYDkOzKPmTwkDLtmWej5iqQB9DSHYIDoHc88Oh+dAMQIykQImzjgNEHlCVv64w9JGSepQKyQzuADaQaM1CfWVlq4ZLpps2bSkND+2gElGUbHIOgsP0YgcjmgW1EJwLM2BEI7BdZkc1LkGSORXyyGfaD/GFz7Cm3rWczLAQAoK28RTZpuvzyy+N41wV0kQMyhNiqMSHcAHSyNCfbxhcvWVKuu/76uB/fQ14hN8iKvZITggDBwq+QP9n13gIH0mT//YeG/GWFkSFZ8Bv2nfUCAXYgX3zif+wTCeJaCCw6ls2YdXwd45pIgShTsG5d67bfJLfMx1xlEBs/ssFcEQpkjARAcNEjn0M2IfvMs2oGdHR5bsas6ELvfr/5ze+5XPnUpz8WtqQz+SmnTIravAjFIGGnVo2WlFF4+KFHyvBhI8rAffYNMoKdiTfGbE5slw/SsbiJIEd40AVfEReQFXSEyMjMXMQ53SO7zM/35EX+uVWXbMjWIoLP2BY7yGZlSU5ZPEKgaSBDL3wMUeR7RGsuBv1/7N0HtF7VdS7spVPVQKhLgJCQAVEESBQ1mhC9m2qaMcX+3WKIwTFgYhs7TgyOe41xEjuAExfApvcOKgiQhIRAFRDqAnUJdf3jmfvMc2Xn3ji5dgYX5ztjwDn6vr33Wmu2vd93zzWneMQmkKzGt0YvJcQScsyGc+IEkpZ/ibWuKWbyNfpgW3RqzezInFzTGpBS4pHz2AmyZ+78edGMhp2RG8LPeWIve+JP4lRm8iHJrF02qYz2vQfuVxa3+Ca/Nj+6TFI+y1mwL/phB2zQ/YavkbuYI1OUDCZPnhU2MHz44IgVvjPXuXMXlqOPHhkyy5qi82TEDh9aXmlpgiSOsz22yofZoHtF7hBA6Hu5wJ+QT7/4xS/L8BEjypw33wy70QiIX5M13fJhMd3x1uE6CC36ER/JXFwRt+mfjJ2LQGYv5kJ/1sF+yZ3++Rl7XLZsaRC9yDX3KnImW3Ikdzomd88BrkHv9C120bH5kIX1IiHpjnzZC1t3zxHTxELXMW/xQ6xjl2z1lJNPClLvi1/8YrwwoDv2yadllPo33biWc+jDj/gb2eotW8dlAns5Ymxxkf2STTYAM74XKAhPcrG24447vnz/+z+ItYtFxhWjjO1cpCzZmr/YIibaOVA9ewyKWMkeEL304zukpaxP8+QLxhWzkbjsnL/mNnjxZ9aMmeW1116P+xRdsw/2xtezPqjYny9Y6Z/9ku/AgfuEDYi/7iv0kI0M+YnvEOXiH/tAyvqhEzJlo7++/ddxv+3SpWuUwGCzZ5x5VhCf3/nOd8sdv324HHfcIeWaa64NUjTqhbbscGhsaChttm4JUvT3X4Znpmhmfyc5mpmiQY6WLdG0ScNP/0aKygRNUvTZ0WPLlCmv1kjRP0PcUltSTQI1CfzpJVAjRf/0Mq1dsSaBmgTeQxLImqJRY6kleX7b7fMAnkZLSNEhBw2O7fPdu3YJUtTDbUNTc2yD12E+SVHd55GiADNSVOEqmaKbNm4IMFUV/q9qinqzn0n7reNuQ8z6zAM60AN0yUCzfR5AvemmH0emKFLUAzxghYz0YA5cAURAF0ABwHrwB/ZyK+kpp5xanh8/IRoN+DwBiN8ycwBSYBjwze3Vc+YsLNttJ+uy+q9r187l7HPOCo0j1IAFhAiABKQBGggOv40BZAKeSMUePboHgDz22GMCYAA1SBfEU24zBI5k1chisgYAE/AEKm3PlykKSMlGu/SyS2JLGICwbPny0qa+vuy0c5/y2KNPRFasbNFnR48p8+YvK717di2779a/vLV4XvnAOWcGqQf4WDfABoiZg4wnIBCQS3IimzOpqTj4gANiG3Vsi6uriwy5Pffaq6xavaa0bduurN+wobzy6ivlA+ecWx5+5JGyfsP60qNnr3LeeeeXB+9/oLy1aFF55WXbrHvF2gBI6ldWoEfPHjEu+wHMFi9eFGQQ+QHkVQfqLeXSSy8L2QGMZMReADdrQgwAiQCt48kfWY50qbf1e+GisEk2AzAiUhBwmZkHhDsfuQT40qH6m3Q/bNjQsmDhgtK3X9/QPaICUAfagzDu1ClAoDmzCeSE+dE5gGw82ZLZ1Au4dg4y0t+AOkLUOhAWWQvS9XxGR+ZGbggHBCw7Q2pk13ngn94QaOaMzPE7a68edMCBIS/zRaSZr3/ndviqbt9FrV2zM4MMcTxjxszw4S5du4bNIanMI+2DDJHt/mMb7Jbv+a8i8upCbuqlsj3HAO/kQ4Z04ppIOT6B9EGKAcZIMC9HnG+tqaPYUvrKK60Zu8gh8mAP2RQIuWMsMqHf7FyezY2Qn8ahF/q2jowjiF72wjf23nuf8vprCIJeEScQDco+bNm6OXxWDNTMy49YtM8+e0fdU8RKt+7dyr/87OYybOiwyBRFirJPcmVrCDI6YI9slXwRK/yDfLI2JvtA4JAJGbJB/uElkHjnuohF+hUT+TY5WKvf7EAs8nc26xH3EDvkKP7YMqv+IjsTY5GyiMwszSA20inyRVZnEoYyzHzme2syN6SjuEimZOhYpBDZWT9dsHMZobfeemuMQwb8hV7IB/nIzsxz/AvPR/a4GGV+iH3Z5WyWbbAzckHAiSFskzwQXwcPGVr23mff8sacN8PfzMG9wtz4sbjNdsQWmYRkXHVB7xH/ZqPISGsmX74yesxLpfMOVWMkY9Ijn2KfCDC2ww/4fnNTY1n21pKyXccOrcS3a1kHook/Go/Oso5kNtxjj88882w56OCDy0MPPxxyuuqqa6MRIQKS7/i59dafl0suubi1RiXbIGdZpzLIrc866TfnJQYZh0zEVGtgswh6tiATl22p00kPyplYK1/LRoFIUTabdbrFND7l/siu88Ukok08Za8Ixag12r9/EOD0MG3a/NK+fSnnnXdO3BvJh02RtXl84JyzY8eG+474bEw6NA+kvLWwv3yhwqfpLzOqPbuIBQhKa+TH5sPexIY777wzviML10MK8znX8zLuueeqchB8kH7ZqKxNP/yETMjVfDPzO5vsid/WyC/IMZtFOp5uyDRrs2ZNa3YjDrAj5QRenjwl7IB90bvnJUSiF0pVM7rdWmsU8yPyt0ZjusfKXlVnldy8KLA+Psh33KvowvXEES9k/DiOfZLbhk0bQlYaOdKBmHrpZR+OZ8Lrrvvrcu/9z5Rjjx0WpGj7Dh3Dh5CYtq83qAu8fl21hb5lq3xmqicpmiRu7iTKl+VBjpYtrdvnq7qoTdFdHim6eg1fHPcHSdGq4efW8qPvf7fGB7yHcEttqjUJ1CTwp5dALQj+6WVau2JNAjUJvIcksG2jpawpavq5fd6z6qaN60vPbl3KQQfsH6Roz+7diu7zsiya27WPTEHZfQIqANLYUB9kD0KrY/sOkUUqU1T3eQ/zfhAiGjV5s79tJZPfJ0YBCKQKUhSARgp89KMfDaCGFH3qySfLjTd8NQC0TA9gwkO9TBhgNjuPIzNkTwAiQKeMCpmMPXvsWGbPfi3APyCHHABe3nhDzUbztKa6IBQQTAgjBA1Q7O/27duW73z32wF+EjggptRVu+KKKwKQIKEAliRFZTQhIHr16hm1OGVJWicSAfCwXmuN7rRz5gQ5hvT1G6gHbAAo9fUeeejhlgzFNWXnPjtFBhoQs2bt2tLQ1FQG7LlXGTN6XNm4cXOZNeu1MmbsuLJu3YbSafvO0SyrY/vGctmlHwowg6RwfQANOLV1FAgGgM1DhiMwjtwDijT4sHVz0+bN8Tm5AXnnnX9+uf5LX45mF69Om1bWrF1frr3ms2X8889HduV99z9Qlix5q3Tr0rXs2LNnWf/O2ugg71yyUqNOV+e27doGmXnxxR8Kogc5SsfmwX4QOmPGjCsf+tDFMV+ZQcAwwgxwroi7GQFo6R0g9pseojlQ23Zl8aKFAbRlWAG12Vk4tx7TJWBKj8Bfgl26DfL1zTdi27RxXJMdAdxALKDmxQBbpV82A/BaC2JGcxDHIJcAYGM5FwFOnogNANx1EST+RhIm8WuO5sTPrBEpyjYRZsZDpDgWsERCIITplx1lN/VRI4+MOSMSkEt0To/maU30wR6yfAM7ID/X4DeHHnZYmfTSS0F2ZZkC10ZQkFlmNNte7/vc0m49O++8U2wX3XffgXEs/2LbfBkYRzrJhDQvuiEXZBmiA8Bnm0kUm6e5kVU2dWIfZJRNiugLWYnw4U9iDbtHEPpBcPl3Zghn/WDy9DcSRlxxTcTkiSeeVGbNml2efebZsDdzfHnqy2XKlMmhR83DxAH+XRH4G+OljXGUTLjzzrvKccceVzptv0PI13URoLJTHU8WiCh6o0PrQlqQA/9L0gbxz7bZMX0j9xA59Ogcn2WDuNxyT7ZsCWFHJuweUYLsYTeXX355kC++p3/Zl4gd6+STskLZiljK9tiQz5yfzYD4AH9ki2yT7pFdtkxnDWakG1LUWH7EGrbqPOSLjFT6oFdzYEP0x3/IadLklyKDjg7FfS9nZJcbw3zFffJAxIlbbNd66WHf/fYvu/bfrbz8cpX5Rwd8k0+K51kHl+79zR9WrtpSmpuqG/yQIYPDP8gIefnyy6/Fyx3zoC/X8Z17Ht26TsYhPtuv7y5l5fJlZfOmjWF3SSK6Jvu3Vv5s7mRqDuw+X/SwPf735FNPhZxuuOGGuH84zssF46oDzX/cL7LOZGbnshdyE3vYKTvP5nT8SmzhM+7p5MgW2R9bMgbSv6q73CMIT/6XJLL1iufWyX6uuebzZa+9dguf4+eZ/SrT1Dbz3LJt7XTtPi4mIPCcz2fET7agnq17pN0Tw4YOiTgi5rvX83V26RwZrfzEXL1Q4buuzweMTybKf5Bxls4wN9mh/JA8XDdrGrPnzMismr7tE/W2yZCs2BAblenpeo733ODlAnkmyU3u4qO1sUf3erHMfYAvGQMZS19Z1kUWJpkaw7xZw8paAAAgAElEQVTJ0f2ja+cu0fDNsZ5vxAz/kRef4gP0Yi30SCd0KSb88Ic/iM+7d+8W9wPnsa3cmeIFkzjhvkMf5ku/rouE589PP/t0yHPLlq1BirruJz75F0GK2jL/5NNjypFHHlo+85m/ClI0dgk1NMSL6Hgm3LSxeImeNeXZZtYU3bauaD4Xbpspavt8fWPV8JPvIEV1l9e4c+0768uYsc/VSNH3EBapTbUmgZoE3l0J1EjRd1f+tdFrEqhJ4F2WwEUXXrQ19rtHBdHf3cLuE9vndZ9Hih4waN8gRXv37BGkqAffprbt4rdGOFE4v74+SFEZix7AdRdGBngALlurQvr+Q2o1NDaW0kYDnjattexaCVk1TVuK7QNWSFFZJ8CfWm6ANlJ0yuTJ5cQTjm8hzSoyFwhxDPIgwVzWBQM6gBj117p1617aNneIWqUe9mWhAmiADDCBUACkAVtrQbIBW4BSta2rBAFyzgfODnIA2QmcAPbZFRrxgBQDvAAjYCvJi969ewW5cuihhwSABaKQvsgxgJ8sARMgO4ky8wI8gHDE3D/e9JMgP2TLLFsue7JDAPqVq1ZFpuj7dts9MkVtn1+y5O3y+htzYvt8l87dSqftO5Y335hdvvD5ayMLx/yRZrJMyDCJrOxia/7IHiDOb6T4QQcdXLbvtH1k0RjXMaecemq5625ZXUPLm3PnRh3FrVtKZJCee9655Z577yvnn39B+du/+UpprKsrq1YsjzqLiA4ZS7ZVA9zqvdmCeNlllwaJMnr0s1HvThbLzJkzIuPsjjt+G+AQIJbhQ/YAL3kDgfRKVsC+jCvzcwyZvrVkSenerWsAPnoBqBEodJxkQHauZkdkQ79AKdKhV++eZf6C+aEnpIVsHaCaDRqHjbAL9g5Q+q/q7q3pUo+yYsXKaH4FDCNRzIt+zd+xzgXifQbw8oM3564qI4ZruDK1tGtXH0QW2/GdayMCzc18kAjOdQwwCdwCuf6mU3bWs0fPsnjRovgMeQCcZuYku7UWumaz2ZSHnl1b3druPXrEOcgwfoWwnDFjdtlzz91D/nRlbUg+P8bwb+dks7LckkzH/uZv9Od6SCRrQw5k3VpryEZS5GLdZD9r1uvlgAMqwheBwHeT5LEOcyZP55ibdSBZkRV0hdgzp8x0FSuQZEgCf6u7J/6YF2JAPJgwYWKMgdQwb2Pzo2nTXg2CIet87rTTjq0Nv9QX3W+/fSPu7dhrx8j4QkSSe2aSZ21L9ojgyExuLwWQQWSA0EBQsVc/SD2Enyx137MjdsA32Kx15AsVdkJu4ihyQ7yhZ3Kga9luSDDzIB9rsk4ZcUhR5CjCWuzJLDWfkRfbN2dEeXblRlAhasUJ2ecIL+OzcWuyTnphP+IL8s2WfS8kkJFk6Xp+szW26fNuPbpHHLAe5A/STNwWJ7JxlVic2YHGtB4EzoKFi6K+sZc3SQDSIdthd/4Wv9lr1ullR3yTnsnX9ciUzaxYtbUcMGi3IMS8BMtSEGJHNgCkB3YoJqxauaKcfeaZ5bZf/yrOMYY5I0GjkU0npWfahB2Tv6xXsmd37K9Hj55l2PDhUcKC3d5//2Pl5JOPCT81P8e7V3nBkWRS1i7OWGStxiA7sqU7tiY2+M1mxArnT578ctl77z3DJqqXESXmbMcDAtfayNa5bCrvo/xFZipbcN7EiVNKx45tw2bFU77lPD6gPA5SVHY7m5HJSL58AxEphiF52Qp7V1PUy0XPB9bLJ+a8MaeMPHJk+bu/+7uI42z8mWfGleOPPyriPN0gJR955NFy/gUXRIxiM+yT37iP8HPy5wP8x/gI6cy0pkNrnjhxUsiD34pJ7Ns9nH3KFPUdOxJr1K0lR3Vbkf7Wzb6cZ9eHF0T07gWdjFMxCqnLN62VvTmfrtiWGLr+nao+rfGzWzzfM575i3dKSciMzpc8nh+ScP7gBy9sfTHHDrzYMB8vyfy4N2XDQmQtGaX/ke2jjz/aUqKmczyjkI/t84jKH/3oH8oDDz0YhPmnP31lade+ajomU3TduvVl08aNpbmx4d+RolF3tOXFPN1l9qjPyTJfNCBF23fsEGNFBmpdQ9mwUSPPxiBFx44b/wdJ0ew+/w8/+F6ND3iXsUht+JoEahJ4dyVQC4Lvrvxro9ckUJPAuywBpKgd7P+n7fNI0a1bNpUeXTuXwfsPLI31bcpOvXuVpsb6yBBUUxQ60okWKerHdijZoQC27vMIU6Qo7jUfbGXXNTU3t26fzwfffBjOzAH/TlIUWPZgLjMoSdE5OkWPPCKyh4A/wMxvIBj4AbBkeAECCBn/AY2yanSdX71qbWQ5yJQCJgARYBCYADyBgGxmkl2gAVxgDijv3LlT+cj/95EAX8AVAACwGRO4Aa5dC+EDzABlQIV5deq0fbntttvKIYeMCMAC8CEDkA+OSQInu0gD/gl2fC/z5Qff+37MEQndtp0aZN2qhkWNjaW+sbHstvse5fbbflM6d+4atVNnzJwV5Gi7th1Kjx7dyluL55ejj6q665pfbudDtgD6QJ3PzMkP4sN8AFXbp99e+nYAUeu0puuvv74M3Hff6Myu1tnxJ5xQ5s2fF9lwd/zm7rL7HruWRYuXRBbJU088WbZs3FjGjn42OrYbC8CL+rT1dWXosKFBJpATMI8IRfCxIduQgdLXX59T9tlnYGvzCwAWccP2AFQEAr3QlYw0xFcSFrbjn37aaeWOO26P9TsHKa5rPDBsLACfHVx99dWhK+QxoCiT55prry7Pv/BCQXjJ+AFe6RyBYR7AZdaUBWKdy5aAV7qUaXvBBReWBQsWRnYTQgDxA1SzB3OR8eYcIBvwNW42xGDj/AGIJx+Ak50hl4F8GTyZyeY3ogRpxnaSMEJEuB7CwbUBaNdDQtKpcREfCHt6tw5AnT2QJX+aO3deZKixGT+AsWwrvkB/CBLEiDlZI19zHlu1bmQBIs+1kQ9iAYIDWe2lgPnyPXbtGGSL+ntkwzYRC7m9GrnifDrObah0Ym7s1H+IM7ZGXtaJOCIzpAM/RlCRh+35dMA22LYatfzXeYgya3Bdjb7MDdnn85Urq6ZjSCbzQ0iQATIUmdK+fbuwFdvujx51dBBCSCA6J7ssJYCMILNsLkVXSYpaB/3SC+LQesja/Niu7xBe7I9+xRa+wE6yziS/ICs24drZaIleEViunY1Z2DeZmAu9IJVyS7JrOEds4Ctk4Tj1YpFa7NS1sm6sly58MzPXxDxxm6y8VMgt0khR42TWIhvJ5nXuBWS8z74DgzQkX6QMYslLguyGbh5kSO5sMDMCXfvffnFbOeHE44M88r01iC18k/3wEXGejrPOJt2zE35K145x7ptvzi277NIn9JcZ71WMnBEy4A/iNd0gGt1jnnn66fL97363fPtb3wy7E8fJWVxjo8gfMdh8kMaIXnaS28u91Dv3vPPKmJYsXDU5ZcmSDT9BliO3P/3pT0dckN0tDlx33XVRHgG5LsbRsZdz5mkcPkq39CgWWQPd/eQnPwlCMmtaarBUbbFfHnrzAsAaKx9YGbIhi6z3y77cY9zP2R79i9XiKV9hX2zBHBHZzmfbbNg82AFiMjPHxSs1Rbfffrt4QSgW8mdrRZSrM03fuYX8/ae9P0qy5Mudxx9/oow88sjI9szsUrqpXswdH7Es62p73sgSEHyXXYkLmeEtXpE7u+aj7MT9wpr9R54IR2sTU8Qz+ra7gdyUeyAHayRTpGg2HmSTZCY702exA6djx1iXe6i6mfvtt09rDWrlRrzUTAKTHci+di7bYtPGEaf4l+cVz0/Ocd0kT32H0KdPdsfu6YyPWZN5rVhVXUMsEx/Fl4s+dHHsHrr66mvKc8+PD4L5qqs+8zuNljJTtEmDum0yRfOl+bbPg/SQGaR8e1tSdPsdOsWzjvOQous36CjfUN5Zt6E8N/6F8tJLU//DmqI1UvRdBiC14WsSqEng/xkJ1EjR/2dUUZtITQI1CbwbEkhSNLawt6mLKWxbU1T3+SRFB+23T5CiO+/YO0hRD75b21QZn2ozIT6jZmjZGiSdh9e2Tc3/W1IU6dXctm1sd8pM0XwQTkLUb58BkMi23ydFf/KTm8ojDz9cfvTDHwRQA0xkLwFwwA3gCigBmMAq0IsoQELoaCtD6IzTz4rtk8Bo1sQDYBGvQJDPs1Yo8JwNX4C+qVNfjkY5Rx19VEvjiWVBupgvUAcgArXGzG1yAEoSNIhhBIOt49YKkCYpaq3GQz4lmEcuADfAGNnKhv35LbcG0JGx2meXnaOjvXPbtW9fSBYpOnbMc6VXrx3LhAmTyqzZr5X6+sbSvl3HIB8H7b9XueiiC2OOyDykFIALuMkyQwb5NxlYk7+BSiQSeQLoew4YEAAbAEV4jTrqqMgGlUW6YePG8sijT5UPX/ah8uzo0aWhsaGsXLU6aor+6Ac/LL179CirV64Iogj4R8bYJn/vvfeUD170wQCTSjMgik477dQA8LYS2rJZdZvXhOuLQULLbP3c5z4X87YeYJO8ycNc2UDaNoComdMF558bnezZDsBuPN1/AW7yT/0B70od0I9jgOFrr7223Hf/fVESABBnb9/5zneiNAOCAfECENIVogdQB76zW/Vv7vhtOeGEE8vixUvC1pB8iB0kDwIVca/xhYwpxALi8cYbbwxylw2xDTX5bNm0Xv9mI4gExyE+ZJb5DCEGpFsncpQc9x80KMgQJAg/s4UWoDYH+jUnRGw08nryycikth0XWQiYI+EQFN/59rfjM8eTjXWq66gxjC3QzgNageavf/3rYUfszDwROUga8wS66YBeEZl8A7HKFv2bHpF/CBSdjtWPZJf0jPz55je/GQQu30cwsCUydC5QT4fAP5IyMzsRReZOl+IGwJ9b/JWnQOyRBZ3I5pKRxgcR6IgnJIhxzF+sQeAgJNmbbbQIW/MXW5Cvstr4DFKXL3340g9HPEImIsb4m3UiHYzJpuguG2u5TpJZ/IWdImHIBZHCRpCA1sDWyYEOsy4nO0H0iFMIf+Qfwsk5yBJEI5KELMRUJEc2EWLD1iSeijlsnt2Ym/PImQ34W5yUjekz66BLBBy/YW+ukeS6f/Nvencs0sk6+TPZWoN52ALNtpBl5saGhw4fFvM1nvWLowgsRA1dkwOyhw9k1h7imB9+69vfiVIsBxx4UJA9PmMb/paxR1Z0aY0yCOkFgSz+uUeIBfTuunQ3c+a8csYZJ8S5xudnbIVcs7SKGOua5vnWksVl2JCh5bFHH4n1iet0m6SkOVsnUsr1lTQQC7JpoExHTe2mvvJKjIcQdU/IWpX81jy9dGD/7MVazMUWdHEUCWZca1+6dGXp2bNr6NuaxEgvG+iZPbgW/Yuv1fbtjaFT90ByQbSxXz7AL7PjPNmxcX5q/XTM3h2L6GWb2aSLLfE3MSIbs4l1SE9261gvbhC14k/7dm3L0KFDQk78zxz4BN3Qe6+evUqv3r3C/rLhFEKS76kHetzxJ4RMyEJ8ME8xjszELDFTnCJL+idDduVYczUfevLyhkzECzHZ+vkuspPuxBX3IjLJbGprFifzBZznBvrgl54vcit8Nk7S9Mh8xBTXtN6JL1bleZDBPhM/3Tvci8nPWtkzm3We67Nr8mef2UiSz4m/7lfW4d/uW67jd5YXYgdsVEw3ryeffjLsp6mpOe4f7OCss8+JF+Y33vi18shjaooeETVFNTZzrapbfFVTdNvt8549kxTNbFG/s56o30mORuZzsVOpuTQ2NbWSouvWbwxS1O9xzz1fJk16uUaKvhvAojZmTQI1CbznJFAjRd9zKqtNuCaBmgT+lBL439UU3ZYUlSn6ztrV0WjpkOFDSvu2TaVbl86lvg51VUqpq2/p/rk5MkWBBw0k1BT1YN+hndpi62KrVGzQb3mwjXqdDQ2lrl4jis3bNGCqD+Cw7Y/rfOUrX4lMEiRJdp//1re+WV6bPbt88hMfDwAC9ACNgBpSAbACvIAYwAwQBSR8d80115RBgwaXjh22jy1wAArAgBDysA9oAIUIlswY+eQnPxlA3JZuIESmxdq1a8p5558XQBRYBCJlxwBmsk0S6AD2wIi5mZcMDKQkwsT2cD9APdCPjAO2/QaIs/EFQivPBWKRrrfefEsQFC+/PKVst33HaFoDMO7QuXNZuXp1GTT4gDL+uRdi+/zEiS/FllH1RduU+tKvX9+yceOacuqpJweoQGgB5wBx1cxoWfwNLCEsAClgSGYUsDR/3rwAhoeMGBHnO9e2O3XunnjyqbJs2fLSs1evsnzF8nLQgQeXBx96qDS3bS5vL11WPvaxj5e7fntnWblsWZn3pm3pPcJekFRA7s03/0sZuO/A0IFmNYgQxDuZ2sb81ltLQobPP/9iufDCDwbpeNdd95RBg/YLO0ESZMOSigBdFcQi0sy6zNc1Rh5xWDTHAZLZBzB70IEHlamvTA2ADEiyR8QUAsxnGjTde9+9QcppItW+Q/uQj+81AUPwAMnALgIDCQKUI3qAdzJlB8+Pf6Eccsih0b0cCGXbSAPzzC7uxgV0zQEQVwvRcXTBntgt22enCFxgUcYiAgngRUIhxRDratYihq0RYD7s8MOrOe6+e9i+7Z7WhGS1TvLzmz8kqfj9738/iCTy1j0YSL79ttuCjMuu7OaH/OQvSDL+hkz43ve+F1m4SA7EEXkgBRCxdEYubBfhiEzLWpL8wrHkIIsKyWSOMg4z69WaEVBICmSbNSIzZH35Tf90TE9IIX7KLtibbK3cRm9u7J0+ECuuR3987Mtf/nIQzfRMP+QiYxnxQLZ0PnXqK+HLvkM8IiocT+5+k1e11X9W2OCIYcMju5OeEMXsIklrZAZbQjQglMQX2WJklHVOXROJxhYyg9O1EBU+c775JSlmjHwp40UNu2A7PnNOvoRCrCA/jEN/7C1rIpOfOWUZBbrkU3RE3/liha0iK5HASHXxy9yswXzEDsRV1inN+pbWTSYyls2d3sUcc0RUsweyjmzd9u1i3ubIlsmXD9GTGFbFxorwEbvJy7lsfemy5fGyTW3pLLnBFti9eC7GuV/4MXfXFf98Jz4jv1yHXZk7WWeWJz9CALmf8IfILL/mmrAh9hhNlzZtLKedelr5l5/9NIhAcnNdckZisRlz4fvikBct5kCe7jFjxoyNRktq+pqnFxBe5skKNifrtFXbCwDnkaX7b5Y/YE+uhUhECrqnWYNx2aCYgDzNzFOEX8a3ajt+VUtaqQjneiEpJrOLrIfJL8RVscsasgkUuVgj0pBN8D8kJxm4Z5uH+CUWiAPkz9ezCZhryhzea88BUWpFPBIDyFzNafZrfWIfe+LHZOY+zHfdH8aOHVeOOvqYuEf7np6s2ZzJKpsumRv9sq9shMi3xBlz4COePfi6+O7a/NV6kL7WzGbJBDHqBZ7vjWuO5kM/njnozZrFBvrzootMPMO4v7Jz+qA3sUJNcXYtnnn2okvju4546j82ZCzxge0az28ydKznC/GXbPmPuSWpzZ7JRLwyd7FLHPc8JZbOmTsnbE+jJaS8+9WHLr6kLF22rHz5y39Tnhk9thx11MjyV3/12cgUDVKzlKgpihnVr3PrlmqHETvPki1k4D9ry+fRzBKtskLrSl1DXXSft1PJsTJFvWRH0CJFbZ+fPPmVaAYaz5mbt0YN+7q6qmSTF/e1Rkt/SjRRu1ZNAjUJvJclUCNF38vaq829JoGaBP5oCfwhUrRNm61l3Ttr/h0pWtdmazyMbiltfidTNN7wb61qjMZDbVNzkKKbN22K7fOZ/elhFCna2NS2bN5c1YoKjrWurvUhuKoTVReEhsywJEUBMw/P3/zmN8rz48eX67/4hciyTMIx64ciSAG8zJwCJpBUHvK/8Y1vxLbXAwYfWKZPnxGACdAAIIA6486Y8Vp53/v6xmeubT2IFyALYALy1PI8+ZSTY/4AF7AAiBhb1oVrAVCOBT4QEIhNIEa2rOyK4cOHBWAC4gEt6zZXY2T9S2MDngAkgCNzQ82023716yAodADeoXOnMnBg1YikfYcOZdGSJeXwI0aWhx58pOywQ5doSjRh4qQAD40NzZGRWVe3qeyzz14BRJEPyDLrBdqDODvssPjP2LJrgS7AF3iKrfXrKt0CudYOPH71hhsiU9T2RA2fnnjqhTJw735Bvsmq/f4Pfliam9uWDevWlzUrV5Y1q1aWv/zLK2JNgNugQfsHYTlgzwEtmXhHBkHxxBOPB3lAF+PHPxdEG4KXHpE2WZrh9dfnlZ126hGkSdZ4ZVvsiC6AK0SKTNEjDjusPPbYo621NgFCIBgAToDGNoBDhK+xgbeHHnq8fPCiD5SXp06NbeDOmzLl5XLCCcfH37J8AGQ2RU5AJj3RPR377I035pTdd98jABpACqCyVXMkX+AZgQKQGhPB9NOfaj4zMsA0+3AcffueDQK7ZJQlH8wht00jQ4B9pFpsnx8ypIx77rly0MEHtdbos3ZzQD6yA3bq2uYP/CPxEUOA/vp160v3bt3Kiy0NnXzGbqzzttvuKaeffkLoDWGGjL7rrgfKUUcdFvabXZnvuENTrCNCZjKujMMOZC8iJ9hlvtywPmAfeSDrkk2yN6QXwI6c42fZMM1vZIc1O8YcrEvWFrIEyVI1c3q2DBu2f+gsScjMPEMwIU4ReHwaUZPbxREUzz03rowceUTIbOTII2N88cyPa5NzNtexTZcsEHBI5F/+8hflnLPODv8yns/FJ4SUWOHfxswat/SGLGTrbIj+ES/sxg+ZiDmISUSu2CGOkKH4mGVFXMf5bI6OxUvz5hP0glxHQnnxwn/4GfLSOpLA5Q90ReZkIz55SWNs8ZVskKIIW3JHaCLYM9uQrYil7DizFhFL/CKz9jPjGuGFEEKEk0XGc4RJc7u2MX68pJk/P4gp/u1lAd2Ze26JN1f2S/bZwIjOVq9aHXJAQCF82HuWUaADcqEP13cuuzF3fkC+vhcr2JrYKEazX37rOH7D/ugpO6KzW/eLww49JEhKpCG/Jz92Y43mzd7oMQlxenQP4QsyHdUUTVLUCwAEKHKSbMQeOjBndlfFvFWxdn7ND9zLjOfeak7mSwf0Ke5Zl8/50I9/fGs566wTIt7ww7Ztm4OsfvDBB0LP5MYGyMk4xswam+TCPtmsF3++E2PZkzWRJXszHttiL+zSPUjGML2bNxtAfuaLggMPUBanOWIlGYot7Nr1EL3GEk/4DL+lV7rkJ08//Uw5/oQTw1+RlmIfAvL222+P86yHLOmNHeRLMToXi5UM8uIAyUgOfozjhY45+E5WP/tVeoBc6MWxU6bMLPvuu3uQjF7yOo/f0QnbtctAPCQfzyKeDdhRvhygS765/p11YR9pP7m7gy2zLzKlv2z2Jya6Dn/PDGxzoAM26gWV481FjLBufk6W/JjskNT0HFmzr06Nv9esWRsvy1z7Lz99ZWSDfupTl5cx48YHKarRkpqi8UwnQ3SLCvalbNqwPkhRxCd5s0frTQI0nwnzuZHdZxZpqVOSvq6lm/3W0tjYHMQnUtT2eaTohAmT/0NS1DOY7vM//N53anzAH40maheoSaAmgfeyBGpB8L2svdrcaxKoSeCPlsAfIkVL2RKkaO8e3SJTtG1TQ2umaJKiyE3btgXUaAizZnVLXcj6VlI0mjDVtfl3pGh9Q1OAEg/BrQ+729SQyjqTSFEP/AgEpKiH5K9//e8jU/TLX7o+Mo+QQUAAQFQ1hpgcfwOLsi6i8VNL1oUMHzVFL7nk0vLoI48GILYtD1BDzNk+J/MGQABaZMgBKbJJgHVEE3A8bfq0yBhCGGRdU+MAU8ARsAmQZLYTIIHsARLJrOqm+4EA9uYOwFqnDBRrJU9rIR9rQToBrECXzr333n1PACWEoQ1lBx98UEWSaUQya1Y56eRTyj1331f699+tvPrq9PLy1Omlf/9dyy59+kWGzYsvji/nnntWrF3GIeLPmrNTu3p0ABLgTAYAErCERPD5oYeMKMcde2ysAyBFCPTt169Mmz6jfPKTfxHg6Fvf/lZZtnR56bjdduXoY44ujzz6WOi8e9dupXuXLmXMs8+Uj3zkw3FdBIHtmMjmz1792ch0UjMOmHvzzTkxRrUldmpLOYSO5Ywzzgxd0a15JokCAMsspVsgnCwrInVjkAovTZpUPv6xjwbg87nj6AkwZAe5dc/x2YEdsYOUI6ezzzmrjBk7JvSLBAJkbQV3LtAtOw6QdA6ADGjTPbIWAH/ggQfLwIH7xlzYL/DNZq0DoQHoyw7L+rLmYAyEFRthE8gIpKG1JpnBD4BsAJUskCgIJ1vlkSzImqjbqUbpXXeVYcOHhW+k/bEtNgU0O9f62J058RvzREKtXbO27L/fvmXsmDExJ6QT4gJhwEfSD51rLsgG2Z3O9R+Z33FHRWbQDyKPH9EB0pJN+c1/+ViSMcay3R054rrk4xrGtja2knVIzVcmU9aFRNjxTWRzZqMhO4ztPCSka4oBCCYkFdnxV1l+tujzE8RNhw7ty89/fms59thjgmAhl1deeTWIMoQ3AgjJVGVkdor6t926dQmiwzHR6GnkyJCduSBlyZgtIG/ZDtKT3tmgtSGK2BVSyveOJaPMBGN3CBREaPow0sZ6+E0SYM5FvGX90GxyRfbm62USOSFFcks/ossajY8kE9sQGWKXH1ur+b/4wZdlFiKvrAsJmp8pE4GIYWeuJbsR2cVu/dCzTEs2JIsU2YjQRaqJv2wViWKeq9euibiMTOFXWQ82dwjwZT5QbfeuXlwptcBn+NDgQYNL+3btw9f5BLtyPXPOhmf0xL7IENnpOnwTCSReZYM1srMGL7r4OvmTsc+QbraAK5vgWubuxQ8byyxCfoaY8j150In7AZ2ZK183nngilr3wwovl8COOKC+8+GKco7yHchYIrswUFY/EcLKToSt+i0HuHebJPvm661mPeOta/u06yDcyJaZxL/sAACAASURBVH+lBWzPR9qLge4fdOoFlYxI8VNMSiIOkW2dyLvM9ssXg+Tt+pn1Litb3HRfzxc9bNk4X/rSl8Jnsis6v6crsnD/UUpFVnGW2EA+kqut5ps3bS6NTY1BAloH/+cP4u+Pf3xTOenkU8PmHCteIRjFWDbJzhDrYqZ5iA1ihJhCF2QzYcKLQRSKGWTJZvmz9fFdMUCco+PMemSr4k2S5P7tXi9rXvzzue/ZoN/swP3G32zBfZdfiQtjRj9b2ja3DZmJD2K84/yIx3SLtOS7slHN1frJubo37BFzZRf+nXWQ+XG+lHY/Mi+x2/n8wPMPP7/73rtjjQsXLop4wV9PP+PMaL75uc9dV8aMG1dGjToySNHMFK26xevv2aZs3rghXqL7iSadLc392FH+5/N8WW6uPs/t81vK1qphZymluVnTz1IaG5vKmrXrovu87fP/UaaoEkZI0R9899s1PuCPRhO1C9QkUJPAe1kCtSD4XtZebe41CdQk8EdL4D9Diq5ft7aVFG1urA9StMG+J1vh29TFdigPl7bTRqbhCp17NwZQ7di+Q9SElE2IFN12+7yMAdua1JdKUjTriuZvx+f2eYAWwaHmo4fkr33txshUvOLyTwWBAnwCk0gCIBxol+WFJMgOvEAPcGQLtnGRG7Z5I7UASWQFggYAk70F3FoT8gHZ4wEdiXLllVcGOYJUAESNB1TIwEFQZM05oNA5ADMQhZhABDhOhguwJFOUrBAwwJ+/ATBADAhAYMjUMr5zXQOgBOAfffiRllIBY8qGjeujaRNwZNv63PnzI1P0wQceLn377lqmTn21vDhhYmloaCptm9uHXtq2a4hyB+oSZsMFIAcRYL4IAutNctocgKroIlvXpkyaOKH03WWX1qyTyDY599zy7OgxAZR27tOnTJw0seyz98Ayc9assmDhgrJs+Yqy0047l43rN5S99tijTHjBFuuesU4AWgbOk08+Ua74yytCJpMmTYy59O7dK4Ai0L3ddh1bsv6mxNY8pBeiI7dZAmxsik0Aq9YGcCEUgGayXbRwUXn/aacGwYH0onfAEZHit2sgWugTWMzMs+wsDADKlOnatUscyx6Q6cgedkVnsr98l/X22Ck7M48XX5wQpAD7pm9gODOKAdusjWcu7J1tsG+EFJIEOEZSmL8xAF96Au4dx/bZH5kB7WwSkDaG42yf/82dvw0ZIQtsuUduGI+OkwRA+shgMj9+A2S7LtJg8P77l3/8yU3xGRvnBwgOZAxClx0ZC0kls5nN8quqlMXI8m//9osYn+wRgXwTQCdvwNxvJARiwnrNxbUQQLm1GRmK/HZeZudao+9vvfXW1vqCfJr/yxZE4DmW/PmSORoDAccGHUO24gFyh22av2xp9kee7PGmm35czjjj9NjKbA58zxZ6NqdmsfnfcsutYXs779ynzJo5K/RIV+LZbu/rX/bfvyKxER4IFAQpQs48EEUIEPYrniUx5noIKTpi8+TGT63Z+VV5ji2tmcNesri2deT2W2NGXc6hQ4OMMx79GQv5g2Dhd/SDZEayIOkye851+JFzkLa5DR4RI0axJ/MQQ5zrWohx6+cXfMK4trqbH3v14zP2RAdsjp7EbySY+Ys9/s0vN23ZHL6EnEWmItK8IOE//Iq8rEOcRui4r6jN6ZrIpuVLl4V8MwvOdm5y9RKNDhxD1uZuXnzLvPmD9bq3GIeszUdmIHuldzJBipKBuXvxRCZiKFv2H8ISGYZoZWfmSU/ihPhFjubH3xGyyDFr5y+TJr1Ujjv++DJ6zJi4Jp9wbzSmGOM4JL66xD5j62IS/cnOzUxW9uJ4xwXReOih4WfWgSAVz8zDvcp5/JIsvRRgP/fdd2/EJHPK7dfkyU/p2zG5/ZqcEJLWQ4aINnHbb2sWF6zf/daLCy97vLQiT3bFTrwgEXv4Kv+RqW8csdf6rBXBS9Yy+zOD2PoR+Mhb8fnJJ58qR4wcFeVLyNW8xEFkPlnwKWsmdzHU3+zRdc1RYy1xVhxgk8bl937ok4wQiuKaz+nIHNk1exUbfW9+1m9u1isOWb95JknJ9syDnsjf9dnpuLFjyrJlS2Od7IVNiW30l83I+IKx/OcFjxgYNZE7bh9ZlexX9rgxkLPsODO7xXLz4y9swDXEJPKLesLr1sazkm7y7ApZKvsWUamO6OixY0KPGi2pKRovvuMFxebYPt++bXOQotvWk8+XwNbDHvxkXdFta4putVupZceR63qusX0eKbp6zTtBir7yyowaKfpHo4TaBWoSqEngf4IEaqTo/wQt19ZYk0BNAv9HCfxnSNEN698pO/bsHpmiTQ11pWvnHUpjQ7VtqU0UtZe5U0pzk6zPzWXN6lVl3bp34oG2yw6dW7fPI0X9OMbWbVmEts9Hk6dtskM9+G5bRypJUaQL0KtWoe+Roq+/9lr5q89c1bqNDZDzIG8MAAngRyZEVtHq1TEOwC9zr23bqtnL228vjYd92VHABqBrHGSJcwA8pAnQh3ySKQMIZFdzpATgDPgjAHKLWTZ2QBxksyZkE1ADPCBFbTs/8MADWut4mg+gBCg6L+cLsJifuQHZgImM2fHjngvSYvbsWeWtt5eUPfbYPa6PjFz81ltl/0GDo6Zov379y5tvziszZ80u8+YtKKtWrim9evcs69atLrqwA1VALLBm/oAokoYuACygbs6cuWWPPXYLgiC2MTc1ll367FyGDR0aRJFjEC0XRK3NaaVr125l9z32KL/81S9Lh/YdywI6WLO6tKmrD8Jo0YKFRXWv7l27lGHDhoZ8ydH2+YceejDMAqDceeedQn7Lly8L3ZOZOnYyzh577InSseN2oQ+yIXNEBpsBxqsM0zcD6PnPOgFyhMeypcvKwH0GBmkC/LNXJCwdAOzWSReZ/Zj1atmAbBlb5Se9NKl07tI55ukzJDoCCRA1LvAOULM/QBpwRjon6U73bNW4QDkASt6+p2O2RffIWTYDmCOPkGrWyE7NC6kvmycbcLBvIBxRZB1ArM/omJ4A7qHDhpVnx4wuewwYEHadZABA7HgkmxcM5Jjzy2xP/rJs6dJy6IgR5cf/8KNYt/HNH6nyrW99K8hlIJ1OkSYaLbFZeuK/hx9+RPnXf62acyAgyAEhhxhC7lkX2ybXrGFJR9ZvWzA9ZV0+ZIU58fnc7s1fvESgW3KXhYnMRDZnFigbdx55pH7oQeYZktP8M1sOcSIbzRqNu+OOvSNL7phjj445qkU7f/6C1ixRNnbaae8vv/zlr6r6pfsNipISYgAf8+JoxPBhZc89B4TPZrYq+bABc8sSAsZjB+aEuCKrbNCEyEBy0BESJctz0EcSzAgLOmUnCBAvZRAv7JKd8Fvrdw59IbfEUnZN3o61buPzv2xKJz7wD3EzG4kZA6kow1csZv9ipvXQR45jDV4Akbf4gRRk5/lyiV/SE18kS3N0PDKZTummZ+9eIQt2wa6RYchBfu5+4XpIfmtHKtGzc62BzZUtW8MuzBEp7AUXskkcd76YhChzD7AG62af5IHIQijSG/nTlfV6eUKm5IxQ5Le+Q8aaG9LLPPwnI1EpF3HCdawFOWZs8Z/t0RU/Nn/+L6aZw4wZM8vwESOiBAa9y/zU3Iz+6dCcEcTIWJmiYklmiiKLs2kfObKDbIbE5xFqPicb62YP9IGszkxUOx38qKstDlmDc8mbrZIpu+XTfpu3tSHtHJNEqThDbuw3syh9zy7EOZ9nUy6ydQ9wHee/r/+usZPAiyFz8Dl7QQ6rF+t+wDbZh3q0yL0sJTBu3HPl9DPOKosWLY4xPCuQm7iL/DdnRC0ZsB9ZtPlCUry09dox7r38lf3QE3vJeOZeTbZ04VhZyuRonu6h1iBO0gVbZS9kzD7pS9ykM+f421rIy29xZNPGDfFCmtzJSnaqWGkdnnvYpesgQpHIXTp3Kbv03SVsdPGiJVHGxgsKY7svIZyd5zrWbB3ZJNJa3F885yCY/Yx/YXzcq2R+Inv5vUZLdoVce+3nyhNPPVuOOuqI8tnPXh2ZopHlWUrZsGFjNObcvmOH3yFF8zkwGy6xh22zQ33fWmKprpS6hvp4jqx0XNUURYrm9vmXX55Wqylawz81CdQkUJPAf0ICNVL0PyGk2iE1CdQk8Ocrgf8MKbpxw7qyU68eZcSwg6P7fJKi0SipobG8o67k5k2RKRq1DTduCFLUgzZSNDNFcaKZBSAbEJPa0Nhc2rSpa91Wn5kA+eDrGoC67fOAIqAE+CUpqtnPN7/x9QANgDDCAKgAwAEaYMSDPUACZAI8fldb/DrFw/2rr+pwviFArrF8p64XAOqhHJCRBeiBHtGCVAH4gF4A9zOf+UwARaBdh1iAR8MOgB54BUiAHqAD8MwteTItEQ8nnXRiZFsBs0iX7FybmYNAFmBqfQAmQsU1AOrnxo4LMK3R0rz5c8vgwYMCgHfr3j22z4845NDy3LjnS+/eO5XFi9+KLM2lS5eXpsa2ZeiwIWXhwnmlXfvmuK71IQGBOwSQcQB6OiFfwINsfY+QmzJ5Slm5fGnps/POkcWDCEAmHTlqVHnhxQll5sxZkck0YeKEsv12ncryFSvK2nfWlgkTp5SmpobSrrltadfUVJa9vbRcf/3nYzzNGpBEffvuUnbovENLQ5OLQw+/+c0dQbwAqTfeeEOAwjVr3gnyFRHpfKAVoPZDjrm1mL0gKckqSxpMmjipfPDCi8rdd90d9kJPrpMd2umLrSCDkA4IEGP7HME48siRZfGSxZHZai4IQ5lmbBABkA0rkFZ0gtwwNl2zY82adtppx9KlS+cYFxGI1AMC2Yl1kGs2hkJOscME2I6jH6DVMWSUW13ZJrtJe0FqIKTYLRsni0MOPbSMe358jOVama2aID4JeN9lrTpzci1ysZZ+u/QpY0ePDrmTPzIEuYUcyC7Irkc+/JFccp59+/ZrKSEwMPyZjwLx5ObcrOFJ1kgTPmQuCAsZcMgEx5Md/SAerTsbB2UtTd85N7s5s1EZb8g3ZIvvsgFM1jL0UoCOkBZIA2Df9mEd6K2jspf25Z//+R/L+08/LYjQIQcPKUuWvBXfO+f1198offrsEvX2xAfNxmRPa+xDL0jRgw4cHC8yEB30mvUU6Q4xJzMOiccH+TwiOLe20n3Ok72TuXjE1ti9lwNipjiC5PAdko1eyURMoVdkEr2Sm+Pph02wNToV83zPZmzBRkBlpq3vxTgkDMJQzDRv+s7u80lokqEYyYeMy4aQSUh0c0bA0ie7MhdxVgY7m0JusSM+RF/sw+fdetjCPCHiFrszn2wohgh3H3E9vmXuWfMWie1etXL5iiD9yZ7ff+ELX2ito8oW2BufSuIWKew8WdcIJGSjz8w9y3CI6UkSskfXdRwyT81S6806rO4/Mg/JT/y1/iwNwIbEKy8G+AK7z4xaMkfm7TNwYBn//PMhD/aJALVucnWuFxEyUcVVc0KcmVN2MkfMiud0yz6QqOwFScgn8hxyN08yRJiKS4sWLQw7Rsq5hnHZijGsxz1UTHSMNURzqc2b4/rsjP+Rq3jpushMusiaqmzdueTKJv2Qjfse2zXH4cOGxo6FrF2KtJO96YWZOp6RzT54cOnQvkPU/n7k4UfKbrvvFjb6q1/9unzg3PPjpSgbQoqKQXw+Myb/9m//NuYqAxipSCf8kL0hRel9/vx54VdkSvdinLWJs+KLH3JGpHomYI98wssDtuqeL3YZx+f5wozPiwN0LQbSBfnkSz0+PHvWjLhn8A9rNS65+zeduq5nG77mOPLzgles6Nd31/LBD14UBCwCnA/wzcigXr48/I2cspEYn/b8RP9ZZ3nm7Jnxfbdu3cNf2cmll304us9fd91flzHjJpSjjz4sdnNkTdGqMVLVaKkJqVm17Gx9EZ5ZoT5jR547+AXbyflHBmldKQ2I+ZZGS/X1jUGKInqz+/wfqilaa7T054ttaiurSaAmgf+aBGqk6H9NXrWjaxKoSeDPTAJ/iBTdsmVT2bRxfdm5d88yfOhBQYp22aFTaWqsjy1Sts+rHwXgC6hR0L++LhotAX7t27aLv9UUbUkUbakJtSXe8Jc26kVVXVKrjrZb4r/oLlpXFw/6wJmsjzlzFpZRow4NUtR3iLEZ06eXv//ajQGEEDOAPDAoWwJQAij8eLgHZseMmVjOOOOEGG/y5CnxXZcuXYPoAdgBdw/fgKOHcUAE0AFgkigAOIAbYNMPcsK6ZTABb8APwAak+0Gi+c4xQIfvZF1oQDV69IQycGD/mJ/sI5lsxgdogBRZGYCXZlC2mANXrgt4Arqjn3k2AJDMyRUrl5fTTjs1AE+fXXYpr0ybVo4cdVTUFO3UqXNsn5/00uQgRZub2pVd+/crnTtvX5YurRrUzJq9sOzQqTEA34oVK4OsW7pUg45uLR1sN5QOHSoCAYDcb799y9K3lpQdOm0fddjo2/r//utfj4ZOzm3brl35zW9/U1auWBUZxT169iiLl7xVEGIzp88o/fr0KZOnzCzHH3NIEClkXXU17lPOOvus2K6NOKRT2aPAODD48MMPBfC3lsMOOzxIH/aDcPA3YAlkA9jOkZ2G3CQ7wJHM5r45rxwy4pAy+tkxrU1FANPcqk0OromEyc7w1g5g/uY395QDD9yvLHnbFsiqQy4ASr90w4YRNAg76wLWXc9v8yYnGUbde3QL+SaJCLgiAhDgSBl2zB6AdcQCcs11gFj2iSgxLgLYDwDsHGv0t/+Qva4nSwqo5jvTpr1WRh11WJnw0qRWO508eVo59NAhQQqQt7kD+PyGDJCMyDEECPD+xhuvl5169yqvz54d/2an5kxGfNZxwKy5+QyJxb6Rk1Wd2j6x1RxxaF5JCGUGGaKC7vgweTnPevgiAoaO6YevIgHpN+eMeGCjyAQEh+OylIEt9Vlfkb+bF+LL8dbHVpBYSBkEgPHEFmSkMcnWem2bfeDB+8pBB1Vkd//+76vI4tmvlVGjjor4onaudSIMvvylvykTJkwsCxYsLCeeeFLEr6s/e1U0R0OOJJnIBsQQRAtCiO3RmXjmpYA5Zuaw7Czz9JN1VJGysgqRGwgUpBziAzGIwPC9tRpHXJI1yFfYadaLZC9ejFh31qh1LSUR1F9EKiPqzDMbSRlTtjE7cI4u4LLzxFqEvM+8XMmauLH9fdOmIFi9iMqmZPQvptIToklc5Meyg5NQzczgffevMoldy/wRV3xJHHCdrOWMwPQZQph/mA+b2HuvPcvsWbPDRxDSCLfFi5eUffbZO2RhfsbOGqhIPNl80STpsMPC9lyPfSLLjEE+5OuHTbpvOI78EYDiAl3zgQsuuDAy7Ng2fYgP5GjNGbP4IDIKQcyeydF1ly9fUQYNHlyeGz8+xrvpppvLhz98YdzH2Cx/JUPyTSLOd2KftbpXZuMac0Luuo9mVufTTytb0CeOR9x50Wct5Mtv3PPFOi9A6VRccg12JzNZ3MpSDWQlLrsHsgljsG31Qdm+OYodbIWNilXskq+ZZ/UCbE3cD917xQoyOmDwoLhfsEW+QWeIZ/YjViIzs1a5lyj82g+7VvJiyNDhpaGhMfyDn5mveINYzB0q5sXfX311XjnooAGxPvegM888I3Q+ZMjBMXf2xBcQmWzVvcZzBdmIn+4r/MqLA/EVYYo0JjPPCGKmdWQzJetlW67jRZEyE+aEkBcbd9ihU9mwfl3s0vGy0rjun/QlXrBRNkUWrkNmbJnt8TflA844/czy4IMPtcb3rDdqbnzFevy4t5MBvzE/eiPXu+65K+xVvFNz2RyuvOoz8QIUETpl6svxDLXt9vlstKSm6FYd4FuQeO4OSlLUGpIUTTutyvbUtdYU1WjN9X4/U3TtO+tj+/xLL02tNVr6M8MsteXUJFCTwH+PBGqk6H+PXGtXrUmgJoH3iAQu+uDF0QbU/7Z9KK2mv7Vs2byxbNq4ruy0Y68yfMhBpaFua+nSuVNpbmqoslu2lFJXr3D+5rJp48YgUNq301F+UzxI1xVZARtiq1TWFK2aWlSkaH1DY6mvb2h90K1qi1aZAx5+gX9A6Itf/GJ5/fUFZdSoQ6LxESLV9vnFixaU6z73uQAKyAHgBkkEtEybNj1qwGkQBLQCl4A9YAt8/dM//XNkNwF2QJiHd6DBtk8gA5njWgAMEGc9Hr4zqwfQMccrr/x0kJWIBVkpSC3zAdIcA+QB5+QL1DsOKQr0AFPqjCF/gURg39yALccCvwAKQgbgBqSBXdlaV1xxebn/3vuKDrxLliwOELTvfvuW+x+4v+y0885l9uzXytBhw8v999tKfXB56+1l0Zxjw8bNpamxOTJ4Fy1aUC677JKQHXBO1vQD+ABUuY3U+jMDCHByjH/vs/ee5ciWWpjkQv4D9twzyJ/BBxwYJMPlV1wRRAPbcN7GTbpDn1Z+c8cdZcXS5WWXPjvGFkygTUYg8ldn7oOHVJ2XX3ppUhAtGjDJRAHWbN0055/85J8iYwp5gjTK7YaAoLGAOEDX3NgS4IsgQBrMmzu/HHzwkLJowaLQRQJJ8gWMgVxkhfPZEzIqOwBHs4lhQ6JZCtlkF3TjAvLAISKFvbExIBbJYQxyQ66NHTum7L7HbkGqAvDskn7ZCZ1vm3nlOoAte8gGPmyGPJBsxkcCOZ9cEA2IyGykYk1s0A8CMpqcHHF4mfjSpNLY1BR6JiukF8CcW++37djOP4B487AO2+f32nOPMmnCxJgv+ZIVAiTrYtIBnwGoEWIIAP6R5POUKVNDx/wzs4D4hPHJ0e/ICOzWLfTJzxAN/Mt35sceZKjJbOKzyAckP11ofMKPjImwRIawUXGBbMiNzRsbiWverkt+dMTnyYu98Ifcbm/OSIlHHn0osrNXrlxV+vXtF2UhXOPQQw+LJlKyReld1rRM9CWLl5RVqyqCnO0cdOABQarydzoQo+gRIWpMNm0ddI0YQ+yYh7hUNVB6qIw6alQQUOQlg0vGOQJNzVyNn8hGbLFmhAlySvwh51WrVobdsQdEGTurtu73CYKFrs3pmWeeDjIwO8WrPYvA6dGjZxA1CGd6l51n7vxF13C1GdmFOSGu6QOpxQfoim7VbjWWeYp9WWtSpmnWsDQH//YSgK9mNnLH7at6t84TOxFLZMke2SLZ0TvSsOr6PSX8kQzEy7POOrM88fjjsWaxQc1Y65Sdy9esRdziZ/wjsxf9LW5XTbtGRXzJGpx5nHhm3chQNqe5kbq0rsH21q/fUC695LJy8823hI3QNb+QUYpYTaK/qn/5ZGtneYQkknXZ8uVlwIA9y9RXpsY13bfEQcQw22ELiGkvAJJolglKVohJhKl1Ir6QoTfccEN8Zm7G9Dk7tQ4Epe35CD52g9xz/6D3FSuWh8+RG3/J+2LGENdxDxW32AI78Rn90Ll7m7jDj6PW5XbbxYtD9wIkp7hL1vxUTERYkjeCmO9lPWe2IW7zA/GOfdKpsczLHOkj6wc/9NDDEf979ujZmklLdmIo+Ygn2TCOXyBnfU5H/P+UU08pjz32aIxJTmTsxzysVRxl6/Rq3mTAL/kvfyZ7BKnf1mY91iXOil+uaf58hT3wRTsCzMX9cOTII8r8eXNDjr6zRn5O72JXvmRyTxQ7+QkdJUkc62hfNTH0PGE85SfIntzJiZ6tL++d2ehQPL/z7rtCd46zrkcffSzi6/kXXFDmzpsfWcfjxj8X9n/55VcUO4vEKc98fuq9FPccqLh7S/mknFuSn2JvNlzKxk/58nzTlk2lXYf2QYrGdesbI0PUs+HKVWvKs6PHlhkzXqvVFH2PYJHaNGsSqEng3ZVAjRR9d+VfG70mgZoE3mUJfOiiy7ZuzUjozb1tTPHqHk2KyCxl7eqVZafePcvhh40oTQ1tog6URkvtFM7f2qaVFI1mSvX1kSm6cuWKeJju2b1HZDLYKrV1y//qMG/rGVJ081ZZofVBSiBDdYuNB+b6aiu+z4HTz3/+C5GhAfx99KMfi2O++c1vlIUL5kZN0bFjqywdmTBVd9ShASaqGnRzyvx58wPoA9QAliYVQNNuu/UvK1auCMJANobzkSNInyRbsn6Z6zsmiRMAA+ELZCMGgEEgggyQDAA5gOVa2XE7M1Jl+wBCAA0wj7SRRQSMOt5aAX/ZXwAIWSKGgKHMQDz/vPPKnNdfK7vv1j9AS5CyBxwYIAwomv3a69HM5smnnypdunYLOcybNz+IA9kxA/bYo0yZjKAdHJkf2XEYoAbGACWkAJIhASsAClwiVWSTAuSIIuQG4sDvK6+8qgCczz//QpC099x9T2uJhGjqMvWVss8+A8uDDzxQli9/p/TftVe59NJLWoGyDJz777+vNLdF3G6IjDwkEFJUxhfC6oEH7g/wOX/+wtAloJSdfhEfyCMkrx+6SbISQZA6tn3+6KOPaa1Ph2QCZNkYkhzQsl7gOBuCVBmCvYPgQ4bMXzAvxgZ4ES3AIQAMHDrfdlfnApnsih4zE4tMZYlWWcuTQ65sAmDOrcZkCrz6jJwBb+Pzich023ufIHeAx6yHm0QAQte5bM+akGrsB+lAhifHllVz6B42R25sHGmMoAPA2XvWIkTcIAaQNcb2vWzhZ1u2kyNIEBL8AUHElvkfEgDQR5i5VpVl+kbY0Pjxz8f4yAD/Od41fJcZ1YhQsSCauK1cGaSoeQDb1kKfSDjfkY/vrRuRY/swuWZtSOtCRLCdagv7pjgPgUDmdMKH6RIh5zzjIw4QsQgGMamqwdepPPjg/bEtd9bM2VGOo0OHjmH3skbZ15tvVjHhlVemliv+8vLIdiYXJCO9H3fMcUFgycpEZrAja6BPBKZ1mpcxyQwhJFMPKaZB01PPPFkOPvigsHOxgpyfeOLJIEw1P1Hj1HVlqopx+AexyTpmzZoZL5WOO+7YsM/99x8UsrSOrl26xXHIxYhD018NW3ENRBCyU03Gnj16B/GLeEbMkJHjrRGhhARH9y/J8AAAIABJREFUSpovokrpArJP8oxv+bdx2YHYJvbRnfOzEVY0lRk3LogyuqI3PrH4rSVh32wKoUKnCCX+L57KcKS/3AZMdtZgbVUzrpHxPR2wexnvrsPW2R/Z+zddINSQXOzTf6ef/v6QhUZ5/Md9RyxHlLJHc2FPZGG8q666KnYXsEf3JrZx6aUfLrfecmv4jPsJYoy9ZKkV9xSxxMsIY5OTGOq6yHUlPPiXlzDGVxNVbBJrXAdRShbZuMi8+YaXftZKnlmz0rnIV3HG2sWPbMLFbx2PwCYHvi5TlGzseGDLSYbTnzhGZ2xWvBNH+FDUom5ujpcZ7i98WOxDipq3eGu9Mo6NbVzd59mBmCCmKxHgeq/onr7HgKhTnS81yZA+xTFZoYhZtkZGMi2Rv2Tr/nvLzbeUE9RWnfNmkKJ8OmMmAt09FAHpWMTljTfeGN+zCXGhb7++ZfZrsyN7Vpz2PMEmzZOdsVcZsEjZLD8ixvEF9mUeY8eMLYeMGBFxmf1lJjw9s3HHsRXX8vLCT9bI9oLOd9OnTwubFjvFALGeT5ARuyNDOkgy1/zYgVIfe+69V8wPgel6MpWtVfwzJyS7uWfWPlnSrRhLzppUsRfPOZnN/IFzzysbNm6MzNEXJ04I/44X2fXVjiCpoZ71tuvQsax7Z21rE6V8KZ+PxFlbPkoybdoUtsZ2+H/UAy5bW0lR3+X2ec822X1+6tTpUeKpTV1D7EryvFpxsJIAgoqN7vM/+v53a3zAu4xFasPXJFCTwLsrgVoQfHflXxu9JoGaBN5lCVx00WUtmaJVTacgSCsWsyJF22wt76xdVXbasWc5/JARpamxrnTarkPRfN5D+IYNm4MUlflpi7wHWKSoDCTk2469esd3MkWzy2j18OthtMR4aopms6UqU6BNqWtTF5/7t4f7L3zhi2XuXKRoNlqqK3//918rs2dNKzd89e/KnXfeFUCtIojaRTbKY489Hg/v06dNL888Mzoe9oFWwEkWadVcZddSV1+RHABZAnvAx/x95rfvAZrMFs1GCwDCkUeODAIMIAJEHQ+Q21Zm7h7kgRIP8gByZpQCJcDtKaecGsAEmZn15oC47JSOKMmGKwARkgOJcsWnPlUmvji+DNh997LmnbUBZG0lf/6FFwLQaOpywoknBaDq13/X2IKPFM3aje+z1XvlyjJ9+pxy0kmjAvgDe9bh7wT05kJWZGCdwBNQq4Ns127dysFDhgQg9F00Rznv/PLyy1PLjjtWdfouufQvSt9dKuLLMZ07dyknnXRyNB3RJENtuiOOODyAPFKyc2e1PJtK//f1b2l6cXTYFaIU2QDofu973w3yZfPmrWW//fYPIgLBQr9+mz9boC8gW0aSaxvD5+ScW9bJB9hFbACjvkNeOpfuyFXWL4CJtKFj4Prccz8QZK0XAEhXnyGtkFpIGnZOb4Cl69JjllggQ3bIjvhRdnhGKACDQK6sLQCWDbEpa0DoIYz8W4aov5FTxgOQXQfRgZjNbZf0SWaALb2RZQWyjwwd9+jRPXwHoGZz1u445yFaEGDIbkSB9cqSIgcA2jr4gDlmgxGyR1IY09r8zReQXH4Dta6DXEX68bkkJtmt7d0IDNl1/NC8ECRsE9FkHggPLzcAffbsvOzQThfmlOQvUsNc6SOzJsUC59J71uukd58hyOjQNekD4YdkRPhlgxHX0wBMo6X+/ZU6mFKWLVtejjvuhLJqpS3Qx0QmOvl+/OMfi1j1qcv/omzYsK688MLzpV+/vuGPF3/o4tKje89WObCRzNZEKqnjyKbJm/6sReYc3Zz2/lPLr2/7ZdQG9oP4qgiNx4KA2rBevdXpcb7Ycswxx5bVq9cEqVW94FlUxj83tpx33geCmJL1KZOczHv16h1z4jvmNGfOGy2Ey6hy7733hJ0//viTpV/f/pEFixhhq+wT2SPOZT1UMdz1MyPNuUiOagv48vAt9miNdEb2WWvTsYg6pCZbzGxWduWzYSOGBwGP1KUn2W78wPnsGCkqNiXBhLxBxJGH7HUknzUbl43LhkSG8SdkIRsga2QeXfI3Pix2KFXy9NNPlREjhkdsQyQZVyzK5leuSTb8X3Ytsk8MYnMy3IcOHRYvdfKFCMLMXMiL3NkxUsk1vVzJOsO5g4K/mg9STqkRfiMG8322jsj0Ioh/sh327UWca9JvZq3ffvtd5eCDB4XMkKgyE41vXeyRzLLDu2zKuM831EfcUP5BTCRbn/ttfZmVLJYFgb14ccgRIS/umWc2ijPHzOJkf77zmZiCsBPTXFsMkc3o+pOnvFz22GvPsFsZsRdeeGHM1fro3TZ6NmFu9Ko+KFKajMX11atWlvbNbcvSllifLx75nXmyMXMWC7O0C90lcS+W6a7O5pCX/M/f5u0eJO6JRebkO/L3PX2JfV4SKH9jLPHcc4EfY1mDFyO+My+EI1k533MEHxM3fSfmsx/X9VxAV9bH5sVEc+OD4mRmYIol1rf7gD1izLw/mYf4LvaKg/4Wd42R9w73SXbu+cx5u+7aP+6VfEot13M02Fu8ODKeFyxaXI499uiq5NE2pKjngA7t2lelkip2snWnUnai35YUdc/w723X5fmxobEhrus6us9v2ry1NDU1F9vnx44bH9vna6TouwwyasPXJFCTwHtCAjVS9D2hptokaxKoSeC/SwJ/iBRts3VzWb9uze+Qojts37HUla0t26HbRDdxJCfiM0lR26EB3u5du0VGiSxSpGg2UEKUbt6yObqH/q8397mFv03ZukV90aoLvet88YvXl9mz3yhHHz0qMkVkl371q39XJk18vnztxhsi4wxgAWTbtWvf0j1+fACMB+5/IIC7h3gZKUDFD37wwwAF+++/b1ny1uIAaZntBwgABAhIBIzjgFTXAhqmTZtdjj1Wp9s1AbB0Tgc+gAcgDAAEEDJD0PV8nxlnABJiUxYXwnHw4AMCAAHazgd4rQPg9BuIlNmBoHANIBtB8OkrriibN64rffpUHbQRcAcdPKSVzHx12vQgZ4D1nSLT6rkArAAVPey3777lzTlzIgNMllASDdYOLNsaB2yTq3XLlDGOjCcAafToMWXOm2+WXfv3j3WQHxLp4x/7ePnpT38WxCiiBEEngw7ANf6sWa+X8847twXgdylPPz06ALk5WZt6ojLpLr3s0pAJEgm4lNlGxuZk6zFgtXz5ynLRRR8KEAq0A410BrQhZcyHrK0BwQAgZ+1PwPvaa68NsksGC5CqFtzVV18d8iUDpIg5KANgHcanF01NPvnJT8Q1ly1bGhlxALf1shsyNJbML3ZAf7kN1hqNBTSTmesBqQhkxAsfQgYhjZGB5uuagL6u7rK8jDtr1uzInEWCWTe7MVfkC4I2u0kjHGUZsQ9kCWAJPJ999llBOCE1EEyIFwQGEjK3b8vuRJIAv0iA7DBsfY5DriF6kBZZwxJ4Z3MIbDpCKiPmbO2UxYRoMCcEXhD2/fq1ZuvSE7kA15l5hyyxlqwHi1Cw1ddW1tyGbR5kgoRCSPFXdsImokvzpk0BqtkCohFxUDWJaQi7NGY2J8qGZojPJEIdQ2YygbNR1K679is///mt5dBDDwliSyb2qFFHl9dmK9FxVLyUkRnZrVvXyKZTKuHtt5eUrl2rUhAy/Xp07xGkKDIRGcSvECKIMYQzsi8zRZGIiGC2gADZf9B+5bbbf1WGDR8aa0OYIdm8kLEtuKG+oTz11NNBgFV1Ro+JOpRIrWqt88usmdMj47mq0bpHEIRIIXGILZK5eYhz/vMCyJb9iqx8KkjROXOq+sf0yZ7YF5kjI9k+ObMBpKh1Zla6NciOo2svHMRghJNYwu4RWc4XL82Hv+bLBGQd39x+h06hQzEta1Gyyyz7gPS0DqQJm0XusEufuR94afbSS5ODQGQDSETkFX37L5oxrVwZ5LnrZmMzejn55JOCFGdv1sxeXZvPsy864ff0h2SU8ajTfDb+8r0yIv/6r/8Wx4v1+WJHlp01iBXm8/Wvfz1IPT5k7eaEdETesgeZpjIvNQLjL+QonlxzzTVBTtE5v5R5yjcdh/jyI+4ilpGK/Mdx2bwnyWJzQKKKQexMvPTyqmpMNLP1hZnjshyGGGLdsgTFpmyIxZf5bXadZ5vuy36737Md9iCmuFdbFzKaLBC/XjIhA195dVrZue8uUZ+a3nwunmRtVzHa+ebjt3GN6V5rPjv27lV27NmrPPbII2F71spW+T0d0T/Z8BV2cNNNN0WcZWdiMlnMX7ggSEfx1bXdc+jN/Ni3F0ru2Y5Pm3CMazvurt/eGbERwWmO5GJ+/Mg8yNPYbI+f+GG7rkf37qdIV7HZTxLCrpUEsZgq5oof/Mc1k/zceZc+MT8vmbI5lPFdh7w8c9AxP3Wu2Mf2xAUvWNkLG2bjbMh97aijjw6iks0+/Ohj5fjjjy2XX355bJ/PTFEkp0aLQXxuQ4haQzbbzL+tf1tStMpOXl/qPTuWrb9Diirn5KW4bfRI0RdffKlGiv53gYfadWsSqEngz0oCNVL0z0qdtcXUJFCTwH9VAn+IFC1bNpUN69eWHXv3iEzR5qb60mWH7UsbtaDatClNTe3st49sUOymh161Q995Z2081HfabvuoPabeqM35vgc01BzduGljdA+taohWBfTjobm0KZs2boomJf7tOtdf/6UyffrMAOW6vSNFv/KVvylvv7WwXHH5p6JhC9IJ8TNxYrUFNkm5hx58qHTsuF1kKMrisC1WjSsAccCA3aNr+8c//vEAJYCNB36gBQhXYw4ZAiggrwBnQBpYuPnmfwmgduqppwTwQgrJMiIXWX5AhTUBqB7iEWrAA8IGeECi+Oz0088I4hfxhFwDdAA7QAkY8hsYBIqAFcQM0PyRD3+4THjhudJn550CKM9fsKAccMCB5bbbbi/de/RoySA6KJorySR57IknAlAhEMzzkosvLrfcfHNsYUN0IkHNFQgEqGSnIJ4AKiAS+QVQW7N1qJtom1yXrl1j7oAWYuDLX/pyACaZjAiCqgnKXgEUAXm1TufPX1R23LFX1AZVgkDWlWsYe+hQTVZuKZ+6/FMhK9lY0cCroT4IHmTJdtt1jKyoW275edl33/2CAENoylgh/yuvvDK2TldbvPcLkg+xQk/AuX/7jewwZ8DR92wNuCb3zGxCgADJQHuS1ciVj3zkw0FiyHRFwiLA6Nx3AKS/kUFZD5MeAUe2CSAbFyFI5kAp/ZIB0IekQQywNXIFsM0LUYo0oB8EF5LsuefGx5qBR/pl37ZLuwabdL7PEHyIJGAauXnVVVe21C4cFkSy2rvsne0hCawJsEX0skmyR3L4jWAil7RN8q8I71kB8unLuqyFzSL2rY3d8QWg3rls0ZyzVh5wX8WVprBHcyVPekPcAu50YbsrIhTpSgeIKaRo5dMD4jO/rd886C1fdlg70o0snI+IQBjkSxX6cZ45IfYQqYgA8+CffBp5ghSaMWN62DBibY89BpTm5nbRwAsp6qWB6+y9t+Ztm8qpp51SJkx4IUjRvn13KU8//UwZPmx42WnHncNPkIZJNos1yEk2IlaYJ5s0vt9ICqToE08+FqRoRT6/EH6OCD3s0MNivQjz4cNHhH0hlsRU+jUWAn3e3DmR6YgUpQ8vl8hZLEW2ZWd2RFjVlfvQiJHi6DPPPFu6d+sZsUtMIFPyojt27W/EHFk5nw1Yp8xQsqVLNpPbwpFS9G1eroXYR9DxIfapLMAFF5wfsZl+kaULFy+KdWXHb8StHzHcuHTvePGKPLMbPJLQ1l/nyqhnl+Qim5wOxDvrogd2xecQQEhRvmj8448/LghopDg5kbHvEb9ZGxpBiTQTa3JLvxjovrZw4aKwZfrKxjuISp/RLx+xBrFC7KET9k1G1pU27p4kjpGHl1v8hk2LZ3fdJa6cGhmi7AjZKXbwaecjc633rrvuKSeeeHwQqvzG53STNWoReE88MaaceebJYX9IKo34vGw48MADYt1ZYoW8xU5roHP3KzrMbEN+y8fFQvbK9pCiXsr4PJvkIdnJlYzNiU5lfyJ0yeG1198oRxw5skx95dU4l3zoj8/xUfN/551NZe07pfTftWvENGu3Jra2cP78cuDgwWVMS+YrUpgfJcGKnHO/q3YkbA5CVIzOmt/m/Itf/TLkwU5y+/snPvGJ+Hfeq+lHzDG+a+b9RMx68vEnQhfZnFEc4ofuQ+RIZz5zzyOP3Dnj/mIdCE2ykJXvXolAzixl9kOefNU9iFzYHt2yVf68YNHC+E1f7h90Y+7Gtlaf8RnXNTbbYy/uAchHdu1lC/kggOngc9ddF004nf/q9BnlpJNOiBfZUUO+vr60qa9qxTc3NoX9AOL5svz3n1+zhnt2nxdboi65+vWNtsSraV/VFJUpihTVfX79hk01UvS/CgZqx9ckUJPA/2gJ1EjR/9Hqry2+JoGaBP4QKSpTFCnau1f3csiwoaVtc0Pp3rVzkKJVjaf21Ub7LZuDFI2H27I1OtIiw3bYvlOQXr9Pijp+W1JUtmiSom1KXTws257toR5ZiRR99VWEy6Hl05/+dNQcRYquXbOiXHrJxZEF6YHfA36nTju0dAufFCSbTNGHH34ktnkB2ciir371hgCRMk+3bN0coMB6gEuAPUoJtJC8HuABCsAVOEQWVN2KK2JBTT+kCYAAPLsGYAyoANQAj/VEY6KW7fPAjppyVTfkKrvGtRAzjgVYq2YsbwWwNL45GQeRBIBdc/XVZdorL5fmpsaydNmyIH5k4j3wwIOxrV2TlaOOOTpAN1IAeAToN27aFDVFjzj8sPLoww9HBq8ticgOOkgyzTqBUUAESErCgwzJC6m7avXqcmRLgyBkCmJh8KDB5b777o/1ySgDhhF4mfkxd+68cvjhRwTpgCyaN29uNFcCYl3DtuRJkyaWpuamkEtdXZsAajNnzgiAZ55Id3KZOXN2gCAkJxIxs8CANschU8wdsMut0rLh1Cml19yqF+CsTZuokzpgwB6tzZmQPeyB7oFZsgDIgNaePXvE/KZNm1l69+4eukYOOs649EcnAFuSM8gJ88ku5tYFdCMNyB0J4jrAJ/m4PmLAZ8Ay+6ajGTNmtmQ67x8Zowgf5CefA4DZD1IkATvSiDwcZ52TJr9eLjz/5Mgge9/7+ldE6e2PlGOPPjiuYQzEDpsEoquGVy8FmZBblF0H+YksyoZIvrMOvkUnZEXO5Aek55Z7tmVMtgzYO864zmfjgLd1ZCd2uqNfx7uGn8wYyo7k0eStfbUlE6mGdEHI+DdixfWsi+/4W1zhb2SFqFcb0vnmRQ9shu7YJP/znbHYPp0gQ/0nU1wN3V126VsGDNir/PM//bS1JAjbQeTdffdd5f2nn1bWrFlVFi5cEC8BdH0+8IADS/9d3xcvc8jNusmTXMUacxAzyCSbLrEvtnH4EYcFKXrIoSMi2x754qUIImfIwUNDb1VDqyGR5adkBftFUHpJ4ffbkfF2epkw8cWwWT7OVnKbfpW5XTWgYsvkaq4jjzgyyMTM8qUfsQ95J945B6GL9KJ/hA3iDHnFh9kz2xLfZD7TLb/IurSIHUSQY40rtquPmTUWXZNst+u0fczVeEhU/syekEb0jFBkW2zRZ3wEuUQeb731drws8EKtaib1TKu9W4t4LS6IS5nxziesxdjHHlvFmCRFrc162Z0YSYdeLLkHyfC87rrryte+9rXIlLUmMVEG+s9+9i9BftGNFxeyPr1UMwY7k5GYzZ+8uKADujM3a0cqsmH24t5ofuyWzL7yla+U66+/Pki5iy66KPwd8UmudM2f6TBJcS8svFjinz4nM37vBQ/5iOf+XXUjV+akOXzACwbZjfxXnGID/JGtyhTNJj9kyQ68eLAVnu6tRfxA7rEHa2I7xnI8G0aus3nZmohsOrYT4phjjy2/+MUvwz7FUcfTnVjiWuzXj3l8/vOfDzsj17DpF18ol158SXn9tdkRf93r/Hi55WVgkuJIe/JFJIqf1s4H2MzK1atChtk8ynXox32WH5Nh3sfdm9ghOfohoyceezyyPM2ZvfJzZKf4iVRNgtoLJfoTc43hx7Wyvq37DpmQFZsyJlmIW3TnN8KYTsS9LPGy98B94tmAncmsNQ/EJXmxL2sT//zNjq2HXHzupaf4bMeL8ciHbdMJotKuhvseeLSccspxYZfKMsVL8Yb6iAkNdRWZafu8uJz/bVtbNMsWVc+DnluqZk18urGpsXX7fDZaqm2fr2GamgRqEqhJ4P9OAjVS9P9ObrWzahKoSeDPRAJ/iBStK1uCFO3Zo2sZPuTg0q5tY+nZvWtsn/cgihTdHFvdN7dug9JQCRHqgbZj+w6t2+czU7QiHLeULbJNdXJCoyox2qbaPh+1RDcjXast+oCC7fOIINlr6lMhRW+88YaybOni8tm/+kzUhwOAgC8kGTBh+6rtl08/9XSQdDpE20qIZPjrv/58PFhfeunF5c67fhskFTAKdGZtOkSK7cRAAHJCVh4Ad+ut/1o+8YmPRS1GBARy1A8gBIAAw7IWEZSZ9Zbd64EO5AXgqKYc8HH22ecEWAdagGlgPGvwAacIB2AWMHccGQD155x9dpnwwvioaYjEAe5t44vMqm7dyzPPPlvOPe/ccvc998b2dedu2rw5MqQAxrbNzWXh/Hml/679ytlnnx2ACsgFSoFAWTUy05KUA6ydh1QAQNu371Bm6Xy7335BWABMQPV2HTW/eT62NQJctjCPHHlkXB9Qs21Yl27zad++XWw/l22UBLgGNuzp4ksuDjkinYGwn/3spwHaqmysu6vts9vvUPr12zXGtW5zQ77J5EUI0jXZmAM9Zj04BJC/2RbATa9ICVk5ro84cA1j0B2yhg6Qaa5HRghdwFa2IOLN+UgthA/AilzLJijGYkNANfCHWHOu8c3FZ0gB8qJ/Y7gmYM02gUkgGZgnJ3aBIJStA+AC1oiNIL+nTg15mbsxETXmARgjX1wHycnOEc3IKHZLH/SObM7tknRPjtYrAw1ApmfzQmwgGBBDn/3sZyMT1Nz4zI9//OPWbaRsir1khhUCwThAvL/FCYQSYG9eudXatYyNTECEIpiy8zZCAlHkumRCf9abNQ35iExvxEpuqyZvNug442TGNj1lDUPgPhussQH/dp7rk1cSLOxQ2Yr77ru3XHjhBWHvCPUTTzy5fOn6L///7N0HtF9llTf+fW/uTe89IaEllARCQiBASAgECL2ojAoCil0cy7yvjv8ZZxQFFRhGBCx/LGMdRGkCSofQU4AkkEYSSEilhfRebvKuzz55rhnHEWYt3/WO+LtrhXv5/c55zvPsds73e/azd76YUcaDLbRr1zZfEvXspaGVJnL18Y53nJ3bz3W+PmD/aqs5uZsrgsfarQ05Uhp0+VzjlkJ2HDJ0SNx8y01JjpIx/0fIyIw/+OAhGT/5a9V05oHmLbayWpXsmD1rdixduiTGnXhibgPvv2e/1DEbJWfNodie68tG5ld8ZcozU2Ps2Kocg1IXbIBdOBYxZt7+Rg6KqSVTFNkjbskU5YtiHxITyWVt7Jn+xFGf6V4vnpENgs/1/H9VsmJV+k7P3r3SfumbrZur8gj0w8fYIlv24zOEkHkg3dQe5GPuN2QkGw4puXLluhg6dHDOhe6NYz10IR7yJf5ne/fkyZPSPtkJ+yQf6zZPOuGT5sRfEICy7fka/2Tb5557XjPJKN4gS/mo3QlsvmRzIif5inuHOMN3zJ0d8wO7KPbbb0DWSPViyucls1KGuRjhRRFZsgk6Zv9+O5+fu7+QD/LJvQgBzFec6zs+UuoVW68XS2T52GOPNr8sQeyLX9YtZrof07d1iXNiqfWJk+RVMlHp3vGlIRM5WYvYULIfxSfrLy9t7Izo0LFTxmw/bMAzCXnzabpkNz7jy8hl51p3rnX9+ujSqVOW/UF0emYo8kAAlhcRfIH+xOdif3yBLTzy2KM5b7pjE+zY5+bKT+mcrcuQZqfl5adnFXYwc/qMJBsR2tZmLfTsfNdgW2xdXVXXZhNkap5s0jF0Js6J72zPOe4n1sSf2T2fEcN851rGJPMevXqmHbInczQm+7Ymu2esne58x8dd13qsZeXK6kXsoEGD0+4R/u63Z7/jHZkp6p7w8KNPxllnVZmi9gOZV2Mrtei3Rou66uX3m5GipY5oRXy2yOe2PyRF/1ijpQkTJ8fzz79Q2z7/NsEqtWXUJFCTwP9dCdRI0f+78q2NXpNATQL/wyXwZqSoRktI0e7dOsdRIw6Ptm1aRt/ePZMU9UC7OynaQpYownNHU0WEygJIwrPaWi8j8ffEZ9VbafdGS7+vJVWnN2hukUcweqD/6lcvzcxEgMH2OaToNdd8K7Zv2xTvfc+7s9GJB2YkJTLCw79MSWTUksVLkjRFxtnyBqhceOH7c/6HHjo0Fi56KQGR84ERcwQYACHkC8IN4EZYmCPQBwQh8wCEIUMOTgANTACvpYkEEGb+HuAdB6QAQplNeeihOR8Ax1Zb10bCOt85u5NmZSsgctRYfiOihsqQ6tc39ttvYNWo6fEnct2aqww6aHCCv61bt8Urr74WXbt2y+YHwI91d+/eIzNMlyxaGGecfloCVUDJ+Ahb4ExGi8ws6wG4AF3nWju5yuQFdN51zjkJooFw2/wXLVwUnTt3yc7oSAkZJAgIoJEMNZgZMGBgkh8IXTXpBg06MGVYNXnqk5min7i4qo83a9bMXZk0C3IMNrBgwfwkBdauXR8DB+6XRJ05AG7sDkAGus0VQWkcoLbUVwPqAOOyPZn8AUjfZ7ftuXMTuFs3AgBpgrgje7aAwFNTli2sXl1ldJFdqdlqfADROEgM8kWqkiWgifhDOCAogNqKhHo+xwc8EXOAM0KnbK21Jd51zdV1AH4/06Y9m/MrBCpbKPVTzRWR4XoIQXMq3eX32KNv2hyywufOI1+2aa5kB1D7u6qBqyQ7mCmWAAAgAElEQVTCK3kt23zNxbqRVXRiHUAyYsQ45GYehajw/4gV57MjWU5eWvi8kKIAsEwtx/ADxBnAb23mzzbJCUFJBmTo/JIZ67qli7Rr0wObQCZYJ7myQbJFEvixDmSdlxhIC8SeDFO6Kxni6gCSgfkhx8xj+HDbwe+NNWtWx7Zt27M5UefOXWPO83PjU5/6dNx5529z/MbGhvx32umnxssvL43169fFxz/+sfja174ew4YOayZFyc16zIsvIC/YNMLBj7iB9KdTazt61Mj49xt+kb9lfpPVsWOOS7unT3Miq1GjKn1VpJGmRzMzM2/unLkZYw888ICs4Xvo8ENj6tQpWZqCfBctWpi+IwOW/yB9jzpqZMyYPiO7trOLXj17xEsvVZnKyHf+RL7iqZcoCCJ+Qe58QMYkopQ+kPNsBpGLyC/xjV6Rv9ddd10SQeTNDvmneYsbVffpiHe8653NxDE7M5bsSHGWzfC9siWb7FyXP5FHx46d0n63bNmaxJTx6ZmdiBX8wVzFxfJyzv8j1pCLpe6tTGHjiMmugZhCKLIVPstPxWKlKBBFjiETmXZeNoiP1uveQ/decNgmLssVGcUPHe//jee67g/ude5PbLRkz8n459NIQfLUgEiGoQxJc7cudo0o9cJJ3CETfsPe2JD7I33x5VJmQayU2SmzFvFHxzJFrZttWyP7dN/0z72Ovl2PrfIp6zCOf+IRstWayFLcdS/kV9ZSiGXyufrqq3NM914243c27bONWq3yXXVIz3nXOfHKq6/kWg4+6OD4wQ9/0Jxt6l6BnBd/6c91Fy9cGAcNGhzr161rjim+E5f4nPWzNfKgG/ZOHuKnOZjrczOm59yRiXTC3/iZF0T8VCwVU7xg5N/lBWe5Dzw1aXLaNH+zfvdY9skHkLLigbWKj0jisuuBLN2bjVvu086hN/dc5xadGt+6zInsC1lK71u3b2uuAcxGSxYyvbEX8xX36Y9P0wffExe8dCEfL1zFxssuuyxlcuZZZ0Xbdu3ikksuiXvuezDOPvv0+Kz655oq1ddHy9ZVB3mkaGm0VJ4Ly+Py7js4xHf/vzspmtvqWzbG9qbtWau0solWsXUb4rQh1m/YFE9OmBTz5i2okaL/wzFIbXo1CdQk8D9DAjVS9H+GHmqzqEmgJoH/RxJ4M1K0oT6y0RJS9IjDhicp2q9v7+w+78G0RQsdP3ck8dmgXpROorm1vql6kN22PZswZYdRXegV1s9tVPVR36I+mpIo/X2neQ++mFLED6DvWGADKapOJTCjbprvvvOdb8fKFa/FB94vE2ZBAh5ACxnnIf13v7ur6v760sLcYjds2KG7ani+M37wgx8moLjggvdF047tmaUhMwL4B4AAfKDcNkPkmK1ltoYBx9dee21mMiGVgBXbT2XNAbTAIcAo0wU4knGBODMmwg+oAlCBcASF82ULAWy23AOSgAMCCDkHmPuptumPSEDmXKBeo6Q1q1fFnv37JeCots+fGPfce282ILj/gQez3hdCeMPGjfm7bFEDtGbPmhttW9fHaaee0lwuAEmHmAVaADzgHsAGfgBS5xWSDqv94EMPxd777JOADqkko6VP7z5x+OEjchs/2VVb+j6WvxFWai0ikICzlStXJIEu4wxAR6r06NE9M0jXrF2Ta5XNJiNGZi6SxDGyMwH0mTNnJ/GLDCZX5BySDhkDYLo+4AWE051sXyRHleFSdTm2Rsc5HpAs9T4BWiQB/SG46Qfoy3qOQ4dm8xxEivkDqWzXd8AvUFkaHQGrpVkR4Kn2mt90C/D523jmx36RgLYOy+zy/2RuTJlP7AfALfUESwZrycLik2XruKxj5AKQ7AdpA0ibJz+kL1lYbNf5CCtkGn0jOBA15GEtSCnycX2EuMxba0L8ANvmzD5cH0HAR8jMD935zLFqklorX3UNcyNf6+Q7bMucHW9t5sfv/LAxQJ1srM145I3U5A/WU15eICrYAV2W2npAveuUTuTIHet2TYSHc0ptRutkI6UTuvUan57ZGRl4GXL11d/MOpu2kPbp0zdWrFgVt95yW2Zq8jc2rtO8bLr3vPfdSYrabnzaaafGrbfeFv379Y8DDxiUskBYsEOkDPKDXhBmfIANIyas1ZzECw2S7rrnrhg2jC1uSTuSka3WJxnTs2x055Cj7xobW8a8ufPyWrp3+38xcvz4h2KvvfeMOXOeT5K0NDtjw2qlqtOMPDzssMNj4oRJub7777s3jjxyREx/7tm0dfKhO3aMJBUD2YhYjogr2YaFWBRTzBHRYs1k76UNf2E7l19+eTb/EfvIpdiOY8QRsj3m2DFpA2zWZ9Yqax2pXhoOkaWx2Vfpwo5sdA9Bjm/atDmJSjagZq8xxAUy9zcSiL+5hrmbi+81OSslApCvhRRFXLI7n9l5wI7py9bvb3zjG3lNn/EthCWi1A4GBKN4g/T88pe/nHITX9wT2JvYh7RFciHLyNd1kFbskn8aC5EuExWRiJgqjZ34MN2Qgcw9fsTPxAQvGt2vEGVipzH9Qw7yE3KQgWuXBvsXkzZsqDJZlTcxjnhWmhIhbK2n2LXj+Z21izHkzH/FcPdeL27MSTMqJClyT4xy36Rvvsmm6FRcct0lS5fmNcY/PCEGDuyfNuN493XZqchC4/INOiQHPiR+0ve3rr46unTqHPsNHJhzcK93vjgmRiP1ywsQa0M0eqlalejplPZ8629uS1+1NvdL87L1nuzKfcPf/A85Sg5kQp7I1icffyLXQC98wD3Sd9XLlMYkVcnJSxv3LvdnsYhtljImsorplr7ZnHraroWMZhPsnl797dlEHDU3zzArVq3MzxDibMu1ZQ6TnbhY6pG6LhsrWcTmhgytXjL1SL9Q51ksOeXUU/NlqYaFjz3xTJx99klJiiKw2XSrNq2rDNGoy7UVIF5eiu/+2zr5SilnVJoulUzRDRs3ZFaqn5YtW8e27erQN8TadRuSFH3hhZdqpOj/I2xRu2xNAjUJ/GVJoEaK/mXpqzbbmgRqEvgzS+CCCz5Y2n9WWZy2s+cW9oj6up2xY/vWaFG/Mxob6jJTtGOHttG9a+fo0K56UMVh6j5fHV+RmU3bt8XatWsSzOxs2hHt27eLtm3aRD1edFfdUUAKcbetaXtmK/lnPA/BO5p27upAWhGvgLOsKhlOCB/gydbtf/3Xq2LRwhfjsku/Gr/9bVXDE/klgxFgkFnq5+VlL+fxiDjEiCww2111sL744o/HhInV1nQP3EAo4stcAAO1sIAj8yqgFECQyfOrX92YYOf0009L0AH4Aw6uDWADZAAYUFa2IZet2kCkTC4AUCaX4wopWgASchKYBhwQNEA5cFfqnl5w/vlJNJfPgaX9D9RNuSohoOaajK5Zs2dnVpSMouVvrIl99umf19u2dUt079IpTjh+bG6fBybN3dwAduAaIWXtCFrbWa+99vvRq1enBFQHHHBgrF6zJvYdMCCzeQDHpUtXx4c/9N5savXii/MTMJIjoAKwVaR4fZx88im5RRSwfuUV2wRHNGc06oqNAF29ZnWuf9y4ExOs+hx4R5LceecdCd6XLpXF8lgCOKCQDZi3jCl1+ZCJCAKEBcJMN2bkEX3IztFUQwZOyXJEGCB3AEgAtdQQJQdECGIa2abDu1qoVfbstgSvgBpSiC2RJYLAvMuWSnJgy1Ut1BeTXEHQ+lt2WKlZSp8Aatn2WgB96aSOUDQmIMrH2Jo5Ox95AES6PmIPYcmekSgyCOnZZ9YJlLNtoLlkhNI1Gco2Y6vOQ/IgGZBYSHWyZmPskB15GYAgMr4MIteTrffhD38418c3EC90j+RDvpRtrAhpOi7Z08C8dZKdvxE31mZNZF38B5BHGiIzAHnnI8SRGKUuHzsgI+RZ2QKN4OVL1oj8KI1mEExsBTlAPv4mW8ewfTKmN/JFzCABvRTRfV5NVvUh2fWoUcfEVy75anzgAxdlZiVdsdU2bVrHgIH7Rtu2rTM2nnzySdk4qHOnznHIkKFJ6hYimGzJWCxJn95//7RP8QUZ7DdSA5k4cfLEOOSQIblmJAjCSQa6v70oInsxWcmMz37272L7tqYkX5AaL7w4P7p165GN0pRR2P+A/WLqVI2WesTA/fbN7fPsX1f62bPmxPLlb8SJJ54Ud991TxxxxJGxbOmSfFm2ZvXKtHm2QmZsHIFFJ/Qu7pA5opb+EeHIaDZqfvyQT5eaoo4X59mT7+iALYuVrlPqwVrziSeNS1KUDVkTO0WsIRb5O5m6Br0jF9lC2arsZQqSTkM+ZJf4e+WV10WnTi1z3ZlJtxU5FdksC+m1eXPE4YdX47A/62J3YoV/yDZxgt9nqYEpU/Iark8mVWZdu/QTf5careyxfEY2Zfs5O6A/44g57JB8xBpycB6S0n1S7OY3/JF/kdvq1U0xbNiAmDlzfvTo0T5j+YYNG7PZF2KvetmkgdmCGDLkgCTzvCxiI+bJ3vmte5EXeKVpkuOyWWKWoPlg+iDdkxG5uY+yTzoQx9iwWGvudGp8NvzP//zPOX/jy1x1Dh/ml66NICc/ccL/I7xdh4wm7WpGSA7iDAK9anz3Wsb/b37zmxn7+T5bsk7r5c/kPsMujbHHR8vGxrwnlGZa5u7ezYesXU3RkvVrneI/fbqHLFm2NHVOZp4ZxHI+isRk0+ZJjtYqpvBphDydOn/Gc9PzM77BhtmV+Ei+/Jxc2Bi/KaVTzJW++bo58zcxkgzEbTZAB44Ty8jbtY3tHHMsTa5uv/OOvLZj3J88W7Exc+FLZMvPfCYGuceyc/JDhrKnvn33yPV4EeZecu5558X6DRvy+ere+x+JU04ZmwRp464mSS0aG3L+ng2zjnxzg82qTrR/5eU5GZVa2e4B/pWs0ToPlHWR4/pMoyUNljxLyhSdOOmp3D7f0LJV1LeQWRyxY2dVnsmJWfIJC1C3M67/7rdrfMCfGVvUhqtJoCaBvywJ1ILgX5a+arOtSaAmgT+zBP4UKVoXO0JN0d1J0Q7t20SXTh2iXZvWuxoRtczu87JBBdTsHr8T8FqfQKBt6zbRqlXLfPDd0VQRnFW2Yl3WFPWALGPSPz9ZiL+uRY5te1Zp1HLZZV/LmnkACKJSLcWrrvqXeO3VpfH5z/3v+Pd/vyEBOCCy774DdnUBn5/g4pmnn8nt8ohRZJ8sENmKMkH3339gNLZsSAAENAGWQFTJGCsNc4A5YArwBgqALY12ABHd582z1LB0DuADOMheAjCsC0gBqso2QQ/vyLozzjgzCQGgE2kLFCC4rMf8gUJEDEAD7CDmkGYjjzoqgViXzp3y8zvu/G0cN/a4eHH+/GwqNWfO3Bh26KHZGRsAnvfCC7l1nWxbtW4dPXt0j8ULXowe3btlRhfy1k9pMuIatjdX29TXNteMRPQAtTKsWmusccghzYQeeRx37HHZ2Ar4BuqsBQlqDP/UhkUiVfXlDsoyBK1bt8prsw/bkqdNmxqjjxmdsps7d06SW3fd9buUs2yUZ555OomLBQsWZiMZYAlRWBqxAIEAMABYMk2QBYg6gNY8gUfgsGzJJZeqpAKZTU+dAJKOpRcAH4A1LjvUdd5nHTt2SHvw4/9L3VjgttSZQyYYE0BG7JhLyRxCXsgKZR9kbazf/OaOOOecd6Zdlu2eyEng2/fIf6Qw+QDxCHtrRaIg1V0LaYN4RjSYP/ssmcqIV2MB+MYDiksGWJU5OD7lwpbZgWtZG98lY/MHmEvdQ7I0PmLM58g857D7UuOV7yALSu1C4yHIgG3gHTgnc+tk4/QG5CMZ6NoxPrd29owkIF/z9B1iQBYX0oQOZPGxGzJEQJUafPy7ZAGbE79yrOuLAWIIP6UXL0DIh28iuRC+9EQG3bt3i/vvvy/233+/rK8nXh1xxFHNpChyEkmANHfc+z9wYSxbtiTJpHe+8x3x85//IvbdZ98kRY3v+mRnfPNwLqLCvPmFNcqAFH/I1BwfHP9gNimryPqq3EVV+uLJXeVEHot+/ZSBeDWvU2WdVs2IJkycFIcdfkQcffSomDRpQgzcz3bcBbF27epo3aZl1susMsT2i40bNJ5aFL169YjevfrEZz/7v+K5Z6dG61YtkhQl71K70PWRJyV+0K/4xWds55ZV7Pr0wH7oCJHINsVfZCoiyrHij2y0QlaTEXKRTpGq77/oAxlDxWYECltX21BGI1sjQy9r+INMQv7NvpFM7gd8VJMtviguyKw0hnuXa4i9/IkvsTu+yG8Qb15qKPOisY04jxTy8kT5B37Cft032Je1slk+UpqsIWkH7jcwM2CtyRrotdQFdg8yLpuThYdARAyLQfzefErNR3OWpS/O8B/rci36Q6Yi3b14ITPyRQKLDVVt0D75N38thBQbk4VKBuaAIJMp6gWSl03k2qlTx5SDchDGESutmX/zt0J0mrfYxMatz9zFCXbChsmGL9OjcYxBtohJcaTEZPEZOSdmiGfVfeXkjB+abLEVpCwZsRMxjF7J0bgyRZVUcA8hL0Tz9q3b8p6OWLd+P+ZOVuQnnpA3ebh2abRF7sjw8Y883NwMCZEtQ1a8YnPGFZPc89gf3zYX86NTMWjJosUpS7JyPf5ONvREVo5HlrsHuV6xISQtX3bPI1vn+02GbNB5yERrdW/hZ+RvLC+azE9G67wXX2h+KUdW4j19sH+x2PWQsvRcEaHK38zL+4VM66rOdo+8Hl2JkbbPI0W9GLv7XqTosZnBvDspmrsVmqpySnYY5XNffX1z40N6KFvqzb0q1dQqfbF0orfTSAd6maK7k6JewG7YuDm7z8+aNfc/kaKeu5Ci4nCNFP0zA4racDUJ1CTwFyuBGin6F6u62sRrEqhJ4M8hgT8kRTOdc1emKFJUTVGkaMvG+my0JFMUKdqmVcsE6o2Nrf9D93kPty3q63JrMQDZoV37fPDcoWPo1i0JuqoH4IoUbd22TW7L3Ly5IuSQH7Z07szmTVXGKNBj+7waoYABUlSNyiuuuDzmPD8jrrzi8mwEAuhUXWj7JtDQXMTD+oQnJ+S2ciAYyDv//PNza/31118f73nP38T6DeuS5AMmgArgGjDxwA94IEWQM0A1QFky8559dlqCDE1TPMADWcAJQgPIB8xKY4CqEUq1BR4wAxwRu7IvzzzzrMwoA+KALQ/9pXMtQOBY31kLwILwA55c1/dIuVWrVsftv7k93vmud8bUac/G0KHDMpPmyCOr7Y+9+/RNsIdEWrjolejStV3su/fe0aVju5g88akYNmxIgl/6AWwA07JdHMFRumIDa8iPqsHNXvHd730vOnTsmEAXUEUsnPvec3O77cyZs1KnwCEAVRp8aHhl7XSxZMnitA+Zc4AxYPje974nfvnLG2Lzls0JzB9//LGU5euvv5b2QZbqeQLNd9zx22xqI0sIKVHAoYxI4LPUAgS+ESFAaiEUgEU1UOmYbAohibyhb/N2LeQdmSAN/UYkIjRmzKiyJTXcAfCBSuCbHBwLvFsz0tLfyB12VbK52Bn9AdzAPVBd6t4hSnzGfnyG9CyZxMAqkglwV8/U36XRjGubd7FF4ygLAeSybcAfWcReZYpOnlxlmZXGK/RujcA9f2L7/iYrNmnObJRNWQvbALYRL7bfO95c1E+0ZRKwLx2QjY0oIzs+zRb5FNIAyVpqaiJo2LzjkZXGK02aEKB8kAz4OLmzDTohD/9PpuRg3mzEHJAe2S16t4xK10QcAPsIR99bHxtHoJAhm7BGmWZ8l32ZE10rAaIGpyxCncxlfg8efHBc8uXL4vzzz4v16zfk+evWrc1t6aecenLU1e1MEun448fGXXfdHXv03SMOGnxw2mbZPs9OSqMsfm9epbs3UpTfIECQKpOfnpw1eMUPmfTWLROKvSAe+Zp/N990S0ybPj/GjDo07cm/latWR7fuvfJFidq+xx53TDz22MOx117945ChsiE37Np2Oy3eWL4y+vXbMzZu3BJznp+XtUV7dO8ae/TtGatXvZHkCbshTzqQGYioQiJZC9vhAz4TZ+nE/PgdEqn4RpXhvyj9nm86tjTU4kfkThbioFhx2IjDm7NNxRpzQMLx/0JemxOdyWZG3PEBxJ77BF+kt5JN+vd///cpQ3Nmc/y3vChCuPGVkmE5/NDhMWnS5PQTOilEqbm5L/iZMmVaHHxwVfKCPyMnK2Ls6Tj55BPyPvji/OplhmuRky3lZMD+rYHNIatcG0FFptbhu1I2oGowJTP+kPxcDGPrZMTHjMt2xGf+RebW7EUY37/11ttj+PChzbEA8eU+JNaXZnR8wFhe+JFPv357JFksDrq+4+mVvfJRNsn++bv7Vcn4Iz/2gcSlZ/edUve3vNCQLVrqGJunWMU2+GxpdsTnZWm3b9cu7aqURuG3ZGes6j7bOv+fnqpGWisrcnO67NBBKdtC9CEv3TfIx0sRcxMfrIPsEaRIb/O3romTJ6UMyIPdy1QtjZZcB5kv1okp1lNkwQYQ7vfdc2/aCZt2Lj3RB/90rzMPtsP22aXj2CGS1AsQ83L/QPR7VvKMIeaV3SVl54v478fn5Gb+yPmlLy/LtbOx0tTRvYFdlKxs+rcWRC57otvqBXHL9EdNE+n6hz/8Yd5fTz/jjGjZqlV86Utfijt/d/8fzRQtpKj5/ylS1Pd0YE7ua37MLZ8jG1pE046m/0CKqinqWWPT5q1Jis6ePS8aW7WOuvqG5kzRGin650AOtTFqEqhJ4O0mgRop+nbTaG09NQnUJPDfksB/RYpWdUCr7fMNLSJat2qI0SOPii6dO0TXzh2jVWZ4KmrfMnbslOG3Pbu4ApKNHlabtufDbH6pU71t8Nu35fce9oFBD7Q6kQKl/jUTpnXVVnq9mTwIAzdf/vIlMXfuC3HssWNyi5dsAKSomqL/+3/9XTz00PgEosBvz569Esg888yUJPPWr7OVbGaSZ8AiIHbzzbckEXHsscfE68tfS0AH8AAggB0AYizzQMQADiUb0BqQMkhRAM/2+bKlGdjxDyHjOoBUIdtknbg+4ANgeDgHUEaPPibBqHNcq2T6GcdcAFMkW9X0ZM+8FrBTdZmtS2As0/aBBx9M4K9u2pBDZMo8nODnsccfTxLZdtodO3fmnPbZd5/Ye8/+0a9Pr3jskYeTYEH+AHEAo3UDkEAZUGm9CBrgs2xz7dWrd+gA/LGPfzzn4zjk8oB9B2SzJyQ24OefkgbWwmaWLFkae+zRL8EiQmfSpIlJLJGNLZQyRWVhbtm6Ja81e/aszLaScUcGyIPly6vt3y+8MD/JV7XPkG/k6J/vAHHnI8SQ6fSNNCE/RCIAh3gpINZ86JjekHd+yAQpipyhK3P0XbU1dF6O37lzpxzPj2vTG2COhLBeIBshhEg0vjmwAX9XxPCSzMQq216rmoV3xdixx+b5CBA6KSS188jb/L18eOqpyUnYIUMQlrktc9d2UHO3HvNEisrwAaqrTKOjY8qUqTk+UEx3iAe+Q9dkDqCX2pzW5No+l6WGTCi1ZxGX5u/aSILSZVwMAKjZIb/3OQDvPMQP4C1rqXSCl4lUro3IIDtyZI+Iy8qvn0mSg5zpjK96CWEOpXZvEhYTJ6Y8xA+EQ8kALFvp+RTf4Yv+RhIgI9gL4gVJzRf5OCIJ2cP/Snd6ROKtt94Shx46LOuHsvH+/feKS778jTjnnLOSjCRXTcE0LTrzrDOiY0f2uCBGjTo6Y1LrVq2zpii5IIXZt/FdEwEiBpkfAoRcSt3HsrZnpj6T35E5GSjFYZ3ssFu37rmVvkP7DlmP+Uc/+rckZRBO7M4W053RkE3RlixZFJ/824/HIYccHOvWr46mpm3pd1WTsCHx61/fHA8+oJFO66iva4xVq9bFsKEHxZCD948dTVsz1otd7A05SGde+NC1MXyO+DNvtkr/dIVwqZrDzU3/YT8IHGSl0g7OZyclc5982JKsMkTTkSOPyr/ZrThLR6XhC7KI37qWWICUFIOQ5wg55VTMWdZYsVk1QMUHc0S68wk+SDfiZnnJYt7nv696uaaMiPsGn0ZIyag0byTY17/+9bwHkY/t3HYnkE9FnHbPF0APP/Jw6sXavWDgo/zBHPgcP/Miju2LcQhfcyEfL4Pok10oASH7z3XIa9asF2LHjojLL78krrnmmozl1mQLeqmfaf1sDAFIrmxerEGuIdncF8RbPk+GYiUdui9rtMS/xMHS4M49TraqmEEXYp4MTvLiQ9Zdsv2MT9ZiinscHy9Z83xQfGMjiErzIENzpQs/uY37iBGZsSpLkd0jJsmO79A7P/Kb36pFyoe2bN4So0aPioceHJ/1qNmndYsjrmeOyF9zECtLjWiyJ0N6dj9hczJF6cs1xD+2yuboUmwqNkceYq77iTjuGcL5c3e96C2Z6/TqHDK3bvJh3/RhHmyJ74pb7kXsk2zFeDHO/dM6rLvabbMjz8vanXV1+eLKCz/6ZCPPz52T63eO+atlay107Hv3hvISscRwY9OXZzDjKtXjmC9+8Ys5j5NOPjm6de+etU3ve+DRZlIUUZrPeLueHWWK+rGLyBr9lO3z5SHW52KZn+q5sfr/3F7v5fvWLc2kaIsWjVlTFFmLFH3q6SkxffrsJEVtn9/etDO3zxdSdPft8///d66r8QH/LeRQO7gmgZoE3m4SqAXBt5tGa+upSaAmgf+WBHYnRfPEXZmihRTd2bQtM0WRosccPTK6dunYTIp6eG5oaNVMisoGze6ijbqB7siH1w3r1idxV7rPA0QepH2mc6gapr9/SK3OQfDt3n1eVsSXvvTl3OYIlBRS9Morr0hS9FN/+8kk4ABR4EaGKZCpbiiSpWOHjllz1Lge2pEM3//+DxKcnnLKSbFx04YEWLZWA/KAh+vYhgmcAwGAZ+n4CoA517ZvGZrDhw9LUFgymoBYGUGy62Q1+AcAAXzAK9CGgAHIZN/I5nQMUrTUUgTGAFhgCDhEggEowBTiEvXLnEEAACAASURBVECUUUResjWQRE88+WSWBrj7nnsyi/Oxxx6P9h06JqELpL20sMo+QmQCLe3btI4tG9fF0sWvxLBhgxOQWDuiqoBY8zQ+QGjN1ub6iFcZGVu3bYvDDj88iQzbYHPr4QknJgH7L/9yVYJZwF6JAAAPcEOYyuDo1at7Zvogl5VYoBvjsB1A+73nvjfX3adP79TttddekwAbqfiVr1yS89RcAXnup2QbAoqOB27JDFB2rDkDcwAluboeXSIvXJc9k2epG4coKRmNjqG/IouK6NiS2Vbt2rVNMO14YA3RUIgdINd8lCegd8DOWP5mV+RqXICdjbGDQoAh5hCmSD12YVss4E+OQCu7kD373HPPppwRsyVTFKAGhh0HANNjyXBFQrJV9WbVfXXNUkfQ/JEvCNQiK+f5TIZQAcTGZfMAOt9BBlkH+/Q54I8Ycy2EUemgjdRAEJesJgSMMdi7Y+iGnsiArZZO0GyzEM2l3iKCzNytWUas65E73yAn9mANjnENfyPFSpMq4ziOPVsvObEXsjMvRJ2x+CHZIqkQIObhWM2I1BTVfVy9TRmaPXv2jq9+5dK0dzVFxSH28b3vfTeuuPLyJB8RpGeccXr6Z7u27WLoIcPS9+mQf5k3UoccEV3GQCgizMyLTZoveU1++ql8AcAOkU6F2PnpT38RBxywf5JfR4w4Ivr33zO+8pWvJknKJsn2tdffiFat28chQ5G6r2b8OOqo4XHBhefFU09Nipdemp8E1uLFS2P06DEx6ugxcc0118X8FxcGAmLdug3x4YveHXv275t+gShiI2TNtxCA5uaHbVuD3+ZUMhwRiJoNWSfiCtlm/RoPqUko2xiJgyQq9s3PEDx82PZ5+vCDxKFrdZ7pFZEo3rITpA0f4Kd8CTlk5wA7e+mlhenzXpDcdtt90bNnu3yRY7xC1pYt76WeMzt6z7vfky/ekM/WhhBkF2IWfzc/dkmnfPgzn/lMknIl+w0p85GPfDjuuPOOjBleXCDE2Wmpa8vn3a+MzQfJid7Fc/+Qdwh9vk5O7mGaGPEvds4nNXdCAiPk2BKC2pjmJsYg8S699NIkPMVDOlfiAKH7yU9+MsdxHZn4ss6Rsc4X/9zvt23bmr/J2bHmoMY0GZIpUrmUuhD/SqMttkJufA6B6lxzowvEY2n6475Drq5RsshLzFb6RY1e8Yj9sUP3O5mM/Jvs+Qv9sTMyKrH6Jz/+aRxyyNC0ARm04oBx2Jk5is0+K3WJS41PJVe87DCu7vPuR4hdscJnYiFC1VieP3wn3rJtfxtfHBFXnp81O2OqFwPiOlt2H/LMU+3G2DNtWowV35xvbHG21MslE+e6tnuddTpP3JXV697ne6S2+4l4Lk4Yb8OmjXme2EYfpTmga7BTvlYydp3D5ozrGc7zlLHs9HHflEHr2ieceGLWKbaj56577E4YnTVFCyna0LKxavb3FmqKuo71V009W6QMS+15L9XVpS81RXWfL6Toxk1bYvJTz8S0aTPe0vb5Gin634INtYNrEqhJ4G0ogRop+jZUam1JNQnUJPDWJfDHSNGKY6oyRXWfr4um3D4vUxQpavt8y4YWCQJatWqbNUVlhiJFqxpRakPtyIf7LZs2R0ODLfX1sTML29cl6LJl2kMtElYWo7f7HsI9AMsaRYrKRPAZgGD7/MKFi5IIQoo6R6OlF+bNjrPOPCMefPChBFEe5tWr9ACvBqmH+ldfeTXHtGUboERAXXXVv+a4Q4cOiWUvL01QAkQjI0rGY9Xh+YR88AdK1JsDCGwNBnwmTKiOR44AT4A7oILMkLEhk6NqbLEhH+YB1JKFU9WF25LA7fjjbaOsb65r6FgADGAEEhGBsjaBTHNC+JmT75FAZAb0PPLoo9n59fbb70jybfbzc6Jr1yqbr1379rnFt03bttkcCbjv0LZN9OnZLZq2bU1QBJSaL2DkHCAJuQCQWicir3S+BRjVGnx+zpw48qijqlIJHTokuXXmGWcm+bLXXnsn8JO5hDAyJzKXsWteQPTMmTOyA71sS3KXmTh27HHxyCMPx7nnnZtErFqiSGp1RMmp2lL7QhIIyBk1EYFMGVBKIyCM6AdBa14AFRDv81JfDkhFWiOarNG45oZIpSOkBFBa1TSdm6RFliHo3TtJJfJAiluT+rlVZl63PJbtAZ8ICAQRckQNPxmOyApzISeAmS8gipAOzjVf8geczY/+2ZXrswFzRW7QDUJj3bqqGRD9IUeQC8Z0rUJIsxf2gahn+2xGVuHFF38y61CWjDBkIFsFlgF6MvWPrZUmZuRnfb4HvIFbYFtdRWRQaSSlqYo1kyn7LAQz8k9WLHmRJx9xjKw/x5Chsf2NLLAm1zaGNe2ekUp+yAzrRB7RG/khCMmhvFiourC/1tzohp0jCujFGugSeUCGZEf2JUPR+PyxNDxCoBhXrJEp+uMf/1t2n5cpKmOqe/eeceVV349Txh2dcYi8xL+JEyfE2e84K/W1aZMt3CfHbbf9Jvr07hMjDj8iZWhMemJ7fosjv/rVr9KOkIgIHTpHIpkD8mzGrJnN9Q9LdpoGc2KnMV584cU45ZRT82XJihUrc07GZ5/Pz3kh5sxbkOSgBlAHDxkUmzdviGUvL47+/feIAQP3SWJo1co1mQE7eNCQQLaueGN1+t3GDevjkIMHxoEHVJmqyE7r4DP0pCYou+YjbAN5hIjTeIcNIgoRWAhE2dd8ix/yazVFv/Wtb2XWITuhV4RRqS9rrfx7xJFHNDdEK1uwEa1iIz8tnbXZrHjjZQ85V13IN6dtLV68JG2IHyIP2af7FNug91LjsmTnswck5cijvKj4bZL8rlWIffMsTZ3MkQ+J8+ySLSJlXct8e/fuGdOendacgcjfXd/9xj3FSwGx2MsF85k6dWZ0794xVq9em/Ww88Xjhg15LFkaGzFWmuJMmDA9hg4dkDpwbb5GdmydzVtbEu7jn453nn18rqPU/S7NnMQX98Ef/dtNcfEnzk/ZWZMXMmxQXWh+Ky7xb/FDPUlzYqvWw474sjU7lz/zLfoVi9lLqTHLZ2ROIzjFJucgbM3rZz/7Wfor/ZjHwAH7Zm3vUveUbyMJkfJiCplZs7mJp3YLONb6b7v1N9mA0BzFHKQzebgO+6OD8oKm1CoVV5D2bN2cZ86e1bz93nzZqe/ca9i0+CamuHd6MWrt5ihWsZGf/NuPmzPB2QR9+866xX3rEOvZlLHMjY34vtT75EuuiUDkf+4vdEfmyH+2gDAWx8lRLHSMsQ4cPChrjNIxX/Ec5B5svYh/vxHkvjN39mwc8vcy27U9l7kGfX7uc5+Lo0eNirbt2mUZizt/Nz5OPXXMfyJFs3ZtU/US3LNh9UxYQfLSZKlsmRdPctdRRB5XskW3btuaNUWRotWxFSnqZW2pKTpz5py3lCn6vW9fW+MD3jpsqB1Zk0BNAm9DCdSC4NtQqbUl1SRQk8Bbl8AfkqI7sxun/2ictCMaW8jy3J7d5wsp2q1LpyRFARukqO7zSFCkaHaXR3ju6kxbl1vgG/LBd/u2rc2ASz0+b/l32MDZ0JikqJ/MFN1ebatCpBUghxQF9oFiGTdI0W996+qYN3dWvO+8c5PcQWR4SAf8AQ5bRoGKiRMm5gM8Ms6cAQPd7AGNPn16RdduXRKwAnhI1ZKVAZgBA8b0PdLPfIAP5Ahizv/LdnQuUFdqdQH/SIDyQA8wAWnACfLJ+UhRIG3s2OObSVFghQyBKIQiAAOQArDO8XkSva++miAPcAGeHDtx0qQ4auTROebadesT7OkMq+nB68tfj5WrtkbLlhEdO7bLzKJB++8XT096MjZtWJ9EhUylQtrJyrB+gB/Y8Z21AHpANHAkc3fGzFkxYOCAnBuZI95GHT0q6xQCS6ULNGodKDR/BFL79lVXYLahxuKgQVWdUuD07LPPSsLZ9jhjqsdoLTKSADMEwebNm1IOs2Y9nzXNSmMRenKs9SEZrYOOkB8ArnOQL0iK0hSF7kqXXeuSGYQAKVsckQ3IHXIFpkvG0NKlS5JEKOQoYoA+gGuEG4DJdpABdGVMgA4BA2wWAt73yErAFGljjYgrdoq8Ko2BSlar8xB36lIqM7B48aK0ffZsfgiQ0mzEmIA+gqKQuuRhners6rzN/5CE5kG2thcjIJ1DXsg4c6Y7gBmhb/xSb9BY/iYLNoKAYOt0UJpryazi2zLljE9H5oPEcU12zq7I0DrIoPxtHKDb/BAGSDPETulgjixgd2KD40pWqLW7rh/jsy9kFnmSFz26DsJRlhMbQciQPbuzLoQKObg2sge5Zt5+y2C++eabkhQVa9q0aZuk6DXfujZOOunkjEPijaxnL066de8aXbt2zq7HRx89MknRvn36xmHDD08ShYwRHa7vNxKPnpF4iDjkiPjBxsyr6j4/KY9lV2LXyy+/krERidCmdZucl/UNH35YvijQFMWLANl+U6fNya2nvfv0iR49usXiJequ7h/7DtD05fkkRclZPdHXXlsePbr3jiefnBxbNm+Ptm3bx/p1a2Lbls3RqWOLjHvlhQQbYE+yBF0TkVEy3n1m+zfirhB+4htCSIwp2+LFbS+WbCV2LIKXDpBodOj/+dbYE45P+xFfES10rJZhqelJj+wOmcVe2AabY79IYoSsbH/fiaMaCXkJRW/smO+LW2IGuxQb+A/bOXbMcXHPPffG/vsfkJnWsqD5y7e//e3MsnScbFnXsyNg2TKd1HvnFne6Yj8nnTQufv6LnyVxiBzkY9bCRs3DvcJ95KMf/VhccsmXM4b5f4RXiXXmKn6ID+aPCLNmaxXn6Ia/iXf+nw+ao3hWiHhlA0oM5BtsrGT8skdjWJ/t+nTpXqiEiXshUlJMYnNe3PATshT/rEmtT/cr1y3Zl/QkHvLt8uLPuHy2ZPLTHb3RL3swJxno4ivST4b80EOG5L2gkNnOFTOzCdmDD+b5CDM+Qg/uX4hL3yt9cMLxJ+bLUvo0F/MlY7HAfMQA91YyZpuePeiEX7jnPfbE42m3ZISAFdfFbTYqI5WuSrwtzcism30ie6dNmZo2459riaHmKV6xPeezVT5QSu/wGy8q/bMW/08/ZI4ULS9jyaEQ6mIjfRciVdyzjmPHVi+S2KP5lVIy4o5jrcP9g0/7LZ7//qXTnDyH/7BX8+dPXpLWt2iRfvjwoxPilFOObyZFsyFSy8aqoVfTjhxXTdH/ihTNjNKdVW1555Qfn2/bvi27z8tAzR1KLVuHmqJeCK1bvzG7z7/wwkv/IVPUjv0/tn2+Roq+dcxQO7ImgZoE3p4SqJGib0+91lZVk0BNAm9RAn+MFJUpihetQ4zu3B6xsynJ0WNGaa7RJXp065I1RYGg+vqGfAjNuqFNTfng6jwElu+B+Zbe7mfx/s35kF49wDZGi4b63H7tSgjQqiu92lKI2F077nfuTALA1k/bHJFftvQB/tdc861YtnRh1hTVMMaDPlAFYOu+DljYzqXz8oL5CzKz0QM9MuGWW27N7C01SqfPeC7JFsAHmQMI2DKGhADsgAOkJBACaACLSC5AAIFqPOAAkQRAA0u22CEwgEGgDOgGPABOgAPQQuCYr8+AA8AZICIzIAsodwxipzR/AXysC/H1vvedn1krAJNrPv3MM0nmPPjQQ0kg6wyP0NHwZemyVyT0RstGAKLa4rxn/37RUNcUj4yfGKeddlyuEwAFCK0D0ERuAOn0AuS5HlCaDXcGHxSXXvq1OGbMsVk3kczIDhFCnwCasWxnRaaVrXB+P/dc1aRIh/pXXn456+tddtml8d3vfifnbK6yR0vHX98DdaXbMPkiAGxR/v73v59/k6812HpJP+SEHCiZMQB12UqOOJDJOHnS5CQMyMN8yBlgRsDQEXuh77K9sHTIdR3lHxCn7ABoAxr9P9KP7cjecS59A5tkh0xAflWd3huyc7hGUkiNQsKRFVsiR/Zl/gA7wsG5CAhAWdbgG28sjwUvLUgbZDMA8e4ZQ3TADvlmqY8HbJPReeeeF08+OSFfSBifrOnYdc0VcGfXyAV2BUSXGrFlK74wg2ghS4QOeQH4yAdEhh8+gPA0r2LjsgT56THHjEkdIjzIG9ll7QgG12dP1mbcQoqWrCtyKC8wkKLWCbTTB5IKmc/v6EQMMXc24ns6fv752WmXiBQ25Jzy4gHpSR+l1nDJ/jM/8kBC7L33XnH33XclCeQFAVK0S5eu8Z3vfDfGnTgu18WPZEJv3LQx3v3uv8nGWLb7jht3Yjb76dGjVww7pOo+T7fssGQRIo74jhjEvkr2L/2JFwcfMiSJus9//nOZQTdx4qQ47bTT014KyTBr5uwk/158cUE2fzrnnL9J35SB+vgTE+LAA4fG089Mic5dkIyrY+Wq5XHQQQdG/z3FjXXp+/369Y8F8xdGr159Y9nSV+Ppp6fE8pVromvH9lFfty2atm9JeZpHNgvbolzCgCRe+YCYIlv/oMGDk1gbN+6kjIl8xD3BCxmktPghrrEt2+ZlinoZgfRxLyEjhCI55HbhjRvjzLPOTDnSI1kjkXRqd59g4/wB4cUOEJtsQmzgk2z95JNPyYxV8iLjT3ziE83bsMVetlK2f5N7qSlpzA9e9KF49NHH815TymS4Pj8VI5VJsB5zIAtzIAtjsCu+e8EF58f1378+/QchJ16UF2hip3hkzKuuuirPcx3ELF82bzbinoT8Q7bJCCYfnyG7pk59Lvr27ZVxp+gC6af0Cvnb2WCOCEt/IwJdR0yky4985CMpd3FXJr46kepKi4caiFnHsmVLU/6l9IO5sE9+J6aYE7nzUT7oXHNnu9YoRtGXY0qjJUQpeyAL55FhKaEgloopYoaa4Icfdlh89atfzdjO/82d/F3b2pC94om47LNSI1a2fP9+tplvTlmU+7uXLghp1xBfSgkdMhWnjWFto0aPjvvuvy9ji3hXGr3RZak/W8qDsGHPJ/y7vFjk7+MfGp81uM2PvYqxXoyyTQRyafrnuQq5zO7EZnp3fxSj3P/FoJLBTFf8hY2wczHcCwR6r142Vy8oZVgeOvzQ1Ak7Y99iYFmfWGj9xiVDayZfn7OlG2/8VfrqoEGD8/nA3LzgOOvss3NniqZlDzz0RJx66tj/khRNknRX53lz+8OaoqXhVGmy5H6ehCqSVImmpu3RqnXrnFurVm2SFBXfkKJPTpgUc+fO/0/b533vGXP3mqI1UvQtAobaYTUJ1CTwtpVAjRR926q2trCaBGoSeCsSuPDCD0kJxUFWzY2aM0UrUrRB1uf2rZkpOvbY0dG9W5foavt8Y0PsaNqeBez9yAwFNqpOotV2+oo0rbbSe4jN7NNdW6Q8kNpOX23VkynQmA+2OYcd5eF4Zz6QexD/53/+Usyc+WIcc8wRCcwQOZdf/o2Y/+Lc+N53v5OEGZIIIAWEgGbEW8n0BKAyi7W+Pkkb5AySBugyB9fxPYAAVCE9SsdeD+Ky5cytbMMtQKnUbAQ6Acry8I7MAYKc4xjEhuvIKilkHQDsM6SnvwET4JIcgChAB0ADAgowB5bMuRA+tsSbH4C0dt3aBKaAfMnsrBqXrE/y6dnnZsSSpatiz349stHRG8tfiwH77hk9enZLUE4mQEghPWWKAriAHDAPsPrMfK2vS5du8fLLr0f7Dp2S5EZiWQcQryu3rW2nnXZqPPjgA0k4ymgkI7YBsO+z9z7RqWO3mDVjVjS2bEiAq77o2nXAfq8YM+aYBPjkBVwixWT1AI2aK5E5XZdSA6WLOmAJnCGcy7Z4OkcaAOTOM5ZtgXffdXf0VkqgQ4eUGYAJoJM/G7ImYJFMkAOlTAIira6+PjNwkXMIdSCXXmRSskfn0z8dIpcLWcUWkLqIo6YdW2PSpAk5F9cxDpm7FnLSeOwfCLYu4BmBY83+Rnhp6INcKB3WnVN8oGzpNQ/nGNt31m9Na9asTrIBMY9s5CcyymyD5Qulnq7503nVdbpfzoWtliY6QHKVBfx6gubS9Rg5QNfmz675FJCea5jzQhxxhI7lq3JuPuc/yCHyBdytCbnK7tkO0O57vsVf6QvhiihgF3zFPBFfwD274zv+iQV0wEbZMNKj3x57xKuvvJJjsX3ksLGslz6sj2yB/6xP3LFjjpskUI/uSRwddhjdvp6y4m+//OWNOSfxD7lKVuTymc98OteEXJEpqsyFGMTPEUN0g1g3ZqkpihDyPdmVepwIHCQHPcyf/0KSyaVrta3wZInE3ndf26YrIppukHyyUk899bQk6R57HGH1sXj22ekxa/aMrPPctq0tqFuzIRT7sn76XL9+Y2zdsi1WrFiVtZrXrFmXL13UlWzbtk1sb9oWxxwzKgYNOiDvFwcdPChuv/03ceEF58e2rdti6pQp6RcPPfRwnHfu+3L+ZPLGiuVJEKuVybe8CJKJqxbpD37wg3yZYO4+L5mK/El8ZgfIq0ImsnvnIbvEIL4kTvt/dsMHxDDfIZvpiF0uXbosiXc+K8MfqSRusBEyNy8xF4nHT12PHSEWH3/syaxLiRhETNOhmMUfNKoSA484YkRu6f6Hf/iHzNBkm3YZ0JXMuiuuuDLjLx0iwna/j5GTudvibN7uTbLvZdHSPyLPfNgvuZgT+/f/7Mw9RWYuGZRSFdaI/BXT2axYxG6RbvQgVooDzi/Zk8hA1zRfscm16Z1taJbHjtmKbFWfITVLdjgdkqf7IAKRj7unlBc7fFgGcKl56Tx/O0acKPWqxR5yFJ+NQd6uedxxx2YdVTIUw/mY+E9m4gQ/5MvkLu6JR66h5A7f5vd8jp8hGf2TEVpKCSDT2VKJmaW8hZjpM/N3X/QC1rXYD7vhb6VONpsmV/bGH9kv2Wu2pvGTHzKnL7GnZLs7jq2KX+Kba4npCGxyWLV6ZcZIOzoK8ek4sVJc5xPiuZdK9O2eKL6Vl7rmKaaZGwLUWq1ffPNCoujROeKf2Ec3/ExWuvukeOKehrg3p9NOPz3ad+iQLyqnTJsVxx8/Km2/Q8eOuY5tmnLu3BmtW1aNl7wwZx+7b58v2aG7N1oiz2JnWcu7fbuqBFM25dwZbdr4/2qH0dp1G7L7vEZLbdt3yAZLWW+0ZeskRDXFy91KHjbrdkaNFH0raKF2TE0CNQm8nSVQI0Xfztqtra0mgZoE3lQCf5oUjajfuSNBrg70Y0aPjK6dO0XXzh2iTetWSZq2qK9qQe3YWW1zAmLU0EN8ARLV2/8qg7SQos3HZ1Zp9RAr27Q8GONPd2bXehmkdfmwr9GS5jxjxozKAv6FFF26ZGFcd+01CU482F955ZUJiowFZJTsPaDWD5CARACSgHSgSJYMQg1g9tCNgJD5BIA4DwBGTBXSduHCldGrV5vscm98mSZIHGMARaVemgYE/fv3S7l4iAfkFi9+Izp2bMjjyWXZspXRu3fHWL58bVVntSmie/d2SQI4HggGOABIAIl8rQ+gQoaVbDrXfPrpp2KPPfrmOI4DEEvDKSTGmtXr4rXlG6NTh8Y4YsRR0b5Du1i3bmX07FV1ikXeAIiAPQAC/AKKgKUf4AugBq4RGup23X33A7Fhw6ZdGa0ViXLppV9NMHX1t76ZpQVmzZoZHTq0jwMPPCBefe3V7CK/ceOGnM+rL6+NDu1aR0NjfYwcaavhtjjvfe+N22+/LUaMODyJC8QQOyBnW+XVbiRP/+jmyCOPSPBubsgN2UvkgmQo9oOcQlY4js7oHHB+5qmnk0guNoNgQD6UrE76LAQ1YgyoLQ2nELRqp61YqeFWtc0amERqyHIDRkvnXmSs+dCbuSAN99qrfwwZMjhuv+O2BKClCZA1/PCHP0xQyQaRd/RQOqCbP8A+bNihsXjRknjqqaeTQEUaAdSltinZuWbZZolcolsEo+3aCA7kNd8sjaTYOfALLPsMYLZ+cwbGS108YwHQ7LN0uPe9z8jeNmnbqQuxiUCgC8SSv51n6/4ZZ5ydBDd/RIywefpGZrFhINz8zcm5yADXQ+L4jL6MV7blkyE75SvORRBkQ6LJk9OnrUXGlKyulzSG2tUopjSaIke+Zjuz65E/8ljGFSKokNP8iq5/8KMfppwQDuZLXnRHXsgX4yKkyNz6yIPvIxyrbOHGnBdCzpx9h9SyTuQSQoT/IRMc73NzcU0vHDRwUoQktzH3VO9VV+gWSXBoOCcT27XMT4kRDekQiWRy5513xYvzF8fyFWtjwD79M2aL0d26dck6y+KWLD9k6BNPPJkZYdOmPRuzZr8Qp548LjZt2RIPP/JYdOrcKVatXhPdu3WIPffsFwMH7h2jR4+MH/3oh3HSuBOzS/mkCRNzO/+99z4cn/7UxTm3efPmxpKli5MgRuKIHWyXL5GJjDrxmV0hyPiM2rX0zyaQN6W5E1nxS7ZcCCB+Qo8ILzaJVOM3iEMvz/imccrWYU322ElpMEM35kL2zjWucegVaTVmzLHxxOMT8mWIlwsytsWL119/I8aNOyFtUybsPvtUtaGRZVXjuD7RunWrrHN92GGH564F9mh8pJidELJfzc9crBFZSRZV2Yzj0y7EEjGGTfM7Pimm0b3YT6bGcJx1ID2Rcwg8evU98lasE2PU0VQvW3z3guKf/umfkugjfz7Gjh1PnuwNKUpPMp/dOwrxaYs9mfnO2ObNL5GJXlLwSTIoRC2y1UsAMvJb/DMf8c99TTzgT2wDmW9tbNzx7KHUS/7gBz+Y13At8dROB3Pil+KgNfjtOQFZKWawOfd41+Ofng/EPmsoscL1Sjd4xKuYwKfohU+6V7InxDE5I86NwUYc43tyYKP05AUr+WrQJav5oIMO3vXiYX0+Z8jUpWf3WOt3rmcW45KP9Zm3sgVs5tFHH0m5ijH0K16Ves+uLVaxA/oWZ+16IZeqWVJTxiiy8xJCfBHnSnNCcyBn/9xPyguC6oVvfTboUpe1lFmRWTzm2GOjRUNDfOELX4jxj0yKsWOPykxRRKmYSqHaZQAAIABJREFU0qTU0o4d0bK8CN9VR7R6cV7VFC0/fNBzlXuHe4Z1F6K8Tds2SYraqu97JT2Qok5fs3Z9bp+fNWtutOvQsZkUbWhs9R9IUc9gSNFao6U3hQq1A2oSqEngbS6BGin6NldwbXk1CdQk8Kcl8GakaGN9XezY1YF+9NFHRqcO7ZMUbd+ubTZU2tG0K/uzrqr7BKxkZ/nt2/KB3gNsySL1Vr4q0F+f26N37kaKFgI0swUyXbUiS/148L/kkq/EnDlzMxMBgYdElSn68rLF8f4LL8gHfYSXDDfHADkAUGksgURANAIYQFAB1sAhIAHAAjJAtPn5/0JyAiGAr3kAGDJyAGPZlgDIr37169y+B0QBVYCQGm3GqRpSvJ7ADbBC2AEvCFiZk4BSmzatE5gALcgeoBQoBiYBWaBMVsxFF12URBCQiFw5/PARCbKtyTrvu39SHHXkAdGpU8dd9TobM+PlhRdejKeeeiYaG1rFtGnPxeuvr4z999svOnXuGNu3b4r1G9YmuEQWWSvQWrJnkHnmTy90C9DJ2gS6Rh49Om688Zb46Ec/Hldd9S+7yIfuCbhlSL388rIkPH73u9/Gq6++kjXo6lvUx7x58+PDH/5ALH99RWzZ1BSPPfJYtGqtI+32aNOmVZx8yriYN29OEgqIIgCt2sa+MonAJUuW7tr6enICfMQrMsCWYIAOAVQ1uGnIdZCNzKCyBdp31gp8TnxyQsoU4C4EOPKCLkpdQvo2PjLAuXSMpGnXrn08N316dtqlN2QqYrI0haFHIJJd0S9ACuRZE50hS5DFMm+qzLLZuU56txbXBAJl9wDx1mo8wJrNIkDpBdnFTgBzpCcZmAfbs3aflaY2ZRsqQgAQRqT4TqaR8gJszbgaFyGMEH8lg9k6AGn2wdb5Ezvkc2xTBhSwKwvJVlvrAGStFenjO2DfHGTETZ9ekTgy0rz4MLZru07pEk5nruFa5sqPCylqboUARU6UBmHIMeQBuSGz6IpsESvmPW/ewujatX00bd+eme3IBaQzEhUZW0oXIMjMiQ8gkc0B0UZfSEXEzqOPV13r+TVCjD9f//1fxTGjh2T840/mv2jRy/HZz34yZcmerZvc2I0Ywq+MY/xSOoP9eTEhnriWuZM9AgpJ0rVrl6xXOvigQSmzjh06xtattmW/kXKUATl06LD0W5msyo8gXJFmfBghffMtt8fUqdN2ZaNvj82bN0bnLp0yXsk+R1h/7KMfz3Hnz1+QnejfWL4iM0e7duse7Tq0z9q/i5csyhqjXbt2itNOOykuuujC+MUvfh4nHD82bXzGc9Nj8KDBMX78I3HBBRdGQ4uGWLFyRdx006/jk5+8OLdkl+w56xePEHSIIP7HbxDHiCv2xMbZAR8WAxGF5Opvx9JbaRxDn2KBl0v+diz756cl87MQRq5F3kgrNmQ8cYEN8b+vfOUrudWfvs8++x1xy823ZdacrfC6yIu33/3ud/M+QbfsRqboHXfcniSRBkR8wdwR4OqRPvTQ+PQJJK/sRXVGq/iwT3PmOD8w/1Lfl1/xIfNC9IoL4pN1lsxsPrR48fIYOnT/9AW+Qy6uzRfYDBLMWr/zvV/E2GOHZ7xwnvWxRTZsPESl+ym74quuo8ESGSsDggBkx8ZE1NIVPbgH0pEx3aNL3Vc+IZPTPdtxpa4sfxW3EKXmRSZsttxzELSlpA1fEgvFbpmiYijfECfMRQx03/a9GCdjlf5dQ0yU1VpKU5g3Epe+nadEAR2U+7ExHCM+iAv+nx6t0xrFXtd3rxSL2ZNnEHE7u9Q/91zGBj4tTvL1Xr1654uuI444Mv2b/qrMyyr7mdzpjNzpgz24FjunA89ZpWaxGMVOxdLyQsU1xbQSp41JX/y/NMAyFl9gr+aM2K1eoDyec+cDJUNTPHcf9dLIeufOnZexZsCAgc27A/it7vN2UWi69PiTk+O440bF5z//+cwUzee7fD7cHi3q6qsdOrt2wpSt844p/3xf7Saqzzn7f/GMPlu3aZ116RGwPmvXrkNmgyJFV69Zl6SoF+m7Z4rWSNEaIqpJoCaBmgT+uARqpGjNMmoSqEngr1oCb4UUVVNU9/lRI4+IDu3aRueO7ZIUbWxo0UyKylbKeqK7mjTZVumhHrguTZe8lfdwm8RpNnCqCofu+rVb19H67D5f6ox6GFZTtJCius/bcv/1r38t1q1dFR/64EUJTgA2wBWoLdt6gRQkCXAh06Ha9t0lCTKkCiIXMAMWZK7IIjI/wAhQAEgADwCodIhGtCG4NC0B7qZMmZrbEYEKoEa2GWDmuoAKEOF7gA5QAWIBk44dOyRIAiqRJ8uWaZLSkPMHZoB3YBEAUANT1g6giLACbN/znvfm2MBX1WTh2fibvzkps5Bcu9RO1GzJ2PV1DXH//Q9mxmXvXn2z8UvLlnXxyqvLMjsJYETsAENAWOlmLtMIGLE+ckYIAVM9evYO3V0HDz44gRfS07zfdc47E7ADypoBvfLKy2kDgOCMGdNj3gtVlu78F1+K+miMFctXRMdO7eOjH/1I3HjjDdGnb69QWtb2ciQAAIoMevjhR+LMM8/KUguyWugTOWJMZHZpuGIdQD8w5TOAHIkLMPscaKTLLE8w7dnmbCHHIzwRhIiZkkFqTT4rGVl0h4xQQ3LuvHm5jZiOgFkZkohNvkC3QDX9AO+l4zZbRGoOHDAwM+acS8bsHAh1PvIC8UAPzicvJABAzwYAWcQY+2KfpV6i34Bx9VKhLgGt44yNGCm158gVwNcMC+FVOrmbbyHy2QJfcf3Skdj16QJZgTSxRvJFpgK69G5O/K9swzQfui/b/p3PNjXQOvzww2LFyjcyVlgrXyxb5UvGlHk63g9SGiBHPJSmSIgPhC5bICeEN7KL/ZIrmSBPzZf/kQVddO7UKTNFBw8elIQ2n0YuWYOsMiQCX+UPpVwAm0CKIPBc76577s5r+uGD5mKLtOuTH58xT/7rxUlpYCNLF/FtbuIWglS8Md9Sz7XUFPWSR5wylr/ZJlnK6kQ4yrqmZzL0skhDOddmy14k2CqKlGdrrkc+kyZOiuPGnhCnnHpGbof/9vd+lGvo0qkqh6LxmfVoFvX6Gxtj2JD9Y6+99snsxudnz42XliyNju06RLce3WLr9q2xadOG2LZ1c2Z6jxw5Ii644H1x2223xOGHDU/beH7W7BhzzDFx330PZCkPNq5RGRt517vembGnZO2ZNzuVuWm91i3OWrdsRvZE5n6zDTrl07LsSm1mWcpsxufkWch68Ystl6ZmyHzHIaT8podSk9G9ilxLnVz+Jw4gOunpyCOPikkTJ8fo0cfE/PkvxtJlSzNeu4/QHZ2VtTzwwP1JqH7jG9/IY8QStiRTFMmKUFP2QDznR9Zr27v/F/fVZ/QykEys2T2AXcloRLIZUzZe1nF84IHm8dgqwpV8+TYbYf/W6N6GPDRXLzGQbvxCbHN/5AdecCED+QDi8dOf/nSSm+J91gVv0SLJc8fya/dfJDHfE3Ppzr3TuOYlxvIdx9JnqeNZalmK16V+MxugT/cef9OPeZGVmIlQdCw5fvOb32zeqi4euoeWplT+370IoW4O7KSUKLEOenJvdo4YYM4f//jH8x5tbPHWPEqWLp34ESOs1/hIRISi+y7bIzP3SPbCftiouCq+l2cL92UZvzKw2SlCujSoK/diMcuYpeRAuaexj549e2SMnzmzIoEdJ87xDXGZLVub+6T47pmB/7Nf39GpOMHGSzkOL8rEPPLlJ1UzzVZ5Dv/0N7sxnvrJnu9kupqXDHnPLMeMGZPNj7wEeHrK1CyLgyBVZ5S9tGis7muxo9pZ5AGw1Ak137KNvhCj5WV7qS/KL9kJUtRWI6Soz2yfV1PUh2qKTn7qmXjuuVn/iRT1vFm2z5dM0eu/++0aH/BXjYRqi69JoCaBWhCs2UBNAjUJ/FVL4M1I0VA3tG5ntG7VEDJFO7ZvFx3bt4m2bVpHi/q65u3zf4oUlTVaFchXBL8uH4SRompJyRLwkAqwl21TdVHVl6q21bdIEIcUtfUTcNGEw3df+9plmSn6D//fFxIAASkyLAEPBAOggwQDWAA9JAZABIAU0AboAIPAN+JCRozzgRp/A6pAQwGigB7QgSjbe+99EqiprYXkAGgAKQQLAILcAdoQUMAGAIYw8dv5iOMqW6+qfeofsgywMGegRIaMayCCbE0D0GTYAE1nnXV2rhHQcYzGUaeccnJuZzQW4A98yuSwfX7pkpfjhhtuzC3oHTt0jr323jOGDDkwXpw/L4G3a+9OigKdADVSDYhBJAKMwF02ZRh8cNx8828iAnmwPuV/6223xfDhw2LUqKOb6/GNH/9QEk8AFtkBcVVm1JJ4evLU2LRhU7y+fFV85CMXZH3Nrt06x4oVy+Oss6rMG+tANmnsMHjwQTFy5NFJKgCRSDvkCp06tjSNqOqaTk05sB9yQ3KRqb8Be/qdM/v5igzq0iV/sw81+8jXupEIVXOYcUmoF/KRPSGgFi5alNsCATZ2BDADsrJ5zQkgBeCQbYAnGSAhrKlXz94xZMjQ+MEPfphEAmIByATEZQjSCTswf/NDqCEcETLWAoiSs2Nt6zRP8zJv5xUit9RhozPXBpiRCwjOESOOjDtuvzMBvbWWmqjsvxCF5oXI4AvGdz5ZA8nm5XNyYSPAu3HYPyIDSC8Er2PJwrF+Fi1+KU499aSYMXN62rE5AOSFLCFTxyPnrKXYunXzMyQ0MrRkxwHyMpnIy2eANvKYb/NzckXCkR+/EHhmZPOoPTJjjE7IjgxkjSEZ+LTzyct3ZMZ3ZX2R5ZRpU5s73Bsbqfv1r/9rnHrq8WlLril+WBOSi9wQGuRZbMU5iC3kKNkiYP12vZIZSC5kSab8n50jtoYPPzRWrHgjr0VPfIJ/V1mtVR1MmdWyvBAB2bxt/YbMDn31tdfj8BFHNmetTpw0YdfLlPXRv3+VIYZgWLtmc3Tr1jlrlPbo3isefvjR6Nq1ezY62rJtSzTt3J4vc5CiGzZsjaOOPCQ+8tEPxZNPPhH9++2RtYOfefrpGLTL7zSDQrY+9tij6Sv8vGTlFhLeOpFw4i69syvEkjjLD/gamZAZW2OLdCNe6vyOzKNzPk4u/I7MkDtV87n1KRt+Q8/Guf766/MFAHsVpwrJSg58mf+XjG1xZPjwwzLLc/So0bl13nyQk4gyMbJk/bItZKyyIkhRZL/41aNHz8xIdE+gS+tiQ8hedmIsZJ75ymAUl9gzPxMnzLu8jCAnuwnKdnfzo2sNxNRzZLNioXPvvPN3MWrUyJRZiZlsyzzZHhm6d7Gz0klevFbOwPhsmT7UEnV/3nfffdLuxAZlQ8ioZF7yc75Ehl4UuqZ5+SduuWcgrcta6QqJar1IXzGADNgvklFcRm7Sp/iOTHWM+7ksRbbiGuK1jF1zMaZ46W8ZyeKw8fgWgtVa+L7rlkaNyPJSm5UtsAvHe/lmvs7xLIIAZ3/m6EUI3dm6b27iCP2yI3I1jmeL0rTRThPk5H777Z/xxDzpqWRB838yoCPyEjcdY45sVJM+P/zINa0r6wYfdljOj07Ny9hkJ96UsY3DZlzDc5fSMwhqLx2sm6+JsWK5+CS2evap7rdLMz55BvPMoBEbW2Sb7OPEceMyU/Qf//Ef49HHJ8Rxx41OQr9N27ZJXja2apl2uCPrerb4DzVFs6b8H2yjL2WZPJuU8kaFFJUp6lqO0Whpy1Zb7etj85Zt8cyUaTF16vQkRW2rl0XaoqHlH90+XyNF/6phUG3xNQnUJFC1OK791CRQk0BNAn+9EngzUlRNUZmiSFE1RTt37JCkaKkpWghMdZn+1PZ5D8G2z5dMUZ3nBeAkRncjRTNTIKpt8x5uS7ab7fOFFLVF0XcyReuiKT540QcSVAMgQBMyBDAoW09LZg8yBBgGTpAQCFPgCqgqW46BKQ/qQFnpHFvqFroGMAokVFkoI/Mh/c47f5tgAlgp28+RmEBxyXaTmeKf6xoDePrZz26Iyy+/NB5+eHySNKV7L+B/7bXXJiC15Q/QAfCQooC/LMmqEcOgJMYASnLS0Eh2pSYeyFhgzfyQJJs2bYnVq9bGL35xQzQ17YitW7ZHh47tY9y442L28zMzuxWgBMAQNuauAUfpTmyckv2C6LPOM896R9xzzwNZW++nP/159O7To3kbNMBGvlUm0/gE2bpZA2rkK2upZ8/e0blj1xj/4Pho07YCeUuXLo5Ro9UYnBndu3dLvSBjgUm37GOPPS6bUwBr5Fl1HR+dxBRAWbKTEHqAYGn0U2pRApcyNZEUmaW0aHES9mSPTAN+AUz6L8QCkgNpQZ6OywY9/folkb9o8eLou8ceKQ9EyM9//uvo0qVtknKAY8kOReKYD/3xhdwK2NAy2rfvFIsXL8kMvD337J/fAdHsEpg1jvlZP/KRHqwd6N28eVO0b98ubcG4xgRyERRsmg6rWqxVo6NScxGRsmjx8ujerW1m1yxaujz22qNn2qVzXc91XYPPAMlII/ZBvtbKj5APvgeSXd/55u18P74jqyJbpIn/Rwo69qWFC2LMmKNj4aKX8vNSogIYd51ShxcR7O8yJySpv0uDKzIjZ7Hj9dd1Tx+ccy0ZsmRmfD8IJoSH3+LPz3/2s9yGiuxgZzKuECz8FnHAfpAHPjNeeXFRSgs8OP6h5m2t5Cs2XH755c1bhs3J+q0JYWDu5IfMKVu9EXcIFwSRNbkWHbEfLybEADZhDDGBX7J9f8vWE1eRGPzcj+NkMYsx1r5+vWzHDdG6VeuUvcZrrtPQ2DKuue66JC8QOtOnP5d+8dBDD8bCxSujZ/c2WaN02tRno6lpZ+y778D4wPs/GJMmTc6GSUiODZvWR6s2CMn2sXbNqurlyIjD4gMXXZgvPw4aPCi6dukSD48fH0eMGJHxT5z2QgFRpKyGjvIyrMUdsipdz6+44ormBkR0LLbzQ8QhckYs4fdsll/7DLGndEmpe8zX2S9Sh87JiV+wJ8Rk2Y4vhqpHzVeMZQs4f3INdswXEfAIRrFZbJMhaj220dOpl2oy7q+77roYcfiIZoKbTcjs/OIXvxhf+9rXk2T3ggLhdcYZp8cNv7wh7Y4fWxs/ce+iY3YuXrJNOkJymo8xyaRklZuv+pTujTJP/fAxpJux2SGZIK7Iw73EfYR9GNc57Ny9hh7Ym/XySTZrvV66uDe5D7iuetkVcdez+TzEqRcYyDL3CTIusa9kGJKl8ejCnJDXCEvxFWFIPmyAHKzRfdVn7iEISf4r9pAhvdG/+7HscT5FhvTuHizuu0eKD16ikCsbc2+nL8Qm+ZIJUtSYyHIvMErjK7HAGK7henThHOu0Bb9kebM9MdrLHes3D7aOwEMI83k+bY3+RoryZS8bxBUxi43TA9szd/Hb84t4Xhoesgl6UTbGPG6++abmbfqlAaMY4EcMMH/yEgON6T7kPl9KuXjRSdeuYV704BkKycwGSxz0fWZ6tmiR+n7llVfzeJmiZFYacb3rnHNi67ZtaWPTZ86KE04YWzXHbNmyeinestoSjxR1Hdn6Vdml/9xsyRrYrrm6t3husP6yfV5NUaSocRoaWiYpaheRjNFpz06PKVOeizbt2mdNUZ8VUtT9VqOlbDFaqyn61wuAaiuvSaAmgWYJ1EjRmjHUJFCTwF+1BN6MFG2pk/yu7vNI0W5dOkeXTu2TFNUmPpt3vkmjpd1riv7h9nkPxLtvn6+6jlbPquW9FQBWZYrOyw7Hu2+f39G0NU4+aVw+8JdmNkBS2TIItJVtzx6sPUwjtGR4IHqAPwSBzwpg98DvIR+hByDIsDAe8OCBHKnqM6QoIuwXv6iyUwG40p3eHPwNiANcfgOgwErJFnzyyQkxZMhBSSiYF2LS9wgXGS0AFNABPGswUbLgSkMoD/ZAOzBnHurW9enTO2uVIoWBOuCjc+cusXNnXfTqqfPto6EBVOdOXePV116J4cOHxJKlixLsAiZAFdIAMAbGZBzKXEX6Gg+RAZABxps2b4077rwvyaUTxx2f2/lWrlyR8rnqm9dHY4uIIUP2S/86+eSTch0ILuOS69q162PlG6tj88ZNMebY0XHxxZ+IK674RnzowxfFgw/en4SPDEpAviJTG7K27E033ZygWZatzGCkaKknh0xCYiI0yzY8YK5ktwJVwCuAi4xS65BOyRZ4RYAjCawbgEQsIAPoxvrJBjj3HVJUpmjPXr0SuJurLdJIBCQkAI4sBNjYXsmiBIAzo699x9i2TUmJFkl0OM93QGj5fySWH+M4xzEyXYFm21ZfemlBc2kCxExV468x5eu37CJAvTSaMX/H0fO4cSdls65ly17ONZuvsV3TdciqNAlBWpTO8fRHtnSJzEdUsDd2yQ8R0kgIIJ8tsHfzQjaRu/PIVYb03nvvGZs2b0x5mSdbY4cIIj7pRYSsb3ZszfzSDz0jPlwDUabzMRtlF+aOMPQ34oL+yMH8kTGXXHJJtZ2+TZv46U9+ko3JEBnmhiQxpnnw39KgBeFuDOsoGWp8+vEnn0jbsUaxhByQU2XLsDX5IdtPfepTSSIZ18sXRITxyAiZJB753vWtHZmEYEPgkK3rkjf7KB29zV3tXYSg+p9iJXK0bEPenJ2t6+K2W3+TxCvd+9GsTIbz4qUI/l7xd3/32SRWZPOLg1dffXUsXromunRqiFVrtseJY0dlZreXKWeccWa8+urrSYre+OsbsgR0166d8+XZqlXrolXLiCOPGhELF74Uo0aOTPnee8/dccLxx8e99z4Qhx1WNTtDzvBNuiKnQsKbIzl64VE6gjuezcrstLZSG5EdIeHZD+KHXyLD2GDZPo+cco64ynb9sBHH0zN5s0lZwb/+9W9ir736pOwdw9fplq4Rpq6bWfKDBkWfPn3TZg4+uKofy2bZ6YL5VdZlIZfYjb+V/kDaicdVxlt9DBlycNz/wH3pf6UxEttAvNE1khqppdESf/SPjtm/e5L7KXKxlHVAvIthiMb167dE3749MpYjx8QAsmUr4qWt+OIiWZGZNbuHIcPISxMd2/HZpph/5ZXfinvuuSPvTa6/evWqHFMcogMkKBszb8RfaTxm/nyajsUW8iiNxujAFnK2LxNQ3EXikiMC2n1WbPXSotS/tEbypkskJX+SoWqO1k4+XjAgItWyFDdLfU9EqNjK1mVHOt+aHVuIWfJEsPJ9P9ZDfshPZKkYxG7JH9ltHLtXSq1ncaiqXTwv7xuu774pjjnG/YlO2I8XIMrwlAZjrlN2MrA/sYXteLYppXToxnPSsmVL02YyI7t//2bCkE3TsXPJTHzhW9boXkRG1kgfVdf2NmnfxkXq04P4aH3IXfInb7GTHum+ajg3I88bO/b4XJN6uWLxJy6+OHr07Jkyeejh8fmZ7fMaItErUjS3y0vf3PVivGyVLw/j5d5dttW7btnKz67E2rJ93rh+kKIyRN1PkaNI0aefntacKVpI0d23z9dI0b9q+FNbfE0CNQnsJoEaKVozh5oEahL4q5bAm5GiDXURW7dsivq6HZkp2qNb1+jetVMzKdrQoqpB17Rjez7wVpkE9UnUeLgG2vxdus/7/9JoKTvPZyZARYB6QK8egn/ffd43iJmq0dL8zCzTfb40WtqyeUPs0bdPPtADBoAzUCSTBqgBPkpDBmObE5DgIb40QSjZkQgYRBlAAQggOq0JkAVUgQrgGfAGRmzlBvi++c2rs1MucOb6AC4iT5aZv4Ej4A8QBDKsH8BCZgB+uscCWQCTzBMZFsCweZSaesYAnIxpLPOyjdw4wArgduONv4z9998vM9+q+p0zcg263M6f/1K0atkma4raRjvyqFExZeozccEF741nn5uawBiwtTWS/IBmawH6XRdYcm0AmYyyiVZjy7jxVzenLgAV5I2sUMCdLo2HvAHC/EOKIffYiJ/evfrE4kVLY9FLC+O111+J97xHDb0no0fPbrFkyaLMQCIXoA3gRYaqo4rIK9uizVV3eySU9SIbkCB05DvzJG8Emvn7HtFCboiNl+ZXzXhKV3Zkr4wipESp8Qh802PRHUCW26+jLp6ZMiW69+iRpBUgjrxwPf8P2AHg5AfYIkqAYOOznwH7DoiNGzdlXU/jF/IVYQ/QAvJIMnZrPKSyYy6++OK03/32GxiPP/FoNjWzXRghUW2JrxoDlbqXpcEJsF22+JPVpz/9mfjtnXdF69Ztck7IDplNQD/Qy4bMk/2XOVd6uCmvU/RZtmqaM5KEbfKTkm1b1u4cHaELOT5pkpcNI2PuvLm5zpL5hdBBPrEpBKDrsClyLRmlSAbEoXOsk27ZMKBP54B7yfB2rGuWRlds0s+Opqb47Z135ksJBEDJBqVftoHkKg1kSvd548jmku3m75dfrZrdmCcCjc3YxowIKFu2rR85URHpOzJWIZDEi2JLyCC+nlvyp0xpzhQVk+iMLfFH3yPnEA6ZbbWjKWWFQDF279590meQXwhR5OeM6TNzDDUAvaChL3Y0f8GC2Lp9W5KXthN/6EMfTJ27FtIE2XPPPbbKt4sW9Y2Z2f3yslejV68+0bVrt/j0Zz4T1377mpg+U53WDdEuG/Nsjq1bdsRJJ43JTO9Dhw3NhmKPPDw+hh86LF9GibteeKjFjDxXx1m8Q9DRG/JXXUa+RJ78udgY3ZED26BPscj9gb3xbTbgPPHaCxN6LCUM6Ml34jB9+JzdOd/4iDnZqfQkXpT6m8Zmg2XrthhI/+Z799335DZ6tsnO+M/kSZNj1KjRWavVHEutTS/2rrvu2xl/fK5R1p579otf3nhDvuCRrek64jn/dT8r9S/pi0yUFOCL7lleEvB1MhVbfvzjG+Jv//Yj+ZLCudb061/flPI3Lj8ptZ59Xwhi60UM+owPkCmimIx95p5JL+PHPxEjRx6W1yYzL6P4wB579M1rOd5ckJpssOxWQOaRpfgkJiP5itjJAAAgAElEQVS4yZQc2YLvxG/kIV9xHxF/3Vv5n79lwrIVLweRfnxNfOEP1sRPvNjzUpHOXRNR6jz2Yr4XXnhhvoiwHtmYru8lCD8tZQM8K7gHlJeA1lpecDi3lLahb/dINiZD0osQ45Lphz/84Xx+EGORuXyTP7ED9/hiPz179soYpQwPm0REuq8hGl2XL7IF6/cs4F7u5YxYx/e9VCJP90k681xDT2yBbYgvbJZ8zdf9yzh06se5ZEZ39M+2SpYrXYgZ5utca7B2cvYP2Xv//Q9kPDn++KpGrhjGl087/fTMCvXy6eFHH88SKchpj3mugxTNLfI7dqYdVCWUqme/fBIszTjrqoZMPjeHUlO0ZIrqPt/YsjEaGhvznJYtWycp6r7s95Spz8bkyVP+JCmaJfDrdsb3vn1tjQ/4q0ZCtcXXJFCTQC0I1mygJoGaBP6qJfBmpGirhhaxfduWQD4OOejAGD5saHTq0DZJ0fq6iG1Zw6kuu8mX7U+AeqkjigDztx9knQfc3J7b2CJat2oVW5O0QpJV31X/bKGvaooiUjwMf+5zn89GSwClZg/q5V122aWx/PVX4p3vODsBE2KjEBAyxGSZIEcBPQAYQVVqbGlyIhMUeQAwAXBqqAHVjnUuYqPUGENayaAC6GQxIS5keAAzP/nJT5szywAwoBU5A4SoAwfkI4uAFoACoDbPu++uQGGrVi2bu+06RzYUoGbt5gJQAX7IYHNFVFrT17/+jSQugHnA1njdunXN8cjMHAAb2/Q2b96apOg111yXpPORR4yMZ5+bFvvtt3fMnff8LqKi2mIHEAOCrl2akMgeMifZQ4CV9SBF5857McdzLDCI1CUj582d+2IMHnxAAueSoab+6muvrY5WrSIO2P/A6Na1e8x9fk6079A2vvCFv49bbrkpO9EvXrwwzjvv3ASK1mtsAF92zamn/h/27gNKz+q6F/6WNDMaadRBSAh1CRXU6GCqANEMprhhxy2A4+C4JHGJK45t3IMBx4B9HRswYOMbG7ApMTZNCJBAQkig3gvqvbeZkb712+8cWTf3fk6u142Xg99ZS5qZd57nOefss/c+z/9/9tn7jRmJZIzA/vTp05I0BQgRZcCgLyASAaUvBdwDzeQlYijzeK5clbI1j8ZeIuxKzk5zZf7MUyG3ERWl+vzcefOy+jzihm6WAhlkBbgDteYUUaAfQCFAqf1TTz0lgbNNBOAeAQlEm1Ng3byXHGpALoBKL/UbAB0zZnTmj1X5my4j44wTQPb3Ep2McDKfopDMk7HRrTNOV4xkQuY2RD4plOE6Nos0Aq4RBORS7IjsjJGduM7GA6KKbRSw7R5y0/8ybqRbyY1rbOSsOrqCJrfddnsSIOSMjCjHw80tezKPyAqkM/sxF0htpAESwRFonyOWfAfgyYCOIMcQHn53RBsJZiMi0xRs3Rp33nFHrF27JiOZRKzph34bJ19kzs0r8I+YZU8lp6gx/ttjv87PkBT0ggyuv/76HAcdME464KiyXJf0GRnBtyBTzAcSB9mjHT6iRIrSZ0QMMoWu80XIVHbNR/iiH/6GXLB5oD33sTPz2qZ1Tba5adPmtEMkPD3Sh1WrV8f0V6fnPcuWLU19+eQnP1HZ8Khpkzr94x/fHVOmTI3Gfc3Rtm37TPOwY7sq0HVx6mmnxo5d22PS5GlxzLCBKc8sppdv1geia9cucf3nPxft2tXHQ7/6ZZx5hurpTycJfcYZpycJ41i+49D8cSGabcwgABX/MV+FJOFDkF3syriNy7yay2IniGVRj2RBZ8yJcRm7cdNx80FexsdflIrdno3U8Zn1gB9B1phbnyHh2GeO7sCBlKE+2ByTF7Kk+aitsVHYKo8XS43BVyxcuCijLm+99bZKPuWly+PY4xDGfeLHd9+Vx4s9vxT1Q7IZC7KJXogYthnC73se0goZzm5tkJChjSv3GSOdcp0cpo77y1uqXWugdvhL+l6O7RurtYrsjFEUqTGzKUSy60QPa68QmxdccH76iWHDhqad6jvb599s4vBp/JXoSjbIb7APOm+9Ykd8mQ2HUryN7pdcwYhpc00G7jMP7vF8OmsNtc6XNAEiSNk/O3WN36VmQPrx8Qg/Y+b7jIMPIWMkm76RiXk1XrL0LO8VhZi3drBbY7IxWXKYs0f6Slf5nJLblB/SD/7TPfTbOPhm948de05uTjh+XnLp8jclKp9+It6tH95bzKmxkDGddTKDzJ977tnslzXZ3Bafy3+xDbJlH+aE/7A5Zr7ZmTEUfS4bM+YXkcq2/EzXyJ18Cqleeca6fJez2cJ3I+ON/eRTTolOnTtnZPyLUybneJzuaVtfXyE927ROAlmkqH55gSg2bk3Jk0ct74JlA/XQAkxlw7WpuSkQoyJF9aNVq0qEaF1d28wfihR94YWXorZtfbRuU5t5Rf373fumTfzWVVL0zxoBVQdflUBVAkUCVVK0qgtVCVQl8GctgUKK5hlHYC93zis/+1+k6P7mxmhq3BOjRw6PY0ePig7t20Zdraqh+6N1q0rU36GkqBx3hRT18u/nSvL8SvSgF3U5RdvW1WW0VnlJLQC0HJ/PhPl79uQLMgJwwYKFSVogyBTq+Kd/+lbs3rU93nzlFUnOIFt8RyABVMAWUCGyAiAGqvwMJCBIvKwDCgWkIWO8+AMXIj5EvnlpB44AZoDAPySMaI9jjz0uxyKCEeBCNgEbIiqALPcCf47OIoUAIuACQAc0kJeV481zE3wg5kpEZcmhhZgCVgAsETSIokIIyq8JiBgPAPPDHwLDw7KaPdCEpAb+RXUpQjBq5Ji44467UnYjR4zOXI5btqzPfJ6q9wJ9yB8ADemLTADMgD6yzTyQS5YkWEZQ9Oh5ZEx49rmcP0QoIkhfkcaLFy+Ju+76eQwZclT2fft2R6g7ZaVzhHab1m1i8bK1cfyoYbFm9eoYOkx01uiYO3d2nHb6qfHrXyOMz0qgiTAhP5Fv8iGKFAV8zSdQ/oY3nJryAxyRdcgQhAFwhRShc+YBgKxc/4YE/0kULqsUkwA46YLxIg9KnkyyKBWcAXYgrURtOqb8/MSJmVPU37Rt/IC8NskIuUamdAkhQZcRLggU+V/nz5+bUXP6S3cQNoiPcpyfbXlWOQoP9ALyrpFTTl5YuRuRA8hP0WDAd+WYbpfUAToP2NMtfSADdoHUF+2DnHafSDUEJ5sD5IFr9kQv6KE+A8Pa1gdfpVqyMbIFBCYdKZGNSD5EvvaRjUgGUblkKP/n6aefGdJIAOtkTo/LcU3243nmGgFCJiU1gT4gXegAu6Gj+uQ7ksPfzAky12aH+QXcPQ/pA5T3OOKIuOfuu7NQUSlQ41nkbZzIE33WJ/fqj74jOBBO5uzVmTOyrVLRnhy//OXvxNvfruDZtuxvIeDIVt/Mh2fSK/PDfm0m0Es+AoFUijrZEDAP+kR2+m0M9BlZUopWsVVkQMnziqjo0NAx5WyeRekZw+7de3Ic5ksuvmHDh8fadWsz368xjB17drznPe/O6P5t27fGnt174wc/+GGMHz8hdu1szOjPmpraJFkRH2efc1ZMnjIlx9i4b2/qjSJ8nodw+NpXvxrdux8eDz/0y6xEz65FFp58yknx7IRnY/nyFXHtte9PH0k2xs2Okdlyg/K79AHJabwIs5LbsBQwY78l9671AXlHL/h1JJN7zS9Z24zgnzyDbLVT8jCyX4S5v7Mh9sKW2by1hN0i+Oi8+TIvPkNoIz1tPk2aNCO6dqmNzZsrG4FdupiTtrF+/bYYccyQ1JtKIb9Z6atbtW6OFydPyrXIBol+8z90gyyMne974IGHY+TIoQfzm+o/uywkOZ22KWJtknbAWsqXWB8QvQhoa6K2PZNdWKPYRTlWbe2je4g8Y6cvJUKc/dusoWcl3cD554/LuerXr2+ui77YBpnyBWzBc0Rr8qv8jv760g9zXmzX+sFPWBfJVS5dX9Ya5J058Tx+AHnLlxfC2PwgOxGgNmdKESQksncFuqFta7R1u0TjlqjWEp1MXuzLNXwJv8Ee2bw2zLuIfEfm+U/zcscdd6RuGDNZ6be5INtC+vKhJbcqXSwnWfr06ZvvGSJFvRPwFXysNslLv0shMWsvW+cL+T7zJFJUv6wffCNZ8wvmnq2wBc/1PlLSLBQb45u0Yc0uFe2RrfTCOPXZXJtHsi4pJLyDGAvb69y5S9qH9Z9/sfZdd911SYp27tIlPv/5z8dzE5/P9xYbuoeSopljvnl/9r/Gv5qag2RoIUD12VchSP89Mbr/gMJJbTJSNHOTtqnNCFH+SWqfyVOmZvX5Qoo2NR/I3KKHkqIlUvR7t/5zlQ/4s0ZC1cFXJVCVQNUJVnWgKoGqBP6sJYAUbdW6VSWFp69DfuYg2/jLgeY4sL8xxow6JsaMGhn1dV5kW8f+5qYsFvP/R4p62S6kaOXFtjlfwPOYfU3rqK2pyaNTlYJKlWT5eXy+cooqPyt5GL/2ta/H1KnT45xzzm7J9bkw7rrrzjisW+d433vfkwCkHKH28gx8eckHsMqxMSRHAZKAjYI6wEEpagJsaA85AHwBh/oKJAGFXuARV+5DoCJFtfHII4/miz8gASwgEAEOoMkXUAd8AMTAbsmPJ8IG6L/33nsSvCNjgULAC3AFsBAmiDnH9DwPGANKgFCkqLEBMgA9UvSEE46PxsZ9CTiBKPeIDtu0aUsM6D8obrrpllizdluccNzIqGtbG+3a1cSMma/ELbfckv03HoSQMZMhYFTJP3l+EiyOP5ejo2PPOTfuuPOuBOIi2kqEIZCHVN26dVsCWfKdN29+Roh2794p6mor5A3afce2HbF3z54YMXJ4Vqh/6qkn4rLLL40HHvhFdO5cqcSuXaDM9YqaKLhVivGQg+Iuxq//QLpn6zuQDQwjgfyOVPK7uTI+EVibNmzMz0teSCSYqBvPJ3dgFNA3/+aoUrhmR4J1ZPO8+fOTWHKf5wLIwK3rkKLadT+Zml/klmeRFxJ48+YNGalID5A0dJhuup4eV45BV1IrlDyvJafrkb2OjHbt2qZ+0TlAXNRiIRKAf/OHtBHxpW/6Bfgj5pAVkydPSR1D7ImQAqDpMP3zTGM2//pljOay5NlEfCJUEA/ICLaLKCy5+oBrpIsIUcSCuUTo0++MAB4/IT760b+Pe+/9acqGbYl48ywgmfzNl2ewN0eTS1XrSoTViLRV35FdoifpA5sQAeWeD33oQylr5Is5d72ob3bdrr4+pkyeHHPmzM4oPpFjJcKVTAB+0bvmlT6Qp3lBOJMr0upXDz+Uc8xvIDy0K5qavIzfc77znR/EqaeOScINcU2+0m3Ig4rEMJ/lCDRChEx9N/6S0qAUGip5bcmHj0KgkYkNA3pPxooq9TiiZ/afjurTySefkrpsXs2Tvk15aWo89XTlSHPb+rpYv3FX9DyiIf7u7z4ap5xycnTuokDb7ti4QYGbVzNSe9ac5dGuLpJskUv3qD69Y/mK11LnO3XoGHPnzo/DunXJ4/TbtjfGP17/8TjppBNj0sTn4/TTTo1HH0XujYgje/VIYvWxX/82Pvzhj6Tu0ZES9SfiTKQoW+FL6T5ZIHroL3+AgDUP7NffEbOIP6RoyR9tTswd/edHyJls6Sm7cXyYLiLpEPif+tSn0v5LkSBzVXKISmtC1ggg95NvJbfjylxnpKF47LHfxNAhQ6NfP+vPrHjllRkZVbtj+84kY4YPPyZ9KVJ67NizkhT97eOP5frA/uklu1NYj84impCAvou8E/HppIQ+0HU6SPbmWKEokaGINs8xBjYvP6b1gIzokfWDHltfEIn0qPgGNih6E/kmCpv82QXdmjZtVrzjHW/OvpOL6vN8jQJxpVihdRjBy2/pG31FSOurNaFE0PtbWbORr56jDf8QoOyZTzInJYKRj/Z5Jfft/twAMQ4+jW2bY/6FX0JqIuWMnc/SvvUcecpGbNLwC3yKvvMn1mfrB3nQAfph88LfkcvGJG0FWbFN/3xOP/xs08M7RCn4WCL9kcjeM/j40hdrjxQL+jt48NHpO9i9f3ScnOiW9d480TGEqfvZpPEh9MyxTR1+hL9jD55Bp5G89Nr7iufbKKUDhUjXd/7O+4jnlxzoxuk9RBv8Mlsyj+RT5G6tsR5bly666OK8V5SyiNkLL7oo2jc0ZNGv5ydNzPEgRetb8mO3dvpIMb79lSPzNse1YbxZlT6LJlUK/bmuvDP6e0m/5L1K5Xk7947q+yo5Rb03bt+xKyZOejEWLFiSpGir1jUZJfrvSVEb+I7PV6vP/1nDoOrgqxKoSqBafb6qA1UJVCXw5y6B9773WmfVkxQFJkSKlp9LpGirQFRWSNHRI0dEu7Y1SYoeUPmzpVK8F8vfVQ915LDyMltyipb8d2W3HykqQqBx376DpOihOUXL8XlgAmi/+eZbYtori+LSN56dQA7gfPTRRzJSVPV5QKVEMXhB9+IPTPsOVAF5QBZgAGwCiSJHEGdATzm26qXcyzgyBkAGkgCpAo7ICHgHCkQAIUrGj38mwYprPR/AA0IAPOQBIgKQA+aRLEA54KFABTAzefKL+fJPVsYK3CItkEPIFaSn/FylGi0wgxAYMmTowSrsiCM5GuUUFSkKICGBgc+Ghg5Z0Kd/v4Hxta99I1avXhd9evfJFAaqzz89/skko/QNuASS9N/9+g10A3xkBZT73DiBkdZtanI+kE3IUBFUFcJmYcyZsyj27Ivoc1SXjE7t1KlznHvOuQm4Zs+eE5s3b4mmfU3Rtq42jh4yKL70pS/GnXf+KM4bJ5fc+ow0A/CBZG0in2+44StZSObGG2/M+QS4vvrVr2T/galSuRsgLJXUyfXQQhbAHgLCvY1792WETclZKQJHNBig6zOgEXhHVCBXyAYJYw579OgZU19+OUaMHJnXlLyUSEQEMaBJbkg07XsWHRH94zORYtIEOP4P0CN9ECBIRfpYSPyMauzRI0lcpA55ANpAqurzwLv8dvQcqUQ/Sz5PIPiGG27IAlBkk5E5NTWpW5+//vNZuRjwRqY6MosURTIgf/SFnSAz2AJiXmScfiKT6LB2HBcXeUv+niOXH/KAXNlSsTnEkYhkZIX+//xf74/vfve2uO227yXJpE2V0B3/LaSjedAnVbeRK0jFQ/MBlrQZ+uYoPvshP/eIBkf8mhukhUhY9o04QqYotPTtG2+MqVNfSn2ia8glcjLffIDxI7HK3JtDvsY4k7R6/rmcWyQRP2JuvvWtb+V8lHEbg/GSoWeW1ATG6XlIXcQ1vSCHktPVXCJEEDjsq0RK8kXmmI3q64svTo6NGzcleUxnXn3l1di5c1fa2KJFK+NNbzo/bVOBH/7Q/CNd+vUfEA0dOqX+PPHE47khUVtXE23b1sanPvXJGDHymPRLdA8x+rOf/c946KGHY8eOXZX5Oap3rFy1Kg60apXj735Y98z73LFDfUbBr12/LUYO7x8XXXhhvPDC83HC8cfGgw/eH8cff2xs3rIpdWPL5u1ZsK4UCzJPbBCZbD7I2XX8kIhxxJZxlxy0xqJtZKi5tc7QbRFrfKD+WwfMh2fzT2yQT63kwzwq7yED8+defnbSpGnRoUNNbN7cFFdd9cYk0tkkv08H+ZBCspobpKbcygipdWvXxxvecHpG0s2aNTsmPPNcRshLPSDSHeFmo+D888+LocMGxi/u/9fU7ZKeRVuiZBGS9J4fEuFtTPpvTSg5HPmXslHHrhDyyEzrFH+OHFMAx0YLoplvop82JvhypCFdQmixiXIqgO9C+iK5RJ6SHRKRjZkf67KcxtpBjiISkXU/+cnP4qqr3pqyJSM6yy8icdmhtZFPIn/PtZHBntgrX8Ke2azUEuxO/31unJ4pMpMOWG8925pvXbJGu4Zc6Id7+RKyKgWmtIF8Z6/8GLLXPWxbH8ib/9Aeeesz2eir8dG1EuGqX/wdPfUOoD/sj3zlLqUn5q0UgyN/1/mH3OS73/KWt7ZE8Y/K9cR7Avlb18ia7/G1adOeGDlyYOqbdxZyrqQN6Jhz9MgjD6cPRxjrY9nkKycTEJL6bYzesawn5oK/ZRd8hvnmu8opCW1XiuHNSLtCXNt41Ec+it7MmDEzbfOqq96RbdJP8kSKejfQ7vRXkbxnZ3oSpGgSmzVtUnatDrScgqip5CQvJ4UqUZ+VdarkFM3rW3KNlghSpKgNfZGi7i3V5zGlW7ftiOcnvhBLlrwWNXVtDx6fP5QUreS6b05S9H/cfms1SOrPHQxVx1+VwJ+5BKpO8M9cAarDr0rgz10ChRT9fcfnkaKqvMspihRtaFeXRFab1q2iqbG5cjT+35GiXjbLi6yXTy+3JbdoFmOqaZ3H85saK9VCS6X5jBTNAIBKTlEv3UDPTTfdHC+8MDkc2QOkHLlF6LStaxOXX/amjNhAGgEMyAjRV4hFpAOg4gW/VH8XPVkqlJe8f0A3UApIePkXwSFiBthCaiATSu46AAZR6Bi3vsl1undvU7zhDScfrGrsGQgNbQFawL2XfKAHmQJUrl9fiaB79tkJ+RkAAsAh64AMAMTn2gBKPAvRCrSJOkF6AKiAPTmRszx+jmW7HsgHYBAiEa2jX98B8f3v/yDJ3Jo2dbFp88YYPXp4LH9taUZ8kBH5A4FInHI0n40AxfpRIu0QDYMGD45bb7stRo4alf046cST4rXXVmSkjLywipDIa+hZ5qDXkUfl+JCjJaLtmaefid2KtHRoF9dee01Wne92WJdobNwbAwcOSPIAASwa9Yknnoxhw4ZntJXIHnNtLuRU038/ez6QK6oI+CsFj/Tf2OgGoFqilHbv3JV9L8U/9BURAARXijfUJTkD4BsDHdInwBUp+vgTT8So0aOTnKJDJWektlynXz4zF0hBPyNdSiQqnSBnRy8RM/qmbdfTXXrmy/wC+og+z9FnzwauVR8u5AXbQgTQb7ojeg7AZjNJZKeeNB+U6csvT01wjSSQ9xIxQI5IYyQKgo5eIkjpHfDPHlzP7vUDsBZJJBoLmVjJl3pq/l4i9hAE+uZ5gD0iB5mnSMe0adNT/p5lnsmb3rJFMicTpAICxO/GTWbIQVFr9N+9pZK0OTQGtgbkIxw9b+nS12L37oirrrqkAsL374+VK1bE5MnT4n3ve2deX/LhlqO0bFD75oYuIC6RTfwBXXv8ySey/ZLmg/wQTEgypDE7QTaUnKEIIT6H/vAPiDZkFBKI3XkmssczjR+54vMSQepaxAoSBBkox+7KlauyT3TcHC9ZvCQ2bNiYBbwUc0FE0bdZsxxDbxWNjQeirq5NDBt+TAwaNCQjGTdu2hBLl4oibYrZ85bFheefGm9+85Vx4knH5+YCuxeNOvnFKfHww4+k/nTu0jUJh8O7H5E+pXPHzrkZIk80vVy8eFG87S1viSuuuDyefOI3MXTo4HjkkV/FOeeOjWXLlkSHDh1j44YtcfXV1+TxbjZL5+mSI8hIvlJtniyQ3ebTuPl3OsAHlNzL9I3fpKcIcAQYn+Z3c1COIpM/wqsUsrFO+JmcFIRBdPH1dMH8i+g1v+yGTWsXiUSf2XmJRpeygL7PnTM/0xQgRk866eS4+aZbYtu2HTlPNqgyMm/tuuhxWJc4qnf32Ltvd/p8z9VuiUZG/Fo7jMlzkW50FMHlM3/jc5BdfC4ZIvX10VhdO37CtOhzVOXotc2EUqDIs43JvCJpyYoP4Ssq0Ycb00fTR76AjX//B/fFh//mPWnD2pcTmT9QMArBxq/RC8fWyZyN038kpudpW7vGwi8hOI2VDEVO81nuMefmj/9ieyLt2T6btXHDtrxPlEJadB4Bbv2nJ/QIsWxjhj9hF2yRj2WH5Md3aI/cK0WLKmkw9Nu/ckqEDFyvr3wxH2Ds1oFKSqBIGYnGNH4nQbTp/YHu6TcdkhOWzrDjSnGkHpmLli572yETGwMvvfRyHH54pcCjtkW6kyH5IXE9u6xvjs2Tw7p1a1N3zUHJw2qt5kMQ5DYMXVeKJvJB1ka2Y/zGQhbaMy+eg1w2HvexD/Zsc8Zc0TeR9f/yLz9MHRs5clSOR/oGMj/n3HNzY13Rsgd++VCce+7ZaVeOzx9KinoD9LyWSpstp4O897WkcmqRb+XUkGPvLUU6W3KONu9vjrq2NmYrVe0dn5dT1Pvktu07kxRdtGhZlRT9cwc51fFXJVCVwH9KAlVS9D8lpupFVQlUJfB6lcD73vf+g5GiOcZDjs+3VkApo0H3R3PT3hh5zNAYNeKYJEUb2rfLaNHmpkrlUKRoeXHNg00HKkfhARkEaSUv1Z6WHf2azEEqn2glhWnl+LyvQ0lRL7dAm5f3f/qnG2P27Hlx+eVvSgAF8N9994+jVTTH2WedmaQFoCxKxD3ImXJUHdAqx9284CN0REKU6sOlwA3iBcABLJFPlaPt9yZoAJjK8a5ytBYRgMBC6ugjYArAIOKQQiLqgKsSuQF4AxQZebVxY5KigN9TTz2ZL/yADMAi0qRUrzUmIMp9gJ7xlfx2jqQD0iVfavv27cK/ESOOyX4BcRXSoFMsW/ZaHNate/ziF4/GiBFHJykqZyCS6fgTRiRYRdySHUCt79rWJ88HiBBQjs/73LMdG5/0wgtx3QevS/AlEmri8xPjjDPkH+2cefYc2xXVO+PVGS35AjclGHfUFIDdunlrrFm9Kto31EdDQ/vo0aN7Fl1Sff68885NgI6UAPaMo1279pkOAMkGoCIZRcYiPYDFUoSEHgGg9ALQMwYA3ngRXgeLSmzbfpDk8kzAFAGAYDEngC0CBbgF+OmCZ2gHIaWCN3IYUYDgNm9k6Bp6QIeAeoQ2HUT4iLIR9SaXp4q5+ojw1CcEmAhLctd/hFTJL4vUQNKbH8SkXJH6oX/67DuiBqEkCkvfjdU9pQoyGy1A97LL3hRPP+1obG2STfpER7WLdEZOGDPCoESnluONdLjkWxXZZVx0DWErmo39levQQisAACAASURBVNyDNgD0iw2JREawIkgQ91dfc3VG3plL14s6Ng7EhraMH7gvR11LTmDRVnSy5P9Ecpsj15fCLGwRSP/sZz+bduleeuFYJ/LtsG7d4qFf/SpefPGFJHJK6gjyR5oA2n4mGz7C3LN9OqJPyJLHfuv4ayVijl6Tn2g9RBNfYw5KXktkNVv2XPNlTHTSOJA1dKQU3PLMJF0ffzzb9BxyQpL6Gzk1NSlo15Q59BCpZLp+nQj0rkmMKWSlkBbZs7V16zbEnr0RHRpqst2Va7dEQ33btCmFlXbv2Rk9ehweHTs1xJ49u+K8886Jt739Lem/+T7PUDgIAUX+8xesizY1EUf2OiIOO+zw6Nq5a9q8dBh86/Jly2P4sKHxwQ/+dUx+cVKMGKGq+tNx0cUXxGuvLY/m5v3x0pRpcckll6a/Ihd6VSqu88dIIBsO1g9yFCHHnxd9dA+SmO3zSTYvRFMrakVe9BFBhURmR3wY+/mHf/iH1FH6oD2Rk65BbpVNJtchjcieDN3PJ5hX/9gGn6F98/D00+OzX0uXLI+1a0W618T551+QUbbPPTcxXnnF5ktDDB92TMVe9uxK+Z1w4sjUUesVnUfuWZ8QXa7TJ1HF+mNdQryzIyQmorSklHDk3troWv1ij3TSJoQ1w/3szJohMt08Isf4RvotChSxxa7ZX2Ujsynl6RkiSxXMIevKSYWj09bOPfecnBNrF/+nD+zRF/shQ7rpPj7R2udafpGd+YzcPMP8II35RJ8bu3m1QakviF9pDOij9ArlnYPvYHNs1Hzwp1/84hdzTfaFOOV36AIS3brL5vg46zNSkByQlORp/UZC+u5zusR/sHkyFXVqLfZ+QM4IQHNhc4Of5sPoFX9gvPxSISPJ2vx4bSIT6S7InI7TLzaAbLQGkYvPyskDY/CzZ/XsWbGVpUuXpKxs6tJVJD0/U3Kie2/wZa58Zp2nv2TmZzrA92tL3/2tUgCwTc4d+yMXaw3ZlhyvCi0ZpyJjbIlumps3nHZabN22LTc1Xp4+I8aNG3uQFM3TQy2RojWt21SqzrekVDKXpdBSOTVUCi0VQrREieaR+v3NUd+uPnPgZ576NrUhbyh/6Pg8UnTu3IW/9/h8NVL09YpsquOqSqAqgf9bCVRJ0f9biVWvr0qgKoHXlQQOJUX/T8fnCykqUnTE8CEx8pjh0b6+NqvP19a0yePzXmAPxP5DdvJt/v+vpCggsXv3rpQdYIYDFSXKCSM/kaL5HP+kecrIgDYJHoCWz372czFnjmqz52VuNZE4N974T7Fl84aMFBVdBkQiP4AexKcjvV76gSqkH0AAWCOvgDZgp1T0Rl4BTCJX/ENYICkADIADEQEoIAZEUACWIgWBf3nkfAbgAYH6qw9AHFCF/BGppt2SO1CfHA83PsenjVv/PRfwAcyAJ6SWZxsLYIjMAEqAH6RYqehbKaChoE/fLGTifgACSBQJtmrVmhg4YHD89Kc/i969+0RT4/7o0LEhCy3Vta3J/iEPSy46AAtJQBaFxPE8QBO4Rvypuj7huQlJkiKGhw4dFk8/9XS86U2XRc+eR8bdd98Tb3vb2+O15SuS8Bs1anSCK0dIzYNIsfb17WLd2jUZKdqjxxF5dLdvv96xaNGC6NOndwJd5AhQ6Tiqir2vvjojZQyEAoUiJVULLtGK9AvA1HcyJBvyolMliticAICKPZB5iQxELom+8lzXA4FkUYA9IFwKd5HjxEmTon8LyETglmhMgJO86BBdQ3T40pajhAiMPr37RevWtfHy1OlJ9tA5fXKNe0uEkzk0B6XICUAPaJMfYnbq1JdT9wBs4zY/pX3gXdQVcgDIrkTUtMk2Lr30jTFv3pzMHYmYQ+yaczoNQOs7/SwEKcKk5M0rhKSoKpFbvpON+0X0IWw8rxQVK0egHa1HQIncku7hb/7mr+MnP703ZU2uisIgdNmtOTB35cgqcG8ukJ9kxbYQKeYLEYv4rUREzkpi1xiQHo4gI2WyCvuW5vjIh96bpEJdbW08+cQT2Y/Pfe5zB8llBAid5rPMnTEjCswJG6XLCEv9mjrt5SRY2AM/gcC8+eZb4x3veEsSk6XgFNmL2KLHbJM+IQLNrfnSfwQKGyzEp/nWFxsC5pUukwudfPe7350+s9gFkmrO7DkZzYlQnzTphfRdyMokQFeujCXL18fwIf2iqbEptm5TKb5VtG/onGksRJmzQf71+BOOjWeeeSpmz54ZH/jr98fJJ5+UFeT1wXj4XgTej+64MzZu2hqduxyWujig38DM99u1S5fY33wgdXT7ti3xta99JRYumBfHHIMUfSrGnnNWbNmyKQttTX7x5XjPe96bMqUr5Vi0uRZxXFJNIMrMLdKTr0Qekx950AFzbX7l26SLSGPktXkydrbE5/K/bAIhJ3KQH0L68B82JGxYsEHtkT9dNY98Ct+uXe2YI7rAZxknIvonP/lp6t2smXOiU6cusX79hujW9fCsLs5Gzc2sWXPi6MFHtxA3W2LT5jXRtr4m06MgKY1NvxBMxmrNIQtEJ30veTSRonTIOqc/1rcbbvh6fP/7t2ZUYyFyyQBRVSqek2+pNI9UNEZfZEtmbK/4Sz6S3yhH4L/3ve+ljNiutU0OaGSU0xtsjv8rhZDKkfuSb5VfpI+eba0phd3Ysr5ZV32ZIz8jGskdEWcuzIO1g/+QasB8WBOty67XvnVTn60N+kIOH/vYx9KP0A/Ervnni7wL+Jl/0yf+kr9jf/wWP+R9AGlOZt4v6Kc51w/99120t2chgrWDzEbE8xd+N2cIaZtk9Ir/1UfvAqKI6bjoYe8hPic//lcfS65zOsEO+JbSP58pekauCi5p08/8DF9n/HyS+dUHfbVxWU5XGJfr6BZ/Qpb8WEkPQkfIpqQgIl96yV95Vqk6L/q0b99+SUJLo8IHX3HllRkVKl3IU+MnxLhx5yQpWteyjqk+r/9tWt75ChAv73+5N9/aRnklOrR8Xn4/WJ2+pdCSgnHkWlvbNvOGFlL0uecnxezZ839voaVMFlXNKfq6wjTVwVQlUJXAHyaBKin6h8mteldVAlUJvE4k8H8iRQ+tPq/QUpuM6qyQoscMG5qFlurb1uXxeYWWCin6u5dWwqkk0c+fDuxPgmHPnt35kpv5G9s4et9YiRb9d5GiLYfnkxQV8QB4ff7z12elYtGDIlpEJX7yk5+I9u3axj988hMH8/AhcBBcoh5EbQAGAEcBFKUIi+uQGF7iASIEm+hIL/cABrACxAECoiEAaVEhQASg7bMePXvGwIGD4777fpYkEMAAhCIogGbPLhF8BXAgqABvQJw8rrnm6vjyl7+UIE8/ARcgr3K8fMfB/HkAInIEuAeekbiue/bZ56JP794xYED/+MlP7s0ooiOO6J5jAryAIBFZa9aszUJLClYhNZqaHJMfE83Ne2PL1s0JnLSBzEVsAfeiRwBGzwACkV6iDv2chO2woQmwP/K3H42pL03NiJGJEyflnEstgPQQdbt2zbrYu3dftuFoMXLF8Xp4RJSacdbX18U//MMn4r77fpJFl1Svnjt3To63c6dOGXGMwHjnO/8itm/bkVFX5uzoIYPjK1+5Icdq3hF+AD7wCuwBmZ5B/4wPWDWXiAT96dDQIZ4ZPz7JFQQTuYl6oXOAXyHkgHcgshSsQI707dcvZs2enW15tmtFOrkGcQ3U6kPRC3oFcCNIjfmlKS9HfX1DrFq55mC1a6CXvHfu3R+Hd2mITVt2Rl0NoFc5IrinMaJdXeUItOK8hx3WLVat2xTdu3ZKO9ywZXt0qK9U4y0RRuRNVzZu3JLHGqWcYIMit3fubY4jDmtIEmXZstVx+OGdcv4QC0gAz1y8bG3079M9x69/lZyyK6N798Ni65ZtSQoA/Zu37Ykhg/okCYXgKyRIKZbhXvIxT56/YuXyOOywrrFv354EwMgPX/pbIt3YL/mRiTmSs7JfP1W5V8Xpp5+Y0UKlcAhiWNvGUiJskSZsynxp88UXZ8Qll5yTc9axQ8eYPWtmkpTyyCJO2Ni8eXPzenqDCKPD7LpUg6YjNh7I9IXJk3Pu6AsycsyYYzM/qQg3MvEPaYsER3xt2lQ5RozwQnhqQyQqkpcOawOJgtA3LuQSYqrkN0UuOELsHjKWq5LsyExKkQP7D+QRdj6oQhh1SVIrU5Zkpeq2SZy4ftHipbFjh6P8vTI37fLXlmWktnQK8vouXKjI1mvx9x/72/QVyJCtW1Wd7pxt8j1f/8a3Ml8ffzJ61LEx7eVpMXzYiFi9ek0lKrZpX9x++22x4rVlMXTY4Jg06dm4+I0XRJcunZI0fOrJCfHmK9+SR3u3b9+WY6a7NoJEiPO3fE1JN2DTh76VvMXIQDL2GQKRrOQ6JH8+tjKf85IEJS/+wFqgb+6zUefZIvp95rgy3yd6TvQmPSxpYJCB9IDsRRYiueglf8Mm5HHdtXN3FuDz8yOP/joWL14Sy19bF0MG94+LL35j6v/D//ab+Iur3h5NTfvihRefjT27d+S6Q38K2Y6QYyf8CCKS70OCIunJng6Z35ramiTD9Akhh0RkM+RhzLt3N8bYsWccjFoux6M9ix6fftrp6SccnycD7fBTiF4pKUrxIX1BDJJ3sdW+/fqmn5YewbPMGVnbREA4krfPzYUIUnbIlq3N5gXBWQpp2fwqpyz4RzZgM4yPd48cxuwX0Ym8tV6yGeurvlrrSwEqem7erOE28fgCm0D8vvv5Ue0j9vl1m4vmkN8379YopKgNGOubPtJBciEDBCFiFyFufGySnNg4/WK75oRcPd/awMd4Ph9FNp5XCPsVK9bGsGGDc6w2mxCZdBExyh7uu+++9MVk4Pnm2RrjWXTX2MiB/tMPa4w12pj0wVjJg/3yoeTP/vk7vo08vvOd76RM6ZRNBbpY8nqKrDevdIYv93w2Mmfu3PjNb36bMrNhyy95tzH/1hmF5Sa+MDlJUcfts8hfpktqIUXbtMkUJmy5knu+Of2oNcfY/fP1+wotqUDv+HwWbGrbLg5E6yRF5RR99rmJ/wspijD17/9Ufb5aaOl1Amiqw6hKoCqBP1gCVVL0DxZd9caqBKoSeD1IoJCiiNDM5dRyfN7PpdBS61YHoqlxTxwz7OjMKdqxoT6jRJubGqN1qwrYzuPwLcnwRUAiQn/3Mlt+rhRfSvK0Tatog9XJiqJt8t/vEu2LFs1yTwerz3/605+JuXOXxIUXnpORokDnDV++IVrFgfjL970vQZ8XehE2gJvICpFtpUqwv3nRB4S92Hv5Vt3c0WFV2AEZYEekiugbRAIAWSqzItCACC/qAEpWh43WUVvXLjZs3JSAEFgAjgGaefOXx9izT8ljuY6aah9wBQ6Qupnv7emn4qKLLogHH3wgj8wDoQjPcjwdmEK4AD9IWEAI0BRZA+gglZcvXxajWo4Rb9myOccFsPheIb4qEZNIit5H9U7SErAHMMlJhK/7RC8CdvoAyPmOkEEeAVIlHydy0XFpkW1tamryiCEy15jlhwT2SvEO5JC8acDnzh07E6gDkUgVuUcdh9++Y09sztyIPeOrX/1y3HLLTZlTTT7Rjh0aKnkXBw1KsuP+n/8ijjlmZIwbd35GZak6f8opJ8X48U/nWM0VQheQRVAiJQHiJAs3bMgxkwtwmlWSx46NPn37JCHgmC4wiLQQMYTMBDh9JwdHnz3D+AFTwBXRTWdOOOHEg7ktjU97ZEwnRcsgfOgSUKhvALe2POvYMcfFt2/8dkYaIckAcPdpA9A0D67TbwS9vJ9koZ+Njfvi0ksviV8++GDOiWtFG9ElfUb6A97IEaQGslD7iByRvZe+6dJYsmRxzjugjAygV5Wj1uvyHmMxJp/TbyCaLgLrlaJA0w5GUmqPXJAJNgkQLOyl5GKlx4h2UbFpI/PmxQUXnJ8yROSIrCpEtmvNnd8r+vJazingD0CTiQrHSL/efXqnfEWFeRYdZKOIQRGA/pE5nbUZIkKOTnft0jXuuvPOzOnrqKc5MT79PvHESjoGP5v7V1+t2AzChsw6dOyQYxUtSXaiLR2HPe7Y4+Pv/u7v461vfVtej0jT9+eemxI33fTV2LFze6xcuSL+6q/en7IYOHBQ2ru+sQ/ECJtCkPIp/Jnn02XRXEgTc8OX8SMVn7k/fyfrrCo/ZUr6ADqI6CBn+i0HsZ/ZirlTGX3hohXRrVvn1C/Rnp6BWK5El21OQnfO3NlxxRWXZWSg46byFq/fYAOlQ5KDt3/v+5mz+MD+1tHceCDat++Q0eCOic+ePSuOP+G46NixITp0rI/Gxt153L6hQ32sXb02FsxfEmedeXb6SL7Gs7VPv9j+8ccfl/Jj2y++ODXOPPPUnDs6gSjW1vq16w7mj5W6w/zKhyvXcyX/7ozUXRtNpRgW3XryqSej55E94rTT3nCQ+HKsnv1ow/ySFX9bTiGwH+RSWesWLlgUu3ftyrkyD2xAoZmdO3fH9FdeyRQG6zdsyGPzF1xwYernylWrM89zjyO6x8wZ02Pzpg1pLyVCs1RfN9cINP605KTVF7qAFHWdTZHHn3g8CU3rnefwt0gy95ofum/dZfd0DDkpavLee+7NyuF0Balozks0rLaRb9pGLrILG3r0i4+qFC7sGXPnzclIUfchb5GG7uF/+B62iCRD3NE9z+FX/bPBNu68cbFk8eLc5NMefUa+6Q+yjc+yhokO5X9FzCrgwwdYK/lCstA3do4Ipz/mDplo/um6dw7EK19Il6yJItpFKdMJ/eWXtC//pwhzmxjs0WbDuHHnJUGPrDUWRN6KlSujfUO7JCDLZgzylxy9B/Bd0g0gS5GxJcf3ggV8a8+0e69ccveSt77zF2yV7pfcsHyQ9YDMkOfmwxrtZIa0OKKGzb/x0E02zAfQd/PtfcnP+u2r5B62ceuZfEdZl+kOEpuf5RNvueWWfP8gQ3pnM9Fce97SZctT70WAmmupdeifdy9rI/80YcKLcckl4zKNSR6Pr63J90VzW8jQQyNAf1ess/J2XQpflp8zJ2kLgbp3397MKXowV2nrmmhs2p8nYxyfL6Ro+w4d813N39rkJr4CT4qAeuf1mnkgbv/ud6p8wOsB0FTHUJVAVQJ/sASqTvAPFl31xqoEqhJ4PUhAoSUVPEvFeaRoiRSVU7S1nfhWBzKnqEjRMaNGRof2CvW0jqbGfRkpWkjRQngiRYUB+h0BWY7SO6JZjkIhRdMBH0KK+rXkFM1TTa1a5+9A0fXXfyEjoBBDIkIKKbpm9ep45zvekYACUEAEAK5IBUAYqEK2+CrRFyJLgAdAR+TT3n17EgiLVCnHxhF9SEgv/8ADUgiQBqiABsBkz959cdEbL4tvfvNbGRXqfqBIe4899mT07t3jYKQnkApYl8gvUS53/vhn0a1zbWzf3hgXXnhWS37RpxLslmIOjtwC2oCPNpA/AA8wI2pq1swZMWjgwIP5WwEvgAzJVKIsyAPIAUIAmnLEf+v2iKFH90ywCWyVyriIn9IOIldEFHIWMBO9RS7GiIgDxBB6AC0Agzg+9Lg6AhIYA7w8HxmJHPR7r159YubsBbFzT3O0r28VAwb0i31792S02ooVy2Po0CEZBfvwQw/FRRdcmLlJVZjt1LFzRqIiZXbv2ZG6VjnCP+1gfj8EALLP2IA5wMv8i5IDWoFjAL3b4YflMUl6hVQ0h6UgCfCFZC0FOYBU+ggAI00yWmbOnNQR95o3z9cWQs799BAApDfkTycRTZ6BsKqrqY377ns43v72N+a92navOQLcgWRy1YZ+I8ZKO0jhs848Ix5//Lc5FoDVHCE8yNwciY6Shw8x4rkIBHPpSDmgumTZ0uwv8I+A04Z+IZzoPPkZI/kgFOk+gqZSeKwp5s9bEOedN+5gcShEKhui74WIKhHIgDLyQv/YEmKXTtNt8tE/hAgyo0Th+Zw+Ic2QK+ZYG/TNceQje/WKdevlb2yTxIDxVY54705520TgG+gecnrRkg3xzqveWDleunNXzJ83L0kk0We+I3ZUo0egiBglT37FEdU9e3cfzC/qOLn5nzzlpST3u3U7LCMfTzj+pLjllu9k8ZGS79K8iPR9wxtOjZWrXsuNGGQW0lXkJjkjeMy3zRP9pHeIiEJAGBMZIOxFmdIJY6Dj5qvkO6ZrZMD+zae/0StzXjZ+zG1GNh92eNTW1WdRJv/qattG69Y1sWrt5hjU/6iWI7JdM5pSVNzf/t1HcrNi40ZF5rbE0GFDYtWqFRlh/8tfPhwdO3SJVSvXR9u29dG3T/+0N+3wk+3atYmr3vHWWLhwbnz++s/Ezl3bAqG4eOGy+It3vit1wHhVrUc6sxEEG3J64cIFOT6+48wzz4g2NW3Sx82cMSt6HNEjo5X5EwSQo+pIUcetkVkXXnhR+mT6Yi1yHXKL/iG6W7VpFaNHj0q9ZmvWFm2TK73T/0LSlvybpSjP9OmvxKYNG3Pzjo9la9YKtjh02PC4/4EHY9GSxS1kZP+cLwSOo/SVdDH7Yx1/EQcyUpm8jNM8sTFEGX/qy5wiI+mAviLK5I+ur28bc+bOyehX+ss26Aw98Z2OsRt6XI6KlyPujz7yaK6jZFYiKfXfmPWB/bID6401wRyV3NrsUiT/ueeNTVLZtRUC8flM7WCdI0O6x7bIXZ/prefbtKDnfY7qnf4Z6cnPmiNEp7Z8XvJrWmvI39zyZZ5DFjYwvR/YUDJ3bN36ztfwI6IVEdH8un7YfEAKsq+HHno45W4tsR57LkIRuWfcSEH9oWtIVn3hf6TxGTJkYBL48xcuSFLTekBfEL82UYyR3bNVRDb5WPd8GTc7P+mkE7P4JGKOPF1PRubSz/TIOPgyY6cL1tNSBMvcbd26I/MG0z2Erf7znfwJO+e76DN/UNKysDO+kX9CRlvr2Zp3B234XgpneQ/yN6Qn0lg/vVPRr4cfeSQJUfNsI6fkpaW3ZIEUfe65qXHZZefnhlVuukccLFBGH3ft2X3wmHzJJ3roe/WhpGjlXbJCilqH9zXuS1/ApirPrc1IUP5nx87d4fj8K6/Mit9HiiJGkaK3/fMtVT7g9QBoqmOoSqAqgT9YAlUn+AeLrnpjVQJVCbweJPCe91zze0lROUUPPT5fSNFK5fl9CaQzGX6r3x2XR4p6/z2UFK2QoZWiTOW4PUI084q2UlVUBXocaSWnaCVioFJ8yYtxIUWBFREhIpG+9MUvZbTqtddck8ANMPBCDyyJgkQK+R0oRip5qQYUy+eA0fbtW6OhQ0OCA0BEVBsQBOQgMX0BNUgVRKUxIV+Ax/YNHaJj565xxx13Jrjyd8DDGIAihBgQIXrPs8qxOGMDVgGjtWtWJfFUCiPMn78ohgwZlPchHwF9gBvZC+BoA6ELrOQL/YH90dC+fYJmYA+BCjAk4VZXl0RDAbrlaHbJuVbITWM0foAaQViprN4jAS7ih9wAVF+ANzkDf4gFADvHsXZtEloAKCIKcELgAa0AqbbI1DhKUZrDDjsipr86J4sumf5x487N6NmPfvTDMXHic1mI6gN/9VfxmKrEq9ckeL3iijfHrJmz89i9SN/XVixtSUNwTQJWfTVOQNn8kr32zCm5Iz6MFXFHJ44eOiRBKtIIqPN3xxQBynJ8EeAme+SIuXVNqXQPMBqbdgBFUW3mki5prxRhocMlRQHyAPjM48w1tUkGALuIA/1ADtLRMl8AMT0oR8G1bQ5do5CNnJhIjEL2F12m+4gYAFnb9EIb5hbBiQR4dcaM2L5je95v7kthkkIOsxdA3TMRHSWvp2fs3rUni8kA7wC5PpEBwhkpSib0oBBWdFZ0pAhY8vGPrOlJqTSPHBENK9rIXBo7gC3qTRQSQkobSN1Vq1bH0GHDYsTIkfm5qCwy0Rc6zMbYJZLDPdpetGh53HLLPyXIb1vXNu7+8Y9TJ8nCd9chRbWF9CEHGwNIUT7OPNGTLl06Jwn0i/sfiEGDBseyZcuje/cj4tgxx8fHPvbx+Mu/vPpgIRl6dN99P40Pf/hDsWXrpjxC/9d//YH4+te/nlHGIs2QQMhRc8te6QHiokSBsWv9E0VGLo6qluO4dJ1+0zG6R/5IDTJBPPBFIt+KnbJZNjFr9pw47fQzY/z4Z2LlytXR0L4hc5AqZIboReL4t2bN6owa/Zu/+WDmG+3fv18edWez7dvXp4/91re+Hc+Mfza6dhGVVxPdD++R5ARCval5X+zduzujQ8eMGRlvfdsVWX0+NylWrov3vfcvMwKQDrJJ+nzGGafn8WkVzpctW5qy4FuuvPKKzIfKl7w0ZWqMHDEyCxmVY93s5Kc/vS/zaLKr0aPHpA6VzQty5JPoMp/Vf2D/LNQmHyXyCXljgwXRU3IQ88X6hTAne7ZDtvKIxv4DGW1pc4h89YMvrmtbHx06doqnxj+d9ixFAYIQgSN63hHfhx55Irp2aBNH9Toy8/KWFBw2PRB6ovDoAj9ujWAHJW+qz/n/4cOHxdSXp6Z/cg97svHA/vhoZBi/jLSi83wEnTbeFya9kEfHRa3y6wg8kaCVdCb1+TwEJx9XqpXrE79fWWu2ZIG8Sy55Y66r9NdaadNDFChZGLNIQ32xbukDv0a/yfFtb3lrRmhbUzzDs/lN/RG1S7dLUTyf8xX6bh6t8/wS/2Ku+Q6f+TJX9AeZWopi2WB0TJy9Wc9sXvgMqW2Dhs3z8fyECFM+ZtGiFXHKKcem3Oin/hffOGrUyHh+0sQ4/fTT0s+aZ/0wftdYj6RjMFf0hQ5ZP4yBDLwPkKHNYj8bH/1CYpZ8uOacH9Mu/0wvvYOQrRzdM2fOznchMiEzsvJsaxZbYJvGxfd6t0GyWp/pWkmxY17uvvvuvM+/++9/IDcKrBnm1MkA9oYUNS6yyrV12rR44MEHkzD3LLr5mc98Jp/PZuQYffbZyXHFFRdnioFyEqjkBNUWUrSkeSnFlA6+I7a8K5boUeP2NDboEAAAIABJREFU5X7XNDU3ZfqUQ0lRhZa8T+zctScjRadPn1klRV8PQKU6hqoEqhL4L5dAlRT9LxdxtYGqBKoS+FOWAFK0pQR8pZstkaLl+PyhkaKOzyNFHZ+vq61JUrSmTW2SO45hlxyioqJKTlEvssjQylcLIerI5/6mStXRpqaDOUW96Fae0SpatxClJQLqC1/4x5g3b2FccMG4PJJeIkU3bdwQV1x++cEoCYBuwYLF0bNn9wTSiAtRGkAc4gDoAsgAYoWJ5AZct35dAg15L+XWA5gALWQXEAIIAIkIgkI8ZOThzl1xePcjYvuOnQfz+iEh3QeMAEHADrBiHKXytL5oD5jatnVrEmT+To6AufZLYRHAoVTv9mz9dy/Qp/+mS85N/UUkaQOA1oZ+GDNSC4hE0JVjlMgXQBRw80wECxIXWajPJVcZUAqsAswILqAS6AFUAFJHA6UEAAZ9eRYQX8YB4GtDv7QJOJU5ra2tjylTX40du5uiU4faeO973x2P/dqR/V7R0NAuKzafcfqpWc26o9yfzzyXYJ86OZbaq9eR0e2wznmU/qqr3pbAHcAje3MFqCKwfA5U6hdgiPgDnjNCcsQxSd4BjeQM/CIWgFjPQNY5bopYQHi6h3xLNXsgmqyQUKX6PJkhnsyJedIfRCrSWRuepU1zvGfX7njssQlx5ZUXZtulMjDdAYiRCu4v0U0ICuQLeQLQfXofFZMmTUwyD9A1v6VYk/lwragzgDYL32zffrBwl8gpeeEcQwT4MxL0yjcn0KSTngOQe67oJRsPCAXjzwiemrrYsmVrgmfEMjIImYCURJ4isciQ7rE5GwMIB1Gn5EMWNjlKnkRENMKUvIF+X2TIBhEC9NUGBzl6jurHgwYPjn4tBa5sViCB6Bg/wnYQYAga7dND43H8lpxXrlgZE59/Pu3TcWvkDBJABCE9k5qCPol8ImORouRs7rp165rk2ZNPSd3QLo+ei5wdOmR43HTTzVkQzBh90fuJE59Pe29TI//nnoyAJB/F2hAVpaiQeUcgsTFkqmO0iCi+wdyXyGPXIMLoMj1h63Sa3iLBN26UzuL09H3GhLguuk8GNm8am5qj+xE9YuLEF7ICtlzDe/fsyzylcv6Su6PQCuyIaBszZlTm8L322qszolO+0Vat96ctLFq4ND74wQ9Fu/oO0a5dQzQ1HYjRo8bEyy9PjeUrVkX3wzvF2g3bokf3+jhv3Ni4/PI3pWwf+uWj8ZEPfST+5Yf/cjBnsnQYIoifeOLxjAxlY/yNgnQIOHKrREZOjmPHHBvz5s7POapEn/fKaEBR0IjP4447PvXPmOkuu0HoiJ72e78B/VLeIuXp9Q033JAkj7+xWXZAr6+77rokh/jTsjH1b//2VLRr2yqGDKnksCZr/o/f6dd/QEx/5dVYvHRJS47ow9OvNuTmUqsszocM27ltdwwa2DvbZ3/mkT3xw3QXwc130Wm6Z+w+JxPRxortiBQ1bnaDHGNPrhG9TsZ05NAoUr5KJK38r8cff0JubCAQRZSycbbNdkTCnnPO2GyT7zRu0apskO9ClCPJRUCXExYiNflPOkjO5M3fsfXKu4Dq4DWpM9rs0qlzjpEtIRXJ0Trm+DxfUqLW6YP2yxFtftg4EK7m3ZiRf/yQe6z7yGFHx/WNvLw3fPvb387n8EVSuOijtBJ8HHtC7pUCh57pBAnf4Wc+gS0iwN0nanr8hGdyk4A+pj4/9FCOHxGL2LQZQX50zL3kyh+Tg37u2rUzI20Rod4z6JDxkyM5WX/4JXKhG9qhp2Qph/eECWx+Zq4P/K5x8Tc/+tG90a5d65Sr9Zk+i5Yum6eITe8F2uVbkKnadd0XvvCFnGc+3HsPn6I/2ubPyTL9co8ecfc996Td+idiXMoBtmjN/fKXv5zzQW42rPjk8o5Ixzxrv4PtrVtnHw49Ol85MVT5W4kw9fuhX/KJ+lfbEinfqlWbPCIv+r5Eir766uzfS4pWj8//KaOTat+qEqhK4I8pgSop+seUdrWtqgSqEviTk8B/RIrWZjRic+zbuyuGDx0cx44eFZ06tMvq8/sdh2+J6kSKluPzSFEvm+UluESI+qxECTQ1N2aUaNu6ugSJ3ndLDlK/t2nJM4pg8gKNFF2wYElcdNH5eUwOcP/6174eL099KUaOGJEkpxdxIKwUc9K+l3uf+xm5hEhCFAFB3bsfnhFJADlCBkAAoIEPwAjBAhCVSrL64eUdSPV97bp1sX7D7ujbt5KzDFBAcACMQJDvAEo5LogoLKSO/mqncu38BD3+jngDTAAAgFxbiLGSTwyx5XcASySlyu21NTVJ1BgXYAY0AZR+R1YiWd2jPRF+SBREJ5IJWQAIA9EAVQE/ZQxAFKJGdW5gCNApudnIGZD1HO0C82QFIPmS404/gUOyB2BLNV8grqambbw8fVYeO16ydFF8/ON/H1s2b4qZM1+NTZs2xNlnnxXdunaNf/nBD+Izn/p0Hnfcvn1n/PUHrssjg2vXronzL1BdXW7Ggak/5KUv+oacAP6AyxI1A4AjIIBfcqirb5uyc5/ryANpV4kE65LkGbKhRIqad8SHeQVYyaQcqzRWRJgxmnPPc305Cm1+gWvRiyK3kE7I3gLeAWLkJPIFAa19OuWLHSC2kGT0FMEFsA45enA8+ugjGb0MfPtCYCMRzTddQoDpL5mUfhm/eVu6bFm0rW+b8pFb1dj1v5Av7MDc0Q/zaKzswnPa1bdPO0RYkCHbQdwgd5CwbACxx7YQ+uVYMN30mf65HiAHkNmGSEgkhnaMj72Sq+OtxsUmSg5Omxi9jjoqeh55ZLzwwotx8cUX5XM82xfSASmtP3QbqcgWEB3mudeRvWLSxIkx4flX4ovX/33Klu4i+yobDNtz7IUUlWbjhONPiCkvydfXLW326fHPZMSg4/MiLPv07hc33vjtzB/JFtjRY7+ZEG+8+Ow45ZST44UXJ8Zxxx2bqR9EkMkpymcgStgPmdAh5CcCzrjpnvlR6I2sS+EYMkWGlTQO8hbqP52lN2VDiAzZAn3lz9xHFgMHDY57f/LT3Azq3btP2qF0CFJUiPJ0vzlDioqmzFy/gwbEqaeeHGeddWZ0O6xr7NixNfsz5Ojh8Z3vfDfuvONn0batPNO1MeTooVHfrj6PeG/cuD7OPXds/PwXP4vGpj1ZMA9Z8uwzz8d1H7gu7rnn7swNWzkuXSl49f3vfy/1Q2QtXRDBS2eRYWyBjV5w/gXx7IRns598pvsRakgY80lX6CqCEylJFvyQyFQE/Jp169LXsx+69a1vfSvtyzVsxPwjubSHUENcGa+vTp06x/Kly5Jcc582kK38UM8je8WChYtiw5Z90btX53jXu96deuzIsQ2dhQsXZX7W+traOH/ceaGYDb03BvqAXKMDdIQd8SN8L7s2f3y8DT0RywsWLshx0yGpTPi4Eh1achGzZzpN75HnNkSefurpJHRFrkq1QM+15/g3v++oOrvnt0SMigK0ocDWyfLJJ5+I/gP6Zt5XkYmu1S99KDlytYtk5juQcOaCLZpXvvCM005PGdtg0y9kqbm/6aabDlak9wzjQSjqn5MifI1xus9aag1DipIhv0kf+FWEMJkaDzsREeledqlYH1uZPHlK9qmMn69l2/ygqE82KVK9kIT0y8+idH/7xOOZW9VcGbvNGvfoMz/OZ1mzyT3zb9bVpaz4Jb8/99yz4WSNsVn7kcf0ko7ZGLFGWKvLBhm/z5+z+549j4y1a9dHv36V1Ax0j+4aP31cs2Zr9OjRKW2m5Hf1HOQmmbApc0MW/ExJ92Gjk9+2zlvfrF98mbQNnqOfZNCnb9946umn8z5zT/YIVbZCht7T9N1zkNPekUoeUXNecthnrlF56Ute+4NplCoFl0rk6P9GjmY+0PhdVfsWUpTvKpGi/xEpmhv21erzf3K4pNqhqgSqEvjjS6BKiv7xZV5tsSqBqgT+hCTwHx2fr+ElDzRH477dSYqKFO3csf1BUnR/c2U3HykKcFZefO36tzpIigJ/lcIUlWPxlaNPjdG4b1+0q69PQlRkUqlSXUhRESy+SvV5ubxUMvWCXUjR+fPmRpfOnRLoZJ7AXbuSTMgj/REZVQaUIJnKsbxylB5BoEjEPffek5E4QJVrSg5PgMFLfamGjFz1LEczgb5Vq1fnES6gzPFH94pCAZCQi4gMRAcQBOwBF6W6fOUIdt88eqv4EVAGfAJ9ACjgAQAh8ET5iCTTH5EXxuh5chMa+5jRoxPQA5raL8eHkSCiQxBdQBZg5j79czTS+JEBrkGAADwlogi57GekJ1kqGGTeRIoCXsaM+ELEeB7Qi3B65pkpcdll4/IaIBehAPySI0CoD4U8Vnl92469WaBk2vSpcfXV74vduxDLveOee34c11xzdQwfNiw+8fGPx1lnnJk5JDdt2hKXXvKmJHBElKlovW9f5fgwGQCAhbg09wiUJCl69kxyvIB+hIfPunTrmnOVx6nbtk0CogBtemJeEMtkXyJFAWxz6f4SNWX8SAfPpSMAsmcibrSPnKxE9y7OY57IDXJbsmhxRkwhRUQEmSskIRIcGKcnALN5IO8C9BET5veE44/LuRQhhiRgf4gzgJy8zTGw7Ciqv5eIqK985StJcsyaPTtJFuNEfiERgGX9NGZkg/EgSuhJOaYP1OrXypWrEiwjdI2ZDtJ3UWfkRafZE92gE46OIicQl+RtvMhYtoJIMA4EDcKgRGwjURHs2qFTQDbgzm+oZnzeuHFJWgDhdLTk5ERgXXvttRm95B6ECF+CMDBP54w9J265+eacC0dlEQPmcPPmTTlOke3Gpf1Zs2ZmcTjRsyVSFHnz47vviRNPPCmjVqV0GNB/UBZauu66D+a9Jap18OBB8bGP/X389vHHksy66KILwxzIeYmYMYf0DkGB9Cg5DEW5khEyge2ZM+2bS58j1/k2hJPP+CafszPyFx2LHHRMuESZ0Qm69cqrr8aMmbOyMAmCD7n30pSXk2nYunVbRr8iNyopEFTDrolhw4fkcfprr70mydHaukp+v92790ZT44G4/vp/jLlzFqR/RrgheRBIt99+a5x88omx/0BTDBo0IF6aOjk2rN8Q554zLi679E3p3zyX7Xbs1DFOPvmk3OwwHzY5pMowFjLasGF9EmeIRYTx8y1kGmKQTf7oRz/MY8vslt3xN4VgZx/mEOl2+RVX5oYU34jIM19yJiPH+EP+j23IjYiQNpf01pj4M4VuWh2IPL5MzxFgbJ5u3XzLd2LvvqY47YzT8nMRwexi0+bNqSvWO8T4vNmzo2ePI9JPlmJTCLlSzEy0J7ti/64peXjZ0bBhQzNaHimqz/RahCx/gjgkU+PVPh9cKr0bl0jRBx94ME4//YwkxL/61a+mjOgNYst9Cg6xVfIXKfuhj3463vMXVxzcCGITZ489Mzcj+C4yK3PE57Bh0brWsJLTFOFrTpF91tBx51ZSmZgnumzdIWfjldOTX2XbxsdHGT8fQcaIfZso9JzfpuNsmQ1pB3FH5/lg9oFkZDvWT32j15dffkXK69BTHfwV38dXIPjMqTWVTzP3bJKP9fX8pOfTj3v34Fv1FeHMb+sLn80+rJfszv1kw9+RgbQcCEX6bOOybJrqMz3wTuGdwRzQb/20nvClIiI3bVJcsSnHZOPSJoANR+ucuaM/5FVSt5ALf0MfyjsD/RflSW6l0FzJBet3xGjJ6czn8/18l1MG3oH4JkSsv4nGdQ//4j3tpZemZjE9P7vO54hOz+CrW2X++cpmeSE9D309LrlP89qWnKTlGH1ree2bm5IUJWP5kOUUFbm/a/feeH7iC/Hyy6/+3khR76aM+H/cfmuVD/gTwiXVrlQlUJXAH18CVSf4x5d5tcWqBKoS+BOSwH9UaCmamzKnaCm0JFL00OPzqs9n4vsDlaJKXlyB50KKVvKKNrZEkVaS7BdSVKRoXW1tAkTEWIkUlV+0pk1N5l1D7CCzPve5z8fMmXPirLPOSAArKsuLeY/uh8eggZVoPi/7QJMXbpEUwAEyBzhGIAEvwBRyCujKI6jnKKIyI3/2d4DNCzaixgs+UAfw+htgg2hBEAI/XsrlY3zgl0/HW99yboI2AFybAJFxAuAALoACBAFyAESl+EynOPGEU5IUJUMEBABSjju6pkSPGYPPEUelmMy6dWszymjceeclKNV3wAQQQtoBUEC+I3wAFYCpj0CY6DlAzu9kV/Jfeg7AKKJEXwFD1zteT3aOl5IF8hUI9lnJwUnmCD1g033GLR8jgGjMABvQS4b6uWXL9li0ZEWsXr0mGjq0iz59joo9u3fFMccMi1mzZmRBl6GOsa5bF61DJC4wOzQ2b1JhV87U2izYIpIMcQXwGnc5Ji/aC9mtTfOPhNO2qCMgF9itbVuX8jIWYI0uGCtgbAzGSgeQL+afjh5aaAn4LAVxzDVQC8C6BgAU9YOkQ6b4u/kD5MkG8bl75668FuEHqOobuZdov3Lc0f3IBeQM0qsQuUA/QIt4QmDqHz1BQrjXXMpLWQqJ6RsALgrMZ56DgNMesK6/+k1uCChEkf6RCWCMvCgpJMiPzAsJy6Zch+RAtgPW7IHc2YJ+i4AzF4hWfzNutoYwYLvGSNeB95IDFgGADEZKIHS0ceutt6bP6NGzZ/Tu0yfJHHbnmeYJmNaueRW9VfIavvzyK/He974rP9+yeUu8PHVqPPnk0/GNb3wtbdrncliypT17dud8aQ8BZCMHUUHODQ2VCtYTnn0uo0Q7d+6SeUWPO/aEuP3272X0XSnwRq9ENYuu3LZ9S0agDho0sGWT4siUvc0F+Q8LAVPyLiKi2W4h6crcIkHIHTlnPjyDvBDJ/J+5YO+IXnZOhmTCHgtJPXnKlFiyVKGt1tHY2JzknortbVrXZuElEaQ7djXGiOGD095Fx/bv3zdeeXV6Hqs+7bRT47DDu6Q/VQTviO4944knno77fvqz2LZtR/oBskG6zJkzO3MG796zM2Xp2LC1YNeOvfHe97wrcxhWivfMTX/Rt1+fTA8izQCb1XdRdewckUFHFV4Tda3P9AtJyMfeeecdSYoaezlqfsQRiretSBsng+9+97tx1VXviF//+rFMAcHXswXzQJai7Okan+UfOeuvdaJE2f/qVw/F2LPOjmuvfX+uEUhFa4c+/Oqhh7PKfM9eRyYht3HjptQHJP6SJUujoaFDbNu2NXp27x47tm/L6EKEYiGt6Gwhi8wzG9Evz9BXeXdFHNPRjZs25tpLV5HC5pf9IdfZuw0Bdsf++D0konQRv/3Nb6N9+4Zch/iLEoVL1jaZyN3zjJfeIQ9tepgf45VXdtDgAZnSwBpSThq4lg17njWMXpfNoRKhSGetQeecPfZgkURrCR0wZ56nLWsiv0B/tWlzBOnGxvklhG/JwWxjCRHs2XwMX1n8SFnHbJJ5Pjuja/zNP//zdw+O37i9byBYyUp/9Jn/QaqWPLP0S7G1hx99JPXJ2uc+7fPhZITk5UPJ27rKd5aNR76KXRon2/ZcMmLDCFnyI3vkKX9j7j1LG/SEz/Y1YcKzsXjxkryWr6CjeQKiri4jsekEG7FG8fnWBPpsPaEnxs+X8O38GR/LDkRS+xudsRaIFM2K80uX5n3WhV27d0er1q3Td9N9+iI3s/XFeJC006bNiosvrkRCsz0+ubzT5ZH5msr74KFH4wtBWr6buwrp2bKh3tSUY6+pVW2+MY/PF1JUTlGbU7v37MtCS9OmzaiSon9CeKPalaoEqhL405VAlRT9052bas+qEqhK4I8ggfe97/0Hc4qW40ylEj0H2bxvb9TWtI440BSjRgzL4/MN7epCoSWVwtvW1f8vpKguI0UdCfOi6oUWKQq0ibwqx6TK8XmkaOXofIUUzTxSrdrkizNStBRrcnx+1qzZCY4AOgAeKbpzx7b4xMc/lgALOBctVY75egEvR+I9F+ABEgFrAEwEDoAABABZXvaRJz5D7PheQBDQg3Apx5jzeP3uXVmoSbQI8FCO5ZdIUWQAIgzwATgQo0A1YKO9nj17xZjRx8X06a/mcz2TzIAaAEPbQFkhU5EzCA/jE01DrtIYXHThhXl0EjgBXIA9fy8ESyE/kW3+DigCWkCsvgKKxoZQ9DkgZuzl6L179A+xCdxpx5f7EX7kjlg0RgCWDIE2/QRakQvAlHEBYEhK1+7f3yq2bBNJuC1eWyGq7+qY8Mz4jCjbvXtnFrqRGqBjhw5x8oknZe7QD3zguhCd/POf/yJJpk6dG+K2225NohpxA+zRGeSBMZS8jqVKN/kjvIzDeAcdLVJ3YoJa4BrYQ0Igl/TTfSK8AEwyokeIT3NJjsCk55BhIeXpOCBJnwBh4zZvCErkBJAKAGtvyouVXG3a1Neie64Fpo0JoAWyyVJ0FZKD/pK/uULm+Zs5KHn/gF+/ezZwrv+eoU/0VNQk8gLhYezmFImAnDHX+ge4e7Z7yIy9ILr0p0QzGqfn0AO2JTJKe3SVnMiR3RkLYhlRheQjI9cjPtgaXdXnQvwA0ObQNWwYQVEi9crxYtGIjs4PHDQofvWrx+K6665OX2SO6XwhifSVfBDRq1evjfe//5r0L926dospkyfns0XS6jd7mD9/XpIDiqDwDdqfOXNG5hQtaQRELtJhOUWHDz8miS4RW2PPPjdTfYwbd37as7Ej40RaKrQ0f8HcrBp+xRWXx8033xynnHJq6hGS1+aC8Zcq0uYOGVOizcju6quvTr3h50SA8SPIEHqDnClHhZHEiD8bQwhzNoF8KQXozOPsOXNi5qxZ0bFTp9ize28SmUiW7dt2JEnqGKr+TJo8LZwYOP/8sUmMzppdKeB03nnnRIeO7WLEiGMy2tBmxeLFy+Kuu36cqRVUf3fEV9/MSa9ePeMv3vXOXAfuuuvO9A8dGzrGrp07U5bIFDqwatXK1A95p8eNOy/ngz4g4EX2GwN7mjZ9erz5zW+JNWvWphyQonzUvffek1HDbE2EoWi8Y48bk7aBbGaTN9307bjmmmtjyeJlMW/uvNw4MtclurRUXycn8+9z+kw/+Av+TSTsicefkLkd+W1Ev/bzOPKj/xZ79u6L+vaV/NLkyo+2a98+yWZRrnLWdmpoiMZ9laPGZOR+46OL5k6fRH+WquvWEv1h/0OGHJ3H5+UUNe9s2XzRD+SUDRtykReWvdNpZKp+WkOnTJ6SUcGlCBTZuF67ZfwIPmsC3UKUsWG+vBKZPydGjxmZuXJLoTDPdmrCemTeRVUi86w9bNN9/Ifv1gqkKDtFoIpoRnSWgk30FUHLD/NFvrvG862t7KukLuE7nfTQHjnbTDRPfC0fwqcZy/e///30fwhWfy8bpdZkEZ7WJxuaolT5PnpHHuTOB/pCSvKTiNcFixamXdFX1/KhdMNagQznqyt5zhfke4e1QB/5p0qe3Om5LljryZ4v0E/+1AYMv2jTy/OtOXwxX2pTAJlvrukSP8rPkKkxkZtx0gs64V1IW3xoKYxkrrTlWUh4/t3f9FuUsLXF2lZyiPLl5F3eyaQuGTJ0aI7FOomsl7aCfiLDv/a1r8X48RPj0ksvyLQLJXeovnkf5IMlRdfHkmqpEKHlPTGrzLekP8rN9/2VE0mFFFV9HilaiR5tHfsamw9GiiJFZ8yY83tJ0erx+T8CyKg2UZVAVQL/LSRQJUX/W0xTtZNVCVQl8F8lgRIp6my7F9IDUoiWxpKtbIqG9vWxd8/OGDJ4QJx84gmZU7SVokn7m7PYihdVAPZ3u/2VSvM+93LreHPlZ1XmW1deqpsb44Aj9Xl0qlJ9/mDOqP2VfKQlz6hnIBqmTZsbZ511ckYd+Ns3v/nN2LZ1c4w9+6wkpZAHXvy93JfCAogGoAsQ8wWgOEaIPEM+ABPu9eU+0REAWDnmnsTHk08mmEA0AFNAEPCxr7FSVfmhh36VZAXQDbQAjsCs6z3Ps4ALhAoSDTAC1Jqa9sdJJ58aTz01PvsI1AAKJRepNvwMjABcjnECQUgkEX3Ig82iJE8+OYEcIFIKNpAZskoePKQI4lIkIEALbInicw25kDugBzz7Tg4VImhmzgPyDThDqgF9fjZWY0LeGq9x+9wYgBbAFHEjGtIYgM1SVbdEVW3evC0WLn4tNm/eEnv27ooPfOD98dvfPBZdunSKdu3aZiGS7du2xQYV4885NyPCFFPocUTPPLYtl9voMSPitttujxNPrETJGovnA80iihDEQJVIGmAMkC5jA8x79T4qx0kO5IFIJB8g0hy5T/Qr3fI73TV2egw0ej5QCWD6HZGHBDF3xl6O2vusUhzmxSQszIN2Z8+clXIsJE7JxaktOgygAt9IEPchN5AMSEtyRUAjbUWGiTS1CSESVVQXWRgLcogsyIUe6WeJBNKOPvu7KCdEGzkgrJAoyBgAH4miz8bhftGzbAKR4yguoO7vyFC66Bq6CiyTD/0oEWv8RMlzi4xCPpg7ukRmZE8HyZm9Sjegb2SDtEYa6Zcj37v37Imzzj477c0RX2NGQGiXPJA5SB0RqdIDTJjwQvzt336wJR/rkPjRD3+Y/UZKGhN5TZ78YhIsIrHda978vHXblhwfH6PADT9w/wMPZtRf167dYtu27XHiCSfHN7/5rTwuTTcc3//Sl76UxNEHP3hdTJ7yQvpBx8NF/5111tlJNCAlyAcJZ67ZEpv1OeKCvvFDdIKNlShg+sr3IFjJEllJVki81atVHj8+5wdhxteRj2dltFZjYyx7TTXpxTF3zryWaNGdsWXz1pg1d2n06dU9CQa+gj/v27dP9OnjCPPCTJfyqU99MjZv2ZAFZxy1V3SvuflA3H//g6lnz4yfEPPmLYsBA47K4+/Tp8+Jfv175NF7vgQ5NHrkqNi0cWPqh3l/y1venDaI7CP7ocOGJHn4tre9NQvcfOMb30jdQFBOeemlePvbr4pJL7yQhBE9tgklOv5zn/s9yXFdAAAgAElEQVRs3HnXHUlEvfSSSLv+OV90g+yRg1decWW0blWTx8hVnWdTdFFEIB/NPyCl+QsEoz7rI11HfCmmderJp2TUuv7Qy5K6ZdHiJfHc8xOj+cD+HBt/pS+vzpiRFd9FuRpXXZs2ucGIyOJb6L85rBTh6pF6XaI/+WG6ijizGeHYuohbxWbMK9/CF/uOFESWI8RKcTC+3PjZdxZRW7Y8Ro4clYQ+mfIbdId96od5txaWiNm77/5JnH32GWmTfMnKlSvinHPPzrzcpbq959uA0W9kmfXEM8yN8SAnkYz6wobfcMqpeY1NC7ZN//kyBLh+8wuIULbPF7rG+m/95nuMkz3ot7Xa3CBVEZjWKj7TvLnXxpPUACXVjmewc1/mDzHLjxuvSFE+1LXmg6/m04zBWK2tfObL06dlP/noEv2KjCRj+qt/1hzy4Ktdxza9gyDsjd1cuJ7d+70UPPRc82cjjH4bU0lxwDdIwyClhmP05OR9g93RXUSmjUI+lV/wd2OgJ+zAJjK5eb6xlzQN/Bvd8izrjPmyzhgDn1T00zowYODA6D9gQK71dOWLX/xiEsvG6VrtI8NFCkvrweewH190jA61yQ30ymmj3712Vo7K+1dOH7GN8j7pOT63Kd2ufbtobQOluTlzIR+I1umztmzdHk89/UwsXrw82tTWRavWNSGKdP8Bz1W8CcGKSD1QzSn6XwUuqs+tSqAqgf9WEqiSov+tpqva2aoEqhL4fy2B/xtSdOjRA/83UlSe+iRDW1VeZL3gAv2l0ryXV6Ro5aW18vJbSFHMJmK0FFoytiRG88W18vLqfs+//vovxIwZcoqemVEHorK+8pUbMlL0ve95dwIfYAywEHGBPECKIBpEiCGegBV/B9aANMV6RHgi75AMrisFYQo5pr+AmEg6gAvgAByAHKTkZZddGr/85YMJPIAMYALAA+oKqASiAFskUikiA1ju2dsYffv2j5//4oEEDIC2NgCHNWu2xYABPXIsCB4gQ3QKkAPsAkVjxoyOObNnxdizz85jhUCdtpHF/g5ciRaTo5Qcy9FuYKQUJUJOyb0GTJEFMFWOHxZC03dgkYwBPdcB0UgApI2+uY+MSiETBIBoF31AIpVj9Z6DOCDDhoZOsXzF2iST5BgcPXpkNLRvlzkHJ0wYH5dfflmO7TOf/nSMGjEyiYVBg46OdWvXZ/5DkbI9j+yehAsZGQcCg+4Aj2SADEL8kWmp4gx06w/Ad9oZp6c8K0d9uyWZCVx7BlKOzpQiPyXiqJAj5Ui2e5EB5hBYBHwBUD8jBJGxCEKg2vyV44uZ53XZlhg8qHsCUGDc/OmbiDF9oCfuL1HN/oa0Adb9DQGgCjd5kr3nu1d75KyPxoeQR/rQJyTFv/7rA3HhheclyUJ25rIQjwhsult03u/aKflgXV8hZ/qkztNL40U8IPD0ka4bnz7RrXKkFxhnU4C2vpactmRY0hIAv+yxRBSViFXkgXbZrzGJZFTNe+++ffl8fTSH9M0ckA99oBd+J4/58xdHt26dci72N+9P0n3Bgtfi/PPPzGcjKpYuXZJ9RLqXz5YsWRwbNq5Pf4Igc3SWnrw4eUqSYqLa5bl9w6mnx113/c84/XQFgjblP74IMff2t78tNm/ZmMemkYsIEMfu9QXxgzzQT/0nHzIsBdKQGmSHgGCzbJK/MEakp7nxDMQJHSZDpCOZIFdKfkRzguTmj9rW10fzgeYWwm9jRmAvX74iVq5YHdyyI/H8rL5UbKpt5sEUQSvv6sVvvDAO794lUwEgWpA0PXv0yqP3Tz75VNx//wPRpXPXjOpnB8aGVHKUfv367TFgwJHRoaEhVq1ckbYi2OuEE8bktWSswj2/vWjxwvR1fDJ77Nevb45n/oKFMWjw0akHSCPrBLLqH//xC5m/deasGTlPlhT+zjpEFxHU8sz+5V9eHd0POyLuufuejNLVB0d+S2G2T3/60ynT4oP5cQQ5v0Z+iOBjR49JkpO98Yvmx9pS3659vLZiZTzzLGJ4Xvo49tTY1BTPPvtcpoxBNLetqcmNLQSbewshW4quIc5FElqj5JNVfZ2PQNZ+8pOfyFMZy5YvS/kbk1ypCjIhp+68886cf8Tf7bffnv0jV2Sfa6a+NDXe+c6/yHlCEH7iE5/ICEGbSDYTkHc235BkyNbLrnxXXH7puakL/PqUKZPj8O5SKvQ7SIKyd6SlSFH6idxF2ovKLOuPeeKPPfdNl1yan/MhNhH4bRsT+oiw4xeuv/76lEGJEjQv9N1abrODH7Gulk0n9sRXiLC0yeNabfgZYU4HzAV/aLOHX+e/+Bk+yLhdazOJvpY8xdY0craxyW/529PPjE/fy7fQAUQs/0iG3j/Mg+fTIb5DuzaNyMZ6IZfw4MFHHzwBwkZsThb/a70sxanIgny9p5BfJUq8koeVfEqeUnqkbZGbfLe2+DHkasUO9uVa7sv7jt/NKRnouz6WUwjkwbdaC8sxfHNE/zds3Bidu3Q5GKV84403ZqQof+c9UIQzm6VD5FwqyZej8MbStL85Py9H40vU6KFH6Mvf9N3P7DMLZ+7dE61at4qaTMG0P2pr2yYpKiXEtu0745kJz8XcuQurpOj/a9BQfV5VAlUJvC4lUCVFX5fTWh1UVQJVCfxnJfCfJUX37N4RRw/qn6Rol04NGd2i9Py+vY2VplpVjsYDHEjR5DYPHMgX7kNJ0TwW2dyckaWFFAUQKyCxEqOqwFKpPl+O4H/2s5+LOXMWxsUXn58v3nKKfulLX4xdO7fHRz78oQQzCAEv4eWYo58RKCWKxMs84gYARRwgCERqAW6AmOghwMrLvEIWngcgAMMADXDrZ0AMSFB99x3veHv826OPJCkKWHquawEuhIhoOyQRQg5wFzUq0gcxsXVbhRj915/fny/7iCvyQ44BNsYu0kx0IAAougTwAnA2b94RvXodHv379Y1mQPv5V+PKy8/N54jqAKCASqQVwFby4iFWgDiATP8KAYo8LBVhHaFzj0hagAphhkgF2O644+4YPLh/AiVkK2LHGAFanwFWQKB7yEOkDhBD7toFVI2d7Dt27BK1bTtkvr3Va1bGsceOjl07d+Sx3FdemRa9ex8VJ590Utzxox/FwP4DYseOnXHxxZfEvLnzY84cUcNnxoyZ0wNhZc6ATaBOP7WNEPCdHIFIuoDMRj6ZE7p5xZuvTCCLiDE/gKa+01GAEhAG8IFs/S6A0vwYz//H3n1A61lVif/fKTe9N0gvkN4DoYTeFOlVEMEyAkqxz4zK6NjHAioK0i1jxTICitISCBBII4R0UkghvSek3tT/+uw3J5Pxv9bgrOVvOTLvzbrr3rz3fZ/nnH322efZ37PP3sbT+8mZbtMLsuWkA9xkQ4b+L4cnUOUn0ApuTZ3yco6pQideM8Zk4zXQTcQmJ5NOi7YBN1wTJOEwf+Da6zICmNNZKjwba1GR2s8x5kQbK84zXdcnwIQcFDvTTr+DKsae4w/GAEzuCwIolCGSkr6I2vJ5kOWFF8blZoS5RvfBXdDIvClFoshfn7TbtQoUMZ9EgXLgyQLcAHEBYCCA4w1omJP6AO6Z5+aPcQSamjRtmtFK5qU20j2fMZbGS1+1u0Td0VPQxuurVq6KV6ZOTftgo0V7zBlRoaCAY+7mANvgqPCGjesTWJAz+6ZdckeKClWBHvw7asTI+M53bo9hw4ZnO8ANbfH566+/LhYuWpBRkHJyGsuTTjo5AScIxG7QIRsqQKS2iFwkE/pLZ0WwGUftAgj9TubGhf0y7/3fPKCbIFuJxALLzXHXygrm69fF5i2bc34uWLAwprz0cixbtiJeeunlaN/u8LSxvkXkOv7PfpJJs2ZNM4/voMEDYu++nZn3E8A1tscdd3wMGjgk7rvv/pgxY1aOZZPGTTMfMGhz1VXvzjaAfmSycsXyaNe2zYF+z4r27VtkdN2ECePzfsDonHnL48zT5TU+MSElHQWV585bEBs2bo6VK1Yn/B46bGiC+s985tNZpM3127ZrnflcwVEyleuaHn3ta/+WUabt2rSPiRMmHsz3y4YYb3PLvDbvbXiwm+yuSENg0ho0b978WL92XUJR+s8eAKKi47Zu2x5TX5kWq9dujPr1I3btsuEXMWTogITnTkYoLNW8SZNYv357nHjC8Fz7QGDz3fzWTjCRHfB/MJQdBSgBrkGDbI5sipoGNalDXmMHRdSam9psrNkDOssemjdkbw6vXmXzsG8CfXPXZ6w1+k2e7Ao90X8nHtgwMNR8tqEkN27U2Zc5RemYCFBz2VooEh1YpbP01Lx1XbpmfNlixc3e/9735XpnA4vs6TN9N2fJwTXJHbTWdxsGwDV7Yg7QBf0xJtZ1658xs96K0FZ8qpzCsHlQikfRV0f+3/ve96Ttto7pP7vLDlu3bLxYD9hvcgMFtRs0ZS/37tsbDz38SNoK+sL2l7a6P5vF1ru+tuq/dcb1fQb4W7ZseUJDffYecjVebCGbCByCs9ph/hgPQNw6cfPNH84xYqPZCuueueVzPuOECPtBB9g9zxal2rx1UXtLaovyLGCc2WfjYINLm/1Ne9gVX+wqmyZ9xdx589LWeD6gO6JDyci9wGwyAJjlgfdVIj5LxCgoWqLX3bf8vWyQ0xffh362RJWKkJbX/c+Pz4uc3bptRzw/7sVYsGBxFYr+pc5A9X1VCVQl8H9aAlUo+n96+Kudr0qgKoE3g6J19++LRg1rYtvWzXFEz24JRdu0ah4NG9RIBxW1O3cdhKIlZ1QFiDr+XoGcfx4pmvmj9u9NKMoIFyjq9crDcN2EovmzXr10+BVaAsI8tDtqvGPHzvjyl78UW7dsiptvujEdJg/jwIZvEV9AIgeSQ8gx44gADpw1zvrTTz9zIAJuaToHQBLHyjH1El3m4Z+jB4ZwDh3548R4kB8zenSceMKoePLJJ9KJ4mSU6sAcNY4bB5vD5d6+OcycPc7zqtVrolOXbvHY409kv0seUA4QWbovaAQQkY02gj8cHOBNJOWWNzbHcccem84PJ4jTVCqTl6q74A2HimPHWeGkiBgCCTg8ZKzdmT9w/Pjsq0gYDiSw5nWfIwt5wjjrHFnQihOoP9pbjlOXnHRgk3EAaTmGAM2h0ZQ1NY1i6fI1mROtdteOzCn6m1//Kjp2PCyaN28aS5e+Hocfdljs3LEj2rRqnZWihw4dHv369o+HH34kI0SHDR8cP/vZzxOoaifZ0BdARXv1iyPKCePQc2g57SJeAc6r33NNQlGOZEkRUFIKcP7IDsikM8aXk8phBNk4mJx+/QUW3dO4kivIrK8glWvrPyjB8a2kPliROqj6vDZyGukweWmbiMdyXNbnAUZOKodaP/RRZN5pp58eL7z4YkIM19F/bS2VjDmUHFpHyznc4A34xpnu26dvNGqogvGGhIR0nrMNOmqn+xk77Sp5UOm9zQLtGDx4UOqo/JjeA3y4NpkAOfSfXpAZuYjEooPkXo5k0jU6Z3y0vxzfJB/6RPfNXaCVvLXf6+YXuCRK9B3nnJOR0vIA0nnjRHbGRL9EMwNK0gw8PXZKfOwj78+xaNK4SVYuB4BL9XmfA/xsUABORZ5Tp74cy5YvzblR6UNtXmPss89Fhw5ypNbP3LiOz0vnAHaCor71RZT8xRdfFLv31CYcc+RYUR9HsOmb+QsaGy/2C2igz6UwFcgM0rAnJWeutpKbttJJYwKiAbwgk3EtNpg+GQ96Qw9EnoI6NQ0rx1cnTpwcY0Y/k0foV6xYFRvWS6uwNdMCyN3qsyIC6bToREV2+vQ9Imprt8XwEUPSXuzZ4zhqnWjbpl0oQvTHPz6WwE2E97q1G3I+ioylP/rGhix8bX706tkj9Z3e6AeASV5AUyXqrjYh6HXXX5e6bPPl5ZenxKrVa6N37wExduyzCcJAX9Gsr0yT8/Gi3CyRn3jT5o0Jol1n9+5dCXGlG1B5vONhHWPsM2NTXsC0eWZDyNx3PXOvrCsiG42/uUPmxx8/KmbNmBlHHHFkgilznb5YJ5o0bRbr1m+IZSuWp31UTA6wP+roo+P88y+IJ554Mp5//jlMMTq0b5Pzi64YL/pNZwFSuuwEgIhC9tOaZi7T2TZtWmcqgyFDh6ROsMWVnLiVtVBbbHCwKXTHa+aYvtnweGHcCwl0d+6sTV3RNxtA5mzJi03fwPVSEE1Ep3lVSbHxSkLn008/Le0beRlTGzHgtbUakLQuWQPN+5Kjk02gr32O7J1zWh+t065Bl9hAeuJ95q15rH+uz1bSY+NhHIyHa0utAKy6BvB6yy235EYPWwF2gqLSyZAjufjcxz/+sZzX7Jh7GDtzUXQtmYGCbJl5JeLVfAOf5TU1pk+NruRPruT43JR2k/3VbusfvaTT5G4crDH6xh5169Y9Zasom/Vd/8nV5/1e0reUo+vFNgPOdI09/P73v5/zhC0yN8xTekM22gWMG0s21vizNZ4F2Gpf2knv6D0dkELBGJG165unbDX9Jlf2yf3oyMpVqzJSlCxBUUf5PZu5PjmJRn7yybFx+eUX5qZdpmc68ExIXv6/LyonjEo0aCVtUuW5sbxfe8o6Ytz9PTd6bL7XrXOw+rzHRwWWRO6DoqrPv/bakv8WimZB+zr74+47v1flAVV3qCqBqgT+T0ugagT/Tw9/tfNVCVQl8GZQtKZunSy0tHnT+ujZvUtC0XZtWkaTxo2ipn69jBQ99Ph8ZRdf5Od/5oCqrXU0cu/BnKIFiubzaOaXqnwffCDeXx6e66QT7vXPf/4LMXv2nIQ/N954YxZmUixj1cplccOHPphOGYDFYfYADyACJB7QQUZOE2DDSagcwewe//ZvX8voh/HjJyS0AROBCU6TiBQOQAU+rc7rcVBFYnAMOTZrVq+JPr2PTHAhWq4USxKFA35yajg/pR2lOjsnxf1UJ+4/cGDmnuNYcBREW4FmchwuW7Y2mjatn/DRtUteNZAFuDr22GPy+PzQIUOyX5wIziWAxAECPjjT2gaScYA4uaWAhzZw1EphoJKHDrzQV0CKQ8KB4mhxxkXjgTGcII6yiJ4SRWs2AX1kxIHK45Hnn5+TjGNK1qKY/I3TNWTI8Jg7X9TrpqxK/fnPfy6mvDQ5Nm3aEDt3bk8Qsqu2Nho3apS555588qlYvnxlvP99/5BFt0QpXnjReQmlOYUgAFgJbAMconSMQzpf+/alk80JBbCLo3zSKSenc85Zpbtk63eyIx9Ag1POIS16VPLi0Td6Imq05HMz5j7LCaa7nGwOokiuSgTchNQxc4ZetG3dJqOSRULRYXrG8Rf1A45wiH1x6slPWzmqINKGDRvjlFNPjd8dOCbNISZzUUecXH3h0I4b92IMHz40oS1gwskfN2589O1zZNSvVy9fB0lAUeNcCkhxzgtIlY8PSPdFvuDysGFD03k///zzEmwAweZnKb7ls+a9OUQn/A0coTt0QN8AEzpPRiUfoevQPfNQPxwNBSrK/LXRQXYK1mzZujUU/NDXEs1LB4Et9zT/9Ms4uu74ibPjvHNOyvfu3bM3Xp0zJ9sr8s9P89DxdnNRUaEChxVaWvL64pyboCj7Zi5NeXlqVlgXJSri+dhjjo977rk33v72s9MOmYdk41ryZc6YOS127Nie0XWVTZhjE/yZv+YKHdROemzeg2D01++iroAmeqmP9Iuu2qTwOVCi5EAFRsleP8ib/tMh8924ABuAwpp1q9Mud+rUJV54YXw8+Mtfh82KtWvWJwytzZMAlXQm9AIoZmOlrujYsUMcPXJobNq8PkHORRddHIsXL8lCeSJnRcxK7XDaaafHQ797ODZsro3GDeoehCunnHJyDBzQP8aMfiptLbmzNevWbYg2bVqmvWratEl+e+/gIZWiYQCPvq9fvyl27bba1I2jjhoRz42bEDX1Itp3aJNwdO/e3QnsL7zo/Py/udO6dasYNer4PGXwnmuuiR7desakiRNTLuYh2ZKbOWGeAEV0whhqIwhnE4V+HXXU0dHxsMNzU4/+kZE5mLJevSY2bNwU8xbMz8+xceTet1+/uPHGm+LrX/9GTJ+5IJrURHTrevjB3JfsAjjHflkn2DS6CsSZo8YXrGKTzjvv3Jg4cUI0bNQwbZtNLAXD/AQ4beawNey5vol4pAPmnr+Pfmp0QlEAGywDG4F69oXe0je2UnS/dcXftEFfzdcpU16KI3v3Shmzg8Cy9pkj4Ko1VjQmgOgEgTldCsfRW/bknLPfkfrODrAlZEfu5qz1EvwrUZzGxnzUJrJky+gIyGsNAzLJzdix1z/96U/zWcG6Tt+tB1/72tfSPhpvQPFd77oyVq9Z9V/yhpN5SS/Qt1/fXC+1x/XZMuBVxLY1yPw3/9gattd6Y53WbrpqU7OkIymFG0W1WkNtOFSqvvfPfuiD/oPCbCG9sRlijdVHNp89t3ng84C96ExrtA0n8qN//l8i7cmwAGe2gA6Yq56HtNma4/ol9Yp1yrd+ltMefmeL2Ttjql0Z0bl/f+zZuzfts/Z+8pOfTDtKvvryT//0T6kPnpeceCnws+Q0znQIhxyft7bQf9+H5hQtke7er93aqg0ipHfs3BGNGjfOdaluXdXo9x0stPTi+Ikxa9bcKhStujlVCVQlUJXAXyCBKhT9C4RUfUtVAlUJvHUl8GZQtIHjSfXrxqaN66JHt84JRdu2bnEQiu7ZLToook5dD6WVyM5Doai/gaIerB1d9J5DoWgeoT8ARcsDcf5/n2iBOgePTn3pS19OJ4RDeNNNN2VxgbvvviuWL1sSF114QTpWgA6nj4OWwGLKlHRivca55fhx6MCsAsV69lQs6PWMHuR4gmucUM5NyQ0q2gUQ8EDuy1Fkn39j8xvRr2/fdJg4Jfrm3pwijgvHwf29xtEAPxxBrICXN2LFypWxcfPmWLO2UtjIF2eXE8PBAjM8/ANuwJv7OjrnPpwtVZW3bd0Sy5YuzWiUci+y5viCLOUIbYlAA9rIiUOqXxzZUnihQCtOJaeO4wnuceo4Z6KZ5LUD90r+N2CrVKPnmHPKABxOtbZyrFyD08QRdW3Ah2PTqVPXWLl6Q6XQy9zZ0a1bl1j42oI4+eQTY9Gi16Jv3z4JRWfPmpUFTRQnadq0eVa2XrFiZeYW3Lb9jYxK1gZyBhQ4f6CZvukjB963+3NoyQWwItcr3nVlyqgctwaPtZ+86Uyp3k7v/K3kZOOccgY56SBCqXpvHABN4KYUsqgcO26S40dXSiV4jmvXzl3i85//WnzkI9enTgF/CcyXL08I6jVOOQAgghlI00e6+PrSZXHSySfFnRmZeFKOiS8OOxDA6dU+8qcTYC04YI6uXbszC6p169wyo3G/8pWv5JF4cgDeClABeckHMAFCOauOmYqYVhlcP0ER0Y0ilcwZEVZkrY10lUNPl8FUcMk19ckY0WNggINvrBxLdS16RL76bU4CWsCJDYhSEZudWLpsWXTr3j3HU4RaSREAurAzHHRAlS6IrnPP22+/PXW+dmftwUhRuRjJzIYJ0FTJ8dgmP2scRB2KKCvwxjFy+v6LXz4YbIgoSRF3oOitt94WJ554Uo4dmevLunVr47Of/ZcY8/RT0aFD+8wv6qipnI7mGtmSO5mZ+6W4mfuTZYkcd/TfdcFSemae66tNBtF5oJP5avPCnCAP7zHfjal7gMpenzFzRtRvULHHhx3WMaZOnRZjn3kumjVrGWOfeTZz9Ikcbd++Q7aRDoGx5pvCRXXr7s/j842bNMh2y9EJ6KiK3bBBo8wr+pnP3BJHHtlHppXMUzpt5rzo0bVTngR4/fWl0aN751izZlVCOv35wx9+n0f12R5zT7E1Ra3IWnTomKfHxMbN++Ko4UdGTU3j2LhZ8bCGccUV78xcpS+++EI0a940li2Tm1lhl5q49LJLEoT6O8A6fPiwuP327+RGRJeOnWPrli1pl0QLl0J05iAbBeqYr9pmjtFdeSnJ0BH4oYOH5AkGY1aOHWv7S1Neji1ba6Np80Ypm06dOqf96Ne/f0JReTyffXas88RRv17dBFVlbaSDogxBNPYVkHr00afi3e++LOeysXjqqWfj8ssvSL1UbMY9zX96Wyq40ynAji0T6ehv1kl2zSbHhPETMsp18mT5Wxvme3/72/+IESOGH8i/Oy/njflsXoumBMXogfm8ePGqOPa4QXHzzTcl9NReAFVfQFHrjHlpvSBP7aCbJVKYvM99RyW/MwBs7WNfrJ/movbSZ3aUXplHbDw4yXbbYDO/yxpp3dQO6wvbAeICoewKkF+gqPlEt9gw0bYtWjbPzRdzw09zBUy1Vli/tJvdAXe1hRykMvE8YkPT8wL7ZR6Zl+wF20sWdIzNse6TBz0Cm621ffv2yz63bdvuoL0rgJPesZu+wVVj7hnCPdjccjrBWFqTtLMUtqMvNoF8k5m+2tBjN4wj+ZAr2Ayqlqh8P9kdn7MG0hGbNYC65yP/NycqG9z1YvWaNfH60qU5L3wWEJWXlh7QZYC+2HRrUoGd1qiDaZQcgT/43Fh5zi7vK/Mhny8PRJnSPd/GvEHDBplXVG7kyjVrspiSHMNbtm6P555/IebPX/TfQlHPpCJF77rju1Ue8NZ1c6o9q0qgKoG/QAJVI/gXCKn6lqoEqhJ460rgzaCoSNGGDerHljc2Rq8eXWPkUSOidctmGSUqryhn11fdeqXI0n+Foh5md+7ckQ+yjiqVqD3H50uk6J/nFOVs1j1QIbS8X6RogaIcfkUuHnjg/hj3/DNxzjvOPpg/kBPA8ROdwEERXVEqyHJOOYyiSBydU0TkkksuzQhEUFN0JijDCfaADxyAq6AN55BDxyERMQkuLV+2PE4YNSodC5/n8HA8SsVeMALA4uBxWjg1HBwQjTOzfMWKOG7UqMw/V6IyQCOOVykAJSLqydHjY+jgXhmJwVED/UTL3HnnHTFk8KCoW6dOHh92VFBeQU6Fo5P/uc0AACAASURBVH4cQ44Zp1Rkk/5xbvSJs8M5KscjOWGigBzN45jJ28b54yRyaDnNnD852ji9IJ9j+N5fZKTdM2a8Gs2aNUxwRd4KTXDARAxxuDj77jtlyrQYMKB/NGoiD1ptNGnaKHr3PiIjX1WhnzJlch4v/cbXvx6P/uEPmbsPeHrve98fU19+JXMWXn31u6NN25Zx110ift6VctZe0TBggnHmkHJYAfESdcOJA3cyz+kpJ6dMQW+OfqmSDGC7FngGTOk7PfJFD4yBv3GgjSvnn7MITgCLIIn+c6iNh89qA4ACOlTmxc7Yv3dfjJ/0apxw3IAEHmALx1+b9cP1vFe7wEGOrNe19/d/eDQaNWmcOxL6ytE0BvTQ+80DDi6g63dOs7HlUGrXz3/2s4h9+6N1q1apkxxYeujenFxg2/3pKkfb5325P9m1b98u9f2yyy7NI7WlmBKnH+QgT9cwV7SHngCe/l9AXTk+7776XfLTkjF9KSko6CvYYC4CIeahSMZ58+fHqBNOyGgnR6LBEgDIfUFnx0HBD6AFNARNbKpwuHv26BmzZs6M22+/J37843tSf0DMP/7x0YQeIheNo7FfsmRxLF6yKKGCMZBX0/z65YO/SrghapU9OfGEk/P4vKhJOqi9QNJLL02J97//PdGwUU3KTRS0ueAILXkDWIA4nSB7YKwcqycH+sh2kD0ZAhT0rsBTgMjYgyjGmL0CcUqBLzpu/htH/QdVHvn9IzFj1rTcTOnTp18eoX95ihy9r8f811bGUcPkv1yfkVfskHb5CSSJUl+8+LVo3KR+HHFkj4xuFi2r2Ir5bU53PLxTfPrTt8T48ROjRfOW0bJl61iyZGlseWPrAdDaPNOyLFy8PNq0apxrBAAKWtIPbTzrrDNzrv3+948kGD/11FNi0eJFOVZt2x4W23bsi8VLl8eo3AxpFGPGPhu9uneJevUVKdsSq1dvynXnvPNPzxzFYO5xxx0b//7vP0596nPEkbF61aqEQK5Pf8iePpKVvJT02t/NK+uH+WBdUbn9ogsuTLtET2wKGG/veWPL1iy2tG5DJTepI9LmYOs2beJDH7ohC8V985vfiEY1NdHx8MPSXoqQNHbGlM3xf/PL3+g2yOT6oBM5k4W8omvXrc0224QC4Yy1sb/nnnsSxJl3TgyI3DPHQS7r289/9vO49NLLcl0FVK0TPmvO+WJj6KTIaPPUpgP7ZF677kMP/S46d+mYhau012vmpbXDpqL3mivmks0Z+slGsodsqznd+4gjExZbr+gqwG++uV457m1Thj77u+hPsNScohf6Rq+Nx/fuuCPuveeevIc1WLRnJffrvOyT4/OANpvIPv3iFz+Pd111ZeqJdrqWMdJ2zxhgrXXT+NE3UJX9MCY2c159dW4sWrwkzjzzrISWbCA5lwJo7A27w4bqo3bTaYCVbBs3rqRZEUldjqmTU4Hx5MyGkZXr64O1wDwxVv42der8GDWqUu2d/K09njnMU+8D+emTtchzir67bsmNTbZsGpsqgrU8s7gfG8PW6JP7gcklTQq5zJg5M447/vjsozlhk0eEehYU2707c4qygSKH6UDJD2986HlugtepbKYfzBN64Ph8iRT1vqIzdLKcPMho04YN8qhRKbRUIkWl7JBrWPX5FSvWVKHoW9d9qfasKoGqBP6KEqhC0b+iMKuXqkqgKoG/Pwm8GRStF/ujSeOGsX3bG3Fkr+5x9Ijh0aJZ48wniojWq1tJgl8iRcvxeRE+5RgiKFqpcFqRz6E5RWvyKNa+/Pa6h2E5oWrqgzeVB2dOxWc/+7mMFAS0ChT9wQ8eiMWL5sd5556TTgAw5KGdMwMqgiyiJDgVvjlWoJ6IEFExH/3oxzK6CbQDQMEc7+GUcDg4wxwN0UEcjeJkiJrjLGze9EY6bj/9yU/SMeCYcFq1g3NYKs471sZR4PgAG5wsTpIot2YtmmfE6OGHd8z7uK7+c15E6HD+OFscGdFO5Cvqg3O/fNmyypHj885NgMkhAuoAiuJQltyhnB2OH5BiLECWEsHnJ/mVo6OAp7Hg6Lg/B6hUwB079sU466xTEjaKkAOv9NdYc/SAPWAHXAKqtMnvZAxCcOy0QXtbtGwd4ydOySIsS5evjQvOOyNeWzAv3va2s2L37tocxyGDB8fuXbWxbcvWzDH7tre9PaOuRPbRhbPOOiP+9V8/l+BAO0XeGHPtLVFTxs3fQCzy4HRz0I33jTeL2vqPg9Wr9cM4ZiGadevSWRRhWI5I0l9Qj0MOTgAGAKMxAbfWrFmbOmvMwCHReaILQQfRQdOnT0sopW/G8rUFC2PmjBlZaAkIAIToBrBC58iJDuoPYP+nPz2WDipdESEqJ+pPfvrTHG+fKRDMmIKhZM0RBzv0X1sdMQUNFi1cGH379IuHfvdQvg56AUb0FJy3OTBr1szcXEgY+PKUHGdzpMBJR2hdi26VYhx0XEQy3QBgtYlulfGgC9pET0V3AQ6lqJRr0Wn6Z/7QewBD+0HhAnrNE5W8Nx2AzeRhjDjzHHEyK0efAUdflQjc1VnhPCNZa3fH/Hnz4rlxr8SF55+Wfwe+1q9fl+1xRNy1RLatWLE8I0VtCABL8tnS99Fjnk44BgLKc6zQ0u2335E5LX2WTuifVAMjRx4dc16dlUe4wSy6AYiYm47uA8L6Qd70z5z0WePIJpGxzRBRZ8abTstnapweevjh+OEPf3SwUrq5ee111+V1nh4zJjeQ2ECA4j3vuSZWrVyZ82bl6hXRu0+fuPjiS+ONzVti0qSXstBSTf0GGY1/+OGVgmnuv27dpujZs2tukPTp0zvGjHkq2rRtFt17dM32gEDad/bZ78gj9NIKvPLKtPiXf/lcbFi/PSNF+/cXvbot5/Dhh3WI2bNnRvt2bRKSVGzJqLThUnMY/xYtmuf8NCfA5NZtWudJBPo3YcLU2LsvolXrtim3Ek12ySUXZ1/HjXs+2rYzN9eGrC4NG9aLmz58Ux6Z/ta3bouzzjwjOnboEK/OmR0jRx6TkYf0jW0wv8uxXfOGroJL7EcpJHfuuedlCoZBAwfm+gHM6cO27dvz9IHK81K+iA4Fv42nv7/nve9LoP+xj34kli5ZEb16dk47637sI91jX+kou8EG0Q92y7wwz8c8Myk3yjp2PDwaNW6UbSvpQ8xDMFO0prnDHpfIc5BM++n0zBkzo3//AbFw4aKEfey4zSu2gN1mA0T4gaiu52/gq3lF1rNnz4rTzzg1I8ZL+hrjotiT3NPsY8mrWUl3UUmnwX7pY6adOfe8nCdlI5GeabMxJxNrFUhpbltH3AecdB22sdhWY0c+xo+dACatEUAye0IfgEyv0VVj6jN9+h55MEWOTT52HBwX1Q8Yaic7rV8iVK1vvm22TJo8OSZPnpLvcV9ysR5Yi8z7XL+GDMnPG5MyZ0FVa0Hnzl3i8ceeyHnis2TkWz+tWca6c+dKBChZ2rxo2aplbvqwx/prLbn22g/k/GBHPLOUyE1yZaNEQbuWdvsc28t+ssOeA5xeIGe2hh5pMzloh80+6xn566dngzJGgLB79unbN/VHETLjXuQBjttsBdRtJGvDjgOnhsr8qpwgUpizkjIpnw0P5pavk/OwyKJskJfPOD6/a/euhKI+W6rPs1vr1m+M0WOeSXtfr6ZB1KlbP6NI9+2XCsT9RMirZp8PsnHXndVI0b8/76Xa4qoEqhL4a0qgCkX/mtKsXqsqgaoE/u4kAIpWQjYreePs3Jff/SpSNPbvTSiq0NKQQQMzp2jTJo1j/z5H/2oOQtHyYAuIKmhRYBS44EHaQ+jBrzr7Y/++fZnTUKRogaKZn3R/5Zi9B9dSmOeLX/xSTJumSvywrB7tyNm9994Ts2dNj2FDh6QDXYnIeilhH8cE9PKQzxnzGmDIUQQ+OBmcPPARfC2RboAl55YzAGpxvkAQ7+MolmIn+sYRGTRwcBYUefvbz8q/c145l0CCbw6Cn/rDoeQQlcJFW7a+EXKWiU4SbSTH2OxZc+Kyyy7PIg6ij7STU/vcc88maKlfUylwociNyA5O9JVXXJmODwAl2gVcIwuODyfL0UMOFUgJkvjJGeKIkhtHBjzzHn0FFQEYTrGIIxAQqBFJCuQAvJwoPx999I/pYPscuXG4ycFrxoIsOIylTaCWCCwRMSOPOTa2bq/NfiqqJPquYYMGmf+Prjg+rzo6eDdi2LB0gkeMOCr78NJLk3Ns9Nd99JecOWnur9+ca9c2pgU2cFTphnbqH0hETwo81A+y9H9QlPNMXpxY40R3fFb/jznu2DySa2wdBebkrjsQWSciFOgpsKR582Zx/PHHxZNPPZHQd968udG0abPYsH5zPPvspPjEJ27IHH39B/SLSZMm5jFfzinQAdLSj8GO6s5+NdNNOKIMtp/5tjMSeNBHIIC+cODJiCOubfpLh8C0UlEYdBCp1LBxs4xac58167bGsSMHxcABA2LlyhVx3XXXxuJFi7KK9wevvzaP+3LQtR84yFxyc+enDN3LmIJZIsAKRC4V6I0D/QGXyAS0pBM33HRjyp/Mybe01fvok/lfiiWBwl4vR+LBOfP2hBNOTMCiiIox44hrGwAk5QMI7DqAxaOPjo1f/vL+g9Wfnx79dKYkEG0GCmjXK69MTbBgDEAdoM+YzJ33akbLuc727dtyI+Te++7PSvNClhQMu/yyK+KWW/4lBg4clPfXH0VzOnXqGJ/61D/n8XkRjTY4zF8FmY7o2SvzVIJFbA55mFvgDiBFj81tugsCmdfsk6JFoFbzFi1jZ+2u+OrX/i2j/oaPUD19Q1x08SU5L370wx8kwLJ5BMz279svJox/MWE/uAPaVYrAPR/Tp89ICEWXzRnXJ2M2wHwDSswFqStGj34yOnVuHz17dY/16zbk/GNDRMxefPElBwDK3vjXf/18PP/8hOjWtVOmC9APNhC02bhxQ9TU1EtbpK/01zwBn33RKWNechoCOewJaKPyNUDkZIG5tH7dxmjevEU0aNAook69mDtvfvaLboFFe/fvjS5dOsXNH74p1q5dE50O7xDNGtfEs08/nTbX2mAOgTKuv3XbttzkoHdSSxzesWPMnjM77X7HjqI/B0TPnt1zI8MctcbI0al9IoefePLJzKlqHMkucyfv2JHFteiwKPtfPfiH6NmjfZ5sMC+MKzguOs/nzAlQXEqGbt26pkyBLvMQFFu+Ynm2WR/pMH0jI/I1D9i+UmCQzQf+K0f/68aM6TMyylEqEptJovyMgblsHOm5jSzjBfLZZAQO2Vbj9MgjD8fgwQPj+OOOTfvBNrJJIgytk2wAwE1+xRaxnSXftbWkbPyUgnzsmHuWo/9k4Fr0lD56nc2vrJl7El6ShbXcfQE+a652ihQFaK25JXpU1Di7YYzZqWEjhuezinZJIWJsHbv/9Kc/nZCf3vks2ykvpvva9NE3Bb6MuU2JStqgyPdZU9kb77PpA+wdulllHdNPUdg7d+yK5s0r+XPZaM9OJWe3NBJ0bMGC+fGJT3wix3nTpo1xz733pA5ow623fjN1j71zTX0nM/3xOr2gD/prbSNva6RNJrDY5hWZ0ne6Yay0z7NSyfGuj+wPmXg+M8+B8+kzZuSGpk0ycilQNE+J7N6dKQimzZieEBtcz1MPdeumPEskaL3MQV85Ml++yt/Kz1KVvhzd976MLq1XN/Ppel7Vvh07aqNxk2a5Piq49MSTo2Phwtf/WyjqtFNC0e9XCy393Tkv1QZXJVCVwF9VAlUo+lcVZ/ViVQlUJfD3JoE3g6IiRevW2R+1O7dlpCgoqvo8KLp3z+5o1LBx5RhUlMrxdvxFfoKg+/Jh9S+BopUj9JXKo3WiEjmQx+jr1k1n4ctf/kpGinLWODqAgGPT06e9nFAUBPJwzgkDI0SlAXucCmCGk8Ap9PDuNU4aJxSoBPw4ShxWf+cocHJEnQE5jqaLyuJgcJo42JMmyV85ImEpx5mjwOFwf/0AxNxDm7TH/zkx5Sg95xYIHDCgX0IHIIFD/fxzL4QIJBWbK1CifzogTzzxeIKITZs3xOrVq7LIBqdNxWtOiHtwXjiMYB/HkzNYImWNg78DpAAMB4qzzen78pe/nI4YgMS51E6OHZgEDnK0OMTeD/D4v0hYMEp/Lr/8nQnmOM6gFDkWJ5rzxjkjV+DDT+CH892v/4CYPnN2tuv1ZRvigvNOix3bt0fv3kfG/Pnz0tE76cQT464774wRw4dnv31eH0A70TUi9Did9AKoA2wqOfeeyveRgXHXX7IBrUskDQfWsU3ghf5wOjn3dE67jQv5cyDpUyk8pX8cTcB36rSpGXkDeGSEytoNqbfGj06BBGSr+rViMM+MVXzjmhz7N97YEvXrNYpf//o38aEPfTDmzn01Bg0ekD9VygaH6KbrApfnnXd+PHD/D2PevPn5WWDl2GNHxsOPPJTwi36Shdf9DuaKTCMHc4DjSw+BNSD58SdHx7IVq6OmQaN0iLdt2515Rgf07R6LFi2Jyy67KPbt3ZMQ/r3vuTrGv/hCVh0XGUYmCoRMeLECQsmG3rk2uXLMS2EycwnIAzsALmNhDoIdZ5x1ZsIxY1SiMjnN+u017S3RusAI0JNV38eOTb0qqQxK0SYwwrgZT/eh/8bUdejwhElz47O33JT2AEDbtGFjPPDAg/HhD//DQdCi+jyodNhhHbLdAJ3j8wsXvRannHxKTJs+LfNVgu/jJ4jK7plHx23sdO7UNZ55ZmxWJi/2pxIFNj0++MHrY9Hi12LVqpV59Nnx5jNOOyP13LwSxUUHyc+883rJQawvdBpg8DubKNeniMs+ffvnce3P/uu/xstTX4kzzjwrli5dHk2bNcv3NW/WLNauXZ1j2anj4bF/797Y8sbmOPqoo6JHz14JPAFZfaUzwNyylZti+JDeCaaNGX0yp5cuXRcXXvi2lKniXU2bNYwtWzZnlCybTf6iVIFittVYKjzlGjafADkbJmAzMFlJbdH24HgDfeYyG8pGslXeY10wb9kldhvsW7Nmdfz2t79JiOueCjQ1bdIiJk6aEp06d43WrdvGylWrD8iqfR67d6LhkksviXecc3b07tUjdm9/Ix5/zLH801Kn9XfChErhJbZMNJyUI46mk9PqtWtyjOrVUwDvsISiJ5w4Km2alC8lDzY5iMD85jdvzbbr929+89s4/fQzDtooNvSuu+6TVjTe+94r0565hyPwgDk7bB6w7/JvGssSbeh9AJbISetEpkN45JG0cead9rPlIjzpvkg+c070o3kI/o8ZPSahKNtFhgWKshOluJMND3Ixtja05JRmQ60nio/t2L4102eAfuycdQAAo7elIJuTFT5j/pV8lOwUHTLW1lMgmE1iW0FGfWGD2eKyKWU8gDwpWdgb91TVnBzdDwgFcF2PTZJKBmy2BtBp9hr4ZtN9l5MCbIe1VLvpubVJFfWyiWguslWOgJsj3u+5wLqhP+yD8fBsYLOJbpZI+LJZqQ3kYy23JlTSufSOHdt3RffuPXOtYJPotOhoNsz/nQgxFwBxzyU2016d+2puRLFP4LmobbbIM4h+AbHGQZvI2LXJ0/Vs5HivzQT3MLfoB9nSPzLQVmsy2wmAGyvX00+6b0PQ89CiRYtT77t3l1+4buoGHTpK4bd69RLkFihqna3dtatSTMozJagZlQKI0v/4omOH/vR7iRotEaTlNBH9A0Xr19TPNct1d+7clVCUHS5QdPHiZf99pGjecn/cfdcdVR7w9+a8VNtblUBVAn9VCVSN4F9VnNWLVSVQlcDfmwTeDIrWyWjQOrF7147ofUSPg1BU9XlQtEFNJeqiQNFKhGflQbPs8Jej9IdGinq/SNFSfb5A0cpDcd10MMEl1+AofeUrX425c+el8y5SVJTbd797e7y2YG707dP7oCPIMQDqOIelAqs2cUTAFc4huMeZ4TRypPwE0jgLPlOOKIo8AWY4dJVq1G0Tyrz++qro169XHoEETzjRmzbVxtFHD8xIKtfiTICAHHmwSD84mqL4XIvTJCLtggvOS3iybt36jMqaNPGlhF+OXXJqOOSi7B577E8JQpevWBo//vGPsuI3xwoo5jxzWMvRZk4NZ4Xjw7Hh0HFiwARAU58cpdMfkIFDOGfuqnjnZWcdzJ/HWfI579dWzh35iaLhWJGzI6Ei9A477PB0mrSHMwXmcIhFynCkOKmiAsmKk1aqKp973vmxcnUFKM9fMC86tO8Q+/buzYhRANQ4dJUPbedOoSQBVpEtWAIsAc6O4o4bNzHOPvuMBAglgrVAOLLzpQ1gWoGl2ul3oI1ucAyBAu0rxwP9TrZAgr67tmiXUt2X8zl3/txsz9q16xKMtWxBVo3z/+StbyKo9MnR9Ef/qGDHu/I4tujS7t2OiN/85ndxww3X51H1Ll07JXgE4U477dR0vEWlyV83atQJ8fhjT8b27TuiSZOm6fyuX7821m9Yl86wdumLMQMBXnhBlNqABCkFzNMLsuBULn59WWzbsSuWLluZwNZ8NEfnz5sbO3bsipNPPj5OPunELDx0xTsvi8mTJuaGhyPOxlbk6vRXpmc6CvMG9AClAYpS5KNyrLEm4U05IkuO2kT+77zyigPV2dsejGQClMwfP+mna4kAA1zBNVGUQAh9MtdtRvi745o2IswbwBREKmDG3AZ7fv7zR+O22z6X4ML8Xbl8Rdx55/fjs5/9bF7LtQF54M6YgSgiRcEIOgpKapvoMjrx8CO/j65du+URWOC6U8cucdtt38pcxcYAsAJ+bGq84x1nZw5GRZdOPPGESpGu7j2zHyIRzRVw2+uAEKgomrPkCDQfATOA2+aLjZQ+ffrGiKOOjp21u+P7d98dT40eE6eednpulqw8kAN2w/r1ecxaUTYwdHdtbdr0Du3bJzQEOgAjsBUoYm+BFLpO/iDaN77x3bjyyovSrpA9O9e/f9/Yu29XbNiwLo4+emQCahGHbDnbwH6S0QsvvJj9o8N79+6PG274YII2BbpArB07tsfMma/GV7/6xbw+2+P6xou9oV9sG7tifAAcNpQuSs1iPMwlUOT3j/wxGjZqEqvXrEsoqho12MOGgSib39gUderWicsuvzSuuerKaNawXjzz9Ogcb/I1L5YtX5G2ggzZazKn71kAq1vXBGJsq8i78847JwYM7J9rx+5d8mbXzXnP3m7YsDHBkfE88sje8atf/TpBpnuxp+yCDT4bEnS85B62xpW0HCXXJxAHdLKzPgcg0hdzC4yjN2Beia4W4e//5FaO4xtHcme/2f4H7n8gbUurVq0P5n5kJ1xP+8tmk75au0pF+DwhMWhQRusff9wxceWVV+TnjZmfoKbx1ifzFcxjc8x7bbcm0bcCLbXJmmAc2Qm2oaT40Ha23IadvltLRYeaq8bG9egoXdFn+mfe07vvfe97Bwu+0WlHuNkmcNL8uuuuu+IT//jJtPnybZKntrmuiHBzwbiWQmiOz2uj97O9xkCUpc8YQ3P9iScmxMCBXXJOlRzJbFFlE2F46q81E7geOHBwPPqHx6Lj4Z2zWJb5s3Dha6GIm7nnvb169czNA3IAnxcvWZzPCza6vI8MbbBYu7S3FAokx5IP3Diyd3SYDojgBHzLZlQBqNpkY8Yz0hNPPBdt2zbJSFDrFpmCw3SHPESbWnvp8bJly1Of5BSVw3XosGEZvQlYv7bo9XjPe65KkC161PwqeUTr1albKcCZG+CVvKIFjOYT5IHj9If+XqBoprY4AEX37d+f1zX/zX12kT18avTTsWTJ8ioU/XtzSqrtrUqgKoG/iQSqUPRvIvbqTasSqErgf4sE/lIouqt2+8FIUdXnmzVtksfn9+6pRIiCnKWK6KFQtLLDvzdBEye2POAWKAqCOe7EkS5HqOSjK8fnfZ6zAIrOn78gnSk5ReXdvO22W7P6/OmnnZpOFwDivZwsjhIgxaHlKHJ0ROtwioAujoKiDRw4gKEUp+FAg20cQY4EYMEpK5F4ort8FuB57LHHDwCPJ9Mh5HgDORy8e+9/MM5+2/HpPAGp+gPGakcBcGCTSD/3F2k1dOiweOrJMZk3k5PvQd81yWXMmNHp/CggArAAU2AcUMxx48xyyirH+sYmSAEJQT/9BJTKEWLHALWD0wXYAA9AgyiRkjuPA8SpBIRK5BHgJKqUk8cp6tKlEp1yxRWV95B9iebxO0eQQwzCeh1M4Ihl0YefPRLt2jaM/XXqpWMlyAoU7dSxY+ZRk+tLJEub1q2jS6dOseWNN7LwkpywHL/77rs3+3bOOedmASr3ARuAAECck2yMtKE4WmADAO514ExUDwdRm0rxEKBD28mRA865FkXl+sado1mJklmUUVjPPv9sOoSOy65atTp6dJeDdnPCavI37sCESFFO7UMP/0ecffbb8xgkcNq6VfuMLPz4xz+WkKFuPbkP5ZJUsOuMAwWjTsxoLlGx06fNzGPa0kdo0xNPPBY1Depn2+gyhxZUIG9OO1hprEphC+03fpzj5StXxxtbd8Qr02Zkn+RGdEzcvF63YXv0ObJTvOvKK/K1yy+7JHOKSm2gQBaZiAacPXN2gn/3KRsOgAWAxZEG13zTTXALIDL+4Bco+u5rrs7jmuaoKDByL5sYHF8Ag56KLBT9VY7V+wm6AATmOKih0Jjx5uSTgTHlxIv0Bg3YiG984xvxta99LQEFaAWKKozkNYAO/DEvgQ52C0jg0MsFO3PWjHT0wQ7gWlt//otfRq9eRySkfu21hXHySafGhRdelJGH4AHbwYYprvW+9703Xpn2ckbRn3zySfHd7343zn3HuSkrbTQXwRqbGtpf+i2amw0A7WziiJAz30Urmqddu/WIPXv3xdjnno9vffs7eZxeBWYQAky6/777sjiSTSzfvXp0j3Zt2yT8XvDayrj11i+lzO6++948yr5z59741Kc+kbbLkWzzhz0lG3ql//IErlq9Kx+IzwAAIABJREFUIjZtWp8QWZQ72bNJNgXoKzBjfsmXLLWBo+RkAbxUUov0zeg16Rnoh5yPIvuMO5tQjjOzG0UG9MYX29C2bZuoV69u3lOl+1at2sTdd90Xo044KcZPmJRz0DF6n2Ez+g/sn3ZlzquvhkJ/1/3D++L911wVT49+MmXNbq45ML/ZVeNiTtFNcNo8PrxTx7wfqGTj5gMf+IdMs+C9QBYY7Dh6iZoHScePn3AgYv2wlLN5sXHDxhxjkW5sjkg6stF3ek4fgDBzQ9Qiu1siOYF50M7xcLrCLtNvc0tbAToA0Byx+UWuIgoLODMnMufzH/+UaRLYIXPPxoqNLToFfGsP2bsGvXc82uYbvaYb0ml07dIpN3nc230diQfsbCSClGyC+Ul2RT/ohWtYl7SppNagA+5vI5B89d8cl2aAjSE3ENK6rH3WHGsf+K5dH/zgB/OalZQ49eP7369sdpSK8uTg8+5hfbSWX3v9dflsYvNDm0pObm22RrJVJc9vWRPIHBQml5UrN0bLlg1TJz03sKPGx/jbCDRfyRHk1ld2WLvIpWnT5vHGZoXRGh6IxG6a8xrsdB3rMVvxm9/8OlPnnHnWmaljwK920jvFrswVfSBffRBZ7F76CcB6/pAih+0zj+mGtY09EaGrGKM5vWzFtnjvNRfke8isnLqgK5WN23VpA8jWtT2zkI1NYfbUPYDRAQMHZr5n479ilVyuV6V+/3dQlN77Lmt1OTV0aAEmOuTbVz4fKgLaqGHsPXAyp7Z2d556sBaDogotvRkUrZNxpvvjnrvvrPKA/y1OSbUdVQlUJfA3kUDVCP5NxF69aVUCVQn8b5HAm0HRullMKWLnjq1ZfX7QgP6ZU7RVyxZZfX77th2Vo+71KnmdKrm15AitHJ+vJMevPMweCkU5pYAoIvr/g6KHVJ8HA0T1OT4/b96CjLACRQEB+bQ2blgb777qXfkQD4ZxEDi3HKdyfD3zp82YcTBiDnzgbIroAQgBHk6x/4sKdDTNMW1OAKjgCCcY6++c1ZIrTSQRmApWlWO9HDfX91mgyOf8jbMi+oijRSYg6+TJk+LCC88/AFnkDxsYE8ZPyiONjl6CcwArqPinP/0xIUL7Dm1j/PgX81hdJYp250Hgw7kukXoAFAAMCIBSomBEhHJuvvCFL6RDxDEDFBWcAMrAQk4tEFyOYwLNIt60pRzb5RBxqhR50U/Hu/2NLIw/WOdzHGOQx9iAlZxVUIB8OOEiRSe99HLKY/JLk6Jf334xb+7cBEjgBX0SKTpl8uR491VXxS9/+Yvsq/apEO46wKzxLtXZASP3NKacYA53HrWrWzejjDmJpeCTNhlrbeFUghQiLY0zwEpWAAJY5r4cVTCGkwh4cijnLZh3MOpQJFzXLt0z6hdoAOHog/s7Eimi6je//VUCMTkppV1o07pDPPzwI3HDDR/KKCHQG+gBIi+88IIcI4DLhgD41qZ1u5g69ZVYvHhJjn+TJo1i2/atCW854KKfgETjod3Gw7FPgISMgATtBuvOOe+CWLBwSUyc9FKC0/Evvhi1CmHs2hvt2rWMDRs2x7ChAxLMXnnFZTF92itZJAi0dj35XSdPnJybDcaY/gH/5pr5p9/u54vz7G/gibHgeJuDV171rhwrsidbP8nNuNFdsjbedNdYcd69ZpzMDQBWVBY9BHPMK2DBddgCsMpnwCLQ5de/fSodf9cArHZs2x4PPvhQ3HTTdQnqyE5kFsgs9yeYUan0vDqWvL44oQAAA3KbI+NesHnSOSMCHcc/9pjj4+u33hVdOrZKfQHQyF00JBi+fsPaeP31JbnBkVFrnbqkHoO+7qMvNmT0xe/AdkYh7t5dkdeVVybgI09Aiy43ados0PSly5bHP/3zp7LysrY4Pk92SxYvTnu8fduWOGHU8XFEr57R6fDDolfPnvHvP/n3WLN2TV5z3TrHmM9IAAVO6ifbJecqMKwNbAlbVsnXuzCWLl2SR3uBQO8lP/Jgn+kBG/zJT/5j2pDvfvd7uQ6wE2yINBGV6ugj8nPGCTyxeWNzCgxzHwALBKIXdN7YmVfgkc0F9sNcAkXkFX117vwsqPLII7+Pdeu3xNChA9Oe1zSsSb1TCOn1pUui02Ht42M33xjLl72eEJz++rJu6QsZeL+5Yl0AqeiuvJT6c/Kpp8QZZ5yWbSIT+qbtbDJ7aV1jVxWbEvkoz6qNJgWt3tgW0axxxIABfWPT5k2pJ0AaHWU/ya4UbmI36TvZm2dseTmCrT2zZsk73CYBHv1kD0FL0A6AVHWdrTMXHnvixRg6uEfq1KyZszJKVL5iGzt0peST1J5HHnk0Tjvt5LyGuQciWotKW6WEsFni+DYACBTSI8flgTZrkU0oENzr1gN2xngBdzYcFEQsuXfZGXIzD8iY7MjAtfTZJoc5as0uxegAUZ8BrZ0gAVPNHV/WOIWIvNc89rt5Rget4aIsFarTHlCU3TfnyE37bK7aXHN9/dZ2elfWEmPld2sF/TTfrS/ur636W6AyuRpHuuv3Snqg+rFg/sJo0qRZyrRE8Usn4SSBTTfz45577s5UDUf2PjKfhbTPc5B1whw1d4wde0tenmXoJBthXKSVMa+s7RW70Tn11fOJ37WJ7rDNwKkv+m890Se6Tt/8rg/GQHttztlctIEL5IO9IkW79+iRUJTNWLZiRVxzzdV5/3J8fu/+ygZ6OT4vr2gpalby0mdKJqmUSnXOA5XnD6ZYkgO/bp2sQF+g6O7de6N+jTRIOxOKPvvcuHiz4/NVKPq/xROptqMqgaoE/tYSqELRv/UIVO9flUBVAn9TCfylUHTH9i3Ro1vnGNi/X7Rv2yratG4V9evVjZ07aisRovUrD7a+wc+SR9TfQNHKw+x/Roru3bcnoWgptHTo8XnH5uvILOpnnTrpCHzhC1+MuXPnZ4Qk5weI+/a3vxWzZk6La65+d8KjUsCIA1TyhgJkojMALk4HBxfo4nRzHsHDEpnlvaClzwI0/i8CQiQl4MqZ/+EPfxqnnnpCOheOS3M0HcPl0CtEAMpx5tyTk8FpAzY4Lu6vbWRUATuvxLnnviP/LkekPKkiAU888aSMOuMsipbhxIFkN998U5x40qiEgwq3cDrlqeNEctZKVdpSSZgTy9HmLJWjh8AURwsI5NCAl+AZJ4kzXqL8yIfzxRk0hpwm4ED79YPTJKckh1kFbX3yGe/lbHHgOaMcRn8D0chQn8iV8zpg4KDYvGVbOp0bN22I8849L6tig+qV74jzzj037r/33hg8aFCCUo6zfoNMlWPtQ9NBAyP0CRRzfdE0ZM+Bc39wDpT2Oih46PF5bTK2PkdPOLScP2ACkKEnjjJzCvUJMEuoe+65CUUrx/lX55j16d0vj906WliOgXM8+XZnnXVm/PY/fp0/t27dkuB7+LCRcdttt8cll1yQ86RTZzkTt2QOyne+8/LsY9++/bIAjiPaU1+eFkuWrIgduyJ69+L874teR/TMI6X6Kfcgp5iczB26CFqCjMauVCcGaQYMGhLdehwRmzZvSX0m+9mvLozWLRrEtm27slr4xz92fcLaEikKiKoCTt9FisopSs5/HilK54AWQNCXCCewTYQXHQEU6esll12aIAHE1AZy9xm6x8H3be6AK8atEmHVNKOr6WM5Dktvjb1oLWNOx41xKfhl7FxXJBn74b1g0JxZs+NnP6sAFdeuFA1ZktAOFDU3bGwsX74sVqxcnraDDQG53eP3f3g0NwdER7IDffv0jwce+EGccsqpKaNSyVn06Uc/+pHYvmNrRnqD4KL3eh/RO+dviXAGVApc1G9ghu7ROXZKdLR20kP6ag42bdY86tSrF6tWr4lb/uVzUbde/cxtKXrUNWrq10uAuXnTxujfr080qKkfLZo1y7Qj02dOj1NOOTl1HtQCs8FP9sCcpVMluhdIM4fpEHtOvr169UiQ96Mf/Tj7oa3SOyg0BkTSQZGzIj0/+9nPxcsvv5JzYdAgFdu3pC6QJR21MQHyGl+y0V8bGwAWG8imGEPf+g5US3GgvUDISy+9HI0bNYlH//hY5ll96aUpsXNXJYLbZ5ctV8G+bezZCwK2iU0b1sWQQf3jlJNOTN0E37wPaMrcqD26Z1/ptj7aTDIO2kZedGXg4IHRoEFN2j5pRNhyIBUooh9A26RJkzO1Qvt27fMeImf1wT1uvPGGPBLNzgJwxhWAFMUOiv3gBz9I0ERvyYcdtlEnMhqENY/0vxQqKykqjAVbRo9900WQFxizpmnbc88+lxsuNvXMGdGgZV2w7ohkLqATjNcW4+l69GTChPFx0YXnx7BhQw8Ww3J9c0QOVu23xhTwRo5AlzYbb5Gu4KO5ax2i1zY3bBIAiq5jrbEBx+brj2hI0Yjsmbmpv4CdqHNgjs1m680jdlt0rffSYZtD5E93zWm/3/qt23INszFY0cUWKWNtYHOsC2yXn9YpfQd52RX3ohdkUimktTGvwy5ZE8gcGCQD/dJn/TfX3dNGwpLFy3IOGz9zjf5Zc373u//I60qTA6KuXLUiPvOZT6c+mldST3gv26kt9Iddoj8l17L5Q6aeAeT3BInJzxyl42wJO+u5yb2AZTIiAxsEQK97uB8Z0xlf2m6e0hs223pnft922215nx49e+bGQ/Z944Zcm2wo7KytPCuCor5A0YSjB4p8HlpYqUBRci3H6g8FpSVS1BF689lc2rNnX0JRR/5rd+2JcS+Mj9deW1I9Pv839TCqN69KoCqBvxcJVKHo38tIVdtZlUBVAv9PJPBmULTkFFVoCRQd0K9vOD4vUhQUVRQpv+ocSJ5ft+7BQkulyuhfAkVL9fm81iHV50uBoM9//gsxZ86CGDXqmHR0mjVrHt/73ndjyeLX4rprP5AP92AmBxFwAz04BECKLw4DZ9DxOaCCc8/p40xwsEs0IQdAVAqH59DoTg/dHEGRF97vXio9i8J58MFfpdPFQeMUcxA4C64JjoIcgKNrVHJxdksnZPHiRXHSSScciGZU7GB9TJ708sGjvQsWLI4zzjglYdyTTz6ROUUvuPC8PLZYOcY8IF58cXz2pURzABecQhE4gArnm4MowoiTxKHjDOknh93/RXhwgvWbw+8nR0oOOQ4N+CHiC5zgKJIDebZu3eYA+KgcEXffkgcSMOBYccB8aQvnGKxzL9GBQ4cNj4aNK0cGN2xcH4MHDc7IYUWUROIB0yOPPjpWr1yZ8Bw8cQ+OGkAKIoiWM/YcaBCHs8ShBf04oZxITjiIARQYJ32u5Gl9LI8BcxDpCwBHRiWS13t8RtvBuhLBloBl2bI8Wjtrzqxsj0g1YKZnD0ByTgIZThwH27UdtxYpqPq46u0iRTnFgwYOywg6oNRGQr/+fbIit0JMcopqzxFHHJnHg8GmDes3ZcSoTQEy79q1cwwZOvjg8V+yLHkpS1EWR5hBRBFW0ijoi8ioxk2bxxG9+8X6DZVItTmzZyfgmTVzTtTUREbivf1tZ8Vrry2It511Rjw79pmMUAaUgAo5cF94/oWQa89YGFsgxN/MQ041yFKcXeAJCOX8g0vG4voPfTDhBN2gqxx8cuO8gxegHv0174yb10Ez+u769NA9RRXSa3PW3KtEfK5NvQDC3Q+4uv32++OWWz6aOiKat3bHzrj//gcStNAZ1xo3rhIZbBNHe80lRWWWLns9j4Rqt7GywXD/Az/IvJ7A9bRp02P4sKPiq1/9t7jyynclAKb/IsweeOAncdll52Wl9h/+8Afx/ve/L9vXpFGT7DPoZT5rt3kDbPsdHAOm6BhQ5GiyuWgThE0BYFq2ah279+6Lqa9Mi8/c8tno2q1bgoptO3bk2MyYNi2haPduXSP270sYeuzIo2PZ0tfj6bFj8lh05vrbvz/lar6zm8aDvMEn84BelSrj5ElXQIn58+bHuHEvJLwzZk888WRMmfLywcJvIIUNiZUrV2XUPVhuHm/erDhZg9i0aVd85CMfyLaCR2ykY/vmL13Vf23xOfDIe8zVrCi/twJwN27cnPcEQDfp+/YdWdhpzdr1MWbMc9GpU4fYtHlzRkZu2Lixknuzpl6sWbU8Lrv0kowi/NnPfprg6403NsfAAQOiSeMmeQIiq3fv2ZvgrpxcYDvJqd+AfhmxVyk+0yLngDyddNB4PvXU6GxXwwaNMrocIKscrV8fGzZsi2HD+sYRRx6R4I2e6ztZG3frFP2m1+YIO2Yeg5sAYbFtBaiVYnjsmQ0bGwZsrbZYg+i8sWTf6dazY59N2wJuuZ77aJ/frVHWQHNOG0QNWhsWLlwSbdq0zGs988zTcdaZp0ePHk49TE7QaK7ZYAAkfdamjjyq7AP4SY/JjW2yTotsJVNw1PzTJ3C25A7WfhGd1hPXsG6Yd+wvSGytNT42/dxfm33ZrCQzf89Nt40b87lB+0BDMgAnTzz5pFwLjJvx0ld2gr7qk3lG10uuTtc2N4BL8tYHc9z1zHPjVtb6EjlvrWUL6LIvkZtsGJux8LUlcdZZbzu4iehZiQ0SUWzOspmLlyzKDQBQXls9C2ifOWuM6UmlcOPS1BHPIeYhGw8WA8o2y+R5LTpioxd812by81lru2eJsk7TaWs92ZNf2UxmA/xu4897pDJyDZD7lltuif4DBsTGTZsSsK5dvy6fIUSKgqIJkPdXThAVKFoc8UMr0JffD4Wi+Wh4IHo015S6lW9QlF7ZxKtXv0GlXbv3xovjJ8a8eQurUPT/iedQvWhVAlUJvNUkUIWib7URrfanKoGqBP5HEngzKLp/z+5o2KB+yCnas3uX6N+3T7Ru2Sxatmiex+dLoSXH4ZON5nEnR58qleR9FShaov88sJdIUe8WJVqgaH7mECgKKnJAQdHZsxfHCSeMyCPfgNz3v39nVp9/zzVXJxgDFzhKIBZHGpApVa09NHM2QQ4P8OAZh9xnONmcHxE+nJeSO899OeYiNUSAAj2uxxHgRAByIKQoINDNezlrInk4Zxw10IIjB7JUKnxzhIfltRRcuf76a/NIn2IFQEaL5q3i7W8/O15+eWoeIeSAgUh33PWj6Hx487jiysszcg8UrESHzEsHFQwjO/0oMEibOXicwnIMvhwp5LxxwrUZyBUBwyHiRJWjeGQFwoARAGI5kscZq1SsPj77qIgIMMFpJQfQRv8AvRKVxDHUBn/jsIJc3Xv0jFemOx7eMI+zXnzRxbF1y5ZMEwAiimw8/bTTEuocNWJEPP74Y5mfzrjJKQoOABGAEgfMPfXZOCu6I3eaNnBAtZPcOb+ig7WD4y7KETw3PiXnKmgBAJUcapx1fzfunENf7pP5aA9EigI+IgXbtpFbcW4sWfJ6gi165v4AuLxwzz0/NoYMGZzHfsGIli3I9vF4+9vflsWVeh3RI4GpvyuyQV9ETAMrIpOPGjEyQUbTps1y3JYvXxqnnnZK6hnowpE33qUSfSns4nX6xIEW9UQnRYru2rM/87DR5wnjx0f9+vVi967aLIjTpEmD+MA/vD9zPo48ekT84ffk0DOBtcghFb8nTZiU0XxgmnvQV463dhsHOkEnQR/6RacqFcfb5TXOv/CCPEZLJwAhgMGcNz7lqDSA4/g85948LzldvRdo0Sd9B7pc1/3IXD/L8XVjZi489dTz8b73XZnyYXNWLFseDz08Jq679srUDXZDES+fA+GBjUqhmE1Ru2tnAhn6ovKzefIfv3soC2CtXr0mwfjxx50QP/zhj7LwkPYDqPRq167azCm7e09t/OpXD2akF11q27ptykWUFtBRNnPACH0p4Eh/QAswAqCh63SS3Nq2ax979++PF16cELf8y5di2PBBeVS1YaNG2cb58+bF3j174uy3vy0WzJ8XPbp3jRNHjYonnvhTLHhtQdz84ZtyTFQ8Z7tK0Sy6Q5al0By77f/ASwVqbk6bJu2FolvGgU4++eRTuWnl7/pIV80FEfCix9gB+iayulu3LqlzABrgzNaBLgArCET2xrsSDbojIU0phJdH4bdtzTXHeInOdM2169bHQw8/knZp5qw5aQ/BUMdsRfXWq1+pxn74YR1i29bNaUu/8+1v52siehXRatyoUeqbvKG7anfGUcNHJGDU71IEio3qeUSv1CugjU0wV+m+NonsdsT4pclTcvNo8uSZceSRXbKP5E2Wu3fXRs9ePXON85qxBSDNVbbXBoMISJDM/+l7yRtN/80r845NBu/oB1AGrFnL6Ln1DEw7tOI7m/vqnFezqN/TTz+T61aRM7hYohBBOWsGXbPGAIfe64u9uvCC8zLHsLXW50BvG4VssvExlsV2lghkcvTe73znO2kvzGm6Y40hQ30w372PXNlffWYffIOb2lDsNn0lF9cqx9TdE/Rk390XGLZeSH9DV8wLv/fo1TP/Tq/kMrURaO12P2scGXtv2ssBA7J/ZKP9dJv8tdHa4nV/934wD1ym1+5XCs1Zc8FJ+iEf9oTxk+Pyy9+ZtooNs7ZbM7/85S/lZ9q0bZ3PCQqlAbyVTYRKKhL6wp5KlcBGen+J+LZWWePZL3aRjfZcVMApeWmD9Z9emLf6Q9dcl/xLXmjrHJsOXJvvfjefnV4wFz0HmBeO3qtAD4q+sWVLPqe9Om9u5lgVKcomlUjRQ6FoJYXS/oOV5v/82HzJK1reU54rAVE5eQ+FoiJFrZMKrMkr/OqrC/5bKOoZ1nPpXd//XpUH/I88h+qbqxKoSuCtJoGqEXyrjWi1P1UJVCXwP5LAe997rUfSUMEzd98lEK1TpwI09++PBvXqZkSNSNE2rZrHqSefFM2bNoq2bVpnQRY5RTleir1wBEBJD5klFVTJJVp5kP3PHFElp+ie3bv/CxTNh+UDhZY4mL44jN/4xjdjypTZcdxxwzKqSz5A1ecVWho4oH8CLEftSpV1sNJrnB3OOaeN41IqinMAODCcPk4DR9aDvb4AI0ANGAg8lqOqIJ1+iHzgOIkMFFGjujJHV0EMjghAxVnioImQEMXGUXK973733rj88vMPFp4aOnRwRqcoDnDUUUfH0CHD8/gXsCDSxZe+dOnSOR2md111RTqjRx99VDpjoCiHkpwBTc5SgVOibYAUjpT3AlTkwNnhfPpMpWDCjoPVbjnh2mkc589fGZ06tUjgyWnjHLm2MeKcOvIPRIg24cBygguM4zSKVPFeTufjj4+JHj06J0DgiHEAL7r4klizbkM6nCJFr7n6mnh5ypRMkaCIxO233x7XXH11rF29Orp17RrPPfdsOoacs5/+9CfpsJ5++hnxxS9+MdsgOkqUFIfW8U2OoHQIIA5QSE6cSP3gSDt6CL6ACKJjACl/N8b6Q1YigsjVvcgLGDC2laON58eESRPy+sC4I9TGT+EkcIY+0TNRRKJfP/KRD8f377ojC5OIBHV8u1nTVnHvvfdl0bAXXhiXUBSUA0WNsTEEd773vTvihhtujBnTZyXEkGrBtTt37phFY4yXNtFDAES0EPhrDnCEOZYgib4BxJzo9od1jMM6dsnj8wn+V65M53v5smXRoIEj2PsTis6aNTM+/rGPxKN/+H0MHTokIQjZgYF//MMfM+KIfMkJWHC01xwQyVmKq2irqFyRWuRHxwDrK951ZTrgJZoLzDHf6Im5x0Gne+Ag3fY3r/useQFk0m1z0+vmrr6CRL61Q7vIgizBmm9/+9s559mQ2TNnxde//o089unvdAgYo6MiAIEV7Ra1ZSOHvQA6/Y09+drXv5GFxkSdyiv6jrPPzfzHomhLkatKBOrb4sMfvjmeH/dsQtFPfvITlVyq3XpkG/WP3oomA4f0DUChx/SdjoGTolbNUXMZbAFdHJ/fvGVLVp7/wQ9/HK3btI3DRYev06ZFcewxx0SL5s3j9SWL47xz35FR/s2bNo1XX50V6zesjw/d8MGUv7ltkwgMKuCZvgDUldzBDVK2xqQSnbkxbfNV77oqunbtlpAK4CILR4LpnTGw6QWaX3fd9dkHR4zNq3nz5ubYiboFtMw5QNx4kQeIpe8ADxtCZ0qkZTmFoPo8mwNUaiMAu+C1hfGLXz6Yc2TFylUZySZatHOXjglFp8+YmZspQPX+/btj8+Zdcc7ZpyR0NM7sjzyH7dM2bo9bPvPpuOySSxKEgZt0bunrS+Kmm2+Ordu3ZWSoueX+5pWfbLhiaDu270yQJNKbHD/wgWuzj8DW2LHP5Hxr36Fdrl30BWQqeaxFU7ofnbzjjjsSWNENNhCoBB/9nY7SD2NCZqWYIPAFeLkOQKfSvXlrTN1r8aLF2R5RviXKn10GZcmT7fS7+Qwy0o9SsAwUE7E4eNCAOP7443Jci46aF/SuMm8WpU2gJ3TDWJYIROsD22jeAY7u5/rlXja66KW11nFtbQP2bCIAc67JJniP38mHLQGbXcNc139f9Ma9rA/sElBMzz768Y/l9V2DjTBW0gSIniZjoLOcIADtPReQH9Du89YNeu5z9LCcuGCLyJz8rK/gJNvERitI5Ouaa94To596Oo455th83fvJQL7Qn/3sF3HyKSfkBqEodfNDv80V7bWBwi7++te/SfBbTi9olzbpN5BO58B9z0BkwL5Y56xtfndNeuNZyDOQ65KfMfecQK70nh1np9ge40cHpV7wJYWN9pOZYlf9+vePuvXqpU19Zfq0fC4yt+odiEavadggZaj6PLk7Pl9SL/15YSXz4c+Pz3vNGlK7qzaaNG0SLVu1yvXPRp5cwub71m07YtLkKTF16oyo36Bh1K1XE3v3WdFUufdcWcl1X4Wi/yN3ofrmqgSqEngLS6AKRd/Cg1vtWlUCVQm8uQTeDIrG3j0ZKbpn984ssCT/WtPGDaJ1q5axb++ejBTl5Dk+z3EtUFSk6KGFlgoULS0CckQv/XmkqM94YM1/deqmo+HB+ZvfvDUmTnwlRo4cmrk7FfK48847Yv68OfHFL3w+jxVyND2cl5xlACWn2oM8mOUBHwz08O79HERRSxx/FW1IAAAgAElEQVQIjgAQ4XXODyAJDHAkOBQcKo4NZ+If//Ef00FTdVXk03333Z9Q6atf/Wo6/EAA59h9S3EesKFE6nAuKsfPW2WhDlEajlI3btwkbvjQTXn8C6ghC/fjwIlYUmzhQzdcH4888nA6Rxwa+er8HUTitHpN28ASTqhoGJEnwBWgpG3GiRPH2fNZUUngrggdhXq0jwPn2CLHlsPvmuCjKBefJ8uzz35HRvup4s3x41j7BgXAI84uiMNB5MyWI/Ucbsc45RRdtmJVOnQzZi6MK955buzetSsLSQ0fPqxS+KJTp5g4fnz079cvYSEwUyn20jzbdPzxo9Lxcw9jDI4CmNrFkQbLvF+byIasgTf/1waONEfU2JdCIxVHb0iCnCxO8thj6UAaPyCoyE8f58ydk84pKArI9Os7IKGlY7xkTR/1V/SZ3HsLXpMLc1Dmq1QsqUf3I+NHP3owzjoL8FuRUFQEmvHt378CZunFo4+Oi9NOOyr276uTUW+gDid28OCB8dToJw9GZZuLAAtH11zkUGo3R5Yu6w891q4XJ0yKYSNGZoVuAGXN2s3Rrk3TzDnJYVy9dmu0a90gAfWI4UPj1Tmzo3dv0Wk7c5y7d+8R418Yn3AYpAAHABDXd+8CJMjT+znvoAW5AGvg0jnnnZsAjPzNM7CM3EvqiVKsyDFcAASM995yHFW7jZtr0S99N0bggD6CN9ojmtp7J06eFx++6eqcL1kpfNny+MnPfx8XX3B63h+kk74AgJM+gG5k7th5c2PHzu15nYpONUgwICLxjDPOzErnUhoceUSf+NOfHovevStFxdgNQMFGhkJbtbt2xNSpL2e+WFB07+69+Z5yDJeega7azY7pt9eMH/AkehPYKXk1RU63bN0qox8nTpoc37z1W7Fx0+Zo1rx5HiEHQGxgde/WLba8sTkuvuiCOKxD+1i1ckUIkmrZqkUe3zaH2D76UXIksr10u0RVm09kD0gAL8Ca986ZrXr8ppSVz5966mm5UUQHjTN7brPBcWEbStJ1gGWO35P59OnT8jWfNW42csxn9ostLqDEvKPfh4KSmpr6B484s0Heu279hhg95ulYvWZ1rFnrqH3bmDB+YtSpWz9WrVofbdu1iUsvvSw3sEDh9u1bx67a2oSMbPKunTtTfxcvWhjz582NFs2bxc033Rzt29GJJhk1PHnSpGxvjyOOSJ2spHyYm5tMZC6FRvt2HVLv2XM6qa9SYPz0pw/mMjhy5LA8/t+6TaWAj7/TS/oAvtHrkpf5scfGxPDhA1PP2TE6bcOPnrJ79Nbn6aT3gFv0xfzxHrJh142DtcmaunLFyixUt2nT5oRS2s1mGzfrovG0LrClcor6P73UJtewiaP6vDQfJVKUTt9www3x4IMP5nqiDdZgwFy79FN7wENQ0XvAQDbZ2mkzh93Qf2sm3WOzrSPabDOAzruf/moPPTTHQE33MxbmjPF1fXPHeLJNrkV/2Al6NmzE8IywZG+kD7Dm2MS08ap99N17PSvQDzLwf+uDNmqPa1pjS0FHzxfkba0UJQlc28TxmTz1cccdeR92Y8XyVRlVLQLffHNPOjTn1dnxqU/9c4wadXyeqgB5bYzSpxdffCHb4GTCc889n311b20x31ybbpCL38FwMjG2dNbcpTPWT/LWf/fQZnPMGktPzG02lw54biopNaw7IrjLprD9bnPV8XnPRkePHJmb7Nn3ZUuzMGamMcqim/uiXk0lVQcoypZIjaP9Xqtsou8/CEm1pxRh8rpx9JrP7dq9K6Foi5YtD+Ssd5xeyqIGudE3YeLkmDFjTkJRx+pBUdD0UCgqnQhUeu8936/ygDd3F6rvqEqgKoG3sASqRvAtPLjVrlUlUJXAm0vgzaConKKNGtbE3j21WWAJFG3SqCajjfbs3hX169VUnNY6leNPlWi1Sl5RD69e+/OcolpVjs+LEijV5yvvdey+1NmpHIvk1Nx6623xwguTY/jwQQlFgaK7774rc4refNON6VhxJoEfx9HBA86cz3PEOE2cPjCS8+RBuzhl4Bgnj1MANnAsfVa/wEEOAyDAUXdtgJEjoSI45/HRR/+Yn/fwLxKOI6YdCh1x9kAUDpW2+DvHxAO+gi7Dhw89UIhhfebcu/CCi9O5vvvuexLwcQRLtNvAgf3jnHPPTqfIkU+RZSqRi2rjJGqz94Im2sV5kb/M8TqOpNeNT0YJHajQ7bMiasAP7XZ8kKPJIReBJM8fgEFuADAwSnb6N2DAwHR2RcVx0sgOAAQAOL3kxgFLwHAg1yXnCVgCxy648KKY/9qi1JOpr7wczZs1z2rzgKdq2drQkIM2blwcM3JkwhN95pSrzsuBEp1p3IyPceRQGjMADBjmVGuv8XJfoLpSOGd5OqogDQjFidRvTq/rAg/lWKcxE8kEMHBK/R2Az3QME17MexYo2rlT1xg9mrO8JmUKmOgHoHv11e+OX//mwYRj/s+p7da1V0J1AI5j3Kfvkfk30G3EiOEJF9av35DRdiLPGtQ0ivbtO+T/wd4tWzbHM2OfTrhdKfi0KnXOPAIXS45c/aZP9NTY6cPDv380OnXpnkcNjfHWLTuy6jz4Y/7KaTvq+KOymM07L780JowHVDrn5ORgixR96omn0vnl0DsCLjrXT/IDN9yHY+7L/DTuAE4ZE4WW6B99AU3MDToFbOuDuWgegh3Gnh4CFUB1SZFhXhtv0NV7y7FuOlly5nL+jaeo3K985csHKlTXiemvTMsiQY56Ak1At8hY0WQKAdERr8mrWqduJLTVzpYtWyQs+OGPfhwjRx6TY0MHHJ+XU1Sl8ZKWAtxRJO1jH/toHHFkz3jppcn5u2ismno1Oe/M01IBvDKn+qf8RKvpJ2hD5uCCvuoLGR1zzMho0KhhNGrcJF6dNy9uve3bsXDRkgQb+/ZXKqmDemxW2zatYsjggVlk6cknHo9uXbtEi5YtsoKz97uHcTGffBvDstEFQpsDxtn8pvPGlo0Z/+L4jMpkY13jqqvenbAGXNOX88+/IDeN5NkFpowpvRb5Dfw6Au/YrchY1wagyJndJxNAiM0CbUW9eZ2tcf3KsfrtaXcAUtHXjumKUBs79tnYkkByU9rqOnXqx/bttdGseYuE1sbRCQdgZe2a1Xn/a6/9QGzetClmzZie0dzHjDw6du7YHjd+6Iao3bkjo/WziFib1tGuXfto2KRJysFRYvaVrcscs336ZZtFjNJZmyTabC7YvDIulaPLDRNMsyfsBftiLpBXyb2qmruIdvrMnoKMitqQkY2tjAY+9ticEzZ5AHbjLcpYW9k7cJ29Ap2tPfTozjvujIEDB2VkrzUStLOOareIU/Khu9piPZWH0r2tSWzh00+PSSgqLQj9ZYNLgSVtKLl/tUnfjRsbVU5glFMV9IYswEi2y7yi6/SEPTAH6KJNl5JD2N/ZdHNA29k5G3h+souiY60/bL73WX/YANeiw64rovbSyy/LtdOawoayjSJYHQU3z6wL9IK+ypVqjdEv1xJRCmKTPxvBLn3961/PaEnjbDzI0TWtQyXnubQt9F6BwlUr16ROG/MpU16qgNrhIm0XZpSo+5NThw7tUz/YttmzZ6UttDn2+ONPpP01Ht5HDwBxtl5Eqc1dY20NIjP23zOA9c+YmO8VwF1JEQSs+rv70BupCuimdcwY+LvnDDa3kjJmV256GAMR8d4/aPDgjBT1zLNy9aqQ09ozl8c68wMUpf/169bLuQOKuqe/gZ2+yuan/5co0hIh6l4ZGerZtHGj3ADK69RvkPBTLuF16zfm8fk5c+ZHTcNGByNFCxS14Z7PpXsrJ5vuu/euKg94c3eh+o6qBKoSeAtLoGoE38KDW+1aVQJVCby5BN4MitaL/QcjRQsUFSkKiu7dszv27a0UWAJFfYnkAexExnGsOSgAV4Gj3pO5ofZ7IN0b+w9EhnqwLn/L3yun9w8cv9wXt932rXjuuYkxZEi/zBcpUu7++++LSRNfjM98+lPp2HCsONWcA44ARx5c0A4OkNc84AOHHBuAk0MCenEeS9VuzgDnhKNSotv8ri9Ahod8kYbyfooiczSS0yRaBHxyHY4XZ49jB05x9rzGIS5H1oGnM888/UDk15Z0curVrUlHRyRsyWHKAZo8eVLK9OiRI1K+KoBzwgBUjipnkdPDsdMGzhHHQXEMbQdWgJQCJzl8HDPOYylqo/0iREArQKZUruWoc1QVIwFKC5AQ+QUkiTbi+HGsSqRKqRZMlhw7TjmnGSjiwBibww7vGEuWLs97NW7SKDoe3jFWrliRRWj01/suuvDC+OXPfx61O3dGmzat0yHj/E6b9ko6fqL9RMNyPn3pu+gWYA7QLTlFOb0cZH3SJrLQVxAPFCULETegKKfLewsUAOSMI90uFZSNjf7MmDUjxxOc3r17T3Rof3gW4AI8pRPgyIMZ8sKBB6rPX3jhBRk56D019RsnQDKexrX/gL7prAE8ChqRKSgqb5ucle3adshcpPSDo7pq1YqoV79uRnLpAz2n3yXFAecWEAfm6SXH198yx+GUqdGsRetY8vqySvTNztro0KFd5lAEQrV52NAhCWvBtJUrlofq82vXVqC6Y/3jnhuX1wdbjKlx97MUrjIf6QaABbqYa6KMSn7W40Ydn/OwFDczdqLNwB/zli6SOzkYN3pOnzngIkONo/c88cTouOKKyxJuVArw7M33uZco5TI3n376pfj0p2/Ma4sgVH3+V7/6U1x99UX5WfBAoZ1K7uDaBHE2GEAKNgvYqBRha573/fVvfpsRX8CbHKUiRX/3u4cyX6B2aK957/PHHntMNGxUkxBPcRrzbtfOXRkFByKBReRmTtE3oEM/ARcwCZChc+AbmwJSXHrpJbHPodB69WPx66/HPffeH8uWr0hovnXbtrx3p44d4/rrr0vYvXrViujauXMsWbwoq6s3bdY0x4c9ZN/AGxFkdLpUfTd/yQswMzdACvpCjxxhbXEAMrLxgCYo6EituaQPIAW4ISLR/HGkGKj60Y9+mHODnoNU7md+6l+JLNY2/XdvemWe03OfLxGQZY2RsiU35erXj9Vr16TO7Nm7L37845/E/8fefYfbWVVrwx/JTtnpnVTSCQQSeu8t9A4qFqoKeFSwK4rnqEcRjoiCNLHSVKrSpBNKCCGN9IQ0kpDee9sp7/UbKzNyfH0P3/fvydrXta+999prPc+cY44x5nPfc5QOHdQSbRQrlq/K1NpFS1bFXv16xZp1a9P2xoyZHI0bRzSpbZRNzxDGxxx1VEZN/+mhB+OTn/hENKltHO+9NyXWr1ubY5A23yyJWam723JvYFdHHakmZ236c4ST/c7fkydPSf9v7ZBpSK927dok2Y5ctsbmzVezCXKm+6WBkSjX/fffJ/0evWLn1kWUtvG4pr2AztoH+IJKNPnAtJOS6m1M/v/gAw/Gl7705bj//gdyD+fjKxkMbZKUMm6/+6zmR9/61r/HIYcMTMKPb0POIUX79KnUW2bjdNR7+Vb34O/tRda0cpjQKnWCPdJ5a2s/Yf/mbGzGS4+QuGyS70JCmh/9pD9+ImcRgIg6UZvFh9BN10nS88IL0w75K74Feet/7Fxk6lHHHJ3679rskH7b+7///e/nWrFDem0fRUybF30rzd2sBR9H1/katoOk9B6vOQSwRubvi3zprr2bjcyYPjMPVTzwjH539I66yn1y32IX7i9zggz33LNfXouN8H1kOXTosPRJ9nqyNy9+CelJz/hltuf91s31+AT7P0LZGvlbPWHkrvn7PH/geYke0Cd2a82thznSM/tQpVHT2pQRv4gIbd2mTZKiDonnLZi/kxQVPZrkZaOGKQukaEaO7ogSzVrzWyu16Uv5k1IWhl37fyn1k+9p2CC/a5s0SX+EFFVTVCQoUrQ0WvowKfrP6fP1kqrdHnff9asqH/DRcKH6jqoEqhL4XyyBqhP8X7y41alVJVCVwEdL4KNI0frbt0XDBvWz0ZKu8yJF1RRt26Z11hQVKZpkZkhDqoBSJKgoKwAPEPO3h1tkT/lCMCBEP0yKlgL6mdGU5Gnler5vvfUXMXjw0Bg4cM9Mf9do6be//U28Nvjl+N53r88Hd0AEAABwACCRIoCah34P+8YCtAI/Hu4BD1GUwABQhwhwHSBD6hvwJEKm1BdF+In+QKT5vBqClfpc05MkNccC6m6//Z4477wz8kEe+QGcAf0IGoRLJSp1VVx44fl5fQBafcxRI9/N1HlplvMWrooTjzs0x+C9zzzzdBx62MEpW9GEQMqbbw5JMhiwQ95JZQYGAUpAxr0AaySfuQNkiIXs+L58eZLGIlcAIe8B/pAtAJPfgVdzIEOviX4FuACyjh07pcyMHXgGaBAo5ui6ZGSeQCtwBpghCY1XxOCgU06Nd8eOT6Ju6rT34uqrro5lS5dm9NuYMe8mOfadb387pkyaFDNnzMgIZDImcyndZK7Lt07VAH0hNY0f4Ebimpsxlo7CCATrD1Qbp6geZDIQiIxAkCISgFBEjDUjT4C3RNn6SV/M4/U3X8/7IkKRI82atojx4ydkajx9Ls1Qpk2bms11Br/2Slx66SVJKEirFSn6wAMPxtlnn5Vp8yJF1ZDTfOaggw5MIgEZKqJLd/Puu/dMfevUqXM89NBf4rLLPhVdunbeeaCANLaWSCakCkIAqUdWSAQEg9cyYqxeTaxdvylJUeTU/HnzMiJp+rRZ0a5d82z4tEffPjkutQMnTZyQZB6wznaA+dEjRydRV1JYS8Qu0E8nAHEHEcZEhkhRemAsXt/vgP1zHfwP4aAhB3mLgEPU+C5p5GyVLSFXESjkTsb0ge4D4Qgcc7U+Xvce10OeWGfEgWiuSnp/03h31Oj4/e//GFdeeUWSDdYd6Ys8UCaADiBklDZYtXpltGvbLoaPGB7du++eOv7wI4+m3VpzUYqnnnJ6PPjgQ0kYl4hcY5YGe8wxR8e06e+lLSsP4SAHKUpmpZlNqadIF60JP0Rf2V/azKBBOwlo91fjtbZpk6hXvyYmTp4cd93961i2fEX6zkWLV0Xnzm3jiMMPz4MGpOjzzz0be++1V6bQr12zOjrsKDtRIkX5BQcYiCl2wHfwpX7yfYg7hIX1RcojzOk4Utg12I/O6lde+dk8KPLZ119/I21QVDfdo5d8jUhDxKXDHu9DJolGtL5IG2vAf5uneyGLfbFv8rDGbJFuLVu2NNPa+YUmzZpm+i4SVqf5H/7wP6N//31ic922GDz49ahXT03B+pnOP3vunLymuYrMFjmmzMBPfvyf0bS2Nnbr0D7++IffRfdu3fIQsE/vXnkP0cRssnGTZtG6Tds8DEKC2UtWLF+R+sA/Iqfpufmz90p935rUaTWDu3XrHBs3bcjP0xc+U+Qwws572DN/zY+ReTaI6tQpidAbbrgh7QHRR2ZkL+LWoSDiUNSmAyf2Ro+NwaEWeSpLoOyBhmAiRXUn1zmcDXqvCFF2yZ/z97IzpH3bX5CY9tnnnvt7HHP0kXHSSSfmOK1LhRTvl+tlnF7nJ9kxfXdQYS/mk4zTT0QhMk9dS2tp/zVfes+vO+gqezaS1d5Gb8iqpF3TW4dl7ksnSnMk4+frrIsDTHOie8ZKny/6+MfyOcXeyLbsEyJF7fH2ZbpqruYhpZ5s6D9SkNz5PeOxLnwKPTrnnHNyz/T84Xd7IN9j/ohW17QuTZs2i5kz308SffKUyWkbfAF5kolyKz16dM+Mln322TvnxCe7Fl1weKyskGcFOsb+XJvf8Ld72AfYrm+fQUI7COUH+WC/W0+Epj3dPCvPapWHMLIxfvcupYbogwh89uWaatLSR+vBByNF69WvnyTytBnTcx+m0yV9XmS7NWpY0yBtuPIMGDtrQRcCtBL9WYkqLd+lvrD5NGnaJOrX1I8GDR00KZ3RIA8+yGXZ8pXxzvCR2X3+/xUp6rm01BS9847bqnzAR8OF6juqEqhK4H+xBKpO8H/x4lanVpVAVQIfLYGPIkUb1IskRTduWPvfSNH27domKbp1y45C+PUr96o80EqrXJsP1FLPPHx6wP0wKYpE9TBciRIoHei9xwPw9tgu9zMUzW+YD/pI0VdeeTMGDtwruxIjRUWKPv7YY3HeuWfmw3yJXvIg7eHfg76HaBFyHvyBLQADAQYwACEAGoANfJcmHgATMspnkSml8QmionRUr3R63ZikjFRpP13ffYASIMGXOmWAmKjFkiKIrKkQCG/HlVdenhFQogZFXiBFp06dFkuXLs8UaqBv2YqNceH5p2a6fdNmtVlbFGBCNiIgABRzR/4gUN2vdIIu6dIAozF5XyFRS0dZKXYAEbDodwDUXDU6Qgqal/UTFSJlsBAjQB0ZI4MAKYAfCB0y5O0YNKhSo1E6nXGqW+qaiINSB69X7z6xcPHSJM4QOHv07RaLFi7MyC1ECcC2Yf16ypGNloYMeTPXFekl0pJs1LV0H/NCLAClxilKhuyBZJFJ1qUQwF631n/9618TsAG6dAIRgDT0XiQNAC76yPobizUDJOmXMdCNkaNHJsDWcKply1bRtEnzjCDWLb40AqnUe1uY3cf/9uQTSYqOHj0q9b59u05x0023xg03fCvn1HeP3lmrT4f3448/Ltdy7tx5me6LaGvTul2m50u9RAy0bNk8Djn04NQha+QbiLdu1ok8kBPG6v2IZiRDRirtf2C8MviN2LS5UqpgwvjxGSE6Y/qMaNWq+Y6u3D+Pp59+Ki679DPx/HN/jy5dOscZZ5wet912W5x33vnxwH0PZEQROycnoN7/EJgIeT6AzJCcADpij24aI0LhpEEnJ3lA/uYqCpuNsSHrSK/Yb0kDNXZzEUFZ0rORZz7zrW99K0l/hAB7tO5ITkQbvfEeEcTS9a0nUD982DvZxA3BZPyf/exnM0q5Qv6sSnJd4xvrt2BhRZeQEgMG7JNz/eGP/jNOPfW0jJaaPXtOfP5zV8eXv3xt9OzZa2eKO8JFZOk3vvH1GD5iWIwfPy5++MMfJGm4fGnlAAcBw86Mix0jlhziGC975Fez5MQ556Q8yYNtn3jiCdGydauo27I1Xn3ttbjl57dl7TwRvxs2bkxd/dhFFyXp3qF923jh+eeiW5cu0aP77jFq5MjYrWPHtAXX4muRMXQJ6WOe1gpRS97031qTrQizO++8I1q0aJ7vFc1sXGxQrWX6aszWC3loXTRm43fpJCJVXV0EtVIE11xzTepgWSv25b10l04jxxAfyntYUzKjP6XzuyhREbjKUNRvUBMbNm5I0nvj5s3x5N+eijFjxmcU2fz5C2PGjFlRW9s0/9+5W9do1759EooNG9TEpz75ifjbX5+Ivn16xw3f/W6SpG++8Xrs0ad3psw3btQwS0toxiVStEPHLtGla9ecHxkuWbwk7rzzriTJEMX4HhHuiEk6otboypVro2XLpllTtbYWuVObOm0dHMpJN7dPsRfrwV+TI1KTTSOf3n57ZPz0pz/KCER/sy8HAg6xEITWDbHKL7oe3RdNTr4ldf+Rh/n6M9J3IQ6Rr6UxH50txBr/9eMf/zjrvvLdfKu5Tp48Kfr07pmRoqWOKRtCriLW3c/r/L69AdHJpq0tX+tgg+80RzbmwIR+s2ufJzO/Ix9LFKb3ui5527vLARebsX/xb3xLJcLy7Yxa9V5+SOMfRCw50ivXHXTqKalHPmcNvJeuK6uCOOR76LTXkXzI+tJ8yBjppj3GNZCFbAQxyBYcKtpX3c/nS9kaYyNHkerW6qtfrYyLDiJmlVkRHUr/+Zm//vWJnYdEyngMeWtI7mXNm7WIoUPfzn2hHMqaJ9/rs3ynvddewJb5E+vmdevrYND4+V6ErfmXWtB8NwLbPlEi/dmnuZM1v6LJIznKVqHvXlNXnT3oCK/cwNTp03KP5TcQpXyHRkt8g0hRayhjyBf/42C7HDpaR7L3s0SQlmae3qfshaQikeGFFBUJ6vlx+YpVMWr0mOw+/8+kqCyL0mipRIpWu89/NFaovqMqgaoE/ndLoEqK/u9e3+rsqhKoSuAjJPD/hRTVfb5u84adpGjzpo13Ropu3FCp+VS/phLRWYnuqqTPF8KxRIoCk4U4zXT77duz86iHWMRaIXVKpKi6TyX64ec/vzVefnlIDBzYL0lRNex+/et74o3XX41rrr4qI0GAPQ/WgCPQDuhI5wUURFwBUx7+AUDkAxCDEAUAAAREDCAkWs3fJZUM8AQ2vRdwATpcE/hHmiFVAA5gHXEBoJaUPEDDewEjX4hWIER0JBA/YMDe+f9Vq1ZniuXyZSujV6/eGf0BQLi3cYkQUePua1//ShI0ZImUefLJp3KulfFUxobsBCIB65IqDmyVzvFAKrAK3ALP5ATsGCvQ53oidgBkoJB8rKtxAII+i9hQ29LrIq4QOkAfOYjaA+iBXKDJtc1bB1ryB+hEFGm0NHHye3mtTZs3RqeOnbKIgu7PCbj79IkB++wTzz79dBx04IE5ZwSaZg7PP1+JWkM0lMgg9ycHQAq5iSwGlkqUCQAuUgqQdk8RQdIbAe1Cihq765AjUlR0DKCf9U0bN06doGN0CLgdN2Fc6pJI0a5duyVpKUpUdCeiEFnvc4gD30Pf1mG5Vyxfrq6neo9t46VXh8W/f++rCX41WpI6LxKRftABxLdmHJdeelmMGzshI++Qosb52GOPxJevrYBw8zYPcyATNmH+ADgi2JzJxXyB9S7dusdrb7yVzSn8rXQBW129am3U1tYk8X7gAfsnSXjIwQfG/Hlzo7a2cTaAYidKF7z5+ptJpiBQAHzkFT0spKb1KJHGdJJOWX8+AzA/7oTjkxD0GoIdOUJm7MXckQn0Ub1BayV10zqKrDRn6wG8G4+at6VWHlIAmKZDCCFrZT3Hjp0aN9zw9STTRPItWbQ47rnnd3HeeWclsWCdRRwi9x1KIADIbsqUybFk6eIkKxEMiFPnBjgAACAASURBVHvjuuvue+Lcc8/LgwwkW5/ee8TDDz+S3df5M/aB6EIennnmGTFh4ri8rqhRa7F2daWDNlslHwcm7mncbJBs6LG1o4cizvkhr/scUrRp82axYeOmGPz663HrL27LhNBu3bonMcH+PvPpT2dDrgY19WPG9GlR26hRdOq4W9bObNGyZUyfPiPvS5Z8gZ+ITuvI1kVw8mvWlNzYMwIaMfjaa6+mv3QggICx/ppOIUzYEOLr5JMH7ajvrOFYXeqKexx33LE70o775RyR9uWAgh4j0IzL+0tJEvNG3PDH/s9PV0jWPhnBqUFZ1I9Ytnx51kpt2659krF33nFPrFu/Kdq1I9PXYvHiZVlbtGmL5rFi5Yo8dDnrzDPygGL3bu1jwfylcd65p8QnPvaxWDBvbmzeuCGjRse8OzrXT7S0Tvb999k3Fi9Zkr6oSW2TjLoUbfniiy+lPESF8n30EQmPwDJ2ZNNTTz0ZmzdviJatWqQO+0IukQWdRUaXJkCiZHXxJk/+ywGCvc36WI9Sw9l+xIeT/R/+8FBcfPEFeWjE19PtZ599NU477bj0FaNHaVLWO+bNm5/rUcoUlPvaw0QMu4dDApGnZG5e7GD48DFx0IH949Of/lTqjWhAhwgiMkv5GYdgIin5Itezl/CLZGAvQZaZK1124Ga/4i/Zg71JtCx5Iob5XPthqdPN1vkNryMm6SnymKwRpMV2ycMcEJ0yHegxPbU/9erTO21UxG3ZF3zOe5Gq5Mh/2jdE39q/HJqRh/1DdKu1p598Llu3zyFz+WERp2TNt7kHHedryVvZGT78sssuz0MO68jnihQth4eeo4YPrzxnkLk9Ycp7U9L3dNytUxLwAwYMTF/iWvw9mZX0c/ckW88bXkM0ky879JxCrsZvfshT8vRecnY/cyI7vtHezueSS9Ys3qa52JT0o3SCn3e41LVbt1i3fn023FLGAilqzZCifOKHGy1lY87t2ysk6Y6axuygNFQyNnMqUaP+V5ovqSe6TSZTo0Y7XmuYjZQcMK9YuTreHTPu/6op+s/p86XRUjV9vgqVqhKoSmBXl0CVFN3VNaA6/6oEdnEJfBQpuq1uc9YULY2Wjj/2mJ2NlqQTNm5UW0lhi3/UgxK1g1wpD68fJkVLOrw6atC7KAHkUBKiW1TH256d54FJ1600bqrJmqIvvfR2DBzYK/7jP36QoEOk0tC33kxSFODyQI+EAShKSq3IE6AJ2AYAPNwjXDzEA5xAn5pgHsKREMgV5ETpGo/sQ0YAa4UoFOWEmAD+ASzkLXAORAA2JXUZ6PKa6xuPMQKEfgfcZs+aHRdccH6CpxdefCFJW52TyaNRw8ZJtKjHZ07m0Lx50zj7rDNi8hTdvTcnuEE+SGM2F+AFief9SCD3R6IA1IBdJXWzfgI9/wNsSrqu+Vdql47IMZMRoGV+ZOC9wKL5uRdwrLHMurXIuAqoB/6tAfIJCQvgI1qBNWAQUPUTiYjcGrjffrF2/YZMq1UG4LOfvTyGv1PpvC0dduPGDXHC8cfHk3/7W+zWvv3OBjDWAggmT2ARwSoiyNoaPxCovp9al2SBNAFEATPAHuGDMBNJhdBB5gGudAGoL005gGlEQYnc4yqsZYkYRYIPHzki1xQ4RA6rCSudEKgULYhAE9lLvzVx+e3v7o0vf/lLqY+idmJ7Tdx440/jW9/6Zs65a7cu2cwFcWpMyAwEkVINIjOffuqZjFAbOHDfJCs1bvra176a77W2gC6yARHyzjvDU2Z+F5V09FFHx4wZMxPcii7ToXfdxk2xZu36BLvNmjbJVHnkM/2++qrPZ4Tj4489Guecc3aMHjUy1wRoF2V10EEH53qeefoZKRM6VVLBESElahXY9UU3kCXsC9idMXNmnH7G6bl+paM20E5fkRbWjv275s9+9rOdhKl1Mkf6zE5dl82LhqYTlXqhbVMf2Lx6eUgEa/Too3+LH/7whry/bvGiYn91+11xxRWXJqHKBnSap6P8GF1OgnzUiCxpgBhhZ1Lru/fokfV/2YtDjDVr1sWhhxwWv/zl7ZlST/+RQeYyffq0uPjij8fKVSuiS5dOmaqtDu38ufNTH5F9rsN30Bk+BrmBeEEcIeIRRfSRDpI/37bvfgOjcW1tKEw5YeKkbNC2fOXKiO31k6zzuW98/etx5JGHR21jqaXbs/O85kH0AIGA/HRQwkbcG3nGvzqAQN4ggKwbX4BQJ2/ktWhnpQaQSZs2bU6Su5TreOmll3MuxmoM/Bg/UEgOusqGTzllUMqVD0F+IcLpojFsrqtLXSkkichqfsfc+ZpTTz0l9xg+QxkB8mJDLVu3zPVBwvhu0aJ1vPXWsEydnz1rbixavDTq6rZmHdb1dZtj/caNWU5Ak7eli5dkBkSL5s1imijN446JC88/P4YOeSN269Au/9e2beuMGDW+Xn33yCZbdMfPmTNmpYzo1u9//4ckepDl5Mmv0Ff+gn08+/dncz72RzKyv7B3Ppx90hu+yzqJkue/kNPsQRSinxpFbdxx8MGn8Oc+6xoiHvl/9kB36JRoTT6T7/r7s39PUtS6sSWvk6v3IXDZNr/ukMIaswXjRYzbXzTKUlMU2e891o7PFJlaGt3Z25C8xmYf5xP4d9cxJtcv0Yylpij94ofZri866XfvIx+6Zw/iw10bEembPbim1+1ZMgH4Cnpmfa644orcF9h4iT7X6I3vLGQr/1EOH8yfX6ODt956ax66sAc6jQAWEcs3I2PNi69C8JKtQxX34i+83yEOGVcOSFrsrCvqUO/0007PCOgWLVtkeRKkcklnV3ajyIX9leZv7MP9Hn308YxU5w/nzl0SxxxzaNYeRbp7PjA++kb/6IN9mZ9xqOg1mRb8rHWyP/udnppPSa0nE88rZE0/yMee4vOeAehCqQX8zW9+Mxstbd22La6+5uqYO29eRs7SXYc1dVvq0iY9b9SvVz8a1DTIg/HyrJf15rPZ5vb8Zj+FFDUf77O+/ufQY8vWLVlT1GcaNaqNLVu3py8SKTpmLCJ6enafr19TIUz/uft8NVJ0FwdA1elXJVCVwE4JVEnRqjJUJVCVwC4tgc985gosZNZ78pC9/UO/+3X7lrqo0UcptkaTxg0CKbpb+zZJoKjHVC8qp/9IUQ+wwJ00eRENHmYrKbCVLvQiSD3MZipUve35QLwNIbqlQor+o5ZVZSy+C4hGikgZ3GeffnHddddFw4aNMn0ewD/3nLPzYRmxArAhWQBGQEGjJA/5yDxAEdHnf8C01FTgFOgAMqSeew2gcF8gDFEJsCDakAbSwH0GYH3qqacTiOs87EEdWQf0IBjM0+cQHkCqsSHsknxq1iwB8JLFS+OIw45MQLFy1fI46eQTo1mLZjFt+ox4992xsbluazRv1ipr1CEUdI/+/Ocuj/nz5kSjxvUzkubllwbH8cefkLJG1gBkSA7A3BeyUBSPGnIAG1lI5ffeOR98EEcdfVQCWKDWXJEz5gEoAqYAD4LUut51110xZMio6NFDs5+NGdn6/szF0bBhZCSa6B9yQaYAhYArUFkIARF3gCai1NoAT1OyK3S9GDl6Upx0wqHRpnWrjMrbsHFd1mGcO+eDWLpkSRypaceIkXH00cfsaOgxJIk7KbjILiDXetEh45eOCLh6DQglHwDZ+tMD+oLoAdYAbfrgdWtUomsKAVQiF611IUVF05jH+7Nn5/hFD6nzuXzZ8oxsK6UVvO7+UmjJcdLkSXH66aclEUEnER5PPfVcHHfckTs6V++R4JncEHuuxTZE/EmPZYnmZz1EDk+aPD4+97krE7RKC/Rz6nvT4s9//ku+RwTfc8+9Ge3aNYl64aChJg488KAk8GbPmZNknjRrRMi0qZqsVEgPOnrttV/OqDjp86LSJk4YH41rGyUphnyg26+//trOmoHWFuGA8KabZA88A7P0vjRXQVjQHzI/8IAD47XBg9NmECf0TaQzIG/8Pg/II4HKAYb3ighbgfyrFxn9JHIOeYkItdbs1xoj5kpquvUcOnR4fP7zV+T1dQ8f/OrgeOaZZ5N4RMaa58qVK6LDbh1SFnyJec6fPy+b7CA56APSzTogqRBLxrl2rcYv+8djjz6RpCi9Kmm1u+/eLc46+4yYO/eDPNwgb3Y674N5eajhmuRTKT8xJMlFa45oZlN8D1IKQcOXsh+RWIcdcVjqn6hHhPdtt90eCxYsivXrNiRpt2HDlvjkxRfG5VdcFvXqbc9axEhvdTMRUggE/omfdg/EiftZB+uBBOEvRZIZkzVGjvBn/L05HH64TvF16QPpunHzKfTYPMndGPv33ztlTL8qDavGRe/ePaN1q1a5Tn/4wx/Tn0pn33//A9I/WSfpsXwNwqZL1y6xdEf95NrGjePM009LvazUPey5kygpzf2U+Ni4cXPUr9cwZs/+IH59z2+yhm7q/ebN0blnz9gS29NupfO2ad0mYtv2WL9mbaxcsSJ6dt89Bu7TPz6YMysuuvC8GDdmVDZjuuCC82LuvLnRtkO76NGzR8yZPTcaN24SY8aMy47iDrZEdEtN33vvfXaUEnBItE+WC0Bw/f2556NHj14xcdKUtHeENdkhdn2Rpb2IrJBYIrLpORsfNWZKnHvmiXk4NnduhYwu0aB+lnIZ9NqBHX9jTcmfrMmVDQ0cMDD3LH7G+lunhQsXZXq7sTu44TMHDTol3298xirKUaTrwQftHwccsF/avHspCaER4r333ps+gN7QWf7SPuCr+D33Lc2lfNa+gYiz15bo0VJPmL4h58xDxDjdpGMOGNlYiTJHrNNr9+YzEPp8jQhPB2DG5fr03f5MpmzXvfkucmBziE4EMlvwXqQhUpRPpvPGYI+xRvYQfsea3n333emH2I390/q5PtLV2P1Oznyfz5GFutjkNHLkiCQmS2Ms97FnmKd1qERS1k9ikbzad9gtHnvs8Two8T9Rq3ymUhSi+Y2tEqFcqbXr2YaeeO/ixYvSPyPCly9fkT6gZMOUtHu1lPlQOkMv+F2+lKzZojk7bOvSpWuS9/Z7dVdbtmoVjRo3jm9+65sx5b33smxBNmbSWX7H86U10XW+aZNmO1ps/uMxvBCjXnFfsiInNm7PtwYIdiUyEKN1O7rWI0XVFHUI4aDvzSFDY+LE96Jp8xZZUqRuy7YsoeFwRWYSWVZKOm2Pu++8vcoH7NJIqDr5qgSqEqg6waoOVCVQlcAuLYGPIkV1n69fD29aIUU1WiqkaP16kRGNheT0oFopjL81OzcDyZXokC1JEhZSNFOm6m2Pmvo1lejQbcpGVojREiFQFqX8rb7l0KEjY//9985mEkibCim6IK76/Od2Ng0CvhB+iEsRfkANYACYI70QXh7+PewDTUhTESWup3OqumlAn2+EFoCDVATOEKdIA4BR9IlmGoDUq68OTjLSdYEGPwF/oMa9gaqxYydlUxzgDEHke8A++8aVl6phOCLGjn83pk6fEhs3b4ievXvH6HfHxprV62P16i3RonmTaNigQfTo3i2+cM3nYsF8RFxdAsIRI96N3XbrlIABeEF+Al4Am7kicQEuxBJ5iFgBmEtjqi7duiYwRXZI+/MZoMwaIWesocgSxG2pjQaoANYLFiyMTRs1l1gfS5ZviD16d05QCxAiXkXdivBB+CCXyL+k/Zpzz169M4V746aNMXnyxCQLlGoYNOikeO31V7M5DILi+eeei3M0kHr1tSRxpJG7TrnX/fffl4C3vAb0AohIWPO0ttbb/YFmukEvRYpaf4CV/HyO7vgMEF4ipNSgBAjNu5J23TGBoWYyTz39dPTdY48E8eSDBALYzc/9fNY6IZlFMrkn2VgrKb9k/4UvfCNuueUHCf58sQO6h3TzPmQA+ZcO05XGMsuiVasWcelln47OnTsmqNXoCelJt1555dWYPWtOkklDhgyNTZt0um8UzZq1SDJQmjeCnL0oXYD4khap4/ya9duiRdN6SX6JXEISDBw4IMkHJCkSCEGCtEbOaQiF3PU+RLTILjoGNBtnaXTGRkp0GBBtnINOqtQULdHb5GxMpRu6dQHclb9AftJH+klfkW5iyxEG1hXw9j/RmXTDWpI5MsBP7zFeqd/kTpeM7/rv3RxfufaKJAmQEur50XndwdkAH4DAU2OUjSAn1a488KAD47/+678y0kvEtsjggw46JG766c1x+eVXZAo1Oxk8+NU8GPrFL2+Nxx9/NKNvTzjh+IwUHTd2XHzluq9mbU33FNFKR+gf4uq+++7LVF7jdHjjkIN9KSGi/mrvvr2TMGjRomUScTff9LN48aWh0aJ5TZJgyCprIkqZT16xclmS6Uo5VEiTprkO5FGi8qwFv0mnkWD0l9+jD6VeMR9Ymqghfugu8pu/o7uVMbVIsoQe8OPWhP9DnrATuqZ5FxJ699275x6AcM8auv32jFWrV8fuSKk2bWLjBmUrGkXdjqhK5I9IxZbNmsWll3w6yekVK5bHscdpALMia1qzV2u8z94DY/Lk96Jhg8bx5JNPx1/+8kiSuB1EeM+eHdvqR7Rr0y5aNG8RjRo0irlz5kaDejVJkiql0LS2YbRr0yp279Y5Tjv15Jj7wazov1e/GLjvgNhab0vq95Ily6Jd291i0qT3YuKEyTF9+swYOXJUNGvWPOWCULv55puiY8cOcckln4n3358Zw0eMihUr1yaZyj/47LHHHpm+BTlPz8h4330Hpt5/+9vfSl22l1nXu+66M2bPmhGbN29MPZN+jiyTVcCv3X777WnX9i1kJb2nr/Yn64Rso0N8pb0B0WcvFFEuJXr48BG5J2rC9MUvfimjliuHes3jyCOPij/+8ffRvFltnHTSCUn4sVOfZyOa3yH4+S2kLv/kCzHqAMtrbItc+B16z2ciNOkGG0CmIvGQl+VAhE82J9ejL3w8whJJJ3LTe/lHvsJclVpxyEKXEZ2eI+zHvu2FpV42XyHS3D5BFubNXyAc+RfR5vZQ/+ff2ALSE3GKWHVYZk+x55Gj54eSiWDO1tJ76L7DrdJ4zut03hjnz5dJ0jZJv6lTp8cRRxyW4+NrjYPNIVRLsy32/tObbsoanmWvsKaf/eyVSQqrP2qs7MAhNftwbffjx73ukJG/tX72K37X88OH142+VTIh9kw9pXtsXPkU2QLmYu3MVw3x/fbfP9p36BBf/NIX480hQ3INkiiuq8vGSA456HPDBg1j65atGTFamuqVn+VQvJS+oXdsoRyyes703FDTQOmmSgRyTY3obSVLamL1mnXx1tBhGSmKFBUhihQtjZj+Gylab3vcc2e1+/wuDYSqk69KoCqB/+uAqiqSqgSqEqhKYJeSwEeRohotFVK0tlHNTlK0aZPajBStqd8gAS+Ss6RAOXkvzZWQa3735WTee70mstTD8Ja6rVEJT1VaSoJVhSAtZGipE6p5y+DBb8eAAX2z+zygoabolMmT49Of+mSSJCWaDmEJFAA6xoQcAMCAClE0iBcEhM/4HYAHbBGKQBMgBsAAW6IngRIAX+SEB38ADuGpCzjyQKqhCDL3LBFrCCREjv8DHIAV0IToADiAi7Zt2sU5Z54b06dNj1VrVsSrr70SW7bVxUmDBsUzzz4XH8yZH5s2bY2WLVrHqpWrokH9enHB+WfF1KkTY/v2TdkpfObMObHHHnsmyH3iiRfjyis/noAN4DN+UTtAJ0An4gdgln5YooOOOOrIjCQCBAFpIA8hgwgBMIEyIBUgRgADb8AiEkytyy112zJqCFEIkPkCWCo1x7alnEvKm1ROxI5rI9Batmod8xcuiZatWsb69Wvjk5+8OF55+cVo1qxJLFm6KIHcccccGy+rt6gMwXK1CJG0eyZZSIaV5kmDE+i7H0AHEAOsgKIomUoKa5ME7e6L+DIm61MacSB1vB/4AwJLsy36Aehbc+QG+QGmQOCnP/2ZmDR5ctZlBHRLCru1t+buaZzWHQh3TeBcnTl6iHBB1t1yy89SJnTENVwLCYD4KdFf1iubIU2YkOMTadOrV4/4wQ+/H1u31iUQRIwBjr40e3rj9Tdj1Kh3Y/nyNeEAw1mEBk7HHacbdE28M2x41qdt1bpS447NIbgHDtw7r4MwQZ797ne/zXFOmzY1a7ghN6UwWy96IQqSjTlkEG1N79gC8o6tmwd7IsPStAy5jCy74Lzzcx2AZv9DRiBwrJE1sabsji4C5WybHOg0Oa/bsD7liuxEapC1NQf+kb7sl7+gewgl64Y8QiIBxgio6677Stx8880pa3qk0ZU5si/zdP+hQ9/KqGTEAWJGFGmfvn2y1um+A/fN2rZSxAcO3C/uvuueOOYYKcNjkqzRUEf3+p/d8l8xYcK4jExSO3Ds2HExauSouPCCi9J2kJEII6Q6v4GoNO+rrroqdQ8xifRCENx4443prw457JAdze22J2n4+9/9MR5//IlM30ai821k+ZWvXJfEbN2WTdn1vZK2XhqObMt7kR2yw7optyHlGImDoOArpcEqP8Hm+Bj/4wfJyvh885PuWeoWIj+sB7uh33TMuri3VOAtdZszchVJ6QCF3yC3Jk2bRe8+fWJT1mBunqSHqOeFiyu1C/l6jcnu/8Mf4oTjj4t+/fZIvVOLt3uP3bNhmM/Q53ZtO8Tq1UjaVjF+3MT4wQ9+lAcIPfv2iSnvz8yIUTa9tU7ZkkZRt6kumtY2iU0bNka7tm3j/ZkzolXL5rGlbmN86YvXxPRp70WnTrvFoYcdHB06tk2ZrVy5OusJL1++KqNGX3/9zWxAo9QFGYimdeiTdYN790rSdq/++8Swd0Zl9Df7L5HAdMAa00cRynwCO+XDEff2JwdAF154QSxbuiiWLFm0s6QHv+w9bIU8HAB5v4M9umu9kNj8GnugGwhGB0PWjL327tU760UraVLKUJxyyqnx978/H+3bt81yMUqFjBo1IrZvq4vzzz83/V0h/+gDO+VP6b99t0QWsml7iv2iZF2U0ioOzvgKY2eXyHzvs5eJqvRZPsOhEmKudIxn0/YkryPH+V1z5I/YC5/u/dL6HRC6P/9kL2Bb9JOftv/5nc0rvcLHsEMyVfPTHk+2pea08bqH0gIlS8JYS6aF+bkPuSJV6Tz9f/Ot8XHYIXumXtivyqGjMSOF+QF7Mt/l75I+Ty/IoFLPuXs2m/zO9ddnTU3+jN3aJw499JCUI3unO+yK73Kww26Mye/ef+ihlbWyr1TqKa/KAxhztN/TB2Oxf9Eff/O1bND99913v3x28nxlnKJUO3bqFK1at47v//v3Y9To0UmKIrKRokjMD5OiGmrKN+Jj/tVXeSY0b3uUfbuSFVGTEbOb6zZH02bNcr4NGzaOdes3pj2tXbchu8+PGzfpfyRFs859lRTdpTBPdbJVCVQl8K8lUI0UrWpGVQJVCezSEvgoUrT+duTlPyJFjz36qIwURYoiWurXq6k80HrPjgdbD5qlqdL/ixTdtr0SIVC3eUum4JfIgH8mRT38eghW0+u55wbHXnv13EmKipSZNnVqfOyiC5NIQo4gc4AkYMprIm6AGmQe8FGiCYFCAKLUrCtNdZAcCCDABNDSjRrBBvABPr/61a/y/4DDiBEjMxoGeET6iFoBPo3Z/Qt5OGvWnDj22KMTPCC0SmqwNOezTj87o6dqmzSK2qaNo88evWPvAQPi1/f+Noa/Mypqa5tnR/Oli5dm9+grr7gkFi36IDp1bBv99twj3npreEZrAD8IKgCtkJj33vtg/OhH30mgJ3oHYCQTKYWIiYzCO/qoBMoIU6QSYIOQA+wAOSDEZ80LsLQWIr4APYQDIkBdRYQjwnjdOjXpeuTnkCYIJeAP6VPqRorItEZdunaL2qYtYv6C+TF69Lj48Y+/H+/PnJ5ge9/9pOq9HBeef0GmzzeprY1xY8dnKuratet2NsFCoowZ826Ox7iAaeSbewPV1h2gKs23EEtAOxCl6UZJYQTygHeElzVC+iALAFHXFEFjXUuqMYB2xBFHxovq4vXvv5M4J3vvcQ26RS8ATvoGZCL8kEruB7QCoggzpAxiopI+uyxBqN8B1tKBl4ytJSCOfBJ5/f1/vz5rMrZuXWmuUUmVbB7btmpSNC9uu+1XmQbbpXO3jCQUOXrRRR/L6LApU2ZEx47tUi+RlCI+RV/qMD906DvxqU99IsH0Sy+9mFGtW7dtTbBcCEeNcoBrpAvboH+iNYFmYyevEj0uGgkwRr4jgEQQIhgu/cwlO6Np2QG9oysIAjIByNkbvSRD8ijEIQC/as3qXDf6xP4K4Ub/EEsIACmtoi1FpL4/e2Vc9+VLcz2ljZLjz37+m7jskvPys3RU/UYEgEOcEoE6btzYJDOtHRlwdbt3372S3r579wTiUrL33ntA3H/fA1nzdebM99MOkKvSVU886YRYu1YU5Zo44ojDM7pUt/J9B+6XBGQhI40DgYiYJItCOir3gNAxdvaoG3aPXpUoZHNByj739xey0RPSG6GAoLQ2N9zwvfTJjRpLs30go2DZOZ0oUZ5shDxKdLW1s250GLGEJBcBaB34VWtpHGog+hw94B/Yoi82SA9cn17xqXTHOlcas2yN1q1aZqrvqFGjcx3ZDoJ0/ISJcf4FF2SJBKSHvcIcdZZ3H++jp88+9XS8O3pU1hfV/OjPf/5TfPwTH0u9qxA3beKtIW9nY7ItW7bFwgVL4mc/u6XSvKxVq1i1YW0syyi/BnnAp0ZysybNsqxLTb1KjV71Q0XZLVq4NPr26RqnnXZKnDLo5Jg4aVyccOIxSXDqNL9yxeqYP39RLFq4JKOE+SnpxSLpjFctXkRu165dMtJYNNsrr4pyXJc24T2IXPJEFDrAoP8IXmuwdMX6aNOycfo1+o4A7tyJbi3MPY6fQnLSWbYmW8BhAB3wmrWZNu39uPzyz+RasFc1SN3DQRIC0f7YtEnTrPP8l788nL7BF19HnvYKDeVEGD766MNxxOGHCPPsWAAAIABJREFUJCnq0NI+gRQULVjS0Uu0cTko4mfYZDl0M057EkLSve2NoiLtx3SdjtpXRJ475ORX7VMISzrpWvyAwzz3L+ReyeogS4Q8X4A0LeUozBspjPyki/w+OxNl7mATAYpUdn+6ZGxf//rXM/KSnxUd6rmAzPlc5CUZIkL5fXrPx/LjpYGhe7IxY9c0i824l/V0UGPu1tHaGLNnCD7Qvm1fITNzLfWHRVffedddSTKWVHmkMfLd/nb++eflvoQwRcr/4Q+/z/Xk4/ggvyO4+R33s2/aq8nKc5v3+R/9YEfGxU+Zt8+yGX7GmK0hnfzOd76TUaIOCm+6+aZ4a+jQlFvW8d68OeopubSjLqjySaJFkaIfriX64QPySgRoxZaNpRyS86v2I9GizZo335HdUxsbNm7OOa3fsClJ0bFjJ+4kRUWR/sv0+Xrb49d33VHlA3ZpJFSdfFUCVQlUnWBVB6oSqEpgl5bA/19SVPp8h3ats6YoUrRBTcMKoanuqJqkWSh/647vSsRnSZ//qEjRf14In3VNYE4E5/PPvxz9++8R//Ef/5FgASn6zrBhcdqppyRoRJYgDAopA0QhkjzwA4al+zjA5CG/NF9yD5EiotxEhCARAAPADNACuADx0sQGqQg8SFFGFCCfgFjXdR2EjkgOr3mfz7mfzqyiDgElQHnIm2/FdV/6SoKcN4YMjp69e0TfPfpGQ913X341hr09Iho1ahoNahrF4oWLo98efeKSz1wc77zzZjRt0jBB8ZixE5IURXAap8ggwAsIBVKAPsANuDNfZBTwh/gAbBo0aphz9V6yMmfgC8GIhEHOAGuAEUKqNK5CkCIoe/Xsk+SouSNJgFQEFpDm/UAMQIfwAw5FDJXOwL1694lR746Ltu3axrJlS6JHj+6xccO6TAfduAmhNTDmzJodTZs0iXPPOSeeefrZbAyB9DNOIA3QfPjhvyRJQwdKkylztXbWnmwQNeYH0Hmv8QGwpeMw/RDtCHSL0PKe0o0c0KZX9NGcEORkJspm4qRJGanjM6W5hWsAj+btMwA3+QDlv//977PhhygnRFslInViAj4yRQ64TtaZVTMzItcMGYf0E02J5EM2I9a69+ia6diAY6XT+/YkRLdti0wdVqdR1JroL2SGCDAE3iOPPJoplAD+kuXr42MXnJGkLRKMvSJi6BGi6re//U18/OMfi5nvz0z9rtjR43HZZZdmOjy7QwggyOgZMsG8jYn+ALBAM/Dvf+YHdCOBPvmJi+MXv/hFEmci7kTDmQcbIXOEhbVAMLBLsijd5slwU10FKFsrZIRDilLbGBF39dVXZwo6e2R77iGNlt4gko1LB2fXdj9jfPHFF1JXkZmVmpmHZ6SeBljWwfovX74s+u/dPwmLY485NiZNmpzdyPv12yu+8+3rsymWZkPIc2n3hx12aFz52Sti7Nh3Q0dpJIVGberkfvbKzyWBhdxEHvidPI3Z2L2G/OfXEEZ0hR5JPd5jzz1SzhWCt2W88fqQuPXWX+a1yIPuGf93v3t9+uSmzWqTFJ03b252hUZqIFCK7yYDZJPXrJvxI2npPf/ooMR46AWClL4gUxC49ML7fbY0Q7HO7NS6le7S/LK1p7cb1q/LqFlRlebFV9LRJ596Oi7WOGv58ujcpUusX7c+ZSypgO6zDYcCG9aui4cefCDJe/4C2bN2XaWLN3+AKB4/bkJGR7dq1SaWLF4WDzzwUBJTNY0axpr1a7MEQ8sWrTLifca0mUmqzFuwLHp065zNlxxS0EmHD7PnLox9B/TNOtbNmtXGUUceEhs2rE0yddWqNTFv3oJ4b8rUeOqpZ7JMRSWyrWn6llGjRmZjvc6dO+VByJT3psbzLwyO9u3bpfxL+Ri+okJY1UsdLB3oEeTkTBfMzbUWL5qfRLv9yQFQqSWKtHMAxP8jIkt2ApKSPbkH3a40DJyQNimikFwG7DMg5fbQQ5VUdJ9XU5TtvPbaG7HPPntnHd1XXnkp9t9vQNY0FjWJfEO0sqGSEk9udMFPPphPYWv2GPuewwfzou/03v3oq8/bS+z9IsmRp2UepcwLXS0EIv9tL2aPxsEP8Sullrb98HOfq9gZnSzlPthzSWu3L/Lb9g5Rmnybg1SyFZ3puYP8EKd8nnHTa/srH8Qu+CE+rBxclKaFIintOe5t71IPmK6zJ/N1WGYtyIdvsm+5r33YZ+mP/YQ+2bt9xl549z33xJixY/P9JUMDmc730TP3cD+2JmKdftgH/Y88kd1sG3nK/9vX2Bby1f39bY72NPso31u60fMdaiebo2cP66SEgVrhDdQ2/cI12eyt1BRFisrPRIpWaopqslR/Z6Qoff/nNPp8345GfZUD9kpDK++TteB67lXZb/6RPi9SdOjb7/y39PlCivpQSZ93MOlAv0qK7tIwqDr5qgSqEkhkUP2qSqAqgaoEdmEJfBQpWmqK1q+37V82Wiqp7/VrKg+qlfR4TTc2Jsj1kO/vD9cU3VmDdEdN0QqJsy2/fX344dhrHooBnFdeeT322WfPTAkHMO655+544fkX48wzTk3gBYiI0ABMAD/gXrQFws/DtRRdETOi0QAQBA2A4AugLCl1iAcAANgBBAEqJCxwAJCWDtAIojPOODPBEcAHVIn8AEiAq/XrPcQrGxDRu3e3BJ2ACJALrEwYPymOOPSInO/MWdPjpEEnRuu2rbMr9+Qp0+L1197JBgmNGjaJpUuWxSEHHRCXXfrJeOWV56O2McKpa4wdNyFOP/2MHCcgiVQzNwRbSfUHaIBQBAZACigDShm9N+jkBMclVRDgkV6PUNFYifwARKQfgoYMCwmVREzzlvHEE39NOSI+gVfy9j6kMEIBgDQG1wIoASvjO/a4E6Jeg0pts9dfH5zERssWzeKrX70u3hwigmp1HHXEkTH0rbeiZYsWsXlTXUZktWrVOtcE+YKg1uyHnlkjJBrAj6AzV4ROqdVpfYC3Qooi2sjLZ6wZIG28QCLSx2dFKyGHgVDjrJA5LXNuorA0WqJvxgPAk1OJuHMthLKfomOBWqQ7gEsfyV/qecri2GPzukgB47EedMVauSfZGbfUTvM2xw4d2se27VIkm6UOKy3QcbdOMW+eercTY9as2TFmzNhYvWpNkgdIwD59+iY5CGBWyIrNUVtbL8E3+ympyaIKkW1SMUV/7TNg74yUpDfIOs2wrDmAjljwGj2qkD+j8hCArSAfyqEDssS16L77kPkln/5M1vH1eQQl4hhJg9wkIz7EvHVyFqGIwADCkRRsrKFGG3V1SdpbIzpAVubnenRAdJjXjM97EftkTR6up1kJIsWYEC5jx45JnW3RovnOGsJ0Ua1ROlSp6bo0jj7m6LQJzWp0YdbUZ889+8dPb7wtTj756KwpaV7KQFijc849O2uKSp8WqansxtT3psZpp56eZDN50RPkJ2IEoWzshRxC6Fgnr5u/KLiDDjko9c7aI/PUs7z11l/ktd176tQZcfLJJ8R1112bZGzrNi3j2WefSeKXH0UOkJl7Wye+ll64Jr2mg9acPBFYIuXclz/R/A7pihR10EEPrBffjAQrneRdv5REqTTyWZg+0L4gfV7Ep2Yto0eNjr332TsjbkeMHBWnnnZaNmexTpXota3xl0ceTh+PGDXmtatWxZN/+2sSlnwlG/tg7pwcCwKRnHr1lBa8Jo4//sRYu2Zd/PWvT8Z9992f3b4b1DaIjh13S9ltWL8pozuVIxk7Zny+5uuD+Yujc8f20bRZ01x3c9Th+0c//Pdo27ppzJs7J5sTabTGN40YPjKJdvrgGvYG9l2ph3li2pFo5Ma1TWLESDWhO6aPYNeuzd+SfSk9QM/5oUKa2bdmzFoQ5509KKa+NylrCyPBKyUGWqavZQsIQiSY1/gUpB3bnzRpTpx99glpPwg843J/9oVc69C+Q5aDWLx4Sfoye8JVV12dB0rG6HDF/xYsmBc9uneNU08dlP6WXdpHlQexJ/Kn/i7RxvTAt3WxnkhHRDoSkg55L3t1HXpvbHRJyrtIb3uyPYb+sZESCc6P2OvVlTZnfqs0/Cs+ygGK/7sWApie2KsdkPAdfGxJ+ye/0mjJ+/gGWQXWhd7SKWvKVozHfKwX3fZ+crQPkAGi0XODwyx66zOuL0PBehk3n0QubIq/9Bn3sF6lyRN/wIeZM5LU60pADHvnnVi3fn36uhUr1sTFF1+UkcgOJjVV43PpjihRNaDtWdZUxLJxOQigByUiHblcIsdLtD+5W0M2bAz8Mn2ZPHlKXH31Nenr7Wt8NJ8wcN99s/u8mqIODT9cU7TUAKXnSFHf2ZZ+R/mkDz/7+d09/7m+aHlc367efXYBRXJuiQYNGmXtUKVDkKJD3np7Z6Mlr/+rSNEs7VRNn9+FEVB16lUJVCVQJFAlRau6UJVAVQK7tAQ+ihQt6fNIUQ0ndJ/v2KFtRoo20Al1c6VeKPzogb/S3GJjEloeupEbwHjlhL9SNzQ70dfUywdih/3qipb6g/5fIr2Am9KR/uc//3kMGfJODBy4VzaMANrvvffXMWL48Ljg/PMSMJbu4AAgcIVsAiYAGcCvpG8jRYEKwAt4BPSQO+6H7BI9CAhI80QUIRxdHwDyO6BZqdm1JYE5cOI1ZJ/GOoiwUncSEQq0+RtgQioU4nbmjPfjyss+m/J6ZfDL0bdf79iybUvM+WBubNhYFxMnvBcbN2yJVq3axsL5C+LAA/aPz3/ushg96p3o2bNLkisvvPhygmpzBS7VGkScqEX429/eF2eddWqSOMaHEAaQgUpA11yOP/GEbEgBGInWISe1A5GConONH0GEzBQFZH3NGzGjppiaeQvmL0jipkTkSbuUbg0oAnHWFIgENJFQQCRA3KJl65g5+4Ns2DB8+Dtx9tlnxqKF8+OUU06OtetWxwMP3B8/+c8fx7C3386GWocecljKWtpx6XaL4JLaKkoVqCUH62w+/jaGQvR4nfwBZQQ+IIdURWianzlYd/qCFAZYpZQio8jPvJEGdBqIRFg++vhj0bt3n5yP6JrSbRixB0AibxCZ5I4MBHjpOpmIAqNHIlaRya5PvkhZBB4QTlbWD2Cmj6UJCH3UOKdN25apP9Kg16xeGx07do5Vq1bH0qXL44M5cxO80gcp9IgBgBehIHJoxYpVSWYZI1KjQoh2zLWtpKvvkzpx/wP3ZXqya9EPvyOKAW46gQQoUdRkS8bmWdK32SrbAcjdh+2Zp/GoGWtO7mlN6VqFMNM0qn7eE4FgrawP/XE/BIqIps1bKjUK6bYIXOtIZu5p/XxWHUzyQyYsWrwprv3ypbkGSglY79/+9uG48MJTk8wnj1mz3k8bFoloLAgbzXtGZ5r2qbnOiM5TThVV+mJ03K1jRtZV/MAB8dCDf8pae4sWLU6SRkS3a+kAP2zY0CSzdUrXqGze3HnZgRn5WCKKzYuvIBPEjfmZM3ISaeLbfBFthx5+aPogUVuIrPnzFiYhN3XqtCSG3h03Lc4966S46qrPp09u1bpFlkN45pmn8+BCmj+So9TnJfcS0YcIoZ+IbNfyjeyxDmQsRdq60E/1Guk4XSN762Ye7IGs+VZfxbcjoTSCWbd2TZYpEHWN2LFPbNiwMbZs3Rbddt89o0S3bd+etT5FkH75umvT9vgwttmxfYeYOWN6Rl2LNNfAiO5NnDQhD78Q9M2aNovZs+fEKaeclg2Ehrw5NGVkTY486rDkZBwkvPHG6Ojdu3P0Q4qOGx+rVksxbhqHHHZY6ubQt4fl+Pg963/sMUfGV669Jupt35Lytle4/rhx4+OOX92R66EOqrXja+0BCOBBg06O555/LsaNnxBLlizPCF+yQoIuW7EhvvG1f8s5VvR/+c5DHevsfWyd3mq89OormqBVamRaj0K+Sv/+5je/ufPAgmzV1hXtSPb2Ktd3AKYjO1uVwi39efOmzdlE0DwRk0rKfPnL16Z++iyfby0efvjPcfppg+Izn/nUznq3anT+6Ec/yj3FYQaf5cs+4H58It2mD3ykdTRusmHT9gg2KHLS4aP3+t2ezJ7No5CfpSQDmbiGAy7voWP2WHscHXFf71EKx7XoR8kUEMXIX/G5ZOcgjJ2Rn5IypRGTfdX+4TmhvNfzBhtBmroeP+93dsI/s1F2Yv3JwefNGblcIr75RfbnfuyIfrEZdmUP5hdE4TrUIjs6UJoi2ffvf+CBOPSww/JzDvzYtFrVbLa2tnH6dOshOtxzmEMXuiNq2e/9+++d+mVOfBu7dU8y5BNKw0n64XPIWr7b/5QP+va3v5Pj5ufsGe4ldV6TtOu/e328P2tW6mHub1LhG9RkZKd7Sp2vPAPKJpJd9N8PxgtBWurL/6M8U4VFRYpKx/dg6fO6z3+YFNVo6cM1Rf+n9Plqo6VdGgZVJ1+VQFUC1UjRqg5UJVCVwK4ugY8iRbdvqcuaokjRZk0aJSnaabd2O0nR7B6vszySs4EaU/V3djoFBJGSyJvsOO8xdnvlu6ZB/XwoFmmKWAUMgMICnAFzgLxEi4kUHTlydBxwwH75kC3aQVrvjOnT4+STTsz7ijBBJgFLyBzRSgA6EgFIKBGKCC8Aw4O8iDtEi2/ATISe1xBlHtwBXV8IIOPz4A9wIXZEVfjpgdxnpCyqrQbAILSQMUAecEUW0l2Rlb5EMj38l0fi+9/99wRlD/35gTjw4AOib78+sWbtupgxc068/tpbsXjR8ujcuVt2RN6jb++4/LJPx5TJ42PAgH5JAtx5191J7pSmKlIERZ2pfYpckDIHoAFmCEPEBbLA/Mhlw6aNGT1DnkAhYtXr5oRQQA6RI7IKYAKKrfOaNSK4miUZpraZVDvrihRDEEpblObt86JklizbHCedcHC8/fbI2HPP3inXw484KpavXJM1BO9/4JE47NABsWnj+my61G/PvtlkRHJd/Xr1ok/v3jFp4uQkm0SSWeMSQYKwcn/jso7GT+YAMRIHgKNHwDBgL+LN2po3cAqwA4UimxBePlNS/l0L0eYn2bm+n8gyMhk2/J0dJSK2ZvomEpn8S7MmukCX3cs3ElZKN2ALZEqfRLgW+bu+tGb3R/5XGtKs3VEu4q6817XXXrujccmS6NipQ5KiaheuXLEq6tXTiXd7dOrYJaPeKvZUk6SFeSGfre3yFWui/159Yq+99o7DDz8io6IrKej90lal9CM1DjzogHjkkYczHdnrdIhcAX42hhwlT0QAglCkpXuJcqJjPkNe7s0mELL00Ri8Jn1ebT+HGKWxWaVhTvf8PFIBSSJSC/FjHa0TchWBMX3mjCQtrStb4wdcF+BHUpDlT37yk1wrf7///ux44onH0i8go8znc5+7KqPOERZ0xNzZM1k45ADo1QQVXcXGzV0k7cmDTs7O3IcfdnhG5SLE+vbtF9/8xrfipJNOjsGDX0tf4Hps9ee33hJDhw7J7u9ISs2wxo4ZG+eec17KEeGC2EHmkKm5qx9LNuYtxZVdIS2QNJqEIUUdAmUd2W3b4/2Zs+MHP/hhEuNSdBHuajAqdaAEgJqiTz75t3jhhefTBm677fYk4OgfYtO1EYClHAOdkOaMOEfW0HtzQtj6H5227sZtnZFXbJMd8d8IE/cxFz/pst/50qlT38sSLLrQiz5MYuzdMbH/AQdEu/YdYr6o7FatQv+9SqT++rjxpp8maYVotbYXnHtebKmri/vvvy/JoEsvvSTefXd0Eq0IE3b04AMPZiSqKOljjz0+a73+9je/yxIC373+WzFixPCYt2BBvPXW0Nh34P6Zpj9r7orYa8/dI+rVxJFHHZPNq+rX6HgtsrpJzsOe+PkrPxPnnl0p04Gw45vorcO1rJldV0nVJk/+CjF15llnpm+dOGlyrF23PvbZp9Lsj58hI++z/suXVcqBqN3In9BJtVCtw7ARY+OMU4+PBfM/iNraSqkD64H8pyfIxkcffSIOP/yQ9DXWgSzouPvYf/g8e2Gpw8uHippUUxShS4fsCchKuuXLfRC9SrY899yzWdNUw7eyrhn9fcklaZ/2JOPmJ+iXgyo+z+t0zDiReAhL73FowT8iFkWPs3vrbh/xumvbn+iafdr/HGral5CLoszZpmcO15DOzV7orHmzB37EXkgHHTiIQLVf8btkZkwOeviPLCUwYMDOPQHhW0oO2Mv5eQeBfJzSJvyLZwzf7IDtOUDjr9zLmvJtCFzvZwOeEfhZY2N7ngX4Jj7A3ur+iEh7BIKW/M2l0gyxZ9YUXblqVdqjdbLfKu2BrFWiIWtvJpHfOmvumq+1tw/wsXvt1X9npKi18JzCdtmXb+MlS1+uw1dYa3umrA1lFczFOvOV119/fXTv0SObKn3t61/LRoQiRfmPOtGcDRskKeraDjo2btiYkaKloRLdL7Woy9hLWYmSWl+eIZGipXGT99Sv3yBrikoCLd3nZ8yYnTVFt26Lf9l9Pm9eb3vcfcft1SCpXR0MVedflcAuLoGqE9zFFaA6/aoEdnUJFFJUNE6exO84ec9Tet/bt8WWuk3RsEG9aN60cRx1xOHRpVOHaNumdWzftjWQoh5WN9dVCE3gR+269esrhAxCaOPGDTvSmyqNVzzAbt22JZtZiBTN7x0RpD5TyC4/8+G5UaNstAQwIDcU7vfw/4tf3BoL5s+PL3/pixltBjgAlR7QS3QGgIEUAyRKV1sRGMYJDJWmN0AqIgdB4zrIPwABeQos+okAFTVYSUVunWALMAOGRUgBPcg4ABSZBXQikACp0lkcIDUmX9IsLzr/ogRim7dsjBatmmfjFLU2p7w3PZ568u+xds2maNCgcWyt2xqxfWucfNLxsXjRvGjcuF6Sz40a1+4kackAkATEgFLRK4gKhJH7k437A3fANjA6dfq0BG2IBmNFjpkvcC29vNQ3AxKBI/cAvsx14sRJO7r0DkugKxrG/RElQBC5APCIZDJ3HwRp0YFOnbvG3PmLsmv2mjWrss5il84dY+7cOdG2XevUo8MOOTT+oH7iFVdko6XXXns9Lr/8igRywL4x33nnHQlorQkACcgrHQCsAYd00FrQCfMHQukgEGsevowVQYogsPbGSmcQUqW2HCLX9RC/SCn3Wbp8WYJVMqdn5F1ShY3H3EVb0WHXQSCJTiIX+lUilOlEaQRGxzTRQaawLeCYzM3NfegpvVuyZHHU1NTLhhPKGFTqpDWK2F6JMJNGKDLKHMjyoYcejOnTZ0anzu3j4IMPyrk0qW2WpDR9RbwhLBF+gG/zFs2SDNUx2/oDy6IozRc54TXp+eTCtpAWpTN8IXoBf/IvjZbMwbzon7U48/Qzch0QnuSNTEAoIXBKd2aECTmaBwLQmkkDznTSHb7F9ekeIg5gZ9/IEmtEBvyFSKpKhN230wbN23vuuOOeuPLKy9IeKs26xuU81HpEjPAR6oIiG+gOP9SwYYM48qgjM4qrb5++mU6MLNp99x7x63vujQMOODDef39W2ub06dPycOLqa66K1157NWu5HnvsMblG7898P04+aVD6CMQMHbTWZMRe2cs/ortGpV1ZB7qPBOrUpVPOyVpL1xYF+ZOf3JiRfPQJ6etAB1koorpd+zZZG1UUtshY6a98qns7LKGnZEnP+ERETdZ+/eQnc33di16Tp9/pDSLEF7n6PFvib+iQzyCx/CxflSZt65Jk7tmje9awfeed4XlPuqQUQO8+fWP4iBEZLaoL/ZrVa5LsuOfeX8czzzwXTZo0ig0bNseN//mjOGC//WPuvA/i1VdficaNG4YGYMo7rFq9KgnzSRMnxTPPPBvnnntektUIZJGQf/7Tn+LfvnBVTJwwIcnAt4a+neVQ3h72TsyYMTPmL1wV377+a9F/7wHxq1/dFZvrtsSixUtSb+rXNIwli+ZHk0YRN/3kP3dG+oqubt+hffpcts7u7Bf2BDYyfPiInKff//7cc1G3ZWvqIv0nb/Wp/W2colsPOfiQ3B+kKh988CE76kKvj2Ur18VZp58Y69auiv32G5C6i4xld3w43+cwACFlPUrDMoeDrsevu486sdKe+Rj6gvTq07tPRh4j9a0jHVJ7kl3aA+ia8f3pTw9Gt66dMn3evkB/7COubQ/mp9iKubLJEgHOftmFvRbZ6bp01N90i+4jSL2HHyAX+sc3002Roj7jmYFvdS9Eo+ZFpfs8X3D77bfne9mT+zuwcg86Sk58iDG7JtnR09JoTwkAvort0VeHFmTF73kvH28PKmSha5Zar4XMRNSyD/spP4+INYfhw0fGF7/4hXzOQeIam3HYn6xT8QHmQB4OklwDESoS1tz5QsT1b3/3u2jXvn3qlMMgMlFGgv9S/oP/8JomerIAEJ9s9/nnn8u9Sr1bcyFvsuYH7APlq9QVLjVu6bH1MXeHB/SAjZEPPbIvtm7TJgnQ675yXcybPz/9A/IarY7E9KyZWUVqe9ZVngN9lWhyJHOl3FL9nfVEdxKhTkh2pNojRZGsapRWnjWbxKbNW3IfXLlqTdYUnTVrbjRo1Djt1W1EklbKYkjNt19Kv98ed97+yyofsKuDoer8qxLYxSVQdYK7uAJUp1+VwK4ugY8iRRs3qElStEFNZKToEYcdmpGirVq2iG1bt2SjpUKKerj28OxhU/Sah1z/q6T3bs2ItXL6v2VrXaZNFVK0EEllPQoxWokwjbj55ptj2LBx0a9ft0zxAwJ++ctfxJzZs+ML11ydAAZ54uG5pKoBgwAA8IckLI1HXA+xULqqGhNCC8ACIhABQIjPepgHSvzu8wgrxAhSS/QH4GaMCEiECsACFJo7EgaQArrcT71FIAhoIifp8wftjzx5PzZsWheNahvF7j2kjHaNxUuWxaOP/C3emzI7AfW2Ldti/bq1cfBB+0WDGpGA7WLL1s2xddv2vC55IWRLYwgkIDIDwDJ3JBESSeQHwhOAQiD17tsn5wXMIpDIzvjIw/wQgCX93+vGSq7+LzrqE5+4eGee0+IUAAAgAElEQVSUJdAL8Ip+QYKaq3X1uvlL1UTEAPBjx86Is885OTZs2hrz5y+IsWOnxAEH7Bnr1q6O7t27RdTblpEul196WTzy8MPRUDpfsxYZvSStE3BDkJkvkgcpa370zLyNU9Si9wCW1tR73V80IHkhKekM0GuMZIUAIBvgH5gGpAFugJQMzcOcgFvkMvl5HYHn3n5H+NEtP+kRAImkAKY1yAF2jaHYgnUrRKzoJjpjTcg40wwbNszxWRu6LBIJ0SICGzGqhhyQJ0J0+jTdk1/KiNGjjzomCWpE5lVXfz7+/OeH4r335sTXv3F12igZ9OjeOyNKRbAhsUrTnXXrpf62SIJJ6YrLLrssIx6N44wzTs8Ixo9//BNJnNB/gB6wRiwgHtgIHUSckQGyBdEgFZdOWR+k8DFHHZ3EYiFzrBkiBUB3XfIm+0KKuqY1E41qvUWKupd0U1HSyEIy4h8QmhdddFHWI2a/IrtWr94Ql1xyceqEenquf/PN/5URVCWyXaQhUkEzEvZivXQYV6MPqYA4QRxrtIT40phGDc927dpH9+494/bbfpURWNOmTU9d6dOnd0ZmffVrX4kVK5ZlXcqjjjoyXn/9jUzttk58DJ2hb9aZTdMlxI17Wisy5I/ok2/6V68GyHd4VJckye23aX60KMfCTq2ntFiEyNlnnxVLly1Ou5I+X6kBOyDLGiCH6SQ7YlvFbvlKNsQ3lC70pf6q8SE3RJKyeXpLzvyEtfE562+9rJv/sTURjfyfCFGNltTVVX/VPPhQhFzLVq1j7rx50aVr1yR73Ue5gWv+7Qv5HgT6+nUbo2vnzvG9678be+/dP8aNHxNz5syO3r1do17MmFlJx7/g/Avihhu+n2SO2pgihF944cXo2qVLdO3cKSNMje273/1ezJ4zJ/VikcjPme/HlZ/9fFx2+ZVx83/9PIaPGJWRnzNmfRCdOnaMprWNYv3qZdGqRaWWqb1g4cL5ceFFFyZ5hnhS99nBHlvmX5566uksWeB+bzss273bzqhAh0PKXBgfkt142c6ypZUDDvokSpVc167dEAccMCAjRQcM6J+EHLnyu9aVPdmrRK/zLYjQ4t/4QjZC36w93bMu/KO9qm2btjlPNaONAdF4wQUXpq7zS9L3mzdvEePHj81DusMOOyT9Kv+upqRIUb6ADdHlkm3A79MtsuK/2L3DJ/OhU+Uwjb3zzXwmPeQPXNu1kIsimo0FmWg8XrPXsGF7nbmwf/tXSYmnh/wEP6Ksim8kHrKVT6P/fI/rlPIMDmuMj/xcV2Q2u6Pbpdap9TF+vp58+ZBSIsUcHCDZv5Ns3nH4YK9VyoBtkq3XzY1fYX/uidi2l9pXrInrsityQxKTrUMYpONe/fvnOhmjQ4WePXukTI4//rgsY2BeRx99VLz55hu5n7iHOtx+apbo+uyJTMihUuahS+5PDh1d117v2vY9X+yXLtv/rZf3KAuAiBfdvXbdurjq6qtizdq1/40UVQMUKZqR05kFUj9J0RIhWqlJXyFFy+FpSZv/8LNhEqOxPTbXbY76O6KwmzRplnVD8aarVq+Nt4cNj+nTZ/2PpCg/gRS961e3VfmAXR0MVedflcAuLoGqE9zFFaA6/aoEdnUJfBQp2qCemp+VSNFCiqop2rJF89i6pS4aN6pNwFq3pdIFGjhDGIj+8buHeoRLpWFShRT10IsU9TBcv15NEqOFFPUwXAjREj3gQf7HP/5xvPPOhNh77x7ZIMRD+89/fktMnzYtvnLdtRktItoCAEVMAhrAh+gMBAiQJuoDaeLBHhDyYA9gAwdAO1Aj5Q0oAKwKUARwzQUYQpgV8ON3TTpKd10ADGABggAYpAyC1JxFeACqokcAKtcTZXfU4UfGlMlTolmLJnH0sUdH3359E4yvWr0uXn3lzVgwf2l06NAp1qxam01J9u6/R3Tp3CG7z8+dNyem7Jg3sAnkAubuV5o/AFhAJQLDe5AEQAwgZyydu3ZJ+QBFQBgipUQoIpFE+yCOgDrADChDCJtz6cSuyYx5AnYi2YA7NdKsic/QD8DL+qhbR74A/Jq162Pr9poE2HV1m6Jt2zbRqGFNXHnl5dl9/tFHH4nrvnxtvDNsWLRu1SqGvvV2RnshLW644YYEyuYK7AGfpdmW+QC0oqSkIbo/IsC8kZ7Wjw4CyAg64NS8kV/+b6yALWBJfggf4Ft0G3DtPcCwGnU1DStpse5tTUsZA+tdapOKoiJH96WbdB0JQFcBWzX93Jv8kH0i7gBQQNs6un7pAk5uAHElpXH7zvq9TZs2z/qHd/zq7vjb069E357ddqblIo3Vkhw7fmpG6ww66eAk55AvbdtIv6/U/EWUpt7XNs4amiKNEHJS/IFqwLjSkOTQ1G0dvaUc0znyoA9IPQCZLtExwFZEEmJdNBjgbOzkZU1OHVSpSypSDjnsPUgdqZ3WyDVEIpELGZEpAhbhwQdM2JHqjvRBvvkMXfc/ryFKEKbWpXSfv+mmm9I/INvY6y23/DwjyowJ4TxhwvgkbpCiiA1+Q6SoiE/zo9d8GkJLhNQB+x+QpKiGQF277h4/vfGmLCmh9i0yrGlTTYuWxAUXnh/Lli3JKFPp9NLna+rXZKQoUsn6O5ihX6VOoUMaOooAYseVsazOb7V/121Yt6M0icjxjXH/fQ9mLVOp5mwaIYLYYCNXXnlFbN1Wl7U8/c2vIeFuueWWXB927/psim+wrvSdnlYau9Tl2NgLoosel5rPovd9Tl1X5Brf6n/Wy2fph9foQ6nRrObh668NTuId4eeeDmz4g9omTWM3hxzbtsX6DRti00alS56MP97/YEaJrlu3OVq2aBqLF6+Pow7bN8455+wYNOikWLpsSbz00gvRtm3raNZcLdHZSYyLel+4YFH6JXUU3U8t2C2bN2eNVwcW1nLkKA2eTo3HHn8iFixcFJ/7/NVx9DHHxbPPPhfPv/BSpuBOmz4rDwV79egRDWu2xfixk6Jnz05J7g4cOCCaNK1N+xGFJjrXfoOE5Bt/8xv1g09OcnOciOTevWLJ0iU5zsWLliThuN9++2cafiVduCZrziKv7r33N1nP0zrMm7co2rdvGXvt2Te6d69EFdMfewwin49wTYcZSGv7KtKaHVlX/tLhBVKUfxJ5aC8UVd2mdZus80w3+CG+7LLLLs/SL+xIqQ6ku+Z4us8vX750JyFbmichD+ltIfrMhR6wTbZlnRGQ7N66I/uNm13SfYcuDgbcH3HILuxBdFpKPB9R6m/yO3QRWcq/lkMjdk8f+QHvFVktLZ/u0nWyoBueE8wRKWhM1ku9aHPhs/k890D2slOfJyuHLfYFc7JPsB2fsT96zXWtu7XwO3kghmUxfPWrX839hM45SOJ7kNNsg5yMx//dx0825R4id8m0cgAc8ehjj8VVV1+dNmk9+Qn6bB333Xdg+lif8ZzCf/GdZO+Qxu8HHnhQPtMYV/E9WRqiPt1dkXbBB9gfS8kgfxuPSOZTTz0tr2/e/L5ns7bt2iXx+YV/+0IsXLRoJynqNaQom+YHHIrzfx8mRT3zfThStHSbL8+ExrXz+bBexJq1a5IU9bo9sBJ0WkmfH/bOiJg8edr/SIpKjqqmz+/qKKg6/6oEqhKoeM7qV1UCVQlUJbALS+CjSNF6mSKv/lP9TJ8/8vDDshMvUIgUlT6fKbdRqS2KGEKI+kawVLoGV7rPI0UrddXqkhTF0Ig0LaTohzsUl+gA1wDKkaIjRrwbAwbslQ/ZiMebb74p68mdcfppSbYAOu6HCNOAByBHKpXU5UKqeKj3sI3gAwaBDA//CA8RGv6uNFqpn0BHpCCSDNgB0IAr4wIEAA9p7D4jhRtwA+SQMkgMQBSBVOpUisQAkCrp5PtG/e31E6Bs3rIpTjr5xOjVp1eMGDk6GjVuGiOGj4k33xgWjRs3jRXLVkYT0Tx79I4jjjg49uzXK9ZvWBuzZs9OkGmuwBtACcCRMUAmUkjEKnkBtQCaCBzjMP6WrSudoclIKiOiBMhByAGeotEQcQAmgofMkFxAXOnYjjwFmMwTWEIiIsV8XirbJz95cUbpIScRawVcieaY9v7SaNI4okOHdjFn7rLo26tDnHHGadGkaeOMtNpv4L7Zeb5b167x1yf+FmeddXaSGnfccUcCQ/O9774/JvHj+uSMCEMsGrv7lajSbMAycWKuKZ0CHJFwdBNwliZduiXTFeRXie71E8D0XWmo0jFJ2fUb1yfJVSJdSr1MIJMMkW50kn4hKIBcsi/RfWoEAuc/+MEPkhw1fvplvQBkYwOwvZ/eWB9jAbDZlXu73m67dYpNm+rij394IAa/+kYSpKK9kAyiHN8dPyl6dGsb3Xt0i/bt20TDhjVJzGzfXj+2b6uXBxlSG9M2t1QIFqQOm3jiiceTvFASw5ojVIB2zXFE+AHXZI+EYSPAPWKCDNgQmRgjUpxOsC2gmJ5edsmlSVghc0R7q9/JbpBo9JLuISYQCUgLEaaICADcvaTPuxYi2+v0mNwRP+zB/B99/OU4cP9eWUty5eqIM047ItdEcyQHFH99cnCcdcYxqSvIWOnzrt2qVaX0BFkjt6Rkl2hqEUZ9+vbJ//fbo19MmfJeloEYMGDf+POfHosTTzwuyWYHCtOmTY099ugbF33swqzDSNaIZeUnFi5YGOecfW4SQwhHBEmp5WtsiGJkGn1lX2RBbl5HtJ9/4fk5f13PpV6PHzcxfv3re5MYtQbq15KbOqJS+I859qiMVNVohS0MGfJW6iUd811KiyBGHOywHfZOF62Hv60hX4H4opP8j8i93//xr/GNr302iXRffCyZWns2x0e5FttBuDRv3iwmjB+XkbRLlizN61lD5PLSZcujVevWUdOgQf58+aWX8xCpafNmce+9f4ymTRtEbeMmEVsjVq9aEwMH7hOXX35pzm/48GE5x9VrVuWeg8jTlOaZp5+J/fc/II499riUF5m3bd02NqxfnwcMGp/ddffdMX3G9CRi1RC9/vrvxZtDhsa06TNi4sQpsWjx0mhQQ8fWRq+ePWLenNnRqmXz2LBxXZLo3/jG12LkqOFpc+ylSZPa1E02og7njTf+NBuzZXmVBQvig3lzYq+99szrIdF376acwLY45JBD47HHHo8BAwZmhLxyDM8++/dcY/ZPRxA6J514bNYN5Y/5GMSZCFFyNj+HUKLPEU0OFxwIWC/kcKnhqQ42f0P38xDgKKVS+mU0bWk4+LWvfT11DumIML3mmi/Ed7/7ndh34N5x2mmn5NoV2//+97+fBJ1DKPpvrnwB38J/slG6hoxVLoO/4Jvts8bAZv3PXuIAja0jN32W7vPr9llztpd5L31lJ/YpewI58Kf0DtlKD/nrH/7wh6l/fBBfb6/gU8iHTOiosXp+KJGmfB075/dEsxq/6GuHavZ3RK393hg8h/idDXgOMRef49t8hjyth/2JLRk7n2e9ELLkaJ34Lr5PzVK+UJSqayJIzZG8pL6PfvfdOHZHORiHVw888Oc49tgj8rnGcwWfSwbqiSovQXf4BTWFPRs5GLOnmB+Z8fvkao82DwQqf2rt2b/XrUllX1mfB2OeCxxCGr+10WhJUyXd5xcsXJiZPeaUJZrq18v/2ReQoqJF/fRFT+x3pYYov+aevj5MhpbfIfhNmzdl+rz9UaTolq1q1iNL1ycpOnHie/8jKVpqilYbLe3CIKg69aoEqhJICVRJ0aoiVCVQlcAuLYGPIkVFiv4rUrR1q5ZJim7auLlC2tSv1AX1YCutVx3Rf9SIqksZZ/2miARHaop6IK6pX+lAXzqPloL76aDrVVJDvQbMAYIe6kUAeji/8cafxPJly7L7POBSuocDQYXgFEGByEN2IrpEPCAbXBfoAEZKoxZk1F133ZUkSImkFEEG6AA2SEYElghBwMjv/fvvlYDDPQEQYA2wAzL9H9ACnoAywNjryDYEki3o1JN19V4aa9eviR49u0f73TrEwkVLsvv8nx56NBo1lDraOOo2bYltW7bEiuVLon37VnHoIftn9N/yFSsS4AGLSA5kBeCkdhwZiXhB5JqjMZKl6CDgJ+uHbd6URBxCGWj0XuSgtQOQXc/YyVeEDvJQ2qE5um+JqCQfoJUMAGKEpaga7wfCgGmgmVxLFO5++x8YY8dPyeYh27ZtSRLhgP33jbVrV8eq1SuSqNir354x5t1345RBg2L8uAmZQqu2Hn0BakUHTZw4IdfSHIA7IBNAQ/CQhS9gtDTzEZVEB0ThiXAF8hAK0itFCSFx6JKxA9BAM70DlhHMwDdSTepl4yY6/G5NUI24Kin0iFPgTYooUImgQIjSJ5+t1GZsk7UO6SJ9lVpvXUTBsqkShcemyIw8AXXzNFa6LcUdeTV16vS48467Y+HCJdG4UdOY/cGC6Nu7V75HSvGhhx4UnTp3iI2b1sVhhx0cCxfNT/tr23a3PJjwNOSegD1SlL2w1y984ZqMrtKoh36JMhRRhBy4+OJPxqOPPpYNbOgM4E+3kM1kRL/IEvi2VtLn6Q5d/D/s3Qe43lWV6P91SnrvvfdCCkkgCT0o0qugghQR21hQRpgZddQZ+2BBFFHANipNRAYBqQk9hSSkAem995z0ds59PuvNL8P1f2eYe+deH/T/nuc5zynv+/5+e6+99tq/9d1rr0WmXjv37HPyfyA6HQEOvFefSqk39ieI9B5wT/QuOXLS6aCcrv6vyIdcreRXFJAxfpx0uQWNt/aBNHIPgqYKI5mj+mDzABABjBQkos8iZcmbvuzatTPlqC3gpSjH4SOGl2DtccenXopwHDRoSNzyve9H//4DUq8BEzlEAbMvfukf48knH08Z3nDDZxI6LV2yNM45+9y0S3SWvSB7GxPaSEfNS/puTrNNdNXvZL5tx7Z87/HHj00YsG7thvjSl74cM2cvindfdGb2C7Rw9D83GUYck/kFFyyYnxGE8nfSWXCnSCNi7ts8AfPoNLvHbhgL+kQPydznFHQDHW0IiVylp4AP28BuuHdxdJ7dL/KG+qy0KnPnzE45K7SUoCSPzx6Omp27EoY2aNgwwQ3Q5jh3uw7tY+LE56Jp00axaePe6NG1XaxYtSka1osYO3ZUfP4LUqt0zOJJ816bk3NWG2x+3PGTOxNInnnmWUcLU9UdrsvXAUZjLG+sCLe27drF3372szF+/Anxs5/9Ih597PGoqdkVa9dujK5duyfEbdembezYvi1atmiWsFKu3mHDhsT4E8bmZsUzzzyVekyfzj//goSiv/rVrzPXrDnRtFmz2LFzW8qJDZLrUITxo488Fmec8a549dVZCXq2bd2en62p2Rl/+MMjqY8A/8aN66Nd25Zx6qkn5dxkZ9gtsLOI0qRD/m/c6PRDDz0c9etXH92cKdKcAG/0COSW0kEUNd1gV82dE088Kdc26yXgTr/nzZsT3bt1zk0s0Nw1RGN/7nOfywJk7kf/6Qdbxo7RY/bLOgiGgvzaDsiZSyBlkUeU3rNH5ig7z4Z6BhDdqY/sC7thE0XbrFV00xc5gKxslY0cABLoBBSBWPrJ3phv5jMYWUTrF2ln2As2xjywLljbrIOuR25eZ+e9372tb9Yf9snv2m1DCFgkl9JG1qHsp2PtxhxM9FlrgD750j8FoYpTFoWt1GagWVusZezXK9Onx8WXXJI65JQL+zZmzOi0o+y4z5KFDRG5od3TeLIF1j7XMOfoiI1Fc98arc8+Z+zYJWuDZx7y9V7z3AmRk046OfWGPWY/2YCi+jwoumXr1v/p+Lx1BhTN57paBTyPwNEjBZaKzZQ3H58vngXf/LPw4OUUNXnpVZFT1KaCSFHH5xctWlaGov+/9nDKnS9LoCyB/6oEylD0vyqp8vvKEihL4K9SAv8VKHrwwL7/KaeoSFFQVKElULOIFPVgyrEFt3buLEW5eQgvIkVFVx3NGRW1R45OlfKK/kdQtHg4lteQwyZ6BPzgbIoU3bVzZ5x15rsS7HmIL46hibjikBVH5Is8fR7qi+PUoAknnYPGsVEdW1QKh51zwAkDw0AszqX/i9YSoeU+rukYrOOxHKQi0lLb3IOTA6JwMHyJYCmOoa9atS4GDOgTrZq3zPe2bd86Tp1waubQq6yujjVrNsbvHng4pk5xbH13NGnUNBrWrx/bt23Oqu8XX3RedO3WKe6599501jjZHCzHZTmdjh9y2DiYRb5QMhaZwvHksHGghg47Jp1S4yTqBuzSZ0AVkOE0ckQ5Ytdff32CT9CTA8zRBHo5RORIhmQDIpM/8EtOnFd6oWo6x418Moqmb/944aVpGdG4erXIth5x0onjo6KiLlasXJaw+W8++rH4yY9/HCNHjMjcemCAKC9jRv6gLIdPG42ZPpEFx43sARlgp4iUKsbEe7TTT+0xRhxsOiPFApDrmuCeMddffaAfYCiwzeE+cOhAbgB4LY8E1tWlzvmbU8upBAhACfdwbLKIfva+u+++N8eMDgBMHHRHkUXMgUgcUQCVI2sMjA95gghkoKgGOBZRGV//2rdi5co1mSd01qw5WXxp85bN0bVr57jwwvNj+owpsW796hg37riYM/fV0jHlBk2ifv2GR49IgxBAqzykdEBBoF//+lcJzYyniuFjx41NOKxqukjDtm3bHT0Oaw6IGuRwFxsc2m4uAaZ0lH4ZFyDikosuzsgpY2VsyMK85ISTp7EDjIv3uE4BHwALkaKiTOkznXPNQj6uA6YYZ3AbjNA/QMKYi84DDYAqGyIFBF+9elWOP9lqr/lljOXiBKPpCIg2ZOiQvOaoY0dllJ/I05EjR8XPfvrzjKJVsXvixOdzvrIRl1727lizZlWCt4svvihmzJgZCxcsjLPPOifH1iaEiDjz0XzST7BX28xdbQHEikr04HK9BqV8sz179op3vOOdsXfP/vjNb+6OH//kV3H2Wadm7kKQQ05RkWIvT34xrrji8oSk5rHPmRs2PIAV1y+KkwFgwLX7sX/soHllTPwfoAHytfuWW27JeXP99f8QV1xxUY4n++Pe9NQ12W42FPQGiERRzp716pG8uCKY2+bYsQctWrbKY7jgpLyJjz36WFaAX71uV3Ro3zDB+qKFi2P9mg1ZLV3/9u7dHeedf05cdtm7M00BKAr+avOAAQNjypSpudbY1GJDmjdvmYXGNqzfkFHBhw8fjMmTX47pM6dnegRjYQzXrtsQP/rR7blRtX1bTTRp0iy2bN4WzZo2SwAlBUBEbWzftT/qVUacf8HpMXz4MRmlSm9envxy9OjeM/PMyhUqFyP9btW6VVxx5eXxk5/8OHPClgrjtYjFi5dE505dYsyY4+O1196IZUuX5/F5x9bvvfe+1A2geMaMWdGpY4s477yzj24+mHfssehAuglosx/sD3hlnSI7UK0ojCZS2/xg60C/bVu3ZWVx+ZuNnevddNPfJfADSYFb97///nvjrDPfGdu3b039MK+lwrApxY6Bosa9iPouIvxEGbofvSmix33GUXLtB6m9Bjyyf+aAuW3u0x3jp530EnD0XaTTYDPAQ+uejQP2xNwCx8nEPbymH6DsRRdddHTzhj6bA0U0vP6Sm8+aY2RmjbOGk5XNCWCVjG0KWN9tCOlTkcdcX9hntk2kpzE2j2+66aa0r3IsW3fJw7MJ++VaIlrprf9bB/TRZ21ski2wawxUnr/wootyTjqhYf46uUJO8uySp+v4n7lgXbHWT5/+Ss7RBg0a5hpts8l4sTPW1aKYIhuk7Z4pyI299JpNHCkeJkw4Pa8JTFt7neLp0LFjbNq8OT5zw2fyp/+Z7xkP+iYomgWWVJ4XMVpRcbSo0psjRf+jh+4svBR10bCRU0qlqPR69Rpk9XlQtMgpumLFmjIU/av0XMqdKkugLIH/2xIoQ9H/2xItX68sgbIE/qIk8FZQ1PF5ULSqsi4aN6yXhZa6dGofbVq3Sihav16DfJjNHKGZN7Q6oajiFR5UOUSgaOkYVF3+9P/KqoqorqqOWsedjkDR4mG4EGARJVpUnwenRDCJFOXg/eAHt8bLL70U7zh9QkIW0YkcCA4SGAJycLI5YRw7Thvnpqj+zknzQO9hvyjsIHpK9IrrAIjaDwZ5qOfcOKLG6eFAcKCPPXZkQg7OCnjBOfDALkJRmwooSS4f//jHEwZyTL0md1zvHj0THFRWV8TY8WNj957d+RD/2msLY/as1+PwocqYN++NiNqK2Lt7T9QePhA9uneOG2/8dPTs2S3uue+ebI++cciAB6ASmCqOLBZHl0EOTiEAwrESATL6uDEJiowLoFVUuvW3awCFHEOOlM9rP1lyAEEMR19BIk6xCDf35oxzcoFDDhlHz09jQj6csUxD8P6rYs68BUE15KejN7179YjmzZvGwUP7Y82a1XHRBRfGtq1bY/WqVbF7156EAwAU4ALQctrI3/3BRk4bB+7JJ5+KSy65OGVAB4ABY1hE9Po8B57OAKP0ggwdJXRdOgC0c5Q51wU8pTMcaf1p1apl5hTlcAKc7l8UXHJfzrj2AdTkqY3gIv0DotasWZtVt1W8BknkqCMrbbr22muPHgX3XvLnrJOtMSjy1qp2nZXimzaPPzz8WMyauyQG9OkZhw7WZXVzaSwuefdFMWBAv3jxpWejWfPG0bVrp6jZuS0LVu2s2RNVVfVSRqWK7ZsTMHH4tb1z507xxz8+luCRDOUn7de/X86JcWPHZzVtsAaIoAfAAWBBTuaqNpNLFlU66aQE9PTGXDdWp582IY/4AgbGRoQTGFFEBQEfdAl8E+3nM+5F18Ch7TU7st3FsXqfc09Q0xwT/UT+4IBj35s27Y0PfODStFOK17Att912R7z//e9N4OF9y5YtTbsgxy09BUJFEQLFrmdcRQd36dolNw5OPunkrFZeVVUdQ4YcEzf/y7czItHxUvNHJDPoNmLk8Fi+fGlG0o8cOSIjBletXBVnnXl2jrvIto997GNHIzHdzC8AACAASURBVGXpscg20d5kCMAAWt5b/H7OeeccgRRLs+L88GEjsyr0l7/8T9luG0i+QFkpAG79wS0ZtSqSkT0VXQoQi07TL/oJDBl/kXP0vFTRuknqNrvGXhWvs2WgFfjkGL7q03QJNLJJ5XXX8X7jRW9AJbog9Uh1VWUe5V2+fEX07dM3c2zSSzlFFWkRVWa++wLgn3vh+bT97NzOml2xZ+feOOfsc3Jz6qGHHoxXXpka13/6k/GOd0zIwktkzc4BJcAjuyddAci2Y8fOOHigNnr37pt6v2fPrrj/t/fFvn17EtTaBGIPN2/ZlvkT16xeH+vWbYiWLdokMAQ5HXO//7574+DBfVGzc3u0aNE0du3emXNs7Njj0wbt2r0rdu8SsV6RKSt+9avfJCyUS/TTN3wq5syZncXmwGB9s0kBhJ5yymkxadJzEXUVqauOtN9zz72p747TT5o0MVo0bxSDBw/IDQQbMPQZnCZ/GyjscXF6we9SqNi4YmPoG/BoTaNrNpiseQ3qN0hYTp/BQ3PLcXlyBN8U55LrFBQdPWpEDBzYP+0ZmX7jG9/IHLXW0SJ3NN0BzEB1dhEMLAr50VFrkg0T89acpePFCQN2Vz8cH6eL5r1NPXaETrENdMEGVlEkDxg0f22UsAPsOJ22ZrEB7LD5X2yg0Wu67zrsFjunDX5qZ1ZKr6hIu+M5gQyBS593T3IHKckQ8PS795Ol9b94/mBDXd+ReBs9njGAUPPE+sBukrcNL5DSnAKCQUkbcGRkjaA7ou5t6vzil7+MAwcPZkSreUp/hg8flmsYu2Ptd39z3vOK1439rFmvHlm/+6bdozNst76Ss36RnT6xNcXf1kj9LhVPrInzzjs/r0mHtF+UeMdOnWLZ8uVx4003ZsGlAoraSXJ8XmV68vnPoKj5XhTq/A/B6JHq82+Govv2e9asSyjq+PxbVZ8v5xT9i3JXyo0tS6Asgf+HEihD0f+Hwi1fuiyBsgTe/hJ4KyhaFXVHoahCSyeMGxvdu3aKdm3byAYV+/buP1p9vsgpyhFVmAT4AG9A0RLwrD0KRauqK6N+vfpHIgVKkaL/DkX/3TRztjh6HC1Ocffu3fLBm4N45513xKszZ8S555ydzhrYpg2OqxdVrH2WEwC4eKDnlIM3oiE46R78OSoAAWhWOhrbMCM0OAOctqKSOOeCgwkWcZY4Br169ch2c/4BE1EU3sfR8jqYwYngDHLKPOgDCyI/QMOunbvk/dq1bxMjjh0Z23dsjyFDh8WMmbNjxvTZsWTJyti0cWv07NErtmzeHOvWro5DBw/Fhz98dTrgjok2blQqGDVlyuR0BsePH5dOIoeL8wFIcR45YSAPWCW33osvvZT31H6wkpxEqWkbRy9z7rVulf3g4Go3gMLB1KciPyBn13FaTi1nkuMIYBXHgG+77fY44YRx6TTLd8dR5Dz2HzAolixbnWAGWBRtNX7c2DxWO/SYwRnNQj779u6Ns886K/71l/+ahR04jf/6r79KUHnaaaem8wu0GV8RhcYByHRckgNJt4BI4wsEAFUcXLLQB06ytmsXp5lDqf0+y5E1pvShcOiNo3uvXLUimjVvlnIxhkVhsVKxsbqER5xFoI2TL1LWfek0PSDr9es3Zr5Djqij9rNnz48mTevFRz/60aNHqMkeWCBPUHThosV5L4VzFUAyPo60rl2zIXOEtmrZNvbsMQd3xpYd26Nj2zbxzndOiKXLFkdVdV107Ng+oTOnv2OHTpkLsxhPBWKAbqBVPwcM6B8/uu22hGbmjHuRjY2Hd7/70ox603dOu7EF1sm+cL4BdLLj5IN7otKKiCvyvOD8C+Knd92V1xR9WswhMirAaKlAzZ35HjpJN8FrUYQ1O2syN6/jqd/61rcSgIAINi3MWz/NfXPWpgFgJ6rR3+bDwoWL8nMgtDGjWwotgQxyTOoTYAsoipIlB3KTWgDcEQUsWgpUcHxz+IiR8e1vfzd69eode/fsTZ18/oXnMypSDsZXpk2NBQveiBtvvDGB6uaNm7Pwjsgr7XPcna6YZ+YheRU5cOkL4AIGkat2PT3x6QQ0AIlUDH93099nlN+NN96Uto3sgK+1a9ckxH/k0T/Ek08+Ef379zta0R1kZVOLAkh025iKTGO72XD3LOA8yGyulFISvJi6BypJSwDY3XPP3XlPQMW1vZehJ3u2w3vMybFjj4vdu3fG8mXLcv6JQKQrFZVVCXjrH4lim/fa61nQi5xsZPTs3Svlddzo4xK4ipjT5gXz58cHrvlgpom4+eZvRc+e3WP7jq2ZI9b47Nm9O+bNey038r75zW/Fvn1yZTdMYKqfTjdMnTYl7c4VV7zvSJG1+7PAkVzG06a+Eq8vWBMjh/WPQwcPx3vee3mm8rBpcOddP8mq9xs2rMtUMmzY4cORpwFuuunG1CebFBUVVZkrdIkcpa/Pi/EnHp9zTNQwGY8dOy527dodixYuybQU/u/o/NIly+KEE07MqGbFltgya86SxcuibZumCT9tZlh3RTSPGDkij0sXleCtQ97D/gH2xcYCHbEJwYYZ58wh26x5poMQCWiM/U8bwDPQjF0BTYvq8yLR6aaxYxfAO3aU/TDebK+5ZtzNMRuNbC7Iak1gG6wfxUYiGwCUAvR0UkQzEOr++iyyUsR+kdOaXgG62irNBr0jb/CS7fS3/tvcKwqysU9FaojiZIG5L9XFmrWl/KjWtSxQuHdfQmD9EK2sj+YvuXzhC59PqClvpuuxfe7HPpvf1l/X127yIGNtN4/NMWu0OUp+ZOR5w3OHb5tF5C11kOt9+tOfTll4zVjqT+MmTdPGZX7w5s1zUymP2K9Ylv+zLpK54kvkZWPXZ80JOmAcwExyplPsPnl6HrBG0cnS0fQGOY9BVvdlw+fMmRvHDBue+ugkDz360pe+lHbr9TfeiJv+7qbYf+BAQlEbt5knvqIiDtceTtt++NDhBPCuX0SK+ul5xJfnsiKnaLEWvPlnPjw6feTJIfOiN4z9B1Sujzw+P3Xa9Lc8Pl+Gom9/H6XcwrIEyhL480igDEX/PHIu36UsgbIE3qYSeCsoWlmnQjwwujeqK+vinadPiN49u0Wzpk2yGrooljw6XF3KB+eBVnSaSKqiSIwjhByI4n/+L1JU5dF8gj2a3vmISS7OWR05FsUx+PnPfxG///1DWZRC0QcP9N/97ndiy+aNcf5552ZET+EogJ4cBI4wp6YoAOF/HCuACWgAVs545xnRpXPnfKDnIIJqHEkP2XIpctY4BhwG38AFx4OTwKkD5UR3iqoETEBV9wQpOWUcLQ4iYOvznDYAjHMkYgLgWbVqZcJE8Ow3d98dW7ZsS2A4f8GimDr1lTyuWVlRigRavHhpOgFVVRE33vDpWL18WXTq2D6djltv/X6CHM65aKXnn38uPvCBa7KfcuOJXFOgCFAePWpMtG7bJnr27hP33nfv0SgPxRkAX1ADNBQJCzSJYAFSQFuON8d208bNccopE+Lxx5/I8dBPwBWU4igCzRw/zi4Hq4hQLaL2BgwcFFu378wIqVdfnRnSK1x4wfkJns855+ys4NypY8d4+N/+La6+8sqEjAAlOYtecixaZB1HlGPn2Lk2F8VBjBPAyYmjf0VeVQ4dpxhI0ydtN27GGqjWX/IEXvSDgwj6gYL6LaLI+1Uf31FTk5+nV0AWx1Z/jRX9I3vRTwAgME0+nGv6o3AM9QfXQCUOMsh08JC8u3KvRXTq1Dx69uqV8MV1n3v+uVi5am20b982Nm/aHL17d8v+qn5eXdUg9u07GG3btM8oOAVagI0NWzZHk4Zy67aOJk0bZZGlli2bx9JlS6JXr54ZocvpXrd2TcKcnj17pAPdvVvXrDK94I35eUR+xfIV0ahh44QqKqf37NUzVq1elcCLI052HGL9BiPICchlHwADrxWbEeYgwAk60xtzTwQsuEHubATIAsQVsmRC2QLXW7BgWXTv3jFhRQF4jC+nXdu9j84Zr1demRsjRgzMdq1dvydOGDckAQq9Mw6PPf5SjBnVP8GwsXFs3v0BEu01bqrHg6WinY3lxo0bEprMnDEvxowenjklGzRqHL1694lHH5sUgwb1yQgu+ldVWZlHqTt2aBft27WNusOHskr57NlzEiiaD2DESy9Nj8suu+AohNevYi6RAbBSRLMBSfT4kccez3yxoue93rFjp4RJACX5ysUJfLh+KVJzeUaqFRsc+g/IiMQz7+U7BWyKYmD0QVV1VZ7ZdXOTPgOynTt1jeeefTF+/avfJIDu27dPFnZyDRDZ2J1/wXm5uWANoCdk17t3r5zvY44fE+vXr4m169bk3DMeO7bviAEDBuW8aNK0eUZ3Ok0wffrMhJfSEhhXOT0bNW4Uv33w3jjjXe+K7t16xfw3Fsbf3nBTAsvOXTrFj267Nfbv3xOtWjWLl19+MU8VrFu7PguSvfvdl8U733FG2m75YbWxlFLj0ZTVu999Sd5HXlhwipwU0xIdOkyBvMqqOPW0CbmhsH7DxvjkJz8RBw7uj3XrtsSIEYOyL7NnL8p+DBzYPaNorTWiw2+55ft5PwD16mveH7t21+T82LB+Y641NqxUfrcGya/qiDN7N3TIMTk35FZVgEn06LMTn8vNRZHM3/nOzdG7T4/4zW9+FWOOGxUPPvhArgm//e39CTk/+9kbM3WEI/o2NPTL6YWbb775SFX51nn/xYsWZ0T+xImlAkb6/sEPXpf21xcAL/3AxIlP53OByH5zx9wQ1QmMAYLmMh2gS9Y787aIZqXb4OI731lKT2KjyvXZQZtzXqPr5MQuAv/si3XWddn0Yr6a1+a5a5MZEOj6vtlkzyTWfsDNxos2mSPWit59+6bei9Y1z8FC9/E6W67v7Cs7yKbee899GYnNBrKbM6ZPi7Zt2+RGqPsWm4tAJRl4JvFtY8amEDtr/oGqgLFNlxKknJvrALsIqn7ta1/LPnuNLbI5YqPXe+ScBobZTHpx8cWXZF9sHJHxGWe8M8eCjSP7wv6au2yAjVMpQrr36J4yNheLExXsH3mQrc9Zb/1Ojp4JAFP/E427eMnS2LV7b4JOkbvsNQBaeqZZlRt7fr/mA9ekbD0LiPwm11JqmAZRVyoXf3QD7E+rzP9pWqUiejRPEVXURb0G9fN5yCa0Ew8HD0nhVBXbd+zMAmmOz1dUVUeF3PVRGbV1WW4+vwFRG/Wqz//oB98v84C3qY9SblZZAmUJ/HkkUDaCfx45l+9SlkBZAm9TCbwVFK1XWZFQ9NDBfVEZh+P0006Nnt27RNMmjePggf0JRT2oVtcrVZb35UHTd/E3x5ojcuTlUkRo1JZQqNxQb4KgpQuUrqPwRJGX8K67fhoPP/xoDBs2NB0KBQJuvvlfsvDQmNGjEtpxZESJAlQiUDhUHAMOC2ha5B4U7cax8nD/kQ99OB/WOQz+55iuz3IMRKtwttIhHTo0X+fEFJXOAQuOgr4V+ckAWQ4EKCqCERQFTzncjte7DyePU8DB+PQNn84IT06bo5VA2ZKly6JlqzYZGfTCiy9lJNT69RvicG1d5purREQj4oJzz42uHdpHi6ZNEm7d/9t7E2AopFFVXZHgRk5I/eSAAGSc4xPGn5ht3qQq9MmnxKuzZmWbLrrownQIRcEByY7/gQPalznZTlLJ99kjUUHtMzLulJMnxIsvvpyyAVc4Sz4HKoI0ACNnkY44MkhO4BgnsWOnzrHvQClqcvWaVbF509YYOmRQAiTHWUWmDB40KB55+OGEo3KMFscc5fwDQulBHsWrrU1gwOEDWDiI4Cl4VDjkosqMn4gdDpyoKYWy2ndol9cCrrUXCCuiZoEn0W6ccHBJ/ziunEvARDQbx9OYkxGnl2MJmLm3Nukf6K4/nFn6r81gsqP4YIsIOI50Fr3q2jXuve+BBGcDBw2KOXPnJDBp2apVFvfhjAIT9etVxerVK2JA/34xa9a8PH4sUnTlitUZNSPizBxynNLcmz//9Rg3/visfG5OvvjS8zF69LGxdevm3GyYPXtW9OndKyPm9IPT3aply/jVL38V5593fkarcTxVn37ooX/Lo9m/+/0DCQxFiDoyaw4WOTzJDEAjf7K47rrrEsQYB3oGzImS8rkizYSjvWRAxsbI78bCMXLjKcIYLCgdQT0tI2cdYRZ9pT1gqGgwc56umIfGwPyTc2/Fis3x1a+WctxxpF3/85//fB4pLlJCOHbq/Wee+a78jPcC9Aot6R/7IrIZoPj5XT/LIkcKA3Xr3iN69+0XP/v5L6Jtu/YJlERsgyr9+/WND3/oupg3Z3bMf+P1+Lubbsxrb9q8JfP2gorAB7Cv/YAE+RcV50FmEF8EXJGrU7sef7JUeAsAEsFJRnSWPgFIIAW9LaKZtcX/QZgiMtbf9Bq4owM2VoAmsBbIbNS4Yeq2SFPjZizZSPB9y6btMXv23Gy7eSAfrUJOQKP7AqBSqwBIdF60bdeuXVL/hgwdHGvWrcqUDOZT167dUl9OOOGkBJvgpbWhRfNWOddatGiVc2f7th1pz2bMmhHLVy+JPv36xLBjRsVLL0yJf/3lPQLOs/r7aRNOiQ9ee2U0adowNqxfE88/91ysXeOY+uHo0rl7XHDBhdG4ScPsF/thHaBfAGXmQKyry/UDFLKWkCH5GxsbXytWroqq6voZ1WqcP/O3X4xWLarTlvft2y8WzF+YG1GuYy6AnSJOAT9rkM2JE04cm0XmbJTRJ2OoMNg3vvHN3OgwD325B3m6ztQpQFy7LMK0ZeOOzMm4bNmSuODCc6Nde/ma58a48cfF73//u7jyyvdnoScFmuSclaZAugvr0uTJU3L9Kgrjub8+Ll+2PAtRKaRDl6xfisLRZ/PJ8WSFmF588fno17dXXHnlFQk06Sv5yWMLPpIjWZXyFDdPHSpyLlsDFBOSXuC555/N9dV89GUcbJTQc3bVPNZO0YzaN2jgoNi2fVuuYV6np3TLPUBMsNHv1jC6bV778n7j6D70nf095dRSfnAbk9bKl19+KUG5CO9SfvQ9qW82Gyorq+OZp4Hi3VloSnqX3z/420yTYNPMhhc9ABrJ0gaqees140p3tFW/rVF03jNCUXzMBhq9srljTNhEYNGzjfXMPHdsXjFImy36JWpUjmu2Eog0P8xDstb/Ym30PMOWWMvcz5rM9i5atDCfxdzDNUuyWHVU18lNX8jfnPAe45F2etny6NnL5s+h7J9rK2xnbI2TjRljL/odFC1tmB9OnS4iQOlz6THQc2CpCn3p2a9UZLNof/Ham6Forbz0RwoteZ4qoKg1b9v2mnj+hZdi9er1/ykULarP33brLWUe8Db1UcrNKkugLIE/jwTKRvDPI+fyXcoSKEvgbSqBt4Kiqs8rGn/40P6MFJ1w6inRo1vnaNK4UULRw4dqE/rUq1+K4Cp9ebgtPeB6WC0KLYFtHnKL6vPp8b4JihYPvh5qfdxP7+fM3HnnXfHII0/EsceWjqo5cqzQ0to1K+Oaq69KqAW6cYI8cHuAByg90IMyAIToUMDOQzuHQC68oYOHpCPgvR7cRXJyBDlbwIHcd4AWSAK4ga6gjD5zSDhAvkAZkYmcolJl6w5H4aAHf1FbHJOiIrNIRc7mZ/72MzF16pS8n6goDtfyFStj4aIlGQ30+hsl8CdnYW1dxNat26Nps6bpHPfp2TO4FD27dYv9B/bGs89OjPPPPy+r0m/atCEjRTmqQAg5AgmcafCNw753//6EkhzIquqqzPEHVnKY/M6pk/sQvHWMnjMDfAKWZ551Zub4bNOmXUIRMuYIcQKNBecPAObguh4njSNFTtoEwvbs1Tv2HzycejNl6uRo3659dO7UKY+TNm3aJAHm17/2tZg2ZUq8llWMW6ZsjRd4YzxFUZFtAdo4zqJkHGvmVBcOMbAh0kab6Ia+cDRPPfWUaNK08dH/AwJLli5JHaAT4K68j488+kg6qIBnqVJ0ReZUa9qseTp++qhdvosIHfCILDj89A+wA0WNNefX0Vg6q8q0e2kTx/iGv/3buPGmv4sePXrGVVdfHTtqdsQr06bHpGefjW7du0X7Dh2zMvSypYujYcN60aJ5s9i+vSaLxtTWVmQRmM2bt+eYmVOAqKO18vzW7JTW4lD07983GjSoF63btMyj1SqAg6Hdu3XJ+SavpihZR2lfmzsvQYTCNkB4585dYtGixSn/mbNm5Oe81zjoq36bH8aqACHgI2Bno4Gzbo5qGzggysnnOO1FsTL6TXfI1hzzHpsR9AbQAV5FP5eKmFUcLfLl/e4JyBiHoiCXDRHRTKJR3QMY0E96AeiZ0xx+cFEktNe7dOmcn9E24BcEYSNASzJMaPniywlIVq9ZG527dI0+/frHL//1VwlI9U87Hn74sbjg/LPi7LPOjGcnPhO1hw/FOWeflf0F1kBf/QWU6EORysHnwU3t1S7pFciCHSFPOvrwI3/I9rE3ZCJS0/wWPc0WijjzGrkUx4VBf6+ZC9IGiG4zx7/85S+HSPGWLVvk+BhT8FceQJGf5ildYeMAVEWdmjVpEdXV9fPe/j9x4rMxeHD/BEDmjlymh2sPJdByf3MSIDWXwbpGTRrGmrWrS0VeDtOJyDktZyYo2KJ5y5xn3br1yJ9govHetXNXNGjcIB594uHo2r17DB82On71y7vjpRenhory+it/7mf/9lMx/oTjo1vXTplqZcOGTXk0feHCJfHNb3wr00jIH2o++gy5sSUiF90LxGETAWm2BOAqQNGcufNi1eq1abONYR5nX7Ikli7fFK1b1o/TJ7wjN7FApG01+6NR/chq3XSO/VAMSrE86SxKm4YVOfbmhEhRx9SBJm2TOsDmFr18+qlncgOtVas2satmbzSs3zCWr5BTtk0MGTowdu3aET17dUv7f9ZZZybws4bZRBDhDXjq49NPP5PwT/9AL9H0dKtjh44ZjfrGG/Oz+KA1UeSodVvhsNGjR8Zll70nvvnNr8dFF56XG5XkY16Tgc2/UiGePXk988p6AJzSPX0yj/yUD7p+g3oZaa6f5E332FFzwv9BZO2lx6tXrY5jhh2TemQumyPGBERlg4FENsK12FmRq+w+uRaFIP0EGJ9//oW46OJLci6ZzyNGDM9IYRGU+srOp00bckz2/403FsTdv7k30xqIGBaBO/2VKbnJpH2ArHaQqbawWeaBZwc2w3OH9YNNkQoECPcMQDb+Jjv/s1Em7Yp2ii7VBhtHnh3IwFy1OaPvd9xxR+oLW0lfpYwhMzbN8wmIzXbor3uxy9Y/zzalEyTjYsnSxWkr2cgiXRHb7frmbeaY7dUzr8FmWNPY4FdnzY5hw0dGdb36WUDx1Vdfi7/5m+sSOJOFDR46ZbPKeBc2yL2K5zrtKaDonwLRAo5qR3HEng0qnjNFijo+X1FZme1mh0SKem7csnV7PPf8i7Fu3ab/FIoWx+d/+P3vlXnA29RHKTerLIGyBP48EigbwT+PnMt3KUugLIG3qQTeCorWHpR3zTH3Q+GHSFFQVKSo4/MHj0T6OT7vq3TcqZQ/tHjYLaCoCMDiYZijzADXZQEmVelL0QL5IBwlGFo64lTKMQWKPvzwEzFy5JCEovJYiRTdvGl9XPuBaxIeFDnsQBFONkfQwznox7HgPICiYIIKtqBbqxalKCEOhYgt0IbzyyHiwAE58vd5EHd9kR2cLH8XRRK0G+Dw4O+9nB+ACyQAwTiDnAnODKeH88ExAY882IuU4jhxoDn+jRo3yeIejuQePHQ4I6hUXVd8ZO/efVGvfv10GKsqKqJD6zZxyoknxtZtm2PmzBlZZVz0k0rM2lfkb+OciAbhTIt6mTTp2Zi/YGHU7AQ2W8dJJ52Y0XWiJ6UEuPyK9yUkEYXCeVLIROQpp0yVdNExjrC+5z3vi0cffSxlygmTT05UH8cYYOBUka++SktADq7haCEoumffgXSAN2xcH5UV8mG2zGryjuJyBE884YRYtmRJ/h+Y4mwaR/ny5EcTQUXmQAOH0PhyCgEm0KoogMShlK8NDPITLNfOE04YHw0a1k9ZceY483TFNTh/jvwX+escUfY5DmMpn2zveO31NxK8OU4PmhsXEFq/6Y8oY/pE1zjEooBcm/4A3RxiEbycaeMjQu+6D30opk57Je786X1xysmj4tLLLo2aHTtj5apVmergK1/9Wrz22uvx2/vvi6ZNG8aWzVuzkE/UVeYRTz/37pULslTQiC61b9c6o/NErrVo2TSd4caNG8aAgf3y/1IXAGB1tYcy/6XIRZC/ZYsWcct3v5e5P+fNfS26dOmWUECFc9W5Z7w6PXMYihwscvnSoQLUiQw2b8hX3kqFQug/udALY2msyAQUAGHoEWfZvDJ3yVVEKNhtLECHUgGkU3OOqyxurIA67Qb5RG0ZB+Ml+pCcQcWVq3fEhz54WcJF89Fx4bt+9tt472VnZXuM1eLFi3KM5S8GZNgSGwEqthdQ1AaPfjz0u99n4Zk1a9clrO7bf0D85u57olPnLnn/Iqdt61Yt44rL3xdbN2+KVStXxDvfcXrqal1U5MaL6C59Ek1bRMnpJx0FTOiY6DuwDlwnT/r/6uxSvlvgg4z8D+A19+iSY/FAGrvDlhbHgcnIWIAmAAc5iOiSIoDNEPHJZhhbMrRp4ug9GTluyzasWL4ymjRqJvtfjhc5s0HG0ftAMnqpPcAg/WebMzdvK+D1cLTv2D6hHVnt338gZbp505YE7+aiOWZzyDUdYbZRkLpzuDamzZgWm7dvjKHDjokD++vi7l/fHxvWb45DB4C1w1FVHdGqZdN496UXxsABfaNTxw6ZOsQx+x//+K74yIc/khsiiomxH+TLFkkfoO/mKCDo/2vXbsuUJS1bNk64W1NzKJq3qB9btx3INBcf+fAVObdFHYOBe/YcjBHDj4lGjRrnmka+ov0VL6KL1gdFtzp1bp9pLQBo/QWSpXDR8iz02AAAIABJREFUV3DHGNK/yy+/Im6//faEgXNmz821sV27DrFj286orqyO2jrH1DfFuedZm+qiZavmMWvWzLj66qtyw8CcpGeiPLXDl/WGXoGt7HcRGTl40OC0E6Cp+Wj9EvnqJzsmSvTkk0+Jxx9/LK6+6oosUGUeGmdrns0S+mz+2ihj88FKdpV91Cf66t7A+GXvuTR1zBro9AV9LZ4dyAMgZANsJIKL5kVRNIk+u5/30GXf1g3ytIZbl7ULEDRP6ChYWqRDOP+CC/M9HTq0zwhp68qE0yfkemU9ZJObN2uR/d+4cXN859vfy/7bCHn22UmxbOmijMS3pugPUOve7uG6+uVva5T5AJJa+9hEa4h1CTTWNraaHbMOgcyeM4qcr9oNJvq8uUUW+sqmkan7+Kw+W4NdGxilZ4C3a7qXNmbOz9dfTztivnftVsprbkwylcDsOTHz1Zkp1+3btmeKFHpHHuaedrLbb8xfEKecOiGaNW+R8qdHIkXZXvrOlrneZz7zmQTX5rh5RfbFKaIif+ibj80X4NNPsLOIIvUe/zv62brDUWGj/UjuUdXnQVGPkaDopGefjw0btpQjRd+mvke5WWUJlCXw9pJAGYq+vcaj3JqyBMoS+DNL4K2g6OED+6NB/eqjUFSkqEJLcooeVkDpSKSoHKG+/jSnqAdvR539v4gUzSgxR5889B4sVQv9n6CoCFFotLLqaISA4/O///1jMWRIv7jpppsSFN5yy/di8aL5ccH556WjxZnlsAIxIA1AwgHnLIgc4WCBHBwMwIdD0aVT53QO/E9EFlDB4eDkc+ZcUxSf93BkfEaUqYd1r3PiOdKcQe/1kwMnKgII4GiIiOF0ABOuKxKkcGi212xPAFEq/HIoo3h21OyMnbv2ZM7B+QtWR9u2TWLj5t3RonmDzDEnL5fr1TmKVlkvevfqmQVL2rRpFe+/8op0jjdt3pB50jh1nEjO0saNgMya7B95k6/q5+s3iBBsm//nTImefO9735M5VeUEA22bNmuSThWwKeqRE13KU9gl5e19ZAjaiDwqCueIoOLUAF0cJo4/cOPvIUOPibmvvZFA7Hu3fDeOHXlsTDjttLj33nuygJCxbNigQUydPDk+eO21CWVATZEnjjI7Qv2Zz9yQzrRjwiJR6Za23HbbL+K73/1KjkFRkVkUHgBn7MG20tHr0dGiZfOjUcEc96LwBweQTDixnErXNfaijkrHNVtkhKCx4HQDtu5B34y1b/IECIyDMRbtyOkHToBpjuLcufPSAQUuvP/c886LRx59LI+s7lXkZPSo+PjffCKee/75mDxlcixYqEhYl1i/bm3U1h6MPbt3Zb7FAf0HxcqVii5ti7HHj8kiQmRYOJY2JYDSxctWR5tWjTL33KjRIzP6jw46Nt6hvYhX8HRXOvNDhwyJH976g7jk4ktixvSZMXDg4Iya+vWvf5PAX6QocOZ3GwoceeAEdDQugDrH3hwCUUEmEA40BmvkpgRT3QvwBNN9xvgYNzLkjHsP2YMvgKVoK/kl3VPUlnGmX8YGoAZlydb8NCdBB3rqdfAvIxNraxOyKGQC/rindksXwZnv169v3idBHZi5amXqNf0Qyu69P/nRjzPfq+juBg0bJRR99LE/RvcePRN2FKkzlAO59N2XxK6aHbFs6ZI45eST0i6IFGWXACe2SY5c92SvgB+Ax/ygb2wTPTSeAAR9f+SxR1Mv9Qd4oVvSQIASwAd9AynoARvAVukb2ZhHU6YtiOuufXfaZvavFGW7P+W1fPmy1G3vF3U8e87sfJ85+M1vfiNhfsP6jTK1A5DqC7gBd0UkFptGoIiq6fqhn6CM9tPFea+/ltDGGJlr2qevfgJPxsvcYFtsDNEJOTQVk3J8/piRQ2LQkMFx152/jBmvzI3OnbpERV1lpjuoi0Oxe9e+OP10+Ur3Rru2rXOt6dK5W6xbtzH1Ru5iGwLG3oaXCDpjUMC797znuujWrWXadFHyO3bsir59eyUc2rkrQlpsdWGuu+79cemllyYcMn7A486aAzFs2KDUXxDaJlLTps0yqrAE51pG4yYNYsyYUaknbCU5OsGgoNz99/821qzZFMOGDYyrrro6dQG8JW9RtK1bt43uXXvGG6+/nnmkn33h5ejetW1069YlBg8eGHffc1+cd96ZKU/3K1KbAJ7GAlg1L4vj0OapiN+2bdrmxtm//dvDCXq1zXoLyNErEaxOL0jH0btX99i/f29CQHosjzadM2/pv4hL9g+QtXYaS7IVnWkNrFevOjfgpk2dFiecWAKgPm8ctNuaOvGZiVEXdRmxCIr1698vwZo+sTGA6x8e/kMMPWZobnSYRwoz0Xd6Rq5sC9tcpLSxdtHfk085NaG30wk2hSZOfCbOPe/co3ATxGvWVD7Syli0aEk89eQz8Z73vDft79e//rWY/8a83DC0oeo+RW5Q7TBe+mD+mbv0wFqoAJJIT2sNvWP7yIjdsy7QIzrkevppHltv3yw3/WI/izRA5h6Zs4/mrnErILc123PH97///WwPW+G9xuupp57M1DWgp/WLnSiipm0ysi3TX5me+Xu1x9rG/ljDFy1eEv36D4zKquqMWKVHNr6sc+at4/OgOHtrHLX/zeuRTZI/LaT0ZiBabIj/r6Bo5q+vOxyV1VWZTqgotFRA0U2bt8azz70Q69dv/k+hqM0TOUVv/+GtZR7wZ/Y9yrcrS6AsgbeXBMpG8O01HuXWlCVQlsCfWQJvBUXj8KGEonW1BzOn6CknnXgUijoGWuQUFSla5H96c6Soh3FONueoVHxUVGhRaKkyK4sDdJzV4gEZrBM1WOQU9RlQ9He/ezQGDeqdOUXlNVREAhS94TOfTsehgH9ybnG0ATgP4hwFzjRHgTOrLddcc03mN3QCixPAwQDLODUc4KIyLGcOXOXsi/AByESFcCpAURAISOCkiEgBAkqFDFZnVARHFFzUHu/lVPpcyqCyMlq3bZ3AhbNBBvIjPvHkU7Fg4ZJQgLt+g+os5uFoPeji5+Ha2nRiqquqY9eOnSFGd+++vTFgQN+47rpro227NrFrV01GsnC+yI/jB4B26dI1PvmJTyWkU7zKkUCO9s5dB6O6KqJt2xbpmMm1KYoHBAJnFPKYNbsEMrLIUNeu2T+RaI8+8kg6TCLcyFUEmkhcUW4AEucXSCEfEV/GCRTt269/1FVUlXLITZ0ZjRtVxfhx4zJSEYDi8J4nAvHBB2P4kaO8nFvAy/FbDq4oMp+X69D7i9ylwAJHTN8KwCGCRiQSB5b85Y89/fQJ0bhJo3RI6YfoTg6dz3JsgSZjrX/0hlPvp/4rkiMnJMDnvvrPofXT2II/QCfd4BD7DFgPrvj7scf+mPogegwoEVkE0rVr3z5WrlodH//4J+LpZ56JRYsXReNGTeLiSy6J1m1aZ1QiYNKta5fo0qVTLF+2NKOXOO8rVqzMqtrHDB2ec4KzzaEujnDu3FUT22v2hT2MBg1ArCZZ9ExUpOP0Gzesz8IpCxcujcGD+0WL5qXj84C1XIa9eqlc3TkWLFiYmwSr1qyMdes2pO6ZW+5l3nF49d+46DeAUcBRAAUo4Pjr9xNPPB0jRhwT06bNjQsvfNfRCO8E/3V1qX9AgjkEJAIF5uSgQaVocEWp1Ps4cfwx+To74v70XkQToGru0vlVq3fE2OMHJ8Qxp33de/8f46x3jc+xABUdFS8VdKrIeem+jljbHDAf6IjjtiDRwjcWZE5RgODQ4do8Pv/MxEmp26BQKXJtYrRv1yaPzy944/WMsB8yeFDOH+NMn7WZrhRFjsiH3pWOuI5PHQZWQBCgQbvo8eatW45GmYFBpfZvOxq15/6grs8X+R1BZfrwi1/8MvMbivoDp+QUBlQAyqLYFICtSJKiU3Rp0+ZNWV1ebkNzYt/e/bmBVRx5FrEG5r/x+vwE1iDbP/3TP+eGDxAF3gOj9KH/gAEZEdmrd++0T8aEfQFE2U/60yxh/WtpV9gOkajHHjsq5s6ZG7369IrqhpXRvkOHuP5Tn43ly7dE8yYNcx6Aou3atU44+YlPfCC6deuUBenMm9GjjotWrdrmXFPR2waLe5Ove7ATdKX098vx7W9/K/WIfNm2jRv3RYsWFXHocF3mFN6xY18W1lLEDjASSf/kk09Fq5atsyCR8ZLLmWyBUbrIZvTr1ycaNqoXQ4YMyrmgv+YQEKUQ0t///T9k0b3q6socI/837nJcWjPlBpW+YPorr8SZZ54R06e/EqtWr4vzz39XnH32mbnRdNddd+bcIXO6Ja0I+6tQULEusZEgKX220XTiCSfGMccMi9tu+1GOs+JMICCdKRUyapf25oEH7o/hw4ZETc32BJBkJOUK20/X6D/I695sq/uxn2QExtpAM9dGjxmVuuJeoKqI72eefiYhpz4/9+xz0aJli5yr1nFtJT/jB/C5Hh1xf3MTgHbCw/29D+zzunHVf2s6G09PFfuzFkkXI9+tFBnjxo9LOwL8uUfPHr2y/ytWrIrrP/WZTEMjOl1Bsc6d2qf+mAvmHhuuTfrN/tr08eW5gm20dppft9xyS+o4eX3uc59LWyXKmB7a/DEfQEY6UeRydV1rljGw8WFc2UKbGfSGzhpjffacQlY2o9kAmyDmr2cQ/wO6bUA5lXHnXXdk+42H8ScvsNYmKN0gC+PnPj5HduzJzFdnRYuWraNN23YJgH2G7hsz6+ZHPnZTtGxekZtV1n72VtuBUXbdM0wBPP80pyiZFZGh/55WqRQp6st1QNHq+vX+P5GiYL/TESJF3wqKsuMeAn982w/KPODP7HuUb1eWQFkCby8JlI3g22s8yq0pS6AsgT+zBP4rUNTxeVC0ou5QnHziCQlF5TGMutqsDJyVnqtLuZ5K+Z8OH80p6sH2T6Fo5oeqlKu0Mg4eOJAwkLP85pyiKtODo778/8c//kk8+KDcg33y+LzIle9977sZqfH1r301CxOAKByT4vhc4SgVR8tAHI4ECCqywQN8+7btsv3gDfjhYd4RM+3mXInqBGBcm3PBURZxwvEAZEBPQJXz5MEftBO5Uji3nCOQTLtEhHD4OW4AEQeofkPHKJcliATHTjttQjz7nIjAaSmTnbt250/H3rfvqMkonSKHlgIb+/bsSycN0Nq2bWe079AiTj75xDj33HNS7r70mbMPxCnapGgJoCd3nKOq5OL+xbHG2fMWRttWjbNYykc/+pF08BorrHXwQPbZEUPy2btnT0Z0zpk9Ox2e4qgekAMOgr8cQEfnjIV8h+RTHCF0fH7qKzPy/vNemxutW7XOyFBRikOGDC4VkXjve2POrFmxZ/fuzD8HonES/c5hdLwWAAWO/G3sRdAZO06gb1CNUwhIilQEv7UVLANF5bTz/iIvqfE2lhxCbfNejly7tu2iQUORXWPSERetNn3GzHwNaDLOIBIoyDHkJIqI4qyCppx5jrb7ctDlEtWXadNeOepQb9lSE+ec+67Ytn1HAqM2bdtmxfnVq9bkuPfq3SuPaYv2UmBs8uSXYvGiRdGxQ6cEL3RFtLGfKnlrh7xqrVs3T8DEiQYL9EnuzJqa/TFsWL844cRxCVJ+9tO7EtIABKBbi2bN4/u33BLvF8E5c1b06NEr9VSREscjX5kxLY9gijpyZFsOPA49/aY39IW8jKVoTLnnQBngzgYC2AUkAAZ0xIZDCXQeTKfZ+AEL5quIJ5ANGCzlQRyVYNzxdXom56uxcx2g0T3pId03FtoFfF5//fX5OjjA4QcGRaeRFSAAjJCP6DFRj+wCyCYiFlQoFc8qFUK67+57M1fj1m3b8xhp95694t777k9Q4Oi8qCkga8f2bfHVr/xzzJ09K1auWB6XXHxRRi3v238g4YSoMbKRh499oC/AqI2FAiiYO/QcZNNf+nzv/fclsNAX844cwTsglE0SzWps9B+cZ39AalCjurpefOUrX0n74ZpXXHF5ps4wLiWwXbKn7Ii5AOaJPp8+Y3oWSxL5C9Cxr8arVIRlRUYRisJjA+XN7dunXxYZUkROXxTwAStdU6GbZs2bJwDWPveycWHsyU6hpmXLlyVoUgyMnRLxbG3Ytm1L1GtUHfXqN4hf/+reePH5KbFm9frMg6stvXp1jz17tsUNN3wqamq2Rp/ePRPmjxt7QmzduiPnJlves2ePtOEiiYvK2OwEmQFUdKgA9GATMGROL1i4PPYfiGjUCBSuix/+8Ac5/+nUvffeFw3qN8xq808+82K0at4g007MfPW13HyS/9N35y4dstCZ1Bx0XL/poTQpL788OfVQsZgePbqmXTO2UmmMGjU65/m2LdtiZ01NdOrUMSP+Zs9bFAP7dc2UACqMjzx2RM5zuiDyzxw1b/STvaJP1j72y70fenhSnP2uE3LjQzE1ukMfpC2YOXNeDBjQK4GqQm8zZ06Pz3z6k1FVVZGyJCs67SegBoZaa+mttdO9RXBa96wfpfyYW6NN29Y59triPewOHaArZFlsDGSU7IYNaSP8NK+9x7plXpvTQKOxYWvNEfcyl8xFfXEsHVAE1UH55i1apr1R1G7yZEfs20e79u1yw4L9sql3zFCF6ipjwYJF8dO7fp667O/f/ObX0bYN6L0ro4td1/MD+6Z/bBV9YD/IwLxjX8BhG6fWY5AdKDZPvd96Q1au47M2D/RVv6yfni1EfIKYPg9i3nzzzfk+UbZgsHkK0JMXkC3tiLHN0xlH2gau2jiy+SF9DLugTfTLJq97H3/c8dG8RfNsu2ck67ZnCfPSvNm7b3/mFPXzW9/6VsJSAN06bEzAXvNQpCj7WhQNMx5Fftd/f2YsPf/9KRx13+K58M1H533+UO2ho1CU/SuOz4Oijs+XI0X/zM5E+XZlCZQl8BctgTIU/YsevnLjyxIoS+C/K4G3gqKH9u87GikKip568klZfb5VyxYygcaB/ap+ViUULaJA3xwpWkBRD60ir3wV1ecrhY4mRC2+S3lIKys4vSBrVT6Mg04/+tHt8dBDT8WIEf3zYVvkxre/fXOsXrU8PnTdBzPyBHwDFDitQApgwpHk2DvyDWiAHB76OSaOXNerqk7ngNMhgkQkB2eNE1EUX+I0aoOj8EVBJc65SBCOls8WBVyAFxAOnPHTZzhWHDRyAlzdX/vco2HjhhlxAoC88MKLKQugZN/+UtElx2s5YN26dc+oRJGiLVq2TJi2b+++OLD/UGzeuj169egWBw7uizVrN0XXLq0zTxtwAaqAJqU8lzuzUIVcpSKWunXtlg523z59Us7AIKcNoAAjRMC0at0ynRL9EFWRRZmqKhPwAgTvOuMdMXXKlHTAfJeONs+Lq666LJ1tYAQ8mjhxWtxww4fT2eNc+QmIbNy8Nds2ddqUGD5seFx26aVx//33xejRoxJ89e/XL+pVVUXXzOf6UAItjqMiF5yzCy+8KL7xDUd596RM3Q+g5WRzngEyzii4xmEsCtdwesHU8847N5o1b5rvM/7z5s6LV2e9GqOOHRXLVyxP59PY0kdAsUXzFnnMkxMKVD/3/AupP5xAsgNPjLMjx5xQUAA0EinLcfY3HRR1o+p8qWjQHxNC0TFwZuy4cfEPn/t8fOITn8ycpQ0bNYjzz7sgXp48OZavWJXtFSktfcWrsxZG106g0q4sUMNRXrt2XeYyXLBoZXTq4OjvwFI085z50b5t86hfTxqGQ1kAB+jeXrM/2rdtnMfp586ZFX369sqoSM58h3bt44nH/5jH6FetXB2DBg1J4OUexmj5yuVZwImzXUQ2mTegGyfbOHPS6T8YDTwZDzLxPyABnAGLzT3RSsaQ3aBLAIf/2YwgK3DDtc058A1MdNSX7hl/42humMNkKXqM7OkccAMwiJ7muBsrf99+Oyj6rpyDHHdFpnypol6CrkMSwsspyp6AKOYA3fj9Aw8mZBK9C4p26dY9fv2bu7PQkvE0r7RDupF3nfHOeHXG9MzHfPxxY7LtcgabS6CkaDl6oQ90u8i9y27RKUCiSN3BztiQmfHqzJSdewBIoDTdZH/MCTBRHlSgTa5Kc5k91O/3vvd9CbcXLVyUgOmkk0/KHJSix4whXWXL2SlgVx7aJ554/Ggk5yev/1TqPNmTm3zIovqmTJmax7ul+qCTfu/WtfvRgkQKZMlnCfztP3Aw579v7X/99ddiw+aasB3Wtm2z3DxjY8EdIA+o7dWrZ+pWVb2qaNGqWUKZ3bsOxNNPTorJL0/L4/UiShs3BiKlWbk5nnrqj9GiedNsT2VFdTz66B/jnHPOzT6BOXSNvZKHUZ/oAn0DqPSN3tEhY6q/xkihpanTpsfChQqeNcjjwuAPG69/1sYHHvhdboKUCos5ldAkgZvx6N69azRqXD/69OmVUMz4As3AuMJKRZGmUiXx7qkbYNaunXtyg0BbXpv3WgweOChmvjojo3lLx/JthKzNXI4K5Snkp282IL71L9/K+QQWAqXSXohWZN/ZDmC+VctWpdzDLVrmmlqK/rwuo1nZKRGWvp97blJGir7jHRMSptFH85uOGivtZhsBSzaA7bWhQbf9NIel7aitO5wQ1Uao/JUgnnuZa2Ri7IFDcNR1zTuv0xk2yvVBPTJlh805a44xKgqqgXNF/lTrIdAr7QUF88xgE27SpImZK/vgoYNp79kZc6h7tx65kWicf/PrexKK2lBw9HzE8KF5qsG8ox/GuigaVdp0Oz2vZT2iS+yOSu3WB/JmA8jCZ6x3ZAb0sgVFGgzXYdv0QX/ZH+Pp+aJki6oyQtR6IyLVe+mr14yfvNjFRrC1kfx8vrRhtjYGDR6YG1Ou7afnFWuhjRX2olhD2RnQmq7oiyKQJ59yWlRUViUMJcevfvWrKXO2XBS2tvlJDkWEqDZ4BizyixbQ880RoexvkWf0fwVFM03TkUhRR5D8XRRaAkW3btuRUPStcopm7vuKuvjRD75f5gH/XWei/PmyBMoS+IuWQNkI/kUPX7nxZQmUJfDflcCVV15rf/5Irfg8De9ptHR0qaIiVJ+vrnJA8nAc2Lc7jhs9Kgb06x0dO7TP6vNVijwcifzkjPgqFVaqPZrTqii6VFSkz4fdSo+ucTSn6H90fL6IbAMuJk16KY47bmQ+ZIui++53vxOLFr4R//D3f5eOBufCgzmHh5PBadImTq0HfTAGiOHsOOIHkvTq0TOdM5CgyGdYHDUFZ0SKcjQ4K5xlUFTkEHDIgeBgctT8zsEEeDhfHDjOh3uKeikV1lmSjgxHkVMKTC1eujgj0zghijk40t6xU+eIiqqEDOvWb8hoSMcZt2zdltGFCi1xQEHU9Ws35vVAv4aN6semTVuiul5Ehw5ts/IwwFM6yl3qJ8d8+LAR8cor09PpbdxQBOjBBH/kAVzX7D4QbVo2iQMH92deRQ5n6ZieSMtfpoPFsX1l2tQYP25sbNq44UihlP0JmjhkYAyAykkHF0AtfQd/jBPocuJJJ8eUadNTZ16e/FIcM/SYaFC/fgI50InzVV1VFatWrMhj9CpjaweoJfebPoMHxpYDCN6AG2R+zz0PxDXXXJHOH8fMfcElkKuosmvMpAlo3aZVjh8HEvAAgIAYTpwxdz0gk6PdpHGT6N2nVChl8uQp6RACUMUxRWOh/6AfnaKHIhFdAxQF7EBcOiRijuzBVdfg0HMA+/TtG1/+p3+Op556Ou64886orlcdnTp2zvyi9erXywJZjrB27tQpWrdqFXVZ2Kwunnvu+QQn9HX27NcSCpEh/eHU65ejxXI1lo6fD4qnn3kycyI2bFgVe/cejnecPj4mTDg1nn/h2cwt279vv/j+Ld+LU085JbZu2ZapHORFnDfvtdT9lya/lLn4HHkVqfTmHLx0Giwp0iUAPuaCOWmOiOr1ObkGRXl5DVARhW1M6ZgxNhbgvqJfnHJ6xOl2JFtfRa4VUUhFFKy+0XdzEJAwHq41ceKLcdVV783xYLfo01e/+o0YN+64BGEcekWVSrn3BqUt0TZAVM5V1doBGfpJr+/59d0xYcLpmVO0abPm0W/AwPjZz3+Rx6pBYjDoD49Oive8+6yYcNqpMXXyy9G9W9c4duSInG+LlyzNiE9tAy3BLn0zbj5bFFyhv3ScfETZFnkGX5r88lFYDO6JxqXj3kv+oLIIwSKCXiQfuYJQoGif3n3jjjvuzPvQ9Z/9/KcZiSl/L9n6nwI0bADbYC7pv+9/ufnmjLLeqdJ7s+Zpz+QtdnReFDU4qoK5iMb167dE/XrmdOfUR0DOClCzc3fs3XsgWrZslnOjlEewNurXr46Dh+RYbpjyZ29BFJGk9KN//37Rr3/f+Pgn/iY3jlav3hCPPPxYLFu6MgsPrV23Otq0aRkTJpwYvXt3i549u0a96sqMXN2390AsWbIsPvWpEtQlW3abnrAh9JqNKuXHPpwR7+ap+cym0Rm2fPiIkdGte8+sYs5+2GSjZyVZVeXa+NJLL2cUHX0z3/XN+mKerFy5PFauWhbXXntNrlt0l41iL+TtzfQcRyIuzXdycF8Frj760Y+lzky2AXjaqakPxqaU07p/jh34Z+MCIGZb6MNDD/0+Lrr4ooR9bAA7TV9EaYJ6jq+fduppaZNs2thYAjPZDJtRxt342ZybOnVynHvOmTFgQL+Uneh3ny9spzG29pjLrg/00V9zVcSodBHjxo2NWbNezehMc80mhnmpbXQZkCVvGwRgmvUFWLQpYI6A4+YLu1vk4NVONqfoF9hO/19+6eW0n+w4kDp8+Iicf/RJZK3oePJavWZ1zpEiarFedf3U1enTZ8akic8loFYkzzrVulXz3Dy04UZ+ng/ATPYN0AVztZd+aB99E8XpWaHQI8DQWNLBIie5/tvo8JpNHWMJOLuHZwdtZl8AUGNJT0Xks6VkYi76vLnvbzpJ/sUmMVnTSSB44KABuWZpq3VaG9zfPABO6aWfYC2ZagO9UQzwggsvzrQhX/ziFxPw/vM///PRIljuDpnFAAAgAElEQVSKsRlr88x9PY8ZW+NIttpkjaW35oT30pfcNK+rO5qO6c15Rovn3RybI9XnpRMyPwso6lly3fqN8dTTE2P/fnlH60VlVb18pqqtK0V1l2p6SmEkp1NdlKvP/3c9ifLnyxIoS+AvXQJlKPqXPoLl9pclUJbAf0sCbwVFVZ/nTFZW1Mbhg/ti7HFjjkJRufFQ1DdDUQ+rb4aiHlZB0dJuf6m6fEYBHIGijs9zODyoHn3tSPV5EZIeiDmtoOjjjz8Xo0YNyQIhqo6LFF2yeEFGinLWgEIP+h7cAS5OgYgGzgeHglPCyfK+Ijpm9LGj0sFatWpTXHLJORktCUZwAjjDjolxbjhVoAnHRWQX50xkhtc57JxasM2DPxBRVC/2PhCDM8Th5pB5H2eX09iydcs8sseZlhJgy5atmWfwdw8+VDoOXVuXEVVyZ4KiW7duy0JL+kRme3aVjvlxjCoq66JBg+qEmY77uq7oP06OqCMOkihR0AIQlbMSuHjowd8fgRGHsxozpxJMFP1UgjBb0yE3fiK5OKH6IK/nSSeMj397SAXuUp5QcuOs+QnS6D8nitO8acuB6NKpaWzZsiujwE49bUJ07Nw1HdTpM16JjRs2RuNGjeLCCy9IZ8WYXXP11fHb++6Ljh06ZFSRKGDOfRu5NdesySg0zhWHCqylL5y5O++8Mx1Txw3pICePYykaB3gocji6lzyb2gooyo0HYsgdqY/gdqkgRSliSUQXeRtzwGfipGdTHpx5ji4Y4VqAl/cpPAHiiiTiwAKCjslyWh37dtxZpKj20yHOfc3OnfHFL305CzC9MX9+VFZVxkO//7fYtHlXHD92eGzctDmhi7nz0Y98JF584YXUBwBS+3burEknm1w++9kb04G/++7fRYf2raN9+w7x+utvZMRaqQjR9Bg0eEBGAb/22hvRq2eXuPrqK2PpUhGYHXLz48HfPRBjjz8+FsxfmEBELkNtzcjrJ5/IyEJ9K6CeuciR5tADncbAT/lnzZ8iYtrvjoQCzvSHjDnPHH5OukgqINe4KYolN500GSKajIv8uMYTqCVX9wHVRGGBV65hUwMINPe0SXSzQm3FkXOgS6ElQMF4FUd6XceGAJBg/OXUXbBgfsKsEtCrSztxx+0/iYsvviSjBrt07ZZQ9Pu3/iA6d+l6NFLNvDjn7LNi4ID+sWTRwti6ZXPaLNcBZdgqUEuBKlDB7/SDvWGn6JXxJAv9AR+KaPi169clHNIPrxsTbRcZD9SAYexVUYHetUXvgmsKhX3yE9cnXJZrERQim5NPkUd5eeYUBijYD/DKxpDPO26uPe993/vicF1tbiTQJ5GhWcRpj8rtVRlRzBYq2AOi9+vbP9siyvjBBx+MrTv2RcvmjfL+5p3oddGOqtCrnr59e00MGzYkYal+HDhQF02bNogdNftjyODe8ff/8HfRomWz+NHtP4mDB6QSORgzZ8yOw4cORd9+vePkk8fHmWdOiKlTX4ymTRtG7149sp3m0pw587LQEgjNVrEX5q2/6TL9AoqtISAUe0g3zFO2BGgSGTx33uvxuc99PsFfcVqA3RGRumf33iyWR7/oo/muovu2HXvizDNOi6ZNG8ers6aHNInu6xrG0efptLQGNgGWLt8ULZpVJWyzrticUGRMHuDf3n9f5qr1f+kJjCsIbc1cvVqU9THRtm2bHCNr45o1q6J9h/Y5ruwW28xmsZlsoojhc885N9eW3PSpqEjbIn8vO0rvQEFr04ZNNXHFe8+Niy66ICMFXct8NJd8rsjrSy9tDhW5PotoSDp6wQXn55rSs1epkrqj8+YtWKa/xsBG1ICBA3LNtI4ClnKO+ozfyZ1+G58nn3gy+vbrm20BE41laeOklLeWTaFrxlWEt3lr/rBhcnv37dsndtTsSD22btO9tm3aZST+HXfcFTU7dqUs2FA2oV/fXrmJwqZ94QtfOBrtbXNOVC87Y4NG/nL2iR36zne+k6CQHhlfzyj6bIw8B+gHewlS0ofilAKds5nILliXbQRbkwDnIrWGNRDwZMu0gV0kmyKXuWtYu9g167yiemPHHZ/jRT/Y5OLEAjtsfWJvXNc16TEZmhNsV1V1/YyKN3/onr6ZT9r5yU9+Kp9BRFDncfu9e9OukQH9cx9908ZSDudSvtB/P3FUm+/z9eaj80fBaEVd1G/YIGrr6vJajs/L8/tmKLpr176EohWV1RDoUSjqmbOU494Ny1D0v+VElD9clkBZAn8VEihD0b+KYSx3oiyBsgT+TyXwVlDU8XlQtKqyLuoOH4jjx4yOfn16JiwBRSs8aBY5QqtKOUAdyXXsstjhB0W9p3SsvhQB4EGUAebAekAtqs/nMcPaUh5R/y8iB37ykzvi4YefzvyHQJOIo5tv/peYN3dWXH3VlQlpwAtQSKElv3uY50Rx4AtHlpMO1sgnmg5Wl67pjHJEOKacBU6HB3eOhqhUgAt05LCAB443chBFugBznDXt5RRpv/cBPB70gVX34UhwTgAJjjUn1v8VWlLIRKSE/HO/+92D0ahxkxg0eGj+jRVzcuXqA0gBBE4AyLZi+YpYs3pd7Nu3Px0zx+c7dVI1enU0alyZR0M5QZwRjtnDD/8h2rRuk1WcRaFy9BwHHzN6TDrIcvdxsrR74eKVMXRwn/jkJz+RsuI0Ll68KIFk125d0gmcNHFSfPaGT8eUyZPT6eTYibASWcQRkvts4kRVlQdmdIjIH5EoYB1Iumfvvth3oFTJdu68OZnDrFvmXWuTQO7222+Pq6+6KtavXRsLFyzICCiOHmigQjiZiljiQIJBnDrQTEQLfTDuxoLTSwaADNAKbHHOHJWVR3HL1s0ZVejzov84dvTHZznwIJzrkYtr0Q3Xmz59Rh6fN8aiYvRf30TpcXDpLmdQRCQgzdHmjDuOyOEW4UgmKrkXx/dF1k6fMSPed/kVsWzZ8ujStWs89fRTufnw2uvzMxpYDkWOX7MmTdPpJhuwXWEtIEKOO9DOEVcyqqyszsIvDRs0Sod+8+atebyeXouGbNGieSxdtjihwK6d+2P8eHkIt+cxXAWCVixflhG88keC8/oNFgAdCxYtzCPNIIQ5xiGmy/oDtJAJpx+QUEiF023+F5WhwVDyA0MBGfIyFqXj8R0SkJqPwAfdK6q5k1O/fv3zPnSAbN3P/DYXzc9S3szqhPR0hoM9f/6iuPTSi/P/RSTYT3/+QBw3ekA6/L4dlacf3bp1zc0WgBw0Bg3ZF4COCXPNZ59xrH9YRoo6xj146DHx4ksvJygAk9iGPKa6dk284/QJUbN9W2xYvy5GDB9W0pcDB1MvAVtwmJ4ACvoO+IBM5geb4T3gO5tj7Mhu+kzHphskcAHCihyKwAh52QjSTvI2Z80J+TLJB0Tr1LFLXHTRxQkEydZY3nrrrZlaQe5gugE4lArstEn5zp//Rs7nD334I9lnmzbFJog5w16xSeRt88WcAPlEuYNW5iD96dO3TyxdtuJI8RU5AStj3z6RlIqANchrKAC1e8+h6Na1faxduzEO1Ub07tnpaJ7jLVs3ZlG6Vi3bRuOGzWLvngOxd8/eaNiwXpxw4vFx/fUfi2nTHCueGQP69815PWnSc2k35ewkb+3z7Xi5/oHo5i+dBtXYHPaa/Iwn20XWBw4eiv0HDuV8AKCtI8bLvPjAB65NOHzPPfdmrkifl/JF9Kd7GRM5fJ9+5okYP35sRkHbLAGe6LL3OsIuxYf5snDxuhh73NAci7lzFsb73/+eHAe5UkUdK0zo5IC5DfyyxzNnzo0PfOD9adOtMVdddWV86UtfjIsuvjDntrXORhx9sOEAkhn7q668KjccvvKVryZwoxf/+I9fzJ/mnfGWAuFHP/phniAR6coGg5g2ZkB+88gY00eytBHJ3tqIsdaAeq5njVq0aGGCTPkxHflX7bxjp45pN2wKuJaIVbbDekZ2dEgUOL1jA1zXnHZ/II/+WGu15cUXXsyiTdZrG19sOkgoL+vzL7yYNkckuOcT687hWkexq9OeuU6P7j0zyvfv//5zMXLEqGjVqnU88cSTpc3CIQMTjlqfydZ4aat2Gne2y3iz++yNtoPEZOXLa/rJjou0pycix7/0pS+lTmmn9rKDUjOwZT4vwt4mlPfTYZGoxtmzDbhsfSmlUmidekyv2Q32A+AsNkv0+ZhhQ3NsrKGeSazf3uOzbLJIV32yicNmkTv5OD7fuEmzGDe+FMnv+tZsr4G55hP5AcDmkbayq9YotsHvvtg2Ou5vP9nt0nNkKY1BAUr/9BlXpCgo6kmxZO9LUNSj4/oNmzJSdPfu/RFy01dUJRQ9nBmaAFHpnvxeV4ai/6fOQ/lzZQmUJfBXJYEyFP2rGs5yZ8oSKEvgf1cCbwVFK2oPR1WlPJ+1EbUH8/i8nKLt27VNKKqYhAfcLJz0v4CiHpA9eHuPn0WF+SJS1BNsCYiWco3m96FShADwU4AN1ecfeOCPMXRo78wpKlpFpOjSJQvjmquvOlrUQBs4P5yh0rG4UjVmQKGo7uvBm8OWFWGHj0jnx8O343+iWTg02l1UIgZXOXaiJUVEgA0cDoABJPE7Z8dnOdCgG2eGk1A88HN2RX5wTjh5hWO8eevmPBIKYjh6Kj/iwEGDo1fvvllJfMPGTRltJH/iy5OnxJJla6N9uxbpsGzbui327NqTR1dFZDRp0iiGjxgWL7zwXOzYsS169uqRjo72c6ZfmSaCb1vKRKQPmAO8de3WPeXjm+PSpUvnhEAAwLXXfiA/f8klF8fSZUvjd797IMFJ5qSbPTtGjxwZj//xmbjoonNSnhxM0Xhgn3EogApHCKwUgUWOHFnFaVSf5zj++u6HYmD/LjFo4MCYO1eBGBXvd8X2bduiTatWWYCJnIAgYPL223+UDiCw+P3v3xpjxoxOeASKghKcMoATPCrypBbHLjmRxkBkHtCq0AQd4VTKa7pn7568trES6UpngVCOousCQpzxRx55NKZMnZZ9BPz0yf1E4vistnLkgSI6Q1cAU/rCAZTTEACZNOnZBIPkA/495Yh4f85/+2jbrl08/IeHY8jgobFiJX3YEu3at0mnbv9eoKY6mmTe0hYxfebr0bF9s9ixY2f06NklARCQ6ciwqDt60qN7r4wWVqFev4y1yNLFy1bEiGMGRl3toRg95tjo3Bl8bhP9+vaJn//spzF40KA8fgqKGheRUtIB/PyXP89+AsqiuhwvFxmpj+Yg5xuwBYuK9BJ0wbwAl8iUfomALPKO0iNz0vvMG9cHQegUgOO6/h458th04NmJIu8gYKBfnGRQ0ZzzHjpD5tr4iU98IkEkB5+8QQQAwjWMrShr71W8poAH0lC8/PJLOZZ0QhQpvX304Ufife+7PEGoSNFeffrGrT/4YYw57vjsV5FXVh7Rf/ryl2LalMlpO48bUyoWtXbd+uwX3RH55XcQnVxs0thYYE/MRbolxQfZAD7+/9DDpaPPRTVuQAigoK+KKNnMoWPsWwElABT255e//NcYdeyYI4XcGma/bOa8733vjZNPPik6de6UoF3kPxhDhnIQuj9Ao4+gIBvis8YE+AF4HPc2BsavFPm7IeXsPXv31kbTpvUyN7Lj5CLf167bHn16d04b5Kh2kdpAVOmSZWuiSaOqvL+5JQrT+sDGHTh4OBoqtlTdOHZs2xVNm7TI+bB7987o1LldfOxj18bIkUPjBz/4bvTs0S3BOf2viOr44Q9vOxIlWIoyV6gL+AHkydT8YePNb7oITvk2FsZr9569CVrYZ5sP5rjXnFQANK+4/P0JdoGyUi7S3dGzp+JPe2LDhs0xYcJJsWjx/PjQhz6Yx5EBJfdhx0BH1d/paKkg2Npcl3x21pzF8aUv3BiTJj0T27dvjg7t2yYI3VmzO6vV2/Ai19rDtTFs2PCoCxW/9+fR8GeeeSr6D+gXjRs3yo0e+TvvvvuenKPAuojsU09x+mFX2g3zxzw9+eRT8v3aQv5gt3VGpKTCbOYJ3aOvIuMLMOb9xsx9zD2RoPSC/SXrk046MZYsXZzricjOj3/846mD5GEuyqdJJmy2TQNwlSyttUAb6GYOa6c12ppt3NjfpUuWxpjjxsTUKVNjxMgRCf7MffDaXBApbE216TF7NlvUKNfRfftLkF/6HLZu3NjxmQ7i85//xxg6ZFhG8LN/TjOMGT0yi49t3rwrzjijBDrpmPmnP+arNtroYI9sTthsNc/pGVtng5OMRE9bB6w95pt+sTHeY/5qU6GH9NNcK3I20z/XNUds4vkiR3LWHm0gb6+xbfpVShFQG3v27s4oT7orytczl3WKHpKjOQuy9+jeI5548omc08bAs8kHrr0uhg0fkdHQ5P/1r389701vFeJzLRukZJx5rA8fPrqmFnZa2/SliBzVR1/GqChw9qfPtRlNWlGXhZZsErt2fc+iuaFegqJPPzPpKBQtokQLKCqS3fhlUdCKurjt1lvKPOB/13kov78sgbIE/qokUDaCf1XDWe5MWQJlCfzvSuCtoKj99YqozUhRhZbGjDo2enTrHO3atonaw4cSiv5nkaIeXj14lh6ID/17hfkjx+ffDEVLlesB0ZJDB3ZwrjxYg6L33fdoDBrUPXO3yZEpp+j0V6bEP37h8wnbCmeE8yRikfMDCIBwQABnCdR0PQ/eosB6Hono4tRxrMBJDprPFUeqva8U6Vqb4NfDv35x2oA2AJSD4Yglh48jzXl1H84mkOJzBUzjwAB1vrbt2JbV5zklIKXiD7t274l5r72RRVB69OwVU6dOS6d0/YaNKZOt27bFM5Neykjb40eNiObNmuUxOI7d8cePia3bNmek37p1G+Oss9+REGnG9JkJJlwL2MoiEnv3JZicM29xDBnUOx1+X47Hbtq8MR21v/mbj2VUJtDIMZODTHSFfhm7E8aOiyefeCKdKaCgKGwDjHCsOHJF1C0ZgDHec8cdv4whQ/vH/oOHE5AtX7EsanbsizPeeUo6po7v+r/q8z+5/fYYPmxYbNy44WieNHCGzM47rxQlA8KVUhB0zYinW265JaOOgGn35KSBktrIQXNtTvIHP3htOkUb1m/IXKEcUWCbzogGJSef5WzSGUDIOHI2RZrdc+99eS2RT3TC2IMinD/OoOgnTqToH/rtdc62a19++RUJHABq16ZX5PX7hx7Kcb/00svipz/7WRx3/HE5fp06d44XX3oxqqrr5RH2A/sOpOPY7Aj0Aokcqd22fWuCRHIwhvfe84do0CASAjRv1jJmzZqTc4yDTl/btWsba9eKlO0cmzdtjMFDBmY+xnnz5sSZ7zojnnzi8SzGRUaOz3Ooyds9XnjpxXTci+JixppzTVdAHKATyAAxAHN/F7pPP7yHDIAADj5wCgwURVrI2ngAjOaaOclBBz85tua4vrATdA64KY5a2qgAOktHxZunrIy/aDFfxs31nn12alx++UUJxnzRM3KRZ9D16H6C48WL8nrGUfoGbXvh2edjzJjjYtv2HTmfevTqHY8+9sdo3KRp6sOcOf+DvfOA7qs61v2o996bZVnucu+94wrYGAjdJqEFQr+BhIQSCAkXkgCh99BsDHYwuOOGbdx7kXuVLcm2eu/lrd93dIjvuy959761XlbW5a+1tCxL53/O3rNnZp/59jczB83X10up8/379bXiwgKrr6u1iZdNkC6QgopeomPMHwaZq4Ow3wBKAYjwR/gogArmATjPWLZu3ybwnzkjE67FX7E2jzzyiPTM9avMzQVVYO5SS/SyCZPVkZ378xlKBMCgoiv1mLFjpLuHDx9SKj3zQaaAOcjq3vvut737sm3FN6t0PWvMuLBvl6E+aNBAHZI4hz4FSn0PCfGW7LGphMREAfvcz2nMFNBWA7FB6fSbN20RE/js2Xzr3DlT8weEdJojJVhqu2TpT1BguIUEhVlRYakFBgRacHCgVVaVWrduHeyFF561V175kyUmxAnshCmfktzO3n33Pc0bvULn2DOQH/LEV7Fn8S/ADD9jm8gAoAi7OnnqtOWcdeo0A37j19FDwDDYsqRd/+IXvxTrD5m1b58hXXVZ6bW11dZqTfbooz8XcAwoht+AqU59YMpzYC8nT+bJfjnMYl+BgYrODRo0wPbu3WGUReR5rS1eqqvI55jjkMFD5Zdg5/v6+Rhr8c03yy09PU2d6pkDh2awyFlX2NqAkJkdMm3t2m91gMaeic8bMWKkbBC7p543/mfPnl02YfwYCwsL0XowfwB5AD9APfZR9I31ARSFmcrhA2uPTfJM9ppTp086zNuGBu1VHArARkSn8e38i8/mUGbU6FECGBkHwDyf416sK3J1GoIN0zXYCWvLYQL6iC+Gtci7AuvOPChVg33v3LlD5WDYe/Ly8+TTmLfmEBisurFvv/2u9erp1OMGhKacC6AwDHvAfEBlbJY9iDEDSrIv8uWmvaNL7A8cAmEr2CH1pZ1GiBWSlXtoyvqwf/HFGNEt/BdgMHoIwxT54gMBpJEv4/jlL38pGVOeAPkwd2yN9yL0m7VBz5zGcn62b/9e+VSuZRz8nvHj51kHGKl84b9ZZ2wCnwI7/qd3/8ziExJ1GIbvp/wG+wrrwM9ch8xpsue828EI9/v+PZD7ut3oXXtzQVH0wW225L7XKsuo7csFRV2maEBA0H8CRSsra8UU9YCi/93IwHO9RwIeCfzQJOABRX9oK+6Zr0cCHgn8Bwn830BRb+qBtjQJFPXxalH6PKBoQnycus9fmj7PS7uTBtX4ffq8w/5s+k+gqLeaN5m1tpDP5KTPX/K22/bj31w06fMLFqywzp1TFOwDir766itWXlZst9x8kwJvN9CGkQLI4gKcBLsEnAT9bodrxkUAMrD/AAUNABEEJ4AgBAa8mANywgCEgcG9eEkncOSlH2CLoMutsUWw4jbjIJgBAOAagFZAHYIDAn6YGvzL51y2AymigEAwA2GHvvve+7ZtO7XDklU/EtCAbrfePr52+eVXWGFRkQKg1pZWiwp3WKOkQ+bn51nfvr2trp7GC43qipue3k7gGOl9yJj0TWQHk4mvLdt2WWR0hIIiwCwCFlItw8JCNR/Sq2koQVC1b/8+deklvZhApqqiyoYNHmL79+6V7LkeYJqg0wW5SAPm+aRKAoYR+AEQwkiaNHmKnTpzVoH+udyzlp+XL6Yone8BXpHpHbffbh/95S9K3y4sBBRuaasH2aTgDiAZlif35ZvAHHDsd7/7nVJSkSvj4hmsP8Epa4DsYXBNnTpFdVQJJp0am7u0ZgCsbuMXN83aDRoBcAjAYQ+tW79BzwBI4Z4Exi+99JJAHgAHACqALkBk9IF1J8hEBoCUMJsAqQFlCEQZ47vvvWft0tuLCblm7VqlfmYfOGi3zJpljz/xlLrRV1XVW1a3LqqpWiEWc5ZFRoYrpbO2rkad0wHdjh8/YSdPnNbaZ2RkWkN9k1VWVot5fCA721KTUy0+Ic7OnDkldl1dQ4tNvmykTZ02Sb+jwRVM0VEjR9jCLxeqJilgBKmhzGv1WgfAIGhHnjCj+BeQlG+CfuTJ/ABHkQd6wJoAsgCgIQP+BigIaAKDkr8TZDu1V7PEOua5XMu/ACcATNglgBCy5x4AIKwTgT2gIaCIm8bKOsIOpskaTFHslJp+MKHQFYASfFhNTbWeDRsU2wfkABQEMGROjCkzs4NAqo//8pHdcsss1SbskNnRunTrbm+8+Zaa8DA/pwnYQbv7p7fZdT+61lauWG6REeE2coRTp5YmQTA+0TtkA1OOOWGLAFo0rgFQAtiHMcbc+Rs2xhz2Hdgvv0V6LqAHOge4Tho0KdH4Nubt1ubjX+QDcIfudO2SZV999bXmC+CIL6K7O/eHJXrTzTdJhpQOIM0Z+0L3AQhhia1as97mz/+r/AW6l5NzTjUyAVNpwBUcEmSnT+NXnPp9/K2+noOXaBs1erSaiPn6+elwA+Z1WmqaWIqkK6uR3IUC69O7rw500GH8kGop19Ta6dMnrUNmup3NOWve3gEWExVnzU1mtQCHtdVWVVNhfj5mr7/xB9uxY7OdzTktNja+r316B5s7d57WEv+BT4dFyJri19EN9BQQC1/OfoA/QHb4SD5DORMYaRUVlfo/Pg5fDHCUl3feKLn98st/lF968slnLC0NVrZzD/SNRkWNTXX25JOPC/xzU5UZB2vSrl26QEZkTtM1ZMpn26dnqNnZFVdMs337dliAP+nG3nY+/4LFxNCwaJcaqw0cMMgeeeRR6QIA3q0/nmWPPfZLmzlzhp08dVzgLv55zZq1slFsj4OiPr372PbtO1TuwO12/uCDD0kvASDJZhg6dJjS5zPap1lQUID8JQcaAH4wnAHF0DtsCntmP4CpCHgHGMhcYRJiV3n5uW3A6wiNBzvAnyB39mX2S/wnesc40V0AVfcQBP/LIRb+lTlhF1s2b7HklGQ9n7VkfPgMOrE7dVHTVIqGRnnsTxwopqamqKYtjZYAHFlH/Lm/H6n4O2zjxs3WqWMX27hxk/wqZUq6dOaAM0YHgIzBbSTEfsockSn2yP6CPjE/Dg/we+gW7xuMBb1jP+PdA1t87733BC4jR/wIesv644/QRd4puJ60dvfgj/nzM3bMNcgOe8d3cPCC/+B6dBW9d2tzU4ahpLREza/wn5Qs4HmMFZ/CmLAP5pHR3gFMo2Oi7dTpMzZx0hQ1leM9iTlQ7x1/yTiffvppvSdwOIjf4stlgzIu7oMtuRlC+HC3tqh7kOOWW+I+bio993EbLXn5eH+fPn8pU/RiQdF/KX3eZYp6us97AiOPBDwS+KFLwAOK/tA1wDN/jwR+4BL4v4GinLE3N1E7tNl8vVsFirZLTVJNUR8oKm2NlgA5XVDUYYQ63ed5Cf7fQVFefn3UvMlLoCjBrtMR1PlWvSdBpk63Y+4BKPr116usW7f2evEG2HvrrTft2NFDdv999yqQIhgiwJSFdqUAACAASURBVCFNE3AO0JNn8bIOaEpASdDCdQAt1HC7avoMvZgDpFKrFPAMQAZAheCA5jAEUwB0BA1iSJoJ+GFsBLyAT9yDe8PiIMAlgEAevPAT3BDYAhwS4FF/jS+CF9gOgC3U/SLQffLJp2z/gYMWGRUtVh5BG12A+duR4+csIz3JumdlCWxqaW62sOAQa2lqtuSUJKVIBgT4iWVJGa3qarPf/vYRjRGmC+wiuiFPnTrNXn7pzxafmGi19fUW2xZsEwQRFNFZm6BowYL5Nn3GlQK4AZZpAjNtmlN3DNCvtbnFhgwcbO++/baCVQAnZIdcABaOHDltCQnUGAzR/91u4lyjdPXYOAsODde9tm7baZ06trfOnTpZdvYBdYUHwI4lpTkkxNqlpalLMTpFoEqDIII6WGTUkYORw98IeAnOWQPGzNrwPAJjAbv79gk842cCeIAvuu+iY4wD9h8BPPciwGYuBNboBcBTSXGJpaY5DSkodwA7kLV3a6W5HeTd+pqAaADpfBYgCb2iJi2gLcwxp6t9NwEHBO7o6l8+/NDKyitU169X795ih1IPdMzYsTbv83nWPgOm5FFr3669RUXF2O6du2zosMFWX1+rTsgJiXEKgtE3GFW7d+1VHbykpFT93NrqZYkJsM4cFiGsR+rRlpWVWF1tlcXERFmnztQk3GmDBg60M6dPGenfRYVFsjtAMthnsI5OnDqp4Bld5hABUAgZAxLzRUDvNkZivZAbYACBOvYIOMC9YHcBmgDwwVbjCwCZLwBOAAYXKOF5MCsBpY+fLLSoCG/NAzYS4APgAME/gTzfgAFufVjkTJkMdBFghbGSXg8Aif2yjtTnRXYAnwCm+BQOejh0wK8ANiAzdCj/XJ4athw5eky6QKOlb1ausowOmfI96D5zjggPU03RPbt2WmpKssoSAGBQk5O5s04AIG7TJfQRX4MeI0tkgW6h++gyeo3PyD50UP4MeSJHAGrkg39ijgCu3EfM8Joa2R2+jDmMHj3GRgwfLcYyY0FnYL2hr9g8cuMgYuiwoW1j2Wzbtm3VGsH+evGlV+zMWUe/6hvqBTLBiq2ubbWIMGq2tggUvXCx2uLjAvX/2bNnydZYDwDRwqJCO3rsqMYAsy0kJMzOnj2nDuswR0eOHC22aFVVjVK2YS/SGT0pMUls9qYmmKchVlRYJkA0JjremlXrs8ZCwwKtpbnWJk8ZZwkJ0Xbo4AGB2pTcuHC+QGnQEydOkiwA2AD5WQe3liG2jw/gG8YkOgFAhE9nTUmf792nn3wqOs2BC3oJaE3t2qDAQB1iAQqRmr9zzyFrlxKvfQGgm/TzCxfz1KjIrUHM3sB6TZ8+Q0x01h/d/POrH1hkuK/0EwYo4z6Tc8rqaiusT++edv78RQsKCrGcM+ds/frvrKiwRPJDR0/m5FlyfJQY4ABgnTplWmVVuUBeZLdrz0lrlxohuwb07JDRQSUR+Dxf2AUlDfBpBQVl1qtXN/mOQ0fP2C9//lOLiAjT39Dj119/XQAYew5yw+9xMABgiL6yr6C/7NEAaRy4lZeXqTTLj3/8Y8kXv4+P3rRxk54fExujNWEPwRY44GSfBSTk3gCA6Dq+Bvmo03xbQz7kynrxWcBTPsdBCIcFHBDCcsTns7ew55CBQId6bMgtixMXGy/m7uuvv2mBAcF6P9mXfcqyuraza6+5SoePAL3Mm89wb+bKQQ56g2+EpQogDNhKtgoN5vB3vFv8/Oc/1xj4mbm5GRswPpEfJWHQW+6JnQOqYoPoLc/DrzI/QFx0D7kzBuTA+rOns7asN9eif87e10llZ8jSwFcBtOIjGFd5WbnNuGqGgNfsA9kWHhEuAJe5sB+yV9bVN1h8QpJqXMMKxccwF2TH3J96+kVLiAuUr8APue+DrClrgn1hUzzTKcsQcMk7499q0nOd24zJZYqKddraTF2n/wSK8i7pps/X1DT8w0ZL+CQyRTyg6A88EPJM3yMBjwQUdXu+PBLwSMAjgR+sBG6Z9ZNWgZFtEmgVFkkhei+l5QX4+lpjQ51ZaxMtlWxg/76WlpKkOma+3j7GSb2TVu6c+vM5QFCYfnoJrqfhxn9kivJ7rlcjJqXXA0a4KfZOMybAVreDLQEYAOaKFTQ16aK0aADD9957177bsM6eefo3AgRIiyWoA+AEDAFEIAAjWHPT+QhmCU6efPJJ3YeghYABZsmjj/5CTTZggQDyAc4QlPDCDqg5cPAgBfPMjQCYe/upZmqLgjLu4aZjArTwXKVOT5um51dUlAuoY+4EPoAC53Jzv2/IAqjksGDiLSAwyKZOu9w2b9mm4LixsUWpfYBlpA27DLugAAL/ZqfxVVODhYaGOI2xfL3E7rr//vsE5sA8ItBGll7e3uoAHREZpW6s/As4hNwJqJygrFVskNGjR6kJxc9+do8aW5GeTZDKPetq6mzGFdPVCZhglxRSlxHD3AErCYYBz6hvSMogMiX4Ya7jxk+w8ooq8/H1te3bt1mnjh0V7G3Zslk6kxAfryDyu/XrBUjv2e2w6QCv58z9VIHZ9dfdoBqzAAc8B2YVwBWBNQEwOkCg7KYFwjYCMAPEoC7piJHDrVevnlrjgwfprN1eesmaBoeEiAXGF4E3ASd19tAZmH0Ct72cVGDWlWCS8Tn67SP9AMAfM3qUrmfOPIdAFh10UiYrBd7DmgJUZuzbd+y0zZu32d33/FTAFKnYVVXVkq9sIjhY4CRpwslJKRpH/wH9FNDTGMdNSQVU3bJ1m508kW933XWrUmsXLPhSgGhurlNuwMfLW+tRWVlup8+etbjocOvevav16t3DNm/eaLffdpvSxstLS/XszMyOClCRM6yrb1Y5NeYALl22FIAE4AUBPGAJIA+yATSADeqWogCQYb6rV67Sv9gUNQexHf5GkM49WVdAFGoVuqnlbkMlmqK43ckBw9FhAFSAWPSY9UT2MLeQ99y5i2zatNGyV6fxUJF99tlSmzx5mIBHgGv0BTsCWGCtSKPnWuQLcObU/AwSSPH2W2/blMlTVGMwKibGunbLsjlzPxOIdLGgQDq6aycA/ggbOGCAlZeW2KmTJ6SvyIL5AIQyd76RKUAPuoaOAP4zf2QJ6MNhDj5JQN2I4dIVfBVz434wRQFo+Dy+CH2nZiFrBLAEIAlLW2y1IcOsb9+BtnPnbsmQhjEctlCXmPshi927d1lFRY298sqL0nMOLHge93nggQct/0KlxcWGy175Zq0BxKjLevFiuf3kJzcI7AVwOpNzxh588AGtD2NjPBWV5erSDUubtS4ta7XgIIdV+vDDDwkI/fPLr1h+frHFxESofiBMz5q6JnWuJ4OhpKzOwsOCLTUl3YoKijUX2M9mzVZUlG/VtS129Yxx1q1rZ42rf79+9sknDtCEXQN646+YM+sMsI8M+WI/4WeYs+gM13PNkCGDrbikzLy8/SwpOaWtzEGWbfzuOzt65Jhkt3P3QYuJClHDGWx/8bLVNmr4AOm/WNarV9rRY4fF3gTUQldp2Na9e5YaNfFMQFZS4dmTaCDFZ0llv+eee+z9D9618LAAGz9hnC1dssymTJlmcz6dZ2fP5pqXl48VXCyU3vgH+Nnw4cPsttt+rOyK6TMoH9GiPfPOO+60P/7xjwJp8e2Ack6DRB/bumWbgEr2xMsvv1L+h9qm7NWDBg621WtW2rixo+yaa2bac889Jx0DxHU72bOvAvbhNwDjsU1kiO4gD5jMa9eusfoGB9CDJc18Ad8A7wADsQ2YhwD5TrOqZLFZOWjk/4Ce/I6DOj7nHmK5ne7xn/hcWKdch58mywI7gqXNvs6aOu8FfcRo52/4RmwMXSBVfvHiJfbyy6/Y6FFjbMqUqfbMM79V+YbRo4aLUc14ANaRKQcXfB4958ACObDv4Qv4GfCfAx7snTXGzl2mKzbOwYbbOAm7QP/wh3zGLfnBISD6ynXsq/wdO0OXXRliT9R9huGLHnCQwrP4Rs8Yz7DhQ+VvkBufdWy3TH6D//N8/I1bAoXx4cfVzX7PXuvbr7+FRzgNKAE3qSnKesGCf/zx35i/v7dAUd4P2DcamhqlD+ixyhgFBGoN3a70br13dIS5ootuCSWu5/8u8725tcX8AwKsxZwGlDB61WiJmqY0Wlq11ioqawSKkmVDsyXed9wDeOeVF1DUPKDoDzYC8kzcIwGPBFwJeEBRjy54JOCRwA9aAjffMlt4KF3OvUBB1RneBUW9zKkp2mreXq3W0thgfXr3ECjaLjXVAgMDrLq2RiAfzE8xAGCXiCXqsDwJfJubGts6jTpAqQOEOk2XePGF7ed2HuUe/MyLr7eXwyQgqIGBsmjxeuvdq73ATAJagovNmzbasKFDv6/ZRbBN6hYBCkEHbDSCHAIEgiJ+V1hYbddeO80OHzmiRjvUR4MZA/uGNFgYJHS3hwFBMFZcXKLAwD/A31JSSXM7bT/60bViZtbV1lpVRWUbCFZlhw4estiYWAVssDR6ZGUpHbyyolyMGBptxMRGC+AEBGtubrVJEyfZm2+9aTRzKSoqs8FDBigoPH/houWfv6gu0dTLIvg4fTpHIFnnzl0FpjlpgI2Wl3vWOnfM1FqdPnXCUlKSLCKcLtC1FhEZrvENGDjItmzZakXFJepMTqOEwMBgi4yIFnjor67mMHdbFVghexhyBMt9+vayHTu22cBBA5wu5VWVVldbpzp29XX1AgEIXgiIYdjC2kPmsM/4PYxIgkWCKsAugqrIyGh981maKwESx0THKI2RupgEcaSZL1m8SIGcW1MUwBuGB2McP3a81ggQiGCSABId4Hc05wCMBvQDrAWoI7AHXAM4WbNmtdJvx44do6ARFhodidHRkNAwMRFpAgMzjRp7BKLUe0WGAJ6k+NbW1SngnzJlsvXr21ep8ejH6ZwSGzOyt8D37zZssELqKZaVKdCGbTPjqumqHUoQCtOMsdIAhkA3NS3Nvv56kQJlglOaigGUvPLK25aYGKU07TOnz6h8AmMFtHObXwQEBVpjU5OA9P4DBghQqayqtvDwCAsKDtUaHzvm1N1sbGgw7xaz8FAn/Tz/wgUxQtFPdBZAU426Tp6wszk5WkfSpN3yAQT4FwocPQEEQMbYGEE2esl1gEoEyfyLTgNWcx/kHRocYhnt29uO7dsFNANIcA3ADOAa68b8AStZR4Ak9MYFLvEh9fU1KicAG4p1RwfQMVigbmMSnsl4eC5AC+AL/wf4X7JksVJnCfTdjvWAAswHEAKGucveBBCERQzQwrMAXr/6aqFSvwF5YHMPGDhQbG8a3ODHYK2ePHlK7EsAmZzTZ5Sez//R7x3bt0nHmR+6SYdw/BfrCZA697O5NmnSRMkBFrBTExM/UaRmPEuWLreZM68WsID8kBH2C5CFvuK3AGbwoS4TjN8BhOXmX7CQsGi7+ZbZAlT5RtbUuKUpD8AEY8RWYDhTf5f/A/wDFsMgpoF0l87tv2fu4UcBUyhpgB+g/jNp8awnadr4BdLdnVqJrbZt62al2VdUNll4GHrRpIZxHTIzxIwmhX7osGE2f/4CHXqRar1r926Hke7trTT54pIG65CRaGVllfKnpRU1ymbAtihVcPbceUtNirbfPPWESn2kpaYI1J91y822fv06sVfxc8gNcAkgzGWk0RCQ3+FrAX3wK+g322SffgPsbO5FazUfgeAA4431jVZf39C2bxTLH9MkLiIi1IqKCmzGjOm2b98em3m101hs1eo1Wn/WCDmjb/hm/BA2Mf+LBboXexLgHT4K+QJiUopg63Z0JVbPHDtmvK1du84OZh+2+nrmYzr8YS/OzMywpOREO3nyuCUlJVhQcIAd2L/fZs6YaUuXLLGuXbvo4ACfiP5jH9jN1Vdfo07rN914i/wUdV4jwqN0KPnll3+1IUMHWk1N1fd1P5kTOsr64Mvwk9g6a4F8AdlYe+bCddgfTeKOnzguliGHgsgB4B1QkWvckg+wvPEPMD2xTZU5qKoSYMc16DX+hz0Ae0RfkCd2h21hu/gU7IS9gPn16dNX48H3sj8dOkTNzvFtDbUcxiWA7V8++FBz5168L7zwwh9s/PhxNn7caFuxYrneR7gPPhBbcWuSs58yZ/SH9eT3gLIAmcgHXeJ69jIOPwA58U+Aq+x5PB9/AGAOAxP74x2Ge/IzTZ7YOxgjwC4+Cb+H7waYxB/gh7FZ/o4MeBdg7sEhwRYaFq7nu1kMbg1t9gdsFn/LnPg7a+mWCcKXcA0NAXk/4qCINX388cd1v8+/+MJ+97s/WXxihBjBgMasa0BbfV6nMZK/bBhdcdPk+b1bS5S1cuuLuun0jJ1v1pvrfHz9VWPbScf3scYm3j19rKi4VI2WKiqp20tTJi8BotQW/VupJmrY02jJ7K3XX/XgAT/oSMgzeY8EPBLwOEGPDngk4JHAD1oCN98yS6AoL44uIHopU9QbFmlLs5ot0Yl+QP8+1i41xZISEgSGNrU0mZePlwIvvr6vE+rF6ye1QlvVpd7pQt5svt/XhnJS5fUi20gNUqeJkcsE4F5uN3telAWKLiI9NFOgKAHcZ3M/s+3btomJCfhAIMeLNGwnGjMAHBB4ELAQBAj4yadhR2cxSb9cuNBm3TpLNcKCg2AFVllYeKTSlmEj7di5y06cOGmhYWEKSAoKLyqVtLjE6QTdp3cvi4oIt21btwpAy+zQ0cJCw8SK4ys1JVWsJIDR8jKCpSgrKLhgXbqSplrgMJO8/a1jx05KoT985JDl5p5TINuXupc+PrZv/wEFuU1NLRYXlyCmaFhYhKUkp9mhI0cUZMDkCwr0t7raamuPDPx9rb6uxkaOHC525bBhQ23bju1iqSS2gb1Hjx1XZ+Tv1m+yrl262vbt+617945ib4QEh4oRSPAJWDB23GgbN26Mrd+w1qKiIsQW4/eAQN279xTDkmAP+cLOJKBzm+q4a+vWTmOdCOgI2Hr17G0FBUUCNGFwwSpiXalbCvj2+ReftzWAqBLATOonQTFrR8MnWD4tTQ7jCaATcJL1B0wkSOPvgOIEhQTlPJfAGqAPfaS5hn+AtwAgBfsREQIjYNMCPFMzECYotRfRJdJtE5KSFEA3NTbrecwL3b3t9p8IHH7zjTfsXG6pTbxsiIJymMRbN28Wg4xmPYyBwHXChPFWUlpsixYvFgAP0AqIBcsSJtiLL39ggwZ0kTyrq6oFwNJABbAOkAbgirmS/ujt46PP8fsrpk8XeMHYqfnGdcNHjLCNmzdLr2ngRODNWiXExVuQn79VlpU7zdK8vOz8hQsCxgiIN2zeYjFREQqGnYC8qK2buJN6y3oVlVZau9Q46U1OTr6FhQW2dTmnPEQn2YkaJZ3Ks9TkGAEkrAe2nZ933lKSEu183gXzocawl5fWGbDDrS0HEAUQAaiA/qI/boDe2ESKeUfJETBu6NAhAh4AGFx2Gj4BewRIQhc+/3yZ3X77dWJ5cmCwYsUyO3KEru7XSJ7YnlsOAxkA8uAvACa4L6xLdAE/xT1hOAOw4CcIzAEhPv10jmyaOTLX5ctXSI+HDBkqwAYfBJDDgQos0nHjxgrIhfE7c+ZVqgkbER5htXWwP2lQNVqAD4xtwFSuBSQdPHiIZR88YuPHT/i+/iJj4RmMG11xa2MC+GCL/A5/SvpsVU29tZivtbQ6TVVYG+TNz4Ax6AFzZr58hjV2GVysUXBIoGV2SLfMDu0FYlH3eM3qtbI/gPwPP/xIjEdYdmSpArrS3AYQBXukDjI1P0MA+0qdQ4uK8grbvGOfxUQFCZxPb99eICVAy4BBA8XuzuzYUcAQ6enYFOAK6eNx8Ql2/MQplaWggRUMv5DgEKupqraoyAgbP3asNdbXWmV5ufa00NBgq2+otZSUZPkf9JT1BxTknjDKqa+KbbDe+H/2LABVms9FRsVaSXmtVVTVit1PTU8/X39rqG8QkMQBYVNLs/n7eInJ2qNHN5s6dZJ99PFf7Ec/usYWLV5iR4+dEkscMI8v/Bb6+oc//FEye/nlP2tdnCY0vpZ9+KRNmThW8ujbt5d9u/4bS05OFDO0phqmq5+tXr3W/P0CLSgoWGvXsWOmtUtPtWHDhtiqVd/Y0GFDzM/PRz5p2JChtnvXLtUkRp+XLVuqwydAeWwXViTp+LNn3WrffrveGhqazFq95bMARYePGCK2HeuJfbL3wvZGx5EjfgOgEzvg4AGgD/AQmZLt8Pnn8wTWoncwR6lbTKo29sJBGn4AXUQnATqxLwB/Mgo4yIONzaEFB3DYG+Ah9oFvho2Nv+dQFHsghZtxMi/uz/3cxluUbODwBn8+duw42Q0sfmzAx9vHfvaze61bt+7yIfgg9Bi2eFlpkaWl8b5QLZ1hzvh35sd16DS2wkEK8wDApAkg42e8ZFM88cQTYhpzD8aGreK/8D/cBxAXv+iw1c/rAAU/x7NYq8SkBDH1WevQkFArLimWvLERxs/v0WvuhU6j54Cmqjs7aLDsGt/H/oeeMQZ8GeNlHG+99Zb+BnAPs531Qz84+EDeyI79HDsl5T88IsKWLlumgxcO6WbPni1QFACb58AWFSjqSy1cU6aLW0/UZYFib+6BuPtO6NohOqH3ymYaN7Xq8BqgE//TqJIPXkZNUcqY1NY1OECoFwf/Lij6twL2Tvq82ZuvveLBA37QkZBn8h4JeCTgcYIeHfBIwCOBH7QE/h4oyouoXiFp0kHKE+Gzl9ngQf0FiibExYmtByDaQgoSsCq1QqGvKB2/RfRT1QStr1NgQHoloKgDeDjuF5aoyxTg925nUzcFmZdf/v7aa6/Z4sUbrF+/THvggQf0Mv7pJ58KFL3xhhv04g/gRBodqWq80BPgEDy66Xpu2jZsRsZTWlYm8JEGQqQhT5t2hS1dtsKWLl1m5eWVApYIGAqKKy2rW6bAl169e4nlR8rcqpXf2E033GBV6kx90iLCIwUwfvzxxw5gNWCgamGOHjVKQKW/v6+tW7dWzDaahAjAOe806khKSrSyclKUaURSb12p3RUebhs30SAkVw1HSH+m8RIAaVBgiF0sLLTAoCCBzT2yutnB7P3m7+NjFy8UsBx2zTXTNDZYjCtWfqNgizp4NPFZvWat2EUFFwqtc6cu9vWSNZYQG2qxsXF2+tQZS02FScf61As4CId1Wl9jN998o+XmnrWDB7OVSjls2Eh1tAeABNwkCCSoh5FCOh/BHGsJcAk4DWADKEna4PQrZ9jWrdvF6vvgg/cFrDgANinFE2zzls3SBzpbs947dmxXAEyQSzBN4Dd86HA1dICNQlDJs2EcoS/IkeDXbbYBixCgl8CaL5i51TUVYuQRSAOgAagAcNM8gpppgKNOzdsWARWkSCcnp9iZ0zli5xBcKg188EA1iXnpxbctLi7IBg8eJJBgw/r1FuDnJ3CUTr8Ek4CJpN9mduxgBw8dUn1QQD10lbktW7ZcsoNtSGCcl5tnXy3+1uJjghR4EuAC3GIvjz76iK1ctcrWrV8nnaEREs1c6KoMMARwPXjIEFu0ZLm1a5cqMJCu2QT9ifEJFuwfYDmnT1t5da0lxERJpm634mXLlylFm0Cc69Fp7AF2NetHHUnMHVCZABxWUX4+Hb/bC7QDqMYGGS9MRg4BABgBTGDL8pnRI0baVwsX6v8E46TrsnaAfwTOXEtATR0+AAxAOmQOgLNnDx3D+wmsYowchMAsAizhX8YD0OGmxBLowxgjnRl9BQhbtOgrO3nyhGo+usx2QFHmij8BQGZsgCqAEIDyAF7MCX35+OOP2hpq7dKYAHpeffU1AaDoFGNeseIb6TisNO7N+ACHKC2yf98+u/XW2QIbHKbsCLtw8bz5+/lbt+7dbPnyZQLLAaSZO7YMWwu5UiN49Zp1qhHMeLgv84URhozQf+aLnpBGy7ixPz6Lbt7/wEP2zLP/bgeyD4mhHhzsL/AD31hSUmnjx4/Surn1HJEnvhQAhvFTDmTatEm2fPlSPZ8DhYULv7LKiirpaXb2QQEVHDBhI4Ch9Q1mvXp01Zjy8nKtpqrS4uNiLSoyyqZdPk1ybm5psVWrN1hGhyQdSLG2NO/BOeIT+B0y8PfzU0MxgN5169YLFI2JjRf4/9HHn6hR2ZnTp3U4B1s0q0umshyGDx2q5mGxsdECC6dMmaQ5sf7uQQdAHroOew/QFL9TXVP1vZwp57B+wyarrmu2kjJsI1B1sKOjYqyqEuak06Hb19vLGhrqLCY60oKC/K137x6WfXC/Pfzwg7Z8xTf21y+X2a9+9ah0H4YgTdq++mqRAMc3Xn9TDX7QZWwHP+TsFUltB3thlprGYd0Fq6utlx9p1669HT3CQY3JP/MZ7J65zrx6hi1Zskj1cMMjwuzAvn02/cor7auFXwowBPR67bVXVTqCVHLK0Nxww43y0bNumW2LFy9VI6fyskr5mcWLF5mXd4slJjqlGQADSdXm0BL9Q1fQMxjDjJ/9zm2qwxzwzaTPx8fHqSQLoCl2jm65bGf8Eb6A9UYXYYgCvAIko+flFRUC+mBf8iz8C6xIDk5YO8BSF+zkkApwErtAPwEt2QuOHj0mJi7vDs6BxVCBp/hY7nk+/7zNnn2r9kSu4V2DvRN2bVNjnTID0B9A3T/84Q/6GfYvQCc+CbvlEALfi9/58MOPVdcVwBI/yfzwr+g+42Yf5BCI9xTuxWEJvobPI1Psl2vYVzdt2qhGgcgWAJg5M1+yaNhL2fMA8dFrngEYC1DNOmVl9bDiklLJlXVhn2Te7KH4AD7PeChXwNqSfYPf5zr2Y/ZJ1oOSMmS9ALZS2iYyKkoNAimpEBIWKn9LY7Hqmhr51fq2Q3I/H1/9HyXl3dFNq0eX3ENxxvW3WvVOjdvv3xPNy2pq6lRqiDqvZEEAlJIen5d/wZYtX9GWTv/3QVG9KHnS53/QMZBn8h4JeCTgSMADino0wSMBjwR+0BK4ZdbstpqiXqo1yRk6/7o1wAwVGgAAIABJREFURS9litKJHqZoelqqJScmfs8UpeC921gJ0BPH2tLarAZAAhoA1urrBd4BmjqMUIdFSgdph0XqsHHcF2P3pZiX5r+BouutX7+OAkUJEj75+BNbtXKljRk9WuAFbBtezN1UOdglBBJu8wYCDAIHwAvYDhGRkTZi5EgLo4lJzlkxML+Y/1crKqmzqIhAMRCU9mdON2UmdubsRbt65hTVcPx83mdWXFigmqYAWYcOHrZTJ/OtT5+udvDgEdVd7d6tm2oJRkaEiQ1HvUaaUsEYBRyLi01UeiId3c9fIIhtUSCS1aOHUr5gO5DeTjokjTQAu86dy7OS4jKrqauzqOhodcy11mYrKS606IgIqygvtbvuvN2GDx9qS5csVo1J2BkEP4OHDLU/vfiSyiXQBARWqJ+Pn9JUv160ysLD/K17tyxdC1ODQKqmtkq1KoODA2zylIlKwWTtkOP06TPtpZdeVjAKKMo6fvTJV2rcwTUEb4BKdEAmeAX4ASDJPnTOMtrFWHCwU1vw2Ml8Cw0ysccExNbXWVq7tLZ6ksutW7dMgTCMByYa9R1zcs5bZkaa1hLdAZBas2aTde7cTkEgusD1LlOUIJOAmuAOHQQUCwkNtKuumiFQAl0hNVIL7eUt8JBUdeoa1tbWCfhe8NcvFfDDHiXgBewFtIC1OHLESFu7Zo3FxcUqRTo3t8Q6ZiaZr7e39endWx2g3ZqrAInUPUQHP/74EwXlBOpOI5GFYjFNnjxF61BTXWPr1++wxMRIBbQE5n5+/lbf0GCXXz5NKfsw0uhiz3hgA3M/Gv906dLVTp85YzW1tdJz5oYul5SWqexDMKnvEeGaU11dgzW2mKUlx2tOgNGUD6ChDWtEMIpNEQgjL+aZn58rEANQjDp+gAyff7HEhg/rI1AJ4Jj1X7z0W5s2ZbQtXb7eEuNDrby8ysJCgyzAD91tVRDOmihorq/X2vE81hFgAiACgBhQEXAO3cRm8CPInnGxHgAd6CE6wu8YG+AOusr/92fn2IRxAwU2aP1DgsSOAzDhWVzDv3wxbtiNAA6AJa4/QVYAGoAGpP+yZtR85bmAHjRlATQCPAAQAaRm7ADUMNYLC6ts3LihYnUdzKYJVIQ+y9pyOILOqpZhSJBAD+YAQAwrzGmwclDzhFH87TpSjIdLdgD+gCLoGDID6ILBBYAH4OXqDkARPrdT5642bvxEe/+Dv+izbrMxPss4+QIYxrZYb9bY7eRNWYjNmzeZfwClMZZZbu5FMYOzs4+r03x4WLhdvFihcg+AyQDtMB2378y2fn26Cfz/bM4CS0uNs6TEROkXhxo0ITt0+JB9+NFHFhQcqEOfE6cuWFiIl/n5+9u48ePsjBr+FOhzlHkAqCkvr7D6hiYbNHiIGHCUQaFLenq7dpZ3Ltd8fbxt5PARtnLFMvv5ww+r7EpkZLj9+CezBBK6KdroIbrGPgG4xBo7DeQaBH5zcIGvw+fs2LXb3nn/EyvEF9fUmJ+vnyUmJInZjY9T+nhFmRoRTb/yClu1coUFBPhaVo9udtddd9iSpcvsxZfetxkzJqqsAPZCRkR2NgzGQda7Vx8BTzwfHaCMSlhYuPwoadfR0ZHWtVtHO3PmlMpjlJVV2OrV6y0oENZflPSYbAD8TmFJpfXMonO4l+bNwUb2gQPWr28fW7t6tQ7MevTMkr5RLgUfAdDI/Ldv32k/uvY6mzNnntiSNHFKSEi0Tdv22p23XafUfMA9bB9fxFjZj13GNTaAPwGYd9OeAUTZW+k+T4kC7APdZZ+ATYl8Yb8D6uFvqDOMjsfFxolVjG5jmyGhHOTFCuzknnzzez7HXsSz0VvWlM/APmVubiM9WOiUE+FwFpvGxjXHoiL9Dj8077N5Avh/+cvHZA/vv/++/frXv7NevTpaUmKcDvF4FvWA0UUOQ5AbICd7PAcpAJnYAT4BvWJfBHzE5pAdjZcA4rGBp556SmvOswCPAUXxX/gWZABgys/Ij5I8R48d+Z5NzLXYOp9jL+BwEr9M+RL0i7mjq/ydPa1b9yz5HvcwDFnh69BffCiHJADS7K3Ih/0T/WccZCSwp+7cuUuNpLAN6nsnJCbauvXr7ec/f8pi4oJ00HXTTTdpD1KTvUtAUdUNbQNE8Tf4Ob7dzAXeB91a9W7WiVtjFMVhz+I9jX3NBUU5CDiXmy9Q9Ht26N9hinIIzXb/+isve/CAH3Qk5Jm8RwIeCXicoEcHPBLwSOAHLQFAUQTw99LnjVpNXjT5dGqK9urZXUzRjPR0pY/VNdQphd4FRWHE4VibW5oEivLl1hTlGoGmdJ1v5USflHnftg71TrdRvty6lvzfbchBsLh48SoBjhTuJ3AHFKVe4+xZsxTMEEQAqgCCkJ5KUMYLPIENrA0YRQQqvMgD1uzbv99i4+JsyNChYio9++zvrbqmTgFmbW29lZTXWWiwnwBKUrdDQkMsN79YY5w0aYQNHzbUli1ZbBXlZfpMRXml0j8JrNWsJSTU4uPi7KEHHzRfHy81rpkwYZwFBPpbY2O9ArSxYyaI0VNdXSUQgAZGsDDi4uPtbG6ukeZOx9sdO3ZZYWGx5eYVm4+PWYB/gLrHA4wRsJM+37lTpnXOzLTz+bk2auRwy87eb8lJida5cyeLjY9TcLNy1Wrr13+AXTaRTt2l9tzv/129Bm666WbbsWOnzZ+/2OLjIjQfp06oj53LPSsAydfX28aNH6M6frAeiSZo7rFv334BQwRybtAFCEKaIwwrQKW5c+eKLULwimxIR+6QAbu0WOvE/dz0aVJWKc0A+5EGDk8++YTWlWCd4I4ADpCWwO3smbNiHBKQ8XnWncCLIJrgmrXgOoAiAlFYRLD3nFq29bZt+2axzQjCCWQBrmB5lZSW27fr1qte2T33/EyAKGmCv3/u3wXgAMBzDwI2An06+NKZHt2vqGq1tJRw/a2kuNiiIiIEjLNOBOkAEOnp7SwhMV7d5QEw3377Hc2Lb9Zl3bpddsMNVwgcJR2XQI9u94BlAAyAI4BEzPvAwWyndi911hqblDbLsw9kn7AhQ/rZpq27LSXJAXsJSGE8YVdHDh224IAAq6utEYBTV9+itQdcBFDBDiljcCB7v8Angn3WlUCeAJ+/AbgAgPzpT38SSwrWk1vfkrp5yJuAGt2gWRb/cqDhgtUR4eG2Yd16gRncE0DlnXc+tQEDYOilCPxxa9sBLhCwIxMad8B2oh4l3aJ5JuwswDLAAvQRG+czNGkjoGc+zAFWMT4AgGjPnl324ot/0pxd0EAgd2OjxuR2vYdhybwZHwAh16AD77zztuZFPUn+z2dYS9Ln0SkAXgB0NbXycUBevtEBfAWpo4CiNFRCPwE9jx8/JqCEgxeVmejVS3bo1Mm9QqAI7NYxY8baNyvXqBYyIK8LpCAzQNM77rhDwDL+EKCIQwq38Q26cvzESbvl5tmWkpKm5ksAo/X1ZsnJMVof1/fiB44dO2vJydH6PDoMC/jI0cOq8QkonZsHyA2oYRYW5m/hYRECKZBBv379xWKFKeowdNGdcBs6ZKit+/Zbi4mOFsiCn8bOt2zdqnqi6zess6Mn8i0jPU7ADQcIrHVVdbV046knn7SVK7+xZcuWWUJCkpWWlYv5BhAYGxcvMDoAG4mKslLS2Wk0VVdryYkJAgMbGuvsyisvF/iP/qMfgEWAx6Qoo+vID9Y2bDn2I2RBSQvmAcP2zXc/tAsFRbLhqsoai4mOUq1e9A3ACoASG7n2mpm27ts1VlFRZv0H9LV7773Hvlz4lb3+xttqgAcoRio1z6cpHczT++69X6Aoh3zoPQ2OKIcBExN953AqLp560Dk6JOEzS5ats+iIYNVBxs+yJwI2wqyXffXrqRrK+FLq2d5844328ksvidlOU72333lT/rp7925i4DM2QK8rr5hun34613r16mOFBcXKKKCESUaHdmJrA/qhu9TsxQfzbJ6HnWBzzA1QFB+NTrAvsKaAohy68EzWn6ZbMMPRdXTYYeqmKPuCdYE1zN4PsIiOtktPbzugiZO+co2bZg/4z/oBAjoNqkaINYlv4LN8OZkJR1RqwQXfKP3A2LBXbHrOp3PUqJBDCEBLfEGHDpkCkBsbanUAVlpaY4MH99H92L95H8E/AXaj28ybvQsbxD5Zb2wSWeDTYcnybsIBBsxK9kTmyNzZ3wAn0T/WHYYsn8G/obvds7rpEAPZwOhkLfjGx3CdUwc1WjbOz8gIZjq1iKlTzvowPuSKHfBZ5IaOIxO3yRj7Kj9jFzxr//4DkiVMcHwPOg9TNBEgd9Mmu/feByww2F+gKD6S+tvoAwe0+FfS51XHuS1DyK3je+kLucsU5Xf4X7drPeMCFIUR7dQUbRErHaYo+xxMUZjY/Pcfpc97QNEfdPjjmbxHAh4JXCIBDyjqUQePBDwS+EFL4O+Bom76fHNDg1g2Pt5mDbU1ltW9i0DRzIwMBXuAom76vNtEyWWKQkckGAEU5WWW11OYog4btFm/A+y5tKaoA5g66VTcjyCZezg1RVdZz54dBYoCAlBT9IvPP7epU6Z8z2DjZZ4gmZqWBOLcAyADcI1gBcAEsIaXc4JvUjIJdgj8Pv54roHj1jWYugYTMBBQpSgF94D0JCklRkEQoO8dt91mtTVV9u47c+zGG6er229xUbECC4CMpUuWqqbo9dddZyHBgRYWFqI6dqtWrxRDDYZLl87dFeySSkoX3kWLvlagQWDh7etrFy4WWFhohH33HZ3dy5Q+T3Mk2DqNzc1iylBPL6t7JwHXSfHxlpKcaL16Zqlu3Injx9TUqXffPgpkaBREnVLAM4C+gosFdvpMsQ0Z2EPBLIAc9S0J6gD9YHw1NTeqdl9hYZlldEgUs4p78nnYjCtXsi49FYwSWBE4EZwBnhDMMU8Ce5hEAAwEvzBa6ORLF3SuIRUa8JI6cNRIHTVqpL3x5hsCsGiE45ZfAFyC0ZmTc8YJ2nz8lJ4Ji4v5AYoRYL/33kd21VWXC4ByGXuAc4wNUNQp09BikVHhahRCEA94A6AIQwi5r1y1RjU2qYtI/TSAh7ffeddWr16j4BLgKj//vHXo0N4aGuuttKTUwkJD7XROkcVG+2mc9XV11qtHD+vUsaPYregjwSr1IWkmEx0To7Tq++9/QGOHnbN16zYrKiq16667VjItKixSKj01TZkLYAOMVrpe79m710aNHiUboXFTTU2zDRjQS4F0ZsdOCq4JHgHnsDPqvVVUVjq1944dt6b6eqtvNMvq6qST510osTGjBml9ARVYB2qvAiDCnurZ02EPwT4iJVzph2aaF4AB6wQwDguKQJhSFjAuCeD5HMG5mz7PPa684grVNOTwAh2Bxcu/gBHoIGPm3tgUAAHgNteim3w+KsqpN8k6owM8H9CQawFV0CcAeeSGX9m9+5Ddeuv1AloBqUltfu65F+3aa6+QT+BZ2DxzQad5BsAMY0aWsM0A9gEHeQbpv7Aez5zJ0WdIdedwAUCOOTj1Uf205pRmQMcBNpA/jbJYpzWrV0vn77vvXs0fIBagEb8FW69Xr55ig1Nv0ulav016MWLkKNu8eauNHDlK9wfU5O+sE/d45JFH/kOTFNaJgxjkg+8FpKSZ3SOPPCr94f4uYxQZIy/myr0BkRg748PO0P2omCirqqqwhKRE+Vp8K3MGvGik9qSRwp0ne4dtDcDHc7mWFHd+n5GeYZs3bdJ6XnPNNUr77d2nj0pBfPjRh8paAHBkLCoV0tqiRmTIcOiQwWI4Y2f4opraegG92AalLwCoqduan5trnTt1tKOHD1tVdaMlx4fbZRPGKZWcAyNAQp7vMhtZG/4PoMghBZ2t36BW8DmnWzlAP0zE7j162Zx5C6y03PEfxdRuDAiSzXOoA9v98mn4pXwLD6O+aaDTnK++xl566UX76uuv7VdP/NGmTBohXUKPODC44YYfW9euGSqDAmsRv/n883+ymJhIO19QZgP79bRnnnnGXnjheUtLS7GLBRfsyOGjYisDjJI+TJp9XX2zGgFRquPTTz9R+Rr8OIAne42Pl5dkuH7dt6qdCnt90eKvlBaOvQB0waBGn6dNvdwWLPjSOnXqIlZuSHCYrVm7ycLDvW3q1Mk6iIIp+cknn8g3ogvYjtvgDJnxd+wZW2IPRkfJDDh7LkdAM7ZHY6Tp06frs9g6IDF2CYuyR1YP+27jd9JH9JV1AhQl+4BDDuyWa/Eb6Cm6DrAIiInfAcxjTvh/9JJ9CYCQmtjUhMXHMG/0Bx+Lb+E5T//maZU3ue2226V3ALSjR4+xbdu22vQrp+lf7s3+SZM4WJHsU7xzAGDDOmbOXMNYANhvu+02+WTAX+aDzeBTsC3ebQAt2a8cn7VbOs7n+T8MUHSFse/du0dMW9Zp8eLFejay51AwvV26bLCwqFDywZcgD56Hf77uuuvNy9tHIC3vTayVW3MV0JFr2Se5Ft8NUOw2ucLHsPdhDxwAsT7I7tFHH1X6/NZt21RflM7wlzJFZU/NDhsUUFTNNtu6yjvvg07zQDdjiP+7JZXcMksuyEy2i59fgPY39mxAbEoekUpPg0oPKPqDDm08k/dIwCOB/6YEPKDof1Ngnss9EvBI4H+WBGbNvvUfps+3NjV9zxRtqq+zHlldLS0l2dq3ayeWQkNTw39otCSUk++2Rku89NJoyXmhbREo6jBCHcCUgPPStCiXLar6pD4+36dRvfnmm7ZwIQBEmkBRGBlffP6FmhzRyAhAyQ0iYCG6zRcIMABlYEkQ6LuNWgicjlGXb9Bg6927j/3iF48ZpawiIsPUTKJHVk+xNEkf9vXzU2MhpUgG+Jmfn6+YnQSU115zlX02d47AxLvu/Km9/trrCi7EEqur1wv/L3/xCzE5Dx4kVTbc4uJjrbTU6eI8/cqZCjIDAwPMP8DPvvnGacpy4eJFMUGPHD1m0VGxanJRWlqutOeMjEzVdauoqhLTlU7wbk3RcOpbDuyvzvMEq36+Pho76dUE/dwv//wFAaNHjuRaYkKYJSUkqZEPDElAOYJEmBcEMDQqaVRjBNJbKy0oKMBSUpMtM9NJU4SlxvWATDBMWBfSHl1QFHCBYA9wBRYhARjBE0Ff/34DNCcCzdLSEgVdBNQAcKQKw8wFZD137qzGRQDIF0EWYBTrMXHCRAV73J+OzDDrCBgJplzAhIAYEAegGjaOmz7Pc7y8W8W04m8Ed9SKAxilpujWbdvt/geesBtvvELAEX975dXX7IsvFlqPHl01XqcBircVFpWKZdexQ4KYf6mpKQLr0lJTrby01JoaGwWOAH6Q0ggIzHq3qMTASPvoo48FZjlsxpMC04YOHSbQrKy0zIYPH6Eu5syFdaRDdUhomGX17GH1DY0KlHftOWyx0cEKRqnnRmmFCxcuWlJyshhm2Bkgg2tvpBknxAHy1wjIRI8KCkoEJtPc5/XXX7OZV83Q/GgARqBcU10lYJAAHLbmipUrZF8AZsgWxiXMUeTNzy7QCWsYphb2hz4gN/T/ztvvsI8+/FC2CwMTYJPAm2sYK3YEKETTDreBC2AsIMKiRYuVIs03oAP6RXBPKieAAfMEqABUYH58ZtUq0jrvF8hAnU7q/D7zzLN21123CyThMwCsjI/7wXADHAXgB9CH7bx27VpdC7hA7UcAns2btwjkg5lKOQRAUewHYIGyBvghGOGsJ6AgwEyHjA5ab2QEmxVm6MMPPyTWF8+jriPgBs200CUOe2CKcg/YpNQ+3LiRFNbBeg62BZAHoANLzQVeBFI2NmrOgJv8nW8AkLLScqWvMh5shvRl9BC58Wx8JrLjeu6BfTN3AMLQ8FArryi3Hr16SieZB9fDpsR3A6rjI2jKA7OQMhCARegbz8DvAYoiB/wHgFqnTp0tOCTEtu/YYXHxcWqkc/BwjrVvF6dDqpyzOfp7Xn6phYd6K/OAg5lt27er/m/vPv3ky2gyhh84dDBbTFEaLR08cMBqq6usQ0a6FRVeFNt82PBhNmnyRIE+fLP2rDPzUw3IDh0F/AB2US+VNYX5q9TiyGhbvHylWOWAwbBRacoDU5QsCtjgAwf0F6u3ualB7FQOqk6eOmGPP/5r1T19/4MP1bSHlHh8EGuL/WCb9IAB5IQ5CDuQ9HlYedgGJWQ4WOJwEdsDuDpy9LRFhAdZRUWtxcdTEqBFbHn2qg0b1kvGHDAh/9r6VhvQt7tdf/21qikKIDp+wjh7443X9TP+nfXABtDtCRMuU8OwxIRk7RMcEq1evcrGjB4pGwKMxB7+/Oc/ay74dIB7dAddYN1dwJ693WWV0gQqN89hdOMz8OOwK5kvOscasFdjw/hNdIz7YZ/YJUA5a8aeyzOxJxiL+CRsFyCR+zI29Bag1D2cQ5cBc2F501gQEBb/CsOZZ+NXePZDDz6kAw0YpOxn2BZgNeUjfLxb5UewO7dmNffFR2GPTvZBqIBR/u4yMWFaY+P4LXwDssJuONBjz6O2KvsU+6hjQ0m6F/sCh4DMBZkCKpeWlUgvuUdwECVPmnRPZIicXP3Af3N/t2ZoRkYHS0lNEyuaMfJc/ANjYj3xoW6NZuaHzcK0pb4vh9WUHUA+nTt3EdDLtYD1/gEBtmnzZvv9739vXj7earTk1hRF3oCiAKCAoowJpii+x2WCXpoxdGnzTbfEktuAk6ZK/zsoqt6IXt6Wm3feli5bbubl8w+Zop6aov+z4hnPbDwS8Ejg/10CHlD0/112nk96JOCRwP8ACQCKMo2/lz7vS34RDZXggzY2WJ/ePQSKpiQlCRwkdd7b11vpnbzYtra0KCWUupm+bc0maLQEK8JttOTWFOW5sFr+T93nXVCUF2VekumAunDhKuvaNVWgKAHeXxf81fbu2SM2Ji/MBPa8uAOqEAwSlBOUEVAAKBBgAZ7ysg+rC9blsOHDlf69ZMkyq6ystz59e9nu3fsts0MHy83Lt06dO1n++fPqTk7n9YCgAMvPh7lk1qljqj39mycs+8B+gVrjxo63C+cvKFDYuzfbQkMCLTUlxSZPmmQ9e3RXumNGRroaLZWVlSjwGjZ0pGoQ0syDGpMAdICiq9essfSMDJv72TzL7NDJ9u7dr5px53KLrUOHVCstKVfn78TEWK0eoGthwQUbPWKEZXXvatu2braePbOsT+9eAq/pAgv7Zuy48fbiSy/b9h271Typlk7rQcFidhHoAuCQTkjgz1eXzl1Uwy0oKFAp7hcvnjcfX2+lnBNMUZeUQBaZAhIScAIaEaQif37PN40mWBMCMoJB1pSmJLBfWWM6gQMYsj433HC9mHN03ybl8qGHHrR7771XJQwAJ55//nk1egJAuPH6GwUIEmwSDKNLfDM2glCCPO5LoAdIQnDNGAnqYN8dP3FMaa4EqTCtGB8gRfuMDrZn7z778KOPbe/+0/abJ/9NqaQ0NXrrrbcFghN4wrzKzT1vPXp2EVP0nrvv1lxoHgJo0bNHD9u/d69liKVcLpCPNG/qYcIuPXX6tFhzMEE//PBDgYYEdQA0BJ1iS/sH2IABAwWUuKAmwC1s1hGjR9vhI0cFDFdX16lmIcxG1spJT71oNTX1qmeLrRGsw0AEkAQEdRiy/TQ2QMmGhhYbM2aYPfLIv9mCBfOtX58+OsxA9iXFRQKSJowfr7p6fG7Tls02ddo0BeWAaNSahB3Kc2F8AVIT3BPI04gEwJzgH0Cu4OJFu+P2O+wvH3yga2EJ0t2duQBOAP4wh/vuu08MJBposdb4GRhW6OiECRMlL+5L7UHuTdovukCgD4AL+8ptkEJ6Kqw/QC2AeC+vVps9e5ZYioACfB59RG8AankevsZJF6VBzsMaH/fHn8yf/4WTSn7kqMAamKKAogDbgDb8DRYTQAogLoAU9oDs6urrBRTzf2oxwtScOnWK9e7dS0AcPm3p0iW6J+NnPa6c7oCifPfp3dfWrv3Wxo0dJzCS6xk/MgN4Rc94HjoEWIwN4IcBJrAP/k9taJ4F2MKaoQ/IiLkwNtYBXeQ+3BuwEDkh2xXfrLARo0YpW4DruR9ADWAQYBTPYV1g2aH3gDPoJuNEHq3NrbZv32F78P57Nf4nn3xKTczoOJ998KA4yMiIsQEy/+i66+yLL+ZbVEy0nTmTb+PHDhdLr6Kq2UKCvKxr9+529z332jvvvCsAlfXK6t5NafMbvttqQX5m6WnJ2stg1Te3NNtdP73Trrv+eo3dZZWjXzAWAUFnzLhKWQfMixqKTz7xG6uuNRsxrI9l9ehlq9aus9NnzkomhQUFOtAJCwmxLl272IwZ0+3k8eM6UKCmNKn0HH5RPgUG/PsffGB/fuUd69w5QzYC4IYOw2afM2euxccliCX76quvyqYAOXfv3iP/yZiQI2A5awYABjDd2NhsqanJ1rOn0ykckJLGZbDb4+NjtTchT/wfgNrl06aoURYd1EePGWVffbVQoChMcUoTAI7TxIqDmzVr1lpkZLT8NmzKDevXWWRkmF28cF52iw1zWEIqOL6E/Q07cZv+YIvoD/LlZ3wCzHMapWFr+Ga3ER97B59nHzlz+oztP7BfQGrOmRzLy8+TbgF0llxSOxodZW6sBSA1/hfb5ZnsBXyGA1P0mvsDQquMxPETOhhFfs7BCPV7CwSKYi8zr5ppV101UwC1mPtFRXbffffbW2+9aSdPHFVjKkBY7Bj/yrsFfhowFrnwXFixMFsZ87PPPit/w7oxDvY2xsUaMibsHbtxy5QwRnwNNqayJ0eOaL/jnrCcWceDh2hq5iu7x/55Jvsd4ydtHyYu/oUxADpz8NK1azdLSHTGiZ07+1ml5ofvRbcAOvkceyY+nj0KgJM9Fn0AqOW9Ab8PwImukn1Do6UXXnjBfP39pOvIge7zjMvtPk89aYGjfk7pHJcJih0wF/TbrS2qd9RWp/Gl+zcOA2k+CdsVHwsjH1CU9HlqilKz19vHzwOK/g+IUzxT8EjAI4H+W+2tAAAgAElEQVT//xLwgKL//2XseYJHAh4J/AtL4FKmKC+zzjul0wlUDeKbm8U2hOni1dJs7dKSrW/vXpaeliYgtJr6koG8xDqgKGghzCNAUd5Q1T3+kkZLbk1RAFJeiAE03BdeN32K/xMA8M0LMMEDqWjz56+0tLRwNeMgiFqyeIm6zwOuuI1/CBZ4ySf4hrmYk3PB0tLiNR8CNIJz0kqpsxcRGWX33X+/zZv3hc2b97kaGcEsgBEYEx2r+nSkGxcWFQkUJN02MjpSQSmAWmpKkt1w/bU2etRIe++99+2vCxZZXGyUArPy8lrr3q2jBQcFWbeuXa1L547qOBscHGi7du+08vJSzaF9eqaaOJASe9nECZIjIMT8BQssMDhYrE4/X+rSRdqaNd9aWHiE0ud379pr9Y2NYsoAeqa3AygtsgBfX+vXt7c11NeKKUrpAlg/h44cduprhoZZYFCwvfznVwRMwWAEFIWBRI3P9PQM+/zzLxQwAfLV1NYoWIeRRMBPLToANLqtA2wA4CJnQBCYmQSf1CiDJeh2dAdQQN6kTxL4sg6woa64/Eo7ePCwAjAYsi6TkcYV3bp1FSuMa0k5RTd4PmMBvABEJmgO9A9Uk5eePbsqgCIgJCgG9CFIJVDmHsi4X7++GhP/JzgkZRSW0vXXXyfAgYC2tKTMPvtsnk2eOtX69utvz/z2WVu9GiDO7A9/eN569e5jv/rVr8WKdMoN0E08x+6972e28buNFh4WJj0BcCOonTJ5sl3Iz1eXcdaWNEfACgLZ6Jgoi09IsFOn6II8WsAxrCDqmgKOwO5EptS7pcYrQNvx46csLS1ZAeD0GVfZN6vXiPVLwMr6wrgi3R0QcdWqlQJ7sAe3GzbBLzIpLq6w2NgIu1hQbldcfpmC6YOHjlpQEGzhLDWfWr5sqfSIyQPo0GWZoLxb1y4Co5BzRUWV2K6MF9CdoJ7Aev36LTZ27HCtN7a4Zs0uGzu2r9aH5wOQoX9iSR05Iv3Zs2efde7cUQG/UyIgWoAeDDPSMwnSWTvsD1YYDKX4+EQxe2GCYzcAG+Xldda9uwMq8hxAEUAn9JS/E6QDFiQnJ+mg4v3359jEiSMFZLjlOtzar8iPuaE3AKSAGaSfc28AAeoKAlDB4kU2jDc3N081M92O3jRhe+GFP6kDOAAkOsy6nsvNVcmGV159VWDL7Nk/1tp26tRR5TS4jntGRUdKhugUtgQjFf1ubGi048dO2Phx4zRuwG5AA9hwACf4FxikzJm5A/QAOvF5QCN0rVNmB7Et0R8XGHG7UHMdNo6ecz98MTICuAfUXb9hg5VXVohJD9iDnNAj1g75slboCLIEyEIPAZe5hrXauWOXZWX1tHVr12l+NAWjDAGNwd597337yW23qTwIqc3Ih9RY5telq1OOgQwESpmoGVydWWAANXNbbfDgASotgD4WFly0w4dPWIf0RCsrLbEI2OftUi3nzCkdeD319FPm7UtzQCdlFxtCZwFnKZfx+ONPaM1gvcFAffDBh1QiBVCdbvf7sw9bQWGxbJt9kkOSsNAQGzdurI0cOUJMVdYyLjbGSoqKLCU1RbZ/9dVX2zvvvmtfLvxa7Fhkg39EZ0i53rfvoKWmJCsNHjCawyHqhD711G+0DsyZccFe5FAKZir3wIdig4BPrBPP4fN0tWffZM0BxI6fyLHAAG/ZG2n+EyaMV6Ol+fM/F0s8OCTQvv76K32e/WD6lTNs/vwF5u8fqAY9NJTat3ePDR822IoKCwTAwRwnPR3fyvowTvRt4dff2ttvPq+xIWP0g/2Bpj3UKoY5CyMVMBjQlnvt37ffqmuqdS8AVvQP2aDHEeH4rYsC0ilvgn5ik+gtz8RPcBDmsjO5L0AgOoQ940/wwQCmAIDYqzqxFxe3HcwVSn/xw7wvvPnGmzZr1mztEegUB0roJAzgO27/sR04sF/vH4CAHL7i99FvwESyF7AtngfAyFrgq7Bj7oV/ggHPWnHYwtxhZQKQ8jNj4gCE++AvAXoBbmEPI2N8woTLxusgAt/DQczLL7/c1phrr91+++26F4dIALfYI76W/QvfExoWrnHgh9kvWRsxToODdaCMn2K+bn1R5Iy/A8xlP4LZP27ceLHlkTsHUjBFaYaGztbUNdhjjz0qoLyxidrzrebj56v9PDjQqd38t+yhv70oqxQTjT85aG/7dksquSWWHADUWzVFKUHEuyTsUUDRiwVFqp9OSY1/VFOUdwpPo6V/4QDFMzSPBDwS+KdJwAOK/tNE7XmQRwIeCfwrSuC/Coq2NDca3efTUpMEiqalpCitlvR5Usr5WSf7aszEi2artTY7HeUJXp0O883fN1riZ6XW62XWqSN66csvwQ2gqFtY/7333rO5c2G0OMX8ATkWfrnQvlmxQiw8XvQJygFd3GZKAAf8rLTfmhoBKQROBAAEAtdc+yMV5qfzOmncsHKKisutqdEsNjZKQS91s2A7AKht3bpFdfQAGQmI/P0IhL3sd8/+VkzS3//uOTXFYew0EPLx9rL6ula74fqrbNYtN1l9fa0VFxda/vk8MUYJOjas3yRmIqzb0LAQpeMS1Hbu0kU1RQFBX3v1DXUTpgswQG5MTJx9s2qDRUWGWlq7dmo2U1xUIIYojZbSUpPt3NkzNnbsaIuOirTs7AMWn5jgNDspKbVhw0eoqz2MWmTXMTNTAX9hQZHkADhMgEE6IYAcQQPBPumuCQlxYOY2ceJlSmunniWMLAIqgjcCVYAUABqXjUPgx7Ngm3ANTJrs7GM2ZfIE2717r8AlgDzk4aS2e4spmt7eqYkG0woQAiCOIA89efnllxQYpqelK2UP9gpyh5lIuh7AkMvKI0AmmCN1EFCGcaBzdA6nridrC+jY0kyU5WUbN25SLcOYuDjz9vG1Rx/9hZWUUCMy3u6866dqeARIT4o8rNDY2Bg1nKmrrbPammZLSaGpUavT4ZeSCz4+dtWMGdJ/5k6gyxxhDMOK27Nnrxi3gG4EpTB1kRkpnQSkdLOGSUpNRmzGaVIUYl26dbdde/fZ6TM50n/AA+QAY5OmKTx7//59qnVLMxTks23bdgEoBMiMo7nVS8DZwUPZduFCmcXGBivl99ZbZ9vG7zZYu7QUi4yIsLzccwJ7Tp06KRB5/hefi726fccuAQCkzBKwEzxzX4AaWJIwoLBLGGQAwoAbrB+gg9sxntRLat7BfGL86IrbYZi5AhLwN0piwKACtAIg0Tp5+QgY4l78nfu7KamADIAv6CcACMDDvn0H7KGHHhA4AZuWSh6kDDN+9A8wAH8B8M5nABMYP+AA4AI1+wA4uAa9fffdd1TOgTXkd4CFq1atFjsS/WTcMAxZU0AvwIuNG3eav79Zu/Q0MfRvvfXH0u977rlbcoGpB4Pu/IV8gXT4UA4B8IUAFjfffJN+n5Nz1s7lnFMTL2wbWaEfMMMAlrEVgDLGxfgBYgBDATv5HTVkI8LCLCI8TH4Re3e7piNDl6XF72HsAWCwLshaNVd79bLNW7dJz7m326wI2+KwBH+LHQDiAN6wdgBS+AcAMYBj7P/IkbOqa0sncw4CKBGCTrfPyNAhztq1G6xfv962a/c+HSwBhMF8W7Vype5fWUn90FSBIydPnbaAwEDVZEYfTp86aYcPHbRzZy/Y6JEDrLKs1EaPGmGffvKxPfPs0zZg0EB1xXZYaa1tLNoc2TI+fenSZfKNAJWASHdh/xcL5Of69R9onbt2t0ce/YXGkZgQb127drYAf5r7VMvOAGL5NzEhwVqamyR71hjA6PfPPWdz5i6xmTMnSWcfe+wx6T6y4dmDBw1Raje6ylw4rONwZ9k3ay0tOU52R91LbA0Gt1OiIVf2xZrAFEb/WA+nW3200r5pmBQXF2t5F4osKZ51qxEoOnzEMFuzZpWNGDFMh5rz5n2m5+JLqVs7d85nSiOn4zdrdzbnjI0dPdJ279opfYLJSZkMDmbws9gbgCVA4eOPPy6QHx0F3GOPA6Dl8Ku2rsYp1/DFfJVMwRb27N5jlVWVuhd6g765zdioxQvIjg8rKi6WLuAn3YwTmJbIwN2HAFLx+aTeo7/YNfbA57EPMgTwtQCkTjZJYRsLN1b7yRuvv2GTJk3WWuAPqqub1MCOUgSDBvZTc0T8F+8e2CXj5KDPrXXK/sOhIDrD35DRT37yE4HTHLZQe5k1YnzIBX+H36SUDDZFyjqgLoAn7zNkYjBHbI6SLOxBEZERsl++mR9y5jCCuXOQw/M5OMEHMUYAW8pu0Lkd8Bjfh27ia/AlqvXp7689lD0JXweoi9wAqilNwDsCB4mUr+DQwAVFKW9x/MQJ+R8OHHhfww83UJ8IGNPXR2sV6O/Ui9cheluTTfcd2a0ryjpyjXNW71znvi9ySOLt7as9GnYvNUV5n2Nc5y8UqKZoQ2PzfwJF3UP4tvN/Dyj6rxiYeMbkkYBHAv90CXhA0X+6yD0P9EjAI4F/JQn8V0BRfz9fAxSlOhNM0d49eyh9HnCsubXZfP0BML2dxkltL7mAonSfd0FR2J6XgqKX1hR15SGmaVvTFhcUJSgg4AIUnTN3maWlhip4JAghiFq/bp0CTl70AS94iSdAIvgGDOE+BA8wE2FJ8DsCCoCbmNg4y+iQacuWrVAjkB079iv9KjYmSkFfevsOAgCoaxefEC/gzsvbyyIiw62gsNzCQmgu02LP/OZhpZ3/4tFfqikOz+Sln7RnUsPap6fbPXffZTFtjUkARdu3bycWyt49BxSQEaTW1NIow18ByncbN1ppebn5+vnbwi+/tqlTL7eqqhoxR0k5P3rktGX17Cb2BazbszmnrX16mnXt1Mn8fJ3GWOPGjVEtPTr8tu+QoWC0qLjEzuXm6V+ATNhNMG1JzSY6oLMwTFRKCpC+yRc1ypAvgT5plqwlLDvqYt555x22b7+TJg8Yg2xh5hDcAYoSTBGsA9QBEpGaS8BOAHjLzbPs1Kkz0pt1675V8ENgRp055uTtA5Ops8Bo7l9UVKiAjPRHUokJ8qZMmqIAD9AToAxQzG3mw9oB0rEW/J2gHWCLMaJXAHX/9m8PiyFFMBngHyh2GEExDOE/vfSSde3WXYDpO2+/Z8VldXblFRMVBN79s4csIszf+vbtLebXsuUrLSI8WOUSqL8KuxUZ5OflWe+ePS0pMVF1UgFmASG/+26DGowEBQeLqQQTiWCZcQB8oEOAMDCtAGFqamoV9GEjTmr3ECsuLbeNW7ZaQHCwgJPcc7kWGxOtQFWNcYKDdD86YrtgKmA9ZR1g8cGE3bRlmxFyUkvU38/M19fbkpMS7aqrpis9tqvSspvFGC0uKhRbd8TwYbZl8yaHXdVW/gBWEyAE4ANgGD8DcLMelLWg7AEplAAhBNsAEDR8IkinERIy4Xdc6wLnzIl5UEuQ+oYE94AI2Dcpp7DmmppalOKMfVNDE50j9RnQgVRON/Ud34AvAnACoHEasMD49rM//vEPAjPxE+gUhzEuKIpOA0YAnvBcQFuAEa5Br5ctWypAmsMTxou+7tq1WzVfAQKohTpw4KC2Dtnx0kNAB/QS4G7R4iV2zz0/U+oxZUEAT2+55SaxddH7aZdPlX1gc9QRBeS69tprBKwdPXrMGuqoVdlXoBHyw3e4IBggNIdRbl1F5se3ey0sPQBDGubxewdci5DuISu3FAWywAe76azoDgAQTN3sA4eM2oTIA7nAvmYcyB0bCAgMEGiDv3fBKeQICFhRWWWxsfFiIlKOIje/0gb07awmcEeOnrKx40ZZeQVAb6sAHg50OESjORljoaFRUUmlZXXLdFh9+eettq5ebMyjbSAgRLDgoEAb2L+vyovUVlda+3ZpYpDe/bO7LSklSV2x+Tw+DjYmdXizD2SLCUfK9JdfLrTx4y+z2bNmq9nOxYslFh4ebP36D7CExGT7aM48i4uJsGFDh9jx40ds4IB+tm37Vhs1aoSdz8+zStiekZEWEhwsUJr1ueeee1RT9Ll//7P16NFJPhG584XfoNs5JU2weYB61uOBBx4UWxNQnt8BqgFSwrKlxAXgJgzV3/72GRsydLD0Ed1ROZc9+1Qrk30Of8N9AesA2RubzMaPG26DBg20td+utoED+1tSUqIaArKO2CO6/OVfF6opHMA1oO2xo0dt6OCBKqsBIParX/1KTYgAMtE7mIz4a0pDcB/2X7fOLqAh+sJzKCcAQEndcMBRAHj8BtdgJ/hpgHX2dv4FmHOY4p3FUuYZ7DnovtvsDBAYXUZvuZYMBnwQds4XMuGZyJK1T0hIlN7ybNYffaasCSD18//+vBjCHAry/sDcxo+fYB988L4FBvgKiGYNrr/+eu2xzBOf8etf/1qHKKwtc+B5rD9s2p/+9KeyAQBJbJ89i2ex/zEf2KTsc3yWcWOfzIdnM1d8vHvokJAIa/VkW/O0YjFMOeRA/owHcBWAGl/as0dP2ST7CtkDkVHRArABYrknfsb1I8gCOeGz8eXYPWNRk74TJ5Rdgr+kVAPj5bOUOCF75dDhw3bnnfdadGyYfgdwDSiK7lNnFP/l5+Or/7vNNy99L3YBUDd7iH3v/8QU9fFxutADirJ3X1pTlPR5sUT5VuISmVB/y0xynkcRUrPXX3nZgwf8KwUmnrF4JOCRwD9dAh4n+E8XueeBHgl4JPCvJIH/Kija2tJkvl5m6e1SrFePLEtKSFAg1tjc+D0oqs6hbS+5LihK8Op2n+d6lxWgUqWtrUpJ06vp32GKKvitr1cjkoULV1tGRqxYO7zEL5i/wJYsXmwjR4xQkAzbiyAAJgUBCkEjAQpBJnUEAVycZh6dFITAKqquqbN167ZY+/YpdvJEniWn0FyAZhoVVlpWLnC0vqFBHV6dAC7ATp0+KeArKjLcvKzZbrj+R2pEcd+99ysAJngB+PH28ragwEClqN915+3Wq1cP27NnlxWXFClg5qu5ycRAodZcbFyMZEog0tzSYrv37lUX5SOHjyl9nlQxQIJjx05YS7OZL8/w8RHjC9YqdUUnX3aZGKMJ8bHqdp9z5rSA1lNnTouBExQcYp98Okdpc1k9sqwKoLSwQDW58vLOW2uLlzU3tzr1LL1IB61SwEuKvlPLLcDCwkLVBAaADEbbgewDCsAJlAieAMR4FgEnAZQLSsMeJVgFqAMYmjJ5qmqlEvjABgUwJLiE2UoKMWArgSTgKwEyQT9BIcEaIDwgzuCBg3VPAiZABfSIgHTOnDlK8yNwJFiGRUmwCAPnjjvuEKgDQMq8AGsZI6AIgChd3mm0NHfePKusqrbf/vZZ275th8BzgsjHfvWYgDVS58ePHyuZwHZavmyDjRk9wHJyzlhMjFOjLZ7gtbTUYmNibNKkiQLjYT4B+lZVV4rpyzP79x8gFhAABKAD6a8wIJk3ZQwAZmHAIDdkC4h94OBha2gxi4iKaqu35msHDx63m2642umWrg7BeUp3J5Amxbdrl84CQ2AzUlv2uef/aGUVFQ6AFfC/2DsP6K7KrF/v9FDSeyGk0wm9SxEbCKKIDRFQZ8axzIzTHRW7js6MOmN3LGPXsYxiQZDei3QIIQkECAES0ntP7np+J4fLuL5v7nfXXUu5a/2zFivhX855z1v2Oft5f3tvf6uqrLWYmDCbN/c62/7tNhs8aKD5+njpmoDt5A+cc+VswUCUbMtXrJJqFccbYMdvYD/ggo0JrpVxBfgSigu0ZJxUXKuq0mbMnClgTvgsijJCSfksY8W84Id1i2ILQIADjz1grf/5z08JAhF+DFxgrjA/GFeACfMRKMIPCjAg36o1O+w3v/qx3ienamdnu6p4A8pdxSOOPuoojsfc4jdQjrZzDYBNfgAcS5d+LWDEJgLgCvAL0AKgoJRCQcWmB8fE1gFsuS6uc+euXZZ94KA98MADgv4PP/ywZWcfsoULr7Xi4lOCGEOGZklNB9gETkp1GBt7plBSbk6u5hgQhLmB3cHmATJYe27xJWwKa5R2AC8cUJQltTc5o3mPdauNEj8/ARL6y0kF4hSw4XoZT4AVdnbOnKstPS3TunfvKTDE/J048TytNTYdALvYiOKSU2ova4Kxp/+w38rX2m+ANgG2bNkq+En+3mFDMu2kUiTUaFOCtVFYeNy279ihgk2owTge142inHXGmklLz1AOUtISUBG+W6CvNgTq62rsT4//0dauWWk+Xp22b+8eu+P2W1VkqbK6SrCGsSdUnX+yAXtRtDcoTQV5Wwmnv/CCi+xvf3tGfcJ7bKp5efuqcAx2kE2pTz/9xC6YOtn27tttc+ZcaRs3rNdmRUZ6utKoOFXGg6XA3J99wG772d02/ZLz1J/Ma+AdSvff//4uO3USO9BN9xNg37Rp05XfE7vqbuz17z9AgIscoC0tpEfppvy/5LkkpQHHZd7Qv0lJvW3udfPsscce1yaeuz7IqcxYUZV+/Ya1CqmPjYvW3GajCdtB+DMpZpiHFOdCtZpz4JDdfONcbZYA5cj9S85JNiCc6uQn1QbAK/PKvT8zXlKpE0LdvZsU88DO119/XddOP7DOuW/T16TOYHywKRybtc58VRqIhATNKeYcxyVFBN/jO4R2M1dROLL+UaQDKWkrcBbVJvOZtA3YMLfaPdCYdcSYs14X3fuYzZp1seYCbeYcpDshPcnQIYO0wUV4O88l5Ell7QAQKfjGNWMX6GvuQ7Sb/LDAX9YX1wJExibTZvoB24RNRB3qbmYBhBl3jsH9mHHg2tjQ6NY9UBsO3DO4r3EvJHoCEAtw5buci3Hk/sw9hb/Z1OL5gv5gfLhmfhg3bAR2ALuBXcY+c03kkiYtB+ubNcdnmM+0hT69//77lfKCQml33HGnRcWEq1+4F7POFBbv66Nx9fFyQuTPDp93VaFu+Pz/BIqituf5BehPflHuk8cKi7Th5OYU7bBOAVHA6Nk/PG8BRV949m8eHnAuOSaetnh6wNMD33sPeIzg997lnhN6esDTA+dSD/yfoKhXR4fUhChF/X28Lbl3opSiMVFRUpBRaMnHz0fOr/JFdT3kdlqHtbeiDu2wzo52R0X6HSgqKHgWFOUz7kOxm1OUcE6cEFQkq1ZttH79UqWyQHlC+PzmTZuUUw/nDweEh3WgCkV9AAM4ADhEODeow3CscC5wPi6ZNl0Pz9u377CG+iYrOHLKYmJw3AELySrEhDKJcMyjx44oV6SPr4+ULYRMAyJrqivs2muusquuutrm37BAoc5AO5yKgsMFFk+eQn9/u2Ee+eIuttWrV6rADqpRhaUmJssJJxSve49uyl2KY3PV1Vfb/gMHrK6+wU6dLLFjx44L1BJOmpOTq/YS++vnT7GCNhs9aoTVVFfaicJCGzpksEAWle5joqMUJoxTgCN9IOegwlPJy7d23RrrlZhgdTW1cqqAonW1hMsBi8x8fZychjhVOPNA4vT0ZIuNjVFeUXJMXnLJxZaXn6f+xDFlDAgbRJEDHMNxBUJTbINxcysCE2p93bVz7ciRYwJO5BTF8eIfYZtUbk5JTZGDR45RHDGcUGASDuaOHdvl8B3OPyzHkhyaTlXufBX0IeTQrXxMPztQYZrUSTjNKJpwvIA5ONrArPJyQl17aD48+9zzUqzRxwDJu/9wj6AAc+LeRfcK0r311ptWU9dqo0cOsF5JifbxJ8sstXekQp2vueZqOa/ka1y3Zo0KggG3cD45L+kSDuRk2yXTpkkFmp2NYqmnQD6AjbEGWvGTl5tn1103V2G8wAIgHMWeKqtrrbbZrHuPAAvw95PTikOb1CvRAgMCnGrYPt7K6csmBICT9TVjxqX22COP2nXXz7NX/vGO1TcCarpr7tXV1lj/fn3thuvn2qaNG2zsmFFSiQLOG+pqrbmpQcU9UPYOHTrMvt1OLj8nBypQFICJKgno4c4FVN0AMNRCzAmgB+PKup456zLNDdSgqIgJuWfsUJw66sh8FTdCHY4SFFUwYfF8BoBy0003C0KgvkLFyXxjbAGCKK9w1gEz/B9HHEUpCi6ASGhoiJ0+XSwoSrtZt8Bx2sacZN4yt7A1zB/mHVAUGA8MYCzfffcdwRfC52kv83Px4s+VioONmaeeekqKSsaNcQXQMEbAL3LBRsfE2s9+/gutMZStFHEbO45w/aNnCj+xCcGGDPCH7/MPQDmgf3/btGGjNpoAt9g2jg34QNmK7eSagRUAVjcUFZsI6ASCoFjHdgJlgKqsY95zgQhzEgDp5hlF5cl79H9mZl+bffkca2/r0LisW79WCl3C/1HUjR07Rhs2pJkgbyT218nvu18KLWAdinVSQ/zlL0/aokX32WOP/VG5Q1lnJ04UK5y6s9NLaluUxaQlQDGanp4h6E+ld9pGSH1oWJhV19Qop2FIaKhsFPeewAA/S0tJtvKyEgvw87FRI4fbTTcu1AZXa0eb1Tc2KIVJXW298vsCYMkRGxoSrjVfXl5n3bv7CZKdKDophV1tLcpts4jIaBWOIXy9rrbK0tNTrVevOCstLVH+aN07SRPT0mqjR42ybdu+tcTEXpobpWXldtvtdyiMecnS9TbpvGGa5/T35s1b7IXnX7OkpDhFRbBWUHcyl4D+zE/6kvsdx9q3b4/l5R9UzmdStCQn9xZcY8xZLwBm7muPPPKoIg/27cu2goJCi4gMt+LSCktKiLbzp04RWEUpGhIapNQQ5BeVqv+GG+yTTxzFIvcGlNBbN2+x8JBgbbowd2gHAI3cosw31gxzjDXMvZh1wn0dOwCUYx7yTJCQ6KSGQDF+++23a83SB8B9bKWbL5M5rbQ5n6JYHaJ5mJqWJtBPP7BuUUdyr+AzPAMA4Jl3rAFUjih0SZ3jzkXHZo1XlATHYLMUO8vaQVVLoSqKJ1599TVS2HKP++STxTZwYD/dV9kUJQKAttIm7Dfn4v7HM4dyaba26nXArrMhtVwbRvQF6wTbyeu0hd9sHgI0gaIcF5vFmuE43MOY71wrx+cZjLC+QHkAACAASURBVI0T+o9xAj6ynrn3MQZaG6dO6T4CAKZdFFfcuGmj7DfF+ugz7KbyF7OGujZBuA5+6HeuDbtDe7GVjAkbA87m02GNJ+8DRYOCg23Dxo22aNEiC+ze7d+gqJ7r/HxllyjE+V2l6HdD5fX8+B9yihI+/5+gKJsWrlL0bCjqRiVxX/RA0XPJI/G0xdMDnh74oXrAA0V/qJ73nNfTA54eOCd64H8CRX3JF9oFRVNTkmzI4EEWGx0tGEc0khdFlczJ/cRfOOkdne3W2tyiB3+USC4UVSEmJdF3ijmxw8+PFKXtDjzlRwoCHx89aOMQUn1+3bpvbcAAB4ryMI5SdOOGDVLguPkrAQeADMARziPgAijmhpHiAHDMPXv220MPP2hr1q63o0cL7eiRY6rci5MLpMLp3rc/W84yUBQwUVtXo5Du5JTechRQZu7bu9tmXzHTbrhhvv3hrrutpLhEzhrXVlNdo3BqQqj79+tjv/nNr6ytrcXaO9qkGMWxGDF8tEI0gVebNm+0yy6bKYcNVdTRwkKFyzc2AFGj7PTpMuUAO3DgoJ0oOmVDhg1TRVecyIT4GOvbJ8MOZmfb1VddaUcKDlmvXgk2c8aldoDKtP5OGOGOnbts2vRLbczYcXYwN8eOFx6zk0VF9vHHn1hsbLw1NjZbUyM5YNukGqWgBBAL54uiRORTHTx4kBxI1LJDhgy2/EP5cnBx3HBIUWM6asYyOcUonRgToCzADIfo4MF8m3jeBCsvrxTIOX6y0vpmJMiZQ7VYX1+nlAU4iJ9/vljO4ZEjBRp3lKBUSebv4J5O0Sb6DPiF8wkscAvyKHdZYOAZiABwJkwZ5442kxIAmHTllXOk6OM1FGsrVq6SopaQ3LpGsztuvUnqKsJzx08Yr/l2zz13q3o56rjSstMWEx1jxwsLpT4dOXKEA12Limz/3r1SCwOHcOrJdYv6NWvIYAsLD1ehCiqT4xDTLoDIiVP1dvllUzR3q6uqpfJCtYuzDjA4ceKkwufbvHxVFArwwDrjenHWA/39LahnT/XZocNFFh8TrNypQKpf/Pzndtfv77La+gYLi0qwyppaJ+9ufZ1VVVZaZnqqTZ400T779BMbNLC/nS45Zd0C/G3/vkOWkhyp1Al5uQctOSXVyiuqpSwGMm7YsNkuvfQSKcNwxFH9okLC6WdOoI5iTjhhyoH6zOwrr7Q33nxDY8d7fBaAyndxyvkMfQYAABK4RVc4H4AbwALkYN4AUgExABjWH3OtqqbTkhJDzoSQ5+SetKvnXHym+nZYWIg9/vgzNmrUgDOFlpjb2AlCdzkfUBS7BPgB2nJexgHIwTxkPpLfE9tDuwGkAAPmrBNGXKT2oahyKzzz/7fefseqaupUAIf/A8SaW5oEz4GT5AtkPIGtffpkap4R/k+/YNfY7Bk6OEtVz5n/tA9wC8BgDADTgF76AtgDJOFvgCogiVyaKAoBbHyf87BWgSpcL33J+TkGawQ7zDxB2QbA+vijT2zWZbOte2AP++KLz23bzgM2c9pke/LJJy0vP1f3B5ScgDrsGyCC6yKKAHUdIHfTZsLMJ0kZedFFFwtwP//CixYeEWl5eccsKLi7lZY3WNagPnbd3OvtT3/6s4WFR2j+cH+hH1C4ck3kYCbVCdfoj/I+MkJh8oD9VSuWW1trpw0f2see+dtfrWeP7lZWXmb+3QKsubVFNhiF2Z7de7UpsmPHLv0/LzdfYbn8zb0qPCxShYboH2xxz57BKkbH+u/ejerxQyw6OkLAFBUy6UvosyVffmUjR4xUflnyev7mN7+1nbt2229+/7D17hUuGIXNAj5iz7BFzz37vFTQ3K9YGzt251j/PqkC6EePF1toUKBV1TbZgnlXW1paij3+xBM2bdoFKpzEJh73LDYbgFZfL1mmuUf1+DGjx9njf37W0lPIaeuozwMJYe/fx9rbWxUFEJ8Qay+99ILW7ObNm5QD9dNPP+tSE3rpvrhy+WabOmWEXXD++WoTx3/++eelDOf+iK1lXaP6ZiOBTSzOxXoBDKIWJoUFVe9Z52xmoq4GvNO/fJ9xZV6ihsUWYvMB8G46jD59++q7zBueF7jHsS6xIaTmoC/Z3GAuc1xeAw5yHOY5dhz729TUfOZ5g/B55ikboigug4OC7a67/qAiYKg/uRZyjJLOovT0KW0mcW7uK9yL6QfsEkCV8eSe4mwiZAo+snZuueUWXR/PANzj+Aw20k3BQV8AMJnfKjLW3q55wHlQZHMONhXee+9dQWX6CVuFgtQthsbmL+sa2+KqbyeeN1EpgOgn7inBIaFnFLLMU+wadgMbw0YS3+Pewpjxw2amm+KEe5CTJmevNqD4LkUsySn69dKl9tBDj1hoeIjsG5udirghksjPSS/k7+snm8DzIq+7z4H8Vpj9f5Fr/t9yjRL57uVzJnweJS+AlLVadOKUqs+74fOuUlT/70rT5DyAO+HzLz73jIcHnBMeiacRnh7w9MAP1QMeI/hD9bznvJ4e8PTAOdED/yco6i31p5eqz6MUTUvtbcOGZAmKqliSdQiKovhwk+ajFm1rb/03KOrko2tXJWt+cJK/C0XdnHVnQ1H+5gGanKKff77KMjPjpTzAwXjrzbds544ddtnMmXrQxckm3AuHiGqoOB04UkAkHCBAHU4SD+jvv/++zb1+npSiOMCrVq5Tu3C4KTQEFM3LP+QUDKmp0XEBFtU11Qr3O15UYlERPczL2uzyWTNt9uwr7Zm/PWuH8g/pfDg5VMltaiQXY5lZZ7tdfPGFKrCEOqepqcHJk1laqVB1iqd8+dUXFhYWKnj4r08/tdNlZYIDh/ILFDpPESRyjJaUlFp7W6fFJyZazsGDCmWMigxV+GYRFeCzBllwUA+bM2e2FRw+ZIRHuuqMzD59lXeLQiYoVlEAdrS1KUQUZ4Icf5ERMcrVmJ932MLDIwSxUDaWlZcK+vTti1ppsxza66+fq9yYOHMAMDdkGieKPgcU4cC51edRwzg5NdfbjEtnKqeo8maeLhF8wQkjLyFzhfB5ith8/fWSLtWRn87Ba4QXA8p+fsfP5SQDbIBYwBLaCyih0AhOqlQpvr76P44xihicQqAVKlSgEGqtmTMv0+dR7k6/dIZ98M8P7d333pfDDBAByCQk9rLQsFDbtXO33XPv3dbQUCd1GJsAUyZPEVQERLIeaAths6eLiy0tNVWv49TicPI+aRTICTtp0mTlpAQg4Dzv33/Q2sjzN/U89U3W4Czbu3efQodxeHGYY2PjrOBooTW2ddr0GTPOVG4GjBKmzJj6+fqqnyoqG6x/nyQnH2xLixRbHCMn75D5BAZZTW2DlKQ1VVVa65MnnWdzrrzCvt221YYNzTIv67CiwqMWGhJsp0uKbdZlM+2TTz5WXtOdu/ZYWHikQBwFWZi7rDHWLDATGA5YQSEMKAAIu7kTWZ9Tzj/fXnjxBb2Hs0/REcJoUUThnPODo8/84Tisc+YVqijO4RZXAoy40JX1zxrnXKxf3uMYQHtAAakPANCsNcbvsccelRqP1xz1WqfsBg4/SjOOAZhx5zcgxS1aRGE00jFs2rRZn6E969atV+5HAAhzGpUe0CIra4igI6kdmLOErgZ06yElLJASoODn7ysYARhljbAWuE7ORw5Qcukyh7AdgM7zxo0XFHUhJnObMQCOMu8BbVwT10I/8D7wg99YYtTMhcePn7luF0hgiwG6gFTaDmBmjbOBwdrBxlFUrq2l09pa2m337l1dYbetgiCA0J27dmjjhLU8YEB/2SGuMz4hTmAJO3Do8GHlxSQsnDXAnMnNy7eY2Dj7+99fFfCormm1uJgIGzhosB3MzRXM5d4R4OevPqefGb9ly5dbwbHjFh4aYlEx5NWtUdGj1pYmqyyvUDj9j25aYDMunWaVFeUWGRVpnd5eFtAtUBsOKDG3btmmYmS7du1RntNugd2tR4+eUqui/iXvMJsmrEUKvFDoiDQQQMjEBPIGn7KhQwdZaGiQ8vNSpIwUFlUVVTag/wABJBSIF0y90A7m5tnXy5ZpTjAOTh7LBCkuAevZ+w8oRJl1QHg2c4rvAr9clShzmFzLMbFRdinXVVmufuc+w9zlnghAfOutd2zq+RcoDQuRBgWHj1pDQ5P5+gV0FXBrlzq0sbHexo4dbeMnjFUletYRUBT159///opgIWp6cnDu2bXbrp4z244WFMhuA0NRigI/mSOAdNrJRhk5J1FNch8FqrOeGTPA4sWXXKS2YntRWgMHXdjNb/qGTQrAphs5Ehcbp/FL7NVL6XK4t/MeNhdAy7EAktgk+oB5y5zl3KgauY9hC4DNkydP0Rrl+8x7xp11y3iT0oL0B+R3RqW8c0++DRmUZtdee502RKIiwywvL9fuvPNO2VXS/LB5w/m4BzFurFOeNxhb1h05VlG5c01ssNBv2EQ2cVmrzgbTBv3G3nMtzBH6wilSuF8bQNhPCpilZ6RpPbEBiVIU+8W1Mp/4HtdM9AbFqxbeuFDzCfs/fvwEpaLA7mJjaBsbQPQf9oSxZp1hwwHY9A1A102RwmaPIKePr85PP5NXlo2+d997z+5Z9CdLSgpVTlHgPLl79Yzo6xTQpNASv/8TFHWfCb+bUxQ75RZaImQegI2Cm9d4jjl5qsSWLvvGCESSQrQrfP67UNQNn/dA0XPCHfE0wtMDnh74AXvAA0V/wM73nNrTA54e+OF74H8CRSlW4ULR9LRkGz50iHKK4uw2tzafUYpyNYQL8w81ZEuTEyYLqHGhKIWYHOjpVBIlQT4/bmin+/Drhs/zPRwFQMmbb75vSUmxdtddd+nh/cUXXrQ9u3fZ+VOmSLmIA8EDPyqFsWPHKVSXB3tgE44Wx8RpamvHid+t0Fsqz2Zn58gJDfDvhuxVqiGqveuh39v7jFKKkO6mliaFZeKM19ZUmZ+v2W9+/UvlFL3v/geUi46HctSlHLuxvtH69km32tpqfX5w1kDr1zfD/MgB2q2bhYSGKxQRgEFeTcAe6pGyinLlOsvNOySHHWUo+bBw3ghzHzlitB0/UWRHjhZaVFS4cuc11NdaYkK8VZaX2aCBA2z69Gm2ZfNGGztujPJ5oYDpP2CAFD84CUCJouOFAoONDU2KI0tOTrVvt+2wvn37W2pqusI9UcKQuwznjJBjFCzANopDDR82VLAPhzI396CcMpzUtPQ0VQamn3AweQ1nESUk103/owwrPFZkHe3tcghRKOEgEhqPuuXw4UNdBVtalG8VdRFqOaqqo4YCBqelpgt+uZWHHfiUpTyNKIp53XWogVc47TisAFEcdtSv/B8nm4I9HPPV115XSC9gNDc/35599jnLPXjIppw/xSZPmaKq26iGfv2rX2pep6X1tmnTLrEtKuaVZEcKCpRnFFhTXlomdW1TY4Mc2lEqRLVTYIq1M2LkSIUaAoZIwfD440+cAScpySkK5wU4HjyYKxjoOO6dgl5R0bEWFBZhZeWVmudAoD6ZGVIGU3CJ/mNcqd9yzdVXKX/fqpUrNNcI9z1aeMK6B0VQDth6dO9hxadOWRXq5vgoO3/yJNu9e6eNGTXK2lqbFRpMKDD5gRmDb5YttawhQ23X7r3K5QZ0ZI0BT3CyuVacZNpJGD0QBJUlQJG28j7gZMzYsVI/AjVQJAEr+D7XDKzG0acfcepx7pk/nIvP7tm712ZdfrnmJSCUsQck8H3mHEoqwAtzD9gGBDlw4Jg98MBvdUxy1AJ6H3roQZ2POUf/YiewJzj/AAgUmfQZ36f4CW0B1KD8/eqrLwWOgNZ8l/MDVYCkQAtgJOG5GekZGkPgECCGa0/slWQDBw+xqRdcKMD/9tvvW3BwN6mXYmJjVeAM6OGG+tNnpaWnBcqxiRTvqa+tVW5NoIrCiVNTNQdpNyCVzwHhUaPRHlIyADq5HmwtIeGlZWVaC1y3MzdCBSsAXY7iukS/gUn0M9AEMHfFrNmWdzDf8vPy1V+oWT9fstKGDsqwRffdK7tQXl4mmwHQ5XsUhQFEAJ3Jm8ycxvYCw5944k/K54w6kg0r/pWcLutSrbM51mZ+AeQ0DhZcrauvl81HlQsodVSC8VKnYkdROIeHh9rhgiIbPWKAnTpx3H7yk5tt5ozpSinR3tFuDc1NFhwaqo2p+roGAVHWdn1do45LGD3zlaJ5RAE0NLRZcnK87APpNVJTM7SBRX5hPz9vpaGYOnWylJYUKpswYbx9vWSJXXvNtcoxDejmOljvw0eMtDt/+TsbNKifxo57F/cqbCgbMygs2WjjdadQITm42wXoWDMK36agYWe75iI5q2+++Sb72c/vUJ8zzmxIAff69UV53dNmzJhpO3fushdfeNkSE5OsrLxK9xRgKMpS82pX9fmx40bbm2+SH3SYxprNrldeeVXXDXzyMm/LPZhjd/32N/b3l1/SeUhbQs5u7s3MHeYra5i0FqTGYOODzSvuH2z+ONdZYiNHjVQ+Ta4NsMhnWTdAReYwa5nvMTex50BG5m7ffv3OFE9jI4B14RYL4m/WPv2ETeEauPdjk1BeYm8AjzyDsKZVXC84WHOUvLLMHxS2hIAvXLBQ+Z3Z7MDWAHaZp+QkjggP1XxzgS/HIzcrGwooUoGBvObkdHaKPgIZyS/N/jD3LqJa+MGuADGxb24+dLeAHfaK15kL2EA2X1DdYh/oY87B3KGv2DDC9rmQU5EkCQnaFGGcsAnAW+7Dffr1k01m/dKn9B/nYH1xPuYlfUl/cA4+yzGAuRSiQkXL8wuQlbZzj01OSbbPv/jCHnzoIQuLCNdmj6BoY6M2AXkm5L7J+ZnXbqGl7z4DqkhnW9t/CJ93qs/7+PoJivLc1dpGpJG37MY3y1daWzu5RL2sU9FLDiA9WymqjXqPUvSHd0Q8LfD0gKcHfvAe8EDRH3wIPA3w9ICnB37IHgCKCkryZAjA7PqnSp/8t6ND6jHUNq5SdGjWYEFRwiOpPk8IvRsOz64/T/vkFO1s75Cj3dHepodbVENAUaeKqANFUeCd/TDsKpXc8Cm+x0M86oq33/7E4uND7fe//72c/Lfffsu+Wfa1zaN4wiEqn4/Sw/ZbVKq+6ioVMsFBGz1mjMAWDhUP+RTioIDFwAEDpOQhdB7nF1UOIfSXXDxdUAMnkjx2OGGoXij+Q7tPl5ZYSUmZBfX0N1+vTnvyyb9YdU2dvfLq6+bt469wfN+AAClqCo4et4H90q2+rlpKovk3XGcB/j5WdNw53qnTp2333j2CqqixcKbCwyIES8lh5uagKz4FDClV6KZbAAToS08DYwjTxAlGDQiIAI7RhyEhQYKfAKPSslLlRAXo4JwRdozzCoQlb+bhQyh+WhSmHxeXYL4+TngbIeaoYwEy5Amk2jo5D1HBjgHy7dypkGqOBUhavWaNTZw00Q7kHBC06Nu/r8IOCY1EMUhxIdo4ZvQYKzh0VOCYoh5JvZMETOgDVLZAOIDEju1OJXNAD20ZM3qUnLO4+AQ5RCtXr5YKlJBN1HwolQihxrkDaHE8/kZJyGcARzj5zz33nGAv/QN8Q1GFAhNI8Oe/PKXQQiq0Ezb/xhtvqlhJalq6rol5uWz5WuubHm9JiYk2OGuw7d27R04uKujU5BTBXsAbVeABBKhnCaVnHuKwA0VnXD7Dlq9cJeBBEZSXX37FPvzwX1KY3nzzjxVuC2TD0cVhJRQUB58QfYDpuPHnWWFhkeYocHvMmNHKT9u/f1+lR6DIDONFIRhA6Nq1azSmAFL2J6JjkxQCj2NKlfC8/KMWFdHTFsy/wTZt3Kh8gVGRhF5XSyVKvlSOtWL5chucNURFwqhETX+6ii2AJYAB8ADsdvLBLhcUZ66xBgGDQBD6xIUHfAZQwrWybnGiASEAEo7N3AJMMlaMc5uU6l7WvWcPwbX9+4/YeecN0/gADIAFgBAXcDL2O3fut5/97Ba9HhYSojypz/z1b1JeucVbsCFu/kLaAkgBrNPHtIVrYgyjoiNtw4Z1Nn/+fFWNZz3i/OOcv/L3V9V2VJ/z5y/QvKCAF9+lb1iPY8dNsMy+g2zzlq0qYNLQWC/gcLigQCq+AQP6af6gxGdjgutGAcY6xK6yEVJaUmwpyb01N7AfHBs4wvf4m1B12jFnzhxBJvJ9AjzoHxTs18+dJ+gBCGWdsP75h42goA5zDNvn5rMF7EyZcr4UdMC5yHDHlrC5wFriHMeOldhtt92ovJbkqCw5Xaxxpl/ZLGCNY/sAoxRZam9rVx8/88wzsn3kLp4+fYYt+2a5paSl2YcffmS9Ensrlyhgt2dwsAATn8saPtwqqqrs1ImTUkZHR0bZsKwh9tmn/7L4uBilhKBIIHWnU1KS7P77F6mgGHmhCSNu7eiwgiNHbffuPYKH2EByi0ZHx0gh2NbaJlsVHRWhQmVR0RGyfShfm5pabM6c6+33d92jDcLoqEipNi+9dLolJSXart07NVZs0rBuyPPLuqOPUDGiiP3D3Y9ZbGyIxt3N4cjfbAAAUAFN7733vsaGfj569IRlZCQL4H/77TaLj4u26upKrS3mKgCKz7788stS+TNfULqiCqysqNJ7bAY+9NDDSsliXr5aU2z0sSZ7BgXY9OmX2PARQ+3VV1/RtQAPKar13HPPW0Y6Yed1mi/kHL7jtp8KjjL3AHXAPGAca5s5yj2BQnbASWw4Y851ArC5b6HSxR6TQ5PfrBfsgJPGxIHnhJrTBv7mnsYa5HzMKQBlUeFxgVZCuNlUAzpyLs4NQATGuu9x/XxXhb7WOmk6nJQRtWcqugPFsWeolx9//HGbMH6C7o+Ei6OIpO3Tp18qhWh1VYXsJjBSUSXV1bJ7zAfWDUpR2rFuHQWsMnVd2LKf/+JnakfBkWMCqqxtwDC2EXvJpiHton30B/cxd41TqIk+oB/ZeKbPORabT9gVACX2SjZm7FitdewuxwJuAklZP9gzroe/sWeMF4WoULVyDVwLwJjvYpexj26RNOYmz260AXjMhhj2hg1rNnS+Xvq1LbrvYQuPCNbzGsfxC/DXvae+oaFrY9xba9YNiVfuXcF/9xnRKcTkbpq7z8ku1OTBlecfnlm9jNy9JuUzIfXZB3KVGsnXL1AwVEBUYNSJVPrf4foOFPUUWvohvRDPuT094OmBc6EHPFD0XBgFTxs8PeDpgR+sBxbeeFOnoCTPiuRwcrIsOQ+tXmb+Pj767SpFySkKFHVzinZ6dRr/ulJCKacoMAilKFDUPY7zENopKOrkDu0qwtR1MvdB1606evaDMs4TUPSdd/5pCQnRcvx4aH/jjX9Y9v69duEFU5X3bcTwEQIhH3z4oQ3OyrKVK1dJiYYS41//+tTWb9hoTc1NUvtRSGnZ10sFf4B6fr5+9tLfP7CEuBBraW4VlEhJSZWjjEoD5xaYgENNGCgO8sniKsvqn2TPPvuM/evTxfbq629aTGyCDR0+0lavWScVIIDsYM4Ba6ivsdCQnnbforvs4IF95uPdaVOnnm8Fx485fd7pFJ0CPqAoI58nABToRKhieVml3scxw8lFGYGzRZ/Sn7QLJ8hVZqF8w4kJDQuRqo7qwk5F80Q5RTjQfB9HDacKtQfwjWsnjLW5uVVqGPqeHJ91dTXW0NBql0ybIkUR4bJAmZsX3Gjr1q4V8Mb5cquQT5w8yY4eO2YlpSVSnACDAAm5eXkWE0t4fqsl906xw3kFUikC+nByga6AhYoyRxHz0IMP2EcffSiH7/ChQ7Zz5w45kbt27LTK6mq7/ec/V5VZ1IGoaoBPOOc4+jiYOJNAH6AkKkbOgyOI0wswoFjSuHFj1SeA6alTL7DsAzlWWVVjd999j8LxUEKSd665pdU++XSJhYeR17PeknvHWaCfjzU11OtcgB4UTdpXMFN/U+gKNVRqSqqlJCcLnAKPACSZ/fpaRU2F9erd27744iu77bY7rOj4SXv66WesuqrGrrvueouPTxQUQcGECgeHGEUox8QpDQzoLugFiED9CogBfgYH99S4p2cAWwI1T+j/giMFUhcxD/z9A23z5h0WF5eo/jleeNwamtptUP80W7ToXtu6dYsNHZKl4ku7d+3QmkWBRkEWHPVRI0dLIcm4A2VQ4QIlUDzh/AMK3ByCzDfAI6CAdQScwOmmYjU5KAHWhLqi7sUpV0GQLigK0EP5S0oMxpc1jiO/+IsvLCI6Sikl+CwwEPURABxlFOCcMaYdAAGOv3t3gb399vOak6heWxqb7OEHHxSIoP/oRxx9IAGQA8DCHELxyjXRTtYL5wd0ffTxh6oyjtoRqATsbmtttyVLvpZDzzXOmnW5NgPYaAEOUACGdVdb12BfL11pz7/wkp2uqLbhQwZqnAkzTeyVqGslh3FwSLA2M5TCo9nJfQg4aGqst5rKOouNCZUamfeBHgBNQra9vE0bJdgEwnVpD0CS1wDHrDegCoVXALnMWkJ0jx0t1CYReVKxq1Q4xz7n5uZJ6cq6ZW4VnThtGelJltknQ+3iPHv3EuobaPfff5/63s8f1W2DbBFrg7QAKBxZ/7R1zeo1slusSSAsxV9Wr15jOQfzpPq68aabpWwHzrIO2QjZ8u1ui4kKscrqGvPpFkguFouJjLLqyioLDQq2jlbGtdE62lota/AgKyg4ZKEhQfarX91psfGxKi5VUVlhVdXVhq6s6MRJzed16zZYQ12jtba0q3+AkGz81NfV2u233WLbt2+ziy6eal98sVjpT0JCws3bu4ft3ZMtKE/qA6dAT7AKBj3wwP2WlTVYqQQKC4/Z6DGjtLFz440LFTb+6WeLLS//sBUWltiMGRdr3jLPgIj0FWPB3EVlTV9RkIy+Angxn6+4Ypb98bGHzcfblFKEQnFAK0K72aggNzYKx+XfrFCIPEptUltwP+Fzfv6BlpySLkg3f/4827p1s63buMNuXHCFDRw0wJYs+VLf4X1Si1CgKTo69kyo8pZNm+y+RXcrzQYwE3DGyypDbgAAIABJREFU/GDDkrmGmpB7E5tNpC1xYH3jGSil9Cr+2M0M3Y+AgPwAjVmHgF9sKHbbaXfMmeJh9A8K7byDuWfmPfcAYCfHYp0xzwGpQGbWPmsT+4D94DVA6YUXXyhARv9wn8cOMu+dYkdfqpo8zxVsTtKnvI+N42/af9+ie2zVqpUq4kQOUaIO2JyioNM///mB8ozyuQ0b1ltcfKxsH4B44cIFus9+s3yFwvdZX7zO+/QHG5a0kR/U2dgm5iT3RO5nzBXs/uSJk2QruWb6CPuEfdGmXVfKElS0FKLDfgGI+RzXxWYO/cN36bennnrOXnjhr5qjvM5GIwUu6Us3NQ02jnso9pGCZIxvfv4hbQjxeQot0e/vf/CBPf23lyw4JEC5koH83CN5mHRtGDZU4fTeTiol+sCtNu8+B3IeF2C6nzuTb9Q6ZRcd0OmtlEJsSpPqYn/2QVu7bqN5eflq40xg1EGoZ34cxaoDRV9+4TkPD/jBvBDPiT094OmBc6EHPEbwXBgFTxs8PeDpgR+sB2686WZBUeAPD4w8YLoPjiDSAF9fO7vQUkpyr38rtKR8ol1QVA+rXVC0lYJCXdXngarOjwNFnaJKDhQlOb7eOWsH/2wwyoM/jgxQ9IMPPrOkpGjlrENJRkj99m1bbcrkyWeqLXOslatWWWx8vNQfEZGRUlgAb0JCw/RAHhEZpWMCK6+4fJZUcnW1dbZ06TeCXRTh8PMLkPOH2lMAoqlRv6m8TthcZmaGHcrPtd5JifbgAw/YL3/9Wystr7ComHgLDYu0HTt3K0wSAMbng4O6W/GpEpt77SxrbKi1xPgYu+jii+zbXTtULRnnD2dswICBArgoH3haR70KsPTzpXCIcx2Ej6KUo79RHqGexFnGgUVxCcClDxUC1zdT8Ib3o6OjBHRwCrl+1ClcF04SeVQJ0++dlCzoikON0ghHjXErLa208PCedsXsy6VSXL9+rQ0eNMjGjBwl9SOgBocJIIkTPXhIlhUcOWJR0dECszheqI5IbZCQ6BQUunT6DMs/mC8oitNMyB+wG6cyuKvqNSkAdu7YLlDFXIiPixU4cnO/DRg8WBWsXXgFfHFDfwHDQDngDM4q4I7r5jgo+vibUP2jR49IkYqSDwf1slmXKy3Byy//3ZZ8vVRzlFDB+oZGy8k9amGh3c8Az+ITx83fl5QLAXL8UJEBLXolJghc0J5jR4+ocFRHe4eNHz9WYfYA3LiEePtm1Tc2YeJEe+WV1+yRRx6z4KBQe+CBhy0uNl6Kl7y8QwrtBdDhJHNsQDttphI1eV8BfDjKY8aOtiVLvtKcY8ymTJlke/ftUQgxczAmJtpKTpcImAGlgKI9eoRZfDwVq8ultu4WGCBg+utf/0rqpmFDh1hLc5OtX7dGRZpQR503cYJyYg4bOlyqZdR7gALUQyiY3GJXONK85oa747DzWdY6DjFhrPQD85FxB4y5xYmASwBF1gXfY/2jJgQwcDx+tm3fbglJvex40Qnbuu2gDRqYJOjCOQALqKcAMsw1ICnzIifniM2ePV1tQF0d3KOnPfnUq5Y1MEnjxdzinG6eR8AkYwg05/sAAv7GwUcdTcX1Cy+8QMV5WHOAl8CAbtpMYc0Bggg5fuSRR+yrr5ZISUUfYYfe/+BDW/YNIZ7O5hEFSoAzvn6+UlMzpqiWg4KDlIcPQEC/AD2Z/+TF7GhtUf5gICugHFvnKO/bFbLOmgREk3cQeIJSk7UAlOZ6165ea+PHjeuqLt1d4/KvTz61DRs2yv7deecvVRgIUAJYWrz4c2tuYjMG8t8pyMqPE96bqc2SI4Vl9pObr9Ucy+yTKRsDKGS8KX6EKpFrYwOlsqLiTPGoqMho5fal4ntS7xTbs3ef0jmQu5a5/uennreYqFApPE+VEB4cYNWNzRYRFUZTLDIs3E4VFSklAuNaUVpq/n7kL2yzCy8432699Rbz9fc1/wA/QVGqv+cdPixlLHN2y5ZtlpTY28pKyzUOyueYk2+/++0vbML4sYKG8fGxtu3bLcoX6usbYLt351hYaJR98fUKu2r2pbJdhw8fsWuvvVrXzxxhXEglQJ7tP/3pTwq3xuYSnfHuex9YdW2nTZ0ySvMHOI8tpD/ZBKDPAITARsKfjxwpsqYWs4y0WJs6dYodPpSrTb2rrpqjtbNjx04Bbja4uIb773vAvv56qf4GMjqVzBmHUKuorDZvH+f+e/nllykf6Z695Nvsaympyfbuux/YFVdcqu9TWGjtmnWKnnByrJrt3pNvb7z6tK1Y/o3mHOsUxSDrhzXIfGMdYWd5H8jMD/aY9ak11dkhpT6Qnc8AO1n3zHXWu7sRwaYa4I75zb2Ez1Lw51BevvqHvmO9YyfpMzZgsJXueqZPsVGsG9rGvY9Nk3nz56k9AGXWK58vKytXX1J8kHl6+223a9ODSAHsHgAY8ExfFp86oU1S1j1rEzDLXKdtGzduUNQCa5ANJuYd7eReNXPmDI3RgZyD2nDjXk576AuODxhG5cmGDOuVY2A3ULADZrGb2NbxY8c5eXhzndQc3Ic4J9dHigL+7+YYpl+5h2A/safuPYvv0i+MFWpVQLwbWcEYoQB17m3HBDzpY17n+Yr7/bJl3yj9B1CcDWvOs/jzz+3V19+wgEA/u+eee2Q3tZljnRpbzo0NxQ65sPPs50D3Nd53Ieh3f/OkyqYRaTjYRKbgn5e3nxSjKEXXb9hs3vz/v4CiLmhVsVAvs1deesHDA34wL8RzYk8PeHrgXOgBjxE8F0bB0wZPD3h64AfrgQULbzyjFHVVomdDUdAcYcyEIBI+n9w70bIGDTxTaMnHz+cMFFUeUG8q1beriE9bixOu/p/C53Hgzg6fd3OK0iE8uAKweMAHgH700VJLSYlU4n4cpn+8jlJ0nw0fNkwP7jhNOEZUjR82fITt2LnDxo4bJzCxYsVKhUMTkt7U3Cznxd/P1xbMn2chQcH2xz/+UWqD+vpGC+oZbLW19QKiqCVpAyAKeANgBDjh+HBd18+9Vk71M889b6HhkU7hiqoaGzR4qNRW5JpDtYfzVFPbaOkp0Xb1VbOtsrzUQkJD7IKLLrRDBYfV/q+++krqO6qP79mzTyqt0JAwqVIIr/b19bfcg0csIiLYSstrLDoyxNo7Wq2sosHSU+PlaOHgACbcgj4XXXShVddUWWur41wQCnfHHXfIuSK3Ja+jTqWw1M4du5XrDi8BJxGHBEccJxf4Ss5Pcsw1NTeo0E5Sr0SbNOE8y81xihm5+dFwHLOGDrHikhLl+gPyoJAk5xz59zIyM6TM+uktt9rhvENSPOJg4jRTYOfA/v2CoMB4ciCi6Bk9apQqVgN6Ro4YoWI1Y8aOs8aWFjllhCm6zh0OKeGYOHI4YG5xCpx2fgBlOHY44IQlAyxRuhBCy3wkl2h0TJwc4cef+JNyzPIvL7/QQkK665oArscLj5mfj1ljfb0gF8cEru7auUO/gVYouLj2wmPHNIfOO2+C7d61SyGZLRQv6xFgPXr2tLKyCgsPj7SJ56G2+tRWLCcPJtfxlUJ5gSTr129S/lLmCmBJlZhXrBawRZ1K7liAOKGmFMb68Y9vtjVrV+v6UBKjFmbuElZ//HihXXrpTIuMjLdt23bI8UYp2r1boOb47bffJgBK7sXUlGSFiZI6AqA6/dJplnMgxylGlpev7wLkcbRRddH3QAKca/IDAiTpX7f4FmMCaARUAKqZ90AS4CUwA4cb8Me40a/XXHONcuAxfkBuwB3AlSI1199wgx0/cUJqOtRRTmoOb81/AApqNSAAEIEw/e3bd9uTTz6hNlEAK9Df395/910BQqADYB7H31FV95KijjBT2g9wxfGnfRwf4LVp80abMmWyFN0R4RHWp28fqyivlIqKa6StI0aMFAz79tvt+j5rUMVgco9ac6tZv34pWo9Vta0WE43KN8S5Fm9vp6ARm0udHdo8ATCxPqWibWiwiLAQq6upsYzMdLWZeUkBtH379mquOwVaoqX2xmYyd1jXgCGur6K83Pr17au2AoDIF5mLUr3TpDJE3cq5WCu5uQXm7++t9hUXV1qPHr4q6gVwp39Zd6jjyPf7k5/82E6XnlbfAwEBjMBBqt0zX5wiLmYlxcVaN5w/58BBASk2ISKjYqTsDwoOUY5Pcp8qxL+1zdasXSc4SbX5msYG8/bxsRNFpRYdGaRCYn0zMqQUrSgvI7OLXXbZDBvQv59FRoVbz6CeWnfMC+4HdY2NUrpRRIciSBlpmYKiRUWnLD4+RjbuqSf/YoXHjtrGjeutrOy0eft4WWxstPIZbty43YYMGW6vvPKKnX/+FKXtYI1hD6+66qozqmzGA4hz662OEppNvWOFhbZx0xZFBFRU1Nnw4YO0zoF8RDcw91gDzD3GkXkHPGxqohI5OWR9bfy40ZaXe1BpP5gbiYm99Fkfb19tspFDlBQcqPtQ+rpKRDbbGpuaVZCGudba2mw9enRThEe/fn3s5ptvtBUrnRzOKMCnTZtuiz/7XFCUTTnui+RMXTh/njatWE8AXdKk8Jvx1pyuqtI1oFBUUZ0ueIlSH9AJJKNNrDvWOvdY5qWTriZDc5p5xWdZo/QP9wPgIX+fLDohWwDUZt0CfrkegDvrnb7gvEA+NsKwOdzT+MfanHP1HJ2TMeB4tIO5z9+ffbZYYzB82HDZuaqqaj038Ixy++136Fgnigq1Brj3cV+hHaSowD6gnCafKu0ivzP3UIpDsfnDZh+bpoB/gDPzhbnDtQNnAadcN7aSqAf6g75jLdKnpBRg8zE0OET9yw9rm+MAUHmNzzpr8p+ybcwf7PPixYvVPgp6cQ3YI1S4HPP555/XMxQqUiAtYJvz8D2Oy3360UcfFRzmXolNYQPljTfeUJ9TaAk4/PEnn9ii+x+1yKhgQVHaoXnWzlxr1bjybOjabPd577vPfy68PDsP6P8OnweCeilHvHXyHOklKAoczTmYb5u3fPtvULTTy9n0d8/Fb+yiB4r+YO6H58SeHvD0wDnUAx4oeg4Nhqcpnh7w9MD33wPzbpj/bzlF9R8Un105Ra29/QwU9fP2st5JCYKi5BRFJeTtS2VPckARxehA0fa2NmtqbrTmxiZH1XRWTlG3+rybUxQ1kgtFUSucrRh1AQe/qT7/0UdfWXJytKAoTjjV5xd/9pktmD9fhQxwKABsGzdtshEjR6lqOE4XzhTgrHdyihSWFMrh4R4139Ahg1T85uOPPrbPPl9jqcnRgqLHj59QU2kfUBaF06FDOOeRUlwChwgbnTP7Snvt9detB2GbnV5WWlZhDY3NFhAITMXR7E6Au+XmHrLQ4AALDPCxn/zoJqsoL7XQ0GCbfinqohxBB9qOesTP11/5zAjfR42BMwsUbW3BoWjrCu9tE5Q5duyIFCg4kDh/OFTkmiPMGcjBtV9++Sy9hiOCQ8ZP3359pF7BEe3ZM8guuvBiKVRjYuLUbgfGlkptg/PYr39fGzlyhFSHpA4ABnUPDLQJ48fbkcMFcm5chQ5qkyHDhtrp0lLlD+vWvZtCHFED7s/OlsOMEoZQ9aMFRwV5ACcUzAJ8LfnqS51bodqTp0jNOSSLCux75NihRnn/vfcsOSXVxk+caH/9618Fvt0Q6ZtuukmKJdrDnEBdyD/y+BHajbIG8IADiVMUFxcrMEdfo6gibHfu9TdYRESkvfTy3+3tdz+1+NhQqdZoq4+vrwBfWelp8/PxspbmZjnThMdTZOPokSOCrQAMlJakAyBH6LChQ+3b7d/a4EGDbe+ePeYX4Gdl1eWWkppqgYHdbfy48+TQvfHGW7Zj+y5ra0NV3WnFxWWWmtpbKj+uA8AJYM3JO2rjx4yw/fuyLTYuVpXKAaDrN31rg/qnK1T5QE625itFsBg3Uh8ArRqbGmzggMHWr3+WvffeBwIqNdU1VluD6jhKgL2g4LAKRJECgFBt1izfBcCpkE8IIdGlcnLpZ0J/XYAI1MZhBowAu4EyKKCAgcw5FFBAUFRNzBfGj7HFsXbVSRwXoABIxAkHOgBFWY9Akd179lpaRrp1695DxwJkADg4F6CF83JdnI/3WGM7duTaj350rb6PKpZCWMw3oBwhs3yPdQMAcBVW2DDawZwkjQPXjk1CUbt+wzrlcSXlBefjmkl9AGgDyhLKCuTDZgEc6QPaynpgHpE6IS//kOANkIFz47jzWb+u6swtbW0kxDM/fz9VPMcGcE3tre0WGtRDYwRkY5yxiydOFNnWbVvOKKywE9hq2sM8ZaxoKwrzmOho9QPrF1UqECQyIlIQ6Msvv9KYFp6otITYEG2YuIXv0tLS1Wfbtm0VFB08eJDUYITKAuso+FPfUC8oClynv1BOAm3ZtEG1R+7b5qamM+HMVHqnkjV9d7q03IpLTtv4CecJ6rFh0bdvP+sZFGx79u5Re0PCwsw7wE9h8EQ1lJ2utokTRlpbc7O1spHl7WW9EuOV3oDwdeY/4bt9+/axjz76SPajpb1Dtha7i5If1Tp239+POZZgi+69V8rTvNwc+/LLLwQOY+NilBKAnJyNjaiP87S+gFbMFfrfeT9CMAg7Rv//7ZmXLTU1Xspi2j/zslkqzofNAcKGh4eo+jq2BTuNjQTmYYOZ+9g3wqqdewUKOy+bMnmSxh+oSyEn5hqfZf6QagVQxrnI+5iamibQBfxCRUgqgv3ZOXYw/4gN7JcmeL59x7cWERGm0PxvvllmF1w4VbZ0zpVX2fPPvyD4ik1i7Fet3mZ/e/IBpdfg2lm73Kc5P+MMvGTcsQFANuAu9xIgHJshvN+th5OqgnXn3m84DtfPvYz7GteN3WZtsU6AndwnmIv5uXk6H6HiylEagNK9l+AoqUYo3ASwpB3YfYA0aw/QyMZNvwH9pGwE9APqHWV4uPrt88+/0DkSExIVoUERLtbPlVdeKWU4Y7NwwQ2Cn5yftYMdY57xm/6bOXOmrk/218/JkQ2IBKCzjjds3KT0GtgX7CBwGRvB8VjTnJ8NH6CyWwwJG4s9A16mp6Zpk4Hr4ZzAZp5tAJ+oXekzfgNS2axyN0SpIs9GMHOJ0HrsMZsTjBv/JzUBIJb3sdn0O+1yC2Yx/4DEpLJhQ+jZZ5/VWJEOBdu6dNkyu+vuP1hkVJRAKaAcm9XS1qrnFGz42flCz4aePJ+4/1fIfdfPd8EomwxsuAJFncgab+XIbWlpExTdsnX7f6sUdcEom8JA0Zeef9bDA75/98NzRk8PeHrgHOoBjxE8hwbD0xRPD3h64Pvvge9CUbfQkkLYuwotoRTtaG81H+u0pF7xgqIJcXHOR328VGwJp88BqV5ydOvqa62xvkEADIf1v8sp6ipFz37gPRuG8vDMD0qcDz5YbL16RdovfvELAbb33n3P9uzeLdUdAAoHAOeZHHELFt6oh3ry8xHiiwMx+8o5tnXbVuudnKxQ0LjYGGttaRT0uX7u9fb003+z9Rv3WGxUkIpo4KATun74aJFFhQfJuQSg4fQTEjr3+rlyNnIO5qoIEmGwx4tOGsn8AKOANxynbt0DrK21xYJ6drOmxjobOWKoJSY6hTdwdsrLytU+p3jGdhUfIXydvKeCMarA3CpHl5B2VCBUtkehUnDspE2cMExAAmcIJxwwBCDBscI5x9EGzhIOjYOE+qWsvFQOqhyVlhYbPmyErV+/UYoslK8pyalyBCsqqiwmJtIumXax8hbiRFA8BRh04niRXT5rln5zrTjvwA4A1sjRo6wQoOrnp39cH8rNNWvXSpWCQ3zJJdPshOBzp747adJEy8zIkPNGu2NjoqW+oyAMYN3NhQjIxNEEWsYlJir8FsCJc8x5OD6/cb5w5nB6ca5QbQLPAXHAMjf9AIAbR5m8cahzKbwSG5cglRW5yAgZfvfdf8qpBToEh4RoXrMuamuqBE1w/KlgX1VJ4Q1HdZSZka7xR2mZn5erXIpsHODsbtu6zbKGZllVXbXd8tOfWn7+YcF4lFgbNmyy5597yRYuvFHhsCvXbLDwkB5qL+NK35CPFvUzKkRgLo4rDixqvOq6ZhsxdIBUtYRRDx8xTAo+5ixQFOcasIrzaF5+OjdhlRS8KTh8zOLiImzYsKGCV+RTJHcs14mzzzrv0bO7HTlSYRnpMQJpXBNtA7q7zq6byw9FnuPAn5IiknPTJ0CV/EOnrVdisFVW1lhmZpr6kGO4eeXcwhscs+hUvcVGBVh5ebP16ZOg8a+uqbXQ8DClxWCMcb6Z+8x7nHrUZYBAYAtrl/Py77777tNaQ+nr4+Vtb735huADjjuOv1O0ab8cftYKbeX72BOgAwAC+0ghoeUrvlEeXFR5/ABSUekBTehT5iTVvn/967tt3LgRslGAG6BrM8VzwkO1icMGAeddvnyF+pNrI31CVXW9desWIJvCusQG9OgZpPNjZ5vq62SnAXBOcRvvLmVclQ0c2KcLdlbbqNEjdc2EHpMChHY6KrihUley/thEYP2S1xNw9eKLL1l5VYuNG42CMU5tB7xgF4G3b731lsAqajhU3MwNxgoVHiD20ccedeBbHBstTnVr+gOV+ahRI9XHAf7+uo+EhYapWBVFzbBt5uVj277dbmnpGbJ9KPxlFxubFJIPrKVwSk1DncAIaxAb0S8z00pLSqylqdFGDBtm/fpmar1Q+A9Qn5ySovWL/amuqbGyiio7cMBJh0BhudLTpQJXACLmTv++fdVHq1ettOJiVPP+1n9AP+X1bWvttIzM/vbUU3/VmBJGrXmdny8lIHbsl7/8pTYYXnrpJXvm+TcsKSFEqj1yvFJEav6ChbqHcB9gDXEc1gHrB9jF/52UENU2aJCjeAaWch6UrRdfeIF1C+wmaMi9FGDHGkLlzjjQFuAfoHfQwEHKT8y9grlWW1dnx44XyXZQz4b5DOBDLUre05ycbEtPT5PNvOGG+YKiAFvSrBDWvnbNastMT9N9lLnDech/yb2A/gOCovzHBpAKAJUlsJE1yDxjDELCnAJfgEzWFRuEAE82L4F/KBT5YaOE49NuFJWsQ/rlcP4hvU5OT7c6OxCV94CMqCGJSmAsWSO8xm82Tgj95vmFtQ3kp23AWOAxr1HgizEZOIDCSZ3qO2wsKl42S2nTqZNFSs8AyKW/sUvkkeV63nvvXa0N+uPAgWylkcEm0J+XXTZTx1i9Zq1deeUcrVnuY/Sb249uYT2Unq4yln6mX1hLnH/wwEFa14BMngvYlOAaHnroId1naA/phrgnAUKZG/PmzVMBKd4n9ykAlbHifNgFtxAT/UHUAUpcrhvoTL8BhjmucvzGxWmjEDUp91WKKTJnqT5/732PWnJKnNrEcbWR05Vug/XmPvN9dzOc8XZfwxa6APO74fPK1eRlqmiPahsw2t7hpWgfwue3btthgYE9/tucos7TNoWazJ5/5q8eHvD9ux+eM3p6wNMD51APeIzgOTQYnqZ4esDTA99/D7jh8271eTeE3lWKuuHzFFry6mi3XolxyinaKyHBqSDv621tHeQHbXeUSWYqTlFTW231tXVSewiuKpF+hyoKnV1oyc0pykOw+3M2FOXBGQBA+Pw///mlxcUFS+2Ac/jB+x8oD+KC+QusorxCSiacecIrvQipPHHCRo0eLWcYRy6zT187euyo8vUtXbrMwkKDbfCgfvbaq6/Y7377O0tLy7A//OEeO3a0mNodcnTIn4ZSJioqUo4zUAnnlzDy4SOG27vvvW+jRo+19es3WP8BAxWSiHoOh4ffKOsAFeRY9fX1so72FouNwfkYrlyTaampFh+XIIeEz+N8UKSFEEUcX/ITcqwdO3YJHqDqxOEDaFFNmUr3Uy+Y2KWGXaY+xinBkVm+/BurrG63S6dNEEA9XnRcag7y3skd6OxUeP/x48XWt0+GlKkhIWFWXFziVKffsk2Oee/kpK7Q4gqLiYkSbGN8mxsbbdLESbZvz17BEBwm1DJyWi+6UDlFgTk4NoQDEnL4r88+VX5AcpBR6bbg0GEBpezs/XLScJ7JkYe6kqrzhHEDe4cMzlKxCr5zoui4oPYVV8y24tJSe+eddwTKOS+OG87xY489JiUM7ccJx5HjdRxH1Ds4iUBW8m/Sr3yGEEqKWTF/Tpwslsc1avQYy8oaYk8//VcrPF4kFS0wgfNQmR2nmPkNJALGBvUMsl6JiVJdDR0yRCAauHb4UL5CaW+4YZ5Uojj/QcHBtn7TBnvw4YessrJa8yAnJ9fe+MdbApXAINIY8EPfkJcQ1S8V5CmaRFqFU6dK9B5QkGvlHPxwfuYU1wcQoj9R8zGPASWAGMI2v/xqmQUFhWjdAEVPl5QqRP/iiy9SiD19PWrkCDt54rjWO+s8LT1VUCozo4/GjjkL5MCBZnyAEMAv5gQAABDAOV3HmHYC5AGDv/rVrxRaznwFnpAGgXBd4CTrjXHhWDj0qDRRcgEnGcsPP/rYqF7tHxAoiETeToAWsA8YgaoJ4MMPDjkqOd578MEH1V4KLXmblz36yMOyEcAiF4DyOcKfmbeAdbdiO2kC6CvWDkrRd95926ZNu0QbL8wB5j9m7o033hQYYZNi1arVCi8lXy22zy0GVVNbY5l90m3d+nU2adJkpduoq28QGCSPY2tbhxRs/GaThPewBUBJ+tbX20cbOoBr5jJzElgF9ERRSLium7PvpptuFNQGeGA/Jk46zynWQn7e9jaBODe3K2uD8H/GFfjBPOLYqF6Ba8Axrv+Xv7yzq3J1i6Doli2bZWdRYk69YKrsNmPN/ATGhIeH6dqBeuRkVtGxoCC74orLBXES4in41aA5v3PXHptw3kSlQQFGoeScP3+BQGn2gWwnpBrVZGWZABb1e7IGp6gwYE11lcXHRNvU86fYyBHDVQiHuQf4zcjsY1u3bVNu3UOHjyinJhCWcHLUoSdPlNn48SP0eebE+++9a/947TX78ovPZcdRa8cnxDmQvazSIiIJ516l/iGHJLBQrCkIAAAgAElEQVQUsEXKB66J+YzSGbU7OSC378y12ZdfKDD12eLP7b0PPrE33nhFtgsoiK1z0mPUSLkM8GLDZuXK9ZaQEKX7KCpLNp6io5xNI/qQPj1y5IT96Efz1e8Uq8rNPWrx8RG6V2IfSAvgKKjDBN7oh33Z+7U+9+3LscBAR+laXFxqk6eMt1OnTlrv3klaw8BJwBs5X2kb9+ujRwosPTVFdpD1yzHffvtthamTygYgzv3frYwOBOW+4qZ5YD16+Tgh4cwR5iz3EFJocA4+B7jkPs48Yn0C/ACmvM56a6hz1Mgof/keKkz+72wQndZxaTdton/5DteL7QHwBoc66SS4J3Gfok1cI/eL1157XXayqZEUPgFan276iZ/+9FYnP+u+PSqwx3kpqgQUnjBhvDYfV6xYrqJZ2KTVq1dZz6AegogARHLAslZ27tptF110sWwUGxb0F/3I+LLGsXW0mTkF4KV9KM1ZRzwTZaSly1bSb7SVece85f5KX3M+7jWMH5tE9CUAnfEDoPM8wLzkePxjHmNLsLWscWwfdhi7xfqhLbzGdZIr2bmnNthrr72mNYl95Dir16yxRx57VBsQVJ/nWQobzHi76U34v9IrdUUIMbfdDTZe++4zoQtFXYUpD5ttRCFpM8jPfLz9rLWtU6mPKLS07dud1qNH8H8stKRnUk/1+e/f8fCc0dMDnh4453rAA0XPuSHxNMjTA54e+D574Kabf/RvOUW/W2jJhaJtrc2CookJsYKiSYmJcrLJKYpSFFiiB1oARFOT8lgCRXlg/0/h8zjZ7gOw+3B8dl4pnHIenFElffTREkHRW2+9VY7ePz/40BZ/9qUNG0LhkhYpB4EvKLBi4+KtpbVF+eYAmxTRqa5pstDQ7hbQrZsVnSi3a6+aaadOHbNNG/daSnKEzZ+/0Hr0CLItm7cqpyeOMgqRxuZ2G9AvXQ4BUDQsLNSADCtXr7Kjx45LuYUyJzCwm5RcqAtJI0CbcFT4DmCqV6/4rtxiAfazn99uMVFR9vWXX9n06ZfKCUcV6OYuJFQvJjqmq+BHvEATwIb24EydLq2ytNREKXzIYUZ/lJWT82uTlHmDBg1UX1B4qbK6w84bP1CQBocSyAHUSkiM1/jg9Pr7BQrMkM90w4bdFh4WaGWVTTZ0cIaUMSNHjRC4JN8koHf1mpUKXUTZmZOdIyULjjfXgbM4dvw427rtW40DThRO4/DhI2zvvv2qrA2cGZI1RCCmqrJSfYszhXIFsBceFmaLF38m1U15WalCGBvq69X3VCN/7dVXLT4hwYYMG2ZPPPGEnGSAEA4f7+Oc49i56kBAD9fthhTidHM+lG7AGpxKcmSifAwI7GYHcnKVyxDFHvnzUGEt/vwL5TykIA5wdfq0S6SC7uxg/ncILCmFQ3OzNTc5VZaBf40N9YJlp0uKBSXpD66ZAjrrNq5XoaW+ffrZsmXLrajopK1bu83Cw4PkbLI+cGxR6NIvhMgTnkt16Dtu/5ndc88izVPWDErU6upGS0qKUb5R4HdpabmFhgVJWYrKCGUMYfUACqrbV1TWWEZGH/vzn/9svj6+1lBfp+MQ3glIBeZeOfsK27J5o9R+rPmZl80QuGxqbBakA14AhAEN7m+ceNTcqJ8IzcThB24CIACYjBXrmvEAcAMqXKjOb9RQ9B1zCmUdkIDjsT5wigFGwOu6hnoVTgOWomJ0i1EBFoCsnIv24eyjGN2zJ8duu+1HWi+EHScn9bbf/ubX6i+gC58HeDE/AVfAKr5PW4AqKN94jWsFOJOzVXl7q2t0PtbKgP4DtenC/EP19sQTf7IvvvjGbrppntpHf5AGIDt7n02ZOtne/+A9u3zWFXbo8GEVaEpLz1S6D8aFKuzk/GUekuPYyXvcYD2DgiwpsZegNWpX5jP2gRB7FN3ffLNKGzs9e3bX3CSfLH1H/lM3BQMALz0tTXAL4EHbUCyiHAOyAbakat62TdcPEMKmYecBJ4Slo8IEZmEbArsFCtwwZowva48+BewANBgfxpbjAJQ//vgju/qqOUr5QHqBu37/B10j1wew/PKrJVZRWaXXgMKEG6dnZApocn5yrI4aO9o2bFpvZaUNNnhQbxvQr5/lZO+3GxfMt+TeSVLoE77fp09fAVXs8a7de6y5tdUio6K1CUE1dvKlxsdFSb2PipP8yUCbJ//yZ1t0zz3KrctcplgcdhXQh2o/PCLa3n//nwp7ZvMMQAZAYl6jSqSvlVamK8ct9zM332h0TKy98eabdu+9iwSx6EfsKOudcxPKjN3ku5zTKS5XYSdLqm3WjAsE9vfu2Wv79uwTvAZyAYDpm0OHC3T9rW2tGlPG5NjRQql9gXuCUZ2dlp1zQGty9OhRgv3Ma1LFYCcqqyrtuuuu1WYUAJHrZ05wTdgi+iQ2OtoSE+IF8Jg/2AXa7+S+NX3erdjOvHJS0UTqeKqiXlmhawKuMc84NmuMNc418Tp2lc0Nwt/ZeGF9ohRlvXULCJRdJyyeUHnUubSDuUc7GAvahGKXzTPmMZ93QuaDbdyEcfqb/LmcD+hK/lRsBfCftnCfImriwQcfUr+xrsnzzPiSVoS1hT2l/4mGwO5iB/7xj9cFRQGd//rXJ9a9RzfZR1K1zJt3ve7t3A+BsNhvoCUgk75B7c54cz42aDgn7cYGAUWd8PxvbMb0SwVwWfuMHf1L33A8+pN5iL2hj+kTVLRA07/85S+qFk87OS9QG6UrzwLYRu5jzn2n9UyBN+YJ/ct8ok/ZvMGuslH49NNPy76z/rleCir+7Bf3WEZmnKAo9po5TcE4V/3JmKKidZ/7GHPGh99uSqWzn4X/q/B5QuiBohQNpBhlW7tZTU2doOi323dZQED3M1D0v8opSkoPT/j89+lxeM7l6QFPD5yrPeCBoufqyHja5ekBTw98Lz1ww/wFnVJxGknqvc9UoNfJOzvMD+pGWKSfjzXW1Vp6WrKlJve2PhkZCiNvbW9VbkSgKD/+fn5nwuepCIwyxYVGfIbwekcp4CgGcLJ52HUVoW7lefc1nBoXipLzEigHOMMpeOMfb9rGDRssKTFJTgoKKhwlcsylpKZZVXWV1QmkhStPHTn8eMgPDg21jvZOFUmqr69UFXqAEIWMYmPjLTIiSrk1gWKEKKI4wfkvLa2wYcMGdznMTbZx8ybr9PaRmosiIUOGDJUTBqTqFtBNzhyh3iGhwRYdE20Hc/MsMjJYAOXmHy206dOm2dIvvxLcoEAG4AdYgpODo4aKlrE5dgyFZ7qcXSAUUBQnBnhFgQxC8WgjgBGHhxDI0LBQtRn1EqGsQCKcKhRdfIbP4tDgGOKcMg4TJ06y7OwDtnHDLimM+DwOGm3o6GiziMhw5VJ1K94T+qrchHX1yi/m5hTFiRs4eLCVV6CkipKTRF40QjAJF8RpxbnF+eJ6GWtCafk/hU0ANCiyTnT1X0I8yizSB3hbS1OzIBmfoT+oco9ThzOIEwf4wfHEEQdm4XShruHYOGaorugL4APnRP2Isg6YikqUsUzqnWzNLW128uQpVagGqDO3yOfIdebl50tNS0XrEClNHYULSk4KQlHsKLl3sqrMk2MUAAp8pf2og8lBSZuuvuYahW9+uWSJ1dXW28GDeVZTU2+kOQsM9BUMYqyAAPQRQJI1N236xQIUc+fOtU8+/lRqTdeJJJcpIIp1gvNMlW1eYz45a8lXa5W21NU1WGwcYN1H/bVjV7YFdydf6kD76U9vsaKi41obwN9/fvCexoBxefSxRwQYSopPqyIz6jKgIufgbyAnTjLwFyeaUHZCQFEBo/hiXdD/AHpSO7z88stScuHkA1FwuHG8uW4gCTCEQkvkq+OacKZR+97/wINWXFJssy6/QqABpRhQHkDB8YA8/PAbEMVv5gztANphl/r3629PP/WkoALn4Zw477QTlR9tAvAylwC7tBcbw7iQyuD1f7xms2dfofng5k+dddnlUhb/7ne/09z4wx/u1iYEhbNYLxyPPiKncGbfdNufvU8h66tWrelSxo60svIKGzNmnPL1UYzlsssuV6VqQvFREJPmoq6W0Hlv62hzxtNNB4F6inyS5P+lIBzXBOS58srZOi/QlHYwD3p072aNDQ1Sk6EaI98l65exwRZgOyiQBqSm3wFagCoA4Kef/stKThfrHKj0+Q7QhXlAf9JHgs9dqmzWJceee91cQd+qqko7f8pEe+vtN2WDFi64USpR0oas37DJamrrbMvWbQKiFDpDPY9atrYOQNzdKquq7Ld3/c527tpuy5Z+bWEhwRYfF6N0D7fdeosKoKGkxdaRn5QQ/Fdfe8vGjBtl7R1mK1Zss6jIblrzhwqKLSMtzm6/7Vbr0yezKzx9ty39eon95Mc/srCQUM0Fro91xHwoKDhidfWNUgKjdmSDiXlHfkX6ivsWr588WWX9+ydLSYftZ+3z3oiRI6UUHDlylF4DRDE/uWcCmAB0/O0Wm2GzCeUox6avte4ySBdQqtQRKG9ffPFFa2xq1OYR6TzCI8KtpLhEtp7jANj5HhtnVTXVsm9uMUPgFHOfXKrHjh3tUgfPdArdjRklxeW4cWM1bvxgG4J79rTr516nPgbcYRcAbRzLLfbjgl6Owz2Fexf2G0C7a89utQsbwfHpQ8Ai8NxVoAPqsCXMJeAxc5C1Tjg+905At+45AwcKBLqAlQ0JNyerm2+atnGf4l5BnyT0ShBwvvDCi3QvYp2wFpnfX321xEkv09yi+U26ElJscAzGkfypkRFhCp/nnk3b6Vfu1awX0kTQTq6PvLvkceZ1wCY2gzyv9D/nxh6h2OS3m3eUceHe6eZhZn7wwzXyHINNGTVipJTDbk5l7kNsQnBe+p+1zz2QawOMcs0cn/nDeuc5CgBLn/Fd7qWsXdpBn/N9t7gd10EbuX8CYHlmYQxJ30JfYD9R6LtK0UX332dR0dF277336t4LVPX1dyrOO/czX53z7Orz3w2l/27hJa7fVYwCRNvZkFQ0ka95e/lap/lYc3OroOjGTVvNzy/wPypF9dzqZfbic894eMD34nF4TuLpAU8PnKs94DGC5+rIeNrl6QFPD3wvPfB/A0VbGhssMyNVUDQ9NVVACZUoUBTHgB9AWWtLizVQmMWcPIMoRd2QeaRvTni8U8wJ5ePZqgDXAXTVo3yfB3Nyin7++VLr0ydFodIoIF5+6WVbv269nD/CCAmBw0FCfZGUnCxHBYDFQzg5QgMCA1WtlIdowuGCg3pYY0ONCo0kxCcoBKug4KgFB4VYVtbQM0UlCHcDENGOpKReulacnBOnyiwuMUaAYtPmnZaS5Ch8gKcJcbFWeKLYoiNClM+zqaXJThZXWnCQjw0ZOsSunzdXKpsThcetvqZWTiROL44C4A6nEOUpzg/qMRwZ+hDVKw4150GxiQoVSEg1cmANn8MZIiQcZQrh8TguOGO8hoND3+MYcgygKLACKNq//wA7lH/Y9u51KnajHMXBAYSRg7Kzs90Kjx+TQg7gKvXd6dMKe6Xd5N7E4QXIjBs/3qpqalQtGocS4AtYPF50Qo4lOeBwfk8VFwv2Ze/PFqwBUJ46eVLXiGPeOylJ8Jeq7ccLCxUy2iczQ/NhwcKFdqr4lJxnHH2glFNwJlo5/H76058KbtG3OJAoeXDqACqorABBwEMgCA4owAm1LnkLUesBn75eusxGjx6jfid8HkURlXXVLwEUPqq2ktIaS0+JE9ihWrOU0tXVtn/fQUvuHScHFWXZ0CFZgnfpaalO9fKEBJs0ZZI98+yzyiWKClWKuBYHfKOMq6xptH6ZKYII9923yF5//VX77e9+Y2vWrJaTu3PHbgEjQdmjp2zSxNH2s5/dof6h2Bn9yHwAgjF/ACeMG+3jew2NLVoLOPPVVdVST+IoAtCAuxRR6Z3Uy44eOaxxQC06+8or5IRXVVYLDgAuARJcP+ejz1HGMhbABTcPInMKaM2cAxYBgFArffzxx3KaUcrh+PMbuIlTznXzHv3GZwGbXCvOPNCiqblZ64Q1A1DlHEAOvsN8oC3YFMYX9WNFRY39+te/UB+QHoBCQ++887ZAJXOCH5x02glsYE1yLqA71wIU5dr5DJXUv1m+7IxSlPGgD9JS06UcRyWGPbr//gdkg6666mqNBd8F6ERGhtusK2ba0mVf28gRIxUyj3qMsPH9+w/Y1Asu1AYLhYZ+csutCufdvfug+QeYNTabxUSFWm11rWUNytI1AtGwNagDsVGsCYAlNpR+RFFOn69au9nSU+KlIOvZo7vmMaAGGPbb3/5GhXiYK9geAAibUGymMJ58zrUZ+/fvs+wD+6WUA2byHmsNyOjYp2alOlFOzNOl6gPmBxtYwF7sUd8+6bZx03rBqD/cdbcqWbPWPv/iK13/qtVrBI9QahP2jT0BitI2FGIhYSEKxWdzKHv/Xm3eUchu/LhxVlVZbtFRUbZ8xQopsHPzDtmJk6fMR/aT1BSV1lDfpugB5v+CBfONDRhSU7CZ9cEH7+veNe/6662irFypFABitJX+BorSTvr25ptv1jznHgEUZaMCmMW6O3bstF188UTlXASsUdhJaQmio6UABnwp93RXUbCTJ4tt8uSJmju8hs1mPTCvOS+qVDZxWL+ni0vszl/cqfVHYR/WB5CdOUZ7WBcOmG7U/MD2fvzxJ9r0qKyqtv3ZB6TgZ9OKNQIMYwwJAcdWsilGuhj+z1xnjqAiBYyywQMsHjigv77LOmHtEipNf6K25jdtZ95hb11FKWsIJWxO7kHZYxSZAE/mB0p/wrNZ53wXkM/fQDc2V0hHwDpHRZua7KhCAYHYfa6Rex3KcewBsBYbQB8TbUEYOeNCHwJrm1ub1TbufbSX98gvir0hjQ3nxC5yL8DWAVeBu9wbGcO6Wu67+2UDUTsDcFmD2ImXXnrR7rzzTn2O/MwUROReSzt+8pMfO2t702abPftKrQ3sC+3kuYW5Bhhn/BkHNnLoJyctRne1n3QhN994k+5r2Ck3TJ6oGuwf/UPKC54leIbBnrJ5xf2SzzKXAaC0h2cEbBfHxl7wHMGc4r7JtWEbsV1AUzbjuH9HRUWrD7FZwHjucyhFmXsrVq60Bx9+1Hon91L1ecbaVYrymznGMwO/3Y1wbO/ZofRuGqX/7kG4gzz2PIN2dCh0HjDqFlpyoaivb4AHin4vnoTnJJ4e8PTA/+894IGi/7+PoKf9nh7w9MD/Uw/8T6AoiqoAf1/raG2x/v0yBUV79+oleNLp1SkoqjAkMznYbvV5ct4pFKqj/d+gqLPb7+YZdXJbnp0/ivfd13hwxkFHibB4MYqG3gqFA769+sqrys8IUAAAOOG5rcrzGR4RKfAHNKFICI5B9x49ram5SYpYnBDCmq2zTaHOnR2dFhkZbUeOlFjPHn5SjVJ0B7UecIUC0GhhA3zNmtvMgnv4WGv7/2LvPKDrqq51PdV7L5ZlNVvNknvvHXDFpoMhEDAQWkhIoSSBhHpT6DUJoVfTMbbB2Ljg3rstF0mWJUtWt2yr1ze+f3sTJ+/em5vxRi55yVGGYiSds8/ec801957f+tecHWoiRMOP+lOt5uNtRrPU7t0SlKixhR4bZWRmqJ5YfLdu1i0hXgqhnNwcqyg/bgf27rOSoqNKplFvkISSAAI4HUC0WYkqSQswguskOSGBBMJQ1wvFGvYi8QJcOAqdRiWwJDQkQiXHHAUq9nSUno36HBpAkATyt/CwSIFLtgpSRoCkiISOZDM4GDjNVrpWi4mN0ufxGagM29s6pBwhueJ8UHQlJSdbYVGRna5vsIiISNuxY5cS9I7OLiXP1CyMjYtVQy7gEg1+aOJFskeSGhjgLxhAQo5PoVCKj4u1pV8uFaRZuWqFVFkkcNQPJSHFZiR8QACSWhJarovkCpsA1UiWAVKAH2wB7EHZQyIPiDx48JAS1YbGZtkhsUeSYCmqGBr6TJ48xZavWKH38tmrv14rX2arMo2X+GKLPLCNLcKLF31hE8ZTqzLSUpKTBXBQeQJeTjfUC8a9+tpr1qNHklTARUeKBahJmPmZRBabAF+pQ/fpgo/tsssuVRkGQAaleLOzegugFBSU2KxZ50mxNf+9+QIXjJO7nZcEmIR0yZKVNmHCSIE7P3/qcdYJnvn5UpfNS9D78ssvs4qKcjtSWGAB/n6CorNmzVRJg8uvuExJuL9fgLZOAh6AAKhCUR+RgAMk3A7UgAi2zqKUA1BwPk6jmF1Kol9//XX5BNASEMnv8T0ACWpeknc6SQNImMcATeYGCj3GFmjNfGBuUNOOzydBB5TgS3zje/hAYVG1zb185pkFmQ5BiHfffUfKMUAL8wJwwzVRkgFFM+fGuQAqUELhZ9iRenQ0HMMudGtnDnM+dFEndtx2222KQb/4xYPyjxtumKdx4vhA15qaKhsxcpht375VW7jZPk/tTLaIE8fGjh1nLa1tgmjUHWT7N1tWuQ62lpeW1VpooK8602MT5nNAYIAVl5RZdlYv1fYkRqA2ZCwZhzfffEPzAiDMddHwq3e2o/LFj6nxCsRgbhcUVVpWend79tln5GssBOGvbq1GoPvWrVtUZoHzRWHHsVH8sTBCTKcEQfnxcpWmAJxhH/yO+sXHjhXb0CEDbfmKZbL71d+5RnVygU8bN22xedffoLqbzAXqfgJHWbDI7p2tuERsx2ZR0ZGW1KO7OsT37dPbHv3tb+xk3Qn5Ml3nV69Za8EhYVKf9khKsS1bttnJU62WmBgrYEtNYJSKP/3pT+zUSbYiR2pLP6VHOMbFF11k9adP257dewQQ8UlKtWgRZft2gWN8FPujuuP3+M3s2XOkeuZeA0ACiOEPQF9iOapX1K51dQ0WFhaoOYHaELDHvcwFy/gMr8efief4alFRqUpsUMO4Z2qalNPU3WVcKcvBWFFfEnWz0xSH0hon5QPUOWY+XHrZZbZo8RKVAWBLPT5JHOJ8ud8wXsB1viknQLO2QYMB8KbYkrf/sA0e2EeNloizgE3qiDKnOV8gLr9nzmAPV/XOPOO8iN9frViu6wYYM2/5bN4PdGM+EwcAodgW9TjXiHKZ1zEO4aFhuvfg43zx3/gSfgaQ5Z7KOXAsYCbqb14LzOO+uGr1KsUsbMB9noUCFleJZdx7AbDpvdJt/vz3bNGixYppxB7UvajXmxrrpb5nXDker+ce6cSsT3QtnAv1RanNzfyh/uZNN31PCwk0aaShH2ON7TgGdsGP3FIE2I2t7ZQH4HWocVnwo2RATVW1tstzzYBm7hVuczngMHZnzIHzQFeem4jDqE0ZY54tAK3AXmIo8JPzRV3KwhZjSAzhM4i9jqr2XN1fuc+j0GWR4+2339ZruA9wX2Qh4uf33m8ZmWmKJ9wPOHcfP6e5owtFuRe4UFQ7ls7sGnKBqLtl3v39X/x8pvs8UNRttOQqRWm05FGK/j+lBp43eyzgscC/mQU8UPTfbMA9l+uxgMcCf2mB/wkURS0DFPXu6rR+fXMERZMSndqS1BT19WdburMlCoDV2dFhrW0tagRCQsb2e0cB0Ok0DD1LKUoy/dcPwmerRXnYJ4khEfjww8/UbIKGBsDD9+a/Z+vXrZMqCEUDD+PshaKBxKWXXS4FQ4/kJCkbaHzi5x/gbK9OSBCcQXHY0txgmzZuVG22QMGMAIuPQznZJkgGmODzUWSSnNLd++DBA7qWiqpK656YqO35Bfn5Fh8bpxqTJNBNjU1qOIXykS162Id6WhGRkVZzgo70webv52uNp06r9qpbL4wkEOAGIELtAVwlASSp4xpJ2vjZVQ/l5xcKWqL+5O9snS4sLNAgA+VIClFDqlZcXIwSUydJ9lcywvWQGGG3k3WnbPjwkeryDMj0Mm+ponrnZEs1yDXHxcWc6eQcJNUIkICklqQVOIq6EZDMVnO/gACpdlEmzb3iSqkwd+/dbzk5TnOG8RMmWN6BfYJwhQWFUsXQNIRah8Dko0VF8hWAHeBm3Tqn1maEEu5Sy81NkR+QrOEnwAkUMKiISd6Ao8As7MKWfWyLGggFDYkttmJ7O5AAezDWjOXiz7+wsuMVamq1ddt2dSMGwAHVx4wZa598+qmgAiAKaDll8mRBSpLZ+e++I/DK+VMXFRDR1tpuEyeM1Rx46qmn7InHH9O40qBs565dUnwBlABH+/flCchTuoFxYrz5rO7dE+zQoQMWHRNlKSlJqpOIsvTcc6cqISWJBboAd1GRYQ9+BuBRlzQ2JlYgADugJEIxtmHjRgsKDrETJ05bYKCfBfgHWHRUpOoL3njjDVJHr/56ldSE+/ftsR/84HZ7//337PYffF+QMjQkTOONP6LuctW/zz//vNRLJPg0QEHlBPgkqUeNRJINHCAZZ27yetTOgNN77rlH8IKtr0AZxgu488ILLwh08jPABfjw6KOPyTbf+95NWjQBfqDMYnyBo4AK5hGvR6mLig5feeaZZ2QHwB++f99998rWwAJ3CyzABVCA+hGQ4DSvWSnIh48BJol/Tz71hD3wwP1SDQJYAQm7d+2xzz5bqHMAZP3hD3/U/L722ut0TUAhYh71H6+bd4198cXnAhfr168XJAG4cA233HqbYONLL7+ipk/EsCFDh8neTnOqTDtScNTq6k6br6+34hTXwTjTVAsgyM9cI2UvuB6a5zBf+/Xva2vXrLPx48bbnt27VfqBMeA1y5d/JdAJvADCcSxKcvTp20djuX79OoFr/B2gC3AhngL7nIZD6zUvgCYozmqqazSvgJ2cG0Dsqqu+o2Pm9M6wt95+Q4DW28tHgAgVaZd5W1h4hOYfZSyAiryfOsXUisae866/XrAq72ChxUQFWWNDk914w9X2wx9833bt3C5fZu5TdiArO8c++PBjS01Lt63bdlhlVY3FxsbZsZKjqo1JDV1UssFBAdbS0mQ+vt5akFn25ZeCon6+vlaQTy1Ofy2WjBxJc701NmDgQMvKzhS0Ql5juV4AACAASURBVAXKfIsIp3HZYZs5c5agFH8rK6u0zMx0LVjgO8xddiyEhoVrgQE/xt5ALbdhF7YDjAGbAKXEKOI3tuZehA1Y2GNnBmAPX6usqbfgAOpMD9a4cK+89dZb1HiN9xM3ho8YLn/47rXzbPnyr9WsDSjPXGHnBt/Hj1fauHGjVfaDecKi1B9fesMuuWiaHTlSoJ0Du3fts9Ejh1pi9wT587x581TfmVjANTL/uCejFkZJSDzmfsLcw3aoGJcs/VL+SDM6QBtzCD8kNgDM8AuUolwrsQ2wxxzkXDmWn4+v7AXgwyZuvMeOzDXu95wbfgdoBFJia+IP94DVa1cLYPKswLxmrqN0pjEaJXe4B5cU09jvS+vo6NKCIqVBgMcq45NO06Yq3Y+5nxAviAeMHVCUxnMslgDYKaPDvQkl8Zw5s/V8wf2RereMFYt1zGHGkvuXW1+c8QZEcn4ciznGtXL+NFrivsJCBRAYW7Bd3SnPESnfIl4Qj3kP9uR5gZIlLBI683Wd/O7pp58W9OXcsTcgk3nO52M/fBtVNOPC75gL+Ow555yrpnaMIZ8DjKWm6B0/vteyspO+UYpKKR7g7zwTGgvIzlZ6t/GSC0WdRXOnzBLX636dDUS1cH4WFLUub9Vb7uzy1q4glKLrN2z+i5qinXrHn7+cnUqe7fOenMhjAY8FPBZQ3PWYwWMBjwU8Fvh3tsDfgqJ086VLM1DUx7qsf79cQdEe3bs7jVf4vR/ws1UP52yfPxuK8gANFHXApwNFnYde58EXNdzZW6bc+lKuUpSHZpI5oMqHHy60pKQ/Q9F333nXPnj/Pbv2u98VlAP0cKz5770vtdWWrVtUXxRVBSoPGuiQ0NKgY//+AouLDbXAAD81xomMiBSM4vtEbZ220gN82LKJmggwR0KDqhEoyvlXVlVaY1OTEqrRI0cib7XIsDDLzekt1caVc69QMtQjqYcS+QMHD9qM82fZ1m3bLDwyQtvH16xcZSFBQUpGgHN8BkCBRAVlHDDH7RZNYgz4418S4IsvusQ2bdoiaEeih9IF8ARsIbmkYYbbWR24MXrMKI0TCSvglYSGYwHQUMesW7te2wK3bNlqkyefY60tbUpOJ03md5s0fqgqy46XqgES257VwVfQqcgGDxoimAfgY2tmaFiErVm3zn72swctOYkuyg2CpdRKJflraGoQeIiKiVIn56BAPyVU+AvjSdJLE4/CwhK7+OJZ2j4PuIqLjVXSd845U6ReRa1CkktCCIjjGAA6YBqgDLvga8AFVGzAUSA7CS/NYlBCAaEqK6uUoPbp20/dr1G0NTQ2SaGGUpSasDw20OTGTRSdRlphtn9/vs277spvlNGMT1HREZt63nm2ffs2K8gvsJraJhs8MEtQt7z8uCV0725bt2+znJxcQRSpkstOWFZ6stSinDN2IImkC3RZ2TFLTklSLcotW1D65NrUqdPtnnsesIEDs3X9jDvjeuBAgYWHB+n9J2rrpVTELkAKEl4SXJLe7Tt3ajyALXSfr605aXFxEWoog7pw757d2u5ffPSIDRw4QMCdRktqBNLRpfmB/+CrgETsD7jAxjr+9u0CDcAh7I0C04V3+CGQAiUY70cpdfXVV0uxBGAgaWb8gIioongt4ADYSwL+85//Qgk6W1+BzEBP/N/Z/jtWCwKocoEHQAvG5PDhEnv00YcEHlDf4rv/QZfk8HCpVAEGfC7wlWNwLcxJvjgWQMYtPYHfLF/xld1ww/W2fv0GAQbmNA2o2AaOKg3gC1DBBtQU5b18Bl+LFy+yOXPOt8P5h/QZzHOgSmRUtMDxeVOnqoYtdY1RXgNKsCnNcfj7sKEjbNOGrdYmpTY1iKnh7K85SR1ZGnIBnFjQAHrs2r1L5R0AYtirpbnVgoOCLS42TvGKZlycJ+Uy8GvUZIDfgweLLSzM23704x8JkAFfmD+onomFwC1szZigagUqAZ9RneOTkydNtgMHDgpqAlDmz58viM9CTmhIgO3bv0fj/tmChXbJJZdqUWbI0OH20cefmHl5nykfEqf5UXS0WB2nWWyYOm26atqy1Z2FguNlJXbHD76vBYgTJ2q09Z3Xo/yOioqxTz9bZMEh4dbU3GaVlTXyHV8fL33369fHHnroQSs9VmzdusWZt4+XlZeX2aqVK+27V18tMHb4UL7FxycIgPfunaOxHDR4oOpFs6DzyCOP2IoVqy0sNNgmTpwkNSmKeKAovglEAhxyXwF40SisR1KSlLDc5/gC5DFHXUCNOpkFAoA5v+f+iK1rTzYaGMjf12zM6BHass3WbeYGPuBCeynA/Xy1mEI8iYyM0D0FuNc9MUl+ExYG1HbKkFB3Ff8FjBInWEyL7xZn8+Zda19/vdJmnT/Dli37Ukra/fv22ohhw62s9JjuP87W8o02c+YE/Tc+xL3shhtuEMQndhOLXcUsAO3LZUvlCwBPFnfwIXybGOaqL5nzHI+FQe4JLDwQ/5mzPbpzfyjU/ZM5zrG4HwBg3VrCzEvmO4sa3BPwde6jxKGt27cK4lITGLvwPvxM5UeaW6QgDg8LtwcffEh+TaznfewoIC7365tru3bt1NwlftDgD+U4QHLHju36HWPBf9NskbmJIvb882cp7rIIMvTMQgfjCtwlfnFNLJTwHEQ85NmGOMY9F18DrmOXwQMHySYsCvHF31B7ch34C/d3lPLEV47v1DzNlP34O3YmxmF//If3c33YjFjOAh/xkMUiACUxlFiFrdiBw8+cP9Ab26IU5f2fLlhgd//sETVacrfPuzVFXUW9W3P3v4OiZzdXchfL3X9BnGyfp4yGl5ePAUZRira2thtKUaCoZ/v8v3N247l2jwU8Fvh7LOCBon+PtTyv9VjAY4F/OQv8PVCU7vMuFE3u0UMJs7ev919AUXf7vKsUBb65SlEgQpcUow4g5Uvd2jtdJamzju8CUX5PksODOzUiFyz4ynJyUuwnP/mJIBiJS1FhgQ0cMEAP7yQKQBeUfJnZ2WoqUVlVpSSMpMc/IFAJQnbvHL2f+omohNju72XU2TyszqXVtc0WEepsnUctyHuqqtiGDVgK07kDBGpqq7X9kW3yJGd+PjQ9aVfznY62Nrvlllts06aN1rNXmhSi78x/1+775a9s3cYN1tTSLKXVwk8XmL+vr02cNOGbLtwkRkAkEmOUGii+UHUAwlC18DdUI6it1q7ZYL16ZSihJZEC2nz22QLV+SOJBIzu2r1TyShKO7oGk7ABSUlkgYrULKUD7oJPP1OzpaVLl9m0adMF5lCa0BSC62DLJJ3L8wsO24UXXmCff75YNTBJwgCpuTl97KOPPlbjCPPykb1Rwrz66muCHStXrrLAINSVjoJl2IhhVllZbiFhIUq+gelAdSAHfoLdUUhWVTpKoLS0VIHRiy68UAoqmsCgfHn44afsvvvu+AYckDQD0djKSyJG8gqYYHsnSSKqO7YwAiZQUdHRHR+jDuDOnbvUdKzu5GnVQqUGITU3UXbt3LVb9WN379mj5JHPJnkk2cRPy48fd5qPsbW3qVH2B2aGh4UqQQ8JDrHdewts9PC+ApT79u+3to52wYc9ew5bWGiAwAlJJv5KwnnyJN3gvQXlUR17eXdJYYdymfmBKgYlKMk6yabb2RmAxs9cv4+3r1RPJO4kotiS/z7//Nn20MOPaHmYxLRbfDeVAEBVRmIPXPnoww9s5ozpdiBvn8YCAHDBhXO0vZTau6gBAaxskWVMUIEBJdjiC1Ag+QZYUFoB32UcgB58YX/GhGORdOPrvBZ1H4k3yTXnhToJf6duo+oI9mJreG97/fU3dLx+/fp/0+HcbaTC9mOAKuPN2LjbaguKqu2C8yfpGKiEgIUvvPC8YDLQBsCL37klAdiui1rXbUJCZ3K3rikgauu2LTZmzGiBLQAkUBHFNEAQMIwqF1AIYMikKU5Vla6N42HLGTOmC44C7Pkb1zN23Fhb8NlnAgxAMsqBTJoySX4GIGZMP/r4Y5s4cYp9sXipxcZ0k02xE3NbKvbKOsvOSpH9cvvkyH5AFYAovkutYbaqR0fG2uCBNJb52m659RYbPnyY5ga+BwAnjhDngWDpGb302UOGDNa5oOjmb3x2fn6x3XPPT+RngDDAH6U0ln+1XDUTUQayeISvYg9eQ03V42XFNnzEUF3rB+9/KBhHw7PZcy60N99629rpiGReilGoy318/axf/35SqVdW1WpOMYZZWb2s/nSd3XbrTRYdFWF+vl5Sb7OQsWPnbm2fP3ioQO8JCAyx+oZmNQXkddQhZaHhiSces9defdkuvvhClQihkVRtTbX98PYf2LKly9RYbPz4iVr44d7C/LvgojlSCrKIRQ1K/GbypCkCaGyPZoGIkgj44erVmy09PcmmT5tugwcPsSeffkqLR8QQjuU24XHvf/gt4Ip5wr/4DP7A3HKa7zRbz7RUqeiJMyis8Wvm+MaNTpO3bdu3KlZTJoXYjwocVR/HyO3TzzZv2amu3di3Z890xR12DDAOfDFOfE5azxQrLS2x7N4ZKvvAfYN6w7m9e1tjQ4PuJ2zhZxEEXwa68zsp6adMEUQnLgPJmddcC/c0lKL4LHOCucJCAvHDgYo7BPNQhTKfiWdujOP+wZyipii+TTxwAR4/AxFZ0CMGEBOBgdwDUVwCmvlswHrdqTo9N3D9LHQRv4CVKPpZ8OEzWCx65ZVXBbmJDTzTsHiIWr6ivEzPAkBCbMrCDWpcPo/5AfjlPcwlVLepaamCkCxAcH+lTvWkSZN1bsRB4CTnsGjRItkPqEqDL8abvxHHiO3c2/jvbVu26r4OQOYcsBfzESDNcw9xjZjCOeBfbokQwCLjwD2KuE3c5Fp5HXZkIdpRlqPSjpNSFLiLmp+Gd6hdBwwY6JS6CQySIplv6ihzrtTdfuyJx7XwRxMwFnPwXbbPu+pP/JR75X+1ff6vlaPOYrpTi15/O9NoSdvnvXwFRr28KeXUaXkHDtuGjVusq8vbU1P0Xy5r8VyQxwIeC/wjLOCBov8Iq3qO6bGAxwL/31jgb0HRAGp6trcpcaSmKDXb0numqaao6o11dUgt6tYUDVJjpQ5raW3W9nmt6p/ZPq8apN8A0P8eiqLicZp2OE1ZUCIsXLjS+vXrqfqRQJTf//4F27J5o40aOUJJ+EUXXiQw9vmSJRYVTaf041IR8H6S1KjoGKM4Pw/qPMgXHM4XsGKbc2hIqB6qqaWJQrKu7pRUWkBRQEBe3n4rLauywADqbYXYsGFD7Xh5mRovAUkmjB1rBw/kGfYaBAT68ku79xc/V829sPBwy8zOskcff8zuf/Ahyy9E6VNn06ZOtVUrVqr+HcnaokULpSIDDKEmIUlBjUsSNH36NIEA1GtAqA0b1tvcuVfZzh17LTraaa6Esuu2225Vww2STJI01H6onmh0ktsnV9vlSVCAS4AOQAkJbFpaL1u5YpVdcMGFgqIoR0nKeR0JE4CBxirUwgSKTpkySWATkEO9wzVr1tqokaOl3GL7b2lZuX3+xRLVzVu9dptlZ6Yq8QyXItfP8o8UW2R4iHVZu/kH+gvQAgNoeoVf0VWbG3TdSdQ4PaVWZGz79+urep2OOpQt0E1SnJFUknyTHKKsIpHGfiR0gAoSTNQzbuMeVH8oGwsLj9r5509T/Ue66D7//Au2Y+cua23rUFJMIxTgKNe4b3+e4G8LXXR9fXW+JJaHC0qsR/cYKy+vsb59+MxYKf5aW5qlzKV8AR3oUeQxl06fOqUkv7ikxMaMG6ukF/BTfrxCtdHYyoo9ULMlJXUXEKVGYESkA+Tz8w/b1Knnyh6hoeGq6QZIdFSSXYIBXC8+QOLZM62XxkVb9tvbrfZksw3qn21BQcGq+UpyCQTz9/MX0MenJ02aqLIGQNHzZ820gwf22+DBg1Qb77p510opSkMhFjXwkeuuu051J4GCwBmUWPgxUJRt5AAPgAFQBKCGbwL3AZ2on0je1aQoPV0gA5jC2Lod6BlXgD9wievim8ZeXCtbrjkfxhfVFwAOKMKcAEAAGRh35k9x8TG7666fqj4hcwE488gjDws6AUcAB44S7KAgKccHCAAJuE62w6I04zVA6h07tws+oTIGNgIdFi/6XIsM/IyCC1DodC13unsDpblG5tQ5UybrvIAoxMqSY8d0vI2bnWZT/J5Fnn4D+n3TNApghP8PGTLMdu3cb0OHjNCcfvDBB62y5rSFBnmreRnXltYzTXCGMQWisHjCf/OFcrtXWoZNGDdB59DZ1SHwwvzDXsQYFkGA8GosV3ZMY8p54xuAOMYMKMj2+O7dE6WuxlacD+rqzxcvUcwilgIv2WKOepJxxpd37j5s13xnpsBg8dESvZ/u8wMHDbGly76y5BTgeKCgMzGcRQpiODU1E7rF2qnTjRYSHGyhoUEWEx1hd935Y4uPj1ZtUMoS0PCFrfgRkTF6bUVlrXn7+FtzS7sU+o0NpwRGOzrb7f77f2lfLVti5547xcaNH21vv/2WwOncy6+w7du2q5xIeHikgCjKbq5/yLDBtmfPbtWf3Lx5i+LCBXMu1P2IuMG1oDQH8OEjKJAzM7KkiDx0ON8+WfCpwBRwCT9zmykxbxk/fOho8XEbNnSAlK3EW1TdACap7CMjrHtCvOASixi8HjhGbPT189EiDYp11L/UnpYSOTJCEDEkNNx27c5TPWdU57q24mNaGGT8KYfAghGf0y0hzvz8fCw5hW7o7EootgN5h2zetVertACxCKDJfEM5DCQGyhGD+Zd7hRuL8UHmCWBv3Yb1msvMO+AcCwn4KfdcwB6xnLiCX2ITrp/FB+I9PhRD6ZozndR5H3GTc+fYKEPdOqHEEXcxxVnou0iLiGERYYpFxH7eSxzC36hTzfih1szbn2ePPfa4oCjXQGxKSUnVoizd55lPjD2LdiygoKhnjLgPs2DIuFGKJDIqwhK6JdjizxerkR0A+nB+gQAr8YS4QpzgHIhhxD+Ow+c5TfJ2y7Zu80B8JjI8QrEWeIn9iLEs1j32mFNahGcl4j7PBvzM3zkm8xaf4drZVcEYOA25qKW9Wz+j7AeQMjfxa2wPUGdRmhIkgH3GktIWlEjgs1B88zks2jz1zNMqVQQUZYGXY9N93oWixImza4q6C+KuOtTZ3t7pPEP+J1+uUhQo6ipFabR0NhQ18/FA0f9vshHPiXos4LHAt2kBDxT9Nq3v+WyPBTwW+NYtcPU113Y5q+5e2oqEPoRaZ/oC+vj6aBuin6+3tbc0q9FSRq8065maqqS2pY06UX5SXXGc4KCgv9g+z4O9c1QO16ljfvPf6jbqNFk6+0HYVQi4zZf42yuvvGKffbbMMjOT1GiJLWCvvvqK5e3fJ4BDfa6+ffpqm30h9fEGDFRiyrWgCMnLK7LgYG91oB83bry6GZOEAkT79XW2gKMILCsts8rKatu4YZO2EnIuThfrUiWIwFhgCmo6mhehViw6UmiDBgwQ+KJO6agRI+y9+fPtwgvmqDMtVzx1+jT7/R/+YDfdfIsdPHzIjhYX28xZM23r5i1WVloqNSZwjASIBAIoSqMUEkPq/aG6I9EkaQL2oNycN+8G271rv3mbj/n6+UpxdseP7tA2XxJqro/trUOGDlZyQzKC6pRtbgAekmOuh2SFMgbUzZwxfaYUnSTqKBZJtFCGkaQCeCdMHK/tuKhjUPaRkF52yWW2fcdOJdpff71aCSNbMwFxNCf6zW9/Z/37D5Ri6nh5hZqsqGN8XKy1tjrNVxgjKUStS4qazo7OM6pFVHA1UqasWb1avoiajUSZ5hx7du+SjVEhcY1AJJJwIJ+rigEiYw/gLgocYBfgjgQ2OjpKPoPNOX/8AvUrUHfpstXm7WOCPE1NNAC5XGpRACS2dDorDzUfH2+NCYkpW5Zzc3IEzgETwAIWArDToAEDBeNeefllvX7suHGWkpZqTzz9J5s1Y5JqKZ6qQ8HbqPcDNPjq16+vusYHhwTJRgAO4DSJLrXtSOgB2IwlDUPwYcCAVNpeZhnpGVK6AkxcFRbQlO3M2Tm5ltunrxS4RwoLraa6ysJCQywjo5cDx4qPqjYttQuBgECdQUMGCd4Ajek+DYQBajBPSbjxC2AG54TtAcDYG98lsQbqoQ5iuytjCBQFegBsSMYBkgAPfAI/IelfuPBLu+iiWfpcfJPf/fGPL2ocgGW8FkUY7+MLW2ADgDgQxR2fY8eq7Jxzxgma4GeAhQ8//EAgAR8CWpKo8zlujUD8CVsCU4ASwFx+Zn59/sUiKbUKC47oc1BLASfnzr1S18l/A2MuvPAiXRcwFPiAPwBl5l13reY122ql0jp6VHB25dcrBWSAFk888YTNmj1LdmUecg7Uah05YpQ999wfrLm5zX7961/rdcBN+frU8zSvUW0RPwAgFRVVNmTIIAE6QD3xsm+f/tbW0mYNjQDkrzV+d911lxqQcSziG3VIsTmqQy1YeLNxm3qYLBjRcMoEnoGgX365VNfHtVMPlbjcPcGBPE5dwv3W0NRlkeEBFhjob8FBfnb99d+VbXl/0ZGjlpRMHd1GW7joc0vs0UPqbFTcCd0TramJ7eVB8kOO39beISiKsjs02MfuufunNnPmNCssyLennnzCDhfkKxa1tnZYde1JqUQp61Fbe1Kgl/Z53l5dVl/fZFfOvVglPKqqKuz82TNs+VfLVC84NydXMQFV9Px339c1sXABeI+MjlANRxTPwCX8nuvEd7ALcyI0ONQWLlwkxScgH9jIggL3m1WrV1tObq5iDNCYOX3sWJlFRjrbtLkHAuIAmk4DvSb5NGVMKMOR3itN9yJ8l+uhTqpb/oBFr/CIcP2M3xFDWAjC75n/bDMGFFO2kYWsvLwDduhQvhqoAcKAjPh0eUW5JSejOCxTN3GgKPeOw4eKbPrUSYpv+BQ+QKxmbnLfGj5imGIxc5RzZtEFtTB+zwJWv/797dMFnyr2ct/jnoRvcb0sNPJefIkSFMQHYCHAjjmBHZjvNJpCoU+s53fMeeKwuyDDdfI3QCJqZD6HY6AU3bHLWVhjzqNCZr5wvUBRtnxT4xk/pnTCwoVLLSMjVXGCEhksjhEHxo4ZJRWuGmfV12sOU4+Z+EyplmuuuUZKW+yTkposRT9lAu6444cqOcNC29VXX6PzBuKitmXcUWSysMAWeZSvxBXub8QS7MTn8YwwZ/YcGz5smF6DnVi0wZ7EecqS8PnEXcDoL3/5S8Vb7oPMN+5/fPFabM79jPmPkpZ4zpx363oSt/EHt9Yy9zUWQbAZtXMfeughNcAiNrW1t9tHH39kj/zmeeudnfhNo6Xm1hb5uQMxHaUqpYvc+qGcy18/CxLL/hqWus+KPNsFBgXo87o6Aag8u3pbS0u77c9zts/7+wf9N1DU+Tzukb9/7hkPD/jWsxHPCXgs4LHAt2kBTxD8Nq3v+WyPBTwW+NYtcM13rxel5P8EI51OSDovYCbKxzZUnz5mHW0t1jcXpWiqpaWiFO0wP7Y7t7dJKcoDNNuf1XW9q8M62tqVjLvd5/kU7zNbn1Qmv6tLia375dYT5UGVY/OtjsoBAfb444/b0qUol5LV4ABFyaOPPqrOxsAskiiUCyQdJCAkNkAXFGComPgcEpqY2FhtGyZRQ7lTcqxUH895Ai2+XrVKak1gDMnS8VIUYD6W0C3+TL2xYNu2batUK4Dgzq52y88vt4hwUxLBdreZM2bYyy+9bPPmXefU6QoOUrL8zrvvKukheVu3fr2StE0bN8juJEBAUZITkkrgHddFDT8SEBIOQAjKE5KvnWy9nTbD9u85oAYl1IhDyTl8xAjVUiV5IsEpKCywzKwMKdC4LpIvknk61XO+3eIdJSVdrUmGUIcALhgbwDPbIVG2kZCzJZNkn+QMGCiwk19oI4YPt7379qnOHkkTyhFgKLZFXfPEU0/Zbd+/XXXYaJTCFvG8vIM2YcJ4vY/Pxt4AF6AWx6frM/CV6wfsoKwCRH300SJ78MGfCdgA77p3i7d3335bCkGgkdMVvEsgmyQPMOfU8/NTQoZt+W8gHQDuwYcekJpx/rvzraqKBG+ijR4z1mpqTnyjdkW9WVF90pISu0k9tGfvPp1LTu8s8/HusoaG01Jp3fb926QOojkR29v5QuFGc5qy0nIBY671wP4D9uMf/8SiY2PsYP4hddHm3EhOj5eV2ZEjxyw7mxqp5RZI86PoKKsoPy77cD1A6i+/XG63336LrV69RlCUxJdr//rrVRovkmB8kW7UjU2NlpLM9tdSwRNq4QICGxq7LCwi3PoPGGRVFRV28MABi42OsIAAP7vpezeYj7fZyy+/JFUV6kB8Y/2GjXbtddfa5198oW2aoTTuam1VrURqReLH2JZ5y+/4b5J0ts+SjJNYAyrc7tSUmHj11Vc1bwFnvAc46gCWWo0j7wF03HnnnVKE4r8k9L/5zW+tnJqVk6doez7zCQACSOAzAeP4OzCFMWexAD9jPICQKOgO5OXZ4iXrbPyYfpozgBjACVAUO/Ie/iV2UC/QVWoxBwEvQF+2mAPqXPUaMIJt9qhMAScAHdSyQFyu3W0KA0DneG4NVvyFceN8+SwXLNM4jrq+qGSxE/OaawTa8Lfk5BQBNuYx8IJ4AhwH6ACHKYvA+yiNgYIaCIuv0SyIc+yTmyt7AxqJucxtIDPwH+jBMfE9XoP/US+1V680S0xKktqRuY69iQeME/Ea22zduk3zmetlTjOP8VfgPHOUWp6JCbHW3tZsKampgkPLln1l6ekZtmHjZtUDpdYw8SI9I1PKfxbR8HfiNVC2uqZa9VNPn6qzxuYu+8U9t6vcw97du+3ll/7kNKpra7f4hASrrjlhXt6+FhkVY9t27rdhQ/pb6fFSbStvb++yB+7/ubW3Nlth/mErOlKgRZnLLrv0TC3MUilEyysq9e+EiZNk/yVfLhWkwj4tzU32xJOP6W4q4Krarx3FJgAAIABJREFUyN7G/1DAbtq4ydasXqvFOprCsKU/OSnNKiqrVPOTc8VWlCUBXqHQBDozRihzKYUSEBhgGRnpqmNLUzrmHrsziB/Mfxa3GGviE2PI/c9Z9HLKdAAl3SZxeQcO2H/8x28sPCJCJShYAANM48e8v6Ki2prbzHpnJmu7N6AOAItync8DrA0eNFi7DTg/4vnSZV9adnaWFRbm61r4xt+49+D73JeZw7feepv8gHspjRIBlQB/5jz+A8RljhKziM9AVK6BWAAUZQ7QrBCwyN/wVeYu88LZ8t+iuc43CyDMQ+6h+Cc2YT5zX2VBlfsxC3bYBdCKjYhX06fPEBykBMRbb823X//6EUFrYg07KvhbSHCgvfXWm5o31C4npqD0ZuENNSXN6XiuYWs892Hsh3r8V7/6lersUlOU7fMoN7nXEmOJQ/fff79KkjBneBYAuvN7YDPzFBU5cYbfubU/KRnDPZtFFZ5leJ2z0Oel8cKOjBXv5V5JDE1JShZQJW7qmc/LadgI2CcOue/FdxgLYir2JEZLGb5zp7bR80zGbgvuOSGhIVKKPvjQY9YrI1EwlvsC1+LDQp3KJqFm95XdWD1wS0a45+BukefvZ0NTXuf+7O3jI9V4q54x2VLvYz6+AZrLe/fl2dq1G83H19/Yk6TF/jONlqQ89XKO4yy8e9kLzz7t4QHfejbiOQGPBTwW+DYt4AmC36b1PZ/tsYDHAt+6Ba655npEov8FFDXz8/ayjvZWbTFsb22ynGyUoqmqZabGSdQE1bvPPKxqu3yXHjqt03nYdaEoEBEoKgj7zZZ65zVnPwzz3y4YBa4ANICiS5assdzcVKkmSMKffPIpO3wIRdc4JUuuqgC4R6MLgBQP9igjqXXJcUjMIL/U02NrdGV1tZJvTqul1Sw1OV5qTxIwEnm2c4eFhlpD/WmjXirJAp9F8lFcXGQ9e6WqiQIqHxIxEj2SBkAP8IZEgM8lcaG7LskSCQEwhY7HwAmUp6jpSDR4LeoYkjgSNJI/wCowleSSJJPkjd/NmD7Dyo+Vm6+Pr3n7eCvRAfoBGkPDQpWIFpcUq44ZW7VRfQFOSLBQhZE8klCTBJEUAQ9JXoAvJIoANBI1ADRQFODJ71AGCq5VVNjRI0VK5NRQJyNTxwIQofYqKDxi2b2z1c0dRVdDQ4uFhqGA9LPy8jrLzEyxkpJSqZuwN9cKdDl6tEgJJ3bx9/eTb5082WSt7WYXzJmiZB9bs/115PChVnH8uD4XBQ8A4aabbpJqDvjFa1EmoXwCypFIMj4oh0jqqSlKwkdi+P77H0gd3K1bd4GTwKBgCwuPFCQGhFTTpd0fuBognx0/fqx5W7u27QIy2GqMKovSESTeQKKyshqbOGGM1MkbNmwyXx86QB9WzdbpM2fa4SP59tjjj0uh5CSHnQKggCimxdAhg6RmbmyoV5dw/MvdFs91oEDDZswHgBdJN9fqqBJrZRO2bvLF+0iOaQyDEnD1+r3Wwe+Te1hzY6OdqD1hsdFhZl0ddsvNN1p4eKgtXrRITUHWrF3rbGVdsMB+eMeP1F0YcE33Z9SlbG1HKUfCjZ8CYph3QEXehxqU8SD552/MAc4R2E3Sj/8xdrwGyMQ8Y64CMfA1anuy1R7fBATgkw899LAVHjliF150kcaPz2bRgM9HkUsSj186iwtNgrb4A0pzlNeHDx2yo0VFUlmOHDlCCT0LBQAZ5glgE4U6v2MucQ7UCAS0Mgf5PPzOhaNOl/EywRnmIePPN75ALOBc8Bt8F7ADeAF88Hu35h7HBgYRw5jzzFFsR3wB1GIn7AlI5W/bdmyzG2+8UaDy9Tc/s/59kwVsOAf8B/Bx6qRTI5JFIGwLqEb1CKwFYHF8xgSb4B8vvvSOTRw/VICK62AuUlYC5Tq2AVrx1dHZZT1SUnQs7MrYAOd5H4q50tIKGzVqmG3YwCJNit5LPOY6OMZ5506xro4W+RkAB2XsF18sscsuv8J+/4cXpS5HsY9qlG30p05TEqKnAGNV7UkLDvCzkNAgqappmsXi3bChQ+yX9/3CDubl2SMPPyzQFhkVZR00wYuKsWaCvJeP6kdTyzgqNlplRMpKT9iTjz9obS1NVlpSbCdqq629rdXuu/cXivfVNbVSuaMUp1HfzbfcYtu27bBFC79QPGGRIb5bjDrfBwcHWm1ttUAhYDU0JMRqq2vVMOvw4QKrP91gy5evlMJ3yJARUjoDBSurKgSJWGDBPmzHpjQBCnWUoYBT5jblENyGSQ319VoQ0/2yvdNKS8vk64wH409tW0Aac4ka2cSVwIAgwfKIyAgrKCwUSMQPGQOulbk3f/6nFhhogtr4JL/DX3g/9x5iJuPMggQwFwjMHFq9ZpVKe6AqBQJyL0OJT53RfXv3SV1OOYl7771P9xEWBadNmyrwmJKaonPgvkfMZt7jK8wp4lhlRaUdLz8u/+f6KEdRWVWthTp2DjAOzCX81d2Cj124VuYhUBQ7syDDfOY63F0QQFF+TyylGSPd2VF3c59/9plnVR929Ogx3zTzAz5rYSK9p5rmMX+5hwHHUYly3ye+AYops8P1cGxKqwCXKXXCMY8UHRVUJEYAW3lO4FioRokRzHFiGwAR+/NFzCH2YBvmGbHF3SJP7MBufDbv417P34i3nBO2AJoDhDleSFCw7uvESLdkA2PAgopUwuXlui8z3gBR7IidOQcaPG7YuNGiY2Ls1lvvsIcf/qUWeZqam+3d+fNV8ig2Pk6Al2cEmlJyHe2UUerqMh8vb0d17u5MOutp2IWi7m4h55nxz8+KPOt5sfje2WltAqsci+cg6pR22t69B2ztug3m6xfwf0NRhO5nnled2rkeKPqtJyKeE/BYwGOBb90CHij6rQ+B5wQ8FvBY4Nu0wN+ConSc7+psN38/b2ttbrDszAxL75miGo/UcgR2UTwfRYweNdkKry1JzkOvVuM7nAYJJAwEXbfRklMvynmwdcGoqxZ1H4J5iOYYTz75pGqKohT98Y9/LHDw3HPP2/p1qEedRHzixIl64KdbK+oLwCcJAQ/8ixd/LsgJkGB7IFu82brW1tEpZQOJFNvfqfU1csRwJX8kKb4+3lZ/+rSdPnXSRo4YoYSDBgtOY4cjNmjwAHV7B8KQiJFAUh+UrXMklHyek+CmSQlKQgHYIkkaOnSIEnJgAr8H4vB6wAewlASYRIq/o/4AWgI5AJQAsNnnz7bKsgrZh6QK9eSUc84RCAVyZGRmKnFj23+ptsBGKxGlrhiAlkQnJjpKyQ7JH0kWiRKv4f3YGBu4wMaFptoKPmiQrrfieIWUPhs3bRKwpV4gzVB6ZaSradHAQYMEEpYvXyGVEBCdpMuBQ60WHByq33MugBy2GvJ31EiMF819gKPYoarqlN3xo5v1OhphXDV3rlWWl1nZsWPfbDV1t1ZiS/7bVaBwriTPQDqulaQYe1177XdVE476mpw7as4VK1ZZTW2dxcbFm7c6aFeav3+gtpuzgkBiTy3N7OxMO3rksGobAgHOOWeKlF2LFi/U+fBNkkuX9hMnTqrpSnl5pa1ds84iIqKsZ3q6tXa2CWJzTpRRAC707ZMrwI9PBwb4W2xMjGrfVldVCW5wLRzbrbuLbwEOgHN6T2CgQB7KIEoNkAxjS2wIzAPA896ly1dYp5e/hYVFmJ+Pj+qd+vmYHSspt0svmSlYtWH9ejVnOXRm2/quPbtt5qzzLb+gUHMDKHro4AEpdfEp4AX+ikILyIW92V4OtKDBFSo0rg0/J7FmrrANlHNiIQDgAbhDlYhf4wsoQH/729/ZzJkzBENQAAMJgdhV1dU2bPhwW7Nmnbb8A75J+Dkecx8/ACxwLOYcYI45jE83NTZaVGSkvfHG65pz+Avxh3nH+4gnHAtYACCgnh7bUfkb4wAwfO655wRrUaXzO873gQceEGBh7gAviW9AY2IDdkflyPZdoAEglvcw7xgnFkZc1TiQknMCxuKvbsMdIAi2BnKzzR7oAGh/8cUXdW0XX3yJ5giLDdhr4WcL5dvEWmyNSg4Q5yjqGf8w2YjPA8YARolvjA+2B3TSQAUwxrkzhsx/VKLZublSPvJ5XCuwBrjNMYgj2A1/xD8ZM+b5unVbtSCSnt7T2loaLDQkSK+jmzXb4ynnQJMl6hxv3bJNc6+xqdmOV5RLAcuiBHORcYqKjlQt55aWNvP2MouJDrP/eOQh8/X2tj/8/vfyMxRlR0tK7KrvXGNV1TW2e88+NUsCzsTEx6r+6pHCErv35z+1xIR4W7dmtcVER6o0x4/uuEMxt6aWWqS+9uhjj9uVV11l9Q0Ntn37ThvQf7B85ic/+bHNnjPLvnfj9SoL4OPjpRhWXVXp3A87TQpEts7T+Oyhhx6xrVt3WFR0rPVITLZBgwba6jWrBZ1QGrJYwAILpTOoXUqTu4ZGp14mDfeYY2yDT0lOlpJc99BOk5qWL5rZ9enTV3GcuciWf+47pcfKNIZqxJPQzW66+WaNM/cb5hX3TuLEgQNHLTHRaRzGOeG3wDH8Gvh/5ZVXqqYmoFBlc4KDFGtWrPxKcRGVa++cbN1DUDASe7dt3SafZIyvuGKuFgZpZDV16nlasGA+ATXxde5F+DILHDwD4Ffck5m/xBjmDMAXlS1+y2fQ5Z7FBNf3GHt8HUjMF3OXe7DbxA1b9u/fT+Ccuq/4MHakERhqVtT8+PBTTz6lexRqWmIBPsyCK+c6edIElQzAv/fmldjEcYO0iMRiHgtwbKVnkYyFCGzJwiTb56nLyWfWnTylmqKcA7anNjOxnf/m/BkTrptFL1dFTowgznH/AorybMCcZFyYt8R+/AMboaLlX+7dzF+O46pGWVgifjP23KcYX755PT5AXMBGjDnH5Bh8Nsfg3+zs3mo6OGr0aPvNb35jd999t86Fbe3vf/CBtvNHxUQrPhHf3B0RzDspRDu7nCZLZzVP+utnYadUh/PM6N7vzlaK8juasQmInoGilMrYsyfP1qxdb/4BbJ//K6WoB4p+mymH57M9FvBY4J/UAh4o+k86MJ7T8ljAY4H/HQv8LSjqrTqgHd9A0cz0XtYrLVlqSkAoyhtvNfXwFuxQUGVFn0pOZ2qq/TUUdV7idqH/syqU3/MQrOOcUZTyAE+iAnz46COUFAlKKIAYv//9H6ywoFDb4Un8UHGRmNM9maQfEEBSQSKDSorkHBXK1POmSRH41fIV1kg338REwaQTtbVS5AweNFAQCQVFeq+e2qZYeqzEMjMyBDGANigw2Ko8ecpEe+edt7/Z9gtgZKvsa6+9JtUaAItEg0QC1RlgiC8UKyRzbKGlCzVQFaUnD/8kEMAkFHEkRiSGKOhIdNzO4fzusssut/wDh62j3YESixYvVuJHTVWSdhIkEqeMrEypWSh1AAhBFYQ6LzUlWbY9dbJOIIZEjCSKcwY4oOoCogDbGBOUlYAiVCiAGRQ/+/bslaKG8wVEAZrj4uMtLj7OVn292qZOm65apSTibM1EbQXQIekigaeuXVhouKBISGiwEjZsQgLPOZOMqdlUwXELDTYpe0i8Pvn0Y8vOzLTeWZn20QcfaDxImEkgSabZiu12YsaXuG5UunzhBwAoYAAJbEZmus6HruE0GSFZXb9hk636eo1V19RbqLrCoxJOVhILJKVEQH39KQsL8beG+lPW3NxiERGhKhsRFRUpmIHKhkZdAIo9u/faNddca5988qnVn2606upa8/b1tVONpy04JETXTW1E1J2oy0hYSb4PHzoov2xrbbHUlBRBLhJh/AJYQqKMTzOO27fvtvPOmywIQLkIVJlHj5bY0KGDZU8HjHkpyWV8j5aU2uEjJdbeYebva+br7WXd4mI0379/2y3Ws2eqfbbgUwGa1WvWCGy8+958u/mWW+3r1aute0KC+fv62ZbNm+TzAAeABYk038wV/Id5wCIBkJR5xecDawCJjOXy5cv1GgAkyjLmHVCUcQI0AkqZO/gh85wFDMaa7aeUhcju3Vu+yevYdsz7gSF8keATAzgffJTPBfTxuva2NilFX3zxj4LSwD/ij6vy5fyZZ66yjDmDKtNpLlStcwXGMKfxJc4NiILClHMEZjJnmTuUCeD9ACZUWMwVFwQBh5jzvM5VPPM35i+wAgUu/uACSfwbW3N+6zeu17ZVYOFvf/tbgY+f//wXsjO1gfF7lKJAfOrKYm9AKyo7xubw4UOay3zze1RsjDfxCYgDLMXnAEDMRSAEcJm/xcV3s7fenS/Yij8dPlxkWVk9Bd7xwbq6emvrMMvt3VP+DYjTopS/v3x42LDBFh0ZaocO5tl1182zFStXCRDRtCgmNk7z0NfHzwqPHLVjpaU2bvx4W7duvRSqqEeBaaGhwbZxw3rB3fyCY9Y7s4fAZHhoqKCoyqC0tnJjsXfnvy+Y/6eXXrGtW/dYUIivBYcx9/wUA6eee67NnjXDnn7yCZs+baqtXLHcJowfLxuce9551tDYaNu277DR+OqGjZpj/foO1HhHRUXYqNEj7fxZMywnJ1sLZsSBAH8/Q83Z1eEAIJrMRUVG2/z579sXX3xpWdm5qsPKOKM0x+4hIcECfIwJ5S8WLPhUau/WtlbVT2YMsB8xhrhAAzdsCpijtADqN/yFZl8snvEzfw8KDNZYEmu539F4b+KkSYJwzAmU3dwvOA6/w9+YE/g0Pu/WUWYc2a3BoguKSd5H3KJ2beGRfMvMTJcCmUZP3JdQLDLuzU3NiofUZ6XkA37C/RVlJQuNxGs+h27vTc1NgpcslPC5/fv11/Uzd4h3QDnqulKihbmDn7NDgLnCPOLY7kKRqy4n/rA4w/zh2rAj9ZKJCdu2bf+mPA5qZWIRPskx7rrzVzZoUI7mGH5PfOA1zIdLLr5Qi6Kct1uWgHsK95pPPvlYtUOx/fvvvy9IzMIkzzLU4ESRym4K7p/EJ17DMwExi2/GkHMHWjLHGTNswTm5O0f4GT9h8ZPr4Pz4He/hWQSFLtfJ/RC4zN+JrcRL/s3J7q33Ev9cEEqM4tpcO7sLlnyuq2R3mkL1sQWffaaF2Kefflr2B2xTtx0oitqW8ixAUdVrbm2V7TrO7BLi+ZBzBYqe3YHehaD8q7rYZ0FRd/s8Y8xiB+MI9PTxpjGZn1Tg1BQFiqIU9fMP/G+hqCNS9bLnn3nKwwP+d1IOz6d4LOCxwD+pBTxB8J90YDyn5bGAxwL/Oxb4W1DUiwZK1mkB/j5SirpQNDMjXQoboCjb52GYwEe3pijdfNvP1AsFiurhVcdy6lY5u+xZ/f9z/VBtqfJxuia726f4l4d6QOcHHyyxjIxu6nJKwvSnP71kO3fstEsvvcypMRkWpoSd5AFV3t69+6TA4IGcxgiom0gIL7v0cnv99Tds1+491tTClu4wJezAxaSkHqpVSYKDIrNHYneLjIiwA3n7LalHD0FBkgiUMuvXr7NJkycIqvzwhz/UObj1L1GL0YkVBQeJAMkCXVhRU5CYkqTwd+qAAgGBNNQdcxVbbDkEYACF+D3dXVGeAaY4N95/1VXfsd07dllzY5P17NVL23E5jx07d6iZAQonmklgKyCJr5+f1Dmz58yRcoU6qdSNra2p0XF5P9vfSIJRHwJYUI4BTAG7JJQkz0Anzm3d2nWCy9QCBKgKRq5bK+CDigcoevkVczV2AwcOkkPT7Zx6iUAtEuT2tk6Lj4uXsuj48Qrr1SvVUR6FOHUHSdQADEB0kj7gGzCAZB8V1sUXXmg7tm/TdaG+A+rcfvvtAq+cP+OB/QFbJKqMi7s9c9euI/bhRy9J0YXyDEUnW/9JksqOV9iKlV8LopSWHrfy8mptTW9qbpHqClUbW2SbG5uVdMVEkpB1SbVF92EgJTYH0lKHNL1XpsDqm2++Y9OnTZc/Nre1WlBoiIWFO6rYzo4OnQtNjXg/ACArM8P279tnJ2pPWlRkqGxDoghkmD37fEtOSbL33psvn0d1ybb8Dz/4SGMONKR5E/PJUQ2eUg1ettECKxKTk23JV8ulvAsLDbaWpkaLigizqsoqGzWSbs8+aiKGUhRFZnBIsB08dNiGDhtuZcePq+s03Y+pocqCBD6Fogv/5nrYIgrwJGkHCOJjJNUAQ86f/2ZxA8AH1CbRBgQyh90mH6iTeD8QYvx4B7gCPEmiqVlJPbkBZxSyXCdQwVVl4WMAfGAqcwbQQBxClc03fs/W5ueff05zhXMnhjEH8SeAAnUWUThiLyAnAIxYAfCmPh9zwlVxAzEAIMBSFHJc+wsvvCA/ZGw4F8YO0AScABTjz1q4OHNNnCNzELgDKMMebG/nePgytgHuAKRYSPn1b3+ta2bcH374YfnBtddep/jAVmqgA1AUv77jjh8JRDOnKCfCNQLgWPxwG1/x2S6I4HXYgmukrixgHUjF+GHjG793ky1YtNh69crQ+XB+XDtwmpgFjGb8gCpAU86dOMK2YVSQY8aMtJAgP6s7UaNt2ABH1GeffLpA6n+gkX9AoOYj/wK/Xn/jTaktaYzDfSEpKdEiwsMEmzZu2GAzZ0y1W2+5yfbs2mUP3P+AdjPE4+tJSfbTO+/WQhgNnA4cooFYvOJ/U3OjNdS32bTzxtkN8661e+660y695GKVrCDmE+8nTJxoAwYOUskV4NipepSXwfbG62/an15+13JzkrVVmjqpQNbLL79M9ZBbW5q1cNDV2SXfYkEtNgZVfIKUpvUNLbqPsYuCr3vuuUfN8ebOvUIAHViISpT4SG1qxo9t+YwL43OipkaxjZiGuhL7Ep/wZ+Y1QFRlWIJC9F5qcOK3jDkLYDl9cjT/7r//1zZ+vLMNG1/nXz7f9WkgJH7MMbC706QuWteB/1E+BLV8Tm627d69084771yLjXPq2nI/AfYDNlk8wi9RXXJvy83prQVVAB7xnWPiM8w5mu0dKz0mwM79iH/xAeZedVW1tm2zU4Xz4V5BfMfvODd3ezzvA3ASe5hD+C33YuIyzwuAa+YIJRmY/9j0qaeePlM/NUEAkrHDL6mZzf2ca0HpSgyrP33KXn/9bRs7drhAslO6Y5LmCuOGbVSeoaxM5Q8YN+An8555UHikSPdN4hrwGDDMcwd2Zs4Qp1joZQxZ8MR/OAfmGPbAhsQ3rpHPZ9HUuZ4dzvNLjx6KE3w+38xzbIKNeR4KDgxS3OV9fB7HIE4xd/ERoCzPTJw3SlRiqluqBSi6dds21XZ1n22IczQ+evW113SdKEVpWoXtWVTgXqzanl1d5m1eej6jBv1/BkX1mjNKUReMur9zoSjvZ/eGr6+/lKIcFSjK9vl16/+LmqJnKUU9UPR/J8/wfIrHAh4L/PNbwANF//nHyHOGHgt4LPAPtMDfgqJnK0WpKcr2eZSiKDzYlERS4tSI6jyjRgk0Xx8fa+9oExTl4ZVtuWdDUWeLvHNRKE3c+qHuA+/ZW+j5Gw/5AIn33ltoGRmJAouoml555VXbsX2HzZlzgR6uSRJ4+CYhoM4d22t5oAcu0OSHpI7EtFfPdIuP72YLFy22/TQjyMlR0rFq5Uol13UnapVMHDhUbBk9EwROqiorbPKkSUqo2FqHUoPal3TjRdWFEgzIQFLFawAUQE+SPWwACEEdct999ymxINGmEdPChZ8peSFJAugBEFDbobIgacUmgBlUGCR8JFmAD5Ij3rN5wyZrb2u3tJ5pghc0e+DYqA+ppUcNtvhuCVLWkNiwDZREi/ejYmJ7dmFBgbY4AzYAWahIgGoka3w25w4ocaEox+IcUQ9WVlSp+yzbFqkfSgMpzhFlGt2M2VpHvUOSa5SwIaFOeQOSvksuudTKjh1XEk6iR3dkkkJgO2Pu4+stuMaYlZSUy1+mTBkrlVRNTbWgRVZGhtR+QC+AFEm10+V6n/7li2QbYOo0avpI44Odv/pqmf3q/vuUeAEM6WTc1tahba5t7Z22P++AHS0+ZkuWLLVT9SRfZmEhQWowAfhrb281X+8Oa2l2OrMPHDRAyThNibgeFFSqR1hdYzHRsersvHXrdsvO6q3PO0ZTmuAgqbUAGzTniogIs3FjxygBxQbNTY2Cd4D6CilPQ+VPJJcjR420zxZ+atOnT3Xqu23YINBMR/qS4mNqWMMYLF2+3pK6R9sVl88VDCMRBOz5BwbYqcYmzd2W5jZ2M9rgfpmW0C3OZs2cLhXVM08/qZp/27Zvtz59+9rizz+3G278nu3es9fiYmPNq6vLVq5YoZIMAHR8xdmOigr3fM0V7A0swAfwfZJvrg3ogt8BAAGQ6tCckiLVFfZgvLAfwJXmJPgVjU7wTT6HmsI0WsrMyhJERc3o1h0lOUctBTRgbgMB3PIZ+BjbT1nsoE7ws88+I3hD7ACwMIbMIXwcuMg5cXzOATBBnOG8iBFsqefagS1cH+fN/AIoADNRkqKCdevlchxXDc5iAQpwxg0oyrhiJ+Y18w7YAVwBWnEM7AWkwB4cG3XXmnVrBIoAnsRIACugClvOnj1HAGzK5CnyA0pDuE2ONmzYaNU1NXb33XfJLo89+UfLyUpSfHrkkUc0dsAnYBL1nImjHIu4y3nS9K2y8oRlZGfq85h7gBlszWcwhsxbrpX4y9wn/hDP8QGAVFBQgJWXldmkSWM0H1CJFpcck9oROExNXxbNdu3Nt8SEaBusust5VnDkmCUmxAkkVlSdsKTudMn2spbmRrty7hV24w3z7Plnn7WPz8z186ZOtdj4eNUXfO31Nyy/4IgWc2h01tzaanUnT1hzk9kPvn+dfefKK+zen//coiIjbNTIEXaksEAAmwZLk6eco3qizDGgKFDrvnt/qRhTe6LGrrrqStu2dbMdOJAnn0IBydwNCgi0k3Unzcu85C+AJ5pe5ecX2uo166W0xVcpnYGtAO/U53z22WdlN9TxTrfvBL0XP8CW3FuAeixsMSe4xwLRUaYTo7hGXgeIZDw4Rk11raAWYH3seGowb7QnnnzS9h8ssdioAKvJaWNgAAAgAElEQVQ+0WKjR/TT8fgc1IRuzWViGuMM/KYMCHHktttusb59+iiWsqAzbfp59vjjjwoM5vbJ0fmyOMCcGTN6jNS/bD2/6aabpdyOjopUXOuR1EPQHP8C0jEXiYHEktCQUDWYwh/dJkIu/O2VnqGYwFwhrmAvgCE+yvUCADme26iPuMSx+Ze5iP24JsopcM3E9TvvvEvQlHHm+pctXWODBuVaYmKPMzWzA1WagDlK0yvqjePzLvxk4dDPz9e2b98mO7OQlXdgv86FmqIsPnI/P6b6r806X2In84Lt89ibWEPsAmgCX/k7C57MKexJLHRBMouW3M+xCTGBLxYvmGPcq3mO4BqJWdw3sA3HAwKHh4bpXolPYD/mK7GDecz9E7/h2vjins29F4DK8bFBfkGB4DQxg1rNxFUUnM+/8IK98cZb1rd/Hz2v4ZcnT51yYsKZBXF3J9GfF8pZLP/LtJz7xNmNljgP92dqiqqR5xkoSqOlzi4vQdF9+w6qWRs1Rv+77fNqPW9e9tzTT3p4wD8wz/Ac2mMBjwX++S3gCYL//GPkOUOPBTwW+Ada4G9BUWqKdna0SSna2d6iRktAUWfrdYe2Mjor/3Ta9ZF6TM2UvLqsq6NTD8E0rCC5cWuKOg++bnMlp6aoakx9oyJ1mzE5SgHei+rgnXc+tvT0Hvazn/1M4AK1Jx19gaIkEigYeWAHsgBFUcW4dSVJEnnIByiGBIfaueeeZ489/oTt2LXLcvv00fu/XLrK4mJCVWcT5RrKjZze2ZaWmmr79u7RdQE9UFIAekgoBw0eaKtWrRRMpOYf10tyRfJLokYCyRcJC4kEoIzEggQT4EDixDkBUkjoSFoAPiSM/EsyQ1LHa1FHosJE8UGCQjK1Y+s2JS0kv9t37FDyRzLLtjWORXOP1LQ0nTNbUjkfgDAJJ0XoEhLi7VhJiY7L9bpbERlLrpFzIlEnQSPxcuEMiRiJJfW8SMQAKxxXTZt65+h6STCpxeY2SwD+nKirsyNFR6ym5qQNHzbESo4eU/KJS6CWocMyX+oq20rjKmp5nhS0Yosm13nBBXNUt/Dyyy4VtGD7/L333islLbZnLOh4Sx1HNfPYtEmwFfthZ14DiP3TSy+quzRKRM4RhVVzU4uFhobbqdMN9scX/yRlaF7eQaMsIAlsaFi4VKIk9o2N9RYeGmDdE+J0rtNnTBNAY6trcTENNAZIMQucoHwDQAJ1GMePi423k6gXC4qtZ1qi7EpTo9OnmywzI0Xvxf4sKLD99mTdCSvIz1fCSiIIbGhtb7Hhw4dYYhJKPx8ly3379LO6upOWldVbW43Hj5uoxQEUY7fccqu98/Z8bftlXtU3NliHUkYTYEbYPePcseo6TwMRIAwq0LFjx1gpKiMfHzVmmTFzpsoIoPBhji//6iuBHBRN2Jm5zFwERLNFG0USP6M+4m9S+Xh7C3wxH1hUIMkHYpDIA2yB2/w3c4p6pS4U5fqZ4wB7oGjR0aNSepPQM6dQOuLjwBOAAH7J3AE6ARdJ+gEVwMjTp05ZfFyc3XXXnYJ+nAu2BUIARdnCDOwkNuB/1AIEunJ8lHRAjjfeeEOQkr8xr4GbQFLGB/jxxhvv2eTJYxQ3eB9zFeDC1vfHHntM54F/AiWANCwuoMpkgYK5iJ2AL3wGcx4oCkAmxgF38g46Dabuuutu2Zo5QFd0pw5kp5S448aOU+kHYiKgDTvjyxdceKGOz7ZWyn0wD7ADc53xYJHGKQFBPd8qXQPjAnwGkHKMxKRk+TYwh3HEvvv2HbI+fbJ0vnWnmi081F9xDMDB34E02BcoWllRpoZCfM7UqdO0eMXcBI4C+oHqvn7+KodSdPS4BQf76WfmMfOBGsTsRKCuI7VJr/7OVTZq5HD77a9/bcVHj+o6gKJBISHqPL9y1de2afNW27//oLb2R8eGq+ZjY0OrXffduXbbzTfZyy+9aJs3bbRzz5liu3fukv80tTRb7Yk6u2LuXMFAapSy7X3Z0q8UN0aMHKbSK1+vXGnt7W3aOs5C2agRI1QWo662TteO7Yn3zIHi4mMWEhqu5kv4F6UMjhw5atHREYJmgHy++VtZWakAHSDeiZOxqrWckor9K7SAwDGpo005ErbpY39U4cRMlPr4Md+ML+PM35997jkrLaNmc5A+hzFiLrEjwq2FzedxzsxhFhtQr6pT/BlV6RWXXy41f37+YcvKzrDy8jItpFAOBX8B9ONn/fr20wIZpUfY5cCCASpfYiUqT2I1YJDzA6LhcywYcn8BzjG/WHgA4jHPjh4ttpzcPvL7q666SnOScgkstGBn7pMch7gAXCTeYCeOh12JR5Rd4J6N8pj5x3uoJcp1Mo9YRDtWckyQmd0nXDeLbFwDc5VFVNTRNFvkHJkrxBdU7Z8u+EQ1RZnzxAdqxfIZTzzxuBZN2bJfXl6h3RfUH+X5gEVNno+o1wpgZFGGMePaiBHEUtUTnz1bc4P7FvcKbOIu6HCNxAHmPvZgXAXuax0gzjUQt3g+SUrsoZiCXblnO2VYtsu/3AUq/If56zT/69L1Euv79x9gBw4etL79+kkRP2/ePMXdiMhI+dWLL75hw0b0t7vuukvnAhRVOaQzSlGgqHYEndke7z7mumCUf6UkPXO/4Ge32ZLTQd7LiSlnoKiZt3V0mlFTNC/vsG3ctMUDRf+BuYPn0B4LeCzwr2UBDxT91xpPz9V4LOCxwN9pgf8pFKXRknW2WZ+c3tYzNclSkmm64Wxd8lKTJQdyqqkE2+B9vdVoSd1Gz0BRXv/nTqPO6/38nJqhLjhzH4jdh18SNFQmQNHXX3/fevXqLijKQ/ubb76ljrbTp88Q5GPLNA/3JFVsF0Whh2KLc6ivbxA8UDOiyefY9u07bMXKtdYzPVWKKZIvfz8/CwsLta5OZ3sgSWP3hG7q0J63f58lJyUpUdy285D1y02zCjX+iLIDh49bTnaioAcJE8DWVUoBJrkWkhquDaDjJn7qTuznZ/n5JZaWliD4x/s5ZxIYEkrsAiQiseGYQCeSVDq5Z2SkWVFhkcWheGppscrKesvM7GEVlZUWGOQ0NaLLOyoXai+y7RN1E9fq2N5Xdd4ouZeVlSwABTBEUVJWhiIkSZ+NUgpboAxLTU20kpIyS09P0/XSAIUxdEEdSTlJjKs6Ialxm0XwmRWV9dazZzclR/sPlFi3mBA1agEwofbiOrEpyT/Z0rp1a5VIAj2A2tQZpcQB50XjoQnjx9rSL5do3M9ukIOqlgSVBI7rJXHER1TTrKNDNkYtM3r0KOvVq6cAEskr2/m7urysta3dPvzoE1vw2ULB3pqaE1J0AWSAuKmpaXby5AkLDfazbvGxVlCYbzNmTFe3aLa60hEb9SrbLulczzUWHSlW3c/vf/82W/LFUiurqJBStO7kSV0btUN5L7AadQ1J67q1a6S8Pl5WagP691fyDNDgGrbt2GqTz5moxJwkH4UryTsNrFB+UmONz25qbNHns0V53748O3jgkBYLysqP07TXAgLY3tthIcGBds1VV1pTY73+OzExwRZ+tkAQbn9enrbvbtq8WSUR6JrMAxSLIF8tXSaASFLPvMFn3bq7wC/gPkAC+zIXmQ8k4EB4gBNjBQjktcwH5goAjmQcv8IOvEY1a/ftExAFmKJ8PF5ervIDQBfmBkky8cLpvt4lNRXvY1HA3T4PXAKctFHjLiBANYGZs7wOX+EaAJUoRYGwnCs2BwbRwZrzw5eYF8AHF/ri38AZt4QAEBbwA4gAFnBM/I5voCiqTOojA0Dxf+Y7YBtQyvXis4BKAAqLNPgT1+Pag3F55bVXZLPf/e5RwVyOiS9jO8qHMJ+vufoabUdfsuRLnS/H4GfKINAI7f4H7tf1AY6Is/gGY+h2MXdBFGMHvHQbzVCGg5rAe3bv0RzFvq6SlPhFHGaeE/c4R+Ib18SxgVplx0stOipCKkMAMLYH2FM/NDMzSwso+/KO2IB+WVp8KygskHoUwM/nVFVVWmpysuYNC3Tlxyvtxz+6zbIy0+21V15R2QniLWVDCouKbOSoMWZe3rZ02XKrrWuyhIQoKUVZgKEESWL3bvbsU0/ahvVrbdnSJTZo4AAbNWKkoNvphnqp3Lsn9rALLrjQXnn1NY0RsQDgAwCkFMGKr5YLkmZlpeteMWvmTOuTm2vd4uK17R1Ihe8A7IGrW7bu0L3JjVOUUlm/foeFhvooJhAHib2UV8GewG78WjV5S4rNx9dLcwT/xQ8pKQHMi4qMkgIOezM3UPWxnZ57D4AOH17y5deUWrWU1AT5Hn7BHOI+wHuolcvnEEeJN/yeBTJ8lDhaUlxilRUVagxHOQTKBgQEog7usFGjRlp27ywdEz/CH3r17KWGe7NmnS/VJTsGevVMExRlPmIXQCNzF7/lszlfrgEgGxEeoVrVLHBwrSxMRcfESmlNeRliIPcF5hqLKPgIc5nf4V/uopkDVB1lKLsS+AxiJq9nfAC2gE3GlmtN6JagOA7AZM5zn3nvvfflV7NmzdTCCcDW3b7eu3e2xcTG6N513XXXCloTR5g37CgghjPHWbApLDxigwYOVCwkRhEHmeecK/bHJoBa/Fgxu6xMcwl/4T2MC/EAv8A/mPfERs6b+IX/8Hvu1diHRQLiMEpv/h4XE6u46zZaYtyxNe8jTuKnfC7xmPnL3MUGANm+fftJKUqpHuqGomQlTlG7/BmU2h9/bEkpybqXcf6n6+vlN3REU5NN5xHQqUHf1fUXz4Bu+SR3EY1nCuelTsMlPR+6TTu9vFRTlPu2C0UPHMjX4oePLxD2v2605FGK/p0Jg+flHgt4LPAvawEPFP2XHVrPhXks4LHA/8QCfwuKUlPUz5fqTx3W0lRvgwcOUPd5am2SiJJkAkVJLrTtHZWfOoK2SUUmFWh725nu8nSy73S2PHXRMZRaUs7DrvvA63Skd+om8ncSKh6IAZ5/+tOblpAQqbprPPi/8cabarR0332/1Ht+9atfKbHmoR+FHtsISeiAfAAtoAHJ35zZF9i99z1iwcG+lpKWpppzy1eus7BgX0HR2JhowQiSFrb3tba02NGiI9ouDHRBeUICxHY5ksHikgrLzXXAIefl1M1zICgKFNQofDU302jAXwCCh3q6nvM6oBbnzbeUtWwd9/FRgsOxSJYAEyQ+JIwkSiQoJDU1VVVSbZHw8jq6vgMnSIxPna5XrTSUsCSBqFt27NylMSGJLioqkyowLi5CkBm1IufgbCuMUhLFGJCc83uSP64b0EHixjUUHS0WwOBn97UkUiSOvEdq4o4Oi46KssOHga5xGn8SXew7asQo27x5i45LQk5SCgAdMKC/7AlUZYviyVMnBR22bt0iVSKAqk8u3e6LNDbYHdjEcbALcAfAisKO5JpvrosEmushMeYYffv20etJavEXkuPAgGDVeqP2YMGRIm1FByiXlJRaYo8kAVHGp6mpwUKD/S0yMtT2799nV1xxudRe+AUKJcbL2dq4XUq3k3WnbcOGTYICXHPp8XLr8va2U/rsCNW0ra09bRdfNFPKu9/97ndWWVEuhTJ+SPkG/IU5wfW+/OqrFhzqZ6lpqTpvEnegEmN+wRwg4w6BMWof8tnUnUSJty/voCUlJlpxWZkFB6HgY7HCVLP0+7fcLPVeakqSmtjk7d8v1dPmrTRscUoKfO+mm+1wfoHqB3Nuq1asVCMQ4BEJM+OLnVFeUkuURBwoQEKP+hWwxrGwDyUmqJ+L8smtnYff4D/4PgsBAARUlaig8X3mCEq2d9+db+s3bLCY2FiBUrbREgMo84Av8xnABQACcxb/5dxI3FETi0p1ddlHH32o33NMbAu8QGnmnhPnAiRguzsKZGAEqjaA7quvviof4zqBB5wzQIXjsZ0dMIASjPNmfjDvOBeanfFe/sbcJEYBboCojL1btgKoA1zlGlBwEc/wXxRkgKS169cKWABy+KJeL75F/ETZhv28vbwVhwDjbJOePXOSSl68O/898wvwtw0bNwms8M0Y7tlXYLHRwbIzv+Pc+VxiAjGGWOE0jIpSx3Maj/F37MT8Zb5zTsQxYi6/B/ryXv7lZ/wdWES9apSVvIdz9vX3d7aFR0cLejH/U1LT7ETdCSsprbbIiCA7darJunePs9OnT1lCfLzVnTihGFFVWW6J3RPs/l/dZyuXL7f5776rePnDO+6wjZs3W1V1rWri1p44qQWE0w0NFhYRIWU1NXVZvHvgl/fpnF5/7RUbOKC/oCsg56133rGx48arez2xgAY5Tu3LRLvxezdqbD7+6GM7UdtssbFB38DfqspKO3/mTBszerRqIR86dFBwMT4+TiUNdu/Zr4ULVP9ugzDmAbbCl1C741fEVOYUY4ivAMQnT5lsR4oKLDzCsTXHATZyLBYFnXGIUG1O4jOwlpiybdtuCwsLsvr6JvPxowaq/zfbrlH6NzY2W3Or2d133q7x5NhOB/vT35SHwCe2b9tqVRWVavZEkyjunfUNp6xfvz5S/Pfpmys/5V4KpJs4YaItWrTYpkw5xwYMGChlcVpqippHoYzFd7E1sQ2IiqKTuI2vcF6A3tCwUKusqLT4bvGClCz88YWyk8/i/g6Ac+cW/sN84xz4POY9/ksschrUdSge8XwA3OY18+e/Z7feeqtqn9LgLTsrWyprdggw77E/iwrtHR2aB8A+7vWRUZGKlZw/zQGxGU2XUDNTaoc5wn2HuICanLIvvH/a1KlSYQJyUUBzzwAOU0aDOcGcJNa4neGZU8Q7FvWIJ/w3/sG9j9jAeAItsQPPBu74cc3EDCAp8Yr39UxNU2zmvLg/Yi+3RAm2ZCEHu+BL2InP5vpQqxJDUH+yMPXTn95t9977M6nAUZ7/4Y9/tE8+WWA909NUNkh1iymrRGMlXx8HanZ06pz/Goqe/dzK687+chtxCpJ6OXCVZpkB/tQg91KJjNOnG23duk2Wd+DQ3+w+76kp+j/JEjyv8VjAY4F/Bwt4oOi/wyh7rtFjAY8F/ksL/D1QlEZL/xkUZeWfZgnfbIUChHa2swdaD60kmzwMi7ycWelHFcgDv7uV11UGnK0YPbu+FKqcl156w5KTuwmK8jBNgwqUjikpqdqqS9L44otvWWxssJKY2toT+ny2mQKHak+02ORJIywzI0sqU7aTh6KAOHVKahGn4L+X+fo4hf8BG0GBAZaRnm47d+ywfn37KEFDBYcajG3SJKAoQgBrJHIAHQAGMIbkhqSHZIbkhS3xQAaSSxLgsePGqmMvnwN0oaaaCz1IilGykIyQfJMEA2p4HWBs/4EyG9AvRVvK6QKOimbn7t06L8AVn8f21kOHi6xv3xyB0sioaAGAk6fp+O5jba0dFuDvbVlZmbZ9+0GbMGGooAXHJ4kh0WfcuGaOxzmTSLmqFIA2isqQ0FBLTkmWYoxxAGBzHmynrKurtdqaWhsxfLgSVq4VG6Gwefqpp7XVs7GhQdfKmAJiSNqmT58meEAjKrZWsn0U9TFKUc6FJBKYcv286+zaa6+V+hIAQoLnwnTGBhhAooi6CBuSDKIyAioDX7Gfo85p0FZ/B2IHWktru23eslVb8ACZXrSF8PK2hO49zjThalQjosSEGAsM9FWSTXMVYAAJcEL3bhYeFq56i/gpoGHEcFRnqywzM1uAetnyFRYQHKwt4MCAmOhonRMlG1DXsu0UMJPTu7f179fXNm/apPHHLqgvV69dbQs/X26ZmYlSiHL9bE/t0SPZTp08rWsC9F5//Q32wP0PCZCwlZ9GNXWn61UfOCYu2qqqK62ro13duy+efY6VFBcJlkdHR6o8AQrCI0eLBAyPFpfYzFmz7HBBgbU0tQh2793tbOlGxYm6yIV8JPJukxNUpMxFYLGr+sGPGKPXXnvH5s69WFCU63abbrjNY4CVgEGgIXYGWuKTbF+urqm1nr3+D3vvAZ1XeeXrb/Xeq2WrWbZkuRe5d2Ns0wwYMIQOAQKhJVzCkBCSkFCSSUIHAyGh926MK+69d8u2XNV77/Wu53d8PP7f/9xkZnLXrAn5tJYRkr7vfO95y37Pft7f3jtdoAIHGqUm64t1hEKMtcr483cAoas85VrkCqYCPdWjsTX8DjsAhAIMMJcBoPzNzREKzGCdA0dY58AL3sf90U7WD/8A+oTefvvtOps7d45+x9xkfgMWgBAAGD7DLSwFwKAPULrxufQVbefeAZK0n3tnDtA+1F0+fj66JkVPUJ8Cg9588y3NBUKnASSBAYGWl3dMMA8gyWejJl28ZKm1dXYKdJWUVFmvXjFa7yVldTYgM+VsFW/AFKG8qOxd5T52ifUAjAC6M3/pY2AZr6H/WWOlFdUWHeHkwWWsub+nnnpK4cHkyly16lupjen3hMREq6issOyBA3VgUl1bYyQgjI6JVmEv7ru4uETqP2wUB0U7t2+X3QYylpUWy15PnDDOOtvbbeuWLQIy5DWmoNLqNetUNb6yqsY2bNppsbHhVlZZb/37pdrpU6eNM76f//THNnHCePv5Iz+1wQMHSoXOOMfFJyglSUBgkP3lL29bWnqq1uG06VPt2WefFbR/5+13LCE+3vKOl1p6aqyA9+aNm3TY4efrY/fee4+NHDlCEQaoKtmT4uIT7YsvvjyryGTucpizYsW3dvR4iSUnRSq/NGPN/ob9Zuw4QOqT3Mcamxt0WMRe6hSwoqhchOyj1uvpfB2EfPjBh0pZEhDAwV+YACnrLKO/c4jhHuaxT7jwE3Uhdpx1eiSvQM8QSYmRAnS8Hju+fcsWJ8VHU6MOhYKCA6y9vVV7Sp9kp0iVq6ROSU5RHnBy3TqFtPapqBy2nQMI9hvWBnOFtcy+zefkHsq15pbmf4ve6NVLNgbw6+3jq30D2Em6Cuwi65d1ANjkddgB1hIHDagvWc/OIViEnlsoUIXNZ6299tpr9vXXi5RTd/HiJZrHUyZPUbqdzz//QmtVqWfMywkHDwiwltYW5bFsaTNLjA9RvzKGpH5hvweK7t+/Tzm3WavsYSjOm5uarVW5Vido7WArWQe0CxDJ/MbWoCzl4IV9D0DK9Tlo4n4ZH+6XdcXY8z76jpzD2E8OkrSmS0pkk1DDs3Y4OOL/ySmKLWNN0ffMGe6RvmDdM0Z8Bp9J2xhz7JRj76bbjPPOk7L7vvvuU7El7JmbUxTI3S+zvw6SAK5uuLuPn69zWN7RqQPs/zN83j0g5/u51efd6KGzD7MoRDmcbGs7C0WpNt/U1GqbNm0TFP1bOUU9UNTjHHl6wNMDnh5wesADRT0zwdMDnh74p+6BvwVFravT/P18pBQFio4aMdz69U2VUhS1J8VZSJzvpHg6kx+qm6xRTngUD79U4HXyyTmh9TzcoizFQQDcuBXnefDm9ec+/KpQU1eX8tv9+c8fKPSaaqY8LL/00suqlI2TyMM4D/aPPPKYISIYOHCA7d172Pr0iZezcPRovo0dO1zQ5vixE8q9Rj7McRMm2MFDhwRb6uscNaIKEAUGykG4dO4lUnJ8s+hrGznCycvGwz5KL8DE9OnTzobDnVsdGscfFRyKChwkQmgXLFigMD/gBtAURdiu3TsVBorzgsPD56IWAQKjbsExQRFCgRe+KzdXXZ1gDI7RiRNOwQgcI5QypBI4eChXfevj66cCEihc3n3vA10LdZePIEStnPPmlh678vLZcoy5H9Q5OJD0Lw4ZTimQ0i0+A/hB6UJqAsKWO7q7BaDJF4ujCYxB3Uh7CItsauy2wYP6qmgJgAonCKcQRSGK4iGDhkpt5ELfiMhwOdLMF3JZ4rylpqYoxB3HknbRJhw55lBGv76q1szraTfAB9WMW20YkOBW58XxRvnCZ+MIE4ZP6O7tt9+u+ycNQFNTizU3tyhcF1Xtps1bra6uQflAC4qqLCI8SA40X+QRDfT3spSUJM3hlJQ+qrpMFebGpkbBJoo3AecXLlwkeNTY0Gz+/oEKwX33/Q8tPCrKTpw8KXhFfkuAKvOP+2Q+zzxvhtZMUWGBHdi/X78DOuHADhoyyJ5/6QUrLmmy8DAThAeazDzvfPvkk081xjk5owXMXn31Dc4uLCoqQkCCthSXFFtoeIjVN9RJEUeRmAd+dJ95k/Wtu1OFYhZ/s0iwr6CoUKCF1AwTJ09WNfrW5laLjoq2jz/8SAcVwHBgDSCBAwBgNUAPdSg/M0/pEyAG7WdtoCZFgYn6l3Bat1APjjv3CmhFLYfDDaggdQRqJlRUr7/+Z1u/YZedN3OC1gS/B3ADAFjnDlQ/ILgC2GHMcexRirKO2lpbFUK/bdvWs1XjUUMxd93wf0Am9ghIQJg7wJKxAjDQPnIHAwwBCUA/ACnv533k70QtRluAtYQtA1UBftgPVKFuQRngPfPzmWeeUSoC4D3rn79zHQAbajvsIwAIxR82YefunZq75E8GTNBfr7zyqsAFAJy2x8bESs0JoMcGYNc4MEH1OOeii3Towtqlb2vr2y081FdjyBxkrhG6zdi7Sjz6lH4GGiX3SRVg4++sGw4FsAGMx8n8Isvql65r0++uTWWd8jNpMoCZQCvamdEvQ4cXvZKSNG7pfftabV2twnHpR963e88ezSf+zlgsXbzYAv0DLDIywoKDUJ11W97R45aW0ku5eIHZo3JyrKyiwlGN9ZgdzTtu+fkFVlZRZ0Eh/oKeeUePWG1ts82fd4Hd9v1b7fHfPGYtTU0CrozNnAsusCXLliqHJZAROMq6oJgQ9ujJJ56yw4eP27Ch2Wqrj7ev7MyxvKMWFhoqKPrQQw/aiBHDbcOG9VKYcs+9kvqoeBR96xQParC0tHQBL5Sy9H91db1NmTJRa4W2xMTEaj+prqmx9s5WgT32QOY38JvvtJGvU6dIURCuz2LNO2vPKUqIjTx6LE/5QBkzrsk62b33iOaA9oDaVhs8sK/mNGrNk6fLLCzEAdyMx9JvvrH806XW2WM2/4o5Fhcfo7Qb9eEdkr0AACAASURBVPV1NmEiUQDbtKaZo9iK99//wK699joVWGSOUCQKxTCHYkDChsYGzROeJEbljJI9If8lh36ZWZlal679BmgRPu8WN2PtsM54XmCPYj0wn7gPrumGpzP32C+Y4yhFnRBxJ8oAiE6OXIoGLV++Qu/38faxzMwsW7du/ZlUPM3qc/ZRKq17eXvpHvkHvMZ2UQiQz+GQlT1py5bNUtNyn6xj0i0E+AfY+TNn2vdvvVWHlkBRbArf6WvGmza7MBO7g93kuhwQ0G5+x2ey7pkrrHueQzjA4PccRLqpK/g9h7eugp75SxEwxpw14OY9BoQCZDmgcotK0jfcF69VWpeNG23y5CmWX1BgzS0tsv8/+clPZAtJK0D4/J/+9K5NnDxKz2uAXjSfUoT7+52ForSNaAP3UPzcvKHMWf5+LiQ99/mw+8zfSYHhKkWBoi0t7bZ583Y7lHvEjOJLfyV83gNF/6ndH8/Ne3rA0wPn9IAHinqmg6cHPD3wT90D/xko2tHWfBaK9umddLbQElAUFSgPsU4tT/7TcxaKEl53LhTlwRZngQdeHOl/L5G+LnEmsT7/DxR97TWgaKxCZIFrOP97dqMAPF8KBsLFCJHNzT1mM2dOU341nBAcDNQDd9xxm/5/w/qNciwbGpvs9h/8wPKOHROQpEJwVlZ/5egkzAzlCjnPyAv31Zdf2ICsLDnZwE2AD+oMwsWAGxSDwbkHMABoH3vsMRUeABbgrABGKEaAs4XTzHtvuulGW79+nULDgSSE2uI04OwDAwGFOG4ohQgvxMF0lR4AUvKVrVy5QkAAZwrl17x5V9jhw0cE9VAjLljwio2fMNHWrFmrYitUoge6Un0ah6epsV6h2UBPgAmgBYcLJ522o7wBMjFGOFqEJRN2zlgDCA4dOWoZ/frJsaVt5PEjbxoA89TJEktLTVTOudCQYDlwOFonThxXWOGnn3xqEWERlnckTw4XTmVGRl993tRpU5T3jHsj7NRxbAOklqKNFIbJysq0yKhwW7p0icaBv3H9Bx54QGGPbvEr7gfYANCmDUBeN8SX0GnGkjlJcRLUb0BMlKI7d+2W2uT48RN28kShlKExcXECTJwEZGSkW0tznQ0ZnC3VG1WnMzP7WWlZqVImoLBhLKZOmaZUD599ttgy+qbI6X7kkUdt1Zq1dvzUKSsoLNJ8Dg4KkmqK/J7AaeYMhUiKCgsFVxITEqQ4dBWKV86/yrZu32ZffPWVNTR0WlRUkHl7OflcqThNOD1QvLCQ8fMS2GCORkVGS1X4+RefW0dXh3V3d1qvhAQryD9tN91wrXV2tFl9XY2NGT1aSjlAL/AEIEO6hMlTp6jQUmd7p/VK7GUrli2XkkkgKz1dTjlznJBWQCewBZjB59M2Dj8ASYBSQCCqLgoYcRAAOHXDswGXgE3WE6pKQAyhsDjY9A8Ku+07dtjl8+Y5ORbz88/OAxx+1Fc478wNAALOPr8DlgAbyUVJvtbVq1dpfqOCpt18PmCC+cN73LBU1FfAWNoPQGQsWBN8FoAXe4YqDggCPEAN6VRZD9L8ArjyHv5G/7PGmXu0kS/WD33A31h/zFvaxO8AUPQFa5LXsXZ53ZZtW9TPhFUDuZjfzz//gmwnNg5QXFVJzuRmS0/vq/6jLahIgaKBISHKlQlM4V4pugIgY72xZni/W6gKu4TdYR3t3H3IIsICrG9aXx0wMa8YWw6AXMWZW+menzXvoqJ0XaAO7QSUUf2bPLxA55DQEOXX5TCGytKkhQC+06+ML3AUJSm2jnGMi42zI4dPWmxUiPIjB/j7SuXP/J08caLSnfB5p/PzraOrS9WoSfcSERltR/LyLTYm3IJCHcWjr4+XlZXV2KhhWfboIz+z06dOKDz8yOHDsk0333KLHczN1YETBxqrVq/W7wkR56ClsqJOBZIAoAA9wCPXDQsNUYg4FcpvvPEGmz59qm3fvs3S0lIUfk3OQ+4PkIkKlnnY0d5hW7Zstfr6Btu2ba/mBhESqBVZW04BomblrSyrKLWWFieXNXaLL+VtNC9BcEAXti4o0ElFwe/pP+zCyVOnLDwizAKDgrSv0V7Ghj7jkBAgiS1m/Pgd48585jXMr9aWZkuMi1P4PBEP2ImOzja75JKLlE4EFS3rgvEE0KGc/+qrhXbJJXPt6NE87c3k7Mbm8RncW093j/Xr30+fi/3ki72ZfYf5xHMAzxLcA2C/qblF9gXbgsqT/RVbA2TkcIF1xN9Yc9gNgDr9x7xmrjY3NwkocnjE/VPoiEOve++915YsWao2btq4SakJWD/cO/0YGxsnlSoAsLzCSRnBXs1+SVoHJwqhRocv5503QwcvHJRwcMX7Ofw7euSI5gu5zHl24bAEWwccZ82zz9EmnkOwRQBO7A57rxs+z7pljLFX2C2uz3uwKYwVEBR7he1gHGgfQJwDLFWl9/VTu7AvrHvmEfso9hX7g83jMIr7435c2wXYJU/tmrVrLS4+3p5//nl78MEHNU6sXarPv/76u5YzZoiUorQNKMrYkbJDUUDdPbIBToSO88995jsXfp77t3OfCYGi/K21rd0CAoKss7PbgKKodoGiBw8dVnG1vwZFyU/Mmnj5hec8POCf2hPy3LynBzw94DGCnjng6QFPD/xT98DfC0V5pnSrzwtkOsf6+J4EHOthmvA6p7o8ley7zuYUdcLkHPjpvM0Bq3y5oJT34UDjJLz88huWnBwrNQfwhDDRbVu32SOP/FxOEFAERxVQMWbMWKmneLjGWaFoAk49TlV1VY1UMxTNmDp9uh3Ny5PSC6Xo0KFDLCQ46GxhlPi4WBXKoOANSj6gG/kqARI4KwADQCwAE8cDZw5oASh1K/ji9PIPCIRzg0IG52LMmNFSOba1t+m1AAecTxRihKfh+NB2lDIo6YAWOD28H6eEcMWtWzedKUzUx5YtXyGlKPkwCW1PT8+wZ559Ts40yqGhw4bb/v1UEJ5la9ets5XfrrDyMirSZskhAtjgvKBOAezQFteBxFkCmODccp84YqPHjLUvFi60sPAIa+9os5joGGtsaFD/ATryyaMWEmrpaak2bOgQOZ84aqhoyP23d/ceu+CCi6ylqVmKHBw8PvfY8Twp7sjLhjpv7FjHkQWkE6bpViNuaW22AQMybc+e3WorTjP3wZi4udCYW8wBrs38QGXEWOPw4/gDxFDpElLO3EPFSUoHlGD5BUUqtgSAIP9fXV2zqj2Tv5U+iIwMt4z0ZGuor1HoPOH8VGw/eOiArg28ZO5GRlDEJN/ef/9DS01JtzVrd9jvfvtL6zZve+PttwUa6RcUMyiXSDfBfMDRBZAm9epl8y6/TNW2aT9jQVhoQFCgdXR125tvf2qkZouICFVOQcBeZUWN+gaAC5AiR+Cg7AzNnaioaI3jtu3bramlSQrSAIqMhQbbrJkzrLamypqb6qXU/fqrr+yq+Vfavv37FZa7a/dumzZjhqqDA0X7ZfSzLz77XHk/mZ/AFWAajj/rDQfbVTIxl1m3tAHnHLU0KkTWCocCqC7dCud79+4VKKCfAaeEkLIu+Jk5yt8ALGvXoRQdJ6iEreAww80hiMONw+8WaMJGnDpVZZdfPlNtInQ+KjLSPv74I9kkIAFghjagxAYGEMZOm1n3KDYpjET/olRGTQXQ5TOZn6xN9yADkIPaj/WuNBxBQWer02M3AJnYEaAon8UXc54+4HPpNyAU/YRqlHkEdGQsAR38HQB79NhRAQ0gHH8DpADgAbLkbWQs/P38BXpIpQC4BiSQciQiMsq+Xb3GfvTjB2R7uGZLW4+qxaNMxWax/hg3+oTrA4ixcZWVKD/9bOSIHBXcYUyBNo4S3Mk9SJ8BUiqqay0+JkqwB2DDfeUeybP01GSp5AGafEZJaZnFJ8Qpxy7QK/fIUfP1dYr1tZCPOchRULsAqr6u3ijxRxEjIFRdfZsFB5jdd++dNm3KFKWjYI6hxA4ICrKly1ZYYVG5xcRGW1FJtcXFRlhCUm/ZYsLumxrqrVdCvP3msV9Z76REKd7/5aGfWElZk82eNdGyBmTbcy+8btdff4WNGTvO/vjHP1p5RaklJ/dRYTP6lMJd+/cdkHJTKQPGjjF/P1/LPXTApk2batdff63yIPdKStReFRkVowMM+po5BGBuqG8Q5F6/foO+M9eASVddNV82GqDIHCIcu9u6rKGpwTo7nH2VSAC+WA9AVYAhuTEZF67NgZCfrwOlKFpEpXDmPOMEKGQcsY3YSsbEPdQDqDmRBpGa5wDG9evWWlx0lE2fNtW+/PILu/ba79mx40dt7NjRigphLBlv5hwKQqgYIejkoAbKcpDoRJF0qO0cXLCHjB031rZu2WrTpk9Tu1gf5Ol1Dzk4eKE/sG1V1TVaLxzYsO8TncGaBGbyew5lAJPsl7SBdruFh5if7DHsFaNHj9G6Zn2jrMee0VY+nxymV1xxpX3ve9dqPnGYgSK/sKjYIqIiraOzS+NHIUnWAPubW1xMEQ4H9llLC3uDo5hlLNijDh08YMeOHlXO1+uuu1Y2k9zM7AWARNYyc4TDUGwM65Y9lHHgUIfnDmwb6woIymczNrSZ+cG+h41iHgJTgaH0BV/0CwA2wM9fB7nsjy6UZL7RN9gO7B+HqMwR5gfzgL7hOYq5RjE0FN3kQ6WgEraJw4sFr7xir732pg0emqXnNa4HLFV6BD8nXzyFOJUz/q9AUda6m0fUhaPuA7tbaIkUPn5+pG3oVE5Rqs8DRfcfOCRI6oGi/9QujufmPT3g6YH/YA94oOh/sKM8L/P0gKcHvps98J+Bov9e+DzaUJSiCo3/P6CoGz4P5HFyhTpQlIdr4I9TUOnfwqPcCqTnJtN3C3WgbHjuudcsISHcnnjiCcGX9957XyqO+fOvlqPNgzowCqecfGOoUPlcHLkLL7xIkBEFZ4A/xRzCVX2Z8rvLV6wQjDt54oQc3Ib6OsE1nIvwsFCpySjmE3mm8BGFTFAv4jjifOH04XwCY3ACUabsO3jSUnpHyQkAaHBvlZUoUfvKweB1ThXxDmtta5Uqwy2kBEzDQcSRwCkAUhLyC9QBCNI/KE0Jbz59+oQlJMQLeOzZu89G5ZDrtMgCA4OtT3KKQlxRuJBnlHC31avX2tRp03UtnP7W1mYVlsKxwmF0HWPuC0cTJ8hRHrZa3rFCCwwAWDvhmolUgK6plZPD3zvbO8i2YAEB3lJs8a+hvt1GjhggNSpgJS6OUN4yu+nGG+yVlxcoNPHokbyzBaSSU/pItUo+UvoRCJaU1EvFqIBu6ekUxoqTM0X7goMDbefOHepngCH9RFtwEPkd18IR5X5cR5/34gSiWAUG4WDiXBLSyX2hOAGKNre0CTSvW7fBjh8/bb1797Kk3sl27NhxKyqpsrvvusUa66vsyOFDNm/e5WojxUbKyktt+fJlWg9XX32N1dbUa2UsXrzUUpLTbOHCr6VuvuiSufbciy/Z4SNHNRco6EUaAkAB4clvvPGuRUeF2MDsbLv5phttyeLFggEoirifkvJy8/b1tw0bd1pMTKhVVjVKjZOemqiw46uuvEqFTZh7OLgAJYAHEAqwuHXbVlXzRsUWGR5maanJNnPGNKmHQ0OCbMqUSfbeu+8IkK1bv15jRFGe884/34qKS+TMT5syzZ7+wx/toYceEjCgv10nHfUoUM2tjsz4M6dxwnHOAYBuUSEcdELteQ3rlbEGXAJ/SW/w85//XGPL+uY+CEP/85//Yh9+9JGNGz9ejj/zCnU2QBWozD0DJoGprC2AAr8DNpCn1i209MYbf9Ga5PqsN6ey/VqNAbCevqLdhOf++te/FqRiDFCdoaQCTqKI4zUABGwRKmc3XJ57IJchBaWAwNgpB16+LSDP+ubz6QMqzZNig/yHzFFgiHLz9eundQ/Qv/baa3V9oM+efXsErwi5pl9pM/koH330X+3888c7ILKxyfbuRfEaKKhGO8k/6Ueu0RMnVciI90ox6evrhLJnZMg+Yw9YS+6BBnOffJhcF5Wwl/lYUWGRYBq/cyuVs8YcSBfp2NFwcjxX62fGAJvCdVrb2iw4GFtNIagO4g2sobnd4uOirKyixhITorUmqmvqLWtAhtY9uRwZo5bmZvPq7rGKCtaXWVJCuE2eNNF+8uAD5kU1664uXZcDoIWLFllBYbEAFnmBOXtDoR0QHKL7bGyot6CAAAvw87F77/6hDvIiwkOtpLhI6R1GjBxlw0eMFAhb+PUiGzlqlMLOAwJ9dUC2bu0G2Vlv81Ze33HjHJCE3atDXVhabOMnjLWbb75RUDQsPNQaGxssKDjUkpNTZMuAo8ArUnWQVoYxIw/svn37Nefo3/HjJ9is82cpNcbho4etpr7GfP181O+MVUd7p0AmMIvDHQ5A6G/sj5NPtr/2Kfpx+Jncyodyc2XPxuQM1bwG2rmF/VwQyrrD9nBPzDvWObahuaHdpkwapVQsl112qRUVF1jfvmna66NjorT3cbjDnPXz9bNdu3brPjmwZC1s27pFRfWYF+zx7KPMdfY3PofPZS1iS0irwjzF1rz44os6nOJQln0dIIoN5RCCKAEOOJjngH5sHraFaAv6gr5mrjkFBBu1F6J65CDjoYefsonjBwkuAkXZE4/kldqbf37eRo4cJRtHxMfxU+U6AA4I8jpbfBDYGh4ephyirBnem9S7l9XV1dqePY7it6HR7Ok//lL2e8GCl+340TwdSmGv3Jzd2CDsCRDXPWTgHlmXjIGbmxnwzd+5Fs8LzAGeD5TmpKzs7OuY39g/5gfrn+sAdrE3VRWV2hfZA7kWNoC1zkEL7adf3SJP9BvXwcYBmUk5sGPnTouNi5NtBIpyKBQUHKzw+QWvvm/jxg2UzWTvIMcSbaDQkr7O5Jz/a+Hz2Dw9V54TYs/PbvV55X7vpEibv7W0tAmKdnR025YtO2zvvgMWEBj8V6Eo+z1rY8GLz3t4wHfTxfHclacHPD3wH+wBjxH8D3aU52WeHvD0wHezB/4WFD23+vy/V2iJEDI3p+i5UPTcnKJAUR70lYOUyvRnii6dqxR11aJuoSVXFeAWgcBh+uMfF1hcXIiUBwAziiWhFMXxw4kDPrjVj0+fLoJ3ynnm2pdfPk+w4umnn7aQ4FBBRNQ++VSlXr3RRg4fKCUe0A1YCAjhWoTPV1dVCRz1TU/XQz2gDqiDcgrHgJB8nA2cIpwKN8wNcIuDgmPo5uTCUeN9XIdCDKhLUFnigKDA4nPdoku0l35zlY44OjijOD84REC448ePKjcmD/YUnendJ9kKCgn1DpQalvDttHTCIMts6NBhgqOEVeKk4UAHBflYU3OXRYb7C17RLhyfsooGCw32VltoO33IfaOIwYEFcFTVNJhvgJ/1VeGWTouNjrFTJ08ofLOivMwGZGVaaUmJ3XfvPRYTHWXr1q2V6m7lym8FmMtLy2zO7DlSOQF/9u3fK3A0enSOwhfJU4bSZsCALAFO2kEY4sM//RepgVDRUdSD8HkgF33P9XHkURcSYo+zCZBx86Xh1NN/zD1yguIsA4J4PVCUkEz4fSNFMNo67ONPPpXKk/6jWNKgwUMsPj5B6h1UX10dzYKItJmxpPhWaFiI5eYekqM5ZMhQyz9daD4+vnbgwCGrqa5TdXh+fvChf7EPPv7EVny7yiIiwqUUxUlvbu6yGdPHKwwU1S19hdoMJXNxcbUFB3vL6Q8MDrG9Bw5ZYVGJ8p4y37kvAO+uXTs194FVqO5IPXCKfKUBAVZR0WDp6YnKWTggO9t27861wdlpqt49fuxoKyrMNz9fb+XlXbtmtVOFff169SF52sZNGK88cu1t7dY/o7998dlXNmfOLAEM5ifzVDlPBw0S3EQxisMP5GRNsE75Dvgj3BKlFveDqpP1wbwHAgFHcL6BI4AR9+ABmME4f/PNYjtw8KBNmjxZylFsBCGzjCnFoZijXJO/ARP5HGwPMIbPJacohaI++OB9wR5UTu76BaYAGFFHs35pL3kKKd6CYg14RT+/9NJL6h/AAp/DPbP++T3AFCALFGQMsBNSSebm6j20l7ag6uLv2BBgpxuOzzzm/ajAsIfAj40bgRTjBWuZ86cLTuveUIWioOP1gDQ+n7yZrFVglFN0zglXZX2ifo5LSLTImFhb9u16S+4dJ1jEQRJrjrXO/AH4LlnyreXkDNPYuqozbCNr98MPPtbBhhumTd/QX/QBXwXFJZaekqz+ArTy+U7YfJQVFRcJ9JE+hDXIe5qam52DmNAQVRpnvAgP9/bxVnVvKRo7OvR65amMiLTiglI7//xpdvFFF1i/jL6WEB9rJ48f13ohfPrjT740X38vC4+IsuCQUMsZPVYq49qGNgGTkGB/HeD0dHVZoL+v3Xj9ddbd1WmNDXV24w3XqygOarSExF52/qzZUsFR9Ry7dPDQPvVRS3Ob7OquHbutoLjSbr7he1oDhw8dUj7gkOBAHTI8+JMf6yCqo7NdKUdIYUA1dg6yHPvTYgcPHJLNYfzq6uqlrKRPSIHC2DU3tWhfmDlrpl009yIdwtDvAM380wU6FKRvSJ9BOhDeTz8ePHhIdtwNkadqugB1aKjGA9vO3sRYAnqZv8x75i37AgpB1izXYg3WVFdZUUG5xUQGCGyikienaFxcjPY2CuPRDmAm6TGIGgCIsicRjs5aIT3H/PlXaR6QIgP4yVrEbgDtODjhXjkYwZ67UPS3v/2t+q24pFRzAdUkr3dT6JDmgnZy4MA8xg4ARVFeupEOgDoiBdgPpk6dprQwFM265ZZb1c8ortmTa+t77LUFfxDopp1cC7hL+p1de/fKZrE26T9y5BYVFWoPZV0CrLkWBf14ZgCkY2fYv8kz2lDbY/fec4MgJPfMvsf73DzirHvaRd9zHQ6ZgNvAXw5LsAGscewV98nPPIdgP/kM9lXWLO1x8l6nCCiizkd9Sz5e+og5zPpj7hDRAoTlmYoDAQ5/eN7CrmMPWceA08GDh9jGTZukNua5iv0aKErxqeeef95efvkdmzp9lPJB00YlnjdT+DxjyiEqffbXCi2dm1P03Er0CqM/A0vJDX8uFO3u9hIU3bN3/99Uinqg6HfTr/HclacHPD3wn+8BDxT9z/eZ5x2eHvD0wHeoB/4zULStpfH/V32eYj5IHc48754NnweKogTgQRblm1RAPRRw6Rbkc3OKEvYJIMKxpmABOcVcMKoHaH8/OS2EkP7hD89abGykPfarxwQPcZIK8vOdHHReXlJ3AH0o/IHKhkbh1KHwwDkEluDk4NDh/E+bPkPqSopT4LDgfE+ZPEmh3zmjRtmiRV/bwIHZyumIg024IqHOOPgAG0Lo4uMS9H5yrDoOZ7VyP1IwB9UGkAxIgFOBo5KR0U8FMugXnDJy1/HF/+PUuvkW+X+cD6fKulPECCcbx4h7VFX15N5WVlYidSuQAzAaHBKi0MQeIzSt1WpqWmz6jEkKpaSvAWHknSwurbTY6DApnS688AJBKxw7hbtWVMhhRa1E3+Kkcg84TDjPACmc8AMHcykPa8mpqdbe2qaiNaWl5ebv660xu/iiC23F8mVymCke1NJClfkUa2ttse997xr77NPPLDQkzHbt3KXXozZyq80CIoBnhDYDsHDI6DP6lVxzOMfMMfJ8ophFvYIjiXPJ+PAzY831GG/6DEfM7UMnjDdWfY6Dh0ONw+6kWwgTYG5pbbOvF31jBw/mWlkZ4fs+9r1rr7fhw0fY008/YwOzMy0tNclOHM9T4RQ+k+JPKN+WLV8mB5E8rq+99rqUfFSFf+KJJ1UZnlD0+3/8gO3Zd8BeXPAXqYX69I5TKKGbn5HcdEGBgSpecyzvtAB2e1uXxcfHCKZ5+/raiy+9pgI1zC3GxVXQktO0oandoiNRl423NatXKT8r6xAwV1hUIEg5adJkW7F8ud1w/XW2ZfNGu+jCOQLaQFHG6t2337FLL5trqMlIMUChJSBLW0e7wkrHjB5jLzz3gvJ0Agu4NnOY+QToBGrw+VRiZ40BXNzCXQArnHaUnQBGQB/zC8US48K4AQgAnUA+YCHwkbnI+6hkvWlbrs2cPlbq1/UbNtrEiWNlZ4Aj2BUcfl8fQpMrtYZQOceSEmPQQKl6I8MjBCfpNyCAe/AAkHZTAjBXsCNumgz6kDnmhrbPnj1Lawv1KusYAEkeYOafmy6DewYaAS4Bnw888GN74403BV5RqnFPgFwUcITUo3AF4JA/mXx9HFgANYDxd911l/3ud7/TeyuqKs7kDwx3Uk8cO2Z33PED2YyPPv5ENo/2DswepByjq1avknIUGNDS2mHefqiHM7TeOXBwq0uzvvg8IBDX4jtgDDCKXWGcAUPkqqyoqrXgQCe8n/czfgAadx7zPmyjqzrHzrDOgIAcTh05elTQBLsL+CSKoL6hXvkiydPJ+7MGDLDcw7kO1A0KEnippVhTeIQNGTTIfvjDu2RXVq1aaTu2b7Puzk4dZlVXN5q3j1l8YpxNnDTZtm7dZnX1DbKXqMH7ZWbacSIE+vS2vbv3m7+v2feuudJGjRxhK1Yss0cfeURpE8gviaI2JjZWBewoVvbJp5+Yn7+P2jN69Fjr6eqxrVu2G2H9qHKVtzgs1Lo6OpTKIikpwa66ap75+/vq4ISq5afzCyyxV6LmKHlemUfkwqZ977/3gSIOxuYMFoD68suv9HvsYWpKqhUUFVhxaaEVFOSr75nztIuxwt4xnykOxP7E/tO7dx+ty2XLlgt8S1na2anv2FTmNNCMsWf8yKUMZMfWM38Bh6+99oalpfXW3D9+LM9KiwotMSFOKVxQh06aPMFKS4sFOletXilgyJoFSLa1ooRHxbdVa5P98ZtvFqnQEHOFFBmEr2MPsP0UEgTesefx/yg0aR+2j/yhmVlZgqukGOCggXXDvogdYv/goBGbwpxBHUsRJg6J6ANU2NhD8kDTX9jpF194yb7++hv7ICA4SAAAIABJREFU13/9nfbLp5951krKG61Prwjl56YdPGMAEzlgoEDjgIEDZXexWyhEWf+1tTVa+9gu7LCrxORvv/jlo1KB8p6YqCgrLiqwCePHy05wOIKtpI0chGBzOJTk9dw/X7SdPc1Va3KQQj9y/+6Y837Gi/F07QaAlPcxD9gDUdOiROW1R3IPa+/HBvEaoDF7A+vfbSv7M2PEP/ZYrkf/s3Y5iH3jjbfsl798VAdgvO/V116zt9/+wCZPHa8c3/Qxvye0nrnqqo7Z39y0Sec+97mP2EBR9+/KWX9GMeqG+nd2oZylIFOANTW3mr8/xdS8bOu2nVKKKqeoioF6GTlIlf/+jOev1DpK6+RRin6HXBrPrXh6wNMD/8Ue8EDR/2LHed7m6QFPD3w3euCGG27tEYx0CxvpodExjSjXfAmN7+40Ip68rUtQNCkxzhITUA15G+Hz5BTFIeIhU6FQiozqsp4zedVwVnFMlFTsTN5QPoKH5O4u098c9ajzOx7M3YT6PBTzsE7Y2pNPPmtpafFK6I9T/sqCBSr2gCMeojBIb4EF4N36jRsFOH5w550CPy+/vEBAASUSjjjOxrx5V6qCPU5+Ts4oS4iLs/Hjx9q777xt5BKleAQP0Tys4wwMHjLUjp86aW3tHXII2ttQ42Tbxx9+bNdde41C7KsqKmxAVn9btmypigvRR9w3Dtq+A0ctKSlWjgFtBQqUFJUofB0AChzBGeX++TzAL/eOQ0cIIE4B8AAAxv/jiB4/fkwKD5w6ckTy/8A9wDBOMEATKMw90s/kFuWaOCkAiIioULvl1pulgsNpQ0WLQs0tiINSCQcJlV1paZnaR3go34EB5uOj/JJpqel2LO+4igUBUxPiEyw8LExFJ0aOGGbZAzKtuLjQQsMAXicUir5xw0bLzh6kME+cO2As4ASYEBsTJxUJoZc4sAA1wkiB1NwjQA2IOmPGVJs+fZogGiomQBF94+ZBxKHHgXdBHA4/f8PBRT3J74Gpc+deIpgHIODzUbOQr27Dxs326mufWEIcxUtQq0Vbamq6oHtkRJhNnzrOAvy87eSJU0bhIzl7LS2ae5WVVQIYq9eslcooOibGHn74p5rnQLofP/CghUZE2rPPvXBmfZjyIJIz0M1DS8Vm1gLOK3OeOYOqh5+55quvvmbFpRUWGRGqdlO4BljEGDL3AHGMCUqh9PRUfXaAv7/utbaGQkPOcr9wzgXKzUr+Vqp2sw6plI1aDEcXx55xIJxyxKiRZ9TOHTZ86DDlxiSXH049EIQ+oE/Jj0cuYFcxCrRhrQL7mO+MLWHlrEsAMnnuAKHcO+OJ0pZrEmIPZMRxB2wCVgnpfP31N+zTTxfboEEDLCU1yaKiwy09Pdl279ml66JA3rFjtwUHhQrwEGKKkuuyy+famDE5ghg+Xr6CMaxx+pXxB3AAQKl6zzxjzdEWgCW5TwEvzCNg6DPPPSNIAggFQnl5+VhKcqqUU/wOeLtkyWL1C7ksUXUvXPiVXXXVlZqvs2bO1rxnTQORgaH0N1AWG4ByDsiDvWL9AkUI86fNKGhPnHQUaUMGD5XdYD6j3ieNQElZmUL4sQuoGFmXUmh1OTAyKCjEGhqaNKerqyuVC5G+RS2/d+8eGzhooNbJurXrrKWl2/z9nX3BKUiGAi5IMFl5An18ZOMYX+wIfQSkcRXyTnGnYPUDa6OwsNQGZg+wk6cKNI+xtRwo9PR0WVR0pG3ZvstiokN1fa5LyDyfJzUj0DEoyKIjI+2aK69UqHxDfb3UxKWlJdbY2GwdXWZ9U5POAnZsFWNIpXcAE7lx846dsuSUXlZbV6N+Ie9jRKifZWb2t+tvuNaWLV1iV8ybZyHBwfbggz+RPQaOJcSTAiLPYuPj7GT+ac3JiRMnySY0N5Kf07HdFO4jDzUh9OQoBRbec88PFRkQGxttUdHR5uPnI7UoIBllP9CQAmKdHd22ffsO2Tw/P3/tk9V1LZaZkSoVJzmz165dY6dPH1MRNfYHQBv2nnkOWGSNAckBtCgnGRP+5gIzfb6Pj0XHxmjPxGaPGpUjkIqNJBcp94utIN1Ad1eP4Onq1WtkC3Zs32o9XZ02aGCmjR8/TodBFL7DzrM2yKXJfdEm2nz6FArx3qpAf9FFF2udkTubPZs5zh5PqDV7DfOIz3r0UQe0MQ9Yi4BN5hKFxlhvKGxZJ7SfsHrWBXME2+OmEQAuAkc5tGB9AxyVo5OD0mVLLCsz06KiYuzNt95Wzu3LLr9CY7l6zTrZsvoGwuHDLTwiQoechMTTt6xFbGRaaqray1rBtrHfc8/YYPocu82cZy3QTvYk1gFFHYMCfC1n1EipRF1FOcpabBHfGVPawOsdhbcTDUHfLFu+3BITe+lACbvMvo6t5f6x16xLDkrYL4GbfGcvZI/lkArFamhoyNn811yXuYwalM9nH+V19BufzT2w77AXY99JAbN7z14VeKStPJdxTdYSqt9XX/2zCl5SlZ61z7jxrMicYE/jvkix5Myv/28uef7mFvhy/35uflFej9q6s6tD7weGdnR2m39AsNU3NNmmzdvs1OlCAdKuHucZ1c0tig3roRAoqZ+6neKgnvD574Y/47kLTw94euC/3gMeKPpf7zvPOz094OmB70APuEpRF4QqP6ibwwkHWLFNXebjjfbQgaK9e8WfhaKEFfIelJ845X6+vgKjrlIUJ+RcpagbKuVCUT9fFHyohjqd6vWA1TNVSN0HZx72CaN98snnLC0tTsoDB4q+bO1tLTYoe6By5PE7VAwon1Z8+6298957ds+99yoU7JlnnnVCFLscFVL2gIF6qH/zzbetvKzCrrl6vtXV1ShcmTDiPr17OSHIEThDkebt42N1OAyHDimHFRXdAQN90zJsx7YdFh8XI3Ud2bIGDRxgXy/80oYMGWTNTeQva7egkGBHjZmWbjW1dVJBxaK4LK+0XomJgkEAIAAAD/+oPHDmXAcHx9BVbAJJ6RtUZygncVgoeoAqDGcNAMTfybkGSJl53vlSGDE+ACicE8BFdGyUefn02D333S01GupFACpjhnMUGECOsWY5+EAbFEw4PYR/40ABmNMzMqTIAGKePHFS8LUwv0RFiGhXQjwVi0MUPnr61HEHQtRW26DB2VIMxcUmSIGJAg3wI+c8IVFAkTmBI0f4Lz4TTiXFNVDJ4PSfOHHMrrn6Klu3fo3azOdxncSEROUmJOwPRQsOPo4o4BXnGqdMjhEq5vZ25ZK76KIL5cy6lZwDg4OkFKVYwzPPLLDODrP4+AjzDwiSyqmmps6uunKeNdaVW3FRvgUGBFpmZpbxPlQ7vn7+yj2KUmf8hAl27PgJKVQAEp99+rlUe9GxsXbx3Mttzdp1cjj37s21MWNGCmQwfswD8oRGR5HuIUL9cfFFl2h8eT1KTpSQzAfWCK/HUWxp7dI8zMxMt7paACl5GNssuXeMAB/zilxy5WUlNnLEUGtpblRoOvOP9qJy4vPpL8AdY874AyV5DevJyYHYKmBOfjr6mj7mZxxnHGvAJa8HhuL0M+eABrwPiAOgAYgAICk8xNx0nXqgI/OB1wB0gCdOGGqNHH3GeenSb62urk0wqb2j0YJDqP4+xA4e2q/rFhQU2Y7tuy01pa91dHRJfQZAmjhpvI0YMVRjQRGiLz7/UjaHQkfMD+Ycawkoit2hzwAwCxYsUG5EtwDJ5CmT7NPPPpXqGRA2ezYFu8KknnzuuecFzuhX1GgqwpWUaIMGZdvXXy+0W2+9xV555VW76MKLrLioRH0OWOZwgr4BDAES+DxgMXOYNnJwAhhCgYtyFghI2gIHqHVJSYctjE9IsEFDhkjJxTwHdGH/yPeHQrGhvtEmTZpi+fmF1tJMFe8GqWeBJLR3VM5I2XT6AkUrSkagZH5+hfLXNjW2iKZzwNPW3q72YZ+wLYwNXy7YcXOK0hfAXgAP8zY4ONQC/Mh52mxNbY2WnpKqAn1NzY3WwYLzQgHma+XlNSqyRCoKVI8UdkNRyb7i7+Ojuc6cqqlvstio8LNglrnG3OM7/dvS1ml33vF9rR3mdVAIIDLQCkuqLD0t0aqrKqy+ocuGDk61O++8Q/khF3+zSPB5xbIV9u2Kb9XHfXona/2WVlRYaES4lZSicPezQoqPdXRbVGSEFHnYK6p7Ez1AjlLSbNz/o3stO3uAFIQRURG2YfNGzS1U2ED0sNBw3SP2BXu76OtvdKi3Z88+Ky6tsYy0Pvaznz0iWLpy5Qq7++47LDf3oPqd/qWvWSuo37l35jMgjTXJFz9jR9zULBWVlXbnXXdqnu/atcdmnneeYCjh+9g57C4HjkRFADQZA+YmQBN4/O3yxdbd1aH0ISEhwTZmbI41NTXo5127d2rusVcwVzes36DDO6AqhYtYR8xnZ08hJH2XFKUANuwyKtVf/epXmu+sVVKmkIsXJSP2gb0K+z5ixEi9lz2SdYut/NGPfiRQyNrg87GprC9sADaF15IrfN2aVYLlvj7+9sorr1lZeaVS7axctcb27tuvA1DmOArh4uIiHToBkUl9QMoYH28vRYkorUFzs/qdfZb+YZ6xH7upKGgXNpS2s644RB06OFtQlPXAewl/x74xnrSTwyHANW3EJrvRGqjYN2/ZbEm9+8huET7P33kvr8de02fYcw46CImnjQBNbDf2gz5gfXEgwbMEB6HYcPqfuQOUJLcrhzW0h78xLth/1PWZWQOkzly7dp3aSr52DrdYI4Tdv/ji6zZ58mh75JFHNAZOuiSKGTp7lXsA6R6AOxFE3k5I/Zn9T4fz3t5nlOWdZ9Iw9ahtOtTyNb0+OCRcADQwMMRqahts3YZNdvzEafMPDBEMdQqCOs+2+sczKw+hZ6Cop/r8d8CZ8dyCpwc8PfB39YAHiv5d3ed5s6cHPD3wj94DN998u47KCS1yTtDPPDQCKM9AUc7ZgaJePZ2Con2SEqxXYoKjgvTyPptTVHlAAaLd3dbV3WndnYQm2VkoKjUpD6hnii5JFepDESLnd+4/90GYv/PwjHN5LhQlxA6n7tVXFgjYXnE5uf8OCLrgYOKwbtm61b5cuNBuvuUWOQoo9IqLS848FPfY3EsulZP/wQcf2YCsbLvrzh/YO++8ZcfyjkrpGRsTJeBYWFykUOq4+Hjr6umxptZWKy2rs/S+hGQHWVdHt7W3tpu3V4/AaHZmpl09/0p7+aUX7IYbrtP1uO/wyAip9caNnyBlZX1Do40ZPdqWL11mmf0zBQpw4lDg4LTiZACYgJoAJpwNHHscCReC4ZSSowzVplPcZtOZMDwnN6MA3GefK+yxuqpG/cNn0M9cp6WtxdIzUu2njzys4lWoQnktzurpU/lSk7k5vVCfojC57bbb5XABufbu22d9+/W3HTv3Cn62NKMIdpQ1iXFO8aa42Bjl/QSKlhQXWvbATOXUI78eYDMhoZcAKA4bCh5UTeTsZHxxYHHypT7s6BQ8dXLEOk7SqFEjLP/0SauoLJNyBuefOYM6E0AbGBToQFU/v7NqG/femVPKfVpRIdULUBQfqbm5SZ9J8SgcKcLv3nrrbVu/DtVOmJmXj9SaqEYf/pefWHVlka1ds9JSU9P0PtIjAH6oyAsUQ0VI2O36DRusqrrKhg0dbh999LEVl5bK2X7wJw9b3rHjckQJBQX2AMVwQIGXqPsoSgJkAWyMzhkjpS5OZn5BEUJdIwIwIiL4rGMOzCJfW++kXlZfX2dlFfU63IiODlFoMso3rhXo72eP/eoXgkH0BeCAteIUDAmXAw8wBkLjyAPu3arwOKX0N+Dr97//vYps4HgDMgFzKIXIA0gOPEAnTj/jACDAKWYuMp8ZNxx01I/Mc17LGLn5SZmv5KojdJa1Tb/wd0DVggV/sm++Wak54+3Taf36p9rll19iBYWnBWkBSaUlqGhjlP4AWM3cmzV7ps2de5FsCykAAE98AWG4dw4BAJFAUQATUBSFFRXdgZTcN2t59Jgc+/Nf/qwCM+R/nDPnAoG+ttZ2KXhRZY8bN04FhYAP5FjMzOynHLj33HO3vfnmWzZ71myrralT/1KNm+JLjDvzAbCCyurzzz8XsOAf7bn66qv1Owf4VQpcTJkyVWo44AZz8O133rEbbrpJMAeAgTIZKEpxNIxwVuYAO3DgoI0ZM06h4RQzI3wdpfC7739hkyYOFXQA5PC+utoG2dUjR05qnSDsDwh07DPKVNpWUVVnKX2c4nBFJRUWHOhrza2dqhAfExMhcMkX65l1FxsdZ3W1jVZZW2X90/tZS2uT5mtUTJSlpqfoUEqK5rpWi4+PVP5mJzWIlwrl+Xh5WXNDvXKB1jY0y+Ywx9xcrIwREAlbx+/pS2wbeYsFaiPDz+Qr9ZFa/sMP3rPS0nobkJVk999/r9KSrF61yiIjIs3fz89eWfCKgFJEeKTgHlZg0NAhsoNA0VLyW/r42bChQwW4sN8b1q2XIp2cwOQ6veLKy23OnNnKHYxurryqQqAIxR+h/TXVtUq1UV5eqUOVjz78WDmzOfRi/2qob1LBPPaI8vJSGzAAgOYU32G+ANGwm/QBcK68vMrGjs0RZGLfYJ0rH3RVnV1yyQVKHUAVel7P3GfuYn/ZG1GqAtsvvOBChdyj6HfyAx/Utd5552177JePWGlJkdT62JYRI4eZl1ePwvPzC06rPcxT1vmSxUtUVAoV5vXX3yB7w/gAAlGBsteh4ASQAtk54CR/OOsfe4CdYY1gU7CHFI2in6kKz3pwCxRif4CrgDn2Ee4duwEUxZ6hLOU+CJ3etmWToGJ5WaW98MJLlpCYZHPnXmpvvPm2lZSW6QCzq7vbBg4apGeQlJQ+ltArUQcH5PRWWpjmJoWws26BvKxl7Bv9iS1nXWI/sBvMCewccHLThg06lJo+barWOzYSsI1t576wj7SNtUJf8H72Xuwn/QDY9/X3k93iM5jjXJ99VwW7qqr0M/aL+2Zv5DrMHWwCh1akEMnPP63XsVcCzd0co4wHilwOrFyVK23BprFnsq+FhUcKigLKf/rTnzoKXG9v9f2f/vSWjRgxSGDbzUfMZ7vF3Jw8885BuLsvu9DUBaO8nnbzxevdf7STw76Q0ED9PTAo1Dq7eiwgINhq6xoFRU+czLeAoNC/CkVRqvJM+tLzz3p4wD+6M+Npv6cHPD3wd/WAxwj+Xd3nebOnBzw98I/eA7fccgcB7Q4sPJNzyQWk0EofslN69SjMtqerXVA0NTnJknolyjkmv5ryNJ0Jn+c9OBso1ro6OvWgjqLHLa50LhTl4bmrs0ewiy8nz5wTRs+DM/94DQ/kqMmeeOJpFYghTA4H5PU/vWb1dTU2/8qrpF7E+SXUFoUkzt7+gwdt6LBhcqAIf8ShJofamLFj7Lbv366chBs2bBJISE1OtvXr11nOqBHKqxgUGKBQ26XLl1nu4SPmRWh1Z6d5+6GM6lBOO/JYFeYXWz+UqctXmZ+vWa/4aJs0cbxt3LDOLrtsrh09clhhhShOCWGbPecCXY/q3bNnzZLTPXzoUN0PwAPwwxevRZGBE+SE6s6W40p/4rTgOOF4EaLId/4G9PneNddKNULoPI4RjjWOEOARyLlx427r25dQzlJr7zAbNXqwPfjQgyowAejEaQWglJU2WkiIl4pMJMYHq021tc2WmpqkeXLiRImlpiVaaFiEHThIMYsQFa5paenSXEpLTtKcYOwJ858wfqy1tjRZfEKM7dixzTIy+irclbBF8rehaHHCBkfKOQNs4oCRNxbFIj8v+nqRXXXVfDl4OKEjR46w995924YOG6xK2Hv37bUhg4ecLdBCn6LecUJTgzSPmGM4VPw/falUC+vX28UXXyRwhaJP8LmTStheFhuXIOD+2quvW319s/n4+goOUel23uWX2o3Xz7d333lTDjCO+6WXXiZnGviyecsWFbciz9/iJUsU5ghg2rR5s/VJ7mO1dQ2Wkppu86++xp577jkBUFRaAAGnMnKT1LuowtrbgcIm6NLW1qGwzf3791lkVIQUfcCapqZ2gdxB2RlWRzGvtlarq2uywABvqbHb2pwDj14JYQJTDfV1Fh0ZThChgAR9wprD8cRRBS4AKHCemXOsI5xv2sbr+Ezm60cffW5XXz1P888t2IKCi1QGOMvk4SPEG+eVPuI1fBZginmNcw885rVAVX7PF446IfbADEAI7wPo8BoAyMKFi239+u2C5I1N1RYVHWrnnz/dSsuKlS/v+PGT1tzUZkGBoXbqVL7a0NbWoryHs2fPFCjpl9HPvvpyoeaJWxSJgwnC/lGoAYGBCoAdYBpAkvtm3owYOdzee/89mzBhvNJV5OSMNm9vX6kwUabzO+YdqrKJEyfYxk0bLCkJlSTVrgeq2Fl8XLzFxcZL8UabKapCf9OXzFN+B8BgvJjPX3691q65arZCjVGhYVs4QKHoDAAKWIWycOWqVQoxv2TuXLWXEOylS5cJkrZ3tCsEnPm2a9cBmzF9qhUU5kt1Sj7WsWNHW0VlucAdMAP7vH/fARUgY32SU/fNN96yru4u2X/GEsje0tJp5503Rf+PzWIOAc+ZL6xXIBj3AWilzagqTxcUmb+3n9122/ft408/sorqGktL7W19kpNs3YbtltQr2lm/wSFK38FawtZT6b2jrc0629vM39dX84K8wIwbX8B9vlS46CAK7BzlYaWQDQXP4uNjpQoknUdYeJjdf/99yonY1sZ+Z/bgg3dpXZEC5HDuYbvk4ovt008+tUWLlllbq1lSUpTdfucPLPfoERW2Q51LOG5kRJQlxMfrYIT7Pnwo19LSUq26qtKyMvtZdEykXXDBHEHD4NBgO3zksK1Y+a3Nm3eFnTp52t57731BbRT6FeVVKkrEIQzQmzH8dsVKq6l3wuhHjRppTU21gnPsk4RMYzNd+AYcBQoyPqxjFbWqc4paASk5+Fi1erXdd/99ei85TAGU2BzyxZ48WWLDhw/U+1EzM5aAUQ4NUI5OmzbFjh4+qIJUgF6eBwKD/FV9HhUlzwDsQRycMP6bNm6S2hR7euONNylyAnDHZ5I7FBvPfGPNAwexQ6R/AIpifwjl5vekpmCfZ16zxgBxvA5FOXMMm0SKhMcff1z5R7Hn2DdSUXDowHrm0AQbeejgAZs0cZLt2b3XXn31TzZ12gybNWu2/f4PT+vAlwNRCoKNO1NxPSw8VDmclTqop9sGZmfbls2bzua85vmlurrBJk0aqwNO1jF9js1COeqmmJBi9PBhCwzwtQf/1wO6Z/oCRS39zL0BWOl7xob75vmG5wHWA4cz2Ir0jL4aSyAqv8dmMq7YWWwUClP6lIMT9jvsJn3x1VdfqQ8o8EdKAMaHfYd9i75mr+J1HHRho7kmY+lWn+cAk8JjFDPauXOXnl0YJw7QgLZAUcaUz//FL36h5xX2XvcZhr3AjQhyD7/5mwtBaaueD7uoLO+kU+LLzSlK29raWy0szAnL9/L2s+aWNoXR1zc025ZtO6ygsMQ6uznS/78rRb21as1efO4ZDw/4R3dmPO339ICnB/6uHvAYwb+r+zxv9vSApwf+0Xvgb0FRt/o8StGujlYbNWK4paf2kQpN0Ouc8HlH+Qk97TmbU9QttKT8UV7OqTwPuryXh14cY8L0zs0bxYOvC0XpXzen6OOP/8HS03tJkQAoe/ONv0gpOHTwEME/nAoUZ+R3O3nqlH3x1VeCAlz7D3/4o0K7CfW8+Zab7dK5lymEjzBFCi6EhYZYelqaTZ0yycpKS6wg/7QlJibYyJxRqjR8Oj/fNm/dZkePHbes7GxVMUYtWFVRbRdfeJG9+cafrX+/vhbk728F+acsKjLchg4drLyNCQnxUoqiiLviyqukDDx+4qTNmT3bvvj8Uxs1cqQcKJQoOJDcO04MDgaqEhx7lHFuLlAAMa/HocGxBF65CiEUJEADCkDhFH322SKbMCFHKiscExRwqE5R+wQEBpp599gVV12pvJAAL/oKVSj0rKGhx7KykqUMQc2LOoS/ufkNJ0ycZEuXrVDuTdoMFGWEY6JizlSGb5M6CgUa/bFn907lnCsszLfrr79Ozh4FSnJzD8sRdIvh4IABevkO4HUrHxOmPev8WXL6Gf9jx/KU73bS5IkCqsA0QjEBXAAJnDxgiZuXFkcKMODmueNvzFnUiOTAA4ryD7DQ0tYqKEoFemDEO2+/Z7m5R+R4oRKrqKiyjL5p9pvHfm5VlWVyVvlH3lBCqXFoqU7Ma+lnHHPCPQHiSb2TpJgkHxvqlgd/8pDaSPEmVFo40awXvlNJnMJP9BW/Q6VGe3Cuq6urrKy8wgICnJxsqMCiIiNt7Jix1tzSpOJXO3fusHFjx1pFRblyjQJJuNdJkybaRx9+YNlZmSQNPltgiHkENOB6gGoqHAMYcIaBcoBz/s4/HHfmHiHfOPPcI8ooN/cl84wCaVwHCOaOB2PLF+OIsw8cx/FmfjG36EeUh8ANfodiEyhK24HPvAal1WeffWX79pEjNsw6OpsUPj9hwhjLLzil6wFCq6vqLDoqzo4ePaY1glKU1A3Tpk3W+khPS1c6A4AF85w5gaoLaAAUpW3MQ9oClGEdcp+8bsjQwbZl6xYbMmSw4PegQU5OUaDoAw/8L4uNjdM6Ja9rXt5R5SIcN26MffLJx/bb3z6l8R45YqQl90kR1ACGsg5RsQFj+R0hqbSF/qBvAQ3kC2Vd8DPwCWj6+ONPKHQY23DPPfeq0EkcuT2bmnToA9hEobd4yVqbMHG4lZaUaa5VV9WqivzWrVsU+ow6HvV5VFSE1ob7Dyi/ceNWy8kZaQ/8+EF9HilF8o7l6cCoqqbJ+vXtc1b1x9xlrbnV6IExzE/sFfAKaHjo4GEL8A8yL/O26TOm6bAkIDDAamqrLDklWYct0THhuk55eYXSQsybd5kU2PT15o0braGu1oICAgTqmIMolBkv5qarMGOOAugBN8BBF8z4+vkykz7YAAAgAElEQVRZY1ODtbS2Ktx708YtFhrmZ22tHfaLXzyscHBCnGtram10zmgp4Z9/7gUrKamV6vq6G2+w1o42a21rkyKfYoGEvwPbsDGskY62dhVh4wDi3nt+aNU1lcqdSm5kH18fCw0PO1toDNv6r//6e9nBjL79BPy4V2A7amjmCao8wDdQcurUKXbezGl28OAB2TxsBGuMewR4oYiknxsaSAkRLtvOPAZUYUuZ5zt27jpboAf7ib0CWqLIJ1UJh2vAVeyBjzcHQjFSaLIvlZQU66A0wN/XZsyYLvhbVl6iMSInLZXXgXOAfdp18MBBKXxRVc+ff7WAG23i8I9DIYA1NoF9kEMS5ji2mHXIIaGjDmxVVMNTTz2lwzH2AQ7d3Ar3rAHWPu1/8skn7f7771f/OhXmpyo3MfaIe+cgIu9Ins2dO1dK2N///o+WM2qM8rWST3TGeTPtjbfetPLyctk+8t9mDegroN27Tx8rKS5WoUdSMGBLCgvLLDHRyevKAQ5f2GzsFevBTdvCHi+VbHGxVZSX2G+felIHNqgySfvB69gPHGVqikAl4JjnIsYWUAoUxjalpKXKFnKPvI/X83cAJvOBvmXMOPhj/TH+7KduyhOAOuPIAQvrhXtljfI+7DiHL8BqV+XPvkVbaCsHFVu37dCB67FjBfb000/JhvH5jCf5XZlrKEVZnzz30TdKs+Tnp89zlaP0Fc8AznOil/7mhtW761hz8EzOeeUU7Wg3P38nasSFoihFGxpbbOv2nYKire1dHij6j+6keNrv6QFPD/y39IAHiv63dLPnQzw94OmB/6k98LfC562r0/z9fMzbq9s621sERfv1TRUURSnR2eUkz3eVolTPVt5QftvFGb1ZR7v7sPtvUJT3ukpRlF78/7lKAFdJ4IbP83D++ON/tLS0BOWoAgi88/Zb5uvjZT5eDsjDQQIkADtx1BcvXWo5o0cLhrz00gI5SrT0rh/epWIo9957n5w9FHC+VKWOjbGI8DArKSq0lORkPXQ3NDVaTCzVuotVuORUQa3FxAYJmAEKa6qabUBmujU3NVh6Wor1TkxUOCH6hPvuu8e2b9uq4iq9eifJYb/1+7dZeUWlqtjPnnW+vfvOWzZs6BApNXDocJhw4HAYcT6AUMolefHFgr4AAkAT9+/m6AO8oMwCxKFkAzICQXEgCWueM2eO8uCRaxW4BFQhX119Q4Pt3L3ThgwbKqcJ2IMjHx0VI1UpKiVALGHBODEvvLDAIiPDBKdwXsmtGhQcKrUYTl91lVMkiYrejEV7O3AVhWKLjR2To6rmKalUQN5vU6dOtm+/XalwY3IK4jThcOFQ8f/ePt4CcdwnjrFbOAjHDpWN8pUC13pQNdpZRQttwyEFIgHX6EsVhTqT880JVU0UMACc0Lc4+LNmna/5TE5F3VtXp/n5B1hlVY3A5O5de23Hjl1ORVsvb4Vjky7hB7ffbOPGjpZTTBgteTGbzxS1IqSe3KL8jv5gzpA7kAI27773ntSbAHecSxx/cqwSKu8W7cCBJGwWoEX7AUzeXj5S+HF/p/ILpWpjHgJpCItX29vbrbm502JjQtX/KImAMjjNTrGbBIHO9997xzIJl6+rlUNKfwIx+I6jCVih0BI55XDaAc0on5gLTpX1aoEoQANzjHXmOtMcAFCgA3DB74D8vJ95wviyvlVVPCtLjj7XcQ8FWMM4xDjqQHwUSOTzRL0EIGAMAS3PPvuiLVu2VuAmKjrE+iQn2IwZU+zEyWM6UNi374BVVdZaWmqGbd26Xeujs7PdBg8ZaFdeebnmdnhYuHKKApp4D3CU9gINUKjyHu4XiEL7OHRBSQVAGpCdZY8/8bggCQphYBFK0caGJtkWVJWotAhP5QADNWZamhMWfsUV82z58hVSNgMFWeco2ahMz9gwn1jTzAsUYQAKAAPjwfrFHnJtoAb9dcklc7VegM+jR4+RAnDw0KFWWFQkUEFaC+bW4SMOlN++bYf6rba67gxwTVehrf6ZGQKtKKc//PADHTKQw3bJkvWyz2PHDLP77/+RVPccNFFw7tTpU5o/VNCmTYDb4uJKCwsL0LXdcQZoA7a4T9pMig7WEZCfgxNCeUeOHG679pCHdoDt3b9PyrbKqio7ciRf10OZzusBhcuWLLGEuFhrbmyUTWBeAIOw53xnLaAYJY0D8/ZPf/qLDRyYZYcOHVFV+9i4OKuuqbbgEBSUtdbTTZ7DFqlIySmKbTh54rhFRUZZQ32DXXvN9+yrrxYqwoB1HBUTYzfccqMdys1VHtAD+w+oGFG/jAzZF9ZEeWmZlMGNDfX29B9/L2C/atVKAUSgKMXZCI9nTtGHXIdiUEOHDFX6BWwCoey9eycLuhJCD7gqKyPliK/Nv/pKy809JBDM77F/a9dutIEDMzVvsSH84xCF9cccAZKxDpVWwD9A6k/6iTVOXmS3sN+iRd/outwr10Ydf/7MmZqLrGfSC+SfKpCad/LkSTpo2bJ1k91++/dt3bq11rtPkhSQ3//+97V3nTiOUrtd9gw1JupO1hptfv311+1nP/uZQCUqRMA5BzIotNkTAdrsd6jJ2cPuuusuHSAAlynmxx7IXEXNzecBctknb7rpJtlfbAkqSiIPgKbAQ9LNsC7Gjx0vBen27Tvt+ututNi4eKlGOfjcuWunAc+xdUDya669WmuOvqUv9+/bpzkP5HRTfrCvYGvdHMrMYeY7c5Q+BvjStu7OTisqrLYbrr9UYfJATu6VNcNcZr3wesaKfZC9EVDMd+DpqtWrbOIkR11LTlXGlfvCrrGXAkXdcHoOlxhL+hvbTh9ic1GDo2TndbSZz+Je2DOYHxzIED7P37CNzAPsMO9P7JVk23fs0mHz0aP59uyzv9UzC3vVb3/7Wx0UoIineBZ7rqscd5/1XGj87+UQdfOI8ppzc4ryswp0dndLidzd3aGfAwJDVGgpKCjU6uqbbOPmrSq01NXj7YGi/1OdD0+7PD3g6YH/UT3ggaL/o4bD0xhPD3h64L+7B/5WoaXuDkcJAhTtaGsWFM3sl67iAuQQA+p0dpPrySmUpOT1CsjvVsySTvTb25zcc95OqJJTVMmBolTVBZW6uaVchYCrEuCvPGQDV1CKpqUlCpKgfnrrzTcEIHudqaxMmC4wg5xrs2bPtvrGRlVIB46hwOFzCHu/8aYb7cjhowon5XOGDRtqjQ0NKogxbOhgKY8SExJs9+5dVtdQb41NzXb8RIXFxAZbQDC586oEuCjekhAXb7HRMVZVWW7FxVXWOyFcELmkuMZef/0ZKY1QovZJSXYctttut+KSUjt56rTNOn+moCg5THH4gKKAD5xEnE7CeYEcOPhU00YNg/OKopM+QRW6fPkyOUUoqQAlgJzNm7cIiuI4oNYgRxp90L9fpiATVWJxuI7k5dm3K1cqBI9rAiwGZg+SWghFD58NSOFzCOEkryPjA9TCSQoMCrGDhw5bXHyCgF3nGSUmxapQR+HcoRQ9feqUpST3sX1791haeoqqxhP+xz0OGTzsbDEnxhjnHecOdd2h3EPqC65DagMUPtwHQArFy6WXzrXSkmJ7/fU/CSjcesutKiKD88+40i84qoBA15HivW6le+4BVQwAat68ywXBKa4CgAX0BwQGWXsH0NXb2ts6lWph0TdLpIyprq4VxMnsl2rZAzLVd4yTwt/DwtSGEydPSfXFPQDjgaQAzfyCAkvvmy4Yeij3sEAf6wOwRR6/3MMn7YI503Wv9PvJkwWWmZkhuIEKEUeeMSDsMTExVrnVcMCBFdxffV2jpaf1salTpijEPi01RWCYvgWO4twOGJBlS5cskbq3sKDcRo92wixJXYAzjPPLNXHeccA1f/r3V3/St4An/p95i8PNNXk9SkpACM41jj6QA6URYc3MbdrnpsTgc2gXEIbXMDdxwIGk3AtrHFjP3HcLD/F+2sHnr1ix2o4cOS1o3d3TagGB3jZ69Ag7fiJPDv+RI3mWf7rIckaNtS1btml8IiLCNAcJn2f8Y2NibdnS5ToQwKEHdGBHgI8UdUFpx70wZ/h/FIfASto+eMgg++LLLzTXZ8w4TyHdKEUp3Pab3zyuMHbuDyUWqThyDx+ykJAgKfvuvfceW7lylU2dMtUqyiul9ALgAJjpNz6TuUm1ew5I+DyUrIzHbbfdprWOAo3CLxy2UHwHcMS6njZtuj3x5JN297332rr169UGlJXYv0XffKM0E6kpKK2PCwgBT7hOQ2O9ANM111xtHR1tVlBY4OR+LS6xL75abUMGpUldmtk/SyH0v/71byw5lRQLe5STlH4DfjFXCooqLSLMX/OJuc3fAL+MKTaMOUI4fHNTqwUSft/YYmEh/pbRr6+VlpVabFyMVdfUqL855CGMub6+0QoLiwUeaQcHVdn9M6TGdyt/M2/4TNYUIAkgg2267Qc/1NbaK94p+MJaIq9zn+TegsTkZq1ETV1LFXGza665Surq+loHSNHGu35wp2DwddfdKHVieGSkDc8ZYXnHjglcHss7ZsVFVTbv8os0V4BzJ4+f0D4yOmeU3X/fPbZ5y0Z7/nlSZTRYbV29TZg0XiHlgCGAJ3CKcaqqrJIdJ5R989aDdvddNyrdArlL6+vqNc6VVeTX7TyrIsaOOQryah1uAcGAcW7oMgo97AaAkPYRdr5j527tHbyePmRsOAhgrjEnAeLMPcAosI1+U8VuLy/BwfLSYhUnJJ3HJZdcbOs3rLX586+0LVs228BB2Zq7d9xxh67V0d4h9SkHbuPHTxAUZXw59EKtD7wGYDIfaRsAk0MI2sZeQZuAdPwMZGO+k4Zlx47tduedd+oZAhviHhpwvwBJNwUI6wC1N8CVPvnmm8UCtKyXl196WYWmhg4dbs3NLXZg/0EbkD1Qzwi+fr6KGCB/K/mI2SMoyMf6jIyM1lpl/3RVjMw99hz6kntz9udyjS33AbzlfinIdYrogqgI2SsO81gf9DH7CePBHg5g5/+xeRzgMYZca/Wa1coBzNxhPAHDzFXum7kAGAWCYm/ZW9mHsC2sERTl9C3PcEVFhXqfG0GBDcSucx+0l6JOHC6ytpl3gGpSngwcNNg+/uQz7YdcD0UowJR+Rsm7cCEpY4baL3/5y7O5XdmnXeWnW1jJDY0/t9ASa9XNOepGETm56J0Qep4h2zvaeJXu14WiFFoip+j6jZul7PXy8ffkFP3vdio8n+fpAU8P/EP2gAeK/kMOm6fRnh7w9MD/qx644YZbe7y8ySroPGwqP+iZ/E0Azq72NkFRwufbW5sERbP69z0LRVELAkWBnAp7PxNCT1ERktijmvi/QVFe71afVwjUmbB5N/G+A1K95WDgXD3xxO8sJSVJOUVxAAifP37sqF057wqFFQJpcKiysgbY3ffcYz1eXpbUu7ecpSeffEpOOJD00ssutQUvv2JFRTUWEGA2YwZgghDoE3b1/KukriPHKCCE8MbT+QX2zeKlVlRcatFx8VZdU2v9s7Ksvq7BKisq7OGH/sUWvPyiQrn79OplRw4fkoKVMELUR4RLpqan2bvvvisoWlBYJKXoBXNm28cfvW8ZfdOlEMGhw9kBRACDXDgCQACEELIGuAE04ehR9RqFCM4ODisFfAgX5DoqBNLVbc8884ycFRRIKOFwNAEtOBKrVq+xrxZ+bdmDBsnZam1pVeggYb9cjwrEgFgcVN5PNW/UiKj7cJhi4uLswMHDUoygEqTCMuHnDfXNFhrqLxDEzMJpu/SSS9TH6X1T5UwC2lDFlRSXCYriODKmXIfCNADKhMQEOfWogWgvII+faSv54gAZa9essU2bNspxc8PO+X8cS7cKNs4cKtbIqEjBU3KsArZQ3OAsMs9uvvkmgX2UojikrlKU8HZCVSPCo2zlytX21cJFKkjV2OhU2g4K8LYxo0dpXKqqq62kpFTXO3/WLPv660W2du0Gi4uPlVMbERVlR4/kKRQTEJN7+LDy09JW7v3AwRM2fdp4tXHzZqq8D9IY4KS7apoA/0BB0eraeuvdK05Od0iIv4q7sNZQ5wJ1hw0ZovFet3aNZWVl6vqE9bK0Y6Kj5AAT4nj5pZcKxuOoAxxRCOGE0wagCgpNp5J7gRxsrs29cD3UWMwNCqDQn8AK1F4ARuAG13RzZVIIBcUi8JRx4n7oZ9Y33+k/gAXqOkJl+QJo4GwTVkvlaUAzcAHwgyrx00+/tHff/VQwMjwi0EJC/VV9HqUoSlLC5/fvO2TDh42yxYuXCr6i1OzdhzB28n96W4B/gK1ds04OvwuCcPpRO958882CHUA+t/gJhw4uaM8ZPcq+XvS1paamKDXCwIGDBEU5cHnhhRelZmQOooKkaBFK0fDwUBVpeeqpJ1WMadzYcdbZ0SVwR8XsF154QbaAn7n3Rx99VECY9qFWJVUB0If+5XUAmpdeekn2DRUZrwPGAkUvv+IK27lrl0ALFb9RkDY0NtrKVSsxcVLXd7Z3apxIRYGaFXA7YwbF1upl07FHFGIiJQT5fzk0AeIdPHhIICYwOEj2lTbxnVB+7PWePQeUA5f8kseOnbKMjFSN86n8crty3oWyAayVQP9AK6+qt5wRg/V5dQ2kjuiw8spygSIA35GjedarV29B0MGDh1pRYYkOH0h50tbSIpU/kARoxBi7xeHuvvtuwVhUa/sP5Fp4WLD2GNS3qBAJ//fz97P2jg6pHjlgSUiIs2N5x+2Rn/9E4POF557X9UYMH25jcsbYuHHj7ac//ZnsX0dXlyX26WUpqalS/fZO6m1r1+2whNhQgUTgfXRklJTCd9x+mw3MzrJly5foIAsITaG1YcOHKdULOa5pE0CJdct+Rp5S7C7Xuueee5ycsDGxlj0gW/AcpSlwTlAoIMCxyWdyTdPXrBfmDvOaeQzY0p7rh33t0DzZtn2nwCtzhPez9rAD5HgFvB86RNqMWL2eNBXumuU1oSEhltmvr9S0qM9vuOF6KyzKt4svvtA2bFhvKanJ2j/mz5+v/ZtUFdgzUgGMGpWj/Qwoylzms1FQsu9hV5nrHEywV/HF77EHqEM5pGMPAPxxoPnGG3+xP/zhDzrEA+gRVYG94IDFzbXNYQ1zhEMF9gf6+ZNPP5O6e8CAbL2/p8fLZs+6QIcFqBwrykhNEmDlNY3WNzXRRo8ZbT6+HLaxP/pJ0UqhMmA290Dfch/YJ75QKvM5fAdkYv/YrznQQwHKtXlm4NCE99EuDocU0dLTI3CKXWV82Y95HmE82T+YWxyucMDZ2tKstmCTGXPuk3XAP1KY8DO2hOcKDhYZO6AmUJT5w3MP72XdMs7YO/ZI9hbU8SjX3cJ6tJn9n+eI9L4Zqj7PWuQwGlvF/sGhBPvzwoXf6NmKPYG5pzygbeT99D8bHu8eftNG9k2Aqbt+eT1zgft3D8vd77wemxoUTKHOnrPh835+gVKKbtqyzU7nF1Ei1ANF/185C57reHrA0wPf6R7wQNHv9PB6bs7TA54e+Fs9cNNNt6kkvFN7/t+qz+tEngT1He1SPvr7eZu3dVnOyBGWltJb1cZxYgkPpigNEEsn/V6OGrS7p0vh8wKcZ1SkfEoXJ/zt7QqwVyElL5LoO+HzPNyeqwZwFQRuNfaHH/6l9e3bW1WEUTb8b/beO7qq61rfnuq9dyG6JERvomM6NmDcwL3buXHcgmvcYyc3iePe4jjuvVeqC9j0KkCiqwCSkEC9C/X2jec9bC433+/G+Ts+GoMBHJ2zz95zzbX2ns9655xvv/WmAOTVV16ls3W6Y6OwITX8siuusLTBg3VMlFuoH1NSU23AwAH2yMOPSrna1dVjcXHR6iBbVdVi49IHWf9+fS0iLFwBOSmS1G3ckbGTKqjW40kg7a9aqmqacLLJxowaZTu2b1U6Na3A+/ZJkvqT5kPYCcAwbsJ4BefX33Cj+fr563izZs6wdWvXWGxMtOAScArgREBIehrQg3MnEAIWARIIapz6oaS4khbKe1D/vPXW2woiCWqwB02TlixZonIDqIFI3wNaUEMNe2/YuMk2bNxs99x7r4Ik0jZvuOFGBUio7wggabhBEArIev+9DwTeCI6xDQrRY8XlgkwASsYZhScdeQn6SUNNSU5W7cs5s2fZc888I9UNyhSpDk+U2sSJkwX9gF1ADVSkNLEAgAJvsAVqR9IC+Q58DkhHgExgln0ox8aPHytVLcCN4BOVC4CIgBBAh9KUgBn4QyANvCPgIy0ZWwLkUJ3yvfiEq5N2lcom1NTSQKbVfH38leq7Zet2I600ICBIaq/GhnZLH5Ms++fk5sl+pNGTDgt0ot4qkDEoJET2pwkYAOnW225T8EtTM+YBQSNwmDqCrlIBpMm32aBBA6XE4QffQCna3d1jjY1NNnbsSDtwYK95eRpVLszb26xvvz5KJ5byy89PATfgLPyUApexIL2e7966NdPSxwyR3Qi0nZqrBKd8F0EyUINAHfUYUJS56LyP82R8XOnSJToGvsIY4GcEzwT1BN/4MGPI3Of4QFmCYyneqqqkHAb4AeGwF+OD0gp1IfXzACh8jvdyHoz3unWb7Pnn/2EjR44y/wBPO5S91+6+e4nqGgJEDh8+anm5R5U+/803y3QN8fGxNnnKRLvqqssVfKMUffONt+QfAE82VbAd6bSPPPKI1GgAD5RpbESwIYPqlfEeNXqkvfjSizZ79iz5MLWMw8IiLCc71+64426bNu0sgQ8gqJ+fr9ZEus8DIKlDCCDi+7s6u2VTAB4ggx/OLSvrgI0YMVhzj7UQSI1dsDNgg/NEJQywxgbYDfugSD5w8KBNOessKcGBvJRYQKU3ecoU25Gxw6ZMnmrDh4+wVctXSsWH6o85V1ZWYufMO1vqO+bdrbfeKqBKs6/4uARLTU2T6vTzz7/QedbV11lySrJUbsATYB1zjvUFH+O8WTOY7wARxh1QjiITMNvRbRYR6m9z586xjZs2SKV6/MRxCwoOtHHjx9sf/vBHbXIdOVpgJaV1tmjRQlu18jsBWjZcIsLCVP8ZEIMfqxO1v79KN2B7/PBw/jGLjQrX5gN2ZRPp6NFCCwzy1/xrbG6zkCA/NRQcMWK4bdu621548S9K/S0vLdX6GRQYZGEhYaqFCcD6+99fsYEpKVbTUGPDhg8XJO7s6LTqqhoLDAiw0tIqS03tbzVV1dqUWHTRhVZXW227M3dKWUyDrKbmZq0/pM/j0yj7gJOsB6xfpM+jNHdt9vRYZGS4RYRHys74JPOzurbGcnIOW3x8jB0/XmkXXbRA64cLmIeqezv+wjHxD14DPrL20fHe1y/Axo4dZ88++5xNmjRR0JM1oqjI5YdBQf6nQJarjiUwD1DGuAIjd2zdamtW/yC7Ya+S0uM2f/45lpGxwwYPSdP7OV+AL3VZAeGMZ2BgkEAp6wUbXfgG6zBlN1gLWSvZDGRdAPSTWo4KkU2+Z599Vv9XXd/hw+y1114V1GSNcMp+0OiHDvR8B+uI6z6yX7bkONjhrbffkTqfNPmnnnrq1Jo6zt575z2txQF+/lr7Pbw81FSKkg5cE6UW5s6dbe+++54NHTbS1qz5UQCZ+4ZT/oX5wHfzf6d5JGsbzziOnzJ+1DhmbWD9bG3ttL59e2ktYK3knog/MJ9Yz3jewPZOB3o2Bbi/5x89otdcG4dpek7ARxlL7pPMPc6P9ULPeD09soWrVqi3ymZgH9YUp+kR88nZmOFzHIsxoaQK58O/2dCbNXuuGi395S9P2DPPPKm6rcwz6rl+++2PNmHCaM0fjsf34pusDQ7odTbDec1Jq+c1/ijz6NRzIWs/rzlqXEHR9lYLDQ1y3S+9/ayltV2Nljo6e2zn7izLzjl8GorykIvOVM+5pzb/eVZ1Gi299Pyzbh7wc8GC+/duC7gt8B9tAfci+B89vO6Lc1vAbYGfs8DPQVFoC9CF7vPW3SEoOqBfb3Wf1yOmBzWbSJN3AVCib9KoeWDtbO9QENzZ4QIhvL/nVId5J33eejwFRR3FAA/CTio9D8ROMX4Cpwce+KMlJ/dS+jzAhfT53bsybNKEiQoeCf55WEa5QPf5hF697LdLluiB/sknnxK0AJbWN9TbJx9/qgA5KjpSgXhURIStWLFc5zp0yBBLHzNWSsvVa9bYwexsKyuvlCKytKLKBUeVPt9hDQ0tNmbkENuz95CFBnna4NRUu/SSxebj7WkHDuyz3km9pGg4Z/48BV6LFl+sGpwZO3fZRRdeYFu3bLKuznYBO0Ao9kJRgoKRwJYAA5UHClDUIIBfghdgEemGW7Zs1jVTLxR1DDCADuekBQI3CUjuuedewZQB/Qcq6ASwYtedu3fbd9//YGPTxwn4EABS7w81kkvttce2bt2meomVFZX2wYdfqoZlSkpfpVMOHjLU1q3fJAUkUInstpkzJlvaoFSl3wI4c3OyNe5DBqdJVQvU5VxuuP4G+/jjT9ToigAUUAIsIAhsaKhXOi7QEcKOigsVG3XqgJaoiwBBgNxJEydKFQi8IkgmCOUPqhsgAD6ETfEv/g+Uw3aodwCkBKOoiKiJB2DiD+NK2QSgKEqYjRs32bxzgA3t9sKLf1NJgX79Bti2bTstZWAvwQzSOAkiB6UNViBKUEoXeurWoQijxu206dRwaxKcA8AR4APosTWvA0SP5pdYZESgroFzRi2GEpLfE0xHRVKP01tz5LLLLrGXXnrZIiP8pXgkyBs2bKira3hMjHyKhieAeeBjWGioAD3npnqJBQV26cWXyB4ALP4PMOJ8mDP4HsEzNfgYX3wPQMFnsSnHZHOC68HOAD0+jzqSYwEugcOkzZOG6epk7tr8cDXPqRBcRJ0GOCXgx3YAEj4PJAeqkFYOxOF1voPzACDu3r3XTpyoVm1MoOj+A4fs2msX2f4DewU+TpwotcKCYhsyeLjqBRYXl1hAgLcNHjLI5s93Nezq6uyyHdszNHasH1wT50SaLpsHTqo80F3vq+YAACAASURBVIpNC+YXai/8BgCdX5Cvzts1NbUCLNHRsbZxwyatN6SYA/CBixMnTrBjRYVSTgKMbr75N1KKjhwx0hLiE1WCgOsE9LvO/YSunbRggAa+iwqL+QwwYe0CQDAvUNjS7Z41A5+mXMadd91lt9x2m23bvl3qwfnzF9irr75m+/bvV7f1rMxcGz16sMXHxFpdTa0lpwxUM6iRI4dbVzflGaLkF9gCyIgfx0THqrlcQ0OjOqUfK0bNOUFqejZ1GD/GFL9FRQysAHwDc7ArcAo7c/74E2nY1LNkrgKGTpQc1/wD5F97/XWn/DJUG28//LBGc7GursFaW9mE61Qavb+vtzZhADf4Hv6K/e655x6p1wBlAKr8/EKLiYmSDzmAhVIq/fr11/1rd9Y+653IBla96hQ/9NCDlj5ujDb2aHZ1vKjYfH18BYQpz4J6toR09agwQdzBg4eYv5+/6iO3NDcLHDH/1v74k8bot7ffpk0zgD01QJmjjCFzm3WfsQUeswnBeoSqj7IIZDeUlZbp/ygasS/25/80+6Ez+omSUo1R5p7Ddv7CmToOIBSwCgREcYtdeI3fcW6MBbVZKyprVAOXnzlz5wg2ZucW2LSp45Sp8NVXX2qTgzWDcWUsGUPmMmNWXVGpDADqiQK2S8tOyIdYdyiFwJqMbwBFUUWz8YaCmrIgzC1+BzzEz7ABSlCnuRAbFHSPZ63HX1gbWAcAgaTeo5ykhAlQn1ra3NtYG3id7+OeyfrDesV9hR/ue045lW3bd9jI0aO0Wbp82QqVJ6Ch2OZNW1RrmDWQ97NJOm7cWN3HuRfRLItNP+7ho0alK/MDH8Pnmbeskfgiax3QG5gHFGQsHPDnNKpDTe1qdlQq305JGajz5d7Ne6jnjJ2AnZwPG5XOsVk3ObdBqSm6JqAsdmTesV5wLvgg/3Y2Q/Eb7iOsNwBpHtkoE+GqAd4uP+IP6xvHx7aMEc8iXANrH5koXMeUqWfZgIEp2jB57rnnNE9QJbuet54UFJ04cYzWLNYg/OdMKIr/8528zvGcTXBnc5y/WT+wn6MkdWCqyjJ1tht9PTmGp5fvqaaIbFh3q9ESUNTbN+AUDP1/Q1GymQABbij6c5GC+/duC7gt8J9uATcU/U8fYff1uS3gtsC/tMDPQVFPYCePlT2d6jQ7buyY042WpLSkbihd5fXnVM3Qjg7Ve+rq6BTcaTsFms7sPk8tKwUpnj7/UinKQzGQigD93nv/aP36RUmtRZDw/nvv2prV39u4semCogQ+rgZNXqpH19TSYjf+6lcKIIEGl112ua369lvLzMq02pq6U7WofGzOnNkWHxdr69auteamJktMSLBhQ+iWHKAmH+s3blLtVAKAzD37rUss2MvVWdnHW6nKJ44XCR6PGj7cbr3lN1ZyotjWrfvJRo8aaSUlJ2zuOWcrFfmSSy9Tcwtg5IL586zoWIEdLyblcKHgJz8oawjwAE4EK6THUpeLgJVr4RoJ+KlZBwQhKEC5QSAIyAEKoyYEKpHGRuol1ztwYLKCSgAUteloELJsxQqpx6jbl5W13yZMSBfM4vcEP8CMK6+4SsHMp59+pr+BpgCzXkl9LDNrnyWnpAgMtLY0KSCOiY60kycbrK6uVvYhDfWsqVOV6o5qJSc7Rym4dFYmDR3whyIIxQq2IsBsbm6ST9XV10h9ioqN4xAgAWwAQARpt916m9SyjAXgnACQgB+Qh2KG4JLAnCAeX+IH4IZykWAbVRJp0qRAk0rIdwIAUD9T8zMwKESKrT69+9mWLdtUQw14STovQd2gVJScladSy9sELfjusvIKAZg33nzLTpRUWJ8+vVS6QUAwKEhKJa6RoJnyALxO8yvUvZxfa2uXBQe7mqCgqnIaRQGmYmJi5QOREaG2fMX31rdPpA0AJtcTVCcrDZgAHFicsWO7QCmBMHWAmUtNJ0+6gveqarviiisV+Dq1avE5AljsiS2dtE6gCrbicwSmvIffARIJsPkBWKKoJDAHfPM3YwPYADLyQ2ow0MDpDg7oIGAH3DB+fIY1gzRYfB21GAAZWIKN2BAA0gBQKiup2/uh0n8TEqOspJR6j5fZwUP7pRYGcBTkF1nvpH62f/9B2bW9vdWGjxhqF1ywUOcQEx1ju3bu1voCWAEEAHGBk6RfA+s5H1JemV9AToJ+AMj0GdPs2eeetZkzZ2j9ufDCi6QU/ejDjzVXgFj4KKpQwFjhsQJLSkpUuurDDz+kTYF+ffvZoNQ0qU+Bom+//ba+i3nHOQF2gFuMN2OEmpbvx/ewC3CNOX3//Q/o3IErNLF58qmn7Oprr7WsPXtOQftkASmUUn369rGC/EI7cfyEeVAfsqdHYzsoLcUGDx5kO3dmWE1ttdYVp45vTXWt5j11lI8Xl8h2aSpr4WWDhw6WrzOnODfGiQ7jqNDYvGK88SU2XFg/GFvqkMbERKue6htvvG4dnTT7GWjlFeVSQaYNTrMvvvxStVq3bc8Q4KaRyrHCYqU5szZTEgOVPY3CqqrrlB7PmsemD7YDiDnp3tgTv3GahO3YlWWhwYEWFxdvza1sADRZTW2DhQb7SOmPyhd4TWdwUrdffeVVlQ659NLLtb4yZstXrbChI4fa0mVLVZogwJ8NwC7bt3ev5gZrTmU5tSRTbMlvb7eW5pPm5+8jpTyZFayhbAidbGgUsOR7WA8A/qyTnDNzY9iw4YJe+Dzz2LUJM9ASEnvZth07VJsUqMTc4GfPHsDjcM1T5jugkPPB//keYBtrLAq/wMAwbaJRnxb4Vl130pIHJAm4U7MYCEaKOhsfrClkJ9CIx6n1XF9TK6Uu6+f06dMsOCTQ+vRJEmCnLizjDVxl/lI/l7IAjCllAYDTrJVs5jGvuGZKzLApyJrEOTolLTh/1n58h1IyQDjuY+vXb9B1c98j3RybAQcZezYy2Njje/Bvzh87spayCVRSWmpjx6VbcAhrcYuaj+3etdtaW9ps5sxZFhMdbdu2bbV555xt6eljrOTEcUtIiLPqmiqBbWrSRsckqO40NmVcgHeMo9O0CH/TXElL0zk59V2djQGAKGVbnPR03l9TU2/e3q4O7E7XdpSi2Jx1AoUn94+VK1eoVvf0aWfpmlhreA/gGqiJL2FLrpvPsQ47DZNYM9jgITuCP3yec8d+2AY7synDsbAtc5pnEp47HGjK/TEmNl7Ns7Zv32cvvvhXqX25FtS8K1f+YOPHj5binvNymus5ENTZ8P5XD6j4sJoqdXSc7lTP9+PvlNnw8HT9ztvHX1DU29vPWts6BUUPZeeZl4//6fR5yim5WoKyt+Phqn/P+ueGou4oyW0BtwXcFtBa6P5xW8BtAbcFfrEW+HegqDp8G+nw7TZhXLoN7N/ndPd5lKJdPaQ7UVfU1WhJf7xcqUk8sFLzigdlnkGpOUqQ4jRmoqaooxRlEP45fZ4ggfcT5N5996OWlBSuOloE2x9+8L5t2rjeLjz/AqnnCDgITGhmU1tXZ3v377drr7tOypunn35GaqmPPv5YHWVjY+KkSKRGGMCCpgdAAhR2NFmigzpQgPqh2zN2mqeXj8XFJ1ru4WMWEhYsKEqgFhoSbGEhIdbR3qqmQiOHDbMbrr/WcrIPWk7OIakmSZedMWumAj6UojTwWb5ipVLKCSgPHjigOnfADwITAkUUIQSzBPkoCqnXBZgCOhG0EORceuklCl6wD/Yg0AEIkCbb0tyqIIk0tttv/63qYPJZ3oPSknRaoOjqH9dIwYgajeCYwBsYhRIUiEKTFRrdAAJJkwY4A2cAdShFv1m6wsIjIi2/4KiFh4XYnDmzLDws2E42NSjYOl5UpJp6KDrpPhwWGqYAFHBDjTx//0DVbKBOGw1WUJcSttC0gy7NHp49SpFEQUbHZhSZlVWVarw0fdoMS4hPUIAIpKJuJfZDXUMgDpBzKU8bBCD4N2o/1e88cECghtdJs8Q3ARUEqbyfoIl6uYeP5NsE1X2kY+9qNSYB6DQ3twoYnX/eAilcKSmAbaSENLMnnnhSDViAHu2dPRYaQnf0JNUPJNAFFAGyXWUn6HrdrjTa3ZmHLC42TPOGc6O+K9CYQBA4h1IUCAjsOXok1xITYywiPESw4+gRUsX7CFShgpwwfrzqF44ZPUrwPCmpl9XWuI5F0AwYo64gMBJYidoWn8G/CKSBC0BBgL1Tk5DPcR5AFM4RKEqgzP8J/oEgjAHzGLACVEGtxFiwPjBWKMD4m3MChuJ7bAQwJsAL5jGAlWsCwFASAhgI1HbqxrJZUFvbqK7HlCTolRRjpWVsLsyz7JyDghCdnd22J2u/9UokFbVKoLepqdHSBqfatGlTBBBjY2Lt4IFDWjecJlMAJ8AcQAHlHmCAeYHq0LkW4NSixRfZps2bBJ1Zf1AQ4s9/f/kVW736RykWXepYD43x0fwjFh1Nt/gD9utf/5ctX77CfLx9bFz6eB2bTQ7q7DK/AAeMB/UYXSpsV+ooim78x2lkxQYBUJr5xPW4ml+NtJ/WrrVpM2YojZ4fVIGAylGjR9vJppOWPDDF1q9bZwG+fnb0cIFqfo4cNcJGjx4pnwHkovTje9esZrPGQzVTub7M3VlaY1CPJfSKl2IWO/Fe7MJmQ0NDu1166fnyB8aba2KNAnTdf/8j1tmJ4jxJc5XUa36SevdWrcbW9rbTIIR6om+99Y5197ianZ1sapGiDnsDQYYMSrHCgnxrae+ysaOGq6kPfnv1dTdaYpyrFmZlTb0F+fsICDkNcFhLUaCWlFdaSFCQfOJwXo5q8oYEB9ojjzyk9HA2cwBSj/3+USssKLRHHvm9ZWXu1aZOxu6dVlFTboXHCi0gINDiYuMsMiLKsg8d0mYWmzF9knpLYcha7+/nY+ERoXb06BHdewBpvRJ6ae3ih3nA3GKcOVfmgK7l6qs17qw3rC/MA9Z9GgF9+/0PNnKUK6MAOAhMZP4BE3XvbUXpvlG+yDxnHJyGbHST7+mhk7dpLNevX6c50NrWormCD7K2sY6z2YMPDxjQX/MBH2RcG+vqtcnCes17ExLjVIKB9TolNfl053Q2sebMnmM//viTlMzffvudbEQ69quvvqqUftYQ5jn3P3wfOAxMYzPQVUPzoEAvmwHUyZ48eYoyPij1wlqD33FOrDNcB2ONHbEp6yU+io2YO8pg6e6yptZm6+zqsrRBaVL5kgXAOAJwsUlW5m6bPGmiJcTHqhEjJXFQ2+/bv9eoN13f0GyxcQnK4uBZhfs150uqPN8HiMTXOAfWQq6RDSNAI2sqazLAmTWZNZF1m/HDB5jPtbUNFhwcoOtz1OpORgy1tFWmJ9hVHob7CfOLdZO11SlvwrWjRsauuu7OTj0HsK6yccnmBfc8B+Ry/2e8uSexPvPcAHDm+YRzZ1w4ZmdXt+YgKnmulWcN1kfWAUoFffTJSjtrygg9uzCOTi1bRy3rZA0wXvw4fzuK0TOVo2fWHMX/+R3PkF7ersadNFriXLykGHVB0X8nfd6Bon974Tk3D/jFRkHuC3dbwG0BLOBeBN1+4LaA2wK/aAv8HBT16O5SrTW6z1NTFChK+jwpuTyUAkVRipIOr7R3bcJ7GI2WvDxcDTCo1+lAUS86znd3n4aiHub1L6Go1KceHgoc7r33IevdO05QlMDg448+tJ0Z2+28cxdKrcBDN0E5/+7o7LSf1q2zsenpdvfdd6sGHml7X339tWppRkVGKsWfpiJeXh6qA7czY6eUjf379bOI8HBrbmqxgKAgKz5eYlXVtQrIaXATFRNnlafqPDY3nbT6+ibz8TQbMTzVxo0ZY1ddebmgaEVFmVI7CTxmzp6lNNfJU6aap5e3Uu/mz5unzsm7MnYqeEIVR9AGIEJtgpqEIAcACrhD6UMg4Shn+QzBGfbEHgQ+E091kybtEnugzLnllluUcknXX44FgCWIRkX2+Zdf2N333GMvvviSAp2rr75GUAo4lbFjp4JTFLYEax9++JECLYJQPp/Uu6/l5h1VWYGjhQUWEuhrM2dOV1Mu0ihJDQwLDTFvL2+7+qqr7N133rGO9i7Lzy+w6mpX9/bGhibBXwI5ShmgOMrNzVH9NuyWdzjHzj2Xxiz7BZ9QcK36dqVg3exZsy0k2FVnEdsC3kjFRSEJUMAmKH+oech5E5jyOvZCtUMgCQDDtqTqoxaj0RJAgAYy1Ez7+ptlUgDGxsRLrfbOu+/b1q2u+pgErnNmz5TSmAC2uPi4Nbe0KA1z8+btFhDop7VlzNh027V7t4VHROi7gLcE7wShPT1dgiauFONGqXkBHvi8K9W3W+md+DWxY3xcvEArQWxsTKTdfvtNtjNjm1RqNUrbjNaxmIMADIA0KlKldEZH2bFjhVJCYguUqdPOmq6/CXRR+vE6sAY/AywC61BxEcAD+IBuBMtAB+Y2gJ06koBmzfWWFvkp54viETDkdEvHtwENBNCOkg77E2wTfDtggSDcgZQABSAIijn8hLHjO1wg/IRlZOwTkI6Lj7D6hio7++xZVlRcKIAAuK6qrDVPDx/Lzs4VYEUpOmXqJFu4cL58guZi69dtEJCioRPgBVvgT/wf9RxwhetD7YqKmjRx4Md55y+0555/TqUe6KaNMtTX199eeP5FW7dug64JSPDDD99LYUejJZSY69attT/96b9Vl7K2plZw/7PPPpMa/JVXXtH8Z3wBYaQKMwYAH+bICy+8IMiAjzJGbBS8+eab6j4PEON955wzz5548klbdPHFVnkq1TklJVUbQ0DRmNgYNfw6VlhoJ4qK1WF97NgxNn7COMvI2C4gCtSikRTz/sTxEtu0abNNnz7DQkLCbMvmrZaa6mq2dt4FC6WABYhzvvgG0IkxQqUO8AJ8Ouo/5ujnX/5gvXuFCjT/6lc32qpVK3XNCYkJ+pw6qNfVnsog8LJly6htvMdq61CfN1pcfILmWnBgkJTlre1d1jsxTn4KfGGcsYVLdVejY6K4DgoKPF3TljWCtHMgGJsfDU1NduniC+y771ZZcFCg3X77rfb666+peRz+vXH9RnvuhddsQvpw+/0jj9rrr79hZZXldqL8uEVE0kzJlV5Pzc/jxcUCl5Qj8TSzs8+ea5decrHVVFfaiZJi8/f3E2DkOg/nHj7Veb5EvsbnmPfMV34PLHPVGz0u6MW6jO8xV8dNmGDm4WWNJ5sFPvFd5gXHAEAD4djQYK1hbqIcZE1kDeRYK1eu1oZC3779pQbFz0gP5/sP5hyxmKgQnaea3sXFSqHP59dvWGelpZW2eNEFltx/oH326ac2fvw41Xy++JJFlp190MLDwyw+Ie50ajT370kTJ9nOnbts8eKLVf+a8eIaUSACRQGt3MNcjaY2aGMLQMdmHKnerBNcH2p27umxsXE2ftxEGzMmXesCcJl1iTFnznIfczaTWNewKfdOp8lRdGy01TXW2+o1q7UhWHK8RBkSNIHqnZRkY0aPFuAO8Pe19jbWnBBlQ3BfYvPuWPFx6+jytDFjx+m8pVj09raKikabNWvS6bqe3CuB24BKric7+6j9+tfXCTQGh7jU98XFZRYaGqANKc6ZceYanEwQfBnQzQYoawpr18ED+23okDTV8sbfsRf+76qZe1Q2QVXKuDtQFN/hPGliBWxnbLkPM885R9dcaZf98SlK9KC6x2f4HN+PL6nkS3OLNot/+mmtlMCU+mBeMUY033vjrc9t8sShp5Wi+CWfdaCogvBTTT2dsknOa2eCUd7vembs0vu57/J+RynK7/wDgk9D0bb2LsvYlWk5uUess9tJm//XNUXdUPQXHQa5L95tAbcF3FDU7QNuC7gt8Eu3wL8LRakp6u3ZYxPHj7P+fZMsOipSqhowqKe3l9RpqgtK/Se6hvZ0KTWJh3mUok5zJTVhUhF9pwbp/9QUdZSiToF9NWk6pZACYt1zzwNSxhEQqUP0xx/Zxg3r7ILzzhdQ4geYABQNDQuz9Rs3Wl19vT344INKt6R+3Acffmhfff2t1Hhj08eokQQ1tYCgpMRxzgP697Phw4YJUOXmHVHQWVBQZEcJoLvMIqNjbM/e/QpueyUmWGtzk+rQRUdFWE9np40dM8qyDx2wqqoKGzpksAKPwUOHCLyMGj2Gr1BTnrFjxlhVRaXl5uRKjYQaloCOlGICJoIb4BtdngkgAVLYkwCGoAdAWFhYILsTEO3YkaHACWWh0+wEAHnddddLBQPUQrFDwwygSuaeLPthzWp7+513VKcV5eRdd90tlQvBC42V9u8/IKUtyjBSiknLR+HDeQxMTrXtO3ZZ6qA0y8zcZfUNjbZg/mwbnJZivn5e6rRdXFRkuTk5VlZaaqUlZebvF6BjPProYzrfAH8gZLUtXrzI9uzNsvz8owquUddi386udqUn05hk8uRJUttt3w5Emy7FZGtzm5SKBJZAM6AbEObQwUMWGBSolHKgKKAGpS4KHQJIfrA3ASbQjQCLYBefRiUTHhmh2q90m589e46FhtDUpt2eePJp27//sM2ZM11BL6UhULdlZu6z1g6z0GBvO3my04JDXF1xUZRl5xVaYKC34CZBqlOnMjevwGJjQuS7KAgJxiljQFCJHxOIoj4lUK+rb7bEhGjV/6MeH4FhXGyUXXbZRfbuO29aR1u7bBQcEqRrBvL37dNb8BhoR3MlADuQlLlDgE8wO3vWXEFRbEcATkAOnMDHeI15J3seOiQwyHs4N97He1A+ATO5LnyK3wFhGhraLC2tv3yOJh4oL/l+p5Yo/wak4a/8DiiGb/KdgAMCeYJ01KPAf+orYhenJh3wY9++Q7Sfkl29vLvMPDps4sR0KUVJ4ywrq7BjhcctOCjMSktdCkZA/YiRw2zUqOEuEBAYZEeP5EvNxbUAT1DkkYoOsGXu4e9cA+oqgCnXC1SiDmfGzgyBaOZYUlJv8/Hxsz/9959t8+adNnHiWPkXtXAB1EBR0m/5PzCQBi2o0lBtAi2YlwBzvh8AAYjmNQCFq27wAPk6KfWAZ86VlHNA6V/+8riuAZ8B4v/pz3+2xZdcoo0PfAVw/N5779tZ06bZ5CmTpbAjPbiitMxampp1fv/9pz/YXXfdqblFfeXRY6i3GCL7sBFAQylU/UXHjtvcuWcLoEVEhSvVHlAMjDx8uNCSk/tq3BlbgO3f/vY3Kf0YZ5rksRnAH2A5wDAzc7cU4MwXZQZwf/BwqVtR+wJw12/YZN//8KOgbGws0LzEuru6pfQc2DdJPoK9Nm/eIuVjYKCfNTe3qQERTeYAP/iOU8eQcTlWVKx1DcXotOln2cQJ4+2FF56zwWmpFhwcKOCauTvbliz5lUWGR9oLz79gdY0d9spLz6r51JbtW63Lo9N8/XzV5Cgo0KX6Ze6h3uUaG+tPWkxMpN14w/U27awpVlVdYWVlpbonAP+KCosEIVEIs95jb+A3iknWY37HXGUNrq2rkY2wJWsUG3P9B6ToXsS9Ye++o3bTr6/UWgi8ZzzwYcaGdYC1kbnPxhhjw5zw8QlUvVbgJIpB5gBp86yDI0aOkCqSNZmNH2B+YFCA5jH3GyCwn7evff/dd3bZZZdqc2fheQvsjTde0wZWRGS41Pncq5jr+Hph4TGbM2euNuGuvfZa+SZ+wQYCazTzHVgO9HXUn6+//vr/2rDg3kYjJZp+bd2yQ1kNrDt8BxsqwE/sVFdH3VYPnS92dUooANlYS/CxvPw8lTdgUwMl8IrlK62pqVt1mhcvWqyyOpQgKS4qdKlEG+pVm5YyJcdLSs3HL8Qio2K0XrE2OvWWmZtAQEA1Kl02orhP8xprKfAQyNvV3aUMAjZ9OGfsxeYR5wiMxB5A1dzcw7qfuuoDU/7G2zJ377b0MaMERfE3xpDXWSc4D66b47Hmsjbwe2ArNuf7yCqh/IaTWYBP8R4+x7mw7rAxxlrK3EFlzLzGjlwHDSi/Wbrc9u7dpw1J1iXGjN+xufPJJ9/YmDFDVFOUewqvOx3mnYygn3v+djrV8z4+e2bzpc6uDl7VM6KjFPX09JFSdFfmHm3Y8rxG2jzPXGc2WiITRBv45vr75Refd4ukfm4w3L93W8Btgf9oC7gXwf/o4XVfnNsCbgv8nAV+Doo6NUVR/wFFJ0+cICgaFRmhwImHTS8f79NQtBslwRlQlIf09rZWBflSk57e8adbtrf1dFNk/xRQPdVkyWm05DRfIkDgofvOOx+02NgQu+uuu6RC++zTT2zVyuV2/bXXSUVHEAroAAR6eXvbug0brKm50yZPTlfKnp+fv3351VdKn0/q1dsWnDvfBg1KlgoxMiJcwVtjfYOUQv369lW66I8/rbPy8io7UVJupeUVqlEVn9DL9qg5TbBVlFdZcKCPUueHDR1sdaRF90my2poq6+rqkNKIhhRANgALUJTO9aiUgBItpIPW1ioodGrCAUIBd45qBJUNQSjBIEEfQAp7AKJQOKLuQAlG8AvAQbVEEAwcVo3Ls+cpZZ1gGjUq6fBAlezcHHWivuW2W+2vf33RQkK8bNGixRoXIPbePfsEH+i4zHd8+eVXCuwIcAjYqSeGGoM0+tzcbKX5XXfdNUqf37ptkx0+nGuNDQ3WKzHRZs+aJVVeTHScanSGh9P8pMAqK6rVkRj/QInU1t6idNprr73GDh06aDm5h1QmAN+pqCi3d959S009AJmoYH9as1YpmK7ajQGyAYEjCkbUMChjsCfBIVDXUZLhJyjbUG5ie1KcsSWBPcE1zWMokcD4E8RT5qGpqcXefe8D1eKLiopxNSs6iuLTWxsDTkOZuvpWCwjwUrCO2pTxamlr03dTVALbEZyGhZNCfkLqWL4zL++olH8E9QSAwEESWkhP5PdS2+3ZJxhMIFhZUWq/f/g+W7d2jcC+n7+vrh0oSgMOwD4BOFCUOUhwTFMd1TNsaVZDketv+JUdPZp/uqGF0xQEcEsgzHkAZDiO06TDqdHHdRC0oqDEt/ARxoKgm/cTzANnKBy3cwAAIABJREFUgDGMBQG1C8y6QBCKVM6XeUFqJ2MHQGC+8x6nYRO/AxJhR/yE7wIc0mjpiy9WSAHd2dVsQ4el2syZZ9mevZmC3+XllXY4L98CA0KkFAUw+Pv72vgJ6TZ+/Fh9P+nr2IFrANLwvYAAmnjhQ1wH38u8oiM9/uR0eR4xcri9+tqrUtFdc821AuCkl995x1125MhRQVJ8j5q4KP2Ah0FBAQL+NHdD7UjHcjYKUM8CSmg6AxjGlqwB2BN4z/c6dR+Z92yaYDsU1e+//7ktXrxQ6wfgF8Dz7Xff2fiJE9VwjnUExfHGzXtsQP9YqdMAnePS09VoCaV6VHSE5hyqVvyROrkJifE6j9ycPG1cMA+OHSvSv1HosX5SOxrF/csvv6zzoSQGoBaQwnrKnERBpkZAmZn2yCOP2dChafLxBx98QBsK+Cc+5VIkxllldZWU/qTIBwQEaY3dvGWbffXVUvMPCLKTja46xG2d3Zbcr7dqlQJj6LQOxMdWh3KPmL+PC37V1tapPAf2Aezjn/ybmpDcN062ttmiC8+3Hdu3yT9Qfx86BIxqstycwxYVGW4L5s+3ivIKW7PmJ4uMiLThw0fYzsxdFp8UZ0HBQYJ9wUHBNnXKWRYSHCz/4RojwsK1ppy38FxLSR5gib3ipUZHsc0abd00U6vW/RO/Brgz5tgDKIVil/vhjTfeaIeyXV3a8U82w957/3NL6p1oQ4YO13UB1FnbWfPZUGCtd5S3wGBnXeF4Ts3dvLwCq6ysls10vhHhSu3HZ4uKi2z06FFqNJec3F8lRlATO82EKK0y/+x59vlnnwmqT5ky2a6/4Vp79dVX7KKLLlTtTaeLPD7d3tYulTvNqp555llBNNYI5hibIsx/Nppo7IMdmH/ARgAe9X6pcc1azVxl02LWzDl28GCuHc47enr9YmxZI1hfsQP+x7rLnD1wIFvXwBxUfeSySvP25/9+KiMSHhauJmms6wnx8XbugnPV2T0vN8dGjhhmsbGu+rV83jy6LWvPfktM6m/VNS5lNBkL2J17C2ujk/LtlBsAJnJ9/GG8GEuafQGqUekyBvgr93nWasAq1+KUpXCahGErfGD37l3m6+2hZo4o81kvuW/jO86mKPZgXWGddkqfcI5AZ6A89sDHgOd8VmVYjh7VXGaTCttxLdgbn+E4bH4B3FV+orRc84trROnOusz7X3rpJVu6bK1NmTxcm9IcDx90NrkdZeiZz3r/rBp1Gi39jzK0U3OBsXRtmLMRRimmLvP1Q7naaj09nqehaN7hfDNPn3+r0ZIbiv5cpOD+vdsCbgv8p1vADUX/00fYfX1uC7gt8C8t8HNQ1IsKiT2k0Hebl0e3oCjp8yhFCWKVMM+uOyn0AM9O3gvwROEGEG3T+1RnsKvTFSigdPP2dNWYanelRDkPxC4Vac//6kb6P1D095aQECy1kUDLF19IzUgnaeqBUucSYEfNvMReSYIK+QUFVlrebLNmpEuJQp0pghoe4gFlbW001+lRQ6QD+w9Ya0uLmvoQHAC1UJiixAGKVlbVWHNrh0VGRduBAwcVWLW1NktNExIUYGfPnS0Y2tNNZ+98Ndbo06e3VCUEFwcPHrJ+/QcogAImo5wpyC+w+ro6pTsSqBMAENwQ3BO8OGl3BDCAE4IS/qCKuvDCCwU3OR7qTlRSBDcuOHJcwQLBEoEKgQsqN1LiCKoc23j5+titt92mwJagmC7KKEKCaVaRk6eglXqFx4qOqyEGEIFAlwZbffv2U2DYf8BAO3Bwn/n6eNm8eXPVcKq8osQiIsIMSE46KapYGixRm5Nadn369BVcKS+r0JgR/I0aNdIaGustJydbYAX1ZlBwgOovrlmzWtCyqfmkpaePVSMPUl9pgBQVGaUgEXiEModAmgCTlGDsAQxjPIF8BHqkYmK/pcuWqTadrke+6Up/7LFujQ+1aYuKj1tycooFB4WqLitQFKhLaja28ff1Uw3EpqZOCw8PkE/7+lGzs0LAnfTU3XsOWkSYq74d18258f2A3saTDXbOOa50fyAt78cWDY3tltQrxpIHJquuKECJjQAAJsEyKaD4bUxUuIWFBun8mWf4Dko0ID+wCTBA0IzCCV8KC0E1WSqfBZ5PPWuargsfAlwRGGMzjo8/8F3YC39xAmsgG9+DnzGPUC8C/wj6UaBhZ8YC/wPk4k/4HUE171F5An9/2QMIwHWj9AMMAEVRXAFeUGdiJ1JrSWdnbJjDQAR8ed26jbZ9+x7N0br6Spsxc4pNmTLBflj9nV100SIrK62w7Ow8i46KE6TkGlAAjhk70saMGSmfiIiIshUrVgq4cJ3AZ8At9qb5F8CWcebcgTGsT4A71iRShr/++ivVUjz33IUa29DQcLvp17+x1tY2V53JuDj5IbCJ7vOMGUrnV175uxot9e/X38LDIgTRgETABJS5AC1sQE1Rfoed58yZo2ZtrH+cHzYEWr3zzruyH/AcoMF8X7FylWxEGjqAZcCAgfbUU0+pbid+7TRRue3mWwTMqXPKZsMnn3ws8GQeruZL2Iz5iYIO8MiGAGnh9913vxqsNTU32NKl31hdXb0gD5s1+BNQlM8CRNjIwSdIQweAoSLEx7EvtZwBo94+PqcV0vhcSFiolZaVaz7U1TbYRx9/am1tHbZz524LDQmzgmMlljKwny08f6FAINCG2svFxSeUJo+v419H8otszMhhlpPjWk+BUawP/Ligv6v0CPOH9QmlcUNjne5n1JBkwTtxotYeeuAObZI98MCDVlZebYmJ8YLH+w7ts1mzZwlwojmjxjGbEgDVrL15KqsycECS/flPfzQvTw91Lmdzh3PBlwHicbGxAlNcg6vMjMfpZjekoJMWDpTndeAS960NG9bb8hXrrHefGJUx4XwZezIOmCeuMjJtmuvcK9l4AphzzQkJiVqD9u07YIGBoVZQcEx+jU+fddZUKTd7JSVasaDoaPkrUJk5AMwF6uETrBmDUwfZls2btO7ddtutNmPGNHvk9w9LCU0ZFEA+pWC45wDLmBO9eiXZM888o+ZgnCf3MKAnTcYYe5TKrCn4B3/zffwetTjKaUpNAO0vvHCRHTyQY0VFx3UM/A1fJ9sCoD5s+HCtNzwXYD8n9dulzI82bx9va+9qF2zm/snYvf/ee1Zb124zpqfbrbfcYgf279OfSRMn2InjxVLRUoaEdZuyOv7+oaotij+zprI5lpmVZ5MnjdCmC+eOStOpjd7d2SUbOE3qEpN6SRnNGsg9njECqvI8gPqTrBEnhZ5np/LyWktPH6G1YNfOHRYZEWb+UirTBCpB9uOHtZo1GfsC2RkH1nbWI9ZtxgQ7M4Yoh1kLqa3OJhbfy1izhuNrjBdldAD/zO/Ro8fo89U1taonzms8twBFndT+v/3tJfvyy1U2efJoZaGwaek0TXIgp/Ng6jRectLq8UXnOZD3OLVHXRvrro70AqOepk3Uzq5O8/UJUEZPV7eHNbe0W2bWXjt8pMACg0KNlp48pzpKUW22O6n7p0o+uaGoO1ByW8BtgV+6BdxQ9JfuAe7rd1vgF26BM6GoHhZZFU/VeeKfPZ0d1t3VYSHBAdbZ3mLj08faoJQBrlqR3l6qx8YDrJoo8aBqFL53qUKpH8qDfEdbm0s92u16L8EJyjwCBdR4pFOffhDW4yvqUU/zUIqTh/n4+lj2oWy7484HLTExXA/Zw4cNt48++sg2bdwolRkBJg/egAIUiDyckzqK8oqgAtABgAHIAMGoizl06BClFdNog1RYgj+l+7e2KHhHDTR/wQJbtnyFagXW1NTZ/gOHpJA8dCjH1TW2tVkpuUCo889fKDA1KJUO4Cfs62++0v9vvPEGGzZkmNKVqcXn6+0rBRfwo6AwX81/aHqAkoM/KPMIBglyCIKBRdQB5Zz4P4EtsIbP7Ny1S/AWkEVQSUoqQS32IKBBYQcgItjiPXS4ByJwrPUbNlpJebk9/tcn7K0335D6I2Vgso0eNcr8/fxs2dLlAijUKGxr77QPPvnG4mLC1Hmd1E2C64zdWdYX0FBcbEkJ0fbrX99oVZXltiNjmzU3n7STjY1Sio4fN95OFNPluLdt2rTFBqcNUcdulHn4Ds2TgAyoqPANgjjS2f0DfG3evHMEO1GOzp8/T92x8w7nqb7m2LHjpAAm4CNgwn6k/gJJaWJBKiFwZP/+ffIpgAjpmdgHEHbdDderZh+Qgt/jA6hYsR1RV2ZmlkAwSt2SE6UCWaRrf/v9ZgsN9rSWViC+WZ8+CVZUVHq6LhxgFF/E3wAxwMnCwlJLSEDRGihAwHegnCKQdZ3jfmtsaregAFfHXZRjHJvUS9KrmTeqn8Zxq+utXx9gJ+UiWlWzsrau2vr366NSBnFxMTZ61Ail6jNXgdM03+roAN5GSI1IYDtoUKrODWgAVGG+YnuAKLbDlyjdAFjG9wioHfUZ18B7aAoG9ADaE8TzOmCC9/J7oBN+B2wDOvK6Ky04VKsvPuCk0eOjrCNAAsaJwBw/B8gD+fg8QTHgb+3aDbZjxx7Bu6LiUps2fbSlp4+2jJ07bPKkyZqv+Udp6hQuOxPYjx49wrp7Omz2nOnmwRpj3qqXyfehPmYzgrUCIAl4AHYBN/gOYAFzFkUYAfqQIYPts88+VZmCK6+8SuMaFBRi9/3ufil8UcCz1mzZstn+679+Zd99/63S5/n/xRcvVn3FPr37qNEY3wMAdQAFYITvAdSyPrhKMSRKQYcyEj/GTv37D1A9P8AxNuU6UL3hL1OmThX8ZNwY75f+/p6dPXuCxpY1En8ibR246+fvJ0U2qfhcI3Z2GrYwp/AR3o9CFWXue+++ZyWlJ9SE5+9/f1nXyjGxc4B/oKAwvouCFBv89NOP9sILz1t1TbUUhcA3QC+ACX9j7nFe/E2tQoHUtnY7UVJiy5YtF9Ssqq6R4h2QySbE3fcsscuvuNJq62qVrsuGwZHDR2R75hN+AqxtaqJmb4hAGPOROQQ8az7ZZBcvWmxFxwo171vaO+22m2/Q+pOxK0MK/527MrW+Y4s777xL96pbf3uf9e+boHICP6z+3saNH6f1KcDfX8pjNgK5B7Lm0liQde388xZa/759VTcVCMx6xZgzF0hbB4Lxfs4N32ONxwZsPrBWoZZkbnHebEp89923uofRZIk5C8BErcnc5P7l3O8Yf5SZ2OHtt9+1lORUbZhJXd3ZZdFx8fJD7nucB2OPQhV/41xQfLIhgW/hR2wAuMp6eFrywAGWEBtr5WWltm/fXikSmUPPP/+c5rPT7Ic1BMDJPOe+zHr33nvv2aOPPaY1jwZ7rA0Af+5N2ITsDUA/6n7WXhrgMX+p84uPUuoG2McmXmpy6uk0c8pE1NTW2r59+61vv/76G7U+WRMotznvxpNNrlINvr62OzPL6uobrEfN7tjoOqlN3WHDB2uzin8nDxhgOdnZukeQKk7dWH5Qhu/N2ivfTx+fbm+88brK5Hh5e9nEyZO0bpPlwTw+uP+A7d2zV/V7qYXa00Xd7QpLGTRQ9z6arAELeS9rLRtg2A0f5jX+dp5fGGPsSabOkMGDVMKHdQGfx+4O4Ga+Omssn8HujAFrF2NY39Cge8HmzZu0xuGzgFKeAwCd+N+0adPlP9u3U286wH76cZ3m19KlK23wkEHKyMnOybb29m77058eFZTH/5j3H32y3KZOHmF//OMflQXC+eDXZ6bEk2Xk3NeceqEOBHWeFc98RHc20F1/m7V1tJy6J1IPtd3MvKyltUMNEUmfR0HKE6WTQs/zbfepxk4c14EAbij6Cw+E3JfvtoDbAu5GS24fcFvAbYFftgV+DoqSPt/Z0WaBAb7W3tokKJqWOtDCw0IVRBGgonQQ5PT2ljFJGQeAaue/u0cP70BRAo//KZhveqDWAyvavFMKUT2onqEc5f8EbAQXd975kKDo/fffr4ADQLVq5Sr77W+X6EHf6eBKoEXABEwkkOKB31EOAROcLq2pKSlKl/fx9hJkIdACYqJijYiMtBwASVSklZSUmpenj5WUlNmWrRlSzVDrTulvvt5KqQsM9LfFiy+yyKgIO+ecubZ3T6YaQaEQ41ynTJpiH3zwoc2YNkM1IlH/oKKrrK5UQE66L8EQASGQl8AUKIoN+Tdp3tQgA24QGAM9CCCP5hcoxR3ARvBKUOp0qyZAIvgEthBgoQIBHtx55516T2VNjVVU1dj8+Qvs448/sowdO+yRhx+2tNRU6+rotC8+/1wKu0suvUxNDB559DFraTULCw8yLy8fGz1mrB0rLLLefXorla+mtsFSBvayoEB/pXUOHz7Ujhw+bE0nm9R9/r133rfAwGDZ09PD2xobW8w/AGVsjALqvLxcqaiAPXfffZcCqE8/+1g2BMqgOKTBBYATqAQgAYjeccedauoCmACsABxIwQckA+yAG0B6gj0nbRHA8P3qHyw+IUGwAdsQK+EvgHQUYQS71ESsqqxWgI49UeUBno4cKVZQRg1PB3KiZKOeoa+vpyAVweyWLdvtwgupyVqucfv2+/UWF0M6M+nx8VZTDVgcqHFG/YefOl2jaShGHUtgBGpFVF/4stOQ5WRzm4WFBCvIvOCC86V6JkWX0gW+vl5SER4rLFBTNFJ6q6tqlI4cFRWt+rqoHAFipN7jP/gk54XCCKiJvYHzKJL5bjYduCZ8FEiEnTkfFJQ0uALUA6N5L2CU96L8BO7im0BOrgNb8HuOx7UB3YAx2J3vBFig/AKgAK5vvfVWqZBIG8c2vJ8mIR9//Jl9880qKWkDg3wsJXWAXXDBQgEjmrlQU/TI4UKpehsbTwpGTp48wYJDAmzipLEWGBSkIPrgwRytFdpk2LlTawEwiWvi+wG7AAXSe5lzwCuuIX3sGHvyqSds+NChgqLU22T8b7v1doXbwA9AR//+/aQcJ31+0qQJlpGxw666ChXcUhsyeIh5eXrLN2lqgpoSwIydgMzMZ/5GMcsawUYQtmBcAFvYmyZyNNRxGrDhy6jquA7GCLDMRsuLL74oxR3vY6xQXB/MPqQyIEA5rv+DDz6QOhD7s4ZyrXye9QLQxuuMw3XXXad1nbIA1JpkDqDYO3z4iKUkD7IjR/L1Paw/+AtjAhjNzc23m2+5QT6FOpUyD3m5eQJ8nC9rPzVAAVad3d22ZetWjQXHRaFdUdlk8Qmhaih3029utujYOHv9jTdlDz4LFKN8wEcffaKMgJ5uUwMsjllYVGxepygI45kYn2C/f/BBe+Xll6RO5142aXK6ahEfL3GBPw8vj1O+XGXPPve85s7v7ntAzadI86bOJ3YA2tF0TxK0nh6ljre1tlnx8Vq78vKFdvttt1p5WZnmOGsUmxCRkRGnGmglCEJz38JmgCzWKe57/M2awBgASJ37HEAVdSN+wmfZKEJdz/0L8Mp8Zi6rTMEDj1lISIBqIv/29jts+fIVql+8ectW8/H3F4RlnjLGAFfmPnOWDQLmJwCN7+a7UCNTLoLjc72ePV1WWJBvzc3tFh8frePgy6whrKVsiACiUShyDcA+xhkFJ+UqqmtqtPkJ+EQBzWso3YF4rF+sG6zjZAbwOp9F3U/daexPLXDOme/i3khtX+Z6bV29ni1IqeZ+88UXX9refUds/PgRgshqoBYUYpUVtebp5WWhYSHm4+1h9fW1eoYZM2aonm9u/s1NgnzHCgoFvAsLi1TXGTtwbZk7d2mdmzl7ptTM9/zuLrvkskt0TNYI1mbWyB++/962b92u54CHHvy9xUZHaqMlbehgi46JFhRmTLEdGw9cE37vqo1K2rhZRIT3qWZ2ZlOnjpUN2JBk84/P4tOMF+fDXGUTgGcPR9XLeXBMV1mGVrvxVzda1p692gxDvY0PXX755SrN0Hiy0TJ3Z9qsWbP1Z/fuLJW6yc09YmGhEVq7mKN9+vXR2oYy+qGHH9QzDfb9xz9esU8//UJlSh577FHND57xeGbi/q7nRNLe1XTMpQzlh/XyzK70ZzZg+mc4SgRP93kgpx/p8000iepWLWGgKEpRao3+Lygq1air2/2ZP24o+suOg9xX77aA2wLu7vNuH3BbwG2BX7gFfg6KenuYOq/6+3lbW8tJdZ8fPChZaY8EDShn/hUU9eix/wVFnRQ2Hk2BoqQp//P2lJNK7zw487BPEHPHHQ9YQsL/QNGPPvrYln6z1J544klXjbiGBsEa4CIqL4ASgRigBdUKD9wEeIAEqad69bLC/ALz9vJUqi4P93TNbW1rsdlz5tjqNWssY9dOpd8R6CcmJtmaH9cqjaynx0MQFrUoIC8xIc4uuOA8NZiaM2eWbdq43vbuyRJAIEhZuOBce+qpp+288843L08vwUbgxcmmRqX9LViwQFCIH2AQyg+uhXMm5fv222+XWohglQATeIFahIZNBKs0TaBLL4EaQQ6BB0Gj0xwGoAPUA/6Qpos9m1ra7HhpmRSxmzZttO++XWXnLzzPqiorLCwkRCrPLVt22KC0FOvs7rHde47YiOEp5h9AE5JSSxs8VPXmUHyVVVRbeIifLVp0ofXp3Uu1QKkzeuTwMWtvM1u86Gzr7uyxIUOG2ZYtWwUza6prpJQlcEQtRkMRSg3QYImAUrBuQP/T40J64dNPPyUgyvtJm8aOBP7AbsAO1/3RR1/a9OkTpU7BNkBVQBO2AMQR7JMe2NLaqtqhACfUMIwHx6Xe3aSJk2VrQOuqVd8KVNCEirGk8QeKG4LvhiazAD8TXESpA1DAtvg5QSg+SYBLYErAyFgCHwngCwqKrb3TbPzYUTo+gS3HACrWn2yxa668TM25ACHALd4DIMFe+B5KW8Cwq1ZiktXWVqn23aHs/dbd3SFF3snGBm07UL+WRlfh4ZFS8eEn1CAcM2b0aSgKbCRoBQICMpgn7777oS1cOE//V03SujpBFDYWOCeu47PPv7cbb1gsaA+oAaRxHD7jQBAayZBS7cxBjoEfEwwzdkBx/Bs1qANOeT8AGj8mkGds+UNAD8jeti3DSkvrVKbBz9/TQkIDVb5h2bKlqn+Zk5OHztzq6xuliMrKyrRJk8arDl3jyRo1YevTu79SrmmkRgCPQpPxAk4wXkBSrpvrBSRyTvgA7yPdFIXe5EkTVXcXf0RR/tvblwhioGJjLFEUoqQLCPS3s86iHug2u/LKK+zrr79RCQ0/X39t+jDHqYsJCOUanRRi/AWfAlKiCiWFGPUo0BWYRJMlOtJjR84bYHnfffcJzLPuMa74NoCJa8Km+K+rUVKkGkWRGo+/4tsck7FjTFhLgXXAPAAFazHnx1xzpWwfsa1bt8iGdPCmTMeVV1xthw8fFRi75ZZbdO7333+fcETe0TJ74vEHNP+YlwnxcbZj+w4bNChNikhXiYQG65WUZNm5ubZ8xQr5GaUeKLeBuo3GNLfcfKvNnDXblq1Yaffc+5D17h2vTSvgDjcUbIEfeXp42ZgxY1W6BFDEmsp6y5oV4Odvo4cPs6XLV1hcVDgtAO3a6662r7/52krKytQgqaCoxvz9zNrazC6/4nwbMWKk1dU32huvv6njDRs+1Pbu3SM1KE3XWNs9Pchu8LaQ4BDbsX27yrFcc/VVNnDAAM1bxtpV9qRZcwDIiL05HnOHc0elh88BT3ndaYLGvZE1Br/kB2U1ABEwzbWTVp7Yy5Uej9qP9QclMgpe5kNsTLxlZOxUSRAfXz+LjIkRUASe4ROsefibU9uS+wr3oiNHjltiYqTmAmub4JaXp91x+6325huv6zrwCQAt/sY6BRzDzs5GFOfNWsYawNjgb4m9ellUdJQ2TN544w1t2FEqhfUSm+KzNFYEqrOec99+8sknpXBH4b97165TKvxCrQmMPfemlNRBtmt3pgWHhAm4x8TE2vr1G8zPP0B+xnn6+PpbV6eHtZFWHh9rwUH+Vl1dae3tzdrIwl/PnjtHm3VsnlL2p6qqRn5YcqLE1Sxp8xbNi8DgIDty9Kj947VXLaFXgtSTXB/XS6OxxoZG8/f1V43ZPVlZNmPadK2v6zZuUH1n1nB8Ars7DaPwVWxH6R1+2BhkTLEjzZbIwABM839gJ3OK9ZP7Ic85PAdwXNdcZcMg+LRalI0WfHHEqFFay1DFUp6Ghlrch8gCQt1PrWQ2FNhYovTNiy++bAX5x3TfQWnv7ct63CLF+B/++JieMRj355571j79fJXNmTXBHn74Ic11zoHfMceVQdTRISjqqJKdNPoza4ty3fz+zL9PP7J7kMzRLcTp749StM26ujysra3Tsvbss6P5x6yTRktnKkXdUPQXHvG4L99tAbcF/i8LuNPn3b7htoDbAr9oC/wcFKWmKFA0wN9HSlG6zwNFUYry4MzzKlCUAPlMpSjKPO34d3X/LyjKwzB/eFRFTaHCUJQlRZVzKm3/zAEhAOPhnQf1JUt+Z3Fx4VKUEAChFF23dp09/vhfFQAQDBBoEMijqgIAApkIMIEqBPQEEASMPJBzvkEBgebn6yO4g1KClHo6nANFq6qr7ad1a5V6SEMolDYHDtJQKER9S1F8oogtKqJuZ6pdvHiR1dXV2LhxY23duh/18E8a786MDCnMXnzhBZs5Y5Yg6549ewVMCYxd6bQXS/1J0AfAII0WNQ7BITDvpptuEggB3vIaTV9uvvkW23fggIIlPoPKjKCW3xP4YU9UJ1w/gY+T/gwkBm7V1jdYY3Or0m0BRju2bVNKJMDb39fXdmbssJqakzZq9DAGyDZu2Wf9+sYqmCatftLkKepcTI0xlDz1dTU2bNgQG9C/r1XXVKobOqnbBIRXXXmV/ePv/zAPDy+lbfKDHxA8l5aWKEhGGYVqlJqAKJ6uu/46KVypTUegSBMi6mRSj43xB27SrR11EinFlA/guqhfSXCGT6CGcxr+8H78DH/iPcEhIeZ9qj5rfHyCPoNicd3a9VLn4VcACpR4ALFbbrlVCjfSPIHt2IHGMwAsAlfOkUCYcQcEW1YbAAAgAElEQVRuAFj522n2QvMS0gvxS/wQZaGfb4DABuMF+AA2EAQyVgAFxpOAF7BEUOu8zudRCHt6esuXaQLS0dEmsFdeXqJ/L1gwT+Ai/+hR69+vn7W10kijl9KMSYlHscicAKQQfDvd4zkfoDSghMAYP+XcsB1/sCuwhoAbVSEprqg5mWP4FlCE9wGzALj4JjAPqA1UIWDneABUxgKFGnYB0vJdHJdjEOQvX75c6kZsxjmiWAMMMF++/nqZLV36rYBHe0eTlKILFpxjRUXHbNSo0WquBPTIy3OlVAOOUJLOnDXNfP1cnaCrKmvVhRu1Kz7EuLIp4ZSsAGJjB64HQA1wZDwAW6iR33rrTZs8eZLNmzdfZSxIn79jyZ1G3UJX2nKd/Hfu3Dm2c1eGDRmSpvMD+OTlHbboqGjVFAXMk0JLajANZoDFzHuUc4wLfgRk5BzY8ME/gaLYm3WQ8WS+A1b4NzDJSclmvWO+8FnWFOwPrCWNu6unW7VEb7vtNvkXY4Cd8S/gKACV8QAkcg6MGZsxHBOFJGnOrD+kZAPd8Ml+fftLpfvII4/o/WzWvP76GxYbGyUwvGTJb6XeZgOE8g8d7ZQiGCooh+9TngIF4bIVK6yislLXlZW1RzA/KjraJkycYFdfdY1U8k8/+5xUgawJLgjV6Vqve1w1Ub29fFQDFYUn84RjsRYC5gL8/Ky7vc1qq6lx66fzKq8otaw9WZa196AtWnSu7c7afepYIdbQ2CSF5a9vutke/f1j2jDp26+PNhWoJwngDQ0Jta7OTguPCNO/N2/aZOeeu8AuOP88O1ZYqPnGGHBurHHYFaUf/g4E44e/WQ+4Jt7LOTMfWS/5Hb6BDwI8GQf+z1ymdu2ePVmqlYktWLOYO/v27lcNbMqe5GTnCXKx9lAXulefPrpHLFmyRD7Iv7EN6yD+4tT1ZZ6i0qTWLRtLbHYU5B+12TOm2fvvvaO5hN8wT/BP7sOcK2su6x8bCZwTvoe/sGaqIVt2jrW2tQr8ch3PPvusffvtKm3MoKRl/qEURWUcHx+na0YtPWHCeK2VlCzANvgrvka6PBsg58ybb4XHiuyrr5eaj4+v7nFsbgHIsCvj0GOe1q/vQNu7n8+EqupkQ0Od1de32lVXna/Mj6zM3fJ/b8FuT633bOixHp8992zbt3evbduyVXDvnnvvtclTp1hrW5ulDHJtqPE+lN3dnd1ag708PFVWyNfbxyKjo1SXd/CQwbpHO/XCOT9+GFs1NIyJ0VrqgESn7nF3VzeF3PW60xEem+Dn2AKb4lf4EvdZfA77O2p/7BYUHGL5BfnK9KGmN74IwOQzwHI2YGhYFxERacVFJ+yxx/5btcapn0y97a4eaqT6ay35y+N/1j0Uf3388b/YJ58ss7PPnmq/+9292vBkvPnh/uhsjlOD9Uw16Jnp8WeC0DMziZznQxSf3j4e1t5BM8tA1Rz29va3zs4e1RQlfb69A2h6Rvr8P0FR55nzby885+YBv+hIyH3xbgu4LeBeBN0+4LaA2wK/aAv8HBT1oNZWW4sFBfpZV0erGi0BRUOCg06VHvX4t6AogSLp864uw66ao/8OFOWBGbDpgqJ3W3R0uJQjBPkoRXft3KX0aX5PQEYQBzBA0YXChWCDoIyAD6jgqA4IzEjpR7lBAyhXh+wvpEapb6hTkwY/f3+LigFKLrOGejoVe1hVNY1LguzgwWyl7aLyys3Lt+HDU2zhwgUWFBhgM2dOt+++W6V6ZChoDh08qPTVlStXWcrAVEHLbdu226xZMwVFSdElxZ2ahcBZFGF06yaw4fMoxggMATaADoILoA31Q1HDkMoHyHriiSekGuLfjqqQgIlAiaCIzwGzgAIAjiMFBXYk/5hLtVlTrTTr4cOGKP09PDTUli9bqrF68KGHLTwyUn9Tn63fgAECQIOHDLM1q3+ykSNHqS5ZeVmlTZmSbinJA23vvj1SoBXm5yugI004ODBYIAc7oLJhDFCgoTT5zW9uUgBHcEszD1RPU8+aKvUhAXFdXYNUgIz9F198LoDC52kChZKNIJr3EojiAwST2I+AkoCRABA/4m9gG7AVlVLGrt0aZ0AtwSY193jf1q177ZZbrhPkIbDnGOnp46Ra/Oqrr6XII2jduz/PpkwafRpaYHdHDcU5EHw7dUAJrvk3sJPXaX6CgmvkiJGCWfgq8AEb4KtcF9+HbzvqSRRCKLnYAEARRRkHPkOqMA1iEuKpQUiH+TZbvHiRVVdV2oH9+21I2mCdF9+xf/8Bu/DCi6RexC8YewfEAOAAsYwFcwLfI9Dl+/kh0Abk8B5sia1JkQaKAprxL8aFMScI5w8qsA8//PB0erTTTASYDQDAlqgaAXIAVIJ2p0EMUARYSYAOEOU8sQuvrVjxrW3duksBe4+1W0RkqJ1zzhxBSGr37tmzzwIDqCNcI39l02HOnBk29+xZVlZerO8OCgxVaqira/skjT0/wGDUxUBxYAXfCxDi/PAFAZkA/1O1FOfaggXnarMESH3/fQ8IijIv8CnS01FUhoQGSyn6/fff2V/+8md74403bUD/AZYQnyjfBfQCQoFPfCevAYsZa74bYKw6uNddJ1gUGhom/3jppb8JfqG+BdYCVYGrnCtwg80GxoCNFGzIGgKoJN2aJmHAJvwKn+M7OWeuj88zTxhLulXjK8wpUvXxYdZS1GWMDesZ1zx8GHVsj6gG6NNPP63vYxML6JKTU2hjxg5SQx6gMOcaHxerNZSajygj8VGg6DdLl9qWbdssNi5O40RXe5rnTD3rLLvm2mssqVdve+T3j9qan7bauQvn2qpVayww0FtlIVCrModQ/KKSBIouWXKHNjNq6upt1IjhtmfffuudGC8oWlddawkJMfbGm6/bQw89oK7rpM0PHpxmQ4cP0/VxfmXllVK0XnjRYsvK3KMx4F6BYri8vMGSB8arWU94WJjtP7BPTbQKVQZiqt1z91263zB3WbuwKUpd1ieAErCK15h/QHjmHxCRexr3C9VabWoSkMQ3HFUd85J7Kv5Fjdtt27ZKeQig5BioKemozj2ioqLKEhOS7IcfVsuWwSGhNjA1VRtwAHC+H99mvWEsAJfYkHsI581cd3yf12kqmD56hB08sE9+hv/w46jFWf/YGGKdcLI4WP+4BtY/GvUBZkvLygQsAdMoRUnF5nyAzayLzEPKG+AzrDGcJw0MAY4pyck6FvbjOyhFwobdyaZma25pVd1O7tdsBr322usWFR1jx46VWXCwj40aPdaSkvraT2vXWkhIkNVUV5qfn48aJPbr38eeeOKvtmH9OnWlb6ivV6o+Cl2Ux9Sajo2JlQKf18rKy+2Jp57UWAFFu3p6lM1BhgZrGXXLaV7IPTgyPMLuveceV/3zggIpZV1p8nWa67zOtbBxJDWlr69eZ/5hO8aDsS0vK7eU5BT5hdMoj/cyNtyHOB7rNcfivFgHOA5rnGpmU8+5uFi+VV5RpvWARlLce5uaXIrfyy+/wtrbKVlSark5h23Hjp22evU6bSSjujVPVJpskjbaY394VGsGG19//evj8ivg+p133qENUgeKnm46xWY6XRn/Hz/OJjm+zc//BUVDw4LsZFOTeXh4W3t7p/n6BgqKbtueYfsPZP//a4q6oegvOt5xX7zbAm4L/N8WcENRt3e4LeC2wC/aAj8HRakp6kDR7s42QVFqigYHBerxEgXWz6XPo4ih0QuqhjOhKOlXP5c+T7BAMAA4WbLkTouKilDgRID20YcfqwEA4AAYRqAO9EFJRnowwR1BAg/UBAYEaDyYE+wJ2hCkeHha08lGKQC/+eZrNfcZNz5d6Zu1dXUWGh4mlVJoSLhVVlZb3uGjCrJotJSWNkR1rEi779MnSX/8/X2VTrtp0wYFCoPT0hScoKzJPpitOoAEWQRSQI78/KP6N+o0FK4EFMAiVD4EzAQQQF6uEYWeoxpRcxp1qz2uumAEPU4zJa4TqMEfrh2oQNDEj9JGT6V5E9QcO16i1FSgWmdHu6WPHW0hwYE2JG2Qbd60UYHZHXfeaf6BgfaHP/63+QX4KzWRsgm9kvrY2+98ZiOHp9mRI4etrbXLRowYZP36UmN0t4IswDBB67nzF6j+KyougkSXSrZFEACgSYOHtWt/0vcBoEiP7NuvrwI2aiEeOJBjkyePOwWKYwWWEhITBVBQGgJfsC0BIqpcungT1PE9wEvsSdCOnzD2+AlK34PZuboWXgMwALo5L/yGGoP8rra23tLSgKWBqieXm3vYfHy8lCILGCOA5Hh8D2NIIMo1EYAy9owp3805cFzOkaCVmqWANALU5StXW2x0qHyUAB8wxvjhq0Aqzo/zQhkINGT8aWgDzHXS65lLyQN6W0JinLW1tdi0aWcJdKPoAopyPkBKVGZ0SydgRxUErAW+c3xshsoLXwKkob4FSnANfA9BOTCI+Qfs4L0A/BtvvFF+7NQj5fMAUv4GqgIk8XGOAWjEBsAf/o0PAPLoss7xsBnHBvgBAQE7+Azjw/cDYPgsneWXL/9ecDAltZ9V11TYZZddbKtWrTylft6r9HkURMxZ4PrUqZPsvPMXWFNznQsSx/Wy9es3KnUfsMiawXkCg6lbCnjhWplH1KflNc6F6xo5coTddNNddsUVC1VTlO8APP3hsT9KiQc8cUF4UpOP2eEjeTZ48CA1DENdumHDRoGz+LgE2ZS6tajB8QHszYYBNf74Pnxc6bbr1qnUBueJSp/XVq9eo/WOuc0aQQotpTgYaweyMKd27dothR3A7Msvv5JPH8rJs6lTJ0oRBixFGco5Mw/xYa4fIOaUJOE41D/EL1mXUd+qWU5ZucZh8qSpqlmJb9NghbnL51FJ79ixXb75+ON/1kYIxx6UmmrRUTGaB4wv1w60P1ZUZJu3btXGGRD+aH6lXXjBHJszd66NHjPadmzPsKeefsaOl9ZZcnJvrW2Uo0hIoPZli84NP6K5GKniEyZMlPLRacAENI2KjLAGan82N9nC8861a6+9xj766ANbv3G9UtCZdyjZmG+oVMMjorRmmIeXXXThIqkqt23fqtRhSskEBvhb3z59bcb06fb6G6/ZwnMX2vp166TAu+Xm31h1VZXmMXYFajY01MuufJZ1nbnNXHQ19HFtPGBnbM5YYh/uh9xD+ZtjsLbix4BENvRI5a+orNDxmM/4ER3u2YD5+9//YYsXXaL1nntae0enTZg8WZtt+BHzcP36bda3b7zUxmy88Xn8D+A0YcI4bS62tnbYxRdfZA31tRYc6GvNTa5NJ+5B2ByYi/8A55zmPhwHmIf92fhjjYuMirbLLrtCDfsA6KyPHGP69Gmn6vtmaF3Ft7kuNtnYNGCesu7yXaSi8318F5Cdcd69O9PqGxrVqAuQjXqUTACU40OHDdPaw32lFKiYkma7MzNlOyCvSkqEh1rWnoP2m99cqwaKUZGRtm7tWuvbp4/U8KxVQObCgkIpVbnvUF9z3oL5Fhcfbzt37bYff/pJm22sK0xUnn/aWs0C/M2uu+YamztnjuDniy+9ZAcPHdQ5ca1O7XOuDSDMGHM/wXaMe01Nk5Fog0g0IowsgU7z8/HTfYX34F/Ygs/gIw5M5Xcck/skP3pvp8sXecZg04J66DyzUEIIAM36y5zG9zlXshpYKykv09jQJP8BiqICpUTJE0/+WfcMxvwPf3hMjfDYyLzjjiWCok73ea7JqSEKFHXUoY5i9Mxu9Jznv0qf9w/wsSbKZHj6nNogDBYU3bpth+3dd/Bna4o6He9fev5ZNw/4RUdC7ot3W8BtAfci6PYBtwXcFvhFW+DnoKift5eUE9QUpfv8P0NRgt9/B4r2oAowV0B3plIUkPOvGi3xUExASICAIpSC/UBRKUU//Ni2bt0mdRAQjvdxfFeqdT/BQIIsAjBgKJCJoOHkyXbz8TGpXZsam6yj3WzixJFKBSVA/a9f/0q4l4ftr7752mbPnmOjR421rKy9qlVF6hhK0RMlZVI+5hcet+gI0sNIzWxUp+OqygaLiQlWsOPn66vUu4qqFouJ9BdIrqxpsd6JkQJqBIoEsQQwxSW11q93tAIIV8dnV2kC1DeZe/OIQSwk2EvwgIA5MirG8g4fOd1tmOAIgFzb0Cq/9vchHTNBgQoBd1llvY4RHRVi559/gZ0oK1dQBMz97POlNm3KGPv9ww9Za0uTlKKooIaPGGHHiovsqWdeNP8Ab/P187P6+ial/eXl5duA/q6O4dFRkTpXSis4HW0TE+LVhGno4KEWGRGhQIvxANwQYAPoCPap21ZSUm8DB8ZJMUfzDYI7bIBKDViXmppyuiM2QdYPq9fajBlTbcjQoQI+ADZsSVDFOE+fPkNKN9IpGXvgFjYAxgATs3OPm7eXWUeXWa8EAutQ8/X1s+zswzZ06CCBndycXGtq7bLoCMpF0BzqpOwKqEDlW1NbqZTDvCPH9fo1Vy1WAPn22x/ZBRfM0zkBVRg/YB5BGNCHrt+AJCAsgTABPQErPkzwSoDM5/g318IPkITzR8WFKrBPbzqbb7NOsijNzNfbLCEuWl2ojxUVCET1Q5GXfcgG9OsnO2Mf4Ae1AgGVDoQkLZ/vYZ7xGn+jnASuATU5L6cjudMJm3Hkd4BLQAGAx1H7Adf4PKAUyI8CEZjHOXBs/ua9QDzGmPNBBQYYYs7zHupf0jCIBkCcK9cPFGX8SCsn6P722x+VHjsobYAVFRcIii5fvkxjD7yuKKdMgZfGlfIYaWkplj5utHX3tAn4dHd52Lqf1usc8E3mK+eAUpRr45qxDfOT11CgMyacf1RMlL388j/s6qsvs6uuulrzGnXqn//0FwFLVGucL2nNQJec3GxLTU0W4AH8rFu33pJ6JVlUZLQAFGASRS0bKNib70MN7qS7A92xA+flqovYJMX1P/7xquAp6x0AC9U5kIlx5HpYC5kTzAXGAKAOdMMHv176jRTrlOfgmgDlrCH4LTCazaRNmzZpveEPY4B9mE9AN0Ax6w3Xizp34IBkQVrGhPn77gdf2v/H3ntA6VUd6drVOeeozq2ccxYSygJEkggCgQETDLbBGNtjg0m2CcYGTOZinEgmZ4SEIkISCq2c1eqkzjnn/K/nPTqyZv4Zj73m3nXnMl+v1aul7u873zl7165z6tlvVY0Zman05PiEWPnvc8+drTUNiCkvK7fFi5ZovjgO70HJiIr7lddekwosP79QAPeBBx5U+jxNYH77m8ftwMFDVt/YbskpiQInrE9UooAcoCd+DaUotV5RZHNv4H5QUFikMjC9PV12aN9Bi48N1Rjw/eKLL1hsfKzV1tU6DZdKyzQXQO6wcDbGaqywqMTuv+8BgZ1nn3vGKisbLSbG2VSiRuyC+fPto48/tCsuv8LycnPlJ376Lz+R0hDVOWuYTRH8GescEAVgZb2zPoHyrvrP3RhjrLlvcg2MEfczNw3ZUWWHCDQDWmtqa/RabIS5LCstlyrz0KEjlp93SqUKgKJ0YY9LTBR8P1VUpSZ53FNcRTnvZ64Zx40bN1tgoJ/Ol3PAl2Zl7bSwkABLGhCvcWUOuAbsl/XE+GCDzCs+jjXNWOIf8f2ot6+99jqpb6knik1WVrbaihUXGE3mqHON7XLvos4om4+ur+A6sdeZM2bI7p17Za+Oibo/OSVV5U0+W7VaZSrook7ZgIJThbJdxvjwkaMWFhZhx09kq2SLt1e/UvZHjRxh6zesVemVGdOmyWY/+vADmz5t2plyIvhzapTGREXruq791nU2acpk27Bxkz3+5JP6bPwLG7QAypKSepVOv3zZQrt8+WX260cfcZpa1TdYV3eX5p1xxzaqa7v02gB/s44ux6/7+5tFRoZZQ0Oz+fpSN7PfoiIpwdBr4WER8k/YA3bDeAjos+nc12e1tZQLcGqgs3FSUFhhEWH+NnAQGR/BWuuMJ+OXnpGqLB42NO+9917ZA/dK3bcOHbU//OFPWgPTp8+wzV9tsabmdktMjJHtsRbIwsB/33PP3fI3KH5//OMf6TmCz3dhKJ/FMXtON+TEP52dRs/fsHF3A+DfPqQr7d0LONxl3YLtwNA+8/NjHPtsV9YeO3os28zrdDNPQKyeNf91oyUPFP0fHf54Lt4zAp4ROGsEPFDUYw6eEfCMwP/oEfjPoGgoSriWJsGjs2uKAhR5vCT4/Xs1Rft6eq2HbvQ8BPMQ28v/2f3/W/p8X7/TfdRNkTq74D4BDMEDD+4//OFdggtAUQKvN//6lh08eFhgCbULAZfb8dXt1AuUADgBFICOLhyVWqEXlYWfUt6djt/tNn36NLvp5huV1paWnm5/fetNq62ts/q6RnVOR3lCgE3jgbj4RIuJibOdWXstMizEEhLjKL0pBQ1qi7nnztF5oWSpqqDjdqPT4Ket3TraOy0xaYAUYDQ3IOjlnFCCEUDyOre5DACYY6B0Yuz4G3CDhhnePn4KPrhu1H5cL0EaQRHHY/wIjAm6CHD4HUEufx8+YqR1dvUISlOTcuuW7TZ61CC795577OOPPrD4uBilUAN/9u3fb3959RWbMHGihYVH2Jebv7S6uiYpNKzfW+eMTWTnFFlkmJ+1tnZLcTRv7rnqGvzdW2+zr7dtE5AjCKcWq5seyAK86aYbzcfX50wTkiVLliggB/JQ75HAHyjD+RMoAxpQGg8aPFg10f76xge2cOFsgQBAjtMxvULQnEATtRHgBoUfY0FKrbePrwJuUi0JYJ2U1SilCzIfqB6rq2gwREB/Sn6CAJcx5fXYsJ+fl40ZM+pMoy9UcahvgB4ExAA1wBXQi88icMXWmC/SvgnKODbHc4Eo8801oh5EeYONoK5ijN0x4xo5x6bGZr0P1WpXZ5d1dXbY5MkT9X+aKNHde/3atartCoTii3MEANHwCpUq44N9McYARwJ+YCVQk3MAhBGwEmyz7rBDfqJWRFEGvCNNknXG8RhfoBclI7BNlImoQGnmAzQB8rHWGV/GkuMATtnY4NoJnvk34Jyfbmdm/AC2C5TkdceOZduOHXu1cRASih/qsosuukCptpQ6oFZocVG5OsIz90Bbym8kJMaaeVGHNd7SUzNtd9beM7AFgMO1AH45J9Yv188YAwBRbLs1UTMy0237ju1q/IVSlJRkwNMzTz8rBRcKMvwOwP/qq68SFJ01a4bqPqJKpBYodScjwiM1htTgpKYi48Z8vPnmm2qYxBpgHgDPTz31lN1xxx0aX/wJ54pyixrKgCFgOUrphx9+WHOBzeEXmMtf//rXapLEPDMWK1ZcaXfc+QOp437+c5qhOKURsDN8D8pVACpzh8/FhplDfCj2zdgAvWmMRAkOFInHjh2XHcycOUu2BFhl/aLwnzf/XDWhY/MpcUCC/GBtTa0tWXye7iOsFWrIcl3hERH2znvvqRkWtn/ZZZer5MPRY8esta3VfvovP7OKyhpLy0i3QYOH6HybW7rt0UceVGfs3XsOWkx0mIWGhFlhcZktXrhANs1aY+MLIF9bU2X93e3W0tpjv3v8l1JNkwI8bvw4bcoUnCqw2Lh41X9GHUljQOyota3HrvvWNZqn++6/18rKSgUlUYoG+AdYYkKCGshNnjRZadebN2+z2279ts2ZPVtjjA/jXEpLS6R4plYyNo3vxgexxllv+G1+x1gz5vgIt3akW86CuXLAPe8tVU1m/ChrFV/LHDXUN0qNiW3WVNfZ3Lnz7I03/mrdPb0WFRsruMjnowhnY6K0tNxmzJjmlH45duwMdGTuOadVq9bZ+PEoxctt5VWUfPhA92hX6cr6xwaYN2Ad/gbfzXniW/Bb/J379mWXXWFFhUVSFHPN+N758+cK0gNCWW/4S9YMkBSlNuNBc0OOO3nSJNkzts36GDQIYN8lYO7j62drvlinzYrMzIGqB4o6tK6hw8aMGmT5Badszpy5urexOUnZA+DgxAnjpOYGDLLRx+ZB1q6dduUVl8sH4MPxn5RR4TyPHT1u8+bPkx1m5+TZt2+6ycZPmCj7Lysj7d1Xm1NVFRWWmjxA6tP58+ZrjVPm4rrrr1dmAK9njplzxoL7OGPIPDI/bi1ZXsO6Tk1Nt5aWdkFg7Abfyly6imLGHN/Le/kJMOX5y93koSwEvnbWzBmyG+rS4jvzC/L0bPfEE4/rvsnmIO+tqqyx9es3Wnb2SW0gfrF2rYWEhmqO6+vr7IknH1fpHnz6Aw/crznm/zRZ4/jO5oIDPzkPNdzqaD9TT95tuMQ9ir+5UPTsB/R/VXPUi87z3cZObEhIuDICUNG2tnZY1u69diI713z9Av9uTVEPFP0fHf54Lt4zAp4R8EBRjw14RsAzAp4RcEbgP4OidJ/v7uowH+9+6+5ss3Nnn2ODB6Yrfd5Rp3Ran7qD9qvrLl/UDgWESrkR5DTNoaYo6fM82LuNltzu8719TjqgW3OKf/OwCgBxGsHUCIr+5Cf3W3JytGrU8SD++5deVho76hAevgkGAIYEdryX4MtVmQIPCETdjuIAkarKCtXOzMul26qvVBMouC5ddonS30iJK6901KB7du9TvUBUQjTtIJ2QLsTRUXGWl59v9XV1UkLRsZhuwhvWb7H582dYYIC/oA/NYPbuPqD0zgEJA6S2YNz8/P3UVITr5RwIOgl8uT7GAdDB74ELgDSCEwJLYBPqt8lTpgq+qVFPVZ3NnTNTUIpvXut2wCVoJWhylbT8HjCISqazC9VXq1l/r82fd65977bb7MD+vZaXi6Kyx3r6eqyuvl71v1BuAQqyT2bbkSMlNnr0QKltpP5rabWmlm4bNvh0emR0tI0fN9a+2vyVLVq4wLJ27ZJ6kXHGDjo62wUoCGpRnnDOKAwJ9AncgGEE5ajj3ACJeSwtoXN5ojU0NVhxSYklpTgNjRg7fu+myoeFhss+16zZbOPGDRO8IXCn5ACAHOA7fsIEKfZQ3RFkE+QePHhIii4UwdjP0SPHZEtALrNYCywAACAASURBVD6DeckGns0918yrx/bs3iUoADRgrrFVt1QDrwWioZjiGC4owlYBWMAKUvqdIDdVgJK5B5YAekj/51wAq9TcBGxzHI4P+MA2CT4Zw6QBSTZ0yGBbs2ajDR6SYpdccrGlpaTYju1fyw5Jc2TsaWy1cNECHW/E8FE6JnaBTRBcAzw5TxSJQBUXqBNAMy+cL+AXeEMwT3dlVI7MFQE7KloUptTB5Ro4DnVHAXfYNtfIuRPws045f1JiqXNJPV1sGTiJzbNJcMstt+hc+XzGhvEE/H3yySpbt26zUpoTB8RYS2ujXXnlZeqGvmjRYnVEz805JTUVYAT1Mo2Wxk8YYzGx4U5H5uBwe+/dDzQXABeuAYUqabqAMxSHXA9+43e/+53gIDaK/UydNsV27NyhpkErVlwloP7hhx/b66+9ofqaqalpAjikNpP6W15RZlOnTrY9e3YLqmzZstWio6ItOipGx0ThyRg4IMJb6kGuE1vBprAFmsxwfoAifAjg+JNPPpVds94ZN1S3rAH8Bu/lHIDsQBAgE3MNzKS8wvqNGwRsUcCiIgOAApeYL+q8AsBRAQJRsW+Ow9oF9mIru3Zlqd4gZSUoNUEaPPZBKv7rr79rF1zgdLPu6Giz733/NmtoqLWoaHxPm+3ds9fOnTPXZkyfeWYjgnnmONUAvSNH1IiGNQnUAn4DRVd9vspWfbbaomNirKWt3WadM1tKZNbF6NFj1Gke4A7U27b16zN1Jl07Z62obmNjvQX7e1tQgK/SfUvLSjQ3NCpaee1K1UQMDApWvVTKIvT09muOKytrZU80p9q1a4eVlZdafkGFpSRF2LChw2zxokV2z72P2MTxQ6y7q0t+5cKl5wvg4U9RWwK+2ITj3sa9Ej/D+sMP4P/4du+DjDdzxs+zU4v5N6CRY+JXGxsbVJ+0orJCrwXAYjelJWW6Z23atFkdxNmMQVlPk536piadD/aC+tNV2HJMxo+1hm/j3smc81o2tagrS4mYiRPHWHb2Ma0P1jt2yf3IvZ9zTawV7IF1jf1wLSiiJ0+cbBkZA+03j/1G11BcXK5NxZtuukH+jo7zbP4B2Vat+kzrjPc7dVSdOuC5KiPRf2bTBv/P2qNWKSrfytObWmyOYZs1tXXyO3xTcxRlMfcA1l1aaqrUu3t2k10QoUZi55+3xC6++CJ76X+9aNOnTRUsBcguW3ap7IOa1tHRsdpEHT5ilG3d9rV9vuYL6+nts4JTxSqzAlj1YUMKVaSXWWCAnz37zDO6hzvlSeZrA4NNGOaNMX7xxRe1njlPnm2YC9b4/fffr3rKZFjk5OTZsGEjbfGS83T9+FYXjjIP+HDAPcfBV7sbO9gFfvbdd96RPc+edY5193TZG2+8LtCNqrOtvdWef/45bUJjK/ijkOAwe/PNt+V32Cg8mZNjgUFB8i88//3qoV/qOjiXn/70X2zfviM2b94s+8lPfqxj4uudZz+nsSb/7+pxmp/x5f48O12e8XAVr6798ywggN7dZf4BPubr52dUZ3KVonSfP3joiGXt3vefps97Gi15IiHPCHhGwDMCzgh4lKIeS/CMgGcE/kePwL8HRVUp1MtLDpKaoqQZ+vt5q9HS7FkzbWBGqgUFkh4WJOXM34Oigf7UPPuPoSjd53t6nbpR6lZ/WkXgqgUIYHl45oGfDrkEjYAJAoW33nzb3ntvtQ0YECU4ANgAJhFsuOm+PECjdnKbVxCcAWGAOiXFxTYoM8MOHtiv49K8AXXIuPFjFZSTPn+qqNBGjBiphkKBgcFSipKKuG3bduvq7lezAaCRA3D9LDSUbuKZqrU3dvRop95WQ4OT4r9nr/n7+QuQUpMMBQbglZp8BCoEkAAY1FoEQQTu/I7rIlACmhHcAErdZhhzzp0rKEEwxO8IGoEhXCdqOiAJrwd48BmuYhZASlBzMuekoBjnPm7sGJs3d45NHD/ODh86ILhNh2ilp4UEq64oUJRGEq+99rqt25BlN914ldJTOUfUsKhWqLNGfb/w8GAbNYJAu9buuP37dvjQQQWa1G3ttz4F8ChzmHeUfQBHmqFQ/40AHSBEEEUn7TWr1+j8aeTA2JF6Pnb8ODt05JBdceUV+nwC+JSUVKX7EcSj8iToRcUGPASeH9h/QE03ACiV1VVSWPX09urzURIBV4tLK+3y5Zco+GNMHdDv1GPl75wfwXdba7MFh6A0DpS9AZB4DfMECODfAEBAFHPMPDAvBKuAAQA+AOHUqRJLSIjR7/gmsAROAA55PWuAY6AOBE5J4Ziebvn5BTomcJx1g/22t7apfmVzc5vNnj3dxo8bp2YhcbHR2sRgnmtqq9URG3UitXJROLpA3q1diZ0B12hWBqBhHlyFIFCE9cdns+4ACihG3a7zzCNrDKiGLROAo3pE/cu1uIomwBDrEDUoII7XYLMom4A5qGSBq8BCUvQ5R67brTf63nsfWllZjc4/Ni7CWtuabNmyi23LFmDyOZabm2+tLdTDC5ayad26tTZ27CibOWuautUDpKIiYmzTxs2yH5SRwCG6ZzuqUqdOLwAayPbSS38QdAVSA2YWLJivDQNqSp5//gVKsV6zZq398Q9/0pwkJ6fIBsaMGa3u5ICHKVMmSZH1rW9dK7UeakK6zzMGy5YtEywCfjDWgD5gM5/HmAOKULCS5s/no4QGGr399jtnOn+jKmXeUHViP3wDshl71Hj4UHwpx6+trbGcvFzV7wWK4gfYUGK+GHdSX7l+wBvjQt1YYIubXs3nb926zU4cz7YZM2bqXsA8RUfHCO5w3jRhYePjhhuus4BA/GOwefuY5gifPGXSVCsqLNH7sUdUpdRiPXDwoOWfOmW33nabbAN1GirC1994ww4dPiSlPanHHCwqOkbXhJ2OHz9BGw2ME365qNBZr2x6cE/jurkevjra2ywk0MtSkxJs1jkzT3dIj1DqfMKARNnz4CFDVSPVx8fPOjq7bfTosbZ27RaLiAjWOFF2pLikyCorK6yzo916e3rt0ksusaPHjkgFCxQFCF1+2XIbRxmSwkKNDWsEUM5aZ70CDFnDzCv+0C1XgH9gI8BtwsYc8c0X9xzWBL6MEiko8js7O3Q/5TiAM4Ai5RlYI6tXf2E+3iitG+WzUU2GhIcLerLOSSnH33Eu+BjmBztwFaOcB/cXUt/ZDCkrK7Ef//gHtnEj5RL8tN7xVy58xvZZY9zDmAuunfUPnMcmqyqrVZcTpejhw7kqYYPtsqnIdR09ekRzzzFef/01NQDifcwhY8eck4Hy7rvvqpwG93nCOuwvL79AatHDR45JtU1pB3w86e34Ms5x4qTJquGblp7h1N4MDtK4+fmihCY7pcDmz6O0xC32xZrPVYOW+WZzZdTokVZXW6dMkfCISNu3/4DKdFBvliY/nd1sJDbaokULrbio0NpbWywleYDqlrJBwGZhWWmpjRo1Wr6JZxZKZQAYgZgPPfSQlZRUW3e32SWXLND6xe/hExhLbOjEiZPW2tZpV165Qs8vrgIZ38k4cc/BvlgXjBXzwT3ErWvL/S41OVW1bn19fayhsV5qy8hIgHyv/ezun6luMmPFxlNba7t98slngqTYL2V7qPnrlKwx++3jv9HmH3N3110/VBO8JUvm2Y9+dJfuPcybC0Xd5z23puh/BEXPrjfKvdFdw1x/d0+3oKg21/u8rLeXEhqBUnUfOnzU9uw9YD6+AZ7u8/+jIxzPxXtGwDMC/+gIeKDoPzpSntd5RsAzAt/IETgbiuoCvan86XxJ+Qmw7OuxoEA/o9ESUDQjLVmBAwEvD8tnQ1GlR51WivIAHODnLxB2dqMlp6No/5nu8yhF9XmnoahbXJ//u927CQhuv/12BVjUGwNYvPD8i1ZT48BFN9UaeOQE44EKdABl/OT1BI9u8xCAVE52tlK+o6MiFAzt33/Inn76cautq7GaWpoq5Vh3Lw0KGtVYYNiwEVZVXSvVDU0b+vq9LC//lMAoarDOrl5LTYlViuzWLV8JBnCTCQwItNFK9z1ujQ2NAmoE6YwdgBUQRcACmCGo4Jy5Hs6Xb7dmGsFHdV2zRUcEK1AFcFZUVikQVPOajm4bPgRFVa/AEq93wEirRUVFnFEfAaXUwdjb27q6O6VUokP21VetsMuWX2q+Pl729dYtCvIBMaVlZRYaHi71DfbB9f7lL6/YV1u2CoRwLM6ho82pRxcSHKJgPDEh0aZNnaqaoufOOcd2Z1FH0Cw4JEgdr6nfRsonAA6AREMUFDIAKP5PR2wC+6xdWYKbBO+oaWiuReA7ecpkCw4LsVde/YvGgoCSY6AWe/CBX0gFQ9MVFIOktd5++x2nO8fnSwHT3tFuDzx4v73y6itWWVklcA0Icjocd6sGXV1Dk6244jLLzSHdtVR2BWAg0G5uarCo6FBLiI/V77lmxpvgD5UjClfmgpqYAEQUdPxE4cScAxT5HWuG9/NexhIg/OmqDXbPz+7U34ECBJGACvf12CvrBLUvwASYriZG+QUKgPncCy+8wObPm2ubNm6wYUNJAUe13Sll29y5c5Q+n5aKcqtP6w+VJxAdpSLKX5S6wDiAL2uRb8A0gTXnKLXk1KmqBwi4ZK744lwYQ5Rj1KjkelFeonRkbAB3BLUEz0BQgAzqJ4AYsBVoBeBgLkinBlYS4HN9rAugDcdcvXqtUnlJvU5IjDYfX7OVK1dI7YfyGCjq5xtkTU2UkvBWA6bo6Aj73vdvFURVnd2aRluz+gtB0JUrV2qOgaLAXL5ddRzrzU0fxxexLucvmG8bNm3Q2gHqkbb7xRfr7E9//LN8BHAOOHHOObMEWEifp9HS4cOHlD7/6quvqXs06fN8PlAUwOOmvTPOAFBsBjjJWvzTn/4k8OTUR+7WONC5m/nA/hk34BTjz3wB9lCbAbFI/QV8YUfYCKmys2afo80JADTH5H0usGDeATTMB5D+hhtukKKVMWH+Nm360iorqiwhYYCul/qvlBZZssSpV4v/Q9Hn6+ttK666QtCe2qJHjh6ykydP2I033mQRYZEWER4lG3znnXfkt1B0b/7qK0tJS7Mf/+Qnsjk2Ntj8uf+BB5TafqqgQrKGq1ZeqYYvfF5dfZs99Kv7lCLPRgqgrq4WGEQTJydrABDP9XCtXtZr/T2tNn/ubPkjwCbjiV88mZujaz3/gqWqSfnll1+Zj6+/dXZ0m5e3r2yOcWQdbd/xtTZ6oiIjrLmp2SLCqZ8aZzXVNdba0qJ7w+hRI+2y5ctP128O1HwCovDRlLVg7bklNLhXsTYYcxcKud24z84o4DXuJgPQnfssm1h19XVavxwP+/Myb9lKYWGx9fd52VNPPS0/SdmQ6ro6rSvGA7/rqtrdRn+MGd+sC/wN844fZnMK1WR4WLDl5zvqZPw19zH8GDbEBgbH5Ro5T3wb54WdcF6vvvqGzZwxzZqbmjTv3NedRnJVWu+ktFMrFx9EejYNy7h+zpFnD63P040V2RxwSov06Lu9o9P+/JdXLDYuwcaNG68aqpR0eOvtd1T2ZfDgDG32kUlw3Q3XC44OSEjUZtrRY3n2uycetmeeedrKSmvsuuuusPS0VMs+cUw1wwHQ37ruGm1ofb1th8UnDBAURZ04fMQYyy8otOaWNm2McL6sAT9fb5Wjyc/LViNCslTa27rsO9+5SfVOn3jiCbvzzjuluMXnPfLIE3bOOVM09u56V6mXlhatY0DlVVettKee+7ONGTlIn4PfwK4OHDhuo0YNFoRmnPkbm5Xc81jPlP7h0Q77SElKtYrycq1V/FhfPw2dujW+v/zVL+RXsEH8E/fA99//UJuFsruaFouJDTutYu61p57+nUA68w0IpWzEBRcs/v81WuIe4dYK9fHz1T3DVWy6D9muWhQbV6mj02pp/s49hP+7SlHALFCUMilA0fb2LsHwvfsOmrePvweKfiMjF89FeUbAMwL/u0fAA0X/d4+o53ieEfCMwP9TI3DddTf1i9y5qe9n/VsO8iwo2t/bZXPOmSUo6u/nqwdnIlMHojrp82dDUR58/X39zihF3UZLZ6fPk2ZGTVE3ncp9YOah11WmEQgQrNx++08tKSlS9e8IzB779W/s1KlipVsSTLmpyYAj4ClBGAGam3bF/wlkgaYEdUcPHxHQaml2VDrnn3+e0hCHjxim7sfNLS22Y9dOdev19aG+W6zNOmeOUka3b99pw4aPVF0yLzWb6rHg4ECbMH6cnXPOTNu/f6/19hBcBFoIwUdyiuXm5ErxBMSqqa4VRFm4cJG99977ApacHwoh0mYJcAhICLwIGAmCCI4IlIEfBEt00t29e49qk6Igyc45ZfGxEfo7wQTwwu3u7QYhpJjBpENC/E+XK+iXKob6mNQWWzB/rhSQB/fvt7raGqnDauvqbfTYserm29TcYvWNjapjuP9gjq24cqlqrgLnykvLBTQ62tvVATY2Jsp8fXysrLzGbvr21VLipKYmW3ML6dE5apzB9XDtADDUfaTPkv4I+ELZQ2C9+vPVlpOTa83NdGKmu3SbPfjgLywlNdU6ejrsjh/cIaXc7NlzVP/vnHNmC4I++eRTZzqPoywDZlbXNVhacpJA29q1X1h2XoGNGjHIxowZKzjH3ABDa2pqlU5NQL577wHz1yZAoMXHxUt1irIPmBQWFmAVlfUWHuqrNO9XXnnlDNwHInFtv3zocZs8caSAAUqr7du3C3RyPFLVAVkARoJeAkpgIrXmgHScD/UkgQTYOFCYlHQUqEAf7Bh4xvUfOXLUhg0ZpgAWxU9q6gA7Z9ZMW79urY0YPlQqUbrSl5QWCdRxbf5+qI6cJjXAJ6AFn8MaAnhiP9ilm7LI+XD+QDbOmc8HfAJCeR2AhcAb8M5rABXAX4AioJjjOFAjUGsOAAuIQxHGdWL3AEcUa7yPY5N2D0jlXFCrMXYE37t27bH6eidt28/frLunw84/f7F9/fU2Gz58hJqh+XgHWHt7p1LZqWVZ39Rlyy+dZ41NTjOa5IQU27mDFPAmu/HGKwWF3eZTrEPmjDlkTeFfgLZ8Ptc1ecokyxiUaaNGjdTnscnx2mtv2GefrrKgoGB9JjB15MgRAhKfrfrUJk4cb4cOHVT3edLe6T4PFAUoU0KA9HVsns9DPYZSFLiBzwI6sT4YR0Apfok05tWr16ikBu/BTngdzZH4P34THwi0ev/992Vb2Bu/A9agtibtmvFkboBD7rzii7E1Ph8lKam4+BnWKvNBSjKbRYAlfCINjthciI2JtZbWFilROzp6bMqUsTZt+hRLTIy3nJxs8/XzFuTCF19y0TLr7UEh6cw518x10bl7zLhx6jbPnFPKgo2YJ5580mbPma2SFqcKK+1b119tH3708ZkmSk4TvGOnU3rN6usalDaNT+EeAyTifsIcUic7PSXWxowaJhUi9wz8Lyn7FVWVGtdtX2/XXJI+7+ePf5+sztb47orKWrvt1hts46YNKskxfdpk1YiluZKPr7eFhYYJirLpROr1yquv1prDvjmPWbNman7whdwT+Xx8PeOPDTDPrCW+WJ9uWRSuAyglsKt6iiFnakKyARWfEK/7I4CM1yXEJ8pnHT581KIiY2zDho0ak5zcPJs8bZp8CfOK2hu74Vz4fOoy//a3v5VfcDfssDOAKX4bFeHy5Zfaww/9Skp25pOUcvwA9uSqXrlefBt/Z42XltZaaKgDu5Dgd3b02oIFc+zBBx/Ue4Ch7733no6PLT/77LOq64mdci7cz1GKcjx/P78zpXJeeOEFpXWPHTtOwJf7FunzNEqkGRm2WV7VbKNHDpR/Gjd+vK1dv9VWrlwmu2tuZE3QENLpqM7zDSrP4CA28eK0CXbRRUvt5ptvtL7+XvvdU09ZbGy8pSSnWsGpItuwcbPStWtqG/S5lFsBwgO/K8pLLToqXBk3V6243GqqK09vXvXbtKnTlCGBb2eeUUxXVDTbr371M91P2FRj7llz+Eo2Ohjfq65eaY8++lvdr/g7pWWw7TVrNlhcXKTV1VGnNlLPDnWNHRYfE6o1jk3UN7RbWKi/tbZ0WWZ6qpTslHMIDQu2tjaaPwbY008/ZXHxTiNA7JL61S+88KI2D9nUa2hE/d4rXwKQB4riO3n93Xf/zDZv3ip//IMf3KGsIu5XbvkHd+O7D2R5+rnx7AdntyQC73HT53mP+/6zoSibGC4U9fKinnmHoOiBg0fMzz/IA0X/n4pIPCfrGQHPCPzfGgEPFP2/NfKez/WMgGcE/luMgAtF3ZT5fuKUs9Lnvfp6lT5P93nS56kpenb6PKnKKEWJb1woSqDj1hT1k6ru30+fZ4cf9SFQlIddVxVwtlIUcOF2Tqe2HP++++679fBN+vy+fQcV4BHEkdZHsECwyEM1ASXHImDgoZ6HdYICgnwUU3k5uTZyxDDbuYO6cwPt3nt/LlBGPa3cvDxbtHix1Tc2KH2SwB11aGtbl641KSlFQXJnV7d1dnfpelEEobKIiY60nt4uGz92rDpeE7ihpOrp7rWS4hKleAL96GROsx9SwQmSCdTdmpWoOPg3qjTgBv8GhAJDAGDAGwL4EzlFNmxIuoI8ggdUYVw3gY+rCHODDsbCVSMCSfl3h4LmaNX48/HyUv2zluYm8+rvV+MQ5gRl6BUrVlhAYLDq6jU2Ndu7775nBYWFlpmZqoCZYLKjzbEdX28JSpU2etGFS1WDjVqlJ7NPWG7uSatvqJXahgYjBD1cI4EeY0DwTtAFuAE8oJ5DKfr88y9IHYpilOtBddjY3GRNrU3W2NSoph2AD5RqxcXV1tNrlpIUozTR6upapdR3d9H8hvTYepsxfYYatqAu9Pb1kv2Q+su4oDQtPFUkdVpRSbndfOMNgqCAMFTDwIvrrrve1q1dY5UVJTYgMV7nX1XTYnfdeavqNWKLgCiOx9+wSeyOhjcEdMwhykjUc8wd6jB1Hq6uFiAESgIebr31VoEG5h2b4Lp5H6CIMQIcAusuvPAiQapRI0ZJacS4ovx54P77bPvX22xAIt2JvS0g0FeKuEWLFtjx4yespbld6ZtcE/bFeaMYA9YQZANAWIOsJ66BcQKUATw5J9bRyy+/LBUj5+82UELNBMwEsgB+qQ2KGpFjAWuYB744f2A07weYAI2xXVR6fAYQEBhHYA8UBcrwdz73+PGT9uqrb0kF6h/gZcEhAXb55cssJ+ek1lheXoFZv6+U0qi2SFsvLS2yu370Ayl8saPO1i6VxuCcAIaMJX6CtQRcRjnIGnAVcIwr65T1O37CODt09LBKEWB/+KFf/vIhO1VQqI0Cym5wPdQnpCzHF2vX2PnnL1HNU+p4bty4SVA0wD9Q0BO1G4pa1jufwzi73ecZD2yHcQUUAZry8vIFRVmLrHvANGUL+B3p44Bn/ATnCvBifGm0xHpls4X0/8FDaVK0WcdEPco8cc7AJ47H61Bw4nuB5RwDWwUYo5bs6/WyDz/8SCq/e+75ld1007W25astqlMMDAKGDBhAevoMbRodPnLQ2tqapUwDAleUVVvhqWKBVYA8a4dUZxotrbz2WhsydKggIfVXP/tslR04mG2hYb4WGxNnRcXlFhoeqrqfwGpnM6DLfvvbxwXVNm7aamEhlCCJkjIf4OZ2T+eYdO9ecflF1tHWKMUyjcmwrYioSEFZIBoKQBTH7777vgWHhNmSxRfYu+99oOwEAP68eXNsV9ZO27HjgI0ckSYoGhcba9U1VVZdVW0XX3SRrV79uRrt/Oaxxxw/UVWla2IjCniZnJykucIPsn5cH47PYa4Yb36HP+f1rFN3Y4z38F7uPXSxR3Xa0OiAVdYdymPSnp1Nnx02MJPSDL4qFQLUOpmXd0a1x7rHXvAx+BzsQLUkTzd4A7jxWWy2YR/8v7y8VOsegOvc05rt1KlyNRdCscy6wpfU1jZaaGiggFVSUoJ8Cer13JyTqrfJvQy1uKPE9xbAX758ma7DOaeZas7HF+dTUlLsNDHLztbnsHmC/bIRwVpn3rJ277Gm5lbdN/Bxy5Ytt2eefU7PEKyf3IJyS0+LteISavMOt2lTptn7739g37nlFpWxYN3W19ZaaUW9/eB719v1119rp07lWXpGmmpvfrn5KysoKLSg4FB9zsnsPMvLd4B+fXOHBfj7qkQKm2f792SpzEpMdIRdsHSJTZo4XvXMKcOzbavTgFCbpTU1WmcAadY7zzpsHOGHuEa+GXvWeFl5hdXWNdj2HTvln7FH7jf79x+zpCSnHAvPPcwh48rxuYfxe+zcSDnvNouLibPyqkrdt8PCgs3P38eSkhLtjjtuV431Y8ePye527thpDz/8qGpEYz/UZPX189e880z0zLNPy2YY3/vuu9c2bfrali5deAaKOhklTkaQWyNXDwru86a7MX+6Riy/53nNhaJOhtG/Vori8/lw/kT6vJmvNTW1CooePnLc/AOCPVD0v0Wk4TkJzwh4RuC/+wh4oOh/9xnynJ9nBDwj8H90BL71rRv7SUd0U+bPTp/HQfpYv6Con6+X9XS1C4oOykyT6o+AFxjmQNR/H4r6eKFq6VSjpbOVonq9DzW4vM1ttOSmzwNO3AL7PLzzQE5AS2DOgzEBuDpjb9xsjz32tM2YPkUBAQoLXgtwAi4RUBJsERCgsuAngRwP8SifKsrLlDo/MDNdShc33ZOaizRPiomNVRol6W2BAcG2efMW++TTVUoZb2lpU3fb9IxMNQsICgoU/K2rJ9W519JSk9WkAShKl+W+3j4pqbJPnLQJ4yeoHiABSooUbEcFIIC3bsMExgIAhIIMcMRrASecu5veCzggAPQPcOAHwQiwDIDCcfg3gQjXzZhy7VVVtWoGpd/1dAmUMb804CE4jY6Msr7eHgVs8XFxTvfixiYbNmKklZZVKPhD3esop3wFompqWi0gwCwqwqlPGRsdp3RNYFJy0gA7ePCAjR0zSkEiKdxe3nSf7ZYyBRDCKuauxwAAIABJREFUfDllAloERQkAgZunThXaoIGDBF+AHEBP4DIqTgLHiZMn2Z4De6y3v9cuv+wKe+aZZ62iosFGjACQ5FnSAAJD0s4JwrukGkNVCCBF/UV9uEXnzRcIx14YL8YQ4AB8BYD29fYLuHB+h4+esIy0FMFSgCVK2JLiUzZr5nQBDWwQFSWKXkAG14bdMY9unUDmEXAP/AFgNTd32uTJoxXoovLjfcwV/3dTxQGkgG4UQzTaAShg58whoLu0tFK1KlHpTpowSXbC+RQVldmFSxdbXW21RYSHKuCl83p29nGbN2+uHTp02Ly9/DRnXDewhffyuYAMGusAcvlsAKKrViYwRy3oqkABdQAVzonzYfwAVATPgEzGA9gG+ARcoBQFbHBM5p7PBHKSAu2OFepX4Ax1Wknj53pQJwEIgDD8LStrr2VlHThd17jTQsOC7OKLl1ph4SmbMGGinTpVZNVVKGoDZE8oSCuqm+2O719rqWkOgAj2D1HTHuABqky3qzfzxbW7c8/5svZYj8yrSiRMmmDdfT3q4g58xy/cddePLSoyWs26ALM0RQLyoH47cvSwTZgwzl5++fd2zz1321//+qYNHTLUvL2cjRpgOIAYGwDCApSBlYw7YwRgef311zWO+EEUlU6ZhrUaY8YOu+I9QFGOw7gB0wAibn1X5pm6jkAn/8AA++CD96W+B7JjkwBU5hR7xpdgf7/4xS9kd0BSNpA++ugj1eZdt3ajzZ1LR/kj+mxSlbkWpyEYEDLBvvOdm7mL2Pbt2ywiMtSKiwulph84cJC989b75mU+Ki2CzXNuKL7paj1j1ixtuKEyphkar6G5ElI+P19/a21rtwHJKfLDnDtzd/nlV0gt+PTTz8nPseZR7KFkb25ts8T4ON1PsemxY0bYxUsXWGR4sDIEUMWxuUVaNfclrYmwCMH1f/mXnxlVJlJTMuxkTp5V1TRaRlqS3X//vbZl62Z7++33LCM9ydpa2+yC889XWZIvN31p9917rz377DPaaLrn7rvlB/DD/GQLifPgPuoCI5SFjDv3PcaaNYWt4UvdFPqzmy0BoZxMgnY1UGMDavyE8bp/uirvzV9+pTItNFrKSB+o9c6GCA3zgKLYDpshlMAAdgMi8W/YLvPK+aBwxebYKGEN4Nf4bHzECy88fwY2cy5SpyYknNnkIyWcc8cWpVKsr9f9LjMzw3Kyj1t9Xa21tfXYJZecr/XGhhnnQHkV1gP1NAGiUVGRgoJkUACB2UT7fNUqjRH+A/vEp7EZgXp4wcJFtn7DJtkkqmxsY8vWbXoNtaQbm5qsrb3HRo0eovvD8KHDZTtHjxyRPcVEx1hJcamFhgbYksUL7b777jZfXy/LPnnc3nrrTZs4aZLl5OZbcXGZ1Tc0WW+flx0/nmMRkTGqKWrmrXmlZMaBfXtVriE+PtoWLZxnF5y/RLW2i04V26effKp7vNOUrU3PLE5N1aMaB/wU44Zt4Id4TgCuU0v3VFGxzp37E3Pm1MztsJkzp57pWA+oxubcxllsrrHWamvrbdyoiZZ9/KR1dLbZkCGD7NixI+Yf4GsXXHC+zZ8/11JTU+yDDz/QJvS+vfts8+av5FtJoadJI+sEn07N0N+//JJANecAFF2//mu78ML5/2H6POvQL8ABpf9R+vy/V1OUsXFrioaFB8tHAEVJn+/v97H6+iY7euyEHTt+0pM+/380evAc3DMCnhH4Jo2AB4p+k2bTcy2eEfCMwD89AkDRv5c+7+ftZT3dnYKidJ//t42WUGmdDUUFNlGX9lKbqte8zevvNloioHUbLbm1o1ylKA/XBBU8ABMc3HHHHXrgvuuuu5Ta++Wmr1SX7NprrhNoIpBH2QYAIEAALKCAc9WIBBP8nuPxkF9TXWXJSQl26SUXKbAiPY+Ot/Pmz1U32U1ffmkLF5O+GW9DhwxXx/k7f/gjpUpGRERZZVWthUeGmb9SA+Mc+NFG6ne9eRkdmhOtp7tLAQkqRToTA0DHj5ugDuqA0aTkZAEbgkECU6AAAQvXSYDkduzdu3efpaQk61oYk4MHT9o5syfreOGRkQo0gWkEioVFVZaZkSjI545dWVmF+fv7CpYCNfh9czMKj34rLKy1tFRS+/wsPS3NoiMjzdfbx/r7+gQTSsvKpZIqKilVsxHS6Gk8AkwPDUOl1CIlTmbGQOvq7LZBmYMdoNjXb2WlJao5N3bMaPP3I3WvXY1W4uNjFeQSxAMfCOxohIRqFpjGXFEbsKTYqYmInaGiGzJkqI6NbZ13wQVW11RrldWVCl6BH0D6w4ePCFABTtLSMiw+PtFyc/OstaVN10O9UoLysPAQ27R5vYWFhThBVjedcL0FkQA7XBOKPxjJ9OmTray0XIoz7ApbpbxAelqyFeTnat0xh4B4zpegGjUPnwPU4Zj8juCVwBGIDQQGzNIlnoYmABIAIPNPIIyykuZD2DCBLarBhx9+WCCR1wItNm7cIEjMNQH/wkLCBLZQ3rV29NjMqeMtOSlR9kg9x4GD0gSnFiyYZ/v27beU5AyNCXZB0A3sADoQkJPOybGADQTSgC6gJIpa5giQPG/ePHv++ecFS7h2zhuFGs2Xrr/+esFQ1KXATf7Pe4AjZ6tPWe+AfqAo6xh7IE0UpS3wjp9AAMAg5wZUBQxu3bpd3eeZMxonhUeE2NKlvLZUQLK0tNzKSqvUAIV5pFYh+zAXX7LUJkwc7YC75g47sP+Q1hUwHv/B5+DHWGeo+rgmQIXTMRzY1665njR5omXt3W1XXHG5bI+6fQ888Aut7/XrNwjOMBYoJvEN4RFhAg9A+B/+8E57/fU3bOqUqbJLgC8bM4BQxhp/xNhRvgK4BZTCNkhvZ8yxJUpnOGrcbfoc4BUKP0AVrwNu4++wN4Ap9UhRijKn2CPdvItLS6y0tETN63itYH9srNYa1wrkAthQSgJo75Y1eOqpp7Qhs3DBEqVlc340NGKeBLSioi0yKkLAb9Gi+bZ3327r6+uxhMQ42cby5RcLQJUWV9iG9V/KZ3MOrGvGjdIYX23daqs+/1xqQ3wJpUeAohMnTZQad9+BkxYXH64u6tgYIB/4t2XrLouKDNGcBgfRNAYI2iY/zLhiC1TRvfSi82zsqIFKn09KThLEZezpZs09jTXk5x9g9fWNtnHjl/ba629aetpApUoPGJBsxcVF9uijD1t1TaU9+ugTNmJ4hgUFBqmhEhtG69auszmzZ2tjjOyJO26/XfPA2nfWQJfGC4Uq1w9sdDfyAFiseUdR2q9r4d7A+eGrmBe+8RVckyOy6xdo8/ZxGhay8Yfvqautl1ry7bffteHDRmq9A/Erq6qts6dHimzWGfYC8AeSkk7vrjXuIyioKclx7rmzdY4cn3MDbONHqPfpnIeXzotjsq6xa9YRa4i5dRslcR2oWstKTll1VaWAHeuPzRXS1vETrGM+G0hPQz4Utdg1fon3Sund0aE1wxcbBMA6VNsHDx0W9M3No8Zys5WUlCoD4NjxExpH1nAN/jsjzdo7gIizbE/WXsvMHGirP/9c9zJ8QHtbizU1Naj8yL333m29vZ3W1d1h69evtWbuBZHR2pwpKi61wKBQlVSoraM2dID5+wfqGMOGDbEDB/ZaSHCApacl2ZVXLLfBgzJt/XrqmCapIRfn7pbqYJzwQ/g5/A7w2a3lypjyzebIEkpifPixLb1wqWzFzYbhfWyMcE/hXo8PY8OCexHPFEBFp4RPvQ3OANge1HiOHTfa1qxZZebVZ7fddqtqo7NJsOrzVbLTyopK1fMGMlPugkZdZLow5mx2/uGPL+u4zPeDDz5ga9dutsWLz1XTJbIW3EZLbmo8///PGi0xr+5mubtRzvm73eeDgv0FRUmfB0K7UPTY8WzLPplnff08n3pZP3VJ+51Mlv6/SQDOwNjnnv6dhwf809GD5w2eEfCMwDdpBDxO8Js0m55r8YyAZwT+6RFwoejZ6fNufVEcpL+PoyR0oeisGdNVUzTA30/BC1DT2el3Hl5JoSctkIdpoJoehLuc9Hl+z4OtW1OUh1u/gIAzDRwc9Qw7/n9Lp+fhF4AC9AOG8hrgKErRHdt32UMPPWpDBg9ViiQBPQ/9BPGobAgYCRb4HNQM1Alz1BTeCvxRin73tu/YgvnzbNOmjfoMFF2FRYV60J5OqrP128cff6JmIOedd77tytpt73+41uJiQlRLNCQsTEE04IOAFBgcHh4iJUp4uBMItLY0C4oSTKDEGT5suBXkFzgd1MeOU1BBbUY3cOFcARIo8bgu4BdpxChuuCbGhOCVIJIUOjf4LCuvs2lTx57pYA7EoBtxVHSUgA6QloDWVf0RaKMwys4+YQMzM3TMQP8AG5iZqVqwAEDOhfMDPNB0Kiw8QoCBaycI8/F15huVCzCjraVNSpLGhiad54H9++zYiXzLSIm14cOHWloayi5vjRVBL8CNMSJ4mzp1mj3++BNKPyRIpkZjR3uXoAbBFqoh1GnfvvEmKUepnZeSnqIutAApqVn27Rd0ALAW5J+yiRMn6/2ovfz9AgS2uSYATkVFmUVEhlhFFc2znIYR2BVd75988kmNB+fAl1ufFvhCkMnYhIeGWk9XJ/IUnW9aeppgAkCAdGnmurevTyCEsSYQP3L0iIAm9sIx6RZ/8803CWYBDABW1PFzARTBKCoo5gxwATAk6GVNAF85Ng1vUOwMHjTYRgwfqQZKXAtAfdDADBs3drQaewQE+NrIEUNt566vbeXVKyz7ZI5VVtYqfduF8YwdwA8wiBoT0IR9EbADlbBBbBEoCujgNa+++qpAHJ8HKOH6UXRRY5XUa6AcwPNHP/qRbJr3sQ4dlWupgnXSRQEeqCFZ48Ac0uZ5H81WgEiAWq4ZxSNlFbZu22Fvv/Oh1ndPT6dFx0TYBRcsEWgHMlRUVKmxTGlJmeXn03gGRZ6vRUaFqwu9IFNgqO3cvlPnAmwGhldVV51Jmccv0pAI+8NGAT+MLf9Oy0i3Z5971pYtv9TS0zKkDqXMA4Dlo49WWUpK4hlVN36Fun3AB2DYNdeutL2791hMVIw1NaJsOib4S0MY1irQkvR5xqWouFjXPn/BPI09sIvjsakydco0+2LNGp0PwJr3MG6MJb8DtAG5uFbUt8wTY46dF5eUWEdnu+YLXyJf1dqizRmuEdDJ2HK8QYMG61goDIGvjz32mMXGJtjUqdO1MUMzIuYUtT2qtsaWHrti+XlSA7IRUlJSJChN6QZA1LXXXiPodujgUfv5z++zZZcu17Vy7fhwVLRVNdXyIbl5+YIypEljPwA6qWCraqymrtGmz5hpSy+8UA18KGHABog2ibq65QcAOMyvyphEx6hLO3Ui6Zw+fdp46+520uqZF/wlvjci0rl3kJofEMAGTaHKLHy5eas1NjbrdyVlVbZowTlqaHbnXT+35MRwjSsbOhyHBl4XX3yhNt8Yu6mTJ+vvQG7Vs01Jlu/kfFAAMq74CXwifp51w3UwnvgM/BY/3e71+AJHSeqt+QU8sU6YM+B1W3u7jsv1cx/BB06aNNlee/V12WhdfYNt3rJF84s/5T4DeOaLdY9d4Ic4dllZlTaGqJP87LPP6XpQB6qZon+AQCU+gvNBXYyfRMmOTTgbQM2Ce9wz+BuwNC42xgryc/Qswd943XnnLbGQ0BA1I6NzO36G9UcqO/dUjpOalqrfZZ/ItjGUOjmtTObewH0fv19aXm7JKWna0KOONmP3/e/fbrv37FUGAmvjs88+tWnTp9rX23fY4kWLLOdkjjNWEZHaECstKdEGZ31jh40anmZP/e4Ji0+gCZa3bf5qk23c9KXFxsTb/v0Hraa23mJi4y00LNKOHD1u6emZlpKSqnvWsGFDra6uxiIjwuz4scNKnZ8yeaL8ER3oycZwGws5oHmg7Jt7FOuS8Zw/b77WO/bAfYTXT5g0yV586fd2zTXXCoAytmygMWffu/37uqcwP8yDU6d8oMaPTQaO399r1tHabfW1DdbU2mwjhg3RPSEoyNtuuunb8jc0reOYbmmi55+jEWK6VOoqR+TrpyZy3NNfeukl3Qexl0cffcTWrVsvRTiZPZTSwTe43edVQ97fTxusrkrU/emOhfvT/b1bZ96Fojxjevlw++23/n6eHX3My8vX6uob7UR2rp3MyZe6ux9Y6mUOFNVPB40KuHo5z5weKPpPhw6eN3hGwDMC37AR8EDRb9iEei7HMwKeEfjnRuDfdp93a4oKdFKhSb0Qeszbq898vftt1IjhNnH8GAsMIC07QHCM9wBFeT1p4jQYcpWigFGlz/f2Kj1balCeVL36BT9I5ePLVQ84gPVvdaZ4ACYIIBi+7777FBCSRo8ybcP6jQrwAvzpMN2s96FcAYgABYAtBAEEmoWFBQqsOrs6FKjzEUsWL1JtyU0bNyrwIOBElQIMmD5zphSgTz/zjJRFKBlJGa4/rYCkphwBBJCwsrLeBiTFKgWdgBjlFUFxdzdp2n5KJR86ZLDOHRDopBn3WlFxvY0fg5qrXsFjV1e/XXzx+QqkSO9mzEgdJ7gvKq2y1KR4Ky6rspnTJguSoE4FLjJGnDsB9vU3XC8FEynETj1LOqYHCMIlDkgQUHO6CPdKPdTW2ikVVl9vr2AYzaASEhJtwfz5Cm6YOwLUsopydTZm7AhIDx05JDVMeFi0HTx0wmJjwzWelBFg/qn5htonkPptba3W2dFpQ4cM0e84B1SQUQIg7VIKr/58rQUF+duwYcMVtGQOHGiRUdH29tvv2KXLlgnSAV5QOVFnEGhw4kS2fe9737PVa1ar+cnYsSMFzWiaUVPTYLGxURYaggK4ySqrG2z4kCFKoczOzlHHbmwgKjrMSsoqLDU5QVCIwJJgn27SpNGirnRAZLWFh/vbjBnTZSvV1c0WFOBl0RHR1kDzpvRUAY8tW7daZFSkdXR2WFl5maBlS1urwAf2RL0/7IKSbgMzEq2+pta+fcMN9tJLfzB/fx+BOeAITUdIZwXsTZ480a677jq75557BB5QT7EeKJuA2pROy4Dqji6za1ZeIZUl9lNUVGhRkeG27NKLbdfOHRYVHiq1EuonYOnJnFzr7O4VUHVV1QBH2UFuroAEQThBO4CGdQgUJcAmqAY0jB09xtat+8qmT5+gYwDc3JR4rgMABNQBqsyePeN0/TkvHQs76O3vUyDNZ2HTADx+DzRB/UgwDjxza7Pyb8YfgLbt6x129Gi+hYQGW1o6jcxO2pw5s6ysrMRGjxlltTU1lpebb4MGDrRjR4+pSRaAgAZAfA5jiOL7+LETCvz5PKBsckqS5mrgwEwrr6SjNaUgfGQHySkpUuIBL4DmQMobb7pZgIAmSdgoxwU8MFbAIq4NiATYY+3we8akrbnZqsrKrLe7x06cpKzGRK1F6tVmDhxkL/6vF+2hhx+SGpgyHt/5zi12/4P32w03XK81yXjdfOMt9vprr0vlh10AhahN+txzz0l5ChwDrOAD//znPwtUo/R1mgolyddw7t/+9g1nxgYQzRwy9vgq7BBIdOjQEWtpbpVSHjU2ZTRQTTZoE6dNpTLwK3kFVRYWYvaDO76rz8k5ma007MSEBKlcgb+sMyBFVXWNVG8333yL/BF+kKYzACq3Ji1rPzwi3C699BLVJWbziLU7ICnV7rjzJzZs+Cj72d13C9guXnKeffDBh9bc1m5hISFq9EaadEhgkAUF+Ft6aop8U093t3340XsWFOyrjtvUtRY+OV3jEF/tKjQppREUFGJ//tMrArE02UtMSLLqqioBzDt/+D3V1WVDkOZoFeUVFhQcpPvIvLnzpPjlfKOjojQnjAkbDPiZ1rYW+Wvmx60BjW0wb6gEAWT8n5qn2J/bmI73Oxt+Ptbdxaaln/wcKfSJSUm6Fw5ISpZd4E/ZgKNZHVAce8V3UwYEBSV+/nh2oY0fO0xQFQDO3AOKw8MidF4AdaeTuY82NbjfYD+khFOeA4DKpghriPliwwc1KGsBu3dLirCWOC4+muNyv/7s0091HVVVzTZ27GCpTgMC/fUzPT1V4xQbF2OlpaSKU9c4TWPKNdA9nZrfrEdtNvn42aJFi23rtu02Zuw4O3z0qMoxfPLxp7ZzZ5aNHD3K9u07qgZ5zPXADDYzTtjQoWl24mSRDc4coOcSnifmz5+nFP53331H4099bO5vgUEB8iFsgnR39Sodv6ioROfFht3LL//B8vJKbNmypRpHrpl0f8BgZ0e7oPAvf/kLrZn6hirbsH6tXsO9jS/mipIv+FlqpFIT9vjJCktLDj8NJIv0utq6RgsKdTZn3brH+OuS8gYbkBCh0j7HT5zQmsOeysoBxL3qPk8jJUq3hAUECAzShA+FaHt7i3V3m8XEBtvUqVN03wKWU9OX8j9sOmZmDJIPQEnNJlNrW6fFxkaoTARwGx9L93kU0tzneW4DAPPl4wu4NF0vNt/VzWb5355Zzy4NcTYkdRtFCmTqudGpNcozj5p99qMEpQO9t+qsHj2WbcezT6ruO62zpBQ9oxHt17/1rNnPu708UPSfCxs8r/aMgGcEvoEj4IGi38BJ9VySZwQ8I/CPj8B/FYoCVKhDqkay7Nj3AUV71I29r6dXD8hdnR0K7AiY+bsL5aQsJZf69JdbP8p9MHYfgAlQgWk//elPFRR997vfVfrs+nUb7M9/+otNnjjZBg8eYtu2fS0Fn8BMSqqCz/yCfCloSBUlzZvO53SCpvs2yq15c+dafFyCwCXBHsFbd3eP7d23z7L27LHQsDBBGgKgxsYOCw0LUM22qspq1RNr6zBLTIgSpCP1DxBEGv4Xa7+QsoVxoXMuUAn4k5+fJ1hLwJOfl2e3fue7tmnjJkEogk7qGu7Zs1cQCFhKUMo4ESjxPoI1FJEEhQDKwAA/27LlKwXBAF3+PWbMaKurR/0Yo+CNGm0FBXkWGEQTCx+pQ9X8p6PLQkMjzfrp3tovqMVnArsIxgk0eS+AkLIAdI+me3xtHd23yyw0NNwiIuLt2LETSo0lKPTxNhs9eqRFRIYJMoQGh9iXmzZZM+rMhAFSLBHMEtQDRElzHDXKgVEAHQLlYcOH20cff2K33nabmlmgfCGwS0gcYK+99roVFhWdaUZD6jg2dvHFFwkSFZcUab6xFwJz0iABVVFRMeoUnHMyz5paWyw2Mk5KFbMeqeUI4FHJAYGB204qvVlTU7tSdGtrmywzM0mKVOqXnXfeAsvJzrWWxlYblDlI0IuxCggK1FzkFeQJoKG4am1vteCQYGtsarG58+YIgoSGhVo5qt2efkEN1H8AD+yPABZwBtx0yyegJObfKFFRdqEMOvfcufbGX9+y0LBwJ7D08tZraEBFGQFqrMXGhNm1K69W3b7I8BAbnJlhx48dsfPPW6x1kp2brxRI7BfQCYzEvrB5gmHOBcAHHMMO+Rup8MA+1ktqcorUnJwffyf9nqCf9E82J1CRurYEMEIF6NYdFGiJQ3nlK8UpjWWAD6xxFLNu+i/AhTF167ECaam/uWNnlj3+5LOC+NRUpcHSbbfeYqtXr7Krrr5SgGjfnr0qCVFfV2fNTS2Cx9gf14HNA49JxeZzVX84KECbFzm5Oaq3idIX38VGB64OsACcYo0Q1AMtKJPA+aGKBSo7UJQGOdGaK2wXOMwaBxhxPdhbV3uHdbe3WTyNeaprpDajbmZiYpIlDkiyHbt22oQJ49UJnW7uc+bMtg2b1ltGZrrOx8fbx+bOnmuffvKJxhwoyhiyYfTKK6/awoULNI+uivT3v/+9IAWKUtYb6xvAzPVdddUKbbLgL1559RW9TuCyr88WLlikMaMmZUgwStk+y8rabdU1lA+J1lh1dZGSHaANND8/Hxs2fIjOfU/WbmtsaLBZM2fatKnTLSoqWhBDacC9fRYUEmydZBLw76Ag+/WvH1NpAGpRo9RDDYZfQw1JQ6jGxlYbmJmiEifnzl2gLtrvf/iJfb19uzphA1oppwAQREHIpgzq99aWJuvt7rawkCCtwwuWLLD77r/Xuno7BEW1o3cairoZDa4yDRhUX9dof/nLqxYTE2e7dmapZAD3icAAH3vxhefVJRwFK+PGfRDwB6QDEtHsiHWJvbAGUKLyN/xFZ1e7frL28GPYPesS340vYG3w7a4bN9MCf8NnRNEMqK5e0NqtOYqKr6a21gYNGWINp9XbqCgB2ZQf2L5ju51/3gW2du06bUri6/jCn/A7zp/SExcuveB0rddoQW3HR8TJVjmPmJhIa212SsUAQ/nCDvHjHBNfgG3hy1gfwFeuhbH48ssdNnYsCuYwlf+gSVRhSY0lnIZxU6ZMtqTkASrxUl9fp5Ir3EfZ7EOFL/hXUmrdnb06J+6N27/eofv4pZcus3XrN6quKOtIqs/SMpsxY6ZUoShRWYMb1q+33/z6UXvj9dd0v8DG+D33QcA7Pg91szIoAh01fW5ukUVEBMomsdeT2Setva1DGwuMCXOCv2QcyFjhPFn3PBcwh/hTbJ8avocO77eDh3bbiJFDzfd0nVd8Epuv2NwTTzxpP/vZ3cq64L6PipraumzSqtlbU7NFxcbL5vlio4kvxnfosOFSAnPdmQMzZQfYRXpGhsaNZ6PO9k7z9/Y5/ZwWoDIQ1OEl+yMigvt3n+XmFdk111xh+Xn5NmnSFPv001U2bOhw2T923NPTZS2t1HeNtKefflqbKShCKQ9Cvef5889RA0uePdgod5/xUGWzHnx8/XXvcjfFz34GdMspMa7uJoX7dxeKcvGsd4AoilBS6Ovqm+zIaShq3r6n0+e5Gidxng2Qfi+napSPl4+g6LNPPenhAf942OB5pWcEPCPwDRwBjxP8Bk6q55I8I+AZgX98BP6rUJRA1KkL5ezgO2pRgtNe6+/tUxCEOoLgSLv6Korfq9fzYEsw/G+/zn4w5sHZUViWKf2WL2rPzZkzx95/7wP76MOPbdkly5SqBvxC1bNwd7D2AAAgAElEQVRq1WqbPm3qmbT7uHgCzgDLy8vRAz+B9i233CywEBkRYdOnzdD7CPwAGHRWffkPf7C0jAxrbWsTpCFwI6jo6e219Ix0q6yostQ04ES5gnteg8IOsEYa9d69e3R9KEuAhXxx3QRZBLsEjijZ0lLTrbenV4EYEAK4SxBFjUKCShSqgQFBCqIBOARiqA9RIZGWdzL7uFVWAR0m6noBgSjneD0gGEhC04Tjx48JhhK8ASQdSG0WEBBsvT39p5t1kLYZrUCOYJ40cScdtlMAmfTkUaNG6Hdl5aXW1tphObnlFh1NI6wWdVIfP26MYBBdprnugrx8q6yoUG09gkcCMoJUAkNKB1CXjS7PwFCCOXWfHjZMKtyMzEyl16GI4rovXbZcAeEf/vhHjSXXy5jU1DXbgnmzFJByXqRPM99Ozb1o8/XxdwKnPlO3ddIpgb/VdVUWFx2thlN8cV3YgZOu7zQ8otGE0n6rqm3QoHQpmgjgODYwtK663kKDwywuLtZGjhpl69avU3BKvdXjJ0nZN4tPjFPNQqDJkvOW2IGDB1TK4MD+/TZr6nT7Ys1XtmLFRWfAOHODDfCFDbm1BIFZAEjS6QE+1BHdvWefUoSpJxoZFWW79+yROqymrlYwob2918aNHmQzZ0y3woJcCw4MUHOT6751jRSgPv6BCq5Zu4AYYAufA5wBnLmpvoBAoD7wgWZPwANgwczpM6TKRiXLPLlAnfR5YCHXjL0C8TlvbBoYB8AD8A4ZNlTz7tYPBU7iM1AwssapFwgkYC7ceofYCLAxa/de+3TVZhs+HDVdh+ZmxvSptnfvbps5a7rsdu2aLywqMlIqxYjwSK2vWbPOEQAVlD94yPbvOyDI3tBYLyCHn6qsqpKKtbyCsgN0q+60uPhoq6uv0zhhA4AsNmhGjxqt66ZmJ5ARXwAwAHwCi1AvA0p4D8d3O4gnxsdbdES4+fv6WkJioqA9m0Q08gH4fvXVDhs0OM3GTRiv9bdy5dX28h9fFhzduXOH1vK0yVNs75498j3AT2A0MNutLYqf4W+AKdSjzCGlB/CrbMygZAPgXH31VbJ/1s6rr72qsWe8WVP4R5Rrr7zymrU0tymNF8UYMH5Acqrl5eepLi/rf+OGTTZ27HBbvGShJSTEW2V5hRXk59vyZctU5oQxB0wrNbyhUUpcfCrnTYkDFIQXXniRrV71uXW0tyllnk0Zf+qfFjubIdRWpgbtoMFD7a4f3WNfbcsyfz9vCw4JlS1zrnTGdlPmo9jsqa2xoEB/6+vuEhx/6ne/tfETxlmfFypR7kdezv6eN2ozamI738Aw/AG+DihaXl5pHe2dlpOTJzu1/h67+aYb9f5HHnvWll+ySGpL1qx7H2N8sQs2PbAHasPKzw0dYlXVFbpH4LexSdYCYwBcclORWSvu+mTOmTvWJ3YYFBigWo+U+eB8uY+wqVZSWirFKD7JaUAYro01fOqurF02ZvRYKSzJRDh6vMAQCq5ceZU2FrF3fP+0qdNUzoHXFBSVWqCft40cOUrH4foox1FcmKd0cGycew62z8YA8wRo5LzZ8AD0ug2juJ/v3Yv6PE6+Sz68plqfGRISJDh/+eWXWUpqsmpPs47b2luVqVBQkK+1wL2P8+jtxhdTv7rPiotKtNHB/4+fOCkVImVfUNCyWQoAHjJ0mLqpc7779+2ziLBQNYBknlFysonA/dkpg+OAZgAitsT5c29kTZDmz/8Z+7jYOL2WuXOaXjklGJhvxpJ7NWvebXbIfFKiJb8gxyoqiy0yMkz3eTIf9LzU2alSO5RFodwB5T/YOGTeP/nkE10H48b64fGpvbPTUV12dTm+qqPDFi5cZEeOHtNn4rPZXASIVlRW6tpZv4MHDrbaqhrraGuTIhYoyv09KBiVfIbV1FRZQGCA3r/5y802ZMgwR207YpSehfDl2mxuB4pGG3WGOTZw+c47f2BZWftszpyZZ6Ao68qFmYwvNq/U9rOg6NnPgqwfN4We+XW/XPivcksiwo5KlFx66kc3NLacgaJ9HF/Yvv9M6jxo1IWi/b381cteePZpDw/4x8MGzys9I+AZgW/gCHic4DdwUj2X5BkBzwj84yPwX4WiBJ9AUR6EeeD14UEVxSitLPqo9dQvKMqDPrABp8vvgKIEADzg839XCeD+dK8AsMCDPXDmrrt+pDQsFKOkhL70v36vIHz61OmCXhdffIm9+eZbCgwJRJzmQ72WkZGq9DXA3cBBGYKDF1641EaPHqXzRfWJkobAjQCIGqJV1dU2dfp0O5mTo2CToAUVSnNLiwL0/LwC8/XzN19ffwWNgEYaZhAUAbwam1BmFCqYIv2PtF9gEMEAX8BTGglFRTgqU8AFKWkET6REE3QSkBJo0s2az3e/3OCZ8ezvJx0x4UynbAIuzgPVJID3hRdekIoS4EuQCrgCzHCdAIoBickWGBhseXn5ChyByyjQOB/S2nNzc1Rrj9pqUdFA0ZGqqYbitbq61iZOmmarv9hsYSHe6mje1FhvkyZNUCoe43z44CErPHVKUJSmJ0AfgK/TzZj0W1R6ozXGgBJUdihBAc40knj6mWeVDkwwiPoLFVDW7t0KoAFuNHQBOFF6IDU1XvMcHRMlyIoqh3GMjIjWtYWFRarGJCo+oCjjBCin1izQffjwYepAffDgAb0fpRvNSaZOnaT5AhhlZGYIYqByTB6QbNOmzLBRI0bb2++8rekZN36cgASdzgODaULVbtOmTxN4RWXI/JKSGI7Cq7bW0pKS7WQ2DWKSBP+YI+yBLvYEuQTbBLr8RB1E8ItNMCZAjajoWAsKDJbNUNu2tKxMIAQ7PZmTLeVue2u33fvzH9mhA3vVNC0hNsZuuvEGBcod3T1KowXwcW7AKeaegBc11KZNm06vVy+pK1mLdDZnXJmri5ZeeAZ4cn6sZaAC80WTIK4D0Inqld9zXIAB1wiQmzBpojYISJUGrvIZ2CYp3tgvdVSBKvgP5hNQ66bPHzx0xD77fJ1UVUC5Y8eO2ve/d5sdOLDPll54vuDJW399U/UjU1NSpHAiNXjAgCQBDGphUkaBcwK6c02UoyBY9/P3t9z8PAsKDtb/WcdqNtVF6inlOpq0Lp5+6ilLiE/QnLhQlDHgNQT1NI5i7ng9SnK3HiAQJjUl2UqLC23/3n0CA6hOJ0ycbGPGjre9e/fb2nXrrbauzgpOFagpGQ2dNm/ZLHiD/wS6hAYF2amCAoFslLmMDU3oAGEobZlPFypTp/Waa66RmhHFKgpsfqLyBUIBn/BZr73+msAq8wKsDgsNV2r7O++8pxq/+C0ADrU86xubLTcv1+LiYtTN/sEHHrH586fZvPnnyldTGgCV+MwZM3QcUm5RB7Les3bvsaKSYgFoSg84sDhMzXOqKqtsyuTJKmHA8fFZrEnqTALgUc198ukq++3jz1pQcKjUpp1d3aoBin8pKi21jLR0KYTJiO8HcoWFmHd/nwUHBdrrr72qWsQ+/iCxPm1iAERdKOo2tGHu2Siprqq1P/7xz5aVdciGDxtkNTVOA6vGhlodn5IuP73nIUFR7gHMNyAaW+e+yL2F6wO6XXLJJacbWI21jMw0wV7uVdgfvh1/xhe+gHWJ7WNL2B+bFsBQPoP1N3nSRGtvQyEIzHWaxQEB8TV1DQ3yCZzD8OEjpDIMDgkR2J85Y5Zt375D88HfuZalSy/U/RMfw2ckDaBJ3Do1ZcIXcV+dMmXq6UZ2/VZZWWb+vmYXX+Q0+uF9XDPqeO6H3HOqqmpt6NBB+hv+oaCoxmIiUQf2yweMHTtef8PuKM9ACRVg8VVXrzjdhb5asJ2NTOA191J8AlkSrJnjR09ovlFhYl/co1nfQLLHfvNbm7+ABm5rdY9hAyQuPsEiIiPs6693qelRd2e7taneb7dNnz5ecJQmRSNGOL7OUUP2yP6YD7fMAedOY659e/fKdwG+mR9ey/sA47wGn8W84Ov4NzAcO2a9cl8JDPK1QYMyNaasR/wDjR15Hvn0009t8uQpduJ4tiApx+Q+xZyxhslUgeRXVVXLPrAV1btua9XGAs0iUTNjwzt27pIfCgwO0rEB50MGD7GigiJra2m1mNhoa29vFZT28qZJ13Qpp6k3zhhwH5sz51yLjo61vt5+nQc+nTnt6Oyz+Phwe+aZZ2S/bE45StEjtnixoxQlUwIo6taNx9cwls6e+N/g57+FoqwdF4zqlWeVVtKmg4CqOcfxIqXe1+obmgVFjx4/Yd4oUZU+/+8rRV0o+vwzT3l4wD8eNnhe6RkBzwh8A0fA4wS/gZPquSTPCHhG4B8fgf8qFKWeoQtFXaUoT6kEMEBR4ACKHx72CWxIrXe6yztNmFCw/D0o6oBTHz2E33nnnXqoRjEKFP39Sy/bRx+ut+uuvUx1w956621btmy5AgNgIIESgQkqCABJTEyUdfc46dEE7AsWzLeE+HgLCQ5VrS0CVqDiO++8q5Sw+QsXCorymSgjCDYBXkOHDRWoPHr0mMXFJypg2bFj+5lmRsAEaooWFZVJcUiXW0Ah4IRgFjCKCgilqGpeNjRYRkamUuQYC2BHZITTOAp4h2oT8OqqSbkmAhw1QYgKFdwFMgKMgCCXXXaZroUacvxEOcj4xcTECjgxFwAaoGJ4WKRAKEEZwRb1ywCIBHKACymevM06O9vVYZbu0YDHqqoKAc7pM2bb5s1fKbUeYLo7a6eNGTPKfP28BXIGJCRaS3OzxcXGWuGpItu7d5+CIIJwOsm7QR2QA2Ua9kKDEFRfV65YYXf+8K4zQPnY8QJLTo4T9OPcWltaBMvLK+stNjpUcDP/VLnFRAUqMAUK8XegH6n+KLxOnDhpCxcuFihVXboAX7vjjtsF5LKydjk1QFtaFPASTKIAbQfuHkbZlChbZF5Q6+3ZvcdCAsOVvunA425r63CaulC/Ni4hToCDhl2oktkqAN6gruGL1NfOtjY7cfy4SjqgOiTw5VyAJHw+33wmIAgYidKM4JzXvv3WOwpWhw0fIZV0d2+vFKZp6Rn6nMamBqUMNzc124zpk6y9tdkiw8NUUxSQAbDs6TfZPvNMUI1NuCn8pMijSAUgEhijDgXu8M35MVdTJk1WcMxYEyCzXoGq1NrkHLkWxhRIj827HbN5HTBy0ZLFaspErUXUjW4XdRoGLVmyxFatWiXVIpAJyAL4AzBQU/TosRP28adrlNqNwumzzz6366+7WrY5YeI4daz++MOPbPSoUTZyxAibM/tcARSUydg3ikfgIX6CcXfKUzRpfcTGxdm6TVkWHmana7gCqKKspKzexowZqGvFLzz95JNai3yRQg30YGwA2a56nHXppoDyWYy1QKtUiw2q+8taQuFWXV1vP/nJTy04OFSlJYCzNM46cuSw6mpWVjXZosWzlEJMOvmlF11k2SeOa42TrsvnM0+MO8pclOKoDlHeYhsPPfTQ6TTgXP0OCIR/ATbiE1GU//FPfxRYxe6oQYlSnTX01lvvWE11nZWVlWsMl192ue3M2mP7D+xXbUFS8F9/7RVbvHihjR4zUscaOniIxURHW3JSkpS6rH1Ubnz2nr37nI7r5WUCJG69SeaYGsSUWsF3oqzEvwGSKA0ArAH+vvf+R5a1+4CFR0Srbig1drkf4edapUhttf6+XjXySUpMsOKiQgvw87HFCxfY7558wsoqysy8ybdnk87LvH3cMjBOiRfnPtUvFebX23bYn//8itXW1tvYMeMsK8spDxEY4GtHDh+SPXJNwEHmFv/kqFwbpPzktawB1hOv5Zq2bdtqK6+5So1q8Cn8HRUi305dyyZtpKEOxZ44Lq9jPTFv+LZhQ4eoRjcKSXwq843ysuDUKTt4+LAtXrJE9wSa37EBcOz4cWtrb1P6PGpBABnrm/sE99D16zfoPobNtra06h4HWMNuGSMgHbVbsWF8WlREkH37hut07tg716V6x/7+unbOn3PifHk/YBhIz/0IH4DyH7+ArX388RpLTo6xa65ZaZkD06UeRW3MtzIWupnbaI0LcwOoraqolirykUceERT9/9g77yitynN9P9N7L0yjToNh6L0ICIhSREFFsdckJtHYojknxmhiPCdRY2JJjC2JvVesoCgdpDMwhTKd6b3337ruPZtwPCe/41rnv/iNizXIfPN9e791P9d7P/fD4RDXPCQhyZpbWq2ktEzjjUwP4Pas2XNULGvMmHT5zeKHHeBjNmbMKIFt3pf+cg4u27QX8Idrdwrv+Wq+c4/YHuCXDaClDd1nFeYT/cWcpE+Yf1It+/tLRcs6xppJ8aWf3PJjHc4BqPkM9gvgNP3Ja+QfjTq5s0ttxhfzj4MMrDZiYuMEbN3sjl1fH7SAAC+toxQcmzJtmp4b1n34oZ61WE8AxBs2fC5bEQ5lOZimfVtbm+3w4VwLCPSWd7bji44f9EmrqcHaJUNjgbkfHBQ86AuMvUivnnMeffRRQVEOyIGiX3+91xYunG933/1z7RXKHhosnMkzBPeL5ycH2qdnB50OP90nWffn33yypSAkbdXTi0/9P6DowZxcyzmSa77+gf8NijpH9s4Bva+3r5Sif/z9Qx4e8O3DBs8rPS3gaYF/wRbwLIL/gp3quSVPC3ha4Nu3wP8VivaRvvRPPEVJnyd4AooSMJ3uKer4t3kr4DxdCeA+ELsPwcAYgjSCTYrqEBABWwj433j9Tf0ZPnS44NBtt90uv7NPPv5Eir0XX3xxMNjuls/k+PHZVlVdIa89ABqp0fg51tc1SJ2BSo2ghaADqIQ5/2fr1+uBHjUCVVdRMZJSRiVzYMXUqdOlqiHw8/d3lDKoK1CGAsoIYrmH8RMoGjFcAMTxiGtTIBUWEqYg1g1iUNkAveJiCQT9pB4F1tBOeCdy//w/apMjR3KsvaNZqcOAUoI3rgVlD6pZ4C6AFmjEZwEl3DQ/XnfwYL6yz0ZnjpT3GG1AmiiBjwpj+TjFZQCEzS3NSvPDUxQfPBR1/Cwo2ElPLK+ot6SEcDtzwTxbtuwc++jjdWrf/Nw8KykuVhES0mdJbXWVtQRtlVXVCmQBYAAd7h0oSvVn0v0AJ9wrX4y1wuJK8/UxCwsLFmzhOsvLKuSF9rOf3WX79u2xF1983Xr7zM5buVjBOMEjBZymTZthTz/1rII6CuwIjFVW2ozpUwXSCf54P4JZAC/KHcYeQR4qoOqaKgXwwA58W3/9q/tt+7avpaxFHRMeEaGxwbgGfONdh8pt2vRpGv/45vX196mID+Ata8xoC/D1URGQCROyBTtIP3zkkUctKWmI5gXvxWsZ76Sb80WQyxjo6e6VYhX1Vl19g1KwAWlAY9qWQBeYP2rkMDt2tMQWnjnNLr14jX304To7d8UyqaFLysoEwQnYaWe3Wjn3jsIT2EHATbsAZgEDwAL3AGHOrNnyNwWiMMa4Zq4NmHnVVVepTYE8pGpzL7wGSMDYARSQGo5KEFUqcBRlJVCB90StiF0AYA5oyRwDLgHIUHNR5Tk3/4SgNIcOX3650YYNTVbRkIBACs802smycpsyebKlJCfbtKnTpUTksIDPZxxiIQDcQUXJ9QB/mD/Tpk+3gzmHpKwDxuG1Cix+f91nduaZswW3uI/777tP6bf87l//+lcBD2Avhw+MPfqT32M9c1R8TepPB3Z7W3R0hLW0NltyUopsHV548RU7++ylNn7cRKkzSVFHYfbggw9p/DS3ttn111+t+Y5NwNTJE23zpq/kWci4RUVHXwDQUbChBOWegN30780336z+YA0C4tK3HDCRDoxKksOdL7/6UocmrBHAl9iYOKnR3nnnPSkmKQgDUMO3sK2jyxooStbTpTlRVlpsixcvtImTxtvOnTts7uw5KmrEAQZWIQAq5h9es6qm3dhoxaUNNiYzWXMfa5KLL15jr7zyij4fwD57zlwBGOA40Ijr3rFjp1VWNFvPgFliQpyU0RykMA+ALPFDnKJyvj7emmfYenzw3rsWGhxkt95ys61cscKKSoosNDzUyWrAjfAbUJT1gXHC2n/kcJ69++77tnnzVq1j2KbQ5hHhIYK/jBE+j3WkqrZd1coZHxwsUOCK+dPY2CE/4rAwH1lLrFp1vn21aaO1NDepD1hbGDPcI/OPz+b/2Ru4f96f/3cK97RrL4iOihRARnWPpQCwWOt4R4e1d3ZaytCh8rql8jjZABRdKisvs9RRaVJVovrVwWVnpy1YcKZ9/vkXVlZWrUJEFOFjvWd9rq1vkh9j6giUrc6eVFNTaWEhAXb1VVcI0LJ3Mu537cm12CgKOQWcUo6ylnCQwLgHZrKGMIf37z+g+0EdyhoBILz88susta1F9h88J6DSV0Gp3h6p+OfMma3x293VY7u/3iMrDe7hD4/8UfBzyZKz7amnn7Wly5ZbWnqGxgoK8ccee9LuvOsOy83L1f2Smv/Gq6/ZNVdfLlDNvGDd+vkv/lP3GhnmbY0tztiYOC5V180+wL544MAR2URQLKm/z6nwTpuw37PHso8XHK+x6Agvq28asKzMRB38oPBkn+b+n/vrs0pRv+OO27WGo65nn+B1qMafePxPgqK0I4eWtC3PQYxLfu62J2ssawqwk+cTvFPZIygAlZwyVPsBfp9ZY7OsrPykLVq0WGsVh6EV5RVS1nJQR3sD0NPSR2rt5SCGw2vuDfCK5yzXwTW6ymG3kB4HhihFgcD0mZM+v0sA/Be/uFt7ofvMx/XzTKFUeh8/zVfHX/4fcNR9gqWfXI95V2Xq+o/yHc9yxn63Cgb6mI+PnzxFDxw6Iijq4xfwrTxFPenz3z5m8LzS0wKeFvjXbAEPFP3X7FfPXXlawNMC37IF/q9QFKjmVp93Cy0RBPf29chTlAf6nu4uQQM9FHt5nfIU5SGXwOz0L/cB2IWibgoxwQABPcEhUBTF0IfrPrIn//yUUqiWLVsuVSVKsFXnr1KQ9uqrr1pdfZ0AJA/9I0cOt9CwYAEv/C6BDNVVVVKY4M+IyoHPAxJRuANPNkATMAqFI/6UFF6hSE5ba7uUJ4BKvM0AvgRmKFkcFUmSfEVJdW1rpzL8gCAVgZerdgF6krrGF7AQgMFn89rOzn7r6jFLiA+TkkFFPQKdlFyABTAjKTnBQkL8LTfviIKgc85ZauFh4VKJAVgIZmlfAiuqRgM+UYUQuPN6ghvUnIAiAl3gbG+P47fJZxGsUtyCoBS/xejoSKlFKKqEdyfvffQYXnFms2dPtQkTxtuRw4dswoRxtm37FkGWuJhY5behyEVxBpDiOlA/8RlBwSHyeQSCHT1abPPmzVRgR0XduPh4O1lRKdWaClHFximwRxV2srJeZRXCQv3lC0tf/uhHP5T/4JtvvqHg+qtNm5UO6O3lY5XVrZaRlqIqtaSbV1fXCr6RMv/yyy8LMqGwxasP8EdQyDUC1gkKARgquBHkpLKjagTyVFXVKjhXanRnx6CqEvjRZ+PGj7ODhw7YxEmTNPZpd9IG6Q9gY/bYLOvr7baC/GM2efJ4Bb0cIjDe+AwCbD6bANpVWjl+vF7qI6qpNzY0WFdXj9TLKOWOHT9u06bPUKEwxiOBLlXBjxYU2fx5U+3737ve3nnrLUFRYBwV3IEx+FFyv/QD7QJwARQQqDMnmKtAUQJxxinXwfuvWLZcakuAvxssA5JRzeFdyVhEwQi8BRIR5AJGeD8g2Bnz5+k1QFGgJ0APGAYg5ZCCtgD28FqgC2CM70B0oOhzf3tJkG7Nmgvtww/X2UUXrrbS0mKbN3+u7du3144fPWYjhg+38LAwS0keKjiO6op1BHjEvAVwAmQ4QODv3AeArba+VSrplJQhgi3AzW07D1vqqDhBiPHZ2XbnHbdbT5ezvqGOZV668x9A4PoSAgJoI/4fiMEcx16htLzI9u7do3EZH59gRwtOWNbYcTZz5mwbnTlGEOLZZ5+zw4cLLCDA26Jioqy0vM6WLJ6tdW3hgjNs3QfvC5wxBrE7AEC98cY7du21V2reMKYZM6TCA2WAeazLpOfS31gxML6ZQx988L7WTMYb18vrmT/AMqnI/IO0DvL/FOg6TGrvxAmyocjKGmOlJUV21lmLLCMzTanOYzJHW2VFhdb9xIQkqbpIyQZ6sn4wHlgHaT+U4cOGD1UxHb6uu+46qZI5IAFM1tTWCnBhe0AbchjS1d0ntT4p+KTPc02d3T0WHxdnwSFBVltdbRPGj7P0tFG2/tNPLTtrtN3509stMiJcaeS0pwqvYOniTXoun+zYuTDGgWCsyVQZ3759p/32tw9ZVGSUhYVF6BpR1wHsaFsKKrHus04wTrkn5jnvAcR0fJwdn23u+4YbrtNBU6E8WcNs5syZAkXsXcx5DtYAS/QXvwtsp4/ZC+kb5h/q157uHvlgM8/ob9SXnV1dNnT4cCspLZVaE4UntjBA6K7uLktKTJZq99JLL5NiHO9eFZRqaBy0xqixkOBAHcahEmb8sD6wT7KGM4dPFBVbZKjvKU9RXgPE5mCANYVxx/jhEIPDAQ69uD/mHoAeZTrrACCOtQFbESA8RbRQKOIdy8EBWR6si/Q5ex0AlTUU5X9rS6vGMj8D3jM+qGifOTrLHvnDH23leefbCy+8qINBPGtJpaZQIm2SV1Bk9/3iVh3kcTjy1ltvaS/HJ5S5C8Cnn5j7rEn0J23A94KCIhsxItE6OtuksOb17O0cenA99LFbcIs5ydrf3t5nMTGh2mvuuusu9edDD/5WbfXwww+rz/kc1jyeRfLzCgaV650aU7Qh6yDrK3OG/X3ihAkC4Ywr9o+i4mKNFw4eDh/J1Z4+JivL3n//Ix0cDh85woKDQzSufH3woXWKgtEfHHRii4N1wIUXXaADFirIo0onE4F9mDWSccc+wLhmH3J8SxMFXnkfQOrNN99ku3Ydsfnzp0gpSvq86yPvHhpq3uPp+T8oRV3wyVrsAlMXmp5utQQUJdPBVYpiZ4SnKFD00OEjp9Hx1lcAACAASURBVNLnXU/RbxZactPnn3ziMQ8P+JYxg+dlnhbwtMC/Zgt4FsF/zX713JWnBTwt8C1b4P8KRQlEUYoCwOT3ROr8aYWWVGVZaVg9elgmJZK/u5VIgXQKQ/EhVQlt58v1jpIZ/wD+ZVV2xx136OH/pptuUpoeCjtS6IMDgwXYAKKoJEaNHKViEgSSpOGiCsXfkhTv81etVLoiKXkU0Jk8aZKCK9LXUaXxeYATwFtSSort3rNHkIRgqaioWGn1FM2pOFkphRrBLkGzo2IYkKIP8EUwzz3wGQSCpI6VlVXaNddcLpUEygsCLl9vHwUaAqTtHboPgEt3d7+CGN67u4uU60AFI6g7gFYEWlTYzsnZZx2d7YKmqJK4HpRMVIclzZHALi01XUovlK2oz1CqAGcIZAAhBGP8nBReqrSXlVUIKqAABZoCdrk3gCDqGtLqULwSXI8claYgLigoQB6c9XU1ds45S+zosXwFtc2NTUoPD6J6b0iY4Ab3qIJQIaFWfpJq5SNOFRYCRBw8dMjCwiNUKbkUpd+UKQrA8B9FXXbFlVfau+++a91dXfKEBRqHR4TJnsGtHn/ddddKiUN7UD0bqA04AIhRQbuwpMLSRg7VGOEPEJCgks8haHcLHBHk8h4Euo3N7ZaUEKMA+MCBHLvttlussLDEPv7kUwE8rh2oxlwAaPJ9+IhhAhioEQmmASh4ZaJ2wws2MMDP4mJj1OcEnRSzoY2oK5GQEOP49Pr42NHjFZaRlqRxTwDPtVZXVulw4LVXX7WL1lwsD8r8ghM2OitT/QlUJoW8tIQ2HiLvw7mzZ1pR4XGlSx8/fkxgivtnbAHKgTjAP5ROXA+p6vIF7uqSmo17YE4B4Rjf06dOUzV6gmH+n/sg6OcaAUXATe6X8Uo/MvcBErQzcHXKtKlSaQKEUMfxGcASICrKR64H5RQAgeCf+QVEATrtP3DICotPCrInJqIMLFWhJaweZs2eIV/XvCO5NmzoUHmKAsNJEU5ISJT6EmUua4OrhOWagUqksctLmKJw/f0CHcwN1ipgU0trnw0bFmvZWVmWEB+rOcx8Yh4wrpnbrpoXgEGbuAVaUJIz/2RvcbzAahtqrLOrw6KjYi07e7zNnj3XRmdmWWtruyq87993QKpMVK2Akp17DtrQ5Bi79tprbN/e3Xb2kkX2zttvyXcVsITqls9Ancg6yX0CQIA511xzjfoJAM418efpp59Wmy9fvkzj9YUXnpcfMlCUQwLGBjCZtOoDBw7Znt3OtTBGSZ//42NP2OoLVtubb74uX9IN6z+1c89drorueIxyMFZfV2dJ8t9s1pqEgh1wzLxnXWfeMOY4uAJSTpkyWT6SIaGh+hzADgXZUGqyZqB+/uyz9dbf73VKGQaYio6NtfCISKmdsXRpbGqx0KAAi4oMN2+vASs/WWsXnne23X7bLdbV2W5h2B54e0m9zb5yOhR1LV0c/9toq69r1Jr65ptvW10t1b/rHQuPtg5bcOZc+efecMMNGhsjhscLirEm0GfMF9qfe3ZTsRl7ZC60tjRZdJRTZA+gSHuzFzCHWHMYN1wLa76z17QOFtnLdPYYG7CU5BS1CdCML9LH2b/GTZhg2ePGqY9JyUaV+fkXXwgCUzyLNQIQyvuw/gFEO7vMMjNGCBhOyM4UYGXss0cwtiMjo7QGM67xFJ00Yaz19/UIyHJ9rFWsgcx55i6AjvsH5nJ4wnrDQdSVV16pdYMDN+Y2CnF+f8LE8fp5XZ3jn8xe4wL6o0cLbPbsWVo32G/5nLDQMI0h/o19jv2SVHRAOUX6qMAO2KW4V15BsU0YP0b3D1iuqqqwhx98wFYsX6qDGTyBuV9X8c5eWVNda62trNso9EMFLR3Vb6O8SYGi7I/8G+1PP7GGcG30P7CbL+Yh18z6yd6AUpjBDVz8auNGrWdLlizRvdL3jEfXV5y1kDHgqmz5OV+0G88vX1FEafhwG5IwRM8nPCvwGbQ1ytC5c8+wp556ys6YN0+HBlHRUY6HbyjexKSc+2jtqKg4KSCPvdAPf3ijbDE+++xTtTlrNp/LeOQ+HH9QHx1Scu88S6AU/a9QdJ8tXbpYGRx+/hSC6jr1bMdezf04xZH+oRA9XQXqzkE+zy3QxB7jWpHwPdCfjAMHiqI6peBgU3Pbf4Oip3uKnp4+7zXA04OXPfaH33t4wLeMGTwv87SApwX+NVvAswj+a/ar5648LeBpgW/ZAi4UHZTISPXp/p2/+nl72UB/rw3095jXQK9lZ42xaVMmmp8vD9NU/PQ2X0psm1NV3g8PUPzQWpqsrqZWgQLp88AQXo+PF6/jodj1a+P/neJLXqd8ubh8Hnp5IOZnBG0oRfkijR4FyqavNguKtrd2SG1BwMyDOsoZ/Ef5PSkw2luVSoun6C233iwYRKo76Z6ANbfQkpuqjDKEoDJ7/Hh77fXXde0EGqSj4cmFArCstPyUqtPfz09Kjt7eAYuPj5GCC4ULahZHZQccrZGiJHN0hhQ0BD8EPZnpjt8iASCBMqpNVGsEF6S15R7JUyq0oy5tkaqStjhxokz+axmjUy0pOdHGjMnS/QJbuDaUkK6XWm1NnWBgXV2rpaYOU2BG0Aqc/fSzj6Xo8jKqnIcpUMbPkArNBJjAHkAeKlfSTM87b6Xabv36TwVPklOGCeqSwo+P5tis0TZr1gx79723beLECRYTFS3vVBSNGemZApMZGZkK7rkfCnUBWVAXEXABy44eO2kJiZHWhrqqp3ewGnCfvDJ37txlP7nlFscj8ehR62wnDX2MoCM+pkCu/fv3Se1CuxNo33vvffbYY49bfn6BU3ApNFz3mltQZGHBjqIHEFdUWqXxlRDnqMCAEqSSjqaNk5JOpZgD5wAcKNj6B7wt/9hxi4uO0rUDD4BOjH/AcUhwiHxJu3u61d58AUhow9aWZvlKkg5KIE7gCaA4ebLRLrpoucYFfcW8cCuar127VvfO2Ck8fsIe+M39KkAGVCo/WWl9eIQCeLy8zMfXV+/L53R2DlhUpL/dcP11duxovl137TU6HOA+6GM+B2iJuhpAyRhEKeqmlRPck6aK4umNN9445SF65vwF9uSTT+p3eQ9gAwE2AOTSSy+VLx4elygSL7zwQvUz0JC5ATw4b9X5SvVes2aNAnXAEG2NEhcFI0APEAo8ANRyn7zXj370I1v34ce2a/cBBcUXXrja/vSnJyw+Lkbz/OJLLpKNBW2Ed97GL77QmMZbkYMFgv9LLrlE8wpVmuv5h3qO+d/Y1GR+AQEqdAQsRWlWVlYuyIBilr7BHiM6MtyqKoDOw08V2GHdctJIncMeAnraha/S0jpbuXKxIFL+0Xzr7G63gKBAmz9vgaAoMPRwTq7l5x8VxGJuMH+PFhwzzl2ozF1eXmOTp2RJBZ2WOsK2bN4kVSH3wNrA2gjkQQHGeKKPKbBEuzJueC1jm/Z//PHHlWY/d+4crU/PP/93q6isUDEgoDT34uPtKwjZ2dltH3/0qQ5vVq++QL6d6z/faClDUyw397Dmf8XJMhVpuezytZacnGTdnayvVfIVPlleoWI/rKXMEw5dWpqadW3sB8UlRbb20rUWE+cc3NAurJUVldWWPXacAGRJabk9/fSz1tzUqj7BJ5GDFRXASUjQfsSa29HlVP/29fGyWDylm5vM26tf8/SX99xto0aO0D7n6++vIksOrcGuAtDqwCvmHH/4jK7OHhWke+GFl+zZZ/4uEAbUqWuo09pBO3Jol3+01LKzRtlPf/pTVeN21XX0A+ONwxDavrS0ys5aPNdKik/Y9264TlCPvmEtZS6wFrIesPcwPwHXHFCwxgDJuD5SkykSBBTFIoQ2AL7hqQq8HzZihCUlJ0sJT5ujqAby79132CZNHKvsAA4SucfS0koLCkKx26e5zWfNnjVbyksOA9y0cA4Csajh8wMD/eyG666yLz5fr/2EtYFrYI5zIMJ85fCGQwz6BHjJF+3GvZKtwVrW2NhpKSkxsk4YP36cbFcA9gBloCreoswhDlJZV1hP3Grk0VFRen/m8+RJUwRsgYGtbR3KFMB6gfsGFLOfcrAGFOSrq6vd4mLC5a/M9TBfKCD29de7td6wdtKWwHwOObDV4bsDTc2CgoMsLj7azph3hvZ3vmgX+pr243kCGMz7Yl8BKKd9gJmsc4kJCRYXE2cny8tt/fqNdsklFyozg9dxj/w+B7Uo41HSsyYydlg7+RzaZNLEidbb06s9B69Y7D441GGN5V44VAQKK909MlJ2NQmJCbJomDhhkkA4YJzP4tmBYnUckLHPMCa/+OIrGzIkRpk/PKfRBxRuZAzSFhze0d8cgOLjDjjleQGf7j179tuCBWfYnXf+VHCY5weuwznwHjwAH4Simn6DRZS+eUDu/ux/8hUFitLfFNai2BLK186uXis4Vmj7Dhw08+a55Z8XWvI251DVU2jpWwYMnpd5WsDTAv+yLeCBov+yXeu5MU8LeFrg27TA5ZdfwzOjHlF56ASKun8XH+3vo66tAkpv67NxY7NsxrTJquAL2EEpiioHFShfKAJJlaxvqJOSTWm1nR0K7pxnYcd/z4WiBLbuyf83vaNcKMoDO0EyBZb4AogQ+G/etMXWffCh7d192BITYxS8UoxnwrhMS89IV0Dy0YcfyQuSYDclJUnqSoIsFJAEZcePHbNx2eNt06bNek8gGqmhqOxS09Pt3ffeU4BEejsV4A8cPChlEanTBHxAXtLtUM7xJTVQW6uUE6hGgLEEbABVfDAp+kRABDg6WlBg6WlpCih5DYEUUBJg4u/nL3Uqn0n6Ib8DrHGLMakIR32TdXRTtTpMQRTAh4BpoH9AlXwJcFFy8L493f0q5nPPPb9USjj3RDX1adMnq/0/+2yrKpUPHZqowBLPzb7efkFt4BlFXgIDA1TUib5DMbp3316rq29Um5HiCLShwvNPfnKT1TfUSk1ycP8BVZMmhRklD8U+UONUVdVbUlK8CqMAqYBGAC8UhR2dvdbZ7bB5hMTYCCQlROq1pDyPUKBcq6CyobZO1wi0/frrnRYVHSlAS9p4cWmjTZ2cZpdffrnt27dfnwtgHpoyTIDULWZC+xN4AiFoP6rTR0aSvt4sywDUmIwl4B/+lrQPYIxKzU0tbRYbHy/PWhRqBKooawAlKPj4CifgTkxQeqKr/KQvALio6ChqAVAgXVFFxSqa7MorLhBY+8tf/qLvBMoHc07YWYtm6XPkfekfYIEB/hYdGWWt7e1WU1tnAYHBVlFVZe1dAzZ8WIIVl1RaTDTQe8Bamttt9erlgqQ93Z2CtMCHwIAAjWVAPFDF9RJlTDnKVwcSYSkAzCJQB9IwZvls4AdBOV8E/ATG/J6bzgvsB2ZcfPHF+nfXvgGwuGDhmUqbB8BxsED6LOsAgTZrB6/Be5AAHXiDUouAH8D69e69tm3HHs2LBQvmyQMP5R02GSvPWyGvx4a6eqlEDx08aB3tnYLy+PEx/4BU9G9cfKwgFPATAEiqcXhkpIq0ePv4SNlM2jfedVTzBhIBPoKCAlXVnLHG7zNPaT+uGwAJ/JbvZESEgIJbZAUoyT1xqPDRJ+ssKCRYBwUcTDQ0NNmRw7nyrGSMUuymk4MDX1/Nu7bOfpszc6JlZKZLnY1X5j2/uNt+8IMfCDygtkWFx8HR7373O40f1l7aC6DGYQxjmTlP/wGYuV48RVFy/eUvT9qo1FECbtwDECPAP9AeffQxy83Nl8oaVT3Ka1RnePbhKerlhUp+ru3csc3mzJll199wraP28/G1A/v329e7dllzU4u8E9988y2NIw4mJk+cpMONpcuW2vQZ06S+G5KAbcZJ++DDddpfUP8XFZXIj7OlpV0FlipOVil9mHbhOriv3v4+KUoda4IgrfnxcUCtequra1FhldThMXbPL35uaaNGWWh4mA5lvFCbc/g3wCHcf4WiKCKBwA31TVoTX3/9TfvDH5+2sBA/qSbrG+ttxIjhdsUVVyh9WEr99HS7++677eqrr9a8ZQwAnBj/j/zxLxYcaJojK1eusIa6aqurrdb8Y77RJ8wb1iTWRNrpwQcf1P4CuHOVevJfHT7ctm/bahMnTBRA5/W8BxAsMirK8goKdIDE7zN2WfvwM66qrrKmxm6bOXOSwKjrpYtiD0jq+pqOGD5CKln+nbnBeEBxyR7EujFx4jhbff4K++D9d3VtbsGykyexPJmqMc9hJWOS+c3cdfYK54Dg9ttvs4d//5DS5vnZn/70J6kVgfXsBbQF78FawMERbYaak2cBLDUAjGWlpdprsS74/vd+oHTut99+xxYtXmJPPf2MBQQGSR3+wQfrBEVr6+q1f9NHPT2dljoy2bLHjtHhDevOxImT1Ibs98xz9nNsX1gDSCEnTZ/9hsO1p55+ysIiQmUpwz0y7pg3WICwRgP08Zplr2ANoM24Zj4H8Mia9Norr1nFyZNWVtZov/zl7VJJc8/MO8YjIPn555/XWsKaw/uzB7FGS7X/5Zd6TuCLazhZUeH4h0dEWkgoKvhG+e0yjqdPn2HhkRE6WAUko2xH9cxexb7H9eXknrAAX7Pvf/8GXQMHVcwJ9grsKFBzX3DBatu48Qutx+HhkYKvPEsBRRkHrFPf+94Ntn17jq1YMd9++tM7LCycLBEnS8jNqhFE/kb6vAtA3awh10f0m8+y7s8ptMTYRnHKH6BoW3uX5RUctz379puXj9//t9CSB4p+myjB8xpPC3ha4LvQAh4o+l3oZc89elrA0wL/tAUuu+zq/wZFT1eKeg/0S23jZX3W39tlYzIzpBQNDQkWFEDJp9SkfqcwT3BQkILPuvpaq6qoFBhEDeeoQZ30efeBnwdelFAuFHUfiPnuqgUI5HkdwSHqTwIBAADBAUpRKnBTrAgwgiIE4AGkIaAjuOf3KR5CGnt4eKgtOHOelAykz6PgO3H8uF115dXyqSOAIS2O9Du8udIyMuyNN99UkERASeonwWZ0TLT19zlV4sNDQgUjCHSAPcAxAjZ82pQmX1oirz3SmPlM1C9ACYIr1FNLlpxlKE0BJtyzCin0DUgRQnEMgjwH1H4uFSwFIxygEGrbd2y37t5uBfYtrWYjR0SrXVDzoPChPY4do/qur3V19dqQ+LjBIg1DFXQvXHSmhYQEqugCleABHfgG4j9aWVmttNXahhbz9aLIVLIVFZfbmNGjBIHw7MQrddv2XQKY2Vkj7dJL18pTlFTm/IJcvS49NU2BK/ACD7MDBw4KbKIWwo91SEKifBO5dwIzAjuCuJShw9TWUdExgroEh3hmotC57vrrFSifvWSJ1VRW2br3P7CZs2bY7t27BG7xWqUCOcE2acXACDzWCOr//OcnVaCIYNG1OEDRSoDINZDySD8DHEhJra9vt8zMEepffoexWl/fpGIymzZvsZaObvP181XKIfeI8hBlF3Dv4IH99uVX2y09NUWqZBTKqC2ffeYZgU6CSu4LzzagB+o+rqGurtHGjMlQIEuBHyAJbVBR1WL+vmZLlixQULt44SLb+Pl6u2TNxVLt7d6710ZnZdtrb7xtiUkJUgaVnywXNKAt6mpb1E/Tp0+ziPAwHWzgZxkVGam2Z65wPaSyAiMBGSg1+ZkgdGKioAxjG09Prv/ySy8TfCMdlDZirDK+8edjvqI0BSLwffXq1QKazBPWA9571QWrBSRI1cbXkEJKgBT8LkknxSaBf2PeA/AA1AAQUsE3frnJqmoa5RUICCdgv/CCVebr661iYBs2rFchDtLn8RTFo/O55/6qcc3447oSEuOkfgIIOF66gYIHI5h7DY0WFh4pmELgzfpGejbjgLZiHcEPkjWOL4AvY4q+B4bxx1UPA0H4DNeege9f7/7a7v7lz+XJiUI1OXmoHc45IpuJfXv3W08PnpZB1tjUYZGh/vq8usYO++UvbtNBBenE+MVS/ZwvYAzzAmiCmtdVlNGPqA+5HsAS8Bs4wfoFrAb8kI5PqvJrr71qZ59ztkAJ7cP9UJTn/vt/QykiwUjWFWBaQ2OTZYzOkp/t+++/qxT83CM5ds01V9mIkcOkHsPT9b5775Wn8I9++GOtYVdd9T2N4VkzZllpiQO11qy5yGrqqgVDUWy++fab8nPOHD1G68TWbTsFRPFGpBJ2XOwQwT/WUdZf7ENa2lql5AcgcVDHntTW2mKREWGWOCTOqqsqbNzY0fbzf/+Z/DKra2otOiZO4FsHglSk9jJBIBdM0ef0TWdHt8XExNknn3xmD/7uIVXc5tDJ29dbaw7wmQro+/fnGVnBF1ywSvMEYKXDw64e2bcwPxjPn3y2yf79ZzfbWYsW2DNP/+WUFyV9wxrInkMf0YeknwO16RMOJIBsvDegbXRmhjXUN2gfZf8ClnIAt+Lcc+2pZ56xyVOmaC5yIFRS1miXXXqextu777ynwoEo7xkX9DOqSOAflgGsc0Pih2jfo/0LjhfZnJnTdGhH/3OAtHLlcnvk4d/aE48/Kr9Q/o39k3tkDeFeWCOY8xya8DOAJgCYe8TCY8fObVpzgHzshS60p18BsS5YpB1YkwF+HLwATOnf5qYmmzFjut63od5JlcduoqW13eLih6g4H4duqJLJlnChaGFxhU2dPMZio0PsN7+5T2rDnEM5WvfoM2xkAPgcngBFAfDAVV5HG6uw2t/+Zi++/ILdeuut2ncBu25mC4cjqH4B4qjoAb2s2aiyAaOsZTu2b7d9e/ZaTXW11kzWNtZZlLKsT+yfZBuwXnK/7BH33PML7f+of997731rbsZj2mzixEwpPrt7eqRo5xq7uwcsNW2k1O6oR/F/J1Plzjvv0jpw7733WsXJcmtpbrFzz12pfmV8YWvBGsznYcPBGsSzk38AhR8ppLZIfs2MOQ4KjhzJ04Ez1eedAnMBdtttt2rPQuVPISl82DludyxksExylKIdnShHnfT5/6nQkjP/nOfB058L3b9z6MKBla9fgNLngaItrR12OLfAvubgxtf/FBTVcyo2TfyHET2FDD1KUU905GkBTwt4WkAt4IGinoHgaQFPC3ynW+DKK68TFP1n6fMoRf18vaUU7e3usLRRI23q5AkWHhaqtGuUPFKXSmXjbQFEhKS7tzRZY32DAgWqszrp8Sa/UYI9HooJDghiXCh6up+U+9ALTODBmKDnxz/+sYAqUJQU321bt9sjv/+DzZg2Q76CgK8ZM2Yq4BibNdbih1BIpV8Va/GAGzkyxZYuO1tBKpCU608dNUrKQaAo8IDAEyUghWpQAB4+ckTBASl1u3fvsdS0NPPxRR1araCv+EShJSdRvdUp9sB78/eSkmIFtqivRo/JVJCDQpVUOqVqFxVJ/XJg/z6NPweyOCAlLzd/sCJwl4JQAkbAC6pPVDoEhgQ96RkZVlldZbV1dVKo1dR22rjsEQosXXUr1wj0oG1JpwcSoogFuKGsHD4iRV6MAMDqqlqbOnW6Ug3//rdXzNcX1ZQTlBDUon7hmqX46O1WoE2aIkFqXFyMUnAPHtgn1V5ff48gMEELalzUw5MmTpaCBa82+p7g88OPPpYSC2UQ76OiD0OG2PARI62wqMj27tuvVD9UhCcrGw2nhptuvknqQoLJDvxcBwYEo2Nioy0w0F9ekjNmTrOSkiLBFiARqh/UPQ888B+CexR9AQpxHwTCtIfrXSZ1EN6u7Z1qb0A210ABj+27DtnMaU6F9I1fbbK2rm7z8fMbhF+tso7gWgBUHArs3LnfkpOilErMuD9j7lx7/PHnbMWKhRov9DsAhsCZlEQCad6bYBxwAOBxCw4Bf5gHAETGOMA5Z/8+BdGxcfFWWFwiELCZ4kmJiapAHRYRrvF4tCDfwkKDlSo+Y9o0W7RooR3OOWRVlRU2csRw3Tv3CahkjABd+P7CCy8IyjJ+XD9MAmfADtdC9XkqNhP806fcC2MFiwHgDZCOn/F+XDfwhfFLcMxrlp+7QlCE9wYcuFXs6W/+DhwlnZe2U4rs5MlqJ9JJD+UcUfV5Cr+0tDRZdXWd3XD9lVZZeVKFfih0RnIkaxKKbNJFsVFA6QjAkRdgf48dOnRAgTXz0i1oRjuiQPTyJoBHZT5Ua1VgULBeh7ITZSqHFdwnABHoA/jkfhlbwCH6GKUs44u+dZVPtNX6Dest72iuvDN57/z8cktOjLSqqkaLjAixkOBgJ4U3Osoy0tKkvkYxe8cdt1peXq4VFZ4QTNm8aZPanDYEmACkAMcACtp2+fLlAtL8TMDQy0uHL1wr6wTtuXbtJVZYeEKQHHsQfpf34zpJH37iiT9ZRsZoyzl0RIcnqCQ5EItPSFIacVlZidbUYUOTbcaMaXbNtVcJ3D72x0c1J1DrJic53pdTpkyV0viZp56xeXPn2ZTJky2vINcSkoZYfX2tlVeUW0AQCtRGrVlR0bGClzmH8+2R3z9mAYEhVl/fKCX7QL9TDIl52jMwoGrsrLVNqKF7ui04KEB+oiOHDxUUnTt7ht1x+62aC0BvQIqPr595D0LU06Gok91AgaFQrY3Nza22a9due/21Nyw0NFygrG+gz0pP1tnLLz6rdHkO5FwPTP4OuOT6UIpykMW4YP1hX8N/ee3FF1htTZXGCH1Nu7zzzjuai/SB1JBlZfo7/coBAoAQKEaflpeVqvATayjzhQyCjz/+xJJTUqywuNiuve46KQ0PHsxVpsL3f/ADKUU//ugTHbAB0FhrmPfz5s1X/wBF+YNfJxCb9Zox4kDX2lPVwi+77BLr7+20r778Qvflgi3GHHOEawaKsk6wvpNCDmzDP5N1oKAgn1QUWUKg5mf+8B7ANNYYCm2Rhs9aj2KRVHv2MywJaEu+sEXgcIA2GT9ugvZxFNZnn7PMdn2925pViClwcB3HI3yvMg6GDWO+1tr0aePs+uuuHjwUChGA5GAC+wruHWA3btx4CwkO1fuyPpCRwv1iT3Iw56CuB2BLO7LWukW1pMNnugAAIABJREFUaEPul72aPiUTAKsI/p0182R5rUVHBllNXYfdf+9daqONGzdKKc16wX2NGjVSSmTmM2OBdRsPcaX3N7bITgLgyXMWbcfhGNcGiGZOdA9CSGwTWMfmnnGGXX75FTpI+NEPb7T6ulrnUNe8bc6cufb22+9pD+WZgzWF9wLOctDE/sphI4XUtmzdLOV3amqG2pwD5gceeEDXiP3ELbf8xPbuPWCLF58pKKp1x5v09j494zj286S6M8f+4SnqptC7z3//ExQ9/TX4ObtQlLX6m1DUrT7/zwotuZ6invT573QY5Ll5Twt4WsADRT1jwNMCnhb4rrfA1Vff8P9VivZ0dliAv6/5+XpZX0+nZaSl2vSpkywqMkLpvwQd3r6AM6dQklO8d0CwqafLqVrtQlH5jvb2noKiDgT0O6UKPV0x6vaLvBF9nEIPQFEeqvEWpeDMnt17BUX7e/ulZkHpgO9X6qhUPZzz2QS2AFrS2LOzs2zFucsULO/YsV1VbCkAQsosakUgJoEZ1ZETk5JUaAVlAQEcaeyoo8IjIqSMam/rUGBbdPy4FIJAWqANsAVfLvwQCWYAs/hdErCWlpZIFUVgh0KLIkdAMtLYCerkUVdXb8VFJYKDABWUKQTfBJcAEH7OZ3B/uXn5SpGLjI5W0IFaBwUIQJaAFPUKahvgL4E5cA0wRZuiwOnp6bLcvByluQIoCR4XLVyilDjSZfHtA5y0tPdZYnyEpaenKWCjwjt9SSGYxWedY9u377DOznZ5Cra1Ntvq1edbaVmxTZs21U6Wldue3buto73dzl2BH2mA4DIQgCCNEUMaLddL8Mx91jc0yAutq7tb1eddFS7BbGt7n61etVzB/9YtWyzQz98uX7vWgoID7ciRHIuICLMThcfU9twfqj2CTf48/vgTghZnnbVEYAfFJPfxxhuvC0oCK1C/EAgC2QnsUQgyHupq66TEwauVawVcHsnPM9/AIGtpx5suVoFqS0uXRUYECGrExcYKXlVWtlhyYphFhIcLUFOFeN4Z03VfFKrCGgEVEW2NYhUIjxITf09+RpANUHDSFcM1rgnAadvQwADNL6BoUGiY7dm7T2rRT9d/oWPfzDEZet+a6ioVWmpu6raIcF+lOlNwCaVhwpB4QTIOBQAQwFBUm6g/SQkHQBBkA0X4O36jjC0gTuKQBAFP1wMPqMAY5H5QCQFxgGu8D4ADsM6cZKyjrFx01mIBfX6HMUmKPn0LMGWMqIBKWppgA5AYQMvnc425eQVm3gFShk2bNkUHEP5+PlZTU2VnLVlkf/3rczZqxEgpYRctXGhjRmfZq6++ZpMnTxEEAib7+nkpzR5QAQQB+gA+fP38ram5RV51HLYARVGj9/T2CexzPUfyCi0uNlxzFygByHV9A4G+rGcc4jCOXIUoc7q5tdviYkjd7pDSMCSMtOhG6+3pl4K3s6PD2tp7LSUxVgXipk+bKguTAwf2CVjcdNOPrLamWpAIQLN50zY777zlGhsANNaeP//5z2pL2v+qq67SvzGuuW76mj+s1wAs+mHBgvn21ltvCujjuch6BejlPj5c95FShxsbm1VwyPHm7bWzlizAWEVekBxA7Ny5w+adMUcV2efNn6vDlnosHfz9dYCBbypKfg4o6Nepk6daWHCo+r2qusJi42IsNJyDtg4VyksZNtQmTZ4iFdix40X25F+etbzcElWo51oAVY0N9VqHmRu9fX2yIqAvsZMIDg6wmOhI+XemJEXY8KEpgqJUG8fmIyY2zhoaW9TX2qcG+rQeuMCGe3c8PSOstoZ1t0EWAi+9+LKqzwOgyk6WCyphV8B8ZZ9i7Qb8YbfBuMafEcWza53Bz5n7wOz/fOCXlpd7WPsaawOA3S1WxntxXSjcObhhjjFX+F0AG6rD4qJCZUWgcmZusc4hqmtuabH8o0dtydln67OlFC0ptQsvusgqqyqtqLBYYxr1JNcDpONAEZU8n89YCvAPUHFB+oy1zV0PmSNc74QJ2RYU4CPozPhmTWIssT8xvrh3V9lJe3CwxL8BjXnt66+/alHREXb99dcJArJ/sk7Q7qg0uRcOQWgHxulDDz2kfY59AvU2nsc5hw6oQjpj+2d3/ZtUsn/729/tjp/eZZ+t32B5+QW2du2l9u6771lu7lFLz0iTbQXXt2DBXOvqbLD58+bos1DOcnAGIGSuOzYykfr++GN/kjKY7A0sOICd9L+Pn4/a2l0/WSP5O/fNswRrGOsVazjjEkjOGqGD3uYWGztmtH21ebf94t9uVRtgscLhYHtHm9rp8OEcFR1jz6UtOOBF0cy+1tPTb+ER0dbU1HKq+BNtEx0bI1CIthJgSrs3NjXr+WH23DkaCzzLvPnG27KB8PfztbjYeJs2bYa98867Wst4jeMLe0zPJ/7+vpacwkFirS1adKZt3bbFmWctnVZeXmdjxoyUry77A1D0xz/+ke3cedCWL18o1SjjAyjKmsizi/u8SOY7G9U3/UTdA/LT/931FD1dVQoUpV90ePWN9Pnde/f9r+nzHij6XY+APPfvaQFPC5yKtz1N4WkBTwt4WuC73ALfrD4POTndU7S3q1OgAe4JFE3Hb+40pShqIaAoKYeqFkqaPAWSfAgtHDE+6fMOJOgTFAUUkLJKwAcUdR98T1eM8jPn5456kkCDwJPfBYqSok5l5t/+5+/Mx4vqz/j2OWoIP1+qkPrZ8RPHbRhBuC+epC2WlTXapkydpLR2UupXrTrfCvLzLSY6VrCOh3yCMgBhGsq1EyekoAUI4a0GnEwZOlRKquPHTjjAsLFRPqqoQYCdpE8T8AGMe/scMEI13bFjs6QWIcUXhRrgByUGEISAp7CwSO1HwAn4IWj6cuNX+k4RDQJXgAaqCoJZAuiMzNF24GCO+fkHCAwAtFTEo8ypfk2xIf4fsEKgz/0C2Qhc3nvvPcEHKghT4MRRTjZYevpom3fGAvvtbx8UICwvc+DgsePHbMWK5VKq7Nq1U2AZOJKQOFTFUwYG+nTPqaNGKGjasnWTimYUFxZZSXGx1GIUWgI4AaAJuOgzCj8AhAhqCQa57vyCAvOiondEhNXVO9VuGxpalBZfWFxpEeGBCtoZS23NLZYYH28RkWGCzgRvkyZPsKFDk23Lls0KzgB4qFmowEtwTqD78ccfS50UFx9jH364TrAU6HD2knMEmgjuuRYCYtKzAWaohfNy8zTOAEYHDx+2KJRAtbUKfosKCzWu6TMKaE2c4Ci3tm7ZbClJSbZtx2GbMilV6mQAAFWBKY5E0E6RFhSGqCWZD8Br1FkARcY+ylD6GDVkV5fZtddeYg21tVZ0/JglDBliI0elWlNrqx07XmiTp02zx/70nAUH+chDDohLhXtUgLKv6DJLS0uy1atWWWN9rfn6eGv8Al8I5gm4+WyqvgPvaQfug6CcuQgwRbVGG1179TVKn6c/meO8D0E1vrU33nij4A3jHEjKwQF2AEpDDw9XKv5ZZy8RuANyMiZ5DT/j94EeqMaYFyjoKDSCOo5UfHwzqT6fV1Aouws8YFEmkyo9Zcokmzptsn3yycfyFA0LDbWM9HRVn//ii43yDaQ98fdtambclQvUMS5Q3OGbCPzEloL0eVJvOZxAnYilg4q59fRawmDhlpaWNhV3qq5psPCwIIE0gIbrWdvd6+wwEWFB+t7c0iElaHNrm4qDseZOGD/RysvK7dwVeDR+oEJ2ba2t8ur92V0/tdCQQHvuuaetqLjS5s+fIvXovr17bcb0WVqXgKFYYtBfpOHizQtkAcJS8Ir2pQ+ZywBEvlgjURxyraQyP/bYo1J74x/M61kPgV9PP/WM1JIVFVWWeyRfkJi1ASuB1PRMW3L2Envhhb9LJZ+eNkpqsopK/A+nWHlpmeXn5dmla9faiuXn2ldfbdKaz5gI9A+0Lz/faD3d3XbWksWWnplq23dstZ6+blmUdHZ32ajUNHv3/XW2bt0nVlxy0nx8SO/ulXq0rqbOfAa9QJWW6+cnL1HW3N7+Xl0PXqDjstNt8aIFNmrkMOvv6VIxLqAo1hxe3v6Coqj/2Z9QwbtQlHunrbjenu4+CwoKsZKSMrv757+wjo4uKWWbW1uUsv/zn//cXnnlFamBgeTMB9YYrov5A5jCxoP5wM+Z0yeOH7UrLltjo0YMU9/wGmAbc5BDENYYDgQ4XOB92QMA74wvICWvzxoz2poamywhIVHqSlTBWVljVXDncG6u7dy1S+NwwYIz7eGHf6/CS/inFp4oko0J+yWgkvmOgpqxD9TkYKa9rV0AELsJNy2eccDY57qGDk2ylqY6swGnGrsD7Q4IgAG92XvYazgoYS6zNjD+uG7g7/PP/83WXnqxUrOBefz+22+/bePHT9Ac/fWvfy2bDGw0nKI/X2jPZT6ihp0/f56ALB6W7NuAPdSvZDqQGI0CODQsXHPbUWIXaE7jKUr7r1mz2jo76m3mjCm6H/ZWDlVHjBgldTTrPe3D/X/15WZLTk4RLGRPyM4eZ4dycqyppdX8A0h1b9CzCXMO6xn8tbl/1kvWL8YS6zoHtzwD0OYBfv7W1tyk8c9ayXMJqlMUtCjQs8aOkXqbQ03aZ+HCM+3dd9+xmtpqtXFEZLSVlVfp4IY1nnWX9x09ZozgLiCUOQwsP3wkV4ULeX45caJUYzw8LNAyUkfKl7ikuEyKWA449+8/qBR6rgW1KtcVEOAngH3ixDEbN26s9nf2ySHxyTpA5MCUfYC1nXl0440/sO07j9jq8xfZrbfeIjW5C0JdKMo8dZX47jM4/6bnyMHvbtq8+3P3uZDPoT3JRGE8AkTpc5Si7R3dln/0xClPUWwDlM30jfR5PZ1iR+optPRdDoE89+5pAU8LDLaAJ33eMxQ8LeBpge90C7jp86cXWjrdU5T0eTxFT0+fnzQhW36EeEcReBDUA0X1wIo3G6laVPIldTUgQIWWCC5dT1H+DlTjgZdgxfWSch+G6RBXVeOk2DtQlLR5FBcUWiJ99sD+g/brX91vmemZClYIOFC74M04fNhwq66pli9ad0+X/E/nzz/DEhLjBQmBohdeeIHAAmmYgFACU4JYlIQAuQ8//ljeoqhUAHgEARTlaG5pVtCEGtAL5YOvr4LVpUvPUeAKGN1/gMqrC5RCSiEdVJwoTgGLeHQBMbivhCGOjyZBH5CM4IagFBDX2dElZQwgE6UWASU/I3ABTAAl2jt6pGijfQA6KMnol9Y2R6lz0UUX2vvvv6fAE0ZNuwEvUerl5+daZFSoiib4+wdaelqGgoqxY8ep2jIps6iEAGD42hH0PfLI7624uEh+jVgS5Bfg7WY2ZEi0iicNicdPc5rt+pprbDNfb7OY6EC75OKLLTqK4kIRgqDcC6mbJwqLlJ4JCCCwZbyg+ALy5Rw+LAUkgR3tSkBL0Ltt+3anAnB/vwX5B1gfitLqBpszc4IK56Slj7IxYzIFee6995cWEhpi999/v9JBKaKDwhVQgY9iYJCfVMMuHKJY1dKlyxQM4z0K6KatUaMAHkjn5rVA9MTkFGvqaLeUYcMsMyPTnnjiGYuJDhZsOnfFcutoa7eRI0cIvHd3ddonH2+0tZesUnALHMHHbdPmbfosfF1pE8YgfU6QjloP5SiFeVB7Aao++OBjCw8PFtwN9POzV1/7wEamRFrK0OFSbfd7eVm/l7cdOFhgfv7YQHoptRNlKyn0qGerq+rle3jVFZfb1zu3ywoDWOlWKwesEJQDRYHFQEo37Zd2R9nHa4CiM6ZNF9QErPEFsOFQgNfwuYxrPpsxzvUzT1DWuUVjgFgAHgAQcwSADWDh9UA+5gn9z3tyjUAH3oOUepSire09mvvAcDwxh8THqghYUDBprG3W3tomKIr6kqj4+PFSu+iiVVKGYWmQl39Yqd98oRTz9XUKnOFFyNjbu++AVOJAdYJvAATrDAF5WHiEefn4WllFjQX4O4c4wA9Hod6nasgR4U5xI+Z1fsEJHS6h/ALy0m5dPd0OPPHxU0GypIREwaPOjnbpqJnLy5edbYkJcZaXd1jp/suWnSMF5PZt223xorPtk08+FUwnNRfVLlCbdFvUz0BR2h3g7fahW+iF74A01pRzz11hzz77jPwZXaUo6x5rz333/mowldjHDh08PKiUDVQq8pRpM7Qe0oZAadLSa2urbdbsGSp+hqfo0nPOMaqE4/mIoj8zc7Q+c8umLZabc8RmzZxhi5cssl1f7xQk9vX3URG3qdOnSc159y/vs5zDVFUHJnZZY2OrDR8+yqorq62lrVl9F6Qq8t4qtsTaZt6m/ueE7z8euNcWzJ9rLc0N9uUX62UBM2Z0hiBK/4CPvIoFcwb6BHRcv0PADGMfUAhcDQgIkkL133727/IIReXOgWDB8VL71b3/LmgHFGRtASoyd5nLwCXSooFGAML77rtP/w5APnTgkJ2z5IxTleY5mGG+sBYCDpkbjCfmEUp/1H70CwAMBeJZixepEBdjks/gMAV15+49e1QoENU9BwvsXa5StK6+zj54f50sEACMHMZwyDZ2bLb2EK6R9z8xaNfipJF7DWZ4OOOfwxqUuEkJsVKc036sU266PJDQTSMHZLKWuGsM6wafuXXrZrvzrjvMz89HKn35JldU2DXXXCtAiScxkJhxzbrA3Lr++ht0gMicqa1ttuuuXavDDQ5R4uOGSAXOfUVGxdjmLVvl+wxgxXoGkA8k3X8oz+Jj2aemWOGJHFt7yYXaF7h3FJRYY/h4+wksstdSHDB1VLrNn79A+zLWKk8//YwtOHOh7dq9R6pVxyd9QLAfoM0axv+zdzIPOcihXdnzuY+q6nqLigi25qZ2i4sO1WEQh41kkrBWYP2BTzZZJxxu8rscrB48eMBGjhqhvjh35fn2yWcbdRDGswX/hnc4sJrDxM6ubuvq6rPomAgLkl90tQptcajHAdvIEcNsaGK8dXW269Djy42btBcXFZXpoO266663Pz76B2tubjPEnVOnTbLExHj5aW/4/DP9ztYtO43CWunpqSroxVqHvzbFlRjDHF6TSh8QGHAKijI/mWcqpOmDavQfofjpFkrf/Dvz3FWJulCUQksuFAWM9vb2/zcoyjz9Z+nzHij6nQ5/PDfvaQFPC5zWAh4o6hkOnhbwtMB3ugVcpeg/8xQd6O2Rp6iP94AN9HXb6Ix0mzJpvKAoiofevn7rG6zaS5qkLz58MtTv0UMvla0JTgmWSN8VOOnuUXq9AIIXKlMHKPDlKgPcFDMCKtenC6UogAQoihqKoj2PP/4nJ93Vx8/6+/qlmiI4ALoQmAImgV4ormbPmmH9A726btLSKHoDbBqdMVoQYfnyFU56c0eHiq18uv4zQbG8/PzB6tN9SuVbtnyFo2p56y07djSfnDAp2GpqUclFOxWbB1UywEqUn0AmlFPAH6AHD/UoQqggDaCh4AgBNYEvhZa8vZziUrQbgQZBDj8jjRLg1NHZaYWFxdbe0WuBQYEK+ABppMKjsgIqUZglLDzcSS3t7bGGhk4LDnEUvaioCG4ooNXe3qqUS9qTtMXg4BDbu2ef4AdBIgEtKpLb7vilzT9jkoK29es3WmhokEVGxivYjomNku8YNgv4i6ZnpFpq6kgrLSlRCu2111zjwKZeChXhvdgpAI2alpiIdj/77HNUXZjUeYAUkOroseNSNKGsHDZ8hM2cOcsmTppszzzzjEVGRFh5SYmdLC+zpKQE27xtr82eOda+973r7f77f2XLli8V7Pl8wwapaH9y8y0KqF955VX1K4WhQkIDleYLVCIo37v3kN1zz89tbFa2wBjXSXugoiXYBk6gOMVqoK6hweIS4y0gOMjGjMmyl198WSBz65b9dtddPzRfby8rK0VlHCnvuwXz59uzzzxrt916m9K3wyOiLDAo1O688xeWmel4cjLeCaIZC6hHCfYJmFEZA0Q2bKBKstnYsRkWGR5hLY0NStOnn8ZNnGjbd+ywyppap4yFt7dAJwqhispGi4oMlGK3tbXdwsOCLcDP1y5de7FlZ4+1DevXW2rqKKk1b77px/bSSy+dKowExATWAtYAHeUnTwrKUvl46TlL7aUXX9R8JNhlzHJYwMEEMOPDDz8U0MRblHRugAhzgzlSUlpq8xfMFyAG1pPCS1V2rpn+pTq8e5hA+jdgnnnH61etWmWbt2yzjs4e27x5i6ofHztWYENT8GKMUDo97fT6a6/pPRMTEgS41n3woUDL7NlztC4lJsWr/wGtrB0oQjlkYD6hBAX8ozQibRml2IkTRUYeKOvLhg2f200/ucX2Hzwo4Mj9M46d6u6OnQifBfwEqHd2dUnhxdzEsw/FNK/j3yiuVF9Xp+JEHCIF+vtLocUco4hUTDTzuMOKSyptzmxn/aUITtYYFLsl6hfajbUB6wXUvAGBgWpDABTrDSCSv/N5wGXW5/3799nbb70pyP3pp59Y1tgsQbnJkyYLQKCS53CEIlAUbzt6tMrOmDtZhzSrVl9gR4+dEFTc+OXnNjQF31wOoAJUaAk16w9v/KG1NDerzzIzMtQmeB1WVlTJIiEzLV0qs37r1/3GxOHpfNKGjxxhiUnJ9sKLL9vuPfvMy9vPcg7nWVuHWUpSokBMWEiotbS1WPqgnyoFZXIO51h3T7fUdUpBDvCzR37/kGWNzrC+3m77fMNnAqKjR2cotdjHN0DX78AqoPd/haJOuq+/dbR3mY+Pn6ALkLimpk7rWV1DqwUF+9ott9wigM+8ZmxjWUA6MYCUgwTan/0GBSlwFOWnY5XQYuetXKG1nWwGFJvsB0A1fBo52Jo/b572DH7G2GYPYB+hTVkbKBYYGRElsMjaXFNbpzHn7esrVepIgbqjGiccVBzJzRXQWrnyPL0noPqLjRtVbG/fvv26ZtfKhc9nXvR2dw/a2LQLqM2cMV3rfGZGqm1Y/6nelzWa3/388002f/5sjTPGD/sP6wNjk4Mf1lCuk7E+bny29ibGLmsFqub169cPHvxV2cmTrTZ1aoYAKVXTi4uK7cYbf6h9fd269RYUbGpr1i3egz9HcvOU+ZA1dqzt2LlL7U7GA9YZjO+4+HitR6mjhltLS7WtveQiwVTWeZ4d/HwDpCplblK1noOyl196xRYuXCzgSSFDLGDGZI3VoV5gcLCgJX3sqmUrq6rUTvzhvVkP3ecY2khV2HkW6uq0jrYuW7r0LO3XTc0obidZcXGhZY8daydOHHf2j5YW9TkWFeyTKMI5BMsaO96qamr0c94TSx2+6uqbdPhJxgVQnwOcltYWgVLGM18OFI2z9rYWHVT89W+v2wWrltmHH36s8cGhFGCTQwIez7Ck4fmJubNu3Qdqaw4JyG5hPXv44YcGfeJ9laGxY8d+O//8c9R3PHOpwFH/gAo2uepZ5dQPps9/00/UfR48PYPITaF3nxnZM3mOYG6a+VhvnznV5/OP2u69+83H15/yaf9QiQ56mTqFlpzzD/76+KOPeHjAdzoS8ty8pwU8LeBZBD1jwNMCnhb4TrfA/6YUtb5enbOjFPUa6LVxY7PkKRoY4FRDBhg4D6qDp/j8ZdCXjb/xoD4wmFLvqgOAoQRCPMyiQiGYcNWi36xET1BBkElgSZVXfpdUM4rnHDh4yB5+5A+2+KwlglZdHV0KpnhfQCLpaaoo31BvCQlDLDMjTYUdKF7w2Wef2hVXXGHvv/+BxccPsQP7DwgmoKyicEtrW6tRnIDPdlKd5woiAEMIAEizoxIrUHTV+SsFJQA+AC0AC3ARkLVs2XJdD1CJQLCkuFRBLwHSG2+9YcNHDhOgw9tq966vbVz2OAU4+/fu12tQFAEy2jralUJ38NBBG5KYIACLQoVAlyCHdDcUbRQnwaOT9F8Fs339AngNjc36+bHjxbZkySIphI4W5NmQuCibPGm8gAngB1UrsAjFDqAAeEJADfR9+eVXlEo4ZfJUKW9KS8ttTNY4+bj19/daS2uTnblgjh07nmczZky10NBgS0lOsrFZWTYkbojS8oKDSL/ss+3bd0qpV3As18LCQ6RiOXfFufa73z1oCYnJ1t7RZenpmbZv/wGLjaVg1oAFBYdIlXr2OUvV1sePHbXiohOCRaT0FeTnWkpKoiruomb94Y3fF2B54fnn7aYf32yxMbG6BoLjMxcsFAjq7GqTchiVFW0AFCCtFrsEPictLUPFdfDeow+BZn989DGNa3wQB7x7LSw81AIDQpSWmBAfbxUV1TZ0aILddefttn7DJ0pP5NrWXLTGPv/8C6uuqrH58xbaV5u22vARo3Q9bko5YIVCWKSYEswDCoBUwAuAKamkqAGZFy3NrXbF5Zfbn//8pAAKhwC79+6RZx7zKSomWgCPtuN3gdyNTS1WWdVg0REhmqchoUG25KxFNiQuzmqqK62kuMgy0tNkRZCemirIyb2i/AoIClQ7BAYFCVSTEr/0HMezEHUi0JTrRkWGvyLpwoBMlHIobLkP5g/jHTACLEHxScosqjjuEaUVcwjgg1qNfmZ9AZqivHNVpyiQmKcUPGO+ATzxFHUgcKsU2fT9m2++aWsuulCKO+YoCnVeA5gDPowZS6ppq+YZn4ciWKnCbR2aQyjDaD/GB/ONAwBey+EMc2/c+PHyHwQeoYAmVTUhMVH+k0B85j5rE5/HeqICXh0dus+8PKrHD9WYGjVypLwR8fQEKoaFhkhxOXXKJDuSm2Njs0Zbb2+3FRYet3NXLJMC+eCBgzaZuXjshOAx8JfrdGDQDpsydargNYWcgFwcQMjPNSBAat2gwAA7djTPnnn6KR0CsfahDB0SnyDIzxhizfje974v1RiAKMA/UEpE1jeUlvgOA70PH8mRhUZDY61U6bNnz7QpUyZrTUClS9syxrGfIN2WNQrY09NLMbMmO2PefDuSm2+JiSlKXw4LQzHfaLfedocOUVCB1TW2WFREhNq0haJRQUEWHxtn//HAb2z7ju062Oqhh1bKAAAgAElEQVTu6tL7kmKMArGhsd3u/9W/2+KFZ1pHe5syBlgv2H9UWKvXUYeyzvMdeIM6l8+gn2gD+ofUeQ4T4uPw3/zQ7r7nATt78QJr7+y0L7fssItWrxQQfO211zS+GQ9uyjv3zVrKWGZO8x2Ijm0Kiubk5ESph9kvAVkoAhmTHPawxx47elT/VlVZacuXL9PcBAq+/MorKo6Tl5evjAv2SOYCbQuQLCwqVrsD7FC9M5YnT5lsRYVFgvTA4J1f71KqPeMeiMq9coiCEp7rRt0bGhJs47Kz7YsNX8jGgb3/vJXn6vorK8t12MmcYH9kXeL+2C9RhvJvjCsOBhmDjE/agvb+1a/v10ETykXsLACn9Mldd90lNWxFRa31cmbmZbZo0RzZ57B3PvfcX+2xx56w0LAQ8wsMEPjlcxnT+Fgz17du3abXkn4uu4iBAf17b0+PDg9Zkw4fPmT9fZ2WmZGu8e0WtqMtaYe62nqtca5SHCjJ8wpzn4OPocOG2dvvvWcTJk7UwQz7CXvo/gMHncOxbdsEi2lPICNtQb9zvUBunk+62tutvrHDQoPMzll6torEcb+tLU2y3WGdZF0NCgyyiPAIWSW0tXZoDgIWz5g/VwcxzPHYuFjbsfNrHSiyjwUEBulgD/9bvLk5+OT/+c49ZaSnWnZWum3bulnPGLxnwpAEQVQOf8is4Tod2B0utSdzKzMzQ+2CJzNrJffEgdrdd9+tZ2nGwm233WZbt+62Cy5YYTfddJOeZeQpP2gjoO/eXnp+dL/c50D+330O5PeYh4wdxgyvceEy46h/oH+wGKS31gg/v0Cn+vyRPDt46Ij+DXU/nyO1KFcxGPmzrww4pqb22B8f9vCA73Qk5Ll5Twt4WsCzCHrGgKcFPC3wnW6B/w2K+qpifI/19XZZf2+XoOgsgFcIaaEBUmmStkj6PCo0ne4rNcpJj/LxIqW0V16jbsElHoj5N77zgO6e+n+z+jwPrTwA8zqCRB60CeqBoqgYDh0+Yk89+5xS+EnL3rljp/n7BVjoILTg98eNzZZKNDIiXH6XpGcSgKJ0oADGyy+/KhUkMIrPQc1C8EOAxfUQbKHMAWLwb6gmeQ2QiMIn9XXVNmfOLAVKvJ6gDkUZ8AdYiCKN6wB0AhRQowDfUAJSuTg1PVW2Ag11DbZwwUIpYXIOHhJkIoUN5dF7778v6IM/JEFAXkGezZozSw/67a3tKo5BIILPGT6jtOmevfvtRGGxAhwKlQBFySnt6u6xCRMmqmAECpENn3yo/k1MxLPUz0JCg23y5Im6Jj6boKi6ukZ+m6jFvvpyk74fOJCjgDstbbQUU6VlRTZ0WKL193VZeESwZWamWWNTnQpyXX3lVZafl28tzW0W4B88qFSMsta2ZmtsrtF3AnlSJO+5517z9qaow3CLiIiymtp63UN3t+MjKD/C1DSpOgvy8wRjx2ZlarxVVhGgD0jBdMEFqxQg//EPj8jS4bK1l+kzXnzxZVkfjB8/UYVKurqpEF4upaijrkWt2SlFDYqrs5aco6rMBO9cB4Em4IMCVscLj5qf/4D8C0OCI6ytpcMCA4KtrLTK4oeEq5DH8uV4Zm6Uig44NHvWXHvyyactIz3LRo3KsC83bdbYYEw5dhK+Ulq6HrWMEwJCVz3KmMWr8NixYktOGqLiGAAAYDaWEG0djro4Ni5aASDBPSohYCZqmra2ThXmYBwCg1Evjh+XaT+68QdMXIuKCLNDB/erMjZeucFBQTpgqK6pUQomHrDVNbXyJgSAzpg+XZ6pKHYAakAZ0mhRRgE8ASOMZe4D1SRziyAbaANAROlG2jHwgOCXOUaQTfvyWt7X8dNbqD6ifVAvAZcIyI/kHBbAF3xsGrDrr7lA74P6tau7U8WDgIW8lgIg48Zla73hfYHcFOYBljJHGc9uJXNAUltru+Avqaku3Ny0abOukTYhSOdeURw6hXKq7MCB4zZ7zkSl9jOOmtv6LcDPpIZEgQ5AxcMSYJOfWyD4h2I2dWSqNTTWKf2fsYzCESgaGxttDY31gqLMVzz+sKegLbdT4GrCJIFa4LVb0Iq1gurrt952m8XGxQlmcL1OiviAvnOf2Hjs3rXN3nj9Na0dznoXLJU0ABgvRopYYU+Asg4AzXqflJSs8cShSHRUrOwmnnnmKbv6mivtpZeet4zMNNlYcBAVPyRWcIc+QhnKZwOUpL5uqLf2zlYH/hQcs+zsCZaUCGwaZTmHcu1Xv/qNtbZ12snyCqnx3HR++hfAwhpLgTPGyb79e+1kWZnmDqpsCuuxhmED8utf36MUffYlFPL0NbCRNRsIiuc0X4BSgBTjxPn/3sG08V6n2nxzm8XHJ0hp/tRfntGBA3sPqkDGOu+7kYOOlERBfhSPTuEZH401xhyvA/hzsEa2Qmd3h61evUrXVVNTbaNGjhD8nzhxvA7vhg8bZvfd+0u7686fStHM2MjJOSRQxriMiY3XoRiAHpsEfE1Hjx6jNYDMB+ZhW2ubUsFRPzJGUG+SUo4Ha8HxY7Ilqa2rEzDjEI2+J+UYsLll82ZrqKuz2JhoKy8tNa+BPnklT5s6RancAHCeA9jT6BfmA3OetuAQkH2ScYXnMu2J0pK2QbnPujokIVn7C3OKtuF9UIkz3pj3gGb+cD/MeRTjgEeKWB09fsICQ0IsMjpKNh/yiw4Pk5py1sxZlnvkiCw1rr/+envt1Vd03z/4/vfss08/FQRk/ausKLPzzlsp2x3gIv2VlJiscc4eA8SlrfhOOwO8Wa+lfl282P7+wvM2fsJEqW+Z71OnTbWPP/lEtjMckvRIxeijcUIfcE/8P2sH62toUJDV19aqsvtFF11ge/Z8bckpibJboc2Z16grsUjAMxUv2O6uXl0LaxxK9y++2GARkZFShrPvj80eZ8dPFFpxMQWW2iwyKlJ2DxwqUqwQCM38ZU+6bO1FtnkTBz6Jes7hO+ssaxlKXtZExhnrhwNOiwSUHfgeas3NjSokybhCAU2/89xHUcxduw7bFVesVmYPY59/d6Eo80uvHSzQ6f7/6RlDSq/39h6cpzxr9mj951qYu/gAc5LA8yeuFwMDXlJ+t7V12JHcAjuUk2sDA95Sip4ORd0HfkFRHpbM7NE/POThAd/pSMhz854W8LSAZxH0jAFPC3ha4DvdAt8Gig70AzW7BUWzs8bYzOlTTkFRfLh8VAzJR96aetDsd5SgSj30cdISUWgARV0DfYFSmek7D8eCqQNOyunpD8g8TPNzggPSsPh+ww03SFVyODfPHvjt7+Q7hwdZc1OzNTe1KE2TwIyv5UuXSX317jtv2+RJEywYpcugvxVB1Ntvv3sqnQyYQODEQ7ebtk6gx4M8cBa1CxAH9R5BTUFBngUF+snPEGUQoINACL9AUk25PwJMAg2A347tOwUZgAIEj4nJSXa88LgdOnRQRS0I5A4fzFGRHgInqpWjtCNdGXVJbn6ehYSH2rLly+RZWlFZZXt377VVq1YL1gKsSIFHEUT6WGtbuwIEAjK8R318vAZ9UX0EQVD8tDTUWVkp8LRV94H65sorL5d6ywV1wAzgEIEViqPOTgpKxKjwSl+fl9L3u7s7bMrUiVZSfNwmTBxr2dljrLDomAK+JWedZRXlFebl5WMhweFSflKoBBBwvDBfSjiCHT6DgjOky6JozMk5YhMmThb0wes0IBCA1aHAHcjCeGpqarOpU7KkEmxrb1FV7sjIMHvwwd/qnl55+SWbO2eOzZoxSynmL730spRwI0emSm3l42tSFBIQ09ZSQgYGWXRMrFL3gbJ47a1Zc7G+k56Ilx+BYnFpoVVWldqs2bOspKTctmw+ZJHh/vIuRf2VlBxvK5YvsZraSis8ccx6urpt/PhJaoMNGzba5MnT7c233rZhw4cJKAAMUHsBeYBWKJsEuJqaFHR+9Mkmmzk9W3CosrLGxmWPteZmwEGkvGsBb4cOH7KWlh5LS08S8GQ8RkRGKcgHivb3eynl0fFxA4JgazFgmelplpY6ynIO7ldhtZLiCktJjtEBA9AQuwb50RGgd3ULqBCwxsbEWHNTo+Ufrbbx2UOlSkOJRdAMzGAOuFWXuSfujYMGFFC8lkMEgAh/dw8/3EI0rkcnc4H5wzjkvV3vWaD25+s3KOBGjUZbAV84wAAwUaUc1TPXwbyeM2e2FLWklgNwBZ/rajU/md+sLbQXSjfGGcpi1NbAXyDUli1bBZmBPfQ/v8P14DfK/Ce9F3gyJCHR9u7D/zTcUtPSpYwsK6uwpOREKSwpesJnhISE2agRaZaXm29x8XFWV1ejOYj9SFRkuAoWnXXWInv1jQ/sph9eaSvPXW5//vOf5N25Zs1F9tprr9vq81cLIONZiDIXwExhnmf/+pw9/PvfqwgYXc21OhWgHd9TQDtQ9IsNn9qXG7/Q+BJQbGmVipoDBFRx3BtKRH7n9394zgL9zC64YKXSh2fNmiMYgQfj00//xXp6UXeP0nd8TzmU8PIesIaGetu6datU+6yhFMyifS+7/HLNIeDh8uXnWmhopCBGU2Ob3f+b/9TYxuu4qLhE6uTqmjpLTIgXHEGZhkJ199d7tO4DwEGZjJ2ikjILDeKgLMz6envst7/9T0sdNVLtyr7DdsOYqKyssLBwAHeAxhB7luN17ajP2Hf4jqqOuVNeVmHR0bH21ltv257d+5SmDWQCPHNvjD/a360+//zzz+tzGBtOsbccjR3AEpCe9a+5tckuvniNPpP1atHChYJ6OihrqLMRw4fb+s8+tQsvWK01DsjHfMrNPaK0bmxVliw5W2s+oBwLClS/HKpMmTJV1xMYEKjMAPoSkHXgQK7NmDFZBx3+qL+7uqUWZZ1oam4VGN+2fYfgJcpxUucpxiaZfn+v/dvP7tLa8/nnGzReUa6yb3NP7IuOp26P7p29lPt1fZL5d+YMql7sUVLTMmRpQtE72o9xghKeP/QJ89mtPk9fPPHEE5rfwN/X33zLThQXW9ggNGW/xL8WBSv+vOzDtCWglCyQO+643W6/7TYrLirSfImPj7P4uGhZrAA+mRMAz472TgFkACaHpex17PkcEnCf3BPzNzUtzaJiYqyislIHBes3bNB+zzzbt7/Aho+IFwzHBoK9WHvXoAKZ9+C6yksrlfIdGxVoa9ZcaJ999rGsZ7DQQNnMvVIIqKO9Q57cX365SWsQh2+TJ020pGTsOb5UcSVsAd54822prtm7jhwpcA5EgkIEDINDQnWghfKdPxQcu+Kyi62utkpriHuowlr31VdbtX4BgckWAUTTb6ifgaKsp6zbqLGpUP//2Dvv6Lqqa91P9d57s2RLttzkXjDuDdtgG0zvvacnN4EUUiCQSgiQTkgCARISmnHDNu6925LlIsnqvfde3vh9x9vxy3s3uX/c8ZL7OBrDQ1Y7Z++151p7z9/65jf52YsvvqhnLq4XIDQ7O9/uuutGKXxdDZgGL5a6e+n3+B4y48urgxwoys/5Ph/EO+MlywFPz0tQ1MfX5yIY9bD+vkGFp6eXr3V2dguKYrfB/W6IaonLlKKXP/A7z54vvvAjNw/4RGdC7pN3j4B7BNyLoDsG3CPgHoFP9Aj8MyiKpyiNlvCKpHx+7OhMdZ/386XDu7ce9D29vJTg+fr4uJJJ7f67uoji16Rkk47z/X2XwKer06/aO/0f3ecvN9N31HNASsqwSDJQfgABz+cX2Fe/8ZQtX3G1wAOlXyTJUeoAW60E57ZbblXyW1dbYwH+vvK+nDFj+qXy+ezs00r+Uag4HYB5T5IXEiKOhcQEaIVHIskAvwuEAVqsuW6Vbdq0QUo3Vwl7j5JRVIeUQQOsIiMipeZ75ZVXbPHiJTp2lSS3NKuErLa+znZs224R4eE2NDBk8+fOk8olPy9P6p8tW7eq4dOkKZNt1bWr7MjRo/LeoyS3sb7Jbr31NjWGwvuPxikkAD09g/ocHx8jdWhPb6+SX4CUo3gMCwmxmVOnyF6AcvOurg6rb2i1a65ZJKUVyTywkqQWdQkK0fa2DgsNDdd75+Tkmqenr9U31FtQkL/5+XtJvTh7zkybN2+2lG6FFwrU6Karo8vCwyMtwD/I4uMBTPtVflffWG0lpUWCYqh9b73ldqnGGpuaVYLc09uvBBUoCoDgfflM4p6UmGDd3TRTGbCIiDArLStRIrls2RJ74omvSFW3ccN6QdGR6SOl8AQe4D87bdoMQZv+AZJ4DyXAKBTfe+99XTNPL28pqIpLyqSUW7RosTz4ACEkkECxgCB/a2mtt+UrltvGjVvsdE6JZY3D967Y4uJi7POf/4xt2vSB3XvvXbZr53YLDAi0CxeK7NZb7rCDB45aTW29SqoPHzks6OaUm1IaTgxu2LDZfH09lWSTGAIUiTuuIb8/ZvRY27p1m9XUNmsN++EPnraWthZ78cWfWmxcjJSJgBNKhIEiakLR2WPFxaXW1tFlPsxrX0817QkJCrTPfPpT9u5f37aV16ywd/76toAokIGYRv3U1t6uMWlqbrEJEycqOW1qbLSRGekqpwT0O55vwE4HHDJf+D5qV75HUg2sYcxRizKvKcFnkwLYQVMsoIWAQkKCQAkq8T/84Q8qSwWevPTSy/azn71sz3zn6UtqPPwa+V02TLj2EyZmyceXDzwWr7xylqAYHw64qayukhpK4LfLlXwDRpubXPGPChRQSHy+8cZ7dttt1wk+cR4o2wAJW7d+rPPDcoG5glp785aPtQEydtx4qYyxTQAsA07xzAUyokru7OhV6TLl8MBlNi7wRcW3jzWLuN69Z6fdfNMN9uCDDwhE7d+31yZPnqSS+aSEJMG2I0dybOzYEXp/VN3HThy3P/35z+qM3t3TrXUZIMZazfXkaxqirH3/HTtx/JigBmsYarZ5c+er3BcY+NprrwtazZp1pe3YvvPSJhagFHuLm2+6Vdeqvr5ONhjnz5+xq69ZLpjL6+/ctV1jDgxEHcmaDNRxjUO5mivdffc9mtesDyGhkfaFz3/J1m3YYRHhgdbY3KmSbfnVdnba9BnTpDzGO3nz5i3W1tJOuyPr7sHuYNCSE2K1WQI8bGzptBHD4u3nP/+ZrAIAe9yX8C6lHLinl+Z/Q1KLAo35mWszz9UsS9BGcGZIlh8XCoosMNDlJXvi+CmVJDMf6D4OZAfSck24dzAXiDnmAWXV2EcAmIgjYCMbIIxFeWW51MB4oBITVAcQCwMD+GIH2cIF81VG//prf5ByFODHdeLvmROHDh+xqKhoQWrWB+YhTZWAV8QjGz94bWOBQjwSA8zHe++9zyoqqyx91Eg1ZcIXsqWtzSqrahSv+FVyTk2NDdbS1GTt7T0WGxUiKHrbrbfYhKzxUumzycCGDLYWbNagcmWOcn9jMwdIjUqc48E3FZDGesb4Lly4yE6czJZ1Cr6gAF0sNJhbTjMpRxXIOgDovfnmm3VOKEU/2rrF2ju7LWviRMtGUe/jI7jKMTMONJ1KiI+z5557Vqrl6qoqnf/SJUs09hUVZbJYYf1HeYmqlY+e7l5tanK9AL1skqFsTU5OEfAjLjZt2mmRUYFqtBYbFyd1ZWv7kCUlsmY0a91inaRJ0YRJWdrYA+yzjvPBfZUNpeLCQvP18ZYX+ZLFNJYrtczRIy04KEAes0Bm5jjjFRYSbijVuT+xCQzUjYmOVMVKUnKyDUtNtV/+6jdSrgK18UPGF7mru1ebo/iLFpdUaI3hfNl4+cbXviK17Lvvvqs5lp9faImJcToH4pj17cYbb9T67HwQF8Qx8X7hAl61xYLXP/7xj/U3nCNWR2fOnLNrr10l1air47xdakTnrMHevj76nqtqaOjS/YOf87XLwqPH1bATGwQzHSfv4e3j7Wrg5OFhA/2AXhcUxeYi98x5KUU9PX0uKUWd7vO8xuX+pXztVop+otMg98m7R8A9Av9byzv3cLhHwD0C7hH4BI7AfwWK0mhJlUpD/TYmc5QaLaEyJJlEWeeUz3tTJsY/z795jOLZ9I+gKA/3zoejIuVrx19KHni+vkqyUIqSzDz88MMqo7tQVGxf+erXbPKUqQJX7W3t1tzk6krO3wOQFsybL8BXU10lZURMbJS8BPEUxZcUb0uAHw/twBQevEkQSOJ5X3l/+bnKT5988kn74x//KChC8kbp2Kc/9aj96U9vqpkCiQRlc/wcwAIEQN0WHRUjkAZsQc3lKgd0+X/+9KWfqtQ2dViydbS3W0pSst15xx3yF00fMUKKlI2bNqnxyIyZM41u3U4p86FDh+2WW26Xggn14t59R6UKi4ykrK1dPQzo1t7Q1KhO9kAFoAjvX1XVYGEh/packCCFL6VyeBl+uG6zhYWhfvURKOEDEIzH3Jo1N9jpnFxrampRkpeWNlxqjOa2douPiTDzGLBlVy221LQkNYepq6uRolgNkcoqNDbeXr4WERElzzISwZq6SmtorFOSM2P6TMvNPWs+dJQfHJLiAygJyETpAtx12TXgQeulrulAUZpFocLLzy+2kGBv++IXvyDvvY0bN1h1VaXNmDbdgoOC1fiEJN3L01sNm0jkULUBGoDeQAXUd5T28v6UGzY2tQgY4NEG9B49ZqwSwg0bt1taWqw1t9bbNStX2t49B62mqs5GjRpt+efzzT/A1x566D5rbkYNGaEkt7amxqKj4uSVOH7cJPvlr34thc/2HdsudlOuF4ijTJGP3XsA/P6CgMTio48+KrDLB2BoeNoIe/rp7wpgYQlBco+1wo033mDlFWV28NAhgRHGDRAF2PHy8pViV/PWw6yru926OnstNNjHFsyfZ4UFeXbFzOl27myurltpSYmrdHX1asvOyREEAvqdys6WIpFmY0sWL5KqGNgBSGBDAGUWMAS4QfMRGo0BP/HZ5VyIQRSfAB7OF6jgNCoCGqHOdBoD7dq1Rx6VAAmSWa4VwIXXGOgDgPVc6vgNiHLZD9Ta2HFjpBIHxrAeEOOUHgNGeC95P0ZF6m/Z3OF1gO31dfUqc3epCavViIb1B6Uoc5pzwSeUJkZ0vv7gg7UXy/6btJESHhFpFZXV8h0mhvD0ZdMGaHHhQol5+3jZ3XffLU9UysT5OXHJOtXa0qTriO0EgBNriPz88xYcEmhXr1iua4ZtBH6dlGHPnT1HkJzjZJyBcsRQ9ukce+573xMw6OjsEGAQjPLyulSGCnT74L2/WkF+nuYCPweoZY4aLesKxmD79h0CpceOHtfYlJdXXGwSRQl3ko3MyJSfIpsLixcvtL17d9sDD94nBSFK5LDwEEFGQBfzizWDcaEUH8g+f+ECQWF5uTa12ptv/kl+wtu27bHYuCjNdxRuQDcU8qxvR48ese3bt1lzM9DIbPasmYJMeAwD6Rk71Kl8D3/cF198wTo72uXTCqgFNrEZxZoPDGe8+V2qHVxFC3+rVgDyAJBQyTfUN8mfkfP9xc9/JcV6YHCQVVRUW3p6msYPBTSxBmh3PBCJb66JY/9A/NKVnFjFegOIgxcy1g5sIJWWlkgJitIVQD5v7hw1M8LLkevMpsLevXtct03BsTjFEvCVeci9iPcC6Kupn6eX4ptx57jY/Ln22uts3/4DFhIeJrBKDFJR0D84qPUkY+Qo3XuwIhg3Zoy1tTZLNRro52tTp0wWYGYcab6DghU1IfOHMnYqIQQJW1svdWDna94bKAp8BNyjRmZ9JeYAqVSAYO/R2WOWnBB2qRkY914+iHM2UW666SaXZ3J0lH24foM1t7RYbU2t7rvY9ABq8RKNjYmR2n7ChCwrKrwgUMmG6iu/+Y3UrbfeeotdvWKZfGbZNGKThmvV2NAkgIzanTHADgcFOJt2/JzzYJ596T++bL955bd25Zw5lnv6jOxmnnjiSXv3/ffkyctGJCX4QEqgNed+oahQccd1pFEYVi6+Ph7W1zdksbGhlpgQp81myulRi2JJBDxlDvKsdCH/guYQ6xdNtwCbeBGj3MdXtLqmThYvbLygssY3tqOzWzGGbUdZRY0h+uX+yT0pOTHWUpITtFY7m7+OD21BQaGlpCTpunD+/I6zoYIamvPBAxV7Iq7n97//ff2ctYYmgdgHLV++zD772c/q2jlqUafEXkpsHyqJ/nMo6lgNOFCU12b8eF5gM8LTy1NrGtZAQ4MegqI8++AnevLUafP3D/qH5fOOGvVnL/3ELZL6BOY/7lN2j4B7BP42Au5F0B0N7hFwj8AnegT+GRTFUxQl3tBgn/X1dKr7/MzpU+TRSYJJ0upKIXEhc324usy7vut4iv5n5fOXdx7lgdd5SHXUoo7/H4kkJVmARx7SHSj6H088Kc9Ekob+Psr8h2zunDmClmrO9LnPyy8Tb8n58+ZQQKlkjuMjYUxISJKHGCo9oIuTvFIOCZgBhgBXUX2ifqB8j4dy1Fk02Jk4cZyVFBeprJ7yRMAE7wuMQpFJogwo0XHNnauEEf83oOIHa9fa4WPnLCLC2wb6+y02JlrDRrOeK2bM1OuQBHJs3/z2tyxzzBhb++FaKT43b9li8+YtsOPHsgUvSMD7KYv1cwHkhqZOCwzw1DXq6XN1nKWEUQqx4GCdGw0bvIZMikv5/8VGW0NjveXknLKOjiFLT48XjGCcUPMsWXKV5Z3Pt/LySo33/PkLLC+/UMlvX1+3mqYkJ8Xb9OlTzM/f2zIy0gUl8aWkqQTnjMcfSlqazACpyivLrLm5UQkt8An16fm8fCV2gKTWNpJBL3X8JcJI7PkMdEb9FR4ebCMzRlhxCQlsjYWFetn9998nNfBbb71lK6+52hLjE+zkiZO2ft16le+6vCp9BUOAhydOHBds41pxbQA0maPHqIS+t49SYz/76KPNgjDjs8ZfbOBRJKVZYVG+jR47xqoqa62+ttGGBj0FE729PdXZ/pGH77MjRw+omceg4M+QHTp41MaMGW+79+y1wKBAS0iMV0JNrKPMQW1FwinfuYAAHRvWDE4yzljJU7C80qVXhtEAACAASURBVM6fzxfEoAR4wYL5tnbdWgHhffv3CoiRQKP6AsJXVFRZX59L8QsUxaPQ02vI2tt6LDE+TF6BeIpGR0VYRXmpZaSnm7+fn+bSE08+aR+uW2e9ff124003S4VI8y26uwPrgF7MTUA60PD++++Xmo34dZWxHlJnaRRcgFKUdJRR45HKfEIhiochJcco4ID8QAyUdr/4xS+UWANbAcQolfBKZI4WFgAJ0gSqAXuAQiBoY2ODGpew+cHrM6+ZC8D+yxt2+Pj5qjzWtfHSbw31DRc9g5sVc4w/Hq40ISF2gNG5uXgmeqr5DeeIOpX5D3jiGEtKyywmNl7gnbJZ4h6wP+vKK+3kyVNWVl5t8+fPkQI6OMgFZF3NRHxc61Nbq/nRfb6zwxYtYo4fscamNrvjjhtt8qSJAr7ABsZ+0cKFsibBhxEotnHjRo13d2+P3X7HHdaK/2Hv3xRWLoDgUltRPv/7V1+xpsZ6xR2bQ/gN410IqKqurtUm0KwrrrSf/OQFwTfgOmp3V1dqD222cOxn1Vk8TGXz4REArXB5++KHyuYH15E5y/xF2QkMpxEVsAa4yLq/f/8B++tf31WssvGDQhPADAQLCQ21ispy279/nxVJ1d5n4aHBFhwULmUj8dfZ0SGomJY6zE6eOmHdvWZ33rrGvvKVL6txDZt1qESZc3z8remLyzuU8QdIsQg7Ni7MSdYDQAvQJTl5mB05ctSeefpZHTfjzH0Dj2tADfHOa0lJHhAgMEncPfDAA4rPhx79jA0flqBNNuZLT1+PgGxNXauNHjXMHn/sUTt//pyOA/UtoHf5sqssJCjIzpxxeVvTsf3kyRN6XyxT2MRh3QLwshaPGJGu98IuhGsD5Oe60RzPUV6iet8D5J8wwfbu2+/yUu7u0Tn19vXZ+KwsO3DwqEWEBdrErCwrvJBvlVWNNmp4nK1aeY3uGYJ3UZECoZyLc69wPLQBkvyfzUe6pbOmARUBZ3zGC5vNJ/w8Gavbb79D1QNcF9YRjp24YHy4bwFegYls0lFtAcCtqqm1I8eOWlBgkCpETp7MtWnTJsrChw1UfENbmpsFmNnIve3W27RJcPjwIRs7dowsQ0aNGqmNL46PMdyzmzWEDZUQWW0Q51xP1lnOh/Xjo60H7Nabr5FvN/cq1LoopoHNHB8q4qTkJNu555CNTB8mCwg2PrA9SUyK1z0VJT7g09/fV89MaWnDVMrPxghgl+vLGuBs8BLfA/2DFhMd7fI+TUy0rPFj7fjxY6o4OHb8uKUMS7O3/vRnCwoOERRFrYqnOFUCPCfxNQU6sgEJC7EJ40er0SLrKeARYM6mEms0zz3EP9ePsQAQc25877777tOm1e9//6rmx6xZM+1HP/qRlKLMHZ6Vjh3LtpUrl2kzm3ur4yvKGDrK0L8vn3cqDS63UuJ5xmm4STw4gBSVKM3jsG/iGcHDvARF8cw+lZ1rJ07mCIpeXj6Pp7L2Ei5aNjnPmz9/2d19/hOdCLlP3j0C7hG4lMO7h8I9Au4RcI/AJ3IE/qtQFE/Rnq72S1A0MiJcKiwHivKMSUMbPcwOuhop8X9fb8qj/vNGS8AFp/O8UOrf+YqSxPEAi4oDpVxjY4s99ND9AgAFhUX2xNe+bmnDR6gxQOqwVCsvq7Bbbr5Zak/+hkZL+MSdO3vG5syepW7bwAxKvki+vb19BSxJZkl2UKzgZwZ84bjwrkTZwvcpn6erNg/0fD81LcW8vT1U/oiKxPV7E5U4AFFRk5FMocrgwR4QRPKE6mrt2rVWUlZqND9F5Uiigx9mTFSUTZ40yTra29SIAeCyZOlSdULPy8+3hqYmW79ho91w440CbE9/5zn53eEzyHGRcEoB1dVhfVgfeHtbcGiwVG8ojUj88QcjScnJzrHujh6LikSJ0mZhYSE2b/5c27Ztq9Q/JB8ARPzw3n//A7vhhpvU6IFkCzCEuqi+gQQuxhob6y0+Idbqaqts2rTJNmXqRMFokrrO9nYbMXyEgBXJ2ISsiSpBJckdnj5cCjn85QCvZ86clXJpytRpSt4OHDysMcNvFFXUsWPHpb4jblKHpdjMmVMtMMDPXnv9D4qz6MhIqejiE+KUxN1z113W2tJi773zns4bpZ+jAAYK0WSlsPCCIA0JMYABGJuUnGI1tXXW3YMXq7fAFrEOkOY1gN/NLc3W3dMpxVVDfbOlpY6wpsZWNVTy8BiyCRPHWtb4TIuMDDPU1uPHjVejJ0D24ICHS+HcVG/js8YK4KJORmGJKoeE0+XHOWTDhyeq5BZ1EsdObJLwnziVb5kZwxR7eMCSSIdFoAKutIjIcJVrMt6nsnN0Dqjdenr61d0b4ESDKW9USr3d1tzcbcOSIixr3BhLS02xgwf2SalMSSrQg/JMmoYApGPj4gWtSNbP5ObaooULlORzzABJvFkBoHwPiAGQZB6gJgLakOyTeFNSTMLN+QCFsQ148803BUp5T2KZ+AOyrly5UiWs48dTtjsoyHrVVVdZbs5pfQ9Ix2fgKopvLDOwEGDu87ok68AmgBevyeYESX+CfDTbNEexuWBc2MTgXPgeMURMAryYB2wG0BiGY6a5FcdBaTCvhxKc1woOCdW8YMwLi4qlqAQcBIeEWEHBBcUxkJBrExMTLxBVUJAv9R0Arb+vV4AHz8HmlkZtWOzZfcgWLZpl99xzt23YsF5A5OSJ4zYsOVm2JBwHzag4XgDVw48+YhkjR2prCjWVAxsA5Vw34ghl5PeefUZWKFwP5tviRUt0vbCr4DxfeuklW73qWvv617+hTueMD0AdpSOAF8sS/I1RzdOgDSX+ROB6RJi1d7RZYmKCNmAYP843KdHll4uyf+So0RYaEi4gxzV98smv2o5dhy01NVbn8ue33xYcw7MTawz8UWnKVN/gGv/oqFjz8Q40LFA4Z8ZBDZiCAjUfgHb33XuP3XzTTRYY4G/FRYUauzlz59ikSRN1f6A0mhjhg99nTBxrl79tyHVbWxs2HZ6y/qC0euuWbVZaVm5nzlGmHiFwy/pL3AIDgeOsb6z7nBtze82aNfbrX/9aY49VBJsfxeU1Nm6My54Fxd28OXO1jk2ZOkkNbGh+VldTIw/PXbt2ajzYyCHOAIvxCQlaN1m3eD82Cv7wh9cUH8A8NguaGptkV1BVVa1jYZ2jyRHrlrevv53MzpYKmDgEnJEZAaEZU+7l3Z2d1tbabiMzhtmkCeNtsL/PGhvqdc/hnsZcYf4y/xgD5o/Kx5uatOay2QFcZP4DThkL7p9sCqCiZF4B4f7jP75uyckx8mTlnsKaAfxjDeF6cy9jY4L7M+/ri7dnWYUawF0oKFBcoxDu6uzUxgDrOpuN2A6gDMWvtaqyyj7/uc9qM4Pvo9JnzuEFyvGxAbl92w7NV16DNQJ4y3szP1jTOBbm/BWzrrQjR47LQ5hxBprS8IhnEY6fDQleh2ZubDhQGcIzAYCRDU9iNTV1mNVUV1pLS7dNnDDS5s2ba7W1NRYVGaE1jN+Jk+1CjRUVFmqdYcOVmOP7AX6+2gBiXqPkzxiZac//5Lc2clSiQD5VAjQoxMObCgw2adSFfmBQjScRdE+dMlHPXZTIA5tRt7IBx5rqspfw03Xj/yh+G5t77cbrl0sVLcud+jrdD1kr+B3mOlUB2dln7brrrtGGFs9xzCfiz4Giet67uJPulM47z4KX+4wyh1gzuB/wfacTPVB0YHBAUJS5iVoUKMpcRSkKGKUywmm09H8rn3c2P9xK0U9k+uM+afcIuEfgshFwK0Xd4eAeAfcIfKJH4J9BURvol6eop8eg9fd2qSELnqKULkuF2NOr8iU69lI+70BRSuZJkGi0pCSTpkoXO9LzfX4OqCAhdkrlnbKq/5talAQWpajzmU60RSWl9vhnPmtz5s6TAomGEnQqjpQXoKthype+8EV5nn249gMlAZ1d7SqnQ0GCV2BG+ijz8wtQkkIygAoN+IIygaSTJIhzIgm97rrrVPKIlxbJQUhYMHojJbC8HwkpzRDwDyRpc3XPDRcMBKriy4caimSC92hr71RCN3XaVPPx8lKJ//x5cy0lKcne+etfbNGihTqm++9/wCIio2zLxx8LcPH/hx991B544BEryC+2nv4hi4+Jumhn0G0+vt5SRAGf+vvNomNClfBjG0Cp4IcfbrDFi+fbnj37rL9n0Dq7By3A1ywqKsIyR4+y/fsP2axZU1X6zwfgivLxmJg4W7rkKlu/fqNUY5TvDx+RrrE6c+a0GkSgOsvKGmu33nazFRTkCUjiXUpZI4kcyWdnR5eSYgDRvAXz9NokmkCXp576poAkoBsfPLxFXV6YroZeubnnLD0jXUo2VDIDA71WXVVhH2/bbwsXTrexo8fo2u7evUtg4PHHHpPH5749e5VYknCjVpS33NIlFhEZpmuHAou4Gzt2nGIaReSOnbvs5KkcKX7PnKH8M0zfr2vosCtmTLBRmaNscGjADhw8ZOVlVRYXk6DGDp3tHdbc2mzXrl5hCQnRlpgYaxcK8mzmjJnqHPzd735P6sysCVmCosB1yl55f4AriTgQ1qXE7lO5LNCKWGCOnDhx3jw9zYKDaELmJWDsapTlY+OyxkkBeyr7pE2fMUMqyDff+pPmWVxcgjzu2AggKQZ8N7c0yGu3tbVXTXS+/c0nbOaMabZv724BBUAC6ujr1qyx/QcO6HosWrxETUWAj2s/+MCunHWF5gnxDrQB0KGc42vABl6iTjd6gAnzEvgLwMQzl/kFpKBLPOX1gFWSYOKXOYj/qJq+XGyCxvwhyQbCNDU0KgknYXY1PTqt9ybOf/f7VwXR8P4EpAAggF6ABTYJBDKCQ/U+gAr+UR6OhyYbC8QKKkRiFaUbMcg/AL/A0vx5AlgoXrl28fEJSvxRjuWeOScYiur5xKnzlj48yUZlZqoEH3UcoIGy3Lz8CwJWlMq3cRyB/jp2vBAjIsLlW0wJ9a5d+3W92dBhbn/5y1+2j7dusSWLFgqcvfHGGwIRHAtQ7tOf/YwU4Y1NTWqEBtRhvUVRJosTKUaH7JVf/0oKdZqDAXEByKxZgDYU6AcOHNQmDhsFdJlHwcuYoIDkgzH7ePs+S4wPlRcmfoj4CKJmjYmNFhCl7JamWJ4eniojRsnI+sHmioexVnVrfIGgwJiUYSl24iRd75vki+zr56njpnnZ0888rXLh0rIyKykut/vve8R+/OMXBMNQ3bE5x4O9mhi1ttua61ZKVTsqI8N27dxh3/jWD+2hB26yz3zm05rnxB5zjA9X13n8pOlC7yqvZ8wYF09Pb81dPq9fv8E6O7ql9AaKosAn5hhTSq6Zv8QUqmI223gN4s2xOWDt4R7InKmrb9LGBKXzfK8gL08K+6RkoFaLurzX19ba6lUr7d1339FmHmCQTTfie/mKFYLxO3bslNoeWM0YE4+MMUCxvKxcjfUosWdTgg+uZV5+gUXHxtvR4ydcsL+++aI3tL/VNTTbuLGjVHaOHUFzY6OFBPtb+vBUlZx7e3pq3WQeYCPx2muvCcoyT2mcxdhxPNjGsKHBRgnnzzmzbjCn2MwZO26c/LC5r37rW98zPz+T4h1rC8fnm/FjLQe0Ot3Heb8VV1+jZoPlFZUa6/fee09qYMaaTb7QkBCX6ndwQPYiXKdxY8Zq7gGh8eXF3oF1iI03NksAbuPGjrdnnvmu1hgU1GyO8H02RzhfxpbzuuOOO23b9l2a93yfJnzA/F279+j8gb8oRlmbhqWlCRDzWrwuXr+sHZ/61OO2fdvHqlYA1AMf8WRnA7Ohvk7WLny/qrLCPvjgfa1x+M6i0FWzpuAQrf1FxcWyMUpITLaPNm+xlGGpdvbseVkiAEUrK6utrb3DWlrbtKEIRMcmpaaqzBYumKs1lA0pqllYi7lWxDLv0dLSaVFRoVqXnQ0u4ow47+vrkYKZ5ybuE3wQY4BQ7t/XXrtanqKMH3PNUWc7cNQTX6aLH85zIF86UNSl1O6/pHB2PTOywdcjP1F8RTlv7HWc8nnHUxQwyv34H3Wfd9775Refd/OAT3Qm5D559wi4R8C9CLpjwD0C7hH4RI/Avfc+NIS/GooiPbTSIOliIxL8rDwENAGjpvL5EWmpNnvWDCkZSCKlgiTZHuiXqoyEg1IwV6fcHvOkWJJv0Lyor/dSAsr3nNLEv/cSdTr/cmEcDymgJWVYlJ/df/89SsSyT+dKKUqpGOXQoSGhKi+jLA0lB687a+YV8mjr6+1RU4LklEQ1sMCPCy/A4WnpakhAMg6YAsKgcOEfiROJGEmsAwAOHjxmjz/+kO3cudMioyMsIiLUunq6pOIjEeChPSfntJI6yk7psivFatYEdZ6mDJWkAQhIYlJUUialTFCgv/V2uxqA4H9HCT0JEWqiX/7yV1LFfOfpZ6RWXLbiGjXEeP31N2xw0FPqK+BT/0Cf1LskhOPHj1NCXldHGXCwusrz/ZUrr1ECJm+3xmarq26QigTVpNmgzZ03xzo62gRRAbckPyS37777vjqwnzxxSjADKAI8cjVzilOZbGt7r82+YoKahFA6O3FSllRGwPKgwECVgAPEeF/gH2DZy8dHCiaSd1RohReKlLgtW7HCTp3KtqnTpqvsE4VNeUWFSpqzJkx0KXjOnNb3g4N9FFejM0dbdFSkzu2DDzZbUlKk/FJnTp+uknbACVCJEuPo6CgbGOy3pCQUVZQupumYSNRR0lBmeKGwyM6dz7c33viLxcVFSQXM9wBYQFQ6/C69apHVNzTa2TP51tvdL8BOzOMBSfOp5577tr3xxmsCuKiZamvqbdv2wzYqI01eeEMeNMTqFxxkbIjz0lLUlUE6LtTLqNBoQkIDInxRiUtUZ7/65a9VCg9AxYoAxVtrO9BjSKXj+6R4DtN4sgGQkpKqLuh4uqLSUrmwr6e1t3VaXEyYNTa02H333Kru8/v37VHjL9TKqMAmTpqkRL7gQqHUXfkFBYrxmupq+TaSqBJvzB8gGOXkzF3AI0AXBRZqXGABKjpUWMwZFEZSLefkCEoAPnld5gelnMxLAARqM1R46qDu4SHYhlL04P4Del1Xd/nZajTmsmKIlaIQwEJCDhABduHVyPrC8TE2gKEFCxYK0nCsfNBEiGsMKCJmgdEomSnv3b/vgH4XYAB8nz3nSsEYXh8FJdcG39WGRpe/sH9AoCwM3nlnrdbVuXOvlJIUNTCl6iiRmUsuVZhZW0enRYahwO+1zs5e8/Uxy8oaJ8X1mXPFFhnqqzF57PFH7cjhQ5aakiRoReMZgAzrAOPz7ae/Y5SK0mwLeOA0OuEYnPWVzarzZ8+oRDs4KESvixciAB20SJf1YSmp9vzzP1E5sQs8j9QGFNcCEERDI6AM6wdlyDSye+yxRwT0N27aoLWOtZr1tKa6xtLTR2oO8x7EHTYaO3bscjWNSk4SQEPNuXHzbvPzNc2D5GHJdtVVS+2ZZ39mkycNt/kL5gvOAvjnzsEHuk9eu5RHs4HB7YaS5O7uXhudOUJz/q4777A3/vi67du3VwCS+UPzNM6BY3OpZ310LswfxotryWfgKRsKqNHwUwYUP//jF2zc+Cw7fea01nyA0NNPP60Y4n4BUAeMAoFYQ1FCUmnw7LPPaj4Qr6xZk6dMsy1bd1hYWIDuoW3tfXb7LddJsQ/8raqosFMnT9hVS5dIAY5NBjHMvMk5nS1fVuILiM06wRzk/sM8wd6EWD2Te0b3GtZKoBrHos70O3ZZaHikHTt+UhubqMHZeAI4t3f2WGxMhCoW4uNidW+qr2s2sPHcOZOkxu3r7dNrsknIfGDOsi6yiQEQ5P7OPKXhEfdjYD3rBACNc2cTbO68eZoX3E9/8IMfqYQcEMnYuzxuQwTo2FhhbUFdzrk///zzUrPOm79Q8JT4oQkTlRU8l0yaONHWrftQysuDB/bbksVLbOaMGdbZ2aGYROHOJtmESRMEAbXp5oXXcrcFBQbL75T7Nmvy0qVXaQ3EQoP1mb/v7R1UBUBcfKLGfs6cuVrPmRtcf7q8s8YAc9959z0B49CwcM0b1kU21LZs/djmzJmt61lT22TRkUFaqxjPsWNG26lTJ+UZyrMKMbx3z26rqam2Tz3+mDYg2BzqaG3T6+Ffej4vzxYsXKxNMJ6JgKI02aMaBeU3SmCXVQX2EMzwQYuKCLHurnZt6LJGU0kwYcI4xQnXju9xHerqGu3uu+/QBunvf/97wW+UpDU1VXqfGTOm6v7kdIn/6le/akeOHLMbblijzWzOiw9H7clYc131vHnRNsmpEnJK2x1FKZ+JGz4TN9wTiS3HU/TyRkte3n7/W6OloSHP/xIUdStFP9FpkPvk3SPgHgF3oyV3DLhHwD0Cn/QR+GdQlO7zeIrSfX6wv8fSh6cJilLaSfIIFOWhFMgpiIpUZ4gH74vd5QdRB/Sr+zxQ1FEKOJ6j/P3lpVI87PLvciBKYooq5fOf/7wSKzrV4im6a89e+/mvfm3RMahKGi19RLoaeGSNHy+VI6oGyhFJhOmwPmJ4qlSdQFJK52im4OeLIq1TUIPEDUUngI5j4OGbh3mnizbKNAAJCQGgxsvHy4aPSLWOzjb9/bRp06UGQVWKIhLVBYoW1KskTTNmzJRqAiiA+o8yWhRlKFumT5tiJ44f1TFS6jksJdkOHTqokj46iNP1fNNHm230mHHm4elt77z7vrV3dF9U/Q0p0SeJYvhp/gIABERSmk7pNokVqkZgKU0oKN8tL6u0iLAoO5mTZ6FBJP94yWXa6tUrbdOmjQKPqOpQ9gACJkyYpA7U+OqRRKLKI/kKDQtR6Scl9D7eqIUHbMyYTHm2xcXGWGNDg+AkUNZJdkk+eY3Q0Egl8SRLJJOAKsrWAXDA9tS04VLoAPVIOil3TU5JUTKOeiYoyFcAhLiimRIemCTSXDOOu6Ot3TZ/tNWmTplgY8aMtp07d0ghROkzasq8vPNKtvlH4k2HYZQ0gERUubt279V7Ox6xOadzlYRTHok3IWAVSFhVWWc5pyjX87GIsHCVPfv7+9j8+bNs6tRJVlZarKZFOdm5dqG43jLTUwUDfP3x8utQEgqcAcY53m7EFHEImGdeOWXiQAZB5IEhleOjCAOKoti57vrr5DEXLT/HZgE3IBzgFGDr50cp55DUgFyPxqY6eTEO9pslxIfbtCmTLCE+1ro62+VViUcj5ztm7FiVLwMRuSYAN0Dyto8/ttlXzlLMc235Hom006SLxBlQwmfGlw+nA7Mzl7h2zG9AKYoygArJNa/H3zI/mMuAMF4fkAVEZQ51dXRqbIBB/C7vrVgIDqIznD3yyMP6HrCKbs2oMIkPrh/l4QADNd/y8tLfAfqZ98QAUITzohyWeMN7GKCEypa5QQzhDwhUcTWXuaDjlh9uZbU8HYESrHGo9CIiI9VlHbVxQ1ObjcnMkNKtuaVNHs101cYzk7mEst4FPi7YksVzLScnWyX1Z84VWZCf2eIli62vp9tKii/IAxZ4Q7wzzkDhT33m09be0aHy6suhqGutdq2vrNF5585ab3e31IVz586TAtsF0Brto02b7YEHHrR33nlXpfJsyABN8/MKBIt379ml1ygurrDMzDRZRjzz3actNDTY3nrrDZWpE7tcr472DimaAfPAJcYqOWmYrV27zqZNnS5IHBcfKxB4+PhZmzl9jIWGhUr9Pjg0KLUrQGrbtqO29KorBEToOF1T02TjxmXpvFlntDHQ0mpxcZQMd1pyUoLm/Xefedo+99nPCEotVHOnfnXVpqSf+UZ8uRoHdul+RUzxO3zm/uDvH6j3w5eX9Wr3rr26dmyIMY9oLEO8AKpYy7j/EEeAZqxeiF1ejzgk/gTOauukVOZ73GeAslgZELvEKdYDeMiigKXhEcfGnOEcZ8++Ute14MIFbSKwYcMmFmsGazXwCPDMPKQJEeeAIpfrCmCiaRwNeDq6eq2v3wWmSsvLraunz+LjYqyrp9uamtssc2Sa1dfVmA8q2qF+8/X2sBtvuF4bIefOntPGAUpsqiGIKzYoOAbu6cQk90MANPMVhT7nicoVaMwmVGx8vP7/hz/8wb73vZdt9OhkxRb3fJe9gb/WBa4RYBLQzD2RtfLd9963T3/ms9ps/Mtf3nZtDPb3W+GFC671MPe0xpLrcMtNN+t+xNrDGDOvmfPD0lyqceIRMMsaUlpSpnnA33FtmA/EAfcGNvI4Lo6R+xdeocyNcePG63f5WV19i2VkDJeCkfcBmtIICWU41/3IiRxbunie5Z45o/jjWjMG+fl51tTSZbFRIWpghUoYSIzHMOdRWlpsBfnnbdXqldo8xaN6y6bN2kwCZrNpmJiUYn947XWV9KO0Zi0aognRkIeAKOsRJf2AUaDorTdfb+fOnhZoJn6IA+A284F70aFDxyw2NtJKyxstOtJfilyuNcponpew3Dlx4pzNnj1Z3ee5TqzlNKVk3aWxJM2tLtl3XPTz5H2IQweKOkDUKaNnfeJvnO87KlJXlRGKbc+LKlEPjfPgAOvZ37rP0wASpaiZlxuKftKTHPf5u0fAPQL/pRFwK0X/S8Pk/iX3CLhH4P/XEfhnUHSAJh1DA+bn62VDA702KiPdrryCbt7AlX7tLfn6+SmhY0GVh9oAD62u3X2khKiJerq79X3Hw8lpZkFpIg+6l5fMX/4wTHJEIsWDNg1Y+AwURTm2dt16e2/thxYTGyfQ2NXZZT7evgKwgBwe7imXo+SwrpbO3xG2ZOkieY1RnkaZO41OKCcGwJAwk3Ch4iFx5eGbzyRjvBbJGckdSZSUbE0NljFqhJ07f0ZJAkkocAY1FckBSoiDBw5J8UgSCsR588231ASD8noUhgUXipWgjBo5QsnnnXfcqk6/58+dFdAkoQCq/PGNN+18XoHdc+8DAi7ffubHFhhAYxBfeYWhPqLhE+XBJFlOGSnQgqSacjsSKxpO8LWgaHmlVVfVqZGQq/kU29vYnAAAIABJREFUSpI+W7p0sRJwklogNDCOY+D3Q4JD5d3FOeL12NTSpPNC6UYiNSFrvDrS0jEbBSlJva+Pt6Do0NCgklXGFIiRl1dg6emjpewgBihxRlmDAqiouEQebSMzRylhRYUHlCsrrzUqf4ODAxWD3d2o1Cg3TnSp4S6qE+vrGlQKDDitqqy0a1evspKSIvv44522YsViu/3222zthx/YgQP71TCI92UMUQg5DV7wg1y/YZOUYgAFmpnQjITY4mPV6lVWVl5qHZ1d5u3lZ0cOHbPg4DDr7+2z1LRkW7Rovnl7D5mHB9eg0wryC2znjiMWFORj/n7B5kcZpZ+3TZ02WZCThB/A1t3dJ7UO48+4AMuAAKixiEkUUcRZR3unFRYWW8GFMgsJ9tV1Dwym5L5XzZuAx4B/Gi1xTnTOplkUCfJDDz2sctzC4lIL8KMhmtmNN6wxX29P8/QYUofiUydP2o033CBgBaAGsFGWCbTGU5R52Y63YVqq5q8Di5mjwAEURk6pNjARqAVAAR7wfdRdnBsxBqxAhQSYYO6grGJOAlj4IF4BEk7zKafhUvbJU0qegSf8Dp9J5lmbUqU6y7jkZyclXlurXhNYRan8iPSRGlNiB9gJGOB6c0wk3gBnVFV4FVP6DyChfJljB7JOmz5FJesorfbt2y/Qs3PXbm1c5OWVWERkiEqXga0uIOklSM1rYdWw78BBNUjj/bFXOHb0iOYIsYDCmuOlkRUbHjOmT5dSDhU3cGLBvLnW2d6s2KL8HCDFOLKGZYwa6So5T04WUHSUWg4UdUpZ88+ftYa6es1HlIXAYMr+sUCgo/bKlasE2XJz8c6MVHMv1guuTUNDnbrONze327XXrrDlK65SyXd3d6eOcUT6CJdFQWCQjRqVqRjECgPAjOKc+U0Zen5evvwykSGyDk2bPtXGjR+reCkuLZYyD3A9YeJEWXZw3aZMnaqGKinJw+3c+Tzdd9h0YI1hwy4/v9DmzJmpcmrWoSef+Ip9+lOPC15PmzZV9hqPPfa4Xg/lIvOfY+bvmT+usnkvxTDqP9TxcbEJtnHjR2q6Rik964NfgJ822NgA43fxsuY6MH58AMFQcNKsi9jkurL2A5aAxPkFhYop/ID5XUq9uT8xf664YoZ1d3XYyIx0K7xQIPsH7lHAXtSEbH7t3b9PZc2AQWKDewvjw3theQCUDg8L130CAMccBZqz0dM/MGRNLe3amONeHUDjn94+l/Kwr0f3cD9fb9nnhIUEyxqlr6ffrpg50caMztR8LCstt2uuWan7Iu/NdeC9nfmTm5srCIrqkHPiOgIeuQ7MGepSiLkf/vCHtm8fvsLzNT+ZD44yEMUlMcBrEdvEKutiV3e3Ngn5Gfdk7vMoQF3A09PqahtsdGaGDUtJ0Rzifsz5c52dtaWzu1NzlrFhvWVs2PjDIoLvs0nD/GUThBJ7oDLXmDEnbriHEaeMhQcbxGaWkJioucJzA77OAFZiH1Uvc2zHzh22bPly2R7QMNEvgEZNkdbT1a11lNfDAgiLh4UL5smvt6iwwHJzc6y8osQee+xRxQuVOUcOHNHvlpWXSy0KZAcWo1CnZL6hEQsK4KILiuof6tEB7Iz6bcqk8fIBZ/y4L2/5eL9NnjhS6wXXk7hlrWVNZ/yIc2Aom4iMYU9Plx08eNwWLJhlL7zwwiUfdp7VuF/dfffd+kdcMJ+4roKhA65Nc67/5UDUec6+XC3qPBu6LD/+1iANr2Qvby9X+fyg6xw9PF22GTmnz8pT1NPTxw1F/39NXtzn5R4B9wj8t46AG4r+tw6n+8XcI+Aegf9pI/DPoChKUad83gb7BEVRioYEu8pRAQYOFOWLv4eiqBkopcef0KUgHdQDsbrVX4QEl5fP/333UR6gHeUcnnmNjc129913qjTtnffet70HDgrUoNSgwzjQjsSIBBX1RUpSsqDs6Zxs8/fzsXnz5+h4UI1s377D/HwBhWFS+JCMkNDie0ZSwHECGYqLy23atElKyPg9EjwA6U4aX4wabmfPnVGJIAkvyjwSB/4eSIJ/JskWCke6q/M7TjdVwEl1Tb2a9/T2dFpcbJTNm3OlDfT3qKQOL0GUFt4+vvb97//AfHwD7PFPf1ZdVZ/65ncEJ/oGBpTMMIa9PTRNitT5oiSpKC9Xkk85KcAMtSjl0CSMJBjtbR0ql0PxQllmRUWdBQZ52IoVywRPUcMePnrekhKClSSixBgaNEFkgAbnhVKKknzKNCnd5/VRXwIgAVLjxo5R53X80QDnrg7PdAMPt+PHT5mXl78RDowzZcionkakp8snjmTJPzBQr03ijHpUncO9aYjio8YqV86eYWWlJRbgH6hEH+uE0hJKU/sF2VylwYGK1x07tltqaoq6s3Ns33jq6/Jro7xPAF92DRxLj8UnJEoV+eG6DVIhk0jS5AkAX1FRbT19ZqtXLTEPzyGVlE+cMNXefOsdCwkMvNjoY6JFx4Tb1SuWWk7OSSnWNm3caOfOXdCxRoRHW1h4hMXGx1hjU72ALFYJTtyRiDqqGwAeqhtAAl6cxCfzpKoSkNplhw8fs5EjR6hz8/adu23y5PEWFk6znwZX1+nCIjVSoWy+rKxS1xEF4Ouvv2YBgYDNFuvpNluxbK4F+ru+jsMPsrTUlixerOS+uqZGUBTrAhq0kOwDLlGS0sCGkleOkePm+2wsEGNOAyuuORAdQMTPXB59rs0EkmtUx6iVgBYAFZRYXHfmHHHI18APlHLEBWPB9S3Iy5cyjzkAKEY1RTIOMFqydLFKZF3zD5XTDK07AEnGm7JjytyJJdSMvC5zgTmKxyFq7yuvnG3Zp7IFy1HbYQ3A73GMq1evkkcxzddYawDnKFnXrd9gwSFhisHmllYpyLGAACzLUzAgUHArM3O0lVVWai4BXYAOHN/M6TMEE8vLy9S8DmDS0kzpM0r4apWhc/2nTJ5oI9KSrLSkSGND+Txwig2j8ROyrKKy0kaPGSNFIbGk+L5ojeKsw71dXfbh2rWCZ0Bl4A2l1TRWY33Ak5YyesahprpOAA/VI5BE6/ogpaxmY8aOtkcffcROn84WdKRx1KTJkwSfOzs6BYlcTZp61bG+psbVXf63v/mtrhegb0T6cL2Op5eHbC2OHD2iJnQJiUmWnp6ha0C39Z///Bdas1NSUKd6We6Zszp2NsMAZmGhwVpngEo7tm+TUvSaq1fYt775lN11152KDZrKsGmCmo7ydmCdLGB8afrEPatXY8Zn1gM2FGgK9eyz37OtWz9WKT3XE6hG7NMcDFDOdSSGAXvEHeNK7PGBYvSdd95RrAHVgMPHjp+y/gGziRNoAOdjZ8/kWlcXjWVYK72Nhob4y7KGA+FZt7KzTynmed3G5kbFHI3vAFu8H2sYcw9FLjFFA0LuFZs2fWS1tY0WE4P1jbeFhaMArJZSWfYPvT0Ce8xZ1vWiohKLjAi21GHJ1tnRZvW1NTYsOcEyR2XId5j3ffed92358hWaU8xfoCGxyNes5YBM1KrMG96DeQpM5Dh5n6iYaP3s29/+tjYRliyZe0klzjpC5QZzn/lOWT42Irw+85d5lJ2dozVpy5bNagzH2FaUlwnoobRtbW4RtKZ5IRuGzBvWnrbWVq1hU6ZN0Vzjvk2sqjlUXoGU084zBHCZdQibF2IVRSpjD9RFRU6ccO2JFdZIYpFrgMco18TDy9NCQ8Ls0OFsW7R4ttS1rCElqPf9A4wJVFhYZmmpSRYdFW0nZFHjpXsn84Aml7GxURYSEmilpUXaBPTz97UxmaPNz9vP+nv75fdMk6eQ0HBVOKAI5frx7NDT268qELyMqU7h2Fib+vt6bPzYUZaS7KpEuOuuu9RBnrFljFlHsP/h3njhQon19JpNmUzjwEg9G7EJWllZbkeO5NqKFfPsBz/4gV6HGOBZjfjnNYGiTsm7A0WdZz4Hiv5nz83EsdOszLH9cIAqtk+sbVg/OJ6iQFE2S1CJnjx12ry9/f4hFHU26d3d5/+nZS7u43WPgHsE/rtHwA1F/7tH1P167hFwj8D/qBH4Z1DUy4ZsoL/XPGzABvq6LQNVzOwrVO7pSrE9LjVaIoFX4q3S+UH9H9Uc8JQncRI7HnBJ6EhAedgmOXOUAiiznAdf53uuskJfJZp0n6+qarO77lojhdnGjzbbwSNHbUR6hqtTdHGJEnlKT3k4R6FCoydKyfftPWBpqQmWNtzVbIXyNJKdE8dzBEdIdEjySIw4Bh7sSbD4P6WQJM4kd6hQSIDwvvtw3YfW3ddpwSHBSrD5fWABCe+UKVNt7doPBXaAWAAWOvii2Nm//6TFx4dadEycQCdllJ0drRYc5G811Q2WkR6vkmQUSyTbALmvPPGkrVq9xpYtv8Ze+OnL9t7ajywsLMgCAv01fokJlMu51LE4xDbTCbu1VQk+noNS8Pj5ymuRca6trhGMqa6pk2KpoKDQwsODyJls7NjRAj40oADeMAY0e9q2bYeNGJ5u77+/3jIyRggAhISFCHCivgEU09SIbrRc8/Pniy1zVIpNmTzJwsNCpDyiAzhwlqY6KFkuXChXYydHuUPyi6Kmg5Lbjk6rrAa2EmumcmB+j+ZUJG7EYG9fp6wRQoLDBAES4uOtp7tXf0vShkoVtWhiQpw1NNRbQICffe97z1pIaLC9/faf9bokbqiY+OC9SBhJKrErwFOUUnMAFl2dGaDq6noLDPS1tOFpsmM4ozLCKNu7e7/FRMepjDckJMjGZ42Wmpfy+dqaKvvg/fets7PbEF9fMXOWwGt0bJQdOnxQkA2AgQoRsAVAYJ6g0KMBFrEMRMR/1mmEQaxPnz7T/vrXdwS6GdeklCR1laesPzUtTapH/FFRuyHF8/UNEEgF0qNC9PXzspbmTktJilRJLFCeEk18RWmO1dHeriS4Fy83fFvHjLWjx44r+QceJgNz9+/T/EDtSuk7ijeUd8AO5gTXgfMBaDI3iD/OlzEHXvC3+Lwy94AlwA/UxyiSgI2OQozXQnHK3MzLK7O7775J85uvme+oJVGhATaI8zlzZysumbccF8sTnoKu6xwipVZ6BvC1WmPO8QE9GHdU0UAPXpvGSviO8vstLa2COkAf1pDsnBPaTGGOsI6wPqDM7ezqEfSiuQmxyDpJoyXAOj9nzuLTeeT4cQG+xqYWrY/p6cO1QVBXU6vrybihBMOvkzimZLmxAdWWr9191x127923qYT+N7/5jWKDGGJMKUulgQ1zBXDgKEW1Yl8sSwUuhAUH269/9SupFwGXqLJpwoNaDqDOsQmQtqNcxXOzU+uMC0wMyDokOiZC94IHH3xA4BbvS5T4KLmAIAnxNPhq07+wsAhLiMfq4az99Kcv2pFDR3Se9957j/X04iPpbx1dHeq8ju9iZFSkzZx5hSwHUJW+8spvray8Uh3nH3jwIXv11d+p2RvKztGZmbJGOXf2jD333LOCyT/8wfds8eJFtmrlNfbl//iSPfTQg4pJ1jZiZfnyq6V6c3mIUibvp7nE6wG7+F02FLCcKCkusxdeeFEQ/dTJHCl8UYpyr2MjjJhl04x1kc/EDpYRt99+u7366qv2ta99TWXFTmM3fGoPHDyq8mpsTYjPUyezBb+0qVVRbXGxEWpqOH7cWG02AXixUgCQcg9saGpQvLABR5zzjwZZzC3sG5g/QGmgH5s7LliYaAcPHrLKqlrrH/RUebV8IxvqBc64dpwX6wMqUSoYmpq6bOL4NEtNSbSG+lqBZzxz884XyBqG+cM9hvdjY4L7KZuH/APWozZ3FNlsIAIZUbvSEZxNEiD12rUfyR+aOAaootRkbWD9ANIxzwCYfGbtiYqOESDnnFh7mLecd2hwsO7lWePH6V7PesMzAXNfm4NhYTpfVQaEhlh3T4/uy7wm14yNVcA34NM1V0z3ceY+84tzY/0A+uF161h3OOX3qDZZL7iH8PdtNH0KC9d1YS1lc+/06Vzbu2+/efn4yf6HygY+eB5i3cXKgSZcGSOS7c47brP77r/bystL7ExuthTaPr5e1tbSZtetuk5Q9MjRo1JM1tTWy+sahWh1da0qG9o72OjpkkoUSCofeO5xvd0WEuRnEeEhWlepQEApj9Kea8g12rx5s8A062J5eY2eEfg9vmZtysk5ZWfOlduqa+bZU089dcm7mI1Gnh343fvuu+9SJRDn6Nh3qPnboGuM/hEUBaiy3jh/RxypzN7TwwICA1xQdJDX8DTz8JZSFJUoUNTHx98NRf9HZSTug3WPgHsE/lUj4Iai/6qRd7+vewTcI/BvMQL/DIr6eHoIiuIn1tPVbsNTh9mcK2daTHSUEg49xJM12JDKPQU1AakD/a7u8p5eUi7yoE8pIw+3JJpAM9dDrmsZdqlG/08oKkN9X7pjt15stISn6B1G9/mDh4/Y7157XUkF4JAyzOioGHkh8kGiv3rlKqku33/vXevt6TJvH095AdLgANXT+XOUKnaqdJukjqSKpJHjISlGyfb666/ruIE2JND8LgrOPXt3W1FZkc2ePetSyR+vQYJFSSFwh6/pVgysBCzQFCkvD8+zBCsrr7L4hGRBBkraw0IDLSE+2lrbmm3G9KnW29MtlUVgULB97vNftIcfetRGZY6zJ578uuWevWDhESHW09ttUdGRNjQ4pFJmjru1tVOqE7wCq6oaLDIiUIkTyT4JJJ5qJKJYDgAb8JtETdPW1mJ5FyrsnrvWCKaSCAKKSH6uvvoaO3Uqx3p7+tRsBEUdSjGUUlOnTrmk/szPyxPwwvOOcdyyeZM8UhcvXKhOvyj30tNHSK1VWlphZ85csC1btimxzxqfZX5+/paDF1xIiMYlJDTMRo8ZLdBFAxCVtXp7C57hfbnm+tX20xd+Ik8xIFNURJRt2bJV0A//VkDSpg0bbO6cK23jpvU2depke+aZ71hRcaH99a9/kZIHQOv42gJAiGnUu5u3bLXTuWd1PVEif/jhOiWZgC/gXlR0lIDQufPn7fDhM+brbRYXm6jrQBnwN576ijU21NDP2irKS629tU3l7nNmz7eengFXV+CqCps4aYK9/PLLahREjKHMpMx8w4YNKne/8cY1KvGneQXAEYDD2J7JPWszZlxhhw8fkarwiitm2oprVtjp0zl28NAByxw9Wio3/GhJyPEU7e8fkj8iIJ5r0NPbaW2t3TZ+7HCN1d133m4lxYUWGhKkRkuoRZmD+LmSzE+aPMVOnDyl6wMciIuNlW0DsACIwD9gAckwfrqAJ+KHJJv5APTmWrtUka5OxcQ4ZaokycAMAAkJOUk1ZeL8DLDCcQA/AC+MEdASJTiAktcEzAAsAR7ArYjIcIFw7B/4G+IfYAdY5/WJlw/XbRRUdtkWdGueAjcBICdOFVpMpK9UyiTm7e2DNmHCKCnBAF/Lll1l+/bv1nlwfkA/FIfZOactbXi6rAsAESyPtbXNlpqWJDUzHaGJbSw1evr7zdfPXzGFxQjQS6r15mbBWMYHVWVoCJ6WWJMMal3jnKdOmWgTx2daX2+XwAzxA5gB9iSlJKuzd3RMjPw3GVttNF0GJdQBenDQtmzerPmM5zHX6Lpr16hzNMdK/OApShn9po0faWyA86zh1bWNFh7mY4NDfXb//fcLPr7//nv28MMPqWER84O1gIY8zKmsrIkq7f7j62/a0aPHpQAemZ5ha9ZcZ4VFBQKq2GJ4eXvamLFjLCg4UGMaERkliwo8PZ944qs2bFiaHT5yTNcPAARNZB7TZA1v5b+8/Wd76aUXFQPPPftdS05OtM999rP2ja9/TRArN/e0QDuNszgm4kXl2F2duqeh2HTgDfAL4Agkr69rlIpv5MhR9u476yww2M/Shqfa6dw8i4wM0hyl3Jh4zz1bIkuKjIwk3auAToy/q5qg2Q4cOCK/5dY2PEnxW43W+7Lmc104FljR4kULrbGhXs2O8FvFD9ll9dCvcvrq2mrFLesTccPGFOsB9y7WLcFdXz+XJ24iGyZ0DO+TbUBMbIL1DXjYuYJCNVBiTe3t71OToJRhSXbTTTda9qkTtm/vbpWhv/zSC9ba1GinTh6XvQYQsqW5XQ3DeG/WAwAaClDWa2KS+MXrFnUxawP3VzYonMZ2eQX5tmXLFsVCYSGKbh+NI2XszEXUitz/iTdeCxjHGLL+ff/737eionK76qrFmvt8MP/2H8y1229ernlAs0LiAsjK2spGGvdIxhBA+c6779rkqVN0DqxbjBuWADRbQ4kOJORnQF3WTNYR1grO49y5s2rkhBcogJrz4L7D/6+/8UaNNWNA1QOWI9wz2OjhegNiDx46YubpY43NnRYTFa41p7d/0FJTkjXXeSZobkYVG2133HGLhYUFW2dnm508eUwbZWw4BweE4Hqj18N2Bn9Y1hdUqKiggaNd3di/9GgtQgns8nF3bXb3dHXY+HGjNKZY9bAOsYbwwbqJup9nBmIWYFxQUGIzZ06Rsh9ozcbI8ePZtnr1CtkbOSXyDz30kMaJJmsPP/zwpWdd4tGZW1zXvov+vZd7jvJzR8HpePs6JfR/qzQylc67mi2xgcffuMrn29o6pBQFjP4zpajzur/42U/dPODfIiNxH4R7BNwj8K8aAfci+K8aeff7ukfAPQL/FiPwz6AoSlE8RT09Bq2zvcVSkhJVPh8bEy01A8DApT4yNVqS79MQJfJ0pB+wQP8AKTW7OjsF43gQ5sEYFaTLVJ9yLqeU/m9NlhxIxUMxCT1JESobkkuUN6hN6D7/ne8+a5FR0VL4HTuarTLE6qoqJWAAGV9vHysrK1WjCsrF+vp7lDjTxAS1RFlptRIPkiGSS8ezkPfnPYGieAY631+6dKmgKLDm421brauv0669dpVUcSRZgEYUOkAtVynrXFu7dq3KZ1taOnV8jBHnTBl8SGiEoEhdbbVFRYbZtauvtmNHD1lZWbH8OWkGQpfjz3/+S3b9DTfbmLET7PmfvGhHj51QR3m/AF+V2KGgIdnFwxUQMXfOHHmU0VSpt6fXggICFW8jMzIsJBiVXJPrnHt7lbygdqJjPJBuxoxpgqQkRGVlFdbWYXbHbatsy5aPLX0ESqRGqchIOAdt0FatWilPNSDEhKwsJZJcs2HDUszby9NKi4tUBoq3X2xctMoa6aKbm3vOAgMjVNLd3dV9STWM12poOMrPYqlG0zPS1bADmwbGlbJVks1mPF1HDlf5fFhohMqXA/wCL3pCNij5DgsJEYy/7dab7dVXX7FHHn3QJk+eaN4+Xiq5JLHHioFkmv+jhAMmoPI5cvSYvff+Wp0r6jBKJalABHqQKEbHRFtZeZF5entZXW2TmhW1tnRoHnj7eNiECWPtlluut507t1lQoL9ljsq0999ba5/73Bdtw/rNSlBramts0uSJSqABAyTbKrn08BAAJAYBbiTxXCfOn3kFMGhqbJYCCKXvnj27tdGQMSrDZsyYblXVlfJgBfx/vG2fBQZ6W0xMnJricK4kxkDtru52G5aSZFcvXyY/y2tWLLO882fVhAOPRsrnOQ7K54GiAKqTp7IFXAEEYSTivT2aH3zwmVgAhADYgBeMKyXG2CMwJ52yeOYY15W57HQ5Zn3gPAEaJOhATuYPcITrSWwBNEnQgZvTp07TPOM1SewZO94L9XJvX48gHXOYElwUiWzecD4cIw1SSJwZP4Ai84drjKoOQHTs6DErKqqw0aPTtU4BZFB8o3BDvUZn+yNHD2pNQuF79uw5vddbf/qzrbn+RsEprAtGjEi3jz/eZq1tnWqcQjn4vn0HpHIKCA4WoACiU1YeFORS8qoEmjXVizXRQ/AZoAw4BcoS/0MDfZaelmiJCbEaR46L+EFdV1ZRbg88+KAavPj4+lxqJOV0nwcwM/5nT582NjIAMpT5E4dLl1ylZkL4DqK+fuutP1lW1gTb9vF26+wdssTYSKusbbSMtCTr6GzRHKSZTlUVzc0WaW3PHJ1p586dE/zy9PAUoKFL9U51mnf5tgLGkxISpCRnfwzLh9i4GPmJsq4AJLUm9w2Yp5e3eXn62G9+86qVlGAr4K0maHEJcbKJYE1nHWAzZv26DbZw4Tz74he/YM//+IcWHR1l995zjz3/4x+p/PzgwQMCVw8++JA2xFyNtUgH8DwF4LruY9ynGKNvfOMp3SNQo6NGo4x//76DlpCUaLOuvMLWb1inzvKU7vNawHyuAaCQ10C5tmzZUsE+fBfZBEA5Wl1Vaz6+gVKiogwFyAYFBmjOA/NROwNJ8WVeMH+evfPOX11NuIaGBB5Vbn/+jGKR68P7szahRgYAokRlHW5saBSgJ3a57o5NQmRUrO0/eFTl1YJNg4PmHxigc/AP9Le5c+cIgBYXXbBhKYn21Se/bNu2bFYp/fC0YZpvBflF8ovl/7w2x0IMct2YQ1RVsJHIWg4wZW6qqVZcnNS1oeEuf13+jvvWK6+8IniIep9ND+Y1ax1zk/NmM+GNN97QOaBiZr7u3btPClkUpPixBgUF2pNfeULPGqz9xKPUpe3tWvOA4MmJSRYWEa51LTE5SZuzTrO1j7dusxMnTup9Gc8dO3bqmqG2557IWsH8q6ur1TqJV7fjo5qUnGLPfPeZi5tGlVrHDh85qo0pxwKAcyGG6uobzcsn0Pbs3X8RJvJshLWQyQoCO5S21iappxcummfpI1ItLj7KfHw81Txx146dNtTvYY31jRZOVYSfnywRsBPatXuP5edfsLr6BvP0AvJj9zAgz1jmNes/KuCerjZLiKfpXK3WWNZP4qikpNyWL1/qWvurqxXHjAXrA9eV6/X444/bhg3rbPv2bWp8SSNMpyye8SopqdAGNlDUUYM6pe+cI/e0v4eijor9cjDqgEu+x9/zj2sFEKUJ2z9qtPTPPEXdUPTfIg1xH4R7BNwj8G8wAm4o+m9wEdyH4B4B9wj860bg3nsfHqIMSVrPoSFXN9CLaiISCo9BgCgqULOOthaG5J/NAAAgAElEQVRLjI+1WTOny3OQUjQe4nkodbrP60wudp/nvyhFUWehfMLbEbDh8olylUShrLhcFaBSN47jYvMlEhu+BpBQfkgCde2110p9czr3jL30s1/Y2PFZKk2vr6vTwz4P7PzNVUuWKhl6+8+USQ+qMzqJL8pKEj68yMrLquRLRpIFcAG08GAeH5+g5BCIg7qDRIaE7MYbb1JCBATZvHmTlZQV2T333a1kCdhEwoAqBpjDe1NGR9np3j177NixUxYXF4PhgJQ7NEUIDYuUgqesrMQaGmotOMjPAgN87VxelS1dNFnACCj65S8/YdffcJPNnrPAfvz8C/bue+stLS3Zuno69T6oxwAjfr6+ro7h9fUaa/5fVFhksTGxOoeYqGglPiQ5be2t1tLaKrhJUolCiyZJXJvHHntM57Fr1z55UD7yyP1WWFhk3V29VldXL8ABwKGxD76cjB0JBs1gTuec1ngCiQHRAHI6Ak+ZMtmyssZZRyfJaa8aUPn4BEl56lxzVFjAEsrnOZ+GxkabOGmiFKucJ13QUa2QhCckxNv4cWOkoJK3rY+vBQYE2UD/gCwLgHY0AaK7OjEZGRluDz50v44H/9MXX/ypgBHnns7547PajrekWUlpqW3bvtPOn89TnFAST/l0a1ubkvXAgADr7umyEelpdujwEZs3d4FFhEfZ8WMnBciBIB0dLVZfX2NLFi+0vr4ei4uNU/nv6lVrVBZPqSqQBv8+4p5GKcQ7wI+EEbDhNOwCNKDEAhhwnMwDunZXVdUIxNNkhHk284oZdjo31+Xf6ucr1RDXTePj6y8PWRqsyNdXmxe9NmlSls2edYWt+3CtGqhQHgu4PrBv30WA6oJEgcHBUqqiQqLUmmvInCaWiDXUxwBQzoVr6HSQdhonccyOFyKwFAjEnAJYApAcMAKMAObw9wBHgApAAcAAJFFJcGenYoxNF96XOavGLYODUlu6PFXrrbGxQe/J8eN5GBYepuZaQI+62nopOmmkAtSgpBhFI3CGkm3WnEMHD9vp03S0N1km4InJuaFcXbx4oa1d9575+vkItNDoLToqSkAR+wzigmvj7eOnWAd+dnT1yFsYwEr/52ApyNsFVrAi4PvEL+fv7+enOcs483VSYqLehw/GqrqywooL823G9MkqvwZEAmqwWli3fp02j3z9XSpRxsfl5ewhpbVU+kND9vOXf2bFRS6w5bJvmGQzZ86ydevWy08U6xCU12wM4EvJ5kBNLeXT4dbd3WFjxoy02bNnapyXL1+muOF1uG6sM8xDoDXl7iguB/oHbfjwEYJCAFPU7IBAQH5vX7elpqVaYFCAtbS2CJgw/zi2puZWld3/6U9v2/r1G235sqttx85dVlxaacNSk9Torat70FZdvUhwtr+v1z71qcft97971W699RaB129+8ymN29lzZ+2Xv/ylNgyYF+1t7bqXad3pcNloEHuAPa7HN7/5LYuMjDYvT28BTABTV2e3GuSwlmXnXrBvfPULmgfAdmK6r7/P9u0/YcFBHlLUMadfeukldalnXACnw6Umzpa3cFJyonV3odpuVaVFb1+v1nLOA1sAxue9d9/VhgBAkU057FuiYiIsLj7GAHmMqzMHiWNij/lCszDmJ5AUNT6KR9aSDRs/svqGFnUqZz3FqoR5ydpRUFigz4zbyIwR1trcZJMnTbAN6z+UxyibooC0ivIqKXYZK9YG5pqzQcdmE+9DrBFH3B+BZdwrUSGiag0KCbrUaI0xee6557ShQik2rwMY59hYE5wyajZQ8Lp0KWxjdT/ldyjVp3XP/Pnz5MvL76O2dJ4hBL37XHOJf8D0gKBAbfBgoQHIPnr0qEtFOTAgawfu54whsc86sXXLFs1P1iPgelJyvKWPGG6VVVWqcnjo4YdteHq61jNsHVBgb9i4Sepbxn33nt26fsBYD/O29IzRVlfXYOfyCiw8NNh1XI3NFhMZoU3KwcF+q63FW3mCFLEoaT29huQ3m3f2nNVW1VpFWYUNS02VshsoOnLUKPtw3Xo7ey7PgoJDLDg41AIC8YAfsJbWNqm/2fjDSobmmZWVtRYdHaZz/tIXvyDfVq4XEBu1Opt1fNB8kdhmjWUtvvmWm+3s2Vz74IONdvXVi7VpzbVm3O+8805VJ9xzz932wAMPXOo+7zzrOeXwDhTl7y73k3egqAMtnZ87GxVcU+ZsB4pqT0+pyJ3u82wq5Z45r2ZLHh7e/7B83g1F/3W5h/ud3SPgHoF/rxFwQ9F/r+vhPhr3CLhH4P/xCNxzz8MwUHl76fNl//fAB5SO5H096j7f190lxcjC+XMtJtrV0Afg4ShFHU9RkjrHU9TTPKRu6e7qkmqDZJMHYxQ5Kt/0cCmWeOh1Os66vu9SbvC7wDUSky984QtWWlpjt912va1evdpee/0N27jhYxuWmqLkliZDPMADuQAkwBa84wAoAA4aF5E40WiHBIwSYNRVe/bt1d/wHlILtncooSShv+66NYJzqCdIwq677jolN6gffve738pTj2QBDzySseycU+oav+yqpfLPxJ8MzzhgQGtLm0VFxKgktL2tU6VuwSERFhUTY7293fIGTBueYiUlhdbeMWjTpo6yu+++y8aNH2/PPvucyj2Tk4bZL3/1G3mKpqXEW3dPn1XVNljW2EypP10eeAApb8HD+Lg4O19QbKnJcUpcGUt5bfrSkKBZiiRK8ElSABrnzxfZ1Vcv0TgASH7721etv69fJeYkfbt27ZbKq6K6wbw9zKZOnaCE2+kujKrRUQqRVAGgUpKTBXc4vtGjMy8pcoCHqIiwX0BVBtgl+QWA8pqCRSHBOg9UKvxugRrUZCrZxhM2c+QoqVeAUaiAiLUJE7KsuqpS1wV1aiV+samptnrVaql8KOEFLn39G1+z8IhwGzNurErwXB5/NBWqFUigoZDLe7JJgArwg0cpCq5hKcl28vgJ8/DytsqqRhuelmQpySnyaQUCUdoKLH7zzTdUGouya9rUqfJAJFb5GvDb1t6ia+90ugb0Efucs6sE1kdlnQBSEua8PABhvMBgRvooy8k5o3hyfFy/9KUv2Qdr37d8GkyFhNj0GTOk7ATijBo1Wv5ylALTOOfQwf02ONBtY0aPtKDAQAEdzm3K5MmCTMDtoqJKNT9Rs6IAfxeQ7Oq23bsP2/Jl883L08sOHzp4yfuPOGITAUUryT/X3fGf47yczQcgBuWpvA+duokVYBEqMsZ81qxZghnMQeYeEIK/YW1A0cRY8LoosIExWAewoTFkAyoxxs+ysanBIiJREHPOFQIbVdXVKg1nHrDxYR5etnXrVps9e46AqJ+vv+Kc9YOk/siRo1KIUW4dHIRlQLXgOsn57DmzLCouzGJio2RZUFJUbAEcc22t4qy/b0DdqfGjTE0bISuGkrJaC48Is7aOThsacG3UsMZR4sv8lAdhW5vGGSBDLLGhsXz5co0d89JlP9KvuVVQkGfe3p6K+enTp5mPj5eNGJ5mxaVFtvKaq6XeVnMybVyx1oJiPfQarEsvvfSyym8nTJiocQS6jR03XgCzvbNDKrlNW/bIGiI+nmZEg7JSIH6rKstt5dVX2cIFc/U1x8cc5IMYYE7v27dPylt+DgjDs5S5TFywNg5PS9NYA8iddZTxycvPtwmTJgqgzZk7z7JPnZaKm0YyP//5Ly0zc4xg84GDx9QULjI8TDCfTZKoyHArvJBnjzzysG3d8pEUvWxSbdi0UZs3ySnJ9uJLL0odCxDlvsFrc0yMP+sO4Nq5d+zZs1dNzThuGs6hTqQCYM/evapSOHu20CZNGqMYBqpxbysuLjX/AJ9LdhfMX86T9ZY5QuxeOXuuvfHm2/I+BRhyHUtLirVhgz8pZdk01qqqbrMRw7hH9KlJGxtHbLZV1VRaTHyYRcdE6TU5zqSkZG0esb4BsHOycxVLxDRxxmdimZjOzy+14GBf3QPp5N50cQNBqsfGLouLCbTr16zRRsmGDett4fz59pe/vC2PajZfOKezZ84L0LIecw91eZmWCXTyvsA11jCngRqWJhwfSnvW1cwxowVy+T3uv3zmPs/84eeMOfPXseZgXeT1WY/4fZoicb/ma9YL1KfMBexfnGoTp3EWGw8Z6ekC1KxzNJYKjQhXrGEVwnvQYAkFPvcs1pjDBw8LALLh2tHeKUjI5tUtN92s61xWXmIVlRU2In2EOsqjAqcCoG9g0ErLyrX59d77H1h5ZaXgN8pt4q62vs0S46MsLCTMujq6tImAnUl1XYNFhYcoFhMS4wU/iQfi4oYb16jChftFYGCAIHpnW7sdOnDgf7H33tF1Vdfa91TvvRdLltwt996xARsbDKaZ3gntJqSQ3kNyuSEJLaEk9IRiMARCMe4F3Hu3ZcnqlmT13us3fs/W9vXNd9+bvH+QAfc9ZwwNtXP2Xnuuuebe81nPfKbmkONS9n/xwkWK8Vu3bbeIqCjFvsjIGJs4cZKdys1xGjR2d59j4bKRgp25fuIRPxNfiBH333uv2PbxcXFWVOQ0dOPF52n612e99uGHq2zOnBn2k5/8RPEJu7GBjW4q0hjoi+IDvJgTVzfebaLE+10wlRioBosDUiwuCOpukrtVRQJQfbzML4BGUl3W3d1rvj7+FhAYovJ5KgD4QlO0t98kHeBu+LvPlpwTkJzXs8/83oMH/ItzD8/pPBbwWOCLZQFPEPxizYdnNB4LeCzwL7bAPwZFYVd0qHN7d0ebOpVeOH+excc6IBTgA7XzMEUBRVUmBdtUX/1qhEKDA0BRGom4ZZtO5/r+AX0rpynTf2U0Ob/zkAxARtLwve99z8rLa+2GG65SWfmHH35sG9ZvtqLiKktPS1DyD3BCh2vAFI7vlsrysA6YBlsNsIaka/ee3ZY2GBCyWKwl2B0kYJwTBmt8XIKAErc0kIQY4AwQBc1EgCgS+dVr0AwFyJluVVUVYiL29XZbnLo59wm0am5sEZvByyiRDLPU1EHW0dljuacLBMBVVp41H18AkXppivIaMWKofeWeu5XQP/zww3bfvffr/DQo2bx5i02dOsPKyivFOFq3fr0YRVwjmnmAcoePHFYJOyAozTlITABXkBNwNEWjraAwX3NHggsrdu3a9bZ8+TVqolFYUGTFxSW2becBu/+e21Si+aMf/Vj6ZMnJibKxA7D6y84cn7FKH7GzUwAL80YSC9DFOQFHYAvx+2OP/U4NQ2jsQaJK8sl7+QwJEwkY9iMB43MwrgBZ3IYYjBHgChCYEm4SOvQDa2qqrLio3JYtu0Rl+iRYt95yi8VEx4ohA7Czbt16e++99yxjyGCBk1Ex0bbokiXW1Nxqq9esFVBbWlamY8Pegm0KIArrMyw02IoKClU6Xlh0RuAD1wMogv4l/kPyDvAGEIRPkexXV/O3MCWT2Grnzh02OmuEmujgg9iO18qVK2ULSpIBfAEcaD4C6ED3akAF3su8v/vO+2pes2fPbgFLsCTRWjtT5nRgXn799fbjH/1U8xmfkGRbtnxmcfEJAlX+/OrLFhsdZhFhaHAGCrjgxXoD4ALEYVyAkgB0JN6AdKwVfi4qLFI5N/PN31x2pzvf+IB04wbAJq4DNhZgCSww5gYgjtJhkl82NABzuE63PB7AhU0J1i2gKUAJwDtluICbbkMcAPWeni51Lk9MjLeys2Vq0lNTVytbAtYAoNKkB6YU9kxOSrXVq9cIEIO1hl4m/8vPK5CvwiSE0Q1ABhvuzTfftLbWdtlITCdfLxs9brilZwxS1/CpU6ZYSGCglZaU2KnsbIuMiJQGb3FJqQUGharLuLdvgDW1tFldQ4tNnjDOOtparQfQ0sdH52RcAMr4PTICSHXgTzD4sAnvw85sECCP4Ovna6VlpQJDZ8+eIQBl6BAaxkXZ2HFZOja+FhQYaH09vbo+V2+STZ6f/fQXNnLkaK1X/k5TFDa5YLfR2AxdXWLKrl27rLKmxeJjw7U2qmub7cbrrrBrr77cskbBUK0WQ3rbtm0CBvEnt4kWzD78FV1HtAhp3kJ3aoD52OgYrXPWD/eMv/zlzwL5Ptu61WJiY23m7FmatyuXXW3f/vZ3BeoD6AHw0yiou6ffqmpqLUM6jF229NLF9u47b9noUcPtlltusndWviVgZuSoUbZ23VrbvGWLXbt8uU2eOkX3qoz0wVZdVa2NHmKgU6lg8mkAY/xq08ZNAnNhCrIOuEZKt2mi5ecfoHXT0NAqmQXWPcdAb/aFl9+0QH+z0NBArQGOhZQMLGNshR5qcEi4jRs/wXbs3G5XLrvcmpoa7f33PrG0tFjNdaB/oPwiKiJKmy4nT5wSU5VNOy+ffhszYYRljRmhuAYj/Korr1aMJEbAagWUJ3YCjAEiopfJPYQNEI6PbwEadnSapabE2JzZaG0HCajlWkrPnLG+nh5rqK9XbGGuiGUw3LnfEn/Z3GCOsR9A+Lx587ReOS8sb9Y8887aJUbiGy7jGeAb3+OeSnzgM+hRuhsArFvpSA/olbPuiP/cq2F7l5ac0XXn5VXYHXdcq3tYfn7ewObJbG2yOVI4rdbS2izAj/UDKJqTm2tpGYMtISnR9u3Zq+viHk9Mo+rgogsvsvVr12vc8y+4wFavWm2TJ0+x3FM5dmD/frv8isvtxMljNn7CBJs9Z7a6v6NFHZ+QaMdOnLQf/ugnKl9vaO6x5OQYMbRpetfS2mHJKUlWW11jUyZOspyT2QI0IW8Thxhrd0+XmN40A0S3lGeNtWvXqEKGBnJsdrBpXZh/2irOlilGTp82Q+ubZwMkJ+ZdMF96pqwf9IILC4sk1UPjNey/dx9M2GSNER9ubGqzmKgQacMTa9kwuPaaq7UmYQb39fZYRUWtdfWYpaXG2MO//KXVN9bZI4/8uyoYkIbA1sT27373uwLGaUhJmb27we2CosRQ1olbCu/KVbhsYPde4sqyuCzS878jhAvTlHgklqiXr3n7+Kv7/PETp8QWpbEgoCiyN+eDoudYqYiRmtkzT3s0Rf/FqYfndB4LeCzwBbOABxT9gk2IZzgeC3gs8K+1wD8Divb2dJ4DRVNTEgWKJsTFqsza1XSSDpsaJ/1n+TwPwGh6wihFI8vpSt+vBJFEzGms5DvQybjf0SMdABzc3XwlhoGBSropzyotrbDly68SKLlnzz77/VNPm68vHVW9HY3DiAixOAFmXnnlFT3st7R02LBhGUrOaNBSWFRh93zlFqutq7XsHDqHRyg5JNniIZz3kXCFBIeKnQNYwBcsK8BSwAqYPABmGZkZ9sc/PacGDiNHUvpNp2fK5bfa6FEjBSypY3ZNvUVGRqshACV1sMdgP8XEJohdCJCKvmPhmXLLGpluDQ11auJx8803KVH83e8es9tuvc0GD860P/3peTGoxo2fpGtDO6yuqcmGpKcPdDEPFKPkZPYJJYnwf0mISejHj3e052hqQqLV3oGGpq+SV85DYgrgcs8999rjjz2hkrtTp/Jt2LDBAkVp0OEmOAXF5TZ6RKZAKhJHEmJeJLTYi/fhA9gWIAC77d69T2Av44J5AhACCAf4xveTJ/MsOjpUgAWfZU7Q/wM8g91Lsg1TEAmDw0dzbMklCyRlcOTwITt86ID0UAF50ccEnye55/133XmnmL51tcxDlD3//AvyhcGZ6RYQGGg+fr7qwuznHygdSLRMc06XWmpKtEBR2GTo+82bO1t6ets+22o33XijrfpkjQAKQB06TaM/65aS40torWEb/BBGJEApiS02O3jwgB0/cVRNv/BXwAyAUGxHeSjgAnPB57APfok98CfAUnQOhw4ZYfHxibZly2aBogAaF150oZWWl+pck6ZMsTdeXyHAr6Gx2fLzC5W0AwwD5KFbOX/eNM0ZQA1jhpXJGiVhhXlFOaVK1YOD9R5AMhpowNDKz8s71/UdoBT/YW0wJzCqAHS4Vl4w1ACG+D/HpuSf4+GfHA+gBvuhywmIBkhKYs38AY4A0uC7bGpgI1hdbtdvzr1mzScWEOhvPj5e5uPnI9mFyOgoJekAHmVlZ+3I0WNiQI/JGmtdXT3Sp5wxY6aVnilVqbaaew001wHsliTEtOmSzaCRCL6MRibxpqWty3wDSbbNxo0dam0tLfbkY4/ZOytXamPIq99swYILxebetXufrVu/0ZJS0mxU1ljLPZ2nTH3i+HG2b8+ec4xgAExpSjY0W2RY8Dm9S2zI2Lh2McDF2G23ltYWKy6tkH2vvnKRpaamWGREqHRzE5Pirbe722mChX5wGxs+nQLLHH3Gevv4o0+08cG8YKcbb7zRQkJD7dHf/Faga2RUtED93bv3W1BwgLSbkbQAaP7jc8+Yv2+/rV71kZpqYc+MjHT5KWuWMTLP+DL+jT/yObRmH3vsMQF5ocEhui5iPM2F0IQkbs2dN89WffKJzZ47R7IG48dNVJOjj1ettiFD0I9stuaWduvq7hNQjcQLDNGRw4fa9m277N57bpaExVNPPm5XXHG5TZk61f7w9B+sqLjYvvf971tjc5N8OiwkVBrL3IcA37AtoCjA7ocffiS94VUfr7Jbb71NkgjoWa5du04+DUsUViCgHkzPdeu2WFxchGIVm1I0O8OX+OKFH69du1ZrAz8CjELPk0aBFZVnBer+8pcP2949uwQisvYB4CjtptP4pImTbOtnuwV4cy9KSIqzwjOnbVBaknyGuZk6ZZo2LljfMTHOmkXuhNeuXUctPS1eXejb23ssMTFGfweoRW5izuw5tmjhQslwZGWN1nrNO33aMgBVz5zRPYP7CMckxgIc40/obLsbXjQbQl8VMB8QnHkHMKN5D59jM5L4gl9gp4amRjUoYl0j+3DZZZdpbRHfiKNuw0PGSQxwq0q4l1C1kBifoI1VGlwBwBEPuP9yfyQm4lfc1wCpp02fqnsSx4Y1Wg8bPyhQGtU8A1Ch8Mbrb0iDm02IkuISGzN6jFi91ZXVlpSYJFCY0nzO19ffa5dfsdQWXbLIMrWh5SVW/sp33rUdu3ZZWUWLDR2SrJL28MhIMaxZ9+h6UvaPzvrMqdOsvLRUoHJXr1lSfLSlDkqxfQeO2fChaVoTxHTicUFRhY0YlqKqDTYI2ai2vm6rqjyrz0dFRku/GB3grdt2iDHKudCYZRMMXWOA/IrKCl0v8gE8e9CMiXXZ1tqi+3F0VJTm4s033rQ777hdDaUmT5poTY0Nuu+qMWRnp128cKEtuGi+ffvbD+nZgmaBxC/mHLYv88Wc3H///efu5y4Iyny6OqNuabwroXO+7uj5VUN/X2Lf79Wv7vVUeXh5OR3o+/q9JceTfeq05eTmm5mP9VONhDS+FyFXhVHnXo5wlAcU/ddmHZ6zeSzgscAX0QIeUPSLOCueMXks4LHAv8wC/wgU9VX3ecrnfa2zrcVSkhNUPg8oqhL4AaF7ABkYBhLK70MM32neQPm8wNPeXv3dabJEd3gHBHWTUR6IXVDUfRCGLQDTjGPCkgIUhZFIwwqSdxoaPf7YU0ryScR5CIdBRhJD0gDgAsOJ4wLkkMiS7AIipqcPUqLc0dWhz8G0IOHhod5h0HSCa9jChYsETABESVOzA43MXr2PhAvWXV7eaQsM8lczHZpPUV5bkJ+nMl6uE61BP19/a2tts7hYQI1GsQvRr6RLKswdOr8DAAUE+lhW1iiLjAy3+oY6JfQklx988KEAlvHjJigpf+6559VZOiYmUaWaJN4wTLAjrL2jR4+ogQ8aecez8yw2ymHkkZjCHrruumvs448/kgYbJe3YFdDi9Ok8/X755VdYedlZe/vtlUr4AfZIuMgpAFAbG1ssPj5GCS9gJXPFsQFWsB+fIfHnb64+H8moyxKCyUT5PsAJ7wN4YdwkVG63Yb43NLTYwoULdBySdLepDeNh3kiw+WxTY72Sura2Fmtu7rQxWZliNoFMXbnsSoGaNGKyfm8BvZSarlmz2i68+EILDAqyiqpKMfqaW9qsobFJ2qFd3d1WU9tmE8YNU9MhEkOI0WdKigTmSL81PFKMQsaC/2AHtzSURJ9EDnCDJJKEEpAFQA8AEJChr7/H0UYbKA13QIp6rRGuH2YT1wzoh0/TkZ6EFtCppKTUCvKL5f+UQGJf/G/4yOEC/DlOVEyMrjfAP0gsScprvbx9bceufRYZFmhe/V02dfIE+Q9rgPMpQW6j+7WXbEsSzDwx14CzAJ8wsAAH09PSBCBw/QDWXCP+CoOY96jM+uxZ+Zc6hMfGCqBkTS1bdsWAPmyLrhEQlHPgB6xdjsv8cj58jut3dB9bBbrQGIgybQB3p8HMPrvq6istJyfbfP19pTUXGR2pc7355gpdO/OVMThTgGpycqoNTh9iAQFBYuBy/WzgAC6Vna23oZkpAtVHjRotxi/d14ktzA2AUGh4qJVV1lhCYqQ0k9FZHjlsmE2bMsVyTmUr3gBoLV58qRjIL7z4sh0+nicwqhVNSjRwA/3VRZrrpmS9p88sOTFOx5duaEWFfIi1WVFRbcOGZZ4rTQbMj0+ItwMHD1hjY71Nnz5VoGR7W7ONGTNamqe9PT0CsIjNvd10fvZSCbWjC3zKCvKLtAEEe5k5BHBBM/RnP/+FFZectaTkePkRvoD2pD5bUyN2IKBMTvZRqzxbJp+GoQ/QxXXju9iTdYuvs66ZO+ICEgnEcjqmV5SfFaCG77BRRuxZs3a13XHnnXbw0CE7duK4QOnVn6y1hQsvsedfeEnaiWwq+fgGWF19kyQPmpqbLCI0yOh2hnT0Lx/+mY0bN8Z+8fOf2pIli23BhRfav33132zipEl25VVXCYzDvoH+ARYYACDrSFgwt7BC0f8sLT1r11xzlfn5+mkMf/7zXxSDuNaIiEjJDADIcF+gLPxXv/qV7g009OIY3BNYN/gfx2WDBHBQerEwd/vNTmbnqLQ3MSnBqiorNb8tzY2KDdu27TVwLzY0QoNDbf4F8+3woaOOtMeOnWqmtWTpAjZHuvYAACAASURBVDUUw9asj127dgswdcvnARZh7MMW3Ld3v4BSmMisY+I2a5R765ChmTZzxkz5CRrNzAPjPlNSIlAUTWhijBvXGR/zih3U2GsA/ATwBmBnTp37yWltFnEu7k0wv/El4hmfq66tkX+z5nkRJ91mc3xnDIyRewjjZF1wHI4P2Iem8Lx5F5wr63b0d53nEMBRfJc1xH142PChim3EaZ5dmLumlmZJBzAGNm69vXwsJTlF9ySeFZZeulSaugV5+bb4ksW2YsUKbdqwAYhG9h133G7FZ4o134CRqz5ZraZKsfHx6jgfHhFpQcGh5h8YaKdycmz8BMD9w9bR2WcxUWEWExkh2QLiDNfnyGe0Sa+bWM7GGD53IrvAEuLCrLK6WXaaN2eKTZ40wYIDfSwyIkw+ij2Q9kGD98jR42Kt8nzCZg8gLM8daJsig4L/cX8jHpiXt35vaW4SE3T8uJHadP7b+3+zS5cs1rNEclKibdywXvODjXlGQ57lvgfutT/96Y+6x/3iF7/Qcbh30HSJuM2z2n333XdOM5y5w//dFz/zN/eLv6vp14CmvFt2777ffZ8aOnn1q3yeOA8gCoPaBUVPZufaqZw86+/3FijKNbqgKMdwG0Ih6cTLUz7/L0s5PCfyWMBjgS+oBTyg6Bd0YjzD8ljAY4F/jQX+ESjq54OIvQOKtrc0WWJCrM2fN8cS4+MGEgtvPZSSiPgNNPQ4HxQlESfZ7Ucn1ByWqFNO65THw2hxGoA4v7vl9Q6L1EegDC8SmR//+MdKcnhgh41CInv/fV9VgwmSepIKEig+55YxA9LwEE9ySFJO0uHqVAGGASBRusd7SJhobET5Monozh27VDrLGDgmjBTKLPkZUI/3wPyAJZGZOdjy8nPtbHmlpabS1KjTbrn5JiUU/gMA6ob1G5XYchwSh9aWdtu954ASCkravbz7bf78eVZSUiTNtu3bt9miRQs1XhIbNMEWL15i+Xn59vWvf0dJd3+/n0rEHOAqQckjCV9VdZU6cPOz06gCNpSPOtVjB0AkOtP39vUIwHaaSyWKoUSziw0bNlp3V480ygDbenrMli1bKpCHZJExk1wfOnRQgAYAFmABdiFpJOmlPJ3km/fyHtihgGJ0JOZ9zAmsJcbllmwzz1wL43Ebd/B5jg2Li6TYTbwGD04XALd162fSq50wfpyVl5fa2YoyGz92rA0Z6rCDp0+fZlUVVfK1xIQknZOmSWJAxsdaSmqqHTl21M5WVFlR8RklspTOU+7I3MKGbG/rsdGjMm3E8KEWHhZiWz/9TADCxElT1HSIBBBQDwAAliNJtRpF1dbKFlwf7wEsArwAJICRNTgDUDFJ9uEzgAOOVma+3kdC7zLNuFYYUqwNwImamjqrr6NJlckOms/eHgsKCRLQK4C1sUG6vUGBIQJD+8kMvbzVoKmhvk7lkjOnT5FNSfQ5F9eMnbE546bhFj5z/fXXi9HFHHEdVZVVkhUASOPzAOJch9s5nnVOSS2AHyAn18+mhVv+SldwrhGmMv4IYMQx3O7yAKGU0jMGzovvcN34DsDqddddr3ECEAPKREVFqGHNq8gCDMxre2eHQFl8eejQYVZTWy974QN+fgGWl1ukEncAHpoo0cjEZSwB6hCbkHhg8wa7MD7WQ1VVnYWEBZpfYKB1dHaqWVB5eZ1lpMXazJkzBLAwNt6Phl9a+mBLTx9sBw8fVdl/aXmlpSQnWmx0tOVkn5LNsA8gMNfIXLidlolpAHjOxkSmzo/96TZN+XxObo5AlfHjxtiFF823mmokK4rt61//mrW2NMtfYOwjb8LPxB/0eGkI9e4776kkWJ3gU1Ls4osvtt899pit37DRGhq7LDEpSr6FfWgcg+zHnr17taaPHjlqt91yrQ1KcZiKxADmUBUC/v6S6uAFAxp/Zo5hjsEGJtZMnTrNxo0ZKyAdsJ+SbMqCo6IjVT7/lXvusbdWvi1Acvu2nfJ3tFlhjk6aNMU+Wb1O5fN1DY2WGBujjZGQIEBOX/vNo49YUlKC/eTHP7RbbrnZxo4bZw//8mE1wqEpTWd3l8YIqFZxtkJgIX7GWNesWWurV2+yIUMGCeg8dvSYzslGCjGP+wwgExqRsO3QKaVEGJ8ktjFXCYkJ9unWfRYR5sQ27i/EAekTBwZqgwCGnvzRvMzP39cyM9K1fqdPm2L79+/Te0qKitWIr6aqxoICg6QVycYY/ttGo6usodbb161NBSQe2ASEgcs9C1Y86wsmJ5sAgLesb2IiPkD5NHGWtYMu98KLF0rDlBJ+7hMwWzdv2iQf3b1rlzQviW0OADpC93E20dz1yv9Y/8QsfBgAjfPBjP3www/FYAXkY2PI3UAbMmyo1ghr290MdRnR/I7dnKY6DluSNcX6xx9pXkYcZnMEQB7/Yq0wfvyR+x/25gXbsaGxXuN35HgqtH7OVlZa6qBB1tTYaLU1MCdDrLGhUaCrn4+fzo/921rYcDRVDbBGnY2SLKurr5N28TvvvKv5DAuPsPKzFYq/wSGhlpiUrN8nTZ5i6zest3vvu1+60tiNTbVJE8Za1uhR2qCEAb1pyy7LSHcayTGH3AORaqD0fdiwIQOba6UWExNuy65YamOzhql7fFlpmapauG+jeRsZFSN5hukzZtpFF10sIJ01/+JLL0tug3mpqq43X18vmz1nruIN91CeF3q6u8VIpzFgehoM/NU2fdpUKz1Tos3l7du3D+g3m12wYJ7t2OGsC0rmiS/M+ze+8Q3ZkGc1KndcoJO5YD554Xs8r7hxzp1//ucCl06FjvOM+Pe6opTP+wcGWC//71F7UPPy9lMFBeXzfPn6Bph5+/wXUPQ/tWb7dM28/vjc0x484F+TcnjO4rGAxwJfUAt4guAXdGI8w/JYwGOBf40F/hEoClO0r5dOuL7W1txoCfExdsHc2ZacmKAEDv1CFxR1maJu93k1VOqiDLdHnY4BRXmwdZmijmZo54C26H/faIn3ut3n6dwLIAM4QxJEYvfg175pI0aMFCMNAMYBL70FyAEekOTAXCI5JJnigRwGCswvEu858+YomYXhwkO6mirU1Cjp2bVzt1hjPESTlMGqQH+QpJdjc35vHz/zI7mZOMEOHtxvtXXNNnHCcCVd3/jGg/bWijfFWCQJRP9x2tTJFh7mAJSVVTV6aKeZy5Qpk8T0nDFjmp0pLVFpO9c6efIkJYLo6FGKf/31N2j8NC/o7u63oOAI6+v1ko1IZEpKitX5ODPTYScezz5t48cMV/IBg8nprD1dTDtHd/Sgxkayg31IamliBfvwb+9/IJYhCXdbW69NmjRGiRWJJuAWAN7o0aNs48YNAtAAkWC1YC8AJCQPSCoZF/aiJI+5YQxOKfZRdbjGngCCbrMhPuc2XgAoAghyNRe5DgAVjgFYDLOPLvThYaFirpWWlkiTEOASsJGO2CTKMK3QdoXpRrdibEgiiCZZXHy8ffjxR9IrzD2dr2YZhUVF0n4LDQ2SdiglhePGjlGJbm5OttXX1tnSyy6T5iINewAwsAc25LgAf275O+AepfokogCEgAaAhMxtWHioGuZQVgrQhB0A9AGX0NYDCEY/D/Yp8w94BEjFcQA6QoLDBXawKYHGL0ltcmrKOUD3vb+9LyArKjJGIA4lyPgdwEldbYONG5OpTQ6AGgBX5g2AAnCceQDgdvX+aDIGAMT/AVaoPNy5Y4dADgcorNJaAyTh87A4mXvmCxvwP8YNSImf4I9oaAL+AwBw/aw/5hWgjDlmPBzj3XffVfMlABbGiV9gT5J97E4DGLQj0eWFHR0eGS4m1M5du6QLetllSwUWwJaFqQWQXVxUamVl9RYZBvAQZq1tNHJig8ZZS845QlW+yjywRkJCggUKMU9tHZ3W1dNn9fVo35pFhAdqs+eyS5dozQKgUJoMO4vYkjVmrNhkgKhV+LiXt0VHRauMHkARm3AtxCbsxXUCiriNt5paO9TcLDDQYSAm0Gxr2FDbvWeP5r2/r8cuvfQSi4wMs02bNkizFx1cmKJB8ntKkFsHJBiqNJaPPlwlZhlrxC1nfXPFCmtt67KIyDBLHZSm+V6z7jObMX2CwOG9+/areRjnyxo11KZNmXSuPB4wDN9///33VTbLOiOGE4c3btyoNcF34gVgbFxMrEqekToBdKOqYMmli+33f/iDLb/uOjH5du7cZXNmz7Onn37WLrp4kQCi9PQM++jj1Vbf0KwmYrExUQLpgUYuXTTPvvXNB6XR+NOf/MgeeuhbYr+uWbvG7rr7bhuckWFdPd3ahOvq6JSmKCx41tlTTz2lOOH4XaIANEBRNqVorsTfX331VZs7d57KrkvOnFGneDqm4/N8uetz69atmk/uGXW1dbr3cf/Bnhynpa1NGzDrN223EcPTLGv0SMWzbz/0TXvrrRXyCRiK3NfOlJyxpoYmKywsFkjWUN9oYRGh1thcayGhQQOSCKa1B7jH5hXAGgAe90ZYgqwx1gz+P336DEe72ddXsYhS/quvWibtUPyF+wgA9upPPrEJ48bZtq1bBZRKJ9zPTzIN6F+iu4ocCEAxc8w9h80gtEO5l7DWuVfgz8QS4j7+wHrCNsGhIRof91c20JyKh7ZzNuJ8/E785z3cT1iXSIoAVJedKZUu5le+8hXFVY7PGnYkS2oUl7n3s27ZANRGUX29HT58yKJjYiwxOVnnpTR+SGampG2IP63NrZpL4hGl553tnTo+MQ4JHeyM3d5//z07cHC/WJnLrrxKG7WU0CenpKhcnq7v6HpSDYKGKdItNGCiGRDOOmVylo0fN1Ybsax7Nl3ZNCEeqxGcecmOqj6oa9D1ERfPVtRYcmK0/fbRX5qXlxMv+3r7bfv2HbZ370Hz8vayQWnp9rvHHnekUrJP6d6NNEz2qWxnc3L/AflhSuogxXWaBxKvamqbpYV7x+132OJLFtmKFW9aakqyJGrwp9WrVzuSQoD7UeEa7+WXX2Y//elPz1XVsEmAndFFZW6wKf7vMHid6h++3E3w80vm3TjkAqfnM0fdv6lZk2RSfK0HwPTvQFE6z7ug6PlMUQBUFxRVdZIHFP3XJBqes3gs4LHAF94CHlD0Cz9FngF6LOCxwOdpgX8EinrTSb6v+//HFE1JSnQ6zIt4BvvI61yH4/O7zwOKkui6TFG3cY6rKQroxouHXLf7PA/QbpdREiF+BiAECOQ77AMSNhhY9937gErRKV8kqeAFaEpyRaLW1dVrqalJSoxIplxQjof6svJyNdghUXcb2hw/WWxxMYE6NiXvlEaT5P8nq7XvHNuNLuU0OmLssFLOVlZbgK/ZlKkTrbGhzi6++CIrKMgTy4JkN/vkSemWFRXV25QpQ5WszJ0z3/74x1fsrrtuFqgFIIoeKEAUCRAsNZJKyvNI0JENAKhFk2/v3gNmXgGWkjxISQqgCuW0gNAknQsXXizAicQOBhaAxe7duwROAoomJMaLVYPdSUwBsbAFyS2J4K//41FpuC5Y4NgH8I0ur4AX2MQpc2/V3HMMvrCTWx7KmEjEATVJkEh8SOhg9ZLkvfba69JZhUGFJhqgGeAMYBDJJ8CTK1VAcusySUiqOS6J3Zw5s9Tc6kxJsYDQyiq0UxOtuqrS5s6dY8uXX6vjAL5QMnz48BFLTXE07fCl9IzBln3qlL2x4k3LGjNOTNGc3NNqvhQ/oF2Zk1NiF86fbkMyMywxIU6NLT7dvMVGjRxp06bPUJKIfe6++24BGDCdKBF2y5EBF0ls+WIOmQ9svGv3LoHXMCXxVUBlV5eTucRmgIhuJ2f8AbYV/kDSzHxcc/V1YgcBopNlU4qPjuaZ0jMWERlhrW3t6ize2dGtpjBoaBYUFquxB2WXlF8mxMU4IF9bm45NUgqIQcIMYM3Y3CZJfOd9XCeNOGCHu0krgAh+wVrjWhg3L/yBawEEcTXlmL+qqkqdg/mC+eUCpwAq+BZrBSAC4BT/4DicCz+GHQrgwljwJZjWyEXAsAOwiY6NttN5ebZr9x4xyQC9KC0eN36ivf/+32z79v2Su/D3DbLamnqVqgJmobFbUV1nKQN6iwC3/I+x+gegXexsQHBe9CADAkO1MYL9YYtikymTJwkcZz4uWbxI6wKmXEFhkcZ+y623Cjh//4PVAjkpo44KD9FxmWPWLteJjfEd/ByfBxAiNhLbZEdfBxCoqm2wqIhgNXdjPdBwac2aVfbd737HEhNgrXepTNzXx5kHNlgAFgFF0ePkOyXPjAk7w3Lr7eu3qOhoKy6B3YtOYZE2Cyhd55yMqaO9VZqiNFpi3vk87FDWO2XGixYtEnjL/HEtlKQz73yxDtgQKcwvsO9///sCoIhNgNOwfQsKCwUiXXfD9WqGdfnSZbZ3737psnLPoHw+ffAQdZhmkwOAtquz3fp7++3ee26ze75yp9XV1dh/PPIr+8EPvm+frF5tR48dtZtuvtkmT5kiBrU2Vdo7xBSlEREbEVzHhAkTtT4PHjykdT192vQBHei+c1IubK4QH7Zu3yo2M3HzxRdfFChG3GMNMdf48ocffGQt7f2WEBumOeTvvAB8WZ9ok1bXVIk5TDz180UXsU5rr7mp0dLT0gWqJsQlWHc3WqBJmkMaiYVHhlhrW4slJSbLhkhJICvDPBNLmU/ASGISfgiYCIiIlARra9jwEZrbTz/bbv/2wD3qMg7ADmhIuX9hQYH5wjT287NVqxy9X0BEyueZ1zfeeFP3Ytjk+K0rkcKmCTbkvQCIMHBZM8Q3Gu3hF7CH0YTk/Nzn+QzxgPsQ/o1d2VxgTngRE1gXxBWY4+hb55/OU7MnNpBgK7KGuY/y+YaGetnBaX7lJd1U5px7iZq8hYXpnsDmCesOJi7rtq7GqV5gQ4I4WVJyRk22erp7dG/i84DOFRVnFY9TB6UK6CQmwybleWhwRqaAyK6eHq0j/CIcdnBtnZ4puFa0Ydvbmyw1JUlg5s9++nMDSOe+2NnZYz/+8Y9s7959tnr1Bhs2NEOl8awdQHExvr367OYbr7bBg1M0XjZxt2z5VKBtVHSsNEWjookhziYYf/f28RVjFTucOHlSmySBQcG6/okTxuuaiouKZO+5c+ZKF52YSmzbt3ePNotc0Bp9zqqaSisrq7arr3ZAUexOXGZDBFvefvvtat5G/OKcvFgf7ssFSs8HQs8vpT//Z/czDtvdG2Io3ZXU6JMKCEroe/uQWmpQkyV0Rb29/c5pivYhFjRQqu+Wz9OckZenfP7zzDI8x/ZYwGOBL4MFPKDol2GWPGP0WMBjgc/NAv8IFKUzEKBoUKC/dbQ2q3weTdHUZFgMPGQCjP5n93mJ4VMQOBBduzu7nCSlp0d/5yHXSe7RswIw8TsHirplVe4DtFtexRtIjnjQhslx4403qGQX4PK3v3lMSQvJJ0kMTLpJkyYJOCCpJImAAeToiPUITIHt8Pzzz9tsGri0tQrAgZUDWwK2GkkZgBPdyimRB6ACkKHEksQE8Efgn5+/NKxgPNEgpK6ODq71FhUZodJNupTDMgsI8LPKirN29913Kdn8dMsWdYVHAwwGG8kdSSIMzieffMomT56opHr//oPm6+stMBhWCskIDWkAMGBi/f4PL+n4AL+DBqUKSORamAOSa9iDJKbNzU2yA8AtSWf64DQlc9ijpaVZyTOlkjC4uH6+AA/DQsPF0sKeJLAkiLClGCdJLo2C8AHszvFh8bmMKY4FEALIxrlIyGGgAhSSoJOQA0TQgZokn+uBCck8AYbx4rzYmvkAtANIAfhmXgHnYAIBzHt59duokcOV1H286kNpp+JrDz74NYEsgMQ9tMw1sw8++MimTZ0uyQXG8tm2z8Ty2bBpoyUlp6qctbiEEvoIa2xqkr1O55bYuLHDbPiwoVZYkGd1tdW26OKFVlNdbcUlMFPjBMzh1wArjBHAgDHDWCaJxmZ857r5G4DD1KlT5HMwRWFhkiCSFDO/AAIAT9iFhBcNRxL8v/3tb2LWYQNAvgXzL1a3YUBvmnIAKKGvWFhUqC7DJOcAWdnZTidempLhtzTX8ffzMX9fs2uuWqZ1ScMTkmMAcmzDvDJnlARTlst7uCbOzfWdyj5lCfHxmjcam+CfyE8w31wXIDHXiy8w5+7mA/7maIWWCkgDYMFPWAMch89T8osNiAVcswua8H58hHEBLOAHAKpidIYEWU7OKYH2Q4cPs5PZ2bb08itUJk6sgCm1d98BsbRg2qGL29NpmhdiFOfQmgkNFosVOQLiGKxINjVCw0Llc7CjAX/i45Nsx879NmLEaOvogGWcZyTZzuYO3ZW9LC4+Vps4sNGRmiBuoLOHXfBruoGHhoQ6TOiyCouOCNW84wv5RWcsLtrRYSX+4V8AoDGRDpsO1hPXhSJCfHysNmKSkxPtxhuvsxMnjtldd91hMdFRAoX8fHzFdoaJBghK7Dl+7LjiGQAf72FMxIvEpCSBdWgtwu8HlOIL7UskAACbAUcWLbzIVr71pk0YN0pl96+99poAcXyVeWSeKKklNjN+2Pj4PmsKP6PJS0NdvWIPgBZsXzYIYPRRlr7/wAG774H7NX+nc/Nt4sTJ9uJLr6gyoKmpxaZMnWHrN2y24jOlFhUWKjBx5vSpZv099rOf/kis8af/8JRA0dVr1tihw4fs3vvus3Hjx1tRSbE2KcpLywR2URoPAxjAjgoAwEN0OGl89uorr0q6hM0o5oz5++ijj8VKbWx2Ss25ZkqoqXw4W9lsCXEhYgXSxfzUqQKbPHmc1vW77/5V107sBVwODA5WUze6kd9/3z22efMmGzlimNYG8hLtba2WMThDay05KVk618hAMN4OWPLJCXYy+6T0WQFF8S9iMd/ZZCJ+4tdOyXil5pjfaRrF/GRkDlVcefa5Z+ymG2+yxARHI5sO7jBAgwIDbdOGDapuoDEaa5rP8R7A0FWrPtF32O28sBugOPcgwFDshd9y/+D+hN8AHiIzgg/D2MXnYJu7usa8xy3T53/uc4Ara8F3gDekXd56c4VAUT4Pc9Xx4WD9zL2JGELMwpZodDM+NpqIlcx/TS06pS2yiZpnRUZr/QLcASSycYlUAo2VDh44ZF978Gu6No553XU327x5M+2OO+/SfXf7jh326qt/lq1vvuVWzcdHq1YJhEfCBLvRrPClV163ixbM1b39+IlDFh1FBUetNq8qzlbqPgu4CmDZ3Nwuf+A5CVATMJydaG0OxUZaSlK0fItz5ecVWF5emc2ZM9WuXX69NE3/+KfnB66Ppm3dapzGfYHrrauvt5KScj0P4I9ocmMnGO7E/9mzZtt9995jR44c1vMLoKirNc3147d91isN7yuvXKLmSk71T4c98MADis2wRAFF8UOnQshkX/fFe91O89Kj73eqifjOy90IPb/JEn9Xeb31CVT39fMzb29fsUU7Onsks4GeaF5+kSpxEG5i4wlQlJh5PtAKk57X03940oMHfG5ZhufAHgt4LPBlsIAnCH4ZZskzRo8FPBb43Czwj0BRlylKgxlA0fS0FJs9c7rFREUKQKBUOyg4WGwqnuRVXqfd9349aPf3ogvmgKJojbpMUbfREg/4bimVSqIGuo4raezpOZegkLj96Ec/ErhCsgY4CED6wP1flRYXSTusFJJaEiaOQ5dr9K/QwAS4IfEHfAEkVTfvceOUlJG08TugLAkv5X+UtPv6+InNRJIGWw5tMUpxKVVjPDDvaKAydvx4S0lKFphCOR22CPD3s9jYaLty2eUCQ/z8fGxwepp0yHbt3CEwkmuhcznH4piArjz8M84bbrhRbFESKZiFAIwwLwBTb731Vn3mWw991yor0agLHkg2fAWu8HlsR3IIKMjP6I0CTAwbPkwJoatvyc9cN4AUSSKJO6AFwMnp3DyVklZUNxkzSld4AAmSesAp5hVAgOtFT5Nkx2WFwnBzG2RgX5JMNxnBnry3srLKQkLClCy5c8axGQ/aeQA8JGckcI62Y7yuk+OQYDtapSUWGhpsvT3ddsXlS62llYQ9V6Xud911pxhBSoqjY8QQBESCCQYLGJDr+RdekBZcYHCQNTa1WEBgsG3avNOSU2KVNHJugIGJEyYoMaR8vrmpwWKiosWMJjEMDglRYq9y3K4ujZl5AGxzm3eRTPLlsHYDxXZifpzGFQ6ziWPgx9gD4JH3O01dInRMXgCVnAO9NunMDR0hsG/48GEWHoEtu6QZx5hYm3Qop1ScRLEfRl2/l6Wmpoldio8Cig4fmikgFH9jbIwDIIuNAvRNYXIxlyTeAAfYE3+k5BSmqFt6z7iYE+ae9wBMAJ6LkZueLjACP1GTmb4+AT/Yd9asmfJ71iUgBi/swDxjC/zFZXgz7xwfUAXb4NOUtXP9O3ftUFIPWLr/wH6LiYtTc6CVK9/RxkVlRbWtXrNOAERoaJhVVzWbvw8lx5Ns34GDFhMVMcCCbrHBGekC/Vk/MLcBbFizMPrQspVOaXe/NTV3mHn5ClhkbAAizCnXz8aPj68DoMDaZtMEMIm5drXyYqNjxTpj3bCm3M9jH0ARgFVsz5ogBuELLvM2IJB1ATTQb/7+viohb21ttqFDBpt59YkpSoOUAP8Aab/S7A4tQ8qOGeP2bdtVBg6ojl8xLuIjZfkr3npbTFRAFOJJQ0O7ZQ6BkR4oBta4cVnqet3X065NMuIuzaqIt9/+9re1ifPnP79tjz/+iKQh8HfAuh/+8IeaW0AsGI1sLgC4w/QH0AZ4S0pOtNffeENMzIioSMXC/3jkUbHKc3Lz7KabbrZ16zaIFVZaVmH1jU2WMShVmqJhIUEWFRlmr7/2qu3fv9dWvr3Crr32Gluzdq2FhIZIUxQtybyCfGmbhoeGyT7IArAZg/7hiRMnBcwDQnEfQTuVjRtwGsAv1gYN6MLQr2xptG984+sC7vk/n8W2NOijUR1zhn4x8dUFn7mHcFwYijAJIyIj1Whv6dIlulfQsAsimUdIDAAAIABJREFUHEA8zW9Ya4X5hZY1Okvzl542WIAtAA/g/amcYrv66sUCEn/96LM2OD1aUhOsE+aU+M8mBL+zFp3S9XQBbW0daGT7WmER5dd9NmP6dPkt54YVOW3qVDu4f79AUe7ZrDvuPfgy6w5gkjXLPZOYxXc2iFxNcOba7ezOufFzNjSIMTBm6f7O33kP6x1fx358Z924GuSsF+4NvLgPAraycXfk0GEB9awbKiAcrVKHgc53Xthv7NgxduLkcW1wsml14MB+2aa6ulba4bwfAJwX90ZYwtz7Ae4Za1lpuR08dNAumL9AMQt/RhKF+wmxnuvifsE9DWkMNjJ4Ljl+8oQAUXRsHVb7CPvs062Kk/0G4xp5nh779NN9dtFFs8zH21es0auvvkZsXpp7xcfFCwhngxKm8KBBaVpfY8eMtO889FUrLS3UXI0YPtLZzAwLt7HjJtjzL7xoJ0+V2LIrFgmgX7Fipc2YOcNKzpQ40gyFhQJMeY4Rgzk2RvcPHFlyCMEharQEC76s9IzYoryPmIu98b+YuGiNa+7c2fbrX/9acYpNKsBz5o6NbOzK3Lqb3u7GuDvX2NwFPf/+Qddll/J3l016jlXq7XSU1w4UDZX6vay9A33daoGiBYUl5uPjL6YomzvESaBWF3DVeQdQgGeefsqDB3xuWYbnwB4LeCzwZbCAJwh+GWbJM0aPBTwW+Nws8I9AUS+oKf109PVS93lA0Vkzpp0DRXt6e1RuSadXZYWwP314QB1ooNQHONp9DhTlIZcHa55jHRCU9zpgqqsx5QJfLoBKwkRy9fWvf93OnKm0m266Vg/baLX9+68eEaMD0BNgEyYIrB0ARx7eAVT4LKAjSRvJIYk7ia2SmOpqJT0kU25po6Np6WPhYZRs9yt5czQPM5UAnCvp8/K2zm6AD8BTpylLaekZCwp0Ejga2aARSpnp7NmzbNWqj+zaa2CJ0Y27XOXNcbFxtnbNGoEkAJAAoyQ1Y7LGKlmFfcX1k4RkZY227p4uJZUATM8//5L95bW3LDY2XoxRmEAkO5RekvjOn3/BgPYpQFiqlZ8tU1IL80+NcqqqBJbyvaICFk+cEl3AR9i3MGMaW3osLNhHiSXJPPZwwTvYiQC/w0cM0zFIiEmE3KZWJM+8F7swLv7HGEl6SYJoesR5AMZJNAFm8vNpmBOin7Ez5yXB5P0kwu7PAGsARsgLFBUVWk93lzT58gvyLCgowO64/VYlwnS4x+ca6xtt06bNatrCNeJ36Oy98uqrao6RX1hgVdW11tXda17ePiqtbBkAKNEUvfmmm6wgP8/KSktsTNYomzl9hm3ZvMkampoEeEgjtrLyXCMTGEsffPCBpBwABAGBARVJZmFZAgoBGJ4+nasEm0Sda8M3uWZYVvzM/yhJZn3AvuR/zA+2PXky2xITKIVNUdMmGtQwrx99/JEAm6joKGmjwgqDYRQTG28REVEql9y0cbPV0fnZ+m3OrGkCJgBAGQdzBehHuTsML+YB4AOwgHUE6xWgdEjmEDFF3VJd1hk2ALB1y/D5LAw8xg2LEIYl65C1RvMTwITQ0BCBvqxf3oOv4jOcC78AsOBzJOpu93lsiE+w3p2mPVOsprZarGhsjfzBrDmzbczYcfaXv7wm/dTDh49qjlnbJNCdHZ2WEBtvtQMat5wXUJVyUenv1taIXc26oyM34BpMdNiMp0+fsVmzp1nu6SKBcwBMsBspjYVhTCyDkQWQhN/TqZqmR4CiPeqQ7au5QrsYgIt4ATMUFijXCGAAEAs4xxrimlg3zDWxAhCkoaXdwkOCpVE6fsI4lV+3tDTakcMHLSo6QrqUHe1tVl9XZ5kZGdbW2iZ/YnNgxPARAn6IsZT5cg5XE5eyWkAEyoBpFMO8E//QRyQ2sS6Y89CQIOvv7bArll4qNiwx57e//a02lojHTzzxhPwYwBTfYM7feOMNsaEB8AALr7nqavkL14zcCJtKU6dNsS2ffqrzoBkIoN3RzmdXWHtHlxoKMX8HDh6x+IRkq66qMTbtmlvbVFE7PDPZnv/Ts7Z580bbvGmD4iC6q4uXLLbRWVlqotba3iYbjhox0pqbmqX5SOM1GNuffvrZAHO2UjEHJi8A6cyZs86x3GDz5RfkW29/j9YnMZVNpaKiMhszZpT98Ic/smefeU42BiTcve+ozZg6XvcqSr+5XzQ2NVtvf59AUXRib7jhOqutrbb4uBiB3ACPnR0O67O2ukagKKXQfBaQjtstYBcszSFDMm38+HHyT9YD6497oLtBg39xPOze1t6muBifkGjFZ8p134HRvG7tOrvh+uvFhkaGg5h+wbx5tnvnTrGMkVphw4F1iW4v7OBPPlktABYAE59wGxvhp+5mI/EEpiXrAL+mBN/9P6gU8ZnYR1zg/1wv/sj7uRb8iuO7m6fuphibQjtgzHZ06rNunGUjwzlGsPyOeM/mWOaQDB2fNYAONvedkOBQrV2Ov2DBhbrXEnueeeZZxU3dIxOSJEeCD3H/oASbYwBeAlzix8RPnhtuuPFGfQaf5h525Ogx2QlAlPjK57dt26YYR1VJcHCApQ5KFhuaTVgAX8BzwM+ICCojxqr6gKoNfI4X8gecY1Bqkt15+w3W0FCtGJsQnyjQnGOZl4+VlZ9VVQBjRFd648ZNlpySqo1RbPXhRx/pmM66DrOmRkdmgEZLvBqaOuxbD94nX9i8aaMlxMed0znGB0aNHm0BQf7adJ4zZ7b97Gc/0xwRx3k+Q2rn7rvvtFtuueWcXjj+yL1bzPOennNSE+7cug+6LnDpNuE8/wHY/R/d54kPjnyTr3mZj3V191lVVc05ULSnp/9/BEWpKOHlKZ//3FIMz4E9FvBY4EtiAQ8o+iWZKM8wPRbwWODzscA/C4pSmtjV3mqD01NVohgdGWE+ZKJepkZDAAVuQHV23wfKoNRdHpZon/X10hgHZlyX/u9oUPr9l86k5/SiBnb0eXDmIZqk5Xvf+57K49DVhC1Kwvnww49I5xGtMh7sAU/QsnPLbCnNBEwiQQQIJSlau3atGJH9Xl62fsMGJQ0kCQA9JDuAA7AJmxrpdOuAXoAHJBYrVrylB3zpXVKK5e0ttmlmxhArKy3V9fEgT6k1ABHAKGDjhQsusOzsk5aiTs2tAiOPHz9qF164wA4J7HJK89vaOiwyAtCoR6X7AAgAVAAoS5YsHtAA9bW7v0JpcpX94ek/SkPLZW+OGDFcCSXAKMkgLA+Ap0Zph/oKNALk4D0kFy6gxZixD0CBw9r0tpZmdEMDlMBiNwBMQFFs5TDZmi0iMlSgt9tQhevnuNiMn90u8iTTbtLMuUjqYL9UVgDIVmjeALCLis5YSEjgOYCG5NFlmfE5t2kPPsH/KBUnQccfJ0wYK19Dx/WqK6+wCy6YN6An52379u61nFO56sTrNs86evSYumxPmTrNTuXm2NFjJ6yjs1vaibC4aJRBYg7DbtLEiVZUWGAN9bVq6JSRPthqa6qtubVFx8NvSYx5AaKTlAPi8QVj2dVbBTjmb9ijurpK78NO2BMbAwBgJ3yZc2O/s2frLSkpSsfg+pk7gBHAtJjoOPkGbMuAQH8BmG+9/ZZNnjpZzLe4+AS74oplkmigmUpra7vYzQX5hZIYiIuJtP7ebkkfMA/4PhsHgOduOT/zAlhA8ktCz+YEyXt5WbkYZKxRwFRHx69BgACfZ94YA2uQpB0wCNuwacFnAGkAS9kkYI1ih2uvvVbXDaOLawEkBZAFGEAfEbANf2ZTgBJtQFvK8mE8557OETCEjdALRi+2rb1DXeVhib733t+stq5BXecBxOnIHhzob+GhTtdqt1kbQCTaougec92sKTYdALFdrVRAvPqGJuvo6hPDGJ3Lru4escuqamig5icGvRi+/X0O29XL7Gx5uQB8lwGKPiDrivVb39Rq0yZP0M+ABpwDmwOuYJvGlnaBpoBMrB90P2HLA+BPnzFNsg7oFO7YvtUCAv3s4Yd/riYu7W1t6jyfmJBoL7zwgtYcIB/XCfDC2rv55psln8D1ERNZA4ANTc0tmmtsiv+odLcf7dogca/CQvxt8sTxYlgCxHEcZC/uuusue+aZZyQbQCdqgHw+g489++yz8nfGjtYpTVmQibjuuuViDwNujxk71p5+5hlbdtWVauSCbvKjjz5jSy9fKNmN+PhEyy8oVomsv1+AwF+6cLe1NKkZ4K//41cCRXNOoVWcYsdPnLCHvv2QmNM03+rocu5DmYMzBI7Pnu3cJ1h3H3+8SvMFwI39B6UOEmgKu5i1xnVy73l75Urz9kXrkvJdH92DeB82hRG4edMWxUs2L5gzWIdoQwNMwoqW7IwvcgG9is2LL1kohi9gc2RkuNYF7HQ1hunptajISK0N4g1s55rqWktKSrHPtnxmXt5mU6ZM1rrShlNignyP9eUAlf0DMhMAhj5WUXnWRowcZRVVderMzWYb2qrJSUmqZti7d4/uX4sWLrTC/HwxjQEb3UZsbBKgDQ0zFt8gTrngPTGCdcs6ZX0yZjSs3Q0OQGRY5KoA6O87x44npuPnHAfgn/ss14DNiZOMhxiA76t8uq/ftn1GAyhAv1RJd/CC7eiUYHOPclj75eVlNnLUCMUmmIz4GZ/vaOvQWiguKlHs41ooM1/57rvafDx29Lilpaepk7vLkAfExs9/+at/t/b2TjXk4nPEB6RNiHVu7D546LhNmjhGsYzYiH/lFZbaRfNn2+49uy0tPVVxBl9krvARzg9wzGbOkiWXil2vigNfAM4U+U5JSZktv3aZLb/mcq7YkUkIpMoiQNIO6zdssti4eGmdInmDjV588SVLH5xhV119ldb0a6+/rgZdbOqqiVVnh5iuSCVh76bGNhuSOcgWLVpo2SdPqJkkDe+I0cRn4kNRSaGdPl1qixfPk6Yovscah/nNNd1xxx1qtsT4mF+esdxqCTZa3Nd/pyl6PqPzv9MZBRT18qHjvLf5ePuZj4+fdfdQRVIjNjvxoa/P638ERaVHYWbPPfsHDx7w+aQYnqN6LOCxwJfEAp4g+CWZKM8wPRbwWODzscA/AkXRFEXQH1C0u6PtHCgaFQEQ5KXu85RZApCSeGvHX9qhTpdPGi2pozNJTG+PEguH9eFoS5EEkMC4wvfuw7H7EOyW1JNkPPzwwwLsLrvsMiUfMDVgHqHFRTJIUgGIAXPGLcnjIZ3/AXi4jVrcklwYUSQEJAL8D/CBB3aSXtgfH36w1qKjKRs0a2hotszMwWKlOHqIZQJe/IL8xZR1GV80aWhp7bSs0cOtpblZwFdEGM1DkmzO7JnSaouOjhQTDZYgnaIT4+MFiubknNaD/bGjJ1SqD4MHEALwoq2t22bOnKxS3m3bttqdd95hlyxeYm+v/Kt9/PEnjkYYzCIlHwECkihrJxkblJaqRI3EDXaeozNKJ/YAJfIkKoAwAFskS3wBWJQUl0r7kgQIm5FYAfaQ9PAeGCSxcVFiapLgcCzAJZI2V6cV1tjvf/97Ky6uskGDYgVoM4633377HBOIa6V02+lWT+fvaIcNpaY+7WLZAWqTZJFYkbzyP8YNgARLkC6yu3ftsP7+XouJibbvfuchaT8CzJFU7961yxLiE9RwB4YVjC0kEv70/As2Y+Ysa+/ssB07d5t/QJB19/QKPGlqbldX8ZEjMiw9LU0g6KyZ0y1tUIqdLSu348eO2pBhQwVwopdIsg0zlLmAJUryjswDfs7/GQdAAoCLW36J3fFnbEJzJpik6N4CUgJSwcjhM6yH119/Xcd3mWmw0ebOmadrga0LwwtQMCc3x9Zv3GBHjxZa6qBIu//+B8QULS4pVRKPXMCJE9kWFBBgdXVtFh/tJ5+HyeRuDjBm1gJgA/7HfGP70tIG6+03mzSBTYAyC1EzMJjFJVZbSyOVWK09Pgd7i88yl1w76x7/BBhwmm30a70eO3ZUv7uMbdYrx+S92NBtNsUYXCkGGH0ALqxbGMGAH5THJiTES9cWnbltO7bbhImTJB2wd88B++STNdbbZxYcHGqtLW3S20yIixQzD38igcfO69atE+Mb9iMML9bOxIkT5Nf4KPPLuenuDChXXVNnPWoAFW9JKYNk27r6Bul3uvp5AKJonXrhUNYv6QKud+So0ec6g6MRC8DW2uEwtcaMGm7Z2XSgD9L64qODBqWo9JZNH+YxJibOSum6HehnXZ2A26Ps0OFsCw02e+31P9uQzMHW2NBosYDPZ89K95LNHuz717++J4CaGIsdWeewHVMHDZIe4cRJk2zP3n2KFfgF1wT429TcLDbont07raaq3AL8vO03v/mNwGkkTph7gE5AokcffVTgEnGEF/7++OOPy0dgOW7fesCefPIR2Tk3N8duuOF6e+nlF23p5Zfb2nXrLCEpUfIQ69ZusOrablswf5ruGTt37rao6Dirqq6z4cNGqPkZzZYa6mosPi4akMO2bNlkR48cUjyEHXr9DderdJ64X1J6RgDO1MlTLGagTBoAl02oU6fQiw0SIxX/HDVylF177XLJVRC3YCefKW+w2TPHW27eKaup7bSv3H29gFA2Ko4cOSqQlBL6l196RdcJsMs9C0AX0HTxJYvt2T8+p5Je7Mr9cOKEsebl3afKAsBtOsDTEZz7J3IdaD3iM9znqJLAz6zP207llpqft1lycoxYmzTrg0HPvAGuIQPBGoQtSdyB+czaSk1Ls42bt9oNN95kO3Zut4jwCNu8aZP97ne/taNHj9jLL79sX/vqV9VoqbKiQvd0jkMzJ3SQYWtzPYCuzB8+wqYHurFsOsIoJ6bAwOWewVpgswSbus3nEpOTdN+FKcpneBbg//g7P3M/Yc3jozwj8Hf32YB7w29+/agdP+6UxLNhQoxasGC+gMRp06ZqPIwPze3auhr5t6NnG2zxcQn25BNPSW8anyLO4PvE6pbWNgHlsO6zxoyx119/w6prGtTEbMeO3TZ8xFAB08jXxMRE2LJly7RhRKxwZWQOHD5hEaEBWls81xBP8TniGLEF1nhJaYnmk3J+ngHQ1l23br3Gwr2gqqbZRo3IkC1y80ps1IjBsjWbtRddON+WXLLA2tscwDX75CkB+YDwew7k2rQpo9VtnooTWK/r139qYeHBYrBXV9dbd59ZUkK0WOEcf+qUyfbpp1sUK7jfBgYEanP3ueeetQ/+9r6FhgTL97ExG8tItISGhwi85/p/8IMf6J5OLKXxVWNjs33ta/8msBpfZJ5ZY2wQ8Azlaoj+/ZOtA3g7YKX7Oh8gPfc3L3RF+88xRb29fAWKUj5Po6Xc0wXSFP2fyueRdOL1x+ee9uABn0+K4TmqxwIeC3xJLOAJgl+SifIM02MBjwU+Hwv8s6AoTVkARd3yeRcU9fXzVQGSOpAPPPyz+04CJdH87h6x91xQlGTMYRP2KVmAKeU+BJ8vrg8wwoOxyxjhd8qzACNowgL7ANAQoJRyMthoPGTDdKSxC0kFD/qw8gCcYLiQ0PGwDzgD6LR33z5p5sGiyzldLiABQI1zoucHcEL5eHJCpIxfW9sgoBHmWVevqWTTN8AsIChA5W0tLW36XH+v0ym3rb3LIsNCrLurU7qXY8dlKeGlnPPEieO2cOFF9srLL9hlly6xPXv22fTpM5X8o/kIsw0WB6wR7AWrEfbQ5CmTlLDSTOiBf/uqxcYlqLkDJb/Sqety2JmTJ08SgBwXHydmKiAs9iQhJDEjeQNwcsvdYdeSbMGWInFEhzIqMlrJF3YjKaVzLqAwSRzzcfRotsXGoQ3ndMfmi4QHcIXEEJuTAMIYAsgEcHCafEzSeSjHBBxhfkjWYba6ZYic0y0xJtlmXt1OtY4+H40w/MTY4njTp02xkyeOW0kJ+pdh9v3vfUcloiS/HBNdwCsuv0IgKwwhQAU6+6KdSIkw2mQtre0CzWAXAnjDBG5t7bXB6Qk2csQIlZsH+Puqa3uAn78YfzRswde4VsYImwlmKMAf4JrbbMq1LbZnvCT72B/QgOvBLlwPf+MYJNAkjoCi2J7fARcADDg+IML69Rvsjjvu1Gdh7QJSw5IiWX31L392dNwCAmzp0st13ceOn5SGK42lPv54jXn1m6Umx5iPl2mdUOrMuLkWSvf5mWSX9YTfMIfMMck/IER7W7udKSkREAMjFMCG+WeN4XuMC0YYSTQJPokx6w7fA6igXBrQAh1JQD7WJYAwtnGlNBjD+VqtfJbjoVMJQAVwRKMX7FZQmC9fxMadAOjBQTZn7gW2fdtO27p1hxUXn7HWtg4J0QUEBNmokcNs9KgM8/fzElAFU9rVCyaxB7igNBtbuCDPK6+8qjHjy9Omz7DmlmYrLSsXiBgWHmlhkVG2b/8h6beygaBS2K5uNeWioUoIpaMtzRYKi7S1xfwCYMc54Gl1XaONGj5EdmZ+AUjozA64BKDAJsCxY6wtH2vv6rV0wPmzlZJ/GJ01UgzDqKhw27ljmxjijz/xO5s8caL0ISNp8nW2wl77y+uyD6xH5pVzuSxz4ipdxCn/ByjpRtPZn1L9EoF2YeGBAl0o18dXiosKrKqi3Hy9zR566BsqPV+9erViNEwx4tbvfvc7zRdNWABEiQ0rV64UiMMmS0lRsc5PHH/jjddt3ry5YjEePXbMbrv9dlv57js2Y8ZMe+Tff624eLaiym699TZ79933rKGxxZpb2m3B/AutprrS8vNyLcDPx9IGJQsUfffdlRojQDnav9yrho8YIWmFvfv3yZejI6Ns0sRJim3IWzA+QCRH3zJCdg8PC5f+6YlTNL4KVDk8gOms2bNs/8E9tvKdt+0rX7lHTD3WGSAum1lr166z6KgYi46OlfYm/sX9YUjmUGk2Hzl2VPfOzp4+S0qMsQvmzbGo6HDdI1JTk628vFQsY1iOaYMGaSOGNcWmjmPLbBs2ZKRK6Vl7ThXFDXYqJ1vxnjUI6H38+DHFfrqxEydYk2xWhKLf2d2vDvRbt31mF190sb35xhua66uuulKbMlOnTLGkhARramzU5pfA+jFjtAHH9VDdwHmIS9w3YIiyIcQ6J/bBQmZNYUdiPL6M3YkrrO3O7i79jq+wiUKMYH1x/3TvVfgPX8RFxk2s4r3co7Zs2ixNXuYL/+OcsGRh5HMvZAPBqVYIsY2bNjjgfl2d9EaTE5PtnbfftcGDM3U/Yczcg1a89ZZYtLNmz7bHHn9CGt74xe//8LRkTyhBd5rqfSYJBPwY9jybJgDJjI2See4HJ44f19ywYcX1sq4pL3c3gNh8Q/u5oaHNhg4dJBtSIcL8Mg+8n5+5fmId8888ArSPHzfGLpw/27y9+rXJUVRYLFAee7BRQ3wqLCrWpsttt91uTzzxpJWcKZOMAJtghw4fdjZevbx1j5k3d442XJGLwYd9fXwsLDTErrnmatu5Y7s00bHdwYOH1QwSxmx2DszdStkeUJTnAvyQ8nnWOHGADRTmlzGiw+pqF7ta4f8TKOo2WnLL6/+Lrqi30zwJQ1E6z4ZyT68JFD1+4pRAUTMfDyj6+aQOnqN6LOCxwP8yC3hA0f9lE+q5HI8FPBb4v7PAPwOKelmvOlW75fNoilKuTBmet4+3wCMe4P39KGHyUSIHu0UPsH1o6nWpBBkGKQ/NTol5j/5P4umyRM/XkeJ9PDzz4EwSD9Dy85//XGAKzDkSFcreEPQH4OKhHMCEJAzGEg/kMPcAk9B7o2SRRATwxWWt0DUczS1KHjk3bDMSLxIeEgk0vgABeAG61NS32SUXX6DxkkB393ZZbUOrhYRR5tdrQYHOg7m/X6DV1zWoNJTjUl5OcgGY4ePrZVmjR6lb9rBhmVZbU2n1dbWWkjLI8vIKLD0t0w4dOqLGAQCQJNeAbmigYUeSXXQPjx3PtanTxtutt90u0AjGLE06sJma4CQl2vETx9UICVvyO+MGiAT0wgYO8OTjdJJetEjAFeAWLB6SLpg0JOAkaiSpo0dnCcAhCUY3FFZb9qnjlp6epjkloQUswTYAXCS1sChhjJEUA8AwD8wNGnMA6bD8SLYZM6AMSRPzxlxhc5pnkNiSUPN3t5SYhJz5B1zgPLEx0Wq2FBDgZ0VFBbb82mts6NBMXTvXlZuTY1dfdY3GzzXv339ATNH2jk511aa2ee68+Xbw0BELDgm1TZs3C/ypq2uy8eNG2/wLLhBrJiI81A7s32vZJ05aZsZg6VYC8JIQk2gyVoAlmJOAlwAQsGAZPywp6Qvu3i0mk9uRHobtRx99pGSZBBKmHYwajgkYRzKJPQHisAfz6MgqVNh99913rmwf8AcwrKCwQJIOJLDoMsKkhrXz6WfbLDw80qKiY+zo0eOWGB9n/b1dFhwYIDAD2wJ4cj6ACYAOwEGO4wAhNI1xSvtZj1GRUZaSnKy5g0GEH+Eb/J+f8X3WE4Af73F1gwHKHQZ3t84FSwobcD6AP84B0AowDgji+N5orUPmkhgDG5Sf0bLr6e3W2HkfZbGcB/b6qdxcoxlRe1unnT5dYEVFJQIL4mJp9BVgvj79Nmf2BGtva7JvfeshMXUpz4XRx9rjmIBYAGKMj/WAZh9+TqygpH/EqBFiFQOOhEVEWm+/t23estWCQ9AEjXDK6oknADmRkZYIc6221jIGO0B/8qBUvceRvIB1FqOYRyzjb6w91hr2Bjzi2rAFY6DEfdeuvZaRmWlxcTRiq7Oeni7r7GiTxuwD/3av3Xj99bILTD/Yhr/85a/ESCNOsjY4FmuOOeJ6uf7KqnpbvGSh5eTmylfcTQ7AoPb2DguPcAA3JEE+27LeBqUkKUY99NBDAsD+9Kc/iSlK7P3www8FruGn+BD+xHUTk2FeUklw8mSRff/7Dwq8JM5dd/1ye/mVV+z6G26w/QcPaL2ePHHKCgqKpPlLB++4uAR7Y8V7lpycZMlJKZIOYDeKscCc+9Y3H7Rdu3ZYSXGhzZjh6EDmns4VKIrcQHbOKa0bbEJDGeaGS2rqAAAgAElEQVSYNct1VVXBLOSaRmndbdm8U42PkpLixSZmjtikGp012lav/Vj+d8stt9ohmv6kpev7JZcstieeeEqSHYBugFU/+clPtZERHOTMK1y4/IICa+nolAwBGzu+fl7W0twoRnB1daUlJcYrFiCDgAQN4L2kW3r6rLa23pISUi3vdIHmmE2e6667xtraWzWf+AAVA8RnmlgR8wEMx413dCpnzppj7/3tY1UcHD9xTDIBB/bvF5j4xBOPS2ohJjrahmZmWrakK0ZKAgNG5smTJxTPASaJf6xH1g+bFStWrNDGD2sciQvWMuuH6+BFjHnkkUfkH3UNlPabfN7dbCOeM349Sxhd2J0mc+49GrYoawoAetOGjZaTk6v7DhsygJvTp0+Tj02YMN6RmejtlTYwDFpAUeIqG0gBfgH20guv2BVLr9AaCA4NUfz+4MOPtLF06WWX2V/fe1/6zGjLsknJZgF2xA9eevkV8/X1l/4ncZ55cfVxGQu/Hzl20pLio3WvA+AE3GQ8Dmu+y+bOu0Dnhs3MJth7H6yyK5Yu0vFgVMNwzc8vsujocEnfIAVRXFwmduptt95sly5eaLk52VZbUytg/7333td44uIT1WQOFjKVMDfeeJPK8dnwY1MADVriFmPo7Op25F18kIBptMCAAEcOprHJkhIT7De/edQOHzqo5xSeE2iWJpkjQNOIUCsocDaqv/vd7w5sHtfagw8+KDCX7zDF+Zn44kgXlAmA5j7BZiGv/1P5vMsYdTfJzv+OgDDyC6xtLy8f8/Xxt75+bzXPcpmivRQp/Q+NljxM0f+7fMHzbo8FPBb432sBDyj6v3duPVfmsYDHAv+EBf4RKHp+oyUXFKX7fGx0lEBRhERhFFESSpduADoeNGGCqqNov9NFF/F+SkgdNiPskC6BOzCWzi+fd4d8fgkVSRKMOkozSXooxaSEGN1LHtABFQDJADwBYx544AGBNByDxI2kg0SO5A0WE38j0Q9Al3JQmgBAgZ41NUpWSPABRfNO56u5kttxlaSDTreMm8TKn5LVPkACmEQVSnyiImOkB1pX06CEtKvD0Q9EXgB9OC+vfuvp7bKZM6ZbdvZxW3bFZXbi+DHLyhpru3ftFRsq7zRdYWlE0KdutDBPiooLxVKF9Tl+/FgLCw+1vPx8GzJ0qF111dUq02dMlP5JXywo0IKCA628vMrCw4MFQlO+ezq/0kaNSFYSREILMwb7AVRhE4AZwCm6LcN+BXAG2MIu8fEJA0zLPiW5aHmWnz0jcIu5Zp5I5tzkl6QWWzIXzDsAGHMCKMp3tBrr62vlQ8ybW5ZMYk1J68ZNGx09vQHGMOWa/P3tlW8LMEoblCYQGnAR8CPvdK5sA0N05IhhSvxIoJl/Socps6WMEDCV5LGgoND8AwKlm5iaNsguWXypvfrn1yw6Jta2bttmFQONk4YNHWphoaEWHBRoU6dM0gYBWnYkiUOGDRHIDJBMsgy4yDUzFwAPy5cv1/wxBkBPgFKAUfwZf0QDDpYzyTj2pxM34CrHwW6AhCTYAAiAzc7a6XYabQxKUzJKog2YzTpDo/ZUzinbtGWT7DxrzhzLGj1G+rObt3wmNnNrW7sS5RAapPl62ZAMB6xmjDA18R8AM64JX+Bn1gxAGn7AeJjjWTNnabODvwHiMW6ASl5cI2wtwDvmijGSAAPw4U+OvmCi/g+QCQiLnfAZgCkAEhij+AnXxvXzxTH4PwACSTVd59Gg5O/MNTGJY8PePHb8hKVnZKgBCSWvhw6ftgB/L5s1a47WVmXFGZs7Z4I1N9eI6QfI7Ha9h03KWsdOAg46uwS+wZzG9oCUlBx7+3iJkert42eD0gZbn/nY+x98ZB0dSIX0mY8Pa99HGySU648cNlwA6cUXOSXIufn5uk58iLnGNgBcDU2tFhZCMzFvgSnSFPTz05zyXtkgfbDV1zdZeVWlxUahYznUIiLCrKS4wAoLi+3Br99n1y9fLrvU1dZaXU2tADuAXq7DkRPpPVeSjP1hxSYmJYk9hlZfc0urAOU5c2YKEKJzPZtJTln5cDuwb6dFR4YrhgOi4Ts0hwMIw6/x4SeffFJxBrYovkAsoPM7rNvmxiZ9Bv//wQ++b+vWrbWExHgLodT28GHLGjtGjMuIcDqb51t0DGXhLTZ+/ERbvWa9zZo9z+pq6+3Y0cMWHhZiIUEBVldbZTdcjzZtp3326WZbvPgSbdwFhwQL0I2LjzdvX8fPAGUrKyoF0DJPgH7cV5C0oPEOzaJyTqGRm2UVFZViAC5ZskQAZFV1lW3cvM7GjM2ym2++RYAnJeiUc8+fv0CMtQ3rN0riAEbvo4/+RkxdAGGVwIsl2GONzeg9+whkDgzys8AAX81lR0ebRUVG2OHDhyxr9GgB26x/qgcACs+UlNu4MRPtxPFsjR0ZCkrjiT8dne0D7P5qu/JKp7Sb9cg9ZMjQTNu+fZvi3clTefJb9HhhxHIOtK+XL79W65/79vChQ8V4vPzypYpRrENkYJwGcWPFiMdebPQQRwAQXc1qwF/8Fn/hs9wDAMV4P0xoNm/wbbc8nu/c42HPEzP4nza9BprtcTzOiw/B6H3lpZcVQ90GdPg61R7428iRI8RcZq0iwQKoWFFZoXjGpmR8bLx98N6HNmPaDAGEoeFhKpnfsXOnNjkuuvgi+/Wjv7EZM2faSy+9JH3mWbNma1Pr9jvvkA8gy4FsBrEP+xKv2DxiDKzTLZs/tZSURN2TuMeVl5bJHlwPQPyY8ePlb9iMPWTiGs9GM2ZOl84uFSEAo4Ch7/z1E0uICzFfPx89U1yxdKmY0YDo2AVdc9YKEjEZmUPt6LHjdvjISZs5c5pdcMF8MUVpshfIs0FQkBjhyAYgFSCgtr1NdgF8Jza0trRKluY73/m2nS0vs40b1mvTjhjBHGWfOmXz5s/VZiwM2m9+85uyLfPLJgg+ip4wGqTELf7HF89g3MvdOf97FqgLgPOd95/PDv0vXerpqubt5Wi793sZ5fOAosiluKDoP2KKejRF/4kkwfMWjwU8Fvh/wgIeUPT/iWn2XKTHAh4L/J8s8M+CopSKnw+KxsVQ3uyDeqia0rigqDT0BsrneYCFKUoTlG46Lvs4ZVoOW7RDCSGgqPuwDPjFZ3iPPmtOWe/QIUP0IE1JFv+jyRLldzAPAEVhzwB6AuqQmLgltzNnzVICRfJL4s25XHF/F1gCJKNUmuQLcALmIQkcSUF3V4+YrHyW3x0QoX9An63SIqIiLGvsaOvp6xHzsFG6o0OtqrJGGo50C05PG6zrA5RctXqtZaQlm7ePWUlJufn7oQMXr//BSC0sPGNU9ybERlhgQLCSPhq37D982CJCgpWwoItGSfjXvvZVe/HFFwVOAtK4TU5gJe7Ysd0Kiyts5PA0gUUk0rCZSDJhY0nLcORIAXNOcyAv27//uMXFhSoZdbp/U7bplIFSodY5UJZfV1snAAsgEoCWZiYA4CTKJIQAK7DNGBd24ztgHomN21Uc4Angh+sJCQ1WCTLzTaLGtcAQdJtyAPKSKAIyUobvllYzf2gjSh8xDiZlm4CFwYPTBPTMv2CeZWZSOmlOyWVtnVVVVttNN92sa3r++ResobFJwHhtfb3NmTvPUlLT7Kmnfm/hEVFixJHc8eroaJdOHQ29Dh8+KNYvrFG+w7pxmEdBGp8LoOOb+CHXig+StMPKgzkFgIg2qBqDlZULLCBJBuwHnGYOsT1zA+iJzwKoktyjEUhCSsKMrenM7Wjclmped+7cYTfffJM9+funxOQZNTrLhgwZKqAmNzfPvH1ottUiP26sr7e42Gh1LQeEpZz6/2PvPaDrqq5u/6XeLavasi1bkouKe2+YYoxtbAMBDAFM7wkJaYQkkEKAQEJ6AimQEOCF3osr7hX33m313nsvb/zm0VYcvv9LeN8Yb/y/Qe710LB077nn7L322vucNfdcczlWJn0BIGL+AVIztoC8BPp85qWneoVqADYBhJ38Ae0GFAUg5Rivqnu8zsf58T3mEn0AHCQgByyF3YW9+C72gj3LcYAn+BFAGi+AZYBZQA787vCRQwJbsBMyElwjMoqiVXViyk6aNMWOHTshjVzS5wECQkPDbcKEMdbeVm3XXnulGNGcgx/ayfgzd0l7Jp0V3VvmOEV5sB+bBy1tLZK0KCgqFLs7IDDYQsIibM++09avX7DYS2i4+vsFaK0CbEhKTLSzZ87YksWL7aPlH4nlWaFq32GyA/MPP4FxyZhjW2zD9ehXdU2DDU8bqmOnT5thx0+ctLx80nHDtO4iHdFQX2uVlTV21dWL7b4vfUn+svyjj6yjrV1Ajlekar3mHAw6WHaw/Hgfuy9fsVKyIukZGVZZRbrsPrvrrrstJzfX3ntvpYVHBIkV+uILf7ORw4dZXvZZa+9otxdffEHjA0jCPGZDgLXvF7/4hUCbRx99tHfeRwksZQ4i6YesQUJCrN1xx+02ekyWPf74Y/bQww/byy+/LKCKiutVlTU2YcIkW7d+o2VkZAlsCguPsvrGJksbPsLycrLN37qtva3NhiYn2UUXzrG6uhoViJkz5zyxJufOu1jtAhgcNHiw2J5IHLABhH3JGPjjH/9o6ekZAtpYH/fvP2Rxsf3lw60tLRon/PGWW26R7uyfn/uj/ODJJ5+0s2eybdOmzfou4DN6m2b+FhQYInB93rxLtOGClqvTxezo6lShLm53C+bPNesBBOqxhIQYAWk52WeVqo72KesM85Z0d9a/AwcO2eyZ59vJE4CdIVZUWCCW58JLF2i9GzFyuH344fu2ZIkHWPIZ95oJE8ergBTM39q6JlUq555Cf9NSU6XXetlli+yKKy63l158UQW6AGcBthzoSRE7AEc2J+krc9+rSt+kNYq5D9CM73I/gC3oQEPWMXz70cceM1Qh2VRhfeD+7yqT8z36SL/43AForKWAbe754N133rPy3k0W5grHcv8mo4I1wrtfmKQODh4kXbxezworV66wyy+7wsqKyzUnWEOLS0rEqv9o+XLr7OqSligbJRTcY7MiJ7fExowZpdRy/FqDZmiRR2lN3Lx5i+45rEOhYSGWl5tnmRkZkoRAZ5W5ie46ayrXY5PxwMFDknZgXBkD+svnAYH+AriHp3kA9vTpU1X8imcpAG8yQJZedZUV5udbytChfUD7q69+aBdeNN2mT58hxmtBUZHAWPRtN23eYidOnFLbmOvcB/PzC6Whje3JYKHgF1IJrMUAr6nDhtl3vvOg1dXW2Lq1a5UOjxwDmQpV1dXmF+Cn9YE5hrwR7WeOAYriC2hqoy/qSSSwsZrYVzAPP9DzheSX/P+JLeqeV88FRc99hhVQ6tejzROO6egkkZ6sJT8rr6j6R/q8H2xjVgYp3Uuu4p/0SX2FlnzBkc8CPgv4LCAL+EBRnyP4LOCzwH+0BW6++S6eE6WpqP/P+d0PwfvODoMQipZia1ODJQ9JMtLnAUUJLtHDUvVPAE/3YHuOpihVc3m45vSkNzutUBVi6ulRBXj9DyrBjzb/vQdkAgiCHNJOYfN8/Wtfs/r6Rlu69CoFpQAmDz38PaUHAijBvCPApZAGzIvDR45bYKC/tbZ129ixmQrc0FgkICbNbWDiABszerQKMwG6EvgQ5HmaZbFK91yzeo1ACoAsgB8CQBfApY0YLh1BAl2CZQJiqgvDWgVUJG0cAJEAdUBiolKfz2afsb37jlhcbISAjYbGVgsND1KfSXsjSIcZA3uE4AqwlCCwrqGZbDGLjAy1piaCRFP69vx586yttVVBEYA0weSIEcMFoBFE02bOR+o2oBnpxgSeABUAASUlVQaOHR4eqsDzggvPV/8LCvIFThKYwTJifGERoh8GgML4xMbEWNLAgTZ+3Hh9h6DasQwB/AhIOScBEUEPY4JtKLwAwLN8xUcCU+bNv0TXAjDkGAAIAtzVqzfbLbdcKxYKhR0AChlDGMF33nmnFRUUWWV5tUBxtCRJ8SNl/vSZU3bllVdIq5J2AMzhR6RbTpk8TUyrV199TcFoUUmxLbnscqVVM36k3iUnD7P8ggIrKKqw+fPOV1Xs5//6nF188UU2ctRw27p1s+3bu1vMZdiEaLkhXwBQD7gIIACbBjYMAAH2o82AT/Qf5iO2moCG3ahRVlFWLrYVPkZf+R6fE0gTwCMNAYhA1W7GEj1dfBZ74FPHTxwTeIoPZGWOtl/++lcqPoU0AIAv4FT/6Bh7+513BHbBwMMHaqqrraWpUSnIBLME6jCB3nrrLTFWCWhh8BEA40fIUvCikjRgO36HXbEvYwpowjwCqAQEZDxdlWnmpus/4CZ+QlXjhvo6W7NqtdJa6Ts+CQuVgBowFn9mUwNgHZCD9jBv6Du2RjMxOMTze77D9fEdjgHQc8WZAEibm5oFbAKMMwYLFs634OAAi4+PFUDB/HH+i3/KRko/LRNQu337DvWfMWR8mfO0taCwUOsOBa9qauts9+69CtCxP6nfDY0dljxkgIBWxuvA/gMCUZC3uHrpNZqrtAcbM09aWtotLCxYayK+umjRpQItSD11BccYL9jgAH+wVVkrJk+aqOJXgwcl2YkTx2z8hHH26COPeNq16DpGREiP2BXNYq6xhlL8jEJA5WWwyvtJc3bbjk+Upr7/wEGl5bIWwigDoKQyPD6OZEVDLTIhgQKhLr98iS1derXm9YYN6+3rX/+a1j/mLiAo/kMlbGwLS+7xx5+0urpGrW+AMZFRaIs+Yh999KHS6H/wwx/as88+J03cZ5/9iw0aNMQ6O7rt4osvsbfefMdiSUcOj7ATpwALu7TpBnubDbyLLrrAalR0Kc4++WSHshcArGhnaEiwNlJiYuKksRgUHKqxmTX7PHvl1VfEptu1a591dJpd+YVLLSQoyN548wObM2uSPfLDH9gH778nAAtwauuOrWLOUnmb+cf94fjxE9pY2bt3n/ReWXdgaC9evMQ+2blToQdzBlvCXGXsRgxPs/u+fK8NSx6iolEV5aVKV//9736rzRnS02Ht4idDU1IE1P+v//Wy9Yvqr3R87r2Ap5lZGWob8iHoaL7yyt+1SXLi+DHZGDbpshtvsI8/XmPDR4yyyspaO3z4iF13/XX2xutvaB1hs4J59Le//U1F8saNHSOw/I033lA/2bRhvrIOLFy0UJsVI0aM7FvjkUxBfuLE8RNaf2ElS+e3VzuXucPn3//+w7o/A1fBkuYarO/Yhhd+yvr37rvvam5Ko7yrqy+dngKHsH8pIAWr1QGezGHmyd13362NFeaVp+Ps6Txzr2ItgfWZEJdo69dvEAP4wMGDvdklqQLHp0yZqvUA8BYW8Pe//4hdfPGF6gubUWiMXrLwUrHSsRtrMuxo7MKGFWsj4PMjjzxiv/71r/TsQxv5Pj4vVmxosNYYsWn7UYCqUtrsHKt1NCLCjhw7ZcOSEy2voNxiogOtuanTBgzop/XyyKEjtuyGZdqwYo5iW+x/7XVftBUrV9pfn3/Bli273m6++WYVQ9u2Y7tswSZFfHyCHTlysneDaIKdPXNa2SR1tbUC5EvKam3qpEx76Hvfs40b1tu2rVu0OYW96xvqJVHi50+Btmy7444btFHLGPFs9dWvfkXrMOxRNJ8B41lb6Fd7B7JA1lvhng1Rr9Cb2ww/V2MeWzl5JVcQjmcP3uOc2IpXdw+MUVPxqIqqGjty/KQq0FM4kc+69XjpPWc6GRe+x7MJr+f+/IwPD/iPjoR8nfdZwGcB3yLo8wGfBXwW+I+2wL8DRYMC/K2nu6Ov+vyQwQNt+tTJlhgfp+CruaVZQvcAnwjzS2tKafKeWQl5CFi72M0XU4XUeq86vdKeehmhfdXne/WlxBzQP5PGFcARQv4ESgCXy5Yts/DwMIGiQ4cmC5QBPJk2bboexqk2fOToMduwcZO2vwgwSBOHHehYCehj1dfU2s5PPlHgSRtIeQdwoY1eQSjSvNMVRBB4VVU12NSp47106bJyBc6tbWh2DtDxBJnofQGYEOzSlvb2bgsK8hOgAzAJeMSxpDED0gKGOp00AAOOIUjCVgR3BIsEBARSfM8xaoODAgXsUqGY9njFkLwK9AC3AFKAUbwIZgjSAB85L0AdjBoC5bPZRdY/OlQaoYCLrW2tYgFjX1XpTUzQtUmXB4AhuOS7jfWNVlFeYWOyRgskJeCjv/SF6xMYAt4QmAJwEYwBHAD+wbaCJZWTm6P0UUAnWHIwVAhaYZQAShEsM3akbwMMOqYv55g0YbLV1TTati3b7Fvf+qadOXtKbJp+/SLt9jtuteeff179dvqWFL0JDaGqdJZAtrXr1ltLe5uNHT9eqXdo01G8hOC9ob5JmnT9oqMECBcU5Flq2jCrqam05uZGSRPQ56CAIEsaOEh+ApDA2BJwA9LhAwTkjKcL+gCJXPGMkuJia29ts4T4eIGMBJOMO3bARxkvxhOfJ6AESCOo5BqAh9iXcVpy2WJrbGhUwTGKbuFDbHLgn5OnTO3T4iPgjohC1+2s7Lt58ycWEx2itFiuB5sMQBY2KGMACIdfwQ6jHVwX4BR/xB+YM4w37eA7gIfME37HF2k3/QXkcFXkGVPAOMCS8LAwG56WasVFhX1jjp3wUUA3zgX4wvhzbtpAwA9ABCuN88N4cn5B+i+Fxegbn9EfQGnGhbHgnPQJGzMuaBNnZMKOCpJ98WnGlLFwkg20nd/pJ/2nfZybtYaNEyo9A6h5FaT3eUViQkJt7boNAloB2AYMGKhiLFtUsGm05BoY41dff1tzkwJJXIc2uAJjgN9iAx46YhmjRmhOM78Yf8Bf2sqa09PTLs3BuLh+dsH559vxY8fFaDx1ptgumTfdnnj8J2IRw07lfQAN2LTMI8aQ/ixatFj2Jz2c8YlPSLTde/aJacuGD+8DelG8CoDrorkXCzADhD184IBljBxpw0fAGK63H/zgYcvLzxGDnBRsxo7xIaUexvLcuRdrwwgf/c1vnrYdn7CZE2wDBiRow+hb3/qGJDDu/9r9AuUrKyrFti0oKLJNm/dYytAkGzkiw/LzC8QGrq6rFdOWlGPuKTC4Dx46ZpMnZtmUyRPt5Al8LcL27N6lQjIUZGpqbLTz58wRS660vNpOnjpj1TVNkhkBEA4ODRFwif0BFsNgYRaU2BWXLbTHH33EcrLPiLHHz8Gjh6ymFg3SZG1gUbQPHcfbbr/T3nvvfXvn3VU2ffoEsQvRc4SNymYMttd9oKPDIsLCLQxNySFDrLa6Uoz0ttYWpf8Ddiq7gg20hkaL7h+jNnIfg12YmjpcbS0tLrH6uloLDELGJEysPzYLly//0KZMmSwWMQV6SkvR3J7TOwf7WfLQVG0UsKEDqIev4wvMbUBs/AEmIPdA5i2gPm1nzrNehYaH9upHR2gzixcgMIxOivho468etnOMwFfmF/fdbdu2S9bg3nvutJqaap2TY12Wh9OaZC5zP+Z7+DzrLGsJc5CNo9j4WAGdzCdezB/WLFLc2czknouPsx5jRwBLzsU8IgtkyJBkbXbwHt9jHpaW1NrkyWNk30OHjtrcuReoL4yXp5EcbPPnL7ANmzZb3ICBduDQIV3LSV9gP/zbbcZxfeYza5DrS2dnj4WEBNiSJYsEZv7yl7+Sv8XHxmtDlDXj0MGDNnvWLI8BHo3e8yatl0jOMMbo2C7/cIXNmjlTY8Q9kqwIHr6uvPpKAaUHDx2ypEFJAn3Xb1ivcRmZPtKTMkgYaMVFFSq+x7qF/AxszpDgYEni8IMfIT0QGOBnO7Zvk0YoG6bcf1vQtu32k/24hwC8MoasMd/+9gNasx588EFtftXV1+k5kHFmDJlXjHVrS7v6657JXEV6B1562Tle0U7H8OwDTbu7LDgwSGMHE7Tb/K2zx88qq2vt6IlTdvzkGbH3AUW9Pff/CorSXl5//qOv+vx/dCDk67zPAj4L+JiiPh/wWcBngf9sC/w7UJQiLG2tTXoo7ulsN0DRiePH2oCEeLFuqKAMvxMQ1AVwQYEUHPIedNmi50GbgJxq3U4jkgdkGKLBqqbb0/fgCwjapzFlfirexHuAolQoBpyAsUj6MQ/WX77vS2LFUXCJIAl9L8Ak0qIpIODnH2C79+y206cQ+C+25GFodnUIIOE6acNSpJtGwAIrhYdwAheAB1g5BIG8CHgAt/guAB6gSl5+gdXWNYipSFBG8M9xBMich2M4lwMiS0vRjqOoRJAYYBRwSE3zACcCKYKoc4MD2udVG4Yx1t4XUHA+gi4YHfV1rZY+Mll2oQ0EgQR8BD2uIBI2B4jjfNiGvhGc8B7BJcfTN0BRAisYRxwD43TS5Im2c+cn+nvkyBECHqRLN3y4qo8fO3pcLFiCZIAhgln6DehC8EqgTB8IsgGnAGoB1ujzho0bpW+XmZWpvwFwYRgiBUC7SLvkb4JZp0sHyMqxgKVjx4yz06dyLCsjS5IE6DfCdDl1+oSCMsBYUjZJ9QewKC1ByzJcoCDFdP7+8iuWnpVpwaGhVlRYIrYcwCGyBRVVjZaZnmoTJ04QuwqNvxEj06y+vtby8nJUrISA/cDe/bZ3zz6lE9NX0v1hWQIAE+zCFsYWXlGSGIG+jBVBNKmROz/ZaQf275dPwTair1SZZ/wA9AjmASYAsQkyYX1iV4JgbERaPwVEuDb6s+ikAgbGJ1Jxu0kFQ2BT4m8ABSmpabavN72ZOdnc2KC5yw8+QKBKgAw7lf4xT2gPACJjTmVpfAzmMYwxGIBz587VezBD8TVADwrs4LOwhBgrD2CKFHuZ68AaPXzokLRw517k6ZjiYwT1gL+0AXCZvgCOMobMK4Jx0nlr62plFwp2MNcAFLke88/p2+LjfB9glR9AHYAcxgZQXNfoZbXSb3zLrU+OTYQv025szf/88F18mTRpNDbRdqX9XuXnEhuVnqF0TtYbACzAasDQVatXS8+2pLzGJo4fbfsPHrUpkycI1IavbsgAACAASURBVHKp8m1tyFwEa27iC8wnrunpIEZpHmBDXomJ8ZaYGCNpBJilzMPamlqx3/fu22OjRo6yX//qlzrH+nVrraW5WWsAc5gUd+zNT2ZmlmyLFiFFcgYPSbbGphbpCZOa/sorb9t5503XJtaWbbtt2NBBAlk2rF9nsdHRlj5ihM0+b6aK8/zlL8+a+XWr8jtaiMwzbAOICuOUKtheenqwrVu30f74p+fs5JlC+8Jll4jhHRvb377+9ftt67atArCuuPwK27t3v2VmjraXXvy75EkonIU8SWNzsyUMHGhl5eVKDafNaSlDrKmxwcaMydI9C51E7Ll71y575Ec/sPq6GulmAiShs1tRVWe5eQXSX0RWQZIaYaFKm/bAmG5rb2214MAAVYe/fPEisVGpBI6sxr5D+23c+HHSUPX0ZitUnKq1rUMA6YmTAE3tVlJWb1+4YqGKuzHZWAMY46KSEmtv7bKJE7Js2Q3X29FDB627q9O6VTwswvLz8gT8x6JB2tRsJaVlYp+GhUeIYVdUhP5uvDYiYcBu3rxJIHhIcJDdcsvNlpNzVuAt4NaJE2z4tErLl/dI6R+YNET+w/rEhgFzgrUHn4GNz9rNPGccmYes8ZJj6eyUjM3zLzyv78A65H82a/B72kxRMoDGUydP2d1332M///kv9D5rH5sJPAN865tfs+LiIq0PgP4An8x/1kw2s5gDAFesd8xnT1O1Xe8xD6Oi++l91j8nwwMASTsBefF3NuSYO6w7PCN49zrkW6IEUr/22utaQ1g76BPrywMPfFsp5zD8uWeiNbp8+XJJd8Asve++r9jTf/ijhUREWl1Dg9Ynzs1ahx2wG/bkWQW70TbWSNY3NhnYyKWo0ZQpk/R8oAJc4eEW6A9LtEvPFM3MT6QC/MzGTxhre/fu1jMUn1MIjM2MUydOK5OG5wfuFcy1w0eO2A033qBxfP+DlZaekabnpV27d9vGjRssLDzcmpobbeGCRbZ1y04LCfGKWTJv2GQbJI3scv0sWbxI9/tpUydrDSGTgPsh9zVYzmXlsNxP2U03Xa3UeuyIrMSXvnSv9I4ffPBb0rRlfJEEYKz4ncJS9JfNSJe0+WngU5vqvdlH7hnxXP15GMaB/t5GPMWUAEW7zN+qa+v7QFGYrP8KFHWFnP70h9/5SFL/2aGQr/c+C/zHW8C3CP7Hu4DPAD4L/Gdb4N9pioYGB1lzU72KywT69djgQQNsdGa6Ci1RTID0Z8BNEu9JdxeAFUg6FMBogJE+j/YkAIyr9MmDLSwEguwwtPbO2cFnS/9cUJRFGmC0rKRUmlUESwA0gEMAr9/81jcEXJEqB1hGMEFwSqCcnZOjFFbSQAmEnnvuL1Zb76Xk8SBN6mvq0GGqsEtA5OlsWR9oyOcEix5LsklBFEwLx34jlR9ghMIlAF48YMMmcS9AFsATmHMEwIB8tQ2dFtMvSNePi48XMFpZVdVXQZxzEERjUiqpA5YBKBKY8R2CK0AS+oNNG+vrlcZO8MmLYJB2EnTn5FdYVDismB4LDfVSjAlIsC/fJ4BSmnFltcAIfodxxTmoUszx4WKxtal6MYEexYsAAzgPIEKAn6cRSzDkKmg7AAeAiOCTYJeg1VW85jyAOxxXU1ejcSQAps0wAAHjsLtjvWJbAjyuCagKUAVgVl1da0EBIVZXWy+dtJiYaKVCk9Z67733aExJ7eS6S5deo4IsMH727dtvEyZMtEOHD1tU/2iLS0iw48dOCtDw2IBU4o5SejasF8DirKwMO3P2tLW1wYIqlxZqbP8Yq6ups8GDBqufBLwAkIwh1+Z/xzTElvQZsMFVV+aY1GEp8i1sz/cB9wBTAf/oL+dwRUR4j8+xK+fCPmwIcB58muNhfQG8nDdnjoWEhVnW6NG2YcNGBfukIgMChoWHKSU+0N9fxWlg/DE+jB8gMj4OiAggCtCOvwOI4ofYR5IQvZXoGTNXJIu5yXnoKywljuMHQJHz4ZeAqHzO+QBbAW9mzpyhvvBiLaCP9Jv3AAywmWPIApgAyOIPAKIAo2j3AZLi13wXtjc+w/cdqMJcxA95j3nOXMTHyisqBNKL+dzYqHmGf7oq0YyrY3fxXd53VeGjovrJl0hlxm9ZB9A1zsjMskGD0dI9akHBaATWqCAN1dwBjw4eOiyb7dq1xxIHJGoNweaMqVcoJk52c8wo7Oe0RV3BGtYCiip1dbVZdXWjpacPs6zMTDt54qS1t7VaaalXjOqeu+/W/N2/b6+KjbHJA+vPAza2qt9UWWd8YHAC5LCRhPYqwODJU6cFWnAMkhLMH4rQAALV1lRbKFXCzezL990r7cG//vU5bR689dYblpubo6J3tB/AnOrXFCRCvgBAq7q6zlau+tg+WL5OqelxzN3WZouPj7P77/+qvguTr7KySmy27LO5+r+jo8tqa+qspa3Naurrlb4OgMhcbWxqteAAs0mTxtmQwUm285MdNmTIIPlZZka6UuqxE7IfSGWUlFWprxTlov+5efkqwgRzND6OQl/d1tnebpnpI+3aa5ZaVvooa2luFCuWe9hPf/GUffG6L3pyCEeOygcCg4LFUGMdX7V6jcBLANip06YJ0Dp2HECwWyBZeWWlgK/kwYPs/DmzLfv0aZsxfapkJQA400eN9FLDGxq1ZgHakq7d2d2twjoUcwKI5IaBnAqVwJE4aW5qtPvu+7J0lpEPmD1rpp05w1gyv6I0B2E2jxvPptcubcgAzLNesc7wOZsIZGA4uRQ2EwD+2LRauXKltCJz83O1LuDXzB/mKaAhc5RNJuYa8jH0m5R55iPtJXX96NEjdvddt2sji3sRL8B5/J/NI7cJ4dYll3LOOVjzmMNjxo3VGu9Yrayt+DTXoD/etWZpbcSOXIc1zkvVDtD3kDsQmHj4sObMyBEj7d1339M9gPdZf2Az8jubPDt2fCLWc2V1jeXkF1hzW6vS5gEK3TyGIc3mFesQvsG6x5zPy8uX7IUnk9FiCQke696734dYR1uH2NSwVFevWiX2N0WO0jNGSs+a4lpsYGVmptnChZfa4YOHVSWedY92sv6uXLXKbr/zdtkIyRRAezRd9+zda2vWrBGbngyfaVOn26aN2wWKcm2ez8gKAWTFh06fPmU3XH+dNgCsp8vycnO0oYTcCjYfkpxs5hcoyYjrr79OIDrjz/GkzyMZcc89d9kXv3itng8io7xnDu+e2KX1OjgoVH3/NBvUPQNyvnPT6l2mkVLpA/z1fKkU+16maLdfgFXV1PWBoujl+pii/9kxjq/3Pgv4LPDZLOADRT+bnXxH+Szgs8Dn1AL/DhSFIdPa0ihN0SB/EyialTHKYvtHq0gH0vUOFGVBVaEkUukDe4slnVNoifd52CVAAXwDFA0K5aH4H0zRc0FRKKhUt+4XFaX0QNh4PFBTzfTKK69UMIEuGdp5BGj8DWjBQzYFcIqKS2z1mjXS/AsLhblx1ppbWwT0wO4qLCi02TNnqLDABx98bOnpVKLv31cdnd8BRQhsaDcBFqwPglmugwYfrEKCG8ci5eGe33l4d2xRPgcEImghMCPYI2AqLq6zAQNhunigGOd0wCfADIAQQA5tIFh0uomAJ15KPWxcPzFdXco9LDKCIYAhzgd4BNCDbXgRlHBegFrAHgAZ2C8EthxLO2GGAPJkjc7UGBP80x5+CHgYO4I+0jm3bNrSVxgHsJLvcQ7AS84JcwaboMMIg5KAFTCL4wi+p06fqqIRBLAE3ASlBHh8BpgC+EkABKgMawfAlBfXQvsTULSkuNSi+0cJsD179rSdOHncHn74IQWjMBsJ7pEouOfue23lytV29OgxpQPv+OQTmzl7lgpNUI2esWxtbbeWNrMJY0cpYIZxR/9JAYQ5s2//HtkEpg8+sXrlajtv9myNNe2nr4wT/eRv/BVb8D+sRdoPe4i+ASykDB0mkBQfgw1FEMjY4Sv0mUCd3wFoCeZhWAKY4QP4Bj6JzwA4AkS8+eabAuomoSEbFWWjx4wVqAHQy2v6jJmqEs74Hz2aY1MmDLcAPzRlwzWv8DUYu/gIfQDk41jANCchQWBMO+kPYBdAsEs/JygHOAXohTULwMs5AVJoo0tfp7+A0qRyXzJ/nuZncUlxXwo7AAJ+rMC5dw4CLGBT+ukxHDN1Xl4E9Vy3IL9A1ZVpM9/NPpttUf2iBARiB/4HDGW+cTxF4miXA0HdpgHnY0yZp/giPs0Le2Mrr9gLchXVAtMYJ3QyVWQqPcM2b9mm9HrS59EMZL1Zvmq9hYcGWHhEpHwLJjop4ICOrAvMYeYM80zMraYm/e4Kk2ET1gEAI9ZMAMTW1kal0grMDQ2xjnYv5RU/W7NmrU2dMlFp0wMSE7SWOsYf59y0aaMkIgBsWdMAsWDV/fX5v1lVNVIJw2zP3n2aFwBEgLpIgcAe37Nnv/30icds04b1Vl5SYj954jEVSFq4cL4tWrzQtm/fam+//ZY9/vjj8m3mINXXmXe33Xa7AHf/gCA7fPiYgPzcvFzpHS9YMN+eeeZp+9nPfqqxfuml/yXQGZ8emjzMurvNGhpYL7sFzra0d1ig9CY9VicgIqnySAt87f6vWGFBvq1Zs8qqqyqlgZqaMlQ6vmg1JiUNtoKiMtu774CyClgj4uIT7ON1a3WPwi94NTc22vixo+2uO++wsOAgO3b0sFK+8/JzLTAkWBXN77vvPjtw4KAKc5WVV9j+A2ds4MBoMYUbGqgE72dzL54nNvHxE2ctOjpcc6aopNT6R0fZiLQ0pc3v3UWa/2wLDwuxLVs229gxY7RWAvwCxK1ctdrSMzPtkvkLBLC9/tqbGj90P8kcyMnJtqqqSgFppM/fcMN1tmLFcgGmrF+AufgZBfcAL2++5Tatfaw1+DXzgLnvZE+45+LzrD1PPfWUdJRvuukmbXoApFZWV+p3fJ3xAnx75pk/9N4TIzUP2bRAnxPmqGQzwsMFGK9fv86+/KW7jaJNrCVOboN1h3smaz9+6mRZmItuQ5D7BfM3vlfaBZCdOcHayw/gJfc31k7Ow1oiDdSFCzVXuQ/iU7/5zW/EFKXtjPmll15qP3/q5zZqVLqKFcGS5b2DBw8JhKVtgLv81DU02gVz59rGTZs8SY7yWkuM93Qz6TdrNnq6bGyy3rCZxX2AtRSt0aDgIGmics9gs4Hnkoa6BjG3AZk/XrNG93aYogOTEq28vNSSBg6QjjCgIsWMujq6LbcXqGZdgIX7yquv2tJrr9Ea9eprr1lGZoayDlhv33vvI4tPiNFGDfeZgvwSaYrSr/KyUgHUjQ0N2mTAX8aMztIGaVCgv+YPx6Wmptif//xnPfdFREaL9XvbbbcKFGXc2Az55je/IRt/61vfUqGvpuYmPa+4wkkAu4xXYADayf8ARZlv0pPvZYhyjk9rjfI5azOb7w4U7eox6+rxU/o8oCiaosdOnNYa869AUbfx9MdnfuvDAz6nMY6vWz4L+Czw2SzgWwQ/m518R/ks4LPA59QCt956z78stISmaGcHOlOB5t/TJVB07OhMgaJUD3cVPXnIhSmqHX6vXJP3e48pVY+AHA1MB8wBNEmLtLeAgmMKuGJL3nn8VLEZJmRxYZHdf//9CipIBSPoIdD5wQ++b7PPmyWtK1JH0cGLjIq0hMQBKgBFUZk//enPAi8AbMorK+zkyRJLTAyzQUmDFPDee/fdAu8IrABgCFoIDgEqABscWMkDOoEGgRkP7WKwdbQriKS9BI5KyU9L02cEcQRkgCqAFAAcnJPvwrQTYNlGESB0VgF2PMkBjwUWLfCLQIcAi/MQeHF+rkdgiV1hVZWVl/UxWmCzEdwB/tAGgBSvyEWbglsCSUAKguCy0nIBOwRHBMGAXgSmBEYAkKRlU4GYwIHvcRyfkYbNeAHslBaXCtyhraRN01eCT46FTQaoRjBJijX2AcwkWHSMnebWZps+fVofAEf7+R6BOynj/A3Th/NzXoJkxh7GS0+Pn503a4604V577VVVwJ0wYZy98urLNm7cWLHfnFbjypWrbMJ4CkwU2Z49+ywkONQGDRlsZRXl1j8mRpWDCaYJtsQw9A+UTajgTJsBQVCDQFLAz9/EnB0yeLBdtuRyO3XypNoGuOxYTYwR7abvBMAEiwDDvAD3ODf2wq9hJGOTxYsXKwAEyGXc+RsAle9i1z/96U9Ka+c8AJcATQATgI8cx7jzHnOgorJK4AnV1+kzzGpAV4rJUDDl4MHjNmL4EKutLLfzZs7UGOMXTrsWOztNXD4DhHd+Rx8I8nkPZhSsU/rKPHGam9gd++M3DlDnPPgk32WeBQQFyPbdPZ7OMH3ELwEz8HmPUd7ZtxmAH2MnzgFYgR/gs3yX7zmpAafpii87/U/mJHOK9rFxAEABYIvMhmOp4mN8zjzh2io61NoqwJ4X52ed4Jxom8JiRDcSgAeQjw0GPvcPCFRKNkB0TW2bDRwYY1dfvdTefe89bYD0mJ9ACuYDadAw2+k718/NL7SoiDCBR05fj/7iV/wAinIN7FdWVsJISDOTeT592jSlWwOSMIcoqjRyxHCdG23NC+bMkV+xbo4cNdJmz54lmQNYbt7cjtO58Z2CwmJJTRQUFtnuvUclJQEwB5CUPHSY1sGM9FFWV11tjXV19tjjPxbImpubbT9+9EfW3t5qr776imx+7bXXymYffbRc7ETSfulLZ1ePfbJzl9LCAaxhFcIa/tOfnrWJE8cJUH3yyZ9Kj5U5FB/HGhpuubl5sjXyJZOmTrP1GzaKzc1G3MIF823VyhVi0c6/5GIxZGHBtzQ3WVxsjF26cL5kK6qrqlRlvaSs0q659jpLGjRYeryrP/5YAKk2tMprLWXoQKuvrbW5F55vX/7SPTZ08CArLSkWAzM756xl5+Vac0uL1nXYfcgjoGMNGIPuKXIVgJcU4nrg2w/aE088qc1A7gewfxubm6S1PW/uXFu86FI7feK4VVdVWGIC0ggJ2rDDt+sbGgxmMhqR23bssKzRY+wLX7jSCguK7c0337Lamhp9Bxai1pvmZktJGWq33nqz7d69S0xZFYdqbZVuNPOINe/Ci+aK4UpGg7un4nesQcz/7Oxcu+CCOZqTrmgc84B7IOvQ4OTB0okGQGRNZsMCkJvrAPZzL/3+939m93/1dklNcF9irgDKoVVZX1dtDz30vd7COWQtVGruMQeZ19zzsC3zlzWJa3PvBERlXZ6/cIFt3bpNmwlOs5v7OO0FIOQexX2fOUShOtjHzAfWJwo4sVnBWPBdAEz6ePjQYc1TUv6RfQDwRn7l3nvvFVOSMV6wYKE98uhj9vAPf6iNV2zupDaYx7SZdQhA2zHYWQs9LdN++uzoseMWEOhl17DxIO1p/0Bplsp3hg2TrxYVFlj/mH7W0FAnaYWiogKrre+2+fOmW1xsnO2H8TtunO41gM9vvvWuzblgtq67c9cuq6ppt6HJMTYwKUk2pFAazx4ovtdU14t5zfMEshBsUBbk5ysLCLZobEx/ZeJ0dbarAj3rDiAprFier3oswAqKau2r992qZzDu6wDzgKLY+IEHHrBLL13oZdD4eZqenIPnRWwREow80H8FRc9lin5aZ5S/ZTM239HNodCS+VnnpwotAYoGBoX8S1BUEk9m9vTvfuXDAz6nMY6vWz4L+Czw2SzgWwQ/m518R/ks4LPA59QCnwUUPbfQEqDo1MkTVX0ehhLp8676PIWWeGClMACVQQHOAlRF3QNFtbPf3a2ACVZPEA/HgYF9TFHpO/VWoPfO46lNRUVGKn3+O9/5jh6kKQoBGERwj44dTFFYE50dFKPwND79AvytiurarW0Kords2Spwo6nFS1+GFdTU2AQV1UaNGCmGIoEKgQ3AAMEXQBPHEkh4KXQe6EvAxt8EoFGR4Up15EGfAI7/Aaf4HOaHK6CE+wAOOd1QQA/YIRQy4XgCwXMf/r3q0mEKzl21Wq8avcfm8di2HdbY2GAJid45CMQAtjiOYwgwXbv4noLwRphl4QoqWltIva1V0O2qxyN1AJOOYI6giICRcxPs8LvTN+S8jKNj08Hmob0uhRJbMp68R5BIHwjaAG8ICjkfgdKQ5MFisnkpmPEKmgGsGCu+R1s5N2Af4A12YzwI6lJTKDzULfCJlD50ygqL8pUmylgAUsJoVSA4epz97W8vatxhp6xatd5+/8yvbfmK5RYUEixgt6AAIChYzB4CVIAirks/CezQWn399dcElM6bd7GK1xTmF1prs8dqAjQEIAAsdMWJGEfshp1cZXTYjdgGIJXAnbYCGgHO0T/soCq97e19IAGVhvk+ICAvroetXdo8IAfXfv/9NXbjjdeI4UfwW1FVJSDsiiu+IPvX9RbD4hz5ebk2fOgQu2nZMo8pVF6uvgJAOO1ZbMeYKUVXOpaeZi/+yneY57BFAWvdJgLgFgAs/u9JWkTLH1VtOSRE5xJjOipSGyM5eTmWNDDJInqLb8DgDggMkC3wQzYvYuNIrW7VnMcHOW//6P42Y+YM+Qu+REEX0kK5Hn5HkZ7hI4b/k2wBfgZIwhynn1RQxtYcz/d4MU8c49tthDB+jk3qNHPR4IRth6Yj7YQFCZBfXlFpKanDxbykGn1OTqGdd95M27R5hwUEmLV1mk2bMsGTSOjsEqjqpCHwNw8k8Zj2tBEdVMa6pq7BEuNjrbyy2tJShlpLS5PFxrI5FSG7Njc2yT4J8XECRZ977u82aWK6mMqbN260B7/9gIAr7AWbcPqMaWIr33rrrZojMENhGv/pz8/ax2vX29NPP2NDkocKNIO5xnpKsTJSuDk/Fc1nz5hhNZWVdtnliwWoPPXUT+2pn//UwsNDbceO7bZixQpVoMbnscfDD39fRWpYbwEfS8sqdG2Yevg29mZtOX262H75y0dt167dmoNdvRqtMFYBpQQKl1daVP8YO30W/2Gdapd0QENjq/WLDBLzEk3RWbNmWEV5mQ0ckKjjuBf1j6bIzlCLT0yynNx86TBS9O7jteusvaNTUhqMN4xwwKLrr73GRgxPtaAAP6uurBSoU1Zeajn5eSpAxfiwnlOVPCQ0zLbv2KkNp517jtuUSZkqnIOUAmxiZF1Y1yQPER+nYjex/cMsfdQIG5Y82PwAjoJgrbdIooA1jPsYaxdSK8WlpTZyVLpAR6QFKB4XER5uZaUlvenbgSq+R0Ec5iVSCgBrFNVjc4f7A2AloOh5c86X3ZmT6MT++c/P25VXLpFvMhbYALkaNmFYk9HuBsBmjWPOjR47WpuJM2fOEqjIPKBd3n2BwoQtNnFCukBs7ME5Pf3rJGmfDk8bZsuW3SB/4H6Ff7L+8n38lPWGDTrua6wZ2EIM0fh4/Z08DPZwt/32t7/VfQvQkg0VzoVvs06h94r//eIXv7SlS6/u0wfGr/Ej1oSCAmRBQnVvShmGZE6TUuaZTwC9ANs79xy1+BgKEoYIFH3hpddtRHqqQG7uFwcPHjMYi1kZaX0biazTrOO0GeDVyY5gx9VrVqvQIOsc5wTIHTt6rF1wwYXabEFWYeGCBbZ500YLDmGzrkJFoKKjAwRastE4eNAge//d99R3nnNgeq9bv8GyxoyWHT748ENraGyw4WkjxKplXU5ITNT6x7oVFBhqdXUNWn9i+kdLB7iwoEAZKGi9zpg+TfdWZCfwRWzBhiPSJxQMo8gkTNGbb77JbrvtNj334Hff/e53tJbefvvtduWVX9C4BwZ5z3+MLc9/XBNQFH9xm+JO49MxODmWMXQFkfqklXo33ym09K9AUVd9/v9UaIl1ltfvf/tLHx7wOY1xfN3yWcBngc9mAd8i+Nns5DvKZwGfBT6nFvh3oGgguVs9nRbgb9ZUXyum6HmzZtjAxASBUIAQAAswdYICAz1gr7tXM7Sry8JCQqUpSvV5dvYBIDx9TD8J/nf0VhZ1BU4+DYryN5qiVRWVYg7xsEzwBqODQO73v/+dWFuwRwGNCHQInMaOH2eJAwYKlICF8dprr4nBUlNba/5oUXV3WwYFUWB/1jco+CJAItACYACcI82bYIoAluCI83N9VwkaNlSgP2CnVzSAgACAy1Wed7qdBJAEPDyAEwDxfQ8g9cBGgipeAoLNFETxPrYCqCF4cFqHfN9pqwm8aqMgSpPYeoAngBV8TjBG+wnCCIK5HufkGi7Vn/cGJCaJScjvqnZ9AL3NCfoObBAASVf4iHZhJ/rhKuvSBlKiaSsAH9cmSCa4hNXmKvICMHINwEzAHhg8FK4gVT95qJdyTaDG+QEUGVtAPP4mSMb2XIe20S/SpGEexcbGe0Wn6khRHmJ19TWyB9fnfPgK1cEBUCli88QTPxXAQpA0eswYSxsx3D5e97GCecZu8uRJuh6p/vQbm1JQjPEFpIAlo1TnyHBLjE+QhmNLk5eiyXVpN2PG8YBv2A97E6ByDcAFGIr8YAvsw+8O6OX7+AvfZawAKgEmGA/GzxUhcYxOgGOYsg5MIEVVVZWTk1Voqbi0RKAmATCBfkVlpUAmxo9CNBNHj/Y2ORISFHhyHeYPwJ8DC5krvM9GgdPXZVwYM9jigNAAC4DWTgrDVZ/HFtIW7vVxwA3OCwgMSzQ8MsJy8nLVR+YPQbADPgA2aAfjgU1cKrnSjouKNA6wUfkuAKz7nPnLNQGdaCd9xUecLidjw7mxL2AYgDLjx+eMl9uQcAG8k7wAOAeExp6wbSdNmqz0bsBE7IKfSR/Q/OxsNsWlOlUUB7Di4ovn2eYtWwR+wA6FBYz9Vq/5WMcxJ5i7sIgdmxZb0G8HlmNbxx6nDdXVlVqXkwYNFFOsIC/fSkqKlR4+Y8Z0e/HFF7WpdOOyZbZ3z27LzMiQHzLHsSuFjfBt1k58E79hnOddMt+Wr1ilQjwHDh7qq9KN3AQstjFjx8m+W7fssAXzLpAOJjqiACEPPviAUukBRZmTN954s918840C0zjfddddb3feeZdsjPYmUgLYxip5pQAAIABJREFUHWmT1157z6KiKBB0i/3lL3+xiy6aq6JMb77xporeUL0cvxk5cpTY1fnFrNVBygoAbBwyJEkV2CdOGG+7dn1iY0ZnKm1+/vx5VlxUaJER4TY0ebCNGD7cTkvfNdEqqmqsrr7RAoKCtA7u2r3HqmvqpU+M3wDehIeF2m9/9Uvd19pbm61HFavZseuxbZ/ssK3btsknYNrCeoVJu2s3DNU4O33mrABAbLtg4aX2xhtv2omTJ/sKZ3V0dVpEeJgloS0bFGiTJoyzfpERNihpoO6Rhw8d9ArYtbAR0W0dXV3SeZ08ZarOCbDJ5h5FtkaOGGH79u21gwcPqEo5Pu9tugSK/UdKNLcY1hg0hvG1zKzRmgsAo2w0sj4BULKGA4a+/PLLAt9gQuKXyNawrrIBxLE333qzxgLA00sD94pNkaI+aNBg3e8OHjiolHDWHzZMWFuZK2PGjLay0iIbPTpLsg604+2331YaNvbkHMxNtzazFvI+9wLAOe71pIRPmDhRYL67d1MMiLaQ1s85YbFzv/nrX/8qMJjz0C7WO66LT3Fd1hSeJYKDggWCslnBmsKG1Kuvvqa5wXkZVxiZ+w8ctLLKChuYNEg+yzloc0eH2YwZk+XXbt3m3opdYamzqaPCVmfPSOOcNbGouNqGJidaRFiE9e8fI+Cf6vPRbCC2tohRWl5ebTH9YZFH6F4EA/vCCy6w3/7m1xpr5sD0aTNs2/btlpKWpvvK62+8ofvGsGEp2oDdf2C/paSmary5RkiwJ2WATwCk43PlZWVKdSdFf97Fc7VGIBnBJgj3ADIykBwYmDRQc6WsotnuvvN6yRth07Nnz0jTG5mLhx/+nl111ZWe7XrYAGrTfRafZD1zhZbc89+5//M5a7sroOUYoqyLevV4m+6879LnO7pN1edd+nxIaPi/ZIq6Z65nfv9rHx7wOY1xfN3yWcBngc9mAd8i+Nns5DvKZwGfBT6nFvh3mqKkz/tZl/V0d1pHa7OYHRPGjbHoqEhPb7KrU0xRFVYinQp90K5OTzO0q8tiogFSGpQGz0PsPwL+AIGBIeHh/8QU5TjHEujp7rEQ2KQAha1t9uCDDyrIgSnKDw+0P/nJTxQoEQgBlpDaDehDrvPF8y6xocNS9BD+q1/9WsFQd4+JOdfebjZhQpYlxMba0SNHFOQBLBBcABgQIPGADtsQhgcMMAAsVxkb0Kqnp8vKS4tVeIdAxwErrvo1IB5tcg/22IPjHMvS6dZhE16ANS7FGNCB7/IDsKmiRDU1CtIc0EZg3tjc2FcYg6DLsfg8NqyXBoqdHBODa3u6q1S071AwC0jI57QbWzldU65JNXMCSK4NQEgw52mL5ssWgFH0E2YR/ae9DlgC+KA9DlxzwCt/EyRxTrTturo7BSZxPGMJGEGfna4YY8M1+BtQCBsKrIyOUbEnAjWKkixYOF+ap4CqBLc/+tGPBC5edtnlVllRZYsXX2a//e3vVXCpqqpGhWNS01KsuKREVZmRIrh66dVih2FbgGwCbcBR+oHGH6AY56bt777zjk0YP0G6fwAFVDueMmWKbETwRx8ITGFYEYRiLwBS/Augg2AYWzH+9IsX4CZBOjqdHAOIxbnxP74LIOzSugEHYKfxOQAbQS5ABGDH+RdcKAYb84A5QZth5JzNzpauIePc09VpKYOTbPGlC2R7/JP3XVExxssBpQ7sxKc4RkzjVoBa5CVCBFzQNscsdgXH+D7gAOdk/Bgr2i/wX8XWevS/zukfYC2tLfIX/BEb8j38Vbqr/WOsoLDAkock24GDBwQyMB5ci7UC3Trec6xPbEu7aZMrIsO1XfEOFU6rqtL8YMx4n/a6Ks6O+Yxvu40ItzZt3brV7rjjToElFCTi+wCGnAtJjP0HDkmHk0rumzZttm9/+0H72VNPCYCoqq7pkweoroH15hWpoS+AJqxxbR1dFtu/n0Bf1i3aciY712bPnN5XkAsGflNjvSQd8NHTp05qXAAGsTUgZGxMtI0aOdJqqqstLTXVMjLSpfk4YkSaANS77r5ToKs35z1W3Zat2ywmNl7A1XN/eb4X5I+wVthegeggRspHKXTSSeGUlhaLT4i1J574ibREL7zofEtOHqw59OSTT4oFirYgmphU7SYdHm1HwD3YmePHT7CXXnrJVq7eZsmDY8QuW7d2vYA5vsOY0S9s/OKLr9jAgfGaM03NLRYQHGZ1jc2SHBgyZLCdPnXGFi+abytWrLEhg+MEaA4blqwNOdLLKb5EYb2w0FDpQubkFVjS4CFid7JptnbdequsarSIiGBlApSW19u9dy2z66+91ro6O+z0yePW0tSojb78gjyrbWjQRgPg/+LFS1R0hvT5gUmDBbLC8GReUuyPTTpAzNy8PPkYDD6KnsHQWzD/EmtparKykiKLjAAkBejNs7bW1l7QrFgajgDJMHVhGJNOD5sR/66vrVMhLfycNfXee+6WxASMStLw0accnZVl0f09nWA2GqRXHRIiX4TtzT0V/2P9ZO1irnM+gET6B0B6/fXXy1eVdUHxwegozRvuI8wnJCGuuebaPhkPfBftbcYc0M6tXcyDlJRhVlpSqI0Vxpx2kFrv5q+TWGFt5Jr4Kfcb3uf+DDObTY3Lr7hChX/YZGJt5Xg2aLiPwFTG1vgb5+Az2s7GC/cQ5pq7P9F2QOSKcooWUrQtWv3hWAB5HmGQYuC+yUZreESE5H8o6ghDFdt5WSUt0nN16fSlpdV2xRWXqj0AtWS1vPXWWzrWL8BPm1fNLT2WlZlmLU2sqe3ylwP791tFVa0NjO9vrW3NVtfQbnH9g23AgASxslkTv/yle+3Xv/qVnlEAqdlIYP7CBr3wwovsV7/+jcYZYJt5u2XrFmke4wNIB1RX1QpsZ91rbKi36Oh+AtjJAEBuAXCd4l0UF2NdYbP4pptulL0jo6Js+45dlp1dbLfc8kX72te+pnm6f/8+u/vuL1lkZKg0aJHpYH2naKMDlnk+1OaVP3rAnr7op4stnfvI7dLc3Xsc66rPCx/1owJ9gLW0d1pRSZkKLZ3JzjOYoj3Gc6l3DR3bW9iT3x1T1Jc+/zkNcHzd8lnAZ4HPbAEfKPqZTeU70GcBnwU+jxb4d6AoRVgARf2s27raWwWKThw/VqAoDAI0Rc8FRbERoKiqy6MdGEjF7SYBm5BO3UMxICqgaHcvO7LvQfVT6fPSKe0FRUmfJzA6FxQFKAU8Itii8A9BD8EV4GcB7LU5c1Q5maCPIBHmKMERABPA2KABCRYaEmLHTxXaiNQBeugHkCIgR6uxqKTOIsO9qrg82AOOAXRxTYLPoEA/Ky4q0PkApwBwOAdgGsEdgA3f4yHeMdZoK+8RdFIZ2jE4CRIAVbCRA244H8djH0A6/qaPXI+08+Mnjyu4IHBzLFKuiw14nx+uzVh8moXByMJKCQxAj89jXzhwlOsQzNNfAkDsDvAFkMe1AboIxAi4ODfXoV0AdYByBOqwOmERYUeCRlg/MI4APgHp+B2gEVabS4/kf6ebCPsVthIvV7SIIJ+2AVDTfhhD2HrlqhVqAwAdlW+xxc9+9jNLTBwgOYX+0bFexflDR2zf3gOWmDhQjCUAiuZ2syFJ0So6Q7BZXlFmTU0U0gEo6ugtPBKqIBrbOv1NbBYf64GbjC02ApSjbfgYQIID+DwtP4+NCcjmgdLt6iuBuYpO9KbYcwwAGe8RWHsAV5n8AFDAMWfQ5eNzipwAZhFMA1ZNnTpNRaQAsU6cPGXJpKZWVAqEyckttlGjUsWEouL1DddcZePGjlaA7opxuVR5fBFAgf9d8R9X+IK2Aoh6xda65eeADYw57cNHSH91rGS+xwtA2xWwkZ93dVtbR3ufvwPaM44OnKfvzBMn8YCfYwdANMYdiQuAC1fIyYHp/A0QTdu5NnOS/rk5gC+z4UGRHgfCM36MJe1zoC7Hc33AHWzBhgr949qXX36FLV++QuChpwUcoPcBOUpKywU2AGBRaAkwkWsBdqDZCcvr1VdftWPHT2h9ot2w32kX11CacVOLwD5PP9grEAe4wVqG/iManrB9jx8/5tk2IkLA/pnTaPrdb08//bSKLl104UX2wfvvS1+UQjusXZwTRtdtt98iGQfmIzqG2POPf/qzffm+r9qhQ4eVSl9UxIbCJbZ33z71MSY2Tn629Oqr7MXnn7dBbGR0tNrTT//eSkqKrKi4wKZMmSQwDr9FyxGgjQJLb731ttiSsAFh0QIoAaaTLgwoiR7ugMSBYs8C+AF+eqzAI2obKb2kAMPM+/vLr1peYbHFJwywgqJiCw8NErNt3dqPNc7BQX7qf0bGKGk/wxSFPYocS052tvRR581faKmAgDW19oc//NF27z1hgwbFyicqKhttaHK83X3XnTZuzGirr62x0OAgVeImVR0AH84oVb1ZkwCkTp48pQJ/27Z/Is1Zl6mAfMUHH36ke1Rnb5Evvs/NrX90P/vRD39ghw8esOrKcmk3Xn7ZYhXZeeftt8TA27f/gG3fscMWLV5i8QmJtmLlSo0PWpfYDwkYxp/1l03BSRMn6H7EWsLYnjh2TOs1642TkGhuaRJrFb3h5557TnOIdZ2xoj+s3W4Nv/HGG+2xxx6zZcuWCVDDf1h7AoMDjQ0CfNhtPFCkiPUOUBg7Dkhko6tD4+k26fidW//YMZl25Mhh+faiRYvkm06zmznPZpjL4qBtTn7D26AcbitWrtIcxye8Z4AG+YxXzKnNduyAsRupvjlGORsNrHfMd7R1OZZnAzIjWHcvW3KZrVnzsX3969+wV155RRtSqalpfdI0bMR9uGK9TZsy1jJGZ+k8sMiLiwHHPckbNqtIcec6nJ/7H+0h+4F+4SdkrLR3dqsqe2VVk4WF+iGOKeY58ww92Y72dskO+fn3WL9+kXbmdKGNG5emcyOBceUXrtDmHJkYrBtsIpSUlolZDCiK3u6ZMzk2e/ZM+R2gfdaYMdJkDQ0Jta6uHl2LNgIyAooixcAzG6DozBnTrbKyQjq3+CUbe4CcsGIzs7Js3fpNlp2db8uWfVF6rfT96NEjds8991poaLA2JtEJ5hUSGtz3DAQoCiDpZwF9gOW5YKV71tbmXS+I6UBNl0LP8ySa9apI7+dv/oHB1trRZfmFxWKK5uYXWUBg8L8ERR3Y6mOKfh6jG1+ffBbwWeD/xgI+UPT/xlq+Y30W8Fngc2eBfweK+vV0m79ft9I0uzvabMTwFDFFSfEDFEVT1F8aeP6Gpigv0gydpijoJIwmWKQwiwiWvLRUDxTt7AVBnWH7ijX1Flryqq/6WUdbuzRFAQ/QSXNMUarH8mCblDRIwROBD8wsAsdhKSl24NAhgVMAEwRYXJOgCUYfD9NbN22zlGFDFGwR1PEQTlAGgMW5CN4pcEOwBdBI8MWxBGAdHW2WkQ6TCdZsjLT7CJAIOPi+Y565NHjOR0AKWMR1+A6BgmPeEUDSNk9zlWDFKwLgNDgBZxwoynmOHTsqm9Jvrz0eEE2A46pXAzJxfRdQcH4ADY4lKAFQi4yIFADqaZQ26n+CbZhugJ6ejqlXBduBVY0NTdKEjE+I96p4t8P8SdF1saNjy3ItAA3AMdoJuOTSgAF6ABco/EFbAAc5P0E5fzNeLv2a7wDWOd1VzgczLy4+3qL6RQqMRC8Ppujll1+mPuBaRUXFdujgETtzJlvMGLRFX3rp76pcT4C3ceN6pchSrOuGG65X2iz+CtDHtevr6wRIoaXowDoAWoBk/KGhN92a6wFaAx7SR9pHoI+98Sfsw9gQGHv29Zi8EZGRnl5kbxV53mPM8B+XTu50VfEFj6HZ6rFsAgJVEIU+UvUaVmxHe6fddfdd9uZbb0u7EIkKdA4BDrHBpYsvVWGfLVu2Wcao4Xb+7OmWEBsjn8C2sHKdvq1L0cf2tMFp3PI/x2Ib7AQjkHEDGGDDgL7zAkR2zFIHLuK/2INzoklHdfbgkOC+okoOnOf8Tj8XX8IPAQyxDX5ESiwsRAAd5hu2DlHxnTzNET6n/bDHsC9pssw72kMfi4uKbfyE8ZLTEGO0V3/X6ac6CQb6wVxD15D0YvQUGV98gqrf77zzrgBP/kY3EiAW7cjQsAiB1MNHjLSjR49JcxEgC8A6v6BQ7UYDFmYiyFhjU4v0Ll3KP+fDvwD/WH8ActZt2GQRYd7GiacL7K8NKKpBjxo1UgAK45iTfVbMzHu+9HVbcPF5dv3119lf//IX++Y3vm4//OEPZQukK1ijr/jCEq1D2D0hIVHtpwDM2HETVBRp2/Yd2lSA/cZco0/0j+NJ8T594oSFBQdbdU2lpEzGjMmyVatXWHx8rNKjaSvSJdjwK1/5qgolAY5SZIxK7wBDgGusL88//zcLDAy2utp6GzAgyW6++Rb7+9//rnmKbwH4AtKhVXr11VfZK6+9biVl1TZxklfcBz3gp372U3voe98Vi7+jvcsCA8zmz79IjFGKLSUmxAk8zMrMtNGjx1hxabmdyc627JxcW716jVVWVYs1WlnVbGlpSTZj+nQBjEkDEox7YVREuAWjjchGUGiIbdyyxXJyc7XGMs+OHz+he09LK4V83rOS0jq76KJZSqGnMBQsbTYRuY+1tXdaULC/jc7KsPNmz7Lc7LMWHRVhVZUVVlbK5sVIyxjlgfnHT57Qepw2fIRl5+RZR2enmJKAg4B54WFhdv0Xr9O8euKJpywsNFAAJmsI8+XAvv3agHP+zbgwZ/MK8qQFCXMR4JBxwgdhWuLrLvvhxz/+scBBvsPYA+7xOptzVn/jI8w72oJmLGs3oDDnRGkAW6SkpGrTgPUTX0OrMsCfAmv5dvp0gc2ePblPNxo/dlIzLuWa+ewkMlhrsQdSFStWrLTc3AK79tqrtS4yFrDjaRf24V6PXx88dNZGjkgSMMz8oqo8c6CktERrwuuvv677fFpqmpWWeqArdsIWgKKAzTA9kXpgM/FMbomNGjVU9wmXKu82QWkr7fYkBZDvMJs+fao2L9nUwI6paBoHBYr9u3v3Hq1NifGJNnHiJBWP4rknNSVFYGRnV7sFBvpbSTFyA5kqeEh1+GuWXm1bNm8SKA2IzdoL+x75jlmzZtuOT3bakaM5dtmSi7UZc/DgIUvPyNRa6Nk12GN/A4Q2NYr9T2DM5mJ6+igBpdyfT508bqdOZlta2hCxzd9+d52dP4f1s8FycnLtuuu+KIkM7A+zlPR5bPD9739foCj3FP8ATz7Jky7wnkl6uv3+icXpngNdWjtr/7mbuXzuilHC/kaeSUW9/AMsODRcTNHs3HyBooXFZV7q/L9givpA0c9dSOPrkM8CPgv8Ny3gA0X/m4bzfc1nAZ8FPh8WuPnmu/5l9XkHisJIcqDo+LGjFRzCKmhrb+tjin660BIPvV0dpEo3CzCF8eBAUQJ6ArvAkJB/MuSnQdH2tjYFB5znu9/97n8BRakMS9EDwAZABlgYXLe+oVHFZihkATgDCwp2CvqnpLNNmzZBDKRjh4/Y7l07xQKrqKi14GC/PjCSYBJ2EoALVZp5UCeoWbV6s8XFhokxkZo61PLycxS4AggBzhEYuWMJ+AmAHdBFoOYAIgJWNLwGJHop4QAxBIMEE7TH6Z5hIAIYgDIXfAFyARRdeMH51i8qSqAbnxHcuO9ha853LkOVdjngkzbV1NZYeBiAV7ja5YGyaI96qfTSPO3qVvDU3eWl2XMsATCf1zc2SB+M62i8u7oU3HFurgPACWDrKv7CVsI+BN7oy1VWlIuJwvEEdB4zNUD2cFqWBC6ehmJ1Xzo+ACzHAaw1NqGhmmR5ebmqfAuIAmsmK2u0FRYWk1tnK1euFig4eFCyNTW1WERElILZ48ePWkCAnwCImbNmWG1ttdI5CQopDAFz1OlF0l+lvdYDYtaqn2i+NTc1K9gnfdKrrOunfgNS8r7Tw8Q+jjnK7zDFqA7vJAc4H991aeb03+nSEtwTyHN+vqt0xN7K5Wjr8d6B/Yd6ma7lNmBgkpWWlVtDI4Vr/ARaIDGxYtUq+Ul1db3Nm3u+LVl0iXV3egWdeOE7/9D99ZeN8AnOT8CLfzE2jBOsvfLyUgsI9Ne4uwJBgBCAFrSRl1hIpJX3jq0DTWFUAgg68MOB9firk48AzHDHcw3ayQ8BOCwkUlHdxgHXoe34ibMRn+FvgDsuoOb8nBMgpLqmpo9hTb+wMxsfHO+0XgH5YeCxGQMITb88NmykwELS1D293QECaAFqCMZJR6ePgNCAKmfOnhWrlNRn1pScnDwLDQsVgxnABe1CQCkBq0FBAuxYa8U+bYB5Fqc1C4AQrVy0I2FAAjCwrjCXxKxtb7esrExvUyEqymNaHj5ky264QbqKpPbSR9LD04YP08YP7O5p06bb888/L53Jd959X6zGgMAgyU8gEwDrvqqqWqAf83/rls2WPGiQFeXnS/PwgQe+ZUuWLLLTZ07asWNHVJAFG9M3QFhYskuXXmNPPfVzjQ9akEHBQZabl6uib++8856FAmw0t0qP8Dvf+a7AOvwGn4LRCjCKvMX+A/ts0OAhdjanUAA0+qWwz26/7VY7dvSIbdiw2SIjAm3I4EGWnj5SBZeopH39ddcKFEU3kXFrammzmbNnS+f1oYcetp27dksTlAI4zMsHv/1tKyzIl4Y297yjhw9aU2OD2qEU/tZWGzpsmMA/mJEw8Rqbmm3ylGn27LPP6bzooYrVXVZuW7fvtfi4KN1HgoID7eSpkzZu7BhLGZYsfeuRw1PN36/H1q9bK/uNADhjgyg7W/eH4SNGCbiFYe20hpkXJ0+csLNnznra0O0dNmb0aDH3uIdx/9u0YaM2XvBpjsc3WEt2791tX/nKfWJ/chy+R9sA1WEa43fMN3wEIPsHP/iB1lfH/n/3/XfFUu/u7tG8Y66hX8l9w2m/jhs7ToAz88VlQACKSnojBEC1n9oDS5N5jW9wf2D94/rcO/Br+kabeXHvA8wDvH/sscd1beb/5Zdfrs0T+uPuP2xiMD4cgxwMazsbrIB+jOMLL76gAkUwtwEWa6pb7b777tCmAGxb5iqbGmxSsB6y2cZmyMcbtvdq+sbr2tiOdZ/5xsYD6wY2dDIwyBCw1nlzYazNPu88pc8cP3HS3nt/tfoVHRmizTuY/FSeb21pkWxDUHCA1lp8pbu7U5kMbEpdeMEcPb9wrwPwlMxIbJykKebMucD27ttveXmF9uUvf8lOnT5j27Ztt8QBA3qLQbZoXVbxwcBAzREyI9CGh+U9bdpUFeNbvHiR7d71ieY7G7/Tp0+z1atX25zzz7cPPlwhv2dDkYJtnrROnq7HCzujQSo2p3nZMp4NvWeJTkRABcP+4+WYoOfK/rjUeo5y90iYopHhEbovwhQNCYuw5rYOFV4DFC0qKTf/gKB/CYo68PUPT//Ghwd8PkIaXy98FvBZ4L9pAd8i+N80nO9rPgv4LPD5sMBnAUVhcxCoAYqmpQ5VoB4ZTrXmfubn7/dfqs+zN49IP8ENDM9zmaI8wIo14O8nUDSslzXmmIxEHO5BFYaJV6DJ3zrbO+x73/ve/wdT9LcqIgPrAxYHwRjBKuljFBaI6S1UQhBHkE/OHmwnggeK6jQ3NFpIsJfeTkDzwguvWWysp+3JCyCItD4CLFeoxRW1ARCeMnWSmBQE715V3YE61hVvcaCQS8HlOgRXBLSkv5eWFIv1wd8EevzQf4I/x5IAwHFAIQADx3A8QWSI0t57FIwS9NJuAhPYX06n0jE5OQ/n9YDOLgVCDY11HljkF6C/+RwGIt330uJDVTyEvwMDAhXU8LkrJlVSVipAkpcrEEXbAJVoM21yul0c467h+obOLMGxY7diQz6jHU6blGDWgXOOKQpARLAbl+BVQSZIhCkKWErwCWhMO838BbgglXDs2An7ZMduGzo0xfpFRdu+fQctIhJGzEibM2e2jRk72k6dOiFGjsdq6RAbmmvCHKIv2CMuNt78/T2t1tCQYDtz+kxfBWdXOR5mHymNHEP7XNVhxgfwjbEIjwi3qH79BJ7isy7F3IGh2A1bejp1nu4sQA3n5G+K9gC8bd++w2Jj4sTeArD29CfPqop2Xn6+WGqAfWge7ty9S4VQGKufPP6odXY0W3NTQx9geS6A6UBNV/nXFdeiHbQJTUpY0rDyAE4I+AHwKMbC5/QLf3VjK0aPWEihvSBpm8YBPVCAbb7j+oyfeEzmGIEc9Ik+x8XGWXZOtmzK39iY45inHIttnW/iP6QWA/Yw51xaLr7B7wDtgNK0D5tzHljNADSk2wMoMZedLip6g88++6yYZrSVzQMADFJtGXfsDCgKYFVR6VVqpwgLoPW1137R3nr7bRUOOpudI2AJ/6UCO2PG+egzmyhu44A2MsfZ7JGEQkWV1l6ngwh43y8qUrZMShpouTk5kjMoLirSWtSvX5TWTQrsUFyIoj2AQ/g1fduzZ7ctu/E6+RT9ZCMEsBSm2dp1Wy0pKcGKiitszBivejoFhdgcAYzU/KyrtQjWsaoqCw0LtltvvUXzqMfwya1a45G/AFiCLcoa8o1vfFPgzQsvvGBfvO46Ky0vFSD1zNN/sKCgEKusrLb6OnRy81XIChCW/v7oRz/UnH7ppRftjjtus9ffeM0umb/Qyivr7J33P7KQoADNhUFJiZaaMsy2bt9t/aMCxXSj0BIbcrDSz5s9UxsZsWLHBtm4iRNt46bNAqbWrl1nzS1tAjJZ22G/MY/LSkpscNIAi+3f34oL86VPSnE9/Kq2oVEbM2h0ko5P+jJM2337D6o9I0aOUnrykiWX2fIVK1WpGy1KXlXVlVbX0GGpw+LtxmU32PatW62zvdXiYvvbwAGw6kvt+LFj8tOp06bpvnXmbLbm9fgJE+30mTPe5k9mltXWcC8pEWMwLDRMvkCb8FX8l0KF+BbanswVxoS1raCoQMx6NnQYe9ZZ5jnyDACL2B5mJ4WKAL1+8Yv8oKreAAAgAElEQVRfaG6wnigzocfTyUZX123oAQAzL9kwkFZvR6eY7Gwa4McAj9iGAkvdXbAogzTHmX9Lly7Vhgr+6aRFWDudDrHbfPM2qGLMzz9QMgLMWeYPvsR9D4YxbeR+fOJkgWVlDlO7uc6BQ2fsoe/er7nC3Fi7bq2ux3VZQ8tKy6TNzMYX93GkAwDuaDvXhwH78suv2PoNG6QJm5Kaou+yHgFEs9mHfZGHefPtFRYRxqam97wIpjty5AhtcMAYbmlvt5zcPD2b8L3uzm6l1rN2MGfLSks1z9h0qKtrtAnjM5WWXl7OJlmzLVwwz86eOdNbSLFdAOW48ROkazt37sV2/MQpabnef//XVBhq48ZN8j/mopdxEKq5j+3IOqHwIR+SyQNozHvLlt1g69d9bNu2bvGkGkaNtJUrV9rkKVNs7bqNup+gM4p/cJ7c3BwB7YwnG9mAosgs8ZzC8x/3PkBR1i0HinJfPJcd6oBR1mUHhJ77xK3jrUfyTNpoNz8LCgn7J1C0oKjUIiL7+UDRz0eo4uuFzwI+C/w/toAPFP1/bGDf6X0W8Fngf7YFbrrpzn/JFEVTlPR5QNHOtpY+UNQxRQODAvtAUcBLPcyeA4qi+YQ+FWxPpynqsUU8pmhQb9GfPibAuen0iOMDVvj7iykKKAowReo8jBACFZgIsLAeeOABARIEgARfR44eFaMGTTcYebCMODWpn7wAbwgaSf0klZLAgACeh32CNsAIgkKCKgAAgkOCRTT9lD5NumliguXkZYuh+NWvflVBGGl7sKP4HXCOB3a+79Kn+R7BJC+C0g6Ytn4mBo07xlXnJhgE6IGdyAuQh+CLoBYQhvTVQD9/gasEG46Rwv8ATy7dGZsRsBGMOP1Vfocp5lVr9ypnAxIAbEWEE7R7DBKKecACwnbR/aJlX0BSPgeE7Nef97xCSa6QEtdzjEmuhw34n3ZhRwJvrg+oAKgDKOoYph571gNF8Qls6XTZHOiKj3maqrUWEhYi7TOKeWE3gmcxYGtqBOCMGpVhp06elnYaeqLZZwlAmyymf5wnF9AEi4+AeZRFRoVbcTHMxDCLiaVqOmzZQJ2XwJJ+Y4uY/rEWEODZCtYZgAQ+AaOJwJYxY3z4nDFzKZWMvdPmpH3dPd02aPBgj33a0NBX6IjrEfTTX16ApQ5EdkWyPNAr2tLTM+3jNWsFagDaUeEZkG/bju1i+cEa4roUCuFFEaCOTk+jE525EWnJ1trqpfg7ti7txvZcyzF7+Jx+OMYvY0BQbn5d8l/aiM8zVrD6lM7em8rqAe1edWonC8H/Yh53mTUJkPNSwvlxmrU52TlWWlaqc1NcCQDCpe7jJzAmATNglaUMS5E+IPPD+QzpvuiG0geYWVSGdn6JfQHuKZJDP7Gn2zzgnIBhtJc1gGtxPCnvpBTTHlhg+AIp02hRAmTCxiXNHpZ6Ta3HZKO4yYmTeTZj+kQVuQJ4RDLAaQ73i+6vNHzWJ2zGnOBFH3Jy823UyOECWBgT+gFDlDEg/RVAp7ysVPMJdtrBA/s1rrBCYQQeO3rMZkyfJptlZqTb6lWrtOaQIotPkH77u9//2n73u9+JpYqPA9SuXrNFEEZm5giBtqwNgJnfe+gh9RdQF9ALhvtBdEZ7eqywqNDuuedOu/LKKywwyN+OHDlkq1at1LrMHPjoo48Ehi5atFiVyJ966ilLz8iw+ESP/bp3z37buxewrNtysvOspgY5B39lAMCehbWWlZVhTz75hC1cuMC6ezqtrLzSzr9wvv34sSekrQrrj/UEm1Chu6qyygYlob8cpsruFI254/ZbraW52chAYK4UlpSY+flbU3OzvfXWO3Y2t9KSk2M1/lRo37BhvaWlpKgoWT2M44GJ1i8qQox0QNqBg4dIAoM+wDwlPR7Jgc6uHo0rqf2AraS6oy8LU5ECb8x5Csw1NbMZ0GMXXzTVJk2YoOr2pCrHxcbY2LGjxd5j7gO0olN54003CxRFA7WqukrnaW9rt107d+peCduXDa41qz3modPC5j4MeIV/wNLEf5m/5ZVlYv4xd1mTuL998MEHAs8pTsQ9lfdhBqJ5y5xmfnrp8UOs27oFzALs44f4JSAl7FFkI1hjhw0dJq1Y7MNc8xigTVp3g4P8e1mP9TrvvffeK1ATX2e+cjxAJOuPY7CzlnhFBClyVKn+sBZwv6R/06dP10YCbWReMs+ZQ4DLtJniSzAeKe4UHR1lHy3/qLdA0H6to6xL5eVNdtVVl+p4b83wVyEjJDQYB8B6WObvvf++ioxx3+F+zzMFzw5olOK3To6gpKTcOjvNxo1Lt/vvv192ZR5RqOvgocPyRQBkQFHAWFjVAwcMsINolRYVWv+YfpaZmW4V5WU2axaM8kIxRc+fM0vPW/gVGy7IFKA7+7cXXrDzzjvfjh2HtX3KbrjhOjt85KgdOHDYYmJjegsyeoAj/eOeBSMVn2Ajmg1vNo3Pnjkt0Hz7ti1WU12ldZTNGNZBmN47d+21ysoqu/322wSKMkYnT56wr3/9a7IJz2dTp07xGMKBnnwSaynPDNJaR5SXHpyjJX8uU5TvOWaoA0117+gt3BkS5EmvwBQ1/0CBok5TNDu3wMLCI33p8/+zQxBf63wW8Fngf4gFfKDo/5CB8DXDZwGfBf7/scC/A0UDYYL2FloCFD23+vy5hZZgBQFe9j7iignAwys7+YBu5xZa8liKARL+7+n9zv8JFOV7nLe7s6svff5cUPTRRx8Vq4MAjoqosOYABAAjqNZLwEvFak8zMESprR6zEA3ABGtrbrH4uDgFTgSCMMoo4kKqIMEgIAEVcWG9UOXZpTFTqR6mX1hEiG3bsU0BEQGTtMsOHhRwQZDmKsIDFgFacV6CXII0ADeKfxCE8cAPeAH4QeBJ0AfQ6dLfaQuAD4EnwR3BIkFKUmKiVVdV6bsEk65QjWO1EJhwDoAjxzZ0zE3GqLOrTYEQ1yI4gTkSFEjQQoGZTisuLhH4Q+ATrOra/iqaIaaLn1lXD+n0oX3pzpzHsQZdSqFXAMlLt6ddrtiGwOEeikB56Xv0jc+xOUCKS5vmu5yDF/2gr5xbwNaQQQJVKRrDuEpTratLQTVspISEAWIjwkD7aOVWi+8fJkZaTXWdjgUIXbr0KluwYL51dbdLJxZWTlNTg4I7+kg7CeixTVsbbfbT+WhXcFCQ/MfTeD2mgBxAxQX/roI9/aJd9BHASxXTrcdGpadrnjjJBfpIIEh/8RkHmDotUQcuMqaAAfn5hXb82AkF/4wvY/XBivWWMSpZ2nGFRcW2bNmNAr5gmsFqi4uPs7M5RfaVL99uoSH+1thY3yffAODndPtoi5NjwNYwzQDt+B3wgSA3OBiw02OLMTcccI2vcy7HfuU7bgy9sek0rSwd3dbc1CSfdtp89JHxh7nmGNPYARsCPhOYw8iikBbnpF2AF8x72gAwzTzmfdYVvitdxQMH9D725nq8T/V5/AAGGfqj+DXH4o8AfxSRoS0ALAT9AEAUAAMQA+ih2NIzz7xkKSnxYq7h+6TMDx2WKhDdPyBQLDrWnv4xMXbBBRfahx8tl49s27FbmpcwTPF5+tLY2CzNQOYRQC0amrTLabMCuAC88jmbTTCVa+qabOiQgaqqPnbMGNu0caONnzDOdn6y065ZulQgKGm4VJfetm2rGHL4z5133qH0+bVr1+o66GFyLTQIQ8P8xYgD4MVvKP5CpW/WWnwK26HTOSA+3qrKyy23sMwunT/HHn30Eekf7t2729599x2Bovg7Oop///vLApNgrbGJsv/AAVu05FLN6ZkzZtsTT/zUqqvrrCC/SIAXwNlFF85VP7NzzkqvlA2QsvISyQN8tHylXb/sNnvl1deVPk9aPdqcL77wN7voogts397d0lyl+nxWZoZF94tSmjpAU1pqqlidMfHxVlffoE00JALyCuts+PABYgDjI+g2T544UQxOtD5HpqVqMwqZDYCsptY2zSnGBTY5AGhhUYPNvXiG0q+XXHa5mH/MyzFjx2kdgWGojS6/Hiv53+y9B5RlVbXuPyvnnLtS54aO1RE60Q1NzrkFCYKggnJVkoJX71UUQQkqKipJCY1EBSR1N6HppnPOOVdVV3V15Rz/4/ftmkVd7nt/7nvjXR9PzxmjRlWds8/ea80119p7fuub3zxyzO6+69sCthrq6qzm2FHLH5ArXdijRyts4oTxui8BTqOdmV9QqOrh6LH++YU/a525+KKLbe+ePfbhBx/oPgKgtnP7Tm3udXR0i+k7c/pM+czy5St0b+I+A1Ozpa1Zhe7wfzb02NAA/ANMZY6jzYtfAmpfeeWVep/74+NPvWLjxw60sSVjdS/Dr5mvtBU2IvdDAGL8jA0NgERYqqxRXB85m1NPnWOHD+3XmDLPkahgvYClSmEi1kvawNrIPGbd0EZUYqLmGfYvKh6s38yfhx56SBsLfEZbyQ5hveA97o2sxTC0AT5Zp/F/7sHvzn9H/WIThXlO9XmkSW644UaBnACoPFdwPpisyCKwpt562222YeMOy8pOVNo/LFVsyHpCNknQxsZezegma+80m1AyXM8qpNAnJCZZRVWVNm55vuB+GxsdY+PGlchepYcPWxuSI+FhNmr08XbqqaeI7T1lyiRbtWqlNGJrqo8K7CfdHrkCWOvnUChqwQIbNmyElZYdsc1b99sZp50k3VyKIuXmZUvOgXbSPmyKndHc5V5KITKedWbPnmWrV620GTOm24cfvCfGKn7LMYsXL7W8ATnW2cU9udq++tWvyAbcsyicdffdd8mmd9xxh84laZ+EuN4soXCdQ2t7WJCV8umXA6OepdCXSdR7oG++R/TK/KAp2tHVo0JLlVXVtnXHLtu+c89nps+HNEX/78QdoauGLBCywOfPAiFQ9PM3JqEWhSwQssDf0QL/FVDUegAwPqk+P6FkrKUmJym4hu0GcgR45KAoQJeDolERkQJFefJ1pmig9xepokc9YejvwUSEFtr7dAyW2Vt1HlOIKdrZZXf1aorCEuWH7zz88C8UTPFgj3YfD7kEooAaK1autKjoaBWcAdyBnRVo+nUqUG9pblH1UgIPgBDAD9IEg8IfQRV5AiWCNAAvAkZAAwAwHujXb1gvplNhcaEtWrTM5syZKbCGwIg0XAAWArA5c+YooIOdQ4q+p37DEqVQj4DfiCB93cEjMTbF5ozrY5wQTBJ0EmwQsCtISU5RgQQvXgNTh7YR5DhLFZt4UMH5na1IGq2FAch68YKgUFZnB6Bih4AYgnnYogS3BIoApzCwlNKvqrgBw8+LAjng6axQAmo+c+YqbfIiT6TTxURHK83XGYT0w8FgMUl605oJtmg332esXJuurr7eUtNSbPfuXdJFxCcBswBalq9AVy4ACuNiE6ypidTUbGtvpxDHSgHzHe0tdtdd37Gp006wV155WUzRrOwMSRrs2kWl8Q4xXgC4SMeHbdXVGYDEtBV2DSndtIs2oSXHWNMH2gnQR+BJ/51Ny/cAEmrrau24448XEOCyCfST/z2N1ZlS2DHQcw0CS8B3zjNy5Gib99zzGgcKLlG0g8q/VAqHvfbX114XKPDWW/ONOmiFhQEwgY+cfc6ZNmb0cQLFAQ08vZ12O0uV69Me7AnAwG/8F91B7AeoDCDlBcr4nJR50izxYZfL4Dye+o8duBZpxdVV1dbS1CJQEx9g3uBDHOvzmvkGSEK7AT25FqAr+pcl40v6mLnMVzYPuCZACvbhWM7LvAC4Ajh97rnnlBablp5u27dvE5sU+wKswJii6AnAJ+AFKbAAhoAc2JONDsAV5h+pzN/61rfs97//g0A8bAbYQ+GR6TNm2q7dewQsUjkcNvv+/WiIBusQ/WPDBHYmDDE2UrArPkQ7mV/Md9pABWzaR5+8wjZ95FgYkIwv54JZCyOf9Zbq1Kxj555zjtJZ0R4FiMDv0FTElj/60Q9t/oJ3xQhjbj/7zLPSH4RlCZhLAb1Ro8dICxJ23cyZJ9niJR/b5ZdfLpBzYFGxZWdm2Mb161V9Picn2377219LkmPBgnclrwBQhK0Zw3feedee+tNr9oXLzxS49KtHHrGZJ02zltZWmzhhsjRWn3v2zxYXl2AFBUWy144du+z444/TuQAin/rTU7oGfUAveMTxY23Xrj3S5sQ2VIpH4uCcc86y9evWWlnpIfl8YkKcVR+rsnPPOUvMz6LCQtuwcaO1tLXbu/MXaKy0GdUZFEPLy8+Xr4wZNcoS4uMsJjrSaqurtREFuFpUGDBEDxw+LFYiNgFUBUBmI27CxMli75EaDQAF4/W5eS/b4MFFdri0tJf932ONjbV2zz0/skkTJojpS5thA06cUCL2+5ZNm7URceK0qQIVKdaEL55x5lnyE+YbazMbY7NmzVLbV65YKfYoetjcR3ft2q3q9DNmzNT8gMXIBgGgWnZutlKmXfIEhieAP+vMM888o98uPYHfMneZT8wT5mpWTsCqZl6uWLGyD0RcvmyFNhqZL4CKK1cGet9BMcNogWdnn32WLV/2sW3btlX3Y47j/SuuuEJrHefEX3nxP21nXgDMsV5yL6KgFQWc+Ix1A0Yr8wgJj48WLxHICQsacPfhhx9WKjwAL99HHiE8wqy6+pjaSf+Y25s27TKIiBdccIYAXcDdYM7nap3imQDdVOZsa1urNrewG/ONtZn5yHMCRQwjwiO0DvIZIOkXvvAFzQm0faNjY23X3r1WPHCQ/GbZx8t03X+55eu2ePES27hho+Y390cYrbCg8YmBg4pt584dNm4sbPBNKmgGqMqzzYH9B8RQrqRoYXSM1dY1aH6ccvIcpdbv3L3LMjOzrLT0iOXlZSsrBJtrE7a34nx6BjIk8ZKhoHDWGaefaitWLNfmFeNE/1hTKEhWVl5h1dVNdvPNX7avfOUrAj83bdqotQX/hCnKunC0ijUvqU9Kh3sO9yAKq7HJiE/1Z4tqcz0sTMfzPnb1VHqeLXif55bm3gyVsIgoFS5r7+qx2vpGgaJbt+003v90oaW+503kfHqLg/76Vw+F8IC/Y9wRulTIAiELfP4sEFoEP39jEmpRyAIhC/wdLdAfFJVeI9cGveShVEzPADgiPdG6OsQUPXHKJIGigS5oh4oXAXISkLvWkwNtMDxhKlH8g9N6BW7YgQTdpN35A68DgwLmOjv1oM4DcEJ8oPF56623CtwgrZGgh89+/vOfi2FxzjnnCAAhYHS25arVqwWQEaAQBJFWD7AAqAiThMr16NfNnjVLgSAMNFhTgJ8EfV64xdO9CbwIaKhSC9CJHuFf/vqqAqby8norKspQ+iHBKelxBAgE2g540I79+8uVQge4OW3aVKXPEywAEnnA6SnX2IPgFbCGPgHEEPRiGwJDaXN1dQuc8gI8rn3KMZ6q31+P0lOjeQ8Qh6wzXgS/nA+b19bU9WlMBqlrgWZjf6YfAQr2dyagp+7zvuuVEmh7G5Ti1pv25tXNHfSEacq5nbUhLdqODp3b9VWxhfuEXwM2K8eS1tzd06Wqt4Ci6CumZVDgZbt1dHZbVGSMHThwyHbu2GNh4VGWm5tvH37wkbW1AtaG2RevnKtUecYRWwIKIg2AD2BPAnnaFmi0sgEQaL5iP4pSAEB422mba3EyjgTonJdzYQ9e9AtfyhuQZwPyB8g3XQvWU82dcesaevTdizTxm0CWtsEyxv+zc3Jt2PARFhEZLVYZqbUAKM7eJM2QysVDhw62QwcPSFeRCuE9YT125Eh5H2hNGwl88Qf83oNT2gNoAEDigJ1XLQcocMkEL5CCzyNHQd/4rtuF34wt5xdTs7Iq0LOjUFBVlYBAXtiQvgO4cFwgYXBI4B/XYG5hq9wBeQq+/RrYGyAFHWAYb17oi3MzfwDnmP8cg2TCxo0bbNask5TqC9BM/2DTYVtSvTkH44V+KH6LPfFFbPPBhx8KeAIchQkKu4vrL12G/MYQMagKCot0bth7AG+wudB5Zb4XFxWJvQnLF/AGu27evN2SkuJ0Hvoo8HX3bs1/fATwhbarenRrm1jdvh6wTsDehPUM0APLlTW6oCBfqfIBywv2bqsVFhXYJZdcYu8tfF9sV/rJ2nf0KIw+pC4i5AeMH2OGNAA22bP3sJ1zzmlizALEDSwaKKAQHVGu8dJLL0h64u2339S1AdKRFmG9eeGFF+1Pf5pn8fEx9pOf/MRee/01C4/oVnt37txt40sm2UsvvWo7d+y21rYOS0pKUXEYwEBS5v/09FP2u9//zt55921bsWKZtbS0WcWRahs+fIRAUWx28SWX2uOPP25jxo4OivV0ddrpp86x+e++bXm52XbZpRdbXEy0ZWdliqnX1tljf/nra5IvgOk5dMhg+fl5559ns046Se93dXSoSNPuXTvlm7m5OdLs5P5V31gvJivgNeAjmqHnX3Ch5RcUqagN+qRIV1AIZ97zAL7xum/wAmitq2uz66+9yMaXlFh2FpsRbVZeVqZr+Pxjs4d7EX5CxfUFCxdqA+iKK6+Qf8Pgx7+RoWDM8C3uNQD0ZC+wNgH6sbHH8fgBrEfWMe7brCUAXRzHZgO/X331Vc1JfN0lNJg3AKHcK9kgCOZitTYvAEDZDGQMGA/WTM7PfY5UaxiXfh/jfYA5gG38FIDN13yyQNjMoI38DjQq9wvwdvY3axRjy3u0jU0F1mUY1GxmNDW3BIWeho+wDRs32MBBg+zCCy9S0aNvfvObtnHTJs3xO26/zdLSku3gof3ayGGO792zVxsVtJExhRnN34CUrFns25LWP3fuXBVdo98wcu+8807dq2kLzxjcm7Zv26H/8Qnaw5yl6BbziLUG3fMjlZU2Zuw4W716jXxiUPFA9YkNudSUFK2DVUePWlFhvo0ZM1rjftFFF4rxfdaZZ9ibb/7Npp54gjaEWQefe3aeXXPtl7TGbNm6VaA8tkHTeOWqVWpLbFycxhhmeVxMnKQgWCPKy2Fos4HabZMmTbCkZBi5R+2yyy6VXZGdwP8YU/rOpgBM1H37yu2qqy61b3zjGxqTBQvm2733/kT+ClOUc7Pzy73Vnwckn8Smaw/3017ZJR4ae18OkvqmlmcS/cc0e1MGEe9FRpFd02URUbFWVV1jy5avUvV5C4tQnpMUSAFewwKwledcbbyzAW9mIVD07xh0hC4VskDIAp9LC4RA0c/lsIQaFbJAyAJ/Lwt8FigKFtrT3aEArqudQD7fJk8cb+mpKSqQwBMlwSEPuaoS39WllGhYgALUjKrTLdYJwBkWMD4CBiLFltjxj+wDRT212lONCfY5n6ciA4oCSlBFG2YOD9ho0/Hg/O1vf7sv5RYghSAwAAXCFZTxQOzAIowVAnXS/AAD0Gbkc8Awgkse+mF4EsTMmDFDQZmzYQApCA4BPWGQERC98sorfUzTxsYWmzx5gsBTvgdLyll3gGOARfQfMAWtLuxKYEgADMgDaOPV5wGF0DjlmqQE0z7ABcASZ5Q6c9CDBi+G45XMCXg5lnM7COmgJNdxINbT7h1w83R+zsM5nbGJnfifCscwZPibQjnYmUrSAv1a2wSWewDTHwT1sXVmaP+qsg6sunYc56a/AAL4AJ/395Hurh4BUQBFhw4dtLh40vjxwU6rra9T0EkhjuzsXKs4ctTmzXvBOjvDLDd3gCrR19dV26mnzLApk8fLd/AZbOQsRa7tqe4AVviNs1a8+I6i5J5Al40X9nJWLH9zvINWXsTIpRESEhMMTV4iM9eU9fRz/66zfR1M5TdtIhin4NMCWG67dttll19u9Q1NNnrMOPvTM88oJZg+wXLGV9GZjI+NVVElwKELzj9fwer2Hdutta1FoK2CxZ6evuJOnv6OzWkH5yPQ9VTUmOhYMZTwSz6n7QBK/Mb3SaFlUwKAhPexEXOQ8zHuXA9f5nyAIF5sjLnH+/TRixoBmruEAN+DFcrc275zh67BeADOMh9oN+8B3PGbOQA4x/kAGEmdZazpP4wrCoUBenAsL5h9pDlzPPMOAAW5DACgZcuWqT/43IeLFtkFF16odQJpBUD4yVNOsJdffkVA3rHqGhW+Wb5ihV1yyaW6BiBFZVWNJcbHSjqDNRHAGlAZO8Aoo8/OkqINXNP1erE/18M365tarWTUSI0LdqXfAJMjR5Fiv03FWygINHBgsUC2xUsWq+AL2Dx9R+dy3NgSAZ5sEJVV1FpBXnofGEaqcaBdi77gREkw0EbsCfPuvffet9PmnKZiLO+8+5au89BDDwgU3bhxvWzLGNx8883yL8DBBx98yHbvLrMrrrgwKHSTFKuCQiUlE6y2pt42bNhiS5Yss5zcAXbkSKUKpbA2Tp8xzR54+Df25euuVMo3oBCAcEpyuu3auUdSJjBO2RwAdOQHjIUielMmT7SN69cpdf6Siy6wQQOLNAdguZWWH7XfPvp727lzvxUUZNpxI0YI3BsyZLD84fDBQ0qbp4+wldF0xRcAtWCWN7U0SqeVtf3EE6fa66+/YZfP/YJ9uGix5kZmVraWCMDQzVu2imGObMzhsiqLizIbVJhtcy+/tI/5jh/Dwsbf8QnGmjUJG/A/9yefK4wDKeu0B7BTAFpVleYe/kP78SdAS8BO5hftFsM4Gr3l4fItfIlz8DnHejE8gEeATOYaPg8rGjCMF4UNn376GW1cUMCODQauhX+wznFfcbmLlpZuGzVqaO99v1vXZ67yXMBvWMBci+9ce+21muewdJmjgKzYALvQTjY/AEd5DuB6+DVry9GjVVqfaY/S6Y8etanTpwsI5PvIPwBIbtu+3crKy+ydd5bYPT/6joWHd9mxY0d1DBsBsCmREjh2rNEmTxqn92gjfjx4cKDvy9oAYMp9H9CTsed+zvMGzwlB4aIoa2xo0njjNx988KHWw5NPPkVjgJQEoCLsRp6WpOkcGSVgk40S5GDoa2Nzmw3IzpA28NzLL1fBMpjPjHNxcZG98/Zb8lWuiR2O2T4AACAASURBVKYoEgtscpSWldmKlausaGCx1snp02fo2aOi8pjl5eVonaetR0rL9bwGQH3gwD4rKBwgYB6pCrIAWIsBYWHHwkTF9lznvYXvqYjc2vUbZPsbbri+r9DSsmVL7f7779Oa9IMf/EBrDddDbgUfDaRAAm11wMwgSShgin6aLeqgqL/vm3RBen1QiJN7Cedp7+iyyIgYqzpWY0tXrLLSsgrrCYsQ8NqXkUTU3wuK8ryqf3tCoOjfK94IXSdkgZAFPr8WCIGin9+xCbUsZIGQBf4OFvgsUDSshyJL3RYbE6VCS/kDcmzShBLLSEuVliRpu4CisIJ4yHQBfK8uygMnD9mAouzPO6jE50Fad8Ae5cfTolw3kXN5AAfQAvBJkAYgShoageNvfvMbBYs//OEP9RuAACCBAIDUL4pDkC4HGOKsElJ7YaTADILVAejBCyYNAICKlGzdqgCLAJGAEVCMthBE0i6CR87Db2fQEcR5lXiADW8/oCZ/E4TAdiMll1RBNN0AqTo6Aq20oABFg4I7AksCUVInASdyc3Jl64C1RupxeF+b+N/BY8ATwAKOlWZjd1cfqOhMTa/w7YxGAgxnBXF+L9pEG7zqN9dwoMY1O12v0QFTT/fHls7+dVansyv57SxQjuE7gRZmt9pJsO4AIedxQJf+OkDL57Szva1DmqeACPPnv2uDBg/s1QBtt0OHD1thcbGqSg8ZMkxs0See+KO1tHZYRHiU1dc3WkS42bQTx9u4saPkS/gHPgQA4SA6vgT4QPv4cUaij1UA9lO1N6a3CFUAQntFc9fB8wrptBufoy/NLc0ap+SUpD4NWfrplegJlLk2PskPoAV+Qn8FTmZm2xOPP6G01cFDhtj6DZssPiFJ7KPomFgF85yPgL/qaKUlxsdb6eGjdsrJU+zrN98sluS+/fvEFsbnvABYelq6qm+7Hh7nYC5gG3wYVhkgRlcn6fzxspuA8o4OjSe+BFDAWJO6ynmYt/g+gAB94jiAMs6LvbEn4CogA37PvAJggY3mmwqe1o8tYGoT7G8D1G1tlc04DsAY2zNnODfnBRziWvyG5c1ngCoE62hGUqAH6QHY5rDg0OcLConVqE2AAchqzJv3vL4HwAoouHPXLhs1erRAFBhU69dvECD24IOPWHo6VY9h4kVbfUODpadT2KtTlaFha2HTPXv3W35upo0eOUosM8aLdYcXbWRdYbzpGzbCH+g3AA3rG6+0lDS1J2BS41OtNm4c69cW+Umw+RSmFPRly5dq3mB7iqWgXXjPj35s3/rWt23hwqC40pTJY+VbpFjzm/WU8WTOBYW02q2j26xwAAWSJtmWTVusuKjQtmzdJA3Ce+/9sbW0NtmmTRvs5Zdf0vdZtxlXwBOqdr/22us65y23fMMmThqn40aNGi1ZipaWdnv22T/brbfdYTfddIsqe7PBAhC4Y+dOgSkXXnxhIAWwb5+NGD7S5j33ZzGukWM5UlFpJ82aJf1T2N4APldeMdf27dmtbAdAUVLpe1TkqNU6usJs4Xsf2Nq1a6y0vNbSkiMF/CApIACs/IjlD8gTo58NK8Ydn4aJKUC9IE9twcfvvPM7KroFW/Wvr70hkDwlNc2mTZuujbeHf/FLy8jIVPo841ldVWUjhw+0n977Y60JMB2ZH0jDMNYAUqTma/3PzZUvM9asTWy2sVbiB9wj8BPudcwZ2ITMIcafcQM4ZW6SCYEfM3cB8LhHMV+4Du/xGe16+eWXNf/4nDFnHvFCH5YNRsA9Nlsee+xx/Y2OJfeJoHhTi36zbtIHzse16VewGdotXwXExUcBPXk+oA2sQWw2cA76zBri2SPMDeY31+E73DvEjm1q7AWEAwkA7vmkuyOZc9oZZ0hCB/b1oEFFdtFFF6ug1v4D+6287Iiddtqplp6eZNXVVToXGtQAnqxVZaXlVlIyXmsAY87GE/d7+ord2Sxhw5K1DDtfeOGFSokna4ExQSd47Zp1er5hY/X555+3SZMmqxDWokWLZN/0jEzLyMy2VWvWqL/lpYEsB8xrAD9SzJO1iYT2cqd98corpSXK2sGaxbimpiRbdnaW5hMSHUh/IAfC+r92/TrLG5CvwlnMZeYfGwdoH+Nv2vA7Vm0jhg+3hoZ6adgeP3KENhWLigqsqzvY1GNeI0sAwItPsBnHhkhhUbF0ShsaGzSXYZ6zVm3Zstl+8YuHtdbcd9992nTiOYR+OCjKhrq0s2PjJW/jG+DKNFJ2SsAeDZ4RPxEd7f+Zg6IB4EqGRKdFhEeHQNG/Q9wQukTIAiEL/ONZIASK/uONaahHIQuELPC/YIHPAkXDCZV7OvuYooUFeWKKAorCLujs6vxP1eeD7PvgQZb0JkA/wKOe7iDVKfgJKp+SOtVfL4og6JNCQMGxPPADfJD6RtBCOhfpazxg/+53v1PAdffdd/+HFG+CPC/444Ea5yHIcaYYD/kEaqSuAaQAeNIWAjoCO168Tzo9QKbrQh4urbcRw/P6GJQALus27LXEeLNzzz1LQTMP+fzmof7FF1+0Rx99SnphEGlhap177hkCJiiqQYBAW7k2gA9BLiAuASABl1fHJgDz6uPYxdMH6R8BozN8nPFH+13j0xmkXMN1unjPCyAJTI2KUiATFF2inUEBJWcBBuyMgA1M/xSM9FYC5m+CRU//9pRoT/t2gBN7+DUc8CaQ4rz0x9tA8Ox6pLznQLn7igDStg6BTYBdH320yMaOQ/8wXiAg0gnZubmWmJSkStYN9U22fXup5ealmfWEW+mRY5aZmmBfueEagf6AGl7gByDMmbPy5F5NM+zC3w7e0oYc9E07AqkCXrwXaKVFyo6km9Iv3ue89BOwi8/rG+otPCJcmqiMLeOBL/E3/utAvI8r101OSrbEpESdh/4vWbxE4P5FF19sb771jg0dNsIOHDpkI0eNVtBM8Is/paWm2OGDFQaZd84pM+wbX/+6LVy4QGxfpAfEgu3uEUgL6KC52wtU0mfmGD7pep+ScejoEtuQOeXyBoCYjBcbBIA8bCjQf8aaczA22Jp24fMOvNNf+sTxtIX/sQMgIeOLbTgWcAxwFT/AP+ITE8QYAyQCMAIQwNYAW1yL72N3rgko5MWwAFRZv/LzB0h2Yfv2QPsXcIm0YyqkA0iRPo1mIaDHSy+9rH5wXtpBNfm5X/iCjkF3l3Gg8jPAGOAXgBiM0d179ug34DXFr0jPxRYUSSK9m42j1o5ui4tGTiROxdgAZgDhvBq4isO1dlhUOONilpAQq36mUdzpaJXS4Wtra2QjxgCdRhhlgfwCm0sd1tnVoblMHwE+rrjiSjv/vAvsrLPOtcLCfF0bIBDgwwvUAAgxDgA5rLloiwbVtT+yhx++31YuX6l1nWrwgFsUWqo8in5ipf31r3/RHGBMYNahm/jqq3+xBQsW2q5d++3002fb3d/7jq1du9o2bNhkQwYPtZSUdHvwwV/YlV+8xn79699YXUODtbV1W2e32Ve/8iV79dVX7NzzzxVD8JFfPmJz5pxuq1et0ZxAI5YK21TFrq2rE1u2o73biotyLCUp0VJTkmzs6JE2edIEmzF9qpiif3trvr31NoDPUWlrUjSNTIGrr74q0KSNiLQ/Pz/Pli9bqmrlzKWnnnpKm2oAp+2dbVp7mDNoTsIIpBASgPfixWssLT3errnmWvnXsuUrBJJFx8CO67GmhjqL6Om2GdOnaFwAjr2QH/MMv+XFmom/8NvTs/mfsQZcBHgGVAREBDxkfDgf85W5yZziZ+XKlWo/4D/rDMAonwPEMYcCiZnsPrkK1inmJPMNcBMfZJ6TqXHdddfZu+/OFzjKeHpRPOY+gB8bi7QB/+M+AsiOH3EdzoEEDv7KPAfUg83OtVmzuBZgKzI0rJ/4kFekZ01iE8IBVgfa0PFl3cBuzD3A0Jy8PGtrb1f7uU8AUl919dViTB+rqtambk5OuoBVz6yAXc3mRdXRZps8ebStWrXZLr30XKWPT5gw0T788EP1jX6ygeL3Y1i3yCVMnXqiLVq03AYOHGBHyiusra3LcnIy7VBplZ1+6klioa9au8kyUhOkX0smQ2t7u7JOWnp1symwlJiYoOryDfV1mq+wSE87dY7Wtdq6GisqLJIf5uXmSH4nkGYJ682OibCCwkLbvnOnzZo9W0WisIs0udG8lTwRskatFh0RaVMmT1KmBc8hsLzT0lKkK3zg4H7pRdM2fIdnNXSF09MyBL4WDxxob739ju5jt912qzarGW/kEJ544nGd/7vf/a7mKhsbPBP68wLX0hreC4r6pqM/ujooqsyjfi/8MXhu5HdPoDfPM01ktCQ3QqDo/8LDf+jQkAVCFghZoP/6GrJGyAIhC4Qs8M9sgc8CRSUl2ol2Xfh/0hRVoRoV62FHP0yi9UpxJuW+t/o81UEJyNEUhW3zya5/j0AX0tOcwegPu/5A7OCeA3Ok7wEWwEjgh/cBHAm20AglUAG0AEwgSCUI4H+CR5g9BPoAGARYaIhRQISgkAAB1gTASU1NrYqU8D1nMfLbwSyO4yHctR4d/AOgIUAEACA4I+AkwANAAdAhsABsIHilbQSFXCclOVHBDwEnbCDOM//d+Xbo8CGl4HtRIQJW+sf1AaScQehsVAePaafYur3Fmxxgdj3OTx9HUMp5sRV9cWYnf9MWAhs/nwOin06nJ6B08FMMTvRjSafvTZXz9HkHTPuDqhzD8bTTU4Sd4ce4NTU2KcXcQUe3t4DKTsCeANBbuXKF0oaDQjmrVGgob8AA6+jqssqKKisvr7CjR48pcKL6PIDeBeefa9NOnGh1tUGhDfoJKEQ7CDKdqUlQ6sGcyxZwLP1ubGgQmEhbHcSE7Qv4QNDsafXYB7CC9uFzYgb3dBsp9Gi3Mf58zysC8z/HAL45Q9bZwbSN95oam1WMA6YN6fMUHaGoxMrVq+2EE6eK3UPqK4BWUmKC7dqxxzIzkpQ+jIYhTCTa0NzSJJ/Ets7aBYjgf+YEdmBMADHpD8ALjNFEWKlHKjQ3+L4f65IMABp8B4YVfszcxT/YdAD44FrYmz7zPjbDrwFpuCY2QBMRIAD7YR++x3ewLZqlb7/7juYywClaf2xg0Bau4eyjoDL4EfkJAAlzlPUApuigQQMFipLaDvsL31y7dp30h2HcBYBAwNYjtRYwlfNIx7S1VaxEUksBu/g8KTnFli0LNCC7utkoiLGKylorKMgRqzYiMsq2bNtp551zlgr/UCytZOw4rRXYlfNjF2fKAWaxhtDu1vYumzJpvD7nPQCyoUOGaMOGwmCr1m605IRoa22FURctNjoFyDgXACGgqDOaAwmRf7H4uARJkGBrrsXaid0YX9rEeuPzHnAbW/PdAJQIs5ioGIuLjbG4eJjSnfazn91ntXXVFhbWY88/P6+PHc+GFmn6r7zyqsAjrgModsedt9r48SX22B8eV4Ellq7FS5banj2HVYSptq5ehatIRb/2S1+y995baMmpQZGqjz78yCIioiwqMtpS06jmHmbbd+y0uPh4Fdhj04u9uSGDCyT3kpyUILtHR0VYbc0xgaLrNmyxpSs2WVJCuA0fPkyF77DvSSfN1BpQVFBo27ZusXVr18inYDIyf4O5HWVZOZmyMfZCk5KK9oDhy5av1P9oosKoXbduvQ0ZOkwyCzCMARzDrdvOOu1kS0oMdLVhFOIDgH68mPvOEGZ8YCACgnItUvy9mBibfLSVeQ4Qih8z55irgNhs8HFugDvuS8wfxpq5wmcUIAKIZxMPJjVzj4JxMJKZ9/zQ39Vrd1vJ2IGaqxTKgnnIfReAzKVNWCd9znNv4V4LSErxK3zPi+UxXwHu2fTjWQFAlzWCecrcYgxY/+gL6wb+Rrs4nv85T7BxFS07sQZ6ISf85d358y0jK8uysrPVXjQ3ubefedZZ2vhZ/NESGzx4kBUVBeni2I97Hc8Imudrt9uYMcM0hvTxySefEli+c+cu2Ykxok0UFcLWgNmsO9ifjQy+d/DAIT1jcH9jPb322i+JKY3/6D7dg/RQlA0dPlzj0Fhfr3W9+liNZWamqV3tba2yx8DiItu0YaOKFq1bv85KxpUEWulNHZaXlaRnB1jp+BXjBSP9wKGDlpGZJeD50KFSaW03aPMvUudkg/nokQpVr9+7d7flFwywhoY6GzNmlCUkxtmaNatVPIm1jDUOwHjM6LFWWVllCxe+J21SWPAVlfV2++03Cyinn4CizH3GGzkEQNH2DiR4gmwg7OGgaFR07H/SFHXg0zcj+z+f+/Nj8Dso1KjnyIgo3f8ARY9V1yp9vqy80rqZZaH0+X/mECfU95AFQhb4L1ogxBT9LxoqdFjIAiEL/GNa4LNA0UiKKfUWWgrr7rRhQwfZtBOniHkDEIooU8AJDXbtxSaEfdYdpMTHxcTq73YKfLQGBVcCoC6oKOqgaP8UqU+YAAFbDXCGwAZNUQIuAjLYKlyLgJ5ghsDEWQUEWAT2AIkALQ72ObsS4IXgIUjtC0BTPlPhl6oqAQEEZARevAjGuBaAAOcmFY3/SVcEnCA4AdghYAWEcrara5kS8MAuIUgA3ADMIIghqCWlEyYtQZkDrwQ1gGcE4by8X7SDc3hF76TEJFW/JdCg2EZMbKC7yMvBO64XEx1jsXGBJid2xKa0F5DDCzRxDQIylzFwpiTH873+hZYc5OQazkTlurTf0/uxp6fncz0+41jed71MzuvFh/g+/9M3LzzENRkTt4GzeRwgBdjkc0A4bA2AhY0+XvqxCk2MHjPGysqPKDCtrq61zZu32Lr1Gy0mhiJCqfbVG2+wnKxUjYEzmAHyCNqwD/Z3sNPZrfTJAzva1dbaKp8gKKYdvNyfnIUF4EqQD7hH2zmWF/0j7TclNSgY4v3WvOmt+owUAuPqtuyvqQrZ+oU/vyDwJzklxWafPEf9W7R4sY0eM1bXIngXIzMu1hrq6mzE8KGqJgxzOysrU0zR6pqAlYoN8D33Ay9YRlt4X2zFXjYTcwBArampWf1wYBP7u54g84LvoUfJXAO0BFzhWIBPfIz+eH8Ze8Ay3uN417clqGe+4COMA+3BVug7bt2+rXeDI0Hn4/qAFwCozKF33nlHwAovACfsCEAEeEFgDljI5gRACOnDAIxUPYcVxdzGB2B20ieYgACFzlxFNiQ+IaFXizZaafcwsbKyspVOj6YoRWfe/+ADpVBz3rT0DDFROR9VzVtbmq2tJZC/YP1gvcI+2MK1hGGw+yYNnzk7jT7BAF6ybJUNLh4guwHaUSkaGwFGAGwBhuADLa3NAhPXrdtgJ500w37w/X+zm2/+eq/GX5TG0ZmwAEycDx/mN+sX7cBH0E2+66477d57f6YiRlmZGTZ/wTvSCL377u9aWHiPFRQMsCeffEJrKb7NWFG0Bn955plntTkFrjpwUKE98MDP7c/Pvxiw6FatsZGjxlh9Q6NAmMioaIFu0mjsLQjUbUH18wvPv8Duu+9n2hyhaBk6kqQNp6alaf6jc52RnmaHD1dYyZhhkstIToy3AXk52hjYtHmrbdm2K0i7jUC2okmbd/gHxbdgOqP3Omrk8VZZcUR9hzEIKHfTTTepcMzb776lNH0AMZiE8fEJasOTT/1J4FN1Ta2AUvrN2CPF8P6iZRYVEWQN5GfF2YUXnKfx4ryuKYy/s2a4vjLj6pstjDvzhPXb2ZuAhYwZ/zNfnBnInGDtZRyZi8zpgCkcsP3xM9rO3Ag2BWv6mOrMJY7lxXmReABY5TjmBmsocwt8CvCT+7AzQQEGaQ8+wznZDGROs16zHrJ+8FwQrCexep81nHPTF+YC940vfvGLaoMXlsMXuXezRrEGYPvgvhI8n7FG0C7Y2Q1NTZJRYc4D4FIN/mhVlc2YOcM+eP9DXXfq1MmSP3AWP2s5DE9A7BNOOFEbCmeccaY9+uijmo/ItcBKhzmJ3d577wM744xTZVvu6wDTyB+wsbJi+RqbPfskrcHYBi1O2sH/yESggY12yUmzZ2sDK4n7e3S0dDJ5ttImU0K8ZHbmnHKKffjB+9KGhVXLvKqrrbVdO3cIJPfnB36T6l9YVGQ7d+/uzeKJtD17DmljpurYMT0LTJwQAOJR4RHSy62srLD8gjzyA2zKlMmWmZVu69atFbsee3Nf5GFvwvhJkhrZsGGj2t7R2Wll5dV2yy1flqYo47J58yZ76qkn1cZ/+Zd/+U+gaJBNEWxgA1jyDOigugOieqLsLcz4P3rPs43iYmODZ5aIqD6maHVNnS1buVqaoiFQ9B8zbgn1KmSBkAX+z1sgBIr+n7dp6IwhC4Qs8P+QBT4LFCV9vrurXeyans52GzyoyE6YPNHSUgDUopT+2927aw8oKpanAM+gSBLphwQ/BJsAAA6WERDzUMwDcf+HXgIhB6gwI585U/S2225TwIduF0xRB0UJSAgaCcwIFAm6CMYIKghGAFI84CQY4/wE1QG7AmAvAAQI2jh/wCyhYENjX9VfzklQRFtc89NZK/TDq7dzHlJ0uS4gKkEn7xFceBo1oBnvE4QDapDyzfkBarBZcVGx0kFdy82rsNNfTzmPj4vvK1gDsCVbWfA57F3+FmCJHllnV6AZGhmh4JIA14EnrudMFtcm7Q+8OdDnbFIH5zwAJVDnxfkdMHTQ1IFOH0OO8zR+Z6wSIPVPlXPWqZ/f9eNct9IZpQqEu01AKOdivGEO0v+9e/fZxs2bLDcvT8w8WDvl5UeUvlxTWyfAKjEx2c45+0w7bvgga25s6EtXpz+cg0DQAU4CTQei8REfB97nvLwAEBxED4CjRoGfAKGMrb+c5cv58Idjx6osNi6mT7cR2wFkEFB6JWkH6GkXQImnjtL/yopKMX4IghOTUmzS5BPs5w8+KMaip5iraEv1Mduxba+NHTPULr/sErG6lVbd1WkNjfV9xZUAGrwol0D46BgV0KK9AO8trS3ybeYA6fswsDi/F/QCXPCxhZEGeMC8ZL7hH/xgP2yCfbCBVzgHgGROcQxt980Q5iRgjOtsAqB4un17Z4e9+eabAqZhP9EWjsVGMOEAYjkn5wacgWEHqIFfsX5ReRnGLMAyGyswoliT8BFAA9oA0EW1bgBOQEYHCoqKi62mtrY3dThMmqINjU0CRSn2gr4n362rr1f67p59h23QwEIBsLDGR48aaXt277KBRcViqAG20r6qmnrLTEvu014kVbqsjLTjoHgO9gV8IvX/4osutBdeoKp5IH/B5wCOaIgGxY02CkwDWAf8YUz37TtgJSVj7cvX32A//el9Gk/WNoBTQBdsRz9pI2sQ4+WFtvBfbAe4Cmh57OgxGzF8mO3YGYDL99//U4GiFHgCGAHkZRyYK6NHj5EsweOPPyFGYnx8nDU1NdhvH/2NdbR32o4dO23bth02aPAQm3LCVLvjjjsF6gDCoNHI3AUAysnN09qKLu699/7UamvqLC09zZoBknPzNBeQzwBYqqlpsOhIszNPP8UqK8otLSVJjNG01GRpD8YlpNiOnbvFbsM+zAtYk5deeomm7Lxnn7PBgwYKnGLu8ePFxOhvc2tQ0In3kEjAjxqbmu3Q4TJVIKfwEynHsBfpFzqcScnJgYZxa7PFRpp96dqr5Z+MH37AfMCH+aEQIOAs/eaH8YB5iW8y5qx5zCN8m3sn9zQARcYSgI45wf+A6Whrk/5NkSQ2APB1rkUhIOYIPsVGBusOc4TPmD+0jbnHd1mHAY3ZHIB5+dprb1hRUaE2Ilib8Rte+B5rAf1xHVTax3F+jyWDJMgoiOxlSW+znJxgM4Q20U/ahayFS5b4vYRjuI8hEcF7yFcwT/qDoh8sWiRmJLZmPsKkZC5OnDTRGuoblV1w5ZWXW2lpIEWAbx8+VCrgctOWgzZr5niB2LQZqQDsABjtmxfMGYpEMae4LhuizBNebJBkZmSpECAbk0HxrFgVe3rttdfUJtaK40eNsgH5+fbSSy8JDOVeja8FWtpRNm7sGK1t6Nru3bNHFej9Xsz6vXzpMhs9epT8At9k7dm4cZPl5OUKEE5ITNI44pe0t/JolVjVrLulh0stMy3dapE/ieTZoT0ARDMzLCU1SQxosnNgzG/ZslXAfv6AAklBlJaWq2AYz371DXX2la/caFdccYX6ju7pQw89qOepn/zkJ9qU4T7DRjjrKWPHmAuY71Id+OD5pV9qvP/tzxKfBkYdFI3qzW6RDEFbhwotAYouX7VGTNGuHhi5oUJL/w+FJKGmhiwQssD/JQuEQNH/S4YPXTZkgZAFPh8W+CxQtKers6/QEtXnXVM0Mz1Nmnz9QVEeUAW+AcR1BVVB21tJme8WKApTlFfAEAsAPNg0PPC6oL6nbzswSvDA54AyFOxwUBS2KN+hajKAzA033CDWCscRMFOlFeYGx5AqSGABEANQQxsBVgj6AUkJ9PibwMiZlpyT9nF92uvgAMEeoIGDnQAOBFNiZMbEKMWR9jorjetwDQInMTqjoxWkEDyJXdMCyNWuAhEAaTBsCCYIUB1Ioi28aA92IbihrV7R2993tibHOLBJ3wgeaRNgRhAgNvbJCjgQ6ufw73E9TxGXfqQCmUDbsz+r1AsxeQEi/x5t4Jpcn+8BimB3B0X5DFs4Cxabeqo+bVB/Ozpt8JDBsi92pt3dXd0WHRPdpzFKn1JTUlV1lwrABLRoym3YtFEFwJqa0QEN+vLmm29ZRWXAMgKouPXb37TW5noB/q7Xiq1oB78D0PKYxs4ZzgCU+AJARHgYrNygj7QR/4JB5YGxA/LYAv+iX4wb44ctCLJJh2xrD9i+/ARzItDV5Zz4gmuU+ri6T3L9B37+gObQrt277cDBw3btl663siNHlEbMOWin5A96uu1oZYNdeP4csUUprkH6MkUyYMmlZ6QLWHGWmevIOoOKdgHwci4/prLiqGzLMdjEmb8cw7hgZ9hfjDU2BGwBnAmAkMAn+O1p9PgSrFI+B3xwbjRbFQAAIABJREFUjVqvOs2c4tz8xjbS4e3ptqefflpjgNxEAFSUa24AKjEmgCWAePQB0IY5FjAm16rvgKIAdrTtjTfeEIAydeo0tQEgisItsORIf6X6NnMa2wKKzl+wQPMYwIPjAKPb2zuC6vX5BSp+snjJEvnb++9/oOJLsFDxo5TkJBXAysnK1rWwD+0FgKJ/gEnoP8IMYz3AVvikAJWGBlU9Z8OKyulpaUGRMkBYxo61csKE8fbggw9aTW3ApgOg3Lu/0saMCta83Jw8Md+cyc01aRcbSPgrtmRdY9xh0GJPxhE9zW/eepc9cP89tuSjJRYdFWnxCRS5WWKPPfZ7i4qOsOjoSFu69GMx4Px7FLohzZnNCdK433vvPWtu7rKbbrrWbrzxK/biiy+pwvdfX3tdbEvS7MeVjBf4ypgMGz5CDL5p06drnMaMHmOLPlwkQIw1Af1gAEnYuxQz4r7T1dlh3V1m1117hdXVVltifKz8H7bo6jXrrLzimG3bvtMOHz4UaGR3dKi9p5xysmxxwuQp1tTYIPCaF/OROYxPAqp1W5edf/55kj2g+AxswJdfedUKiwbKJ2CKIqHAxkzxwEHqE5qi+PD+vbstLytNTFHuCfgVvso4Msf8PeYE85ix4HvMLdZb1ih82ouLuWYv4+WZCMyDAChM0f2Qcef+yLqL3zLOAHaMBdcHAASIZS1gvWHzw7Uz2QyAMcj/pNfDwKffgGXMdZeWwW8ANLmGbwJ5H2gb92LaFehm1gsso88BuzlXbbzmmmv69ExJV8ff8X36wrHMfeYEoGQAngaFmBgzNjkB0/cdOCBgEBtR3AzAEK3N+IR4S4hPtMWLP7If3/ND27Fzu+ZWawus/3JJgqxatdbmzDlZ6wSfAQrCFEeuxAtYZWSmy+cBphkvbMbcQ7YCyQ3kRQDDg76S+l8g1jC2pi8VlZUWFROjgkto2qampMhekeER1trWIiZrbjZs7x1WkJ8vsBQ7IxnAnMUO+OXMmTNUOIrrsHnApuywEcOts6vbMjIztVmDv1Lsq6auVmsSbW1saLRRSIuUlVlWdobt2LHdrr/+Ojt4cD9b4ZoTbD7j12zkdHf1SF+ZjcDo6FhJVGzZusXCI8Lsa1/7qjSHGUPS7n/843s0T6g+T6ElZFpc/zXY+AuYol59nvdcpsfvhZ7Z4s+HykLqBU4dFCWI788UBRStqa0XKFp+5Ki0iEOg6Ocj1gi1ImSBkAU+3xYIgaKf7/EJtS5kgZAF/pst8FmgaFREuNLnw6kG0tVhQ4cMtBOnTOpLn4eB5OnzVJ/n1b/QEpqigH6ePu/p2TzYB5qTQZEaHnY9bde7zLEOEPHZHXfcIVATAJTCHQR6jz32mB6uCaKc5eYP0wAMMK8AGXgRNBH0AUYRQBLcEUgQ7HGM9Lx6WX2eqs71CfxImyQF0MEzgi8e+gHqgsrctdbebpaenqBrwLQh4CRYIiChTc5w8+CO4BGgeNmypWo7DBQv8kN7CbB4+Cf4oa+uccr14mLjLDsnW20mOIZhgm6Xp1NiUy+cEVTWDdiszjLhb74TFx+nQJL3Cba5np+Dc3tanoOdHqD4/3zuqfbYl75iF+zn4DG/+wO2XsAJWzrDtH+qvYNrfhw2dp1Srkvg2D89v6a6ViwotPsApGDcwsbq7O4WG4f/MzOzFOC/8OKLYjued965du7ZZ1tbC2nMAWBLkA3gxDhwftrH/24DL7TkQD3XSklOFSuIlEjGmr7yCpg+0QIvHPDFBvge4D3BNnYvKysVU9Ttw7H4pNh9vRp8zoo6RmGwzqCQE2MHGLF1y1aBQuvWrxdTlPT5iCj01bARKYimFM61a1ZbfGysNTbU2SUXX2hsYDBdOV9MbAAyM98cpGacXdKCdmIb+sL7+CHgTEszerM9Gg/GB78GkPTUXgd1eA9gg3ZzDPOAc+OXzEHew8b4pEs60Hf+xp9ok7P0nCmMTbARqdSAODDaKM5CsQ/OCWuLOc01SKFnjtMO5j3fveqqq1RxfOhQ0nS7VISFokJUasZX0BQFCKWdgACAgqTRwnzl3PRlxHHH2cpVqwQawkJbtOgjO37kKDt2rFoprGgGoiNKyiqpuwAL6E3CrpW9Ozska5CVkam2sXnC+oYsB/YA7Pn6179uP/7xj/s0e1mffAxSU5MtNzdTrCtshd9SVOVI+RExPunP395kXkzQOgjAiz24NiDVSTNn2dy5V1lJyWjZmE0YmIKwC3nRf95nnaI9sBOd7YeNTzlljjU1NFl5WamVjB9rixZ9aL/4xUOWkZmmQi0wze69914BXfjPL3/5K9kDRigsRvxk2bJVNm7c8fbww7/QxhB+tHHTZvtw0Ud2wQUX2tJlywX0AkpNmDjZ1qxZa+kZGdr8YKNt8KBAsuS119+wqdNOtD1798neMbGxVlxcpEI1+/eX2sxpEyw7K8OOGz7USg8ftOamBjv/gossLCLGnn3ueYFSmzZtt2FDi3qLB80XCDlz+gwrLMiXJi//u2YxYw6gXllVIW1a7AZo9q//+n17bt7z9ucXXpLecVe3ac7DOETnEVAULUZAqcz0VHvqsUe1KcMLMItxw16MPcAxPg7ohg4uvsf7gJuuqcm9gPcZIzStGaNXX31Vax2bRLQXpilgPtkUbAhwX3r22Wf7WI98j80CfN/vWwCXTz75pFizXBsmPv+jX8rmA/OBFHHSo2FWcw0AcK550UUXaSzpj+v5cu9kjrLO1tW1Wmws7M5EzcuLLrpQxz766B/tnnvuVtthsbKGsqkCa5QXfeQehS85gIqEAWsp0gy+dgKgAzzHJSTYO+++KyAXoHPv3nLLG5BuBYUFtnfPPoGyGempWgMYPzbTWFOxRUsLFdgH6D3mnNZ8C9e9BOAxyArosZraY1oLaX+w4clGVqzV17daWipp/83qB2NWWXlUfgAYreJ0kZE2BOZsdbV8mGJeXOfggTIbOXKo1rzq3gKMrBPDhw3ThgUbaYDknHfbjoN28QWn6p6dlBiwZWtqa+ziSy615//8gg0ZOlRsT/SDy8urLDY+Ss8SjCna5VNPOEGF0vbv36vMFQDMsHA2urI0PszfH/7wR1aQXyh26Omnn2FPP/2M1VTXCWCl6BOyFt///t3SSWdtpfo81eh5Brj99ttt5MjjlfkCEOpZFqxZynqJwY7Bc6Ony3vRJX67VIhnEPnzRwCchkm+BpvBEm3v6LLoqDgxRddt3Gw7du6xqJg46Wz3SMO1x3rCAEmD3JqgHmiPCt399te/COEB/82xRuj0IQuELPD5tkBoEfx8j0+odSELhCzw32yBzwJFoyMjrL2tWXpspM+jKTr1hMlKnycgIT1bD5hhgKG9aVAoFXp1ebDUrk4xcDo72hVkBw+2QVo8oIprRP6PQFEefjnuE1D0oN1445cVKPJwz0M7D848+Ct1vKNDDKsgaFsr1gZAIw/VASslSPXmgZ3gk4CGIItgElDL2+eMRq+UDUAG2AdLBHCBQBdwx8E6zun6iBxLsMpv/3GWIO3j2lwHG61ZvVrBB4EgQZVreLrWprNE+zM4HbxyNi2/CQwIklwvlODRma+cA4DVU9Odleup2NjEtSKdoUgbOa8D05zL9Uxd+9ILWTlDhu+6vqQzCvnfU+Q5H2NE3xTItLb2pVPzXWzoqdtuz/4gL+ekndjIK5EDhK1ft0Hg3/nnX2CrV69R+jBpgqTRJiQlCVwAxCDge/rZVywjI9a++MUr7bgRw62jtUUMHNoG+A2bjnM7eKwKvdHR+pyxxnfpNzYEFG1rpYBEoJ8KMOVMSA/e8B/ai81ou6eW+/lIVUxOSZItsKPrYjIm2F5p69EBaMl33E4CnJtbBY7DFKV4y4jjRtr2HbsskZT0hsaAqd1O0Z04279vr9XV1NiE8ePsa1+9UXO1tbVFRaxgBfl1HZx2TUJAGXyB9rnmpBf9IgUVNpwzfhlXgnWAA3yLecX1vQI1adTYAkYZbQOIII0XkCDYIAkAX2cU8z+ffRoUZXzcF8IiwgUKzZs3T8ADfu/aicxVgJSFCxcKWKEvfA6wAEB05Ei5KjdPmzbVvv3tW1VhnmvB+ISdCJgKmAuwwZpy9tnnCFwEaOIaFHE52FuZm82dRYvX2YjhBTreNSQBS8vKy62oCEDymEBT/AZ7btq4Qb43bMhQgRoASoBXFVU1Fh8Dq7rTBg8e2Fc4DluyXuFH2HnQoGJLT8d3mrV21dZS6TtOxVFcuoIiOoBe9J25QeEyxhPgFWCUfmMLQFnWQ5cbwI+dAY3fAbA+/vifLDU1QWvoV7/6VTHIKLSUnpZqHy9dLKbls88+bR2d6BAHxfYovsL5OQeamwCdaLRSAAg2LfIFa9dutx//+C6BwsgUJCQm2vIVK5Vqv2HTJtkyOirWVq3dZlMmjbHDpeWSIzh44IBlZmSK2Tl/wfuWk5tpYeERApkAnCiks2P7NktMAIRstmknjLGBRQWWmZGmSvSk7q5as8EWfrDCcrJIgQ634qIitZeNPADAt/72pljWM2dM17qP/wLYsf4PGzbU0jJSlX4NyNvW1m4nnTTLPlq8RJsTbFYAgjMm+AdgL4A5OozYNyoizO749i22fduWvg1BT5H3QkOsH8yNAHiP0hrBpgk+wDxinFkjvCI78gnMGwBc5j1jjR4s7wHc4d+8z1xmHgFWcgw+zQ+fAwryuc8V5jWfAdhzbTYb+A7+zDxkDRDTsrcoXyA5ES/wFUCRTQvaz3yk3bSNeyfrT7DeR8oezDEATnybNYbv0OYvf/nLdvbZZ6vvnI97Je3gvIxTkHkS0ScDw/xq7+iw9s5O/eZaS5Z8LM1amKLjSsbZ/n0HAvuFm5144gna9CwoCNrLsX7vHDp0mFimyUnJWvM5B+sMaz5Me4qKjRs3VmAkGw74cLBmJllGeqa9+eZ7NnhwoJHKd/F5xoIftG+TU1MFkvM8VFkRFK1rbmrUxhmg7XsLFkpeZ/SoUTZ71kla55i7XIPNjtf++hfd19i4wV5c/9lnn7MvXXe9WOywUbk3Yk/8MC4hYJRv2LTLTpoxyY6UltnRygrNVyQ35px6iiRd0JtmzAFrOd+xqppAEiAzS+BoS3Ob9KijY6Osrr7WfvCD7/eN0ZIli+2O79xj+XmJ2tQZOLBYz2qZWRl9G7s8O2rzMDpW8KQ/yzj46SCpg6LOJPWNuoA1GjxzMi6AohYWYbExCVZRWWVr1m+03Xv2W1hEVAgU/W+OIUKnD1kgZIF/DAuEQNF/jHEM9SJkgZAF/jct8FmgaExU5H8ARWGKTp96gqr5arcfrahekNNBUYJI2FdKh+oOANKe3hReZwF4dXpAAwdFCcIBzfzlrFIHRe+8806BlzfeeKMYLIBQf/zjHxUgUXjJtQ45H8AHQRysTf4nCPHUfBhKBGAB6zNIzyfQchYpbSDAAfgg0OBFIAFjrj9zku85mEPbOb+nfvlDPtf27wBc8Dfnoc2Ada0tLaq+zLU5lxf0cTYkwWlQSILiVQF45dXHCZj93J565inr2IxgkODJwU1PkXfgy1mN9M/Tn318HKTlehzn16cPtJ02OePF0/FJdyeYR4PS0775Ptd1wNhBOoJO3qefHiTSDpcvkIZoW7sYJs5edKAnAARbFAQPHzHcnnziKaXdwu6DVdbU1GJLly2zlatWW8n48arWi/4fwdkHi5ZaRkaCNAOnT5tqLY0NlpiQoCDfg3ECdOyoCuK92pYO6NIG7EfbYf3ExgHQ9Vb5MFNf6FN/LTS+633kfdrNuIgNGh0lcAUAwlPnfUz7a7v2Z266j0F7eebpZwTgfbx0qaWkpostetncudbW3iEAD+ARHyouKrTVK1fa2DEE1zPld4ASKakp1tgU6MJ6QTGvHk//XdeW9jPfGHfmGZ/BnAKw8hR72o3/YEfmD3MQzVf8hbagZQiwQXu8Gr0DLi7zgO2xBf31omAODjvj2q9DO2Lj48TWdqao6whjW9qKdAaSFvgzcx7QANAWwAZQY+zYMdLpu/vu7ymAh1UGyDx+/ARV5WbzBV1AwPLZs0/WdQBTlLackaHUeMAeGGUwIIcOGy7Qj+8kJiWLFXqkokIAHym1gGRKpSYtf/cupWa3NpMqG6eUZBh2vAC6ALNYfwDr8SFsR7uxQwDwpll+fpaVl5fKJ0n9TU1Ns6uvvlrAk9hny1dovcFv5z33ih133GCNGe/RD8BYzgtoA7ADeIzPMN68j09wDHbjHMtXbbSi/EyB2cuWLbfszGzLy82x995foE2yl19+0SyMdZDq6Sn2wx/+UG0HyEEb9MorvyhQmD7RNsbrjTcWWEnJcPvlL38pliMFk1avWSP5CxhvaCQWFhTbvOdfkCbjipWrrbh4oK1aucryBwyQr+wivT0sTPMR0BGmIGBSR3ubtTQ3WnxsjE2fdqJ1dbSpsNrhQweUZhsTlyRmWV1drTU299j1116mewtp0dKYPlol0IiiWPgo9mBNA0QGRG3vbBNzD3+AjSjd2V27beu2HQJuGW9AKdYKpDsARWGx0u/x48bYo488bEsWLwqKocXHC3ADmHPwjzWW/jEPmQf9JUyYX1wXdikgLeA/ICd+w/+MMfqV3O8AG9lA4lxsGgF4wRrl/KTTwwRlfrNxAYAG4Ehb8FPsAOhLG5nD3AMA74cNGy5gnRRxmKWnnXaa7mMwTplrbEjivxwPaMu6hRwEdmQOYnP6xG8kIpjPSDOwBqBjyWcwklkH+B5tpS+sHy5FwxgH99pAkzKQFomR3mVre7s2bOkv0ims06TVZ2VnWVZmto6HNTxp0kQVQQs0nNsECnMOxgOA/KNFizXHGUP6Qho8zw5sqpB2TiEkbLhp0y6bMmWsrV+/UaBiTHSs7dh92KZOGac+wG4mtZ9x49wTJk60XXt2S/sa+6SnpWkOwYBuaOjVam6kunuDJcSaXXP1Vfb6669J0zXwvwgxnlkrsA3rLrJCzz//Z8l4sClIobLaujrbtHGTjR4zWrq89GX+/Pna6GhvabFDBw/oWQ5t0rHjRktWxLNTYPI+9dQfLSc7T3IJw4cfZ08+8UexoOO4B0SY2KI/+ck9AkXxkfnz37V//9FDdvyIAfaFL3xBmqL4UPHAIv1m7QLQ1AZfVExvRkPwfMPLU+RdYqc/c9RB0eA4U8YDcwCWaExsvJiiBw+V2up1G+zgoTLrCYsIgaL/m7FB6GshC4Qs8M9lgRAo+s813qHehiwQssCnLPBZoCjp812dQSBJ+jyFlvozRdGKItAgQKTQkgIUVZ4PNEVJTRJrVLm8QRGl4CE3SNUl+HAWnIOi/lD86fR5QFGCfUBRAjCCPqrCEkASNPGZs025BsECPwRQBPgEEjxA8z2CWwLMIPgIAE/e81R+Zy0SBPF9T6N20I7Pec+1Rx3c88DM2ThKEesFVDmGwJOAmB8CP1LiAC+d1ce1AD14wXLjfQXC4REBExaNvN7ggWMcfKOfHEdF+rr6oFK4sxY5pwcYDugxDrAMCRCDtL96sciOVh0ViOVFgwjelNaMbl90tDQoCYC9WIYDxc728xRyWGe03xmn2Iu2OuPQAUf6Qr8csKVPvIet2lrbrK29rQ8IdokF/MT7zfX+9MdnBAARpCcnU60+TIAoqfMtra3W3tFmjY2ASOlWWUUKo9mEiUPtlq9/w+qprh1mshXBmrNXuT62op3Sye1lsroOZiAV0GKxcQligTkQSvtdL9PZsB7I+TjwXfcBqlqLSd3Z2cd+DQDXlj4wnP+dKeMAsWQHIqNtzeo1Ss1ua28Xg450xFknn6yg2CUfABnHjhlt7y9caDnZmWKL5mRnCzSi+BaamrB+JFcQHiEfIz2fz/y364ACfONf+H1zU4uABsY6YD4HBcwcZPf5R/sBPQDc8Ak2K/B5/Alb+DzC7wmaASd8I4Drup87QO3yBcz10vIygQGAbABBbJrgk7QJIIhxo1+0F19Rgaj2dps1a5Y1NTVq3YIt+sILL6pQyPe+9z0788yz7OKLL7HvfOc7AvOoFg9jDb1IQBpvOxINAHgB6BgZ6A7m5ul4WFm5eQPErNq4aZNAVrT9+BzwDFB4+bLlFhUZZgUD8m3vgcN2+pzZSkN2MJL2AsoAVgKk0F/YrAC3gEonnDjJ8nIzbe3aVfId0nPz8gYIzMIfzzvvfAGPMBtp4/qNu23O7KmyEeeDjYYdnnjiCV0Hdj1FbQCAWSuxPd/jNzZGouQPf/iDNqAA28aOHWcdbR1WX1dr40rG2Lx5L9lvf/uQDR8xVJqiADwwPymExXdJt8auAMj0k1R4ivcwTh9++IH94Q+/19xB4gIGbnVNtV19zbW2ePESq62pt/IjldZAun5FrWRcDh+kgM0AjWdObo4AsLXrNlpEZLgNHDRIYMyG9eusrq7ZRgwtsMmTJlhEWI+Vlx22Y1WVdrSq2k4/81zbsHGzABY0FZkXp556qoBygOC1q9cINBoyeJBS1xl/mIv4LlqP6zeus0suuVigJczZ66673p559jl7/sV37NRTTrBj1WwCsFnQI/Y6TMHklBQrO1Jts6ZPtG9942sWHxejNR9gDCYwwCJjwDjj6178yu9hzAMYoYwL6zzHwWrFpxhbZ+7DoGUeAeQzfrCemZ+syUgj4EOky+PPnIvNA/qIz9Me2sD7gGj4F2A5az8+w1qJXATzadKkyTo/nwGSMsc5F0Ah6yrjy/2BdrAW0HbahnQIIC7FkgJ90HLda2gT/st6j/9wfwfAo/2+2UYf+QFQdaaoZ4qIeag66iZwFBvA4p0373kB5my0DR0yTDYYefyIPqYsoD395jy7d+/TJtqI4SMEqo4aNVq2DtiSmVrz6+vrrKg4X4WJ6C8vWLSMARt0bFrB3mZOAToz72Gj+ho1ecoU275zh+Xk5gqIRYtdKeMx0boPUfToww8+UJYNz1aXXXqpfJQ5EgC4LVZWerjvPsWcuuWWWwRIL1u+wkaOGm0VvRuYgNywaWGlwmAOnrF6rLWpSecGFB03boxFRkWIKcq8ZwOGsZg/f4F0eXfu3G2DBg2xhQves4KCIqutq7WeMCRq6u1nP7tPIDv2e//99+xHP7rHhgwZZFdeeaUKcWFzgGL8gfsC6y4vqsa75nf/+6TLyXCMbzD7o2vAEg2Yomy2M17ohsbFJ5r1RChbYu2GTVZ1rNYsnEyI/3n6PFbgGfU3jzwcwgNC0VHIAiEL/FNbILQI/lMPf6jzIQuELPBZoChYKMU8Yijh29VhA4sLbPLE8dIU5cEWVqCDos4U7Q+KUjRAlehhgAKg9qbY9zFJLUij58G3P8POH4b14ByOLmmHQAoAAkBRAleCO0BRgMZvfOMbYpEAjBK8EDwRADrjD2DE084JKrgeQAnpd6Sve2owxzhLCtaDVwDvnwrvab4EigQvnurtLEECG/rkacWePkxAAPhIui+BJsEo1Y4JsjiHQOSwMIE3/PB9TzVWWnp8kLqKdiiVwJNTkvsKPgFWMRbYIgCsmvU553OmhXREu7oUfNM3jgUApR+03dPCHRD04klc28fHQUtAFexNEETbCaBgFTkz1MFOzukp4wQvHO+2Acwg4HUA2lOn+dx//BiuS3CdPyBfoNyqVasEtNF2qvxS+IFCEgSeFM1Z9NESaQtSDCItPVWsnrCwIN0vOydTgNAVc+daXk62tQOctrcLqAEoIODnf3zIpQY8dd21L2lPZ2e32GYAHs5CdkDXNTCd4ekMU6X6tbbKDzgmNyfb0tPT5AvYme/zmbOX6Z8DkvitwMLuIJWfwHzJ4iUC4Ug5Jm1w/IRJFhsfL8Yc8hGbt+611ORo6SKSPj982BCbMnmiRUdF2aFDB8UUJRAO+hMUeXLgnPYxfrTFU9hde1YgdyfMZRh5CZpz+ATH8xnj6qxv3uMz7IvmJ/PB9UV5Xz7d3q7vcawzaV2qQABwb9/5HnbyNaO84ojsBcABsMfcYj7h3wBMtJuxxucBhxlfABgAUJYi/IJCOWhawhB8+eWX7ayzzrbJk6fYv/3bv6nQCAxMAB+KpNDevvmOP7e0aJ3BDnv37hMYDbMRICw+AZZzt3wR3cKt2/dYclK81TU0iyVIkSUA+ejIKPUBMAnQDXYWtgOUg/X3yiuvqP/SDu7qstIjR21g4QBLTkmwzo5mqzoW2PBoVYddcN5sfQ9/ZS7QduYJIA2FsQBNvWgZIAZ2BKzCJwHWkAwAhAMEBhABYAHQ8k0mwHzWLoAddBxzsnLEpLz6mi/afff91L73vbts1uyZ1tHBZkaUQK23335bzNINGzba5ZfPtRNPnCqgFqCKQlDnn3++7D579iy76qor7ZFf/9oqjgZ9ouBSfHyiHTpUaqmpmVZX16DCSLzX1tIqUBRQHxmIzKys3uraadoMGTRooC1b+rHWwrSUBPvqV26w1uZGW7tmlQDSuvpG27Bpm0VERltNTbVt3X7AZs+cKNYswJA0cZMpZtVpqSnJspsYwunpaj+gVVZOph08GADxmzdvEaC+eMnHAmmQC+jo7BJ7Fy3VXz3ya/VZgF13t+Xn5Vhxfo4lJyUIxPfNKS+ghB4n84i1mWvjz/yND7s+ND4DIMlc5Xvjxo2TH8E4Zv4wN11TG8CT8eTeybkDAOt9XZcf1nB8GbAREA+WNesS4CjXYOOJey5jj39Mnz5DQOXjjz+h/sMK597BXMNOgKv0k6KHtIPrcj6AcM5TUjJO4Cip4+iRehE6gFKY5ZybNtBGgEmOBVBlbrMOB/IY2b1yLLHqL/MERiNFt6JjY62+VzJj06bNdued35EOMBtABw8E8gJozvIcw4Ya52Uecw5slZc7QDbnu/gE7EhsgXZscF/t0hxkHWHeAtwCUDNGbJJERkSJGcwmBTahwBr3ioaGZjvuuGGSeECXs1XZEu3KWECfFqBvw4b1gVRGY6NY/UgPFRUWamx8o2jEiOG2ZvUqAficl3WNdgLQlow4ctp4AAAgAElEQVSfYEcqKi2/sEC2mzv3Cyr0Nq6kRPdOfBiG62uv/sWyszKtra3VzjzrDFu/fp02MxhHfITCZnGxZEOgM5prTY0U+ApkOti06Ohqt5bWJrv//vvEMuZF+jzp9IwxG9loisbGMT6fZIJQRIprMPcC7WvYvkFxRpdM4jfH8OrPHnVQFFBXz5V8Hh4ppmhLM5rEW2zjlm3W0NjymenzIVA0FAOFLBCyQMgCgQVCoGjIE0IWCFngn9oCnwWKhhNCdHcIFEVTtLgo3yZNKBEoysMzVX8BRaUR2stI9PR5HnLDjSrzMM8+AUUDoKi7V68yYOE5U9JT5h1M8tRrAo3vfve7AuLQzCOgJ9Ci+jyBOsUdCPgAEwnwCdL4nM8ILLkGwb0zOB2ASkwMQCeCTi9CQsofwSHtd51Of1infQ7e8j1pw0VF9WljOiOT9wnyXA+SgJW2EUwSVBLwwWyLi41Ve2l7ZUWlGE8whbxQEWAMfeDlDDXXHeUYgkNPe/aCN4BK9BfQ0zVPsR9gDvYEBOF6iQmJKrSE7Qm24uPiLSk5SdfyNGgv9uRAIQEejD+CKt4jsPZ0asAo7Mu1uS6gAnZwxi9toC9uS2e3OgsXezow7OAX3/FiTi45QPENWEW8TyC/c8cuS0hIEvhQXDRIacqHS8ssLCLCEhITxBwjVbqlpUmg6GWXX6KAHECqqb7eoiIi+9i6nNOLXbnMASAz4+c28AWDrPmcnAEWExunfjLe/bVgXcPSWa0e5NEPperX1WkeTJk8ScCFA48OJgZ6ewGAjx1431mrnJsCU7/8xS+VkjkgP9/e+NtblpySZpVVVZaWniF/oyiKANimRuvu7LSpJ06xL1//JVUzBhAEIEhMCirCO0OZPrgWKGAFYw444QW58DMxzXZRYbpbYx5UfY4UcA1w4QxN1x+lv8xVmEME2w5qumQE5+S62BB74xucl+9zXu+3+46zbquqAzkHtPZgqZHW69qUgAqMG+Ae5wH0hL2G/1x22WUK1gng7733J3bbbbcL9IHFCqMK/dB//dd/FTABCID9qbyMrzNO+CwFRtALDYDcDtu795ClpiVb2ZF6G5CbKlAUcIRjZs2arTRjqs9v2rLdhg4eKLBt6JDBNnrkKIFQAFpIarA+AHh3dJsV5GVbWXmlpSQnaHwokMJcpV0xsZHWUI92br7WAMb7gvMvFBMT3yEVfRWM6YZGAQ8wi2kn6xvgTtCnIEWa67KxxBgxj5mngMjuw/gnvsC6BSBIij5g0aEDh5Ranl+QZ/v377O5cy+z884/x+rray03N0eAGNW28UPShwGLAacAnXbv3mOvv/a6QD60qWEMfvObt9gfHvuDLVr8kZ1wwokCdijuApC0Y8ceKymZYH/56xt2pLxCG0psaMF43rZzjyUlxtqgwUMEiK1dt05A9JHyMktKjLeOtlY768zTLTLc7KSZ023d2tX26O/+ZKPGjFQKL4DN8uXrbPCgPIFbxx03QmAy6fN33H6bQFHAaXyLrITnnntOa0rJBIC9YWI8PvjgQ/Kbd96drw2KKVNOsOycXDHzsDtgKWnayAIwp48fMcz++Pjv7O23/ibQDAAcO+P/XJtNGeYdcxG/xPeYXwCozCfGDN8ja4JjmQPMG4B81n4AfNLe8Vd8n/FkU5H0dsYckBGfZ2OROUT6M8Amc5D5DTMUX4DpyH2IeUO72VBgHqG9SfumTZsuMPB3v/udbMf9getyf4NVii/xP98hvRvgjr+XLv1YcxNwjvUTv0drlrYx3wHoA/C0RIAf5+O+7/I4AaO5TH1GriJgIEYIgOaZpIPU/N7NJ8I9QE10gIn8Fn+0ROn9gIq++cW10ALFN7UZd6zBZs6cJsCTrADsUlpaaVlZab0F9NotNy9Lz0G8eAZ5/vnndW9k/rJZByjqutSce80axjVBPrRt+3bLyMpUBXeK/6UmJ2teM1kB6ZH2IaV+9arVAkZhkFIAibFk8+e0006VPARFwhgDtE+5LwJ6fu2mm1V8j2KDyCpcdVUgqUE1enyL9Zb1ZtnHSyw3O1ug6B133q7sAjbpGAskPyhkmZ6WafX1jZKmqayosrKyACBvbWu1ppYGa2tvsQce+LnGkvWccf33f/83jQWa70iUsGlBISd/pkIvVff/6FitTf1fLg/DWo/t/ucvVtMAaAUUBWBtamy1TZu32uZtOwSKfhZTlI18mKK//tVDITzgnzoSCnU+ZIGQBUKLYMgHQhYIWeCf2gKfBYo6U5QKuV3trVZUOMCmTJpgGWkw2wBEw/6DpqjACnFhemvSd5HeFICivO/p554y/On0edfldNAEIMjTpu+66y4FZw6KEhC++OKLetiHbcQDNAEOD94EYkHxkVoFAJ4ODvBJkMhxBDMwFpwZwWcOwgDy8B3AQwdCnEXnrAVnETpQ48CNp345ww4AhcCKF+cnuAL4BHAgLZ0+0Qf+B4wlaCRIBMz14k+eWkawRnuC4C9O7AzXGXW9StchBUQBaHKGKv/zmes90g7OyzGck+O839iHoMWZnXyOHfncC1fRNgLYjvag4jqp7nyHaxBgMpbYnzbzcg1RtxPHKmU7IqK3cFG7vu+gLgHW4EGD7UjFEdkBsICgngCZAB9wjcC4saHJZs6cZcuXr7TcnDzbto2UxDw7UlkhNg6+eKyatPkmi0uItYsvudCyszPtwP59lp+bJ+Ce9tI+SQUkJ+t6jAf/O7MTn/JCT0oXNyrahovN5rILrgOKXZ39yGeMK0G9F0eRxi36om2tmhdcj/NTOAb2Zl1tnR2rPtbH4sWO+A62pU0cT7GQhvoGpXYCii5dtsLGlUywzOxsO3S4VMAGx8LMzB+QZ/thS6an2mmnnqKUTLHhGuotKTmxjyXsLF7fpAAIAYwHsKHt2CYqMsr2Uriptl46kfQT8MSZaTC4eHEu3xjgGMAx2o92ptjMzc19WrMOyDIOzhLGH/0YB0EdNHf2aHpmhq4Fs4y2selAe0kXZROEvmN3afhNmKDrU0UboOXiiy+yefOes1tv/bYtWLAwSF2NjRWQ+P3v/8B+9rOf6bvoggZM6ngBkvgF54bhdbSqSiAVwBfADCAYhZoA6Gv1vU4VwSKNHiYpYDUFauhnY0O9JSclio0ICAFACdjFb66Dz8CwBIzk+lSvhxnH2ANAHC49YB3tjQJHaTdtIj0Xhhq/OY7vcD3Gafq0GUZlbkBRB0+wCddhHrmEw7p1G6y4uLBPI5lxcLYi9gDEZAwBeetq6qSL29rWLPAjOTnRvnbTVywyMtxSUpLt6aefFmuRytQwudE7hJVL/995+13Z6hePPGnDBmfbwEHFAkUrj1ba7x/7g5WUjLfSsnKBvI2NLbZ06UorLCy2isrA94cNHSoglgIxrD1IGaClCyAGcxoWaVFhgb3yyusCT06fM9W2b91sxUUFVldbbdddf4Nt3rrTausabNmypZJTuP6668S042/W1qWwPrs67dxzztY6ABgF+M7atGvXTquuPWaTJ0/SuvXRR4utsLBIsh0ANABpaIqycYC0gVefZ03Cr08/9RS79otzLSoyXPcA1jZ80NPnmfO+8cN64tqyMImd8c+40RZAKn7zP7ZljGkTvgRTl7FlnGk7oB9zlfWE6wHEsdkIUAnoC1jGOQB6YXezhjDu/MA6ZC5xHwC0pk01NUFmhmsJu2wF/kc7WKtZHwBxuc/hu8y/zZs3KW2ce7D3mzWQ9vE/58RO3N9Y87nv4HdcG3sE60yQYYLeJ+/hqzBFqTDeggRL772H+QejHhYysiCtLW06vvQwVdzZBDQrLi5QQTQAauxeVlouhiXAJj4M2xpwmuuzrrChNWv2DD3fsPZgH4Dc4H7bYNlZOdIopR/0CzsxD+kP983yI0esrLLG4uLCxBA9acZMXXs3RfNGDFff2Gjevm27ANG23sJUpPUzfwG10Yp+882/yZ4w1Gkjzw1sDJRXVAQFp9ppX0rACO4tcMhaoWeS7k4rKigQKHvDDV/WWgPwyrgw75YsWaFNBBja69ZttIz0DMvNHWAzZsy0l1952VrbmwWKPvLIr/o2uxYuXGA///nPtA7ff//9NmTIYK3RyNj4C8BXG7XakAhS6T/NBuU9xv+TdPkgbf6TV48KLXG/6OoO2KJtrZ22a/deMUVJnw+Hifr/kz4fAkX/qcOfUOdDFghZoJ8FQqBoyB1CFghZ4J/aAp8FirqmKBJQHa3NYoqiKZqTBSsw1to7O/r0nXhgDdiin1SjBwyBoUZKGO+7ViDpYgH49QlTVEBRb+q5g6cOBvLZ3Xff/R9AUQIXCi2RYnb99dfr3AQnBEkElF6wgoDE9QgJ0AgmeBGUwfbxIJIAjnN6sSPaQgBEoALYQtDHiyCHFEWCTIILQEaCFMAS2t1fsxQwB3CKYJoq0AAoBKMcSxA8bOgw27N7Tx+Ay7WUtpma2geIEWwREPLCDrSX9wg0Cc6wo2td+vU5P0wf+sC5CEYBXrAPQS59VLGcsDAFlwRMvFyDlcDWWXsOSnNtXs6edWaqA2l8TlucMQmIEFQZDgJWT+N3oIz36YunA6pgQm/BKs5JWjf9IBDls+LiIrUTGwEi0C5S5akAP3r0WKuqqrY333rHUlPS7MChw2I/oSkHY40U44SEWDvu+GE2duxogTgxUVF24uQTxNalT5wXcMDlE4IU9Q59hs0cwPUFg0rXsXGJYoo6q4XvOEjuwKAXSHHbYwfOi8wEP0EF+QAYdlkHzoF/AR66DAPf4z38C/AD8AYgmNRPCwu3rdu2W35hoWVmZSuVN6hSXmnNzZ126aXn2eZNGy07M9POPutMpWOyqZGQECcmLWAh/aT9fI8iV7zSM9Llmy694LbA7xITkvoACw/8eR9QgLF1kI35x3npx1/+8hel0XIMcwHgyCudO6MKW3iRJaVY9uq5OmPUQXe+V1ZRrnmA7WBbwgYD3AFUpK1cMzUlRfMUm8Nke+KJJ+WXN954g7355ht29tln6Xuk6cJofOyxx1UQCJYjawLARrgC9zD5FH0EbOoJM/1PQSWOAYAkhZtK0IBjFDUBUIVRTHEWmJH4CvaQrER3twCJMaNHCTBiXNHty83Nlh9gj8KiQjtw8IBshD0BMeknQFZaapJZT5sdPLhXc27u3LlWWFAkjVmtq5FRqhzNdQFk6dPyZSsEMDG/3S/xaxig6IXedNNN9tJLL/UB3KxzjC1sM183kCkAdOb/vNxc27tntwDIiRPHSxv0p/fdK1CV9ff3v/+91jMYg1yToi233367QONdO3fbrl277emnn1EKM/qQX//GzXb1NVfbAw88YPv277f4hP+PvfeA0rSq0v135Zy7qit2de7qHOlAQzfQCA1IEBwlKEFRHHO6hvH+HePoqIhKHAWVIFGlgSZDQ9N0oHPOOVTuyjne9XtO7bKGO//BO2t0KfN9a9WqL7zvec/ZZ5/9vvs5z947xXbt2iMgZsSIkbZ581Y7b8l7bOXrbwg0hRUHcFJQWKCCVrAji4qLxShc99Zaa29tVUGrpMQ4u/iiC7U5QDV6wFQKYrW0Uqm813bu2m2TJo6zu++6255//jl75dWXLSszQ/OOfSASoramRqkNGAvnHjl6xEpGFApQZT1S7A0ANGdYro0dO94OHjps+/cfsLr6BukBqQsAgatr6iw7O9PGjxttX/vy5239W2t0D4G5yFzwHmCQNAbcr2DmMr9slqH7bNRxv2GjAvYyn5kPdBpwjHn1PLSkjuDegR0F4GSdoEPoj0dRkOuVdgGBWW/Lly8fZJFybsj/uknnoA8AsGyWoPusJ+wD+bE5ls/YZu41HIsdA3xjHACy2EBSJXCf4ViAdMYL6MimC9cAaEWejJnzaJf14Gxa5M853Lvpg6ddAVzzCJOOzi4xGXno4FmADQ3GSH5f1gK2lDn0AmysL35n3aK3ysva3qm5Zi09/fSzypFJrtG0tOSBDcJU5RNtam6UfUH3sHO8B4hkg2vDhq121VWX2+7du5SPFPtCf2Br5gzLUVh5dGzIef7xmz8mxi3PGvPmzbUtmzeHDd6mZq3BtFTC6wnn3y7gmucK8nROLCuTPiAT7gVswjAnZZMmBTsYn6D7JJtS6MyOnTuV2uChBx9Q6DxtYWsA98n/S+E/2oLBia2YPWuOrV1LwbZ0Mb3nnjFf6/fRRx+x+sbT1trWLLaxNic6O8WovuOOu2306BH205/+VPMHcAwYTc7q9o6QQoc5oBAUdtU3vYY+jA+9F/pGmd8nwzNDvzYWebGGVfWpP8aOHT9pW3fsslPlVRaXkBQBRf9HeziRwUckEJHAnyuBCCj650oqclxEAhEJvCslMBQUZYDieA5YxihYhPFxZv2Amj3W09luZRPGKqco1XwTkxJUgZTjQ95+kkPxn4JKoagSO/EeKg/jRsBYbx+Ps5JnX29gjzoI6gV3BLDGxAjI0HF9ffa5z31OjhwheAAr6WlpIWfdc88NVtIF0OHlOdac8cZ/HDKcIMAHL/rjxRp4yMZp58/Dh70vHsIVCjM1C2AEIKVvVPTtHAD9PMQZRw2nDwfaw+Vh/xCyy5gAHXCKcoflWl1d/WAxJRxa+ucFmRgLDiYAKMwSL9zjbE0PrQ75zYI8cRDpB33EWfbwfhw9ZOIFjjzknf8cTxgkoegub9p08NLDubkG7/26gB0OlnFtD3vzghcOinENl2GoDhw/mOsUhwiZci7OJAWRCOXDoe7p7bZDhw4KWEGHzj77LAEHdXWnNT6ctGNHjglIWnrRJXbo8FHbsXOPjR1XJoCqp7dPznpSEgWxmm3e3Jn2+c9/xooKhwtIIkdrXEy8HT1yVM4scyaQKzVVgLJXhEd2OKVDmcIhF2uKnDrAUV44kJxL3xkj4AGgmjNmkSljdGdPbJmuThXs0Hh7euSQM7/0h/bQRfrFy4t50TaMrtdWrrQ33lxrKanpug4yfHXF63Jymeu9e/cp7yMOM849+kBlY8LbGVt2VoZ1EP7Y0SY9YW4yMzLt+Inj2mBAF+kT39Mff+/j6Wjv0Bp0BivHcd2Q1y8Ao4yVa7HekBl6T9/R6aCrFFsLgLxvaIjpNJAaQmzqgTQQgZ0VUgnQxqnyciuvLrfC4mJdb2RpqRifnA+4XV1Zpfx/UyZPtqzMLKuqrLT3ve9KgX84/Z/61Cft9ZUrbPToUSqEBFhDztOvfe3rdv2HbxDowLqFgcX6e+ut9Zo//nj19vVZEukh+voFfjFfEydNVgVymGLHjp8QCNbY1Cz2GkAJDC6AQFhYyuubDDM5TXPMmCj8BvCBfQmpDVIFrGRnp0oHCwsL7MDBg5ackmwtzQ2WENNvFZXtNqI42a655lrpCNcRYzIq2traOxXmDFAKW+7I0WMCdZlL5JpMrj9jc2GKgCmvDs3aZ86ZN+wCug8odfp0vd144/UCI1mnucOybfOmTTbnjNn23vdeYvfee6995zvfHgSzYIoBcsF4ZTOK8FzAN+w3OXmfXf68ClAxz2xSAc5+7vOfV9+IDPD5hun25S//LxWSmTptugCeiRMnW1tHj/Qc8BS7QKEkgKLikiJbt26Nwo9htKalJNiS8861RYvPsn1796hITWVFtVVW1dnBA4eVgzQrK90++MEPaPPl8OGDtmv3ThtZOtKOHzumDS36DuNz6tRpAzmBWy01LdGqqyvFCAYQHTVqtE0om2iFBcUCpAmZ3rdvv0VHx6pQ14svvGSdXRRVS7IJE8bYsicfsQ0b1ggMw5b6Bh33Dc5jLdMua5g1iQy5LwA0MoeA4CG35nAxQplb7ju++cY80Qbzi4yZY9phrbIGKZjDWuF6rGPWKuuH6wHCAmhhL7hPsj5YZ9g1rgdwefjwIVu8eJHWOkAuYCzV0bFhAP3YEDYQuG/DMKYv/KETrC9sIsej/4D9rG3fwGCc6By6R1QA/UU+3ANYH/QNOYYiZD06F511W56anqbrY18ApD0K5bHHHhMjknWZm5uvNBf0HZ3jHgxLkhcbSgvPXCh26oMPPqh+IU/WA+OFgQ0wz2MPbEhypQJCsy5oC3mfOnXSioqL7MiRw7q38TtzxEYfrO8JE8YNhpRnZWaK8Qo4zB86zpxgT1a98YYV5IfUDhREQ87cs3k+wG6wTrHvzBXfYYNb29p0LoA2QDg65vcS5oc5zhueZwWFRZprNgqwYczX0I1M8hITDXL11dfoWgDxpEqgONOI0mJ78MEHlFOUa3Dd+++/337xi7usrGyswue5N4Vokf7B/PDa6Ovr1f1ThZIGCkp6vuihG6T+XOGbquhM2CADBO3X2FlTFG2Kjoqzo8dO2JbtO5V2BKYo+X15OoI9zLOqxzGJZcomfr/Z7T+/NYIHvCs9nMigIhKISODPlUDECP65koocF5FARALvSglcf/3HFOfuQOjbQdHY6CiLjqJ6fK/1dXfapInjBYqmJCUKFFV+NAdFBxI1w4AS6Nk3EC7fT7V5coj2aGc/sAbDDj8MraEsAQf3+G0o446HZBxinATAxaVLlwrouPOOO2zN6tVysnkgx8HzStjO8nN2gT9oe0g+18V5cTaqO+CcxzkeVs5njuUzxwD8eAEAQq9x3nAkeKDne5xUzsG5wnnBAcExCBWiq/UdDjAALI6dg044pLynPa6P8wQzECeV63reRt7j3PC7n+NMRZwZHFAcHv5wXj1PK2AL4I6H4NM2zgUy9ZD/EIIbqgF7qCBz4QC1hzMyFgfxPE+rMyzpFy/kxXsvcOVAt6cVYO4DuzY2MGHSUgVW4KCde+45lpAYbw88cL9YWlSSxom+4orL5Uy2tbdZV2e3bdqw2errG8XGOn6i3GJiE6yn1+z4iVMCgULBlEZLTU2wM+bMtLIJY6y7q10gP3k1G+qbBVLRT3SP8eOkO1sXBxMAwsPmnTEK24fUD1TJzs3Nk8MOcOD5X5GTh8wjB8bJnDFO9JTfAXpha8Ka5nrID32gbZx+mGIuR+ZpaA5WgKUVr79uL7+20qZOmyHwlzVw/vnvsZdfflmgsIqGdfUMFgeClQl4gE5cd911NnbMKIvq7zbWeAjvrJeOOlMTXfINAtdJhc8P5DmVjjbUD7KD+TxUPzjf2afOMgTMBhxljcCsI98l6Q9YN/SLczwEGN12/Xdg3RmTyKmppclik+KtszusueF5w+3ll15WDkRyGAKorF+33lKSk+2Kyy7XPCIfwCPWBgWWYDmtW7fWvvGN/63K84BOsCkBvLkmjv7rr6+UXsD0AiABsEAXx44bZ1u2bbMuATI9Ck3PzWO99amgTkNjo/K9RosNH2s1pxuUfzMjI1Php20tLbZ61UpLiE9QJWcYzQB72ArknZKWIh0hLJx1yxwVFOaraje24NjRw9bX1WslRVkaM8AX/dZfSqrV1J62N1evVYEjAFIx5PpNYAo2CD0DFCW/LqxjgEtAM3JSMj50Dj3EZpHP+fbbb5dtgAVIG6zLbVs3WXFRofSaXJPktbzpppsEHDHn6OLPf/5zVZ93YB3w5vvf/74YrFu37JCsqGbvaQkuvPBCFdMjJyoAC2uLPnzhC1/QecgBYO7IsZN27ESlqk4z/4QX7zt40LLTU8W2lSzzh6vo0959x+yKS88TeLX/wH6bM2e27di+yxrqWwVYAl4dOHDIxo4rtaysDEtMjLfLr7hMuvqb3/xGDD/AUIrOAI4D5M6YMc3ee+lS27lzu61du85KS0faunVv2ac//RlLTUkXaPbTn96mVAYN9U124YVL7bXXXtc8wBxuaqqzn//8hzY8P0dy5h4DK5OxImfATa4DmMh6B/BinWMnAGmxWWvWrNW5MGNZu8gQcBEw96yzzxKICVjHfZF7lNsf5vd0bZ3NnTtfwB4vwEIAN1iE5K5FR0hPA1CNLUInuSbtsa7PPHOBkRuSiuiAhegoxboAWOknOslxAJCMhQ1E+ka7fA6pKRoFntK3K664QnNLKgxsCfcBZMEfkRaeOxtZsE4J7/f7HjLAXrBO/XmCNY698g1BjgUshkXJb6vXbLfYeLPikmLNc3Nzp6Wnh3QztOEbA17sCVuIfaMfpyoabczIAuvt5YmJza5htmHzDsvOCHml2fDivkOxsb5+nnn6dG5CQpxsWrgn9tjI0hLllGaDhJy7gOj0jxeF3dg0RSZbNm+xlpYOu+mm6xWCz9oi/yxjeuaZZ/RMhM3jmYK5Rj7oDXYCfUHGDoYjc21C5uXZ/AVniq3KmDgeubOWYNuzTukzwDJ95nrYCfqO/LCNrLNXX31FtoENJNpFZ2CI0g45ipE5a5/nFtr3zTXa0ZMiG+UDEULoi+cW53d/VnMGMHLh97CRHv3vQFFSVkRZrEBRmKKAolExyD+Aoipwpq0mPVwqpUYkfP5d6dZEBhWRQEQC/wUJREDR/4LQIqdEJBCRwLtHAjfc8PH/FBSN6u+zmGgYn/2qPg8oSk5RB0XJWUXFGk/1JGYorEWO7+sXS4MQ4beDos4kBUB4OxDqD8CelB9p84D8yU9+Uo48bC4KFcC0XP7MM3byxAk53V4YxJlnDtIFJyUAmv5w7sV9cEZwCHgYx/nwPGs4RDgeod84MAHM9ZxWDqQ6KMrDO3+ANVwX4AUHkIIkChOLjdXDPA6ahz8CBOHc8xvOrBcUYowOCtOeh9vSJ37DqeG9Vwam7/SPvgOceQ4uvqNdPg8twsR7nBycGK4NGIbzQ7sci2zoK04NTqU7U7TtYcmcz3GAp84qpT84lEPzaw4tMuTA658cHGejJggcBMAESMa5pgjOzl07bMuWzfbJT/6j9Au5EcZLuDPOJuy8hQvOsu3bd9qatessIzNHgOjmLdutorLaTpyqUmGVvOHZdvZZC2zC+DFiRkZZr5EjVwW4ouKsvb1TY0BWvHDQGZcDksw1gB2yYHzoF3NN3kL0Nz0jUyCGA9LuVCND5o7z+A3ZeaXnAPIBkqYPzjXX9zB2HGPk6P5CJycAACAASURBVGkRPM8qfcOBZ86/+a1v2YqVW23ylFLNPYDEV7/6VXv44UcETtXXt9iE8WPlwKKDhJC2trZJRwB+i4sKrLS4UEXU6CtjcrCdMQBsIXP6zBrhO+bQ88vScTGSWtsG9YfzWYc4whwLkMIf3/nagSWGPAHxAAEIU6VNjqGfjC/kBkwRAMln/rsOM2/8lpqeao2tTcrriVyQ3+OPPWZnLjjTKqsqrKqyyqZPm2ZvrFxpMVHRmlOK0hDqTptszEwoG2fPPPO0Ci3BqGKuKCAFs8yZqRRaYr298sqrAgLIiSjQ5/zz7Zf33muXXX6Fig4Bdm7Zus3+9V9/ZKtXr7HXXn9d1d8BSmFqwmgElAScBvA4deKE9fV2C7RF9rBAKZqCDqArSSmkbEgQ4wuGFnNRWFQgAA/gtPzUCYuP7rUL37PELrroooFCYN0hZUJ7hx04eMjKK6oEosBU5Q/2NPmXAStV2byrU+AWzGh0gtDXwAI8qdQKyP3w4VN2xhnTtEmCTqKLgFqEL9fX1Qh4RP+xzwCgV199tQAt1j5z/93vfncwHyT6AYBGsRhCfbdt3SHAljyvzD19wu788Ic/lD7AEuc7AG1AGUA9wFKA12eff8kKi0dZdw+pBtpt2tSpdv/9vw15WjPTNa7lzzxtU6ZMsm1bt9jEsvE6DnYcIOLvHnrY8ocDiJ22gwcPWE9vj33961+xefPOsD/88QnpCC/WD+vxyJEamzSpVGkj2HTIzc2x1rYmu/LKK4wQdPJP3nHHnSpqM7Fsspief/zjkwKlqQ4+sWySmLYA5MxvdnaGlZWNsqlTJ2lDA3nBTmWtMde8Lr/8coGVJ0+e0HphbmBbo+8AgGVlE1U4D7vIfYdoCtYZ9x/WA2Au37O5w2YD9zQKKmEvdu3cbVu3bheITp5ubBXgNOOmL8wx4yZ8n3mHrYk+0FbIY51g11//YR0LoMZxgKeAaKwPro+cYWECsrF2AFsBXtE37Dz3cYBgWKhcg/QN6BJAn1egxw6RdsOBfO6JbOogD/rM8fSZ+48KJNXVCRRE17hf+maVg2y+ofnyK6/aCy+utKnTJ8lWMc/V1bVWWJiv87gOgDB6CBjINbgWa5UxXfm+9yt/NfcA7k9sFtCfEA3QJ9Y3wF19Q521t7cJBM3JydaaoI1LL32vLTnvHBUDQybYZwpxMUds3ixf/my4ZlGxwtbZnAEYZz6xR9hAUmYASAJkMwfYUcaPbOkPMqW43UsvvSQ94X7CHAE0Hz12zD549TVWe7pWa4u1xrpknWPXuRczh8jSnynQG9JnAL4i1zfffEMMU9+84D7C3AGKMh8Uano7KMo80A8990UTSfSnSkt+HX/+8WgdjvVNVWeOAnPixCsaqLtXTNGhoGhFZc1goSVnikZA0XeP7xIZSUQCEQn890ogAor+98oz0lpEAhEJ/J1J4J1AUevrFSjKpjyg6ORJEwZBUZh8hB06KCpmJ94BD7lR/cJFeSgP1ej/Y6YoDrGHTw1lEg4NlcJh4cH5U5/6lB74CZ+ncAeg6EMPPmgH9u+X8+UFcYay2Xio97A5wAYcCR7IPY8lvzko6jn2PM8lTpWHjvOb57t0pqNC9To6Qw7Gri61DViBU0GoJcfh0CEDz7PJcfSJ8XgRHNgcOFI4nZyPs4HzQT9xMD1XKe0wflgxgJiev5Lr4CjxHeMZWs2ddnCkh4bDevg2DhwgA+CPV5HnGh7qjlMMGMN3zvRzFgsOD9fBofWK8jiRsH841kPoHQhzYBs58grhbwHMZX45ByeSsQE6AXrefc9dCp//5je/KecS5g2gDY7i0qUXqp9z58yzEydOKXS+uKTUDh0+Zo89/gdram4R+NTbRy7SEps5Y5plZqQKFM0dlmXJSQlyQOPjksQUYw489yUyoW36xHf0FZ3wPI/0WaHmWTi4bdY9EIqM7NEZP5axcC56wctDEtE9B9rl2EVHCWTAEfeiTM6Qoi+06wWDqHCMw8o1vvLVr1p+YaFVVFaJNQUQdeWVV9pDDz1kmzYftOlTYRJF265dBy03N13OO/0DoGlp67NhWQk2bfJEmz9vruYNsJJ2mVuuC+PIGdOM1wFTlwfzB8jm7B5n9TijmfECoHiuVJclgA+6C1BIYRAVHWppkXzQQ/7QZ+THXDc0NNvYsaMkH45rbOq2uFiz3LwsG14w3I4ePzpYUCwtJVVhlTACWYflp07ZpIll1tfTO7jeaBdAhfDPhMQ4yY6ce6wzMXLbOvR58+bN+o4UBIzfGaOE/zI/C886y35z//1igsJ4JfSV93PmnKEckm+uXqN5J+co44QJRrgohVsAs1qamqyqsnwwVy3FVsirydhpn5y6FD1h3KxDQCEqtO/YsdsKC/OsrbXZsjOSbP68M7TBgY4kJiZZXFy8FRYVK7flU08vF3uRvl155VX24ksvC+SAEYp+jx831vbu3SMAiPYBVwDYYONhOwCBxP76/XM2feoYsTsvv/wyMds2b95kU6dMtE0bt9o117xfTH5yOwOOAryg49gdKnIDOGHfAO4BzGj7+utvsF079whQhl3ImNE59IxIAJihAG38MZfoBaA2LEfOP3r8pOXll1hLa2DHX7T0QlUvp9o81bupan66tsb27D9qw3OS7fZf/Fy5HSkE09LaYj3dfRYTE291p+tlJ6prmuyb/9+X7L2XXmy7d++U7j399FMCgQAXYXm++OJLdvbZi2zWzNnKWVpbW6Vck1u2bLUFC87UGps9e461trTZs88+r8/LnnnF3nPeQjGiYf7BkD927KRdddVlNnv2NKusLJfenX/+ErGWAbfQX+4r2qTr7xUISqV1bAH3BdYregFgHxMdmPbIB51FtwHFPK80/7GpMDUB9wBVaYNUEhQfAuBlnQP+OfsQ0A+7BUOTcHXa5jv0gXtSuPeYAO6srFCIjeugF7DB2ewjh6iHegNEYif4nXsd90XmkXO4JsAZ+uKpQdh0Y+x8B5iHLNBXZIM+osP8xnkAtQC+fOYY2uBajNU3NmnPU8soF25BgfIw//b+hywrJ2ewqKBvDNJf39zhPNYG48fG0mfyBp991iI7epQCZb2qrI4My8trLC8vU/c/gFFSc1RUlgsUZQOM8HzuY+g6qRpg2ucPzxPoyzlz587TJga/s4737d2njSPGyDxhK2Gu0hfsGOH0rB3f+ESu2DPAU88PjT1HNoTPIxdsCTJkU2/6jJlaC4C/bEwAij799NPagPKNQc5lzmHJMyfIGnuBbSfNRGtrl/3+9w8PboSRl9RzifKf5w/fjEbPXYe1yRwT8sDy5xvQ2ExPqcQxyMU3V4d+z6aWnjcHcorCFO3vixZTdNvO3VZZVfvvmKL/Ufg8z6o8p955+20RPODvzHeJdDcigYgE/nslEDGC/73yjLQWkUBEAn9nEninnKJUnwcUJQCpv6dLoOjQ8HlVdx1gir4dFPXw+aFMUVikPPw6UxTWzNsfeh1EceAIp4TvcLoBBQnvhBlFJVRA0YrycoXq4RgrJHSgqrqHYTmzjf7RloeC8+DPQzcP6go1HmBg4GA6y5S+eSEHD9tyVh3t9nb3yGGEOcFnQnYBhXBOcMRwrAFpaZ/3ni+UNnH+OQ9HAweE32kbx8erjHMMTpzntPQ8f5yDU8I1Jffo6H+X09OLOaGOOEUO8Hkovo+B/gCo4CR6CDl9BZilH/SPF04013EmLf3jMw6wF2fiOozd++Nh1g6IOug1mHogOkZ98/bRCeYG54v33/+X70m2//zP/6zccQAFOIswUagOTchgUgK5D3ts+45dlpU9TH/3/fq39uRTL1hODkBns4phFOTn2fC8HEtPS7Ke7k79wb5JSEi1ltZQ7IcxIWf0weedsdBvB9fpq4N/AnTj4pQ/0kODkYWzHJE1AIC35ekVaA/58xk9A1xEjowVwA0AAGYVDriHsKPXnENOOo4DDHjkkYftqvdfaaUjS+0b//S/JUfAk207yKFoYnqhj7QH8xEmkuduw8knZ3Bba5td/cH3G2ArQBn9B7QMwHS8wCz66Yxi1pjn5aWQEEU8oqMDe9Tz1XEN5OUgI3rgDrZvcDDeoJtZyq/pTGt0g2vQ59MNbZabnWo1dS02fFi61dQ2WVJidChSRAqO/j4VKQGYxgxRRXrO7BkC1wlFBxylWMm8uWdYUkKC7AJsTManNAWN9ToGoH/+/AVi1/FadPZiVaCHKRUKnEWpf9gqru3MbCo515w+bSdOnlIfYIoCxiNnzoFFT4oFcs7CxgPsQF7Ibfy48WJaRlu/dXV2ak7TMwh17ZKsA4hE4biQXxZ7gu4DigLssc7a21qstDjP5syeORgWDQgHmEJIPwxVQsspLEVu04suutheevkV2SNYe1qPrS0q3IKuAJYBigKEcQzXA0DBjgFGISf6wV9I0VFu+cOH2Z7du+yWW26xG264QRtWrEvAFfQVPQNsB9hCdoCL6C4h1R/+8PXsudmyZU9Jd9A17AsbLcibzRBAVIrp8fvjj/9exZywS+hPZXWtVdS2qHo7fao/XSf2YmwMaVHS7Nixo9yaFDg7Y/o0u/mjH7G33lonUIrfNmzYZUlJMUrjUFRUYNu3b7MvfBGmZb82Y0JRs9RBhiXX3bJlmwBvANCFC8+0Awf22WOPPap1R3Xxyy+/QmuNMc09Y56KdvE9ofMvPP+i9CTkje4KuZPzhmlOycfKetu0eaN08sSJ47KN6HF1dZXNnjNL8kcOgXFvss2AygCt2A0+IzvmCtAUPcKuEzrNC9ljz5AzQBo6RB5a7A9MP2w+gBuAGnYG8As5w6AGIOQ3QGvWNaA3bH70YP36twRAMlfnnHOOKtRzL8FmYUd4D1DnBQphgKLvMFaxj4DezDfgM8dwLOufMQDOYwsp7MQx9I1zPQLC8xkjK9Yl13KmK22x5lnDgIrYIGToURWjRo+xAwePqEo7ACPgLHMDkOv3AK7lId+eXoTz9X0094m+QfsH+AcYzzXROfQF4I6CP+QE5vexY8fofsu9obKywkaNLLX6utMCebGb2CYYxoCeZRMmajODOUdHYUsfPnzSRo0q1n2D+aMSPf1iflhnpCCABY4+IC9kARA9NFKEOWNtjigttVPlFZaSmqK+qjCh7FyMZEkaC2wPzxl8x/yzjl98ebXl56VaVXWLDctJEPP+iSce03zRLqzfW2+9zUaPHmm33nrrv2OK+rOWM0V7seHk9YyK0rz4JrT3ge/93uDh9w6gOiiqTeGePnNQ9MjR46o+X1V9+h3D5yOg6N+ZwxLpbkQCEQn8xSQQAUX/YqKNNByRQEQCfw8SeCdQlOrzhBt7TtGJZePEFE1NTrKk5ERV9w6eZwgtDz5oYIoCiipU+j8Jn4fJNpQh4ICay84BJR7SCQ3E0YINB2OIojC/e+ghFY8hRMxBJh6yPZ/hULAwdC30ifb4w0H0cGgHvnAQ+M775QxWjndQx4HcuJhQ8R5HA4YVDgjOnbMxuN5gqP1ALixnFDojUykG+vvF5GB8gGG8cEhxSnB+GAcOHc6QF/Kh7w44OpOCzzhAtMN4cNBwwJANjqHApoF2aJPfQ7j6pEE5OMOE4734jYd9vz03mIfY0RZgh+dI5bOHf0sHBgrkMGYHdgMY6pXXQ25W5IhzCmOOfGScO3nKJFW3BsjBmWd+YHDdcMONlhifaDt37rYNGzdZe0eXZWRm2559+2zH7iNWMJzcjQvFGIMZ2tvTZakpidbUWGd1pymolK5CLa1tIXcm16LPgEHOLvb8sg5OowMhFD0p5JFsJU9cgvTCiwsxRuSGjuBsMxecx3HMBX/IB/AKxhHXpf329h4rLh6uvuCIcjzzyniHOovIKDD7TthHPnKD5Rfk2eo31wiA2rr9qE2bUioAb//+QwaRe+TIPKusrFYuVq7D+cpvW9NqpUXZdroGVl0oZALzCNBiaKgic0ef6ENgeGZJD/fs22v5haQNCKwiB27ps1eNR1bMa0NzpwBO9AjZobshFB9QOOiKAzmsIc7jeoBIvGBMoreeYoI+VdY2WnyMWUZmSH8BUFFciJ7MtO6eLrvqqivt1/f9ymKjo23O7Nm2evWbtmDBfDt+4piuDWhCu7DrKB5C0TbmZcl556s4kec0xEYxpwCcnMcY6CtVnHfs2mXZOTDnYHeetviEeOVo5JzdewCsGiwzK8uys3PE9MrIRHaEyheJoZmSnChZtbYCdsGgDqxpXlEqTBJlyQPst8NHTln+8MzBQi5dne22+Ox5NmXyRM1L2LShGM8EseBI6wBAQMX3ysoq/UZRKI5lg4kUC9VVlaoajawBa2C4s+EEaIl80FXsyEc/+lG788677YMf/AeFPtMGLLitWzbamNGjFP7NZtUXv/hF2ZlPfOIT0jFsGOxNZOzpOgihJrXIBz7wQcvJHmYrV76hde2FcgD29u47aeedO1egCsxSgDlAW8Aicpdy7LPPv2jxSWkKneV+wAbZorPPtnVr14h1CZhWUX5KQDNsvM999jO2adNG9YlNl1CNPU4suePHj9qmzXvtkUf+zdLSUmzjxg26pxFST4V01taKV18zIn7PO2+JNkJI7XHeeecq5yiyQu9vuukjYofy3fx5C8RGf/LpV+3y956veQbk4v+GDduNOjFdvWZTJ8Lq61Q4NTLdsHG9HTiwXwzMRYvOHkhfkWLbd2zTHE+ZMllyEDOzJrCOWX/cfwg/Z/3wGXCbueR+wZpnvKxrQvIBE0OxrC6tK5ie9J958M05mKVcD1uGPWJNcq/gT3O0d6/NZcMhKUmh2s5qp23uf/SH33jP2oTtC9OU9UP/ATIB0gE8YUpyHUBVdI7fAZo9hyfXBkClbfoL2Epu07CG82STQiGw0wI2vWgVusj92KMasDseCUJRtNi4BFuzbp10mjZZ1+gr57EmYLMiT99QPXGyzoblhE2Z3p4+6+gIjPdg78LGJOzduDjWcWJIPxNHHk0Kn0VpzLQdNhgb7dxzFllMdJSAYdpgnEQ40ObWLdstMzNDaS8olMdmIHmLkSdjZLxUjGddcG9knfCsgPx8Q5JrsTZfeOGFATvTqt9YP8dO1duYUflWVV1lPT3Y+BCBwB9jRie4FvdD5IZMec+LNQxAzrqBBUshKuaB8ROp8K//epdNnFhsv/jFL/RcMPT+xXvmQ89QQ0BRyXQgTdHQDWh/DlO4/UCu+fAsR677ULypp7df4fN9vVFiiu7YvVegqEXHqvr8f1RoiWdV/fWb3fGLn0bwgL8HhyXSx4gEIhL4i0kgYgT/YqKNNByRQEQCfw8SeKdCS4CiXn2+t6tDOUXnnTHb0lNTBIpSgfn/r9ASD5sCBYeAom9nino6KQcP3547ypmcgBGEU+IIAorCDE1PS7cnHn/cdmzfLoebB3YP0+M/IJUXxvECMjxA45ThPHjOQo7BSaFtABwAGn7ne5x/HDMe4PmefvDivUCu2tP6jwMOUwNAD9YV53FNGBz0xcFZnDb6ybXF9BkAGHDueI8zCGsEZwrHNgAmhF3WCZjhHMISuT6MGhx8gCKcLZxfmEHk5MMRoU2ut2zZMrHecHAAP3FMcXxwQGAD8Rt9BQTiN8bNNXGecLw8t6KzPNxB9LBumCrutOKE0S59dfDQGSDuGDlAyH/G5+w7fhdjLj1d1/zDH36vMSanJCkvIeOiv/QDOW3csNGogA4zi4rPFFRY8dpKW79xkwqAMf4vfOHzYtM0NtTZnt07BYwmJcYL5I+LT7Q+ixXLhDY9RBM9wMl2MBcdRM6eH5O5RdYAX4RGI3PkSf8AHWFNIXdkgOOII0/7tMfce9Eiwi4BRgFRnKnLuGFDoS/MC7oKMNjRZZaUYEYKX4pGoVew2z71yY/bj378QzG7AMNuu+1nqrZO27ATaRcwj5DGUPQIEDJW/W+oa1AxmPgh6R1oh2syRvrtOfkcDCb0m/yvAtsbGqyj0ywpOX4wxYBvEDBG1hC6CciCE46OKv9bV5dkg144Kxs98KruHM95rCvPL4p8XW60xXVOniwXcBSKVPVZcnKc5Q4bZlOnTraqqkq7cOl7rKmxwY4ePmSzZs60gwf327TpU8XeYm3RpoMsyA6gATCgsaFJOSLRAfSNCvZcz/P9AZzAxNq1e7dA0fETymzFitds0aLF9vrKN+y66z6k/KOJSUkCSGCKwsbjfPQFEHnEiFJV7u7oaLOkxMQBEAOWZ+zg5gQsTvqalpoaUhc0dxqqS7EW+pOVkWa3fPxGKx1RLN0KuRNbpU9V1TUqPkZO0ZdfflX61NXVZ2edvVCyBxi74447xFQjzyEAE0ywVas22LXXXim2nDPckQGgDMANtgkd5buysgkqWpYQHydmKAAXICbg16c//WnpGGsbBi7rmHljjbBRgG4QZg4YXVFeoZBddIN5QQ+eemq5xcfHqE1yoP7kJz8R6Eo1ewBXKnO/sXqtFZWMsrr6RuVD3bljh82YPsOeWvakWOXMJTJsbOmyc86aY1/9yv8S6AdYSDVwbM3ufSds1vTx1k+I+qgR9pnPfFqgaGsbjN9EgaMAgvQJRuaLL5B+IOSBZkzYcfqMfZ45c5b6Afgte5yXb9/+9ncEvXzpS18Sg5g8kcgQILCivFIsd5jSzA/XA4AF9Fzx2ivKc8rcsCFEYaiSESX2/PPPqbgRhecANLdt3WkTJ4ZUBeRaxXbACAW0ItUI4wWsAuDEFsDixCaxfukr7xkH7Pyh+YABNOmnh7Fz36OPAKm8Z66Q73vec75yQbOmuTeRuxLbjL44+/6BBx7Quawb7AusXu512Fl0jDWIzeEz57IuSbXA+V6oD1vIdQGwfWMSZju6zD0L3aD4FDr6ne98R7K55JKLZT8A97iPYcexy+gl7ZD+pLOr21a+sUqgPX1BRwHAGTv3Q/oKII+8uLezYQQojNzmzZ0vOzFp0mT1A7tPwSWYukQ28F1sXKyAbgBk9I31gK7QZ1ijZy2cr5y89JlxYUNghU6aOFnrk/Zhb7///f8gxjTAJ7aRPoTCcUsEivIZG8pcMs/MpW8SAy6j84wBcBy5Mve1p0/brt17LDUtVemH0ElsSHl5vV166flifBNSj36jz2w8hNy6FAorErj79NPLlCuV47DlXPOJJ56wH/zghzZuXKg+z7x7dAVjRFccmI2OhfUcIl1809qfm/3+69//3xvM0dYzUBSzlzT20bECRdkI2rlnn1XX1FkfgOh/Un3emaIRUPTvwVuJ9DEigYgE/pISiICif0npRtqOSCAigb95CbxTTlEqUwOKUhDEQdEF886wjLRUS0lNVj7FULk+JMsXZ3RI9fl3AkU5wx+I/5RnMYCOPDg7M4AHZEBRgBFCNHmIT0tNs9dWrLBlTz6pB2scFZwOHvpxPHjhBLw9kb/npXK2mF9H+QobGwdBTBw1nAGAIRwOL27ANXAIFBrd1S1HiRfHBjZQu5xUnCwcGN579XJnivAZZxsgBseNXGO8cHRoF8eNfnMM53jOSQebcDIA6ujH0EJSDjYhA4AHPsPikYM2UMGc42kfB4ax4ZR6JXqugyOITLywEs6vs1pxaJAbsnA2KLL3wlT0j+PpO9dnfJ4bz0M/+Z7r4fwiL873/KjIwCvmUlkZAAimD84+jiSOm1cufuGFF+2ipUuV348QyO07QsGlV1askiIWFxfIaUQ3CamFLZqYEGcx9DcpwdIzM+1keY0YJswp48HZo/8AN4DcMCfFSqysHATSPe0C+kb4IXOB0+3A+4EDx8QoS0mhQm5wAkNIpVlTE8zSID8ArORkQiwDm7ihgbDGAHrxYo6c1YvDqeI65eU6FgAB8O/8JYvs17++V3KGLQ0QEioxD1NeTJi46AnFXphbGItFhUWhsnBrm/qAPjjY2dLSpQrM9Jk2WUfoL/JHD3G6yb2Ynkbevnhr7+zWNeiTs6+RH+AroerMvVcwdh3iP215igb00nP5+XoH9PUNDHS0vLJGFqYgL0eyA+BnXCdOnJSsACMAk6hAvnbtGhXamTxloi298ALbs2unGJGEKff0dglAADRljADG9IfK4fQbtnZhAbk9A5Ad7EiUHHsKe9Fv9Fis67Y227h5s5WMIH9ji5iYAJGAX5w/LJd8oI3W2MQ8s8HSLfZmVU2t5WRlh/D56GA3UlOodg9bNKRVkO1qbhIrlN+io6K1ZuLiY5USgrQdY0aPtJKSPBUNoz+MA4YZTFTYqzGxccq1+9xzz4uRzDzNmj1HcsfGAHwCisK4Ys1hB+gL9gyA1MEK7CJ2CdCLueA35pVQdTbJ7rn7fvviF2+xL3/5y8olCACELqIzHA8oBViKHiBP9IrvAYYJ96W/MAXRdZh5FKdjE6ShodMuvvhc+8pXviLWIXLnurBMxSrt6bOmlg6lvxAIFB8v2w97v6W12VqaWyw1Jdlq61vt5huvtpkzZmgcjHfFilcF4kyePEXhvn19Pfbb+39txcWFCp1HT2CY0lfWHGBiWlq6zZ51htY6AOS1116nNihQc/z4Kbv66g9oPACR6AAg6uOPPWEHDx611NREe+KJ39tdd92tEGTmMm94vj27/EXljATkBGjcvf+QLTrzDLtw6QV2+nSNwOf3v/8qu+/X9wogB2hywJc1M23aTFJ2ywYBftEv5hVgFECZF4AY8gZopL/IioJKgGmwbrlP3XbbbdIf7rFeaR47AuuP/mJ7P/vZz2rNYIO5BhsSV1/zQV2D444cOWkTJozWph3AInIityhzAqAG8E5fPDSf9rEtRICwicfmHWApNpg2OA478OMf/1hzgI5SEApWJOAr88ZaBuBEFmw4ecV0rst3fj8B9CRFiG9UcQ1yxNbU1lljY5slJsZork+erFIaDmTCxgfgKFXdaY9nDsaAHYZ5+dnPfM5+97vf2eLF5+g+BhjI8TDAWUdV1aFYH6xwir55RAogNfNz8NABO7B/j7W3tWpTl5fsZkHRQHqKEMXPDAAAIABJREFUysExFBeXiGUM4OoFDWFokocYWXOf8Zysp05V2rhxozVX2BJkAujNOmbDAvuJHE+Vl9tDv3vYEhITdJ/jfuebr+gK8mfzwcPzSXdAm7TB3JaXV1lKCveBWDGjvfgjTNt/+ZcfWGnpCG1mYDuH5gT1KAJFYcSFzUIPoec9r5BiKeQTDekiQrSJb5pzr4FVT+oRzgX45D7e22ODoGhNbb1195JmJVSf/49yijpT9Paf3xrBAyT5yCsigYgE/qdKIGIE/6fOfGTcEQlEJCAJ/LlM0diYKOtobbYRJYW2cME8yxuWYxRacqYowJPYkAOFlvrJQdobcgsCSAWGZb/19YZK9BzGgy6MDoXdD/zRJ2cEeA4pwAleFFrCcceRIywwIz3Dnnv2WRVaginCQz8P2jwwexEjPvMQ7ixPZzDSV/8NpwLgEDDQ8346W9QLFHnYt4e540RQOXf3zhBKiuOHo4Xj5iHqXjTGw+I8/N6v6331vJG0wXf8OVDsbEz+46jxH2cS54X3OMKAWh6OjBw9pxpOobPvOIY5oE84KB7Cj9OEw8tvgEJc2yue852HgQMA4ljz2cP9nW2KQ4ujhgPjhTaQAb8jR69e7rkmkQPOrhdkcuYpjhYhjMiY88mNhqNKNWuAGs5HXwBbYCIBlBQMz7czzphrh48ctV/ccbt1dHXZiZPV1tlNfsmJcmwBN7Iy0y0lOUn5B9taWsQgKyousc3bdtrw/ELpCIAMwA8MIZxzHHH6yjiQOUAc46RfHI9ju2nzFqutbbH8/ACIIzN0AEfSnUHkiW7SDk7zsmXP2IgRRaq+vWvXHrE6uS7XYL2gB4yf7zwvHGNHF5k7XoAbaWnJtmDeLGttbRarNADxGWJbMa8UUtm1a7etWvWmJSUmSU4eys86ArQhzyUFeQAU6DvzxR/H4fzTJv1q7ei3xDizkpIiXR8mGkzUVW+uUf89b59ClisqJCd0lLmiP8wxYLbnAlQhqdMNNmPqJB0LQMO80w5yBIQGTENHYGoJ7IoLhbkAdegbukZ7HAN7FSc5MSFeRbq6uim+02wfu/kjlpqcbJs3bbTxE8aquvuECeO1RgCmkDFsWUBM+gHokJcbiiKxttD7nTtDZXbCvJE7ekrxGVKHrN+4UaAoBWsAHffs3WdFRcUCjOu1mdJlaekZqggPaNra1q7co7ynOEtnd9isGDmi1GpqqqWrPJiqQEwvRcJGWG11jQDypsZGjYnvSBly80dvsqLiXG1Ysc41T61tIW9lbp51dHYJKPjxj38ipiqg7ohScl/WD1aPBnidMWO6gDDAHwocffe7P7arrrpEcmYu0FvWH/YRmXvoLOG/pKM4eeK4CixRCRsQ5dvf/rZ973vfU5vMGTpMagJ+Q97kngRUIxct5yA31h46D2jGeYQK7917zMaOLRKYhQ0g5B+bC/OUuSseMdLu+eWv7eO3fELgFKDoiVM1dsvN1ws4nTVzlq149RWrqjptV115qV35vis0DnSAsWKD6Bu6SLGky6+41Do726U/FtWnnKkwI5kL5A94e+pkCCPG1gNUYZ8CAFQqdizzwDWwveRxBRTfvWu3tbWZTZ48WvPguXpHjhqjImLl5ZWWnJIsYB9Atam1yy48/2zpKcDXrNmzVNSKkHryUE6fPk02hnVdWjrK2lrbB8YwZjCPNWsQUAs7ALCKbnjkAzoc0j/sENDq+YJZn/SftehRFug/Y+Q/axk7xP0KEG/58me00cDLmeR+T+CcwJzMlR6xXugD/fJ7GOCmg52BoVhtl112sX73QmD0DZ3DbnKfDpXd+7UJwD0SAJ555DjuTdhB7mGe/9TtJnpMCgjmBfAVAD7cS8arbe6LAK3OgsUOIWO/J2IvnSWNDiOjMWPGWldnqHbvaVdCSpAupTQBLKS/zA+y37Nnr+aHdcT3jY31VlY2Tukv0HsKjiUlkiObVBghrycbW5yLPFjX2B50iPlDN2644cNKdYHtwmb6Bin2m7FiJz3Put+fmAPui8eOH7ek5BTr7ukWKO25rJk75hj9YV3CkEUfkAW6Q3uMg/vRnj0wfpu0vtERbCYA+e23Ez4/XsxuzvHnLWf5Mi/Kq97ZIR31ZwrmDhvv9yGO87B5nxuO8WfI+LiwniwqRmk0urv67HRdg5iiO3fttdj4RIXP94cHzrCBz38PnY+Ez0c8oYgEIhKISEASiICiEUWISCAigf/REngnUNSZooCinRT2GFEkUHRYdmAtxVCkSNXlQxXxWBgLPT3W0dmuyuzKDRUdmAAwdABFQ15PC7mgegLI4wwBnwxndw59OKaqMc4JjjRFAAifBxRtqK+3G2+8cTBXJQ4ODgCACS8e9h1g5TOOA46Gh3kDWOGM4ozgnOEQ8cDvOTkBUHgId8YozgpOMQ7Dgnnz5cTDJOHh3EFXD7PH6aYvPMg7I4Jx4wh4sSIHODnfQS9ni3EO4+E/TpqHNtMf+uGFnBzs4rq8D4BzAIO9gBRjpn98z8sBL3c2+O9hbcgLJ9MLMyEb2vKq8577ywsv0UeXLdcbmtOVvvqYQwh3CJ/mew9ZB1RgzMgeQJI5gZFEHy644EKF1+L88h5HD7YKzJxTJ06q6MnV11xjP/3Zz5TnMi093ci/uHjxmbb/wD6rqztt+Xl5VlRYoPS3NVWVVl1VZSmpaRaXmGwNjU1qmzHtO1BhmenRGqcD1IyrurbDSkuyNO844oS9irF1uk7ypN842oyT98gNHUKfcDiRE+OGgQNoItZfXLxyPcIqHTVq5CCoD7CAQ4tzyssdyKFsIMmxs91mz5pqtTWV6hOsR9pnTaED9OOll14W8+jcc88bXGM4uI888qglJCYpNyLsRfrnoCh9Y5OAOaEvfAZsOHTomGVlpUlW/AEcjh4z1nJz8wR44LAzRmTkbQCIAlCwRmB2wjpDhwG/0WdyWAIe4HgDFLCmmHtefHZmEvOBc+05bhk/IAmAC3kfYa3Btuvu6lRhGliMpaUlqj5++WWX2s4d2wUiUHQLsIsQZOaX4kOwZd96a70Kv8jZNlIXHFCfuN4zzyyXbsLUAjCHbcjcREVH24rXX7fikhEKWR82LFfhqOXl5PqNUi5RQuUJ0wV0hRHY3kG6iGQBMvUN9RafAPOzRWOrqamz5KRY5UompB7AMjs7y5obm2xiWZnWJsAYLn1rS4stWXKuFeRnW1p6imwEYAeAK/0EiKU8XtnEydIBCkedLG+wMaMLNRZPbbBm9XpbsuQs6YoXxGHcACyAIsyrhy6j2+gEICKANXJOS00SO5eUJoBGHAvL8wMf+IBscgjpbxEwB7MPvWEuKaCDjgHUA7AR9swLHWHtsGZgYDY1ddiVV75Xobz8hn4wToU2l46y7/3Lj+zD198oELW9rU169/3vfU/hyCNGlNjqVW9afUObTZk0xq64/HI7deqk5m758uW2f/9xGzkyXyDzuHFjbNr0Kcr9mJ2daYnkqjByHPYIhGVD5MwzF9r+fQfFTkZGyOKpp562Bx981G655SNiN7KGWEswCdF9wC1PjQKjEIB0//6TYsD29PZZbl6BbMnWrVtszx5CxwH1462ursUKCihCliPWaEpKsuaCYlDYGebwnHPOtcOHj9iO7TsHi/vxG+sCvWWOAap4sSYBIblfAOgxB5lZGZpjCncxT8iU/4BfnL9u3Wa74IJztFZhWjqbz20D9pJCUKwr1j7zz5p64YWXLSUlUbksWff33HOPNTQ02YgRxYqI4NqEgSMnbBFgK2PGNmDb/X5NhADMdHQHOdAvbCrXYA7RWcBvjucFY5R7O/cN7n/ce2F3oqts1mAT0R2uyXFsdiQlpei+xhgBJuvqmqywMG9QVsgDG0NfASI9suHIkWM2f/5ctUtfkLs/Y/gGmGxARrBbFPVjTWHvkYnY4anJVllx0iZOnCBWMwWW6CObZZ5ah/yipGlhPKwTGP+79x21sSOLLG94rjU3N2pDyFP/cBwAPtfimYT/zBO29K23tlp2dop0FCY39uvJZU8pxJ9NXs8dioyxNegGDGlkxnfoN/cXdBu9Qh4UGqOoGfmJ0THkRB7Rhx9+3KZMKVP4PGP11Dv+rEGf9KzR++/TEjFnyNFzimKPnWXqm+N/OibKYgZylwN8kgaH8Pn6hiYVWgIU9ZyiEVD0f7SbExl8RAIRCfwZEoiAon+GkCKHRCQQkcC7VwJ/Dija39dtgKJd7a02amSJnTl/rmVnZlhMbLQlw27s5UE25GVk5x5QlPDF1uaWUMBmILQe4FSh9XroDUApocO8hoa4DwVJPUSb32GK8vAPKEo4XmpKqq149VV7a906OamEieGAeI5QD7dy9qMXMKGfPGzjvOCQ8ZAN0AEogBPk+SRxxnBOnB3jABVsMsAi5SVNCoWKcOIdiPQcmg5AOvthKNDrBQ2Qj+dCddCL69BHjnfglOO8Kr1ro6cBYFz0250HZ546s85zgtI/xuw5vTwMHkAFZ4bfQwGhbsmE954OwBmQXlmdeeE8nCMHc53BQT/oN84i5/G9541jfugD88h4yKPnziTXg+mI447ccW4BrAhb5TpLl14kJht9o7DDL+971JYuWaB8hoBAf1z2pK1eu0aMkbHjxmjbE72EXQdLtLa62qqqOy0pziwzI1YFLBKSUqy6ttaqazutpChd/fIq8egmRWgYD0CNs6fcAQbcam5p1fE47fQRuagSdn295IxDjRxol3Zg6KBrATxpVlEN9ItzvAAV84ZOIA/0ADkx/87cA7BAZlVVFZaVkaL8qDjTgKE4xBxbXxfSIvAe0JI8dVwHVjDg3d13360CU5OnTJXskClgic//yVO1lpgQ9JC1RltsHHCcg5yskwMHDqrvqgZeWSkGlxcp4TMyob/uqNMeOkU/eE/hG9hiONysIdiEHgaKM+36im4ir4HoSjn58YkJdvRoCJ8vKaGy81jraG+z/fv3aZMGUKyqssIuvmippaWm2KpVbyjEngrRgDP0edq06WJ2/vKXvxIQQp8y0jNt7959mo/AltqmtmGKMs+8B0DJys62vfv3C1QmfJ7UBOgD7FtAz/yCAoGiVJwHKIUR2dbeIYYtIGpzS7OYSzk5WTZ+3DjlGG1uarTYmFjLyswUgM8YDh04aJliBqfZls07LCc7xWbOmGmLF51lsXF9NmXqJAFGocDNaPUlNi5eoOj+A4fs6aefsSNHjtrYsePEDPONCPSJ8HnSHABKAiqx+UCxHpiXMDrRe8JqeaGX6DJ2lrUAkB8T3S/wFhae58UlZBbgx8OtnSlPaL1vMJEnFFAFPaZf2Cw2OlgbjIP5QRf+uGyFjSgOBXgIz6dtQBrOBb5+4g9PWUFRsdZXZWWDZaTF2yf/8R/tttt+biNHjrCqigpdA1B52tSpmjfOxbZjl77+9a+LGUrBGJh7UdGk3ShUagPsxtRpUy0jI13g1+FDR6ysbJLsEWBkWO9R0hEHzFi3jJ2ND8bDujz//PfYvffeK+DNQ9xZO1xs5qw5YioDOiHX6qqaEDpd3WQJsWYzZk4RkI/cGCOMS3SUMHnWQGoKhXXqdb6nd2EdUxU9KytDtsOL5Hn+TmyTCgDFxtj4CeMERnqallOnaiw3N0Nr3PPA+noEOKMfAJHMNXbvzDMXCGh+441VCuWm7x4dcPJkhY0fP0YgLcf7fcDzhSIfzyVMW3z2zSnuE/QBfWDDB9uFPWDt0R/Ad9ptaem1889fqHZglKOfjJe1zLxjq5Ebf56iRnKurlaouudY5hz0H5tFP1hr2DHapQ3mEZs9dGORuSgvD/lZGR+pNwAiYciy1rs6Q9QKdgGZkz+dPMgXXbRU6xWGf1xslI0fN0brk7bZpGFdkpOYsbPZwH0InceGoHOkSwCAPnbsqHIGY/s4x4vQ0Q62jTnmRf9gAbNxAJAMa338+HHKKYptotAS8kKmHrXBGkQGJ07U2vTpIcc5a8afKbD5IVfrQduzZ7c2qUlrxDySv5proXswxtF1L1zp4Cj3EaUtUpHOP0UHDX3SdmDbN1U5l+/+xByN1vMk91xyivIXHRVnjU0tAkW3bd9l/VExYoqSp4QnTeytnjgHioJGCi29e32byMgiEohI4P9NAhFQ9P9NXpGjIxKISOBdJoF3AkVjeIgcAEW7O9oGQdGsjHQ5kPEJCYOFlpRTEDCPELsBpqgYoP1htx/WDb8FxuSfQNGh4fIOiHo4Pb85QEj4JA494fMOij7/3HO2ZfNmOabuNOIYOdCGY+Ph6LTpgB1t4ojDWMHpwemg/zgDOHYeao6TxouHethNtE0oG+cTUjssO0fn8KCOE0AbnB+Kv4Qwr8CMDZXNee9sUM+VhcPlORlxwgBjPJ+Wsw/dQeA3b5d+uROIU8T3vMSe6+mRs4BjI6AnI2MwTyjX4I8+AkRxLZwowF5PQYCckU8I82sczBcWCoIkqS3P2ca4acMBLH7HecVpAgTEUXI2D3LE8QRQhX0Fi3NYbo6uFR0VE5zJgXQE3/rWtwVAEKb45ptv2tQp01TdGufzhz/8odqn2jSh9J/93OdsxetrLC0jwWrqOm3kyBz1j5DX5hazcWNyLAtGZGOjpaemWV7usMBUXPWmjR03XvPPXOOI4gA6uOcFeZyh6+xj5IlcW9rIRweYmy5HF/kAAHIcY3RmDJ85B3nglCN//x30lnlk3D73XkFYBXWysgZzviJrNgD4DpbQ6doqpQLAYQW0hE2WmJA0AGiH4icAOJWV9TZr1hQ5xcwpLFUKAI0ZO17FRnCIH3zwdzZ69EitB1hJ6C7fI2cBrfX19tbGHZacYFpvgBb79+0dBBsAE/jjPM73dUgfAFMIT0XmnEf/KXZz9OgRO37iuAAj1hMOPL/h/HMsrDT6S5sByAj6r+JiWVmWm5driUkUGsuQfNmAIaw7MHM7berkyXbXnXfasJxsgTcUPUGmzDXHwLajUMqyZU8NFjXLH14g4ABwgz5UVwemOAxBdBn51Nc32uQpk2zN+t02aeIIMUEBpesbmi0tLVVgaEFhoe07cMyys9LE9gL8I88nofP19Q1WU1tjjc0NlpCUaMWFRXbs6BHZSMLAKVJX39BiJUW5VlVRI4Y+BbTWr1snFiz5MQG9yiuO2tRpkyVf1j3rhfywVJmHxQxQsH79biPC9JJLlooVjf6hz8j2Yzd/VMxZwl8BWtBPgEPWcgB0QpjymjWbbMGCWbITgH4wfK+99hox3bZs3iTAElAJvb399tvFKIMtyrp2IIPvAa6wDVybnJfYDewqoBLAo6em4DNzRI5cL/RCWC4pM/gDIGtt77Sp02fZnXffI308fPCQ+o386ho6rGB4hiUlJNmR45W2ZPECmzp5yqCNA+hF19AjGHew9khdUF5xUiA1ty0HDrEjjAMb1t3dK8Cb4kbh3tCvfLEwWAGGmQfGQdj997//ff3HXrE+eSEX7ANrf/+BA3bxJe81cidjw0JBtOdsxesbLCuDtCMUGmu1MWMKpJunTtXZpEmjZbMBBKdPn2GHD1EIr0m2x5neVVVs7KWoTXJgwtjkmswZ4CepCFhrO3Zstx/+662WlhavlAjXX3+9NkZ++ctfKgR8wYJ5yvcJwxdmLfMIMEqRLvoPyM26A+gFdGMNP/roowJNYZ1yPGuZOScFAvKiEBwMe8Bt7AJy4z12F1ANQJ51RzuAstwjiBABdP7Vr36lyvDIEAYov1HgB7vE/HDfwbYQaQA4iZ7RDrIBEKVt5vv++++35557yXp6zD7ykes0r9g5xk+f77vvPum8byayrpAfa8Ers3PPRtdgqHPfZPNs06a9lpoaba2tfUZa4BElI7TukS3pNegXdoH0Esj5wQcftjPmTLFLLr5Itosc2aw9dJ+weewENpN1BNP090/83ioqaiw9PUVsUjZRpk2fLBvKM4Xnuqa/bDpxT+M/esyaZS1hx7CfbC4uWrzYbr/jThs1epTAV+YNO0A7yJZUFbxYbwDTzCVygBWMrvH76tWr7PjxY3bdddcpFzD2mfzAgKLcH3/2s59prXp6haHh83xHoSWeVbwIo7OR/ZnQU/3489NQUBRQn8gjPRsN5A6NjUmwpuZWgaJbt+20qJi4wfD5oaCoh8+T7ilSff5d5tREhhORQEQC/yUJREDR/5LYIidFJBCRwLtFAu8Eimp/vb9HTFFA0ZGlxUahJUDR6JgoJa/nwZYCIXqgRTCAgGzOWwAhyY0X2JI94TflDw3h8wBC/xkoykO8A0uAojhjgKKwA1OSU+yVl19WKDSfeZj3SqcchwOEEwgAEBzcEEruoe04Qzg2ADA4VjjJOFcevum5HekDD/tecIRrkNMUgKm7MwBZnnuSsdEGY+L6Q8O/nPVJP4OD3S1Hg+M9nJ5+e0Ei2vIweu8D8nTGCuOiDWe+0g6fPZSZa3j1Xr8mfQLkwmmkbY5l3Dh5OO7IwfvgTBvawWnzkHKuz7U5DmfGr48MaMvzgOGkAmjhDLtTg3rgRAIswTaBKTpp8kTJLy2VfKUJahNW4Kc+9WnlT4MlFhcbr3YJR8VpxjGD5dXc1KSiIS3IsxcAtNnOOe8cG16Qb9u2bVVBnXnz5trkSZPsyKHDYuB9+LoPWVtrqxxqQg+ZT5xdQDwAAAAWrkk/6CfjZgxezAO9QB4w8XBcWQNe6deLAyEzzvdUAh5SCVjoDjXHUF06JjZG1x8ars88ex5Yr9zraQe4FvIibDUzI125KXkhH1iChGIS2g7wxGcAPuZ16tRpg2A9LKczF55l0XHxAs8IiQR8whkGqPC8qOgnAAxjxiFmE8H1E/Yt+Tqpnuz5bvnN89jC9MPBd4Yz4ZXOHAY8Imyeudm6bYsAh0WLFgnw4Q+Hnhc6jaxZk+gbc4FeaeMiNtYSkxMtKiZaBYk62jvEVHeQvrW1xU4cP24b12+wQlVkblNORgAC5gD5UJCKsHb0TJsfcaEYFSAEYwU8ePXVFWKDA1oA5DA+QPqLL7nEXlmxQsWLqDgO4EHVd3JNrl27TjpZUFBoXd09qjwPM5nweQBp2F9d3V3W09et/mvMp8pVAAy7kpOZpbB0ZHTi2HEVByspKlZewrFjRqoidVxcjHV2NVtmVrp0jX4RPg/bGsB7/4GD9v1/+YllZqYpdyVrLSs7ZzBPKPo3snSE1gBzA2hDURvAKfTfq0zTLnkYYfMCHqET6Cdg4JjRpbZh/Vt20003CXxDz775zW8K6HSQkPli7gC00AkAGN6zztApqoYL5Gxtle4BBDHnXkyLuYZ5ecstt2idMS/Yn7SMLLv+xo/aNdd9SAAYqTQA5tgoA9xlTmOjY+z1VW/ZP958ozU2NCiXKfeE7u4+u+yyS3TesmVPKlx+8eKzQ07XaAqZNaoPCxbMF2Od65G6g7mjWFJHe6dCx4fn51kewHxi4qC9YLwAa6x1wEcA2JkzZ8i2YCsZP3Z3zdq19k//+xu2bft22URY48OH59vjjz8xcB/rtabG5oGCduTTDTm6G5q6bcG8GUpPgB7ffdc9WpOAh8whQCxAIPLFzsP+ZQ4BLgG1WVOst+YWUmZwv2qX7lOhnn4BUGKLkCX67ixxNjzQAViFHMMmDJXn2aShbQfMnnzyOcvMTNL5rH/sBwAnL2wtuoCd5HqwVJV3PBbmfop0n3XJeLB32CH6QH+wxegC9xLmBntNigL65+x0/nMtrsNx6JRvzjhwjH0IaTkqLDaGXK9lyg+NbnMP5Dd02dM97N1/0tgcHjYsxerrW62rx2xYdqLG09ZGGhiK6sXaP/zDBwQqzpw5SxEO48aOt02bNotNTx+xBcgeWwnrk7Xd2dFire1m6SlRsgFEH7iNZEOPdY2tYEMoMyNL/SLsH+CdNbj4nIUCR/0ZKTBb67T544XtTp0irUaa5M59zDcqRo0ebTt27rKo6CiBp/x+5EiFZWcnS3YA2zwbOfPX54016Pm2aRfbS4oE1hxzxOYFqW2Q85133qnxhlRJ4VlBG+UDaYxgbnpkim9kh1RLYfOYcTlg6s9tQ5mi7sQrdL6fcPp4FV5zpujQ8PkIKPpu8Voi44hIICKBv4QEIqDoX0KqkTYjEohI4O9GAu8Eikb191l0VJ8K1JBTtKS4wObPnTOYUxR0E1CU51yBYRSCoRJ1fKwlxMWHkOCeUDwIUNSNbqjH1C8QzMPK/b8/NDtbFGFyPoUshjJFAUV37thhmzZuFHsEJ55zcKg8DyMOl+ezpH2vyMrDuYOiOBKBydo7GOKHg8LDOM4Vzhvn4TTxh7OAw875DXX1cui9CE4YU7zGRD+ckerFA/wh3wFMxuZ9wtnwQkgeMs1vnONAGH1yVqiDpkMZol7hFoCLF84OL8aIw4vTwjHIBADDHRW+4xpe2MfztuHQ0CdPRcCYuS7Op//mjFdPCQB4iCPszq6HztG+Mw5xbgPAlWjZOVnBAU7FeWKsMP8yVTUb0Ly7q0fVcwk//O2DTxglu3Jz0+VE18Haa+6ywuGZoPA2YuQIGzN2jK14fYXYO4QJKiVCZqbFx8apEFhaSqoAEhzNnOwshVozXuYUxxnH3OUD+Mj4GCvjYvwevt4pMDxeIdEC1GD4DYDinnvOQ9idDQNIgKPP/BPGDauQnG6uF/TD5zUhPsFaWlt0LHrk+VjR7RCGGCrzMq+cF1JHJKsf/N7T3SsWGS8ca2TL8cgeVhAM2QmTJgmoI2cgTCqAHMAOGGbIDWADZjTtA/bgDNM2OtFQX2eJcbGWnJQo4IH+8TtrB2YWugZowdoA1HRnF1BS5zfU26JFZ9m6t9YNFmICDHVmLPrDHHmRD2ToTFL0heI0ze0tyinqbGz2cKjUjp5x3t49e+yq912pvMP0G2CHsO+QcqJhYG10CRz19AcUO8nMzFKIMnMN8M0cUAgFcJS2GQ85+XbuPmSjx5SIJYreEj4PKEruPwoxwRSLjom1xuZ2K8zPUx5JvgPwoMDJ8II8VWBGL/bt22uhNAGZAAAgAElEQVSnyV/c22sZALUx0QrthskUFxNj2ZlZ1tTYYLNmzdQ8NTTUWXsH1e3rJXvWelg7WQJEN2zcZAWFxdpgoOAP1wXIZ+1iw9CTX/7qQZs9c4J0HzCK/87k9pBcL6DGvDC3sNnIFXjfffdaRnqK+vShD31IdpJjP/axj2k8MCUdwOJ7gGRAV9KfAKQB4KE3ADWAsOhlyHf7iHRQzN+oKDERYfdhE9jQYU7oa2x8ghUUl9rjT/xBY6msaLBrr3mfPf3UUwIE0ffY6Fhbt36Lfe5Tt1hNdbUYb+gUaxngFsANnYDxWVNbbW1tLXbNNR+0tvYWrQH0hLGwFpjzkpIRtm/vfhs/foJykebm5WhTguuh08gWufFiHIwBQBQQ+9/+7R7ZWOTEOly3fp2NHDNK+g6QdfDgIQF6p2vr7LrrPmR79uyTXgGE9/XCSE1RvljyWdKuV5J3+866YsMI3cDueEQCa4r1yBpZvXaTJcSFtAyw9MvKJgjUQvasLWQD4xd9YuOJMWHzAENZA7RfXX3a8vNz7aMf/Yiu8/rK17TW2ejgONiarE+YqXv2nLCiogyNn3awO77RgR3ETsKk5DsYifSZ+aYdbA7y2L17n8XFRYtZTN9gPNK2b6aSbxaW829/+1s9AyAHT/kBQIysneHP/dyfJ7Zt3aYUPFyb/nEcdhCdYA040AuQjI2lXRievpGInNetW6NcxsjtS1/6ku5ZFERi3mprTlteHszKI1rv9JcxBTverbXd1NhqU6eMkW2ij3PnztMaDIX+KgSUX/reS9UmsiMVCm3QJ/Lf1jfU6h7CPLHJyBrhhRwAwpl75oj3rF3uHei+UqmUlNjxEye1KcfYue9xngOSrDP0nv6gs7RFfl3mjDEAuMOwPnnyhPL/OrDNMeg+ffnWt76l+x3rGJ1wUJR7AXaUfPT+7EW//VnC++CbDXweCpZyLEzRUDcpMEUBRgmfhym6Y/de27Fzz2BOUarPDwVF2cjkXHKSRpiifzfuSqSjEQlEJPAXlEAEFP0LCjfSdEQCEQn87UvgnUBRozptDAyqGGtrbrTCgjyBosNzh1lScqLYWqroSWV5KBP+sBkbLZaOWADdHvLdOwiKquhSH2FmgXHhQKhLzAFSB9R4ECenKA//hGrBDE1OSrZ9e/faqjfeUP47nFEPE+fhGmeHB3IcHEA6nDZeOF1ecd0LzHgeSX7HEeCBnuM9DB2GEY4FTjlOvIc393b3yNF1h4fr4jAE0CdUaR1aaIn2vUgRY3bGJc4C7Xj4tLPraMMBVQ/vh81C35At43NQ1Qsq4MTTH5wc/uNsIRscX0A/jnfmhjumtOWyDlWsA/jnTgpj4HwPr0cWACuc720xNpwYB6GVN28AkPVrcg3GwXE44QAKvX0wQ5ssPo7xk3KgX+0CFACKrn5zja1fv1mOMaAEeRMJSa2oqLbcHIofFYoZOnrsaMvISpeTV1ldaZMnB0ag5EJ+06hoFagh1y1M0fTUVFX8zs0L6RboF/OO3gCehOI3QQccyGSOAD44BkC/u6dHfUZ+jAd5OSjvoYqM1XOxhbypgdmHUwsgywYB5zvw7H1BdujRUNCcNmmLfvSRXE4gbKfWDzrjAJ6YyglJYj3ynvnkt8LCIo2LnKybNm+2+qZm6+wOha8Iq4UxBVBFyKtXSoaVhBMOIEB/vKhPV0ePTRxXainJ5C3NlVPuzGja8IJeAAaewoF1iHPNb6TQgM2JvjAmWJnOmPbwdubPmV5BX9p0LONJSUux/lizPoUwJwtQ6+sJuYJpE3lEW7RVlJfbI797WOHrfEebgFj0lwJL9J2QaM+1iUHjWBiLXJviKPxHL+k3c6fq5rNn24ZNm1RsinBWwCsKLbW2AnxEKXwedl93T69VVlarDQB0wH0ASvS0x3qsrr7ZMtLD2GDgE/5N3Dv5RQE8RhSXgGpbW0urcuMuXXqhUkA0NNZZXn6WNbc0CrwLqTJgyqbZyjdWCaBNTEpRvkd0laJGe/buE6PPwX5sM/PAvAH4kkv04x//uMLYaQ/bwRpg3fJy4IQcgjt37iAWwGprqu0b3/jG4EbR1772NekT/9msQv/oH2vqlls+aQsXzhfbH73gvgEARI5R5gbQCtYkjFLmibUEAw22JaAqNgeWMwB2W0eX7T1wyOLiE2XXWprbragwXxslAXSKt5ysHLVx6SXvte6B0N7m9m7Ly05XeDnAODp31lkLtcnw+BOPWk1NlcXHx9pZZ/Ndr+4d9A3ZwlgHnLzyyqtU9CgzM10sU/KPooMwbgHWAH5hz7Epg6zp89q1azQO9Ozqqz9oK1ettKbWJvvYx2+2e++9zyrKK1XMifnbtGmLEiCuXbvexo+bYOeff4Hy3AKwkYO0sqLKamrqLS4+5JdkvQBSAQIiV+aNe6Kz/f0+iG2nj8wHaw/2NPcLTxniLHGAM8kvJ0fz46AYDFHmAJnCdGSD4ZVXXrP588PGIQAzGymM2YsAcj7f0R6bJt4nz4FJ37ifsm7RTd47IA74DYCO/eCanr/Y2eCe35bjsb3aKKur0/i4JnqCHnEcdpv7Pm3y+759R406j8WF5ASGSZ0kGRLyDQiPTWZNcE8gDJ9rAxRja9EJ9Oell16QDjOnyDE/v8COHTsuu1t3ul73K22Q9PTq+n4/hMHP2u7qbNWmEoxixsexXlCxoqJSdmnC+DLZYoBVf5bBDk2dOsUqKk+qHd8ExsbQT2x2SFFyRGvRU0VwfT4zptN1ddqkIf0I57NWmXfGiE30+8bhwyesuDjYjH37T9rYMQUaB+umt5dIlRjdT5gj/h577DEVXkJPvvKVr0i3kNnQKJ3B87mHDbyGboI74M01vbCSPyP+qfBSjJ43taHYC/O+1whGIqforr37VWgpOpbcyqH6PEAoz6r6P1BpOQKK/u37KJEeRiQQkcBfRwIRUPSvI+fIVSISiEjgb1QC/ykoCtDZ0y2WaGJ8jLU0N1h+3jCbd8ZsK8jPk6MokI8CSv0woExAaAhz6td3PLSGsOCukE9U1W8IdQoMAYAwsU3ZsR8IqxoKDnkIuoOiPNCTuwoAJTUlReGWO7ZvV94tZyF43lCcDI7HKQJ04+GaPuMY4TzhCHmIvLMQvGgRrAoHVwBAAHIImXfg0sEpWAYepiagqq9Pzg3t0baKAJBCYCC3qIeKMVYe+HEUPYepF7lxJiCy5buhOUuRjYcQMhYv4IPTw3tnlTJmnDDawhF2BivfOzhMf+kffeI7ruMh/gA0fA87BqDC2R5eeILjYMrggDqA6wxFz0fKZx+75xSjXeZJgFV0yLPa3dOlvlP1O8iF8/oEQBEOvH79BjHHRo0cbSNHjlJfcErV1wEZJSUnWVZOlp2upwpwnzU2Nw6E5ydJBnExwanGCQIc7VEF4xwV4iF8FLDHmbMAAfTT2Z7OkvRiVFyXORCY1hWYnRzjTr6nfEAvHCTlHOaIPjjQyXW6ugLLlGu5/JgrB/WRG23TJsd47jyu1dnVaRmZWYNsLqUgSEuXzFUoKzGkMgAMZX4ZI4AKwAO/33vffbZu/Xpra2+XrmzZcsAmTiwREAJDy0NXuS7zA+BB6Cx9wHHOSE+zsvFj7OyFCwcZwK676BW6xjUBVGnTwXAH1kNBmG4546xj2Fqsa/oPwMIY+UOfWH+sBfrteXABRVs72qy3H/sTCrbBEu3vw/awSdMvRvDWLdsEjAKQAEbQR1hgtKsQ8pGwJI8LfOM3ALkxo8cKaKPPXJfwd+YEGXB9AL7EpGRr7+rSdchLunHTZjFOAfLZ7CFsFQecsPm+3j4bO368ZAdzU/lue3osIzvTautOW6YKjFXLXuKxZ6SlCSwhL+qsGTMMxj66OmHCOPvkJz4hwMOi+qyhsVZMP3SKMTAeiqeQp3LGzFm2fPlz1tRMYbMWMfJIqzBy1GgxvhITEuwb3/gn++1vfyMAg/UMwwtQxdnhbl+YMwAiQBlySv78F/fal754i3W0t9pTy54UUwxgCiY9ABLnAXSSSxJgxitQf/WrX9V10AeKXpHnlZyEzCts06DrYf4ApQmvBvSDvXfrrbdqDgh55y8zK8cefeIPlps3XPaAglmbN+22c845UwxlbUp0dVtrS6sV5OfbkvPOU3gzKRR4EY6szY24eBVTIhctKWGQ8d69e8L9y0x9A9iBgcua2L59hy1Zcr5yu+bm5tgFF75HoCj2A5uA3tNf9A3g0UO9vfjaHXfcrjDoCRMn2G/u/7VNmjxJ4OzZZy/SZsSsmbPtwIFDmjOq3c+ZM9euueZae+mllxVOj81cseI1jbmpuVEycbYdciW/K8fcddddkjtrCB32SuTYGfrCmid1AmkrAMHXrVuv4lQAuoHluUdAH/aCY/gOuTJGgFdAV4rsoLAXX3yx1gsFuwDmWCcAwax/Uh9wfc9VDItz5cqV9tprr0uurHvsIjaHezO6zXU5nrUI8zSswaO6Nn3gvsRYAaDZFOPa6Ax9wnZQ7IcCVOgYqR3QS5ik2GoAyCVLltjvHnpIhZJCeHaU5I1uThgPc3q0QukZC5tFt932UyssojBYn7771a9+KbAW/UWHvADZggVnSvYvv7zSUlMCW51QeuyBF7oKjNwatZU7LMuys7M0h1xv8uQp0g3Gyn0vRJ2YxoKMaINcntiPzZs3WUXFKekhzybYZHSPa3Kss+y5fyMr7C06wL2IZyh0Zuu27Uo5w/3Bcz1TcR79pT8emYK86Au5ZRkrYw5pXfotNTVFa5O5YRy/+c1vJGvW6A9+8APpv0dCeJi/Pz+xocW9wv9Yb27L/b+DoiHdUohICul4YqyvJ1SxBxTt7Oy2rp5+q29ssj17D9iuPfstPiHJ+gYY8gJaByKUwt3C9CzAM8Qdv/hpBA/4G/VRIt2KSCAigb+OBCJG8K8j58hVIhKISOBvVAIf/vDNej7kYZEHTX1QRVDCi3BOyQkKMBplne0teoifNXOalRQVqViN9ZkAJhxzwsEqKyrERIFF0tXZqUrK3V2AOQPFfwYAUH/AJffd2x+Ch4bP80CMkwT4dvPNN0uK5JbjIR3WyUsvvWj79+2Tw48TwIM5D/08tOMY4PjhXHm4ugO5OFE4WjgLKcnJerDGmeChPeScCywRwBre4+B5rkzOwYmAqUqeMM+t6eARzgPX9YJEOGnKgZeWprGGIjAhD2lKSshj6sU8VEAmMzMwAfv6Bp0SxuIMCQfIaAOH1YvP0LbLzr+DdQWwgGyc9Uk/cFRoj/yDACk4cvSZceFEIQtn5TGffOc5TD0sk+tRPZy2ON5zYHqhKeaY33DkuAbjdsZkYFqG9AowjpFxQX6h+uFAK3MP4wt5OzOINnAQkQ/9og2qjXvRqPjEeIFwXM8runu6ADF2u7oEzCMLAdfJASzgGA9H9Xyv/GeMXIvxeWEp9NHzfAIohn6G3LIOYLpOo68eFsx5nucVOTAm6cQA08jDGj2PrDNOpV8wkhMTBp1LB7kZhwP+yF9h8z09Gg+VqXFgnSWM3nhVZY6ljd1792p9IIuhBY1olzln7vgdwIJ2nKW3c+dhu+yyJVZYkG8Z6WH+ccg51oFEBzb5zdnRrnfoJWAZAGPOsBydS7/nzJ5j1TXVVjahTEBHXX3d4Frh+gD8jI1+YVOooOyMadYC72GCoUMui5LiEoXdsgYAUWDDAgKJBdzbZ9dee60KoRCyy1yRPxMmKfPDGoYRRo48jgHQCMWrDgvwvPKqf7A/PrnMsrJYO7W2Zs06sTIT4pPEBgW0Rh/pF+BBkEmC1dY3WWZGisUnJFpl9WlLTozX3LJxxPrv6eq25uYmS4iPtUWLz7Ijhw5aXV2N/ey2n1hJSaGtXbtadgMQDUANFiMyJH8s1wVYqatvsPY2Cnq1S8dhnlGLraxsrKpdd3T0WFZOqgomoWOkSYCFf8cdd8jGAo74ZgihzQBOACULFiwQG+yCC95jixedbQ89+IBC5j1sm0I96BNFeQDLVPxowJ4hd4Au5gDAd9OmDbZ48SJ75pnlKuoDEx8QiOO3bNmqfJjMw7x58+1HP/qRnThRY3PmTAn5ZwsK7aHfPWw1tafFrpw5a7a9+uprljecfMLbBzZeogXQzp4104bl5KgozYlj5HdNsfPOPdfefHO1wmeZU+5Z23dsH2D+B+ZcyLN4RLqBXqEzgGEwickleuDAPqUzgEkJAMgcerE89A/QjesDuAMEAvY98MADYudNKCuz22+/SxXauZ8BFgJ20hbz+uorK2zRosUaB2HVsHEBQomSIDXAiNJSW7V6lfoIc55ADZiryB399ZyY6DDpR+g/8q+trbfp06fYJz7xj5oLcqZim1jvrDFk7/k7mTv6RqoBbBf5IvfvP2YlJXm6HxOC/+yzy23fgVNWWpKjPLLI6sUXXxwoktVol1xynoBFxg+DENkDwi9depHW5IvPvziYExS7AOBJflTsyHe/+13bv/+ILVw4V+Am6wfdW716jSUmxtuFF1ygMH6AUtidsFKxD8wF1wSgw66wVphjbb4N5OpmvqfPnCZ2LWuooqJJUTGdPWaZaQFIxk6i16RVIB1LT2+3FRQMV67qAM7BTg0brSGHc7Put4CabJBge7A5yBe5YtMaGjtt6hQK0VHYb/9g/+g38md+SSdB8TdSVfA9oCf9h33MPDG/sHbJ68vaRnewMaR8OHS0ys45e47mAXk+s/xVS0+LlQ1kg4E2scdscJVXlEtm2A7sIGNFvlu3sg7ijNQEjAmWNnoAmE7UTG1to82YMdlaWpr03Mfa9HzPyPyee+61OXNmiC3OfdqfJ5ROqbd3MNS+bSCfLffJodFCQ1mh6IHfT32TkTWWlJhgifEJ1tHebvGJyRYdE2cNza3W0NRiR46ftM1btg+GzwN6+8sBUV1z4Ms7b78tggf8jfookW5FJBCRwF9HAhEj+NeRc+QqEQlEJPA3KoH/GxSlApJgUv1RzKO7q8Nio816ezqtdEShzT1jtmVnZVgiwEtSikKScXAz0tPFdvo/7L0HkJxnle5/pqcn5zzSjDQazWgkWbKt4CA5Z2xs2caELbbANukP3P8SlrS7LJd0YS9pMcmwxjZLuFzAsJhgnMHYsi1blq0crdFoRpM1sSfnW7/z9tNu2FuwuOpSLru7amq6v/CG8573/b7zvM85x92uI2nO2IKZxzlA0zlnZMTjOMUBWFhsXluc6SUxJb8g81IMYETmcV6ocb3kBR0j7de//pXt2rXT2R+82Mt9m3vkjqWA/VyPgRFcB8P3jGjUy8ZowYiFkYaxg6EJs0JZdAFIuc7B0LibdEV5pcf6wmjA8KIejC+BQvRJYFkyiCU2ncfUIh6iBfBTx+WO7y/+cXaczierkQA7sVDprxivXI+RhLGmZEsYFIG1G9iNc7PzDkDwUVxVABwlUpE85a5NexU3FNlRBkyo3LyQjZ62KokFxjTtox30R/WKtURbQlzMwKIV+K3QA/SD47Q9uAWHaylHcU0B2LiOtgtUDsBQiP+m/nKv5KJ6xeBlvAQKUw8fxowyJX+uZcy5jo9CFogNLFc/MTTFBqb9YtUgG/7QFcoVMI0c0yPpzramLWIQq58A1XKtF3PS5Toz6/cgAx+72Tl3x+a/M1FJGIPLICEqMrMMJq1iugos5D5AGmctzsz4vKUOxk4JtzQuikdLmRjh/NF/ykJeioUrRqyA6D8wYuMyoD4B5MgVYxowgM0I2kCfMKTFuEWuyI66aTMGNnrGPRznupzsHCsqDvowMT5hmVmZAVycnY1nCTc35knKxdrBPFfiIxhxjBN10nfF1UPO9A9dEkMUxhl99OQuZeW2qGaJ/fqe31h1VbUD+MRbLCwosoyMLF8bAK+QDeAFmbpxV4adRzzZRTU17hLbPxCSvE2MT9pILLhhO3PeYNlPWlV1hXV3ddrll19k73/f/28HDuyxnTufdTmtWrXGltQudVAUUBYgEWY7oAntOWPjWQ4MXXbZ5Q72ktUaN2zGGUA/Njps119/vcsTRh8yUNZtdBUQlP6yjgCeKNkS7D5YggX5IW7r5z73Od9EYnwApxgbxunTn/60r6MA1owTciM2JBsWuJanpc07cAgoBdsfMBeXYdi0AFvMibvv/oWDNbQbUA7dgtW2bv16i2Zk2Xe/+z0HqE87fb098MBDDkQDmO7cvd/na3FRjtXTtskJO3GizeNzlpcVeXbwstIy1x3GiDkpTwDWEcZfGdBZlwQcASICupNckOdjV1en3wfwyXHK4XlEv/kultxdd92VCEkQ1myz/v4hT4KDfAAuaQcxHAH50G36ig7TXwA15iWZvXkulZaV2XyauX4jV5ip9z/4uD+rc3NDFvS6ukrXYeRN+2kn6zt6HFy4C33uo//ovkIFKPEb609IfDTpoD7u5RxjLtH2aNScqcnY82xkDtNf6uAYdcKsRffROY6j2zt3HrD8/ExbXL044U2B3tEOZMi4axMQeTBfe3qGbNGi4ALPmoOu7t610981qJPj1Ef59AXAFWAbPUSefJA7cwOZHW89bmtPW2MHDpAVHp0bxYnFenv7LD2dxGtp8c2v4A1CSAziX8OOjMWGXHbT02HjDrmwUdJzcswK8tJ8g4kx4T5kPjREuBCzzZs3+BjTR/qLjDiPnmiNHRgYsiVLanw8tS5xLRsZhIShb4DW6CebVICw2nSlz6xXlM+zXM9r9IvfAry5F7Y8oKk2+ZCx2o3MmMvcxzVDQ9O2bFmIZ0r7eW6gnwcOHLSNG0+3r33ta4nnPWxz5ilhir761a8mYnAjC3RRzGaPBTo/5+OSvBGe/FteE2KL6nmDbrChmUm854lJyyAMUyRqsbEJGx4Zs+bjbbZz9z5PvoT7fDIo+sfvUPz+5je+ksIDXqI2SqpZKQmkJPDXkUBqEfzryDlVS0oCKQm8RCXwh6Co55p3d3anz8AWTVuwSNqCZUYj7ipZu7jaNp19plVWwLDMsWncgeNgEZm0g4sxHvLzFiW+pmd8h0FHwqWQaCkZ8FSsOgFLeiHWNXLvptxPfOITbgzBPiKmXWATPWfPPLPdXf6c9ZkX2Fh8BNQAMgC2KL4kBojct5wTGwcvuYcXdq7DOMQAhXXDbz5yz8dAxmDAlZHYYYBllCf2K+f5LjdpAZQvxMKKJlylYavMLwSwj+uoX4w/6hQj0Vm8uH/FXasd0M3ISLj4i/nIPQIPBdLJhVLliQmZlUn8z8CYBPThD/YJZWNUhYzlp7o8k4Fc5CkWHaDo4ppFbkwhV9ouAFTsMLF0xRZUfDOBsxh8AiulDwIqGXeMr+AOPZ8ApAV0Kx6lWJoAWrHhmF151ZUOIogdy718kJnYqmJ0OUMvHlMU/eE7Y6c+i/Go9orRIwMvGWjlnmTWKHISM4axlC4BLMjNUXolnURu3EMbkJ36Tj1iL4ktLAA9mW0tfRNjVDFNdVwgunRWYDr9UsIw9B8wBPlj3HIvY4KOAHgBJh0+ctjBFs4BoHF/RXmFJxAKQGCuA75j42N+j4B0MW5hiUpHOQ8IwDWwpAAD+DC+lM+YIScHebMCY5b2CDAX0CuXePpEWZQJs4p+AATBnoNxBQDBhkxV9SK/DkAAEA5WKKAXus89lAcgRT2sLzCxAOhox/NHm+2yK660X/7qVxZNz3Am6fDIrGVnpFlhIUAv7LQ6BzAAQwsLC3wdhFnV3tFj7AdRLu7tyGp6ctomp2csNzvbAVHCSxCzb0VjvU1Ojdn112+xdaevtWPHnrdoNOKARSw25mEnkB8xeHfseNaBqde+9nWe8Gl0ZNTuvPM7Dlp+6EMftvPOO99DAXAvrMiiEjKsb/b6YcUzf1jzYGjST7G+AUMBwgBiAVduvPFGZ+kTTzQ2PG133PH1hJ5861vf8vURkIxkS9ooQZ70F3AQdh5rX11drcdEfO45MrSvd2CQNRUGO2PPvYQFoF7ciT/5yU87U49yAD7f89732Te+cas98eQ2j58K0DgyOm5NK1fZ9mees4oK3MezbHpy0sO24LLM8wyWmTOfT19ve/fsdf0CyEQXkB+fhx/ZZrlZZg0Nyx1gZz7QRuQQmNbzVlYGyJfm92hjiXYL6OcYsuWPOSqGNmXNzCw4W5Bruk+OWlYUMDPEUASoInGPgDNc12HXKowF53/04x9bRzeZxYscUAY8JLGN5prmNzpNfE2AQdZE+shGAIA8LGJANPT82ecO+PN/7SnLfS4QskThZOgPusCcZT5RTgizcchKSoqdPUtbuYe5Dwvxta99rR8DJH++ucuKCtKdjQiYCXDW3NxqxYUF/jxnLUTnuJdniYBefrPG0Cf0jjbAUAUUBnT+zT2/to6uQatdVOyxcHluEdqC+YsuUxf9Azhk7eU9gPAP3P+7R35ne/fv8bWEeLuNjU3W0d7pIScAJtk0Yc0nrALAdWf3gDWtqLG+vl4fewDXoaGYnTjRnnDpZgyom35TF6AnXizoBxsM1KvnkpijtI81Ftd0xowx5jrGAF1Tcj7i0TLWzF2eH6xnrMfUw5pJeTB/FQ9UG7qUQVt5LrGuM9aMI+1ifhFqgHWY+mCDw1JG3tTLMRJbsZ5yD0xu5EsfeDaxbl544Xk+zwXg4zrPBgz3fv7zn/c281FsbOYH3/1dJiNsimsDOzmuqG/cerK6kKRJz2O9E7EhszA7Z9NT0xaJZjgoOj4146Do88eO2+69BwjNnAJFX6K2R6pZKQmkJPDSkkAKFH1pjUeqNSkJpCTwV5bAfwZF3Y8+MEXTYCpNW3rELCczw+Zmp61+2VJnihYXFbhxOTk+7sYmL7qBZTMV4ovGAcYM4j55ZvcZj6uH1foCKzS4JguYTO56MijKCzFGxsc//nF/EceIuuaaa+KxJU/Yt76FC2JTIpYnBiiGm5IzYPRgZPGij0Eg92Rv79SUAzcTkxOWEc2wtEiaG3YY9DJMYNrBPOP6wYFBj8FF5nuSJ2BY0j4BY/SB6yK1wO0AACAASURBVJAHdYlVKkBSwOsLvxccFBVjknKSGX1TJNHxcAZwHdL8u2KR8l9JbMTM83iMU8GVGyYhfSopJUkD7rgjXg/t8nidhcXOcqGNGHI6h+wx4Lgew0YALMYI13E/xnJg/aRZOQB5PPQA1zK+lOWs3Owcd4EWKCl2H+CAgDTKBOSgjdIjjFvKFCjKOcrEOOe4QGTKQzdoD8Yixr7YfchGmeLF5EW+im8qw0zgJGUqe6/ivFIn39UvxT5T28XslIw0rpQtUFJANjJXWWK5ehKheTLnziT0iBiHfDiG7smgdB3NyLDCgkLXRxmHqhOWaEZmho+nwGX6xMdB/FgskRlbwD3Gtdg3zu6dX/Cs7m64Tk1bQWGBG87aCNDcQK4YxnyU0AvZYpDTd+Yp37mG8gE3GCtnB3mSqVk/ruzC1AdQybhTNmMCmKgNDGdOxmMOJ4eIoAzGnrqpk35qfRFAzVqATJTQhWs5R9za4pJSe/rppx1wIoalWMXouBizrC0AM+gZ4AoAIWX99nePuNtmy/EuW7qk2jO8z5EFeXrOcnPznSlaXl7h9w2NjFhuFpslaR6/EqYomZdzcnJtODZuObjPRwC9cz1WMq7zxFuNpqdZXd0Si6QvWNOK5TY1NW7Z2RlWAlM/O8eys3JteHjEgQfmLGxK4psCdA4Px9xduvV4q731rW/zZD6AjciD/u3bv98aVjT4xofmPiAyZeHyC1CD/gDoIGPAJBKqXHLJJc4azcnJdvZly7FW+8IX/qcDL4wxmem5nrG/5ZZbfNwYf9ZgxvHuu+/2cATLltVZJLLg7s8//enPnH2M6/CGDRtdDh43l/U5PegJCcUYI5hruPPX1zfYv912u335y1+x/7j7botmwCA93Xbv2Wdpcab54PCoXXzROR6jFQC3u7vTbGHOY2IzLnk5+a7zAv7pv1h0uKTv23fYamoqHUgHlGONAWjjHOxfMo+faG/zdYP+oisASwBYYgMiX2QKKIccKIu16cjh5z2TPLFKOeYbOrFYIhQJ+se9gGYAVzCcOca6CzPx7l/8wlraWj2UAGuowoAwV6k/6HhYM7UBBLCldTJsOMw52KW428wTJQhER7iWtrKeIC/uQX+QE89HAEPGXOuDNpfEsqe/PM8ABwFlKZ+5z9wGYI4NxRKbRqypzH3F5KavzGnqAXxDB9Al5ij9RZ+Iu1uzeFFiM0+xsJPDtCAvwEDGmDGhfPowHItZXf3SeNLCWQfj2SgcHR13pij9Zy1D/2trF3v852u2XO1hO2BJsy7u338wkWBs715isFYknq+s7cTVpJ+UxdpBP5AvsXZZR4jBStgKbZ6xAcM4Ih/u5Xr0HRkyp+k7esJaiSwpm/vZwBCLXzHE2dygz/fff38ilihMbO679957vSzWsebmY74moaPoGMcAUtFx1mEAdcYPHUSXaFNnd8yqKoiZblZbW+OhL5j/jB9znnnKuBEGgfki5jHPC+mlxwJNYooKENXmsjwdBIomby5SDqDozOSUv1fyxrmQlm4z8+bu8wePHPWYon+OKar3km/d+tUUHvBXtj1S1aUkkJLAS0sCqUXwpTUeqdakJJCSwF9ZAm9+89viMUXTPBYdkUQDKMonAJjEBM3OjHoG+lVNK2zD+tP9OyBpbl6WM34wXjwxSTwDLMaKv3C6fzbJQ2DpLLgBSsZtrwamQMRTL/1J93leijFmcJ+nHuJcYVRgeG/f/rT98pe/cGOal2wMHtqBUYZhgSHFvRgoGHZidYp1CJNV7swYYRgg3MOLvJh1GCRiqnmW49FRN8hIEgUoykdxryiLevjjO9dzPwYIH7kcO+jl2ePzLZoR2KFiwIk9RxsBZ2VEIAeBr2JAyggVKMq1YmoKaMWwEVsTg4jzGHvEnAxJHAbc9U8xULlGcTCpB4OGY/RHLn46DgMuPRqYatQHyIZhJEYmwBjGNL/FQuS/QhhUVVbZ5NSky5M20n76AjigLO3IRkCbAD9nhk7PeDxOjHa1EZYLbBbGToxNGVcCEZPHQ8A1/aUPiqEoQx+9EQBK28SqFLgpI136IYOOa/mTmyPnZRDSB9og10raRX3IV0aadE+MWcaMOuVKLoaowiokxzFEFgIQ0B+1iXulg9IT6b6YqwmANc7QAXxgrAARxBalTQKt6YsS89BXuX5TPmAEfeRD26lL7GFkyvggP4Vd4BoAA0AImG/KYC8mbbLua/OAOjmPfHCjJO4qfaEdYhZRh+RF2zHY6RcgJkmHAEw+/OEPO0NUcWQpn/bCRgMAChnqpxLy87ADsRHLLyy2ru5uD0Vx9GizuyzDSS7IZf1bcCAPPWazCLd5AMyCAsJNRC0nj4zzJIOb8s2L4BIaYvMCikbTI3b55ZdZLDZoK1bU25lnbrSMDGK/llpvb4/LrauzxyKRqNdBfEzmWnCRh83V7+AGYCvAG4mIkBdsts7OLquprbWHf/ews/roN6AG4/yd73zHAQ3GGDd5yoKVRtgSWGNcd999D9umTRussCDfmo8etfe///3OqGX8AEUAyllLSbSCLAH9AFqR5xe+cIuDKZdeCoNxlbP9X/OaG5yFi05cfvkV9oY3/I3t3r07zj6biydiCSE3AOaJW3riRIfd9u3v2C23fNUB3ty8fA9p0OxuzANWVlrkSdzYpMvOyrBzNpOEZ9Kee/YZu+D88+ytb3mrbX/qGfvtw791HQBYIg4l4BVtpZ+Av+glfUdGxMREfnLt7+np8s0LrausPcgAub/1rW/1eQ0rlH5p4wjdZ5yajx6zsrJKe3rHPtt05mmuw7t2HbSGhlrf+KOM7dufs8LCsMmB+3h1dYnrCbJ+budOy8jO8jiwjA/6C4jKWorMGbf9B1usvq7K+8D8BQCln/QRXWBcGH/a+OjWZ1y/axeXeoxK+gQABggHIIxewgglNiWsRliKzAOuBcAjiRUAHWsoeoSMAOrpF8Aa+sTc5BjlUW9OVra3kzooi3nP3IRJTN2sZX/3d3/ngCqgHHMQhiPy8DFrbHBglNAPYqKHBFdj3tabb77Z5y8xTikLuShm96HDh62yujK+uco941ZdtcjOPfc8q6ysch24887v++tQY2Odh0tYuarJ/+Odwvwj1APtVWgTymZs0VOBuvSZ9wBc7VevXpnwQuAYfUYu6BpgqDbyOKbwCYTFwAsHuSIT1nNCBaiO1tZ23ygZHkYPzcukbNrEGjg8PGbXXXe16x8yPHmSzVpzPeBadJwy0RtkhZ4gKzZBGEMYvHv37vN+w8bl3YhkavSTRFPEsX3ve9/r40IZX/ziF30uo6Pvec97vAyFpUje3OKZODYx7jqXzBTVbz2r5C2UvLko9/n5mVlPrjczN29zC2kWyciy/sFh27P/oB08fDRknv8T7vMpUPSvbHCkqktJICWBl6wEUqDoS3ZoUg1LSSAlgb+GBN5841sDKAoLMQGKhiyfejnFFR6m6NhozN0OVzY12vJldVa/vM7GxofZ+3cDC2Nn8aJFVl1V6cwDd2OfD26guNILZA3uu7gxms3DZIsDpsn91UuyXIp5ycc4wigic+oNN9zgBs7evXts//59brQKeKJevgPI8IfxBsAikEYvwryow8riOEYZjAqMWNgSIbMsmV0DWwljByaF4mQ683CWWJgh+6lAUAxeAYAYg3JVFnstmQ0RQM6IM0XlBi53YcWR5DcGgAAtucnLpVqu58mgnEBUAV8CUwVGKglVRpTkLlE3/jAqqRMDjzoUYxJ5iD0nkDUZZCNJCkxRPugA/eceuYrCTFEsMcWFFNtSwB/twwgTkCk2oVxNGadkl3zqYky4Tm6ptBFggD8ymNMOMRwFiooZKllRDm1LducTw1KsFP4rKZRAsWT3ec6rP/ovJiMyEMtFrvYCfalbbRSAKiNQ4+bAdX5+Qv4KEaCxVwiBZP2gDQLMJUf+qy3IkvZTB/0RO1chDRh/QCcMZQx0QBOM8fy8fGtta02wO5kvGNnIEkMYhpYAVOpHL9EDDGIAbgHjYuUqoQttl7FL2xT/7+///u89RmMy6CmQU3MBIJA+yGhWPF/K4KPwFWItC6QAGAiJneaste2E9wHmHf2lvWwQ4HIscBVmI7JHbgDAlOPxgOcXbOfuvZbpjHOSzeHiaRZJI1nYkIOurKkAqmQnx22exDSAo6yFk9PocCSemCnTYsOspRY2JzwOZK3l5FD2hG3efLaVlhbZ+DiJYsx27d7p142PkaQtFmepzjsohhxwNUeGuNPC1iYeIUAbmxq4BQPGnnraafb9//V9ZzcCtgBikFDnYx/7mAMisK6RxeAgIE+IH0vYEgAm2IuEA4gNDzl4C1jCMdZMQBT6TOxLmKXIjjinuEwDeFMOaykyueiiC5xtCfADKxE38Xe/+785KMW6zBwhXir33X77HT6fAGoZgx/96C7bsPFsKygo8mRLjz/xpMuksrra9uzd68+YjMyoVVVV2vDQgE2Mj1p+fo6zcktLiq2kuNTaT7TbZZde7iATQI7WFHQNxifyQldph2IpAsbxPCFZUn9/XwIEQ+/ZhECeMPTEPEamHAPkBABEj5hXTz5B7Nc1Dl5TNroOG5A4psgRwEpzFL0ktAkfPVOYlzn5IdM4ICTyo/20ed26dR4qAhCUcpnnMAcpF4CROYt7PuMDQMoc4h70BxYh5TAnHnjgUVu5ss7XZsqlbuYl5XR29lpeXlaCPcv8AezkXsYO8JjfgH20o7kZ4Hmpl9HS0m6ZmWk2M7XgIQ7QF+SKXvK+QNxPnrmwFcUCp818GHuAOfS8/USb65+SD9E3yqG9ALXMYeSDTKmXNYY+MgYtx49b6wmSRi3xGLawRCmzqKjYmcqwrhkn9IhM54SK8RjXhfkuCxJt4WnR0Tlk1VUFPgfwYCFR0c9//nNrbe21pqYlzkJnDaRtrCt8V794XtEvNmWQ2a233urMdfpOWazLt932bd9EoS+wSwFMYW7yvqXYs/QN4BmGsJ4HgOVkqgfABDBHP+RSLxd5wmpQH+sE8xRZEUaC7+gE5SJPeXaw5tIuQGuA8bGxCVuzpskTYqGjXE+iNnQfObMpkgwQo7PaHOXaZPf5P37/43fyc5jnBG1KbPDmZFu6pRmeFVPE2F5Is8ycPOvtG7AdO3fboSPNfxYU1XtZKqboX8PaSNWRkkBKAi9lCaRA0Zfy6KTalpJASgL/zyXw5hvfgp+8xxIjk2pgir4QmN5BPDPLz8mx/r5eG+zvc7el5fXLbMOG062l9XmbnJpwA5eYoRecf74tXrzIDX9nuUVwV44abvS80Aa2aIjvmEaCoanJeJb75JygL8QdFZiDIYCRj3EHAEpyEF62yX5+7FizJ+gQM1SMEV7w+WA88MKOIc4Ltdxt3c07nggId0z+uA6DDENM92JIYYxQLkYvBixGcmlJma1efYobDHILpHwlgqGttDE51hyGgIPFZl4eySvGJ4I7uwAtGb3JYJa+J58Ta1Eykmu4jBkMCtoGWOUGSNxo7+oM7CZA0aamlS4f5It8MGC5D9CI8RMIK5AWww3jSoYO8fpWNDUmEqlgjArkEgBGX8XSlFEj1iCgn1gkAhAVe0yyog3cz3/FLBUARluVNZ5s2dTJ+FEWhiXjJHd+ypCMuY966IdAT+6lzmS3dDEMxV7lvBItCXxMnqSu338QIiKAc3zkps53AXnoYjLgnRxfVGMtmQLeSUboNmOCoSx9UtgGgfEqS31VbE50lXMcZxwYZ80V2q7NBK4HBEC+1Ovuxnl5VllR6aEZJD8lkRLjk75xLXqnNlAm7v24/Us+tEObF9yjOQTjjLFjLvKfuomNSXuCG/Wks4sBagnNwNjIJV7ANG1D7qpfTGbJOwDSBVZTu8STLwEg0F5AK+oBxAIMAGwBMBCjVbECXTaxEZuenbeS0lJn/QHoDA9PWUV5ibvgEq8X0JM5Q7bqvDziSs77hhGu8V3dvb5OeixeT8YSNiQK8vN9XVi1aqX19nTZWWedaRdccL5nnycL9txsiHNYUFhonZ3dduQIbtjH3ZUW0OKee35jx47322f/x0cSIFVba5szqAHWYLDCEJ+ZnbXde/d4+wC0kD8yRwZKzAMARfsAPLnmXe96l912221+HZncScK3etUq36jiGuKSKts2mbKJL4oMcRNmbQGQ7ujotIqKcu9TQUGefwcYZIzQ56ysbHf3B5gHTCMJE8DN17/+DevsHrNT1yx1ADctLWq/ufdBe+c7/5tF0qP2k7vuct0qLS+3js5Ol3lWdqZddtmldsbGdZabk+WsNsK+4EqPLqxdc6qzZj1JTtwlGRALWbDWIy+FhdA6TzsB/JANcw5QkfUTphzXAyoCpgGcIjsAOa5Fh7iXeY1eb936uE1NztrKlavc+4H1C2AWGeAST/1y52fNALSEPYsc0V9AzRMd7R4DkusUx5O2oP/cT4xWGLsAY9zX0zPgWcPRkyDrLB8beUfQB9pBm5k/XINeISvGgzWDPvAMoB5CKQB+My+QG7EtqZt+sHHCPEEvAOQBC9EtxogyAbebnz/qoRT4MKZKCETdtBew9Mwzz/SNTWQIYEd76RvzfsP6dXb0eZJGhc04ygBgRCb/+q//6qAlMU8B8wGn5a5Ou6686iq79rrr7MDBAw7YM1fxPmC9AxRlTtFGMsT39YUEi8RHZnND9aHbgOeK70n7tN4z/mwg4MVCP2BZa3MP0BwWJe0ACOV+ZMt7BuOMLtJW1i82aJEZfSJ2OjLkmc16BUuXMWYNA2htb++3G264yttHGVzPhgQZ5+kXAOyWLVu8L2xeAKqiy/IeQY9gkNKuEHc2JGsECKVfP/zhD71N6A9rbX//Sdu8eZP3gXFHJ0jsBihMPwBduY72sG4LFPVNZZjxBfk+9gIn//i73qGSN894ZnE/Me0jC+abPsRinp03yy0osq6ek7Zt+w47/PwxS4tEUzFF/59bEakKUhJISeDlIIEUKPpyGMVUH1ISSEngRUsggKLJTNFIEiga4neNjsSsMC/PGRmz01P+e6C/z3Jzs2xiatTGJ2BHRt0QfPOb3mTVVVWe/XoYIz8S8Z38zKwMZ0XCHBXYA1N0YXba0kj5mvRiLKad/ovB+NGPftRfhkngwEs6Bh0s0UOHDjoQhiGHsSnwEsMBtg3GPMYW12M4uet7Zqa/5ANGwJLkOOwLDGCML8AaDEUMCwwFDAe5OdNWDL7srBxnMWFgYHAIgKF8jAax8MRGBADkIxd+yocVMz0T3HLlGi6gSnEzxe7DcFCsSgGgcrUXYzE5tijtVWIUAWUYyPQJOQHqAgzJRV+ZfzH0kl3u5YYnEI5xxkhGTh5D1kKWeM4r2RVsGP44Jvd3+iiglH7QBsYnOyvbTvadTGRpZlyQH+UzbmKQMibIguMaI2SC3GASA05glCqZiGKPilnJ+CS731MGHwF/9B89YLzElqWf3Ee9gO7IGRBJ8k4GE8XQFVNHzEaBy4yNgFnappAKlEGfOcdHeo8xiaxpn2L0KQYn93A9ZWBwCjDkfhnlXMt1yeCt+iLgHNnQLukux8Vq5ZzAMvoCQEI75HLPHEAuAriRFeOqTQDpP3OHcmEjChDyeHKzs84A5JyY2MgeQ50+AZwI+Nd4A8YJmGE+hS2bEH+VvorhJHYz/wEkKJdxo16Atvvuu88TExUUwr4cT4THoC3UxfqCqzdtZP4DKDIvMPgx7JlX5RWVdt8DD9matWvtWHOLu8EfOXLMSopLnF1J/E6AFnScDOvM9eFhkr2QkCzLQQ3AybBJQwziUSuEletuvhHfeHrssUftissvtXXrTvdkTQABbW2tvt4SK/hoc0uCKQroAygHwEJfATaZ2+gtOgDgBQsYmcEQ7+zqcqYWzFEBF2yGwJQHRGEOuozjcWApE1miV7DqialJCJX16073cCYAUgDIzEN05bbbbrcf//h/h/iNMOwKChzcAgwaGhqzDRvW2qWXXuIyIZkS7cON+9JLL3O2HjJG/oCkjz/+uD388G+9HMpgzM4770J7bOs2a2pabZs2n2PTMzMOJO3eu9eaPBt4s03PzHroAeKxAorivkw80Z7uLm8jYDblAzaydjEWCvEgoAidQe8YL/QS+aCjAEDIgueM9Bp907xkrRG452BtaanLX8zO5uYWa2paZe0nQmIn1mVkpQ0wyjl85LjVLa221rZuKy8LuoEu9/cPWmVVhUXSI95mPvJsANRCdow56wztQ2aAVDA3mZ+0nTknIB5WH3qjkBUKB8MarjWWPsJ0hCWITgPOITttNIplS7nIgf88b6ibsVWIFuYvukl7HnrgAZcrMoHFiGwBZR999FGXAzrF8x45AlzSFnSU9vK8x8uksqLcWa20BxkCQoqhyrWMAy7/tAfdpE+sOw2NK2z1Kaf43L/3vnt9o4F2bzp7s8+fxx7b6m1Dz5n/yxvq/X5cyXNzQtzl9Gi6nXvuOX7dY4897oxqWKyAqdTLeLOOIC/mITpAHwB8kQFzDLCZ47SV5x3XOQs8DkoHtnRY5xlT1jhljOceQGeFmkCHFb+TNgmIpE5Ac22A0md5AlAndTG3kAvtpg/oOG3UphnPVeYBwC3lBm+Cbjv11LV2xx13uF6xdhJiAgAckBzgnrYylpxP9phwL5gkL6H/24Yi92lTlPPcr3cZ1kISLRFyZGJq2pmieYXF1tHVY49ve9pB0YzM7D8JiurF+dav35LCA160FZG6MSWBlAReDhJILYIvh1FM9SElgZQEXrQEbro5HlM05IWPuxuF7+HPLDMjaguzsw6GTk9OeBxQjJHp6Qnr6mm32bkpj3mFe96rrrjCWVaTEzA9umxsdNQZXbgxOoA2R3KRkBgFxtPU+KhFiSsaj2MqQEnMAV6cuZ4XduLW8UIMqwvQgmsPHNhvTz/9lL3uda/zcxgEGG8AnTDOYLLwJ+OOehW3C6PzoQcfdIMF4wtjGINAiSUon2NywxUoh0GA8dDjTK9sN2h4WcfQwX2Nl38ld6AMwAoMVQxorqNvcseEKVZUXOjH5d4nwEpu3pQng0HuZIyL3HhpY7Ihz7X8DqBrxIER+jQ2OubgEeXRh9mZOQd1KQf5UDaywHjCUJLLs2Jwiq1BmQ5Ezcy4Ky9x+zgnY57jYj8msybF0hQAx/X0UWCi3Mg19vwXCCg2rFiP/Fa4BAxLWDSAUatPWe2ypc2cx4BUucmu5apTIIYMLvolHaR9Aj/FNqUMytUYif0pFivXiQ0m3REYStnosuQnl8RkQFvAN8fE0hV4KjAdYAo9Vew6HVfZPrZxwJR7ASNhPSrRloBPyUdzTwYrdSfLh+/ojNiWySEcmBtiX6JDCl1BGZwDlAGgYT5wTuxRzVPahs5JX5pWNLmbPrIh3uy69esctFX8VQECYjaLDaq2I2NtuiBLMXIVZkGGOayqn/zkLgdGADxgTcm9WGA8AJ1Ys7QX91SYjrC8kNnQcMx27dlnq4g9ue+AFZAAKzPbiotK7dix41ZWVu7AK3UDPgFkwjJjrSQmqMD/xoYGa2k5ZkuX4sYb84zkgwP9zigl5jDxL1knCF0ihlZZaYnNzs3bXT/9Dzt48JBdddWVNjg06OAIwBDsLkAJEi0hYxhlADrUCbCBG39VdYiL2tXV7cCKmJKMEUx81lCO0/fbb7/drr32WgcdSXhH3MBS2jAz5TEd3/3ud7scv/nNb/pag64Bmnzta1/z8QUQQ2YAYdz/05/+xs49d52tWNHoTD5inrJusE7yvaSk1NcYdJvnEP0mJADjBguNa0dHZ62yqtJZua+54bV2xauutK985Sv27M6dVuzs1x5/hGVmRu2Siy+0+bkZy8rKsOX1dVZRXuZlIcNTTz3N10gBwYwzYBPy4gMIRP0Ab8gInQBYR0/QbTYHAL9w1wZEYt4DPgECA8Shh9r0gNEHcOXJk+65zxNypVl6IvYmsuL5Cdu2p+ekZz3XfNMmTmxs2hqW1VhFZYW3ExCNuck8pF08h/j0949YbW2lt5t2MHfok8KnkOiKD+Ax8xQ9ZQMDcJVyGfcg/7DWDw2N2pIlixKsbMI28AHY537m5MjYjJ22tinx7BCgJ/a9h52IM9RxSR8aGHQ9ov3IK7APAyiIDiuGJucU91kvO7SPmKKzM9MOpjPvBa4i81279tvatSt9kwy5aP3B/R+gtqOzy+biMbh53l316iu937/97e889jlt51rkf6wFJviYrwFnnnGWr6933XVXCBFSVRFir8/MOLBLuwTQcj9AL2POhgUhDdh81SYEm14AwGzqImvkSL8JtUCbmC/opbPlR0d9LgFMo0dswBCqHBd59JMNCd5jlEyK5wPX86eNRG3sAtqio8xL5pzkB5jMZhR1AIpSpkIDwV7mOsYP9iq6NDIy7ExvGKGMEbrFd9Yh9O6Tn/zkH8RKZ4z0HGYcp2d5h0hLhKDR+q01XM9BeUkodrY/b/E6mJ3zmKIWSbd5i3iipZP9gx5TlERLAkU9tH38k8xKlUfQN7725RQe8KKtiNSNKQmkJPBykEBqEXw5jGKqDykJpCTwoiUQQNHgPm8elJ7vLwCiDgbB1olGLT8vxwHMsdERG4kN2+TkmI2OD1njigZbv36drWxqCkzNjKizonjhnJqYtLm5WQdREwwYgWYLczbv2e3DS7HOCwDjNy/HvBBjfPzTP/2TGw64fwGKYmDhPv/UU9s8QQYv/BgkHi+spcXdvzBiFK9SyWcAaPhOnK32EydsUfUiq15U7QaJMs4KWFRWWJdOvI1iqk1OTFlt7RI3djBsADTEksE4wKBTbDCMFTEu1I4AIEU9URFGswAbgVYYGdzD9cgAo4tyxe6T67EASQGhyExGEDIEMMLIFEgqAJAYargXIjexorg+ZJUPxillJ7NPBVLLSJmZmfaYqHwE+Mrdm/HXsWA8By1LBkH5LVBXABZ9FJiZLH+5SCs2qNiyyA0mGcYmgIKHNigtTRjX5aXvtgAAIABJREFUAkWpKxnQE7Cq9groVBw/ziM3JUaSMc/16gMAkmQEQIKsFGqAvvMnUFTAALrMuCbLMhl01aaBXPkFNIq9KlkKfOW4xohr5dZOu5XgCN3s7+t34Az5ShZsWOAKT5+5hnEVWIq+qP/qA/fSLtiGabCc48mSKI/7lGiL6zDO6SfHGUf6iBs896k8jgMYYMBTF+3AoMY4R3a4azM3+A2Yh/GvBDACdwTqSoYJcH1+wYaGh3zMuU9t0nqwf/8Bi42Megxa2G9XXXWVgyVcqxAcgF3oJ7EuAS5oB0w0Z3otrbOf/sfddvkVV9ijv3/MwcmcnDxb2bTajh9v82zWMDLRB0DPqSnA6pBcjURKjD/u05WVJc5Sm56et4aGJTY/P+su9ICgb3nLzc6KI/yIdAbAZnZm1kMI7Hhul33sE1+wj3zwXb7OAloCtNQvr3cAj/7QfwDN3//+kXim7Rmrq1tqq09ZYw//9hF3+2fOAB4xfowFdWo+AnYCoCi+JuAfoN3FF19k7SdarbZmsW9UATx9+ctf9jEEXIIh993vftfHFd0C6KFcQP1PfOITtmfPbrvmmlfHQxPkuhsw83dujmRrWQ4sAULn5uY56HrgwEEHRAH46dPJk/3W3tHjMn79G/7Gtlx3nd1xx5327HM7raOr11Y2NdjY+KidaO+xtacs96RQhw8dtKzMDFu1MgBBMIVn5+Z8rR4fn7OqquLEhgN6B8NQoTPoBzoNo5I+OKhdgEcAbOIeq64udx0H1GJd0PrMdQMDgy7zlpY2y8xMd0bokSMnLDOTeUOM2QAsyquA/4CxbPYwJug4x8QopP+EHCDMAvOHugC4mDOsRwBSjCnjIPazNg4YP9YFzgOO8wyizYqHzX/aAlsQ4Iv5wrOIPnnYiOEJW7GiztasWWvbtj3l93G9kuqxbqBLzFPmEpuSzF1CILBOMz+JnXrB+RfYfff+xucG6whAPKAiz2XmHfcibzbpALApV89/+sUG5DVXv9omxse8XOrkGUB4Hc4TvoG66AcxcpnHxLrUs7xxRZMD6WyI0AaPUTw9ZfX1y3zjAzASNir9RjfZ5Ni1c5cDlSRl4h2DTcG8/FwHCVkb2IhlPABCkSmMdOYjGxS0484773T2LGOEXAg38I//+I/BlTwvz+cHyaYYd3Sd9gNUK2nX97//fZ+fjD9x1YnryXOHutBLjSsAJhshgLCsbYqLzvhx7U033eTyYn5yDN2Gkcs4sBmCrolpCoDPXAGk5TxjIw+K7OxMl9dnPvOZxJpOHFHGmvUSgFSbiNospe3yXiD7PLqtPz3bkjdTNV78V/gBf6fJzjISLfEsWkiLOCg6ZxEHRXfvO2D7Dhy2rOxcz0CvDf5kQFSbZpSbYoq+aBMidWNKAikJvEwkkAJFXyYDmepGSgIpCbw4Cdx089sT7vMBHBUoGspz10lcoMmWnJ1p42OjNhIbsvzcHKupXWR1y2ps0aIqf9F2UGNy0rPVw4ji98zUtAMAnqwpJzAXMWwACHDHJ9ESxFMBG+qFwCu5G2M0fOpTn0q4LwKKAjj+5Cc/tvvuu9eNELmBUy/l6QWae2Wk4h6IkRqM4HGrKC93Y4SXfQw/DAW5hnsipnjGWgFmArwcPIrCYAuxQGFV8JLN9bSDl3aMIeTCh7q4l7IxsgUUEX81NjLs7cGQE2NOGXyJlzUxOeFlIje5OlM+Rid/AhAdxMrOcUMK8IvyAG8EkslFWQY2oG5d3bIEOEc7MapoA3JXPEGB04pdSRuQDWMEywemKOdoH3IGTFUWb1gnYoaIlSHQiv/ch/zpr1iXipcpUBIQCCCNLNp8HJT0RF0RzzaObDBeAW/KSkPSn9oltW600meBi8SLI6yD2H/UDbOL34pTxjF+a5xpA0an5AwAIDkkg+S0XdmlOS/2J20VAKhjlE8buR8AmrIFZFMOOiq3dPSEceS/YuJiFIu1CxBFvdShMUB+AnYpBxmgd+on3znGfbDCBHDKpZZ6GEOukfE6NTnlACPglsYHGdEPrhEgyXeByIyVYv9RFn2g7bRTYQwAvgAyuJ/5IvkCfKkNGOPMD2SlvtIG2NrSTYHUMnq1nmhTRS6cyIDyAKXYEHh6+zMevxFGFMAG7EaYU7QbIIf1gGudiVxS4vJigwM2JKDKPffeb8vq621wYMgmJiatt3fQqvy+gRCjcCbEQYUlD0OUzSL+ABhxkYclym8S9szMTNmWLVdbZ2e7g6R9J0/aTTfdaD1d3TbsiaGIoxcSkgU2Xa71DQ7ZE088baec0mRbtlzj8uPc+eefZ/9227856ws927BhvcdMZrxgrcLuOnjosK099XSrqVniMSABpO69lyRKKx14ZG4AhsIqA2CB4ckmE+APYM7PfnaX1S2ttXM2b3KmPmNKHEf6y7qDLAE/0UEx9RkzmPNcy4bWww8/5KDP2WdvSjAau7t73HUZEBXd37LlWo8r+dxzO30DirbRhvkFs67uHgc8ljc02sWXXOZgav3yBvsfn/mstZ7o8mfLMp5RVVUeRxQQkU29/r6TIeFVWsSGhkZsyZLFPr8EDKOrO3bs8ziFTY2LfT61nui3zKg5cI0cAO87OrrigGYAxtiIC+tiqWcUB6g6caLDE2bdeOONDlL/4lcPWUa62RlnnG6XXQaDd5/fJ3ac1gf6jBwB0fggc4A1wLK+gVGrWRTAUPSR5w6AH31AfwEdATR/9vN7rKQox0E5AF70GLCP9QIADoD+ueee9XIYJ/QHQH/DhnX29re/3cEtWIl8AOGIn0kMUcYGLwnCHijOs2I785sPQDChIgAbma9hTpiPgT8DoxnuUQJjlHqZl7SddYh+o8foCbIGiOPDXESnWSPR5117DtviygJfOwB7kRVrjJ5xXM84ITe+AxAS0nvp0mq79rrrbd36jc743L17l89R6rr+Ndf5d2LDArzyWbVqtS2vb/AYoYD2g0MTtmH9GpfTifY2f/4wbqzfPPt47ottyRpH/5Evc5f5xIYBa0wInTJtp5662s+xrgj8pSyAZuYgwDCyeOKJJxLPXtqKzjz00BOGyAEoJyamrago32XOWim3eOrWZiOyYT2mLj7Me84xBnJzp94QOgCW+5ANDk1beRkhcyZsYsrszI2rfQ3DaWTjxg3+biZWJ0Aom0jo/7/8y7+4bul9TM9AvQukEVLpT3xYu7RpyWXJHgwwRW1u3lm9cwtmC2npNp+Wbn0DQw6K7tl30LJz8v4kKKqqU4mWXpz9kLorJYGUBF4+EkiBoi+fsUz1JCWBlARehARuuukdARR193WBoiooxHDCzT1tYc4W5mdtZmrSY7ORgf6U1SutcQVB+gMo5i+8cSAVY9TLdeBrypmi/nJsMF4mHJzi2vk5dvrDJ5nRx8uwgEju48UYAxsjgqQNsEUxBHGdhwFFQgHdL/dn7uflXi5X9IWXfxIPYAAQB4/s84A7GO0YDtyruG0C5eTuTBuSWYXpkWgSE6zFDRAMIgx2QD7AHurhO0YKoIpcqqkHwwSXvGhGYE5gKPKRcQIoQ5n0i3Zznntog+IgyvXMZQ2rN+76LLatGJ+UibEloMuZpCOwFdO9fIwf5CM3T2ROGXLdp1zFOKWuFwDBWWe6yl2dtimuI2XAMKFcDGD++31xZjDlkHwnIzMjwXSkTmcixl3q3DV8Lp6YK+k+aSj1AZIwZhh3aj/9FEgu5q3AOwdHp6c9lIDcKgW+q43e5oyQUEOsmGRmomIPco0ASrm+IzPanwxsCrjWGIuJrJirkjVtFUDMOdoBSMBxxUhNjs2GXlEPHwGhyIys2m0nAruPPgpQZf6IwSqGsdoG8IjOAU4gO+aOMrxTpljKtJXvHFOiLPorsBTZCEimXWLTcg2Ahdz4qZ+2K5Yr5TJ+gHHIVUADzC/K41rayjgytwBNkKfmO/eLPSx2kuaKWMtcyzzgPthef/+BDzpDig/lA1rRf0AfPtyPDMQ0BeQSiy4vv8D+/Xs/sNe/4Q0em/KJJ3bY4sWVdtaZm6ylhRAAOc5uDMzbKc+CTvRmGJ2AoIxzW3uPLaostsnJcQMfWLS4yo63nLCcnHRPtFRdVelhBM4840yLpqOPow6+zkxPOxCYnZdv3/72tz0uJ7E6WWPuv/8+j2HKwkp7Af/QIViBbB7RBvo4OTVtnV09VlhY7Js6AF7f+973EoxZwBD0h/EBVAKQhMkJI5FkNv/+73fa4ECfXX/dFmf5IT8yTzPOlAeYAxAIa5GxpG0cZ7OCxEKs4d/73nc9PumnPvVp1yWYrgCix461OBAEgMrGDfrIBhTjIsD6l7/6lccRBRwmdijJliorq+3a619jj/z+UQcb6UNpSamVFBdZW2urg3LEauXZ09ff52vR0ro6LxPAFoagwHDuRd/YbOE7usE8BIBDfiRo6unptampaV97WEMBu2BSrlq1PMGsA0hH5+kPOks9rHHoJCEbKJc1DD1B9zkHoClAX6FMaAvrmuIJo8uLFy2y4y3HEzFEPbHT0VZbWhMygTMnGHvFiVQSJgcwJyesurrKDh8+5GOmhGXoPGPJmANOKh4sbtgAvwKmR0fD84PEazxPaBtrFh9kyPjzXKUurWlir8KmRK57du+y2toal0tra7uVlwcvDq7XBomeJwCm9HnbUzutsaHWZVVVWeFeK4DKrEm49MNcRLaHDjVbY2N4BtN2+gRQL++DTI9lPeCJrticRA6R9DSPIUrcXo6xBhJzl3i2MJbn5xY8OSHxgrlmYmLM+gf6/DrWWeYLH0Bx+i8vF1i/1Asoy3gyh2BgMrcU/xS5s67RVtZinp2sO77JV1vrsmU8AMfFqGc8kTVsd/SCpFXuWp6dnYidjmzY+KFNbH4wnrA4kR9gM/8Ze9Zp+uFzprQ0vpbcnwA1idfNXGa96e3t883w4eFBjwuMm7xCqRBag00mQFttiojBrGeOvIIi0bDRmczg5Lc2teQdofcZvScyD2HPZ/D+MjdvsySPI1FoJPoHoGhmVk4ipugfs0ST602Boi/CeEjdkpJASgIvKwmkQNGX1XCmOpOSQEoCf6kEbrrp/4uDov4qGmeK+uuiWRogQ8RjsZElPpqeZkuX1NiaU1bZktrFlp2VYbPT087GEUjGfWRYBgx1kCKSZlmZmc4omBifcGNe4B1AAS/LLMQCwzDkBLoJFFXSAQxxDAdc5TGo+RC39KGHHnRQVKwxJXoRQ0Ev+xhNuIZhlMJOgolzsrfXDS25Ooq1h1Emd23q5BoBZdTrrLtJ3N8zEwAYhghGP0YIhhj1YMjgbofBRN8wNpTlnWthhOXm5TjQIoCLewSqyv1dIE8w/IZd3kp8IyBPbvC0T67PGDjIg7q5TuAl/zMzstyoVdw4ylTcSLljq14ZKQI9BQSSMAZD0scxnkxBbt3cS1+S3eU0tnLl5LeAXO7XtdIHAV7JYLT6KxANIx0Dm7HDuFYsPAFaqlPGVrK7nlz6JGdkkNwegXDJADGyE4gsAFTnMQz5zlgyzpynT2Kf8l19UrIv9Vsu2wL31c4QuzW8rnBOgCxl8+E+jmucuR6QBbAFI5c6R2Ij1hOPY5nsao/eSV+QF9c727n3pOXkBtYxDN0F0mnF5ybXAyzjagoYonZTj7LGiz2Gca/M21FcyWcD0KvM3AA6JCtBntIpZamH1YbR/rd/+7cOVimcBAAW8xeZCqwXGKPNBemI931kxNsudrM2Qchq/vO7f+FgIPpD5nTmC20X41mhKyiPcmgP7YCVVllVbb19A9be0WHjYyTomnI2XEF+kY2MABgXWCwWkqPAjK+srPANJBImnRwgeV2mlZUUO5sOtiiZ2OuWLbGDB/ZZSUmRnbp2jQNwaRbxzRsYfKw5NYtrDEBqanrGmluO+zjQNticxFiG9cYafOFFF/pa8fjjW103SNZEJm3miLMQe3rtnHPPt/37D/p6gr6I7Y48ALQAdmDYwVADEAHQZOy4jlidALk3vOY6z+6NjElExfiwBlLnm970Jged+Q17DFCN/1wbYg/u8gQ6X/va171svsMwPO+8873esMYFl12YiYBJ9Anw6LGtj9ns3Kz3HzfZiclpO3681dKjmbZy1RqPTbrtyafCpsHCgse3JpEV3gEne3scFMzND0nyQszMEGqB+cW8lzs54A7tJ7nR1IzZ6ac2uX50dZ10kBUd4RqATNoKCxf2JgCu1iL6Qd/pB7LjngD0Tvr1XAfgxTmxwhkDWJ3MH+YmoCrjBHtzcnrBGpcvseKiYosND7s8jx9vt4KCHB8fQDLWddiOrB3oLH+AaFyL/jK+z+3caw0NNe4eTh2AZp2dfVZeXujPLdiEeo7ynfWCcQ3rX4Ydb2nz+az2MR+VWEihAOg7dbM2omPImcRLbEo++MB91tHR7vIENAf8o8+MA2AfOg17lz4jI3QXWSvu6Dve/jY7cviQs1lZa2hXAP7NgTnqAsjnfYGyYdkyTuhQYVGJjY5NOMBZXo6eTdiFF11gjY0N9uijv/c5yTgBfMMqX79+gx1vafUkao2NTT6viFE7PTPpzFzc4QkrkRyHEz1FZ5k7rK28f4hJTd8AJ2H4ovvIjrEjjAdjdttttyU8VWCdwuxVjGA90/CYYT7RH/oHKIsO8ZsxVkIs9Bd9QIdYoxkjQG+e1TBZWcNhEuO6D3CMHjDOyJTQA8iRMQDM1jxhfoyOxuyKKy53pih6ylz7whe+4CEQ0N+Pfexjf+A5oA1PvQMmg6LJLH897/gvIFXsUn7z4d0yOyPTmaKAorjPiylKTFHc51kLFsJW/f81w73qScUU/Usth9T1KQmkJPByk0AKFH25jWiqPykJpCTwF0ngP4OiDoc6IBoAzjl3m5+dnrTpqQlbvmypnXvOJqutWWRTMD4nJhJMTwBUjDYMcuKQAoBijOIuh4ExPjbmxwSiyK1b4A8vxXoxFlNU8a4w4N773ve68fXmN7/ZY4ryfefO5+xnP/upu6Rh8GF4CcDEgKMcACoMK1zrMAIwPDDAnPkYd2nHYMHo46UdgwsQEyMMI0NgE8YyZclFbiQ2msgejeFHXRi9GAuwL5QEBqOS+ukD5VI/5QKK4r4IUzTZIKD9GHcYNIAi9Etu0Ep4I7dm+iO5CbQVI1Ju4wKPKEPJePyeeRL/hLiTjIFYj2LVIR+OuQGSnu7XyEVbMoGFBiiqkAAC7pzJEY8Fq/I0zgKuuMdDLDAOs7PBzT7uIg/QQR2exGd2zsE0ud5lxmPwAYjQDww3mFpcx6equsrjZzo7ZX7OATziLyYDk9TNH1mE+bjsMgPrk/Hjj/qT47CqfoEEtJnvkreYpPxGv5QhWExn2gEzjc2BsfExlyeGK+NEW6SvlEPZlMN/tVXjiA5yr+L20UbkIDYn7SSpFu7uGLCUS4ZeB8pzcxIbALHhmMfSHRocsuHYcCLcBPXCrissCm6vArfRw5AxPYSJcCC/oNDy8kP4Cdrj8q+q8nlCO5ABLEHYcsgYAIp7ccc/2XfSZQw4pBAK6L2Y1mwqAJCImQewwPwBWJHeUAd1ayNEDGPNCW0gKBQG5cvQnp9fsLYT7S4j4oQCBjBvKZPycZVlXcBdl/nKdzJj0zfkcMGFF9lv7nvAqqqrbaB/0A4dOuxgybI62HTNDspxLLBZZ50pOu/xW3Gz7/E6unsGrKaq2E477VTr6uqwktJCe/rpXfY3b7jGLrnkYm9TxNKcLQnzdLB/yNmi83PEoMy34yfaLL+w0D7/pW/YysYaO/300zxGJDIihMnZm862pqYVvkYG8O4Ua24+6v2AXVleUW3FxaWuhwAzjA0yR14ANow946H5zZgAzgDu4BK+pHaRXXftFmeioR/EUGS8VRZAzdve9jYfH9ZfyiE+JKAY4/k/P/cvdv5559vy5cE1mfGprKyyK654lYOKrE3EPA1Af0eCLUddi2sWW+3SGjt+vMXyC4o8qUpbW7s1HztuyxuabGgoZl2d3bZp02Yb6O+3/pN9DtTkZGfbg/ffb2npadawosEzkFMX6zPPFvT07rvv9v7AygOE8/jT7e2+hgAS4ZINE7W8vMITbHENMhGwBSjKb7koIx+AaGJAAlCFEBYwKPN9bqDDjA+MQr7rWcX80zoilqg2gwiv8Jab32K7du70tgk85Xrc5WkLoCgfAEbcmVlPkD/jDHN4ydIaZzwyZ9loQG/Qba1NzFcANMqmDDGFw7NywaYmZ/w/5bJxwefA4aO2uCqEqeF+7iVEQXq6eV+kS2wGzM1O+1xAp3mWUD5yVfgdmLTMPXSKhFr5+bkOQMKiZN0vyM9zTxbWLOqHGT0wEHNwODnUBmsIzwj0vq2t22O5Vi+qscGhmLetsXGZzc5OW2FRga1Zs9q6ujp9w5W6Y7Fp27RpgzU0rLC9e/bZ9mf3W0YEZnnUzjlnk/X19/o4s7lCnch8fHzSli1b6vrG5g7vFIwv7dRao7WUMQagROYAqMiH9wnWc+SBLnAfIDXrAXNQz2USOaGTbAzyHOEZyhpGfYShIGRHV9eAFReH2NishwI2uV4s5LBxM+UbEWFDt9caGup8TdczjrK5hvOUQfvS0hbsggvOt89+9rOJ0DuAomyiwIQVKKqQRnrPESjqO+p/4qPr9Q6hdxpugSkaTWN1TDOiXBPqgkRLuM/vO3jYDh4+ammR6H8ppmgKFP2LzIbUxSkJpCTwMpRAChR9GQ5qqkspCaQk8F+XwB+CosCgBK0PgCh/JP0oLMiz6clxiw0P2KLqctu86SyrX7bU5nEtzSuwyYkJZz+xoGLMyOUeEAjQEUDUiW7xRDsZcTfqcPCFJEsC1MRIw0gQ8IRh9aEPfcgNAOLXkTgE4wH3+ccee9TZZHwwBAVOUQ4gCi/kGLWUhTEuN3Fe8MtKS/08f7zk88Kv5EYcwyjAIE8GrgQSwdrCIARAUHxI6qAMMdRoTzKTjnIwvsUaJd4qhpgYnPRZLpYYSwBGGEUYKxiIYvLRV4xpjCfqlKul2HAco38AOBhCimkmJqy7MccwRIl3COP1BRd2+k37MWqTGXzUSZmKj0qflWhJLuoCnASkavzETuS4AFPqxJgHzEyMeSQk16JN3MufxlVAoZhJYs0CHlMW9wHSZeeEDMfUqfsFkgn8VWxXxopPMvtTjFvKo/8Kn5CslwLjkkFT2ixXT8pTmWJyiq37x8B2MpM2eYOA68W+EZNZLC3qxxAHsBAoK9Yr5xhv7tU40k+5zgOuoEewtyiX//yGyXbo4CHb8ewON+DRQ/ogMBzwEJlzDHADYMVj9S1a7KA1YAsGO8cd+Jya8nIxjgHYAJkwltFbjmOQU2dHe4e7+isGsM/LsjIfOwA65I/+A+qw+SEjXbKQ3AUKMJ7SHQGcGkOBCW5UZ2TagYOHPGM5IBaACusFcwMgFFdU9ATwjjmL+ygMKjY1AI/OOPMsN8R3PPusEZ+3t3fIl7jiokIbG5vwxCzUQVsAWAArSbQEuxoX+MLCfGeKstlEvOXW1g6rX46bb4a95eabbMmSWnvw/gccEMLVv76u3iKRqA30DxmsW5iiI+PjduTo8w7KnXPOZrvoogud3fnRj/6Ty6qouMCBEdY/xu7ss8/ycgHCfv/oVkuLZNjy5Y2J2MOMDUAM/b3ssss8+zaJUygfHWK9gVnGfAJEKi8rtte99jXOkgOYgYUH4xbWI3rGmMN8Yw6IPcma9g//8A8Ogj6z4xm7/rrrbffuPa5zMBZPnuzzBHboG6FO7rvvfnejh0GKLJSUa3pmyqoWwb6dsfyCQmvv6LL+/iErKi71fh09eswiaVFn7BJ/eHhwyCZnZuyUFU02EotZe0+3P+UAdimDtV6AnTbjtL42t7RZusfDzHWWKsAmABhxpXmG0VfWsgni5WZluX63trdbWXGx66/CZnR0d1tJIcmZZmx0YsKW1pIZPDwvBgaG3X0c2TPnqAf5obNKrjMUG7eighCeAsA3LzfHNxrFvmbOMjc5H0InZCV0+uRJwnAE4GhlY72DkWPj477+1dcvcb1mo462Ul/YrKLP2T6fxaJGj5gnFRWV1tXZ4wxpbaBRH+uSNv60KclzSBsZCgeC635nB4B7CNWCfqFnyJFrtTEVi01YQ0MAGJnPv/71A97murpFdtqpa919nr5qUxDwEHkCXCMP5KcNTeaGElN1dfdaSWm5HW1us8qKInj4NhwD8CPUTZGVV4TYzjxT9u7dby0tHbaoutKuueZay88v9M2FZ5552ubmQ2xlufwz9rSVeKRHj3VbcWHUAU3c/0nISL96ekZs6dJyXxdhl/b2jVthfsSBc9ZU+sM8QS6A0ZIZ/WHNpA9swNI3ecIA6CM72NYwW2tqFrsu7Nu339cl4p/q+YyO0U7YoazJ3Mc6CnhM2cxjxpg2sP4pPAFzmDrRE8YW93mSbAKEcj96g/s8fWe9xn1e4Urk/SGvItZrciAle24wrnpW63p5UnCf1nXGmpiiM5NTvhaSaGlmbsEmZ+Y80dLBI0ftyNEWM+KMphIt/dcNgtSVKQmkJPCKlUAKFH3FDn2q4ykJpCSABP4zKEp80ZAlPOSkx30W1/cRz+25etUKO/usjVZaUmRDA4MWWQixEzFscGdyV6cF8ziTvKxG0tI80RLgGW70GCvBhX7eohn8Dm7X/IkFIJBPYBjnMMR4wQawxMjG9Q6DFTc34nS94x3vSLj50QYxGTEKcGcDsOEeDBMADWX0dXeueIIhxU/EuFFiEF7ouUauvWKwijkJ2zI5uRIgGsY15wF9AKYwyPQyL7drxWAlviplKl4jxiy/qZ9jGCwYUhgigEu0EUMK40RlynhIZpuqnXLv5v5khiOyDS7vwV1coQooU0AYbUAWGo/ka+hfFsyXKMBoAI1l7CS7nwuspS7a57E843HnuB7ZEGpB98i9LhkoDOzjEC81uV/IFoPy6quvdoOdT3B37HFjkDq5hn4LuJa7tcYTw9Bj3MJqTjLDHjGaAAAgAElEQVTIZIgJ3KVdAh2TQdJIWnoCNJX8uUc6I7BY4y1wxEH2rEwHJQDEBICKhcl9gJgALxwTMCnmJseGhoZtbmY2kRQKPUQ/+KCD/CEDjiuWLEY1+g9opVAJ+QV5fh4gEMALlh8uqNzL+Egu/BbAzzwcHor5mMDA4joANY6j4xjqGPb0izmHzioOHgY21zJO6PvyhnrXMbkxM3bcD2uK8tBBMalwIwUUoC1co0zycrGUjvNb7GPFImU+cR+fEHogzfYfOGBf+cpXPRuzs5Ln5nytwLUV1iN1w/hDlgAWfIeR5hsCs3M2NDxi0zMwu/OcpehgbyVsVrKMZxnAC8b7xNS0FRcFN3mSgxFTNBpJt9KiIo+LmB5Ns/HxUevr67Wq6gpbXl9ng4MDdt4559qyZfXetoyMLBsfHbfsrFwrKCiyHc8+Z7/89a+s52Svvec9f+d7TKyFMAAF4JO86fCRww7KnHLK6ng8zgo777xz7b77H7Curl53OwfQpE8ANu985zsdcEEXgg4ENjU6yLrDnKM9MFvz87LsppveZFe+6kpnxAE6bd/+jLP4YLaykcPYE6oA1qiSZzEfvn377a5P6AcgKBnsibHMukOCKgDxnp6QsInkNsw/Mrijv2GtnrRde3Z5XMy6Zcutp/ek4Vl7+roNtn37DjvW0mpj43NWmB8SxBDuJcvDnURseGTEGuvrbeOZZ9i2p7bZ8bZ2a2pc7musQqAodiwgEfqKvrG+MMa0wTeSMkg4F/X1B/lwDiYpugYQrTWDe+kr6xo6C4hWU7vYjh494oxRJdRh7tB/5M5GACDTsZYT1rB8qWcgB+gjwzn3064N69f7MXQcnSULO8Axc5INQFiL2lAB5OIP/eY/8uOPEC4wVAGeed4w7ugB7GFAMjbltL6yAcU5xpJYnDu277CjR5u9fkBc5jD6gSyYYzwDGXPmFeAeOsbaw7wCTGvvaHM2NcA9mw60+Y477nCQDlkDytMGwHHWBeqW2/eeXbvsylddYQvzwWUfncc9HP1lbcP9HHCOcnhnYDMVN3s2OwBtX/3qq+3ccy+w//2jH9lDDz3gcX+L2NAYH/GQFldddaX3s6+v3378459Y/bIG35y47rrr7aqrrratWx+zL33pC75+M74AjIyZhzeYnPQ5QvxzNgnQF9YtxdhmPaFdSmZG3zhGX9/97nf7uvfDH/7QwUh0nXlHv5hj3/zmN12vAF4JTcF4wnTW2ACgIiOOhTjnrE8RX5cZF+J/ci1J0Q4cOujHVT96x1rB3GP9pD/MA8rUM5xNE84Bqh9rft5WrmyyW265xZ9T9OFLX/qSt3tlPPu8NkT1HkG4FN/Ii7u0i92f/Fx1wDQeX1zPfH5rPjnzPy/XNzp4r7QIoVnmbWxy2kOaHD56zI4ea3VQFPf5+H584lnme/RJsUtTMUVT9lBKAikJvNIlkAJFX+kakOp/SgKvcAnceOPbeTdNvCCGTfWwNAKKzkxPWkZ6xArysq2stMhqFlfZ4upKKy4sMBifXBVcm3Cv9twe/uLNb9zppyYmnSGK2+j83FwcXHwhbigGZTIYlQwsUQ4vwby0Y0i9//3v92sxNIiZhmFHPC7ihPGbl3Ze9hX3jJdpDEQMEa7FiOBlWwkclFwptDeaeOlX4hnu57tAWzF+uJbjGF6cw/hRxl0MQcWAFIMv2R2d+zCKFaNwFjZtPGYpBgwfjEvKU/w+DAyMFmSDKyuGE8aU3BwpizqSgTsZGspmi0zE4JO7Ne3MyslOxNDDoKEMAYoYZtSFgSdwE+MWoNFBXGJLzs5ZSWmJywPDHmNFYJziiSJn7qN+6pa7s4ettQV3ZxX7E/npj+swqOXSJ/YlbaEcDDXaAQCAXBRXjfMcpz7kAvhG/QKcBaChrwFADxnJKROmI/dQp0BbMVc9juzUVIJ9CrhSVEASniK/N5mxKxCTNtIOARMY4+iLx+rzeHQzlpOb7Toj8EBJhQRooxP0nXYgS+SCLsBOTE9L9yRW1E37aAeAA98ZB+pi7DVuyBkjm7LIQg4YMT4x9kKCrWiGM21pr/Sd+cIcpKzkzYKZaRJ+TdhsPGwB1yihCnMD/aFuAeHUKYAW0CxkvY56qA6MeEADyqA+QChloOc7MqEPgLcwlwRq0yY2OJAPdQrcpv++IZEdQF3CMSBjrqcsPgAcrW1t7lILmAIIRDsAFilPiZ74/sQT2+2GG7Yk4gTTT1hmE5MztnPnbistLXPGq4/TAsnSAgvb5TA+4TFZ6RtynYonpctIz7CZiQmLEGMyB0buvBE94tRT17gLLxtNADW0ifIAQmemZiwvr8AWL641Eg0NDQ3Y5nM2OfiD+zNxDpmz1ANYFhLgFHnfyCZ+6623OkhDfOay8nL79h13WntHp8sQfUEHWSfpD0DYwQOH7F3vepeDSdqwWAQzeGbGDh8+aOecs9HO2Xy2XX75FQ6sPvIIsQhx/2622Zk5jw1aUlLqCXAAjin31LWn2de//nV7YtuTtrxhuXV0ddj73vc+B+bIoA0QClPt0OGDvnkG6ARATUzWaEbEgV1ArrmZOdu27SkvnyRL1EXyKLLUHzr8vOsm9VZVVfs6RWI8YkjzzIHdyDq3clVwKQcIZb6hBzwvkIM8C5irrC/oFmPB+oBuMgdxnSdMglyamd+Ai8gSAEvJyJKfa+g38+CUU1ZZV0+nNTeTUCcnEftTTDmBsHLJR3+QO+sc41qQn29NK5pscGDAgUvmmtjt6D8gZGAlkkyr0OemQsLIC4OkQnre6XmVvJmghHX0QwxU1gDqpz3jY+M2PTnldXM/5zwsSW6u911rJ+urwDXfUINR2tdr0Yyoh99grdF6lxwOhPlKm9Vv9BowGJmc7Omx7Gi6LcyGMCrcJ2Y/ddNGAHclZGNeCPz3Z3ok3dccYoYCxtPv4ViIwZ2XF9Y7T0g4Om7LltX5M3f/vgP+3CXcw9jYqMVGhn1+KY428gohH8YToXJY65TsifeYsCFj/owhNjBhTJCHGKGMHeWgQ3KjFzOfY5StZwqyUKxYgFfkotjk9BFdoT7YtnyKinK9Lt/syMu1weEhKy0r8/YJqOU88tb6T39pD+PK+CrWb1vrcRseGrBlS5d6gjY+9P0DH/yAtZ044fP5I//wD775R1m0bW4+JNyk/rBhGOKOI3t5cSQzQgWUJrNH9W7jr6nzASjFTX6apI1ZuTYwHLMntm23thOdHlPU/iimqG8ykq2eBsfd92/9+i0pPOAVbgulup+SwCtdAqlF8JWuAan+pyTwCpfAjTe+7U+Aoma5WZlmC3OWEU2zirJiq69basuW1lhRYYGDoLiBpjsoF3FWqBt/C7AGg1s8oJ8SL5FpXgwmd9R3hihB8F9wmXIwNs4c5Tsv0hg7GKYf/OAH/VqYgST2AIT7wQ9+4OwkGElyJcMIwsAA7BB7BXYDL/YYJRgVGA6UC+AiF2iBf7z8JzPKlNFcwCLnBdDpZV3MNAFjMoIVn5I6Qhy3gURcL88oOxWYkwJOKUffKQsjhHoV24v+iIVHe7kWwwgwGLBHxq4ADOrEoJdRi4zEnkR+/YMDiQze9FNMJsZOv2kH/eGcA0xx4HJ2bt7Gp3ADLnIQTixI+iBXQspRLDXF9JRRA1C+MDvnuoQxKzaoxl/gpRimXAMgouMYfLBhYO4BlNFexgXgQmOmxEcCFsX8FXhdXl7mTFFkiJzlpsp1yBljXuzSZAZz0NOI1RCXbnDQxxD5Y0hTdjIgoP4CPihuqLsil5dZ/0C/ZeXANgvxQxXGAFkp+QjlBTZ2po+d4sjOz87b9ORMIiyF5Md/sWMFBGo8aYPc+oMb5PM2MNifcFFHxmKjIhPuw6gnFAbGrYxX6ogNj9jkJJsDIV6rNggon/NcC8CkRF4KU8H5kM27xYqKChwUZT5SN+XwRzsZO7GTYY3CEgUkQAeQA7EoCwoLfF5Tt4AJ6iVuq8+BSIh3Kx0U21hzeWR0zO68805nNsHE416B7ciHjQnaS1sAAwBK0TeOl5VX2txcxA4ePOyxJQVCRzMybJa4wHl5DpbhysoiqzAKyAvgNJsQC4DaxKAtJTnTsE1PT9jSulq79NKLnRWJftAmEjnBPD148JCzUMvLKnwt6+ntsi996YuegAVGOcAPDN3e/kn74uf+u4N3/Ea+Yn4qqzXJUZ4/dsx+8IP/5fMHGQMiwfRrbAxgUmdHl5fJeAlMXrNmrYMoTz31pJ177hl26SUX2iWXXGo7d+5yV12St+3Zvc/d3S+99DLP0o4b+4oVTX6O+Kjvec97bWBw0Apw7y8v9RiYN910oyebwi358Se2Ohja3d3pngZ5+bl2ww2vcdD04MGQrGjXrj326CNbbe2a02xxbY23/cCBg7Z3334HRAGlMzKzrL5+uYca4Dlx4kS7s05HRwDBiHkbwqcw79EJnhueJGpm1irKSl1vBLDzTOC8GHHM2aKiYgdY5B0wPDriGbEVlgLdByhFf1jLGQfN49n5WRsdG7es7IiXyzynrqHhCasoL/QytAnBeqOwJmKdE7cbfc6MBia8r+f9/V4+ZdFOvjMvlMVcbFXWZ/SH+vjoeFjb2YjMdhCU+pGBNgK1SSiwE2A2OzPL5yt9ADhkbhw83GwFeVmJpFxitlImwCTlnr7+dDuM23s8pra8O9Azno2svYSrYG4z7ymf9Yx2U19RQYG99rrrrK2lxXVbMZa1gYKOwniH/Yvs2CRgE5X5i6yY5+g618OSZ3MNYBGmJ7oLYEy9yIgx5D7FLKc8gHQAURIl0kZkzPOW/vHHNQIYWTtgmtNH9Iu1fUntUrv44kv8HQRQW0nraAcyh/UrYFMbocxR5Mv7DO88lEO/uJ/nHv1gvXDX/aNHnaVNDFY+StIE65R+HTveYqMT47a8ocF1hDqRo8adPlM+zwFkD7jOesKmCeV2d3XaU09stfKyUt/kEPD5z//8z9bSetzWrF1rn/zUpzxWtzZtAUXpU3hWBQ8RNik4/8cAqN4F9X74wrtjiHHOO2Z6JBK8VNIznPFukQw7OTBoT21/1jq7em1hgW3XeKIlFt1Q2Atv/ZHgD5UCRV/hhlCq+ykJpCSQyA+SEkVKAikJpCTwipTAnwNFcT6amhy3hfkZKy8tspUrGq2psd6BLEAtDPVIemCFAor6iyvZ5/Er5/1zLnz3bPSAYPEX0jgZ1WNy6qVXA8BLs16IecHHYOPl/CMf+YjfT5IlmKEYM7hWYtzffPPN/jKPIcLLNe6fGIgYV4qDSZmAh7BDMIDlPiwwEcMYYwtwhpduGamAMBhDGA0YqrRJbskYd5SjsvRyjxzUdow42kSdgLsYFxgatKNm0WI/xjXci/FBPTIQxTzCoMfIoxyAQIxt7qePXCOjib4gI87zB6CF0YQBJ3d7ykZWGHlFJcUJkAyDDmOZ+jFWBFAJpJU7tVixJGqpqK5ytgf9R370jfGjrxhQtJs+yd1ZTBbkg5tvTmaWlRQHpqUAYRmXlKOMwx5DLDvbjT1nnMzNuWGHEYsBiuulQGdki/EsxgyGKW2TYU4fKTuAuMSyiwXmZZxdiDyDW/1kwggWGKi4dcGAS7MoDJV4TD/q5yMmLXITU0eMTQA8ysUQzszKstm5kMUd+QkUpQz0CiCKcaIMgdL0gfFzpk0acy7dkypJvxSHFvmiC9IjufFr/jE+GPRHjhw2YjMqli7tZLxoJ3Vo7iBDzRPFjjvZ2+dZ1sUWFwOJfqB7Yj7zH1kzHgI5KYNYisRonJkNbGzazB/XMYbIj7GA5YjOX3P1Nbasfpl9+ctfdrCVzRHKpV2UJ2CeNvNbGx/IUeEoOMccZnMBttemzZvt0Ucf87iib3zjGx2wkC4CFOJGyrhSH8lyOK8Eatk5rCEz1tLSZsUlJR7OIDDQ0mxiMgDZzoKaAwiIOAM/AObjzlDKycqx6EKaZWdmWHFxobWdOG5FRflWV7fEzr/gXI89Sj8AKmA2wkocHBjyDPcso5wjmQvMT7m6IgNiH1599eUOXnAN7sLMF4AMQF3mDbEba5bUWmxk1NdKbWLIPRXAEPCFtRD5MR8YG3QC2eFSPDTYZ5dder6dfdYZdtZZZ9tjj221/n6ymy/YU9u2O0vzjW/8W3vwwYfcPT6anmEbN55pv/zlr9xNm9AR2Xk5NjdPyI5Me9/73mtXXvkq9zLY+vhjnkSvoaHek0PBpsalmaR9xJH+8Y9/ZFu37rElNSWWlZnj8gGEbu/o8ARUxHyEsQrwmpuX7yA0zxAAGPqWlQlDPtfBYNaoltYTtu60td43wCTAJ8aPeaBkXZzjGCBz/+CwFRfm22tfc4Mda252F2bpLrJi3e3q7vHQCTB4+YixrucdQO/E5JjNLxADeNKTLjEOLS1dVlNTllj7NN9h3jGOTz65zWN95uRELScrJFlj3jN3tTlBO1nf0XueX8wl5gNtQ4fRl+BCH2JEq6+MP9czT5l7ipWq9VQbG9THZhsxuQXE8qxlveIcfeW5xnNJzxLqVFgUZMXx+QUY6zFzPMsZ8QBeYUNVIDSy5AOwyPxio4H2lJeV2WUXXeSMUcaL+ugHbQhM+CGXPWAhekw5jBPrG3MafaAesXnpK/fwLJY3AiAv5wFQWWvETPeYrl1d1nai1RnMrFEwhJEpQOvWrVv9OQAQqo1Q2kU4AI4zpzs6Om3VytU+F1mP0TvmIjJT7GQY0tTDMUIL0BZCCdBG+sC7EHKkTu6lLO6lDsBdxoH5ThIoxp5jyIANhE3nbLanntluh58/4jpEDGHWEp6xyBc2Nv9ZAxk3ZKFklvS3vq7Otj76iFWUlbn7PLJk7D/+8Y/b881H7ZQ1axKgKOd8AzkeWia8WwXgHga5NgvFGuV66tS7INfp+cCxoEfhnZMPjNDRsQmbnU+znr5+275jp/X09jtLNAWKviJNm1SnUxJISeAvlECKKfoXCix1eUoCKQm8vCTw50DRzPSIJwKZmZ6wooJcW9Gw3E5ZtcLZAYCdHhPUDZh037V3gw9X+TgACigq13nA0hcAz8AOTQZFxbpMBkdlSPGS/9GPftRf0jEEcKHnRZq4bcTewmAM7mij/lIPy4SXeNw+MQadbTU+nshyHdymQ3ZxxfnkmL9gp6f/ASgotiH1yT2Pl3bAFTFEBRiIcSN2IccxFOSKRtmUoYRHpcUl3laMVzFoBA5ieGHUUAYGH0a53O7F3qINAFoCnpQ8B+OJMsXUlHu6syo8QdKMt2tgKBiGcium/ZSF8TM6GlhEEESdALyAIR7ALfqBq+qSuqXOwhI7ycG+zEw32GS88l1GEQapYsLhfhcbGnbgQIY95cpVEF2hH2I6UQ7GrwA0jD9AH9hEyFCZjsU61bgzxsiRfnGdQEf6fPJkrxu1yJM2KjZg8neFN0CGlC3WIWBg8/PNCTAeQELgqUBigAXpmdxSqZ8xo/6RMdiWE65Hiu0mN1j6pvFlvDR2GO/8MR64A3d3hfigAIn80T4MYfpKf5AtBjGGrMABsYc5XlwSXNMBCdyNs6LS5drR2eGyFnNTYQ8kB4AlAA3AJ/ooYJbxEyCpRFYKnSA2dnCRxBU8h3Ru3uYs32AJYAjlAc6Q6Ryw5dkdz/r4bTxjoyfy4BoMfXQJeQksRqZyoVdMRuQml176yVwCaIjFRjxBD3PmM5/5vF122YUuM+oDOKDtyAOdBCx4/etf7zoNI425SAKPvfsAN7otOyfHJiYnXY7oBQlbqJeyYUQBynm4iRlA8Gn/nhXNtOqKCmdLZ2SkW2tbi2ezXt4Ak63MQUFAHQDh3t6TDkQCrrpr+yBA75Rt3LjW2yeQRCA4Gd9vv/12O9babaevXeHyBfSlTWyS0Mfu3h574oknrWnlqvjamOvxlwF/2URhw4F4nUrSxngsXRpAop6eAVtev9guvfg8W9G43DZvPsdd52FnAvpue/IpY3/sAx/4oLW0HHfguWnFSu8DzFRnE5tZYXGhDcWGfK0GFNy06WzbsuUaW7683n7xy7utupoNlXRrbT3uegKQ/rvf/dbXJ0Dt8tIKDy3QdxJGLTFeY7Zu3Xpn7nZ0dllsZMRgAwNYH20m9iUM8JiHfvGNkOk594CgT2Gu4ZocYstq/tFWznO9QqV4GBDckgcHfd1hPqKDAXgNrDcBqrhIk9youCDX9ZW29/b2W25upsXGp62qIt9lzNxEZwHg0RvGHBlu2HC6zwXAR8Y8Ly/qMSbRQ+a/Nug0TwHiaB/MYdrMXES+rIGUwTHGX6xHrVGM+diE2eLqwNSkDIA21i2F3EAOlAX4Rz8UcoH1Btm0tp7w9XX16pWJzOaUwTpC37i/uxuQ1uLPYjYB6vwPmfH8oP8A0eiqGIZy8Wcd4RmCzMk+3nL0qBUVFroMxKCnHXz03FbCOIGqYu5zjVjC2jTTRow28biXseC9Qu7d3MeaQ5x02IrBVX/KQWrGPCRsBKTGK2PGCgoyfd4PxhasqjzLrwXLY/yHhymDGNQBECa0dUaGeVgTuaoz9vQtbNTO2fiUWUaENuDNwRoTQp1MTLC5ZsYKlJ9jVlu72GXAM4DNYK2HSmDVe3LIKheVWVcPngLIi5jc4XkPg7+3d8QWLy7xMvTeo9iirKdDA2NWWZ5vTY2NHucUmbGuAooePdZsGzZutA9/5CNGDFF5f/CuyAddZSMgPEteAEUZZz0nOSePF3lB6Dfn9M4ZPAKiNjY+SQR8Z4o+/cxz1t3T92dBUcJFsQ6lYoq+vOyaVG9SEkhJ4C+XQAoU/ctllrojJYGUBF5GEvhzoGh2RtQW5mdtbnbKsjPTrW5JrYOii5whmO4JMQSKKqs8DkkOhMIGmcHFj/tnPX7kC67xC3HWaHClEgsgGRjVd174eVnGLQvjZMuWLf6HsQqbCUMKowrjC1CAl37ADcXJAyjiWhmNGCi8VIsdJaYfvzGS1BbqBYQT0Kl7MBAFFmFMKbutABQBrmKdqh9iA1IHhoYzlJqPOfBBHWJhyGjB8MLIkGvitdeS9TY/wRi95557EjHilORGTBb6QpmwV5StVsARxhVyBEiprK5KxE2VeybnlGlcLnGK0cZvgY7jE5O218GjUTeSMVTpI6AYhityBIiT6yjThjHhOvpIRu7SkhIP64UhRD9pG8Y48mWc5IYtwJF2wUCFVQMoyvg7QBHP/I58aItCKQBCMC5yD6R+AEEAaOoiruWKFY3uYqkEKGIGIR8y6AqQpMw/BkWHB4d9NaD8EIsuz/WKdlIP4ILHnywpcVACEIH28HG37Mlxn0fcBzghcEH9xiCmXMpXVmr6JwYfLtgCNwTwK2Yb/zmGvNBTtV2utWIkywilDZIl11Mf8mUc0QllpBbrs7ioxJYuXeYbI3JR10YB7WXMmCuMN3OQchh3ufaHJC9DNjkV4t3JrRI9ZK4xDnJLZXyJMwkgA9hD2ciK5CYC8sWSY7yoQ2sA8lHbxYYObRm17p5e32D57Gc/62OF3KkTJhcuqlzHmFEmukQ5sKyQzXBszDKy8tz4Tga88/ILHCgmXiwALGvk7PycA5rEMaRMAO006pqbt4nJCSvIy7X5+Vm79tpr3J0cthz93bBhva9vtJUERj0nR6y6MoDYebn5Locbb7zR4yojL/rCuqLNIcYckPOiiy6yu+++291rcaNlXp555ll22+23+/goZMjRo2Fe/B/23gPIsqu6+12dw3TP9Mz0BE3QjCZIjAKSSAIhkIWEAINtiSgwth4ggREZUx/mlWOVy8ZRxM+YB3YVvKIQFhgs4CGCwigRRFLOKE7oyT2d46vf2vd35yDA4jNJgnOnpu7te8/Ze+21w9nrv/9rLdZv4ixmGJEW1moSHc3F2rWHxYMPbo9ly5bEusPXxIZ1a+O4Y4/O5EKf/vRnErAlqRLs0J07huJd7/q/E6z81Kf+IzYcsTHjfX7j2zfEiqWLYgLGc2c5aAAMBYg+bNXKuOCC18fGjRviiisujyuuvCxj/lL/4sUDyRKlzS9+yYs4Y4urr742Y4Yyv3CJJ7zAps1Hplv8/uHhlKWzqyfHKPOR2KOwWbONs3MJbDI+GKeEZ6Dfb76ZREXrsk2f/OQnU5eMP92ancMYELNTk5nJnnHJ3GF80F+MIZi6ANDJahwczH6gDFh9W7dujbHxqXjLW1+fMXy/9KUvJQgNWw+2H2Ob7wDjAf/pU9YswlVs3rwxmfE7d+yIL37x0ljY1xvnnHNO9tWnPvWpZlsAF2EGMxcASvn7m9/8TqxfvybXThijfAf4ir6RD1AXYJy1AKYg7bj44otzjHAYybrGoSMynv3Cs2Pn0FDKCJsQHXI4yT2sMXov0A7d1imTdZBn1/btu2LL4zZkWYxHni0e8FEPspiRnvo5kKDveV4WgDNibGQk2aqGuJAt7hqr278Mdfqd35CV3yiT9Zn/smZpu+XxDPAgjXWJtvGc5jNlANLjZi+AJ0OVMQCgytgGKGX9E6BEH3x/6qm/lSA9sgmi015k0nOBQyvL9oBYTxDLY2wCevKsQm8m4vKg2PA7JIlDfkIPsVb864c/nOvS2S96YY6xT3/60+l5A8OYfkKXhCCif2grsZYZM+iftXFibDz+41MXxeOOPCqZoowzxum73/3uBEWf/JSnxNve/vY86HLfR2gRD2hZI7lH9/mqt4DXGyqH54OeLnp5EI+a518egrVwSDsdbR3dGVP02q9/Kx54cHuCzf8dU7QGRX+NjJm6KbUGag38TBqoQdGfSX31zbUGag081jXwSKBozM5ER3trus93tMEiWZGg6JrVqzIRSDI9052pNdk3maCF0/f54gpLzEwYYYCiJdZoMQAETYkx9+NAUd18uVawBFAUkAHjjKyrGPIYmBj5GPt8JlEGLmp8xngRHNO9EOMKA0gAE+PAmJAAJrq8YjwZj5N6MGxlE+mijgGsW7eAogxMAVBdvbgHQ4iNvQAQRhhMSQwZNv+ALgBesgxlo3IvdeLRYlsAACAASURBVAsU8ZlreWEoG+NU10QNMQwZsx4L4lIn1yEv9w2PwFScaMY1FQCuGiUai7RNF0J+B/QB5AEkMLu5bFwTe6BrACTkkG1lfyarDvZwAyBEbsqvsm9pI+NIuQFbYTQBXqADDD1BKtohwEO9tJP+x2hCpxiHgA18pi3FjRIDuCSCkO3LPfYj18gUtT+KIUd81ZZMJIabMG2TIVttA4CKLEr0RNsBAIrRDahGRuoyJ3gpM7IgN2NQ13DKYl6ga3QEYA4rm4zJhgSoji9Z2bJXS7iAwtI5FMutPWZnZmN0rIRb0AhFR9TnPDCEAnXD6OTV0UFSnF0JXDDXeD/kfj2TesNIBlRgXPOiTNpu7FXAP0BRZTU2K4Y3QBKHEpRNuwWFmd+MFdhygpGOb5N6UYehLgTZaZt1o1PYg4BkMJX+4i/+IuMPUi4vAEn+BqgDxGH8ApwDdKAL7r/jrnti0eLlMbSrMOaQYWyMJCmLkn0EGJgHOjMkEpmNaGmNtvZD8fVg0S9fsiT27d2TCacAedasWR0/uPfu1CNg+bJlg1kf43bHDph+JQs042P16jWxdMlggn0kFdnyuM3xjGc8I0E52NMyd5HrVa96VYIezE9kBUQBjJhsMMaprzDIpxLsHVhEUh8YrSX8CWOMebJrN+yriAsueF0MLlkSn7n4U/H0pz413vzmN2eyFdzkiaGK2+83vv7NeNvb3p5usnv27Mt5cP/95UACV/rde/fEdLKFF+S8ZT4csWF9ru3f+953k8W9ZMlAHPf4Y+PBBx+IH/zgnmRMPu5xRyXIe/31304XeMBRxjTxQgEWt2w5Oto7Oku9+/YnI+2ww1ZnLNMDw8Nx6Ze/nDKeePwJCbzigouOkIFYkiTZYd6jK8a0SWqe8ITjcn6w9iRAFvNx5MYNcestN2efwApctqzEDJUJTrnc47pIHYwlWMqLFy+K4ZHh2Hzk5rzf5E48DxhrjFVAS9YA5iNzj/Ge835+PvbtHYuTnvz4bLvJl5hr1MVc5lp0K/OcuUe4AMYuc0oWOfOAF+xEPRgEDgGbGV+u/YKOzOe+/v4EvBi4lsecBSCmPcjBQSUv/vawEJ0kU3waOfak/rl2amomVq8+LNdHruUwx0Mu5jD6MekbuiDB3JLFA7mXMNQLemHe83K+C6JRB78xDg2zUxjrM1kPbS4eEiP5t54GrK3qknKrrvSE/jBsj2sf9SEnY5WDFpnrlE+5zE/koJ33/uC+5qGdh1aWQ3uNj82YYc7LhHdtBhymLJM7GcKEOmk/bfCgCrCVcUG99B/zD/Y0zyDDIrA2MH4BcRlLzFX0xYu1lfWYF/FMn/H0U+Lv3v13sWLZ8mZoI8bKBz7wgbj19tvihBNPjHf+yZ8kU9R9HPHnfQ7BoC8HMOVQ3AMp9wfUUz1s4jO6sT9Zj/BO4jtAUbLPd3YvSFD06mu/Effd/9AjMkXnMgVexL988L01HvBYN2Zq+WsN1Br4mTRQL4I/k/rqm2sN1Bp4rGvgkUDR9paIzo62aInZJih6zJYjExTFkMe4nEt2VTRB0fY24keVTW5JJDQVM2xc092+uFIle3S2sKd4Pdx1nu/cHAssvutd70qQhViCL3vZy9KYgMmACz3AGEAKBgrAKe8Yr7rEY6zJsmRzLcjCZ0FB6pQlStkYk7JDKIf/GGd8z8v4hFXwyXiG1qE7mOwTQTLKxzgYWLgojT2MRgxmZMH4oF4NUgCMEouwAG+CfAUcKVnVuVaDr+qijHFGm3TN1jUZmXt6ezIeLEYF92j8yDSkjRiSArzqRKOTfgfkgfEFULZ7z+4m6EWZGpMCA2m8NJJ60D5AdDInzzXAKq6XTUj/CJbovotOuc/4fegNnQgoohfu8914cJSpYW6YAH7DYC0hyUo8UfoX/SqvBrMgrX0qYMzYXQxQMV0SiAlKOx54x4AmBiEABH0B2EJSGYzZZIPOFtay49BxUFwlC+uZe3nJaKK/+Z229/QAUM7ntYwb410KSstkzrnY0D/38plkNFu3Xp0y8cJYpwzHkWA3Y0v3RcA55GA8LVkM+7OEwEBXjmnKNo4nhxMAGOhbcIeySlzawihnCYARRbuoP2Vo78jxiT4O7D+QWaopF6AEwIjyKVMQgDagb2PzyqSVAakbLv0MwLBzx86MN7lvf8mkTdsx9CkXw59yAA50neY7mNoACwA9MNNvuuX2WHP4hsxAbxxGgMueXlifxBSejdaGmzZxRWcb8ZMdrwy9mYmJmGvEWoRxBjC1Z+/uBMpXr14Vt9xyeyxc2JugKOXJGqYdxBhdtWp1uqTTXpMFoVvACddVmd2uBcWlfzZjnQLsw2zdTobyvgXpar54oD/X9vEJEl2RhKc9+hf2ZYxT4u8eddSR8cd//PZY1N8X/+uP/ziWLx1MUAQ2KKwyyqTfb7rx5njuc58XZKtHP7i7f+xjH8/1BLCFpCusHU2mcl85NCKcBSEljjxyczLYkAVXekDSZz/7jGbIBBjwg0sGk81Mkqfvf/+G2LFzZyZ0YmwDeJNZ/O57fhALFy2KM5/z3Bgfm4ivfOWrqUeeI1dcflmOQcYPawN6Q4+MLcbJ7t3DsWXLxhwjzIeRsdnYeMSqZCg/cP998Z1vfjuOPWZzzmkYzICy9BWsPQ7o9DxgXDEWAblYnwA7D46MxIqVy2Pn0M4c+/QTuuHQB0YpACbPMPqLsW/Ma3TE+Lzrzjtj86bN8YLnPz8z3X/2s59Nditzn+ciY5oDBIBydMQ69MpXvjLnCaA1Y5p6aDPjCYYg41rglbULtiftYUzRh8w/xg7P08VLlgCZZ1Ix5inXM+6JfYkMxI1lvtDXMFWJaUtMS15nnnlmrF2zJm6/7dZ0g2fO89xmniIH9bL+G+tY9jeyUwfzshxulozorHse9rl+ex19l8+bRuZ62kAbkwUdJUkWfUM70819377UB+sU/UZbffa5tnH/vn17s37K4ff0jJklFAaHxXMpF/pELuOKUi7lKc+uXbtj2bLlzSRxeajcWEtpE9ezfvoson50gm4AN/VQMNyADFjb5/7HZ1NxVy8Z6Hn4jY6P5f6NungZN5161KceHLYLvaRnQFdXvO89749lSwfjTW96U+oUDw7CdgCKPvFJT0r3eRL0UW8edLe05OdyCFlY+XztM/rh+2nucb1EJp9hyJkxlycny2FmR1eCojBFcZ8n+/yDDxHLvf2/ZYrWoOhj3YKp5a81UGvg56WBGhT9eWmyLqfWQK2Bx6QGHgkUnZueaoKine0tsXb1qjjumMfFqsNWNjLMt6VxC8DR3taWG15AUf5OIGUat+jJmMbFqQGKoihB0Woi0ENgU2Hu8F9mABvyd77znWkw4iL6ile8IjfwN9xwQ/zLv/xLvPWtb02gCUMQg1eWB5/ZrAO6yASRJcq1bPxlKFKXrvQaDoU9VcC8jHtYyazNZlx3Yw0YWXnoQUaZbTBOHQYRAFECsDOzaXBTH4aO7JYS3+5g6lAmKMYav8sUpC4Ai6npqSYQKKNPZkaJ3VVcuwXGKJc6kwE5N5dGnIakhhDv/K7bNnqRfWeZgDwkNQFwMFMt1wAwcB9tVHb0pws8dVHeKKDAihUxcvBgk0GbGa+3bctxVI0TCkiBzBjOgFIADriGYrRSFwCnoQa4D8NX932ACABzZDObs8miYOOVMBCl72Voci1tEiT3dxk4jk+YKsiKDAWk7Mn/yAKggbzoEQMWI54+YCzymft055bNw726cmKs45YKeEH/qQ/d4nnftu3BZGwjK+Mfho8GqDLKiqoayhivN998S4yMwNDi4KIA4+iYFzoz6QyyU4ZhHWT8wlKEJYtsggHqlWv4z2/oEpADkJE6ZFxzLTH5du/ZlTIzZ/nduK6MHccMnzkQoTzKUXcCHo876nGxoK9ke2cuoUPAnsUDi+PgSDkYWLRwUQKtZKY/MHwgmYQ33XxrAmqAWOiTAwjk453DFu5DBvqMMciaIdP8wW074oGHhqKnt7B5AbZInkICLUFRVsYEAOYjY++iZ8ZAzlP+t0T09S7IcYkOcR8noRAysIayTtLvtPuhhx5MN3rGK+Mm597CgczuTnmGUaAcAEPGHnKgI8aGYIrMa2Sh/0lEBEsTNij14RK8cFFfMvwL+NobY+NjsXz50jjttN+KU099Zhx51OaYJqnTXXfHzTfcmAmVLrroouxnALu7774n2ZAd7Z0ZF5b+Wrv28Ljsssvjkks+n8AqoCBg0a59E3HCcZti4yYAuvvjpptujeOPL0xJxgJyUCZ6ueANr09Akn5eNjgY08Qz7ujIg6Vrr/t6XHXV1UECOBi1MENJeAUwum373li7dmXjmVKyvh++dk3s3rUz9YyMHqhRF2AhICBAIt+jX8YdY5DvAdD7Sfp07dWxcsXydGd3ro6NzcbKlYsTCGQsJrDfSPTmYQfvzLG5mItbbrk510nGBcCczyd0I1OQ7wTGXJO5Z8P6I1I21zbGqWxsrmecMB4YQ15ngiFBVsYu85v2mQhOxiRjBJmUW5ZnHmi2tsQsSf3Gx1InyM/c8BnK+oEuqY/fKJO1DJ2g366OzpifLYxyn1G0KRPdDZY1kv4nEV0Cj51dOZc9gOAAAfko14Mz4z0LYlbBQBjfPGNNDCXz33id3OMBLO3zgIj+R0YZuMiPrkZHYZQuyPAO1cNSQTzK1UOCe3kuMp/okxKeBsZqbyxaVJLvGXqFunz+emCqNwv9i45YD3jnvwdq7mWqh6bITt8LrCMH//P5tmxZxhXu6u7O+mDHc+CELKzFtJ+1Av0KeNN2rmWMHRw+GJd99bLYvHFzxnunj3k2f/SjH417778vnnnqqfGGN74xw0OwtuZ+sJF9voDb5aAObyF0pseQjNGq9wTPJJ/B3CsoOtGItUrSu8mpmYwpSqKl675x/U+Vfb4GRR+TZkstdK2BWgO/AA3UoOgvQKl1kbUGag08djRw7rnnzeO/XHLARxhjic8skC1zs9HT3ZmJlmanJ2L54NJ4wW8/Jw1C2Ey6zwNuABCle3yDfUcZuBfzG2zA6anihsWmGuO7uEQXd6oqK4/PXFPA05Kxnr9hI2GkAooSR4+NPrHZYOi85S1vSeCiGPojTeYedWBQAQhQFgYe5cm6pG7dpmV7VF3MZUy4QU+9NFwiZWEUAETma0uTvWY7ALcoUzdG3YAxQPft2dt0+caI4sV11IGMtNsYjLrQ8zdlwFIhc3OJ91cYh7LCZNZceumlaTDyXzdsf6MeXCAxMrkXw1gD0UzjGEeyNQTZkuE6MBCLBjAWZzN+H4Ye96NDY4jqEsd3uihSFv2jMZesSrLSNrK/m5hHNqIMP9olYEY8OuKifehDH8p4dhh+3Ieh/epXvzoBIQAx+sd4rbJbabvANf2DQQsTjXpy7Dbc2GXkyZK0P9ATn+1PxrrjgVhugDUmKOEaQEp0CUAC8ELdGOeAKwD8uG4DwKG7jHs5NZ3A3SSuv3v3ZDuSUUpM3paWLC8ZjJ1dCRZ8+9vfihNPPCFZZYYKYAyhDxlQD2ex0j/FJXx/jI6Op3yyB+kb2oguAUOREeYW9WKga6QPHxiOO+64M0giQ/+ia0A46tWVn7/RBe02vl0BQlubiWwyydRciScrmxrZaKsxPWm/rGxi3gE+nX322Xk9YIFAsqzuZCQ15qkrsTKiC/qU+UN8y3++8L3plj4yAljdm+OYdUTgRKDHd2O8wkwfGZuIL1/2jXjKk0/MeQOw+sUvfjHWrz8ibrn1tqyH8QZohOHf07sg+yjH/uxcHBw+EKxynQ0WrKEpYKCNjk/FwMLCVEdH6Jmzp76+wmAHxNw/PJnsfZpL/6BXxpCsQwApXuhchrmHKsiRzNLe4s7LYj84uDQByJGR4YyTSGxTPsOk3L3nYDzzmU+K8857TSZf4rv+vr4Y6F8Ye3ftyTH88Y9/PNdS6kowi+zve/cFY6UAHvOpa+RKdv7MTN7HWKPPOUhgnNxww/djZPRgznHmCa7zjEvm6fnnn58HYgWEK4n7AJfpr1tvuy0z28MU3b1nbyZ8gk27eMnSuPTSL8fefQdSF4XNPx8rVy6NudnpWLF8WbIpOUhBdtmZlE0MRfoQQFz3dsZHAucrl8cTTzg+7rv3nuacke3JHMr1ta8v76O9upQzRxgbzKv5ljJWBctZV7mP9gEgAhAyD1mHPbRBt/QdY/qwFSV+Mu1iXWBu85m5b9In+pyxYcgU2uXzinupq4DfJaa2Bxz87Xros446aVOyBskc3rcgtu8s48zwMNXnlWsj/e+hnAd07Rw4Tk3GyHA5FHP8cx16JzQKIB3rADrhmuqzEcfn2++4I/cQjH/q98DPwyxkzYPaBjtRkFQADr0b/9i9hgdEvKNLyvLQi/v0toA1jbu/c1rGv6FHBC7pa/57wKrHQQH/ABjLARK68jDWwzl04tjw2aMMhuyhzYwx9z1871pKuYwhDivQBXOMcYUMA4sX52EHI9CyC0jZmvOSMc/6b997OAy4y//WaI33v/8DsWnDpoz3zpjjsA33+dn5udhy9NHxmvPOy+eZoD+gqIzaDCmS61PxCJAJmnO68Zy1n5CX/7xk5nIYmIsf33V0ZUzR+Zb2GNqzN5miD23jOdL2I0xRtqc+I2pQ9LFjq9SS1hqoNfCL1UANiv5i9VuXXmug1sCjXAOPBIoSUxRQdGYaN8/JJijat6A3wU7iQuESJSiaTJIfA4rOAxwSo67hDoVBW4Ce1twwF6C0uKgLviWzYLYkbMLwYOONGyBJADCM2fyTtOCSSy7JJBH8xsYa1qCACeAHIAEbaerBuMRokY1mXZSPDLqvC4bK/NM44V7uKUytBc0kHLrg8xvX6ganS6DlOxw01NpaChDnPfyukZaGy8BAkwUj4IBMBTBtjYMjMMwKYCbDSKODsnQJ1NCV7SkIiAsxceEw2nRX1F0bGY1dpmu0bNc0RNoIn4BLe2/2k272uh5qwFKOoBdt5TqMTdoniCYTBlaLIC7sNhlSXE+5uH3CWuE67gEIwOiTaQOoQn8LGtjPyEvdgr9mQ4fFzFjUINag1yilHOoSmKQMgIcEtPfty5h2yEMSChKQEOeSMcZngDPcahlLGYuzEbOO+wsgOxmdHQVQRE7+07fUx+/8jZEpMIEOMFYBUzIb9PxcjI6SIb24J6I3s1QLkstqBHTiZXKOEqoBoL7Ey+Mlq5d7aRttx/UVkFnGGjJxb94/Xg45yPQt8xn9CcwbxsG5IjDtvAaASwbsyuL6jvwCu9QtgKcBi3yAxDCaNm3cFGsPL8ltAM5gLQ0uG2zOb8abhrjAIG0f2jmUemPc3XH7nTG0CzChxOu1jyiTEA0CqTK7ZIlTHsDYth07Y2xiJhYNLEm5ZVRNz5QwDO3tHbk2ogdcuWFk8cq1bm4+Rg4OxzxzfNHC4m57oLBFuU/GdzJlZ0nytCrZlYxXmIXM+2WDy+PgwdFMbsR6gP7olwRiR0eb4DRloI8qm43f6X/AdV2PFy6CyQwzlnL6Y936w9NlnYMDGOkvf/k58dKXvSSB06GhnQlIDO8djtWrVmX5HyZxy8xM1kOZJAEivAN9C4iCmzDxa3Ftd61nvgKmkJAIdifxQgvjrSdBZuZRMgeXDyZQBrhz3nnn5bp24ACxmHGDbku39X/+5wuz3DVrD4+lSweTmUvme0Dq++5/ML7//Ztjcjpi86a16ea/deuVEXMz8cxnnpLzm3o+97nP5fMDGQDzmQesgc45ADoOIJhnba0tMbh4ICYnSnZu5qRsNsaDQA997nPGgynjTHZ0FUBTJiVjKJN4NRKd0acmX3MNNgER4xJM1Wcn9QHsUp7AEr+5nvKZ9cC1l3HBPJD96aEQslm/ITtoW5WtSv+OjI0msOZhI9e6tnkwgp6q3hMeiDDeOQ/r7ipu2JQvox3dGdJCtiZt4xnFdcYvzr8XEV+5hIdxDaQOdGY8VdYY2sq7niPuQ2Rh+71gqu/oh7IMIeABaAHwWGNKfF/++/IaDwKrz8zCcCz9TZ24dxtCyPtlsNJfrLc+qyhHXXItf6MzvpPtX2VZqmtBVNYk7vGAKcH33bubh84eTrvnYlwIkgoE0x/WjZfAJ/7fT2QIj3e84x0pA2OTw8o9+/bG2sMPb7rPO0YB0h1n4JllzS8ha8qYID69IZYKmO/zwme0ezkOSdIDqQKKRmtH031eUHSOk/7GyX/qp7Inr0HRR7mBUotXa6DWwC9NAzUo+ktTdV1RrYFaA49GDTwSKDo/M52gKNnn52enYsWywWSKLujtabjIp8WXBg5M0TT+kntQTvDJUAp4Jygqa6UQBGGPlCzcuosJ0HCv7BI2y1xDMhRisRGP7CUveUkCD1dddVX+P/fcc3PDL+OC8tikA14I0sgIlZGge6abbGTX9Yxr2ZBXDV3ZNcqFjJQt+1Djg/uSARmR8pg112sx+ADzMMy7O7uSjQFbS0AYeQS/aCOgQZVBQn0Ym+PjYwmY4O7KS6CNzwJCGH3IIFMWI0p9JChHQprOAsJoRGEQ85vx8KhP1iefdZempwFk+haUUAAYxOoIww9DEhCD36qxLU14QaImXAcxbmEAohcyNgPgwWYBfOBeAA/ag0EGSHfCCSekvgAqBEPtU9kz3IcMfi8IQTmGKuAzoA+sN+R2nOkCzr30Ay/YbYK4xMUDQEGWRQv7s22OX1hvACe8BOcZFzKOdCUVhJ6dLqA/fU8ZsrAy7mUDyBTksk+4V/bt+OR4uhXTJvoZ0FDmr2xf2gmgpG7QBboFnMIdW8A+wfmOkoxp/4H9yT6S7ZbJxebmM1N6Wyug3mzs21sShDHGjDdHXfSJjDXK1I2ecY0eePfF2B9ctrTpBquLr0lujCvLfYwPyuIdxpNMUkAS5IAtJttZcA59CvppXKM/5NyxfSi+/Z3vpZs1YDYv5irXoy9AMeqlDNYd2kVfUzf6ANicmAQUXdwEmoYJTTE6VsC0MVy7ARbmo6urPToSlJiLlsb6gOvn7MxctLdF9KReiospIAHvJusB9JuP2QRhyFAPGNDV3ZnJimBCGbPzgQe2xaJFfU3GHDoAzBZkYy1j3Bqnkazd99x9X95TDmXao629NYaHD+TndesOj+3bt8Xc/GyClCed9JQ4+ugt+ZkDC9zXF/UvSqAZxjbzlHbD8Hva056WABzrL4xR1x0PfGSAtba0ZVxhZGQMs24ipyAJY5U2wBgk8zxgNQdgMK+XLFkce/buSsB469ar4j8u/nSCgvsPDMfy5Svi5JOfHt+/4cYc5ySluuPOu5K5ytq7bv0RsWtoR+zY/lA877lnZv/BjKN86uc/Y4/xwBpAnEyfL8w9xgJu87h/k5ipsHdLEitkF3hkrDNmmcPc59qS4E97W4ZxMP6vfS6rVFa1axN1UB51eJg0PjbW9LQwbIcgmgeDgnDKIbNal3uZiB7MeSBUAPoS/9FDL1mePp+R1T5j7spYtP/sZ35z7gvulbjjJRazTGbd4JFRuWgvay36hfnPusqrAP092b+W4RpeZbka2kZwkjqQizoNLyATUdko270I49IEftzLelOS0s1kyIkMD9RIAKS+XGvsJ+pBRkHzMg8mo6+PhIDFUwGdubcQOGStY311fBnGxsNFDl2rLwFu13TlcG9CnyOjwG0VzPVgFb2oX54lfE95yo4+yiHlZFz6pS/HCSecGH/2Z3+WayPhjP7xH/8xxicn4mknnxznnX9+c3+RjNNKTFGAyrIfLG3nhWw+S2irB2KOI8HscujQlvvK3Nd1dMXU9Gy0tHX+UEzRH8cUlV1aNk1lt/q/P/CeGg94NBootUy1BmoN/NI0UC+CvzRV1xXVGqg18GjUwE8LisIUbZmfiZXLlyUo2tPd1TBo2pugKFlkG/vM/C031hOTCZgKiuo6BrO0sGdamzEtNURk1XC/hgKbcEBR3OdPO+20eOlLX5qGAgklcKGHPcS1MswwYjBE+FuwU5aFBpRAi6xNDQrd+Nh4G8dT90PZYhgIArxu1GVhVg0OWGwYUZQFSIgxBaCH7DAJcX/E8OYa20q7MYSIyUY9GD60B3lpD38DGgJeLF4C4288DW6NdQE2DSj+1mijXtklGFxLli5N5hzt5AVgxH3FPb/ERtRtUxal+iJe4E033tRk2GV/BVnpS2xO6jH7LoYtYBoujzICAUuOOfa4rAcQCoMbUBR2DDoBuAPAoI+5hhiixBIFcKH9urZXWT4FVCogL+02xp0Glu6TsnvQHcYV/auByDUyQx1DsowB8T7ykY80XWHXrzs8M4SbCZ22Aa5olKNHgTX0w9+GdOjs7Iqerp4E+ejXYmiXcBGOIa6Xvcx1Ai70QYLora3xxCc9MV1sKcMkIgAtukuaPAiZ0CdGrW69lJmZnBsxbO0by7f/kzHd3ZNykTEcoIExw30AX7KL+vv60yWT6xi/1Gm70AO6pf3V8Ujf8N/DBD4LENN+ZGXu8BlAkjl13XXXNdnigi3ojXHCGPeAgPtoU9UNmOsYb1/9ymVx8y23xeDg8uw/wWauJewEIKtAFnVSLi8+AwrChPrBD+5LuRjfO3fuztihHR1t0d3TUxKIZDKpAoona28CZnI5wABMGVy6OIZ27MzfcfUmpAEgD3LbLwCTMIIX9PUmM218fDSgCC7oXRBbthyT8wJ9CpzIEmQ8TEzMxoIFBeRgDaFcgA76BIDp1ptvi2WDS5rMzf7+vhgbH83+WLXqsNi/f18jCdbCBENJvsRYWLt2TWZ137tnX9DngGH2KX10xhlnNF2dHbe0WfawwMvBAwfzPvpo4cJFKRe65cX3mSV7N8loluV4I3QCZQBSnnXW78WCvu48FLj66mtyzfz+DTfEe97z/mznGc8+M4aGdsU1114Xa9YQk3g0FuDyP1CS8D3taU+N/Xt3xcYN61N+Y7DSTzxjeF4A8tBegFn+FqhDhxz8ZfzV/r4Cks+WLOiMR6nIkwAAIABJREFUef5mDjCmuJZ5YtIdwOMMz5Axjg+kqzH6EPSkHr0H9F7QvdxDBuTo6WLM9GcSQ/qLeU0bBBgZ55SJLvjODPUeWPEbY4C11CRdtEEgDJ0zB7i3MJ8LYCWoRp18dt55uOnzm/Yba9Rnrq7msjhxQWceCALS74JushQpl+cBrGGek4wPng0A3+wffObrci34KNCO7vhNzwUP7/QacJ+hDMitG76xeAW1kd+DvwJMjiU4Ksgqm1ZGMPqkXvuE7w+Bj105JvmO62TZVwFI6lBu5lFVDu5hrtkvPrfcZ1pP9SBKFiptYM6pIw+RuYcxRZ2OPQ8WPdwyHADr2p+8813JxGb/hXyA1+9973tjaPeuBEX/1zvf2QRFE+BsMEELWDvXeBaW5FK5d2yETvL5W2XGChjLJuWwndAZ9Fdbe2cmWmpt74rd+/an+/wDD25vZp9PL/v5ctBeNfxbOLCPiA++/8IaD3g0Gii1TLUGag380jRQL4K/NFXXFdUaqDXwaNTATwOKdnd1pPt8a8zGqpUrEhTF7Q2GXbKbClk0BEU5excUBSXgOmKKzs0WozIZA1Eyj+oqymZVsISNsQaOjE0MJdznYfIQ/40suhhssJK+9rWvxbOe9awEOjCaMOYwZE1UIUtCNh8yYLxiFGAA8KJujQ5ZG2zI+Q6ACUMAmWSrYbjo8ufGne+oS3BXIBXXUQFN6pEBhAwdbYWJY526+FEWhgltwXChftlHlF8SzHRHWzs6bC0xPmHzNeKl8rsJFTRANdhkPCVjs6szdYVOMNwEkTDaqwYUOhJsbLJFZ+YykYrsJ66hHcYU1VCkPgxXE1qhrwLMzkb/wkWpL5mktLPE/Jtqgp6AyBhkZLQ+9dRTE2ilbynHxCLWjWyCtwJtfCfQoAu3LoeAQGSxpW81ZNPIajB3AOSMEwooQ5Zn4kbSFgDc05/1W7Fx44YcQwASJlMCDBC0Ra9VwFtAFobM1EQBvamjJJUpSTaQx3ddHmkH3x2KDdiaLtmA6wBC3I+RjN6NK0niC1zw6RPuZywiF8CeBnFHZwFYBUQZ1xrEyM19GtayiBlT6IA6GXvOgeKWT5zWjsw2DXjhOEAPGuOUy/2MU+TgN8qh79Ezf8NqZAyiHxm0gFkAlgDlsJPITo58gspcZyZ6yuU31xCZb9TLWvHZ//yv+Ox/XRFdnRGbNx+RzG3khRlInOLqgQAu+8giQCPblTUIxhRZvmGTAtrDJO7q7olbb7s9GYq4jJYDhvnYP3wgpqdLuAvAoP6+3mhvbYvHPW5LrFx5WMp14403JXBqcpQSO5O4eTC2YFWRsKQwmzccsbHE52xkpUYu3M4pH+AYuQh/4PogSAcLmb7asH5dJp6Cqb1t20PlgKO7K/UPy5vQDIX1x1pfkq8x1gD+SWAEgEv4BGQBkJcRyvgBIGHcMK9Yq2SoC+LQH2SPB9iC4cy9AKMmVeM6wz0w3pCNpFLMP0KlHH/84+OZp54c9913bwLDz372s9Nt/tz/61WxadPmzDpfMntPxIFhEogVFuppz3pWfP3r34jxsZE4/bRnxG8/7zk5DtETeuAa5KZuxq4HYx4A0C/Ms6EG2MmzTLanrDqBLfrdUB4AbJRHWykzAfz+vtjfYOa7NpXQBhO5plBu9XlI+egpnyGEamnvaMa7pDwY7ejNdcT42B6yuH74zGO+sL5SH58ZRyasY3wgE/OI9dbnCTLJ5iNZns881yfZkh6AeIiGDMjDOzpkLD607aEMx0DdPouVFT14CEl9jBeZqDynYEh3dxVvAOukHR4CVuMbM/YoPw8mGvG10aVxVxnvtJexjVzIYNI5QHnXZtvqnoI5wdzg5QEK5focl2UrMEs7DTVSGNS9PwKKIos6qD4PPXiSPVl9FtA+9x+GC1AvyCZ7Hz3Zf8xLDh2oj7JpI33ts5F7eNYmkNgIb2KfUNf42ER8/vNfSMY+Md65jzn//ve/P+PMnvmc58Rb3vrWkpCr4frPXpF7yyFkiZXd1VUSMQk2Vw/FXbvdOysLbc+D9UYYAUBRmKLtnT0Jil597TcSFJ2fZzcK4NqSng75qmT3rEHRR6NVUstUa6DWwK9CAzUo+qvQel1nrYFaA48aDTwSKEqipS4ynE+OJVN09WEr43df8LxkihZjoLgfYbQ3F9SGW1wCaW0E0J+KWdgvLVGYZgmMyq445M4lKCqbj42zhhaGBKAobBHiNL7qVa9K8OLLX/5yghAk4KBsM6Zq9AH+YAgAlGAAaHyxCZeBJ1hqrC0MDDbxGFUCmBgOyCPgR/n8ZuIV2R78LjNNd2Xrko0pAyxdEWdLaAAMAWP/cT338j0GKuVxrfEx1c+GDUfEnr24z803M08jp67HAmuUIyApG1K2ICANhpeu8hgmGQOxtbUJymAIyRLhN412jJotR21J48YkD+iXFzJo0MgQw+hEFnRbknLMRkdncUU1diufMXxkriAP+gCM5Dfc0+lL48qZXEuQij6jXpl5yELfMI6qwK5sTFhmmbChEerAmLGyfmkrYwjQkjaiK8ANDGxcekdHAN4K+4c28K4M9LPMVWTgZay9wp6ci9ZoS33K9JKdSF30t9fLYq6ytQBV9+0/kHqU5SSIRL3oGD0CwhgDFb0ANsIOAwzG9ZgQDMgg6IEMMl01pmWIIZPJsJDJcAS0TWOWa+gD5idAmTJzjYwo6kAO9EzbNegBkLiXkAydDcAeZp3sNcrgb9YBmHeAkIJGMsQEA+gPwx5QB4BKYUCuSjluuvGW2H9gJCYm6L+SrAh5AOXQBXIDGLFuUI7sZ9oJsABYMgYoNDcXq1avznsAEUgm1NHVlYCLdjhuvqyThCsgwRAyM7aXLhmICZKdwCqdmw/i9E2ME5ezM8EC1ljcxGFo7ty5NwaX9cYJJzw+Q5LcddedeShgjEv0AlBPeAn0BSAOKGoSJvTDOEA/hnG49WbcxftzXUR2gEHk4v652QKuA8CiS8rhe8YTZdDOLUcfm3rlfsZcNf4hdfGCTVkAnRLPUNZgAkWtHalfwZgFC8iWXjJeO3+ot7gylwQs377+O/GFL3whtm1/MGZmSNg0Gbt27YtXveoPEwwFVD76mGPj4os/HVds/V6cfdYZsXff/gRvi2v/yRnj9ZMXfS7+/F1vjOMff0yus4D4tI01hvbJWKa/eXlY4iEHDPvWtrYYHRtrJugSEPPQzbVaoMmDshzvMR9tjZAJ1uF8cz1xLZRpyDwVeEa+XTuHmkx05hPj1AMY53+VhemBjMCabEzn7sPnKvJX73Fs4LFx3733Zn2L+hc2D1Wci9TtQR7rAHOVsWFSoNRtR1uOr8npyWYIncJuLkmpCvDVmmPO9dFDN9av2265LUHMpYuX5pxlbZOJT/uq5ch25f6Ci5XET4xHGZPoVvn5zDrmYajPA+/LdW9BOXhl/UeProc+iwQCudb71WcJA1KSKxEGw/XA0DRcxxgpbuoFIJdxSh94yJfztOFCXg6ZS1Ip28la5zOBcmTSe+CLHIKR3GcMWeXxIAk5PCTSBZ97CVtxyimnxAUXXJD6ZC/293//9zG0e0/8wR++Ml79mtekZ4HPF9ZA9zYchlCniZZ8TtsOAWXnRpUpWkDwAoqmLto6kikqKHrVNV+P+x/Y9oiJlgRFP/C+f67xgEeNVVILUmug1sCvQgP1Ivir0HpdZ62BWgOPGg08EiiKw3NHe2tMTowmKLpm1WEJivb2FINdUDSZn7ZqnjhPhT1BIiFclGGKkmVZ4ILkHQUgKa55MtJknGnY6VaFQfCnf/qnmZDjqU99ajITMKYBRwBGX//616cBAVMBNikbeAADGW+CZBhlMr5kjOj2xzUYETCkkAlgCoOf69iEU57sPxkpGuzFHWw27zGDt+whs/ti5Ke7Y8MNE9nIvKvRJDuxMLNKnEld52ChwVbD+BIwg6F49DFHpVEGAEI9MGgwLpAZg/Hkk09OQxEQREDDrOCAi109JcYjdWOQwiDjb9xFaRsyC/QWYKKAX8o8NjKesmpQcr3gMfILgPBZBiKyFdbgbOwc2pUx1WQCUhYGNYZTSURR3OroY1zE6R/aJcAluMl9D2csyYBV3/wuQOD46uvD1broWxaThiXXMCYAv0jwhE6IZ4irNWBfun1PjifDDpkw/ukndIFu0ZuJjviMDkxGAvgyPHww0B9jif+OP+pJJs54iZUn81Wm7yHjsDUZcIwHwWPejR8ry8pkLeoTGXRL379/b7S0FqY0/W/iFZmFGP3czzhk7PMS8KGdzHvjfmbilwZLCj3Tj7J1kUvwF7mQoTBeu5pML8b2/n37iyv5wv6UCeYkYxcQhLKZm+gDOa+88tpYtWpZMpUAtOwrE1aZ8RmZBxYN5LiemJxoAq67d+2Nzq7euOeeArIiKwxEmdWypZGVMrl/fHwyILqvXw8IOhoDMI27OhN0oz7mDww2ki0tXrokwXQAz+4eEtOV+KrpPp/xBadi91ABsQBAly9bmTF2AU5JOsSYpG179uyOmZmpWLFyWRx22PJo7+BwZiT1w3xHTvoO4Inr0Rf/GUf0X5W9Lvs4wbrWlli+bGmClrKB6RuYrNRtErAc5434jbLJWHt7esk8PpSyL1480IydyTigv8tBTMlyX+I6lsMd+glX/ASB9x1Id3ZerEvUQwgBQgkA0trfsFJpy8L+EgKAMXn/A/fG16/bGiSIGhsdi9NPPyPZoX39/Rmm4I477sw5B3MUwIRx+8lPXpT1bdywKXbu2BZnPOuZMTE+kvqib+h7dMBLcF+AyMOqQ6EQJmL70M6YajAdXfsEQl2/ywHQTJbHd4x727lu/foACJZRyzUeEjHu0CVyMfa4l7VI1mEyAsfHM6wFdbP+eIjmPNZ13nitzHvbyfOM62Rwy4w0/ARysK41PQMaoT3oS8DQXUNDQVzaJQOF3U/ZAo2FHUzc8RJbmXHJmojsAuDtncTG7cqETciADgTNefbwvGCdRQ+yyPkd8BcdP3j/A3H3XXdHb3dvM/u8a3Z1/ZTlLqjt4ZV1efhKeymX69E17URv1XjetMuDRdY+WPYC6Nyj1wf9hSyGRPAZSZm8aG8C43N87srPsvWpQ2DQRFOMSe9xPApoMxfo05yzDT1af2FklmcjZQrKmnyLNYJ7+ZuXjFvu43r3Y7l2Ng5E3acwdv7hH/4hmenEeKeteCW8733vi1tuuyPOfuHvxTv/5E+a4VYS3G08UymvHATNpbeQ+z8PAZTfPYfPPJ/hZc9S3OcTkG5t/yFQdOvV18V99z8UHR1dTaZo1X3eQwFB0fe/959qPOBRY5XUgtQaqDXwq9BAvQj+KrRe11lroNbAo0YD5557fqKZDceiIFGnn+GAtuO22daShmPL/GysWbUyzvrdF0RvT2GKHsqc6l3EDy1xETOr98xsGm64zmNssLlno5tJghqMKZgCGgV85wYYI0EDG0MGd1livBFP7pxzzomlS5ckg/Dqq65KUFQQTNDOzTvGDxt2NuCAFtSBLBgCvOt+i8GCIYbBjwwY4RhllAPggQGBPLpZ04m6a8viwMDAkMGooCwMferEWKV+yiCOG79RBwYt+pHdpvGrHqgLwxRZAGxg1iA3cq0/Yl0MDpL5ur0JHsH0or1cL6gg+xJ5jZ1Huw9btSqWLC1xTjXakRM9AkZwjQwRjT1k1iVZlouGiWAzxjVtplxDDHCtiX/4nv6emoYxhzt47w+xdmXYCsBifBFLEFCUvuGFLnUtpX3UST/JWENGDESNPQ1Cjb3CrikJloxvy28yIvleZg2Ayd/+7d+mezXxTJGDsZLMp+H9zSRHAoEydwRjGRsm98Cg53sYiAk2j5ZEJbo8ci3AL2CG4LK6l91j9mnAKxBNDhYoH52jK+aY2aI19C1DQ7e4mE5lIp2eXuIyluzPZW6WRCSMRQAt3pHHZE60D6CCsUEWcr7PxDuNQwh0yHfF8C3laPDzN/3Cq7C0CiAMCMIcY2zQd1zHPAKMpk38Z0xSFoY3ICiuzrAiyWBOCAHuQ6e6F9MWPgMkKZMs3mSoTs/G5MR09PeXWJbU+dnPfjbbDPCNfJTBQQzgLH1n3FbmMetjR1trgossolyfDOn5uehdUNyBC4AxG+0dHQkCUn/On3naPxHr163N7O3HHHNsHP/4E6KtrSO++c1vJZgKyAnzk0Q+nA2Mjo3E7CyxQ3sy0RLjN9mqY+PZTtdQ1gv+huGMrpkX9K/9yZrCOIMpjDv+wUysVMJ1lHFYkqwB1hkP+eDwSN7vgQVtI6FUd++CZLwRG1IgQ2AFQLSAZGWMC3yUdZkkdGMxNTUdk+OTCXrJ7EPHuMHLWgQkLmBXT/aTsm7b9mBs3Xp57N27K47eckzGR962fXvcedfdySYGYN68+cg48QlPiF27dsen/uPiRgb7dfnbS1/8ojjjWafGzHSJjUlbPRjh3RfrluASMvJbAonMIdaQxgGg65Cu2MiMvmgP/WRsVUNPoAfGf39j7tEvD0+Ix7U8QzxIoCzDXMBQ5vfRkbJ+0+9mB+c6vit1jKf+DF+A/DJ/PaxxfWSe0g6Z9fztels9eGIN2r9vX8YzBRTlhYzMC9ov45t3Xh6K8DdlZ0iapTCgJ3JcM54AdfWa0MWaPvFAAll07c8DmGjNzPUP3PdAk8nNGgQAWxJ8TTafQXprCJpSlgCx4RJsa3W9kq0qEEq9jIdy2FpiFZOILNmWM7PJ/oW/mM+Z1rIm5NiPcpDY3dPdPBwZPnCw8Uwszx3nFvX77PA5lweojZiiuprzN+umbvXUyXyjT3X5d9wYCqF46cw22cXMJ+RC/9QvuK23BfsMDwPcJ/HOmGIvwWESIUxe/vKX53WEuHnPe98b23fsiNdf8Pp44QtfmEBoyphhQFryQIi/Ge8Awrz4W1aqh3+HwOfC7HX8VZ/TrL3lOdiW63lHV2+6z1951bVx732E81jwI+7zGP6CoiZaqkHRR41JUgtSa6DWwK9IAzUo+itSfF1trYFaA48ODZx77msTzQQMzffK5xaYdQGwORU93R0xcmB/bNq4Pp59+mmxoLc72jKQ6CG32dzwNozfQ9BqxMx0iSXKppaNM/8BZAADBaU0vGTycW3VtY9N/V/91V/F1q3XxMknnxRnnXVW3HzTTZk9/IH770/2KOXKxAM8Y5PNfRhSgFDUVd38y+qUCeLGW+MCGQSnBGqVnw09xgdAjgwRXez5TTc4jEeZJLRRt0ITGVBG1U2TazEKBHgBCzDeigFRYo3pnl8SIhRGJW0zfh3XGtsRg1LAR+BLAwRDizJkzHA/BjH38OJ6fjNpCN9zD4YYL+OxyQ6SBUU5yAxIRwZv2bmybKthBABFFvT2JosV9pH6ZSyZ5IjyiCFJ2ATAN0CCNFYb7pW6ZcqIpAzDKNAGDHFkB8RDdlk7GmPEhaM/0BtsJvpIQIn26/IJIE9dJGGhLch7YH8BRQ2zwNjBqHX8Ugf30z8muuF3QdCJ8YkEhEx+w7jV6MQl1CQihiNApxi8jA/AK5m8AoH0BX3KWJEliEwAJrzQDbIhO/dm37SVrMcCaAJ3gvqAc3zme8pET9xLX8hkld3s344J7mOe0eeypKrhHApbvISLQIcCKAKjn/jEJ1IHHISgN8pAd8iP6/xD27bFiSee2AwV4P269SOPTEeBbudcOdBpicWLBhLMQU8cPNAXxrBEVnQumIPuWU8on/bfffdd0dnREZMNNiXji8MI2M8CiiVUQomHmEmpGixw1qSnnnRS6t64xYBkfE8bdWnnM/FH0THragEYOJBqiQP7C/MP3ei6jj49GGFOICftQw+Arcxx7h2fGI/eBbCyy2GVwLVADmC744nxLmudvnE9B5AQdOPdcUFd6Btdc2hD+QDZlCcjsBzwlHYJZgM8o2NAaEIJUA7jWcYx/StrH3UMDe3IvgEwx+2d2KKAregeeVm/AS+vuKLEiJU5yfMCnUxOTDSZf/n8qsR35m90JeuSvpX9TNsYA4RC8KBIYEvgif5Ap9zvM8a11djD6AzdClryTh9xH2uRQBDv/I3buvGCuY42ur4IqskyNDSFoJnPMH7nN9d7mZEezHGdbFTnXB7gZfIwQjwcyDkNKEvf3n/vfTn2uJY5CVuePsR7ocS+LsnkYMdTLuvJehiyfQsy9AAZ3OkvrkEvHBrSNyYwY94QS1gAj/KoDzB+7549cfttt+e6YdxQ5h/lE1ZC1q4HTJShZ4gsWUHIKuNe9qhAaRWk9GDJdZADCn5n7ZZ1uWf3nhhcNpjPEUKB5IFB66Es7gCoAIL0f/UQjc8C1B7q+i5IyN/2EUBy9X7KY8wiP/3Kda7JHlrwnXsA9ybcIyu0MLlheZcDFfoGnXO/z17GInVc/JnPZOgCEl8yLnlGwh4l6dz5r31NnHvuubmeesCde8xGjOV8DmbomdamR4i74urhJfeqc2RkzBdPkhJWgMOSmVmSOLXF+ORMTM7Mxtcu35ru89WYop72/7hESzUo+uiwR2opag3UGvjVaaAGRX91uq9rrjVQa+BRoIFHAkXbWiLaWudjfm4mJkYPJij6W888JZYtXRKzM9PR1l7cm2UC2SRP4t3IuwkX9CwsMeKUFiZZMfhL9lH+yyQoAOp0GrNstq+44ooEQdhsHziwPx584IH42le/kgl4MJTY3GNQp0tVIzkAG2mMdRh+GEwCQ9QHSFGVVeNHo9/4ibJDKVMAx/Jl1QjoCa5SPjLJbDBMAACAiWEAAbjeOKMCWVzLdRhVGCgY5BgDGIol83HJFA8biwzG6BPjkRc6Rw+0lxe/IYPsPg1t9E5b+FvDSbC3GBsl2Qjt4iVIrf6oQ6aRrCRZnsZk4z7bhsEmmCC429dwV6UsyqV/MFoB0fgO/WFoUQ8GN+XjKgugg94mJiebbCzdprmf8mXJCCZTBv2JPgChMLwx1HmhW37XvZh+kCWL/tEfQBwhDAB6ZUaSaAQ9pn6mppMplOM5ikv+7j27m4apRmZba3HRTFBgZDSWDpaYiYx5QX0MdMFomVu0B8CMEBGy7mQOIzv3UAZjGpAI3aFHQSv6jzZj0MKko42ApY6LdOdsMKRliDLGkJd2FRfoiTSWKVvGZx4izJH8Zzbb3d7RHnOzcwXsb29LncvKZh6j6wR+x8bzHtvu2oHe+I532nT99dcnMEmfAQJQLsY54wr34yrjG72gA0AZZOd63ft1UabdlMd4GTl4MMcdOqOfPUTQDRXmtcAFvycw2OhbmE+49WcdvQti1+5dOTfpf+arLHd06QFExsCdwt2zrHdcQzsFemi3gD71CUAKWtMG5E1X2nYOSeYTiKHdri/8zt+yKmU9Ula6sDaYe7R1/Yb16YbqOmFfCUQw5i1XFrzsNfRPX8hMpp26TfOOHlwzaD9z2xANjGPAkCc96ck5v2H/MjZh/lK+8885SfsT4JyZyb4tTNfuBKV5jjBOkONJT3pStgW5db1HDvqpgMtTWTbXAkATwsJ1ULatjE3aa6gI1wh0gW6Qh/sEPF0vkQu9Mu8oj/nJiznHZwFF9OKzhTkoQ5v7TTgkGx3dCahzHf3L37D4nCu0h2cJ9wt6ydzXZdrDAPTGtfSfjFLK01U716ZGYitBTeSnfwxJIdC6ZPFAhnegPA/rLrnkklyjAEdlrwq4CuDp7k95Vb0gM78NLh2M0bHRjAEL2CjQWz1wYu1mnqFHEySh8/6+/lx3+GxIA+QXyEOH6psxJdBH+9AVawNyyjalTnQq0O8+RWCyepgj255reQkm8jc681mEPnSH53vk8SDVfpNxK2vWfYpMbA/e3HfIZq4yLKsHvNxfBf75zQNLPvNy72JdjAl06D7BNYQ6AHXf/Ja3JkufGO/0Baz6d7/73Tk2CXH02te+NueDhyHVvQeHQyShYy2s7h/97EEb+qFf1BGyGJKigN7tyRLFhX5mriWmZufi0q9clkzRlhaeXeXwqwZFfcLW77UGag3UGvhRDdSgaD0qag3UGviN1sAjgaKtgYt3RyaU6WpvTVD0hMcfG+vWromx0ZF04+QlqOnGWlaKLEoNcTfdGJu4n7U3mHVVVkQVFMXYwzjFeCGr6eWXX54MkDe96U3pPn/lFVfEtddcHe94xzvSeILFJSjKZl4ARhCM8nRRFLTQZVKDC9nciGPwCApgEAj+aajIRBNEEOyTeUH9ghQYGBjrtAeDC4YF9wGkYAjTRgEMjFEMS8IDIHs1Ky4ycC1GHAmr7rnn7iwjXerXr08DBrc2mFlnnnlmM0yBronV9qIL2TT0of0mU4PfHs6ElQllv2sAqisZZ3yPoQxohEyyHg0dkBmYOzuzfegNWTQ80ZlZgC+66KJ0I6ZtyMdvxr/raQBVGPwmoqK/aCu6B0ChbNpjfLiqgYuhDCAgICjorY4oE4Of8mERXnXVVfE7v/M7aSgm8NOI+Vk1SGWO8bvu/uhKBijfy46UreT9zh/eZf/BkmIsADweGD6QegSURQbGEsYo1zK+BJ3oA91ZZUndfffdzbicyGBsP/QvKOY8Vg/0XyYMauiQMnFP5b9ujtVxo8uzc9h2eSiisW096YbcACkE9pwvAj4AaF/96lcTzAJAQWe0E/lPfvrT834yj+sGyziERed8sm89KJHVm2y4tram0c4Y5cWY5xqZgoIi6pR2M/6Yc4wfQXF0KsMV2WX7CWojnyxyDxsYk4JsAhOuJZSrS7uye03qub0zyGBdDZEgCMl1fE+dxvtFD7S5yiI7cJDwCAALhxLQ0G6upQ4BV/u1ChBRly7ZvNMmwQ+ZtbrkyqoTWC+gO8z+kl3dcStLjfuQ3RAWHhyhG+akgPwdd9yeMVEJr/G9730v3vzmN8cznvGM7B/DgggE8S44hR727t0XS5YszT6TJecBnUCVYVcEp6usS8YKc4Mxye8C36zxjD/WdAEq2Z3MJ9dL3nUzF/Srjn3Kl+lLPTLSPRBBB66lrmmsZR6cUkrBAAAgAElEQVSsPXy9E5h0ztEXxhd1vRcoc85TPjJQprGxXVspZ3xsNHbu3JFyoBv6j4Mjnq2s39yDTPzGNeiZpFjkvevvb4+pqZlYuLAvn3s+e+gD7hUE4znJZ5miPAd4tqEHXcqpj/XAOLAAm8hsSA7qZq6iA+5B9ubhTCOMjl4CPru5hvW7q7MrQdbJicmMj8khEb9x+EP/GSqEdcpDV3REfOR9+/c1AT3Gh2EsYIpyv3GYfWa4fgh0Cpzyu6B+9RDXMCn0m4ez7mPKwfN46j6f2RX3furmHu63LsYq98jGz/vw5OhbkH3Ibzx3GLcc1pIQ7WuXXZ59Qfgi9jTsVzi83rZte7z85efkPs0QNrTfdSwPlDlgI34vSTqbHkY//Nn9omxeZPNQzr0AsUknJjmg74y5aEum6Je+/LW45wck2eysQdHfaAunbnytgVoDP60GalD0p9VUfV2tgVoDv5YaeCRQtGV+Lrq72hMUXb92dYKiK5YtjcPXrE6DqLunxIT6SUzRZIs1DG7BNBkOuD9xhi8gShlV91td+NiMY2BeeOGFCYoCyLztbW+LdesOjysuvzz+vy9+If7oj/6o6aKHQYIxAxgn20OQybhv1EWZ1CeoIMsG44sXxg4AjIYy8gjaVV3Z+F4dUBbGGP8pB1mpB+OD9mMsY7whH0xODDTANoxJgE9Zm9RLwqjMcD462gRLZbIKmMCS2rePDLjTeQ3gIeUApNEeAS+BTwwdDVDLkPkpI07DnLo0SmSvaHDJOkGPGCq8GxJAeQXjvBd9ylqyr6cbjBrBBvRIeSY+QYarr746nvbUp6VxRv38F7QmHp9ugjKhkI06uc6xVwWu/E2gD+AUQ0sgCXBMxg/Ao4wwgEmAF0BRgFL6EdfpKugi2Fdl/zg+BGtpI+OI/4Jeguz0DeNX4BddwuqEFaWbq0CGYwFDXNfW7sxYPpfjcWDxQAwfGI7D1x2ewA1sOcaaLEjGDEY9hjm6w/AVkABMYOwwfxjLqZvxiWS+Mr5kIdMGmWm8y7RV75QruxGdeOBAG/lekE5WEHJX2U30DW7R6p5yTT4DE62jkVjkBS94QXP8cY0Ja6hT114BQ3TuOMN9GhALwKOnt7iIuh7RF/SD6wJjcoT4lsQQnZuPqenCkuxo78iEMciNPgTjKAf9wnpL5nJ3CSuxeIBYisVtlnthyxoCg3sci7KqZc0Cxsgw5TPu7cQrlXWGLI41QSTWFxnXrEPMcYFO5F0yuKTJFJUl7rpbHZMyFNGlrva6+Lt+Ujb6Y54LuANoGbtREJ16aWdv74JMqsQY4yXYCTjF77ozMw4pQ9DVPqLfjjrqyNi9e1fOEdbL448/PmPMoluAMeapmezT3b0B5BZgkfWtxMJk/vAuEEndtEcQy0MEWffcz9iShYxstMsEa/wNgOQzr8p+SzZjI8QF9SGf4JdzmvYju4xTdCNQ7drnYVUVVHe95lraAyhZZfpTH9dQHr8xl2XhuQZTp8CqhwNcz3zjHmTk2jz0GiNL+75mDGPWDcDBKpuPMvwbfRqCAB3LSHdMol++d23AAwRmvvGKuU52spnmaRP6o17Kk60LA5T69AaA0YhrvuxRxq2hXFLvU9PRSvKe9vaYmpxKpqr7F9orc9g1ij7Vg4Pr0I97Cn5DPsM1eNCBnK4RAp2uhT4XPJBzTdTDQL37/PIQKeVtHHIx7tFvgo6NhIbVgy73Kb6jKw9aBKE9IOB7ZEFfrueUZZxX3NavuHJrrs/sv9AFhxMcXqNX4oy+7nWvawKhjhn3FyMkNuvrSy8E5RGcd5z67jPf2OFVPYOqTk7NRHtHV0zNzMfY5FQyRR94cPuPJFrKeio7eWPo19nnfy3Nm7pRtQZqDfwfaKAGRf8PlFVfWmug1sCvnwYeCRTFfb61pcQVfeIJj4+NG9ZFZ3trLB9cmsmTCMunwceG1g22G3HjW8lkEbApLLDpmG4kIqhufjWeNfoE1f76r/86Y0tiJMFAOOywlXHH7bfHR/6fDydQJQCAIaJLm/dqGAqYaTzKYJO5p3GBPBq8uolXGRQCYbo4a4RyH8aTbtrGsMSo0K2b8hIQaQAuGBAlPmhxj9fIowz+loVEXYASvJCb18DAovwvo5brZRIBCmDUYFDwu2CLTDC+k7XIdQJJXC/zROCw2j8yZzXGZW0aKkAwQ0MfQ5XyMPJLLMziwsv1JOvAJqLOzq6SgZj7lAcQEt0cufnIklxp0cIEpmDulHu6muEPqq59GmC0T0YV7dalmHoEcYorYAFMAFp4mcCCPvrGN77RjKOJLAA9Gowk+sCAhkHES1A/gZvWtjSsBaqokzZTpowcfmNc4fIJKJcAU2tbTE5NppFNfxorUJmQm3oAMR3r9B3jRYCYdqPrjRs2JhjHi/EAW1TWHjpCTt2SMXbREfUho4xJ5gogPmU7VgEpkBvdyX4kdrDusRq6lMV31TEnGADIit4EXgiLMDZe2IYCk7QRIAPA4vs3fD9l27xpcwztGkr9EJMQHeEqjUwchNCPgCECQnx2TLmmoMNM4NLWVsDtzs5klclIsn/UheuHgBRlmjiM+pwn9KdMM8YI3zPuna9DO4cS3DfUgQcSHrbIwqO/AGq5tgryo0dBi7bW9gRGDWkgY422cA/jwXioxielfK439uHUzFRmgnfcyORiLeI/euIe9MJvglKud+hJhqTgp2uHMT1dC9WRQBNMUVzYBRo9NPHAxTUY2WQAyn5EHubq1q1XZtImWPMA9VwH+A+Y/uQnPznlNX6uoSl8BlE/TFvKdF7K5rYPud9niWA380odCxZTL589/EJ2DisMp2CbPBjxnXv4jw6R2UMJGXGUw3cezuSYHx3NuJx6Fahf20F5lMV85jPrBv3FWOB+ZBVYYwxzjYxLn18ymVnrWB9KuIGSEFDwmPoHlxZQnbmHDqmLeZzjd6qEKdHlHp2iO66hLA4ICaFB/cMHh7Nc9OR85Hu8QijbgxL0iTcIf7vGu0554EidtJF+l1HqngK9ozsOK5ELvQh2ylR1jnOPBymua/QF48FDNmSVjS3bU3a065oHVgKj6A1dUAb3CMr73HYtqD5P+CzAXt1nyZ51blKGz2HDinBvFRh178L3xst1PyTQ6iEB3xvKQrCZsVIOTNrirW97e665MEV5Rlx33XXxgQ98IHUKKIoLvWsK/Smgzf1jgLb0Of8aB5m2zb7w8EFdUTfXOF/L3GmP2blIpujI2GQMj47FVy+7MoZ27c3Edf+d+3wNiv762TR1i2oN1Br4n2mgBkX/Z3qr76o1UGvg10QDjwSKdra3xezMZHR2tMWWIzclU3RgYV8s6u/LrMuTUyVph+wfT/rdhOsqqPGH2gQLAEXHGpvcKuj2cFDUmI5//ud/nu5ZMIFgIAwOLo3vfuc78Z+f+XS88pWvTCMUQwRDRZfVqmGg8a2RIqjDBjwBtoYrrzEYkcMkH7pYyqbiHUNJo5I2UbcGo0Yw3xvvkXv4m3pkf3CPLBmNQsqVDaVRJpsEvVLOIZYQrvSLmyxC2X7IhQGsUS3LSNBONiKyWa8MT9lq9tWh/pr5odiFMtm4D3kEZdQNdQouCIjYbo0wkiwJhFIO8gAAoHf+/uQnP5nxYjOWY0tLMrFM8JSsRIyrsWKECxgJxlK3LEbaSP8D0GIM8984hLQvE4fMF+NMQI5wBLDPYBzBqAJ4w3UTeQW1ehsxWQXfBdU0bJ0XyCcTi/I9PEBWgVq+l53IOwwnjEwAnwTgoiV27NyR7QWoSKbWeMmALNAuK9Lxf/rppzdZtZQPoADACHtUg9MEWLJwZI6hC/qUsmgz31OnzE9DC1TdOpugaMPIdX5UDX0BGceVwAT6BtgQaKM+2qlbKEwwdLhi+YoET2n7Nddem+2AUU3G+GOOOSbBHwx05JYVymcAAOQT1OAzbRhrJF8B3LC/bC/9iV641jiqsltls1Gu40cw2ceDcSNpC7rQfZw2mRiJz9U5QxmytjxwQg6+F3gpjPL2mJkuiXz4Hnn4bxgB9EisTt7pY5iLjDfBlgQE8AToLgcmAvTI40EKZVNvlb0qc1VAh3fdp11vaCdllIQ4RX/V2K+FKUlypxI/tsrUVg7WMvqN9Vw3deoyWVQ5XJmPjRs3JNAGS5RyOEhh3jznOc9phr6QYayukQum6s6dQ03AyAOy6hrtQYPrbjJ+G0xuZEE3Aqk+42TOoxPGomuPLHBkUXeMP2POyjzlHuQ3tALgnmNW1jZtRS94TlSZrpSd62JjvKAPQHn+I6vMbtpPH7AeeA9zhbKQiXrsy+ohFe13/SwHP3h3tKYOabdrnIcIrrH8zX+9JlyzSIwlC9NxK5uXugwtQ13Ix1pJ/8uiRC9cR7mOM9ZqykQeyly7Zm0eLlAXMS+p25jLfPZww5i4hrzxkE1Aljplvba3lWR6E5MTsbB/Yb7nmjw5Ff0LS/JCWfbcgzwC6JRDe3zGOcfRt4B9dd7z2Xlvn9h+ZZJJ6V7G9cP9C3PP0A3uTbgX/cJ65x/PFw8b3X/QDnTO3go9keiLfQXzYmhoV+wcKqF/CFvBoQSH1v/0T/+Uv7/sZS+LCy64oJnYzTnk2pJJymjz/FzzUMkDWZ8jPnN8Jrs3q7L/OdyYmyeWdVfsHx6NfcMH4/Irr449e4nl/N+DorPzcynDB99/YY0H/JrYNHUzag3UGvifaaBeBP9neqvvqjVQa+DXRAOPBIp2tLUmKNrV2R7dHW2xedMR8YQTHh8LcWVua42JyQLKCIwK9giKsjlnE64hLROgGJJjMdlwubQMNsWyAmTQGLfuL//yL9OowSA8//zzY9Wqw+KmG2+Mb1//rXje856Xm3buxaAz1pZgEfXJuDT5AV2oIStoJ3ioIaLbIjJUjUMMBe7BAMNwwOjxXocGbcIIRS4BFNsk00XDy4QWGPd8J1umqk9BLEHTAv7hOleyz+vCiQEhwxRjWEBOg7UKYCOfbeN39SVwy3e622Mwa9hofAnqUo7AssadfSrTCoMGOe1f7sF9vgA8JXaphjMxy6688so4Yv0Rcdzjj0uDV0NSoDONzbm5JqggA5PvMWwFBtUh2ZBx76M/SNokyxcdAcBQrmxB6iMEAbFZyVS9ZcuWptsp4wfZYVHddeedKT+yyXSrguDoS2aZzFpZYrRZsJ0ydKG2HIx02mTcN3R31513xb333Zt96pgxfqLMMa43gQ9lAKoCGsKakg2MkSvzTfCF8ulj5ZK55ByxLeiW9qID9FYF9NS1wKcu0QKtgvzIx38AH8crLtAAn4wTAWrKwcCWoYbM6FO37K1XXZUAxymnnJL9QGIkWHLcLwPMgwDBH8enLCiuc+wKCAJwIB9/s57I3OM65JNZh04YM4YgMBYj85j/9LVMapltAFHojHtdP1ybZKBVATq+o83oXfCwMDVJhFbc4T0koUxZnrJTeXfN81qTChGTs6urxFeUHSYggu4BPNAn/ewhEIcWyMHf9J/jlPvQBfcYP5g5xjxEXgFG9FfcirvivvvuT/l5MQ6Zixx8AJBv3bo1GX2OGdx0mdscUggEAoguWzaYdaBn7uXzt771rXwuMR4AyOkXxxTloXcSPaE/QZoq2En/eIjlOkZ7KYNXlclGewrI2tvsC1mCeiCwHjtfnQsCbOiQ62TBsu5deumlyXSFKfmVr3wlk1HRR3wnE5A2Mu4ZZ8x5vRwoH/Ye/5ETfTguqEeAzAMCgWJZyqwj/Gc8+PyjzT7nHB/5/Mzs4cV9XU8IdUedPjN+0nZJ9qSMR67zEMZ+l3kpkIr8yOa4pm/5zRAL/OZBiuCzrE/K5n7WdjwA8Dox5AxjHC8EAFTKBjBkbXEdTE+RickMd0F8TljuMPyJz5nPyLkyNvjdwyP0Atg4MjrSfD47jpDTcCeCoYCSOd4aTt4PbXuoub+i7wSznX/Iqe49FPSZQttZ+z08S1B0cirl40Udy1csb4ZD4H7Gjuujezf+Jj7qjTfdmPHaqY/nybp16+Nz/3VJXg8oyr7smmuuib/5m7+J4eGxeMUrXhpvfOMbc04wZhjvHujSlpbW1piZnS36bCRTcmy5/lFXdV/jummongLwUs58dHR2x8HRidh7YDizz+/es/8RY4rWoOiviSFTN6PWQK2Bn1kDNSj6M6uwLqDWQK2Bx7IGHgkUDTbQ8zPR0d4au3ZsS1D0rN99QSwZWBQxPxezc4U9WP1f1YcGABtsXtUTfxJkzE5PNwP9y3DBKJDpIOuPTTLu84CiGIqAops2bYy//7u/i+3bHsqswxrtGAVsmmHcCGDJ6tFI5FoNUQ1q2Y7GEJSFhwyyIHWll6HBhp/6BPZoY5X5Jfijmyzy8B3lYIQBHlQTdfDZ7zHw0YPgBoadRqZGA0yp6ekCbALeADbwwoUUnQho6bJnWYLWxs/UyDThicakhjF9AmBBH2GEUg6GON/J8KTe4lbX2mRo6i4nE81YfdTPd7gvCygAmqAXMwoDYJ500knZHtgp6BjdArykyzlss66uJihDmYIf6Z43NpbgCt8LNjMmZERRJvqGiUp7zXivEYY+YSWjA/oEcIX2027YaDDvVixfnvWjA8oQQKkCcepEUJrrdM/mXrO/V0HTZCFNTDSzN6M35EY2QCrKd3zKNOZ62oDxSbuoA7n5mzoEf5ERgEnXXpnYgm+CKx5kGDePcugr3Pv5jfiWso+cT8jFZ3Qu45HvSFZCeABetBm2F+1gnCKr7G1kMEwEctJu5KHfTEzGtUdvOTquufaaaGtvT8OfNeFLX/pSjnmADuQCPKM8xxr3CUiljA33dplm/C6w4sGBYHUVfOA3mUyyR63HQx10j+yMFep0fjrX0Y3uzbLpnQceHMmgRWeWK2BRQFwA7ALIyBxz7DK3kJnrBK49tBG8KsDuVLS2lPKrTHeBMdhueXhBopZGyA7noQxJXa2rbvCMccacIRnQA5+5hz7nHUASF1zGAb8DVFYBNco78cQTm2MDHdKvuvOWsTab2c8BAOlv6nUswZIFcCTxkoxd1znq2r+fuVcSUTmX6ANBf9opMOSzST0LYtFXAIesSchHfYJ66MVkP7YLnSCjCe5yDWxvz3kBWE7dMMQJc/HiF7+42X/oCNme/vSn57hCXq5nPPlcePjhpCAXMiiTzyH6GplZL5BN4FodC4rK8EwQC/Sz8kpdd3dlTFeu9xAA2XTLpp8NX+E4F6CXcU2b+c0xy2faynijHJ6D7iM8vOQeDxvQv0C94Jpscw9pPHRDfOqnz1n/P/7xj2f2dJ4zHBp5iOGBAGXLjPdZ6liQxeiBMLpEVg8IPejgd3SCbJSF3rjGwyeBdg9mquCma6gHT1XwmTY+/DC3KiN1CRgLNlKnOnEtcX7zvQcDlIu8jB3q+e53vpshSwDlAT+p5+DBkfibv3139gPu8zwrBUXR7x/8wR/E7//+72cfUi596j4kD6ja2zP7/MxsCbtC/R76OPfsD9dwgXLX8qKf2Ywp2t2zIMYmppMp+uWvXh47h0igiHv+T84+X4Oij2XrpZa91kCtgZ+nBmpQ9OepzbqsWgO1Bh5zGvjDPzw/6Q24UuZ75XMLrsSwQDpaY2pyPEaH98figf74/Ze/LA5bsTxmZ6Yzpiib+iqL5uEAqcBJFWgoANBcHDxwoJn4RZc7N+QCD27k//Vf/zUNasCdF77whZlk47P/+Z/JFCV+lYw6Ns66NdImDBWNEgEp3dwFYKuAFvfwvewmWaMasLLEZG2w6Rf0lWmGzBiaGByUo+EhuKrxxjWy8wTFZKb4G7JrMAl0UA7XTUyMZ0xAsxgD3CEDxhwGuH0hiIpcGEsCOybyENzRXU5GK7qw/cqsHtCZBi2y8l/mT5VtJquKsjQo/Z3s87q/ywpBFsBvWC0bNm5oAtu65GrgJvDY2ZmAGTLqBomuYZpSBiCxMUAxnDGmBPtIOgSIIZhA2wHFKBeQDVds4+GZEERQGlnTtbi9Pcujj3g57pCH+jT2BBRk8Qh00SaZ0OrOd3VLmYL5gnOCFPyNzOiMa5gfoyOjOaeI0ydgTz0yLgXmaQtMOsrgM/oTTDa0BPqjr/gevTjXne/IKMNVJqZjDr1SP/cYIgGADjdWGKGCH7ifLhpYFAeHD0bvgt4cy4CoxEIl5iCMLPqTe2kXMUYBwei7exvANiAXZSIPAIdgUfWwQqCW9iTYCVuztSV6GgcKyMpaQXsAjKsgITpy3KALmZVVliR96jwTKEEHAAuAi/QTv9NXlM86JotavQpqeBgiiMrcQm7qpYwCInWl+7xrDL+7PtAXus0L5AlCeR1Jpjo7O5Lx73iiLAElw2rwnYdKttGxzvrBuILRif5N0AXgxIEEYB5tQA8e9ghs4n577LHH5f2AfYJSyI6uZFsKEgkk6TJNOYCi7e1tTTaf67gHMyRp43rCXph93PEpKOoYdU2UGY+ePIShLvSBfp2zrrlcX5i7JQYl16IX1iXaImOZ9Zhx6trH8wqd8OJaxjhMPHSHvDDUqc9DE8F16kE/HvAIIFXnoYddgulVHVIf8wi9wM4WcKuOd0Ffxi71e3DiM5wycowSF3x6Kttg+AYYiN5PQjHBQb5Dd7bDNZAy3SNUvRE8iKOtPd09ySikHchjyArah35Za5FRZvqihSVUBW7huWZ2dCYDlBdzifZzD+1D5zzTAUfRu+u5h1nolbnK3KNe5i9/873rvs9I9wHuDVwzPEz1GepaqjyuF9XfKR8ZacfDPSy43n0D77JoZfM6j6kXvahrgGv+Vi49QhhL6JHxSXmG1SF8DAA91/M8RD/o4KEHH8p4zlddfU3qgURLeFN88YtfjH//93/Pef+a17wmzj333CZ47YGU6zBeHoS/Sdf9BkvVsexegXfXcMaReyLXwaKv9ogW9gLdMTwyHnv2H2gyRXGf57dMr1SIvD820VLtPv+YM11qgWsN1Br4OWugBkV/zgqti6s1UGvgsaWBRwJFW2M+OtpbYm52OmYmxxMUfdHZvxfLli6JeYyUBihaBb5y49lgj7pZ94S/yrJilzo+OvpDGau5TwCCd4w7DfEPfvCDyaKBGXb22WfHhg1HxKVf+lJce83VcdZZZzXdlJEFo4SXhgUbeY17NvjJeGvEX6sCVdatESHrje8Fz4xZinHBvbp/aujIttBo0nVe47kKslbBMuSjDjb8Apd8h7warA+XtaeHOKYlLqUMWUHlatIPjQxktH70pOu0RhnX8T3XYTDZb7RfgyvByAZzSIYVxmmVISqoI7Dte3F3O8QsXrpkSRr4GKXpathgkOIuSpm4L1KXdQv0wgoDFMOwMrmUoB46A2zgGgAyDFj6X7dRZMDYpE7d/3WRpu8AlhljXEM5yGSWYgF6xiWG4/Jly7J/ACJlTwqC6B4LszKZhK0FLMD1MsGF9raM74lRyPcAgXzn+MI1k0RNjFV+I3GJrrA5xto7MjmVGaFpt0w12YAYu/aNBrfu1egboIjfBQIEl9Ez3+MuitzIKzgqK9KVTlBJsEfAVHAf3eA+KjiibLIaBevoY4xyY9saK5M+4DO/oXfKR7cZNmBsLPsH8BYZYRdjvJ9wwglpmAvmKNMPMUBhpC3sz7Kog/Fh3E/+Rk7mUBXwYOzQznR9rSRcqa53zmmBTsYO8gHYoAPKZWzynSw4+sa57dzhfkFS+pb6bCffJyg6M5sgcpWxCzCJrgSiBauow3mQhyNd3TFycDgT5vmStaZ7ukwtZEOXsuiNjUrb0BF9wdjjPuqjfEBRmfDMJQ8MPEAh+/uqVatzvUEPAN30Pf+N7+r6pFw+CwSf+/v7EhT1cKt6CMFn6gL4o25AL2Oc0ocDA4uTLSrohNweWtmftNvYjzIyKZfy6EPZ21xPma6dvNMO5KI/kAPdM77QRYnJOJRscxifgFXEy/aAh/WImIzU7XNEjwXZdvytqzjlC8j5XPPZK9vTZ6vAMdfRb7luNdZdyhSI4jtjyvIduuAl41im6ORkOQyzHp8hgvGG6UBvMkKdx8wJwWbXJ+SRbUkZ9I/hUIy/LFAmk9I9h885AU3upSzKcVxSDy/aSt/IWucAZv+B/VnfyhUr48ijjsw+RUbml2AeevV5yGfXFL/PtbyrqxkOQb1ThoB79fBEnSCzB2LIZ1gG1wABQxm3Poc9TBYUd5/C9cjPGLI8+4C2usfhGUM/6/GAXozZydyRxc07dXgYQPb5W2+7PfVD7FBc6i+66KL4yEc+EqOj0/G6170qgVE9GTxkcK7gOm9MUfcfrnn2o2uvrFz6hn5EFsckoChsUGKK6j5/2RVX/diYojmvK1t0IorWMUUfWzZLLW2tgVoDvxgN1KDoL0avdam1BmoNPEY08NOAom2t89HaMh/tLfMJij7/ec+JgYX90cJWFCppJcaaxqvAQAIrkyXmpQbEIdAk0n1eVokbYzfushVlQnzoQx9KNhKA1XOf+9yMJXfF5ZfHlVdcnn/LTNM10ToxRGVzCtS46dcVXINHwEdmpiCioKjMHwFI2o5BKmjE38iLYUG72cQb31Gmk+2U8cM9GkmCkRqUgonV8jVMqYN4ooACuuRpGAtq6ILP/QJE1f7gOgEVjRXZnBqcAg5eVwVFBY0FETROHQfIKDhEGwVsBdFxn9fdVWYaRhf9DIgh0OA4wiUWBiigAe15ykknNZkkAEayMwXG6fdkTQ4P5zgV2KEuAR2upW2yUHQhBVRDf+gBw64KNsiQ7Gkk+qCfZVzaZ7SLtsjG8UCgCgwL4lTHuqwi2myiIQF9WX7Inq6NE5Oxe8/ubJ9gAv1LXbRRg5v+4XfGrX2FHMgGaMx3lEf5mzZuirWHr22GQnC+Oja5xjmvy6tjsgoMHDJaS/IXWYzoE8CMfkSvHgbQV7q2IjvyIhtGN/oG7ETPGOokT9m0eVMatIBLyAGwdPPNN6dsJNkRXHUuCf44pkj0saC/L+ukbvTGXEUe4z9Wx3UVWLVPBUvkA1sAACAASURBVOsFafjewxHBDMoCfCnMxgKY6PKLge9BTBUM9fFhAifBVMaDjCtAUf4L6iEL1/M77UB2Q0UIRDMe+Z/rFCENurtiarIAaq7P3OcawP3q0TXFNY9x6lj/2te+loxs7uVAg3bJYEUWQFrnkoAXiY4mJgrLMg8Yli9vstxpJ/PPddT113XOdQeWPGxX5FUWgRT+plzkB3hE/wCvAJFFH7AIC3AqcOZ6L9AlAI5uq6C/bFZd2V2fqVuWILJSP9/5LDBpFGsMWdAZB4ByfAYQdV7BcOU7Yh8zPpHdwzzXVsY7baRsD68E/lwLPFSkXEG1KsgGuMTfMoE9QJH5irzGb2TNoU+4nu/yGUpc8YlDsaJ9fjqGKEfg1eccfepBF/Obv5VBpij3oyPj0yIn8ntQwmfaJlsS/aAD1yO9RWiXbHmudT5wP9/rGUBZ9CFrCcxI2skLl3AOySi3Ot5dy5w3HoRSn2NVgNm1VxndW7hfoQzvV1YZybRbnfKbB1COEwF69zU+/6tzwIMdZWWsC/JSj8xZxuIP7vlBthXGPnMGfWSyqrVrM9lS2XMU75eFCxfFhe95bzL/iR168sknx8UXXxwf+9jHUgevfvWrMwSEh19V750ESDMES2uTAexzhXs9XKiuuR4s0FesD44hQnCQfV5QdP/Bkbhi6zWxd99wtLS0/ZD7fD57K3tz3ef/9wfeU+MBjxGbpRaz1kCtgV+MBupF8Bej17rUWgO1Bh4jGngkUDQxz/mZaGuN6Olsj4FFfXHmGc/K7PMYRG3txGs6lHji4c1m488mWkOhCgy1krm2paXJkOJejE3BFAwA7tMokynKBp3ESsuXL4vvffe78fXrrk33eQwsNswyMrkXowdAomrUagQIhLoJrzId3ZQLIsmSkVXH7xhssj8EFDQ8aIcurxh3GqQacYJIutV7H0YHZckOMiahQJoAJfcXllBJdGGsMl3tqy6muqejR9pcBfAEnyhPgxhZBKplochkU26BpipAJtBZZXUhry/B0SowOtXIjC1gRbu/853vpAspCTDQu8lcuEZWKfVmmxtyo29AFcYGv2Gwkw3XdtAXyWzqAUQpBq6ZjW2jwIJMXdoIYGGiD5mslEnd6TrZcA0XaBC0FPgRKEXPAhPV+UJfmLlbUFbDUwMXUIHfBCWNhwdrGtkoQ/deZJcRS520UaBOo5r6NZq5Bp0BJsNa7e7pTuMXwMV5KEAkS7ZqcAuCOn54l4nFbwAp3Idc/obMtIlMxjKjMHLpWwA7M6bLUkM24tjB+mUsXH/99cm4g0V80803J5hEmciMaz2gKZnojYHrmmNdzdADc3MxMjaafSlLUwYb19rvAqOCbrTD+c54VZ8CiVzvAQDjgb5DXuunP+gz1g9j4DpHrEu2F2NWhpUgtiAqgOj4eEliZExFynWtQjZBPsEFwyAgU8apJZxExf3ZgwkBWsFU227f2lYB3s997nNx+umnN/VPG2lftc0CVgKQMl35XgagYB59AkjDuPA718gmqJ0HaoR+KCCb86ra3+iAQzRc04kDTHmMjSL3gejp6W3GWBQsoh7KQwbGI33CS/AO3ckqRdf87dyWOS/7kesYlwBHl1xySY5fwgTAZAYoBnyjPbqAU58MWzLLcz8xjymDuUy5PM/sD8pzjMheFoQ1TIHPVdmLxvTkOvTi2Hfs0beMfUONCLQio3GX0QXfr1m9Kg/mkId2JIDHP57trW05zmG4e6BkH1IX8i0AGJ+cyAMZn8v2N2UBYNNGY7269jB2nSO8V59T1WexY8VDi74FfQn4zTXA8My7PldiQXd0Ep9yJvWMXgAE0TuHc6wr6Jn+MVt7Mpr7F5YDqO5yEFpd/5CJsed6436mCorKZHXfYwgayvEQxRi3gvfuUyiPea8XicCo+y0PBilbhqpeK+jPAznk9mCIfpCxyjhEX7D8PRDgmYNueGacfPLT4/s33BiM0/POOy9OO+20BEX/7d/+LdfyF73oRRlr1JAJ1OPahEyAosQVNSyCex/3Dz5b3Pugb/RPG1jbGc9lf1YSLbW1dyZT9MDIaGy9+rrYt/9gzM3hj1RiipoIS8M/AexG9vkaFG1u0+oPtQZqDfyGaqAGRX9DO75udq2BWgNFA48Eira3spmcJkpYdLW3Jij63DPPSKZoB26LbcUV+ie9ZGQIigoY8A4o2tHIwC34KCtCw5+Nq4DfhRdeGMSBhEEDA2H9+nVx3bXXJlMU93kNBMEl7mWTz/cYBbqTYmxUwccqC7TKLEFGDFBeadw1QAaNCdlYMt2qhoyfZRDp3lhla1KXcdAAgLjW+HFVvRkfUQDSbNDFuCLeZDFINWrT3bqrK+WlTGNJ0n4NZpk4VVahoIXMI66hXEFM2iQLFp1xHfJrIPPOtehXF/KqXIIWGvT53nAbHtpZ2H7EfbvqqqsyO7CZpAW7TB5E+TBJuQb3eQEJDCWMNcoBaMSYBQSRfYTeMKowyGS92b+CzRhzyG4ZMqZkKMm2lGE7PTWVfWa7Hd8Jws4Vt3iMcMEmx47XmQipCjjibg6QQBw9wAVlRUbjFerSueqwVekAyFjCeDYLNUZvNbYf5dF22qfRLEuIezJpVSPpS9U9Fjlxs6Zfqka/YLMgMH+7DthGytm3d1+CHoAHZGlmPtKenJMTk7Fr966c0+ic/nG+AEJoRNsu4nLq5snYoJyhXbua4Bn1c60ghCy4KnOTsaJrLQZx0zBvxAwV7Pc650x17HqI4ppHea4nzhVBSOYH+hYk817d4cs62NpkZgroqEtdhx1fjD+BEwA92I68ZLrJTBTMtG7HLXqH+cb3O3fsiEkYdlMF2GXdcE3zevUgaCNAIcglmPX5z38+22FSLkOK8LfgFXpiDtOPJQwGCdnKQRjyMxdkQ9JegWTbQrspQzYvAB2HQt0NQKoKKCOnAJwhEZgzrhWM2+XLV2SyGME85bRPuBbgHnCMshgLXCMjkTFIW/itevAgI5H7AezRNwATYL4xb7mP+cg8RUfUAcgP6EQ7AW4/+tGPxnXXXRfnnHNOJhATJEMO9CuAVWVAIjt96/NK12m+d5zy2UMcZBTA95kjgEa/sD5WQVPXKecD3iL0Afr2AEy2I/WYMMkDJRmKPmsoj+8MgSK7nsMo2fmAorQD3Tk/HAvZzonJzKLuvegTMBXd0haBVJ/zPtPQE88HWZmGoVBXyAZjl76jD4879riMfYws/IaMPluaa0oj3m8VqBWsVtceMKInD7BS91PTQQxW7k39zJTM8jw/PGTlGp4J9B9tI1YqgKxyZF9NlyR4gtsC0MToNmSLY1ZAF13kQcjMbOzZuyf7k8Mxw8xQPrqiT3j2IhfZ5y/5/BdSR294wxvizDPPTFD0wx/+cGaff8lLzk4GaRUU9aBPUHSKg++5Ek5GtqxrX/VgCN3RnyYSpI9dFwA8BUWJKVoFRSMIAPXDoGguOo1XDYr+xK17/UOtgVoDv2EaqEHR37AOr5tba6DWwA9r4KcBRVtiNubnZqJ1fjZB0Rf89nNj6eKBzFpMTFGNUd+rNWhQCZroXsa1bW2tuV3FSJBRJIgmq9Cs24ALxKrCtQ1D7fnPf34cccT62HrllXHJf30uTjnllKyWTTfASdWNEKOEcthECxYK5mEouyGXkSGggYyCHTJCZV7JfpM9JMuS6wQ+ZG1Sjlm0dWf0b+43zh9l8HuV8YH+MAA0RmV0cA+gz5IlixMUFejCCAUEkF0meIdMssRkwfKboA/X8zttl7XJ3xriMsTUYRVQ817BJ2TWRV8Gj2OiyjhLORogg4xCyrryyisT6ALkJHkDbnz0Oa6vgAwYZciRYGQjkzsy038YceqR+7me/qWdAoL2M/rDsEXflIXRx2cMP9mg1Mt3ADZV10Vj/a1ZvTr1BZjxwP0PxNz8XPT29KbxKcAnSC0DxjGFDqnLcA+6DwP2YkgCkmjIClQig6Bpsp9a25oxPwUMkmEzM5tgZDVhkOw3dETb0SHjRrfQ6oGEQBX9KChrX8okTsC3kbTDttm/As+0j75kDDN2YYHS185DQOwd23ekYQ/Ig7yAozIEGTdHbj4yVq9ZnXUBXKA3+oU5tGv37mbsUGTFjZtYjPzuWuNhgmCNesIg7oHBapK5husrdbqWOR8FgSyzOo7pT0EJwSbXO8F27/d3ykGf/z97bwJtW1Xdea97zrl98x6vBaQVAcEEIihij12FKNEkNlESK+aLfg6rvtRnTFKJSTRjGCvJsDRVin7E6DcsLU1MYjClURREEAVBhIciGEDAjsfr773v9n2N31z7t+96J8Jj1EiNSrz7jHHHuWc3q5lrrrn3/K//nMvFEEFGAQFZ19TPeAlslCG0hJ8P9GdmvICW4fPaGeozfJaxQBbqObLc/YMfpNmZDB6pHwL2gmW0jXOUadoRmabUx3UAV5TPPOMaztNuASDOuRi1npd0Lt1//wPRdkBCPjDrAGNkiXJMwL5k69PevIBBXuD+Ggjnepl09B29k9XJGNEO2ZXHHXd8gMoy+ARckRH9cuHhrrvuintoP2WZGgB9BLynj2UdyBfbQ3kCeYyzKTxiDs/MxH0yS5EZQB7zkXu45qMf/Wi66aab0k/+5E/G841N0WQrCvi5sEZbGDfHxXB7yuMcbULGbrQjOOyzSn2XXYpuIGPa5LPNtBKMFzoVERgROp8jOjguIGveS/oiM5jxEOgUfC8XS9VZFkmQOfZAIA5doq/YRZmW5SIo+Zc5js1Dh1g4VZble4mLOeoJv30ulgsazm/a8bnPfS7KeuYznxksX9rkBnyG38tIRX6m0ykXVFxk8Fnkwo3PWOdJAJ0Vy5p28/xysUqwXgYlOuKCnIuUjjuy9DmnnS/zanMMfRB4NJIG20xeZo6TgsQoBeRBeZTLNaTIuPPOu9I/3n1PbO73e7/3e5HC6JOf/GT6wAc+ELrzute9Lr385S+vw+d9V6IfyIucorOkhVjJOW19t/BdobSFHGPsTUeD/NdtZistLa8GU3RyajZA0S99+cZginY6fUeAovGcKkBRNhhtcoo2XlEjgUYCjQSO3ISukUcjgUYCjQQ2nASOBoqyzs7u84CibLS0aWw4/cLPvThAUXaeXUurNXujm+WEMLtB0RJ0Ixfm8mLeubYEInwZ5hhOBy/TOEAf//jHI6ya38997nPTySeflL59113p85+7MkBSdxeXwSgwKCAmU5SXa8OoAdx0VARAuB8nSOeP+gxzL0E+yjMMjf+pT4CCtstO9TiOUem8BqjVbtcbZOhY4VQJAOB84kDiDMga0+EEPJidnYnd52kH5wUFBSsEZ3QkcTwEdm2jfdXJ0GEMx6XKNSgYJIAsgFYCZKWDXbKuBMwEenQ4qYfd55Ed99JmQvMIxUXmAAukSbjyyivDcYWJgkMqQwqHMByrKm+foK6AXAbe8+7PjK3sIsbAsGXZqGXYIu0ShBYg5nrZP5xjTHBAAXUBTMmPee+994YO6MAz/gC5XCszirLVFQGyifGJcOYDLFpdS7sf2h1yP+ExJwTgyRyQbaP+dTv3jCvX0E76x2/ARcrkt4sAsE9HRkdqh9mckWW+PNtou9Uh+mAeP64pAUKBBxneAmnIHqdZJ535Jnvx0MFDaXZuNoBQnFycdsAn9ACWr6AC4LCbhsEoHhwajPBj5PzZK68MmyCjnDDln/3Zn03Petazok50RRBaXVU3AUVXAEJjB/Mc+kv7nQdcr+46J+y3OlwCFaXd0qZZBt8lY7UEOrR9ll1+o2OCmrK6OZ/BnL40N5vzgcqy4n8XKbAhyJq6nBsubtjWMXKGTudNyJwvXFOG4NJu7Yd6JPgmqKOecR3zgePMVcrVdtpuw2AJ/f/kJ/8+dJOxpgzGmnnPMcAtwRrbX+46zvyfmABgX8/jqq4KcMmgFjxijnCMcg8ePJQe85gT6pzHtE/Gn4xk9BKQjj+AIOQreEk5gKLIQtm5UMDc4TzyAIjkGnSfD7/pI22SeYuuImeOof+AodhCgCuYitQDKMdYAtY6/2UV0m77pS3zdzDwqxygsl2Vjzpfjj19N8euO89znylHDPUn/D+tsYi2FHIRFLV+2obuBmu+WnAwlYsscPRW20i/WfAizQE2Az0EEOYbeQmq+gxzftNGw9Cxt8jXPss+9rnlIoW/6ZdRKto2fmNHJycm0+jYaLQJxjD9YxFHNjr9d3GJcviYykRAnAVK+o88TbuATnEf12C7SjaroKigsZsayfp08cVnrYsklM1co37kxP3YR9rKtTxDog1z82FzWz2ttPmYfJ6xp28+f+kv7TvjjDPqhT3K5XnC2FMnOrhv3/60uLQcNvuNb3xjpHn4zGc+ky6//PJ04MB0eu1rfznC6rmHOuivi9/xP5sOwpDlPXJtrbZh2gm+BdsZL2RDWS6Icj4zkI8ERccPT9U5Rfv6BtIqyGcVPl+CosFuJh97Sum97/mzhiRVv4k3/zQSaCSwESXQGMGNOOpNnxsJNBKoJXA0UDStrqThof4ARednpoIp+vKX/nzasnlTsERW1lZqhzDAhGo31rz+nl9qCefSiRM0IeK+t8q3Rxh9NytAsIGXXkMxP/axj4WDghMECHr2WWelr954Q+S0esUrXlEzH2D/CRLyco+zE/nLqtBa88Txos111MF1ODACdIZ58a3jpPMr2GB4oWwdyuHF3Q//w/QwnyJ9EmiSrRkhaxVTVrYI99NHdy2m/TjUOB/IERAJmRx77M5w0Hfu3BH9wOnRqcahlp3i5kKUIxhMOdnJmK1DLQU+HDfaiFNu6KPgKfKgHuUqI5L+cQ/XGY7H/SWw1D31aAfAKE4S7SEfJKAojg/tIS0CfcfBAyThQ/1cT+g0/8/N5R1pZXjJasOR439zryEfZEzbGUvGnPHRsdWxj9C+paWQi8CGzhiyEMzGMcSpXVleDoeRe0455ZTIFYiO0W7+ZOwgE8E76xBEJ3yWMug37REo4jquMaWBoBe6sW3rtnBs6SP3UCeMVVhThLvzP9fJ8BHoFdAWpOabcl0MkMVIX8PJn80bqQAQADowprK6YOrysWwBNdlAHAcspg3IJYDkKmQWphHgw3cfeKDOiWk5ML1K9qLMVfSc9pEvdmR0NN18883p29/+dug/cwtmMQAWABLgCGMiYFgCSegsbcdfXqg2DikXAThvrkgBX465oEBZyk9wW9BcZqpyRD6Uxb3cR5sYXxdEuK5cKLA+GZtcq22gL9Tjwkh/f97QiDrVFdum/lI3Y2nIKWNAnWwSxkZ36mUJrHKNzGhZ9+og+qZNENSjTc4R6mWxAZ0277LjBzgDWxigj3rvu+/+AMABr9zIh3pYDHn+858f9VCuMtIOApKx2zWLQgKZPlsEVfiN7Oy/gBj9xBbAyN6+fUc6ZvPmGqAUFHeOOCd4ppAigHZSb4TuVpv4KH/aSjsFoZWrKTLQWdoAuIrtQMeZFzBAsUP0nzGS3c4zjmfSpz71qSj3wgsvjOsFwWUkqpf0W1srsO8YKj/Pq2NcJ4hZjqt2Gl0yWkCbJCuRdgwPDdaAqHLXPgpkkzcaRrtzSlvjc3hgsL8GjQEfsRe0k2cbdob6sDnOPfKQTk1PhW3i/JlnnhnPRuTNYgjtRPe4XyBVpiNtUP8ZQ+VDW51nPF95z2A8AKPZ4A2Q+rrrrouxQrf379sf7HYWJrE7bohkREnJ9nTuCvwxnwSsGQfaKHNUO0G/HCv1n/ZxHf1EL7Xb2jVtS/n+gFyYc26iR9sFoflWpsgSO4rukcsbmXoP99MumZy0h2fLnj1701duuDFkxaZKF110UaSIIKfofff9MF36Sy+LXel9f6PtLrIa+k5O0cWlvADN+XLxRvtaLh7bDuYBx/PCWc4p2mr3BlMUUJTd59loqd3uDaZoEERXc5oZmaLxbCf9UErpsne/q8EDGr+okUAjgQ0tgcYIbujhbzrfSKCRQAmKBqiFSIiLZ20dZ315KfV2Ijth6lnFCeqP3ee3b2X3z07kM8yftRoYoZTs5K/EDscL7O67kNki6wyrDKRklsJ6jidDH70uVvOrndPZfR5GHg7xL/3SL6Wzz3p8uvGGG9PVV10VoVqUh7NNTkpANMM5dazMC5nz2fVE6Bahs+Yz4zzOF46SeesMwZNtaqJ/fudQwFY67thjw1GS/YMTjMONsyADTUYMksLRxdE6+wlPCOcNdhsOSQBPo6NRP04WAA+OC2CZeRdxmmkbTgx/tHnbtq3hYOMA4dQAHJCD7olPfGI4DQBGtAlHXDAF+S4vrwQzC8YZbRfcwjGRjVTuXKuTT5sERWirYJJh5+VvyhdgkMWlA6iziCNJvxhrcpIB5LGpDnXrGAkcC8Jkp975m3VE0MMQQq7RAS2BK5mDsm3QG4FgvgWYdNQERmTrcA1jwtghV5mhskJpIwAg3ziIOJkAuoK5tI8POjNT7RbOGDF+OOKAkIensiPLB51zHAQoTM0g2BXMo05vgKG0hw/jgSNNu/yf6wKI7u8PvedbIIh5IrtaRg/f3MvY036u5xOh6Ozk226lf7z77ugvefdkPQmOci36iuwoQ2YbugtTb/rwVOTFE3yRIS0TEXlQ9mmnnRYyLIEM2ajMM+q9+uqrY84BTNOWSy65JJx5+mWYK/cg6wAuYRL3Zja0uk/7ZCehPzKxOO/mMwIZgkMCuSXwJFClPF044J4S+Ohtd2pWuNcKHCO3kokdNrlaeFCfuUb7wNynLegEwA42ww1JBM4BirAxjgPgxnHHHx/30C7agLy0v9gqQT5BmBI4FPjlXpnxgoO0hfPYEheeqI88mcwbQWvuRbbaNua/Ye/OTXMv02/mRSx2DQ1m1nGll46HYAn3MO7lfFaewYxstdLXbro5/cQTnhDto17a5Y7o/E/9X/jCF0ImhE6zAHfppZfmXMs+z5gHFSvdxT0X9Rwn2qRskZPs0xtuuKFO34KsmavYTHSd9pRpRRizeNJWCxEy/AxPF2h38YoxdxGB/527soBJ8ZEf9DlNjAs+AnvIU6ahwJu6rh62Kn2sn+tr65uQxcJIu51uvfXWdPNXbwo9pY+yR8fHc37hldW8gR46azQEthE7Rrm2A+axsmMxir4xLjzrANbpVz23K/unfcSGCIgiJ+eW7yClbGXcY3cBPWVvAtgCjmsHAUxpB2PGew42m3uNjqFsGf7mChcUZAzRe8YaW0U/GWv6oL2ljdThhnHmhGZ8kBtzREYqfaLv2ADHN9ihh6fSzGzeIIsPMiW9yzFbjol6kQv18Q7CH7LmGtmsPOMojznsu5h5oR9/5lnphhtuDGbvb/3Wb8ViAfJ557vele6+5/704pe8MP32b/92ml9YCDtGTulY6KnyT7Mo7ruCdl/9KvXcxWjZ0L5L2U/eXxaXVtLA4HBaXF5L+w4eSp+/+otpapr8rMxTFmszKBrqXr02xBytmKLv+a/vbPAAX6ea70YCjQQ2pAQaI7ghh73pdCOBRgJK4Gig6NrKcsJ3EhQdGR5IL7z43xwBivKqCUCFkxlORmz8Aii6mto9hD3NB5uuwlorECIDWXnhvlrBL/LB6WRl8C6zNT/0oQ8FiwQnAQYhoWxfveHG9NnPfjaYozoVOAdPe9rTwlkRUC1Dt2Ro4bCMbd4UwCIfvnEIZCPo6AsQ6YzK/MQ5GBxgB+jZCHUEkOFFG2cFpxYAogSdqBdHJbMs9uSwwgqEg0UEC0WnH4ccJxGnhP7ivOBAZRCzNxwZGTfs1k6ZtJNww2ARbttWsxJlBdFHwUX+b7XaaWUlM95wLmWWIWtZerKSBLVwXgR8+Oa3IIigl843zhttFdgQfNIB1dkVuMJp3rVrVzrvvPPqEHBZb34LDK0D6uSjzWHOlGtfaYNAtgwa6uc+HDGup+0CN4IltNcQU0EW9VO2m6xW9IwyGBvZPgKGfOMg3nHHHaGHyJf2CUZyDhk/9tRTQ0YyYykPvQLY5pty0QXnATqFfByvw5OHI39pyf7kHtm6tAMwARmjF4AN9kNnPxgznU60gXMBeK7mtBilg29YPtcHoMycmZ0JUBSwwx3rZfcJulI/x0wDICMIJ3WgbyCxWRXto930SwCBtpu2QJaSgKRtti7mLYAAY0L5zC/6BKhBv2UrqcfBdK0cdMLnBfcERQXfBXeRB3WpOxznU7KtarmQKxfWfAWK5Lm2vkO2su20O8FamgAIL/JVqq/Oy/J+gVqZ8KaTwFaYn5L7ATH4A1jxN/c4P+jH8MhI2rFzZ73rtnkkGUv0hPHmOlnrstfUCeeFaUecg9pN7kXutBFZYCNZ1MJOMsc4jj3jPuyVm2cJjFgPeiHjk7qw0+Y2ZaMWgUjniIsvHKdcQ/jtu88WAL3J8Yn02c98JtIx0BYWxZibyBPd+fu///sEcMk4E05M3b/+678eYOH0zEzI0I3OygUc9QdZWB96KcOe4yVQzznBWwEh7nMhyrJL4N1+KncXe6y71D/nnDaN77DjVYoUZKMuaz8El7W5AqEycjmvTmifI1C52jyMpVQWfaYJx588nDedGxqqmfO5nSl1evPiqONd9p/IAZ5t2ELudfM0w7hdRKQsgV0XBlwQo5/8T/2Mn+PhfDBdgKAhdoxyGQ+ev/QRXVW/XLygPhYzqY97WJg0Ny7PMv6QpSCjTEkX4xxL7HC8uywsprFNOdezDH2AROTCZlK9fZmhDdBJCDx9YhM87Bcfn2FECnCt1/HMMBUJ84byaDcLt7SN55NRMsiX/jhneMdC1mFbp6ajHjaDYiwee+pp6cMf/kikOnjrW98a72OUy4aYD+3dk1516aXp11772poJGs/satGJcmLBuGLPC7qrO76f8tu0IdyvHUYOvv8AipJTtH9g6BFBUR5YoXOVjoZet0kQ1TBFG4+okUAjgUYCDSja6EAjgUYCG1oC/yugqExRcoKGQ9gFirbZsX4tg23Li+QbW0prsSlMDpPPL+85YOOqJwAAIABJREFU7F5QTkeudHB1+nAieKlnN15eunFAfv7nfz6c2Hv+8e50yy23xKYAvJwDIMHeMPcWTorh3uZHKwGkg+OH6hBbAU1evrmHdpqLizYEO6hiOfCiDuhwzOZNadOm7EhwTnCrLAPHlt/mCcMB2rtnb4QAnnDiifHSD4jKiz4OIN84HYAIAnfcLzghgOXO6W7WQvtxamQHUa+ho4be4ewIArNRS8DdVRia+VFlktFenEK+ZdsaticAKTglGCjwx3GuLZkfyFMHXgDJdAXUwQZLfJ9//vn1RiQCrjqSOujWz87HpF8QfKW/jAt9EdDVeVKW3EvbzEPHeZkqsoiQsSxJ2cuC4461ICvOoKwt+gNgQvkA+MgP0JTyZAByv2WNRV7EiTgHSEZIprvWU+/d99wd42Xag5NPOjmd+1Pnhhxl7NB26jcvIXWrr/YLkEdwQEYg98zOzKa+/r6QO46xm0LJhnJjFPWaPuswM+8Hh4fSQ3v2BPCojth/7uWPc+HMT+XclevAczt1Wp00X4Vqc41pEDTK6CJlCNg77gLz9tUUCAK6zCMAONh9gBV8BCORXaTEQB8BE1YyU9Qw7Bo0qxx4wQbBfMsRUC/ngmCpDHHtBd+OufpEWhEWiwBFXYhxQcIchFwrq5OxceMerucP0M/8jy4UCErST1lWAJ7YHZlqlLVt+/YA9kAJGCP6r67BItMOlWCYYIb5F51n2BpDkKmDvjKXYFbKCL3zzjsjN6MAI4xe2PDaKHTMhRPqpEyASfMqUleAkdWmedoTWfPUaQi4Y+MiEHJ1cxZ0kOPUNzw4lG766lcjugBWHozkz3/+80fksyVtC3r2nOc8Jxj+z3ve8/KCX6dT6VBe1LMu9Ydv6hSIdJ7SRvWxBierxRplLWDmYp6gkQtM1uFijDZF3VTHLM/nqmMjSN+p0pZoL7rDl0ubZRkCtC4KlICtgFMA0KknFjxgBLI4qu0wXD8DoYuRl7xsl4sxMvQP7D8QOZe1T+gF+T4XFhcChERnAdoBIbEX6BXXAjJu35HP0y+OlblVnY/YXxeg0AntKP0yXYXPRm0A5aF33Mtzmja5OIAtMvQf28O4G8Xh/FN2PosEmvl28cWFLOoAFD32uGPr+c6coG18kyc0FsGqMHQXlWgf+sBia+TfrjZdo3zekUhjQY7pLVvzolX5/mI7Dd1HhvzvBn6xoDk0kq699rqQ/dve9rZoG+Hz73vf+9L45ER6+Stekf7v178+7CuyDN2tmMX1+16xqV35Il6Co0ajaBN8fjjfOp3eYIoKiu4/NJ4+d9U1aXqGBQlimI4Mny9BUVbqm5yiG9oFajrfSKCRQCWBBhRtVKGRQCOBDS2Bo4Gi5BRtt1hiX4nd50dHBiN8ftuWYxKgKLttRxgtjI+KHQX4yatoOHbLbNqxkFZhplQWNwNcqw8LiuoQ6uABMOBgX3bZZQGA4ty8+tWvjrBkwvJgSuKw4pwI3giawO4xPx4DjaMly5KX9P7BnJOPumRB8jvYGQsLwaTgG4fHkDschgi/JURveir6AnjKdbKrdPxoB+WVLEUcEJwU/vZU7DaZD+66DnsDp8bdd2kz15jHkzJpj0COTBBkWwJPhllzLW0TIMzsl63pe9/7fvTFDSGQg+AtDqSb9VC+jrzApM5wCUDobHNOoERHXsCo/G3ILf244oor6pxw1IcMzR1WAg4lgA5LlDQOsjtxEkmhYF5ZGGCMpUxE6zb1gGCmoCtywam1v6VcLUNAgnJpH7IT+OB+ZQkwJ1DNeUMQOc/YB5BbAbSGwMrUNFSSXHyM2SmnnhLgkiCHQBH60c2w4noBI9qKjAEWQgc77bS0uBT9I4TS8GKZmLLVZK7BJqKPyAT903mXZUYoJKAaoD7nAA8E4CnLdBMCyTHnyMdIrsLZ+TQ6OhbpNShPMIKxoc0CBwKfst26gR7HkPvNEUwd2Ap05dxzz60BW3U4WIyzsxF6LSjqYgn9KMFMgXzaKLgpG81zlKuO0h7KEjhRLshC0CMAy7n5tAwrt2LtuQBQgnyEBQsOUa5sXtl8stYCpKvsr/aTNgmEo19uwiLIMEoe2sOHg2lGPYyhKUbcSIx77Es30EidnhMw43oWAjgH8/OLX/xi6A8gK79pm7kgAbTQX3RQHTa1gDqi7WTOUD8gIzaJ6wDGdt12WwBagP4cQ68Fz5A/Yep80F/qon7zS7NYERt69cP2n4v8tEQdYHsZC9qA/SDcnzLZAZ4QYdpBfYNsYDY8nFqwzWRPV6H0/g5wcD3PR82ipE2xaLicd972o34JxHeDnT53fEb5LAmQfynvAu8zwWeOZaqfLlwFI7FakFB/8kJlZk47zwQCtff81k5wXwmSlqHJgKJVKEi8B3Ctemv72SRrcSk/k00rQvuVDWA1fWT80CPuU0dl39N37kcPeF4TLYG+URcLUzwLkA3j73PXjY6oy4UUnw3UUebUZexlvQtiUjd6iI2nHhbGKJuFWViV6CI68pa3vKWOWOB6bYvjpN3HtiNTFnWRe9lXAUquoX/MH5+N6pfsTp4xji91sDCEniNDmJ6+U7EQRh9YdMBeY2OwT/ad/qsLtEUWsotWyGxxYSn99//+0ZBBCYqy+/ze/fvT857/vPQ7v/u78Y7IR1BUGxxjXKXfcUFHffL9TT1wIUH7UDKUBUX7+geDKSooOjPLM4Tc0Q8fPr9aLeq/77L/0uABG9oTajrfSKCRQGMEGx1oJNBIYENL4GigKMFFPWmlBkXHRofSJS+8OHafh6EnKBo5Ravw+U6bMObs9LVST5qfnwvGCDvVrjvsmTnwcExRnQcdb17MYSDARMAx+OVf/uVg7dx+2650/fXXR7g8YBjX4TgDjvBijRNr+BXnZJDych+5OefzpiM6hTqD6/mqMiPE6zlueZkNsxagnGGOvKzjxMDKcsMRmYh+cx+OCH+AEn4EXnUeaWuE2Feh4YJGOFuCTbKPlFPJlqK/9913Xzg3OvmCWpk9O5YmJibDiUZm9Is2ypKlvpLtKdtDcKQMs9Y5w7GjLh0q7xc00jnyPHLD6SSfGaA248g9OJgCpjrzOuslKJoZydnp4qNTpyNpaLvjI2CA0+fmVIZEC1A4NjpiOnE6lJnhlIFWc88KlAomym6EkSMQzTdjUuaIGxkerkM16Z9MJZxw2EWGRMNiE/RTHtSNA65OIxfKZ36g++ZqFRCTqUlYJe2FRQVQUDIgS4CDfhP+PzI8koaGh+oQV64xVBVQEX0B8ELfzfMnGEc/lLmgnqGs7D7uRkE68i4i+Nt8vzIAqVs9pX0yaDlG3+kj9SADQFGOk1tXx1+wmPYDigJsufuxjrmsNcrxmGxQx512CNJqP0xZwG+Zoi4OYA8AbZC7IANMUUAjWPT2V/DB+aQNkPWlfjmfXARCJ6if38wnxz9yCA4NxdxQf2WZwnQEFDt4KOf3BKQ0pJg2CqIKgtGnmuVaAe+0lzah74Q6A6Kjk4AtT37yk8NeUy/MOcAq2oMcaIM5MJFpGbqtPpqPUWY7v9F5c0UDtN17zz0BPskUlA1ueegPttIFDPSFeokygEHHYhrl0nfa/tGPfjSdc845oVe0nbpgG7PJEXOlBFYjQyEAeG9eIFO3BC5lRmrzlJXXupCiHqn71OnmNgJpLihxL32J8Oq5ubCX2G4XsrT1fJfPmxKI0laim3y060ZCyC53vAVt1fMaCK1A97K8I1h4azmlDqA/Y+WCmc8PyuHdoN3Jiw30x3ym6ihjy8JQT6sn+sxYUg4MTFi9AqIC/S5cyHJmTqAb5uFUJkYwmN7APrigJOsZ3QNgVRe9Hxvu84NrXEgbPzQerFbmAIu1L3nxS9LjTn9czAfaJnDtM53+MB/ohxuh+Q6B/XcRSR3y2Uy/jD5gfDhOmeiOthedQYdJzUN7absscv6nj+h9uViqvTK6RburbnJe+314ciq94x3/OeT7zne+M8BXFhAARffs25ue/oxnpD94y1vqJJ5h01o5xY2LBkcDRX0X6gZF7S99bLc7aWFxOQGKLiytBihKTlFA0d5eNkTLoOiPCp9vQNEN7f40nW8k0EigkEADijbq0EigkcCGlsDRQNF2kD6XY/d5mKLsPi8oCvApKAowJSiaw+SzWDstdredCzbYWpW7L7OwMnOATZYEYgQCSudL5x9H4SMf+UgwP3Ae2EQFRxum6N/+7d9GyDWgKC/7OEyUrTMjcIijpFPJdwAMfXnHUz447NwHqCCw4UYmlCGrBMdCUG1pETAm7w4tM1Lnl11y2R1c8NCwd9mAAQZUwCdOMH3EwcVJqjcTqRiqsvRkxNA+HB3ahKNu+LOh87RRx65k9Qjc5DFopdlZNiNoRZ8NjcdJoj84HrJoS+YS5XI/5wRJMj6QQSQZN1yjMyfjQ2dQp0iA+NOf/nSAETppMnVkz+mIl8wY/oeFTHoG2us5ASYdZvVJUM5x1FEWiKL/Otfcy3XKUyBWpp7h9zjtOMXm23RsGU/KAFQ0XFf2IeNmzlfmBeNu3jbuP/GEEyO3HPfNTM+kgcGBcDgFyNF768FZp/2MBXXSTsrjWlhHhF0Skl/qtM65G8oIQpXgueACeogcOEd7BOc43+ppBcAnqGWIO+0xpQNOv/IV1JaVijO787jjalDGemQNliC8ZQh6uwggQ5i6GQNBB9rLLt+0j8UT5MU12oLIrQdLr8XOxaTzyExLwST1SedbRx65ms8QGVCnc0G7YFmUhxxos0w4jlF3sLw7vbEDPDJygxg3OFH+zr+wpVXeV0E35EOfDDsvGZhcI2uX88pSQMPFCkDhffv31UCK+q8sXZyQJV0CxbRJhiYADgCewCw2mAUpWflcq57xv6AVOou8BDFlznEM2aHDMP34xr5zHW0EhB/sH0h3fevOSEFgGeg59lBmM88AFlu4F/2VqagtuPBpT01PfepTYxyREbl8sUWAoDxTYMFRhhvZUDdyjbQErVY6ZsuWyN/IR/sp05G+ID+u5T6BdZ8VfLvQxT0CddpGQWzBS+UnMC+L1kUcz2vvXOTRJgtu2gfTEKhb5fNRO834qXfoTnkN5fP8Kj9HOFVsukR+0fyiULOsLZv2HjiwP/X25RzPgsGmNRHgRq60VfY8ckOujHPo9mpehNi0eVM8P1wU4H6uQ49oN7aAseC3NoZnvkAo9bhwhExdXJKNzznaIWPZ+ediF/e4gABb+pvf+Ga65ovXBCiJjhG14jXoMwuWtAP9pu/YBOY/cmazvQMHD6Sx0bHoG6kCqI/+UL+bMbHBE2l4XAQsQXGuQX8B9SN6YW4+NidD51ikYc5yjntgkZrGgmgCbZsLnNpP2Nkwy5lLe/fsSzfddHMAwJdffnm8j7EpGf8fnp5Kz77oovS7b35zANr1O17FMkZnos0Vk1rdVJf4Xeq7tlkwWCZ5tmudNL+wlHr7BmqmqKAoGy2V4fPxnlIobAOKbmj3p+l8I4FGAoUEGlC0UYdGAo0ENrQEjgaKdoh5X1tOqytLAYoes3k0QNEtmzcFsMkLLyG0EQ5fhUiVoGjPGs5iDhPNGzDl3GvuVn+0nKKCP7zIw+IhPA1QlByiOMa7br0t8ta94Q1vCMcHZh4fwByAJPKLlSF+OsWCfEtVPkEcLpwPnAXBMOoWXNDZ0LnXIRoaHEhjY3k3Z8KSkYd16LzgbAggCp7pGJN6wBBmd4rG4SgZLG56IrMIp5GPG6JwHAeI/sraM5wfR84cY4KzAhAA0jMzszUQrGNFGwVVcRRldVKPbB+PlQB2CWrrBNEemUGCYoKmMlfo71133RU7ziN7QUKBaMsSeKUN60yfuchPGyBdFd4s8GU9AlrcL/NFIIv+KQ/ZyY67YEHZx9I5o90wXHGUze9K3YYicgxAjjGgbK7DAaY+mJ/o8Wy1Qzzy5tzE+ESEuMNBxhEWzATkMaSRcUafDHdUFvQf2ck0QidkobnjM+Mho1IHm7YJEigfjgnmOH7UqQyDXbu6lo6pwjmRkU418mb+0U+BYOe9+hNjtZZSPxseVZ8SxKcsWaeUJ7DvvLEcdJXzAVJVDrZMWuYy4ARghGHmjjEyyPlEV44In6dcr6E8FwBso3PbuYBc6aNAVQmMcS/XaWt09GkL48A4kUfW3KvUQbtkdjof1XvqsTzLtP+OIWNlCg+OyVgtx9I+ROh7X28dwq2MlaNzRPm7eGQuRWwM4bqyV9F3N5ejvlLW6AKyEZiUAYZtk8WtDAUIzWcr65/7AY4EkMlX3d/pjSgEAbQSuKN+y+d/gXXrARRnoz1tMs+WM888M11zzTXpK1/5SkQjkFKAfgL40j/BGMaE9AOHxsdzHuBK//l2IQcZcL1RB8rXBRbBbfVVIF77IxCl3mh7BJAES30myfSUSc15AfHStnHcsTPyQfmos5ahnpuWAIBQYC/A/yqNjDoaa6gVA5UJBmAdf0sZuNamarMi42M7M+8Zb2TmNc5xF6vUR9oOI5PNhmCxj46N1ix27KWh84B15tIUODZtiikqlKU6F2z3qemwwdyLjXWjQ0ForqUNsloFnZ2Dzhe+aefuh3YfkXYEdi+gu2NCOaZDYbyc46UtduHJyATnRESbTE7W6XmQnfYaeWKf6Ad10GajZVjMYAGA9yMXydQX5G0uUXUPuaJfzkmuPXjgUPpv/+3DkSf4Pe95T6QQABT98z//8zQ9OxOg6H/8nd+J9BLaLhYSBFoDVK8WWNWNEgz1WYNO+HxHNsrFOS8o2untr0HRq75wbeQUfbTh8+99z581eMCG9oSazjcSaCTQGMFGBxoJNBLY0BL4XwFFf/ZFP5OO2TSW2Z6ddoCisXFSxQYifD5ilcizt8QmNov1RktxLHL2HbnRkoOgk8JLsoAK5wAQPvjBD6ZvfetbARSx0RJspNu+fmu66qqr0m/+5m/Gy/KNN95YhzESrolTKyhmeSUjZ2Epb4Ik289QOBwDHBQ3mpARJgNOZtHqynKkEeA6yqdttENQgLYLqulg4hTgYNAuwldhMpVh/5SNAw7gQHnhXI2PB1uKsnQKDMON3HAVUw4HifsNO8aZcIMRyqNdyBInF0AaYJT+w4opQUtArRIE5RodF5mwtMvdfAWQ7JfAijlN+a38ZQRSPo4ZYCBgCm3AiaOd5lQr5Wf9OkhZV2Ag5d13BUVlWFGPbClBOR1WQRlkKqgjy6d02gQivF6Wk+CcrCbAF8ENxgOHDfDSHHPeh1z5H3AhQKYq5F0AHVAUMDSAkXYnmD0Ae7TJcFwBGK7RUec848zOwwHswcquGFQBto0MB/to57E7Y95wH7L2fsEq2mR+QlmI3E9/uIa6TTfARiawww3FFPhHDtwL6Mv1gge00d2N0c9Dh8ZTq5or5q4kzJT2Ge5OWYIkgnKGKdt/dEUwpxwnAARSawB0cY0gFO0J5jU2hkWaSn/WFwtymg/kuL6IkwF19aEEbLxGlirnBOcEl7jPNtJX9JBrADe8tpwj5QKDDEOBBXVdMEaAlOOG99oGfssk5X+BM9pMvbJLLbsE6ixfwNy5w72CaVyjfREQFuxBnsja8bNs7YDhv/z2XAAlfX0he2SDzLAR2BnmjszVsL8rq+kxxx6XZqam64UHx8j2YVvROXSBdlGOjGbC3rft3BF2h+thzXE/ukIqgFtvvTVdcMEFAbLRZ8pwAYu+LhDC3NsboCgf+49c+bhIQJ8EqwT2BHwCWKx0Q9spKKb99fkl2FguEriwpD45J5ynlM8YyFhGtgK18SzraYW9lRHKs4F6kT1yQh6MPx/6j50DJAxgtNq522d26GwBimJ/yNd66ODBdLDKaeyzRzlgu9l9XtvtvNLG8LubwU89ApA+Z11ooN+xIVBXblXTTLjgKCvUhRsXj+L44anoL7bXnNboEHaY8s1rS/oL8jL7bOQc9x+ePBzvRbBWKd/FnQfufyDdcOMNAURefPHFUTbPaz58cz/6jby1z6X9QXbIzbQqPEPUDe5z7JCZ4D11+FxizLhG9jVtZXFOe01Z2mdtOm3TXtIW35My83QhffCD/38sIJBTlLJuuOGG2BDz0MR4uuApT4mcouiJOg0oKruffvZXzzV1bB0sz+9NvoPRNsFe3z9csAUUnZtfDKao4fOAooTPdzp9jyqnaAOKbmg3qOl8I4FGAl0s+kYgjQQaCTQS2HASOBoo+nDh82y0BBgIM7LVbgdTlNxh4ex12hVYtZpgis7NzQZTtK83bz7Cyy5AaX5ZX98ghHt1qAXAfCnHAfirv/qrYIXilL30pS+N8MYvXXtduvrqq9PLXvaycDYIr8ehpR4AUVmaOE06WNQvWDMylje8EZDgOplWtME8gGV7ynYSPk9OUR012XplWK+sP8FHvglrxoNkow5DWSkDh45vN+KhDzoMtpk+4aC68U4J3si0kL2GE2QouoCB/W+1AGry5jl8lAEOEW00VNJv2imAwbWCU+vlrTM4ddZoO7LA8Ua2ONqMpQ4O4eWADoYxUn4304q2CQj47TH0aHAwbzKCXGTGUT59F/TD6cSpRb44Wji2OIzkQ6M+rsPh45xgHmPPccBNPm7Y4cYVlMn9braEoyiwK/hU6o8yVRfpC+HT1Atzh7ooiw//C5QGa2d1LfJ6MoaRT3B2LraIEHCh71y/beu2CLdnV3lByh07MxuPtjIWbkRShhOXbCxBF/sAEEQ9shINiSZ0c+uWLTG2An3ODeWPniL3AHkrppH593bvfigtV8xxxk89Z9zcKRoQxkWAEvQWNDwCkKlCLj1HW9hhmfY/6UlPCjkzr1hgYAzJ5xubxEW6j7xG7vyR1Wd/1HFDbemPuVy5RvYl/3O8BHBd4KEMnXt1gN3fy/klEGDZ3uuCBeUrSwEwr/HhVYJoXFPOH/sn0AoogXzQD8FZ57XAFLk20U/uRQews2U6B0EKgS4Zrs532yXD2/ZwPfpegqmColxjCgp3ymbcBL/CvgHKp540N5NTCKDPzF3zynK/6UjQQ/pnOgf6QS7VyekcWs15og9I4QEr1JzApGAgJy36SJ0yrkOXxsYiLy3zEjm7ACMgRXu0zY69clefBEXLxRf67sKPLFrHXSYz8x258dvxKsfZOcOY0Q6fAYLmAeAvr4T9oSxzVVImzxzkwSZVgoX0yTYZih5pOpYWazZ1APH9/TUw39fbl+bn5tLiwkIsjtp32uAzh/Qn/QN99Rzofs4aLq0el2X43ESW3OezoVw0oy7GkrYKqKMX2CtlSN9kUFJfuWihTfC5QruVJee0ZQLugrG0x3qRrYt9AKRf+tKXYi4RVo9945kB0MlzkQ/Xy0R1gcBns+8z5QIF7aXPAv/W63NK24oMsNV8uPb222+PeVyC8uolbXDhl/nns0ld4r4TTzgp7dp1e/rEJz6R3v72twcIDOAKU/S223elp1x4YfqNN70pRz5Ui6K8KwoiM3691eKwcv5Rz3naSr/V0zL1QV5gaUX4/ODQSFpaSWnfwUOx+zyg6Noaee8j0208Q2NuFbbe3ecve/e7GpKUhrr5biTQSGBDSqAxghty2JtONxJoJKAEHg0oykZL5BTtWV1ObrQkKAqwx4sujD3C5MJ5ixxSOdSTnKKEzwOYlqAou4ZnFkTeZKQE0WQ+cR6nwDCwv/7rv47dgXFQX/nKV0YI2lWf+3zkgHv2s58dDrEOgbnacEZ4+eaj0y4TMxidAWr2HhFCJltBNhUOQckw0cmgf4TPRy7V6sVfBqFgHM4FL/Wlc0yeyJnZvCECjjX14bDxwangXtrIvW6Q4HhZLv3inKwrGXI6lTKllKsMQNlIGaAjVC+Pk0433/zW6SpZnYbfU4Yy6waxBZeUt8AajhvjhlMoe5Rxpr84hvTHcRdQ0gnqBpVkdmZ2WQbYAUwYZ+SIznCvbBfG0VxyAjDKxZ2mudZdjXGQGRvukYEruEBb3NynBLnst86zoLQ5HEtQg3PBNFtYSOOHDkU79+3dlw6NHwpdIBctOUUBdPbvy2Apfdq6bWv0z7GmTh1iWTPcg3x03CkPZ5VxIr8c15m3lXvN6Uh/aTttUUYBYk7PBHOV+tE3N9+iPEAPQpeRmwAF/RQUA2zgQx04/rGxWZUDNRhLh8YjfF5QQ12mXoFFABqBGa4TUBH4ECzRqS6/+R+9+NrXvhYb6nAPslQPI/SXTT+qtB7hMFdpGErw0DnlwofgFzJhTgjWyuyTcZoXf5aOSN9R1hE2oQI51YmwmZ1ODRx4fcmgcj64gFCCotpS7rP+si+cLz9s8uQCBXMRZrOh4mxGhB7xm4+MSwAR/mcsDTFmjPkwxgL7gtwPBwpTryCT9obfAoTUDUuUc5RlGDvATth0mNA9rWAich7bwjNARiztYz7w22+Yo4wPbOReWGqrmT1KPTCKCW2mf9hfniWwRen/T/zET6SzzjqrZuvT7/0HDqThkZHYaMl+IAOfPbRJkOlH2QrHh/6qx4J7JSjqMa/jPvqPLgNc8tv5q/0W6IKBz3WCSvzPX7RtZTXkBWipjKkLtrYbCTmW2vNS12LvmmpBgfYgA0B227e6spr2PPRQ2Lj9e/fF+DhHsIv8nXrqKamvv7cO8xf0oz/Me/N6qs/2U/vKGPO/zyHnv/KLVA/jE8FW1K4zv2SOy2jH3jDeAvXIz5QcLmYhI/op+1m75LPWZ7PjUQLd1se8YQMmbLHPWRbO0E8WeilT+0tbXOijfQKkAtsulKjvXMP12DwXsQQ2w15XrFUXFgD82WxMmQrsl+WhJ8w3x522ml6g3eqkw4en0t/8zd+kN7/5zfUGlx/72MfSfQ/cHxst/V+/9mvBxNdua++MlsH+lAtSjrPgKPe5cEJbZMvSH0Fuw+fdfR5QFKbo7NxiImPDI4Gi4KW0qWGKHvFYaH40EmgksAEl0ICiG3DQmy43EmgksC6BRwOKtnpggS4FKDo6Mphe9DM/nQBF24TJF6AowGc4BOyrUL0I97YBWpbwtsopAAAgAElEQVQiTBhQdB0czC/DS0vLR+QC9IW/dARxQnCO/uEf/iHYorxQv+pVr0pPf/rT0zVXfyEBlsIEA+yhfBgXsv/ccAOnwxB4NzQK8K2V8xXqFMq8EzTTiZOdJTAis277tq2xkRT3CS7w8q7jIZNQUMN2yewjBDMYg+QX7HSOCHMU4KBOnQgZkYZ5cm/pUOsUCm7h0Mhq4x4dSMoGFB0cHKoZTjJJSxAIp1EHW7BSoId2yQDRQdPBKZlQEaq8slIzWQRTYBDC3GK8cHy6QVFkLFtNfbBtOk0DAzDEZmOzB/SEstAVgSWdTAAVnF4ZNebFQ17Wwf2yKwXlDPvjOp1Gc5wxZpGbsgonltWlHqg7tr0EquqQ8t7eGFtkUoawyj41jBWZ65QD0riDt6GN6i2OIv2R1QuoiDy4F9ArQpI7uU6c1RJEikWC+fnaCY5NhlZzqDQhwlwL6CV4CVOUPrrowPWC4OosYBNtB5wB/DbNBNcuLi6ldsXSFvBx3pVsMkFw69JpL5nPWrRuphHjDTMLoIfdquk/7YgNtABBAeZWYayvLww4fpRV9keGU7loQN+cf+Vx54XjYrtsp3PHjWq4TsZfea96LLNU0Ev5lCCBc18Z5kWnDDL6p/2t7WuRh5c5wpxENthNwEFDywWxXBBCV9FBbC7nTBmhvlqvALJtKeVMnyiPcgQQsQf8CeIxr2GSy2jjWheO2j2ttPuHD8aCG7rJAsdP/dRP1cxz6nLe0B/aDHMYGRDqyzF2yaYuNr2hPYTQkxuR/2Pn83Y7NuyCLcc9sKxlyz3mhBPSIuPfaddMdcbAPMrW381gLBfIBNDKMSvHUVvLMe4TaCv1RQBRxnG3LqtzjrkgOfIjp3GLDMZVSLoLkdpE7bqgru0MPVhZTu2+3ipSJC9YwMLjHsaQfJoslM6wMdXsXM00dlPAnNv4cITPKzNly9w2XYFtKxcdyuewzxpttCxZZMUYlptF8T/h8Sz0aOuoh/LKRTHupS07d+yM8UUeMGvZ1Mhnorl/zb8Zm6cRCUPagIGB2PjJ+SAz9bhjjwtmMQsO2CT0+Rvf+Ea65ZZb0jk/eU46/0nnxzOFjcGwnVwn6Er/mGfMeRcrZSU7puoO9XMd46Dd8vlhuhHyeKPrHNc++P5FOdThwgbXIC/D/AMsHZ9MX//6rRE+/yd/8ifx7GW+Ej7/3e9/r2aKzpNTvno/inQlFUAbz/zqueZ7Q7cd91rngQtt6LI2h2gXdp9vtXvT7PxS7D5/zbXXp7l5FqQeGRRtNlpqvKFGAo0EGglkCTSgaKMJjQQaCWxoCRwNFIXLBCia1lZIEFqDotu3bkmdTjt2n4dxRSi94fOAojBB40W4h3xSy2Fsc67RzNh0o6W5ufUNUmTA6Yg5MPzG6SVf1V/8xV/E/ZdeemlszHP/d+6LDZie9axnRTgajow543hpxjkoGSeG+gqw9FWbZMiE0LnQcSUUX4BT9qYOSTBJ+2GyTofDlJmL+UOuMRx5WXs48sgD0Io6aGcAhVU4L2XhVAm0CWzJGtFp4R7+KFeQV/YXfSiZNNRHebJmBCYEXwifJ6doyewTBNIJlvUjuKDTRbky/47GVIN1ZF67EmAlfA/Ag3LcYIL6wrGsgEZBA8EgHDMcTXeAfvzjz0x9fXmXeBkyOnRuSkHd5s2T8SjrUaePe2Ru8b/jwHlZmLQLWekEc40OueAp/dPBRy4CZup9qdvhjFbhryUryZ2FcRrNEyfISH30VXYm+evIfSdYLCPJfskypR2GHTLGsl111gXXgz06eTg24GEhAQDR3ZplK9mWSE9Q5b8T0I6cfFNT4UBTJsAT9VKOG6DYJvQPYJTyaJMMS8oytFWgQUBaRhpjYUivY1cC8R7jGsCFO++8MwAtWKJ8mJv7AL0A5paX6jlQAq2MVYAhXUxq55l2gPlVAmDlIkW5wKDjXwIA5KTMOZnzJjQuhKhPAUxX6T66AV+ud8GhXJQo5eBijDZAuUR9Yb8yQ44xoizqE/jSlqnHfKN7gPLIFMAJuwzrEtCbMYNpCguOa7FPAlTaFcdVmVKWeQqZkwI45TigAwAuphSRJRj5qhdzGhbabgSAjGcX0wzBFqxDFi5myOSnX8jB5wX3AgChL+gQEQrYFxbjaA/6tH3Hjki/wFwRpENmAoolIK49dXz53W0fSnCve3FJOygo6v3aDecP9WvfXWSrWXnVBkj1XOtppYX5+cTCpYAj5yiT/pdgmouCLiCGPUtraWIKW9FXh9DznFdnsSObAKOx1wCRCwt1vkxlwzvEyupyrSfooaCju7Fr+zknAFyCuNromgFb9ZNrsFFuSmS7TJdAn4xEcaFFdqbgsM872eAyWdU36qZe6nLucI1zk3LRIfriggLt0YZwD7aRdxhSycBWZj6ga+eee24aHMgb0cFmV7doN+NFvUYO+N4Tc6G3LxaxuI455SKLi3bMJfrDu405UwVG1R9tchnBoV7IWJ06PJ3+7u+uCAD3/e9/f/STjQcvu+yytHf/vsgp+v++8Y1pbj6nkeA89pZynLMyRV0k0uZo68pFgO75on4ODAwGKMou8zNziwGKXvulr6T5BaKRHjl8vgFFlXjz3UigkcBGl0ADim50DWj630hgg0vgaKBoD6Bnay31pNUARUeGB4IpumPb1silubiUN5sI1mjljBg+H05MgjmyHOfycfMg5pA/QRFBI8EVX4plN/JCDaPi3e9+d9z3K7/yK+m8885Lt97y9fSXf/mXET4PE0wGHtfgcFiugIvsQwGtVieHyZmfTYagwAAv4jI1dBwNm6MOcoqSKoDyDdumPJwVgBeBhId2PxS75Q4NDtU7PoejtbYWgB31AULBzOKPtusEdtcfLJRNm+pNGZSpQJigTMkmKgFTHVuGq9PJ7FHaQt91NHTCDc8W3CidboG2kgkpqKyDLzBh2KGbQwGq4JThBApuCZQILtNv26YTLCgq8Hb88celHTsyW02WkSAe42HIpECKzq6Oncf5Vi4l6AeYXbIYdZIFLWSWCgwL+urImyrAPpWypg2EmzL+sPRoG20HWKKfMN8iv13qCScXx5p7alBoZSWc/nrTryq0P8+rvFO8DijtZQwFZQQEnC+CoowT91AuzjNjYw6+csEg9L2/P01N552aZTCpe+qPY8J5NwahbSGnDhvxzAe7TLkJnhkeLMhfAgECDrTBeVoCh+X/3g9bFLmRH5KymJu0nfm37AJOBZI4Vs53WUolsMg1ypP2CMxQR/dxHX7l5++AOVqZWaf8S4YeZdHHRwJFtY/doKr3/Cj5lI88QqiVv3NfUK3Ue9snewydUE8Ey2kD+ipzWB0TlBNwUidpB0xTyqJcARiZ2Oqq8ucaF3nCJs4vRE5M5CcQVcrfxSJ0kPZrt2VU2o5hNg2q0mW4GIYMzO2IDcFe3XzzzQE4PvOZzwwg+KE9e9Lg0FCdOqWUOe2gXTL5fJ5pN7QXjrc2tBs4L4Hwf6I/VY5aAVfk7bPA+S74xG/GxQWwkM0qC549aXF+IcaNtmBjtF0y8QTWBeK0YTw7W6QOqBZ/KGN6aqrOscxGRICuc+TvJAdyFeYfal+xXmdnZ9LcfA6B1/5q9/kNqGd7XJjzOt8V+C7TAjgX6DM2x0Us9VNd4Lcpd+gbusXHMHr0RAazdsS5q71Dt5xjLli6oOGiis9vFzJ5dnMfLFEWFohyueObd6T77r8v3gFYLOSei3/64nT2E86uWaHl+4fPQ8fCRV7BZu0R7yG+B9Av2kCfuY/njn3k/hJwFyRFJubWDvnN5LFiISCt9aQrrvhksEPf+c53xnyBif2hD30osYHleeefn176spfFew/1Av6SLkggOXSw0uFuUFQb5UIkvxk328lx30WGhoYDFF1ZTWl6diEdmjycvnjdl4Mp2tPDwn2TU3SDuzlN9xsJNBJ4FBJoQNFHIaTmkkYCjQR+fCVwNFA0sTtsG999La0tL6bhof70wov/TYCiMPQERWGK+oLr7vPBvgg22MIRu89nZybnrZSwrzNXAnlIXaeRF3bCvXj55kX/da97XYQ67rr1tshpRdgkYCLOCg6rO2uzOQ4v8byw6wzj5FIGL+WDwzl3nI64YJkjTpk6sLJzbCPfOSVAT51XEBYIDo05P91BucxFJsAQ+fiKTWxoo06rzn+E+VZgs23SgdCB12ksHQbZazrKOoqG1XF+eZnQ5xy+LxPIsnSqAelkT+mYyDwp2TUlU83rHFPOUb875FLmVVddFRt6nH322UfkZJShwr0lO9UyBQ/8Jp/o8PBQzYYpAVZ0h7EVENdZLcuib7IPdXwFYwL0Zofc/v46vQL38pv2lSzeUjbKHj1A1wQ6vKYEAGFROeYcJ3wZPadeNrQpQTHHRuCSa3BwZZOq51wnU5Njlu848htZ0C4cdEEVrtWBFySn/YIUJTAeOgiwgf4XOREFKATWqBOwRJBJZmMGQXrT0sJSsMgFHAWynHOCJyW4p45oG5wXJYDkMXUP8AGmObkhsRvo4NZt22IHccLnBRfo4/qiQd6QDTk7twR9nS8C+Tr66odlCBByvJy3yg9QdLkARUuwwz6XeqkOOIYCmRxXVoIbpZ6XNqxuC/+ssliVczoL5PFt/9Qd+6HddO5rCwVsXFSybusS0CgBV9nwZZ7Zks2sXRJsKoHF8n+BE9NQoHMCyswD/hfcsl8CvvSfEN5YoKoWFZCFKQRoIylQWHiAEfepT30q/n/JS16STjn11LTEs6zKn23fShBcuXbbcJ8ltFUdVVbaH695pLcPFwvKOVw+Bxg3baILJS4mwLQdGx2NjaocT8uTFQggps5TFvZU5jxzf3BkOBZF3ZxpYnw8mouM5ufm0ygMSVLEVLnDu4FxFhSXlhfr+stnjYBuqfPIRoa2ALh6272gyn0A7owBz2PspHqg/XYx03mn3bOd2nJBQuekNlxZULdzxEUR9dcQetogOIj9AUxEblzHRkvYfj7kiSVdA8xRUgRho8dGx2JhjLEsnz/e7/NQBr0ykykrAxf58k7jQgHPD8aa9qu3ypPfgOSwufmfue/zIRbjBofT29/+n2IDwt///d+PvjFXYL1OzUynE048Mf3Ka14TqQqQIwD1ps2b45lGeTHnqudQOWdKfec4bXehirbK9OUc+liCooTPT0xNR/j84SlS//Q2oOgjGZDmXCOBRgKNBCoJNKBoowqNBBoJbGgJHA0UhSkKKApTdHVpIQ30d9LP/PQLEuHzgKKwxGLDEgK8qhBQd58PpkS10RK5xTi+zkbKG5BQcumQ6+zrIPJbRw0Wwp/+6Z8GEPSrv/qrwTy49+57Is/oE57whHoH2dNPP73eoEimCY4EL/Q4IjhKvGjzgt3py3mzaIvtkHHJizjXygorwTWZKaMjgF55cyLKM5wRp9AQzfheXYswMu4DBOB6jo9t2lQziugzIZv02RyjMKlwNkpnkTLcHZm28SeopFNEXwSiBE8FcGRZkM+VvKKCTDog9N86zQOJs8MmJciJPGT84TDJqhF0LQFAjhlij1zcCII+EmL3C7/wC+mCCy44gvkosCOgSjtKAMR+yl4KhnJaC7khV8Fv7ilBM8EW2qfTWoItgrrWr1OJQ1qCnCX4IGhrW2RClaxGdIZQSHPblfUH4Ea+zmoTDVMImDMR1pAAlWAO5ZVMRPpcstEEYc3dKbNUMEHQ0X4aWixI4FwQTJVlhSxL2QYYRlqLHdvr8FnBE0GdUhcEZGRvBwu6p5VWlzNTsQQ9BfgycJ83ZCsBo7L8br0r6yz1GTmQtw89ZNMlwJ5t27dH+L+hqWW96lkJpJch3doL9YHr1AftRAnSCkqW/cBwACwhRz7aRu0P9clEVse0USXIST2l7pWgWjfAwO9aniw6tdoBCgpq/pMxrhiT6JOAhMAIusbxMq1CCbjLFC3BVmWszeIamcP0TTCf891McduuLnPNxORknUaEuYq+0h5DpjP4nnOXmmdXWcEQ7ev0Rv+1Taa+4DnBMfqo7aJ8UgNce+210bbzn/SkRF7RUn/UP0EfQ5bVk3JsOOYigba5BmurgfO45XaD24K5yrVcTFB/tAHKVnYxYCg5RWGKmuoAsI42u8kVbELb7KJJDT72pLRn/75IAQN4R+QGC6P0izrYkAcmL8AXESOCYS4QMibf/OY3UruTAWlBacBD6nT8uxcmTP1Bn6kHGdnmeAbPzUdKDFLabN+xvV684jcAHX11AyfZk5Sl7fO5wW/fH5Q/9fiM99nEb8c5wNH5vLEjbErHh75RLwCjG3lxDv3y2cO7RrwTjOVN9m666aZ0zz33RGoKFnq5j+PoCOPCM0XQE313AUPdK0FN6qddwyPDodc8k3g2U6aMaRdT7CPl0Sb+uAdgNub3an53GR4aSZ/4xN/FAtNb3/rWmGfk5v3ABz6Q9h3YH3rx+3/wB6mnWjQOQLfKdVq/S1Vg7I96ZjjfBfbRA9vCuHAP/RYUhRG6uLyWJqdnYqOlQ+OHjwqKNhstbWj3p+l8I4FGAoUEGlC0UYdGAo0ENrQEjgaKklMUUJScossLc6m/r51++gXPC1C0v683jYzBuMymlA2V+C+/XGegkJyiOFjLS3kH7cx8y8wdwuoB5gBF+JQOny/JvBALpADK/fEf/3EwDn7xF38xO5TLK+kjH/5wOv/88wMk9XqcHpwL7sUZAUjFieGlmnZF/q92K5xoGG8yu8zNhUPBNeZujD5UAK2hc9yzspwd6vi/Akbom2HDHJPZgVzKnZm5Z3ZuLuoQlKAOrsdhkeWpggoylGHDnOvr7a2BMp1qGXvIsQw5FXDJ47VcgzG0JRynaldj2oDckCGyAKgTFMVJA6zNIAbpA7IjLJtGcExHnfaW4Y2M37ve9a70pje9qQ7tK9ma9ltZCFAJnK2DLHmTn9HRvFEGx2V1lmC6TnOA9BWILDhNPjKZRyUYJaBWbgAloCgrJ4PNmVVn25SBdXI/YP63vvWtAOQ57+7UMroAZXBy+Y1cAV+sQ73gPgFVw5F15M2VR3u4lz7q6MoIEtwTJKJdjK/pCzhuKCjHBaucl9TdvSgAmLeITCt2ZXmt8zczeYaib/W8q0J5gyGaWjVTsQSpBYFl0QlkCaZ1g0PKR0CAtjiG6AT6gEzYFITw5xjXiqEZxqoCC0vwSnDbcXKeU5YASskKK1mQysKNkAQLBVOjne1W2B7CjwWptSHUzbgKDAmcUG7JdixBUtte9oX6KBu5lXoac7bKK9pureuveuccc3dugSn6i57QLmws7VL2AundiwPaL6+TAcn1AkvaT+azwL9gSClv+x9ltbJOApmzKMKYom+GJwusluxkAcGwLX19aWFuPvVWYeMA5dwDI47nBN+AWMxJ7B/tJW81rL4rr7wyPfDd76ZLL31VANuMFX/a0XL+duvUOjCa0tIi+Wzz3KBPP2qcuuW2Piey7SnnBv9rM+wrx3jGAKLVuYgPH06wOlmsXJjPGxkGyDwxEc8eZMn1/GnH1R/BURYUZubnIgUFz9/zzzuvBigpa2ZqOtpHSH3k0axCtDnnuwAb5cnspW18BEXRM+cR+saY0ScjDijbhQhlVL7MuTBGe40SMVcqv31GMtb8zzFshGNNO0ztEO8LVS5wQFcWgzmGnIwGMScu9/BBD2Pxp2K3cu29995bP48FLXkuoFO0gd3guYdUQNR/9dVXh965OMI7DhEEjJeLGzLxfY6V7x7USfl80AvTI3CM57ARNQL0tJV5Z8QLvynfj7LCpiOvqz5/dTD+3/72t0c7SXF0+eWXp9n5uVh0+o03vSk2lhKYx9a5yBzPz2ox+uFA0fyOMR+ypv3oI3bYjdeQ1eDQcJpfYHGrlZbXetLUzFz6/FXXpP0HxlNPqxN5RVl8X18MIiFNfj40OUXLGdP830igkcBGlkADim7k0W/63kigkUB69atfuxYORbUJEi+tvEMGEAVQubwUoOjiwlwaGexPgwO96alPeXLauX0br5lp586847u7zUfu0DYoan4JLxkfbKogUBFhbOGw5xdUHWpBJV5gZUwaAk2Y1h/90R/FCzbh84Rek+sNpiiOK86Szh3l8NLvpga+iMty4iUb1gWg5FyV+J+Xf9rljt04xJQpA5HjgByCmDCN+Oj48LKuoyb4gWNUbvLD/bRNJy+AosHBGszTwRXs4FuwSHUV5AAMDaZLld/QawVndLocC9ks68AS45PBtgzw5VBhwUH64k63lIGzZV9ltbF7PcAo/RUUEHDkWsZKkM18gwJAeYyz01j2V1acDr6AgaCcgEN2UmcDVMchlAEriFWCnbKbBNNClj25zwK7ssRCNyu2E7IS0BKUtu+A+gsLbBqRgWzB7xJgJ+QWsAXQRqBUnaQ/OK0CbMqBb2SG7nE/1wHquymVoLtMHndPRs8om/oNmcWJPOuss8KxlL3MPBIEABSlPOqiXzCIBO8ZR9osCCuwKjDFRknTM7NpbCyDuIKqnNfJdkxKIMzxc3wJ35ZRJfgneK0tWQeSjswrh/4LVlOv9ylrbADyR1cEZ10MwNYhu1Kf7KMAlUxafnvfOtM6h3V2g+UlMGt/nLO0sQRPkT2gsgCOQKjgjSzgbgYmdQi20Z4SpBU0Y+5yn8C47HP1G/sByAGY44Zb6IHpGQBgBAoF02XcIxeBDsfINpTzl/oFlEw3IZDswgV9sU7Kpw30gbbR5rL9Pk+4x/nKdRwX1PK5wW/0owSDXWChPvoc9q1g2/vc0V7wPOHaGKfKFlAvcvnUpz+dSIv4okteFM8f6/I5wJx3MzyfB+pK2PRlFnEG0swMYb45L682WhCPerUR5v3MC4t5EQr7WYKVgtmUw73oP30RWPb/fH9ARSE72qlstaX0G9lyzmeLoBnlB0tzLTM8aZPPNlnFAcYenkqLCwv1u4AAX9b3dpSB3Jy7fGu3TauQF1Dz5oI+Y5zfZc5L+0D9tBM9wiYC/PkM4ZlvXzi+d08GB7V9ZbRBCWg69pQ3OTGZ+9yf7bd2gfGTuWrUCG2ifyze7jx2Z4wb7XORlnJoJx+ZvC4g0gejBsjluWfvnriOHKRnnHFG2Ho+2GzbqqxoE32hPS44aHcEUWk7oDT3ULcAs883rndhwn7RVkBZrnnwwd2x6/zzn/eC9IY3vCEWEFg4vey9l6XdDz2Unv6MZ6Q3/Pt/d2RO7qx0+f2yB/7wI7vhyIu6qJ92M+/QNcYMXSD9SbvTmzp95LeeTQtLq2nf/oPplttuXwdF4022J6J1ojYiD1hJoSlM4JTSe9/zZw0e0PhDjQQaCWxoCTRGcEMPf9P5RgKNBB4NKAo7FFB0oJfNUXoCFD3phMekQVge/dUmSxUIisOhUyMAVW7wUIJ8sOyCPVIxTble4EnwgBdhWUm8EP/hH/5h/H7961+fLrzwwvS1r30tfeQjHwnHDdCIHVv5lmEFaKqDIgNCNtIwm0rAzuntxP2CTbz48+Jtji+dd3dJp50CQ5zjBd8QUn67ezjXcBwnCKdM4Mx6+MYx04kWzOA+ZYdDE/hdBVzq1Af40+6Ew6lTjwMhICmbCyBXWdoP+pd3cu4EqIeHINPGev2tU0UZ3eGsKyurCVB0//4DNYChA4ozJxgFs5QxkcUpAJoduOVwjmX0CuYFk21trQ4Np+2MYzilk5M1c8Y8trTT8gUgBGfsi3Kl3gx6rKVv/+PdAYwBauBoybKUaSmwTPmyrSg/76a+M+3e/WCamZkOMB72imGcyAHHd9euXZEfDgfWnGywgvgYughwzrXUDQiBk8sHnVTPaCPXCF6qD4YL0ycAUHPoKQtBL85RDwwkATjqE/Bx13r6yHHqQ0aMY8nOLBltMIR62em4f6CeY4Zfy44Kx7XavMm5ok5lUHuuBjJLtpDAuWAd48FHhivnKQ/doo8lq0xwwXmFs16Cc9SPbB1r5wpzXtBFnREMFTgVVBLQllHHOCAzZKyNo72ANtowZZL98pwSQPBYGyVTUEacc6hkYVK+ui0YaLtkDvJNe+ibTPGyHYLQst6ZV+gQ8wAdpl7OoXMcF8jnmCAKbeV/2kp9ghdcw0dAWBCPMlwoUT+1Z7a7BMUFObU7gjXmQFSeAodu1CToo/0QbKSPfFw44zo3krMd6p3yZT5wvwAsZWir7rrrznTFFX+XTjnl5PTkJz85WNfIjTKxu/RF2y+oLDOWOUE+523bsBlZhowr9woy0n6jJASUyzk7OJiZxOBMzlFBXZ9Rjhf9LheJ8rM2px4hL7P9dRGEttB35wTHu4E3ytZOUr8LaM4V52i5MODiiAAn/XXu2gafedoGFwC6F2W4TpAR/ee34yQ4TB+Y6z77zBFu2DysTxd0ZEc6t40U0VaUoL/grrvKu9jqQpJ6ZDoTrvcdg/+ZV7QJ26StpX766Fi5szwyUjbc42aMPse0jcopg53Z7nKf4fCC3cjEBYH+/rxxn+AjMuS3c8PnMW0q85DSP54pH//4X8eGgK985Suj7d/85jfTBz/4wQAbTz/jjPTGN/1G/f5C+yokPo7F6vvaeq7lOF98fAdwQYl+8uxnfJzDsJV7Wu3UNzAYDNHZucX04J69adftd0RO0bWedjBIAwFlIQA8lO+qngYUPULkzY9GAo0ENrAEGlB0Aw9+0/VGAo0E0lGZomsry5FHFFC0t8Wr5Up6+lOfkk4/7bFp09hoWlnGocqr7YJRMoF0zMy59U+Bt5TmAUUII62YTzI6KU8gDAcGhgdOwNve9rZ4GX/Na16Tnvvc56avfvWrsWkPL/9c567yshrZWEUHRYBDNgWwBC/V5NkyZFm2D/UDTumUyrSRQabTL3hQOk5lXjzKlTGrUyoTRDaUoELpnAiYyHos2U41yLeWIiecoWAy78zZxjfgnc6pG0HQVncyZxOsTJvIzonOl/UDislukp0kgEHYJ3+CSsqZNguE49ghAxwZHC0ALFmyjMPQ0GCEoDNu3UYeZs8AACAASURBVKAfugC4YH2MDUC14Y04bD/4/vej3YZjqjelk1eCcIyjDixt33/gYN7IotoEQ1BYh8yyZeOZD1awAFB5aiqzqdBRxh55yFo2BBWZGPLorr+AojjFJYCojuoc0w6dcVmQOokCIciHOqkLp9E2cxwWIHIiXJI+UKcsOeQgm1Dn1wUDAVnKE6xUJ3TaAUS3bs27QxuWa2irYJ0LAMgF2Qpeq8+CGSUzVH2jXNpHG5hn3A9wDXDHBxCB+WkbkT/yQqb0Q5YWv2V8Ilfqkr0sI5P2yK7i2/ET5IiNRYaGQs7oH/WgN+gneSbRTWRNG1zcoG1cjx2hrdRh7kb1TCY19zN+MhLNLSgLTXujXghAai+Rr4CawDVlIG+AY75hCMteFHBEnlxPnyjzBHJkVhu/IENyB8sYFKRDJpF2pGJrCuSqx7LquI9rkBPyE5yx7/xGzvbZVAOCYcxJdU5QuLRtyMacv+Zh9DlA+zhPP7F13McccEFDsFq55kWSnFea9suONsczbaRs9Jxv6kOehw4dTAcP5jl8zjnnhA5wLf2iLPWe/wWl1kGnudTbS07nzHLluOw/flOOTFnnJfUwF/i9eXNeTMF+Oq/oj+CloKWgo4xPN0uiLBalYNvzUZec+9gpdFdgVRkI6KNfgoM+45y7PktMsSAY6tygf5SLPJU9ctWmCcK6WCRgbPi2oevI1zq5X1tOmZTtHBCUdjd2mftT1fOI8gXqka12ggUsyqAO+s81vitQhosg6LL5NwVAuc+N8HzmmSKA+/ifermGtjP2jI2LB4LxjA36Jqjqc5hxxd4wRrQZmTgPuIY5PdA/kMYnxuv5Tf+9n7GZnJyof5dMV9pB+YbbC0DTFtquLfwf/+NTkU+Wjcfuv//+dP311wdb9Jxzzw226L/7f/59vcAbCycw69s5QgOmNOzNcmFEYLR8/rqIp92hnbQr+sHi2Mpq6idiZXE5Tc/Mp/u/9/10+ze+lRaXVtPC0koDijaOTiOBRgKNBB6FBBpQ9FEIqbmkkUAjgR9fCRyNKcru8zBFF+ZnAxRtt9bSM552YTrjcacdAYoKyOlc8XIrCCIbTTBvnRG5luZgQVQh3FzvC7JOkUwsHbV3vOMd8dJNTtGLL744Xo5hg+JYAJiVDAdengW7BCRpZ82mZPOfgYHY1RUnzZA8gUGdddk3Om8lSChDim8+AsHUJxCoE6kDrvNdOnPKS6dcJhfOiey7EpSK/6udo2Hb0jbvxYERZMbxEqQWjOVenQ/C53VASsfYPsvy4ZxATHamrbNycComkSF6Xms9jAvglOHOAp2CijLIKFtmGP0QUDV8j/7grPE7nNUKxGCsZa6xoQSbn9jv0tFW91ZXViOn5JatGTQUkDAsmHs5JuNGBpUhovSHvrDzvU50CYYhP/OECrA47gK45Rjj3MsOpF/KB/0WxBUcFXyW6chv2qBsuJc61C+BJ+ejaQyoT+aU4yR4wP3qkABHqeOO74EDB0PvBaEE/eg/ZdgPyigXJwTGBIE8XwKilAvDmPFGlsiB+QyQR/mAEIAWAqCApchEJrEggUCErCkBHHRV4EGQEMBJMACAS+YtZTH21OW4GhYu25Cxov2MJeWZOkMma8lQ1V4KGtI3QAwBLdoqs3zdXmaWk3ZSYFkgEFlqRxxr+ogMqRv7aDi0QBcgOXXKCoT1RXkCLdpNwWtlIKCDDJxnpa1w8YH6BHRokwtSgpucoyyOIz/KpxzHiDF1nmi/+JYl51xh3Plf8JXyBbIcF5l4AuKWQ1mCVtpAbQbjSPuUj4s91IWMjj/+uBhvcj9SH88k7kEvBWS77TKyQcdgigKIkoZCUJSyXCAQ9HJBzrmE/nFsyxZDwXOuTcYC/ZAhKCBI2wXq6B9jYj0cL0FRFwzoi7kx0RXtvfrAecp3wcFnvM86n/WmQlA3ymdh+czz+UVdPqNpq33hGPIowW76K/vchSJ1wAUOgdzy+UVbZLj+8Ac/iEVBdAJbyDhQjzLSHvpsp//qKPOeBQfa4byXtck19IU5R5nOH+c3YKapTgylp16OYQcYYxdJuZbyXGw1zzd2jrF1UUjA04UT6mQhgN95YQbG6brbm597ea4hX9+9fNsVsLVPjoeyZmxmZubSf/gPv55e8IIXxMZQbELG5znPfW669zvfSS//xVfU6ULQLd632IBKUHR5KW+kWS6sKGvBUG0B8hD8RebBUmexdW4+QNHV1ErzC8vpnvvuT7d8fVf8v7zK6D48U9R80u+77L80eMCPr5vT9KyRQCOBRyGBxgg+CiE1lzQSaCTw4yuBo4Gi7D5PyPz83Ezq77QCIH3m05+aHnvKyWl4aDB2pYcp+nCgaAlElGAjL7QwXAj/hinqi7DgDC/0vACbw5OXYF6OAUVhJACK/tzP/Vw4ETgnACW8vOMU0RaZfSWgyf+CmAG+kK+TUPiezK4xxM4XdL7N12V4oM4P7dVZlMWkM1I6F5YlwCRoqkYJbMi4sY22G2cdp17GKvdRfjiUK6vBtBUU5biAmwAW9wsYUkfJQMzOxnr+V34LqOmYCsKUTCedWa7fvn1bjAFOpMAmfeYc44cDR5mC3Pwvm1e20+zsTM3ko39ZN/Lu8Tp8yklghHOhExWwZb5Ew5Bl/uhsWz8ykhVJ+P/MbN49m+up135yfcmUEdDJ4aqZVZTHP8uUY92gKLpTg7etvOGY4KrgL/2UoeOYIwPZrTLynBc6kAJRJVNK0L50MMv66F8JDgDaGcpfsrW4RidZpmI4tFVYdFkOTGPaIhjunKBe/ncTkpINLehl39UxwfkSIHW+lvpTgj/lPHcxQCBDpqYsO9l39o2x1LkWRBQMF5AwDylllGH5zimZ4qUOOY8E8gX5HVP7i5wp0zBZgSr6LIAuGKJtQm9KVqNgi2xt7J9joJ4KcAtcUYbgloCHum+ovXaCcr1fJiHlCE4wvsrCcRUQo38C4wJRHKMO+qjOCE5yzAUg7Yft4j7Ld77RD0FZyuAjm04WtECxLE3LdY65GGZ/1TfttXJnzGSc+ryhfhYFYAuzwQwAFWxRQSgXNJyz2gjtRJ6L2Vaqu44n1xriTB99xghMcZ4N5nJag5y7u1zY4zz38YcNERSlLYwdv7MdXN+syGeQ9oP76LcMXueIc0MAmvbTbsdFW829LuT4XKNOzgtEG3Ivo9b55iJROT6OUfk25gKddpt6yvQK2iwBZfTCtkTqgEXYzHkxk+M+P9VXFw/UZUFn6uNa5O8ClIsV/rYeGdLlApepLdRZAT9+c73sXuTKtbTHKBY3YeQcu71zLzaE80TO3HHHHbEgc/rpp4denHrqqXVudEHpudm5tFBFiZRydU6iN753mENde+WCB31/4IHvphe/+MWR4xRbeOutt6brrrsunXzKKemEE09ML7zkRbW9KkHReN9bWUuLC4t1pITvhz5/ymcQ/fD5SNsYl9ARFi2mZyKnaLu3P62ldrr3/gfSV264KU1MTqe+gaEGFP3xdV+anjUSaCTwzyiBBhT9ZxRmU1QjgUYC//ok8GhAUTZaAhQd7OvUoOgpJ50YOUUFReMltwo/FLARhCsdEcGgzBhajs2WejvteDH2JVhgTFYO53CeeAkXFAUQveSSS2omGmCAAIMbNwgYUT9llCy2cCL7+9PE5GSwCs1DJ+BCWygT50RGmeCFTLSSNaOzIYtCEEdHUragzplh1jIPS0DBUDVZMOZ7FIxQy2BZjAwPr+fHqnYoL0Fayucj20jAOLcDgLWd2H26BAtoq85ZCbAIbAleEQbHGOpUUoaAi/00H5qgouAa13Iu796+DuaqO4KAOvTK137oBAfTuGJGyrYSuKQuQ3h12rnGzU/myCe3lhmwAtklCMe9phmgLMo17xztJJcmiDo7SMtyAxymzdTBuBnuqW7zrZxKBpGgj3NIB1CwQ6BMUN1yZLRxnf0oQSmul7lYgpn0gzJgIblwIQAiICx4ITAkMC+oQi5eQNG+ivnjOAhyyaQUYFJv6KttFLS2P8oGvUM+bqwhkC148aNYTRwrwSMXBmivQI/MMWVvm9RLAXzBYOQkEIkcabepMriG/8t+OUeoB9uhrtHn0rGXPSiApJ0p56usPc/xW1CMfqqr1InOuShkm1y8YJ65YCEYKSjYDaA7tiWIyDUl6CVQyYKHOf6Um8CQY07b0QN1STBJ+yJ4Kfjl/cpKwE27WgJ39BMmngCTQK2MQo6TPsR8qIJ7yIM+mYPUOSUYz3iqw4JqyNf8z96/tMQGRiuxYQwfnxeMAyxj2mweU5+PfCMLF0J6Wkfm1RVAd5yoyygJbbfPCuZdtpM5/QkfAXf6xJ96rly9JtsV8sMux+3K374x/rbFRSzLkO0rYFiCveq19kw7Trs8R92MkeCyz3YXACnffnMPuqed0N5ZvnNepqzgoX1XHjJQscccy8953j1aqdXOGx9SJx+ZxNbJeDIephqR4Qmz1Dyb3O9CkAuznHNRw7kpG5Q60FdZoNo/xkFgt3wHcXHChSZkZEohn7HYSsLXyesJ+5SNKKmHXLcsGnfbvmyjcg5bnx8c4496mD8uMmrbBXrpK2Dp+PhEsGVd0GA+kuP90Ph4uug5z0kXv/Bn6sUMxpLw+Xa14WYJimrLaEf380J2rTKShRvznY0vp2dSu7cvtTp9qd3pT9/9wQ/Tl66/Ie3ZeyANDI08IijqzPn/3vtfGzzgX5/70rS4kUAjgX9GCTRG8J9RmE1RjQQaCfzrk8DRQFFzihI+39fuSa2e1QifJ6fo6MjwETlFZYrouMhAMLxYAEAnx42WAEV1+H0pLkOGkSovxoSVvf/974/w+Sc+8Ynxss8LPS/8OKGCFDjqOAyG15WhyZRD7j4cCVgGbLYEuMcLvkwtHR0cCz44KrKb6Iu5vwQ+BPIEvkrmiOF/9K8shzLMV0ef/cjGss84J2V+Rx186gKMGxocTJ0K1NNpkEnGb3Yepw30T+bPerjraurrhfGYmUhlvkwcE/pnfeHQVCkC1kG93rT5mE1px47t4YTRD+4RzJHhxO/u8gVRYIkSgk6bBMGtRzBaoFAHuQQVAdVL5pNOZQmoq1uOJeXgQO7duy8dPDRes2cdB8eRNsmSE3DkXA4bBIRaSMNDsHgyU4d6DL8uc6nKihIgNxSb8rkOvSvBVvUWPTQElrbzmz/Kow064pwTNFJ2AnUwhmgrc0TQh3qZA9QrG0jHE0cfuQMeUBbXyuISLFfegDLtDosZGXh18cL+oruUxTnuUf6yMQURBBJdSOA6WW6wbWXPlWAFdVH+d77zndAt+mE+T+yEQLDgjiCb81FAh7KZ24Zhu/GLfZE5JqPN8ZfNDFAG8CVjzAUMgSvmheMksG/b6aNAmiHO6JBjLLgiQMt92h/BWTeFow2EMlOH9kf9Vbfos8C2IJWAiMdlqAloa49LsNT5SN2G0Wu/BDe43jBkQvS1D4KNJfOWPjN+9lc7RPtNPUC5skBlj5uvEtsvECoz0jzU3FduxCXgol1VL5wb2j3agA7BtuOb/KGUTZ385jyA0NAgCx9Tofvmd0Q3YI/y7fz2mUIf0BkXW5hDs3OzocuCgzJE/S17j7nsfGa8SX2CLNiojo+LF+o8425KCe2vi0TZ1vWkyYnDsTDm4hzjo97IcCxBUcFa9Bt5mKdU9iDt4Jp4PlUpEbS/jr3znLZglxh3+kO/kQ3XCUL7TiEI6m8XTYyEoI2ykl1QkgnOPabRMZUGfQQQnJ6aTARLaDcFfLV95iC1X9pe+kSdvtv4jTzcfMkco9oE9ZeyAespi3zEJRtd/XOcBFWRDeVqb+gHusi9htpzL3W6mCdrHFk5li7kog95YWA05o6/fe9wvvkc4T7HVFZ8ZpBmhq3Pff5n88vvfu976alPe1p68lMuqBeNwv6RRqVNygh2nm8lFnade+VCl2C6i1zlghd9lqXMwvbC4lJqdXrT0spaarX70kP79qcbbrw5PbRnf0qtTgOK/utzS5oWNxJoJPB/QAINKPp/QOhNlY0EGgn8y5HA0UDR1eWlNDzUHxsttdZW0urKYmy0dNaZZ6RtW7ekpUXAkJw/VOetBM9wnHAiZRfJKsmOdUrL5IXq5J2LZY/J1BGkxPF78MEHw+m/4oor0u7de9LIyFCAWdyHo0A9OA44RoQE48zw8o6jyv18BHzcKOWYLVvSyOhoMBcAX7iOdskOY5MRnGEcehyMdTA3M0txQAzf5D4cOVkWgig6S7QVJ8SNaHBEcGYESmS0yNjgehwZ6uWPD/WZv5DrVpZXginaLtgVghyCOcgGOdI3GbSClOS0Gxxgp1o2O1qr21+GvHaHRcrcysyZgbS8spg2bRoLOZvPTXYS9T72sY8NZ05wgnYIWCIrNlpiwxDZbrSDcaIs+sJ3Ccg6BlwfjnBvb4wdfWO8R0dGs6ymDgdgU+Yk7UkwVdohwwceeCDdd9/96Tv33V+DeTqnnKdOgSHBZvouUzGPW09aXoKN1R/tF0hB5oJdOnC0xTyDJ598cpxHzwRIqY9rTEOgM0qfdEKRp6xr51s3w9gwXNlv1OMigeCkzDplzjWUw28AJv7PoEvOG+jGHzKYddgHBvrTtu1b0szMdIwBH8viGsFO7kffBYHRD9rCmAnKylTjuGAp4+tmL4y7G/ZoS5Ad8uAaygZo4DrmLGXQF2SKLGWacj26KIuY6zjPbxmN6rg2A1kKnNIv7QnjzDnqox7G2oUAbQ8yFGilPMEU7ICbmHAeWcjadLFE0A/dEJRAP+wv52UoI38Wi2SNGf7qmJeLFbIfBcrov+MgcC+gLeCufrjBiaCYshaMpV+0lTGnneg8mzcxNrLL1GGBPK5FvieddFLIkL6Yy5Xj5eZG9IcyXQzjN6Ar+sV1AlXUQZ3ITiCZb8ZDm8052qh9QQcF7GXIMcaUyWKHoL6LbJiAB3+4P51wQs4rKrCkLaIe88q6ARrPEtqVQToYuEtpfiEvTvBHe+g793EdfeV5heywG/QVNh7PQyieuc85lyh9pg9GTdBm7TJ9pA3IyQUeWK4T44fDjmljKEM9lJ0oKEod6iGy0F66WCVD34UkdM7rBPsF4FyAEkSkregB/Xa8ZEI6L5Gx85nr0H9kxTfXqKOyKZET4DQ2AVuAzKlfwG18/GAaHOhLC4tZJgJtOVf0cMhfsNjFHftIvxhvF+hcZBDcpx76xOITeXpdhGEM+J9xZK7K1Oe4G6357GEuOTfoOx912vkhA5R7aI+gNtc6b4xeoDzk4HX0jWe3sndBVntIO2XQy5JFDpTDuGWb3hf2L95tRkYD8EQ3Dx46FHlFjz3+uCPe63hq8gzm+k67N/Ki8/Hdz0UYx0jdEhTN7wxD8RfvAthv4NVOb5qeJfKjlQ5OTKav3XJb2rvvYFpZ62lA0X857kbTkkYCjQT+BUugAUX/BQ9O07RGAo0E/vdL4N/+29fFW+laT34xjR+tbBp72NRjeSkNDvSmDiFmczNpaXEuPfuZT0/H7dyRNm8aS6MjQ+Gc+VJriwX7ePkVZBDoEfBbWloMQK+/rzduk42k0+Z9htvh9O/atSvdeeed4Tj74ozTqGMrCIWT9LjHPS4cAMK7cNRwQriW+8Mh2bIlbd22LXafB3Blwybq1mkwzJGyccJwsjiHY+sOwDJIuUY2hgCozqFMMYE8ypUJKxgkQ4VyZJX6jaOMoybTFFnF9RG62RMpCLiP8zgysjBLpiXXyySS7QMo2tvpD6dYQHc9BB3GZzscdYFRgSP7RS67vn5YXhnARLaynHAqy5A8+iuDVVZRLpcwTxzM/Bfqx4Ze7SCVpF5296qcJsEsHUDqHBsdDb0RTFMPM1hIDtmeWjeUP9dkpu58sISoj7rxO1dWqDP/cZzfHCejQH8/7Fl0nd+ws3rS7AybnKyH/NFWmVKympaW2GAm94lys/wBvXP5lEddBWE4Uhvwx3mipmMBgUjXtVyGx2ZmUxodyekH1CGBiwU2mljOfeN6vhcpryf/nqdNwYTOv6OvCykxDFxDClHazblOJ2+UJHjvWGEvaA/tsz/2g7qHMA8R1pvrp448nrm/IyP9aXaWHIe5HL4hlXJ+cJC8iozhP5VPvr+n3vTEBZnSDtHWyUnA3twX5OLcoQ76NjCw3jb7ZNtyG7Rfa7UsOe4fRVIOfUVOAwM5jcHi4lLoDeUDHvOZm1sIOQwO9sUcp81zc+Q4pG25LwJzzDvAB2wOuiqj1QUL7JzsZMHGcu4BhGDPZM1Rv/YhtwXWMTuYA87lMGzGV4azZWoPXRgQ4JUNzm93Wpdd5yZNAD8AVoAzAD4Z3Mv9l5krQGr56HAJzHKeNBfc19+fw85pGyxt9G1sbH0TIMePOS8gT78AjrDfyJA2CGpT1tTUdJTNGKhnyEeASECa5wnywU7mhYvKPizTnwweyYTU7tEn5mCVvrqeB+hOfsbl0PCV1aw/kd66mpt5jufNo0qmcWZZkjoBefTFOdKP5GdWvr+/P+ugjF5C5LMNyGz/DOblZ0Zag3Gd+6bsOZ6f0WxERpqQ/EyhLu6VcVzeUy4Ycq2LcoKFlEn5yG92ljQUuf0uoggw2lefdYL8LoS4SCbI7zvC1BQbVDmO5FsdTRMTh6P9sYAYOa5zqpe+vk6VEmMxnXzSCWloeCBkbWi7rHmBW/rrHBF0dmERfWLeupBHPbSZ/nAtgCi/3QTPZ7CLnYC2LnTwDHMeuuglQMt8pz1cI5Mc2bKQgH1wYVBgnvZyPe8O3EMbAUT5GCmTGaR5oUAZUR/lu3hge3wn4xvbxOZtzG+eY4CilMk5Qf/jH/OYtGPnzvT4s8+KOmkP9fG8WFnNi9kD/YORukEd4ZjPzvJ9pbTp3e1hQGGKLq2spsXl1TS2aUvas/9AuuaLX4rw+U7fQJNT1Jfy5ruRQCOBRgKPIIEGFG3Uo5FAI4ENLYFHA4qy4zygaM8qqMxyMEW3HrM5dp8/ZvPYETnNusFRAToZWQi7BEXZJKivN++WbpioTBVe8HEYdFBlccqWxFEVMJTNIrsBlqfgEA6F7D9DITkHS3RxaZ2pQ/kwc0477bQo94c//GHNsKS8krXoBjI6IbLoZBMK0tJfwUD7gcPBMV78c26zvKO0QLJOCt84VtQF8Mf/hrlGPSurNSiq42HorE6VAKJOq45HHoOltLiwFOGT5i0Mx6UrHI7fAsTIQICAsOmt27YEeKozqLOqk1WOv33Mjn0GaQ8fnoy8pPwWKBZccLwFTARTBViDAViBgdxvO+1zyeJxXHR0swM8EywTdMEQT4EI9EngSvaN4dvKeGZmNs3PLQSo4PgLivKtYyyoXJ7zGPLR0ZMl4+KBc8U2278SuMcplxUtMKgDb2gp11AGwJCAh2WaE1KgW10VgHY+cZ4+2sasoz3pwMH9kVPU8VZnSwBSkEi9FjyjPHRblp3zVTaWIfTeVxpqjyGTcr6sg7Z5PlG2fbHPzo1SJ7Q5jpvncP653j/naMlsKmUmGIE+ClI7Z5nD3C/zjfO0TaDDOUrZMug4b+oByuYaQdKwYdWiBcddGKGfGUzMrDhtr3LPYF3eLElbav9kLlMeQI46JSii3dIeYCdpgws46AnHqBugSJ23TtoGOw65ch7Qlw9tMcydsjhnqLDAqSHTtLUETw3VL9magsssdpVs+zJqAfmVtsS5SHtoJ+dd4FKf10HRbDcnxmH+5ZyppR5wv+xNxqDUS8vP86IVIFH53PA5EcBRtcmSuu+YZeDOBbRsv9TN0j4IGvp8sJ1ZJ/JqKJs9IVNl4xzQRnPOOcaxknGLnLVXApslcCUYahnKQV3kuPJQD0w1QJ+ozzooSwazwB3lGBrPdegsOs38QZ+w48577pfxncd2OdL/9LRy+Df3Cb56D21yIUJdlnUueN8dCSOgSBtMWaO95xzHDW1nd3jnP7JRb33mcU7bS/0+J5Ub7yUuxhqVoh6U7xXUh/3nPpno+d0j5yZG1o4VukGdtJMFBceXumX6Uh5yP/nkU2p7hB2gjugf6TCIEOnNeqkut0itkDIzv79vIFIA+Slturrne1S5yGF7wvYD8q+ltLy6lhaWVtLg0GjavXdfuv7LN6YDByfSWg/1NbvPb2gnp+l8I4FGAo9KAg0o+qjE1FzUSKCRwI+rBI4GirYjxH0+NiRgoyXSl13wpPPSptGRminKi7WfboBHYIcXbT4CVhn4WkxL5DCrNlryGgEKX34FS3U0fcmWHUe55lrDsYG1QBk4HLAjcBxwGDhm6G/sVl9R0nY/tLsOBdRpuuWWW9KXv/zlKAsQ4hnPeEa66KKLwhEwTLpkQ5bAms5h6QjKhiiBGc8HY6eSjQ6pfbePOmACXvwmHJzd1wGWBYcErnSqcFD4XzBDJ0NQlNDvTjuznAJk7O8PxwmnhLrMwSbgooMYDtfaaoS/wxiVFUn/uF9gU5DV/tu/zORciXyimXWXgYMSPKAcAD/7okMu+BBOalVfyKNi2dqGUv7e63X2H1DUPnk/zmJ3yLpyky2bw3j3pqGh4TQ0OFTvzF4CCLTP/pfAWgmwCVzpECoH7lUepdPo+Bt+zvXooYxj7tHB1REnVQAfWEXoN/pr2wxzL2VQjhVllKCmuhrgaAt2NPMqA7vqoOAV18Ai6gY1LU+AXrBQYFqAz5BT61QejgXlyLwqAS1BAa5DDx/pI3DuvCntFeOEvB7uIzAqQOFvdVzw1UUEdJCPYyjgyHW2WWA0dLtiTgkGufCjvBgzU1GolwIb3O/5Um7aX3XDtgjiUqc2R5aa9lbA17Yif+yDiwQyUdEv8xoCwJhWgPsEIQXrDCHmGhdFaEOZfkT7LzDi/BE8pu2mCXB+l7rlM6l7bqlH5fOl1GPqM62BdQs253kGqLoUG9V5n2UqZ8fWhSABaudAX38GFb2utDOy5pxX6rvgV/XYiDB8506pk92gZgnY5z5jO0aCrcfv9XLXQVxZ+LQFO0OZoHkEowAAIABJREFUpn35n+29WbCux1WmmXs+89FkSZZkywOWbdk0tiyMXbar6bbdUGAbKCCi6TI2UFQ3Eb7gjjtuCCI6+qapaKAi+gIKiCC4YAgCKBeeRWHhoVweMR7AtmxJ1jzrnD3v3fFkfs/3vzvPv/dWd9+xv19x9P/7G3JYuXJlrjffXIltTruVfUcd4Vuw0UU9+5r14dsx3wVT7ZghEdRhnlNP/G1cXdKXpQnwbriRHF/V0VZWFnl3y+7ezgGWrwCzwLsLAuqWbU1Z3UbuAofgeba7C04CrjLCqRNzFAFxFxrM30XAfuxIe0Q91R9th/ZbvSd/+5PtrB169tlnDpg36+w7mZYLny40tUUrxv/GijVMTl0M4iA4gPq6w2G2YLMMg3WpMZnZPs/p8zm+KVvtU+qK7ZAFrkFsFpcKs6HLG1tlZfV0BUX/7hOfrqfPwx6dQNEjh8Dp5iSBSQKTBKoEJlB0UoRJApMETrQEjgNFV5YWy9bm5QqKnju9VmCN3vGa/64yRa9/3nVldYVDFWZOvU5dMouSQaKz2Bw2toDvlKVhu346uxV0GU5Td0tdOnzmg9Mq6wQHHGYQ2+w/+clP1on6u971rvKqV72qOh78TVqemvzfPvvZcs2115aXvPQl9ZrxQ++6667KiABo/fjHP14ZJ9///d9f3va2t9WJv0Ah6eWEXmBGUFDGm+XWsdNh5F0dhgR+0gkStFCeAsNtAFsoFy9cqNvnBSV1hHSU0smQTck1nXRYQjKiBEV1TAUCdORrnnHCvaCmzp6sQgFY6iFAl4BRAp8bG2zVa9s6BZZ1kHnHbfECSOrF6CQPhz/1IFICj4Kk1n8GgC2U3b0GItoWpsM3aVAu6+/7xq+FSXzttdeNcR0pkwBLtpdAuECQ4L9taZtZN/JOICtZS6TLR8YY78pqFWhWlyg/bfLtb3+7thuxHfnb+HTG3iO9Hvg0/x7QTPCmtU/baslH5970uG9c1h4kSn2wbW0HwQf0QcBxHnCkLAT0BFKS1SoQmX1OPebbRQBtlP3Z8gma2jbZFgkY2M8S4CQtbIXbj71nuQU9BCIFF23/BF/UZ9pd9pwLHilvn5Nt6CKQafbls30EVASotGHolvqfIK352O48Q578Mw/qg+1Ut+zflAmGqCxRthizeGVfo96CN8attI4Czdr/tJ/ZBpYvmfi9DbL9cjHONCgz5XXRIm2h9q6BjO1QoQSKc+FL1qY6mszbxtBrIR16IMt+l/qf+bR3lwbQv+VvGglUpk2wf9lPm12cLUQJvuYCA88wjvFNe1J+Fgl5Vga0ts4+muOFuzRcZHOxSXmlHmkPHTfUH+OF2hctv6FrSIt2on7aX+Oz2g+y7sqExTymHi7K0fYJfmsnbc8ct7QXpisTkr+pKzICoDXONm0sk1mQFLkin37ek32Ke8kOdaxQZ2TX2y+om+CqixuC4QmaOr4xd/O6cwL+rkzOtbUxBq1913xmAG4LveGY7QLFHosGMNkvnB8Z89W2rHA4X1tEADE1pmjqbNr6jOXueExZXMRjpw8Lm7v7ZQRFOWgJUPSppy9NoOg4Q51+TBKYJDBJ4GgJTKDopCGTBCYJnGgJHAeKlr3dA0xRDlq6847XlJtuvKG84Jaby9IiDt3hoGhlDQwH1PSOLUxRWI5DJNPaDgm66CQLksic4W+ddxwPwSgm8zgeONu/93u/V97xjneUO+64o27FNPYdzhO/P/jBD5ZPffrT5Uff8Y7yhje+oU7cPVDjYx/7WLn99tvLnXfeWZkcAK84ZqQjKCEggTNg/RKQlCnpqd8JCll+wasesNBh5Ls5vzMmUMoHhg+DGKBoD3boJLvlX0DONlBmtIFx+gSVBGtwPryXQJ7gCG1w+XI7uVYQgfR1THVSe0fOspLf+fPnRqZp6onAFW2SjJ+MmYqMlweQsGcs6Wi69Z37Ous6cEhva3unyljdE2yhbALNpi0478FXAPAAE4YUEExWxjr5yTSSiSNQlEzRXh9G4HfY2pjysf3QS0FAHXXBEb7Jz5PkZd1SPvuSDFNl0wNHAiIJBmb9FhYaIKoOJzvNfBIgzncTPPJZ+4nt4Nbxw0BRyt3iY7at4uiLYI1OtHL1O/sX9c+0D9atHdJj+ydYZH0Fkvw75dj6x+UD4RmybSyf/Q3Z8Y5hAwQYBRqM58l7MtqxSS5qCFZhm2TRuQDQg7bWyfopA+VuOwiEJWtOoI+6ykb1PeVgf/LwmgwdIAPYkCaCW7looe66fVwbInAjgOWiWC6k2Pf5ltWmDqYu8FugyvTss44v1sf3KGMym4kXm/2y17Fk/cl+U9cbIErM41nc5Ox/6qJtx/uOhQ2kd7xs46/v+m1d0ubYzi5Csagh8Jqgt7ZHoF5wTlDXdAT4rLdppc3PBS3tlrZV0Mv30oZql2VrO87INnYrvfMEFz3Jj9+EDSH2N3aPfuJYJqhd+0g9EG55tIfKUfBP+5A2TlCVay6MalOUvfJBx91ub77otH3bNlKH1N2Uv4uMzgfsm8pQ/ch5iMCh47Z6q+7ZNzh9PheVrIegqO87D+F9wekGuradBKnnpL1CqJ/Tpws8zZx7wB5dGWLI74Fk7l+5IJfjYIt7ujXuZBGMFbzmoKWdGk90t6xvbtft88QU/fjdnyyPPf7UtH1+HJ2nH5MEJglMEjhaAhMoOmnIJIFJAidaAs8FFN3f44T4xcImpd2dzfIv3vD68sJbbq6g6N4usRwP3z4/Y2W0Z5zAt4l4A0XLftv6nEwRQTadg8OcUplQTNBhezKB/spXvlL+8A//sLzvfe+rBx3IFgMs+MY3vlG+9rWvlT/90z8tHAbwv/3SL5ULFy/UWKIczPRHf/RHld3lISc/+qM/Wk9QF+AgPybmnuBNvoJRPaCgQ6GCJRhofbPOPbBpnWVFpDNW5bi3X0+fJziccjINnUzkIZijQy1zhL/Z/qxjT/oyXWT26NylQy5I2wCX5lAKOgps6ESls9iDdtSB7fPGFBVATwefNhOITjaOzrODeDqjCXLx2/omYNVAT1y2g3qXzp8gBmkL8CJPgcgWh7WByt5X1wT85rWzQJrAaIIZfTtShtz2qkNqPzK2LfnrLGf66pfOvSCxYJag6DzZo7fG5Osdb9uoHR40i+spmMC7AnIJtqjTgnKyrrUN6RDzWyZjgpD2M9IQMFB3jdfpFluZ1g1EatqS+kG9BYiUcz6Th5+YRoKqAhP5jnVJMNX2yXooo9YPCScy217Pu/aXtB+CGoZ4APThN+96wjkAEHUCMEyAzLxT1gJN6kkP7shkUz94TiBMlibflod6COy4/V7AhP4ie17d0G5oXyhbtpX2LIEXZS5olu2R/Y3fbn/vmYLKIOuV4QHs8/ZHyyUoy3XSxHay40F72+zK7ni4m4sPXve5BuLCqmVMnO2KSP3gHUA17U1OVJpucJBaOzzIBSzKLcjF87IFtX3Wh+dbuoQA2KxldpzIOpoG3wnqmY86wH3byv5JevTvbBMBfgE+maPIw7HURTCf8VAudR+ZYPdI1wUh8uGwoW9+85t1t4jxPAmdw7wAJjJjOh/rWgH3YcxzccXxXdCNPBzHE8BMfVAP1WHqoi71i17qseVmwSpth/qh7dA+53Xr4HzA8be/jvyYpxhzVAaoDHzqCijax0RVzgl0auPNw2c4fV4AlmcE4GGEAoxubjeWsXpHDFBA0WrfdvfrHMZxsB8zkb0yNX/bRRu+wBiwu1cPWtrY2ilnzl6ooKgxRRc44X6KKZqmY/o9SWCSwCSBuRKYQNFJMSYJTBI40RI4DhQlpujiAgf67Jd9DiUou+V/+O/fUm656fnledddWw8qqMv9ERNT8EGHvGfSyDoBFOX09D1iewV7TUdLJymZLDpfOq2wQZgg4/Dg/OAQ/fmf/3mNe/aTP/mTo1OAAwRo8PWvf72yR97//veX9/7cz5XXvPa15dTpU3Viz6n0MExf/OIXV0fiIx/5SHnFK15Rfv7nf7686EUvqhN0wQ3KhnNmLE6dpB6c83CDdK59Rpl5L59RKam7bB0BR0EDDloipiYyTMdKeZOezpeAGd86FmwfvHTp2erYC2bhYLmdTrCPdLwmsNqcNg6JAVQ9XR1UD2uStVUZI8PJ1oICOucCZTjkqT8JeCVApnx13EdZDQwp5aWz5N/qiaCe6TQd3CmLS23rvA5mz3oBFKTuOr44kAL26C8LAjCN+AiiJnhmec2/B51ye3PfhtbFvJV9Oqs6lAmKCnRxDbBAHaIMCYryG/1UlglqCGTIFFV/ZIK2dmT7+akGLg+s5gRdZGYlyJW6advoDGebKQtBtP4ZQQNlot5YzgQMjjLwCYIkcCmwh/6mbUs9yz5qu6Yd4LfsT4GL0ZkfFoGM6Wreyop6yzJNMDcBQH7LCiUvbVEuosi07euQCzQJWifbTAZegkEJigr+uQ2YOiRz00O0AGboR4K/tpllEtA2lIGHuaT9t88JhKvjaX9NT93wW11KG2T9rWPaiWTHyXIUOBcka89zCNZGi005jH/aSRdwHLsct9J+Aopube1WO5o2Q1vMt4cGCR5ap2aTWyxV7CeycgHBOLPkmeEP1D3tMnafoWN9vR0wZNq5+JaycAt12mUXDdJ2ZTsICls/AVeeEbjnHvVzAYayZLuqF5SfMnAPPVOm1Fv2KOM+6d166631m9AhvONhWwJtjoM7A9ORPB3PBWhzgRCZ9XaYdD0Iibwc2wT8eUemI2V1q7sLlYYWyDY1jQQK+zEtZU1fSXk7ljkWubtFO2A7OAcBFCUNx6FsW/t6Mo3Vf/sfp89TR/5p76rOEGYHBunqysFFSeTgwXw7zCtbfFHt+wie1vlFY1BnX03mctXTuqqwWPYXFitTdHXtTLn/wYcqU/SJJ5+ZmKJHDX7TvUkCkwQmCYQEJlB0UodJApMETrQE3vOeX4QsVxlzTGQJjD+CmoCdOAMLe+1AArZaryyWt7/tfyzPv/555fy5M4V5K9vfE+hz0q4j0AMhCYqeWlutcUWZDDvhTvanjodAqaCHziWTZNgWbmMjnujv//7v11iib3rTm2qaAENM/GGIMsEH9PzjP/7j8rPveU+5/vrry6XLlyuo+qu/+qvl5ptvLu9+97vrczzDVvpf+7VfK69+9atHx4G0BA8bg2FwaofYqLAfktnB6cL+TRzQ0QGAwxAMtgTOdA6QncBibkuvsoJFCOMo0tCh1bmSOUdbpINPvu2AJFheB0FR09DZzHJlvWA4ra9vtMM6ShkP8NG5xWEUVBJYFUhpbNMWrzNjuqk71l/WjeAFupFAWZVfMJAThNABTmCS8lgmts4rJ94TnFGXBMFxlt1OmEzYBpwBrDZWn+2jk6cjnYBZ9o0KJC62rftZb+XfdKs5hvYPnE/KL+NKB9PneNe+QplpAx33BCmTLWR5e4eYv8lHZnCCY7VOdesjh5fNWI7Wlbxk+erg6+COfWFgYWk7EjBOACdBO2Vlv1HGtrVgisBGMvV6QFogVQA0y2WZBKCzfcbfAxvW97medbW+fM8DRblWQXYWhgb94xqyo6yCJzlAmb4An+xS24i2d0u8sRj7PpF9Mdlj9rHUH8qQIKvgIWXa3tmpZRW8JV0PxgFstxzaHtMlH8cA7K7AGjqJbYXxRz6kQb20GdpBgXnyIw9CaFDGZPpmmyhb21udEBxM4K/WiziFA8hvG2a7zhanavCSakdJm2csG2VB/20fx60EfbCfGxsw6Q6CogKrlIs0Rns1sHC1Z2wdJn8ZnDlOCPpZV+rh+Dqzc8Ts3S3rw8FYaRuznWlf6gawSPlZXGx60epo3dVJQSzHf9l+2g/1sfaJcQxoi3X2Y8d3Gb6UgXQYW5SlACnPyKgX/AOIN56tgK9j4bh4VWAi7lb9sU+Qr6Cm9aGuyEy5+1tbTD1lY1I2ZJJjiAfbybqW5Yru2//aeNwY444j2QbKNG2YYy7P93ZAWSOvBMkdp2Q5kwchFJIx7zggWJtsavtHK2MLP2O4D/OsfYVdJEscxtfCgSC7Wrfd3Xa9LobvlbXVtRGMb20wOzSSdJAR7znm136+vNrGxYX98vQzz5SV1bWytLJa1je2ysLSarnv/gfK3Z/8dHnm2fWyAxt1YIoyL6tO/zB2DROHal5/+zd/Y8IDcqCZfk8SmCRw4iQwGcET1+RThScJTBJICbzn536x0jz3AUTrjVmET34tlv2yvAgAt1VWlhYqMPqD//LN5RW3vawesrS4CFOgHTjExJWPrAFBsQQ4dD6qY7KzXc7ULWwNFNUxSPAOJ9vJucCPDp6gDQ7QPffcU0+K/+u//usaP4xtc295y1vqidsf+tCHyuc+97m6Pf41r3lN+cAHPlC/z50/X52XV77yleXv/u7vyq//+q+Xn/mZnyk//uM/XutA3NE/+7M/K7/yK79S08NZx1Hn4yEMC4vNaRe0SkBMxy7BJp1sneO106dGQC0BR9mWPciFDEYnk+2Dy0vjCew6UzMmaIs1ms4c+eu8NDk3J9B384RrgV/S4B1joyU4++yzbYsuH8FvntXBhtFj+yUwYBu28jRAIQHi1FGdVJ1ZZIejhrOnw8W7ykrHljIY/0+nkucEWvl2eyrPkj6gDOmgF8jCrag61rl9D0CZE9gTkFNWAhA69Skj6lZBuxXiWTZdIn3yRJd19ikLvwVJLXvWFdkJutuHlCN/AwzIUKJs1MltpLL6si3US0FBtzxz3S3SAna7O43lBlNYABaHn7rwrLFXydfYjtSPD7I2tqT5267UV1DVg7YsTwJctoVAgoCigC95KCsBMfVKkFtAwb5K3mnHlD11oUzok2Aah4kg+2Y3G6NJPbO8ApO2uf2k/g2Yt7JaLl+6NDJ4s+za0gSbuO/2dQG47B9uX0cW6rl11g4LrKQskIPxmWUlyirmOdIzBIMgC/VeWVstyEG90b7YNi4gaYMOPDcAicjKsglQag9k01Xwc9hiTTnvv//+8uADD9Ttt8+/8cbyvOc9r+qbfVoATQDW9HPsyLZIGaXtMR5v2ozsX8bT7gH1lC2/s34JUp8+feaK0AnaDPuNYK/vjUxETq3f36tsuV5u5imQ2S9MVuCq/luqcTUFE8nLhYB5YL+gu31rZaWNP7ZX9gPez+3jyk1biP4w76D8Ob4k6C1TvZZ3aWn8Z1pPP/3UgXEjQUPy0YYK7NuXqrxYeNiYxQy2z1o+bbh2NRcN+F1j4WJ/d3fHcYLr9uFkuwocZz9wnLJMfmuTBHrTPvbAM/bWBRHlQ13pw4ZOSNCctAR523xqtn2dMnJPXeB9x3rH2wSN9/ZLWR3io1IGAVft1upgL50LCHr3dojDvrjX4ge3Q7N4hvxXV9uCLX9X2S6vjrt1alsv7JdnL10ui0srZXevlI3t3fLNe75T/utnPleevbRRlldgsFLPZmNqvxAcrcaqzXcnUDSt3vR7ksAkgZMogQkUPYmtPtV5ksAkgVEC7/n5f9tA0cb3bIzR4eOVJYLlEztxdbnsbG6UN/2LN5bbX35bOXN6tSwu7Zdl9tgPQIegkACnzlk64gKjsFTgyQGKCkrwPWPitFhUvSObf+O0Au585jOfqafHf/rTn65AKHFA3/jGN9ZtdL/7u79b7r777nLbbbfVyTdMFw5S4vO6172uskA//OEPl//9//i/y9vf+rryy7/8y/Xe7/zO75SXvvSl5Yd+6IfqhB0HRPYP5VpeWS3bO7BAGzNU4EUnPwEAHS6dO52k9c2N0WFOQEWnT0eM53XsZs+VskdMRCb2Qyw7yq3zkWXSWeWbNPnIwNJ55G+3YAoMmm6yVgRlk4WUjl31NQYnNgFhAS3bT3BWOaXTTzmoh6BEOqjKV5aNAPJMrxoQzD+34s4DrtvW0fVy+vSp8XAeWTGCIIJiyioBkQQidAh13pSvdbUfCPi39NshPzAtBQkBLD1AxK36I7MpZNoA4HbKMYzbdPrdfsp7grvITIBY0Et2UYLo1j9BNUEwARPbka7ZgNrG8JK9Stl41nrwvAAbIS60FYagMC9kkQCxgI56kWC+wLvlTTah+q3+C2oIJpG/oCjtr72xzQR8lCllF2QQFK0MRrZuDqC4/Sv1TKDHa/aX/Ht1eaVs1Ni0LXas4LzgpqC/fcR+yN+pq5QnFx0EqZSB+qft0MZrrwUqlKv9zbJ6nffMt1K8l1g2m4GipKMd5B0XEwSDzLf2owJbDLZj+ySorP1QHtXe1jicjXHGAhV2/NmnnynXXXttDZ0CSCXQTrllySm7HIN6ACxtUD4voGR5lKt2LVmn88Yp5d8AqIPxbAV+tDFpm9EH/gmyCe5rX2pbY/OHQw5TPxLUc0HE9lXWY/kXlg4c1JfjFL9dlFF2MiIpMwsyZ8+cHmOKz5OhfXEEpASmANLZNbG8VADXmh1pwJr2JseObC/HTmYtbQHDZYlRlUZZZ7vZP9TpKkviXQ7hP0xXO6M+5mKj7aANYV7keJRjhIsr9mv6saxfF99ywS77pW3FNVnj2TeyfbVVqV/aCBeJtCVpP1PX0PGcfwma2v453vJ7DKtTSrm0vlEAP3PeQNraMkHUBPazLvafmd1pi5utfCzWznbZLC22MdP5TW3/7WHsPHWmskIvb2yXe+69r3zuC39ftneIybtxgCk6KMZMUSZQ9GCnmf6aJDBJ4MRKYAJFT2zTTxWfJDBJAAkcB4rWHeEwOfd2yulTq2Vr/XJ5/fffWUHRqy6eKwuLe7i24/Z5HTyZRQIOPSjamCu7FdTDMRa4ENjS+euBMx1PnQDZaLBEcYJhEMHmxFngcAXuf+pTn6rXKROsUYDQ7/3e763MKA5iYsv85z//+fIf/+N/rPFGYZESQxSn5cd+7McqC8nYXTKR6iQfB30bQPfgdvkEztSyrH861oCiOjnpOOpgetCCDopORJPXQtnh9NzlFtMyQVDuI2PBQf/WmcvnKY+MPJ0wQVEdSZ0o0xFMybh/ffl5BmdJJ0+2kqCJoKVgge8LBCBrmWbqRV9+9UR2VYI4ssQEGNQxnTz0D6ZXY6SsjsCeTiF5efKxZcyyWi8BKZ3iBL8SHG5A5owVzXMwLQVF0SkZiTrVvC8oSt7qfetnO+Wpp56sMqacMn5pS3S3AReLlX1K/TywSsYdcgBUFfDjed7VkecdHHmvWRd1s+kxAPts+7f1U+9kS2EHqB+gL+8bS5P2tTzUz7JzTWC8B0WtF+nZL9WdHjyZOdiNwWXb64QrJ/PQYbdMyCDLKEDCfbaPYwNgCysT80twKcFznhsXfRYWyyqhEIZt0YLT5CH7Vd082O8bwJY6orzTlpCXrL++jymv3BpLXj5vX3EBRKDFfOt9th1H3dPGaacTtLFs6lEFODc3xzZR9toabX8+z71RPts7lW175jTAXIt7zLO0KXpEXey/88pmG9l2fd/u+7y2PO13gn69DvJ8gsI5LgiCZd7NHjRQyC3DLs5Q1rQdgqLqX9++AnzqdeZj24Al7rOTYAi/oj1L+9wvZFG2ZB6urbYt+I77PeieLPX+HqA6gCgxeFywSEZiLpZY/oPtWLmmBw4kU8aWxz6v7lkG235tZbXOP9J256KKC0zka4gGda0eMFnHj5U6zjq+OUbSXizY2gayvLXp6obvpd5r52Wa5xhm+6iH1tn+k3V0EUGb4z3ZpYa/MNSFY6ZAaS4k8a5Aa2XD7peyDoN7ACpzTqHd0gbZDlnXZlPaAq3tygIbz7a+w1jZet1CaWONiytNHxrDGHj91Omz5fL6Znn8yWfKN+75dvnCl/6hgqKsW+X2+SEzu/LEFJ1JYvo1SWCSwAmXwASKnnAFmKo/SeCkS+A4UHQZJhCn6+5ul3NnT5eNS8+WO193R3nVK15err3mYtnb366AqcwwgRUmqx5Sk5N1J86CohuXLpf9ISZbsp2c+AvK6RDyvk6AaTFRxgm+5pprKsgDsASQYUxMgB0+d911V40T+ku/9Evl+77v++qhTAJwvM+hTR/96EerI/OqV72qvPWtbx23xuOkylwz7cvrGzV2FqCoTpvOqE6XDpF61jvn27vNkfefddJ5kW2nc6E8Gii5UNgztrrCKfAtJlk6wzKNvCczUKdPR9BtcuRh3EmeFWi07Aki6FjL7sm8dRrNX6end9aUPc/phCUAQn4JiupQCZYkANoDy7LKdEAFs3SqdJqR4dJS25qpbCmLWzjrFsnuIIish+1imdRPZSCoMR/cxClsB4cINCB/HWyuoXPpbCtLr3FQFU654IPl1sFGr0kjt1JSFlmQsO1k9VhmAW/7o8CYchAwg8lTdzAO4RPScVf+9lvqyDWZ1tmuAv6Vfbm7OzJafV55CxiRpu/ozM/TCR18ZaGuJnBr3xAQ4jvLw7uGgMCemBYyAxTNGMwJ6tkPZWlpz3oZwxQlNrAyt28mEG7sQtNPW9HrhqCvz2qzErBLgInnjOHsoU0y9Wzvvu/Y17F9lSk6bJ/XJliGBNlynM0+Tt39pPyso7omSJTtBKi3Q6iGNU6Ab8xKQ7cglwSEM3/1lWvqkmXvv5VvAnqWP/t8b9/n2f8EU+3Hhmro07Qfk6/AVOqtoChtYAiPXofV7X78HctBTE0OWOJQnKEP9/Xv7bKA39hHavu3sBGpi+qbfTDlZ1/ggJzNre3KFpVJKAhJOQTps/z9eEqxOfAuFytsV9JysSDnDLZNbb9dFnUbKGffT/0U1EwgkjLYP9k9Q0xu8kkANdMzDjbXerY96ToWmYfP+LeLaT6X/cw+mmNzytpFVW24fdc80D8Whykjabk4aBrkmYt85D0CnHv75cy585WnmzLhecZNAV0BWG2b9Woya6fTW0e2yze2906NT8z4srzUdh0YpiXnkIzdhJBYWT1Vnnn2cgVF/+lb95TPfv5LZX1ju5w7d2ECRdP4Tb8nCUwSmCRwiAQmUHRSjUkCkwROtASOA0VXlpcqKArwefbMqZF6rXpPAAAgAElEQVQpCigKUxRQlEOYmCh70q2OhJNnHSYdJZ23evr5089UUDQn26PTPUzSe5ZEOshM4vkwqee3zDcm3rDS2GaJsw/gyQFMMEHf97731S32sEth0cmShDH68MMP13oYD5X0dApIR+ZbTfvJp8rpCrjO4lWlw0I5BRzSKUtQYmevsfnSudFhRg4VfImDPxLEAdDb294ZQdF06nhXp9B35m2jk9Gh82vcwARIE+QwD8uo08t1HVCdUh3V3mHTseW6W1wzVqMgAGnaDllv0pexlNsL1S+e1emTCZeMwQSWcejrLuBhu33fTsbCTEBQGejQpp4nwGPeOIeyOAW/mkzZxt1imR4G2rItWFDgyv7DtvTNsrLCtsKVA4eFUF4BWcHtzMdy9qBMMnGy31JeQSbBdMpuPDjkJsuLchrXzvh05KOzzG+BRhdOBGqVk048/SydfAF0yi+Imvrie/YpwR7bl7SyH8hKmtmkxoYyTZ7FBpCeoKhy5dAQQNGqQHFKcgJ5xsdTJ9XdCnaRz2LbvpztLxgtgKp+qU/Whbq5aCKztB/MPPVdm6rtVKfIyzLKNpZRzLPcH5mtwSis97BNlW3dAKWUeYJClilB0nGhIbZTq288L3CnzqXNGGW9t19BvbNnzozsUUEddDRBywT9sjwJFnu9B03TXgt25yLKPEAqZZHjV9r61JkcN7xuG+XWY8qibrJ9Hh0EFE27k3XSRqk79pvKSoalvrFRmZLaJdMWgFP+tpeLFsqX+YEH5VmGBJLRz95+2baAouy0mAeKUu4MF9OnMZM549yVoKigsotMLtLYlpZ14/J63WlBerST47vjYtr/BP60SRwUyaIUHw+1U8bUM+2rTHAXjnmeXS09U9SyUibf7/tQr5Pqpbpr+fK6MrRf803fN2QJbayuJSDr/CftQLVNu3vl3AVAxwYq56Jl7r7IPqPtUs8cB+z7DUBdqUDtE088WceJM2fOlqsuXlUuXLgYB221A842NzfKzu5OjR26ubVTtnb2y30PPFj+63/7fHnyqWfL6uqpCRTtB4Xp70kCkwQmCcyRwASKTmoxSWCSwImWwHGgKPEqiSkKUxRWBADpv3zLm8srb3tZOX1qpeyXnbp9XiCBya2Hs1THf4gTloCVE/c6kR5OdtWpFggQZAOISKdS58wJPt9ua8MBEuCkUQWjcPIBQ//mb/6m3HLLLZUlyuRfAIWJN5NwTqLHCcFRgUVKPMvGUDg1bkXWSbr66qvbqcurayM7kzwTINAh1cmVDWF9KPvFq68aQw/o6KVTrnOnM6yTqtNC+IEEhXRAdODSGRT4tDyUAyaZzpFbmm1LAGPBFEFIATGdIAE38xVUtH0S7LVMyt1ykEae5Mt9gRnaQ8ZQghaWR9BM1ijPWH6+PflXUEXwoZUTcHXGVEv567jzvte95t+kJaPWtlbPLR/lz1hyMth0wmVbkpaAiXqUYGACov5mY+Dly5dGHU0mpO+SdwIBto8AFfpsevO2d9q+vidwQPkboMj3apU590zPfiPgJijqwgJy5R3aT2e7Z1EJrtq26pxAgc+PAFsc9qU+JhiufHKRwX6k3UFuCYBz39O3ZV0JcFadGk5S5jllalsKamjLBBxk/FVwYqExLbUN5C0YlDYzwSjrxn3kaZskq89+T56CFdaV7wS8DSEgYzhBuYwLm4CqfWxju53MnaCaIArXBJ3NM8HNmt5wEjRbYDm4q8pmOPyFmKPUz4PERrmWdrhYfX57u2CL7eukLzhPnsY6zEE+ASUXVbzWg29cT7swz0bnQkKC21znYxxOdcu24Z6LGT0jNft7gqICbsq4AvMcuMQuAeLbDjHBldkKTOS93bK9tV2/ub8EM3OZA5WWqvxkqrswwbf2y/ZrYFWL+Wl4EbbdY4PqgU3Bple3+E5QNO1Z7S/YPNjmbI4edkuoy2M9iTk6HGA26s7w/EJVn8ZQtZ87dnpNpr9t5PURNKxMxNZO6A32ijIIEHLd/qheOSa20CsrFVQlXec99mHkxbxDHcrxQ33jUMixLHHwmGOAh+Epf+3MYfqSdijbkDIpxxxnyCfDqiQoynPO4XhOGXsd3dtCVsOWd8eIHKeZQ8iqdczIRR+ATcu8sDCLK3vp0uXKFCX/M6fPlosXr6oL2G3+0xjeDZgvZXtnuywtr9aDljh9/qFHHyuf+NRnykMPP1YPWZq2z59oF2eq/CSBSQLPUQITKPocBTU9NklgksA/TwkcB4rC4lxbXqoHLS0tlrK8UMoP/U9vr6Ao7NGygKPVTgfVMRYMMBZfOkMjS2QQ51JlaGyPjoNOrWm5tVswzgm1zg2T+PE05GAr4kzjEMHyEoh68sknK+Dp9mjjBTop5x0m4jzPvRtvvLE89NBD1bH20BscQvLDmQHQcluw4FHv+OlgGiNOxo7P3XTLLaPsdIQFPfg2nqOgqI72CHBU5lDb+p0gCuLFcUhnKstGHSmTYKRb/HS2SQ95JENIwFkGlulbluwhggc6ozp5CdBYT9ldpG97eTAFTuHIjJoTHoA2TtAvAcsRLBiYfAJPOmcNGN8et456P53YBIiSYWOevGMdBbsEgHTwjek5ggkBlswOK2qgQ4KW5IE+Zp0oj44/35cuwYZZrToqa9ptnHwLZFl229N8kK9gkyweQTr7gXlyXQBFIBtHNsEyHWfuu/DAe/Yf2sstm4Kigp4pN8ur/NUt7YNt2NcndcF3uabd8X2BSgFO0rNvJrCifXHhhWf4CKZ50FKCEcqTtGWeCbLwnIsCVf8HgEcAQxBGuzFuVe3i0VIP0kmmdIZOEOCkHTK/ngmozsueleErSOSilPY47XwFyUqLkUoe1CcBP0FA+7k2IIFGQVHrk2XlPbf/+66Am3bka1/7Wnnxi19crr322touCRpRFspme2Ya2sIERRPM8759wm91VIDJ+o5A0RAzWLurnfVQnR7css+anvVKfReosm8laE++M4CogUq2nQtK1iXlrs1it4G6l/0kQWLSsz87rvANGAjLVPuknBN0zmvK37oBitbDdIY0HNty0UIwL+Uyjn01JumMqZz6ZRk8VM52M506Vu6XssZOk2A5JtiI3OxHPJ+LDk0OxElucS5tZ9+RocqCinrl+ECa9CsXcdXbBNed37iYJMuUenjPscc+LGic9pv3yEdb1IDEBmLz4W/GAOcCAo9ZZnVcMNg5AuFDNja3CoxfxxP7un8T1515oLGfMxQIDN+2U6D10bU1d1TMYlu3rfMcUnW2CxHTYtKfPXt6ZIpy0BKg6AMPP1I+/nefKvd/96GytMTC/XD6fA1gW1euVcEynT4/E8X0a5LAJIGTLYEJFD3Z7T/VfpLAiZfAcaDozvZWObO2Wna2N+s2eQDSd77jR8srXvY9ZWtzvW6fZ/ee7EecvMru2d2tAJcOQwIfo1NUDyqAITQ7fIYJfTKpZDrpAAiKmh95ManX+c3tooIGMj9kPencuLXXw19wDHSePLUcFhJ1Ig8BOFik/OY92KQ6Tul4zerYWGAJuFAH2Sdnz58vu7uN3ZSAYYI9uW1W57s5H40XBNPFvHUYdYwEjxrDojkDAjPKARnm+24D5B2ZNpQtT97WOTY/HSUdd0Et80yHWICI9NWTe++9t3z1q18tDz74YD1JGjbvK1/5yhHM6p1S66eck4WTwEmCNALTvIMurJ1qh+gYU9Q6CQ7YBoLoCcSpp72D6bveJ08cTcE19ZgycsBSBdWXVkY2rICzTj1toaMpwDD+vViGrd3ERW1bvnWaLbMgifIxXctNeRKo0eHOdlPGuWDRQOuzLb+dxtbik+3A3/ZfGbvIHT1y2yR9KHWS5yi7dkR2mnW2bQUz7cPplKtrPEs5BQts3wQq0W9Bebeg2xcEQPn2ZHNZqvUAHw46IybmEJMxAVnLKxhmeSmD/ZlYjryzstQYeIJB9lXzTVDPdpZNTTnUmWSyCWLNA80EXF3UIG+30SIL9JWPhxUJVJqP8lxaafbBfkVd1CXBU4HRBPLUpyqjIfSI9U9WGfdpv1x0cPHGMeLLX/5yecUrXlFuuummUfdtR8qSTFHbJ4Gvvr8loCdwnvZKHbINZSv3oKjvuDAig9TnSUc5qrteS33V5miztS/8bflcqCBPdTkPm+rtx8wWc0ANB+G1mKDKnvvaTe2JbeZYxvUKsA/tZ3vbl/1OIFbbMHtmoQKijH98kiGdAG3ac99taS1UlqDb9x0TMk9BZ+8J7FX7xyFxgJ1bbfs915Sffamfbzh2k87G5kZjyi43trcLAx5cR3o5P1B3kKHjpgtXgu72TRca7Dc8r11y7kM69D9tvTbYtjAf4+zSnwVZHRf4Jq40+kK/Z3GBPmP9+RaUV/YC1ZwMD0uU+J+yTbX5LtKx+4aFPRffmGvIuG87U5bru9S7AbItXFC1G4vL5dlnLxXjjHJP3W3ywJZuslmhrJ2CUc4AtFKZooCi333g4bK4CBN5AkXtv9P3JIFJApMEDpPABIpOujFJYJLAiZbAcaAoh/jsbm2WxYX9ygyFKfoj/+qHywtuen5ZXlqoTFFAUSftfitUJ7yCWgkOAkYRExEghIm+cah0npiwc0/Whc6AgFsCI4IVMqF0FCmHrAx+e13Hicl3OvIHy9cYID2QlOxHnMJ01NJxSSeF61k/6lIn/wNbRudTAELwg7QTaNIZbmXCkZ2xbH2H53UecEIEjmTuydrQoRIgS6c16yyLKZ1r2Slu/5w52gd1QSc0mVU6RZTjK1/5SgHY+MhHPlK+8517y0tf+pLy5je/udxxxx3l1ltvrQCp76pTOrg9oGeb6sg24LEdIIFcDX0A+4y6bGysD3rbypxysz5uB9eJHVkyw7ZTdTC3+FteZShAYvq2PU5l6y8HmTYJgglEj0DUEPtUpxCHE3CgZ+gJbqo/qZeCKYJGCeymrJuMNkawIoFx+hQHX/AhrqiOOe8LLqAblI97yMBQDQKFeSiOTrhtit6Sh4CRskw5JBA1Ao1xaJnADQ456QqwJXiBDARJaUNBCQE+t/m7YEIdtCOVbRXb5hNItq2pv/1SvUyABlAm65RbpQWg1GtZXy40CbjZb01XGyJA4X0Blhzw1OeZTrZwEjJjZeFTxtz+LygpiJR9J0EpD9ZSj7XdjhMAwgkc89sdBgmYU6ZkxKmzl9YvV70yxIlMOHXDsqhH9oMEjhwzBJodSwRq0v6lDL2edlMATxkjH+pkHXtQVPDP/tvbINKzrOpJ2mEB9d7mZH9xMc9Y34bzIHTIcpwen3qTNsjrAu3cs06MfmzFTzarY2azDQ3w5F1Zm7MxtoGQbJV2AZN2THDTfohceA97RJqN0bzatlAvNdvt2Jh6Qt45Ltr+VV67La6vMX1z4dY2FUDXvpGWYXmI6bqxuV7DFgiKWlf1T6Z1XjdNdQTZOS9RRo47pJOALe+4eGLf5RrAJnWDmXnfffeVG264ocqG3TGOt/ZrFyDUxVyIkCneA6GkzXMunrQFUxZT21zD/uy4QzroHdddXOLvupg0zMNID/m4QMZz/A04+tSTT1ewFd1gYZrt8+29Bpi2fACy98vK6kqBJbq4tFI2t/fK5s5u+fBH/6bcd/+DZWGB4E8NFK3xGtqv8QPTncv/4bf+/YQH5MAw/Z4kMEngxElgMoInrsmnCk8SmCSQEjgOFC37ezWmKADo9tZGWV1aLD/+Y+8qtzz/xhpnlEnpAoBpbEnK30x0EyhNx65NtInj1dhh6TBSRh0hGSQ9i0iHSccxnUXe576nXOvMJuukshEGhp1AgwwN89e5NO0En3hmb6cx5PKjUyaIqzyon8CL985fuKqenjrPISNPyt+DlpapAc1bla0iAJTl01EjL505ruFw8cEBSwCgB09Ms5cv7+r8UCc/1jPbn/paDnWBfMiXun3pS1+qwNkDDzxQnS4OwOIfQAdp49xVR2YALXV+BQFkAik/HXf+Jg/ZbgJ6yEHHTKZKn7YgRII7ta2H2HYJlKuDbm9MAMN6J9OsAmkHTjtuTqXXzEOZJ6gjeMM9+wJbCG03QQF1XMAl72e66kDKdJZuAzOMM5vsRdJwIYF4opYn+2eC+rKheicZ/Wug7mwLvrLQZsj06+Wa79jf5gFgONgyyWVHuVVckFFQVPnavi5+JHCq7lBXDhqq/WB/BlylvaAu9l/Lm6DXwhAbjy3IvJfgufVVL5BH2o8eICRd9S1BlwQtezlbVvPQJtGeLgLIrufZBEVd8Enbnm2nTrkgIfsrdZHnlxYa2KWuCorynqyyXj9zDNnc3qpAioxkbbrgVw8y9raa/LSZgkWC5rxL/VOe6kQ/Lggi5nWusVsixxTb2OfV7wRts12Uc15T5tU+w3YMe5K22udk9o0MvGFnQQUUK8tx/snxpEu5sj9o57QxW1V+7dCmPi5stdswSWvc0aUKXvG3ICtpywxU/wXfeJd2sS0SzFQ3m24N84vFBozu75FbW2jgt+1fy0J89MWl8WAq7q9fvlzZojmmph7Xfj6ENWnlbWz8yna/fKmcu3DuitPZ1RH1Rt3OBTXKZ1+gj2KDeF4bmaBoAur2J8pl++QOCNoHm8NiomBq9g3DRZAX+aovtS8OTOMERLNPuEjjIhfvw+SE0bl2am0M34JcKwg+XNvc2KzxbJE98Wz5ruP0amPI86+NBc9WOayusJBALPG1YTGtyZh6AZKqKyyqr6wsVr3a3tmroCgHLW1s75QPfeSucu99DxQw+QkU7a3e9PckgUkCkwSulMAEik5aMUlgksCJlsBxoCgxRWGHAopublyuoOhP/eS/LrfecnONM1rPythrB234LwWaznMCkDqFxATjBNGe4aPjm45IAocCMQlo6RzqUJGfDoWT/gQPZKcImOakX4AlHSSeS6YQz6wPMRn7cggaJvsmGSvNqdwr5y8Q47SxRvkIDAtwedCP+aaTVwHOzfUKiionnVZlAejEc25H1qEzr94ZFIDt63kYQCjQ1IMCpmt5dRCVk6wsnTscHu6xfc9Ya8gkQZ0E2khfx06WG9eMWca7btlOQE+gg2fRDbbgwbTs66sup4NIPjqvloUy+Dsdd51N7idwpJzad2OJJsihvlE+nd55gLAAFtsPpcAo8wQ+E+i2jr2jq16rc6nzLiok+3YG/CyWy5cbaC+oY5kFmuxTpC0LSqCjscQuHYhFSToJspqv+pxyEbBJu5PlEMijndUV7pu/LOcEacxfIEMwUkApQQVA0VqGjs1nGf1Ou5SyRQMq+DkcFENauTDk+2kLBdVt/97u9KC3ixapY1ku9bfvp+aZTDfS6sEp+69pZnlsC21hylQ5wLRPgAc5y2Qnb/UpFxMSFIXplbpp/rxnm2sr8j3lIXs89c4+q61I/fK9HvxM+zevTXLs0sY6FqW+9LqjbObZiCqcAfiz/La/fdowMLyvrTZNQKV9kPlhUc065PhNm+fYnrrD8xzgtDjYsF7OjrmC7LaTcwLiiQJ+KS9tcg0pMjBLtd2jvgy7IGb2AAC/3Z1X/gQRlYEgJ/k9/dRThTAWaaNrnxz6NO9T3jyhPZminHwO0FebYmDF2peQs6EobA+ekTVNnrRPD4ryvouV6n0CrS4uWg/YoPZLQPjnP//5daGAD+m4Q4S8XaT0tzbQstuGLnDZZrxnmoyr7u5ZW23hLQwZwPu5yOROIXdSkG7GJj91eq2yXAnBQposhl533fNK3ZpfZd9CoCwuCoq2GNgtnMlqBUWRv0xRQdEPfvhj5dvfuX8CRbMzT78nCUwSmCRwhAQmUHRSj0kCkwROtAR+9ud+oaIvnADrv9FxL/tlhUOWtjYrKMqBSoCixBR94c03lZVlWG4wMtrprzp+OijVaYpYmUz23ZapQwhTpXcYdUqYqPfbSUlTxgUTbME6nRKdGR0tnYreqdTRk4WqUyHYkM6f9UnwpzoRbF/fgqnZPoIAlr9nY1zpDMNeaXE1dcR7cO4o0IEybxJTK04u11GqbRqsULfu845p6iSnE5jgBs/qwPZOp6CAde6dSvP323by+QYK71ankXsyqjzciTLazuatY6jjlvJVF9AXnUAczgSZ0zlvwOBW/SegrDObzn2CbOqM4A7lMUZbgja9zLK8vXwbKDoDFS2DOuW2YOtnWze5wjZqWzfzX8peoMA6KlO3a8r6EcTM51NX7E/et589/fQzle2V7ycoJCtTwE+dorw63DrglNs2VtayTLMdMn0ZVdlHrb9pJAhr/flGN3TQ1Q3lbz0rc2m1bdOlzLKuSLPqFkxpdmYGkJLyTxBCmfntQS/Wnzx7trx2LW0rv3uZKbfRdndATw5yCbxRFkH97F8+k4s6yVRWD4nHmDqdNpDryjufsSyVUTacim2bGkZB22/YAm2v6Y/5LIALznYqmE7a98PsW45T/O7lSlq235X9duY+qCv2wRx7HOe0dzNAcGm0O7Zx34e5Tv1z3Mj+Rwl2t5udFBRVT2xT9Mk+xG/Sw9by/Pnz58qjjz9SFpfawTu9DbBc5pnyqePwwFJdrNuTZ58ca6139m3HOvJbX9+ohy0JXrqAwd8CaaaX84LWHvTHFis7/2X+XJepa3tqd7gH03UeKGofBqgz7rB23O926vlyWV6ZxfRWp8w3x1AX+NyKj2ywP9oh+tostEHbAcAY1kKVtLAC2itASMrFu/fff//IpPzud79bXvva145t6ZzLfkwZXEREDhmuwPZVXs5LeI5y8c8ytDAG++V0DaHSQGU+HpZoyJ7HHnusltFwKNQZmRoG4aqrLg4hklqoFGKQ3nLLLTVNxhWebUzwxh595ulnxkP7lldgcmODlypTdHllrWzvlrp9/gMf+mi559v3HTh9ft72+f1hV/1v/+ZvTHjAgV48/TFJYJLASZPAZARPWotP9Z0kMEnggASOA0VPra2WjUvPljOn18rFC+cqKPqWN7+p3HDdtfWaoGgCRgmgyK6THSEYUUEkHPfFWTyqdHx1gATunLA7yRfEnAc46cwJdCTQQDpc19HUgRIMyXroyOlw6fDM0t8taysrNSZZvic7jm+cAT89sMTEH4ZDAqGWLx32dKhNozp2MPSI6zp8ErRNB10Qj3eVF79JIwE8HcEe/OudTJ9LRZoHjnKfPEYQSGbcAIhaRp6R/aK8BDwFcFMevJdMlmw765UOrM5+Ahvt/k79Vx38AVhQryyzYIMyzLxSlwQ/1FvLK9NpHljf0mqMUWVhW/s8zBl1n2dsiyb7Bgykfqac1F+BktR50+QZ9Ybf1sm8ZIoJZOSzTSYAAg3UzXax/DIV7feUvwfaBAksbw9+93laR673YHGCRpQh4+nZbxOYUjaWV3DIviIoyn0+pldj1XLS9yxU3VymWvaL7F+1DDCbV9fqQXO5UJHAcOpf6oh9NAHi7JfqSYL180C31JfUD/u2oLb9ShnyLLpdQcsuvIV6QJ3sL7ZL2gzU18OmrIe2M0Hq1G/L6PixMyzI9X3Dd+bJP+Ug+y1137ZWnpY9v03Xb/u976qz/m17qXtZj6yf9bBdZNpR3+wXoz0ZZKjdsj+YvvLUHgJScVAgbXfNtdeUtdOrdQzh735BjTIAoNKHDfuSdrGCmQv0+7YokGOpv2XW5xhk21a7vADLso1hqdPKWiYldee+MW5bP2VhY7YF276cZTFNvpXhAaC+Ff5A+J8c7wQlkSesdnZe8Klxyk+tsSRcmYo5H7HPqv8JZBqOgXogG8M38AzPs+3dLfTIRya9Y5SLfvYrxkuAUOoEgPid73yn3H777QdAYvJUDjyXISqUc46N2kB1W3BUMJX6s5h5/vyF8vijj1U2p89QD0+z5zkOS1Tn3cVhXycfWKLo1sWLF2v8U2Mw0ywXLlwsjz32eJ1D1cMKl1soHu4hh7VTK2Vz83I96Ip51MrqqbK7vziCot+6594JFD1gcKc/JglMEpgkcLgEJlB00o5JApMETrQE3v3enz+WKbqzuVEB0euuvbqCom/4gdeXay5eKGursDT2Ksc0Hcl0KmSnuP2MSe3o4C0ulMvrlytTxUm+zrZOkmmRvowvQU6dnwRZnMjrBAC41JPG1wBwywim8ZysryvByubk8U9QT4frgBPB7HyvgRu9U55OcAIXB0GtBorKtOMdmbU6QTpw5k8dRgCPOGpLizUmaTqdCewJiijPrIdAlnll3RIk6kEpHShBKTtQtnvfDuYh+GB5dRxt2zwwBecwwx9kO9k+brXknnWTCZSOYA8OWebdvVnMW8ufIIUgGGkJNPCuQJ4xAZV5tpPPC5iYbsoJ9eFvZdo/KxDSgyIympeIbdF9Mn3Ln+2eAFUyMROYsDz2kQRDUh/K/mz7fwK6Fsl2Ttn5nHkIAM0Dfrg3D3iyvwk6H9b/7PfWLRmW6pM6iYwEb8lTmXHN7ayypWTwAcr1YFDWnTSsu/WwLFU2w/ZxQVH7doJsCcZl26Zssn9ri3nW7f6pV6ku9LF5CzE805dBWyTAtDqwELF/vb2SbTYPlLS92XYNIHzQJs7AMZ5LUD5tXK0v9ndxoYYvMH/BP8cZ+23KPmWRdqG3Y/0YpEzSBueikvZGXcz+b9r2HctjqIDMO9sn+2f2g9p3YC4vLY/jj+2e/Qp9te+SFqDo448/XvXi6muuLovYj8WDCyNZD2MKJyg6Ar8Li2V5abnG7kyd057ZBtmP7GvjmLPfWKb5jH2a8jJvEEwTFHXBrIXjaHkLylnX7IM5vl1ha4fFiXwv+5ggJoAdjEy+6TM33XRTue5515Unnn6qEIYg6+C4Sp+m/LQxv92tkeAuIKhzJOQFOEibUQauf/vb367ANGlQluc973mFA8hIl7JwjfuyUAEZCUHjXOKaa64ZF3Lst5bJOVCOPV7z9Phc1DNGN+lQRkDLNVj0O7P5B2mlLUtQ3l0/thUyo76UHyD1W9/6VnniiSfqAX7U5+qrr6mgqEzTc2fP18OdPIzpzNlT5YknHq2gKCO60XoAACAASURBVEzR1bXThQj4MEX/8wc+XL75re8cu30e+8EE+Lf+r/9zwgOumElMFyYJTBI4SRKYjOBJau2prpMEJglcIYHjQFFOll/c36sAKCfQry0v1e3zN994Qyn77QTQowwpE1idFh3lEShZWizPXnqmbUEdAEu+BbWcPLvFXUDjACgTJ5/q7CZIkU6dbJMEvXQIEnBLQEAnuwcTq4MKGMyBBwDDw0FAyfrkXU+vloUj+NsaYqFsbrEtdwbCWh7r2IMqB5z7dqREAwcGOaSTr6PaAy3pNFueHphIp1Kwims6j9ZXZlKydNLxF7Dmmo6brEMZojyDY8T1BKphh6SDncCL5TMtHXmBCJ1C696DtK2MC2Wrhh8YjqUdEk1ZGHMt9URZc406KReBSoGSBN0sr/Jr32DqAErz44r6jnWS8WpfqafvVqbwwfJn+1o+9TjBTconKJ3sxL6u1td+MQMNFsvlS8SCPVh+yivzzJi49jn7fsojQUPL1+uoemofT33vwagEvShrMuBGQCdOq1aespXVU2Qjm9rYvAAShmeo9iTiMQpeJsiQgKZlPgBy7s8OLUs5J3CQtilt20FbMgMTqaPPZczAtHuWIVlkgnnqsyBxgnzKmroDiNRFnO2dahcElHMhR/tlP06bxHM7w0F8KZvs89qXtK/q8jaAKnExhzHDBSwBbAHVA/Iewgqkfet1M/t/AmSOY+P4NcR+nAd2p41Imdkv7EvKNvPM8sy7b/vQ81eXVyqwrM1R1y1r6ju/AcQcE8+cPVNW1pZqXNHUpcxfu2CbqJe1XGWhxhOthxt1MZCts6AiZXZsmgGgy2VnC1C8xRFWV9RZdEubR/l4JhnVxlNmYdY+34OipKnM0wY6llT9G8bO7LfKjW/qQP4Ak9gz7T4M0cUVtv7Pysa9rCfzn1zo5L5jImUQ7FTPKyNyZeXAAVOCkZQB+8PuAcMg2NeQr1vqKSOgpaEnBF3tz+Q16sCwJV4WqIuTyIz3ZLKSNte4b5xamMKEzwAUdXwXRB3lOxwIpX6THmO9i51XXXVVefDBByvAyz/Yp7feems5c+ZsZYd6EFdtxyViGrfFKj5sny9lt46BW9u7I1OUg5b+03/+YPnGN789gaIauul7ksAkgUkCx0hgAkUnFZkkMEngREvg37x3FlO0OmoDxNnWz/cLmMvyYjt5/tGHH6zbxf/dL/5CeeUrXl52icm4tVnBwfykU5XAkKwBgSy2f7N9Xico44kJ2DAJ9xRiJ+6jwzI4YryPc0C6btN3y5+nPzvJ14kQwGL7Zu+Q63TqRJKuTgvv66hRxovnzxdOAJdtlc6Z1zJvWSRNXpxiu102t7arA0N+uT2O9HEU6laxge2agAPP4xgAiiZokKACzxjHVXBAh1zHNb8TENORmQeKCip6SEzGjtUh4hlYNT1zJNuIZ5ATzjrv5WnXbh3XYdaxTkf93Pl2yq6HO8gi9qAlAfZ5oCjbL7d3NivbOUG4BKHIOxlagj8eLIF+6eiSJ+WYB+TomFv21gYNFB3U+MCBJjr3LioIjuQ2V1R3e4eYtrP+l4AgvwVJqJP9T9CMsiBj9YLrGe/O99X51JvWZxbLzjbbymfbX20j2yHBDOViHcjXsmTe/ULAwTq3+HW2if3GvqYdUn4J1KnnCXTpYBvLkjpTdp7hGvKhjWHX8SxOPDrdZLNUT55P+6HtM3+Zei7o9ODRqdW18aAl01GfeMettNYr3yf8CAeSpI1NADMXgSyP982LOlrmXGzSPlp+8xAUo03oA8Rk3NnaHuNWaqe0cwAgyltQir9tU0EY6ydArg0GjOaa9twYn+rpxtbmCMgIJqUtybHIOicIn0xwdbEfy6yL44Djl7ZY+5h217z4HseaYWHIdhGwS322/wocJlhp+vbD2tcWFiswRR6kaxxO+7rP2gb2gVo+WHILe3UMtu1Tl/ytDJXL2H8KfYRFwQaKaifs8zmu8C5trjx4ntAbiwtL9bRx/k4b7nOC9gfA2DFebmmHHC3MQNkENknDg4Zc3HA7v+NsHlSlfLOdZXhmX9KmsiTJTg2Aee2XctDepk6QLrbEkAiV6VoWKvNR+0V/Jy2Yk9pBbBDl5V3nM4KUHl739NNP1zaEJXrvvfdWRqnjEWUnT0Fm+yHv5nzI7fyOebmYan93vK7PLLSFTsYw+6jzMO2MeSFH+iWALflQZ+rlQW7Um/voBNcFYwFHBVDX1tqhTuhcW/jYK6srDdTf2topSytrZW9/oVze3Cr/6f0fKP/4T98sZWF5dvp8Lt8zZDY0vI6fE1M0rd70e5LAJIGTKIEJFD2JrT7VeZLAJIFRAj/z3n8HT7EQcL4ZxP2yUFkg7d+Fc+fK+uVn2+Rzb7dsbWxUpujLvuel9fAl2KP7wyEkvXOXrIh01kdHgUntsK1dp13A0wLK2vIdwQWf29zeqqCgwFk6k07qE1DQIa7pcfo7oMfl9eqw4XgY20snyJiCnjgrMMv7BP9nUv3Io49Wp85Dg2Rk8AxOgAwOnBKcHfKiXjWv7d3qyAgq6lThJLAVTqaNQKPObmVqnSJ/HMIG3K2srpSV5ZXq7HIqMAdBVKbL6lrZ3Nqs93imslcXeb85ZTiWsH14psUIXKjPybyq7Ji9Vj/e2dzYrGWHIctBKRsb6xW4tm0oC79htegI61gLEMiWURa8I6DIb8FMwRHuuZV0xuTbLcsrq2V7AIZ0FJWlDpxlSOC6yXGrnD13egRtEjAQdBM0ohzqToJWgjoCEm6RFPwE1DHfBJ10vAHZcHR1EGlz8hR4a05gA64SYOQ39cVhpA/lc9SXdzw5Prcyu4BQ+8sQyzLZWAKkghAVeB/iDSYgb3vC5AFV6YHjXBCo4M1wsBHp2/a2cwKaykhwSECqB2bs0/Z37YE2yL4vOOFzArFVV3caw7G2KwDNcLI1ura+sT7qI22KfnOoSNU9wCS2DO/vlvWNjbK6ulLBUuStvXAxJ5niAlSzPMl3sbHtBgYZbSU4l7bKcsv0o03YSrp66lRdVOE9gacE8TxUJ+VhOchzff1yrRP2TZtnP+Y5w0OkDR0XKSqqXwrb6NU/D1AxTbYHJwvtwDhAHNqBfZ76lm1Num735ZmxLYZDZp584okDMXcr2Odx5AN7zkUh9Vc5Web+nQTzjGFpH1SPBcbUGfXV+tmnBN3VS/tJ2hoBeRdcctxyXFKP1Qme3dzYqNvX+ZiGQJr64pZl803ZAOo1tnlb6NPmCmSRB7ITlFJH1DXuAcgqP/NIgLWOE0MoBnXIMtQ67cwWFXJaJrjJmOOYoSxH/W1BaWt/7MFjgWptTeod76tv1N9nsy0FfunTOa9JkNOx2kUp9da25W/HUO2P44j6U+2Wq2IxxqgDfPPJeQfXsDOw9Nurrf6C0upK2kTrmDYo2zltju3jfRdl0z44X2vg8mqVUYLaPst8x4Oq0BtZooKsjHvqeM4VTF/2ftOpFrt11Cfku7TUFo7X1sr6xmY5dfpM3Ur/oY9+rHzhi39fFhdXKlBKoJK9OtNti3ntcKgazXsCRbPjTb8nCUwSOLESmEDRE9v0U8UnCUwSQAL/88/9rwPNrE0OKxhaQdG9gsvK9HFzAxANVtcuezTLT/7rnygvv+1lZWVlqezCVAumnU7D6DjHRD9BIaWv0+QkuG8V3xFkOuBgAWyGFTcNAUTekWmk05AOMhvgF/b2y8bg+Dgpl1UCQEVMLvNMx6bWj5NU1zfLpfUGqupA8jyAIKAVaeAIJCNKFp1OfnVwNzdrXtzjeWMB4pRVMHJtbWRaCFQtLQHMtsMmADZ3dxrjEjCUD0APju91111Xgd+nnn6qAjvkw3UP3OAajqUsjurcDrEOT585XdOh/HWL+95uTQMHmdAK65cvVaeO2GA1z8HBRu4CYOkM2w46ffXAmsHx69lR5Kmjqj4JpFVm0fZOWeGgmr0GGAp6uH1Wh1RnPwGKBkJt1/ADbKNPsCABjARF1SvqY3lkrs2zJglk6uSnUyc4RtllJOEk0obUgd8JUM2r3yanfw9buC0XeVEudAb9EXS0/CNotrNbLl+6dODk6QRISc+DLxIEUtZ8A8h50JJ9P0EM3hMcMC5htrNtnHJJAEMm7mGgqDFDE2gR0PCadsE2SGAAYLTBCm1xgG+er3Lfi0PZFgeGOFtmh/7BgsSp06fK4088PrLHLQ+x8QTKLc8VNnFxqTItYfvZJgIZ9o8eZBN8q8zJU6fKAw8+XJlTh4Gi/UFvlqX1KxhWmyMokbbbfKtsgk2fel6f2V+oiy3aTNn+9lN1NoGiMU0A8j3Chxw8PTzbye3HLpiow+rjmVOnK9NW8Mv6WU5tel9uy8N76kMCm15D/wV4PUHbxRfqCCBjfTJv6+S4laCd9ePbRZMsf46TgpqU1+3Q5k++2jbelzWt7uR4mEBlykK9sbwzsLDpvvEpte32DW2bIGwPuinLef0ydcrwGnkt5ZN20zwcL+oOiSGeZ7Pn7cCyBAMrk3E4JA1ZurjZ+uJOuXz50oGD5hKsTnuf40POQbRfjnsJsPKO2+3TfmVbPPXkky0ebtiXtLWMuf7tmM7f5Mtp7OvrG/Wgo6x7jrGy3s2z1wMBb+uaDH/bxDYQ9LZtHU+18e4AMQ/nNb0d5nljlqb8eE75p+6mPU9bYSxjrl24eFXZ2NisC3SX1zfKXf/lb8sXv/TlssOU9QAoSjwoZrYs6LOm3GLiT0zReTOY6dokgUkCJ0kCEyh6klp7quskgUkCV0hgBEWDHerqObFEAUNhiDamaGMGvuud7yi33HxT3b7EQQcJisoucJKeAI0Ocjo6TqjTaU6nGKctHY28x1J/BcCY3MZhNfzWkUinPCfzzaEvZXtzq5xaW6sgJh+cGNlIlIl4V8bx4r7lBKy5dOlyOc32rq3tCmaSZzqZpMXkX2dWhwynQUYhB1+QJkCYwCJb4dwyh6NBOnxwynnXmF6ra7A0ACxnTDG3mepMC6aSDh+3zLmNkLohC7faCWYY+0vnl+dgw/HBUeP51RXizDaZUB/jLlJ2nUEAWdmtCfDp6CT4kyChzCeZjTqiOnymSTza6uAMp5/3jNIedBVI4BunmDwBhPmvMqd2dhvIOKQJY9aDRGQkCXBwfd6H9/0AGPnheo2/x2LDAKw98eQT5cYbbyyXnr1UZYa8uI8OAIajF7xju5CWDOAK3g5MOn57QIdsPdra0BTplOdvmIoWVzn4LVgrM9Ly1zZYbqdhw86BwSP4Yx9LcEId0kHXmSYd6mzfaW0SQOTSQWbQgb4/gHW0b4K9yvowILT2e0CIpQZu7u20/KoexLZ89U27kjZrBgoD6rV4jtSBBRDSgR3pVlVYUtqN1P8EDgjhkYAkzyd4mWA+6csmXVzi5G3YfgdjLaqfPOvBUPMAsgpqb7JltcWEtZyZv4tWyjVlxG+Y7owJ2lvb3zQEsLKfqH8y/Ku+dcBrtrWySL2t5Vho4TkM4WHbmpZjT45Fylk7kUzj1AH1w7EkF1ZycYz83cpPfi6O+TzyS5CyB2/RG3XNNuLv1A/HMBnw5jH2zwFMcgEnWYj2ywSWsi3UpQRDrZ9t6WJGylFdUb8SrMq87PPKIHXN9kl9Uxa2vwtcfR+vTPvhYLRql/bpB7D/G9PaNA2pwDXKkDaI+qytrR4ARXsds+/lddO2nfxOHbb8LpLkOwmwEo9XeaXtUhdknvfzJJmjN9xwY+3/PJcLB2lT59uuthCT/Vv52FaUB/tqX+Hv1GXKmICtc4rsf4xhzi247rxHG+WixDhGDrt+lLf9I2U20zW28C/UnULsWHjm2UtlYXG5bGxulbvv/kT5zOc+X/8WFK2x25ksTqBomoDp9ySBSQKTBNqYOclhksAkgUkCJ1kCFRStgGh1R8Zt8zJG93a3K/C1VEHHvXLu7Jnyrne+s9x00/PrttHNzRZT0Ym3TBIn0rIzcB6ZCOt89Y6fwEQ6ZDzje06iBU3MrzINYkuV15MZYV4jw2QAQJjQnzt9Zohl1eKCuX0ZZ0+2pnHNAP3c2uw9gFnKJCvRWFgCPmwfE+DkGf5x7bvf/W49CRjWJifZUk8BVJml3H/BC15Qy2ecvLqNdwBaAMfW1tqhDJQhnT4dEZwQ6gSo6VZEt+CSjkxAt0Ya94v3AHc4/bYdeLA8nsCNPGFIPfzwQ+XGG64vV199dbn++uvHOGjkRZkoj05X7/jZTgJKPJttL/NJEFcnXECKv2vbc9jNAGo19k9jnulEZ9y0ZLZwX10U6DGPBFcSNBHcS7aN2/vSadMBFoARCMjyycikDsiP72RlZiiBHsirPXXocytrQxiGnZ0x7iL3E1xMJzX7X3VSOaglZGYZBajVNUEHAQdlsFv3bzZQq5cB5TD8gw416VBXZSlonY64eViPHpBIgEGwQ3lSBm1QltW2Ffji+RpqIli/ma4yzrIk2NPqul+2draqjtOGyIp6UD+Yoj2gr56OgN8Awub404O5AmHI2zi21qVuA91vB91YzlxkUG+UX1+Xau/bwdnN+gcg4TXsQn997C/EAF49NU6ls/2ta4IeCZyZX+2ndWvs7LCufI73tZupD7WthnAHKdceQEUe3nccyP4hkJjyk2UtsGk/Fvzkb9rCeIiGp1DH+fZZ7LXAEf2sDxGiPTOP7BuU3UU6mbi+b10cHwXLuW65udaD2srdb21i6n6Ce+RHHeoCyPr6CPYrVw/0MVYm6cisFRB0UVM5WNcE6zJ/r/PN2KU+ZNtq31ioU39MQ5kqv9TtBH+Zz3ByuQtO6uBs0aOFcUl9tAw+m2NWDywjf2MC5xhjeei3HFZm/6pA7zCWawf+6Z/+qcqfOQRylZEq6Nl0+2D/z8Vn3sk2V0a2cT+f6vuPczb10nr4nPFRtUmW2/vGS3V+Yugb+0e/aJfjSI7DaSNn9gqgezikqy42LpQLVzGW7pW//fjd5WN3/ZeyuzdjiiYo6vb5srdb57y//Zu/MeEB84Q8XZskMEngxEhgMoInpqmnik4SmCQwTwItpmidNtf/G0u0skU5PIFt87s7ZRtGFjFGL5wvP/Kvfri88AUvKNddd23Z2m7bd2cT1cbYEBTFKcMxEDDQQRW0SqciwQ8n7R4sIKDZOygcVKKDku8L2gBA8uFvJ+ACWcTC+9Y3vlm+9tWvVvYj4OQNN9wwblcnT7aYM7Hnn84J1yso+Mgj9f7m9mZlVHCNA1m4jxNDeV784heXl7zkJbX+yAIn6+GHHy4f+chHyt13312d65e97GX13+te97rywhe+sDqejzzySPn6179enwNw4YNMX/SiF5Uf+IEfqIxC8nvggQcqU1Tnhm/qDCgDyAZY+fznP7+8/vWvr3nLSBX8RM7IhfLxzsc+9rHy0Y9+tNaHst9///31Pu+/7W1vq2X4i7/4i/KJT3yinhx91cWL5fvvvLO89a1vrQAvcsbxcVukDmfGsiSNus1/e3s8cAE5tC2Bm+PBTMgvmSmycHUIOWChymW7sWRkrujIkp5MLZ029YBvnEmcbk7RTVBN3UznXcdVXdLRT92TqdSzX7IO6rvvoydf/vKXqxxoWx1rZIhOuj1fELGCecNBQFwjpq5sLdqP+qqnlE2mdZbTvlr72OBQ226kKePHd3TEXZhIx7qxFYft5sOpwLkgIWBk+QVFSSMXKbhu3biXoFKCJJk3v42bavvZzjLydMK5noCwQBsLKiNIOdgJ25p6Cdqqv9yznfk+d+Fc7WewvPmmX3zuc5+rrOof/uEfrosaPZCSID4nqGd7pM7xHAsMsuWoi4svDaQoZY3DRYY2FNhLEDOBygRfLAPb5z1oTPuZ4I5y9JqgRxssFsqzly6PB535bILSgmc9+GI7Lg9xAhMMSWBYliL3XSixf1XbsrpS9S8BNmUoUKg+1lFuiN9o/zMOorKThekWdfMyLerBM/Rb+hm2WZui3aHfsqDVbMuMRWv5SUO7iJ0UhCOPXMzguotstruMQPsP/b3ZstYH7Uf2A0Hf1IkcJ3kvQcDeTjh2kx7jisxF7ZJ1Mp4uzxlD263rpp+sQtsBu9f36SyfOxmsr7Zf27G20oDC/Kcd0e4aMoe6atvs/8TUJXyK9iPL6iKjeqOOmi7PJnDnfftc3ut10DoyhiZo79hjfWg/86Hs6ItAt3WQHYvcWcBUpi5MJpBpXczTxUj1vwdF1XeBVscvZeyYbJ3V4ZSV7atsswyCrvbhfi5n+8/TX+wWuz2qnjGeLBPbeLk8/Mhj5ROf/FT527+9u7JE5zFFibvEYv/+/gSKjgPQ9GOSwCSBEy2BCRQ90c0/VX6SwCSBn3nvL46IZs8Wxetmi3RlU1VGZtty/KIX3Vq3LOL4r55aGyFRJ7ROjJlA48TwT8ZeTpaZaMtkcOLeO2iCEX4nwABD5InHHh+3vzkx17EwLZ1QnUycOybZsDT+4Pd+v3z57/++gpA4FG6302njbwCPl7/85eUNb3hDuf3226vz+fnPf7584YtfKPfdd2954MEHqsOIowy7kroCWHIK7Kte9aryzne+s9x2220VNEE23OP9r3zlK/VvnB3yePvb315e+9rXVscHsJP3P/WpTxXYIrxL3j/4gz9Yv3HIqddf/dVf1fv33HNPdewA1jh5FicVwJay8vdP/MRPlFtuuWWMVakzjvwpu+DFF7/4xfLhD3+4gqE4JNwnnze+8Y3lHe94RwVO//AP/7B89atfLTfffHN5+KGHyp2vu6MCQADKOi+UV0dTYIDeRl3Jj/sy7JCZsQMpV7aX7SDAWdttba3+I54cjpFAAbIkHdmJAqIJmKlzAgmEQEiHNR1UymtMxgTK0nHNd5MJxrv2h3kOsY4iAPkf/MEf1Pb/6Z/+6fHAHnRR8E0gjm9ZbBUk2t2t+nZ5Y7189rOfLe9///srsxed+5Ef+ZFyxx13VL0WgEnHv/aj/RYzlLiaAjvU39iyyMpt4AIalqX28b39wunAAHu5HTlB5exP6fBmmWS/kQdtZz8FEEKP/STIoPxqbNuBZch3Otw8n0zXHnyoz3OA1cByFYggDcEpfgs+2EcE9be2t+uBZNded03Vu7vuuqv85V/+ZQXEvud7vqf2VdpCO2T6AsMVxCKv/bZ9339cF0ymHMaY9T1Zefu7+2V7kxAQDaiVaZbgJOE/esBxBnC2tOlDPaAqY83FnQTsZqBlKTCVOejMPPsRVWDMutmfa5+AKdtt2BIs8lu2Yeodv8c2X16q22cz3dQB9VdgSZBTUMdym18PSpku37LvqYvPMQYm0KpdsT9kWW0frwnsJYiWgKB5JEisXjqmCppRZ+tmujwr0zdBpWwj+5R9h3vZ1tgX6+QJ5tm/BWJTfgkOWldtYNbV8SDHbdsugUh1UxslY5Lx/zJbpjvGdY7/2DcZ1gmKIj92urSx5uBBTdlfBf0S2FP3+jlLArPKQNau76Qtw/YAqhOWiHI4ZrSytQUQxmDHT9MiberE2HTttVePC4y8R3s5jzEvbS3pJHiJPAQ7zVtb53MPPfTQOKbaB3hP/XMhwOdzzFKOAvay3nk2AV10KJmo2l/SYoFBu2f/GW3lfmNCn79wvhBbmzACTz/zbHn0scfLxsZWefQx4jrP2T4/0OPrgtgei1L75T/81r+f8IDJHZokMEngREtgMoInuvmnyk8SmCTwvwQoWif+Q2zRxhzdL9scxAHbBTbG4mJ59JGHK1DxzW9+o5w9e6469DUC4zDRlUWhU8OkVoeidyLSmdFpSofEibbORjpU9d2FhXJ6rZ2a3DsdpiejRfYKE2zBsrNnzpTN9Y0xZieTboFL2RaAClyHmfnqV7+6MjpxCAAHn3zyiXL//feWe779rVpH7vMPpwRAE9DzH/7hH8pP/dRPjaCozicxI0n3T/7kTyq7lHK96U1vKnfeeWcFVykvjjV1++AHP1juu+++yiQFNMWB4H3iaD391NPlC1/4Ys0HJwkg7JWvfGV9D/AVsAxwFCbnS1/60nEbPsAkzE6cExwf/qZefAOyfutb36oOCU4b5QLU5R5l5fsf//Efy+c+99nyujvvqIAeYKwgGnXBgXZrpQAE6etgC0bIbEymqOwle2cFAHd2ZrFUh0OEmpOHEz/bdiiwRhqyTgUDddD5uzlesKSao8g/3pGhKCNG0CDBggQ1aKNMX+dORzad3XRKBaYAswGhkRVMXA42oQyCg8aTTTBEoGljiKd5+syZ2lYwi9ETgEAYx7CErQf1k2VlG7CwwendHrZBPSi/4Rv4m/cTLEzADnkRUxdwVBCtZxzBlrOtBWuQpSwsyqJTrA2xvblun09LnaCLgFGCKfmOTnuWa3x2f7+ssD12r4VbSPBax1umqf1WwKiys/Z3a3zXi1ddVWVOSAyeg3FOvQG8jVWc9lGnf2d3pxATl8OGbF91UKDfmJXonPKzLksLS2WxcDr1LB6oeiVIlQctpQwbkLdfzp5tiyvJvqSsCXJd+d4sfAPx+diDn22SAFiGz3AcGMeDOt601BMM7Edl21iwK+09TGlA0Rxj7MuCPqaX6djeCQbPmw0gl6xPykY9tk/YRu4qcJzo65eyEmjvyybQakgVF4q0Q+i1cZxTL7IP2ff7vmHdLYf3E3w1f8aitCHqZ4KdmZ7gq/o8r/8qZ57NRdF5eqat6kHvQWnK/m4DqNM+py7UxbOhbyfY255B72bvW/a0BeabsspyyuLONvUd5Wr5enlTag553BtiAqecHSvsF+qg8q+Le2sr5cyZUwfCwAiouoiM/cn6ZHvYhinbXDjjesZ8FpykXo7p7tCwfC4M8izP0P/pHwLqCXDbT9P+a2e9losqvW0zfEmLvb1ZD11kgQZ7ePvtryrX33BjPYTuSqYoDT8wRTk8dAJF55m+6dokgUkCJ0wCEyh6whp8qu4kgUkCByXwb94zY4oOYeiHrfQtzujyMgcstTiNxB989NFHyrPPPFNBvxtuvLFs10MN9eHD1wAAEBBJREFUGqDgRFlWGTkJduUBCD2AmSXScXByzETYibwsBBkH1YnZbk5rOkYyeUjXZ3Ui+Vug9szp0/WAGw5aEoRkMs4kmzRhfMEEAgQmfQAG0sZRIL2LFy+Uq66+UB544Lu1CjAleYY0AA4BLnkWlin5AijC2gTo4DcOBYxQnQdYHjJDeIZ3ZYy55d/tjA3020Ly9TnDBGSoAgFggDKYazwHWAPD062QhhRIxzidaUEV2Xykj6NMeajfmbOnx23ellFwDTkK6qVjnu2NrGQR67R6X0YKsqdMOliyVBrDh0Nz2jbG3F5PGjqsMmzS6Wy6RLzCtuXOZ3SMLYOgiE63AJ9OoEw0wY0EAEkztxfKjrGs3Mvt0YK13Beosj8I0gm2upVyaXm5LA6HHvWAjX8LULjgQF2qk7q5VS5euDCwBRsDl49AluxdQdERTM3tyotLFV1IUCDbVxlkP9YZpx3Vi3kAjo71PPtgf6dMyqsHEHhGsNY8BRuqrtHXz56toESCq7a1YIHpJlBYbc7iQj19/uFHHznI4B1AABZSkKVtp/yzXXZYVBpi4CZLSwBAeyKYkH1keWm5lF0YybODrih73xYJ0nBPUNG+k6CeZRBoc3u2Zdcu1zZZKGVzm9jBy+MW3wQulKNjQ44LynJ5obWf/3hHe552X/1JcKjqdQW2ZqCo5bMfA6ok6GLdva/scwzJ8nDdvpigoW0qCGm6CbyRToKe88CpXBSw7uo0adEn066RhrZY+WSdeNfwGpbR/qPssj/nooGyyPuyY3k3D3LTLioT8+qBVXV93vUcE3rwNIG6LH/2nbrgFKBo2m5lzbvaFvXQ8YSwMysrbYEsxz9+K9O0WzkuWV9spGXv7YTy9L0ER4fuUxebjQmcMkqbx3XblTTHRax6yOJWrYPjeOqG7TjPfmknepve1yVtdNo/5SMoWkHaIT6q4y7vOvYo09RNdIj3fMaxLfuEsdvTPti2fBO6iDQJ48FYypjO4X+33fbycv31N7Qo+fWAJexMm+FmOzC3nUDR1Lbp9ySBSQInVQITKHpSW36q9ySBSQJVAu9+z7+dc4S2By9VV6EyKuqxIswq61bNdmo3LNHVU2fKfoAiTrZzcn2UqHHKEpDQceudlHlpwDKC7TaPbaRTZdpOvAWtdJTYuqYzxbOCKMl0MQ0n7XzXSfoewNpmBeWsRw+K9U5F1pU0dBIEMvp6GhNOJ8xyjc7o7uygm9754u8+/b5ddKbSCZVtYn2zTAmOLC4BGOzUbdyCt9bfdwQFrmR5tCdk4mX904nry5fOHEzh1VWc2sb0653O47s47yyNp6/Pe14w6rC0BPsTXFF3uTbq2QDcZPl7EDP10N8JEPl7vLZYI/9Cehk/yk79yJiJWcbajjD8eH+vmQB1wG+uCRZnv1QXayxhQC3swyFMy3Rm56XfHwSSz5O/IFcCfdnWgnfz0u7rlADOaMuI6TnHAirQBGszvWYZ98suLM9h+7mAI9+CY8mO7csIw3FpZXnMXhn2IHTW/YAOlIUaU3SRTegHwM7ZwUWZ/5U6vF9Wav85/CMoJAiSul23rQM6DEy9ealY5ysAoSF8Qw1dcIT85wFdI9A2RLNO/T+sJr3s/Vv7fNh7FXgbPo4Pssm1DdpJy8XjtiGLT9k37Ee2Y27PnlcGQfwEDcf+N4Cu8/qG17IvZxrZHvl+loF3PeDvMP3qmcC+b74CZMe1y2G22wU20kNmyEtQkEVadq/AFhW4FgBPoM28rwSFF8rl9bZ4aUidtDepGz2waP2O7l8tFEEv33EOsEfMdkJ4HGRKp31L/XPssD71nLX9Buod9nGhLftt2rG8f1T/PSz9BPBzrLQOXuv1rdeTXu/82/AQ9qEcM2mDpZW2SwgJ7O3vlZ3t3bK2dqrccMONlSnKglGbzTLWE17l4IGAMIWR33TQ0pHDwHRzksAkgRMggQkUPQGNPFVxksAkgcMl8O73/MIVM+o0jAB+42S8AoHtpFO2LNeN88srdULag1I9+HZYCQTNErDJd9Op69OogA5Mke7GUe+kQ8BvDmrICXrPeBHgUAaynUYAa3d7dIC51oOivRx6kEinKuWX1ZHJk4BZMoBaXZsEDnMsj3J6eydD0FMQRAdUuZnWCM4MpzsLevaOUTI9+nt9mn27U7dkTyoXHaS6fW5z4wqnMJ3/o/v+zFE67LnjQNGM2UcayqVn/fTgRD6X+mc7qydHAR5VfjDlovDz3s9rBwCa4aClrHsPHiUoM699sAHmPw84FWTIOmYf7EGFI/v7HOC7b+t8vzrNS2wvn4EOCW7UeKJXWI+DmtDLo7cfxLXdHeKBpuNuHxX0mpcOoCIHBSk/29q+p+05VAdg9V7eqGFE7P99X+/lf6WeH4FIDiy71JmUJeVfJPzAEZ3sMFCnlrPGquagk8M/gi7zxgfkTuiBo/LvQaG+/Y62D+1u2mb1J/u3ACjPel2ZyZ4/rH2OG6vS5qWtNh/tSG//7Rd9TMxM7zD7m301Q1j0eqi9y7z7ft63fy/v5wLamgZ15fd48BgHBK6dqnGB5/XxeXYtdZnfhMABEGVHg33Ww5h4n/EvdeaA/Rja+ygdclEp5TKO3zDE54SPSH3L8a+fO7TFwCtDR+T7yq6fGzzXMfI4/dS+ZNlSxw5r315P5ukQ19S/ufOjBcae/QaG1hAgbQHj/LkL5YUvvLXcfPMtNdZomx851tOf25y2LmsNYUQmUPQoLZ7uTRKYJHASJDCBoiehlac6ThKYJHCoBH52Dig6PrzPiZ4NVBgn0XuzrY4AMrik/39AUbdvOXkWWDluMl7LxP8Gltthk+p0ChLQ8/ntra0rAN0+7wSodEJHJwC2xxDTlGu5Vc+tYUep3zwmSTph87avzRwzWA7tk05O7/D0QEmmL+iXTk06IHn6+RWODwxBmBhHbH9NUMhyJfsxt5f3oBvlFBRJGc7qU4YTZK+ERVKfjuz+lWZ2+FTgOD1MkESHW/kK5KS8+7aw/S1jL8u+fft2TlAy8zWd45i29p95Op96dRj4uL+AU9rk34OiPSiZ7XCUXDMvnzvMiU+dSTmb12FM0to2tvwRqFqvfwfKvVDKYj3Ioy0UzWv/nonY15uYmJl9Dzz1+pHgBuVPUNe0M4/jQFGY3sd9rJdlSx2FJfr/BRSdZ7/nlSN3EmQ5LMP2bjus6rBPz0TudeS4RY/sfwdkH+zYHBNywSrtaLbJ/5v2maf/Kf/jwK157+c7MoHngU7z7Fcvv3mgbOrhceU7TL+1PT3ILAObdIkHvLXRQMu+38yzV/0Yx3vE1BUEtS6yTXleJmy+m7+NxXuY/gmqKrdcdAXMncfUTz1rB6E1++L3CMgXQui0RcHDxv+j+j/vHKf/x7VfljXHC3Ug059n8/Na6qDp5vykH4/q80sttA5xrdWl8+cvlJtuurnceMON9RC69klQdDbet/wnpuhxY8B0f5LAJIF//hKYQNF//m081XCSwCSBIyTwnp9tTNH5jmWYyGGLrElVx6DNUsfTMvoJcjpQ/eQ6n01HMp2sdMoOq0I9JGUOU9XndVoOA2ESlMy8s57z6tHSa4c9JZDbO3HpNM2TTw/a9vXsQZ+DTikAdQNGD3OK0lnMtNNpmedAmk8fc7QHXnBGeic/wYtkCs1zXI9zyvp2u8IJGyrVl8u/jwOFjjMOh+mN71GedJJ7gKTPvy+/9Z8HoByV91jfru0TMKGMyTTOMpsf4SOey+ewdiCEQuXrDHExe6bscWnPYw/Pc477/ph1OdgnZmEA+utzHfxYVJlX1mRCzS3DEBPzsPIcBSpgQar8IrTCUfWaW74hBIJ1zbT4fdz23v1yfPv3NmS0HXUx5LgWPvo+fNHjJuLqdJajAkRkfszLh/X/4/r1Yf07x6Tsy2kH0h4YaiV1sbeXz0WCqUdHgUt9+/egfG9/jmLikVbKb56NPcx+PVf7e5hdcUzL8Tl13DFme2t7HP/7vsPfff+9Ir+6Bb2BihnTt+pX2MbDxpfj2q5vj7TPVb415uXB8CXZRjl/cZ40S6MdJphp5jOULcO3WKd8/rjx8ThQtLf7OV/hXs5/sl9knft+lPY/29x3ZvOLUkFR/s64xvwmnvmFCxeb/WsT1bk7aUxzYooep8nT/UkCkwT+uUvguLnYP/f6T/WbJDBJ4IRLQFC0Tj6vkIUT9hZUNLd5NqdlhAmuOCV6Hpg3DxTk2jxQ1An0UZN240jpQM37Hks4Z4sd99yedhgolU5wTupruvsLNSYY27F6cMz0+u2HllFZPFdQdL5zguN2kOk1D3Q7zMmgLD0o3MsrD5qYV4YeUukBlHSas310duaBTvncUe8j/zHW7ZyYmL1Tf3hXPxzZOQ486ZlsI9gY7MGj9HIeqJDl7PO/ojyLB0Mn9E7kYfI1j6PiOWa5U/dTn4jplgBCDwofZ17T0e37Rq8v1i3TPA60nHdQSuqxMf0OK+c8O5ZtUI+ZC9Zg3uP6UTEByXMxQM2sXw8q9eDKaK+7xaq+HseBGkcGVI3twYfVkZh9R+nQcfabmKzHfVxoqvIiBmOEQ+jld1xa83TqqHf68CXm3etFb/fsL4fJ//h2Ob4m89qkB56OW5R5rkzRLE3mO298mAd4HVabvr+MdmkOEzfnCfU5g513iT+XNG1HDlvq7YpjOfnNC78wz/4cVr/DYnaOMmyn/1yxMOL9o0Bp8mz62d5PFmo/f/LvkWUah5MdpWnH6antn7s/sn/2TM/UjZR79p8cX7Itcqxoz5SyV9pBnO3AxHZoUzvAabkd/ASwPYGixxuT6YlJApMETrwEJlD0xKvAJIBJAidbAu/92V8YyT7zQFGcXj5s0+0dozZhbYHqj3N6+olugnfJbui3px83Ke+3DzdfaWba571/mIOfk/lkUyTQlc4uDjn/HfWZB/pkGXtQbB4IMy/99lw79GoMkdXVnffSqdLBSMck47X1jn1t9zgoYi6TFqbLIQIgnx4Uzrx7wLnXL/4+ymkHEuWgmfwcB2L2RT1Of4+zDqm7Kb8ECufJ1XL2TCjze871ABSNmJK903mYrlfZd9uv+75zXN2rfi3PYmr6furZYaCMaR/XP3smcf/8cUywo+RYD/l5LpUMwF0bMbYTKUSsU0EH+0rGDO7rTN7bmy18R6/DPahxWDEXlzlIpH16G2v/Pdo+Hc0UnQfKjPWo+nO0/ZtXtwN17WLi9mXl/XmgaNULmLBp/J5DWx5Xnivtwyxm47z+0e8M6MevHqDLca/XpXnF70GlfH9e3+77f6Y5b1xM+3OYHvZlTj1Lpuk8HT6uSfr+OS8v4xp7qJ3PUHZiyqb9yzbiOWO68nseQL+2tjqGaKEulMfnlM1RdTiOadkfpJVjAfaHgyIPs9k8K9Oyl0utJztVhvnZYbqk7A6zD8fFfJ1nn1MeRy2apixHe9lRy4+bH+V86ApbXsOXLJQdQmhAGh9Y+5SJeq+urJQtYsJOoOhx3XC6P0lgksAkgfL/AFJetdGMTK6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46" name="AutoShape 10" descr="data:image/png;base64,iVBORw0KGgoAAAANSUhEUgAABUUAAAIeCAYAAACcDG52AAAgAElEQVR4Xuy9WbNlyVXn6We8c0yZGTkqk0xJD8qSBOoGjFFISNBQD5iBGWagVIqqLvoJ4ztg1nwAEJJA1vDQjYqhADVUWb+0tShTWRs0DZgEDyAJlaSUcohUZkbGdOPGvfcMbf/l+7f3//jd55yriFJLqbtPWNg9w94+LF++fK+fL3fvpe7VSaCTQCeBMyyBDz7zgTnVn83z21map/yul/qDQZr3einpf0rxvtfr51/n89Sfz1P+pf011+/VvW1/p8eTldLnnnXpc91sNstli3Lm/8tfvTTNl68s/6r7+/3BWu0p6y2ZhCzn8zTsD+Kvys33ur7f70fZ9Z1fT934y29rC9F6wTyl3lQlubvbo+X7p769lIMynU6nUU/qi1yQx0D6Z/Iq68/9/r1fr3SXvqL4qvs91H/er9uIfKmL6qV6rGr/yHuFiq4sf6VDp228Uo7K27tHW/t42m2/z9d1oKovejrotP5O51k+nrZ/Xqf/3kfa+gLyczvg+Y8Go7Bzq+zLCusQ6r/Ofixv/5TmMyWQ818n/5P5zFK/r/6r/+2v0h6ST+Q176eZ8p+vspErahe3yW5l24WtL+3XOvmcVn/brqP9sRulHKn/Mvl+I/azrX08/W+8HrIPKc2mWX7SVdk77IZsm/7rO+ygPiPn/qCfhkPZn9nS8eO05WvrH9G6lf3y8bSR+aL9vxv5nGZ8/8bl2txxr/aT+0s7hN6oXe5av6v+Uz6iuH1aV/7JJD8/LbOZlM/TpK/Ed/Fot9z+rmufvtnOk+NLTrutj/HdaDROGt55BvK6nOb57c7RcUr9fvSd8vlJdV/1fJA09sTYP08f/9hH7tII3ot2dvd2Eugk0Eng20cCnRH89mmLriSdBDoJfAsk8MFnngkiFI+GwKdeSgDSnqBfPz86hvNugFTuvJgSvy5zWv378iF7Nlnu0Lsju0w0tYNYPRS/0aDooNc8zPtDvdd9FRRc5/SudGp6alVR4TVkeKleVk7xKfV2ldNcOn/Uy52dNvmsg47rnLp7hqIVFF4GtdeVL0UbLH+tc4q/EajT7rTS+9dDuW8GFNUETOkIl7q/Sv/RD4cWLk2X38n699KwP1wp/7XyDSi6vA2xT+39uZfmM/WhxcmbtTpblxgourz/roSiqZ9m05z/3b7m8zyp4nLqoOhppSlglCdOgKLoq74DgOo7/16/MfEyGKjtsvzdPqJDa/W3KuqySQMH3Q5Gc7qL9v+NCEXXtZTL0e3HaaHouvTVf+4FikpH2p6TKJ9D3bBUlZ74s94q+7vOFq2Doqvqr8l1TSqXtvuknrWnoun4yVSTankCmfrpr4Co6r5aPuozGSr/L7/zsbs3gusaufu9k0AngU4CbwAJdEbwDdBIXRE7CXQS+OZJQFDUXXpgqCIIst/TDxBKMJEeQON68dHUS/LJVnEdj1QoaxEPwwqVWcGF1j2U40wSkcADNo75asn10nSh9ievXu1U9lK/d2+RooEkikhad77WQUEe+pfVczVUA4reQ6TkNwBUljnN91L/ddBxnf7kSL+7r3/0h5ZI3zLKpSxHG6Bsa8Nveyh6F/23doJt8sUdc3fyl8kJeRJB1+ZYKx36j0PrJq9+0r9Vr7VQ6Z6gqGysrGhThrX6ulBYRReuntRYDUV7aRZM5e4fhRWl6FDUgcZpRq218l2TiEeiORSkjb/dI0VjSrEAmiq77Dq2rVw14KByMJDuLELptv6zSoxttsnhmbcp7xsouhjlTD6keU+Tdt9gJPzd2M91OvrNhqLVdPRir27Rh2XlPO341wZ01e195PMx67R2aKCVGFUibba6nCxZHOvzhEzbNZRl3fNNrGaqVoN4P2IiwSNpXYY5T63QmYb5+92P//bdG8F1StT93kmgk0AngTeABDoj+AZopK6InQQ6CXzzJPDsMx+qHg9ZMl9FE1TWUbPxQNBirW240v5Q3FbK4TBHYrU+lOcfAq7e3WsxykxpeNTNugf7QIJreNg6KMpWAqdxOstohkh7Nk/9e1g+vs7pXA/VslOw7LVShtWyt9O2XRsUXQdFTgs9lkHHVeUP0L9ye4X1NSthvAMLz9sdzsZ5W6/363R4XQldvied1ntfPp/77/pXm+5rAkb/S71YBmk8F+TZ5hDrOtIAigKZ+K3e4kDW5y6Xj897spmrDQj64GVq2iG+PbF83q9dLVnJniWg7VeWwKFMO0eq3v0r0rck2vr4qtRP0//Xla7Uay/DNxeK5m1P7uUlIF6OjfqsdPWf8ZM8HPyqnv2IFM2vEgr7d6vt+2IaDkTRlxKMRl5q+jX2817b917vX1e+db+vtp950mXVa2361SqNNvvotmNZHqvty6JtKvuJbG/Mey/Z3ug0eq3nP7SnDYqW0Nb1SOlPJznSc5meORRt04WcXqP/PglEpGhZPy9nvx+z+93y+dM0dndNJ4FOAt/REri3p8HvaNF0lesk0EngLEjg2Wf+TR0ryVJW1ZuI0XCsqoiChQd8PUxGJNZqMyqnrnxYrh9ug0j6Aqy7kXjek9AjwvwBe1WKecuA1XGC30woqsyVviQApMGRPe2emncjMb8nQ43lYGetU1ch9dOU45sBRU+7fLCtfIHjFQV9msIvuSbrXbOnn0PR0tEr5d4EKS/vQ+vkv67oa6Fo7KmaX+uA1gnnWf1nth6KLoOcYWNawHRbnRuQvLgHXhlJXZZRvwOYygmTvHXFvUHR2FNzhQlcC0UzmV+AS6dt85ytoOjyVxso87ZeB51W61cT5bVOd5alsy7/08jiWwdFNQm3ek/sdf3TJ9UchgJ3RqPRwn6L5djm428J1hhLVpWhb9tHOAxt628OtBb1avX2EavyX9e+96of69Jf93sb6HO53jMUrfZUPjk2NHv0rtMh789c21buUpbfiP1tK4PsTl9L16sfV+VZQnXKPBEU1ROQ7QHvtmTps2M8u2H78sQa9j2eqaotJ9ZF0nZQ9DTa1V3TSaCTwFmQQAdFz0Ird3XsJNBJYKkEnv3g/zivHzyJNqmjRJsH82b5fP6xjjBYc9CIQ4vywT+WPqXByoM+VjpF1Z6YerANuGX7ZTkoXdX8cYjUitc6KHqaQ0pWRSpkJpTL0BYtsm75/Dqnbp3qz6b3sKdlr1p+dkqsuAycrIIa7oCWgEfp3dNBS7EHRHPQzTpZnfxdzpeg6iIUpS3RweVOq2Yb7u0xZF37eyTbSad1nqtv+3q2lZV6t7Xfmi1Ra5G5bjtw8eqvqkvZD5f1GZd9mWcZNRh70VVQclnbr5ZvtPw97CmaLaCHWnp+69o2G+J7i1TM9b7baQHZ3Dxr5lDD++y6PrUOeq2DTgu6VM0yuG58UyNFw/4Jit6t/EJba9mxjyhwR/UQFAXqA3uQdf68OHYg72Uwb7E9NBk3rG2Qj59ehhJYMdZqMi3nf3L5/rp2LW3KMj1Zl846/Vinf+t+X5f/qfroikx4/FhmH09TvlXPD233e53W2d919TvtnqJexiZNgUwBzUUo6jq8bE/UuGam7ZfynqzoJP0dKFo+M5T9I+TfRYquU7Pu904CnQTOgATuzRs5AwLqqthJoJPAd7YEnv3gvwuPbiEyVI52WMfF5VXhwtlh4/EgWuxLVUrLH8BPPmADRZeT1dVQVFGieQkwaZfRYOucmm81FNXys3uBguu0c6VTUx3ysWr9/Lo9SWdxUMHpoMAyKBr6VyxD9XxXyUe/faNOYSMzKY72hL3bR4F50kEnQFHft5IycZp09J3iMAiA0ro2XPX7Oqf12xGKhmVh37w1keY1gGlZHrzsNyCOy20BBNQhurI/q6H4/59Q9BsGolmQ96A+3Hu3aeQ9SfOBKc1hJ7TvaQq2zj6vg17fWiiqyZDT2782eQgKeVRbuc3DeDxO2heRiHiuRcYORUuwtr4dgKJ5/EWWHnHXBkSbfjdPOocR+386ELsohXX261714zQ6uOqadfmvK/+6/Nug6IJ9XJPAOui3Lv91c3Lr+p9PirW1f5stXhh/Y1KggaL8hi6yZ7TLhN96scxnpnNAFybFlaf3KR97Pf14Hw+PKf3OR3/rbh8C1om4+72TQCeBTgJvCAl0RvAN0UxdITsJdBL4Zknggx/8ZbbJL+BcXlYdDlANdPJS2XoPJx2UEg+Wy0tXLm9eeEieC0poz9HlCax2ShTpJjC6CEV5CHZo0l5Clk7fbf5rKl9lugra8dBfArXycA2cAn/AX1+/1XueaS/Xe4oUFQ6sTm89jX62QVGP8HAH77T1d6fdy+AO/sqy/beAorYHYOmkroai0bNOI7ql16xzyldDUU1y5AMnSr1qy/BE+y1uJ3nqMnpEGk7pspvXQdG2PR1dJxyau0McZZipf6w+fX6dfOP09RXhsquhvVq/Oaht1aTBUuHeU6Do6q0zTqOYJRSlvWpwcU+R+Ov3bPyWQtGwf8ennhQ6Kc8c6T4YDOvtXwRAWfIrWSpSVNfoe9WVU7X1mw6JYexbtv3K6jbspUF/vHDYjUelorttYDTbOaBozuWNCEXXQc91fWC9fVg14ZCB+KrT59flv255+NryrXmE4aDMZeXQ9iluV10P9H71QZvZ/pZjeLkMnjRP9PXZPA2qZ1RfUQMUVd7Hx8crJ00H2vO+l9JHP/wb9zYQr2uo7vdOAp0EOgl8m0ugM4Lf5g3UFa+TQCeBb64EPvjB/8l21fQHeBzm7IhNp5N0eHiYBv1e2traiu+O5cC1HDXiD7ltp4fWv+sQp5nQ3HJTzOmh7dBG0LaBOm2SalteXUfUCOpqCVZ1ozsQvPeN++v77HRYObSnAVttaSvbqF+1n1Z5aIyDhTbnBqe1PjTGthBwwIKTUdZFBzwN5ZQUUULuGG9sbNR7dZ1cfpz39fJI0dIx1p6yfpIyTr2uU3pAQ4fl/LYMeCyA9TXdQ3n4UjrqFrdFhEo/xWFiSyLuXLYn2qBaPio4QR1LkFA6lWU+02k+aII6eX4qopw6f60DZ2UZub/MN183j35dghUvA/e36W/sKSenfoXf71DT7UIsFZ7PstxtT+ASjOP0owuSs95TRp9MwEbQ3jjK5Mvy5CaPfhoOR3HYmusaTrWX3fW6luVc+pv3lC3vJ8/SKV8EAL00mQhs5fYv2576kLbDgtCJ2TyNxxsn9vTz/oH+uQ1o0lHfyHqwFHpYvzipA9XyebPfpf5prDg6Oor/+k32QH/VjpJNeZAQdSaddadPu51GV9jHWulLptvb29E+t2/fjmry+datW0mRmKtesn83b96MMmMLqcfx8VHa3t5M+/s5Hdlyfjs4OEibm5uRp/LW7/qv+ty5cyeyzOllXVbZJSO9BEL5TtfoepVB5Va6DzzwQOR1585BGo4yVKdfqO55vJ7GeI0slLbSVHsoL92/Md5Mx8ezdP78hXT16tXI56GHHop2uXbtWrp06VLa39+Pz0pT9VEa2ISNjXE6PLxTL+GnXypP6rOo781BiPQh1U9l01/Xc92v+kp+yhu98bHpNE9G9OFlk46uX23ju/JVe6DDakNdp/TY2mBZOcibermN4J7R6ORBlPoN+ayL1GQMRV+A59hA6YDel+NsfB70Q5+Y9Pa28n7VBrt9HKrjzVvGUJepyymn2YsJgQj4rJ6psIM+Zrv8SCOuk+mK8bPZOgkboPrpvz8/ttUDKPrbH/lwxwNO06G6azoJdBL4jpVAZwS/Y5u2q1gngU4Cp5HAM88oUrRcRlmBRs3CJzl0owAn4QxVQEIPn4dHR2k0HgcWLR/4eRh20IfDWzu+2lFU6+9WrOHySAi/P97X+yGuX/5ZOuukJTBz0tnPksP5cciATBtIM1u7enxZ+qp2OGtVoqUDoTzkeJX19jLgiLc5YMCHBUeiOoAgOxX9NJdTsUT+usYjPUoAJRq2sdEcBOIwE8dO9zuIdCiq64ElLmN3guSIl87MgkPWAm1c3kCpUj41VLODbnDIvCxyyvns0VhZpjlSyp35WreL8B8vs/dL9pT0/uPv3Slu06Ma0C3p7P57AwProzGqPrS4r21bWVt1eJ7SpIC2bcUoHV5dU8MNgdVBs/Tay1hCQgciZZ/0+7wdy/b3iYEcotVrhaKkD7Rrk7NsY0wKVA49/WOZfpayUZoDi5RCdzwvoFYbGFDZp5NpHHa1DByUbb7Qtr15Gg6brUva6ghU8PtcF3xPSvq8//WVAg6rkcUJm1LZ3Tab26ZbKh/R9gAhyQxIxGSFA1M/vGhd/6EuAnRK98aNG2GzAo71BSMnAUVlpwBlXKc6CEIK+KlsAoy6RteqzEpH+bu+6nfpLEvmgXAqx7lz59L169fT7u5uAM+jo8NQYdUVPeVefSZfl4vyIhpVQGp//yBtbe7U44zKozRCNweDGuTqM7aIicZ88n2e2NLLo1n1WdcBDlVeQVddK1kCV/W7wJzKq2skG/qsrgEQo3Pex/Q7ZUFf2uzCqvHDny/a7qWtvT28buugPfbGx4VyEnPZb/peMvHxu3wWQH/82cG/85UK+h54XtuaeNMcXldOAjpU9HLEeMpkarEvutsHl33b+9GoiVT25wfaGRjeZjvCescK+mpyrdiipuzbpR6o/IPhKOrfQdElDxDd150EOgmcGQl0UPTMNHVX0U4CnQTaJPCBak9RAZ68jShANHBBOji4nUZDRWoMAgBodr4BSvM0GjcRHg5zyKtt+ZU7MLPpaqhYOh0lnNF+jqtebQ/1Cw/L1Ub7rdCncvTaHPSo62yeNje3ThUp6s6M5yWBtsmNa8pIwbKuQFPSKKPJ5JTzcnDC+43hKOohOfPf5VM6OAtpJEFb6UWO+myDQh5BqXLg3GRVa2B2CZJKB8o/L4NOJczTZ49EczkDZ28fZKezdKpJC6fMwYW3QewpqH11l0SalpFIC2WMPV1PHjThZfH2L+uHPE84e1VZaJdV/WNdpKDf25b/sAIiq/KgfN6PKNu0iuR1p572AHqQdqljZTSRO+2koXscZntZ+v1B6g8VqXTyoBjK0xap7vkIKcouer9zXQBqou/ef3L7DRYmZcrryr7ruqr3Wxu5f5cRdIAR9K+t7+u+wXB1pOjqSFfVPW8qvUwHPZLN7QS6sEz2bTa3Tcfy8vNsg0ooqu8EFTWxoev0XroAFPS2Waa/SkP3614iTJG3IN/m1kZAPME8fdb1ei+YRZQn0ZayxQKaKoOu1f/d3Z2AgtQjYFNVbuWnaFaVV+npXkHR8+fPV9HSOWJREavk69GoROICJ5V2rPaooj5lJra2dtJrr14NHSQiUuWWbBQ9ure3V0fi0RfoT1PtnZByxKTuR9d84kvlFcxV3XU/9oxIViJXd3ayHC5cuBB1Vhkkd4eK6Di2mIjYNttc6tXCmNuy1N/1rbyWKGClyXYGqgf65LpTjgM+CUMebo9u3z5oHXu8fyx7dtA1bnd83KD+DhVdJshMq33K8Q/4zTVu78ox4GiSVzJ43n6/T6qclHGOlCcSmChnlz+Rrj65znYSenYcj8a17fPy8ixTRoIvtk8v9WU7er0Oiq4awLvfOgl0EjgTEuig6Jlo5q6SnQQ6CSyTwC8+82/rPUXj4TbP/9d/t7e0xG+aZlPtdTat9jFTBKGiOMZpf/92EzGwAnJ5/rVz0OvlaJcVgZ5lpIU/oOt9jjRY/loGxcJB6GnPKy2fXtxT0Z0Qj3Q66fz00vFxdiqWvYATZbnrPCooqs9cC+yRnFhWyO9t+ZQglGtx6P0eHMuIGJnO0t7uTvyV80I0jJeZ9yXQCvlVkXKls4VTTLSWl92dJ30vp6cNtlFmj5R0GbZBk9Ih1fUsSdVvAFp9H2UcDEJ/iHhxua3KywGQJgtKvfD28EjXk20npzYfVFM6lW0yafvOy1KCL+XXFmm6KKeT20+4U8q1/l1djjj8vJpMWdIBlL+nQT0lIwHRACvV0nElQX8HHODUUzcinXCAPf0SzNXtXB0C5PLJ9w/StNoTr013dH9pP8pqajsRTt9uy59owFK3uBanfRm0aZsUcvt5fDSJyay2iMtSL9v0I/UWt7+o7VJ1c1vbed8T1F91zhrAUuksi/QtZV/CnRXmte439G/pA7BMsidSju91HaCGKPZV6QvWCWqqTNIFluTLLuul8U+/CWBqibvS1j2qq4BfgNPNzbDjulfAj+hD/b6zu51u3Lgev3lUpcomCKq0BAf1X3m8+uqrkS5jw/b2VhWtuh9p6z6BTKXlEJOoUdlbpaP7X331tTypN88RrQ7/VH5dS2QrkZ36S90PjzSh1ESQ+vgFyFW6KrvkQOSn5Ki8lI6W6eu9yqu6AYK1RYDkDnCl/zhkLKMa0e+wLVM9qzTbs5QTI239xfWQ/sikitpH7wHH+qzyc12pw6XdLPte/pzS1mbe2qHtP/bLx88yH+kWABCbqL98xxhAn+L+kIf6iia7V3SAUib+OdrbovyXjeNuqz3iMw5oiz29m5UKjAG0j0e6IgfqJtuzVenvMvvdNilPdbVGp9fPULQ7aGmVFex+6yTQSeAsSKCDomehlbs6dhLoJLBUAr/4zL8xKJphqINR7dl5eEeRLJO8d9gcZ2kaTqJm+nm5M1s+hPNAW0Kx/ioiWsGrNiATD9JJkS+Ley4uq2gJLGrnwJaPlg/nyhdHrw1a6Ld1ULYsjzsOEnxAnmokcuehjmSs9qRrc+IoH04gTpQ7dOwlRzSGR2pK9BtVpKfX06/FKXRQS51ChqE9uQI1rLE9zNr27HMdUBSRv1Y5Vp6+O8Teti4nfQ+U0vdAXxxFLf/cr/YZRD/dOdV3vnwRhw3AA4ih/kAfhz9etpOOb0rDwTicY3fky+ha71/l+3J7gTIP3xPUHfjaiezlg8q8/VzX3alsa5s13beO4nNgghxDTrI3K6Ao91EvoKhDDtdHrqM9vV7ePlGXniZ2NprNQyzCFvn48vlSN/Ky+Wm2mZUQl/318ri+10uRK3Bb2plS/g4+oj/MF/fDLW1wrevVthk+YSF7rijXVWX230i7sZPaPiIvv2+z/bSz+iDbfADAgPUeydqmg8tgBzJkKTzpANEE4gQJBd3uv//+AIXAFMEsAOS6SHzlo2vVz5TWF7/4xbAJb3rTm9Jjjz6WNja2YowQ/CMKU3X78pe/nF5++eU6elL11zVvfvOb01ve8pboF4rE/Ju/+X8i/cuXL6cnn3wy9vFUekpD1yvSEh1UGn/zN38T6SqvCxfPpx//8fem++67L5b1f/azn01XrlxJjz32WHrb294We496m6kuLFP/x3/8x0jre77ne9L3fd/3x7WCkqqfvv/qV78aZXn22WcDVCIvlUttqL4k0Jkj9ZoJJybCBIhV9r/8y79Mr732WtTlXe96V3r66adrKEvbST8+//nPp3/4h3+IdDUm/NAP/VBdf3TW7QZ6UUJTbDN9vQSnpZ0voT19HL1HTxkHJD/0WXLR9yUo9L7uEY6MF27r9fxUlhkb5+OXjznlJCiRk/R18iknVMrVIPH8UK1yODk2ZVDrk0Ll+Der9J7nFx/rkEFZ/4XxcJbSpUv3R1fGzvszkN4zaVo+W+R2HaTr12/WYBW56lrpBf3W7e3Ce9k/We8Oii4VUfdDJ4FOAmdHAh0UPTtt3dW0k0AngRYJfOCDFRStDizqafa/jhadpa3NHCm6t7eTHnv0kVjeJjA6meRDLDY2Nus9Qf2BFmfEI7nIvn7A7c1j+SZnwLc1EA/VDgvq9/Ne2tnZUzzc0rZddtBMOAERKbC4+r3Mx/ck9EyyE5EPajrtq60OB1pyWUEFwCNOoK5/6aWXFpymUoZEBOEAsQQNJ4rlj0RKLUCVNA8oGsdwL4GaDrPcwYzrUz6oqHy5k8iecFwjx8X1hGgm8sGxQ0cENrzODme5ZplDp/sEM3C6cAprBywiZVZHCp9sc494E9RuDtlx6EaZcKbbyii97fe0fDuDLZxdd3rX7SknUEP9+OvyV6SZAyu/RkBsMOgtQLHy2tZ+h66klPdWPEUHcD3S5eHAVrqgiCXyoezoiEcSl5GGAJgy+xKMkzZOc51Hv5eu37jFxiG1HL2tXD8XHHrsZEDRxUOSXGZE1bWLaJ7OXzh/Ys9av9+hhIOB6AepF/qN/P33tnZc6PvVQVsZumaoS74lSPP+d/J9ZUPNhnk6ul5tSDsCJNGBEqSs0r82GQK1gMtEFivKUGBO9kOHBwm0aXm27LkAHXBrneoyqSQ7Jsj3la98JQCvoOjDDz0SY8/BQT7QSPoFyPyLv/iLAIJ6Pf/88wEYf+7nfi79zM/8TABIQVsdUvTyy1diUkL9VMvilY7KyV7L6l9KU+UWaP293/u99JnPfCaue+tb35p+/df/5/TgQw8GoPznf/7nAJCqr8AoS9AlG6UnXVE9dP8nP/nJ9Ld/+/+mX/mVX0k/+qM/GmVSGmonAcqvf/3r6fHHH490VAbgPO2jNBWlrIPKsCnSSfRVcheo/fVf//Wol4Doe97znkhPvykf1UtgUSD3E5/4RMBYyVDl+YVf+IX08MMPhyyYpKvtRhUFKt0p99wudW/1So9svxxWuv1RfkzqcdiU8pOclK7ajC0bSttLOuXzyyIAZVK12ULHbc+irV6MtJac9FK7ul3knnICSHI5OSnUyweBWaR5mZbAvdsjL7+en1597bUkONo+vuV96JmQ1HuVl31v8/faeqQZ+/zZQO/L/X8dnurZYzDUQXM52pSy6z6egxRt7a+FumhPd83r9nrp4x/7yGmGsXXmovu9k0AngU4Cb1gJdEbwDdt0XcE7CXQS+G8hgQ988JfYTDQ7xzUUnQWs1LJ5RUM9/NCD6Z3vfEd681NPps0NORJ5adrRoZZvLkYKuvPte16qvItOr/YT1fLz5fuC8vDfDmf66ehQkarLoWgJFRafkOdpNtfy3cWDZvwaj1Tw78MJmM3T9vbOqZqhdNbCeREwOD5aOH2+BBKceFwCIa7T93IygL+qLyCa30pHi1siXZ4AACAASURBVAKrfUeCYnZ6NtfiXLXBqqYuOjU5L//G+XPnxB1D3YNDpWukOyxzdYhXghuHUnW5K4CDo7eqAUivdDCz/FKazBRpfHL7BNJ0WOvfZTnpJOvd+vRch3G0z6rTrQWVZ7NAakv3lXO5tvUB/93lSFkFINzRXGif2A8wnwa+7AXEdtn7tdM120fQ7mXfr/XZ9ij2NgLAc9AMelkunweGlY4713tktIPnuL7XS2Md5FVgXe9rQLZS96I+Wjos61OcHO+gr5yU8f4lvcv2pbSLObfFa/N3Zf+4dfPGiabzKFqgoQMRj0QrYVebnSrtXvNZMEP2e/nEEHswAqc8coy2o66ljpzGsEpG1MEBGCBQ7ecQlEku3Sfbsu70eU5AR+5Eg+bDgobp+EgrJ/Lp7IBH9TlB0U996lPx/cWLFwMI/vRP/3SANIHVDDXfkq7feH1hMqTUM2QkwPilL30p/f7v/35Ecyqy9Hu/979Pv/zL/64Ge2wXwInugrjKWy/2OBU0/dM//dP0d3/3d+mJJx5Pv/qrvxr7mqKzKp/yFPhjH1DsGroECNT2E4JaWi3BMmcm9HSPyvPKK69ElK6iWVlKr7pILwRL9V4Tf7/5m78ZfwWxfv7nfz69//3vjzQFRenD9F+PgGRfWIeZXK+/ZSRyaceA2d7XvI8xKaX6qMwqk2A78lF5y8kS/+yTwz6W1jZmVm1qvkTZy+1zyvGZSNlyfKUvqa18ItFtSPTF2P5jcU9gz4N2bbOjgqHbuzsBRcs0+AwUBYyyWoPVEF//+iux2kjyVFsL0jIpoGsB0OxHmw8Yy5Hn0+k8TeeDNJ1kqAoMVfl5JtIEQdnmdTv0dHi9tlHqoOhpbG13TSeBTgLf2RLooOh3dvt2tesk0ElgjQSe+dAvmUdbRYlatOhw0E+Hd26nSxfPp3e8/en01Hd9VxqPtGw+R4oOBooUWb6EUyfXV0/M8cehn2DAbHq00qle9kCbv++l4UB7uy035eVBNe70K9JhOpvkiFEDQyVgodwuyuz41Dh4rZ61pR/L56vlqw4yHGKybNGXVNcytMMx2DvTnVLdUx4m4oBM+yEeHuyH9BwelmVdiA6pHKAGyjanH1MHXQ94kWDcqcVJBYqW0MjLh6OHPBw6InCW5ZIP5eIvewCWe4s1ephPEHeZA+L1nUfHuu6if9pTluXvAFR3yimfl6tp6wxE2/QXx5qyuA56+/jvbXrqy7MBUiX0Kx1ad4pXRmrXOHE5FAOkeN9X+XMZ5kkHffhhQyXc8PqVEwNAD5cteoGulEDAJ1m0H95EB71VYAA5LJuA8LSI1JxNj6P/lHAaGRKJ5jpM2fRdhhqL5sPl32a/FupbRYyVUAd5+6QU+ZbwvmybRRvdFM77SGXUk7agaOs/DoZYykof9DaOQ4+KQ8q8fuUSYJeUSqbfBY4kf6LQ9J4IdeUJWAFwA2p0Xbk8uDTkHMokWKh8iDZVurFsfCIom8GrolN1jSIyFbX5hS98IUDmD/zAD6R3vOMdkZfKQpsIAG1ujdOwOqjIow4jErPat9L3ev77v//7AEePPvpo+p7vfmfY7WbVRpYDQAg77HBTy+Z/93d/NyI0f+3Xfi1gpSAf9ljQSTqr/6oPByAxlkg+RM9qP9IMWzfjfuULRASmKUJX5VeZdV/so1pFWCpfAVOB0Y9//OPxvbY6+Nmf/dn4q8hYP+hJeuvgm/4YexNX0aOMA4yDuobx6wQ4LQ4qoh8gC2SJvQJACiyrzJLRgw8+uLCnetlH2qBoM0ExT6Nh8/xC+dweMylYPgdR1tu39+u203fYN3QbWNjY3HwoHH0sb39x8sBD8vPtd2jT2k5GlGW+28ck70O+Z3JpP3XdOOqfX7Qv+5v7OKz36BcRzUfHk3Th4v3pzp0cfap+tLW1HelIt67duJE+/en/EmnryTaXMf+lxrGndC91kaKl4es+dxLoJHDmJNBB0TPX5F2FOwl0EnAJPPOhD+WnwuIVj43zedoYj9JscpSGvXn6kR/+wXT/xQvpvovn03g0SHoo7Y83Ym++BpxN4z7gVl6lmT/HoUYCZhOBhF4ajnTgwij2K9WDLA/ywA4ieXBMSbOBCtojbVRHkxD1gfMtp05pcSACzjAOk5wpfTfeHIfDCkBiyRZLLSUaDsiQ46bf9ZsOKIptNa2+RDToGjmeTVRNjqYkYoI6yIHG6aVcOAg4SX4fMoponsPDOKgGAEA5PKIHp8TTyo70JA65Cpgzb2RP3rqG/eeIPGIpcOwlNx6nw8OjtL21HQ6vysB1ONA4OZSBqBUOLOFUZ99bTvconQwdZvVyUt3L0lt0TWUUpJAM8/62ApQ5ckx/9Rkooms5PVr36PPu7l6a6KAaizx1Bw3nz51qdLDWIUE1i+ojf5UHfcTJ03UlIKZPePdzB9N1C0iMXIFRinYmX6KZXEbkn/vgoIkknmrPOB1UtvpRCPng8CODvMew8m6gRFle5e17IqJXOZLvOG1t7wZc8rQdyul+6oQdkKxw8gE/+gsMQ3fKpbNlO+vzNA4La06fdxmji8ugSlxbQVFASu5XR1E+trag/m5flLb6j7ZfoD5eb/QB2FrqIPmFAbJIL09L7x2oqRwAOcBZLL+vqGwJdJCFp+/6n99n3VHdvH4h2+KwG0Af/Xogm2sTEuintwFtib10GYVNm83TZnXgjYCc8nAdRy+aiYgGvmjcifFnlscfdBP74aDNdQQZiwjpWmCZ2x/0E6gN4KHdAvJMJ7nrFd2v6V/50CivO3ULGc3m6cb162mjgpgqY4xLFWxXuaSLRLfKDgsWvf766wEgBVavX7uZzp3LEZu6T9CSenMKvNtXX5Eg2yXcJPtDX1MejBuy7yqv34+MaOPRcBz3chiT7hcIVXsRJSp5o7vY9WjX4SCNxqN0/cb1SEP36TpOrSdf+iNtou+V/q2bt9J8NkvbW3lfWI1rKi9LrlV/RbNKZvpOv2PfFNWqbT8eevjhaD/G1/I5SukByxknlbfA6n2X7k+DwThWWrC0XNdzEJYf0ia5qI5KS9fkg7MUoaxniix/dN31l7HV+zZ9KJ4rpnmMpA/rr39WvrSFysge1pJFXDsS1M+rDdAbbJaDdNrbn0N0yNLhnaN4jtI9wHhAttKXDsSzzp07YcuwX9reQdtSXH7oct7jdq4tKHZTfzCM59HeYJief+HF9Jf/+dOpPxjl73WoUjYZ1eGGcVJg1OO3P/LhjgeUytt97iTQSeBMSaAzgmequbvKdhLoJFBKIEPRcPNOeGdaSh8HIc0maWPYT+/+4R9Mly6cSxf2dtNo2I8or/HObppX+0qG415BEu13Fw+3Ol06HrT7aTwa1QBFv4cDc+egLpIexln+TTQFEAnIlGGKYEJOFxgkR0L3aMmg/sqJAZThJLD/Fo6bIpTkqHCC6oKzUB3M4+XxqLsAU8f5IX02ndYQRGUC/gFP3SkF/iovnDCP7nCgp+8dcuH0AHAFRcMB6efIOxzicgm9A7IaplQgA6cbR5x09BcHXPJSWetThyM6aKOOCgKSAnhxyvWXyCNAN+AhQ6EcleROGPJxx6oNtiht1VNt6lBC13Kv2kHOP4dh+P5wymc8HKfZRNtENHu6OTgD0gAh0Tml7+BFbY6+AlccfjQQc3HvRsFEQSWWT3vfLJ1Y+gE6n0FJdibnKUf/RC+2vSGVBk5s6+8zwSwcxGZPSS+HL18lb/RQ5d7YGEb+JVgEQql9gIIOhkLPYk/CJlLK4Q/1xSl3vSRtb2uXF+BCsiByDfBHHeKvDtHZGKeJwTuVlT4BUFzaLmmedmV3YouRRRiPHtAe+kzUMI69lo3Gnsx1FFPOqYSTi23ebPWAfnq7O1DTe4eirhvs61fqjD4jX/S8HDMAG0A4+gL30tc9et37C/BEk1JDTboVUNrbqi3SvW5DjU/aUbCabHJgR92pXwlFs02Urcj9r3yV/aitTdiLdTRehEKqawlFaZeF3zRpMxrG3rpu2wFMkhOHGpWAP9qgIjyqPzLDDnkbYR/pF7SPgNTGxnZAUe1NHNF21d6oshuMo4KognHsbypZ5fIIoo5jX25sHJN2ygsYyfVAvmZ8ymstFCmOfIHM3OOgDV2oJxqH/XTz1q107vxejAGCmLJXKqeeB+jHSottaPQ7gDUg33gjTRWtXNlP5Mc4Jfuh8U1wFPuk+5577rl0eHSU3v7Od4T+8ltbX9T1GoeUDulL3hcvXkoHtzV+jeuJW9WX6FDJkgkt9oPV84quEbzWM9Xk+CjAPmMb8uI+oCjfowN5fOpH3bUaqGnTRSjKtgtMSPEMoHoMR+PYgkTLz6kX4x6TQ0Rnt9pnhZlqB6VqUkzX8mxG/6PdJDugtOqiQ8GuXHkpjceDtLO7k/qDQUywxZL62Tz1hqP0wotX0n/5v/86Q1HtfdsbpNm8F1BUShvzOVqpk+YdFD1pArtvOgl0EjhjEuig6Blr8K66nQQ6CSxKYB0U1fJQHdC+szlO7333j6Tzeztpe2OchoNeOHMj7anZz05gOKuxP2jjrCoaR59HETlXRSTEkuMMtYCiOK3u3OHY6UFbD8t6wAeK6jqcPT24A1HkgHA9kaEqF0uvAHbhLFQRKJNZjrLgAZ4HfJwppQ1cckh0eJCjFwRF9fL7cT4EZxVp4pGURDwqOsfrjcOse4EZAFYiLainynh0rP0w9ayf905zKIpTToRJCesc1gAiPaIPJ13pquw4m8hSThl76MlZAVq744tzB2jCMaLO1NMdSeCRvpM82CfPowU9Es/bDceNupGf6uBAW2lHG0+maXtzJ+ACkTbk66AHh9+hnQN02sb1hvsBYeRZyqDX86jq3IfIJ4ObxYOpyCv6WgVFUy9HOnr+3h9KedTQMClyW1Co2dM0p3vy4AvANeXPbaaltHeS8vc2dKAEWEMfdV0NvCeyFYqgXjwogzYAnugz/Z5+RjQRYBSQRJ9HH+lT1Mudc8EMRSpqcod0gPS6znXGoRrykd7sbG2mo8PD6K8OVIEQ2A0iM7FbSi/r1cn9bF3GLnfXC7eNbtHb9LIEenX5q4PISIs2RHf0F7DpoNLBm+rpMqa9aS8HcW7fAv5Mp7EnoSRAGYFTlMGh9gmwrZUMAjNVWynNMqKQ/rNs3NeeqD6J5KsJ3G6V/YL+F3mO8vjnAM9tAnIt9TkOGostHJrxB7hFhCdQ1OVI/1G9B1qlEVtRNHYC3ZVOavxRWcpIRF1z50DA7yhduHAxxij0XXnrPuy+T1Z6vXKE+HE+rM6iVB2AM1kJhEf/JZPJcR6z1P/ricpqL1Kl5xNL9HtsQdiIYT/d2t9Pm1s52pnnAI1NkocgKXukSmbKy/cClfzou8gXPeQZQn+ZvGMsVjtq7Fb77ezt1lCbfgQA56/kydYLlFHXSu46aE8R4zy3YBcYk4HMylNl13VqG5Xr2uuvx37svhImyzNP2il/xh90hjLGNf1eQNEc8QvoXoSijPH0eSZk9XljcysGgWn1vMJYrGtUDp4ZSptEX9Sw0Ztn/WX8BYpjb33VCLZI9yvtmzdvpKtXX03nzp+LpfMbm9uhz1rBJCj60pWvp//z//rPHRRdZvy67zsJdBLoJGAS6KBopw6dBDoJnGkJrIOi89kkjYf9dH53O73vPe9OeztbaTzQA7WWIc1TklPaz0tyqy2b4rCmcGojgkCnM8vByfu3aakU4EwPwAKS7oSXjSGoQGSoR3ApLZbHyaHTAznLyNnHT04RDpKcA6AhTkOAlSqyU/n6snmcN6JLOcVckRpENOj97k5zSIXScDClz3LKVD4e7lUmpaVyKVoECIOziSPlkTcOdFw+ukbRou7U44DrN9XXoag7Ru644ZA41FU6RKooDTkhHpGpeil91YuIV12v90pbbeWOMHk7WNQ1uh8gpc96T2SnyqN2wzkOR3oyqSNp0AfghUMTh76AJYe0NfTSye+2fJt6o5NEaCF3B1buBNN+7nQqDermEE8yIFJHfYZ7HE6Rnzu1J6BQtTOa9nUEOgI2gILeNtRZf3P/VL9VlNvJSDN0oilrE/3WtKH0fRKRYsibMlKXEurXDnFUXBG6OVIMGEAbAWKI7MLBp5+jq+XSWIf/OPDedvSlqEM0do5yol3Lerj80YkmvVnYukl1wnIJ/7EhRH+R1iKojR7buoUDfZkyu2wBm0TP8bnUIfJapp/c1wb86QuUo2xb2gIgpv5OnenLQE7SJ62wBxFllqVJOehvPilR1tttl8YTHuSxO25rynp7XaSCmrQDwNA/HMwS1et2F10RFJStIlKUSRnSo++QHm1Ry1pgvNq+AVnrGqWPnSuhaNmeipTVpJxDUeyd23Deq7zAqnN759P+/kFEitLPdK/GKMYljVHa31PjFVvI6DfJ9c4dnQzfq/aVzWXGtlAHIBf1Aj6qvIqUHo/G8VcyY6xi+bs+u0yJGm8mv1JASe2rSfSkxlaAnOqKHdR4pfeqJ2XTuHxuby/vMVlFK2N3GD/5TfLjuYVyaPuHI20FZNH5fj33qGw8Pzi0lN3TQhrZX59EYLxTmdirVumq/MBS/ba/fyud28srYvRZ9dXvAGalqQhf6bBvsYOu5D3dNamxHIpi04jCZvWLZDHe0CF1ufw89/i46asE6BOMg1w/GowiWpiJS8msnDyhPuhO8xxyHFB0e2c7bMlovBmHnjkU/eSf/6eVUFQrmfR8+jsf/a2OB7iR6953EugkcOYk0BnBM9fkXYU7CXQScAmsg6K9NItI0Qt7O+kn3/fedG53Ow0UCarotF5Kx5rtr5acxoNvkAZFv6V6WWNAUR1qUe2PluFkBkOKknBHlYdnnAtFRcgZA/DpHiCpR96wT5gcKr1iWXsVgeAww50fLV0MR9gOHuBhnUgR9qlTmjizOIzHR0d5H9QqUpYHexxDnHc5cTi3LENUedljzB1hyg4k8nyBBzi4ijKKfduGzfJNfstOZ96HEzCH8wQcpo6Sp8MrwATl9+Xz+k73KwKI6DeiXPiNaC19D9hUuXDqcLCULnJBB5Q3v7tzX0IfPpM3jhPyQsd1HU4s5a31QY5wROqdXDruoBKITnkcLnqkYllGnGV3coGNuQx5T0b0FP2ifLp/NZSdJR2UkdNpHFNknfvXYb3Un3xUzihTX9BZEWYNFEXHADkOpQGvDeDSRMQgIkVLcEU/877tuhwy7StKSpHdwyZ6tIqaQ/eIVPIIpehzw2E0scuuhGLAD+836AXlVaSoll46lEU+6GsDwZrtD6J8saVqjhKnvPQ74CC6AqwuwaJkv2r5PBABm+JgDQBC+Rw8Us/SnqLX6BiRkQ4jvYxtUBC95i9QlKhO7gEKcp3rX92nRsP6oCVsr8vTAadHYgboUfTc7eZ0cgcuAJQSGlOWLBfpTwaKyIVxB1vuELLUcY1z+qcVEPrNAR46R9QcIAp90PVh+7QfdbX83XUZ+aCDbgdq8KZ+LLhcQWWu0b2Sj+69evVqvXJC36s/MXG1Md5Mm5taZj6MfUY1Jmm8UBQkL0E5DrbRd9jSbKeP0s7OVr19B/1G+ege9vTWWJH3wMwTWk0/HcSE1O3bB/E946rSltyZcAMEAmOJoo0J134+aEqwU/lh77S/KKs06APaWueVV14JuQj0Mjmp71V2LZFXnnre0Liq+3RQlP6zP6u+B7aGfg+HYT+w8dhIdJW9WlUWlQkd0b2vvvpa2tnZS5cvPxiTp6QtmbP/tcr74osvxr1PPvlkyPXKlStRtycef1N69dVX0miQYSnR6qqD+jV7olJ/JmdU1zxGa+uG1VBU9Va6kq/qqHJJ/lk+g9Dd0Tgf8KXr3M6hD/RFygFwVpTq5ngztg/gfsYu/fXnFv3u/T/bBa2QUKT2MLYyGI6kY7O8PH4wjOXzf/a//8cOita9uXvTSaCTQCeB5RLooGinHZ0EOgmcaQmsg6I6SKU3n0ak6E/9xPvShXO7adiTGz+L2fkjOXXDvBeolvLVzriuiWiwWZpNZ7FUKx8KwN56GZLpwRonh0gTYAafObH38uXL4QwQCQLwkjMEhFD+enhXPnIKlAcnAvOAj/OgZXeKtPT8iGxROrpO98h5kiOkcnIIAsvoBUZHw1HkCZzAMarz2dyM33S/Ax0e8olQZc8sImB1j5wPByLuVMsZ0NJfzw+Hh++APTiZlAPZqUxEwOBIA/eUBnuKsQRQcmkOWjoMZw4wKZmz1FBpsVRRstKLfd48ooXlhLoX2A0QcCfbwRbtS1ShygmIBdCUDpnuR/caeDBI25vbJ/bhBM54exK5BpDgNweYOHK0K7pYQ1hbJgxgEVABhpQw2oEY9Sff3M/mcdAIeyI6HKuhn+29C/wB4ClSVIcdAeVwWh2kASRcv5t08hL6vGXGyb0w0UX0lz6FszseCUDoMLQMJYHOLg+PAgYsodNEXeGMkwYOtr4nUrwEX8Cug8Nm6wfaz/sbugYkAxYD1yZxqFKzdYbKBBwE8gBCPAJKeQmIZvkvLh9H//T3woULC4eoeDQqcnSg1wYsy7ZBT/SXySP6C9tUYAPoY64TngfQHHuD/Qe+5b0Pc/s6tKQ9xpsbNZT0dF0Gbt/oIypnbKkyyAfkAWDp57Sh9wnvz+Ql7aVtXQeZQCmBDrLM5Z9FlBrbwjQRjE3kNiAS+TLpI5nIzhPpD1TFBlI/HxOJYkSPoj9V0bnYNtc15S3bC8gSIJXMdGK60r/2+vWIEhWUfOGFF6KvMAmJfHSYTURUnjuXnnjiiWhDQTrl9+CDl/OkzjzLX78BLjVu6T59ZsJSZWEsF+Tb3t5J169dr5ePS7cBs/zV2I4OMhGidPRfMPQwDj+apa9+9avpc5/7XIyVb33rW6OOkrWAJ8vLBRNVH9Xlu7/7uwMyvvDii+krz30ldPTpp58OWSktpa/nDR1Gdd9999UrGJigVRqq842bN+Ne+o3rqn5XOpIFqyoAqrr/5Ze/Xh3UmOIatb3A7MMPP1w/c3zqU5+KdtF3khmwVuV64IEH0vbmZhxcKVmzTY/S0Euye+ihh6KcHj2rdlKaknFAUbY1qsYK7DD2hbbUfbpH6SqCWLLe2t6JtIggJVqcSH6el/SZSdDGPk9jT2/ux76rvbhGv7m9chtR78nd76XbgrbDcaw8iJPmh6P0/AsvrYWi2g9ad3z8Yx/peMCZ9oS6yncS6CTQGcFOBzoJdBI40xJYB0UVETo5upN2tzbSv/4ffiKfPD+IRXs1FFW0RBO1mQ+ACPASTHReHUSSo3EUHaAIE0DWf/3Sl9L+/u0cDVotRVOD6OFaToKcGj2cy4l402NvSucvnI/vAYx66H7h+RfSjZs34oFdDsHOdo66eOnKS+mRRx5JW5s58kIP//r+4PZBwCQ5GQ9cvhxpKaJDDpsgn9LQe23mrzLLAWHZ4cWLef+1l19+Oa69/MADaVBBHT3IK129lJ4cB0GN8+fOp5u3bkbeilDRdfpNy8bkCMQJ0P188JLktbG5EfKcTqplkf0cVST4GlEbdw7S8dFxRAmKyMRvo9HCNgQ4yR4FSlQmkUIszSMyBxgr2XPaq/JjSSJRp2ortZ+cIzlrAAnyVLrKSzLTNVx/6dKl2kHXtSyPJLKFtpZjrt+IdpGcQ0bVMkfgCuXGmSIqjO+VhtLmcAr2cvWIlo3RxsJ+hsAgQBPwBkijtgXwOHDGCeR+jAoQze8D3CADrnXnj/wB5sAYrs3QU1Fm1d84CTxHfEY/q0ARbeZRbDXITYq+WQSaANMaGh4c1NC4lE12kjdOHLREXfUXAI4zK30Eom9ubKWDg+oU4wosEBGq+2JpcgXXBReUhnSBCDL1MfZMpNzAYNpLnwFR+gssq+1VdXp6DYq1pUYlP8mMqGpvG2+v46PDOLEpoPx4FP1XdgxIJNtzeHQYfVn2RzJDPurPfvo8be55yd6oDERgObR0+K40XQauCy4L+o5H7aGjgDhdQ1SZ+q6+94kl6qByMnEESEH+HFBDlLnv90gkaZRhlg+WURmY2FAa2H+gqrcj9iYi1za3wtb6ATuAOUCj6y2y9UGfMqOjSh/ZOoShDzaAfBr6yJ6iRN16OpSBSSml7fY3YE5xMBP2THImap7x0pdC67uDatLMITLjI5H6Gs8kY514LhlrTJSMrl+7EVGiamOdpq7rpG9sEaO8/uqv/ips9uOPPx62Xr8Jiur+xx57LG+PY9tnAO2B4j5hprGAyTX1W/X/DN7yhGLdZ7a2qoOEBtG2vn2O2oD6CQZuxKnsk4CdOvxI7SEoqvFCJ5RrrNa4IzgoOSs9/dW4rDpcu349vX79WuQn6KvvJCeVS/fppWcPjU3+3CHoKpnuVxGltU1lb3U7PExjvdLkuUB1f+qppyJSVGBY8lREqMol+QMSdf3nP//56HuqVzxfjEZRF7WV9kM9v7cXx6mrfILeeil9veIQyWorG/qP6qBXjI2b4xzpugKKoq/SEfLn2Ubl3Yoo4M16FQhtyCQagJbJafom/VsrNVRfIqpVTiApdpuJAcmBqGPgs8CoJoe1v7qgKJGig/FG7Cn6h3/8pysjRTsoeqbdn67ynQQ6CZgEOijaqUMngU4CZ1oC66CoTpk/PNhP2xujgKKX778UUFSwVA/Jh3KKBsM4WT473NUp2CIFggUDRUMdBggVEJVDqIf5iJypDg/QYQkOPYgO0MOwHAo9HMspkCNSQi5dK3hJBEU8qG9tRZt6pAoRY0qvjqi4cD6WXeleOVBy2hQVoggRORlf+tKXok5vf/vbwznVdXKU5EB++ctfDgdmZ3s7QIhecliUj8orR0fRN+9617vqe+RYKDpFr6997Wv1Paqbyk2kKJESOA441IBGLXWMfdd0cmq1xE/l4nAMJUyEipwS9uhUOkSMBFDY3q73cZOTofKr7HJ6OHFYMlediHTRX9qEvVKJIAHYSC4CzrpW1+CIypmTMwqUpC1VDpVRjqGcKtWF5OO6MAAAIABJREFU6NwvfvGL0Sa6T2X2aErgFeAKMKn640DJCZSzqL8qFxE+OaKln/Z2dtNs1uzhBwQFbChPlVflwznTdyzXl5xw+ADTDlI4cVhlkpwoI9CJtvYoQn7TX8nGX562/G8BtzjYrHKYVQZADHLGmQcm1UAw9vQUjGgO9nIgUwIhwAtgUVFicTrwPMNGj6pzSECaqgdlyf2UvpOBrtIC3KsvxtYQg0G0n3RO5VZ0lNpQfUn6IjAD/CaqsylfjkynHylvl0H0h+kkykRUt9LS/eRPPTzaUfXIADMvXxYYUtlw2Jkc0F8OWFEeSgN4GKAx9sA7DD309IGODjKAY2WkKPChTUfQOWAw0FHfEwkJRNd35e8qs2yg+j/LiPWeiD1kS50AIvqd35S37DMTTOqD6stEqG7t5G04mCBg8oNJKCYymPAAqtPGB/vZdsteS/6y3bJ5JaR1MEof94kH6kSfQXZAHH1G/wHKgnEC4Syfb4Oi6CRgS3myxUuO1KvGy2pfSgfykh2TGpSZdq7hrh0Sh65KdrK56iN6Lwgq26s6xqTgwUGW+XQeY5milXW9rlH/ku5j0yRT2XLpCXuK6rsM7lJMRmoZtsP+0sYhA9lC1amG3ykvud7ZyQcHAU1dDzU25qjQvPcruhWTBGme9m/eSjvbWScZB7DZ7IPNSgVdo/+Mtzdu3Qyoef7ihXriDzuArZKcpbPSLwfzGmtlly5cvNhqn5mUIB1WVwiOSvf1HPDiiy9FnTQxojLpv3RZY57qp/Z429velj796U9H/u985zujLdUOkZ7a89atdOHcubCBqifjlMrGxK3aj60B6Jeh+/1e2hZsXQFFAdKSCxMjaidWgXBYJXZEsqcvqQ48dzFuK3+VUXXQhNh9Fy/FOKAXzz/SLeyD6sBKFslctkNp5rbIE7aK1s4r5sdx0NJkOkvDjc309VdeS5/4gz/uoOiZ9nC6yncS6CRwWgl0UPS0kuqu6yTQSeA7UgIfePbZTPTiuIpFk6hDRFg+r0jRd//wD6ZHH34woOj+rRvp8uUH0p3pNGbpieYLh+voMA21T2BPcEqRF6/GgUSCGNevX0uPPPxwXuKu04M3moOUgDA4vIBCB1U4XDiPcvJ4iAa4KB2gFc4wTi7OshyoWPo5yvtxAiW43iNv9EDPvmqUDedCJ5izvM8jGZSfvhdM8CV0+h6QobRUdqAbEY5ylJSfHAeAqK7l0BylCTiOPRGrpakeQenRkOQHaFBaODjUS3kThdRAn6wZHqWmPBwcEPUEKGTZI4AQSAx0BcgEFK8O9UB+LN/3tpLsPIIVqEW5AL4ADhxnABQONZFolC/LKkUEH8u30SkgkvJgnzfSAX4BwPQ7MlSaOLdEwxHtQn2JcHGABOCgDvpL9JzSKyPXgAbajiLKNW0iE1miiJ4TbYZzq/LofZT74DD04Ph4UkfTyoFWnnJ85aCrnwgK6D+ASGlnAJ5BppbPO2iiH2Mw+eygNEfnKZpcUDEDVdoOPQYuliCIqDnqWMrPDbXKjD5zncNd7InyBEzTt9UGQFJ0EjiXoeJRRHVrImhZGTL0aA7CocwZfE/Txnhj4aAlL6Pe+/L2MuqLfln2V/RI3wPJw8JXUcRef9IEGGG36OPsgSw5AL6QBXUDADm4Iz2i8AXdlCZLtNEl6qc0Ab4O9XUdkZlNhGYGiXqpP2vihWh0gRP1TZXJxw2HVPRz/VX/AdgQEevgzfsioFBtmNvvOE2mk4DjvNAjdF22gRdjDH1QOqT6aYJMS7YlH0F+ATP1Qbfh3n7e3up/fPY+iB4pLx8fcr+r9see5bFIeqgX8JIl0KxAKPtP81l7amo/1eagNWSLjtG/3AbUky0pt9FwmFdXEMXoEzuuy6Ud0fOFoOh4NIyys8KB6FSlA+TE7lLP0PPZNI0EEw+1BH9ejzPIjEk79B3Z1Q1ajY0+9ngf47mhbWIl1yVvKaG9ldvGbsYM76/oQb6vlzQpIDjsLy+n9A+76v0rytlLaXNrKw778ucddEdpslKhtBmUQ9/7cxs2m/FLMFdjtPo9e6oysSEoeuH8hdg+gQkktjqgzOrPqoP6OHBbfUPj0e7uTjyyKn9FXOugpZT6qdcfJEWKsnw+9QZp3tOhmv00Y3m9run3YuuBbvn8gvp0HzoJdBI4oxLooOgZbfiu2p0EOglkCZwGik6PD9N9F86l9/zoD0ek6NZ4lI4OdWrtXkqxyb0OS9FDej7IQcvJt2KvuGm6du319NKLL+YlUtUpp1tbeY/NixcvxQMvS0gBaXqgJjqA6Btdr4dfd8D1IK37PUILUAB8cHCCs+COmzw6RVsC0RacxioKR3LCIQcIRaTCZJJuXL9eO984zYATlU9Ou0c34RjjZADP9BmHTWmrXgISciQAM3IKSFN5SE4HOu3dyo/DS/rKH6eNPHBogA9E2BDpSd/AmQNaKs8S8gAfyI973VHU/YCscEarU4oBJ/4Z55C2lgzkKBH9A0ykTYikdCjlTp0fCOVgkvYcV4dE4MwCsFxGaj8O3KIeJfQFSDiAUBpsPeDlxmGUU+zQxwEA7ehQjt+RTewpKsd/KkCnw8uaPqL7AY3UCWAD6Ino3/Fm6BQRZEoPmbLtQN7/rwFNDj21dLaUPX0o+ogiumzSwftgyLgCI5S9nJygHahPeZ3rWwlQuIdraGPXj1KmXEM0IIAGIOh1Vbo6eZzvSiil37EFXgbaNuoiJ95Or/bf9Dv3ezm9Hg4qucblAJRyObpcvMw+JlKmmDiqILiDRX5nb2Wgk/cDIBv2L+RVrSjIUHES9s3hpcuC/uo2rWw7tt7wKEHslOufl70BPNmu85mJHWwckyMuz8X+PY9o/XzgSwZTlJ/8yn5J2zEppy0UWPqs/BQJpy1WsAulTaDtsOV5+4xq/277y3dEWLZBYaWxvbVTQ2FsuUNRB91lPy/1v61fuX6WY0PsZZw0IZkPTfNoaOx7m35jQ1R1jcHsqVz2McY3n+zAFunaAKajUUSL09fK8YcyLZOxJnU8X8rrkBGdKPu57ovDiixKuOwLbTal1jHdVwHRMg9kRPn9d+/nEp4mVlV/fz6gvv4s4+3r+lUw2bov0Ia+tYVPOObo+bwnsOTmS+uZqIhJt+o5jC0ZiIZVeR9+5KGYWFfE9eaWJhBjU5k4aElQ9M//4/+RBEW1mgkoqoU9AqfSn7wD6Tx97Ld+s+MBC4rRfegk0EngrEmgM4JnrcW7+nYS6CSwIIF1UHRjrCVaN9IjDz6Q3v/eH0u725tpb3srzaY6WXyQFCcT0Ypx+u5xmhxP0nYsb9K+mtfTP/7DP0SUwKOPPpLO7e2Fg31wez+W6126dF+Uxfe5IuIDCIWTUgIfnA497BP9hyOgNPW7HAL9phcP/R61hTcFVCwdZ5wAj+IggiGcqmrZZzmQeDnIDwd/MVIsbycAjMThxkF04Ks0Wf5bOw/VqbDl6bfUF5nhiBAJpXxYUkwUKcAM2ekzwBYwTfkc4LJnZFsUl8rskW7uMAL2WJqvNN15Beipzg5SyJv25DfKBnTAmWT5KXCONqa8co7yCeDN8lidKC13E0dNh1EoolTf84q9cgUVqr1qNRGgz3K0taekrtdLUb3sMalr8mnJk9hyQWVVlBQATvcjF2TFX3ecGwg3TTosTMsISyhLOUv9c/Bdg+FRPuxGe9XGMsnxRkRAhh7N5vlUaA6EmuQTn3W98i0hocMh9NBBUtk++f6cj9KNf/1e3otYh9lUWwNk939eb1Wha6JfVltXUF8gEZ+1966nq3TqNlR0ahU9yXf0dYf8RFiprAD83F/6CkxakEEbZPR+jbywEdK9+F/VGz1Uvah7qXPUfSFdk0Opp27wS1lIt8kLWfo1Lpeoc3+Q9aKKLsuR1orOym3m6bmsKbO+0zVqF8lSKwgcKtMHHI43sspt5/BXB81F+5h+qmwqJxNHnjdljzpHtHpzUBN9D5jmNsPtA2BN41+UXbF2FRSt9bAideh76/g1nVVQL/cnbGD0t+qwQOBQCdTIL5bfW6SmX8eY4fXCbjIxk6F0Y9ewYYxztb2trvE+qHqz3UUDmrNdc3vl/c3bL0IVKzAI+Mqfsz1W3dsivRs4N489RWNrnmpZPitE9Bkg6OOK0mUMBopiM1z3eH6gLA4EGUPCJsWBW02dfRLWIeOy9svps41JkxaTtExIeh9u3mv1SLPns7cz+XF/q37qgLjRuNY9rvGx1O2Zj730yWG1B7PbNW9/jTfsbUrkLs8WIW/tJ2v7dDMhrt90nf5q4kB9WXZDEeHaGuD1q6+n2wf7sdft3t65tLG5mXb3zgcUnapv9wdx+vwn//w/xfJ5QVHBUUWKSpVjOkrsNMacefroh3+j4wHtStZ920mgk8AZkUBnBM9IQ3fV7CTQSaBdAuug6NbmON24djU98dgjAUWH/ZQu7O3GQUuCoEdyRsaj2Fcs4NlEjswoljt99bmvpH/6p39K3/993xsPr7dv78dpsXqw1e/sVadIAsEvX8IJyMOh8Qd+HCs9iMdBF9VeYfreIyQ4OR3HNIBVBTJxOgQUS4fFHTwipXQNTgEP6/pNe4riJGVQ1CyVBT5SXpwN4ApON/vmuUONcwo0Vf4eDaXPkZdFB7qsyJMlmMoTKAp4jkjBjY2FSD5kpGv0G06KRxzhBHoUnDtFONQsM3XARB3d8XLoipyBoh71hUPPX+RNWl7/GhpUh+sAMhy2yHkKX796EqCcJZh00OdglzZC/2gTIKfuE5QHpAEkGz0axMpbRUo7/ECf0Gd3Ml33tWw7YBT7+FaR1OX9bdGvtJccVi1RpK1pZ9+mAlDoUZ/oMH1rnX2lXy5AEZbxVkDJHXfe4xy73L09/H3ZjwErLj8vh2Q/Gg4DbNAm/I58ApxU9gXdBBTkKCvB78Xlqw7tMnhr9hJdhNcCjA1A8ry5Dl2kLuiJbzXRJjeXswMdoBM64nud+oQNwBw45/3R9ZxIWodgDlLKsjlAiig7yac6IIzoUWRWQ02DbOhb9NX5PPaE1r6evl0F9+s71a9s/1oe8wzWBQUBYuix19/rtijLDMMEB8sXbcmkk9t2+rXA7O39/bS1ubkAFz0/yk97ed8OrYu168t7H1H6fp9PYLH8Hn1h3F1mA8v2bIskpO5uG/y7epye5wkiJqXadAUo6nav0S9FB24GFMVu+WoTltFjy+g7tImDVKXvEbL6jQhHH2+8/0h/j3VwkUUJMwbpOsAqsiztuNt3z4OxSm1G+/mzTW0bNUkzayJl2+ycR2byO2OgolS1dQrjnj/fMKY6VHXdjzLMU6wISsX2Id6OGv80xvCdnsmIyNbenzq9ngkWxk3VVe2otvfnQpVP9/u+uGozTa7v7O6mc+cvxunzSrc8aGkwGtdQNKBpTENpUixHi/72Rz7c8YB1g3j3eyeBTgLf0RLojOB3dPN2lesk0ElgnQTWQVHBz1s3rgUUfd973p1Gg166dP5cHLSkA5TmOhl9cyMfCFE9YAuQXn3ttfSFL3w+fLZ/9fTTSYeyfP3ll9P+fj78Qa8c4ZkPG3H4gEOBI+SQrY7SqCJxOKjGrwXGEWXIbw6rdI2cpTpa1E6NxeniIRwAARhweKBBBHAHJNNfQIgDgtIJcucfB4jvgEA4MpSFqFocFKCuO00OfhxctjlNOEghiypql5OiiQKS48ESNxxdHDff0w6ogeNIO9CeDrC8fg57Ac6kwfK5Erp49Cuy8L+0uUfulMBLzpEiZTxSCGijcgCPSddBgcMZ+tgCcJ1O6+glh6IAxqxLGYqGf1lsD4GTzPeuOw1gUFRMhnKUp5SBH3SxTE6SMe3vcNCdW4dEvucf7YgMHITwXQkVXA/Jj/ZahE45qgu5t6VTys3tHf3VZedlkuzjoKRqIoPrXZbqb+gCwEXXxf7F2rKgJ9nn6DbqtZCH7ZWp79HbnKYmkvLWEtSxTQ60N5MAukbtpfIAekqgRBnoPzXIrX4gT6+fg2dAOnkgZ9oDfXDZOngr89P9PmEUEwT9QURKDitozDXA9xKqebsARbX8OSJbbQ2191PGmjYgJRyilQ0e5FnmUUa6A9TylgB5Ii+FDjRw221xqQvIMcrY68ckoQ4pVLpEb9IObnfayp8Pl1H+i6O86wJlWYCp1VJpt8fYaAdjZV8u0+UeL1tpY7C/3j51aed5Ys8nBlz/GQPKfkW+Ea/ck+1s9vR1efv42tyT+yq6JtExMahxSL/F4XGKnD84WIDV5fgVkdCKFLbDshyK1nkUulHaRZ8gJA++ywexLeo3MooJ0UGOoC/1jM9uX71f5LFK/a/ZPsInYsjTx88TtknL0AGLxfMToFWyBOzrO03yYruOJ9M0GOb+q3ozgau8ifhlUszHbvRCMnruuediG6at7e20s3suTp/XuD7e2o6Dln7/3/9RRIoug6ICut2eoov2o/vUSaCTwNmUQAdFz2a7d7XuJNBJoJLAOig6n03S8eFBevShy+nHfuSH0t7OVrr/4oWk7+WMHMfp8/007GenTg+3Olzp1s0b6Stf/nIsm4/I0Rs3qgff41j+xEM/h6wQmaiHX5Z280AsxxQw6Q6ErgXW8cBOFIKuw7nGUeNBXfcBsLT8st1hzgJSGkT44dTjVIUTYQAUaMNDO1CNsqF0XgccBqXNPqrUVeXiNGaAiC/fDUehWv6LM1VCNI/4A9pSf/1GhFQJRVVWDlchT9JCjh69hKwAqOQBHMZB1HUOVlRXoChw2R1DYIHuo4wOZGgLZFu25TJYFDohdzygWwZa3k6AMPJymEX76XocaJxP6kZ7UT9AOXJCt/u9HC2IzjgA0zVtkW4NUE7p6Fj7sjWn2nsd3Jkm3RJOsL2AO6QOOnkP8Nb9pR4ozxKMUA7Vn7Y/ARVsz1EAjMO0EjSid+gsdfHrHGo5gKKMbvgVqScgV0aKehoswVUefnibYMXh0WEajBpo6+CJ+mOfStBFeRQl7PsKtpWfMmNfHG6UULm0NUBRt03eJzxqzoFYCXdc5t5WvryXPu+/+56mlKEucwWlBaa936ADQC1vM/9NUEgRYrG9RRURvmxgL/sCuqPDxpZF62KrsPsqI/qs9tfSZUUq+kFDJcAi+pB2cRkLimr7Bv2nr6vO6JHyLSM5lQ4yUP1jUsz2FS3tH9C8lAv1ZzISu4TMffJmmUz1vUeiOlR3KLZQ5ioqO+yvVv7H+JVBpUd0Igf0zm0uslSErvbU7ms/80He1sHtMHXw8Yb6hU2KbUzyBCYvJkuBdGUk7MI4E0uwF5fQezmVBhHM5TMIbchKFJ5HvG8rLQ7q8j6L7YitDBRsXXmy5OHPAj4+ehqhJ6mXNkZ5z87yP/Vss2kLfVB7Dveb5ym3e7SF/nq/YcWKoryP4jC7vGc49oHxQrLx7XF8nOG54tq1a2l3dy/6gQ5aOjqa1FD0lVevpj/4oz9ZuXyePUW7SNFVvbz7rZNAJ4GzIIEOip6FVu7q2Emgk8BSCayDoqOhgGdKl87vpR/8/u9N91+6kC6e20uHd24H/DzU0rXqMJXsCAkiDtPB7dvpyksvpQsXzsfno8PDtL21nW7v30qvv/56wD7tKyqgqgdvwKcehOUI4EzyG0DCnT79puvKpb7syeYwxp0rd/gpuzs7Lizlh2OjvAB4OGCCKiW8oYyUj/ROOCXVcmf9DgjWe+qq91oqBqArox7DCbUTpdugE/VGFr6EUOmVn1kur+sdQgKFqBOglLL6tQA/fefRup4Xddb9LJ/3iFv9rryUFmDKl0YCvDnohSXO7lyqHYgU8/ZFngKidw4PA0q5Y+zO1zIoClRgf1f0AYcRHVC5AMXkQURYHLQU+3k2B7WU8Iz64QTidNLXAtqPhws64/pHJCDOeglFFcGNXiNzB8TI06EN32VwkA9Swpl3XQcKlEDKnXbtS0rZvL8C2HCsXX/13uEB7x0oOlylXu7gU8eBTiWu9gWk3V3GZV4OfgTjZL88UrS812GDyyG3HwAs20B+93tKOFXqh+uty5V2oP+XAwDXAvXRSWRFX/Tlu9TN+wfwi/6IbQVwtB0U5ulI/r782GWgtIFSJfCJNDTBMsoR7g5UHBS7fHzsyO/7SVDUoXQpJ10HFC3rLd3V0n2HoqX+A8WVjsoFvA2djb1kc7Qy9hBop8+6lrHN+y1tJyjqy+e5xq+lfcjb66DrtAUONgzA7RHRpb0o5SOov+oah5VeltyeeS9h9QOfzKQcjE/e12nraO80C/s9GDZQnfph49kegnbUffSpaBvtcWsH/wHnyjxdZ+txXDC3gqKMbSUU9UkJdBR9yral2fLHx2/sPfqC/nv7aT/jsQ6tXLJ9h66lPj4+0Q6hPtpCwiYFXb7Y3LJ9m/tnaTwaqhgLOlDCTaXJqhONx3qv5787irauoCj9nLzUbkTqljL18UZ9d3NzKw5aGo420uHhcSyNJ1L0j/7Dn3UHLZWdtvvcSaCTQCeBFgl0ULRTi04CnQTOtAQ+8OyH8torwg1MGppF39wYpa2NYdrZ3Ej/3Xe/Iz10+b44aOnmDc3Q78Z+olpGijMsJ0sRpPu3bqWXX345otgeefjhcHxv3byZXnzh+XD0nnjiifTy16/E6a886OthOiKwqiVjenjW+xxZsLkArtzBJdKgjBJRunq4xrEg0gdHTVAj3scquAymPApC9xOtoOsAB0Ah+SKx5K6KMgRsAC50P7AQp5iIPC+rnEJ9z/K98qANoleI7ASyyRkiAsNhnAMwhyq1M1e1cThlVZSRR8j4cnYBagCpLzPk0CfJQPJnSTUOH1BL9+J0OxTV99p+YbzRQFF0iLpQdiJo/RT6SEtO/XFuQ6Cowwel0+aU4/DqcBZBPQ6q8qgadFL1d8Dm0BUHUpHQyl9l4oAwlgjqmnJ7gAaM9LNDN8kHNDm4xzmUY0haDlXRa6KKBWf00nJIDrtR2+peLVMO3awOSMKpFVbKwLmBEsoDgOJwO7fXUX0YTC6LgIKgaDvUo//QPrRvA5onaTbXQT3VoUnVEmvARQnYuM9/9z4HFC3hC/2BtqsBpNrm6DgvgbXDUhwgoMcOUvRd6NtolCbT49BD2guQQBnk/PMevYt2qk5fJ0qxDYrqOiYGKF8pQ9++AtPt/Ryb4uk34CPfQbm8Dt4H26B16FUV3RUH7FVgya9VGtJPbBvAD50VDNTydWwi9tL7rLepQyOg5mSWwWFt021P5wz9dBRg8/K6Sm+1fUFEbFZg0mUHSEMfvI9ib2Jf36L9G2iU4T16R7+q7WC/H+CHPaVd5tSbyUHSKO2PjiIrD+pxgCz9Q9dO2hjpoSL1RlF/ZOXjTzlmLD4sVdH1syZ61fUJ3W30rXrUqPqbvj88lE3JE3AqK+VgzAG2Oxhr+vdUR1zV2wdwDW0pGcp+u27Qp6KfTiZpc2MjHdw+iD7KVjxMBCCHxTo3AD6AdkSa560hqLtDxBIoLj5nzGJfdU0k00doA3SaSYXGZmebEHXs99LRVBCw6ceUgTL7swh6jB2NPZUHo6TVChoLw0bYgXZ6vghZ2CFwfgCeth3Z292OSSXGfcY28qdvqD5KC32XrDWhng9ZaqJEdZ3qzFha9i3ar4HGarfNmJhXpKiWzydNNlbL5xUpqgOW5pr8Sv04aCn2E9VEaBwON+32FC0VvPvcSaCTwJmUQAdFz2Szd5XuJNBJAAk88+y/XTwlpBaNHh0VCTBIV178WiyZ/9c/9RPp4rnddH5vJ82rKJnheCMcEx6GR4NhRD8cHNwOMKpDlS5dvBDLVF+/ejU+h1M8UpTiJPbkw7HE4ZPjIGeVKDed0J1PPVa0TQY4eqjOD8/LT/5VVXRt7QRUkIEoqAzQBGbyQSslWMSpdgDrTk7AmSrKwp13j2TAEQFq4KTgqA4GeV9AnD+cIdIDCAJ0gVM4bj3tZ1fVC0fBnR8iwQA5+q1e4l6BgHL5pcNpIm6AAA4P5CDduaPl2xlKeoSuysfSQECEO2gNaMyHBeE4A4u5R04tYIFtDHCu7hwepa3NnXCCHHihwm0Q2H+L3djskIxFYJLLJMiJI1uCr4gU2xgnnUIN/C51yCN93MHL+jaP0+tpfyAkAAsHF92kLfR91p9pRJoiO673ejjk9++9TsjAYToTBICvEkgS2a2JDkAdOgYglu768l9v46ZciwcVua7Q/wCN3o8bp3iazp07Fw69Dm+Tbgs06CUHnPS43mWLgy0oSoS0/uoalZvDp9CZUpa9Ck60gS/ALSBQf4F/tKPKBAShjdWH9B8dV52ZcCBimj1gAUe6V3oquavueWn3nRrylKCWdohI5Vi6OqzhK+VQXiqDDrJDdtku52h51UErAHR4HpMC3pewb+xJWrYddk5bEGjA8PZs0h9FGyovrl/sG/10+/ZBGvRz+dFZ+gE2l3Z2sAYgFJTnoCx0xfWttA+lbRFGIh8fG7CJvj0KNp6VByGTKtqT/ljaeYfiWeYZYFJXASW3C8A1xj70EMBLVH7IVEuOh/2Ag9gptwFKo4wUdluT9U+RsnlSY2FsqMAnYwD3UVbpWT7kR+A434sd0W8Oyl3fkXXuT3kyttxTtZzEYixSGXx8lYVnood0y3EEoLoMdEakvEVK+tiPzH3ccBvAcwiw3PXI7S9tqbKo/ejrm1tbMZcd0bLVGKz0Gat5diB9Hx9Cr4vnF34vxxP1QelH3gO+OXwxQLIm46qJAfSSvoXto8+i43U9tRKk2HqF/kUZZNNpf8ArMlY6eaK2n8YbGwE9p9N5Go030vFsnl67eq1ePt8fjhZOn9czgx47OGjpY7/1mx0PcOF37zsJdBI4cxLojOCZa/Kuwp0EOgm4BNZB0eGgl65dfSX2FP2pn3x/2t4Ype3NcUqzadrY3EgTHXJQOYbhdPQVaTYN+Hn9+rW0u7MT0RjTyXF81kN93sdwEocube0oOiQ7xTgJel6Xs4FDFlBUzs88Q1E9FGcoM66C0TckAAAgAElEQVQPqXFHyOEP4MEfqJuHdO3nl0/vdofanQcgHTLDwXFHx2GfAybqVOattIBiqicH7eD8O2D1KEOcaaIE5cwPq+W7Dtzc+eCgEMCN8iZN5adlZ14X/a7yAkWInnGohMOich8p0q46QZtrKL9DCde5pqw5WpQ9MV2OtIGcIr0cjACBDo+O08bmTkSa4JS7Y677OJiqdFbzZ6nxNBwjdwhLeOlgxIGEZCeoTyRnKUdd6w4i9WjklwG/624JFpAl9wIpc/tMKyDU1N+dd+5BH9qgqEfSOdhY5ki7fkc/UttUS4N1D3DcgaY72d63JH/ZAc7I8bqSD/eWoMThikCg7gVwED3N0lnXjbKvKl13sumr6CtQhM8uS30HRHVYh9wBWuQJEHGIBDggLf1FJ7CV7O3LZAZ9VOnxGwCEyDLlIaApOOqAaXHSRbZAkZS5A1Aun1yRPJCfw8JsT9g6oNkTU9c73HJdP9GPpDvDrP/IzCcAfD9Gtx/oZkQY6hCVCurSNt6Xy75F2bK9n8bknP765AX11L0CQf5inKCc8+ks4JLbPNrQVwkofddP/abZyONK/9qgqNobXXbZNXnlSRu3f8ibtgTE6jNya75LaSTAOtMYlOdGgYLeF12e3h/L75GT28/9/f1aHwC0zYoHTZw1keYORskHGcRYVe0b2+gX5V486Mrzp1/5OMr9lB/Zk38J8drqle1s7je+/UmZJs8wZdr0KfTI7Q6/+Xjidarbr99P2pdTn1lFwSobyZg6U/7SvrvtK+0XMomIzsPDeu92lYP81f+l+0eHORoXaEtfpu28//AcEnqmSaFY8ZGvIM+6b1WTMH7oEjqEPmf73KuhqEyJoOhkntLV16+nT/zBH8eeosugKJGiH//YRzoesGDpug+dBDoJnDUJdEbwrLV4V99OAp0EFiSwDorqQKWjO/vpzd/1ePrJ9/946s+ncQK9oOj2znY6EtTo58NGwhFL2qPwKF27fi0iQy8/8EDaUOTT8VFAUTmG2SmaRpTRxlaOtCMCJpbkTpuoTS0vznBREQmNA5IfwhWVmved5D8P5Dzk8xCPQ+WOXAYSiwfsIBx3Qk9EONhpskCR0oHBucxOU15eRt5+rZZ7ITu/h8gqdwQ9YgzHRNDaHSwgHE4xkVrIRX89TfZUxQkmqgZQwZJ5l6crkCIz3KEDBDsYASSUwFh5Hh/nCDcAAhFmlLGM+gmYQGTf8ST2ESPSyMvoDhbydRiVv1OQSz59dtWrhC3UR7JTlM5wlE8Cd+BCesgfeVIGfnfo7o4pOgOE1fU4nvqtjtjr5VOEPZLO5Q2AcN1D/5ZNJCBf15NmwqLZYkJpjnT6ddUeKpPK6JFdgEHycl1voOji6cpl+Wt5t0S0KYqJutF/HGrRZxwI4IBzn6536ED9VWbfMxa5uY0A3LlT7wCfSGfv8zj2uk7QX3kAv3Qdbak0NbmEDInyo7/oWv2uSNncl47jL9GCuu7ChQthc4kyRUZAZi09LU9fr215ddCL15s+nGUg+5kj/PQ9EIbl8brCT892GYS9VqTX5mYcFuZwGVtFX3f74nYqgG2l/yXIop+12Z6mHLO0uaUJugxF6Yul/pW6UUNZHZIVB9bkVzn55SBMv0lXieQLmK0JEUWrWeQn9lPpAdS8v/o41xwQ10SrOlikTSj/Seg0Sz1RJIuW9zEoj482ttsWA6RFGy2Dz+yJzThIP2TiLU+oNfvpusz0nqhI16+mf7A/aHP6vNtq5Smo7WOaZOF1YiUA37sNIU/shP/NLZ4nZ3lewUbzzCGZ+KSK23dslG9/g731stDfkC/y0ffatkhbeOi9Job0G9u9lFAUuaNrTJQARh3Euv7n5f150gKdpK8qUly6r33iAZeC4KqTPss2aSVE2SbYSk0q5gjPZlsFf5aLOh4d1StQKAdylLyy/e2l0XicI0FnKY03NpPid1+/diP9b5/4w5VQtDtoqW7a7k0ngU4CZ1wCHRQ94wrQVb+TwFmXwDooOp0cpenxnfSWJ59IP/G+96bebFJDUZ28K6dOS5F4CYoq+k+HKV29+lq6dPFi2tvdjWg8QVE9KGfHXzP8OqmgcawVcSEHA+An2JMjIIZpVC3TY/+07KDImcpLCXnQLtvTow5wlN05z1FqGYrw8vRw+Nugqx7OWR6p97xwavQdIMOhbOOACOjmsju402ecIBxtlQPAA/gM56ACE3qPo4kzBpzQ9Ti4SruJ9BjUkaKUH9im6zzSyeXayEpANi8BLgGa7sU5LJ0ibwfBcYEV8seBJT3qpToBm4BEE8HzeXaqcZRK+EQ5vG2aumj7g2oXtUKH0AGWgrseAUXyPmbjgKKLEXgNOEQGXh+PVHKdW5RLdvQdKqJXjXM6TcOIkluMFHX4wf2AP3fMcYiVnjvF6BHOLxCurS8QLwWIUzp+UBiRi+5oN2CNftf0gbL/ooNAPPoD5dX3gDc54MCAOprKDoFycIa94KAv7yMOt4GuLiPuVd7ol94TwQ3You25l/7rbeF5OZxD34iCpc3LyR2dvnz+/PloP/3m+/fqO5Wf/IDq9LXcpzLQRLcAQeSjfaP1WxuU0TWK9ieanDKTTwmV2qCooI6W0AM4kCd9gXYnotmh6PFRXt6vMcFhFnqNvqJ72Nmmf+T9SFOv0T9vD12XIzGb7TlcFrPpLCYFtDeqy837GNtHqPwAOGyFoLCWP2sbBtLNY2M+PIoJIq8beprLlK9jT2q3kSoPALYcW9AzRclFrLeOgbcxyPUbfVpmX9GTpk9nW+IgFhvk0E9l0yoDlj+7zOgv9J8SujsUzVB2cfsbt/VMCqGbbmP1nvG7hKJu75HHyb+9hS18VAcmdxkj3BYwTmLD9JlJR8Z8/Ub9da+DVfoAEzGKEtX449G0nFbPs4lHOnv/oyyUt4Th1J+tLHw85/lDz01bm5tp/9bNgM9KS893bG109erV6J/l2KM6Su6Cuju7uxEpWo7b6BOT6Ng3ZIN+5/otQtGNza006/UDiv6vv/8HK6Go9hXVM9RHP/wbHQ8oB9/ucyeBTgJnSgKdETxTzd1VtpNAJ4FSAuugaJpP0/Hh7fTk44+l9733x9J40Ivl89pTVDDoWEvvYq/P7JjIydJeX9dvXE/Xr11LF86fj+XzgqJ37hzEA3x2POXMTdN4M5/eKyYFEFUZFRmqh2w5TtpPVEvlT0biKUKmHShSnnYY6U6+hoGTkWI4QB6txIM6jhWOR5tDhyNN/g5VG2iq/U6zQ+qOuzuFHHSEw4WzDDDTtgQCzDhQRISp3EShOLDE+coyHgYUJS2lkZ3Vo3BS8jYH2UlrfwlG5AOGiOIAiOAU+/LBEjznOjdQFFjjUFlOVtvy35CDDqiaNnvStTlWZdss1qOBorRBCXA5qMSdf10TYCFOvB3FnqilU4lMOHW3DYpST671dqAutInDkBoyTPJBHWy/0NZG1GcZFOV7hwU4rcqTejnI9XuUOVAIp92jSh2QAH4ABmr7fBBR1h/K6hAHQITMkQPXqM6AADng0nk/7Ip9iR36IielqfQBugAptzNeLvq014Nlq7pO5ZDsauhV2UQALUvd6VNEkaHf9B36uL5X5JXyUN3YK1V9HABLhJiu4xATbBZ/HaqxLQb6qGgvvXf7UgJi9K2JEMuHeumz7DL5qP7YDupW9nn6WfwV0BO8m+bDkIApXEP/oH0oM7BQS693d3YDCqqMlAObk8ePo7pboAPINw64qbZvYNIJ3cVeL9Of0Att5VJFSwNQgVjoiENRfgPUCWodhf3OE0jYUAdQrk/Y7gbgacWFIj3zkmauVZ5AWi+/jzNZltoTcrywfJ5rsEnoXJt9bLMd3rfc5tB/9bvKDxTNE3d5rFf7lACbiQf0DRlmnWRsasZv7+fKB9vgttHti2yFXtxH36f93f40MJ0xmyjfnLpPOmDjJEfJUPVjP1CXEX2vbaIMKMxe3UwY0v56cBIUVTSuy5VyqO6yG9gwrtH91IU+7X3DxwyANGVGdlnfJjEpcHyUD8PkeYhJEk2M0yfJ28dj9X1NCDgUdT0jT2wJdhO5sL2IJkU9UlRQ9LSRot3yee8Z3ftOAp0EzrIEOih6llu/q3sngU4CaR0U1fJsLZ9//NGH04+/591pczRIeztbaTY5DhgkJKpgxxq8xXL2vKfojRvXI0pU+zYK3gl+ctLu4eGddOvWzbSzx/KqDAYzmMhOkhzu/Vv7lcOblycrssnhF3uM8rCOU+WRHsBMHshx0LKDtRjh6Q//PMi7k+COII6sAxp/kCe6oYR1OFAZArIvWYbKABQAjBweIp9wlh2QaasCHZiB40BdcYx8H0KPQApHsIpEwTEC4AFigThePxwqnJd8+FVz2BUAhjp71FbZRrmsi0AamZOOnHqcQXc89V56FyfJFoddeXuVzpw7xLpbkaJESi1zyLx+7jzKqRPYiOhlpWWn90ZbTqaxfNCBeHnKb+hItX8uzrlfo/cBhWLv1ioKi1Pkp4Kiuf8sg4ruADv4dADpzjI6jd6UMNU/B5hQtOwwH3RDBBH9jDKhizj+ABz9vqVoc9v+wqE05aUN6R9lHwR8oa8O9TyS2/XP+4k77IAZoBBlpV86YATYAL6IBPSIbkFfvifqjmXmROACOJUOkV3k6wBW5SwBLgBQ1yt9RXaqXL7sGJ0tJwik+trCRLYYoEYeupZtEJhcASBRD0FJTeoQLS5bpbroekAQcva+xXfq/eyJGPltbsQEmPqSgCMwls/89WGbSRnJCftF5DAHVnn7Aj0pj+ovEwxUVf4a19BJFsfXh8HNohRRhDiJW/s5auluBed1H1tpeH8gPyIHdZ22DVC03GicDyvy/lKCaG87+oXkfnQoeef8lZ/qJx3SNX4oD3DL9Sp0XWCxsh/YF8qa+2dePu19lv5X9hsfX5Ef0C/sdbV/KuNi3gc3Rbv5lhtcB/xi3GLVRdMHGS+bSEN0w+0IY6nLGB1cZtuxqURl1jpbHSCV88lt1jb+eFtKhiozkwZ53M/t5eMTkym13lftgm6q/GyFoWu19QRQ1GElh7XR/uX47AAWaNz2DKOy7e3tRduTr8oCABUUPdZ2SIO8Ikb/aUvVTWnLHtH2PjEYMHw0iu1nyj1FHYxju0qoTpmk6+oHWobvy+d10JL2FP33f/gfuuXzbjC7950EOgl0ElgigQ6KdqrRSaCTwJmWwDooKmao5fNPPPZIes+7fyQiRXe3N9P0+CjP8A/lxObIA710+rxgk6DozZs3AjopkkzLlABgulZL7OOQnVFevolDJiCanQPtV5UX5/LAzoEaPEW7o+JQyBvU03aghcPaBtBw7nDKSscep5Eyu0NR5sfyM2CLysl9ng8OGzCGsgJM9LtHlikfh64ljEQG1FP34+C5c6LvgQjAHcENInoBIGUkpEM1HGZ959EygNFwH6vtCfw75OgQjbQovxxKots8/XCcIkw4b6FQAi93St3x9LIARdlT1NuZe2gP5O31k9ZqP90aoNh+dTh2ADrudyePa5ZBZerr6aNHWSYZhFGnReCba+AOtkNRHNUykgeISjt4tCh5u95rT1ZBUSCMgw+Hl6X+OAjVYWfeNykb8mmD6XyXI2Wb7TO4BxDCb+hdCWCZaCj7H/ddunTpxJ6c9MMAW0dHAY70HQfp1JGAh4cBxRXBqWsBP+z9qf6o5e/AEuWp39T/mJi4cuVKNcF0I/4qIpQl3QICigRTXaUH999/f1J50TntJ6rribBSWS5evBjL7Vm2OxrpROujKD9L9dmXUOW7fv16QDaVjT0xiY4VEB2P84nUup/JC93HclrVm7YtdSui1AtYprYHQBNd59F71C0D5XzIEvIEirLlgcql/InEVdpASdLU8n8ilekftK+uxyZ6H3VbNjk+jpUQetFmqjvy8OhddI8ofkXJ7d/eT+ONcW3LdQ02RjKnvowb5B32d5YPktO+sOQPGM1jrH7bWDi9myhq9n3cv3WrnhRCNkAv7zOMGcoHmK92dai2aFuz/UGm1IXvlN7hYY7iZU9dxrPSzmPDvH9lUJrlU9oPt6tsIcPYV0YdA31dvugp6bh99TE773+ufS2baGkfv4Cf2AOidlmBoX6u97GUPABxjlznuQPb6/1d5VSfVtpaen7z1q16T1FskOrKthf0ZbfFjLvoGmM5Y95iHXN761p0B72IQ/IETnd30quvvppu3LgRNkh1Ur4qx0svvRS2QHImnbp9q5Uq9aa8VQEoD/YQObotAYqyvZIAca+vcqY0HI3T4WSaXn3t9fTHf/LJbvk8Ddv97STQSaCTwAoJdFC0U49OAp0EzrQE1kHR2fQ49eaT9NQTb0o/9qM/HActbW2M0uQoz/D3R9qTLUMpPZSPdSCSoOj+rXTj+vV0eOdOuu/SpXT+3F5EJGmfKTkDWvKtKLHjqfa7zKCwWUY3SNqvTQ++Ozs50gA4qqiA8qFe13lkG0AEZ4qy4SA5AMGRxenFicOR56AUVxJ3kB2quHNBnsBFBykOyPx3HEccUMAPDhvRPjjKcqo9qgZnWmUF5uk9zo87hpRBDumdat9BotTkdFFvoldIG9khA8AF0W9EtRCR5Q4moMkhiRwtpY0jXkIrOT0ORR0q5khR9pZtDszCmcX5cn3x3+KgmGpfVm9fB7d+vUOTqJe2iohlhE2EL/IiT9pMn9FLZAKwweku4RFOIL+7w1wuVXZQQd44wuilQ1F3PP33Eh5K9qRNXRw0Sn5x2FLKgIbIMI9G8vKU+Qq6qe2JkvR+Qr/GSW+DFPQfIBCRk0BYdJ5+4JCMvqO/SkcyJRoyR6qPwtFXvYj2BByRnkCjwKS+1zVEXSs9AbHnnnsu7J3y0LWAOtWJrRkoh9LA2Vf6RFzqe+UhmAkE13dKS9BBNvW1116r4Z/gqdJ+4okn0iuvvLLwu+CE7suRXNrORP2vH7D0gQceiPRVXkCM4IrKLb1QukSDZcAxT6+88lra2ztXR4S5HVa9WPpLv8DGReTZZJLOnT9frzJw+6f6qQ5E/+o3yVNlIPpXad66tR9brKh8ulbyYx9VonRVF7UtW4swDqjeihQF5qq8AEvslyLl2uw6+nXr5s20vbUV+TOWAIDY5kBpqCwqt65R2vpua3sr2keRogBBbDUgyGGz62su8zQ9+OCDSYcR6jcBdskHWC85qC0B1LpH30lG0gHtBxl7fFfwEpjN9crboZrKVF5DJHxpQ7BlwDkfo+lvahf2H2asZhIPm0PUNbJDp/IS7V79LAF4Q9+wYzrIDACMjUIXAH3YBAeH1EfycrtPu+f65QkxQWkmGdB/xjT1S91PVKgORdNkhe6TbVE6KiN2hjEf3ZEuqV1VHt3L9fosKHprfz/aV/1XMlN7q77KQ2XSPa6/1JXITrX/4pi4OE5JnkqDyUmiwTPIPYw94y9eOJ+++tWvhi6/6U1vivLoOtkr1efy5cvxvSZsVLYasOtgzjiFPj8/+vjHeOwHdek77C92Mj9nDdOm+mAFRfuDYUDRV169mv7kz/58JRTVzIJG8t/56G91POBMe0Jd5TsJdBLojGCnA50EOgmcaQn84jO/NOdBfBGIaFndNB0dHqSHLt+X3vrUd6X7L11Il++7mM7tbqfDg9tpd283Tp/noCXdr0hRQU496CtSVFD0zU89Fcv0FJUj4JYdtRxdI49MyyYBLXLwtCwxRyGN43tFlHzmM5+Ji+WE5RNOx5GHwKqcK+AIDh1OmL73qCWcZ5ww/QW6IQflyYO7Hv49UknXsJwP5xMA6VFIOBpEivrSOIAKEAAgqLzkpEg+RHfpWgERgKUDTkHRcGorwJL3Z8wRHUAVQA2AMMszy0trF5W2op1w2qgroADI5Y4V1+g7OfdqD+QM9GHZO1ExRH8BuIiooY09wkayos1wMmsQXO2HFuWb5kizg4M74YABcnAk2aoBWartVC6VlwgjgQEt/6O8RJvps8pBFM+TTz6Z9F/3CuQFrBkM0+vXrqUrV14OKKW6CQJQJ7WFrtdn6a3amUgloBhQEOcfOTgAAdRwjYM96Qqgy2FuCSGib1bwUe8BRUBuoK3DVf0mKKDvcEJVbkC16nb5gQdi+wZ9T79xIE8/AOw74NRvqn8AGosk8qg02owoMWADcIKl8xyyBDQDjqk99J++AQxQ/QEe9GnkqHslV/1/+umn4zpBC8EUpQPoURq6R31AEEJ1I5pTstb3sluyU9LPhx56KL4TIJAu6V6lKWigvL7whS9EXgIcyu9zn/tcAE1BCX0HnEQ3lN9nP/vZkKHSwZapjrr+kUceCXug9qNt1N8FJ3KE2mF65ZWXw14r7aeeeioAzNe+9rX4XTqt++67776IAFN6qoN0WBGsN2/eSn/7t3+fnnzyqagPtlm//cu//EsAYZXpne98Z5Tjr//6r9OXv3wl6cBocfQ7hyltbQ9q0Ku6azeK2GYw9pzOf3UtdRAI1Pe6RhNrArMsH89LfDk0KN+v/1tbedJF7UokZYZnsv1HUUa15a1b+d6dnbyfsuqexwZtbZKHq8FAeeeVEfru8E5KO9v5t/197XOc0tamgHZKlYmN9xtVNKjkoLIIZj708EMBkjQW0k+kJ2of6czzzz8f7UFEodpBvwGXbt8+SI899ljAOcle7SU4hZ5In5jcUrp6T9QydklyOIhJymG0AxMbAETsdx5HFPWbYX2WjSY0q2G88qbUXtgZ+sCjjz4a16tsiihUf6Oeqj86KZ1V/8jAMy8xV13VBuoH+q82ZJ/T/4+9O4/2rCrvhL9rnoupBoaiqIFZoKCYQUAQBETFWVERhzYmJq0xnU767e6lWattzdtJp6NGTZQkzoqaKKMKMsg8KAqizKOMRc1FzdO7Ps+531vHim86/pGVFfhdFuve+v3O2fuZz3m++9nPBuqT08yZM4Z7x/It1zzyyCMVe8kiQGkqhrM4lRe/J598cghc7eJ9QPXEp/7CZxZLOoB53VBVZ1cFjnbXdnbc2dWKFStL93n+ix34jFz928KG/pv9red4cA8e8pO4mlhu+/matWuHK23zjI7dZsExgL3x+TA6E9/EMzYmnrJJ/NERHhLr/A79WdgRc5555ulaVJwwflzbb7/9KkbQZxbs2C+aff6KV7yiHXPMMcMxt6rPnVxvQdZ/vbYE/cU7us6zCm1ZeBBf5syZU7KsiuMCWC1kjavT51evW9+efOqZdsll369t9SPsPBppAb/b2WRBFRhqA5Pfn/7kxwd4wAs6ExowP5DAQAKDIDiwgYEEBhJ4QUvgLW97R4Gi+Qk4WdWbWze36dN2bksXP9N2mzGt7TN/bttz912rUjSgaB2zNHT6dQEWQ6CopN5p86oQ586Z07ZslkR020L9L1GohH3MmNo+GNBswvgJRUq2Bkv4JA1f+tKX26JFzw4nCpIx2x675LXbcuiF3f+p2gpoIUFBT6oivGgHuOqAye6QilSKoCsJSECFAJldZULX19Q1xuyDof0X+oBP5sshMP1xiF0CEpAVnV2V1sbhxF9umB5hSVy7Ploj66Cf2j43tKUxVXH9rXiSxlTPBXwdTq7aiOqHpy9YQKftQcs+AEwW5A4U6Gym2y6f5Hjs2H/aWzIJdHdvl/z0ba1Lfrf18HOuUzcHAGJbn8DcZ94APBs3OaTFttXWpk7VQw89QJDxbdWqdW3s2G123a8wWbsW0NHNMWH8iAJF169nA8CLbn7fAzP8bfxddplYCTo7CkhRW+e3tvpM7trpahuog9bQ5EAbNHRVh+SwDThBs/872+jmJF7jkfX2YHuAU3JIFVS/IjIVnbHjANyRv/vxC4ByeG93UFOAJhVQXeVOB4xYVOgWMGJX/aooPRUDigZgja7d01UUdv1y418dnx2oxHj9znlepu2Ap+7/7gC2bd9HVglZAc8Bh2TAH/GXqsulS5cV/b6LPMzfgcab2tSpUwrk7E4x12Ozq5J0P79bsGBBJfJAC3rGo7ncg7cACq43vvkTZwLEGdNYEnj3AoQAE+4xtt/uWbRo0fA2e34LrAEIiR/iGr0EVEcrWoydmNPFzU3D/Kfqc/78+Q0wha9nnnlmGOgWd9etw2/XUxToZjy0AHn9DghujlSeubaLK5vb4sVL26SJk4ZB//g7eQFIjLPvvvuWbAEZZEjWBdRsWF8tMAJ49iuNE1+7SrwONE815TbgbkSbPLkDomKfWTxJnCXntADJAotxAnQtX+4wmG2gfuJM5Gze/O27AGqJQxZVKggM/eT+XEfmqa7sV8mRwdQdplal6tixHchoHrz6Do9sqyr5h7Yi5xmSBQCg3JTJ7Egrgc4WAaNsE92eLQGC3Zvtz7G7LNbQZZ4JWZCLPad1Qio44xf4z/buyLq/GOI6/8+ePbtAf7Jnz+byQxa1dX3rrx6wls/Riz5AKFkGrPR3QN+uL/lzbeeddxo+IJC+0YV3chOzo+vQ13/GddXGzw33Yu3bCJ3wVXz4if6jR7GxO129q2DstnJ31d5ZZEzVdoB3YwRkdB1d0Rnd5R2kv50+70WZPzG0QMqh7efoScyPHWbxx/XRt7Hwk6pl/47foA8vWQjMYm4H2ncV2+Yh+1SCLl26pO2+225t+rRdakHF53ghd3b0xBNPlL79+9RTT22nnXba8OJUVQtv2lQVngFFh52o90eemakQZsOA4gsvvLAWXd72tre1PfaY1abPmNHWrdd6ZF2bOGly27S1tSeefLp9+8JLCght1St4AIr+OhkPPhtIYCCBgQTqnXIghoEEBhIYSOCFLIG3vf1dW/tg1TbQyir61rbLzju2xx97uM3abWY7YL99ChzdecepbQQg0iEwW7dUxVyAm9Ejux51y5Yva8uWLq2DKGar3thke2q3dc8LN1C0XrxHjapT7Au4ayNqu/y2hKs7QV3y96d/+v/WS7AEf5999h3a0tsBEZJKYIOKBP9LNJJA48eLuntVLqhwSJIr+Vz9fRwAACAASURBVFCZmp/tE96Ab0k4krT0/w3USIWH+wP+ZCxzSP5S6dnfYttV4G0aBqCyZS7bPAN6RD/GDECKB1UWo0Z31YdJ2JKs59+p8sNjKmb6/I5Vvbhx46/pF9adCN6v9Ny+gg89AMjw2k8IQ2tAksgyiRg6OxBt6ICifgXopk2/AqL1AVG0J+lUKaqXGHlJ1lyH3/Q0CyCHllT49Kt7AWurVq6sfrcBWqInc5AXoIjOArxI8oxR1UojRla1qqrmyNvvVPIlwezrptu2vK6uCV0BIKPnAO8BFozj2gAnfRlaGAjYnWrMVPVEHgEDAwpEj0mw+0BOAIPwQd4BpAKqJEGu+8h8CACJ7YV/96ZyePsYU8DuJlVE00u+/s8CxPb89kHV8NKvIMZ/wIvohx4j136FLZr68gnoElnjP/bst3iSWEJvAYLwZRwgTFehuHFYP5GTubK92DXkJjZlMYVMxK0Asb4PiGce4wQc8l1sP0BHwNSAZf2FnVREoxEP5vFZf5GkYsI41VfdtvTECr/ZfWIb/vvbrt3XVTyObSNaV9GH/4DJWZjyWSphXR9Z043v1q5b16bsMLX0lPjg7/gaGURuwwtBv9IqpbUddtixrg9g3Le9VGUmLieu5nrfqxbdtKnTXbdA0z/wr6ueTFzO2P3nhEXANatXlzwSO4A2+Xd8NTYXHXZ8WiRZX4sy4T/2GZojqwBf2RHRgUVd2wB6cH96vqbiOQCcz92fHQTGLKC1dmKocF093JM5VZLsu/+cSDxIXA8fWSCM3BKD4kf+HdvzHA7IF9CwFn1GjxoGLuOzeT4kDuedwDxZ4GC3HZjXLRiQTeJqnhGpOu3bV98e8ncWSo1BVwGDQ+/29tnd19lMv6WPfwfk76pJ1w4vaMTPfd9/LgYEje4D4vZtZfvneskdz5s2/ZP4n8Wprsq5+z5VwrH9vA8APeNv/WdSYp55Ej/7ssCLgzQ3rF/fZs6YPrxTI7swsuvl2muvrcrzM844o5155pkVzxLrLSUAdv+5nqLhO8/v6Pjiiy9uV155ZTvllFPavHnz27777dcmTRbjNlWl6JYRI9uy5Svbl796gXrQqhQtcHSoUlS1qK3zg0rRF3L2M+B9IIGBBPoSGICiA3sYSGAggRe0BM49790FigZ4IIwuIWkFim7csK56ii446MC264xpbczI1ubMntUmTRhfh0ToKRpQtBKEZsvtmqrUWLJkcfUtm7XHHm3j0MFKqQACZHpx9mKfagDfqfzpEqCu2mvlylUFnPyP//E/2iOPPFrbsF7/+te3sWPG1um9QLk6BXXjxuFqlwAKPpOQ9asmUlnXgUxdZVgOcOqDUUn8/Q4IGuAjL+oBSHyfhDpyTPVWqtb8G7+Sk3ymerDbituZYB84DFDl+4BhSVrMVVWla9e1yVOmVMXb9gl/P6FNlU8fbApfDsICXPerfEJHEvskVwF8A8pI6jtetlVeBZgJ4BdQNTT0na3D1FSydJVO/eqwzJXkOMmyzwNq6+cpsQ+YFrAi4E6SwySqSYC3gUcqRccXKBoga3tQNCCBObItkA0VaKCX7kiATFcV5afPp88CisW2ttdlv8KnDxwGnFRZF+ABDf3En9zZUB/0i27Ca7ZVB1TtA/sBkqKTyDrJuGuNnaR5e+ByyGi7g9R61VSx3Q6w6arg8tmv2HkdFOUwnO77ACmxA/PnIKX4VXQff+ffridnP6kU7bdliO34vm8j/o4/BkBOy4XYDhDRZ31QMkBXfKi/0NG34QB8bCqAVNpNAAh9r5INkMCfUxFp3Og5gFa1axgC7TJuQPf+Ik1sPTFQ/MCjOfCYdgJ46A4Z6qp4xcHEM8AFWlIRHWA7IGMAJzSpCJ04sav8TOsAdBkj25wD7JFB+CiZbd7cNMAIDaE9oFLmiV3mORUw3/UWzAIY5tmVWGJcNMWeEyf6AKtS5dh1v9IvVXEF3vf+zxyx1YnjJ9T2c2PnwK3EkgChiZ+xv/h2HRS0cX09v/Jd/MO9fUC2P1bkBBTtQMPuQClyybZ/n8c+YkN9wJNN1GLeeJWwnZ+lgtA48ds8qyLDPnjsu7QsCU9936c3vKfyNcA7uro4aafFqjZpctcvFw25J4tU7o/NxOdDi8XXDvTctqMgfMXmYiuRT/w/tKOlA8e39fNNn2DXWETNu0DGck/3LO0OFwsojWbjhI/Ehe3/nQUV42WbvbnyDO9/v31cDQ0V07xTDIG4iTuxozzDs4ga4DWxghxSBZ34nveb/qKR+Jd/R8eZi/y9uowfN3a4UjfPKtfQwUc+8pFajD7nnHPascceOwzeV1uDcePaapXuwztPuveB/vtoAPB+Gwe2AmD/xS9+UdX19DBv/vx2wIEHtUmTprS169ZXT9GNm7a0z3/xKx0QOkJPDlvn/R5ZW+jrgMWhnqKf+atPDPCA/svZ4O+BBAYSeMFJYBAEX3AqHzA8kMBAAn0J/N9A0XVrV7dxY0a2ww89pO2y0w5ty8b1bfas3duUSRPb2nVr21iVgkOVopW81nbjte3Zxc+2JYsXt0kTJ7Y9dt+9bVjvoIuuz5YkJKCoVf2Aol6Gu61x3TZRBy9JpAClH/rQh9qjjz7W3vKWt7TTX3Z6VecBXydMdPLuttPrk/QkkU7SlkqwAEtddWX3Em6eJGMBlQJe9fubBQwJOJEqliTNSRgDmqayKKBMXvjzu9sqbCv+tlN6A8YEpMzWyVRuhL66Dv0jWtsoARiqVEsVSuQMBOkDaRm/xiFn1bq9k+G3n58+JFRVyTt0XZJIOuy27wZI76o/+wBxEmJjBEQKL8DcDtDoKo0jt35ibd4AEAEMfFYyV602duwwmNoHfbfNsbHGDiiYsTsaU+m4DRzrgwoBBiSW5ksCm+24VW2iX5mEawjU3l7HsY0AhJGv3+hKIhyf7CeE2/yhe1XpL1x09ozurgos/MbmAhykV2eS/+0Bmj4o2wefYn+5LzJ3fZJo17Cd+n+okjXgQ8Aj128PcA/zshnADbzpDjX6/xsjY/XjVp/WVHf5jL/HBlOl3dd5bDhjBvgPAJX+uP5NdtlOnCqpxJf+QkiA8Oi272/8NwerBJSsKsmhnn1+9/0ldKVKMkBdv5orcch8QFZjGDMAdvgN0BOeI5fEulRAAxXcn23+YkZAlACc8c0Ayd1ikp6JK4a3a6cKGg8AEf+TpzESn37Fv8aObZu2dFuNE9f64G9icD8u0Fdk5HPAYECb+FQfVMVjH0w1fqqIq9p+TQcWpyckmaXiMoDUr4vfoWHt6jXDhW6pqguQEz0F8OqeNd0iRucD/Acou264yj06y7Xm7h/201+o0Eux02kHzgXoCuBnLHwFcA/42+2+WNv1Bt4krnXAo3/3t9iXfw9V2fsdu44d9Z9F0VHiRt/n0hcy9pW4CszUd9xBU/2KzgB7AXUT1/vAZjdfB+ir9E3sSCxIZWwWjBKf8x4QGXk+JQYby+fZLp7WFuEpOt8WA7r+oUBp/GbuPggaANvYWRhJFa7r6Sa+7e8A97GRxM8+DcPPio6g4QWp2Ft/kST2Eh/r+x8+t+etD86ioRauh6q3+zG609GItnXLlnq3w5uxvS8EDBabPvrRj9Y2+ve85z3VdzQ81gFmdn1U4+Bt7w99UDQ+kHe4xBfyVckOsNU71mFru0yb1ubN36dNmDCprV6ztnqKrt+wqU6fB4QCRev3ABQdJEADCQwkMJDAr5XAABQdGMZAAgMJvKAl8H/bPu/0+dWrlrf995nf5s/dq+04ZVIduDR+7Jg2fsL4tg7QOarbvljJwghVjOtrq+SyZUtra21AUZ8HOLB9vrZGjhtfSWKqQLoKr67nYKq2li9fUdvnVZ/+9nt/u+27737DANrYcebeBsRtn5T1wZl+gtG96HdbCiU1fvpJI176FZYBcpIg+J25AhjluwCSSSoDJCX5SRUXeUgOJMd+cl3Gdj9QQRJARqmSM36BB6NGt7UbHKrU9eR0fRLz0BAQ7FfA1KHqsEokVeQO6S6VIH1gL1vvjB2wIRVldNhd2yWnAf5cl6Qz1SgBlQI0+DdArEu0tlXaZu5h0GGo52IfNE1yLKmaOHTyd7b6BvAhn2zL7oOlSbS6JNr2ua6naCqTkjT6d2Re4MHQVsQkvAWQjhpdfcwCikYGfdlLurf/vK+ngAkJQvGPgKlJcLcB6Z2tBxRMz9m+vWbM2ERAI3NkXOP1wY3+v2ProZu+A7r0gbfig8/3th1vD4D2wfw+mFUgRW0/7QDxvs/4Llv06yCxoe3VfdsIuOF3tm2jLXYa8C6+ZMxUEIafgGGRZR88i2wC6GTcgCwBfRIj8u8suiQWSNzTQ5MNBQBFT8Cp9IgMOIN34wBU+3xGf/05XZsKwADgAa9SkRcQp78w0MWubYcUGRPACShBbw7icV0qPuM7bD8yt7BQ/aeHqnD7VWaJj/34nthQYPSECW3tUD/T6KcPRPo7fU37Phz9WRgr0HhkV2Xet2Fzp3Iv9twHJQvE2tQBPuJv9BUZ+z66ivzKZod2VcRfbZ9n/30ANz6bZ1p46gOFHYi2oY0eBci3YNjZRkDRPFMA6qnyNafPt1X/dW1D+osy5JpnseuNmwPC/G189wesHjtuwnA1re8S2/s2mL690SddpBUL++7P149TkWlsNCej5znSPQ/1Fe9iQJ4ZiTWhJ76YeQJSV6VtAer/9PkTOhJrE1czVt8+yCUgfkB39+egpiwK9heEutjYLfD2e2JHvv04Ht6i41S/x4e2HzdxN2PluR/Qczhe8ble65IAn/Fz/46eIwd8ZsElCz+5L3pJ/Mj8/m3OVMtvA29H1U6L1c+tqu/TlzmV7z47//zz21133dXe97731cFIeX6gY/mKFbWoGVA0z4f4Sd5ZAibnXrsn7BAQG9A2btz42jEzarTFy63VUmjjlq1t6bIV1VMUENqdMR9gFAo7srbO63U/OH3+BZ0CDZgfSGAggSEJDEDRgSkMJDCQwAtaAv+3g5Zsn29bNrZ5e+1ZoKjeolUxumljnT6/et3abhvxUI9IoKjtgBJsh1gAnWyfV02gqs2LbleNMa6rBh3TVaj0AT/Jbk6aV00IFP3CF77QfvnYL9t/+k9/WC/XtmwuWvRMmzTZlruu0qBf9ZCKHL+9VOfFPgmVF2wv0wFFJSJestGR7ZhJvvtJbpLlJMEZt5+wddUrXV/MgB+psuh/J5nrtvd3PQkDdm6rJOpOL5dABPxJJVwBPCNHtQ2bu+17+OpXXEUeAfYCOiSxDkg5xgEEQy0T4gjb85ITi1PhExrSF7Y7KbrbvhlQ1vjZut2v5Aoo19lLV320faVov9owgFkSvdxfCRRwcAgglpynAsy8wIJUfGU7Yh+wS4URBH7sUE9b9BvDdwFU0ImGVAzmII+q9Jswsa1b73CU7nTe7UEP+oi9BbQxbiqK0JVtgbGVPvhrPIloH5Tsg0P8DKCijUH02gd9k2QGCOjTEh33Abbwug106CyiX53XB/V8t96p50O+3wctA9yGrthm4kTNsbVrkwGcCwgUcC0+2Achfx04kArPXJ/KJnJMhVzAxvhVqiBDGx8LcASECpBPx/pxppdo7DhxBg+uDWgSefvdX5wIWIeObCEP3ZG1MQOidYBZd21Out8e0NweII5eIt9u0aED0IwTe+5vzRVnn1ulUrLTs8Neso3a37b2Z7EhNpBei93YY9q69WuHQb2AYIk9rukO1dsW38kFb+UDY8YUmLFZxeRQL0Z0BMBBO7/ug2L5Pj6xaaN7Rw1vu408I7/4S9+O0dCB1xvaqNGeV12s6m8v72+xTwzqj1H+o/pMrB+q0t82bhfLw3fipvETO7t4sKVt2aw6sNN9/xkVe6D/VMrFLtAmDuG7q2ocV4d4kYmDtNCRal9/02Voz2GEPuN7KkWdkN5fIMiChPHIP/02Ez9TEZjr+s+L4feAoYUO7RX88LFUE7q+47U7UG7ipO4gMfe6hi58jyZbpV1PhlkcDKCZRVbPIffk+vg1GQDQ8uztLwhFvnkep62E+fO8wz+gLz2gzZ8Fgi5ebRmqjOwOKsy7QeJoFhT7YCLa8jw3RlVMDlUQu85cZOZ54yftf7JoFz8pf2dDQ7Gm//yPrmNPeTYF5EwlZ6o6835T72OjRw+3LImtppo1hzQFeCd3oOj6dWt/pS+pU+x322238rFPfepT7Yc//GH7/d///aoUTTuZ8m0LXhYUhnb6bP98wkcHenaLknhWIergTXqgWz8TJkysxdFNmz1HtrQJEyfVQUvPLl7aLrrkuwWGbrYpBDhqa01tpR+Aol3UH/wMJDCQwEACnQQGoOjAEgYSGEjgBS2Bc956Xp0+n//zQl3Vi1s3t/Xr1rQ5s/do++09r02aMK7NnLZzm77LTu25lSvqZXainpdVbbOlTuHtKtY2VjK1csXyelnec9asSpzXrV0zfEiOXqB6yjnoyEut+7PVsQOTutNQ9Ywzxre+9a32wx9e2z7w/g+0+fP3rmT/hz+8pv38F3cNJbjdVrQAW5IJ96MH2FlVqWPH1mcBo7ptbN3BHpIRlajpQRdgLKBEEvxUURRAs2Fj3Z/x8hIfEDZJpOQoiXESIONOnDSxrVi5vJIw8/sxVpIm125fAdmvoqGzdUNVLgGB8r2xJH4Bb/07yU+AOd8BRSX2qSrMdanK8HkfFM2/uyRaZUaXSPkJCJgkzPZOnyURT/VbqjAl85LzfuXRNvvrAOUASpFtn3ZJoWSIzIDwSazRm96NePZ5qggDAnbJ99qq8ho3tjuZnDwD+qSKJ5WjxneNxDCJ+9QddmyLFi1ukyZPGe5pmYQx8khwYYcBX9hQkvwks+jyEzC/X6UWngMOpIKqa0ehcrSrkgv4h+Zs8Q+/sQVzBMTIHO7tVyf1QaDtAak+eKMKvMC2ocrV8BpQoIsFXZVpkvp68UqLha3dQVsFzmzkS2knsa3yOT5srAAY4cVnkuOu4rHToUTZfAHfAir5LgBr/FOa7PP8H1AvlXjG2HXXXctGARUBXujIuB0w1cUXoA+6AgZHBsZIT0ffkQMbcr8YGRDGvYkjAdDJo3/gS2QZUDbAqLH8GM9nqdhKD8cAKQErU+klxm4YqnQOAJlDkhYtXtl2ndFVKWZh5Z8uGoxsm7fYtr1tC2/sLQDMihVr2oQJXd/GAG9drFel2R3cztNhPAEVN22yuPKrvKeytbOfztL88pgyf2JF5L9x4+a2bn1r48byqa66ug/ud6BoN+/Ysd136xXdVwzubHTDBtvdu/Gjk+5wne6ZUfZUgN+a6u0LsPF5Dtdx6noATbajD2IqK7vqS20F1ldP4zxfjA9s7nyn62faByzpjr6NnSpmgOjcuXNrjHvvvXc4TgVQfvrpp4e3xQP93e+AHduMzbFy5fqSw8SJY3+lf7GTvB1QPnHimIonoQXtxsh2+/h9niGJ2YmnPs8BX/GZbpFpU1u9pgNd2WwqKuNHZMnvLPqZD5/s0/fu1z6HPKZMmVzxn4z5ViqZp0+fPvzcz/MxcSgAqbk9B4zrb+P4P/abKlc8GjsgrXhFduYUcwJi5vnFNoxJJ9ldEGDY2HkW14LE1g78tABDZnh2beJzFjXIMXR1i6IAxV+tgI+NZwHJ+xN7StzPInEA5IoXk7vdDAHAgZrmRoeenatXryufmzJl0vAii+sd0rjDDlPb5t5hTuTlQCUHK7GTv/3bv23f//7323/7b/+tHXzwweUz5FWHYaoOFheGQNH+syHPKLE3W+XdhzY0+SzvEStXdYfETZm6Yxs5akwdfrhm3fo6aOnyK65qmz1n/G9HzdZuMbZbyB9UisZ3B78HEhhIYCCBASg6sIGBBAYSeEFL4M1vefvWJJK/Cg6MamNGj2zz581pq1YsrVPn9543p40dNaKNGTWiTZ7YHYpg4b1/0ECX0ASk2dD1LquEymFAXV9JL7Myge7U5HFVcZFEKFUdeanvKp02tC9+8Yvt/vvvbx/84AcreZBc3Xzzze0Ln/9Cm7PXXvWibDw9ppxQ76VZUqSqwA/AU+J40003td13370qGX7y0zsqYVm8ZHGbN29ee/DBB4dPnpXkzJ49u6qlJJV4zcnWaPL9LjtPqy34qlkBEK71cv7YY48NAy3pqdnflu1Ff5999qkDBtZvWNcWPfts0UgGS5euaZMndwn38uVr26RJXQWiZKhL2AGAq9qoUd3hMiNHdydD95Ox1audWj2urVqlNUAruhYtWtrGjx9dyfSjjz7Zpk3bocZdvXJVmzplSvEGBNhjjxntyScX1bVOcp06dXIlQhKkbKncVpUGCFXBMaLNnr1X9Q7DQwdydtUd5EY+69dJvLu+of6dpGfLlk1twsSuR9gvf/l4ARMTJnQgxMaNes/aHr25TZkyocZetWpDmzFjh7Zs2YrqJ+v03YmTJ1Uim4ocMsfbkiXL25577l7yqSRyxIj21FOL2syZ09ojjyxue+w+pe04dYf2zNNPlbzZC5myM38bw79VX5F7tn9KUlUrr6lejpuqVUQS3VWrVreZM6fXZ+7pg83moAv3P/30s23HHadUkpeEFI1sbc899yz5sGm2eu+9D7RZs3YrW739pw+1Fx2wR9kz+tDxwAMPlD3zq8cff7YdfPC+7dFHH22zZs2qsV3rXnJYunRVO+ig/UqfZMZXAuSS30MPPVQ8o+Gqq25re+21c4ER6PH5DTfc0WbOnDTka2Q5pY0fN6499dTittNOna0ADsxlDjLAg3Hx6jPJcmx2jz32GJYvGu+779F29NGH1nVPPvlkJdI//elPy27NTz7+NtajjzxWVXr77bNfu+OOOwpYMJ4DOPbdd9/y/fseerqd/tJja376J5Orrv1RO/7og9v6jevb4iVL2rz5c0u3gCLf3377T9qLX3x8yRCdAVZzmJPYky2ddHDPPfe2gw8+qPRxzz33tKOOOqpky27Qagy6AUgFBOevjz36WDvwgAMg/6Vr8SkVUa4DogFd9t577wK7gALkEeCLLTnE5JBDDqn7xR3f4zugmc/Q6/9bb/1JO/PMUyvOGXvBIYe2H//49rbnnrMrpqL9uOOOq9Oiyf7II49sP//5z4t/sqWHo48+umRdgN+G9e2pp59sCxceVtfxGfoWC1/0ohe1W265pR144IFlK+TLjviFH5/dd//9bb/996tT6PEkJnZtV5bVPE6uNg9bJAcxKie745HtP/Tgg23BIQsKfOID5hFfU4mLr+5502rcAk+mTGm33357W7BgQV2fQ37YZaqE07ogi1JZOBCD6IGMyJ+tvfSUU4bt9cUvfnH70Y9+1A466KC6Dj/s/84772wveclLiif8kMWy5cvbnrNntZtvvqkddtjCdt999w3b+6vPfk09q7rqvTF1/+tf/4Z22223le3vt9/+7Vvf+mbbb7992oqVXV9X/IvBeBAT9t9//+F+q2SAF9/xhWOOOabGZGdopI/YAL1/73vfay972cvarbfe2g4//PB22WWXFf1kaP60JnGPOdk7uRrP3/zv4YcfLt75Dftg33yKvd59990V88ePt8tBH/L1FRd8tmZNV1HrM9d3z6zHhquyFy5cWLbw0EMP1qLFxIkTyibpnI/5EWvxbDw2ScdZ2EI/muh4xYplpQv2TjbGdW1AfHoOGIsm/sbOu6puJ513c7of764VR/JOZX500YfYYgzPlwMOOKDaPkyePLU9+vCjRQ97SWUkXfm3dxB0xn/Y7y233N72339+W7lqVZs+fUbJ33h5R+mefUuKb7o1Bt79LT4GLPfviZMnDi/Q8Fv0+3nqqWfa5Mndbov0XT300EOLjh/96Gft8MMPqkMu/fuJxx+v3ypB6UsM+sQnPlH+/8lPfrKe27/9279dscWcWSDcYlFWu6QhULS/AJqq0SwWoymLQP2FOgvrI0Z1FdOtAVm77fMbNm5ui5csa5de9v3eAUvdQUsWYiypqNSuWtsRW9vgoKUXdBo0YH4ggYEEBpWiAxsYSGAggRe6BICiqRLNS2lXjTCmjR0zqo0bO7qtW7Oqzdlzj3bQgfu3SePHbgNFbZ9VKTZUKeh+P4CybJ+XTHdbklW9dBVcEj0vpJMmOQRo24FHXpazfThgUpKsv/7rv66k8Y//+I8LyPHyfu2117ULvvb1duqpp1VCINmThEuw99prr0p60eRF/IgjjqgXdsmHhDo862u3fEW3bVSibF5JmIRbIiehkGxKDiR5Eir8AF933knCM67df/8DRbekUNKIZ3NK/A477LD6LdFy+qoEBrAjOXH66tU/vLoSR+Nm27d50CPplqhIAtEsuUi/P8mW9gQTJk0oHtF33XXXVTJqHN/jATDTVcOsK7mjzXf6fLlv1+kzCpQBlCTBldyY98orr6zEONu9Jd6AE1UgvqPDWbN2r+1xgGv8v+1tb6tHK2Bg4cLD209+8pM2bZdpJSOgaLYp27IJvHjlK89qjzz6cIEdkjiAQfRAhz/72c9K3oA9Sb7v0F0g9kMPtRNeclLxKCnzmXHQ6TN/05/v6JR90Rt9GnevvWa3mdOmt3vu/kWBGEmeyZktAZToD8+pNqVHSXAqacjsxhtvLPuSQJMbYIRM2KLEHC0SaTJGG90HJAAUoM94klXXSh7dJ9Fnw4AX96ABKIImNuQ+16KVjsjfvKeddlqBGcZGA0ADyETvl156ad3j2osvvriqeiT0xudX5EtHZHThhRdWoutaib2knl7ZEHvDwytf+cr24x//uGgzn4UK4Ja/VQj5nE0CAowPMEg1IX5f85rX1JjsGn1AI0m1a/DFZwIEoZEfsAfyfObpRe3eu+9uCw87vPhGJ9mbK5Vzetq99rWvLZCA7nwO8CGPVc+tbI89/ng79LAFxbP4wP7Ej1NPPbX0f9VVV5W8gCxd/9/upPbw4/PohM7QfPLJJxefYgCbJSfyCwAc8IesTj7xpDZ61OiyDfIxNlr48rkJpQAAIABJREFUrFhhTPoW+4Ak7MF49E0f9AzEEm/ZNjt2H7unJ8AEHYov3/3ud4djEHDm0EMPK9sAsJE9XyVvvsYmjCVOsFl2zuePP/74ohWwBcy68uqr2sknv6T4Nga63M8fgG5o50/sGg3AIf5DF2R42OELS+7kBXThl+yC/L/xjW+U3MhTjDSGe/Bqnle84hXt05/6q/aGN7y+7CUAXGIketmXajU6BKDxJXGVT+81e05bsODQsmVgFxrE8bRJYLvmxy/e/CZTOucn9IVHNgeUNsaJJ55YfgtIpEu6Ys9+++6GG26oscQwejrj5We0b37zm+3MM18+DMp//esXFL3AQfrfY/c92s0339LOOect5ZP0vttuuxeY+vKzTm/f+953y8fQTjZ0c8kll7TTTz+9ZBaQ2fMh3735zW8uX802e/rFGyAWoM13X/WqVxWf/Pnyyy8vXyf/bFsWb/kVuZHZCSecUDGUP9OFa8UidkmvDkms58G0aWVXZ5xxej1Dli5dMryoJu5YJL3vvvuHF6FU9tmGvddec8r32bPrLr74oqJJxe1f/MVfFL10yccvuuii0tMb3/jG8hGfkzu/4JPdAY5dC55p07ot2eyO/5OD+Mpe/uEf/qH8ix3jU4znF3x75aqVbf78ufUcE7/ZVUB/9LHrgOziGuDSvz3fyWrM6LHt8V8+2dauWVfPpyzmsQ124roAmuhli+gjQzZw550/a6ecckrtoOEjdI0PPixuods4FmnoAj3eJeiM/2u7stfcOW3x4mdLb3RENuy+3m923rlkiC6881n+67n6ute9rsYXq9BDLuxcPCGL//Jf/ktd+5d/+Zflq0BRsYOsssBbh0R5d9RJJT08hnYSBBTtt5voV9DX9/qBq4Id0fVY37p1RIGhFhECil500WUarw4dsNT97qbqQNGqMh+Aoi/0NGjA/0ACAwkMQNGBDQwkMJDAC10Cts/3ZZAtpBINoOiiZ55qWzatbwfsu3c7YuGhddDSuDGj2gT7Er1d6uU5dMhPtmnaKu8l+tlnF1Xy4iXbC2i2WncVqd3WeYmfpCer/wErUxmQShaVB16ygaISFC/ql156Wbv5xpva3Lnzhnv/eWGX/Eh6XSdBBYBIxAMEpiq0qrjWrWvPLn62AA8v9qqysq1V8pa+X3jzgi5JcS2QYtlSVW9dxYkEwnhXXHFFJcuSFwkmUApggF5/SxglIOZ5bvXqdsttt1ZCC0gALkmc0IkHY5CVOVNtJVkxv/mq+nZzd3gGEEPSK9mS9Ehk08NOcidZ8z8wydwSJMmKStEjDj+8gNtUErkf7xJi4LNkRvKfpF7S2fVR1AevO9158uQp7frrr28nnXRSVa9IuF/2stOLlzl7zalqugcffKjoMj7dqzw78sjDCxSlE/Tgmfzp6wc/+EElYhJrwCNQiQ348f0TTz7Zjj6uA3GAP0AAwEQqiSWCEmiJWFXmjBpVdoEG16vu233mru373/tugRCSQjLwN8CCXtmQpJrMJYi+pw/jBGwgJ/Sj2//AHXyzffYLiAESAe74AjlKWl0HTHCtMd0LXJHoS4LZj/nRRS7uRYux8IlvsjE+u2cTV199dYEDrjMmXQFCJbDsADDGHySRQNEAOmTDPrNlknzJGgAA3EEbO2UHAfBTccZ22Cn9kAv79zf62YZkmYwk5LVtd4hW/vaGN7yhwCZAC5unM4AKOoBpQBx2DaigS0CBMfnaqpXPtcceeaQdfdQx7R//8R9Lv0Be8mLnAJRvf/vbBYqmkhzQTh5kuGz50rZ0+fJ2/IsBUGtKjuRsDrbEp8iTvACkfJBOAUlAI2CDv6+55pqSY05DfvnLX17xwb/ZGl2TB7+jF3wCN4F2s3bbve28087D8hFj8E53ZOHf7MV47JgexQl2yKbZFP90HdkDNcQIc/FdOsAruoFvABPAGdnuv/8B7atf/Wo7+OBDSl5oY/voBgoZC5hD9uwA0IRP8kWHGH7JZZe2U099aQHJ2S4OmAEKovOlL33pcGUl/aGXr6CN3Zxy6ksrLolHwDhydj+aAXH4IGO8sx1/s3O2b3HmTz78ofbhD3+o5gjQaGy2KvYDi/7sz/6sADn+8/Wvf73sl75Pfelpbdq06eVrQEv2nIpv8gFgoSP2wg7JgR+J8+yZrai6ZMt4ID8gEf7FD/FeTPaZSkt+wC7J2PWveNUrKlYecMCBBa7Tg+eaGCBekrNiNguA73nPb1VMpL+dd96lto+fcOJx7aqrriw+ydE8aKS3D3zgA6V/dn3eeeeV/i1y8QnywA97d5/4Ri7kwOf4kzFTdc2GX//615dNZkcAv05Fag69SVwSg8SKVAeSLSCW39A/no8//rjaMXLXXT+rhU2AGpuz0HjTTTeXH3QV8BtLNieeeFLdTzd87Lrrri1dzJq1R/mgWMg2xUx01S6VceOGqx2BhmT/pje9qXjgz6pM999/v9KfvuVARvcHPCdvejY23sUqvkuPwNyXn3Vmu+22bbHWM5AfsGUy4y9szU4XduI7Y6Pf+WQXXXhJO3zhERUTUhluPrIwBzsPCO1dxHieF2Ls5ZdfUaD/XXf9fPigKL4vXuEnPuAavk029CFOdAvEE9oJJ51YfODZs0FMEfv5PztiP54VYoA4Qx78ynfnnntuPRPFJvLmKxahPNN+93d/t3wZWI3u3/md3yk/yI6OqqQd2v7/zzWyS0uefluSAKZeXEeOBnR27SwCitq5tHHTlrZk6fJ28cXfHYCiL/QkZ8D/QAIDCfyLJDDYPv8vEtPgooEEBhJ4vkrAQUvhLduTah19RGsjR2xty5ctaVs3b2gHH7h/O+qIhW0n26lHjyxQdIvEceLEqhbNdlIvp8C66im6ckUlHt0J3A7+2Fgvr10/N6d7jx3aSt312MrLboDRvAhLClSKeJH/vd/7vUo4/Xz1q19r9959T1U8SZqBKQEBJF2SPMmapEQyIUkHUuBTgqAa6cmnnqptoJIFSYEEQDIBDAFMSKqyPVlCLvlHH+Bt+bLl7UUvOqgAQXNIes2rikPi95WvfKXGSj/CVCRJaIA3qiQu+OY3am7JNZAQcCChMT7+gYLZ1mZcvVXRL4nZcccd2iOPPVLJlmTMfWeffXYltsAESQngQbXMd77znQK9fCbppa8J48a3u3/xi7Zh/fpKcC644IJKyulLNZ3kEXgIWIs8zCuBlpwCQ7Zu3VxyPeKIIyvZ66pjJtb4EndJ0Otf9/r2ta99vR1yyIJKtrpk7c6i99hjj25f/srX2sKFh5RtSAglrEnWVTwBCCR7bERSCihgX48/8UQ76uijGWoBfEAScsC7+wEXZGM849JlAItKyo87tmTwnW//YyXDknhA2FlnnVXADLmTFf5U3UqoJfeSYkkmOwBs0hsZsWuJLf7YCXtBh4QewECWPgNyAZgklpLNr33ta2UD9Ep+EnByM67PyZU9AXXwB4xDJ76Ad8bNISTmNRc6gUN8QnIObAAmBWglazy4lq75CsDMZ+RsXgCWBBvQwT7Zj4Qcr64BpuAVuIIvcgdeA0tcS3dslk1L8o2fvor8kJ2m6phNoZEeyQVIIPlGhzH9GBMwwUerfcHqtW3R009XpSgeyAcoT4/AEv6DHwBEwHQ+zZZd99zqVQWKHn1Mt92drwBN0UUuaKUD9wAoLASQJ/sDLAEQajv+VVeVHoB25uHbwDD+zu4AVPjl92wSrwAGepsycVKbvefs4QWFVFWyK3TwEbbJBsQRccx97N/YbNNYFhTYNprYAL2Yh+35WxyhD/JGV9ceZK+qPDzwwBcVWEPexjdPKjf/7u/+rnQtVvJ5ICffKbCubW0/ueOn7aijjiwdkQXd8PFUG5KL+A2Upku2zj7YPVt6+SvOKkCLbwLs2AlegHYf//jH6x6xnT2TBz74Att761vf2j71V59sH/jA+9tDDz7UZu46s+KbHzzf/Yu728mnnFy+5h6yJEfz8+3XvPq17YEHHixgh327lx+xm1S0A3rERXJjN3TBjwDa5E/W/JGPBJCie3ESH3RPP3zJGAApP+TPvs4868wCmlSuWSxg43/3d3/f/vAP/7A9++zirhfops3t+utvKODQHMA9uyyWLFnc3n7eW9sdd/y0fIZPo4e/eb7RFX/nA54BaKFfNopmdLJJMYcMAPepJgSgphUAHdA9+oF0/MBvOsxCAjqzM4Ne3UNe9MV+6Jct8BW2oYJx+vRpBUjeeustVSn7uc99ruK1g+tUitK5mDB16g7lmxbSxBr8icsqZcWtww47tOgD5rGzgLd8TcwWC9g3v8Hnn/7pn5Yt0fMRR9jN0FXHs2vArTguDrETcda4fJr98Au2jw++esKJx7crr/xB6Q1dbE0c5Id8i724zqKuMTwP2IIq53VrN7RLLr60veKsV5av0h2efYdPPi4u8Uexze/Ee/b1gx9cWYtKF1zQvUN4NrINPHiXcS0duIYdiGXkhnd8WbxecNihVS3JHrJ4kzZEZC++pK2Hz8U99k+m7skCqTHxrzKULN75zneWfX36058ueQJJxVw8iRHVgkcv+lpY795A8/6Z1gX+7bp8npY7+e3FddOWzQWKdofojazDltiPszqdPn/hhZf+s6BorTgMKkWfr+nNgK+BBAYS+A0kMABFfwNhDS4dSGAggeefBAKKDq++D50OD8DcumVTVYuqFD1wv33a4YctaDtMnthGj2xt/Ngx1WDf9nN9Hbst8du2z3cnnHYn6gYUdVpsToDuDokZNfx/HxQl5QCixpTA/s3f/E0BVcA7iar5vvjFL7WrfnBle9/7freSUt8DEyUG6QMmKVLJoFIGsCFJA6r+/d//fSWrTj++7vrrqppMsigxkJRIToAHqiwAipItP5JAyWcl5kuW1la/HXbYsRI/40oOJIte/rM9MYctkImkSHIjaXL6MlBBBUW2x7sW2CVZzYE8dCOZBlBJbnL/AQfsX4dNSQIBIpJ6Y0mOssUYP5Ix/PhReQNYAvSg58knnmiLn322AAkJH1lJsIETkr+ut+fGAjZSYQrUk6w9+OADbffddx3qQzaiwChg1hNPPFlJ81FHHV10veWct7SLL76kknpJt+TbdlDXAEWvu/7aYRDXNjsJYcBJlWx0yoaSaKpCIseLL7mk7TVnzvBpvZI0dAMV6QufEluAB5CJTQAV6cnvY489pu2y887tgq9/rUCMHIYCEEMnmQfMzDbybINNBY2x2AfQgQ7RDRy39RcQ5idz0o/k1lgSdjxIIIEBgFj2BlCQPAJI0puQTgAJdKp6DrhIVwASugjYKrF2DwAL7wEabQHlMwC9VL1JbIEkgAzJPj2ji9z4W6rGyBRf5GEMIBtAUqLvulRvAnkkyvyQbQES+Jvv6RsYBmRBN9+gS0BawETAF+AC+JHxjWVOMgHEoBVwgHag18oVq9pDDzzQ9t1nv5orVdCSf/7DRs1BtqkCdB95kdGatavbfQ880A5ZcHDZovnQ6x4yZg9swD3kQzYAPzZBD/gFMvAx/kP3AXrRwJfxab605KAfsY2PiSVA0blz5tYY9G5OdsKujGE+Pg3kwo9r6CBtNcQYQBIgweeAOjTjA/jg7yx0AGP4Dl6Ntc8++5a8gaPoE/+AK+Z3jXnZMb6BO9k+zz/pwkFr99x3b/UUBUrRG3CcvZALUCgVtABAY2iD4l72Ye6FRxxe/imm8Zv8zYeNCZjJ6d9AW7LjM+zlve99b/vb8z/X3vWud5aNkDUduCaVtuRMtsZnQ4Bb8/CdXWfuVosz4oKYaQw/9MYXxXHz8298sAtAI9unG3TQd0BRPiJGA5LI0TPBdWIP0B44lQpG89Chno7kq1qXjsUrYJd5brnl1g7oP/GkAkVnzJhZ8dm8zz23ul159c3t6KP2L3CUHwEe+T0a0EXOaEaDhQG2h5b0tEYLOXnesBV2QgbuEyf4DR3QGxmkyph83eNZ7nnCR33GH4zJJs1nLHGMbNmzZzB7FMfQp33JTjvtWKDui198QlUZ8i0tdRxiJD7RxaxZe1Zcnzdv/nA1pXlXr35uyJ6fbeef/7X2vvedN9ziANAu3tG155LnF/9mDx/+8IeLL8+UOXP2ajfccH3x4B4yIB/2/653vasqZtn0q1/96rJNdpzesAD0vebMLnDWszFtBvie56AYwTfpECjqXcJ7A1uw0OeQs+uuvb4dsP+BFdP4sDhmLEC5ccxHfn7InF2gnZ9fddXV9ez//Oe/UOPxf890z3ugKFkCn1NByzY8c9ibdxiVyL/12++pxY3ECiCnec1Fn2JX+tGyBzo1RyppLUywA76Jf3yKUdro8Ls///M/L9r/43/8j0WP2J9DJwGiDlvK9vl+3970t2fTbCCHfKE77S2Aqnrabw+KAs+Bog5a+ta3vjMARZ9/acuAo4EEBhL4V5DAABT9VxDqYMiBBAYS+PcjgT4o2j9wCaC5ZfPGNnHCuLZ547q27/y57bAFB7fJE8a1USO2trGjR1WlqEb51RtqFIBzZLcle/Vz9eKsOjSn5aoeBYp6+fZSa3xvw6pF/7nt88ZUFfSZz3ymkhW9rCRnfvReu//e+9qcOXMrMQU0SYSAaOYHgEp0vKx7EZeEAoDe/va3V7WGxOfFJ5zQbrzphqoQS9UMgKCrZu0qWyVywL38uzv8YnT10dxh6o41l2TCb0mDZEIiI/HHr6QqBz0AT9BQveoeeqit27ChEhWgjaRe0hAgBt/GMJeEzo9ETFIMcHjve39ruMoF3zmB13WSCPRKNCSQ7pO4SFYlSoAAOrv/vvvaOW9+c4GtQADXS2zJkIwkkeiSiP3Jn/xJ0YFHsjzxxBPaww8/WHrRm893xrbd0X0AY8no/vvtXwmYk5Uli4AxOgeejB07uk2aPLGSZon3OeecUwCGBBTvAG7ydI9kFMCIV4n75Vdc0WbMnFm8uPeP/uiPKpmka6AE8AaYQRdsAGgjUc22Y6Cyg24uuvA7pX9yBqq4lyyBHIAhSaw501PNmOSFN9eyMSAbu0hfR99LdIEQvpdo5uAhiTHgBPBIHqpvJLfkARhhI+yePaeyyzj4Uu2Xaj4ACZCLvdAbmdumyb6BIeyYXZIZ25bws4H0MQUwAoN9jyY6kMiSQyrk+JvEnD74GKAirQ6AVeSjZyOb9L3KQosNEuD/9b/+V41vXhVU9MfnAE7oIReLHJJ5wAEAiizolq7YnLH4BnCF3+dAJTQsfnZJe/qpp9rsWbMLZGEnbB0IRMfmIgcLHgFxAA7mBRwtWryoPfzIIwWK4rEOH1qwoOweL4BQOiAvsjGGeYAM7Jw9ZKsy8AOAGf0BFtkDvbFDQBD+6Jhu+TxQcMyo0W3unDnDFYX4zGElwBwxBS1ACD6HbvIie7SmPypfVhGYrfZA9PRZZmN8iU0CVSJP1d3XXH1Nmzlz1/L3VGGzK/5Gh4AqIIoKdDGQ7ZEBXsaNH9tu+9GPKg5ETmxUfKM3wAx62D3Z+NsCAODPfOLM6WeeUXp2H2DHPQB2YMtnP/vZAljIA3/0xufIFMADZLr4ogvbb/3We6oqdNfddh3u+4zne++5tw5xSV9VNrN2zdp22MLDygZtX7766mtqwSGHJyVmi5/8kx0CCNP6BP99HaHD4hEa8YM24CPZifv4wa/fgCI6d7/4L7a96Zw3tY9+9KPtmGOOLdsxzz/+47fLb4477vja8v7qs19dAKmKXnImx8cff6K2be8ybcd63urhyN7pmBwBk8BMMmO3ZEXOfCjAJ1tk26miBhiLX3yfv7Jz89GBhZW02iArOuXDfpORuMne/QAbxSVzixuqFd2bVhnp7bz77ru1GTOmt/vvv692GqjI7doALKuFRrGADPEtRr3rXe8uXZCTHSMqPNGst6h4DexEJ99LT21xxfX8hR0DE1Ux4kt8Pv30l5VN0jV6yTYLMejk5+zDrgn2T1bkKn5rMTR//rx2x5131MIPWowrxrAvsRIQzKYcOOTZywZdA7gcOWJUu/6669uM6TMrbvnhW2zA8yyLGfRlPD7kPvJkU7bPW4wDoqf1BLvNgVaeaZ4NfJ4N4N9Cmd/eB77//e+1Qw5d0ObOnVP3ePdAh//ZD58j765v65h6P/Degdf01haPxCU0ioGeBWxXXBePPvKRj9SzCSgq/tOTcQv03Lq1+qr3t8+nl3xAUKCo9xj/+/FsymGc/e3zHdA6orbNa7+gYtT2+e9855LB9vl/P+nIgNKBBAYS+DeUwAAU/TcU/mDqgQQGEvi3l8C55717a7YrSaK3HXS0uSpF29bNBYrut/e8YVB0ZNtSoKhKUS+1ekN5KfW/l9dVq1Z2SaescyhJUhm6bl3X40tCWKDrlq21Jc7vbJXKKeF5OfZvL/RAUUmX5E6C5fpvfvNb7cH7H2gPP/xIAR/ZHulviTCwzD2SOIma35ISSYGEBy2bt+pt2p2iKpnKdjCJa06C7ipdt1QSBQAEUEjWAGW29j3x+BM1lrm89OeEV6CmsbuTdNcN98rLoTUPPvxwnSCrn5xkVKIjIZFgpB+Y5MX/5gcwo1uSowLj3e9+V8kYPZK6nJpLXsaRYPmRtEvUJWd4yUFR6PzJ7be3N73xjTW+RBjIhVaJpISfDACKAE/JL9olScAmvchUegIi9957n6INmPLYY78s/TsMxP0q4W699bbq30dHAMKnnnp6qIp4Qvvl44/V2NnmLrmXWLJHIKakHC34QxsayPvpZ55pJw9VsPmcPlLNBdhxjSTXvZJkCTEQydiSvj33nNX23WefdustNxeYEUAYcJCtkireJIYAN0kq25H8kXlO/jaX7/0vCZU8ptoMcCChNz77wpOkEeCFXjIDVrBrfKOVDtKiACAGSAGA8S/bOiWXbAtAiD9gFj8xh+2K73jHO8r+jY9XyTzdB5AGlgIryBstqb5kf+hnZ0AvSS1wC/CBR7QADgCB+GPXAcyBXJJ536PDWKpD2SE/BAyiVWKfPrl0BQAGNEis3Z9eqGSNb3OhCb85DVuM4seq5Z5+8qmyPeAFvoCX7jMWWZNtYgNfAEayKfJ8/PFftqcXPVO9DY0P2PE5YImOzYNG/pIKSvaNDzrFm0o7sgZKABXM7Xt2IlaQAxCE7bIlcme/fKCqyidPGTrx/vaak98Ay/gcvo1Bnu4zPn2au+sJun/ZMXtFY2wfDe7xk0Oq6B5fQCf2It6p5CY3p8+LbeIOH/E9+sVZADMaAGTklkpz9rRmzeqKqS972WlVRYo29gx0BRwBAlO1zdbwB+zBu/no/cijjyo+U0nqb37C58mN/NiMsc3BL4FL5ARk/NIXv1AHLeGZ/ukQGIR+/KYPLpCGHcY+6daC1le+8tWKj/hg43RDNu7nx3SpWpCd86Oul+qW8hn8qOxjG+Z1f/qwus/95kvcAQoag4x85++TX3pyLXQcf/yLC1gV27/3ve8X4AgtEmMmTZxUi0pAUjrqngcOEFzSZu25W7v33nuqkhHd4kraN6CFbfJVW9/JM0Cp79gZ+bon9uT5xc9V6OOPP9IFMIztpFpaTEh1Pdvir54n5JCDpuiUvwXEy3Z8tk1+tm2r1ET/scceV3J2zcqVq9qUKR0AZ76TTnpJPZtcgwfg44c+9KH2X//r/1M+xY/5ZWwKUMdOzz//79pBBx1YOuV/qeoFVAI16RGvdqGwSfEMICqWsjX2RH9iii3pntHpo0zX48frDT6v/fj2HxdN4i37ZnNka4z3v//9FXvNgTd2bNGFfYwdM67dduttbc9Zsyue0b/4T3/4BVqLL3ijn1Rs80l6+/73Ly+A144ZVZx8XRzzNzr4Hhr8O88zcuCLYuM3vvEP7X2/996q+PbeoxqXXfobf2zQe4DPcuid3+wXT+yQvfJPdOPPDhx2YFEDnbbTp6doniVd/8/uzHkthEaMHDG8M0jMSsWo3zmYE//mTZUo3Tl5ftQYBzV1By3ZPg8UTU9Rp89fcsn3BqDov32aMaBgIIGBBP4dSGAAiv47UNKAxIEEBhL415PAO9/93q1eWrP93YtnB4x6O93cNm5YN3zQku3z/UrRTRs3FijqoCUv2V5Mvaw6AAKwYmOT8QBxAFEVLYAd1wFJJXZ6o6ko9NKbk3/dgx6AmnElI5IKIBfwKKdz66X18IMPVa9K80pMsr3dvanQlNjpUQdAkLhIWmzzesc7zqvtV7bPSYCADZKQgEwAGYkW4AAdEkpJRw5LWrdufSUATsX1Ai+ZAF5IYnJQCLDEeGg3lmReAq+CZcnSpfVC70AiCbKkR7IqscSnxDEnOPutag+4lFNYVaqMGjWygCtgn/HxCRgjI/xLroAIkhm0A9RU4EgCH//lLyuZmTd3bslEUgXcMo8Ksfpu3rwCIiVJkuQcYuRz2x61BqM71TzkAhjUY5XMVKBJ9ICiTptX/ZNDoCT5Ev6ZM6e3latWlL1IrgFfwB3gFBBDFQ9ZSrrpVuKPX+M8s2hRJWWLnn22kn9AGKBFsk5GkrJUUuZ0ZEk1GRtrt11n1j1XXfmD+iy9FMke2NHXI7tBX07llliyS7KV9EucyYGeJP2SUPQDaAJGkQ9ZZsu7MV2jusn2VzZETwDiVPZJ8CWm6RkIQMFzDpeiq+JlN1VXMwqINJZx2AO66BKoQ8dsnE2ilc0AYMnOd2yD3gCU5K9qFGjAZvHq2my5t2iQvpbuJ2+8pi8uMAQgmYPJXEOP2Qrqe8DEf/gP/6FAAoAEcE9ijhfgQQ5Jowsgg2paNsrX8TBq1Oh2zy/urkUFVWZ8LFtFzUtf9M0GyCNVVHyILTt52vbvM888o+wJIGdceuI/eDKf3/7NB/Cd7a2ARzLHM/nRH58hc/SyfbrAE3qMzVbEt/SK3bh+Q/FrboAbWaOFLMmKTQJA2Ft3wE7Xz9JcQAs2CowQT8gRgAU4iw+IeWjMoUsAEjZsLP2Q6ds2euNm+725jIsPemOzfI6ddge8ba5YqydhB+SdUraRsaujAAAgAElEQVTExoCzfJCtiDPoEdfMSb/sR5wE+uP50IXdYXjGVI2KdtcD8dJfNmAjXbLDHJxF15ddekl77Wtf0+6/7/6KIVdedWUBccZHizHTCxXIlOpqNE4YP7EOMGKXZC4uA3o8O/gXH0QHgJA82QUQzvOLDaWHtOdCDk5iBxaJsm2ajfubDZA9fbDLHNZ01ivPqrGWLFla4wLfzj//b6uFi4UktnbXz+4qoHDHHXcq+QONxduHHnqwTZu+U3vuuVUVp9FORuk/7F725jmAbvyhWTwKOEbHnlnuFbeMLdaII3SHZzEZyObfAHL6oXc2KoaRtfgqNrNXP+yFzgFq5M9W8cRG2YE4CYybOXNGu/32H7eTTz6l+mWLd7rw6Asp/rBDz0f9uW2x945Ad2ya/6Jt5513an/wB39Q/oV3MQu9fsR1oB2axRG2A7AjF89Xdip+upftkRVZsBVjm9czXpxnX3xDfGZHO+wwtUDdG2+8ofyfXTvIi6zZj1itlyad5aClLGSQu4rGm29kD9PKvjwzcjgV+nO4GzsW2/p9nWunxOVXFBiutYI52KCYgafEAM8O8Y8dGo98LADg84orLm9nv+bVZT9sUwyle3yIMWw0MYF/eFZ6NtMxPugd4C+WkLGYZgyxQesBtqN/K7m95z3vKT8wDlvp9xQdOap75+y3UEorpj5Amq3z9MpH9bIfM25sGzFyVPn6qFFjqkKUXHPQ0re/ffFg+/y/XvowGHkggYEEnkcSGICizyNlDlgZSGAggd9cAm89952/cvr8thF0atrSJowf255buazNnT2rTp+fsctOdfr8yLa1rVm9unqKGsDLaw5I6rbKb6jt8sBNL+A+A4xmiz7QVZWoBKg7xL47QTQvxpJk9wJUAYaAPgmWahsgge8vueTS9sQvH68qGwAbwFUCD2SQHEi+JGEAAWMD9CQGtjpLEiQDto994xsXVKIDyPADZEjyIwlU8SRJeve7313jd1vEgb4jKjmbP3/vokdiJJGXKAYAMLc5JdgSQ4kP0EkCfNXVV7cFhx7Wjj76mBpTEitpkLyRGZmYL6fI+0xFaE5hdsDET39yeyUrfiR6gCO84R8QAwiV7JIj8EZikv6JaPazZPHiogd92d7rc/fQl7EkQP7tGglIB9Yc1PbfvwMBVGewAeClnnD4oNcCVxYeXodBOD0YPxKrnXbauWR+7713t1XPraztidkaT1d4lpSl/xlagRcABHYhUZUUAcjwB/g2nnnxQn850IY82U635fDySloBMXvvPb+SyR/ddmt9B5gDuiShpytJHxAB78AWQI4E1jxkFZCBXOgrlbA5vIR9sF9JLGCOjOjLZ3gAkKiQAp4B3OjLWBLXVHJKcPGGb/Ys+ZSEsiOAjASdnNhcTgjHCz1LciWnqfhFP/AKL0Au9oBWSTdQjq7ZPBpzKJN70UVufIFdpQ9jqvLwJvkmazoGugMd0v+WDwAeXOcz45sLUALkQKvv6UVSTV9oxTegkb8Bk9k2OfMDye+a51ZXz0FzkT05szl2SC50ZIupsfCYylY6dhDcAw892I477tgCcNBBXnwRsEDnsTdVcsYnG3aIT/GEz37+858v3oFCrldJ7Vo8iQkBwsgEHeJUTu4ePXJU2UGqTcnWNfTDttGPJzaA7wLJ7rqr+CWn2ChfSUVygAxgBXsmQ/7EnoAxsd3DDusOalIpyi7RnwOeyEq8AaqwpVQBs1d6c90uu+xcdLzqVa+sCjFACfrpmrzYF2CJ3YYP28HZEQDH2Ecf21UjkjUAk6zEYWBk2lbQDb3RK3q12CADixffvezSdvbZryp/UlnoOcAPjMWfqtrtzp+1I448onTsMz4N6Jw7Z15btmx5xY+0VhGn2Q4ayIx/felLXyq58aP0FqYv8wDU+C6bRxO98kH0i0P4YUvAIgCZHq3kCnjy2SGHHlLyOuusV9Tp5/j85S8fr2pBBy7xde1H/uIv/k/bf/8DCvymmzVr1rZly5a2PWbtWuA0GugaPewCgAY0BrKRG1APSE0/vrOYws79iIF0j3a+jgY88EfgGOAN2IoW8mNXObRQrOYTnhNkRNfmEx/YpvnEe/4sxnsGeT6S1bx5c9vYsQ65eqjaB5iLL/BrALB/04NnCz5e8YpXlpzpmQ49v41lEZbNA0Ppkd+QBR8SJ3wnfqDzfe97X9km/2XXZGTLt3nZjjHQbA73o53OgXz4EQfFPLEFzzNmTKvP+Rg5ev7nkDNb5v/zf/7PdR3Alx/738KA54Z3nTt+cmeBsOIO/8Sn9w+AqlhorPRHpzf2mMUPlaLeh771rX8of+RHeEgv1A4wvb4AT4A4vzUeP+Dvzz67qL30tFPb3Xf/omIaIFxs8jf+2De6s4OIbMiQfj1b2QpZ4MMP0Nx7Gn9i83ixmM22tDvwPX3mPW+DRW+L8KNHDQOl6W2f98T8Nr53gNDib/cDRUeNHlMytH1+7boN1Zpn/YZNTaXopZd+v20d4aR7FaVOqh9Z723d/1urxdPgoKXfPG8Y3DGQwEACzz8JDEDR559OBxwNJDCQwG8ggbe9/V0FiuaEz20r9FsKFHXQ0prnVrR5e+1ZoOj0nXds48eObmNGjWzr162r7U91gujQ4Uhdv6jNlXBI1ry8SniBov4d0LMPiqoY9eOFtyoIhg67cK/E0gu6l20v7Cpp8nL+2c9+ri1dvKRAEUmNJEIlBFBU0gPwAahIwCVFEjov8akolUyNHD2ywA2HdkjYJGvGkrCnP6lkAy2SJOPZhieBBFDYgupFH5CRqhPAgXlsu5YEAVskAj4DDuATjbfceltbumx522OPWTWvRElyIxHLIS8SVADOpz71qeEDcIwhuXnXO9/RHn3kkTpBHqAFnMRL+tXl0IacCi0Jdh+AQ+UKHvysem5VAZ2SbcAGOZAx+iXsgAWyu+e+p9rcvXYu4LWrTLum7brrjLKdffftDrtBq9PnJdUvfempVe2z9/y96/Al10ikJHyrVj1Xie2ECePa6jXPlU4knB2ourESMgATvQHOAIfGztZVINCqlauGDypSYSRRQ4MthQAAMvzgBz9YdsF28C4hZRddO4Ed2kEHH1QHZZBJQFF6oFPAIxkBNtgwnRmLTnwvATWWz+iZ3MnLPL6TqLGRAN4SU7LKllV2JmnHGxCFnZpTEi6RZFMSdAk+gAIP5AmUTeUg0Mm4oSHgAOCLHFWVAhfYr8Tb95Js8pYwS1QBlewTqCFxdm+qSvGHroBvbJMdA3aAqYAS8gEgSYbdT4e+C1DLdgBLf/zHf1z+DViVeKM5VZwBcHNgkvH5BLnzH/wCRckE+MDebbF99JFH28wZMwuAZMM5VZt9dq0cHqs52DR5pJepsVauWtkefezROj3ddTmYC+DFBtCgws9vQIXv2WjaUQQUZWvGQ0OdqD5Umc12u1Oyby6/JFOgFRnwM3rbsnlLW3DIIWUjgJXqhXnvvfU98Iku2AmAgf35dw6CAXaQDb8le4si7ASNiUE5rZt+zC1GpX/q4YcfUeCP9gPALP6Oj+6wtCfKXgAwxjeuuMeeybWrAJ5c9qT9ABt2jc/FTqCeajfxLFXFdCmWsj82zgdPOOnEiiXmzgFjQBtxPhXv7NO47IUeVcPnlO7rr7u2veUt5xSgKC6Sv8PaxINbb7m1nXraqe2ySy9rRx19VHdozQMPttNedlrF2CefeKqqZNFHF8ZMqxQ0oIuvsoFs/aYXwKn7yQdQZa4cfMZu+Jvf/MaYbFLMQzcdeQbyYQDx0cceXdfY7VD2UIft/Lwdd9wR1Zv5ppvuaGe9/OSqaLX4R3YWFRYvXtIeffSRNmny+NIDoA8fQKwPfOAD5WOeV/yJXdErEBY4iTdgIJpzqJgx8Y42Pm0c/JG5RURxh/2mxzcbIxv0djF/Qj2f2IvvUoHKV8Qysdg47MV9bGny5ElVKari1cJgqhNVgE+cOKkqTNn3O9/5rrpeNW0WPz0TLr30knp+6esplqHFcwFY7p0BzZ615ODznMhu+3zah9AlcDHxt2sLsaYWhFSV8l1xnQ75ARvqFvPurUOiVIqiTTxVfYsHvijOqzI1hoUxMcIzhj+wBb5bz7K77y17Ilvxgw2wNX6buJ64QBboCCh6xRU/GFog+Hn5nvhEXxYE0CH206N/i8diM/thb2K4RY2XnHJyu+iiCytO+d5vcebLX/5y0W3M7BYgB3ITf8VauhBPydfzQ5z6+Mc/PnyAIPuib7EVUAu4TyVxvQeOBFY6hf6fbpn3rEtFKZtLxWhA0WonZKfS+HHN66PrR4wYVZWio0ePKXD0mUWL2/e+94OqFAWIbg+Kdu2dutPnP/3Jjw/wgN8gbxhcOpDAQALPPwkMguDzT6cDjgYSGEjgN5DAr6sU7Vbru0rRkSO2tnVrVrX5c2a3hYce0naaOrkqRXP6vNNDbZ/3kprtTQBQCRrQ0U//9Pm86JrCFjkn0KenaIBVv/t9Tr18600lsbf1TQIIlPrIR/5nW7l8RfWu7HqwtQJiJHySGQmg5FN1jkRMQuB7IIexrr/+ujZ7zuw6BVf1UQ5fkvhKHNKX0Iu9eyR7aAF2SEIkB6of9dAEBACQgG7AtfTjklgAlAIsdBWUWwtwvfa669pTTy+qbeXpAyiRMYaxJSk5zVwS5ge44n5VVG9+0xvbHrvt1n52553FqzkAGsABoJNkDVBqTElRqsbMDZA48EUv6pK0Sy+p6rZUMqaiUpILjJFw0Ae54I3sgIC2Le6yy06V6J977tsrgSUHVaD4tI2+KgzrZOW72ty5HWANiNEyoQMIX9RuufXm4b6l2W4roZIo4lOC7d8SW3KS0AHerv3htQUq7r/ffsN92oAiEi7XAlAkyPjGA8CcjgEW6Bw/YXxbcOiCap+Qg7Ik06px2JckVYJL/xJX8wYQZ0eAI7KqU7QXLhw60berxvG9eySK+tK5FyiFNomnyjY0oklFHSBNdSidB2yQ6AMozMPe6FelK0CJXZAtvdE3PRkL6IRm/kc26clpLskrXyALNLBLssAznwdg0CFZs9/0AQXOoSunz9MhnzY/sAX4wC7YmYoy39OPhFyCD6y2rVSvUzwYl07ZDdCAT5E1GdIZGwYwSPD5FF3QF/CF/MkQrSqSf/HzX1QFHRkAoQBUEnf3kxF5qKbyt/tSuQkcVGn39DNPt6OPPqpk7D5yAVAaR6yiO3JEbypayQFwSqZ8CYCSw6/4UCpa+YlxXBtQlB8DFwKKAjjxxS6z7TstIIzFj8iF3ukBGASwwEdAbLpImwYACjsyh/HwjycxS1wBELNNtKkUveLyKwqQMw++2YNryVucpTexxbh8KwtSbHvixAntoQcfbCrW6RKdPhd7gUyAIH5Fn8YDBLF117ED9v2a1722gJf0UkQbW6Z3tpBqWDZvDraq4lA8I/NLL7m4KkXRmSpgPkE2t//49nbCiScUPeIcQIYPZhv4U0/aVv1syYpt4JvtinvoAfSxM7Knc/IxB72zTTpMZR/75SPkI2YBhek2ugRS8XH6ALqRASD5vHeeV9cfeeRRdS0//8QnPlm/VYPWouLESbWopFISXZ5jYukFF3y9DlryrAZWk7WqZc9I9gRMwhvfJkf8kRm9kAW9uo8uxLj0Bs2BbUAsoKl7fI/vbF/HAxskL/5NDnTvOeE3GfNz93gGqiz1md9pCYJufZ0feADwdnTFEfESSgYYtbAmrpx99qtrLIuHdOLZxbZvuunGAtv0tnWtRQ+fp30IENQznB/77uKLHXb15jr0Bx3swvPb355n7EvcYit0yQYdHIdPf1s4YD9iMnvu+orvVrE81aFsJC1nyExsE2sCOLJLMVgVZ1cp+tOKL+IIvxUf2Bww2998Fg/ih3jADtPz+OKLL6mK3yuvvKr4Sz9c+idLPsOm0G5+du0zPkRPy5cvq0UJFbdoVCnquZGDH/MuYnEA39kqj+60J0KX5wl78MNX+J852cGf/dmfla/wWf6fSl5jOKTTu+P2p8/3dw11YOeIYVA0fUW9O2zctKmNnzihbdi4aWgHUgd8eq8Einq3+u53r/i1oGi3jq+Xvfm3ts/81ScGeMBvkDcMLh1IYCCB558EBkHw+afTAUcDCQwk8BtI4Jy3nrc1FZpeOPM/0BIgqq/o+rXPFSh6yEEHVk/RMaNGtInjx7WtW7ZUT1EN771ke9F1v36hAAov215qA4r6PAmol1Hb5Gx18lac7ffb5u/CszGBWk6yBgqotpH0SOI/9rE/bRPHT2i7775HzeulXdKtMsJ4XuSBi+4HkgAOVKxIDiX4Kj1edPCBdVBDqugkRZI4CRMwAZgC9JIoSCQl7YBWyaDETU9U4BCwBriRgzCAShIbNEmMUiEI4DGORPLCiy5uU6YCzrpKUYmrhEsio1JSQigBlMT4kTyp0JB0feYzf9OmTJ7QZkyb1nbcYYcCjiQhqnEkUoAx4JrqIMkoGrs+aDsU+CMRLnmsX9+2bN1SSRc7yOnZaJaAS3bIlsyM4ydVd7vuOrMdccTC4mft2nV1bQdKdds4bYmULE+fNr0S/Iceerhop5Obb76lkspx48ZUT1HgJbBHkkcOkitJlGQXz6nwxY/EEjhx+fcvb/raamvwsY99bLiaR7VlTsEGTqQKik5U6QAuAILTp09r++6/X4Hj9AuAoAcypPf0TmMLZAtAkJjSKTtQAZMKZfRImsmY7NlnqvWAP5LRyJ1eJLbADcCKijp0SorJLSfN24opWc1WUMkpkNtcABf0SZIBROg1r2QYgMVv0Iwv+jIXWtmTOdl5Dl5h33RPd+bCW0BRn9Er2vHNtoApdMeXjI9v96WfJTrdDwzEkyTf9wASfuAzOjaWBYxU5ZortLJ1YANwiO0BLlxLvubtQK7lVTm6YMGh5TPkQLdAXSADmwdMsCmxwzjsPD1gFy9+tng94ojDS5cBLuiLXMkQD3yGbHPqNpDC52wZHwAo15sPkAFMRI8YKK6wHzYPODGHeGgMtsa3xBP27nvX4ZGN4Jne0J3KYXojf/o3NhmZO8AFP0GD8WPP9EZHKh4t/vAPY+pLCZDT/oNcUsVnLp8DNtPKQ6UmexF7+Y4YOXHChHbvPfdU+wFgn9gF9EA/YJhdkxv/TT9EAInYBzTB84kvOanAUf7qfuPQr/jH19PHmc+rHKRbleBASJ998xsXVKWqOLPnrD3bdy78To2Tre3ALr4hXrMB4HnXemFs22v2nHbjjTcVL+xZDEcrwBiPPhMLxCD+Sx/pM013PkufTvTQOd8UY9icz8iC/QPXfWYMPuBe/Jx73rkFRqkCZfts3A4I319zzQ8LTFq6ZGm7886ftdNPP6OqS/EERP3CFz7fpu4wqdrUZAEmh+55dngmsx/2y3bpQOU8e0xbBPZAdv5PNTpdi8WAuyxGiBviH91kcUCc4XPsF5jGZsU9svOZWGUM19ElQN88rjOunthOPu+2bx9ZwKe44bm6adPmAg/FCAct8VO9RemPfMUaBzTRXbcF/+GSq++NwcbYcXqd849rrrmuvfGNr6s+xuKRw/7Ekc997vyikU+xN/zTCV9k/3ThUC+xn42ozu8Odps+BPjfWbbIdsQCMcHcbJW+zMEXjSM24JONFhh9y61lm54VdIYP8uEHbIdN8GX85LAysmMD3/jGN0ufl1323bJZc+BflXV2RKRvKjs1dg5uAhRrWwAUfeKJx+v5Kj6wb76JD3OSU9q1xAfEjtgw38Kn5wAbFFstvLAlALYdLumHzrbFxFR7WlD3/jF6THeivHhrXHz0T5/fHhR1rR+g6KQpk9vGTd22egctbdk6okBR2+dVijpoyfb57StFu7ZNFmY7UPSvP/XJAR7wG+QNg0sHEhhI4PkngUEQfP7pdMDRQAIDCfwGEggouj0wGlDUCfQb168ZBkUnjR87DIpqGpmDlrzMBtCUpEmOc7CShMSWehWkEoFssa9TQjduKlA0vaTSlzRjpTLlf//v/10Jmf6AEiIv15/61Kfbpg0b26677jYM3kkCvLx7+ZeUqmgAHrlX4i9B9BkQxAErk6ZMbPfdd28lAxJKgBHQorZ2nnBCARCS967ydW0lhAC8OujnmUVtv/32r3Elh5KXHHojgZT8ADokUzlFWnIq+QFQXXTxJW3SZFVYcyuZkITlsAtJRk6JlRC6D9CT04uNO3/e3PaTH/+4rX7uuUoE8Q7IIG+JCGDA3GTqe4mWhIY8JG3VXuCBB6rfHgBAAkaPEmnf6bUGSABmpVIzh0X5twqxqVMn13gzZswswMf9tj52/b9GFgBzxuln1GEQEl1ghLmApJL2RYuebhs3bSg5SQLT8841/gd6ZYu2hJXe/A+wBhZ4iBtHwicxBebSseSQniWhaE11JIAjJy+r8tlzLz3vbqhEFm1kkP58ZA5wAmhIeFViSRKBTHSD35z0TN+AJ0AyHQL6JJXkBUBDr3uMw04k1egErElGgS90InmVFNOhhNr4bE7S7P+A9fTIBvHHPmNfKtLYcpJoNqDaC5hmLvTlJHuyADxL9P24lhzZG35ymrmx2TdwB+iKNvIkVwsBeJFUA0L0aiQzPErMyQQ/ZJUKU3JwPYCILI1jXoCmz9DODgAS2bppDjICuNCr+xx0Rt+q5tBnLjzwXcAX31UVR4Zdj+MNlbjnRG1xii2xY/SxP7IhY3yJVeYN+EuGgE8AijHwCJQBFooVbJ9/uhePaGML6HEvwCyH2tAFXt2fQ3eAJ+mHzNYA5wELxQe2ycbpA6/4oju+I2ZlYQXNdMW+AJ1sD23AJLGLT+Jp3rz5xd+0adPLx2xBF5fonp7FAMAWmRlPhbfKXnS7ZsL48e2mG29sp5/+sgJRAqqLb/4G+qGNH4vF7iHb+KW/HfTCP/Cqkli8ohNbnD/ykY/UvGTOZwFrZKrViecLO/vOt51Yfnx75OFH2pKlSwrM+qM/+qOydeN7VqT1AP8CKPFr9nX8cS9u99xzb+mZX+I5VW/8V1xnZ/zQMyU9fsU2OhVTc1o7+8v3+NZihC/jGw8A4lRwkqe4wIbOfs3Zta3bYWE5WMfikXt+/OPbS/YLD1tYfSNVNZIz37G1vk6vP+WEakuTxRmx0N/mRR+7zo4H/P3+7/9+yZtMAWOeKeJLzbNwYT2/2KyYxCZy2JkYyK6NS/Z4NT45Gn/48MChg3QAh+IS2w5ArlKW3HL6/IQJYuEB7c4776iq5VTiei/An1gCdHvlK19V9FqANCZb/+///b+3j33soxUrZs3ao2IW/+ZfYiJ9ih9iFVnjj/3igQ2L4xZVPGdvueXWojG7IvhNnvP8zrUOckorHnZnwUqFOdt2UBQfYzuuT5sLMmIraR/hueoZRoY5DOunt/9kOAbwaXZHnmIKm2LDYhI++a2/Pefp6qKLLi6w9oYbbiz+6ADdqmfpL5X/aVFSCwd77lmxwM8111zd/uAP/1NVjNKlhRDzpG+weCtmoJXfADrJgr+gVRxkQ2KQhWhj6CGKRjHfPP5NJ8B9sdm7ArDU+52e4CpFx4ztDt9Mb1I2nJ1C6Smaz/w7oKjF+ImTJ9X2eXRs3ry1wFDb5zdvaW3pshXtwgsvHa4U1U+0/h/qY1+7oaq96GD7/G+QMgwuHUhgIIHnqQQGoOjzVLEDtgYSGEjgXyYBPUXzkuyO9Bbtb5/fsG5123f+3HboIQe1qZMmtLGjR1alqLfLer0e6gWafqGbNm0c7ilqPC/BAUUlK15s/TsVIcCzfjVAqkYDkErsPvOZz9RLs2RTUiIZVeGxeeOmdtxxxw8nRYBLL++pLPPC7m80GE8SIyn246CgXXef2R577NFKagAAkgZgivvM4x7gkB9JssRNkmEedDpVXcWVBEiCmRPcJYtAUYmDRB6QISlIlQUaL/vu99qDDz1SwKoE2T2AE8kxEEUCkuRDsoJ2SWr6mr3zHee1n91xR/vyl75UibJrc8q1efCJTgmH7ySzaPYZvgANK1etqr6KkhbbOZNEAidcJ5GTxAGubK0FaEj8gI5/8AcfbIccclD7xCc+UX0JXY9GMsHDW97y1qqymr0ngHrJ8JZ5SaqTcyVRO++8Y1u2vDt5mfzMIREDCgUIyUEfks0kZGxoxfIV7dhjjqmEDY05rImuJE5sBIgESMvWUaCCpFOC6fTg+fvsXdswJe+SbeCMihZgLOC9D4pK5nMYB/7JiB4l3/SGJoks8CeHFwX8kiiSCRt2bfpMkhcg0xZVsnUfIIm9AvSy9TGVYOwrbQwABrY46scoaXQfHQIn2UGqVgPOuw9/AEPjs3Hzkp/7zSWpJhtjAU/IgvzYN+CP7vmBHyCdz9AdEJ7c8EQuqSiWXAN+cuAXHwLGqhAEegI8AA78A9DjfjLit6nAJC+2kcNy2MdIp8/fc09t/xYjjAOM4yP0Cdygb0BIEm58A3jYBVAU7yee8OK619hkB8wFOvARuiUP/uUeckjPYvzQi7gBBJCYA5XS7oH9ZKs1oMo1ZIkGceaGG28smxFvyIrMgKTxb/oBxrE516MLcMqv0UteOSyHTRvbPEATcdb39G1ctLGzVNLSmcUYcvebf6BBvOqqqKeX/MQlf9OX+4E66EDX1CmTq33BKSe/pAAntk4+qX4le3ryI5bZVktWQJdU4Z380lOK3hygBLgkc3YVkAxtZAeIQq8Di9LbVaXoKaecXLrDox0FwFRx7sknnqzt82yP7YgH559/fi0+WDw67NCFVYHp3xZFjM13xUm+Ss9sBziXQ9zYYw5VIgMglmvwR0/u549AXXZoLM8WlZd2OaSSkH5qK//JJw21FOj6+fJNVfQA70cffazi7z5771PPulNOeenwYWAAvauuurK9811vbz/96U8KwOSbaMtWaACoWGou8ZBvkR25sk3xOq0bxGJgomddKs59Fx80tlgg5uFJnGCTbJE+gZJ0xM+MS15iP18+99xzC7Dnm3xeHOpi4cjqBz9yMmIAACAASURBVPqzn91Z1d7sivzsIAFcAaP5Hr75rOekuJvqb21PgHFAVfHBYhD6+IjnbXroopUN3X334+1tbzu7qlfFWYuxYhPAmT2ijf8D0oG3eCAPY374wx8uHgD+9AnkPvLII8o3br31lrrW8yO9gc0v7ubwRPO71jzGMA9fvfH6GwqI5Dvskxz5qwUA/wYoAjfFCN+J6/jqZHlDLXLcdNPNZTcAY89BOqYvekRzWmbk8EXzo+9b3/pmVYqqtE31rrn4AgBdLOLz5uLT5IonsmNT7mEDfJ8cxezPfvaz9Tl/Ywf8kY8Ab3P6vHcMdrJm7draQj9iZJeK5z00W+Rdk8OVUj26PSiqp2gb0bWJAIraNg8UVTG6fMWqdtFFlw1Xim4PiqoSVa0MFP3kX/7FAA/4l6UMg6sGEhhI4HkqgUEQfJ4qdsDWQAIDCfzLJNA/aKm/Qg+01FN0zOiRLaConqI7TplUoOiEcWPb5k2b6pAlhy2lV2i3/WlTvcwaw4sxEKD7bFO9THvZBZzqJ6q3JHA0W6dCQ4e1jiiwRpKu4sALsf6AXtwBBypF169d1047rTtsxks5IAhAIKECkuWwBYlcBwR0p8wDHM444/S20y6qCp+sl/gkbBIXII/kAF/mkqgAQP78z/+8EtWup98RdZ3tWhLgVDX5XoIkoZC0qI6Q4Phekmc8tF58yaXtxptuaXvuuVclXmhzjcRKkioJkjCRjYQbXX4kAPqjvfj4o9o+8+e366+7rj3yyONt2rQdh/u+SUwkrOl1KpHyb/Nmi7KE9elnnqmkBG/ozhbvu+56oM2fv0fpgOz8//73v79ASYmW66ZN26W95z3vrgRZdY/EXyJ26KGHFe8OXGIPhy44tN1224+qzYHkTnL24IMPVQK/bNmStsOOUyspvOaam9ob33h2AbiAEiApgIQ+XWss4IMkzTU/uu1H7c1velMl+2gABqRCKn0KU9WbyliyTXWipPyQQ1UG3lRAHxkALVQ5kRuecwp7trpL5nOwir8BTwG02EpAUd/RE50ZC5hCZvxCogxsApilahSQxr7RL/ElZxVn2R4PoPI5G5WISmzZhC2pdOt6PGgfAaxhSwAEtNqGCuBJxab5ycNY2T7LzwBm5J7Tvsk1QBf5A00AHQBC9KQiEZ/87Xd+53cKRMCD04ZVGrvPds5UQpMR8INeAnQCaPgtMIIfsUsgMkAm/VPRJfEGzrNjifXUHXYs/zvhxJPKJvl0WiOg0TVORTcW4Ia8yQHf/Hn9urUFIp95xullT4CCbPvN9nM08Fl+AxA0H7v025h0AugjT36NNnJO/z5ACIDFtXhhF/hDH1C0qhh3371klkN+smCR09aBUegEMAJSfE4eeHC/8dhneunysRxcxTbw4rNUrJI3e1GdCDSdPbs7TRvQaC7VlgAmY7IdMQh4TjfAF/aMl71m79mefPyJdtCLDiwgkP+YR3wFHPEl9gXEYq/GM4f/6Ym+RowaWbJh+54N5MNn8GbMVIwD6MQCcV4lKNvm706fV+krLrBVoIy4TxY5aV7VHL7EHQCp6+hyh6k7tvvv73roopuNkrHnBB7YimsBYHTOL9gSX0EncE/c8ezg9wFSXe+wJ3EB3znNHV1oyAIM3bzuDa8r3TpoyPW22P+f//OXBSAtX76inkEbN2xs3/72dwr8xycbdbjgl770xfaOd55b4KiY5TnJ/tCjFyYfBCbyT8+fHPAD7KJ//qd6FdiMfzphT+xF7AEcqx5kzxZI0IRHwDefIB/6YSt4En+AZsZAI58Q79KORIxLTBG7Ro8eVYf92Klh+zxQj5yBWqpC0dD5/Wklm/POe0fZtSpRi6MOOeJft9xyc8VAcQaPZMae2KN3j+jBMxaIypbocubMXYv+z3/+C8Wb2MRu6cyzDF9ZMNKihZ2IEfjwXmHrP3pt/xeTxUQ2RH5sWU9l4/uhl1RSG4MtkNn11143PK/nA7kYn/7EA7Eyixp0aB40ofO6664ve/nBD64s2fNP7xqeb2zBsykLX3zOZ+RiHvq2fd7p86eddmrxb+GZz+DJb3bkOWVO8QEPxhMDPOeNBXDlU+iJnYuJ/MR8FkxT+W0Bzxj/H3t3AuVZWZ4J/Kutq5ulm51madZeWGzWgCAYowIKyJgx4xIVE/fEJeZodMx6oiZGQYwLKow5OoOacaLRnKi4DAgKCrK0cWPfl+5m6W7obnqvqjm/99ZTKZkkTeYkI4Fb5/Tpqv//3u+++73Pc9/v+xD0tczSli3NFHqv1h/dHZqNljKDSByp0SFMfa5TdGhkuFa/77pHB6tDFKluwyW7zyNFbbQ0RYhO6xRFiopBpOi5H/7Lng94bJChP6q3QG+BJ6gF+iL4BHVsr1Zvgd4Cj80C2WgpHaLTO0WtJzpzdKTWFF1wwH610VJIUbvP67Qanpz2BFD4ycNrkaoDA9WRYppliNJMnbK+qAdcU2ARaiFVp2+wFFIUCLMTsW4LYCLk1znnfLBtv932ba8995raAAcAT0ck8Ece4AzQBhYQAwhNBIadx098uu60JUVGIvIAAoAm06D9Dlgay3e6ItgIIN53366rivzAG+JA5xpAAfD4DlByfYAGUMiajciu/33Rxc0+A9tsu12dAwyZQgrYAaJZf9Sxmfo3HZxY0+9m1z3hhAKpQBHwj8RARiOxkATACNkRV8A6IgQ4WbBwYQHiF77ov9S5dEQY0Tlr0iEJAGjAspvSee3UhiR0toMwWbspercXIOYvgBMoQ6Kd8LQT2gMPPFiAkmwIUbp1dlxYa4o6P9Nt2Yz9ATzEFmICCYLIQLqlq/HKK64sWRfMn19+1cmCOAFmyW33XzL7YQ9EDoIkG0aYurfX3nsW4Ke7f4i+EI0IPQRiSC1jZno7ewOwfOqa4oE+SA+AEegGiMnHZ2KD79kVIYaQECO+z2Y4mbrrc7+LO0SFsYBY5wHJfOmHTYzr/yx7YCxyyjPxB6w6hw2NKz4BYD8APIKAz5zPVr43XnaeBrblMJ8gLYF1NoldAGB6mu6pExA5yc+IEHbJtH6y0ME/MeZ819HhJvZd1/jOITu56RKZfC+enGNMeY1MVD8WH3ZYxUs2LVID2MqLBaRe7IlACSkKwG/csKF28D7p2c8uHfk03VDsjkzKpjRyk05IHyQBckDNMiaSAekgx8UrMiMbytCJH9U6ZIJYYAOyXfmDHxSpunDRoqn1ADO9nv2Rc2yAAMrSF4hFcZTOcTqzFfIqG6A4V36rO2ohUsW12dCPcRGR8kCXmb/5w4sn3YXGVA8QbXLID3uKbb6Sl3L+6KOOavctX9bm7bV31RR6iUc+ZMd0QLMr/dnNeOyEtDfD4LDDD6vv5BIizTjqzdve9rbq+Ow6B7uNqcQNW1pHkZ3UtRtuuL7N23vvimU5Iw5M05YDclkNRNrwE7nYASEv7+TVrbfcVnZjD12k2Vnb/YE+bGkcciB3xI3Yc3360IWu3e7oK8ouyD11HFlOF7mHRGNPdc/5Wa/W7t9klmfLl99Xx1xwwQVt9uw5U5s+HX7Y4e2qq64u/bqN+lrZAxn4K8/85YphdYh/kIb8LU5dm+3krtqWqc/GYX81URyJFQQimRBu7iEIaVPKkZiOzWZCyRPnqXNZj5VeZBMbPhcHSEhElpxAGvNF1qMly7bbbtN22GFO2VVuWxtTfHd51d2LxKwaYKMp90H3CC8LvZx0b1uzZvVU3SU3Iv4Vr3hF1YmsrU1P/lbHvVTVKep+5j5llse111xbuibH2M29TZzwPbvKV3aVK2wvvxcuWlibPGUNZnmPCBUzfK7DWB1h36wpi7xlJ92cxrr+uuvb4MDAFIHJPp5v1FkxLM7ErLzz/OPaaqzY+/rXv1Evot797vdUjvoum/SR2f0Okcv/dGVbhDE9jXfTzTe1I448oohBL1vYWvx5PkrXuCU12I6/+cG4ZBIT7kPO82JAfqitYp+8jlVH/vIv/7LumTqn2V1NylJLXqbrFh0c6tay93me/zJbiE39iCP/sglTfTY21kZGZ7QtY90mn0NDI21oeEabOXPW1Jqips9bU/TRpKjNPadPn+83WnpseKE/qrdAb4EnrgV6UvSJ69tes94CvQUegwX+qd3nu9P+cff5Nr657Tdvr7b40INr9/nBNl6dojNnjbYtWL1BmyXZmGmgDQ4MFgEKCKx++OECcnN3373IoImx8Xqo7XZKHWmbxybXfxobq/M92HoY9r2H5Kw/CuB8+MMfLsBlGhYQ6vv3vvcv2sYNG9trX/u6AtPIAUAcoMkGJYAe0gbA9YCNJABKjL1w0YI2b95eNX0eOeHhnQwe8I3hgR+gyzRgD/2IMkCQHnTafvvZtWEDUAu0AYLk9ztZEFDZCAdYB6Zc3/lXX3NNGxgYKsCRjaAAGd1+QBjQDtQCMK7r+n73ky66VStWFmjJTsdAGEDqXDIgvNgNYERQAkXs4XPg5yc//XEBHIREpsYBY/QBfsiRjTLoFZDrd2QTMsgPIJwNcHT6AIRAGiAHwAGerpdNTExdvOaaq9sxx3YdlHxHV37hA+cAzvyg24wPkDhAuU42OwgjM7OhBrvoAkJEAGvIKOQCgBmS3DWQwOQCZBG6CxcsbFdecUWRJogBhBpyz/UASiDROeIJ0AMoswnWZZdf3p590rOnNsNwPuIFMCW3H7ZkV3KIY35GwPAff2YtQuQgm9LPOYgTJDaClkxIOfEoNvgKGQPoAvmIjKyB6ByyiiPHGBdRQD82RSpn/UuyIpaQBeyHIGXTkLhiRDy5Pj9n4y52IKd8co5z2Qvp4X9+lKOuJd7kCcBNF3nIR2ITgPYZfzuWXsglua3bKl3C5MjO6/ILsK6NnK66quLeWotihV1DbLu+OP/MZz5THWRiQOzKbfYA3H/6059UrDzt+OOLmCF7pqSzn7EQan7oy1b879r8J5/lMYKbPohD5EfWJBabCBrHqkP0o6fPxeD3r7ii7JPryCHxbwy+5lNjqiHs51pZizU72yOrQmgh3uiN0BQvxmZDdlFXxYnaQE/xgLxhN+v7silCjbwISjHguoglcUMetqBnNg5bvfrh9tDkLubi2AZIals2JJIDrp0O0OxI3m3y1K05K2boSTdxRXZyWhfRyyHXZju5wkdkePvb3151JN2o5ORn9s3LAaQUPemrAw7RrvNNDvpfLJCD/sYXl+ojm6j5dFRPXJccrsWWyDN5amzXWPHAg5VPdBZjctc4OvjEqrgln85Da6HSOWQlwu1lZ55ZO8aTSb3x4ufzn/9fVa99T07k3H//9H+vvEZK+V/35Je//KX2a//lBTX9HGGvjpIRif4Hf/AHJYt/7I/Qc4+Ur+JV3JPN/5lKj/AVn/xk+nbWAGUTZGS6beVoNh8LySsGsz6ue7/8YQf3BLFDBnVVfRJDrtmtrb1n+fvUU08rIpZ/1AN1y/l5mdi9zFxUcSrnyX3ddT8rvfwt9uWuOFRT+EddIodYEZeuQycvVvndeSeecGL7wt98ofRhO7LyAZK9W7fz76dehBmLHuoAe8zbZ167+567Ky511dJNzKuT6oyYoP8b3vCGeqnJRmqHa4tLMeeZQxyKXbLLPf5lf7EmntVe92O1h778LLftPv+rz//Vdskll06tW0oOfvSSKtPn1QTdy2o5HeSQ2nj33Xe1ffa1ZM9BJT+d2FXOehnET+qLa8kJOqnFZKQjOd2n+M3LVs9QXkIZg+34MZ2icskSHPybdcmRmrWo58D0ZZu6p890iGatUWSpvJOrfOBvhKqNlgYGh+o5c2JioKbNm6FibdGly+5rf/d3X/0nd5/vNvf8x42WelL0MYCF/pDeAr0FntAW6EnRJ7R7e+V6C/QW2JoFtkaKmkKvU3SfvfZoxxx9ZP1v9/nxLZtrg5zBWpOpK6W13tNkxyiAuPrh1TXFfo+5c9vmjd2OpY4B9ADDmmI/OXUq06KMk2lSHnT9Dqyfe+65BWwAGsDAw/FZZ51dD8jPf/6vFgGJvNOJoTMJ6Aeo/J+uFqATQejaHfgaagsXLqj/AXJACggGxLNBiev73AN+ACXwhPgApEx7BDKBe8AF0QMc1vTY732vQBaQCEgAl/SkN6BmSjlgYeogubMZEACTtQPT/ZX1xMhB/uwKDXgDfz4DnjJ1z3mZ9kauAhHr1k2u7zpepOk++8wrvayJBgABqbqWgBoEJiIGiAOAdKcAU/RGSAJ8S5b8sK590EEHFxDlA3plx3QgCaGQjiPEBHvSn990OgGGo6MzCnTxDwIgJDSgxhb8x25I2Kwd6G86hvxmP+QpuegkFviFPdif/rqpyPOPpOh27dDJKcSAINAKfOtaBaDFm3gABJELSBB+SMdxTQM+rlvDMrtsIxVdJ2uKsh0SDsgXA3QRk8AmO9PBNdO96ZrZhCMkFN0AWmASuJ6+DifSVrxnAy9+IqvYZxtx2W2ms0v5Ulzzh+uSOxvRAO+AOl2B9mxYhAjxGbsj2oDlbNwjV8UpO9ABWUBWfhbryD06ihl2YQv6h1hGZLim48Wz6aViTh4A9j5ja0QDuyB+yEJfsWVMflUPssEaeciSa+ncYiN+U3/ENeJHXKgriBG+QWywnd8RYnzA3nRgIx1cZBCjjkkXmrwhh/HoIf/ZGXEkN2wMx87APb+JbeNmfVfgH9mQlzrGQBpnkzF6uB7yhM+cR1dECn+4XghvfnY8H4t/NQghnyntdOQX9Umu21AsnZnyUseXnEO60FfskEUNE9+IFn5xDl+RgW6IFv+zPZ0zZZ9/1QW5jcxzDhnZQgwhntiWvMaS+8hYx1iH0v9sxd95ScN3bKqWGU99QAJOvSRatap8Sl5yyEXnsBlyR46LU+ezSzZME3dszI/ixP1B3BpHHiKtXMM9gO34ly2W3bu0dEHyic343mfixbGuy+8IOXkvP313++13tOedcUb74t/+bflETeNrNqcvn2TJF7LJC7aQQ+T5+tcvLB8h952XtXnJ1b302a7yQ4yJB7GQKdHyMhtOkcVxsYd45GvxoQ7KQX8jC/mRLfnFcVm713jZ/ZzdyeNcOvidT8R/1rg1Bh3Zwj1HPrOfGPc/AlXuZvkd9Qlh7zs1kO/VU+fRle78mrWaHS9X+MVxyFvPJGqIepBO721mzqpcFidsy07Os/SHe4KcILt7mjHJo+Mx64xPDLSqtexBBvaRg47zrMFXXsogOb2I8Z0x1XvfiS35oM66PvnFn9gXo+qVeyU78pPz5BpbIkXZ76abbq54kLfyiB3OPvvs0pO9c03HZjYDv1166ffaW9/6pnpBrS6QRfyKRXVPbOlAV5PEoWPUBXoaS3zlJY7nMs8bXoaqB/zDXh/60IfqXuh7OtKB3uINKdr1a3YbP2VN0UdvutkRnt2u9Hn+CSlq+ry1pcmR3ed1im7YuLlIUbvPmz7/6N3ne1J0a8ig/763QG+BJ5sFelL0yebxXt/eAr0Ffs4CWyNFrSm6bu3DbfdddqqNlvbde8+27azRNjw40MbGt7Rxb/knH2hDinqoBY7Xrlnb1q5ZU6SoDZH8dLuEjk2RolvG/7FLdPoU/EyTylp/5513XhESOg4ABUDiwx/+SAHu5z3vjHr4dw5ABiQhNTLVDfgD4DzsuwawgSBYuvTe2rkX8AUgPNADQsAagIBsQQiks0onVKZwRg+gP92JCLTsFA5gIpdCwLkewEUmoKabarttERcve9nLi2wiJwCa6fNABZBDHiCd/EhQZA5gQm5AiA1c+/vftzbmzkWGkYvs1qtDPACH04E5kGHn327jj73qHOMgv8iaDYRsDmIc017Jg0SgA/1WrFhZQP+rX/1agVg2IQ/dAMJ3vetdBS6BIP4B5FwDaWUsXLqYsfutaYC6qbKJEKJJVzBAxW58axykQtYv05mjI8vnusGAwUzFJSc7iZdMt0bamD4PtIU0WHDg/CnyJesuAr1ICOcBeum6YSN2BJARPrUR07HHFJmWLiKEH6KMHenKdtN35iYrcCwGslSDbiRgl45sz698Dpg6FjkI9CJ0EM8IfKBbTCCx2BP5IgYA/ABW+iN52BKAlRMIKH5gJ6RFALPxEJRAPQLBNcQ6ApUPsquzriA2QRgZn00dD8zLIQSH7xAzCDsyAdPGoov84kPnyRvkq5cLZEGeIEuAYDmeFxOAuGvwLzJDHcjauCHAHUvvdA+yIX/xh3GNgXDxOcIBaA/5gOhCSJAdESBWxRx7k5sOxkq3JdvIbT/qSvQhi7HlgvgL+UE35/IhUiekKNn8ZN1avmAf/pbrYtD/ZM26iI7Ni5DYACHAxvycJS7URzqwp2v7G5GjLvC1OGMrhJE49D3b0j/rRoqHrAWLNMrSAa4j7hATbCV2xXimurOjPHYunbslMzpSVJyID/6XV3KFnmqGMcnDV4gkXdHyQC2ha6aHI1fU8Gy+5FgyZ81S8WpcPuJ73WtszUbOobdj+LXbcOaLFcvIZTqIhXTCu64OOgR0lkRQu5C3xrn26mtqXU5x0r0gOqji2hqUcjFLOpiGbEo9f5BdfTX9+bTTT28XXXxx2cS9jm5qS16ChdQTi2SgUzab0SGq/l544deqDrpXqKGuLV6QzGJT3CNmyShH5Yq4CpmXLknfyW/nnXPOOe01r3lN+Vy9oJNakLWas5yHnGZLcmaqPjn4Ujzxrbxk36zJGxJdbUS4iUdxLTbYkJ29mBJb7CWf1JLMHGH7LKXCB+ypFibO1An1MLZmWzL5p94g6OhF/+OfelzJqC7QXQ1mZ3kq5s1KoKP1tNVjcogt92rxc/2NN9S9kH/UJfmr7rOFmqVW8unnP//5soP7Oz+IK2Qnf6Yzlq/4ja/E8znnnN8OPnje1GwH10BU5yXapz716bLND3/4D3WvdG9QG17wghe0P/mTP6nNuuip9ssheiFD1XL+WrLk2ro/eimpBqpdmaqPDA2xnRymm2OMRRcxJE75wzV95jmNbmqC49yXxYfOb/WEf9mY7tYUtYTNdFJ0OiEaojS7zas3fhcHIUWR0sMjpszPnFpT1BrvNlxCin7jGxf1pGiPeXoL9BboLfAYLNCToo/BSP0hvQV6CzxxLbA1UnRosLWJsU1t3p5z20EL57dddpzTZo2O1O7zIzOG25aJ8XqwzVpQ6RT18Ltm9Zq2ZvXqtuceexQpOp3ozC7ibXBgavH86ZstsbjjAXoA5JOf/GSBDA/6yB0P+uedd36BkFNOeU6RoboQAGdgxzHOBYKAnkyZz1Q6wOO++5ZPrnl4eE1xA44BY4AdQAGUgAiAnyzAHOCRqfPZFRpAA2iRHUCCf8A88hcoAnB0tyAkEGB0B5Zf+MIXFQHykpd0HY6AOFIj5AOwB8gBWcAoIO2aWfexI0K/X8QqIEJOwJDejkV2AKZAnI4aU0x1ygBiwKidf00Nt4suMATUIVvZyvF+Z0egz3XJYXz27dasm1nEgLXgjOd7XaRsZk1A9gMOMzUPYANegCm+tsEGHfjBddg8a4chJ4zHX4iGbN5CNmSDrlBAHaBHUgKr7I8YobvfEc2ZlmpcoBDY40fEhxg68vAjCugBnP5GnqRjTdwhlK01CBiKDWAZcQSEI0Of8cxfmeqMA775M5sjAbt0ZSsgERglbzbqoTu/6SJyHb7OBjrimk4AvvOROfwQ0lPXU03/PPHEIg/Ef9ZlFV/8HBKMTOwNtNIPASGGkXXdWrC3le9DkCL0Qu4gSvgbwWf6I5n4hZ3lFftOJ0UdF1IU6eVY4FreOCfrE9Kb3dnV52RBvtAj5CXyTS6ytbxGLsglumdKeZaJQBSwrU4nNqJLlhuIv+gsznwvFuRbukPFQ67hunKKvRFI7CxmkCSIk3Qf09PnyBx54CdrByL22Jp/kAbij035Qqz5XSz53HjOQwSLDflJD+eJfzVMbpCXvcjqczmSTjbnsid/qA9IIf7mL+fRPZsU8bV6jSSUD46jS7f53HPL3sZlQ3UJEeG62XQlSweQQV1iS2ScPFTzxJ1cIb/zxAC/kY1t+dfYSNOsPSmGsmER/yJZTCsno7/VI3mCkGQPOpFb3Ih1MWtcsmaNSrL5Oy+42BQ5x7d0ZDPxRh/+M6b6hswRV3JPDmcdYr5zbXrTTWzedMONRSjxt+u5hlh0HBuSl+x84zi5xh5qzbXXLmnHPvWptYyK2BKLyE3xSQY1VTyke5qtfKemqINXX31V3VNMg2ZvMWVGRdbc1kHL/3SqNWyvvLJINPVCzrGrWqFWqk1ySoyQxXqdXojlBYL8lUcILnmSOh4ylC1dww/95Z5z2NA54g0xhvAV78ZgA8fxAds43nNDlnhhd/cPenhhKR9dh07sK3+8qPSCKV3pbPaWt7yl5H7Pe95Tsam2ig33R7nFZnTncy/FkN5kITcbq1diTxzxHb96aacWuGY2sZPH6zd2y+mIe37iA/e9rOsqr7LZHdndG9xzXdszgrglC5t7yScG3BeM99m//lqbu9torcfpmYI8/CyuxImZGmqmTbjia/aSc/LRsWoFe4sXNhBP7jH1Qu+Xjq6aal1WOeHlgftOnk+6TZwuqvjgI3EvL9Q893g/4khMs6kxrCHKBp6J6PW+972vcsOmX2RVl+QEe2/YuLE26sz0+Txlq1X557M8F6qV8pGPPeOs37ChDc8YKVK0I0qtM+oF0GhNn1+2/P524YXf6knRJy586TXrLdBb4N/QAj0p+m9ozH6o3gK9Bf7jWWBrpOj42OY2NDBea4oeevCitutOO7SZM4abjZbs2jkwPFQPth7i/QzbTXRioro3kKLr7Ga6xx5ty6YOmGc6eKbGm/7ks6wn+ujF9o2JlAHSPODrlEBsIEB0SrjuoYc+pcCEB33A1gO3h3sP4MCAzhpkY6bQeqD3oL9ixYN1jrWlXve61xXoRxggCBEEAJsHeKDI+c4BtoBOHR3ABdCjo8Z1AG7ACLlFV0ATYHI+IAVAACo6Qf1t86GOfdQ5iwAAIABJREFUAFpYx9MlmxwAskhJIA7I8jughTwAMu+4486a9gaYOY9OACWg7hzACfACpDKFORulkJn958yZXfqR+dd//SVlO2MAt2znmtkUhm0AuOw6Sye7Vzv/c5/7m3baaafU7+yA3PC/6wCSupmyARX/AjfG1yHadb7dWsRT1rUEpsQPcIdY87/j06FqTP7nV7LyazY8EQeZigvssgGbuSZQlq5P4K6mxx44v0gc4/kbYRBSVGwgb/iL7fkMAPc78MkmJz/nlIoFcmRDKtcJESaGjAlo80s2uwCuxZm/EeVshIRlJ91ExkKkZ31SwJrP6Of6juVbIJ7tEKd+z0Y9jnFsOvHECDCLACKruAN0kU4IIiQMudkxIN2YiCd+4W8EaV4KiCl6m8rM1wgFABupgvQxLtJLfPIBgpquADMbZv1Q9pFXPqO3vKOn49hXd5qcREiF3CQjeyDE5CCy1rGIF/HpWCSDnED6IYLkJhuoHfxNJjqzITIIcGf7dIoiQ8Q+e/ldfvo/6wSTk4xeeogz1/WDRFCj+AGRiXQmP53EOr+H3GErMU0W3WP8oj6wNWKI/8QkAohOWXuQv/gEKerY2jRtwYIinJBL8lw97Tbj+UHZHZlmrHSxOocPjOtcRAMf0j8EsdjzmZzlz2woRgekR14AuSYyRAeeWMxmbeREiok1dhYfvpPL2dE8vmN/scSu5E93oPjxk6Ub/B1bq3VyR4zQh87qPtuztZiS9+ysS5NsaljqgBxzLbrJRd3wWe9T/rKveJGHWatVjiGHQh7edsut9Z16Ql82d4+Q7z4Tk8giMeez7Pyt3iBFbbJ10803lw5iVSyqV3xlPPHgemLIvYQd3X+M+ZWv/H3lpxkPmRnBfuwtR7w4cl3nsZk6pDPQZ1kPUk4g5+hLBnp5YaGzlT/FjRoittQociDB2NoYCDx1MrM81A4y8qsXaezKt743HqKT713P+eQWV1nrNksU0EHdJV92gWcb9xjknVhRf+SOPHENJK57g/HlHvvzIXu6nhx0HZ20WQJndGRGEap8KBZcV245h7xqAhLTPd7vaoaaJe/coxcdfFDVBuOJa+e99rWvLRn40zHk98KVrp4jkJ/yR4zSkfxZnkLtdF+Tg+JVPIv9zL5gT3HRbXB0a70QuPjib9c1nJM1fNVG92+5Kwf5hfziiX7dS7CnlAw26lJvxIcczUsq/5PPM4lzjM3Oan9mbohpdZ5vPHd5TiOLGCX/WWedVfLaHE0dU8Pc28U3UjRrik5/cp5Oioobf+eZIaSoz5w/c5tZbWh4pO7HY2MTbdNms5B0oY63+x9Y0a8p+h8PkvQS9xboLfALskBPiv6CDN9ftrdAb4HHhwW2RorafX71Qyva7G1ntUULDmwH7Duv7bH7rrXRkjVFp0+f96D66E7RDevXT3WK0tgDvwdjD7f15t+b/uHhqbU2gcj8ZA0pD/emZQHhOpmQU4gFpGi3QdF+BaYz3Rx5AVz45xrAsU4KJA+QgjACELrdwUeLHAIWPagDcsATgOQ6ALROI+APsEASmKoGWK5fv65kzxTUbIKAKAFQgEegA0ikA8DhWMDNeJok6GQnVIAp3V8Aje+NQS8AAyhJNwr7OE+3Tna7rs6J9eun1u0C/rNZE5ISSEQcALwIU37Yb799C5Btv/12BcqMBfAgk+iFwEAu+e5jH/tYXROBRSY6Hn/800qXa67pNg3iCwCa/ZBD2dnc5+nocw3+QA4MDg7U2LfeeksRbgA4AOd4wBGoByyRZWILgUR25B4/6nwydZVuwDQQy0auDeTWJl9z5xYoy9p2SC12Ae4QQaZPpnOK//lVLCDb+Ju9gGbn09Ex4gIRwHZPf8YvV0xkQ5hsZpMNt5xDznSJIXUci1gCUAFNpJop+yHBAWc5gkDgJ6QjfcQOO2apAnHrWDbxw25IMNeK/8QvW8sN8Zlp+8C/HGBv42bNW2DZNdgIuYPgA27pA/gCwMYWr66fTZ/4wFhskt3j5RvwLgcQC3zB32JGXIkj9mED9jCWMeVlCDmEANnpJUaQm+LQ54iI2IOPgG12MkY6jdkQMekcPnR9/nJ9Y/EzsB5SVK6IB/ohBcQSGcWb2EbuZo1cn3ed0hdOda/ztTwnl/xli3RGOTaksRggJxKOriGg04GrhpHNddk90+eRbiFCQ3I7BxGB8DeWa2TZAv7KTuyIA1PNyZh1W/0uxsmZqdKIHbZBIKl96gxixLHszm9sRkdxIV90KOosU4PI7fr+T7e4Gqhjj5+yIRs/ZEo2+3sZwafyQIwjZJA1iCh+pYu673y56fh0MKYbNjudk9f1nUcveSLG5R/fInHZVi7zF1nUGj7O0ihqnRzlc7EptskrzrJe6Y3Xdzt2q11ZSxcBpoNRTMs951hGJCQbWbup/19tzz7ppHbX3XeXfdNZLSbkDfnlMkIMqWd898esyXr55ZcV+fjjH/+oSDYysXOI3He+850le9bJJqM6I77lnHHIQke2RTTyN2KcvNbw5C+ysnPySHypx84TR+Il9YfN1EZkmTz3u+PUsyztIPeyhi5dna/eqNPqBNmybrO4kJO6PPlODot/8aEmiHtjJ76sMZvNDd0Txah64jxxQxd6kE1t9VJM7ZJDbMBXaqZYdw8VT3xoOrp6yKfqmO/ExM677lLyI0T96GIlO5ndk1L/yCWn6f7Rj3608kduiHHyyWu+Eo/kVqfda9ROceCfmu17urD72Nh43e+8IJUX8lRs0kXO5AW0OOdn3/GF4zwLzJo1s2bebNiwforE5QfjO9+1+N3xmUngXsQPziczUtYMFHHqO0teZNkhtqKH2qtTVFx5jslyHqbPD9ik81FInF9CjNLB3+RnY3/LA9/rFB0cHmojM0YnN19qRYZaU3RsvLUHHlzZvvCFL/edoo8PqNFL0Vugt8Dj3AI9Kfo4d1AvXm+B3gL/vhbYGim63baz2qoV97fR4cF2wH77tPn779v22XvPNmf77WpNUdPnu2Xyux+kKOCWjZY2bdz4c9Pnp5OitQu9afgjI1Okl3M9+Hroze8eyK1NBSzrVkEoeFA///z/Vp0o8+Z1BIIfxwKFWWMRIEQoZMOYdJACWcAvYkGnDQAApLim8wEh55IDQAKEgBeEACAKLHi4tx6nbiUAwTQ3wBM4AJQCBBEH/iEFXP/8888v8L3ddtsXITZnzg4FSoC2bPQCcCG7AFfAzO9samxjZGMmoCjTA+mug46MQBIQ73idKyFjER1AJdvbdbZbo/KXyraAJYIEMaq7CBDnC9cHghDFQFqWFHjwwQ4gPfxwt5HUAys2tZe/9IwC3kgGYB4xhAwiL4AKBBsDOLriiu+XTa1KC8gCndmdF0ngWDroisquwv42JoCFtNXlxGaAGbnpDQT6YTP6ArDsBPDqeOJfXZti6PDFhxW4No7zkKJAM8IQoHeOziQxyg5AJdAHrNcGSJMbLSGexBMg6BzjuyZ9sp6qGCVfNhUxlvOQamIKEAUg2Yu9s+u82GEDfs0GOOJCjJq26HzjGE+3G6AKOCJ5vERgd7oA5EhboJlfkRuITN9nIyUykN14fIiQz5IK5BLf7CZfyCWOkabILNclY0hRx9JXLMs3ccNH2Ywq64CKtWzUw6bOIavr8xW7ykEErXhGniAVnENuNSFLXPA3GUJqso38EANyOdPMszmOXKCjfM2aouTLuq5Iomx+xUeZ+kp3etINccQ/6bZMx658RRJlHT01QkyKI7bgC+eoQeRnc/kkTuQh3djeeD5L9ye/IR9dG6lCVnqRQ2yKQZ+Js+weza7i0DIh8iwETdYCJQe9XUsMIkXFsfERO/ytVvE3+yK42EWesP+nP/3pqRcirimf5VLinR5qE+JJ7PGvXHSc+FF7xKKY8L0xTQFmGzFPBscj/rNbepY8QUAhfNRjPiY7/dkPaeY8/6tHxpJbYly8Znd2U/ORWOTKsgVs6v7CBlnagX1c3zG1dvA9Xfc8W6hNyPhsPkUOPhMbeTGio5lO8uyGG25sJ518crv7nntqDN+552T5BLaVL+KFTd0j3NeyWd/DDz80+VLioaluZjHFt+558gUhbEz/+BoxG7+oIf6JTzW1uxcurToohvIyLUtpIL/Zz9hqsxyLfPyT5U7EGtuxO3u6p7q38S+d1H8vG8SQa2UTKePyvfrEZmLBdcQN2Z2nDqsL7MyfYlS8uge7L/KNWR90tNSFfJIT7jPim7yWZqCz6wwPDlVc012NcF2x6l6qxjhHnX3HO95R9d7n8ZUass1221ZOk0dO0st9P5u7sYsYs7Y3gl/M6J7kyyytgtx3fbXbGHxBN3YX02RFVPKV7/hInJsmrr7ceGPX1Ux+tjaWWuZ+4JysKSpGyaYu+e6EE55W9kOqi3N1QT76PmRy1p1md3HFrmRhc7mgBrk/ejnpfM8T6qnx/S0H1FYEu3sR+4mTWhqptVp6aTopOr1LdPozYGaYTN9oCSm6dt0jbdY221adGRoaqenzdp/3v07RL37x73pS9N8XQvSj9xboLfAEsUBPij5BHNmr0Vugt8D/mwW2Ropm+rw1RRfOP6DN3XXnNnu7bdrMGSPVKToyc3RqoyUSDE3uLu+h/qFVD7Utmze3vexMO7mmKNAzvVN0dNbMenBPJ6CHXw/gAX6IJQ/VOkWBZyQQYOP7j33s4wUGtt9+dhEMHsQ90ANPQCvABXggIDyIA+QZD4ACjn2HEHANcvgd4QYAkSVdMIAVUAOoeehHUuy44w6TJOZlBQCAG8DDgzuSjbzkA6qAInoBD6Ym6tBYuXJVgZfFiw8rgAkwGFuXjg4nQBqgAkKyCy9QmrUQgTLfOdZnACSgYv014AZRkU4u3Stk18mhy4ZsIyOdnJdeeknJBZSyGQI55BkwjXCgX6Z1ApPO+9GPflzA7Wtfu7CAJABMFmOTR+eYjs/8TTfAjV5sfdRRR9bYps8jIvkMmNQxYxw6Iz5f//rX1zkAIDCJwABexRFyASlKduAZONa1Ahgi5QC5gEUgXwyE0EPuHbRw0dTGI4AV4iikqPhw7AUXXFC+ZV8AmGziG8A/+phfqlhgB7GdzVgcRz6f04H9Mx2aTH5nQ2CUTxAGrkcfMRNy0nkIRzEttvnA+exLBqCUX50LcGdqrLER1eIHgHWuLj8EBGJJLGaqvjEdI2ZCftObTcW962QNSrrIkWzY4fp8T28kkzEzfR5Jlw5LpIbOJyRFup+RQHIqpCjfxkZi2/chx50PwPOlHPC7HPU3Ag35Qyc2SKenGEFq0Bupzt9IakQn0hHBJOaQpsB7phCzYUhRtvWD1FFfQrjRgR/Izz8hxdkhvkZmsKm8ZkPHZEOgrPeLsCCLa4pZMRhSLTtmi2d1Ql0JWW1sRF1kDQmBaCIb+ekrb+SdGsS2ahtZ4m9kG1mM7Tx1KWu4ymf2E3teRMllfkGYuY7cVe/8rjuSr/gSGa/rMKQIG6i7jsu6x8YU916giBn54hzxRTb5gNTKdGC6ZsM7uUEXJB35QorS130BMSY++VyuImrEqRjme3ksftjbfUd9ciyyTbyLCzKwlXxAmvGB3EGUJUf8bqMlZI844a+slUsv8RvizhqVZ555ZunHRvz+ne98t+0+d26RotlETM1U/9NVLO7EN1ulM9isB4TjunWP1HHf/vbF7d3vfnfZW81MNza/szdizj+xgpwiQzav6aYdj9ULr+xWrv5kfVoknxqWtXLZiR/cA9g2GzaxSTom3Td1+SN35QfZfWYKtXiUl6nD4j3Ly7z//e+v+1fWPOaDLCvBp+JIbsv57GSupsgvNVhu+C4bHsoRtc73fLp+/eb2G7/xspo1Ih/U0LWr11StVXt06tKdzFmD3PXkyO/+7u9WPU/3ppctao01ReWDGFJzdYrKG/niRzywlXs+H8ivT33qU5WT8k5suq+pz2R0fXVIHNeatZPrEas7rs2/4rdbI/iGum9/61v/u3SSg3xlDESlMcSZ+BG74pu9jcnmCxbMr2voFJVDfKx2e2ZgA88J7K+2yDf5w/95uSM35YD8ePvb314vJvnX2rE+l9fu5QhWcU139Y++nlsGh4Ymp9B3z66PJkSrG3T9+npWoEueDf3t/EfWrWv3P/hA22772WX70dFZbaIN/tz0+S996e97UvT/DRr0Z/UW6C3wJLNAT4o+yRzeq9tboLfAz1tga6To6Izhtubhle2E445tx/7SUW1ksLXBNt7GNm9q4xNjWNA2MmNGDQo0DE4ukg/ErFyxsukU3W/ffYsU9SCLOCrydGioQPXsHeZMPQx76AXQ/PO7H797MD777LMLZAGWiBXkht3nPSw/85nPKrAENCBsPKDrMgL0svO0h3yACUgwDvmALmORBRjzUO9BH+BCEAB8yEHACpj0f0hF17v//m5H7KGhwQKcgAkiCrgBgIAM4yJxPvShD5V9yE1mhMq6devr+F133a1sAxghFoAsgA2YQAY4H7mUqduAMpAUEgvQAViAGcQDwAlwIY2Amg9+8IMFFAEb4B0osgTA6tUdObJ8+bIC3MYEuJATAKXv6EE29gQ8kLdAECCJjAb+7HoP6Ohi0YUDlCEnERNkBR6BJd8DxOlO+uEPl0wSSD+pY7NpEtDtuggKm2Xo0OMvYyEBsvM3sMu/CAJ+/63f+q0in9nNBg/vfe97q1vKcWzr2KyRBsTT6+knnDi17qK/jQ1EkgEAzK7EbJ318ZBorgH0nfD0E2tMMcMHWXtP3PAzgIycdQ6CgQ+RLcgzAJS/beRkPTw+50N6kwWhIb50J5IdWWDNNmMaB8jV+SUW+Us3HOLKtdgSsQGMigc/gDiihh4hwRDASD25SC7kAuDqGgC7sUICsQv7kjvTuEMoIpv4nt5yFomEvM7yC8Ax34tDMvieXAjLdKY5FjnmfLIaE5mF7EJCsBGby2MvR8QxOwLv8k8u6Yo2VVWcismsOelYOcG2ZJEnyFw5Ib7YXZ7J1657+piqFYgSsck+5JQ/ckdMpWPZDtVIBXUKgcLm2eAIOcAm6gr/ZY3HdF2xh9wjE5nFQ6a/I5mQamTKGoPikcxs4jzxVmvjLlhQY0/vtlQ7EIvpXFaPnCMu5YvvESlIXJ+RWTwZn378IYbYLJ3H4lxcIpFSo+QkX4oJOYBUpYv6ywfiB2nkpQU7d+tAH1p5kU5Q+e3aaou6GyIQoWQcf/Ov+4I6ZRw54lpsz2550UUuvnaeY6wJaio5XdRmcWoc/ncsX8gbY7lPOEcspKPdOGR3/fhTPomPn/74J0UAIpnEYqbru0/xjdqcXbuRp2zMXux95513tacsXtxuvOmmsqd7DvuygXHkQmYYiGP57TrpuPvud79Tu6J/7nOfbW984xvrPuqFGHIz621mvVsvOdxX+Fq9QHSJLfcjdjCu8V1PTqpp7mch650j18UkO7mXqeN+fObeIJ7S2ahesYc66R7rGmoNnVyHHdxf3HsRkG9961uLyCOjF1ByTa1Rp9QCcrGZ+PIvLxeRu1nuQxy4z4oFcqRzOOtYZi3OdMezwQH7dV2cfEk2a8+6thdh7oVizfXc0+gR0pQ/+Gj12jVVL8jhOHHMDuLK32JZTfAPacsP7p1qMDl0h4pt9iCfWiTu/M3enjccr/44Xk1U25Gtl1xyaZ379a9/Y2pDMjqlg5y8We+Vr6ZvZMiua9euqdpi+Rw2EjPIdbbmG7KTT36wj1wlh3tpdFYj+A9pTFb/kKJiUB37yEc+UnrJES8xnC9Oq6t4w4bqFB0a7p4Js1lnCFB1gl3zktz3ziV7bb7UWntw5Yo2Y3RmyTc8PKMNDA7X9HkbLdl9/stf/kqbGBgssrQNOMfU/EEUbM1QsZ68tfE/ce5Hej6gB0e9BXoLPKkt0BfBJ7X7e+V7C/QW2BopOjgwUaTo0556TDvm6COLFB0amGgTY1vaRBuv6fPDk52dRXZOrgeFIFi7Zm1buWJFkaJtfKIeerNoftZHm5iswgExj/aIzz2E//mf/3mBL2ATYQaEnXPOBwv8nnji06tTzIMxAJ6OHGMh7QBhQAMxl82AgB1Ew5zZc+pBHTjQdQQoAh1ZUwuoB4oBdoAS6ETIIDq+/Hdfbq973WuLFNXdBbQAAln3CrAGDpBOCFdACDnABuRateqhIhtM90IYpbuEnAAIcGJMJFA6V1yHbf0NGAFfZAQUEHoIEGA0O5wDN77TuaQ7BqkEoOrq22mnHYtYO+igRUWCAP1sAdACVHREbiCwkCf0ANp9z05f/OLfTnY3PlS2QagBQAhEOgL6SCQg0TXZUQzwHaCDFPWzceOGAnI2jDjllJOL5EHMpduLfsZzHn2AYPKTnd3YNZ07xqMDQMW/yIzppCiSCGgWJ2x31BFHlp7IKbGBEEKkklUMIDQQAwA3sOx7YxqbvZ9z6nOL/ED8uqbvxZJ4ROggHRAMCEfHA8VIAaCSjekG6AK34g75gLQBZtkOScOugKm4R+wgwHzPB1kPUYzzFbDu+umS5AsxI86QHUgSdsyatXwr7rOTvfjgQ6QgEk13TzZXYQOyZk1Dx2ZHYd2BWYuVj8Uhn5AbkRCiMt3WIbP5gg2QMsbiC9djL/qTn270Mr4YVg/kRTYUMxa7iRHXZXv5znfpyhZP9PZ5NrQRk3IU+cBvcpc9nI/8cj6ihp+QDcYWC8g/BJb4EYdIN/8jFhCGzkUSil9rPSLD/WRN19hEniJefI4Eye7z4lrciEe+l1viTXwh1OQh4kCN4Dt1z7legJCDv+U80gapy+/qRaa20ts5CA31jM58kHVhxRgfiiP54vryNUQN3cQHP7AZ8swanZYPkbtsIG4QS2oleR3HT2KLPeW7WHQNhLXajkzO5jRsjWxGiNGHzegSktE5bCOukTf8I69CwBkvazW+7W1vKxKNbOlcZg85JN6QjOI66+U6TszxCzuSU4yox3TI7t1i6Y7bbq9aq56ITbYirxjhM9eTl+yYmuVv+Xbfffe3U087rX3ms5+tOA+5J/7IJA6M7Qdhp3bwkVrevZS5vvLkqqt+UNdnBzFIbrGljohNtYD96Op4cSAXvEjxuRxI/mfpCfJ6CSH++Zos5PeijV5iU31jA/VIbRIPfK0uiUf+e+ELX1jXd791bf5135Jv8kMOO0dNzYtEcZvd4OmVFyhIRee6PvuqL+I2axKrn3RSv/lMrIlb9wc/rkUWMWkMNfDhVd16yVnnlK4IOy9ufCYmjC++shZs1+X7nRr/9jvvqJijn7ooBtVytYsf5be8QBaSg55ZgsO16MCvYsJao2QXQ3KQbX3P53LWOrVqbu4HW7aM1T3j9tvvKFnZ1stbP+qUGqKWZvYK+djcva17ebuh8ulVr3pl1Qq+dj8RO/Inmz7xr/hQf9zrsiYo3dRs33kxhUBVg5CidFNzP/CBD9Q9Wyyp3/yjtmSjpY3Wlx/p1pT3uf+zaZfr1Tr1IyP1TJX15rP5kg0+N27eVGuKdlPybfrZLSuwfsOmIkW/9rVv/ouk6Pj4WJGi533soz0f0MOh3gK9BZ7UFuiL4JPa/b3yvQV6C2yNFB0eGqiNlo475uh25OGL24yhgTY6MtSGBrxnH28TgwO1g2gWx7d7UDY12LhhY3vg/vvbPvPmee6sh2kPutl4xEP1lvGuMzSEaRbWT+eA/wEjGx0gu4DbTK97//vPKiB1+OFHFEhBKgIByBugGWACFAFyZAIwkTVNa12tXXZte+89rwBmpgsDTq4HFDsXcDYuEAboAUs+R0bceOMNbf6CA9uiRQsLcPk8a+c5PyQicJB11gCl7Oh+6623VcfX6ac/r4BKNiABbnxuTNcFfELcAu9AGfBLd0AtU0wBWoCKbAAfAAXw+t7xgCDCBkkD0B5//HEFJi6++KKpaayZnodwAVzZGpAErAAaMtIHEFy0qJsyfvXV19TnxgeAyOB6bAqIA+nGFRdIMYBMV0pFUK0hO1jdvUg4JAfwSF+kJPsjXXSVZcozcgbQBDwBJrqyr3MdD3jyKXCHaBETsR/b0i2kqDVFAVA+ITM/6NZhS6AXqQXQIg+AMeAX6GUD5Me8ffcpQg8pKr6dn845QBcpAqBn6ncIHHGUDr10kop1IBxoJx+iL+vaiQN+QFYgmzOVEfgEmv0tHkKuOT4b2ei+EveIF3mSJSXICgw7jt0QPz7ja+SPYxFqWceOXcVvlmwQ33RNJ6cXAPJO7IdARCZkQxHkqFyie3Yt9r34RvrIW7nKtpkeT1d2FdOINjkhd5EP4sgLA8QZME5HsQDQp5PRCwbnIayyUQkbsZv4yvRmtSHEXTaXEePiNF1xroMU6Hb8XjrVeSonfQfAh7R2nNwRs+wrppE7YpK+fOBYn2fnaXEpVx3vXHbO2pXijh2yJmq6kLMxFdu6Jh/6TKwal138L//EGaLMmPLe9cQTv/IhGyAp5VU205IvPnO9dL4j1ZDScp2t09UrVtUBdSfrzyJZ/O1YxyFrXIstxFfWgOVzL55SA/jn85//fMW/a6R7ju34WBe3WFDHxJT8zqZdjqeD3JVjaguyiY3kSYg1cc2ubMYmaje9/a7WyXNEEhuKIXnMVnRUV9Wy6376s7onsb1YQk6pC3QxZV4MsYWuafKIMcSU+LEm84te/OJ28eSap/RhDzWAjP6WSwhMOYNUsrY2W7i33XLLzUU2WZs5eeV4HfOWTlH7yJW1fMUy/3tJ4zPxlM5jOaUWqBVyBxmHmM0LBjnjXDGSZUvoRhZ2VGOzIY7YUjfEFv+nw1pdE4Ny37hiXb1xPtuLR/5Ru+SHWOAfuoofduYb44qfzARhJ3YNwc6HdBVvcohfyOdeyX/Z5I2ey5cuq+/co4yrRiITxSm51Q33GCQ+27iniUH3UHV/t7m7lz3Elu/cMx1LTjHCRroodSLTlw/FtfjmM77wudqHVFT3xRr7sKEa516kPsoFNUt8iXsbLYnRiy66uO7fWdvcvYr/xJvxCRCKAAAgAElEQVRz012r/nnmopt729y5u5d9Tj/9tNJZx6xxXBNpSSe57jz5kJeJ9JVfaoo67Xj2kx9srXtZXIhxL7P5EFlLd9+7ZkjRTZs3Fylaa4xOrgmcNeZDkk4nRR2T2UZI0TY40IZHZpReExMDtdHS8PBIe2Tdhnbv0uXtoosu7UnRHub0Fugt0FvgMVigJ0Ufg5H6Q3oL9BZ44lpga6ToyPBgkaLHHn1kO+wphxQpuu2s0TbDlCdM59Bg83DqobamPY2PF5ADHMe2jLVVK1e2ubvv3sa3jJUREaAArIdiD7J2D/WQnE2V8kDsOCDGQzCg8Kd/+qd1nN2TM238rLPOLlLh6U//5QIgwIj/kRbZ1IZMfoBj3Y7+BjgB8iuvuLJts822be7cPQoAAll+PPQjfMjiYR8ABxBM/wNKASVgp5t6Nd523XWXAhlAOfAG4AE8ADVAl+nuziEfkAw0fPe7lxXQOPDA+QUWgQxgFbAiDwIF+YNc8xnQqsskU/9DIIZkIT9yDoBmA3ZzHnAMYJJb1xRAg0g7+eSTikj7whf+poCqc3RjAV/dmqMjBXrIj6AzfogtYy1Z8sP62/R/MiFQHIssAIyRDYBjNozi89pca8aMySlwgyXfypUrSkZ2c012AAiRJzrZfvu3f7tIMSCVrkgjgJaM/A8AsxFQCvDpXuFva7fRBSgzJnmAe6Cbbfj5xKd107jJK9aQbN2Ozj8uco5Nsus0udkAoBVfgO8xTz22dOQb8QmEikOgGXijl44phKYYAcpd3zWzDARSDWlDf3YVE4A9nwH2yDP60hFwdS0/yC+gWJyI63QLyisEQza8IVM25OJHJAtQLU6AcfZDimStXCQF+7FVOkXZOh1jgK24DMFhPHGZncQDlo2bXc7FBgIG2YFkQmDQi9zigr35J8R6OlwRBnyum0unmv/5TgedXBNP/M1W9M5GXXJcTXKt6dNvxQjfZFf7ELDyMrt9qw3GQZSLO3HoH7u7TghZ+ccmyACfiQ+xkC42NUCus7nvsgkSP4orsvGDfEHIuCb7IBHJHyLUdcknXl2Hv/3wt+uRg23JwW7ZqVpu873x2czvIbayIYt8l/tiV5yzixhkSy9fkCL8yo/8lS5YBBfSQ9zIF3VRzRIbbOY66i0/IZ3kghj3mbGQZeIvyzDwQ0fwXVH6pF6TR86l61w9ZTPyI9TZSm7Je2RX1jzVpercrLWKlOF78rIRW4hJPqEfXyDQ1RgvBdieP1ynq5UnV20Ua2ocPdXqu+/sNqfL5jT0yfq3Ypo/fW95BHbKZkpIJh1+zzvjjHbd9deXL71AkgN0kVNZU1Z+ZLdzZJmcUWPuvfeeOv6SS75dxJpc4Ec2zzIgOkXdl8SCuLE0ilwVm8kXNnQuffyuJugaFDfykV3FlhdRWdqFPOqXuFM3XcM9je3k/fRlMuiPyMumcPLReHwjVl2X/ZyH7KSDOJenWfZEDKlpiD/PF7oms2kXX/AJv2Z6uRqkdvGd31MrxASZ5Y141CmqzpFRbVGXxKqx+R8JSVdEs7HZ3j12al3rLZtrbHKTVbenZxT3Qzblf+NlSZ285HLfdO+SX9nITD4hM8WQ2u7eIV6MQ1412DXcq+TBpZd+Z2pNUS+k6Oq7zGjwWdZSzsZ/2RTM39YSVVNe9rKXls/pRz554H7B/3JPjhi3Ns9cvXpqeQF2pZ8Yca28ZOAb/hO/73rXu8qGliVAivrdNY2nS9SzY6bPu6afdIrKPb/n7zwnZvq8cz0/Dg2PVCzbs2nTZlPuZzxmUnRsbEs9x57/8XN7PuCJC3N6zXoL9BZ4DBboi+BjMFJ/SG+B3gJPXAtsjRQdGmxFih59xGHt0IMX1S70NloaHRmuh8lN9VA5UA/+9W9wsB6ogYBNGze1Nab17bpr27RhYxkxnZqAb5GoA91aUn6c74EXyAJyPDwjNgAMa0T6zNpU2RHb9HldEfvvf0ABAmAAAQfkh9D0YJ4dbAEdYCK7kF9+2eVtp512bjvv3O1gboovAOqaQGGIRaDFeL4LaQgcA6Nz99it7b9/N62RzggcwBD5hURAaAACiAafA0OAO4B3+eXfqzH32afbWRwYAhRNtQcg2BEBAHiYBgxIAOvIM9cCJo3DLkCo62Q9OaCXHbNxDQAD7IRA0blywAH7T9rpkCJd2Jm9QvAhr9kLiQPwAMyAHMKCnDpVgKarrrq6Pmcj4FzHy9q14+01r3np1A64QB5ATWZkExJkcHCg9N+yZfMUwQHIAqd0RIRksxKgFTFFH2AcaZDOrHQXZoo6AC0uEgtAa4i6dFKylc8OXtR1VJLLD/DJhv43vmtmGQRxhAglC33o8KyTnl12BRzFMfBvKiFSPVOf2S27diMs2JfMWQsSYQKMO5/9+VtuZFyfsW82vOCP7KIN2CM7AEYx57ryJmtTkksnj+/FOBAuRrMLvG4iZIwYkhf8KcaQB2yVDU2ykRNb+d24CEKkYHboTqepa2XnajYT7wiOEI3paDRW4pufET18xe4hRfkFOZfdsMlGv2wkxWZkCcmMOE03p3PZli5igt7AumMROM5FeLgWwpod1BYvDZAHcgqBJN4y7RppZ7x0xNIfUcUn6d5VG7KhD2IDeZxORnEjFtQBxJDaEiINuSc3xD/5shmMeBMvSAlji2vXIp/P5XT08r3zfeZ7cqoFYkAcsU92tecXnWp0TmyTC2GSOpHp8/RH1tGdfeWpmkAfeapeIuiNw6aO0ymJTJIHjhVLSDo1QqyGnGZ7uWQtSeRklmfgO7nIfmI/aw2Lr3Sr0y9rytKD/RBW2e1dd2HWiBXj8l7Mu6aarU6QVa32t3rKzuJMXIs138lPPkxdD0l+0w03VlyrtfI8hDiCOC8gxCGbkYX+YkXcX3HFle2lL3tZ+9xf/3WRUXJPjacnfyK0xCYbi0n+IuMb3vCGWuN59uzt25vf/OZ27bXXVL3Isgt8QD/dvK7bvXg7sGqDesHu9PbjPiI21AP/2JOONntSh9QWfnV/Qoq6//Gl8cVVt9Hh9jUO0k5suW+xMXvI5axVzP/yQp1wr3UeWdVhtcnYmbpOTrXU9cWauGATZDJ52ZBfXIe/3Bd8TzbfIabdu9SObJBGNmPJSfrIj+9ccmnlktkI6l2WvlHjEq/ui+xMBvropvRyqvJm1szyCd+5/6kt5Igd1DS2kvNIRtd0PJn4RO0QZ/I9a37zCx29DOT3bJTHx+Rid3Xjwgu/PrlkwuapekwPLyU8wxhTHDteDIlf59GHbW+6qVuWRacouT784Q9Xvsl9cewz/mIf+vCNmkQPYxk7a6HbRMv36kl2paf3n/3Zn1Vc/HOkqM2WBoe6TZSmk6LZeT7PjHmmnL7ZkufOgaHBKVJUp+jYeCtSNNPnv/GNi/7FTtGeFH3iYptes94CvQX+dRboSdF/nb36o3sL9BZ4gllga6So6fPWFD3q8MXtoIXzq1N0xznb1+7zps8jRYeGu+lPHlyzpiigYvf5jRs21O7zSFEP1wBvgEd1gpqGP7mpUqbg5wE4XYWArA4MxIaHaw/dHrSRogDntttuV4AfqAOashlGOhI9yANKwAXg4hzEwuDAYNtll90KKBsTGAUGAOH3ve/sNm/engVekSnGBwCNARD4fNOmjW3mrBm1YYHxgChkCnAFDAE/QFntcrt2bRFZIU+69b4eLDD53Od2HS3AKzIJAYw4ABiBYvbSicV+up1c34+x6IaEAAABNsRCiFDXRBKQmU7ses01S9qznvUrBa5mzBgpuQ455OC6jo5GQBgJ5H/AEYkCaLINO/gH7HakwJEFSv/n//x8/Q0QAkx04gc+uuWWpW3hwr1rfPoYh5wA8cMPP1SfjY7OqO4aAAwZDCRm12SAGSBzXeQHgiM7QyNp2Mw/axqyP1vzsWsAbYi+dFzxsWuwvTFqd/BjnzrVscfO7JmNtsSbsbMrNcKerZETbFPTtA8/rMg0/ka6ILp0ybEruwGddPE/gMuuuorEi/PJJF74FQlvXCQY4MrOCATEF5mBVIQGmbJbuu4rpJO/EQuuIRcd4/N0b7qWvEDUkAFQNhaCm/xiKruUu3aWWZAP8sP5CEDEgHxNB6Tz+TLrpiKT/YhjZJZrIc2QM3RwLPIDUSIW6ExW5IfcQehlmQc2AtCBbXZFNNGNjxHKzqE3e4u9EG/0Zit6iB2kF5JdrGWquhjjf/7kA8dmPVg2zM7y6TSjE/siHLIhjfrCV46Ri8bjPz5jZ/GAYEIOqE1sTney8be4kNPsirRIZ2Km4JJNDokXJAn9yE0++YBoYUN68Zc4dT2kpnrgekgXNkaw8SMfs5n4R87LIbKLfdfjT3VK7CcGECnk50+6I8N9J8eMqcaJVbZVY9QCNYR+1hcke9ZHFutqhLjKBmJij3wIGfKmq1ZXqdhBOIkRhJ08M7bjs3mMpVXYhK2QPWzJDmKfPshVdUzcGEtuih0xZFzkkc/pkxcW6qNr8anlM9QUvmVzNUIs1KZIX//G1AZjPqcXWd7ylrfUpj8Ie/KynU3AELbsxDc2yHn5mWcWKUpefnGsXOFnPiEHolYNII8x2albx/joyWVhbii/um9k6Qr6iDHyk9k1M/OAffjU9XzPN+wg5v3uWC/N6Od/uapGqNHiWi1Ql8Ur38tPcqqPeXlDZv6VA1nOJt3h4llHJF3JwSaIRvEtHv1YfkCtNia52PY1r3lN+eiTn/xkdQeHbEOwZt1vuok/ZD7d2FWuyH95wRbIYi9hHLfjnB3Kttn8yfFeLKQjVk7JH/HjfGOKK/VGHj+yfl3lHbvxL/uIs7zUYBu+Zgdy6Lp1bb+zHz+GmNe5jOjlZ3UC0eh+J379qPXyzctVzx9r1qyta910081FWJuWn6UHjEs+x2Yqu3h33Sx1Y4NF137a046fqtFIY3mWzZ1cnzxIXDawcZLnNF3dbKx2yG+EP3t6ecvP9GTXc845p2xPPj7mPzKr6xs2bqz16HWKhhTNGqLZbCk70k8nReV9bfI1MFDLL+kUde2QojZa2rBxc7+m6BMMq/Tq9BboLfDva4GeFP33tW8/em+B3gKPcwtsjRQ1fX7t6lXtyMOe0hYtOLA2Wtpph9lFio6Nb2kDw0NtdObMqV3i7T4PyHgQvufue9qWzZvbgvnz28TYeAEp33mA9YDu75HRGVM7xWazpayB5W/Heei26zaS5E1vetPU9Pn3ve/9RXjYsALp5wEfeAXiAHeAJIv6A1/pvAIAdRrdcfud7dBDn9K+973vF+Hpe2Sk6yKMAAEAAogGjBB7AC8w101jvaYtXXZ3W7Bgfp2DIEGAZI0tAA3RYEydbYgG8gCuAJFOS8DO9HNEjuPIEXIDOQJcAhHIBCCHHM4HaB0fgAokZlduABHoAGxCDCNusiM94Moe1vQ01v3331egBjEEOOvSSTcQAIhEBnaMC/A4F7jRIQr8/OQnP53qJgJmADGASBdJyCm6A1cAN3Dp31133Tm5dt7t1f2ElEXmAHFIG2SPayKZkAqAGH0BRwCNj8VQiA+yIcGQZ0AjIg15Qxc+BMYBbTb0GX1/+/W/VeDOtdjK51m6ADnEb2KFDGKXHX3Gt3x+0iknF0GTnXmRg0A18MwHPic7O+leC0EvThHW/geSxS4SA7gG3IHBrLOJQKCHmDnvvPOKREOYANGICrEv5pwHrNeuygd03dNIa7Iaiy/FFFKKD5E9iAaEB386n9/4ik1dV8yzMRsgXlxTTiJ7dJ4hPNjBsVk/kh3TDSZGAXUg3//+JmM6Sckq5smKaCVn1gB2TXZzjs44gJ292NZ5CDSxphvR72xLL7ajI4KMj9NZnq4pxKYc8Ld4Jau8RIQgRfgpxDHSUQ0QH8gU32XtQPHgeOPRQby7pvxhc/mn1okpce8fAkddoqvYzhRmx9MVQegaxs1mW+pZ1thla36Tk8hg+SoW2JMfkXpIDfYR55mWrx6zJ9nEtXzgQ3bP9GXX9T2Z1TnxgORhI/WOjf2PuJKjZHEt55iu7qWFvOU/U2h1G5JBnKtz8kpd9ZlYRrjQmb+ynqbrZadr9UD85YWX2ONXvkGSGIM9060rB5Bz8pNM8k9MWoLDyxZxzQ5yjN34XWw7lu9NzUZgOcZPVyPbVJcm2UIaixd2u/furstSTJKT7fwu5sjD145DEL7+9a+vOu4a6tPXvnZhTZ+/dsmSsoM6wr7qm5iTZ7kn8llISD7rNgGyNMRT25133lH5Ljf4Qzyou+KNjdPZz29IMbbjA8em+1TdJSsbpds1naHua2Kcf+WneCYXX/Cde48clVPGZl8+R8zxFb/L09QneiDR1WM2Q3LSR91wHTWTvyx/QtesEU0fxyOnzRgxBhnErXuk/BRfyQH1QG1kf3LwmTyVK+KfPD/50Y8rrvnLuHxJp2wy2G1EeFDFkXs7GemqntF3xaqVpTPy3v3tr/7qr+p4dZf8cszzhthyriUU3Ov9kCVr/rKJ+5X4kO9koo8f3cXZiEyddo+j7+67z617zSc+cd5UJ6s8srnVueeeWzq7r/CFePc3meWF2LRBFzvvuGNHTmcDNfZUP/jEeXQwrhp0wQX/qz3zmU8rgtO9yEvYvIgmG1nFCRuoneRQEyxf4Rx2Zy8yrFu/vp4d0ymqfvqZvtt8psr7PMspZY1RpOimLZuLFGXbkKKjozOrU3TZ8vvbhRd+q19T9HGOQXrxegv0Fnh8WKAnRR8ffuil6C3QW+AXZIGtkaJtYqw9suahIkUXHLj//0WKDo3OaNtsu10BjnWPPFIPp9tuM6tAENC//pF17bDFiwtoWL/Lcd26V9tVl4U1PQEsn2fNKKYAxIE7wNA4gBOg8o53vKPADMLgPe95T9tll12L3PAQnynVwC7AlLUxPbR7EAcsPFgDPoDv8mX3tVNPPb3dccedUxs3IHo8xBsfwHUsgArUGz87uQLuy5cvbQcfsqgtW7a0ZATg080FfAIegJTf6WFMIA2AApSWLVs+SQAdXuDPMYAiYIF4AVTZwXlIEwDW34C8v/1YV47ugCAAwza33HJrASEgBagg88zRmeWDrI86Pj7RttlmVlu95uFa0xPQc33nANh0dw0AC6hGSgOIQBbdHcNvBx10cE0ldLxzTd+bNWub9rGPfaw+0xnI9vffd3+BU/ZHFlm2wEYhozNH2z33dDuAZ+OfdA6zN1B/0knPLqDddYN0RHnIJsANEcLW2dwF2ESWsyNAl07RkHoAKD8577TnnlodbUgK8VY7yk/uPs/ugHg2z0FgIScASORX7fS8+ClTJBR/8Tf/IhzSDYQoBZIRDjopHccu2XAFKYp4SHctoA+88idCIB3MPgecgW8AVT7wB5KFPtnRG2Hlc2SsmBTPrp2NbrL5ESIT8Car3Mv0efGS9WvZj82zhICuJS8FQmQanyzAPDBsLLFHX8so0MOxCC2ED9sB/PyNeJNfmabr+vRIpyZSA/ntGB1yciNdyIgwBC/fIhGyU3c2SXNNOS4GrAXs85DX2VhFHPo9OmR6OLuzH3JGbIgLdU09yTR/8ZgpqnTLploID0SDWBYLfI1MowMyhpzqHyIpG6MZX4yRgx+yg73fjYdgUH8yFRjJh1RwHePxj7ERe1lLVj5nGnH3Amas4sWakiH04xcxhqyQs+ythrCBHJJ/eaGQLjY10tj0oBtfInd092VDNySSmpG1ExGy9EPSimMxiMByLpID2RaCOXljsyCkj/hF4nkJImfoTmcxyhYhv/hHHvOraxhXTOp2FAPiRU0RC+KCbGpJusn5TO6wOd+qe3yAeM2ajWTke/KqDUuuXdJe+Zu/WT7jI+fyE0IRuSRuXMdLJS8g5DIZ3O+++a1vtVe9+tVTpBxfZhM9OcaffCH3nMfHIanlvGvp8pcD6gmZ5R652MqLJrVH/Phhb3ZzLj2NL//de3ye+5PcYlediQhuceBacpoc/J8XXsbK7AD6yyf3AWOk61us+J0N5YR7W3RzPyCrMcjuxR7SL5vCkYscSGX+JIvaKx4QqF6EiQ+2U0PJoA6KR/cI9YI8aoE4pq/u5Wymdfddd7eZo6Mlm2cM+Zrzs6mUcWzWJc7UM/dfhP0pz3lOdTmyP7LTT15ouBY5dRS7b6iPWaM75LzrpJuez3R60l38inPXYRf68ZGawR5kcIzYdf8Vn/KJ7mz78MOry85FPK5bV/fAu+7sNkdUa8TfI4+sa5dd9t32kl9/cRsZGa64E8NetMhVP45V7+SUGOZHdiWPmBRX4kCMppPWCxv3T/6RTx//+Merpr/85S8vApU8dKiXB+vWtW0sVzTYzTJSO3w3tZFSbcI49HMkab6vmUnj4zV9fnBouPLMKkw2Wpq++/w3v3nxv0iKduvCT7RPnPuRng/4BWGQ/rK9BXoLPD4s0BfBx4cfeil6C/QW+AVZ4KUv/82JXNqDpp/u/4k2YHf58S1tsI21RfMPaPvO26vttvOObfddd25bNm1s4xNjbciaYBs3dOuBDg3XRkvduqHdGmMPPvBAW3Dg/LZl86YixACEbq3Q7qre6ps9P707dLo8HnaBWFMDEV86RKxxBli8973vrQdma3JmPUvdKcAbMORhnQz+IQmQEMgOgANI80B/yMG6ILoOHSAGmQpw+A5IA7QAGoAE4aCbAoAwjl3TZ82a2b53+WUlsjEQBUCDh3yyh+h1jn/+RlQCMWvWPlLHHnLooQXSnAO4IC9Ciur4AbQAGR03QKrzfTZvnp3c7y49Xfeaa64tEgCYQxYDRmxtbddVqzrAjuDVmYqcA6jXrVvbjjryiAJfgGN2AaY7XYEkPkNwADJAnnERTLfdcXuBf4AUwLNGHlt34LTbZbam4q1c1WbPnlPdIv7+9rcvKTlcg635/rWvfU0RJkhYQOW6669rhx56SJEP4vHggw8qHbMZym/8xiuKjEWuHvaUxbUeWqYvst/v//7vFxnCJ+RG8ug0RU4g4eiETGcvXT98BcjSC8BFjrIFsIqkQ76SF9ADoIHDWq9x333KrukMA/aBbgSMnAAcxWTWS+T3bAyEUABwTR9F+InJTGNHkCJA+BYZhbAQ9/wPuLOZrlfdN0hMduebdOIBxJkaTmZxhuTJ7t7kYBOfAd9yCzkE+Ds+6xE6Tj4jFsgNJItRoDcb5fBPOoTSJSZu5Rs55A7ALabZQ555KYBgCYlDV+PzCRDNb85HfMldXVfIT4RMSFdyklcHqbgQb+xILuQVvcSwfKE/u2XDK/8jktKdh4xAUAD36UBzXeBfLJBDDpIdQcBe2fSHf+gjhsSKJT4c50f8pKb4PWuA1s7l11031ZEqnozh86wh67r0U8/IqX4iJoxNH3VMHqUTzufsm+UzELHyRz6KFwQZUhTpwcZshVjKplSuhQARS67lJQNbIl/Iwo7sg9QmqzFdi0z0Fp8h0NUD+rFxOk+zaZJazYbGcZz4EYvIL/HDjuKLz+WV+s9f4sUY5FE3jCOfyUruN77xjXUtBBKCG4mYXeDJFtIq61KKTeQgm6cbX42Ra9ngRw2gG2I5tSFLI9DbZ2qDeAjRJj98Rg4vAciLOFdX6Jed38WC/LNhHR/QSa6xK/35KS9r3IPoLj+Qxmy78847Ta0lTSff8ZlYdT31hV7sS1bXc30+kevuoWIkRCSfyAM+kU/sIibkMv3kpHgyptiXb+6DbJQXJdkcxxjqs1girxrpf8S165AfofnwQw+3/3b++XU/RJyp3e7d5JK77jX08buXAHKDb9Xvbbfbru24045lpyyB414kz/hFrMpNtcsxuW+nQ5gN0pntnkB3MtHbut50dy4d7KIuDsW3nJM3uqHFivouvuiX9YjFJv+r3+I5a+mqVc5lPzkklsSH+EIgsqnrsbV8Ix/bGkutt06veyT9xb46x/fdC8Rv13qp9LjhhhtrXDHhucxSPezIX+vXb6gY+8xnLmj/+T8/vx16yMF1DflIjtQlOWcs55DJs4R64J6l1szZYYd279J767nE/Y0tdPSrK+zIF5a1EX/y0D2F/fLC287z/iFF/eTleJ5BHTe9U9TzkbFCmm4ZG6uNlgYGh8oerQ22iTZYa4quXvNIu+vuextSdGRUN+pIG59cc3Rw0HR9m35uqWe4nhT9BYGP/rK9BXoLPK4s0JOijyt39ML0Fugt8P/bAo+FFG3jm9vCA/cvUnT3XXZqu+2yUxvbvKlNeASdMdLWb9rUvdFHinrTPzhQD9CrVq1sS++9ty1csLCNbdncxse2FEni4XbYw+zAYP3zgJppgnk4zoOxh3fA5P3vf389oANOAAhwhBT1EJ91No0NPCBNABSAl1zG9oDvoR9YAUyAj29845v1AH/ttUtKJqA7a1gZQ7cTwEMG4wEGSBIP94DhxRdd1Hbeaac2Z87sqSnSAKd/gALg4Pohm4FLdgGqgL4VK1a2JT/8YTtucoo3AOC66eihN7BDb4QQ0gB5ALgDmTNnjrbVqx8q0Dp37h71HZmtMeYYHSO18/q69W3LlrF244031fWB5Z/9rCMd71t+b3vVq15Z9mE7sgKVdAWOAHGASWcMwAowAjxANpJl2X3LSp8Xv/glBZyB09Wr1xSxdvjhR5QN9tt3vwJprQ0U8dVtUnR3gd904V1wwf8oAMWHO+20Y7v55pvabrvvVrb0N7D55je/qcZD6OoerQ6nsYkaE7HJfkiI6R12wCVAjEQCGE1jBOz5k40QFcBbNlVBHGTXXmATOQG4ArBANXIIkUoOvx973FNLDnHE1sgEfjIm3ZAUNqFBbCGQxCsgm3UKEW9IURt5BHTyNTIEkM6O3eLF77ov+QqxYs3F3/md36m4dq5r6K6jM7kRkTrksnkSEiCkIlCOMDD93nEIxDPPPLPsCPgCua4PSMsZxCuiAzkB5IcIYz+5cP7555cOxgJmEYNILbFGX2vR6f7KFHK6sIHvfO5YpIcYQhDKc7JkLVW60iUvBRDA/Eg3eps5DgIAACAASURBVDvHj9jkL+OyifPIk3qCKFA7jJ+NsVwXAatzltz8mc5Q5AhiQozpAEY2sS055AJSyzF0kKt8qSNQzMlRvtRt6TsyZYo2coj+ahR/OgYxxC/yXbzJQf4St+Iqy2vQO1P9s/GJc8UcGV1XznqJI2+cR1d28VKJrkhRPqCz4+SD/KYH3cQu8kreI/nFHdKP3cn0e7/3e6WLa8kHY4uvdIIjM9UH9UM+0i9dz3I8y4TIFfVDDKuZ7Cbn6W9Kvo5DNRfZibRmL7JmDUudy2I16yA7Vl0hIx1f97rXlYyuI651HMpJdVYs8As7i391BTkm1tUxse9v9Ri5ZcwsRyH3+Z6tkG/WTpSz2VTIy6S8oDCGzksvkLIeLB3lnyn1H/jAB8ruWUNY3CN0xYF7ALnkgfHVTp1//IMwzAZbSFif8bOcEy/smZdAahf/qY/0JafrkY0tkenuge4h8oFvna8G5KWI+iA/+Vqtc1/lS3lpXMf5XkyJaT7hWwQlm7q3yCP3X7q7j96//L6yiRzje3YWw+KIHRCgbKl+q4FenIkFdUdsqr/+dpwxxJXnA7YPqcge6gQ7kknNS6cx/ehPFrL7Scc+fcWc+u1lAuKNnkhgdVDtRSjLJ/ksB8nhf/VZTaKPWBN3/PXqV7+68oz/1RHjsKXcoJtc5Avy8Rl/yA1jiH2/i3/HqEWeo1zPOpruSa6HFER+m17P9mNbxpqZIbvt1m2G2K3jbYmMq9qxxxxVL1flQu599CO/5wp12w8/0t257o/qqni88qofVI7KM7XI8gHqldxxv/vjP/7jihEvROWOccSozwa8PP9nSFGxlLqd9UVDivKrz5Ci1qRHiqrXAwNDRXxOJ0UvuujSnhT9/w0q+uv1Fugt8B/SAj0p+h/Sbb3QvQV6C/xbWWBrpOj42OY2MbapLThgvylSdNedd2wTY1u6N/zDQ23jFm/ch9pwvYGfaCM+27ixpmXfc/fdRYoiRP1DRHVdlCNtaGi4yDpkWYjD6aRoiFIA9ayzzioyA7DMzse6N5yHSACGgQUPzDpgPPxnTJ8Bv0AJ8Ahweii/9dbb6uH9S1/6coFPoJF86X7RLQRkeeDO5iR+B4Zrzc2lS9vpp51W3QYACjl8DngBrsgLn7ENwAXwAGCO8bvp80uXLWtHTU5PBAQRvEATQOJYugODZOmWHdi+xgPQTz75pLZkSbfz8P77H1AgRBeM6fNADnKylg7YYhf7ndp1111fgKTbTOSGtnjxU9qSa69qhx22uMCqMYEpAI2PAGtg0bXZBlACiqJLkYpnnF7ACcFrbOBIJ6qpuLpFERL/9R3/ta1bt77WPkOmAag77LDjZIysLFD7xje+oYiebhfsG4sI3XOvPQsYn3rqcwvc7bDDnAJigOeee+5Rdl7/yPoCzCFFyM/2fK1zhS/FEdIDqNRxJU4cHwLYdemWteSQAfSlN1IHuOWDkKIIFt9XN9IpJ5edkHFIuKxPlw2PdIAB6IgjhEY250ESIWLJyO6IJzZnG+QjWxoX4ETmIBn4DdEkRsSv+AI2kfkAP0CMxEfWiTsgGVhnH7GEvDEWvzlGx5JYFmPsRW9kD3BMH1P1xb9riX/j04WdgHKA3fjyS1cYckQeRsfsvs0HpngaS9yns1LXKjIIqM8O3yETERvimR5kTZcj4I38IAtf+4eoQ17IeeQ0okEMkxNx4pryIbWCLEhRccfGyDxEAN3ogyzK2rb8mA2zkIjGVkMQkAglPnEe3cQmPRAofMLu2fyKjfjVePSRB8iWbHAjHpzPVumUlbv8ld2/+YCNkU78xUdiAGEmfl0boSTO6Ct2swayumos3dLZDV4dRNYh1rI2I8KIL8WimonsVm/FNn+K/bwYEKvsQCakttosbn1mjWJjI37IQg7HhVRH8sgVJJEcYMNMwc0GSMhm5FfWyXQ8m7Ole0H+t0u33/k3xGZIHvknduQRMhCBRR/XRxbTwblilt/Zke5iTIwbB0HoZZMYYzPXlltqI1uoh/4Xewg4x+kiRNiq43xq/UVTsJFjarjP+VH+6sKnp9qEiHMvQSzJQzEqD8WGseW337uN+h6onGUXfpM74g7hmY37vEw0Vro96aGbL92rco/v+cn/SEL5orbp7kPUsYn8oJ/xxQ8/kIFNxT6bIHHVCvU1ne9k5XM25RvXsASOGENOX3PV1VUHxeAf/dEf1XlyRo0Sz2LJMgByNi9osu4mOZ5z6nMrF9gS6UYOtVLe66hExqr/ah1CTr0Rw2LZvSYvINwbkPBiIpsEiX/neZbxwoc/3DfISzZxhBTN/TzrHLtPGE9Ou142fhIXXiaQlz34wLm5b7vPuHcZ1+9ISGPwKxn8qONkEL8+22efeXXMK1/5qjrH9y984YtqZs1xxx3fdQHfu7Rmauy7734V6+RzP77ttlvb7O23accff1zVDbWb7nIx65bWEjGHHjrVTU3vvCyxVM6PfvLj0uWtb31r1TuxJYazOdYf/uEflv6PJkVrDdDW2vjERD1Hyt3pnaIhRdNZmuWVHOfcetndWm20FFJUp+h0UvTOu+5pF1/8nZ4U/bcCC/04vQV6CzyhLdCTok9o9/bK9RboLbA1C2yNFLWm6JZN69v8/fdt++2zd3WK7rLTDq3Vrp9DbWJosG2eXPtpqLo+O1LUw/QDD9zfli9bNkWKmkIPiOgcso5VSFHdotl5PqRoCNGsiQncATiAN3LCQ7tOUecBvFmrCpHldw/OQAXQgTgARH0HtGXjI7u3Ij+QiEhRoAnZkmnfACeCEpAGhoFF3V1AhbEfuP/+tmrlynbQQYuKWNJB4X/XcAxyAlBC1gB3xqYD8IGEXLp0Wbv+hhvaLz/jGUXuADlZExDxRUcyIw3SXcWuxqbTtttu0zZsWFfj77HHngU6dWjddtvtBUruvPOubjfo0Zltr732bpdccmmNiQj7h3+wLtt+7YD992lr164p0i5rlwKfbKjrD/ECFCM4kHdIV7YkR00F3bNb++zYY7uOyQ7ctAJ+p5zynJqu/dOf/LRtv/3stnjxYQUWP/GJTzRT2JDA8fcRRxxegA24v+66n7Xx8bF22OGHFXhG3rKrpQIQFeQ0dRRBdtQRR5UtgPNMjwcYdfwhVYBtNiQPUkbHG4LA30gGPkGysq+YAXxNUwT+kVBiC5gF7tk9U8sRNX4/5qnHFrEGyANujkVKiBl2QUzRAdhHNPAV+7MtcMuWyEXfiztEB7IACSFmxAnQjLRApBkfkcav7BBiDEnDb/4HttkAyTNF4C9bVsSOMekqvpAp5CaTY7O5D7IBOOa7bMAij8QWuf1kajV/uBbyGqEohtmRrbJxGQIFmEYsk52MiAXxwr5+xK7fAWt2QlSKL+A3G9XwC785hl2RUWIou8LTGwmBNPGZv5HzYptfxSZi8i/+4i9KV/JmLU/f0S1gnt6Z7k42eWwcvkASqAvpRuc/MooRBHs6utmCHOJDDLIpndjesabCugaiCHHEJuRCZPA3PdkKWcgnzuUDx4o1sYsE4gMEFX+SjYz0oR9C0HeICXZBkGWNWYQhncUNH7KFHCJX1p7M0hKuS2dEGUJJDIldOcBmxkHm8Bf/pfs1hG3IXQSj4+nsevycTlH1k57qALuoOdk0hz/y0opuHSG0T10f4eIz11Rb/RhffImHd7/73WVzMes8ZCaiKS/O1HJ1mWz8wj5s7XjkHJKS/vzof/cK+S2fsmmOOOQT1wspL+bca8SGWmRJD/+7HsKNbdkb6RliX+0QT+okO2dJFvZ1LB8gy9MpitzXnSzm1A91S47RXVxccMHftFe84kV1PPkRWepRlklgZ/qqN+qja7O1/93z2EH+sr3cUQfoz/diJi+cHCO+2Tf+J7OcRliKNTHITmII2a7+btqwse419H7nO99Z1xYHri12xU02tVJT6KGuZLmdvfeZV7J5rshGde5N6oT8IAvZxAX7kMN93f1E7PneeFkaRa75HaHNb5mpguTOCwa5mdh1P3UttpYTPufzzDBQn9VptZRN+UvcqQfkVFvUfPpmaRQvQZDRYl8MsFs2OVO/xYTa5/5xyikntw9+8IPttNNOL/26ZSxOL3J706ZuCQz335UrV7Ujjzxq6sWxZ4Mrr7yi/doLnl/Eqjh3rroqN+SSOBJbfCI+5CU7qlF8ShekKBm9DHVflSvkV8vYVge1GPGiKNPnc89fv2FDG/IyY3L6vM/ZO7N1Msum1g8dGyv9/M7XbFikqmWeBrt1R0OKDg+P1PR5pOi3vvXtnhTdGgjov+8t0Fugt0C1J/U/vQV6C/QWeBJbYGuk6ODARNu04ZEiRQ/Yb58iRXfecU51io7YgX6gNb2e1akzuTbo6IyRArr33be83bd8eTto0UFtYnysptB7eAWMTPtCitqBvZtG33ULpGMgpGh2M9cpiqQCgAEXQAS5AfAAHsAYEsrngBiQm7X0dFAg8wBKOyL7XFeJtS0Bj8suu7wATR7IgSHnA65AYHZfphOSAgAFCr/6la+0+QceWJ2MiISOkLytdHeM7hbgE8gCHAA/ABSQQlggRS+7/PJ2xn/6T/U5kASIANXIBGQfMobcQAHgTC6gC0jRbfvAA/cV2WQ6HIDeTSu+tcgRa4wiDeYfOL8A0dVXX1MdTYDPzTff0ubO3b3tv59157puEHIZF/mGbAG8HMseCFHnOg7Y4Scg9RnPfEat56k7lA2BMD4FDhGxfHbnHXeWrtYyA1zptmjRQWUfY7vWi170wiIHAP8DDzygfe5zn217z9u7MtPyBADbGWd0ywewxfOed3pN4TvpWSeVTKbesz87IoUAMMf5ISs/8gnig734USwC6LqBQuQhtXQYAZ9sgYAHaAExfgRixRJb8M9zTzu1jkU+8nvWlwMs6ZUp074XGwgFPgKAAUfAXYeSGEbiIT2BdSAVINVxZ21UhIRuHtNhxXdiClgHmDMFFBjml2yUhMhzXTZBBmSdRz5Akvksm4uZWi3WECs+z7RvoBxxwKb8Kn+NL6/o53rkQrggKJAAALNuLTmE8JV35Aa2kTIIJaSH88UEEgIpg/ABuHUQIo18h0RyrG66LGEhLsWrmM9O9nLS5wgF9gTmP/rRj9ZYCCEkJnsj5bNeMH29aGE/8ee8rAHKduKFH8VYiAvniifXU0uyoReSB+mOvCWnWKGTOCWLsZEGbEdO9cvvfMHv5BMbfERn1+UL44WYl5Ouj1RRQ/gAASM2xAEyTVwiFIxFJ4SN6/tdPBs36+UincjC7mLf9+ynbiHkdX7xGeIGkSRG+JpPEYPspjNM/eN/Odd1sZ9c6zCqZ2SiE/uJCaSOlz9yxThqPTlcmz/8OEZMuHZeLskpetONPuop/eWrvGeXdAaqK+qLqdfyh/8QgOqhOBIPdGI79nFdcamGsAXdsslX1lB1jBhW0+QD+8or9hP3ajwfqw3in/xqNbnkmjVP2S7LuqhlXgKJ7SzzYSxkovwnA6IJSegYNhV34ozs4jREpjHZXk7QKeviImLViNjRUgPyir3ktfjzUgjBJhfVRT4xDZoO6q66JM/kfzaTUuvEiHuW+wXCSmxm3LwMcJ9Vx9jf72wottmGzKtWrKyayO4IYzHGxvwmr8iTrliy8r0cY2eyzN5hTtmY3q5hnWV5K4bZXd1Wg9RbfnOMe4wXD+muRqC7pvuusdieP8Wr/GNzyxzwl/uEmE6XvWcOx5KHDXzOZ374T0x7JnGPUBfp0t2vR+t+SU6xTLdsBMkPYk4s0IcvxZuOWZsxqbdqj7ru2UOOHnHEkaUfW5588ikVi2vXPlLH7brLrrV0zt57z6sY8RniECl62OJDatNLsSB32IYfEdXqPB34SZ6T3THkFY+11MaNN1TdcJ8Sw7pM2SKbaVkn1fOTHGXP7CDPjzX93f15WqeoWuAn645mCj25netvtkunqenzbWDw53afp9vDq9f2pOiTGNf0qvcW6C3wr7dAT4r+623Wn9FboLfAE8gCj4UU3bh+ba0pOv+A/WqjpR3nbP9zpOjE5IL447V21XgLKbp06b01xfzQQw6tdUYRox5mAanppOg/NX0+D8cenj2In3322fXQ7+E70+R0IQAlAA2QhiANcQpUADfp7ssab8gZD+8Av26Jrlvs+wX6XDMkIHAD/ABUyITsRK8DBxisdfrGxtrc3XevTkYgG2h1fYQDYIAcAECQX34HCgBmwLHr9ri3Xf6977XnnXFGgTRABAABWoFK4CS7ygJ1PstaesD90Ucf1S655OICpXZ8B2C7NQFvKGBmAw+AyvIFQBN9gcxuuQGdJqajzy7fAKVkB/IRcGzHBlkTjcx0AIzYBKC7+JJvt5e+9NdLzv32279ICOS4aXvd9LstRWgMDfLhyprCb1y+sgaarhPkCHD3a7/2ggKI5J4///+wdyfQepXV3cCf3PneBDLPIyEzBIQkjGFGmRRCRRRBi62KiorQOnSxHKo4VAGxRa0Faj+HKvhVRT9UVKBIUJmnICJTCCSQkIQMEJI7fuu3z93X2HYVVheuGjh3rXAv73vOc/azp3P+/7Of/exa7r77rgBL/Gn33SvC1uf0B2QecsjBYbOpk6eGjoBAlWP0gzDI3qnOJ6/PADX6cFxWjwKg2YORXhAEiFJ2NgbfQt4AZWwOnCJF+SS5FyxaGIAXGRx9Zq+5Jnry+R55zGaIRKSo67BjbnJCDgQBoiw3cnL9XHIJYCIxfM+HXAMYBezpGVEmHgBX1xMX/B44dyxZEEfZl5B/Gl8M5rJu/p7V1AA8WyIu+CqfFlNsDfirAPKZmOMXyGKkDP1nf9Ak3JxPPvHrGshFciNnxBO9+x6paDkmHfvMvBBIrsX/xK84FBPkY0965aNIMnPPneydK65cS1wjRZA7SDv2Zz96pBdy0Qtd0DGdmQ956EAMI8WQEmKT75hHVaE9OAgOY6QeEFXIDjFAz8gdMeP77CPJJuZmLH6F9HEeQoRes88hX0bgedHDD8mBnKFn/mteyAE+xR/FFP9B6hg7iakketjQP9dgF35IfrIlESj38CGy0A9d0SEZkYZ8WDyo+EJyIUDlA7pCniE/vLCiU+cjkZBcbIKw5RdyIkKLjPIcXzaOuDE+2eiKjema38u1ch3d5qZXSBF2pGc+kC8ZXIuMYlss04c8nzFF/+KDb9Gx68oXZKDnj370oxF7dMXOZMicwE5Zee2cqBJftCh+81GEtuuxBX/JHJLLyemeH4oTtuVvxvOiJquB+bsx+Qg/lPOynyKbyr38IKuJkYLsxW/olCy5EiArCbPalv5cz8uOfOFDj+bFZvKbXCznyCPIN/cEvsL+Yo4+xAU7sBEf8Z2c5j7HB8nEb/ksW7KTe4oY529eeORLgOgr2VcGWlXwNS+q3M+Mi/BGRLqOeGJLv+lZzJqH5dPyimvyabkJwZsbiNGzz9w3xA3Cl7+aF93yeyQ4m+dLHvbhm3RCHnpVxeolB/8iGyLQce5l9Iq4drw5u457qfsD36IT9o/qxr6+kE/uR17LOXQjtrMK1/+TJTc9onv5y70x71v8NFvLsPUhhxwasSy/Hn30MfEySEsdsu8xf49y5ZU/KCNHjgobs5ONly699JIyb+6scvjhh4UfJQkvFl0rVwuQxz2XzR1jDtlfGCnKjipFxQAb0gUbijsVwZ6dvEyRT+jCOLEBW3t7US2apKjHamN7ibl9T9GsFM1Nw7avFE1StNKtHelLvGxPUrRePv8SAiv1VGoN1Br4o2qgJkX/qOqtB681UGvgT10Dz0eK2oE+SdFZM6ZHpejQnQbHRkstrS1RKVoaVX02FqQoENLW2hJgY+XKx2P5vIdyS+oHlb4/IEUtoc6eoh6UkwjdXme5yQsCFNDwcI3oAeD1sgToAA9EhYd3IAPplEstyQOcIEuAbKDRwzvgaiMCO5aff/4FAZCBHeMCN0AWAAnMON9xwIylmIgBwOrqn/yk3HzTTWXjxg0B+gEOoA2AAXpyeTiAAUQhMZCEQFhVjbmmPL5yZZCiQIdrAsNIB8A3d/L2OWDw7ne/O8A88A8QIpaffrqqHJ07t+qXiSBQFQJE23EeqB82dFiZPHlKEJEIr6oKpLtMnTqlbN36bOnt64kqFOQTQERX5L/kkktCB2yAJEByAEDmg+hASNgpHuA8+OBDwj7V8skVoYO3v/2MAJ83Lr2x/PKme8vM6eMC2AJxQJljAFrEzsyZM6ICBHi3Qdf06buUXWfsWi6++OKy116viDnrNQrEs+mkSRNjLrNnzo7z+Q7SRZUVgEtGfyPScrmrv4FscpuHCiH6Bmpz0xWkSSwLvOuu8ANAjk+xpcoiADWrlIDkffffLwAsUIkcQSogaxAnrkN/iDLkJ5sAtQh6sjuGrEgDY+dyZOQNsO1zIN51XJ/OEVHZ99Df/MS4iAl/uyY7iAVzAGzNg42y6pWucpkuPfEfdgfC2Y+v0ovfWenMjghQQDeX7SM1nQPc+5uvsRPgay5+ywv0bL5si0jwtzmIBWSOz/g68hqhgFhAmmXfyCR4kZ9ITKRMEoJAOvKGDcwLWSoOkljOfEDvyBEy+My8ycivjcX+YiurMOmBTfmqnCEGEFZsYj4J7o3Df/iuv7MVQmxw0tMTJIV5sKeYN2e+53N2dR6ySKVktu/Iik95EAnmuuSgSwRD9ppEUokhczMGsig3zkHOyUfyoLzFxuZHh+LFtfgG8kfOMDbCxzn6XiJp2IA/+1sM3XPPsnLAAfuHXzhOzqY35/FB/uk4//gNndFx9uIlb/bZRLyJT9WH8hHZ2ZEe6M182JF/8Wdxz0fogR6RbWxNz7kyQF6XG9iA/eg3NypjS3HHz+mAjs1LbMrndOh+4nq5nD59G4kvJ+ZGNmyWu9vzZXLQAzKYDszRT1boikVzRRrzPfpgH3qkE/6DEDbf7FHLJ+mRvV1D/Lv3IRWr1Q03xDX0unSPoi/+zT/FET3JQ47PXCc3IKxyAyh6zSpPY8g1Yk8eQV7TpXPlAn7ke3IjRuUT9zoxT9fyuuNcP9tG6DMrx/ED9qYnLxmMQ+9kfNtfvjXuEeJaFTH5zIVvkYUu9WN1H8hckS+L3Ccbm5uC5Eb+OYfN2Zme2YKd6CNfgohlumZ7/uYaXsaRjf/4x3/YRGWvWNcvUwWlOGJ7c2aTbOHBB82frtJ/5SLz01LCvduLGnM0B/mT/9J9xjp5Mi7FFn+RI7I1h3HNxX3ZjzmRYdSokeF7NlokMxknTJgYhKmWNfz6xCUI5NtipYZYrVpEPFXWrn26HHLwvrFixGfZYgY5K1+Ig4suuij8iv5c02d04lnKZ/fcuyzm4YUCf2BX1c9k4t+qtNnFvYOOPPv44UeWzudGS9n/PUlRY+cLgf9IivIn9xk1pXafVymapGh3T98fkKLXXXdDvXz+Tx2E1PLVGqg18CehgZoU/ZMwQy1ErYFaA/9bGng+UlRP0a1bNpfZM6aXObNmBCm60+D20t25rbS2tQ6Qoh5Suzu7AkipFAV09YBc+9RTZc899ozPkKIeXgFymxMlKWrFFCC8PTGaS+k9GHvY1jcLiFOBk9Vv+gX6Af4ANSAWwAE8smeXB3ggCqgFLDzYA5xIlGef3RIP+du2dQaZADCQwcN79pREHHi4R4IAPQCC8YG99evWRaWoSkZEDXBufkgQYN81nJPVMkAy0AgcIYJshHSnDTuOPDIAkesDvLEs/MgjA1QhaQAWhCSyF6gwHhLBDuz33XdvgK5jjjk2qjQAPhtIAVsqM11zw9MbYkm7Je7IVCB08OAhZff5u5fVa1aVDRueDgIEeEcW56ZFxgDQ/L/5+46uETvkpePTTju1LL3hhthUCei2YRCABhAjYZE27W3tZeXKVWX58sfL4MFtQUxZzo+QYnfyIEERKFX116Mh02lvOi022DrwwAOC8LKsHnAGSt/73vdENdP83ebHef4GhhEniARLjlWvIewASaAf2ek4ZAPgjphDqOcmHMb1NwIcGE2Sih1zV2dkQPZyjOWRxxwdAJTdsqdaVjQB4AhUZEluSsJPLSUEaBFJuQs5YAkEA8PAOtCoqgzABIYRKT4nfwJTgNPmJIgeQDZ3YeejiB8A1VJScrC76yI3+CgCw/hICHZlO8uK6c/c+Z/qOT/8D+A2Fr/z4sD49CKuEFZkEVfG8g+B41h5gT7YDVGZuyabC8JG3LGbuKUjvmYDIpVg9MuWYhAIR0KIJ+Mbk6zsRcd81bz4v8/I59r8UNzwMzHrc60W+IwqPfo2r6xwTDKKPsiANMzWCsZGbvApMY4gIQfZ+LQYQuLQqTil67RJkqpsJQfRW26uhPRlY/GfFbZ0wY7ykM8Q4GKRX8gh8g0fpyN50bySAJJ7kwhzLNnkETomj+9dix85hy/Is/TjJYU8Yi5ylPnQO//ne/yULv12DiKFDpBo/CtJSTJX/YDnx2dklBMRf+zie7rnZ+RhP98jHv1kpWhWmbKBY3LZutgV17nkH9EkXv0gqVzDNY2vWpI+VXCrSHb/yGpYtmNHpBR9mz9f4OPyuVyPfONDiH+xL/+aG/+RV9iBrfmE4/kv/fFvZBvSme5V07EnWXOH+Le+9a3ho3IH+ekFcSjmEENIOnmW7u3k7Xe2ZvG5jXvMgQ/LTXxfTkESIjeTpHQfzMp11dNiju/IR374CDuKWfOx+RN7VJviDYucT5d0I+7zfmtcPom0Fatymvss/3DfzmX7ZKEHsroOHzPufvvsO9CP2D2O7Pw8e5M6HonKN90bkJ70KleZ20knvy5kEx/yt7jLjYroR5y7TtXOZ3Xo1AtA88j2G3RPPqtIslqav7Gdsfn2xz72sbgHOY+P0HVulGfOfDE3ZnIMP5CTxTYZvvrVr4afIcazVzIb02Xee81BXDrHPYUe+JwcKRfzafEmd/otbhYvPjCeDZYsOTFygtzoWcAzhHssWVpbWstVV/0oNjcU03xdK53RYZS44AAAIABJREFUo0dF+5zx48cNtAri5+LMswdZ5EF69XKPDfxzL8oNl/7te1V/Wi106Jfc2pHwD3oxP88AcrT8L2fQbfTE1gqjv6dokqL5HJykqP/3nfyTL5nl0ngJ39dXWtvbBkjR3t5SkKKWz2/YuDmWz9ek6P8WsqivW2ug1sCOpoGaFN3RLFbLW2ug1sCLqoHnI0X1FM2NlubvNrcMHdJR2luby+D2ttLZ1Vk6e3uiUhQgaiiDqk2U+jdaWrv2qbJm9eqyy7RdSvTS7+uNh1k/NlraunVbLPu2IcD2u4wCRP4fCPAP0NGfDhDQHw3oAbj0Bkyi1AM5ogF4yN3eAWcgAPgGYHKjDBWRqiCbm6vKDVWTgAoQ4oEfCHBsbroAiAJ3uWmEB3tEAlL07rvuiuopIALwBhCNBbSpzDIe0KW6y/hZFQNY2ejp36+/vuy7334BoMyFvIgBBCVQ5x8AjYxBDhkrewm2traUu+66IwCt/p0ACeCxfPmjAaYtWQfUZs+aHUvpLKEzr+r8G8us2bNKW3tzkNvkck16R0SYIxCdOzADQeYAKAPCdHvdtdeWtrbWsvLxx8uRR74ygCkAw6bmY6MlIO27//bdIMA3btxU1q59psycObnMnDkr9ERf7Dtr1swgOIxtmfyDDz4Qy+oQFcAbsLrHHlV1KjBrgwlj233efMzducCTc5BA/gFxueRaRREyBBkEWNE3sIc0579sRfeId/pABLNZ9okDJoFk1yNH7Do8t+pHiEzzw/8QVAA7XSIAkDI+Mx7yBOmA3CEDgg05iVRlKzo0PrvTORIrWzY4BqnEJgA2okW/TOQyEArEI33EDOBMJ0Au3ZHbvNgQWCUPMgZRBODncmxzQoqys3MA76wazZ6i5u66ro+8QggA/f4W/3SHHFdhZ86uazkn+ZAl4hG55HtzJkuSAGyDhACskTb0oMrICxBxrwKJPcQX/0QaZB9HeqBb8pNJHCOY6IsfIFSQR67LNq4rRpF58gk/QEqxDYIBOU4W/sk3EEnkFI90yq/omU3EM3v6G2nFB+lSPLJjVoSqYBObbOlzMoo7RBJ/RZD4O5fPI6ONQU6x5TpkN2+EOZnJJjfJEfzQXFxDjObGRXKeYxFMfMD3fA8Jlv1wycv3EFHyIrly+bwcQxeq5pBH5BAzuXzdCwiV7OKZzsks1thbzjIndkQy01tuLMRnjI3YsbycjeRSuZfN2ZbtEC/ImtzoSqwjm7KHNBKY/PRGD+KBjtlH5av5i185JzeY8hthw1bs6tr8z//THd80hpcL9Mte7GNO8ihfd33VmnIJss68zJVviWUkKBnY3Wfmgtzh/wgjG1/5TdfizfhyBFuLHdcSz+bAT7MSlD74Oz2rdjTvXCZuDnyYbsmAhBIPWRVNP0hAhJl44rfsKL7owFhIUbHCf+jNuT6XD+QLNuU/uYmR/JEbQBlTXpVLkZHmbuysZnZ/R7Y6ZvjQYeFvqRdyiQnxIq/SvXiiRzZhY/d6bUOiXcGQwXFv59PVBoJ3DrS3oNNcFcDn6IF+HcfHnEeW3BDLiyN5hW6zotecEYzynbjybGHecnLGmvtREpvin0/QWb70Mp4xzPEd73jHAMHJtq7jucXx8plz+RDS3fhyHbvKhewqLxlP/PHHY489JvrUIkXphm8dccSRYb8FC6qNHXt7eqMyVMucvL9Xz15t5fjXHBsbYrJfrjzgT+aYVfX8j+6R+XSQKwvk6Mu/c0X4xXvf+97wHTbhN2Q1nuXzYlPuNJ/cKJItnnnWKpW+0hSbbjaGbLlhGXlcN6tFxRoi1WfO9dPV3R32b25p7e9T3xKkaG9vX+nq7i0PPvRI7D7f0NRcBjU0lTIIkVptBFm1bPK7r+jh8OWL/77mA15UZFEPVmug1sCOpoE6Ce5oFqvlrTVQa+BF1cD/hBTtaGsZIEVLU+MfbLTkoVaPSg/ya9asLhs3bBggRbNS1AQQeshQ/Z+Qkh6I88HYA3CSoo41lp3mgQbVfpZEAhgqXgAxxA4wAVwAEX4AEkSmh+gkPLPHHHLRkjwbEVR9Ah8K8gUIWLr012Xx4v1iDKAUGPA7wcBtt90em/wAApbOd3d1laOPPirAIpk89Psb+QA4Ox+AB3QBGSSHB32AzfL2X6k0OvHEAImArGoYIAdBgAQAnHIDH0DD2AAUssKy8ocffjAqYRYuXBTgGnFlPnRpx1m6075A1aj55m62rj1n7pwyacqE0tzSFPOnc4ADEceONnAApgEagB3ZQcd0DfgCW68+7tjyz5ddFlWo5o8EVIUK1I0YUS3t01N0552Hlh/84IfliSfWlle96rBY4qcKLQH8xz/+twGqAGEE6ZNPPlG6uqvKY9WodGHDJcBK9eiiRQuDtGhpaglwi9wAlgF2RIF5Zx82IC43WOEDwJX5sgPAjUhE5iBZtidF2RxArZYi7hQEAF9CHNEHeQ89/LDwOYQfIgMhkruFsxuQj/BB7iBxnU+fyA12Q7oiKRAG5sM+CbbZE5GL5EN88VuEnnPIg4RBjBkTKZN9JfluEsXslcv62RWwBaxdj3+qSkIcIEjojc6AWXoB/F0HQSEGAGWVhUlqAermjRzLZZ7Zm9LnCArxl/1DxQF/RrQYM5d2e5lAJr5Hx9lflKzGow9kg/k5BuFlrCQHzRXJ4V9uSkS35o2Yy12PkQjZrgHxb27mnpvUmDeiLPvSZj9YOnEtYJ9sCENy8RnjsQPSzVyRHI4juzhBqiEmyCyWXM95bM2HEKFyCR9CdhgnSQn+Q4dyFJ1lJZzxjG/eWbFKx2Rjz+x7irx1PTnIudkLFAkkb2YvVnIhh+QuNuYXdCKukHHkMrfcwIyesnKMrGI+STt2FBeWG8ux/ECMiysVmnRlzuRE0rK9HGFMdjJfcvBb+YadcvMgcmeVvRyYZB7S24/v+CaCPluAuI6Y8nKAzvgckhIBJt/zGf5rszN2tpTe8eIJCSmWEfruPY4jr5xUtQ7pizxD9+Rkb/pD/NKfMeQeuQah7LpyAN3nzuiIYrnN+a6PfBV3zpXL2C3P4/+ZH/gfX3OfkXfomN3lgmzNgHClQ3mOHejPdVVKi3VjGNPn4lqcmZsYIi//MqZYIgs7y51051wxnGSoc+nG915uIU2r1QrDY3zEcfb75b/Za3jk8BFBiop79svWM3xW/hMj8qVrGjPzl2psPnfsq48L+ZCAGduqZ33HHvTPv8lKp7mTPRkcb/ztSXry+o6d5ED3a3H1iU98YiB2zTPbzPA79xZ25x/yP92wAd3xaaQgO/BrKxPcg8QAm8hP9CIf0DFfZ9Os0Pa98zwb0InYomN6r9r8bI2/kaJ8kj8feODiyCdWavA9vN+KFY8FGUhGOvGd1Rg2WhoyZHD4j3nk/SZW/nR3hxxiTYyJt2iP1NYWcewF9eqn1oTd8p7mhZfnMeO5J9AbH/Y8I5+aC30YK0lRG3a6nh9z8i+X0Ttu+93nzTU/s1FTc2tLaWlti+eV5ubWAdITOYoUtft8TYq+qJChHqzWQK2Bl6gGalL0JWrYelq1BmoNvDANPB8pqqdoVorusfu8MmynwSVJUaSVnqJdvXaQHxSbJnigRYoCBk88sar0dHeXqVOmRpUoUjR6QfX1RYWhfqJ2nre0O0lRUucu8NnnDjlgp2agAQkEEBkf+EXWICEAmdzUxENzLt3LnaIRSYg6AMRxluPrvanaAWGHAAQ6EAke8oFPgNGDP5ISKaESChAF3ICDYUOHlgcfeCCWfpPR3AEG4MtYSCMVWcAcMAP45oZOyCGVnPfZpKGf5M0leQk4c8l+Vr4Cjogc8yfHvvvuUx566IEAijY3soRZpRtSlD30EAMMW5pbokWAZWVIASCHzmfOmlkamweVZffeM9B70/d0ZT4ISgQOogZpgiyypBiop9+rf3J1Oe7YY0pXLPnbM4iFavOPveJYMtHjqpWrYrd5JLhqFrpoaal2kGUr+jzhhOMDeBmb34wcOaKMGTsmdH/66X8epN1vf3vfwPJoVR50PHzo8IFNqpA8yDMkEz0AbuwJcAKrqpUQPggqNjI3xIeqO3plK6SMzwB5c8mKRt+zI+CZ1XbmAZQDro5jJ0RALkM3L6QKgqFqa/BQzB+ABIyRMnRtuS3fMB86zz6hSCNgErgUNwg24Nr8zAmZYJk6mVwLyHZ9sYRccT7yIzfs8TIBsWX+yBjnIwHJxPf4Fb3QFWBLRoCWDslALiQYwgDhwgfNG0GZS4bZzzyRYmThJ8ZFyOXu81ltiehgc+QLG9AHwG6pPXIKwSMXkFvFkd9+zBdRSFb6SiKQryMdEBZ0KV7kCASVPCA+2RDZwhfoiYzID3Kbr3G9UEGGeAGDXPD/5MhehchC1+YT7MfPkCB82bXlIzomD19BjuRmOMZLchgZjrAxhjgRlwgXBGESleSjiyRSkDt8WL7Lfrn8jm6TzOTDiCIvXpAsuTHaZz7zmSA9HE8X7ImAc2y+EPE3/fClnA+Cw/zlBrZCoLk22yILET+qR41nbESTWMwq09y4CHHG9ubGpxD8cqw5IU35CXnI4nOVyPyLzyKi5dOsUjcn+kIK89GqknyP8PWsgEbQshnfQeIiThyf7QrIYGzzch4S3T+xj3yRcxzLjs5HOLETXfhObBpPTpdvEVfikY3FCLn4Ex2JG3kBYYio4kPiRBzKH3zA+ObNX8xNfqJLelVt7t5nnu5hfM89DBnnxzHuPWJGfuADSGg5QB5DABpXXJ933nkDZD07i335g52yr2T2/uSLdG2eSC0kMB9nI8fz9dzsyz2Dv5m7uboufxIfYowMcobPxQv9NzU0hr7NyZhINf4mfs0BKSfXGJeficXcfd7fhx1R7WhPr2La2PKIexEd04v7acaw6/iXqxr4a27m5v4pX7o3i7e0k2cDvTX5CT8kn/tMksTsSOeuQU7juYZ4dH2+ZTxkIL3Iu+wrHrJfrf9nB7nYCzSkLt+nA5/RKf2RKSv/nbNw4YLInR/60N9Ejq7uL6+NHqyLFx8UPrbi0RXl7ru9bJwdLyDkTy8l161bW6ZMnlD233+/gTzGn3JlDfumbfki3Xru8be5ITx7S1/MGXEvluQGPu1cf+vTKw5U9spRnlXc9/mqSk/lmo1NjXF/2/6l+PaVoVktuv3O9XFsKaWppTlIUfmspaUtSFHPlEjRhx5eXn7845/VpOgLgwL1UbUGag28zDVQk6Ivcweop19r4OWugReDFN3a1VXtFlqqlNrS3DRAivpk4oSJpae7K3afd1xVbdAaxByiTgUDQOQne0vlDqRAGFDxd3/3d1FN5uEaIPdwDYjnxjVIOCACqAYWAHbA0Y8He6BTBY9jEFSqf5YtuzcAiA0JgDWAyI+Hf+cgoQB2D/sqjQDIs88+O0hC5MU9d99dfnf//bGEDQhA6HhwTyALPAMMuWu08QBTc6t6rm0od9x5ZzlhyZIAPUBRVvgBgOaCxPHAD2iTy3xVkwI/hx56SLnllptCPyed9LogpiqiZFMFOrq6q41xNgEiKvMeCB0CLa49f4/5ZedhQ8qXvvzFctZZZwWARVTRFWKMrJY+52675577kTJjxi5BXiD7VNC0NjeXH111VTn00MMCPPtxHWTO6ae/JUAY8jQ31KIjMj311PrS0dEWdq960nUGEK6WbP62PPro8pAPqEc6A02qYthdNc/gwR0h3z4L9wm9ICYscSS3/8+l0QgYIBUpgbBArABlgDJiC0hFAhkzN9lA/ALqfIhP5OZNwDYi1GeIDkTBfgdUy43Zzbi5fDArfwF1ZDydISzIhiCwZB4pgDQBxpGidAPYGot8CBiEWBJFjkUwAOZkcV3j8wWkhu/Zj04BbrLwW7FBV3RrrggdZBFygU/TKb0ggwF79kGeIST4KWJIfPgMAeFYcZjL5/mLqkDX55/i5X3ve18QYOZLRuSkSlVkiLkD+HyafZA3lsnyMz6A1NJ/0bzZgKyqg/mtmKJb80IiZaUn+4s1BEpuGiVGVZPzQYSNebiG1hnsgfTjX6effnrIjaDIalmyiXWEVS6VFwtswk65YVvu1o5MMB6ywHzp0T9EEt+TR1xbzDiWvZG/udO2eBHr9EO/9CLu+Z7rZtUde9ELgoY+yINsyU1lstUB35Kn2IJv+B4JmxWtziGPcelcXqZb5/Mr8S0uc+m42PC3GPuXf/mXyI2IZrmOLSwPlpf4ZfaHJWOSnuKF7HzSnOmQTyFKjEMXXkCZO3nFpc310ufkV0QW8jqqzxsbw4f4gpzOfuJcjCGULOcVn/TJJto5IF7FCn9zDN8xLv26Lh8WW46TG8ib1dnyifwsd5uj2KBjORMhJMbYir+7rl6/fIit+EUuIeYL2ePV36oy6YFvys18QwzLpf65//FdMckmCDDXlGuqpdJHhI+T0z9jJhHLn8zX/RaRxx706r7p2PR59ye2o8/sXcvW7o1Z0e7+JC/JFXyObyAC2YHcbOIz+mQHOiaLa8qZYsJ4Xo74jDxIRZszksP8+QibuHf5R4/uafKWHGlcehSP5kHWrp7uuP+5Np9CIrKLa8jjSF6yu3/wd3k+e5fLMfQqJsWFKkZyu/fLIXQrNuQyPUXNg8yeKzxLGD+rO7MPOZuYG99xjLjjE3zDteUyOZht+ZprO4bezJ+9xJMYQqiKF/c08/GSg//JPXyCHEhRBLb7by5vnzdvt/DPOXPmhm7Xr1tfVq3aVObOnRo5hjxWdjz00INl0UIvP6zW6RqIEy90shKbb2VfdPKKe74nVvRHnTBpYtx7yUx+scY2fFTu1AKDXbx8Nh9xItewl6XzSNHcfT5bK2X/UH7rs6wiZZ946Z6f2aW+qfEPSNG+0hBL4+1Cr1L06quvqUnRlzvIqedfa6DWwAvSQE2KviA11QfVGqg18FLVwPORojZa6unaWmbsMrXoKfofK0UbWprLtu7ueFhvHNQQv22qBMxlpei4seNKV+e2IEV9X23K0BoPr0hRvz0I57IpD81JjvocAECKZk9RhIYHd33sHOchHDADRoB8oBOgAqCBGoSQii2EE8AI4AJna9euiwd+v4FX4BYJg5Dw25jGMK7PgCIgHHGAkBnc0VFWrVxZzjnn7JDdWAgp1wMCc1kzgLE9mZZVY67782uuKUe+8pVxrexBBrCbIyCEMAA4gS+gxNi56dF+++1bNmxYH9c8/vgTAuwiCPRKVSVDr0Df2DFjoxr25ptvCYAFnG7Z8lxZtM+i8uxWmz3dGeAciQTIIK/IqzoJKZdL65AqgGJWUrW3tZW3/eVflq9/7WuxaRWwBvgcdNDBQXIgvQG1eXPnRc/T733v+wGIfOY75AcSwPwQy+YNdO2zz6LyzW9+o4waPSrsazk9ux5zzNFhF4D1xBOr3pF6igKVyDrjGB8gM3butAvEAW6IPCQYnwDKkBEIyiS6gExEhmoqJAk9Iw8cB8Rmb1hETlZXLT74oBiTTl0nx1Rp6JpIHXpLsJ2bvwCt5HAeEsqYZEIkIjTNmwx81dwARKQEUpQcfMHfiMxsHeA8FVOOpRMEit/ZI89YjuW74gAg58sIWNdQ3cmGyAYEDDIX8QHUOg9xwScB26x6zqo1fgXYsw9gzw/IgtwA5sUXMsw/n/vJqiGxZVykh7+rKuh9B6q70gb8049YU31E3+LRvNlDDKnoo0P6cXxusobcQUwiPfm1FyPihizO9x1CBYnGj8jrBQOCDAljzmLE/4sHsWq+KhfNPclG/iNGEDHIZ/olF7uTh+6z3yeZ+ByyRtwZS+4S4/72g3Rkg9w0JndGl1sQLwg0se46CBS6Nq7fxmBLMhsD4YTAFtt8TVUtXbGhfI3UoD95hN+ye1YAuy6i7IwzzggShp34L/3627l8UfyZC1913awyNycEMXKIXHSHNONTfIRNkKK5wR3C1+oAedvYuQs9P5Ez+BkfZhfjZjWmebCXKl86lw8Rashyupe76ItekYDkYwPf5S7k/JJf0aO+skneu+dkOxa5wXliCwnnPsFGxhPvqpP5IJLID1/jc+nb7gnyF525bvSoXr8+9OF6+VKQbthM5eM73/nO+J3tC5CBqkdVALM3HSUp6l4pD/JNOTU363GMuOc7fD57sfJ5Nub3ZCGnHMCP2TR3n5db5BXzzd3Ys1I5ezrTsfEQ5UlkynPuiXxIXmYncdfc2BRjy025sRtdGTuX9fM5c2Z3+ucjYkb+O/kNrw9/5ld0575v+byXnuwsFyEs+bK5eJ6gK8eRl4x0Imb1DndducUzCqLYPD/4wQ8GyS1XJCnq2l6yyZu50ZmXKvQjx8lZYkce84MIJTsiVVyQJ18QkjurMrPqEqEqV/EFsSOXmL88zKeyshgpKhZe97qTY1xxcPjhR0TutkRefIwcMTLuzzhI83Ndzx7XXPPz0tLcECtOzF8MsIl7ExuwIRuQT77nk2LDce7vH/nIR8qQnXeKqnr5gk6z5YtryC2f+MSny5gxIyJveK5gd+PEZkue+XrVmvb9wUtx186NN3M1CR3+V6Sos1WKRi/75tYgQz335PL5uqfoSxW51POqNVBr4MXWQE2KvtgarcerNVBrYIfSwAshRf/jRkuWz3e0tUbPx2YbLvVUZGfp1eS+NzZaqnZ7fRIaLGNGjymd27bGEnoAC+Do6GiPfqJVw/uqP5aH3lxGnzuOeij2II0U9dCt4gdYQUoAPgABsAUsAKSACyCc5GtWEQL7gBVQAAwBDa4LBFhaDggASwgnIB+4BGJUqQDnQAhwiUADUKJSY8iQIEb1FM2egIBYLoE2BsCUVSBAMdBjrgDo6tVryqMrVpS9FywIAs64ru8YgMT1cx5kz81XfF5twDSp3H33nUEq2FzBclXAqaNjcAByugUg997LxhJImk0BnABVJOX+B+xflv76htLZuS30AsgDMsALwgNRQf+5NJzOEBeIAGDREsKFe+0Vm2nts8++Az3N9C9F6FnGp+rm1ltujf6i5AKwkAZPPPFk6CV6iz3zTPn0pz8VxCedHXnkEaW7u6ts2rwpxjn55NcF2BoxYniQhyr97LoLjK95ck3YJZclk8vcc2lsVvDlLtUIH8QXUI3QUe3iXCQFvbAvohRpwh58CwBGgPAb86EPQBzInr/nHiFb7qyLsM2dkRFXqtCQvfwMOeYzBAGy2piIN3o1BzLkZhfAp7GQ42TJncnJgqDlC8iUfEGQS2/pC1nCX8kFxPuhW8QsYkzMqOzh867rWq6BOAKqychX+QK/oE8EkbEAdNdCYgDDrkNuctE1nTmf3swR8QJQJ2EntpBByP5cgo6UQ97wfXbLlwLGyV6niBz6zwoyhJY8Yr65Ez2b8F3Xoh/5wMsP1VnkRhAgKSyH9dvcEBnyiZjiBwgSpCWSBbHGH6Paav36sBU/EhtkMwckppiiB/7o+Kyach7Ztt+wyt8IA/IhNJFS4o4c9JzLaLN6k674POKa3RAucp8c4zrim8xJZGXuksty4y56Qxq4Hrvycbk058eH5Fi+wfcteSU3nfABMol5RBsyjZ7NgW3Er+/lAvY3L4Qiv2IbejE2v3ZtfihHks/czMf39JKb09EJohNJxTdcjy2TvCcv4tOczUss80Vj8wuy+S43LRNHdJuEK3u7X/A1x8m3yB/xQP5scSJPZGzwK+Qdu8j92ZdVfjZH8xDfuToAKcZn8oVCLkvnm46nN/NXQZd5mxzZ+9N58pHx6dd55s1HsxrTnMnLJ+XV7GNLV3ITv9J+BGHFfo7jK86jD3nCOfwpcwK9ZlWx3+aDQGdTPmHu9JkvnMSWcbPKzzjmwY/EG7nN1Vjih+9lVaX74Pzddg+iVx6md+eIcfNiD7K6B7s+n6BHlebu52QfMWpk5CPX5V9sTL+qmb3kNG92SBKXTcUt3+SvcoDrJmnshZi4QezzQzqSez73uc+F7rNK373DHOUBsSQfuq/RDx+ke3kdcS/+zDur5uUL13BNPst2bBxL3VesiHnmZlh0LU/KdY7zN33TpzE9Azjnwx/+SP999Yly5pnvjr6x7vHyUUd7R9z//X+2LXjyydXRt3v+7nOjt6icR9d0lkSoY6vnpEFhQ7qgE/ct80c+NzZXpDYbsYM8RodZBYs8da57C7tvvxmXKtFtnZ0eU+InK3g9A+bKodxp3ve5fD4/s7aob1D5g56iSFHkb260ZPf5uqfoDgVJamFrDdQa+F/SQE2K/i8pvr5srYFaA38aGng+UlRP0a5tW8qu06ZEpejOg9tj9/kkRZuQo70V2WkpnAfXpsaGeIC2q2lba2tUKmx9bkvVV3TQoABUlj9nlaidyatNA36/63xuJABs+RwoUfUBRCYotvs84I4cABYAaFUsgJ/zEXpZLQUIAzUevBGOyBKkrKoQT+Ue1nOJJkAGSAFnxgegASmkDfAPTDt2hcqqo44qKjYB99zcJXuJAezAl2sAT0gpc6CDagfr9eXW224rrzn++PgeqCYn0k9VI0AE1AF8xkEwIRCAkqraTkUFgrmj7L33gjiGvMYlb7WRVWOQoloFAAvmBWzPmDGzvPak15bHnlhRvv71r8VcATPATYUQ8Klyx3j0gTxAJgGS9IoEBAZ3mzOnfP973wvC07WAoblz50UlyeTJU8IOo0eNDlL08suvCEKErsmCYDQX5NFhhx0aBEfVR7InqkN32nmnqFhCgCJELPdDPiATxoypNlqZOnlqyO16wBgdGg8AR2z5zjXoElGnaoxPIC0AaHoGHLc/DtgFDIFuZIjKOKDReewM6AKwyIQDD1oc5/M9fko257NFLs/nM0AywI9cRHIBsnweEYR8BqQR5cYHsNkcGEdoAKvmzy5k4U+5wU/2lURmIqKcL74QI7nBDP9FOpEL+UjPQKpei2Rhc/Lktdg1N2JKgkrlku+Ri+IIocbPAWckhB52qgPpAOi3fBm5ySdUIdlsinx0aF7kpyM2RHAghoB+MWbTFLs0I/G2n1xLAAAgAElEQVSM57rAOcIPWeT6yBjkC3IwN4QxR7nBHBFlfAXBR8fykh/XtfQTSc2X+YNltK4D0CMbxIKKNktmfSZnsCXSxfXImLEG6Jsvv+fruds4O/BD/kNeMSqGjEcu55kTvzJv5COZzQ+5wB+N53i6RtwguuhSVSz/lCtyp3jn8kN5hd/zN7q2fNX58kYStghs80C+8GNxIS/IS7lrvN/8HzlDPv7Ir5CZcix/5wt06G8tD5JYIyc56Ix/yiFIJnk6e8eyGULIceKCj6sOFafyk2O1d5Az+QHdmbO58QfzkRvliyT+6UVeFivmL9Ycky81xDy90gvfNRf6Ni/+L7bEiHkht8SGa2afWPrj6z5HuokTsXPmmWeGTxvbmOLZyzs+x64IHrqwDDvJf5/Jr/qSIg75ZVby+tw9KjeO8hLFMmZV+140iClzEV/0Q3f8lh+yAZ2aU/bO5oPuB+4Zcojj3avojr6MZ450nsR35ix+jAjOly58mo/LC14IIPfEgrnnxoZJurKbXG9eqtCzUhTxKzfxvVNe/4aoTNaWIXeWl6/lQi995FPnecFjXvTGV+UMvjl56pQg5/lQEqB0IRfwSznC3H2fy/xVH8uh9OLa4h0ZyDf5Br/PTdfM1fW07xAz4pUcjpVr6Itu6A5RyPfMjy7Yhx/yGcfzAZWiuXGeY/gHW2aPWXncCxtz49fsIp7oVIybB7+gn+qlRFPItddee8f/u75e3q43ZEi1SV5zU3O54v/+pCxaMDdsZr4rV66Kl6FzZs8omzZtDJnlwIxLMev+JhbIZg7uV3TjfD77rne9K0hRx+SmVHKa6mfzdu/mr2KV35kn+cgvHyI1O23M2dQYPijPZi/R3GjJ5/mCPDeYcn48H3oB39oSu887r6mpZWCjpXr3+T8NfFFLUWug1sCOo4GaFN1xbFVLWmug1sAfQQOnnnZ6NPP0n+37efoEIbo9Kbr7vDlBirYFKdoSb/nbBncM7D7f09UdYAwpChBq5N/S3FxGDB9Rtjz7TCyf97ALcKoURYg0NFQN9i2nTlJ04KG3nyj1MGxTCdWFQCSgDZxddtml8ZDtQd6YwCNgAvCZS+7WDFjkjuBAIAID6PAQ7vpI2wSguVkG4OLBH6EA9AA4SATgBBAkM5A5bdrUst+++8QxyCcgG7hzHaCiIoAHB3Akn89cC2m1afPmsrS/shBgcu3cnRvw8v8IAsAOiADY6BVIBX6RA3qKAm3t7R1xnLFbW9tCJ0jJ2LBhwcKyeTMwe9fARkuI4L9+/1+Xp9atLn9z7t8EKAUE6fG446pqMdc2HhIIELrmmhvL+973jgBGANjyRx4pf/mWt5RnNm8O+a688gcB2oAiS/XpADGxaeOmWFIPuACVX/3qv/S3Nhg/0MuzpaU5AKaKIb1DLe1bcuKSIC+2bn0u5m1DCDK6to2ZkBQzd50ZgA2RhjQDNHM5eW5yBbDzC6QCoMYHzQ3gRa4ZB/BL8hTAQ0KZJ7CcPUWN41iAD1C1e+7sObNDJkQ8ufgEchaZAgwiSXJ3aT6DuMg+ngiV7OEIAJMpe9uKDTIAknyOLEB4kqK56RKfFAu5+ZDf/DpJMtcXD0gIBAo/4zt80Vj8jdx8CMlGJ/SHCM8Nnoxh3KwS5Jfk4vP8HRkhxpwjVpFF9Oaa4hDhY1xxg0RDTtCFObluLn83jmOQIeLVd/yRvl0/22G4PlkAYwQScoM9YuOrY48NIA78i39kq7k6lp74iEoz+nYt5EH2g0Ve8gNxhhTiL1n95zei0DXYDHkhrtmBnlzPjzhHkLA/vSJoyO1f7sRtfP9cm52R7HKNscgkDsieOSb7C9MXWyCz6AUxhZAQZ3TvmnIbAhJxly+J2JhN2F3eMX/nImj4luPYSqznSxhEcmym1k/KIvNc1zk2nVExbk7iiv74TJVPG0IOfpmb86QdHCeWyMiXEboIILHtJRUiMSvxLe23PBf5RafkIQOdZWUv/cj/CCIxjchhEzpJ4k0+EnOuwSddW2xklSo9OEde/uhHPzqwFB6Rpu8iG5oPu7iWHz4sl+VSebpnl9zgiq+KfX6fbSV89ta3vnVgIyHjy43yD383JhnISM/mxl/9S4LNRn/5ooC/3XFHVX3LnnIOWcW3sdlCPuPHXrLwEbqT2/z2/64jr0+ZMjXixHHuIWyH5DUnfs4nxBw/9YOEM7+mpsaIUz+ZR/iTueZmY86x/Fzridxgjm3oiq1fe+KfhTwIcfFu3KofdleQpmzPB9hALPF7MpFRFeyZ73l32NtSdTlJnLqHkJ9M4osuzNXc2Ewc52Zlrsf/xd4XvvCFsBmZ+Yx4M7bqWXMQl3QqRyBpzdFc/RPz5sPfjCXnuveaK58TR+JFOwY2FCfsKlYd4x5Lx+YmTrJSVHw5lvz8FtmbzwTGXbLkhLC/9jmZc175ylfF/XDebrsPrDD4zKf/rug1Om78uHhJaZPJG274RTn1ja8vKx9/LJ4pqpeNeo0+FPcKfpTV/mLYSwffZVXr+z/wgXhxmaSoe584tjrCixRz82JDbIpneSz7gbovPLtlS5CirW1tkXv6evtCXiuQYrPNUi2z99PT29O/Cqm5tLa1xnf6ySJlW1qrTTur3edViv5++fxPf7p9T9GGAdK0WqGEAuiNStUvX/z3NR/wR8AX9ZC1BmoN7DgaqJPgjmOrWtJaA7UG/ggaeOMpb65I0UH/mRT1wNjb06VtfZk6eUKZP29uGTNqeGlvbSmtLU3xMNnY3Fy6enpCsq5tndXS+Pa2eJBXgfD0+vVl+LDh0VPUsnoPxYAIUrSltaV09u+K7sFZZaOfqrH+oACeWSnw6U9/JkDk+9///oEqRRVfqgoXLVoYQAH5ocILEAIwPGD7QT4hyDzwAyyIkXPPPTeqFV9/8imx0RJQCIACGoCeyhxA0/FIAMQMkuTjH/94zBF4euSRh8vYcXbgrZbRAT0AAzmRMwBMEqVZ0eR39hQFuoBmS9+ROrkxCyCRy6YBfsc5T+WPeQGNAPAb3vD6cttttwZQ2XffakMgRAaClBwzZ86KSrgJ4ycEaDBPRAUwoKfYwYccXIYOG1J++MMfBEkDdN1++x2hd4SXtgKujxwAmIDjXXaZXmbPmh2A6d+vvy6Iyjtuvy2AKFALFD7yyPIgq/Rcoytz7O3pDblV6QCkY8aMjerOSZOq6r8zz3xXVJshBWbOnFF++tOry5bntoT96dexb37zm4J8Pf/888sHPvD+ICifXvd0VD36HoByPMAMyOZGRHwDWAeuAVd2BoSRgu88811RrcNfgWhgF6mL5HNcViT5DmnPxvwMsKUjfyM9s0dl7rTMTkAksG8ZKCBOP0lIGp8OAXAVuIg2NssKJD5scyI+l5t5AKqu5TwgVkWxymn+tH1fPn6E4MidnAF5gBl5yC6ISwQCEjD79CF29SfkH8BtVjUiEZBG2ZaCLLkpk9/8A4HPzxxLP2yevVJzMxg6EH+Asblnjz/2yg2iEAnG0+ePHyAxvGDIZbf8J+1mLkiqXPKJsCC765KVzMgqS3Odz3a+RzggisgiJzjWZyqq6MZndI+c5tNJbhurqrCqdhU3TwSNmEGgIDUQbEgE/iNexS09IoD4przDb5BNdEYOciLUfS4Gs/ena4hT+k7SOHtkujZ7I1WQJsbyYoD8yAQkBT1kewC+Ky75HhKSrdidT5LT+NlvU4wjvfgt3SKB6Yec/MkckED8Jyvzqph/JM4xZ9/ncXwid1GnK/HFhuzsb7bnvyqR+QbZ2TV3KiejmCW3+dEVckyeFk9IsKx25udyFxshZcQK28sT8jsdyT9yOX8XQzNm7Bpx7l4gt9OLf/Ijm1ZtRL5Vpu9imf/WuDY/uukmvZkPjBc4W7e5n3WEPPydzVQ3sg0/Ny+5CCkqps2fn8k7yOXMBeTIKvTckJAukmhWaSo/+HFfYseTTnrtwCZobJh9XHO5tV6Yqq6NgbBS3ee+lBvWuVe4X8nv5OOriFP/7xx2zZizXFrM8wm+xL92221e+G62vxFH8ph8KObJT9cq8umezfm4+GLD3edVmzuxU5J6ZM+l5bmrPBn5hPHYlUzswL/Iww/cB8RUrhLht+Yqjvg0n8w8TFenvPGN5am1T4V/RCuWNWti0zVx5aWg/JObDp1zzjkxlvnxI7Z1jxeH7sW5yzxf5dv8lE/L2fyS/fmlvrAIUsQqGyI/5QjXNP/sY+1z80Xumqd7PL/1TEMHZJUvrFL5zhVXlNNOfVMcJw9Omlz1ZT5g8eL4bO68eeWqq7Q3mR45a+q0abEZ4gO/u79MnjS+tLe1hm7EDkIz85lrecaS18gnFrwcoHOti9yb5Eq69PLYfR457QUrG5Nd2yPz/9CHPhTz5See/7LSszE22qw22fSz/Yt5f5OXzrOSNF+8xI70SM1BNlXqi1ZIKmO3dSJUq1f6v3vgofKzn19bWtrai+s4zu70LpebOZHfc+xXvnRxzQf8EfBFPWStgVoDO44G6iS449iqlrTWQK2BP4IGTj3lzb9/JI035yV2A81K0YoY7SyTJ44ru82ZHaRoR3traW9riQfShsbGIEU9wPb1VJsl2WgJsFm79qmyaePG2OjH7vNJinrYbm1tietED9EGS6f6Bpa4Zq9RYxkXoXfeeeeVe+55sPz1X787CB+g7tJLLykbN24oxx13bBBFQBaCyW/EqodxYB5QAco8vAMwCDMAx7hDdx5eOju74/+RQh7kYxOAnp4gNBEKgBFSBTAwFkAGoOjJ1drWXE4//c8D6ADAwA4wZEkuEgEoAdqBQYCDDAAcUkcloM8BJ4AJ6QG0IfjMEQAFmJJoQF4AqUBFjvHtb38rzjvhhCUBnIAF+vPQP2rU6DgOKfrUU2tjswVzB2wefFDFx6gyZuzI2Pk9+xbaDIktgPzntjwXS+ERU5bkGxs5jYyjD4TKGWe8rTzw4O9iTGSIKi6kD4IzWw/ksmk9AtmJb5jL5d++oowZMy7+X1/W3FBo9uxZZfnyR2IDBkTBgQdWy3wnTpwQQBzwnT+/qoJ5+MGq/yUAS1eITgA1d69WhcOHKvL5iADgdINgBmwPO+LwIGn5CjAP4PMVsgD+gHUubyUL+yXYThLD+T4zjwTLyB0AlRyIejIBvMZkb+SZufAlQBLZgoxBVKo6AgQRrPyEDc0viU66BszpU7USX+VLvs+ds5NAZQug1uc+89v86Z8MAC670g8yj7/yu6z08TtJUXNgY7rxwoAuyUKvXhwgNpzve1Vt5rV9L1REB7IOCUTX5gX0Ikuck70mVVixKeCP8DBHID+rRsmq8kwcqEYybzHg2nSHPGNPc1P9RS4xbbzs30nf4pmOEbD8HSGErKJ7xAuCBDlEv/SIFKAbdmNLn/MjPpPV6eRUTclf+QfZyItQJQ+dua5KP7LTLZnYhX5cw7l0wW7koF8xKPb5iHHlMXLLNWyAGDU2WyKQ2Jrvyy98hy96OWAZM8IF6YrU4a/mjGj1W3xaUswXkIJIZfpHSrAL3ciV7I/kpDOECtLx7LPPHqgeJbPj2Z+t5QIyeeHj+CTCyWhsMnkRJL7oVVzIqY41b3p0DT/0l71IM+7FlXHkbLnUywxyih9zQK4hkbwwMRaSit7Hjx/Xv6S3NYgw19ptt91Dj3If4vfb3/p2vFDy0o5fiYPPf/6iIH6GDOkob/mL00O23IwMGYigQ2CyjWvyM/cE8ye7cfkWe7hP8E+5Wa4kQ1TO9fWFvunQse5PxvSZXPfzn/8sfOD226uWHeJJHJln+jq5xJLc5GWDMfgCOyOS/P300xvCR+QEuYGf8nN6du/L2JDbc0WE/D98eNVv+He/uz/ylxhx3Wx3wB+zJYAXjfxALGSlpmptzwzi1bVzczK+Ly74braf8Zu+3QvJagxjOY+MrkkXbJCtU1wb0UfX7gHmYd5kda8m7/U3/CJIbDErv/AhsSDn8wExKZfzbf9vTLHL77NCXS5gN7rzfJDxzQ/4eW6oJD+xN99jI3K4X7l35CaRjjG3aA3Qv0zfHORBMZf9RTOPLD7wgPL9730/CE9xI87GjRsfK1A26Ts+ZUrY88c//kk57LDD43nt8ZWPl3Vr15c1a1aX/fddWCZOGB+6ZVtErGuTmS5UrrKHechHbCTXub97IZftPuRjeV3MI0XlKbkLqYp4POussyLe+DRfNHZ3T28Z1FDtFh8v5vuQm/3PoP2/+b7zcwl9VoTH/5e+WDpfBlVj2Fhq67bO8Gvk572/+W255trrBkjRqCId1FC0a8rNnJKQrUnRPwK4qIesNVBrYIfSQE2K7lDmqoWtNVBr4MXWwPORop5Zu7u2lonjx5S5s2aWsaNHlMEdbUGKeqD1kL2tq6si4+LhtAT5qXpo5crHS1dnZ5k8aXIsnddTtFoq7+G9sWzdtrXaMdxDbG+146iHVA+tuSO9h18Vi5/61KfKsmUPlLPPPjPAtWqJf/qnr5T169cFaEc6eBBHagKtwBMiITc+AhqRBYAngGEZ2xe/+KUybqy+aKMDbABNgBZiBTHh2HzYz56LSA+gDDh+7LEVZY89dy977rlHgEvgCNgB4ACe7GMGGJMHwWQcOsid0rPPnzFzUxngNfvZASs+zyo349A1UIpMsgROtYqeotmLzkZH9GH5PKAyZ/acYmOFxx57PIBfBR7X4rTLgoX6PE4MnSHWLOVkiwkTJgZYXLRwUZABdHHJJZfG5klAIjAKoE+cOL6sXffUQL8z9kPYJUGg+gU5AYCyZVY4xcYujz4W7QuAvoMOWjwAiGyy1NbWWvbbf7+o2LUbvfk8/fT6AEjORZDS2bgx40KXyCGAH6GQ/QnJSfdIBKRCLsWlA3pFVCz5s6rHG/BLPuQJ8hrhy38QGoBrLpllZ6QKUMwuSDF/I3fIhSBFNtGl77N62fe5MzuCAGAELo0LPAOj/s4ducWRsXInc9dlb4QwQkulXvadAzLNGfnBx10XwZQbzCBYEKBAPN/0g5AgA2IrSWNLHM3ZGMbP3p/0mz0o6Tw3rTI+0ors9A/cOz+Xz5KfTugwCSJ+gziInrwrVgzsyg3k54sNy0Fz+TXCQ8UxWcVXVc18+8DyXMSJePUd2cyRPRF8bOwFg3P80L8YREoA+WQgi1hDJpg3wiOXHSO2xEASQ2La2EgPsc0XnWueZBfX5MzzzB0RwKZJfopROkOCyCWuh+BKH0SK5pJ4fpt9LsU/G/tebBlbNSK9ygdklrNUqMlhZDRH8YCMki8Q7kgZuhIDYkNsIj+NZw4+U82o6hPhgZjk78guPi1P8KHcoAtJQo+qHsUNQglBlX1SfZdkB/9SrcguSfDLC+bJ5uKCDR1P1z5zvjHFLiLGPJyPWOT39IL0Ij/dOFbs8gO6YXtEpJxkPogm19b30zHt7W39m780Rd9b94Hx4ycE8azS3vWvvebaWHr8b//23bg2omb69F3DdtqXtLW3Rh4QD2KaDO5l9MSP6Up8qMT0goTt6ZqdxTcfRjjJseJDXMh32xNIcjyb5CZl5Lr55pv6q9qXhg+xpeuKB2PLE3KEWM7WHO6dfIKu1qx5Kvzg4YcfCf90DfphJxV+fvuer2dVdLbaqCr4WsK/9Q7nN+bNN9mFb+amfuZHP+KYLcQMX5Z3hg8dFvGTm7QhdsWH+RlLjNA5u7iG+Yljc8r+y+QWp+Tlo1mF6z4nx+fmV+ZMLrI4R15c9eQT4Rv8zZJz4yMRxbyc7X4YvU9POSXu7fIwIlg+9MJLLuQrbJztV5xP315aaRngucIcxZ3nCYQr3zGOWCEvnzBf+dPxXiixFZKR/HyC/PSS/ZGdd+a73lm+9MUvlZNOel2Q6+yC/Pz0Zz5TOoYMiapQzz7/+I9fKYMHDykzZs4sI0aOKBs3bCpf+9r/Kce/+pjS1toSstOJ+1W2vyCj+fN3fiHG+BVf0zvUc5c58A85T34xNzmGbHIhHfhRrUwvbO4f3Xd198SL9e0KRf/T461ngyREs0o0SdLu3p7S1t5REaNlUDw3IkVbWmwC2ltuv+OucuMvf1WaW9tKgxfF25GiLmQ89vZTk6IvNrKox6s1UGtgR9NATYruaBar5a01UGvgRdXA85GijY2DghSdMG50mTd7Vhk3ZmRUilbL5weV5paWsrV/mXpTQ2MAdD1FAZdHH10ePUWnTplaurs6Ywk94sBPY2ND2fzM5gCHGprmkibfedPvITfBNFJOJdpvf3t/LP9DDnkQ//u//0JUN5xyyhsC1AG9QHf28QMyPUB7sPZQDohl9ZllbJdeelnB1dokyMM/IA+YAAOAgPP9TQ5gDUgCbjzwA9TPPLO5DB8xNCoZVX0BskgJBAHAALADhrk7OqIKuENsIpCAyOxV6liABulAFkQTMAZ0ZO9FAB9oQhwgBxAKiNlqCWzVB63q8Vj1I9QrDrjaf7/9Y+mnPmJIDKDZTvRaDzQ0qkZqCWBobPoB0IcOHVZuuGFpzJN9LE378pf/McgBwJOu7rnn7nLOOWeXpTfeMLArsmV0gJtNfIDbJDHIajMeBAZCG6mx8vFVpaenL+an8pPPqFAzLmL09LecXi644IIgQAGyKVMmh47M/5hjqqXwnVs7AwyrbmOrXH7M7sC471yTboBYgC/tSvdnvPMdcRzAyU98D0SqkKEPunKcsfm2a6uYQjzxQb6WJDgZ8zp8LTc7cT575oZG5ABgESjZG5Q+sq+bY41lfiqY2Cz7dCLJANis6AGy6RPZhugEsvlw7vRNfoSfikD+x3ZAJvCL9EQ0+N55dA/0A/zmlb0ps1KUz+b3yByEBYAsHoyPbKAT+nWscdhf5RPAbL7GpTt+SpeORyIjOpEB/BCRg9AwjjHIBWAjH8ybrHQoloxl3v5GjFR9dm/pb/WwS8Sra7EdQoe+Vc+RSe5he/kEMYfcRiDyf+Sz6/KDbI2hAs21zQFpAlRn30jXoCfz5HNk4av8BlnlO8QCm7J1Ln330kacINSQk/zXNdkYYKdjRA4fkIPkADYwfm6MI9blHiSR/EEn/F++YmM2QJAZV09mBAv5zRuJwYb8i79WFYg/H6i6YxcVas5BiNAbPfEvx9Mv+RGQ2esZUWSOPkMK0j3ZEZu5MZT8gbBiD7IlCZQbkCHO5HJkURLAyFp6Rmrm5+bMf9mPLeRqMcj/2NlxdOCFCR2xmbEtPSfbyJEj+u8zDbF5Um5QJyfZvCby1j9cXF7xir3KL35xQ9ikqsC9MX7b6G7U6JExP9+xM/9DEJsTYjqXnyOL6FtOZx95Q0wiOs1LLDiebfPFl+PMzb1AzNJ3EqYqROUiu4fniwc5i07lsSSrfUcPYonN+aCYtSO5mEX+skVuCEUGL+YQntljlo4RtuLMPbe6N5f+iu8V4Zd8x3H8HYEotmxCRdfmplqQLeQ5LyDkkKfXrY/VHeThp3IZf/bPXNwjkYPGlD/5FT90fWOKIzatiOrpEQNiZ+lSbQAOLT/7mWX6EyMWjUX39IO0RFjecOPSuOeR27jiQw7ga2RyXTpAwroOufiZe3S2NiGHuKVvscO32SirdJ0nf/nhF+zgGsZne2Qh+7gW/coTX/rSl8InEJV0KW+L2VzRQCbXXbRwQbn+368vRx99TDzfVC9+9izXXnddGbLzzvHSWi61AmTkyFHx/567OrdVPd/nzp5RpkyuNh4UZ/xR3JKNLZCa7hd8gs5ck928oGBHdnffpEt5x8s3c8xc6J6PAH3Pe94zQIrybTm2Ws4e3ez/0zMt++a/JC/FF/2LBz96iiJEOwYP6X9etHFTd7QP6uzqKb++6ZZyx513lcZmL/Abg4Tt6Sv9L90rUjR//vGL/1DzAS8qsqgHqzVQa2BH00CdBHc0i9Xy1hqoNfCiauD5SNGsFJ00YWzZfe6cMn7sqKgSbWrUy6m3dAweHKRogKS+qieUSlEEBMKuXcXipMmx+3zntq0BPjwU2zX1mWefif/XYP8PH4xVEzQMVBVs3botQMIDDzwYS7MAO6D1ggvOjwfyV73qlfGAi1TI5WgJKgEKAEZvNYSGKgsP10CZvpYjR4wuv/71TSFHgnbgz0M9QADQAl4Argd54ApgUNkydOjOZcPG9dHXK5fdAwmAPzKRDoAaIAwJBtz5jOy5wYhx/Z0VNsAHYAWMI0KyBxfQhzAiP/BILuDrV7/6ZZxrx1lgC8HQ1NQcAHDSpMlR0WGjJfq1ZB5pQ0+PProils3v+YrdYh6IHtfr6uoOEIagqoD/3mXnnVSQjS4XXHBh9AYDcs0DWTRlyqSyx557DGw4Y3ykAzkRPggcRAeSAugytuX3wM3YMePKiBGjYpwJE8YHoFLBa2Olu+66s+y9YO8AZnwF0XDEEYcHsWZOr3zlkQEA77v3viDIkDfVDrRNAXzNEbBnUwDS2LlTM9mR18DfCScuCZ8hqzkjH1SsIZCAcH/n5jB8io7ZFvHjWuYDzNLff0WKIq6Mj2DwvXGRbcguoBcYRj7yJ/+PzEB+OBYxB2AiSegREcU3EDdJiqrQSVI0CSvgOSvlgF2gVAzQk/mJVbpQBZi7T9NvVooC1/yQfjIWEGE+yyW69GIObI0M+dznPhcELt061ksIcSAuySX2xE9uTATc0y95XNf3CCB+7Tx6Eyeu51p0IQYQUYgEIFwsIpnoFsFK7qxYQvayDWKCP7AvvThW9SgyCWHpe0SquAHq6YpdzV1PUSQUwpBvIfxdDwHiMyRtLuM1vrzgeC9EcnOs1Jl84h9byxHi25wQIkgQpCiSgV+yt7HEvs8RFfRAfgRHEtPIYLpwPt/hp7nzNv3m0n0+S/dsI77IJmfQlSpl1xWj5BOnqhrNi37px7JvsSZnZj9FOZiuEF9eIiCRvGhyDlLbZ/TMxuR3vdx9XjyaZ27OJb+KVXZGamUfWlWVjs0NiD7/+c+HnZB8iJHsX0sOMYGcNcfsJco/k4Q3Nn9yDiIw++1aaeC43/zmvufZlSsAACAASURBVHL//U+W+fOnxAsm/mTzP2Ned+11kVPlUHmLvPomu+6gQX3l8CMOC7KIrlRzIjv5B/9ix+ylKj7kRz7OtnxJnCJxkWTZTxI5J27Iap7IKD4hL3j5wV4+W7bsnv4VBb+JOclJXiTwT3GVG22xaZLmfFMO8f9WC1R9b+fF+OZFF/zp339xRzn04L2CaOTnxkWG8RMEHTt4mSYPeWuWZKjj2EJM8zP5B7nN/ogx+U0M8zH59Jijjg5b8Ct6YGuVrPRMJn6NlM9Nl8xbviWr6/Bz90P6953jxX36Ti6b50ds4kf+ZRv3iO//4MoYW27l4/TuOHLIvWQX2+ZpDuIo+/J6IZXteNhEDufH5ieXZRW3uMqN5uQQ85Of3MtyEz73AfYznnz1sY99LPJ6tfHhcXHfEc/8J6t9EahHHnF4+c4V3wlSVI4QOwsWLCw/+/nPy/iJE8sjy5eHb91zz7Iyf/4eZctzz5U1T60pv7v/gbjnvunUN5SddxoSepRL+I77lXPogq3pSR7zN1t5SeO3vE8X/NQLEf4sH1hWT7/iQNsBvmKjqiRQ2YD/WT5fdROtqkdz6fz2hGj0Du3rG9iVnl9UcTeodHZ3BdnZ3jG4/3mxIYhPL7m3dXaXX/365nLnXXfXpOiLihjqwWoN1Bp4qWqgJkVfqpat51VroNbAC9LA85GiQJ9KUT1FbbSkYhQp2thQSld3d5CiudFS9hRFiiJ1Vq9+sjQ3NZUxo8fE7vPRV7S/PxRAta1zWzzw2oQnAWf0Jg1ytaF/w6VSNm3aHKSozQFsTAEUeGBXRahaE1g0LpIAsPI7l/ECxQASYAHUe/gH4CzjA0rWr9sQFZXAx/agB2gDaAEfpB3SBsEGLPl/4Miyc6TorrtOH9jxHHhC0Bnb+QAWwOQcRADgW5HCzfE94ATQujbSB5AFlIBxIA2goEukTFYzAkuAiWMvuujzIdPuu88PQgb401O0WiJeVQBNmzotqifoFHCqNmzoKsOGDS2w/l577RmA69prrwvQbWlo9hN7zWuOj42WHn9sZVT9HHPMsTE34Bcot8x99ZrVoXO6BobMFUFAX4AqEE5fbA1YI5CRAssfebR0dAzpX2K9f9gOWNSOwM7KdqF1Lcvn6UTLBYATMFThZezRI0eH7hAsCDd2z42E6Az4AvCANXMEgBEBbGGcY199XOgImM7lxORGZgN77Im8AoxdL3dDdq4fpFYunwfOc/m88wH1JDId53ukj56lqoldE5DOXeDJ6Ty2pSuEleoyYBSQRirRZfYizY08+AffNj+kg/nlEn1AFNmLqOLL5s/PfO/8XFqONEY08lf2E1PmyDf5Kb9gX+cD6HTEd/kpQsNO0Fm5aI4IRUQr2YxlfD9IPfqKlyF9fUFw0Ae9AfSAtspaRE62wEjALeb5PFsiMtmHvekWoY9UUBGYu8/zRVVovhc7SATX12MSqZe7z5Obnzg/l8/zCTmDfEgh8aAyDCGPNKJD10cK5671Yk8VHnnpiP3FBYINgRObk/UTdbmJCpvn8nmxntVh5K1eTCyN8diEn7OxSj325lv0hmBFpIgr8YG4ylYVWdmOmEE2I5jMh50RXmLOb3kB2UBesZs5lS2QQ/IWP6Q3vssHETjsixjhq8gmuY3d03/MV29WMiEzczMr16zieGQQMV60mKd50RtfJa+8QVZz/exnPxv/XxFxJf5G6sulZDcWH0pSHQGNzHE+8pHe5Er+Ks6q1gVzIia9eJPT6HD//Q+IseVMNrjs0sviHqRnIZLSC7YPfvBDQSJ3dm4tI0YODx3RT64EQNoZy4srf7sGUjT7YPJ9BJqXfGzAd7LlCDIwNyT027zYn+3pUx6i/+uuu7acccYZ0UYGqUZvWTErHszdvU/cyoXIdEQ43ya7lipy0t13V5Xh5ix/8Gn32w984AMDrQD4MNuTkY1c38sqMSBXIyLZiF0zjpC79Mwf5BYvSoxrHHEb97QxY6NCU4x6Qcg33bvYlSzmJAeJffmAv5kb0pWuxUy+MDBG+jY/k6Oc43gvFPgIgl5+Fafuo3cvuycIfHb65Cc/Gdd1jHu4c+mEfPKN/69avRwUOYq/5ooB8+Zj2jKIZ7EhD9EP3bIpcpH+c4k/v5CD5RN/063jPaP87d/+bdiIz7pfix8vHdzn+L/xY7PF159cPvbRj5UzznhHXI/uXvWqo8pFX/hCWXzwwWXZvfeGb3kJ6v4/Qi/VmTPK7bfdUX7zm3vLkuOPK7093aFfOYtuxAtfkx/Zy3OIMVxPXkFui3c5k4/RrVzpfiDmxLu5svuHPnRuGT9+TPnwhz8c9xry0aGYRWCqFCWXvJHE6Pak6Pb9RLPHfGyOVEqxfN77dNWils5bNo9o9fu5rZ3l5ltuKzffcut/u3w+e4rWu8+/ILhQH1RroNbAS1gDNSn6EjZuPbVaA7UGnl8DL4QU7dy2JXqKIkX91lO0uamhdOsN6gG1n+Tr6equNitoGBTElCqcxoaGMmzosPLM5k0WxMfDcNU8v6l091S7y3d36RvVEKDFw7Gelog9x3pYX7/+6WjYjxRFtgAtSJULL7wwwM1pp50aoBDY1YcOUQNMAIEe5j34Aq3+H0BSEWHs2267vSw+8KDYgAjoAI5UQAA/AHxW1XmIR2gAPsCQ8QE1Ow93DG4rr371cUGcAQnAVS6bAyIAKgAD6Felk7sTOx+oc71clkgvgB2gBSjRZS7TBc6AY7JlLzWg5aqr/l8AwX32qXr9VZtMNQeYnDFjZpAqba1tAfr1ZgV8HIOEtiy9p3dbVHsCtNdcc20AeYThqlVPhA3teGxDqtWr15RL/unSADTTpu0ScjU0DConn/y6cvkVl4duAD8gFTg0b4AbYDUXYJPuzKGSd5/yo6t+XFpb24N4oEOAkL1HjLDE/tnS2tYa9rXrvArLBx74XZCTgLFdowHr6dOmx3xUqgHzSW7zJfoHKPlGklXsj/wgDxD3xtNOHdj9GUEFWALc9EROBDwAiIhwDnICsYScBKqTFEPi0Q39AYjmTz66ABTph30RCqqFEKF8k3x6GSK2yAnM82/y54YtiAXz50cIKbLkEk4+RW+IRj7rN3Cdy+ONi8Dgk+bFd/iQSknj+17MIc8QUWLEMcZKkt28+ZZrksUcVMT5PpeNIq2RAUgnvud8lWJ0RId0wDZiLJfVk4u+VSJ66cD2KsuQNlmBZAz68n22YhAzSF3xQ190yKbiWu8/dkU2i1NxRy7XSlLIMmnkKr8zFhvKQ0iY7D2J/BQT2SuYbGTnw/w5yTpEPKJCLPJ9OkEsJJlKNuNm/9jUGZmytyrSxDwcwyfomC8gRxzPH+gfMUWmrNZlQ/Kzj/EcK674OBvnsna5i2zGRe7Qf/bDpf/cQCuW4y5aFD6GuJKr+DN/R4q6VrZoQCiS1XWQ5vzOd3Kg69MtcoWvImrZRIzIbY7P3bnpx9/IJL5MtqzSc23j+X++qcLcPJArfFbc8ynkkfuB78RwLsv3G7lsHu4b2RKD7FnFaLM58WKzIfoTt62tbRH7iBYk4y9v/GXZddcZsdxcBS07+dv1br315jJ23JggBd1DzCWr6+Qp9xDHG8/SbDrkM+aFFCUXUpRO5At+aRzz4e9iG2GWRKC8Y77yyXe+c0UQfzfeuDTiwXnZF9Tf2bPSsXxAjOT9yXWQor7zEjL7frqOe5D7KNvI1+bhH583F3qsqvVKEH5ecBrHD5uLQ+PzV3YzZ/Honsff/I3clU/m77Z7xBQ78iHj+ef+LK7cx+lGHPJzZJsXRJmXxQYb0Xn2iZZnyeElhnk5hw8ZS16SY+RxL2Nuv/OO0Lv4dv9C3vJ1eQPJbyy5Wr5zXXoUL14CiQvz4T90LU9l/1pzp4fs4c0uWfUqf9Kf+atEldfJ7iWBnGb+yEg+QG52e+KJ1WXJkuMjlzhXfiDP0Ue9qvzrN/+1LF5cVZBXfYx3i42WJiNa166NuSEK3fPbOzrK8keXl/a2jtgocvTIYWXa1CmhE7maP7EX/dML/cmJ5s9nq1Y9e0erCX7CN82VrtjPc5BKUX6C8L3ooi+UcePGlnPPPXdgpUu2IXhu67ZoweTZT/5NYpQfJTEa7Ziamvo33Ozu7zlfEag9etTbvT4qTavd56P6tK+ULc9tK7fdfmf59U03/7cbLWV1ak2KPj9WqI+oNVBr4KWtgZoUfWnbt55drYFaA8+jgRdCim7b+mwsm7d83jL6nYZ0lJbmxlg+b/lTU0tL1SOqqztAHPLTQ+3mzZuiUnRwx+CyedPGYlN7D7mANEBld3EPvEmKAjfVcik9R5vi4R/RBLACxA89VAEZZICHaEt2gR8kBAIPAEa+qPzygO9hHcAAjvUzA3gBiay+uvWWW8vKlatiA4KsNAUIyIRQAOBz91jgBFhCSKgQqfrp/aqMGz+mLFiwd4wNlAAMCAzgGAgC8v0NcAOk5gPsIjxcE6hyDuADvCOpECSIl9xoAwFJr0kSIzRyh1ebJfjejslVlef0qGii41mzZkeF5YjYeKk9yE1EDAKHjidPnlR2HgocrQrASpeAobEcRy/0RxfDhg0vn/3s58oRhx8ZwAhxBmzutdcryt333B0AFKgzhs9dH7FiXtnjEJg3nmXb0XPwehWx0wL4TZs2NYCOKhwtAUaNGhnL8oHMQw45OOzb0dEeZAaw9va3vy1Ac3tre5B9dhk3B7rISiPg0/UQqUgZANq1HIPQsdzv+CUnxJhJHCEdbIiCqEASAayAHp0hXAC/rIrhq8YnB7LKDwCN3KFH/xBpCAA+wPZ8QyWN5exIFSBU3zUA0zHsRQf8A6hEqiIh6NGx5EM4ISz4tVjISlF+b3zH+hupBOzyQ6QoG2XfOSRKEh/iLJekJ+GWLR/YiS+yt7kC94C5iidEJb3xayDeXMni2NxURyyRkayIoeyp529+whfsVM936Sc3pRF3fIjv6CPse3ajI7ZBXpgnGzpHfJiD8X0GyJP9vPPOC9u4FoIKSWNDFTHnM5Wk7MW2uYkNP6W7BPq57NY1xStCArAnU+4ejgSgC3HDP5A0chAikH8Yk57Mhy8hhlwPaSjmVVWRAbkmvvhs2iWXWCNfkJqIK5VsPs/NfdhG7qr6DD8W+ZFecklyEmx8z7XoFgEqX/Il18z443e+49/8WX4VU8YXD8YkmzmLESSl47Jvp3jhv9Ge4oQTBnbf5h8+4/diVWUgOyGUkKLpn2IUgehYeZbd+L4XY3yf/uRi52WfSHr0Hb3xKRXpdOR8ZJgVBuJIjuXP4oxthgwZHLqyHF4OQdDrvUw/NptDVn39a18vW7Y8F//YkW/efPMtMeb9999XfvyTH0Vs0JdcKQb5fRJL/vZPpSTdILDpABkojtwj+A456SN7ZooReSr70vI/cWyuyNlvfOPrkWO1qcklzVlBLPfQkZjhr3TlfijG2Jd+vQz02QknLAmCls6Q+cg9y7eTvOZPfvi7udMhXVslwBZ6h/Mdc0CS8TW+J9fQAeJPLNG3POC3OGG78WPHBQnvODme/8uFngXYgH8m4UuH9MG+5ssvxAD5tLphDzmJTOnX+bLCPVOsGJ+fuVeT9VuXfzv0Ix+oMM5l8HIYv6ZP8cLv8x4it8or7EkX7gl8yBzlE3MXF2IKyYmIzZ7KXtrIoX74TN4bxK35sH227mFj4/jnucVKDX4rB9I/ud77nneXT573yfKGN5wSzxieGY477tXlH9xT5swpq554Iu6X2t/oKTph4sRy2T9fVqZOmVbuvPOOcvJJJ5axY0aHXskoF5iPa4slOmPPrETOVQR0wXfZ3P2Ab/Jj9yfVy3IZYllMsYGqY77tJ4nOZ57dEj1OvXzIPrJJUiYxSr9yTbw87+4OH3FMvDwvfaW1rT0qTpGi+qD7WwugZ559rtx51z1RKdrS1h7kafQwjV71VT9RY2d/0poUraFSrYFaAy93DdSk6MvdA+r51xp4mWvgTaeePrD5Z9XfKdt7ev/eqwg0ls8jRfdbtLC0tTSWMaNHxvJ5pKh/za2t8eC6faUoQLNixaNll2nTSmNDYxClls/nDvM20rE8Oh54GxqjuvH3PaUGhAiAsHbtuqgKRWB6+Aa0PdDafAmABuBzGS+iB3EAZAE2AIzjgF0P9x7SAR/g5MILLiwTJ04qBx98SGzU41pAsAf/JFlVOQFLHspzN9js7Yf0HT9hbDnggP0D0ABa2R9QpQzwSgZgANAAZugFWaLaBNEARBjXEjUgFjhLYAf45EYirg9Im28ujUT6WEIJAFs+7xhztNECwkhPUaBL+wLAQ8UtUIqQQTS/5jXHlWX33lnWrl0TVTjVzvaNQWghQYF24wLxZLZE76ijji4TJ0wM0GMZ8oaNGwI8ZWsAxAcAhcxESACySDnAEBnlvGpjpfll6Q03ljVr1ga5snjxgQH8VM+oPDKvmbNmhl4QpPRrWT1/QVghSgHA66+7PpalqoxyLJCD7KJ/gE51Sy5RR2bnDr8+Q5os2nefAHNsDyQD3MgdPoAMS0DLVvTtc58hPpAWPmPb7Ukk5AL9uxaCzBJWQD97jvJfhAFZnU9O8yKzz4FxOuEb/JFdXRe551hxwk+A4CQEgWkEQRV3VQ9XcwFaAW5+4BzzcA0kE+IA4QK0AtiIBj5srOxfyJ/8TVdVddmTcV1zQKBkH1B+hYClb6AfAW3Mqt/tfkGk8VsEZFaFui7dGT9fYpgj8gV5Ic7oOZeP57JOxKRz/BjLsUg4oJ7/Od//8+kkoRxjLGQcvfKz3NQJaZtVwOZTVZHfFnPIClW+jNRkB/aQQ+jEfMzXvPMliHhGFLA3nSBWsg8snbCtPOFzPrB9tSkd52Yxjsuq2FyajQRjI3PJFgjsy+f5sXHpPDd9Ixvd+i0W+TbZsi8xQoqMfIaM/M1n8pOYSCIUMUO//NlLJX4mltmE/ry0QoYguvgCwgTRVhGPQ/p7Ah8RepVb2dmLAXFhzsik7MeJvERc8XVzlfPIrV2KalSyZlUlW7AX+7GJ+bM5Qg8BLVbI+JGPfCQIwGwfQg4EX19f1Yva8mI9S907VMXzVTlQXF/yT5eUsWPHRbU9PfIblfRVdWRvGTN2dMSCfCSvWD6em3HJSfTvOwR6toZgW3EkZtnb9+yWbQn4vvhwn5P3ySsOxEtuznX11T8JPWpjYi4Is3yxgIzLXsNiRa5iG/J97Rs/LHvsPjkq63JDPv6VfT2z9YGcJI74vvPJ6DM/ztOLuurrOSTINHpEVrF7rhyQU9mHv+QLC8fK56ot582ZG3/zA3OX+1yHr9IjGxrL+fyI3fmEnE9v2XtXzmKrrMLkQ+7d9M/X+Qx/dd8Xx+4hxnt644aBsfkHYhU5zTezFysSOSuOxY7cSTa6F3ts4/r83z0RwSh2HGseqQs609PX8eKeHHzc9/6WI3NzxU984hPFP9+bk+9cL1sTkD369B60uCy9YWnc812PzQ899LDyve9/v0yYNClIUTl/l12mh/8+t3VrWbd+Xenu6onWQ4cfelD0eucXZOJjZPA3O3gR4bcc7prsKy+KxXzZxHeyKpe9kOp8wUsP9yAEpKX/2faCPxlHVee2zs54AZ695uPJr5/09Jv/05ufJETz/y2fb2ltq6pF+/QprTZvMt7TGzaVX9xwY3ngwYfKoMam6D3qidZGS/nAW7Vqqp56693nX+ZAqJ5+rYFaA//Flne1UmoN1BqoNfAy0sDzkaJ2n+/qfC52nd934YLS2twQpKjl8/pB6Sva0F8V0xtv6bti93kgGik6fZddgvRUJap3VbVrrYfR3lg+H0ujIhX//gG16i/aFA/DHqjXrVv/B6Soai8PyMjOLc9W/TWBEODag7iHdaAWEALAgHxElQd1FUkAK6Lvyit/EISETTYAAcQp0gKgzB2ZkQsJzBAGAJ9KPqDf0vXf3LcsSFHXQmo6BtgF7gDIBJsIC98Bu8bPzYiQLv52fUDOdckA5CNFgVwgArABLoFTOgamETKXXnpJ/5K7PeI74yB6XWPOnLnVcvjpuwaop1MgC6im01mzZpRx40eVyVMmlNmz55Tbb7s9qnGREwie7373e0EyWU5KbkvpLSPdvLlaVk4mYAnhgAQE3gFrsgGv7Ie8QcIZ0w8dAFrA9rPPIAsGBbi78MILAtTR4xlnvD2Whj78yMMBzv7sz04MYtGGVkiLv/qrvypjxowOkHX/ffcH2DWGeSHE/FZJe/755wfhg8T8yle+EsAM8GVPwM5GMO85670DFWkIldxgh8wIMH7jMwRXRYasCrCMmEO2+J5/8SkkBtvzP/NwLHmBaqAfsE/ykV7Ylz7YhL35L39Q1cWfzTkrIsljLLKLCWBcn1C+w+6+R2awQ27Kgvwzfy8MgFMyAs0APHvk0ms+Tu7sKQqAG8v8EdXZIiCJHnPgFwA6H/e5SkHyi2d2RJQlAUb/xjQeUs3f4peP8c9csipmcxdtccv3kbkIEGSWeZkPMpfe86UBe4sRY2XrA8QEPQbxMm9e/G3exnc+e2RfS+SJa4lRfonoYRO+nX0z2Z+tEDHyF1tnb9WsNHZNukkS17nOcVwS4L6Xh9gP2SFGzAmhVVVe7xUxrPLe/FS9kjU3aEPOyK3+X46ha7+TODMnpJFx5RI6ZyN2F5PsQgY5BPHJRuzHX12PnpCaSDb5hq7YlY8g5PxNbjqnK9ciH/9hW8Sb+YoVOkzSEgnieplLkVlIZdemN36fVfbyCv3InfTG7mLcbxu28B02QlwhavgceX1OF1/+8pfDzvwJ6W8cZBi9iRVxLrboeubMqrLWZnvi2bg2panIvp3D95FO8mVW4NOnTf8QtSpF1Z+JJ/eWrAi/8sofltNPf3PIJA+4N2S1HXuT2wu8c845J3QvpuV/uYVts02LPJBEL98WO2xBb5df/u0gGm+++aaYC/9mZzKIWz/IWlWOxjeue5dcwNduv/2O8D0bLcnJ9C9XIZ7lKnqtXq5NCt9B3PmcfyLRent7wl9UjPrJamP6pJskduk9qwn5EB8RM7GhX1t75CE+wJ/Mg+/Tj+vkRmLVy7FqcyJzE9Pyn+vwFc8C5kJOeRIxztfNlQ/SixxBn7mzOpt941+/GTZCaJJRfPMR86MrPuQ+Ql/uN2KDL4prMrqPsJXjVI+Syb2Iz5mnvM5WfIvdcvO27I9MD/nii574UJJ1KkPlcPNF1JKXPV3fMaHn159cLv6Hi8uxxx4XOcS4b3/7GeVz559fZs+dW9atXx/PXFZ/uLfvrM/5mtVl2T33xmqdY446MnafN9/cDM9Lj3zBSn46y37R5soGV199TfnsZz8VeYDe+Kb7pDzAJj5XIex4sa8PqdyRmybRBaLy2S1bosrTTxKUSbrnJksDJGh3dxw3sPlSb0+M0dCoP3WJ5xSkqBfsGzZuLjcs/WVZrpdqTYq+jBBNPdVaA7UG/qcaqCtF/6eaq8+rNVBr4CWhgRdCiqoUHTt6RFm0916lpWnQACnqqVqlqG2SAChd7z3Y5u7zSNEpkycHKVr6egdI0ThW5WhvTwAgGy3pI4qYcL5qxebmloEldQCpygR93JCRSBQP/5+/8PNl2bJ7A9D4f6BHb0ngE9BBFPiHgELyVLurdwWIz81QrrrqRwG8gSEABwgDBHI5GZLBGEBObmThgb8C5juVnXYeHBsBAYRAJzIAqABkHaPKCYDL5ccAEzCTlYWABIInATtwj3CjI7ICEog+gBcYUnkDIALS1c7AmwNw2VSJ7vytl6hrIDpVd9k9HvB47rmtQYgAeEjSsWNHlzKoq0yeMrF/Q5gnohJq7py5sfPy1Vf/NCpkACI2sflDRZytiaoTSyC1M6iuNTt09M1vfrccccQBYQPzpsdPfepTA1WyuXM30uKKy78TpCjw+K53vTMAbVRvLlpYOju3lfaO9gC3Z5313iAWVI+6vuts2PB06Gf82PGhZ+DS8kWy+P4v/uIvBnqYmi/A6Pus6EWeIFXedkbVzxLwQqAA0eaEgMkNXoB218gNfcjOxuzArxAJCAM2R/r4HpA1H0QR0hRBVW1KckeQ+Fk9CDCrknM+W1seixhwLZW1CEFjbV89RxbEB1IXGDUuYIpQ4W+ORUzncmqkqGpn4yP3+JJKT77H1wFsPmdJLSKDzyAEECL8lk8Cu7mknQ8hHOgNsUledjIHfsuHkvxkNzoSgwC9z33PdrkUVvWU+CE7sp0+XctPbgCFFGAT+kJ+uj4Shb4BeqQHAg/pwIcQV7l5C98UN/RiXo7z/0gZ9iYfuRFOxszlymSRD8jqh8/kJkbyFhsiYJyXO2FHS4bjjw9/TZKXbRCMrkd37MF+5DSOmCAHfbAR/Tg+8xL5yO7a9GJs+kB2GQ8ZZBx2Q9zkLtTswseN69pIbPrng3xI1Sm/oFNjInnIxl9V1OYO6bk5E1vkEnjEJX3wD7lMD1YxhzTjd14MWD7L5vwCeSqusqekc13b71jG/K1v/X/27jvKr7LcF/g7mcykTzoJJIFAEggJPUDo0hEQyzmAIuA56rUuDy7LUSmiBxuoWOigIni8IAJSBImUANJCL2mEHlpCEiC9Trnr8+x5xsHjvdw/7jrr3JM9a2XN5Pfb+93v+7S9v9/9vM8TsrROY7im+OLljrhubuSVJTmsTTY6IpcfGoMd+17WP1/gv3xebCAXY5u377K0xDbbbB3HXXfd9TFndnPfffeHPhEtXjz96Ic/ilIiyFIEnDG/9KUvx72oo6OtvPDi8131EPmD65A3u3C8MeiXbSGM+Swy8cwzz4yYbn2u7R7AltkNQoldkI/YgUCVxYhUZI/Wedllv45s4UceeTj0ldnWxjaHLBOQZBRdITzpR2x+4IGqJrB6lEhR9k4u7IHMzEWcI2tyY3v5ooSP2ClBL0uWLI71GotdI8LM2RzIMYl5sRupmLWy2fXuu+4WesxO62wl79v0wmbJx/deYIrlsjGdaxzrIC92sjezSwAAIABJREFUXr3A6xWyZU+eCcwLyYmEM59qx8Nn4llDHBgybGhXVrRnBzqlJy95kLDipfP4AvvkY2IZAples/Gi+yQ/ELvcY1zTWvgpmYi5bFWsYwPWJC6JX7mrRHxj79Zljch9MVr84Ef0wwfYjHXyqYnbbF1mz5pdDjro4Hj+oGNZo/c/8EBp7t07SFHX2nnnXaKh1pZqf89/qcyaOa9Mnrx1OfnrXy2zZj7V9TKNXVmTZwvXIdcslcO/zI0NuZ96QWFs8iA3n7lPyBp1rhfUXiLzKV3o2RWdyNw1f4SmZ0h+Rr7++T5J0dxS73eSqflS3TEbvFRvag5S1POjZ0bZp36vWLm63Hf/jDpT9L8FSqkXUUuglsB/hgRqUvQ/Q8r1NWoJ1BL4LyuBdyNFbZ9va10X2+d3n7JLaWosZdjQwaVnY0NkijY1N5f1skV79CiNnV1EkaIAnlpno0eNikxQWaKtG9bHw62HXFkK7R3tAVY62juChOtOinrbjxgwrq3esjVscQSsPIBH9/kfn12WLl1WdEhHhCGhEALAjAd4RAFQCtTIUkLcuD6gA8AArUgh5AkAXjWN6BVZPf45FlGqEQ6gJHMMqPc3sLpmzeoyaHBLbOsGDAAaYwEywJvrAAAJyAFXcwQS/Q0sAJBIx6x16XNAyXfORWhkyQGy8jcQiAgD7m688Yb4v5ph5gsoyeYEpDRcQFz1au4VQAFwuO++B0L2ANmgQS2lb7+mMqClbxCoVefxF6ttoR0NQbiYm4wpAPn88y8IAAfoTpmya7n++htCDwglIBnoA/jIFOAk49y+DiTJ2stsSHJ6c8lbpampqh0n28jckVaLF9u++mo5+JCDA8BnI4/nn38uMlDIcMstxwZZOHRwBWqBYOQQfZMpMOyHHvywD7oELpEKSFt6OvzII0JWdOoc5wJ1ACpSMDunWxvCCEDMDursE4BnO+bgb4QSO7EW5yO8yYK9ZPd54Dq7cCNzzIN82C3iC7kgOwfBhvxj0+xRthvQXYHcnYMoQX6yM+szB9c1d9eVqZcZkcZyTh5rCygChK74CUAr6yy3SVtDZjwhkczXZ3SV2379RgYgK4Bn8866qQgKpCFZI+8QBfzN59ZoHllXUW0+dopIQAID0nQJgPNZc3U+gsEczNWY4ogx+S3ZkjNiDnHB/5ESyA0kiXUaw3mOo2tzZ19kTL/WyF59zo5zK7+5snOyRMDRjWuzBVnrYgJyiA2RqUwpukeEkDk7zYw/vu3a/MU62CG5IQhlYJEl+chmyy3W1o8opWOEetb0NW/2ys/EC+tG1oh3ZOlzsjQvflc1LftYzFv8cKxMtMxkyzmaFzlbNx3b9u2a1iabno2zSSSZ30gSMVJmG2KGzhDDyEmxJK/Dr9ivNVunrDixkVyVRxHX6ZjdmScCjb2ROfIL8WosusoasfSVHd/5j7lkc53MrkP0p1z5h7Uh4sh5v/2q+r1nnnlWkIhVE54XO4nwhiD3brv1tngRZAdDxn6x1PFKj/Tp2zt0bK7iD78zjnjq/iV2uj8g0ZCd7DFftPFf63IeHVpPNqizTv/EDjInE37iHmAN11xzddxH5s17Ov7PXzJLl/3RD/s2BnslD3KgR7FQORV24mUjPyV/L2jEDrYmJrGVjBHiHbKUDMzBi03Hit3s2T3M/VN2txiHaGcPYkL+Yy8nn3xyxHCxuFdTc9fLmSxRQbdiEjs216whyz75E/+lZ/GFXZCX8XzHh8nc+tk12zGvrMltLPZm/sZ4cX5V+9k1ycK8EbGuIc67phdV/J/+jO/+53jf07t1ujZZIa2tkYzolg2zcbHAZ1488WXXNz++Qk/GpIN8EcAHxEX+SQ7GzBcajnV+vPw6YP9y+WWXl49+9Pi4Ph0fffQx5X9ecUUZ5oVXPD/xn8nlpZfmlwEtLeWee+8py5YuL7vuOqUcdeR7y5LFi+K+SkeeC8QizxKuw//5qxiEUHavRPwj+dXeJh8250WBY9mn+0jWFEWMsj27TNieuExfuX2+d58+QYq6XhKj1YvxqvmS4/9epmiSon369gty1fOjnTDZfV6jpQdmPFRmzppdZ4r+l0Uf9cRqCdQS+K8kgZoU/a+kjXoutQRqCfynS+DdSFGZMKWjtYwZNTK2zzc2tJchgweWHg0dQYrqZrp2/fp4eG1q7BkPs81NPQMgIrZGbbZZkKId7W1lw/p1XfXCdC5HisZPZ50nwKPaQlVtnzeWn2XLlkdTJWAVaSLTxgP8D8/6YTQP0lgAEEMieHAHMAEdf3s4R+55kPcD3ANujjVH4BQQzYYhHvIBi6g39vbbAWABFKAKuAROgFzgyvqm7rFbmTx5UgAp4BwAAg6QXUCO6wFuAEw2MwKQgHtkItCHeHNNIBpAyppjmY0FyDvfNYEx4NGcgJJp026JdY4cWdVzs24Ep+Nlj2iAo/v84MFDgtxEeDherdCxYzcvb739Rtlt911ibrNnz4n5IjwR1eZ24okfi+xB9VzVY33Pe6q6ZlUmrFphnw8SIrdAAtDIKFmOgCLigayBLUAVGD///PNjrsuXrSh9+/bvzKrZPkgrpPfWW08ov/jFJWXPvfYMEGabJsC6//7vCRn88Ic/LMcf/9EYe8WyFUGEAXLkhGCyPqQSeSK4kuwESM3dGmXdaM7xz5/4eOjLfOgMGEY+AtwAL+CL5GA/1owsQKzRkWuwJXOUYQO8IQeBYbZgPghFwBahCgzSM4BJZmyN3C+99NK4jnm6FrBMjhowIZKAbjpAWtj2y64Aels1EXfGBbSz8zg5Wh9dG0emEv+gD7JBRtCDeSGtgN4kYPkB4G8OCfjZJ7mZK58gr+4Zkggg5JzrmBt5IAv9Roog1rMbM1KUDHxubkhLZQ1kQLF3/o3g5kdIOYBbVjfAz/cQv9ZiTmIO32Zv/NNYOh8D5mSbL0LYAEICoUM3SGh+zZeyfIW4g7hiX9lghI+SO7slF8eTH1twbfpFCpEdEsfnSA1zSFKUP/NJBINrmm/Wcc2YJT7QBT+xbsdnthxZ8x069vIjtwhXjYAqYjW7vmdjOHozX/M3N9dGBPmbbbNh8nctJA7SzVqQctbumuzZ2s3FGpDyyF+ZieSUTXWS7GFT7Jrdiz1sgS/REx9xjushRfmP2Cdm0B0/so6sl8qP2CVZirliHXISwcQ+2I0fOnWs8enF/YMszV+M5v/W7dpJkLEh1+dnrtmzZ2MQxrfffkesEfHknkLeGrYEaXntH6KGqBd1GdNtR6b75557pgxo6R/zpVv2g6j3MotNsPsHHniybLHF8CDfySlrJrqe7fPIYfqwHj/kZ91sOOuHOk/2bNZJtq577vlLxBcvi+iI7LOeqbWzG/9HZrqfiaFJxCGovFB071M+hozpir7FITFATEIo8ktzJWs2YV1++vSpXiDYrcBeHcc+nWutru14McP9WnxlY3Qk/vk9b+7TXWVjxGUx1ufGEycQxpnBa3xxlB27DvsRE8n+nHPOCZszBht176rqrc6KuEHm7ISt+V68J5eb/nRz/BbP6C+7nudLEHEHKSpeWgMfZYtsKmtZ+97n3Wtom4f5sHd2Qr5sQ/wTF9kRnVmL55UsD5Hd5d3bZJV2J0W9EBEnrcE8gyg94vCoeXvssR+O+yd7Q4peceWVZbgyOW+9FbasaRi7trPnwYceLL2ae5fVq1eVIw8/tAwa2BL3ANemez5NpuKZ+ZF5EsBevLBT9ojoNA96Roq6J5ofUpSPeiHDx8Rx92h6pf98Mb5+Q2s06rSLJUsGkHtmi+ZnSYrm59VOoxLd5zNT1No8M2q01Nzcq6xdt6E8+NAj5amZs2pS9D8dVdQXrCVQS+D/RwnUpOj/j1qr51xLoJbA/zMJvBsp2ta2QXn6svnoTd9Bimq05IG2uVevIEUDZKjd5M1+j4YAqYsWvVGGDhlSejT0CFJUo6UgTyMDtCJFPej6PutKVQ++DV0PyoCIGpYyRdXEQrYAQkDFD77/g7Js2Yro5g0EAQ1IlOzWnNvrkHAAiwd+4BN4zO7AyAXXBPQAUOARoYBwMJZrIVOQHIAkQiEb7AAVk7fbtuyww/YBvqou8FV2JnIum3wAA4gKpBJwCbggLIADZBICy5xcA5GDqDAfYAJgMp/utcSScEOYyRQFOrNRFWAkUxQ40XDB/8m3ambQFKDaGtWR23PPqWXZ8iVl/IQtgxgB5IB/YE527l133hVb8bJRx2mnfTO63AJs5Gg7nmw0hCtQZW0APjlao4YLruUzJAGdAfFAvy3mv770srJu3YbI8tFoKcnpQw45OLKflJol08MPrxpb9OvXt6upi2710UH+jgogsz+gl2yAb8QH2ZoXMgthhPCgU2CbXNnMxz/5idAXXTkOsSYzLre/A66AqTUhWnye2Yau5zO6p1s/xpRRZE3AJUDsfGOzR+A4szSRHsZSGsLcAGPny/piPz5HYpElssK4yARyYotAJ/lnh24ydV1zTFI0t47L7EH+ZP1R1wN42TmbdV2kFJtj72wWSDaecbP2JJKEvIBghEE2DCFrMs1SBvyUzSIrkXZ5nrUD8+QAbMucQ+77zNzIw2fZlIMdG8v37CYz3ayPjyAWHcuXkHB8ArmBVEIAkT0ywrHWhaxBmiGVxAPnmx/g7XuEg+MRO67B7sQyP2Tlb6QAW0c8kaMxstkPOWXGIxLTHBDW/CC3zLMF//iiMRGDxsimWORmvv6PYBMTsuwBoidLDSAuyIf9syV6cb3MFCUXmWiIJmtFMiKY2SubcR6CmCysxRqs3Zj0gCjN+rDWbb5ZNsH8xAxyQp74bd3ZqItMEUL0RV7mxo6yDIM5+Z4c+Ki/zY29iRPZDTzjNP80L9dnO0k6sr/sPM/fEF5IKv6Y2ayu7YWANSJ2M8uOTynVQY7KgZA1HckKZYt+88W777o7utOrKWpca5RlaW0rViwrSiJm3U3yc4+wftdih/RoDl74kJO1kB2fqWpzVqVfyMT1+aL7ku/E2cyKdX+jL2OKcbbNk+mcObNjfeKEuaUNkDuZmTOSStxO4h6ZaQ0IvuXLV8TaEYPmYRz/R+Kbu9hqTa7hfDr0uZ0S7HHt2qqhWHaH9yJO3DN38ZtduU5u6ycr8nD8qE03i/sXH+C/fsQ+45uHbeTsn73lFmo2LRa6XyIj+a5YmFvq6eW6666LufJTsayqEf1qOfHED0dMJcfIYm1vC5vPF1ruWcb0ki3qXq9aFXNVL9S6kJrm5vszzjgj/JZfsSlxmU3J6EUeGjNjgHs6Hbi3sENrznrSdEnv1sWWzRvJ+73vfS/GJnt+mOUy3CfyZcGY0aPKA/c/UPbeu2pWx+Z33HGn2D7fp1+/IhOTnNm3ZwA7e9atX1d691LL9S9lyKB+ZbNNR4Yd8SX69MxgLZ69yL9q3rhD184d9ihGefmTzbzcD9iaf/62BjrJOCmGWydbYv/mJKsTSZvd5+m3OynKFswhM0Z9l8+PSYraOp/b542DaFVbFCn68COPlSeefKomRf+foYV6oFoCtQT+O0ugJkX/O2u3XlstgVoC7yqB/1tSdNSmm8T2+R6lLbbP92r2MKrIfWOQotFQI2o7ITlLZ92wN0v/fv2ClFNTNEnRaK7UuX3eed1J0cwU9YDrARpIW7VqdWyvTFJUpqgH9e999/uRwShTFNiUoQAUIHcACYQGMAXAIA2ACQ/0Wf/T2MOHD+vMXFtTxo0bE4AIkEviw3UQS8AmwIJwAGgBsOnT7yitbetjGxqCyHmOBYgQRNYGPDgeKAMckRuAQmbtIXCMlXUjfe4cmTJkCUz6jWxBIpkz0sB6rPepp54MwknWpnOAaUQm0LfnnntVmWIDWqqtZa1tAWiNQ6bbbz+5DB3WUtra10cGBzAEsMkqQeA99+zzZfjwTWKusv1OPvmUqK2HsFAf8PLLfxMyveuuu4PYQEiYq8/UQ0MsIH2AdGSTzExAH0GJcJr/km3U60J2gwYNDFs1j+Zm29IHl5WrVgaQ3377qhbmq69WW3YRm8uXLwtCcMFrC0IWQKbrWAM92L6bpAS9kRH5Zz1L14qszSMOD3kDmcDxNddMK8cee0Tou5LlDgFWAXlyQ7yQRdYIdE3rMTZ9y15CXpAjW5Fh5LMsp2CeSYoidrJ+ZZYFALhdh/zND5BkL9ltnE2zUUDf9nkydywZArZZU5R8XZf9IFtyGyeQ79isKQoImzvyEGENhJJR1sHlgz5npz5DWnUnRYFUMpC1WpFLa4NQyU7Z5Ox7RJYxrJ1cMvsPyUtXbIXekFCybfmPWOBavicLBAOdIyLoANnCz9kUEI9AEBv4iv+zSQQTe+xOijoOIUGn/MH6fE/G7DcbhMkEcywZsQ3jIVJ8n81zgP0sd0HH4hBiwbzYT9ZTFU+QlGyXro1FHuSLrLYmRIK/2TCbZgvZyR0B5HikL+JBvMgu4WTlWNe2LjpC0vicDYg/1kfvmfXre7btezGLXZKZdSJNvVhC8Fg/sjMzhBFKbJ8+yL1q6DYx7Mf2eXIxT8SIchl0T850yi+ymQsZ2V5Pj46xE8B1cqsw2SNkEElisPW7FlI0t6mbg5iXW23933n8wpjuBeyfXPga3+EfXjJlnVUd1Nnt00/PCx0g1FauXBWxyBZ5/nvN1dcE6XTHHdODlGHbp5xyWjnyyCOiLvNee+8Z9wskZ5boyMZB7IAsv/a1r4V8bIPPe4j5kI35566GbKzmHsUe+BP/Td2LaebATtRY5i+PP/5Y/BYr+Te98y8xVx1osZoc6V+cIyffyYRlh/feW2XCm58sbd+RE93TU9ZJFYvIRzxkK2+/XZUleOONheGr/N69wdwRZvyJ3SDH2BXZmKP5+Zyd9rf9uaEhfJxtZK3hbBroXko/5uM4fkF/WTM5G7aJBfzL/c5c+GzWBBbLfS8O8F2/ycMcb77lT1GHnO+yY6Qn++ZjmvWZq+Ns+WdXWUNZfEdSpj2RjXvDL34ha/PYsFexgv25FqKejxorX44hiWVSkpnv6Mz8yYhe2AKb4lO+IyM2w7bIgh4/9T8+Wb77ne+WQw45NORPvxotnXnWWWXipEnljUWLQh5Ifc8Idvb069+vLFzwRpk7d07xXKcuqTjm3ossV0KBr7kX/OUv9xQvKU866aSIKXQk9vhtLeaZL4LIzN980Bzpna+au8/YcTZTog+kaM+mpnc0WspSQfyPX/j/38sUtX6ENkJUtihf9Yyzbv2GyBRdt741SNHHHn+iJkXfFQXUB9QSqCVQSyDyUOqfWgK1BGoJbLwSOOH4f5bwqYTk3/z4uL10tLeWjnYNbYaXXXfeMUjREcOHlb59elVbodSIWr8htiF6eG3r7BCqUU5sCezfv/TAgHa0B+AJ0rRHQ+nQaKmttTQ39aq+79Z9XtYo4tRDLrCIEPvpT38WYMvDNcANWAADHvSBBQ/CyCQP6wCLcwAMYMw8AQsEnx9ABVgF/rIpU9bpBLiAXsQFEIRkMRfEKiDmurIJZXZss82E0rtPc9l7770CyDg3sz+AKQ/1QIzPAAYZWcAeuQC1gJMMKdlm1gkoIv2SLDEeIAFwyzRBXiDIrM38ZMsAdM4le9vjsyalLJCDDzo4SJ9NNtGde0OMD7RouoCc2WKLMaWtfV3Zd7+9IpsoGz1sv/0OUfJAE6sPfOCDQagAsDIXDzjgwCCafAbYnHTSFyOLJZtBIOw+9amq7iDwb/3Ikym7TAnZIe5kwfTp07c8+WTVvRygRLZceOEFkTWIQO7oaC9HH3N0bLUn6yBJV64MPbIfhA5dI0mm7rZ7jAlY+kd+dAVQkXVmIQHliBL/kCZz5s4t7zvqfXE8+QHGyBvkDEBPlgh2dmQOwDSCBZEja4690S2iAjkAiLMN3yP4XFvGmGOrbaYru4gdYwLL9IuIYMP8I8lHZImto9bBZzJjkB0heTPTTOYR4JnZquwYOLfd0TWMT77ZCIkOkG6uhzjP7arINxlZSHc6M34SVHSWncL5FrKE7ZERkJs1IzNbLGtfslkyYffIA7aHGCNX8skGTdkkhn2aN6KAvBA85kIGWTOYbBF5rpk17vgxkGxemcGKvOAj5ELOyAI2iuTJ7fMIaX9nLWF2gXTht4hOc0UAZLkNck+ChR/6QWwg1XN7PL+ic7LJWGMO5mOdjvU3WyMP8kP6ID/4efcsv2wkRf78jQ2wM+tAWDgvS1kk6cfXyDYbzrge22WLfNjcsn6ruZunuCLWZAkA8yUndkTfYiS7QKol0URXvjNH/8QysTlrgmZDLP5jruzSddiE8bJUBf8hCzrN7FQyET/FEDoia9cwH+dZm3UgbrL8SZLV4qfz+I/rVi9TXo04Q250YK2OF780yxN/L73015GpqJmRF0buNWIUsujaa64tq1eviQy0fHkgdlXk2rCy5157hI+yGcQcO7RuPsM3yVIMcF12WNUiXRJzqMq4LA8bJVPrpkvnZRMpn4lLakizGWviJ7IhlRrxWRLxZMXuyZDezzrr5+Uf/uGI8A8+6Lu8tjWRvW305kZnZIxgVSOWLWWtXHN7/PG5Zd99d4vzxVZxmE7tmCBXemGfyGz6oWs6QIoZx7FsxvrJy/q8EF369tsRx8U+n5uj32xK3GKX4rNjxC86IGcxQXYrG1GCxH3dTgcvOdxXM5OZn5CL2D1+/LjyhS98IWLtipUrywUXXhC6Ij9kIDsRA+jlAx/8YPgcwt4LSOcg6PPlGtJSjJw7Z07cM9w/1dB0rvXyN/IwV7blOUIsIw/3AvFP3M0sTeeLL7nr5LTTTosSKmJQlgXI5nbmSZ9777lXjOEet2TJm6EDfnTl764KuTQ2VVvNfWdeAwcNihqeXka5p9rxs/WE8V0lAchK/BCz6UfWvjV4GcWu+RD/pQ/1hemD3qy/OynqWr+/+uoue+VX9FO9EG8IOSMyvVQ3H/pmK0mKxsvyHj26ttpbQ/fv/B8pKk0bsWoMz4syRdUp90xaZYrOfCcp2q5+afWom9vzMQEXX3BezQdsvDCoXnktgVoCgcLrn1oCtQRqCWzEEjj+hI9VpOjfCYeoSw2VWtevKTtMnlS2Gjum9O3VVAa29C/NjT2qN/mlIbZk+VH7salnVQsU0HvzzSVBPOZ3Wa+rNLikK6o1WqI7fffC+h5W86fqPLumXHbZZV3ZUcCIh+tvf/tbsXXvmGOOjmwDoAt4RJzI9pGJJKNlyJChZfKkybHNG1ABloCmxYuXlKFDh8V2M7UagSGABSgD3gBuRBHiwDyARcA36zvOnj2r9O3Xq0yevG2AGUAHgAAOgFwP9gAk4JlkCXCGlAJirDNrn7ku4Al8IEiQQgAXQJwZqgAP8JA1xdTIvPHGPwZ4AaJ9DigiNf9y9z0xd4Sd9SOPHWP+Ve2+hUXn5U1GDCm7775ryATIAt7I1xqRwghOYAUhok4oIISYBMyBU+vNjNZ169YH4QI0ybySWUjnTzz+RBDSZOSzRYsWBzC+9NLflpaWKgvvQx/6YGTTkBXC6667q2xAhIafqmTBlkGo5RZRABV5irgA4pFkwJy5kW02KkEyAHSyFOnBT2bEIWOzvmfWkpQthCCzTiQLQhx5gwTJjvQateTWdDaXHcxlNgHvADi5AcEyjxAUbIH9IdpdE3GDIAPGkYzsj/xlf7If8kfkshe2YFsmu816dMhUzTiAaf8QEUgNc0foIRToB9A1B/NHLgG2CKysA8pH2AlCERGJZKEDNilr1N/IAfJDWLNvRJLfxrNVlvyT1EIAnXrqqbEu6+M3gD4CT4aqMemHvK3XZ0A/vbGPzNgzL3Nk53wQOUC21oJIQJAhBJB77IwPf/WrXw0b5LtIazJEDvg7SyhkUygvJsiQDQDcdGdOYgtilrzJk88ifdh5Er182zoymyv91Gd07jj2iLyyHvaGZEIguG7WcTUvvoBMd23rZ6OZtemlhjGQVmTPNhC5SFjrImv+7Fw2xf7pyvWQENZsbmKH9SGR6B+ZkaSMc6xZ/Mk6mFlTlM5cn8+lzVoDnfF/fulY9p62yEfFMTYha86Pa9MZm6Q38Y9fmRsyjq2wLzGIX/Mn5Bp58Bs6QJLlVnL+wh74OJs1b7boeMSU46xH7CQDWX/58sB62Qr5DR06JOz72WefCwKKvysz4lpIFvN46MGHAi7o1o4c49cX//KK8oXP/XNZvPiNMnbLLcKXM+uWL5oLcpbdZHkB58qg95s9V5nRU8v5519YPvjB9wdJ61y2WL0Iqu5X5pslDfymS3PWaEmM9BkdiRNZJoYvsTExlV8a05rYJqKrIigXxTX69q0y7RFZ/JSN/fKXv4w4RR9k73ty9s/Y5K2mKFt2u7Z+8cJ12CSfZbN8hg+6v5i39Yg97lP8g77MWzzhO8hzejEXdorsdB590nXW8nVM9TKkdGYjLon7+KyZs6Netl0l/IotmlNT1DlfXkaM3KQcdtihZf78l2LcRW8sLmNGj4518S/ZsrIrb73t1rLJiBGhx+s7ZdjcC5HXXvbrrCm9z957l9deebW82tlszDOMF1HisB9/Vw0NB8W9hAzJ1L2Iv+W9nk7onp3ye7KVZf2d73wnMvDJha2rMZrlMNyHxLx999437J2ditviwi67TInjNFWqXi43hg6zHAN/Uh7n5Zfnl5aBA8q4cVuFT5on3WccJDvyF1voxxjG459kiuwd2DIw1i8esH92/ZHjjitDhg6JZk+xW6NfvyhxNGr0qGoLvl1FTU1BilaZoBVx675Wke3VsyVZV+Rp+zs601fPk1XppY6Gjhgf0YkMbQ+CtZRVq9eWWbPnlnvuub/0bxlYOkqPqDfa2FNNU9vy22It7e2twQTUpOhGDILqpdcSqCUQEqhJ0doQagnUEtioJfDRE0/M9+b/ISQ26Ajaur60t64vO20/uYwbu3np16dXGTSgf2QY+Glq7l169PS2v3rTXz3QNgQAAfqQe74LQrR0NlaKt/RzcmT1AAAgAElEQVTV+T1KtX0+f7o3OsiC/MCTjEHEnId2wMJ1zjzzB/IHyqGHHhJ10ZAAHszf+97DYy1XX311gChZEsAuYtCcPOAjU1auWFV69uwVAAoQyQY6WQMQgANojZuNMIBsBABQ0tzcs0zdY9dy9NH/ECQDEId4QmoAgUAcwAfAIUkAWeAL8AMGgUsAUvYVwOofQJUNcLLuIjnI+HJ+BWjeDjC72267B4DRiAppYY1IjAP2P6C8/PIrZddddwtwBVACHsYDvLbYYmxZuPCNsuOO25etxm0Rv+kpa8khKcwFcEVkIOv8nHLKKTFvhIs5A/1q8pG5rZjmBFjtu+9+Acp8ZoztJm8X5PMNN9wY1wG2fFfVFutR3nq7yjLLLYHAETCKGAT0EE/AOhAko4fuEH2trRtCrrb3AbTIMSSq48wvu6ObFznJAKY74wPUZIVQRSpYE/IUUYPkIwuyRvhYp+s5x+e+R+IgK6zH9+YFfCKO2Kix6Q1YpU/gmO053zXJDJHARhCsbNLfCDRzZ3fsF4mVW5cRQWwMKEWaIO4cS/fW7VrkhPxBMKUdZa1U51iDMYyLtJL1RM7kko1u2DqShcyAceQ6O/bb+ORFX8g362ff2TTHGunCXJF3wG/6FeITSeb6Pge2Zbshfvk2AIwgQGqyMwAZAYo8SFIBCUPGjjNP5/FP5yJQkRr0TpeZgUlP/NJ6yBlRhJRDdCMjkeBswnXJgr0j/nSR58t8m+zoh71lFlM2zUrSHKEhdpA9f+Xf2QE8G3Xxd/NFWJGZdUaH89tuC90kSZTd5+mYD/Jd88tGU0ksJkFs3o61JnNk82zOOcghvkUuyAtEr/UizM1drCI/doYoQsC7jmsittiVmGW+/JL86FEMJH+kt7E1U6FjcskO7zLEyI/s2Sr7ZvfWae7kwAbVHUZ4O5f9yvYTu8jGdcRNc3Zsdg5nk8ZmR5ldiWT24oC9+JudI2bYozWYHxuybnEOsUe3XpBdfPHF4XejRo0OX1XLmm1qtCQLf968Z2JdiKfrrru+sxZtQ9l0s5FhXwgsJC9Zs1nXRRobk8zNhU87lk3effddQbzfcMP1Xc2FyNb31iOW8nX3HPOmO/GbLNgv0g0p6iWI/4s5bJQtWKtrIECz1qaYLk4hKd1L3nzzrc7yB9tGrEDg8tmsy5oZjOTvXPNwnxS/Xc9uECSsF5PWzWbZEjuhJ/YorrJ5c6IDLyQQpj5jc+SDnLLF3z3D31nugp9nBjDdO9b6xPnMnu3fv1/Yk5d87jGvv7Yw7m+2fWdWujjsODXOl69YWrbbbnLo3ff/9q1/i/tjNkEkd7a8eu2acvAhh5QHH3qorF6zOuRFhxO23jrsRtyQufvU40+U1zvLerDLLO0hRnjhk7qkD6SiLedIUfeoLF/hni+OisFihrjFDmRf0pVY4p96p+599FrZxYAyYvgm5fe/r+4TWSs5X5aIEWRGzvzYb3HX3KrM8QVl28mTgpjPMi305IUBmfqhQ/5lfGsQG5xr/uJmeye56N7hfiIeiAPjJowvP/3Zz8q0P/+5jBg5Ipoy8TOEaDZM8jxWPQM0dZGi1U6i6nkwa713EaAdHXG8n6g/qiZ9R1USwDEVKVrtOlqzdn2ZPefpcued9wQpWhoay4bW9tKjscoqdW27mzZsWF+8pP/FRRfUfMBGjYTqxdcSqCVQB8HaBmoJ1BLYqCXwf0uK7rzDdmXrcVuW/n17BynaYGt9R0e8eW9oVPup2vqUpOiqVSsDBFRb+TrJ0MgQrbYtdSdFI2MUadr5Lx+C/UY0IEW///3vd2W4yWhz7LnnnlPWr18TmR9IP+ACkB44cFBZs2ZtkDcA1MyZswKQ2RYpEwfJhoRo3SB75u3IIAU0gV0A0D9g74UXF5S99tw5gAowgQgCdP/0p9vL/vvvVV577ZUybvyW5aijjozzgXTZGIgRoM05ACTAg5wAFJMURVgAF8AoYJsNCawBGAQuHQtUZVZm1OGcPz/mB3TbFl9tkd48gI5xkA9bjt0ymijoQg8wIzJsn0eeAdfkg0SeOnW38tzz88puu00JEI7MQgYAiQgRf2f2GiCGvHNdpItjzP+Tn/xEgEXjAUSu8f73fyCuO2xYlVn5yMOPRFaIxh7AF6J0wcLlZcuxMnH6lUWLqy7RSBqkA/lZDyD27W9/O4gltpCZgq5vfqNHjwqiBOA1pq3kACcAqaO5rBX2CJgjV20Z9xk7JROkHoCOnAHGkShIP+QDMsz3SAQyzrqVSBtEiQxDOnYOIIxIYNf+Rpq6jv8jFmQDI4GQTuRiXT5DCCFMjIWsQ8YhC1zT/NRkA9zNgxzZPaBtTbL8ZE+zZdlc7Jr+kRq+R2o6NklPduZvNknPiDulF5zDv8gPCGfD1o4UI+9s1JKdvNmf8xG7WecWWcJm2QY9sTG2yub9kIe5GMN8s8kKvSBJMusv61yStywkIJ6fyuTMmrv8IxvpRKOtO+8MkiI6Sd90U2QkIQfI1RiOtRb2xHcR4+RtrmwY6CdvMqN7ZCJyx7rNy1wRb87P7tbm5TO2zl7pPLeG8gF6Ml/ERXba5kfIySQuxQTnsZ+s02hcpCYZI8TYADuy5qwrm9mWxoqM6rvuCgLReule3KA/smGfPmNn4iVCTQyjn2y0hNwxR2RoNsXJpnB8jG0hK70g4HdZy9acEI9sJ8snIJHZkc/ZHzkjTsQJcSnr/GZzLzYhPrNl5B1bzzGTZGGz5GEeXlIhNK0dcZTlKLIup1jAD/gZ2zJn5C17MB7bzoZ5fJ7ee/WqiCLxESlqzJEjNw1bRRrykz/e+Mey0047x33E/OjS1noymDnzybL3PnuFfSBaEZDWhVyiWzI0X5+xObGcj1S6nRUknzlU29BXh/3ROfsiG2vyzzjWzkbFIutHXmV9STpIUt89g8xcz0sHNmM8ejC/bEqECDZvcdq57rV821zEUEQhG0aGIaqz8RI78qJDpmHVYK4jXoy41xmDTSLGrNWLUronY7sMNExkT9lpPhtfff7znw//5JOuxR6zSztfzO3z5MCH2IXvlQ+gb/d7OyLmzvEib+8yffqd4ZNisPEQovPnLywHHDi1fOYzny5PPz031jV75uyYF7l78epeEy83nns2mhS9vmBBeebZZ8Kv3Jc++KEPdWU5f/GLXywPPTCjLFm8OORAf/xNjOHL7MF44iOdihfKw1gPuZpfZpOKLUht95e8j9MDgtk82b9MUcQ7WbNjZOJ2kyaXm2/+U8RjNsYm+TqbZxPinzjgHD9sN8u0PPPMvHLc8R8Ncps+yNE4bFzMYKdeNJmTWEqH5MQO3PNda9nbSyN2mr/7ifuojPExW2xevvb1r5dbpv25bL7FmPKNb3wj7vGeAF2/etaT3dkU6zBGbp9PUjSfJ7t2GHXWGc1t7whRqU1I0aohU9M7SNE5c+d1kaJVpmj7OzJFZQ97bkWKXnT+uTUfsFEjoXrxtQRqCdRBsLaBWgK1BDZqCbwbKaqmaNuGdWXH7SYFKTqgX58yZGBLZIpG0fyGRvRo9XBZSud2rR6RPZJ10ao+9djQ6k2/f7JJIxugtdpG333LfGYC+A0MAVenn356mTPn2XL88cd2dZ+/5JKLyzPPzC3vfe9hpaVlYIAJHVuB2REjquwdoPyee6pmLjJ/ZKNk842ejU2lf/+WeMAHphPcAzRAK3AA0AJoHt79H4mKyANmrXmzUSPKjjuq57UkSMzcagyoy6pBMADIiArzy/p6skSAjiSgyCozrBB7yEMgi1yQNAAjkGuuiBfgRqaIeQPx5OR6kTG6y5Ty4IMPRcYs0sNcgcYEV0jgzTffovzjP36oPPnUY0GOImmANXPKxisAOPm5vnF14JWJB2AjDRB7m21WbWvcb7/3xBwQU5CKtWiAFZ2Ln54XpDVSARkDsCN02c/rry8s/QdU2yNdA/AD3o2NKATWAUj6QFo7H3gjr1GjNgvZAjcAqLkCj0B7ZhICuIgDmX8yjIE/wA1QReoh0XwH7BkLuYcMA/DNE3ECmCIikuRG3sj4QmCRW2ZXWY9jkab06v+AI7CKTLIu+gKafca2XBNJgSg1J+tlJ3Sppiii15zIMZvImD+i49xzz40aiNYMsCN+jEtWiDbzMj/XYFMJmOmGrJAq2U0bIDeWObqez+k9CT/2DVi7lvORIo6zLoBY5ixyDpDN7F5ZTeaCIEVCsRuypR9ryAYk9EL3dEumiFBkAr0h1tQAtD6EG9mQPT9jp5l56Vy2h0DNzF/HqDVLtuza5whvWYnIIcQZO7MW88xGNOxZ1hY9IjPIxPoRoMjJbNyFpDMeGSEKEGpJvhvL/8mEnOgBkYWsMG9rpyuEILIg/dR3zmXriFHkFELC9dkkkk4MY6/iGLIb6evYrI9KTr6nF4SUWELe7FwcJMusjZiZor5HtKSNsyV+hpBH8tI7WSO4yZlt0KPf9IswtUXdtY1vbhdddFH4l3GzOZf58HXrZpPiGMLJdu2KaHs5fJuskSyuLe56mSAGIn/J0Xr9o4N8mWEeZCpuiZWy7LxMY9tkxJ/ZAXkiC/lxv37ieFsQarbrm8+gQYM7M1Nbq4z4W2+LOsy33XZ7HCMma2zjhco999xdDjzogCDBzE/csW6ZeeTPj90/zMua6JFvVXVdqw7zvXtX95dsyoT0I1fH0Qs7sg7NBsVw9qTzua347NHLFLbKZtku+dKXGGD7M1unbz5CDl5uiWuvvPJqjI/gFRf5smZ4CE3nyYSkV2NlnVf3JMSpY+fNe7pzW/6SsGcxCuFJr+ITe6Mf8yJz5KNGREn00p/7ofGRouwmS8HwMfc6tk5umV3IFtxnZJYi/GR88lHNBffYY89y5RVXxbMAwpfM6ISNK+Wjmd9OO+8QtTQ1iRIX7rn7npABvdDZ17/+9fDh319zddl20qSy4047le9+77txLPltM3Fi+BP9iaEyRZcvWxa6Eif4oBjHHhCY7MHf7gvsz7zZeJac4Q9ZV5esHeMchC/7MXf3DPYvPhvTfYPe1bjt27tPefTRx8KWxRDzoAdxgQ8nUU3m2cCRPRqzsbFHGbnZplETXdwhh8zAZXPGEdfonC15vqFPtuDls/g5cpMR4a/uLeYmliGLhwwbWs7+yU/KveppbzoyMkWN1W73UVu1dV3JI77U1NQcv31OLvksmP9P3eezYz4ftrW3lV69e5VevXuHbhoaGktrm2fMHpEpOvfpZ941U1TJJ8+lF553Ts0HbNRIqF58LYFaAnUQrG2glkAtgY1aAu9GipaOtrJuzaqy3bbblPFbblEGDuhXhg8ZHLVG4yG1R8/SprN8W7UdOmpG9WgIUtTDtP8HKRrRtiMetLuToq3rVSWtQnH3h9782wO4cb71rW+VefOeLyeeeFxkmyFYLr74orJ48cJy1FHvi0ZLCAh14VwM6YeIQA7cdNPNAayAP8Ahs08H9G8pAwcODuAACMk+ATqRsNkl1Wce+GUyAU0e7AGX3JZ//AnHln322TuAAfAPMAE6wAGgmA2dABKAMUElUgDwQ/q4hs8BH0AGqEQIAT6AR3bOBlxcA1i0/sMOq7bp2ioPFLkecCtTVEf4KVN2DSIDaEYIW6fjdZCfOnWP8olP/HN5aubjZfPNR3fWAX06wDMyyXoAeaSEv/38y7/8SxAYrkPWwPHEidsEEJQpiliSYWJettKpK+raE8br9D0mOuBaM1Jq7NgtAwxv2LCuDBs+NAi/imSt6j8mgZtNRYBbskEW5BZCoA64Q4qTObBMb4A18gQQRY6YAyLBNegOIHNMNtNB/JA3IgqYBGqRvgBglmRAXhgfyY3URGT6znyRYkgG1yZvxJUxATWyBOzJjRzp2PcyhNiSuQGTxkwyDqHAb3yO7Mi6fohC+qN7tpAAHKBnZ+yUnIwJ3ALZ9MTnEC3mm7UF2Rz5sFNrN0fgPGtLZvYgQsPc2QV/IhO2ilwxPgLK30hPY7q2+co6rexieQB18ic/xBeSKhtb8UfyIFc+ldmPxiIP59F72gNyxVrIC6Ei+89ayRaZql6jeTmXj6krjLh0bHZJBujJkm8hKekOQYOUISskhjGQHrldFCHAlqyNDbMPa0PcJ2mOFEEEZX1E55g7uxaHkHnIFC9E2I3PER+IOERjbiUnU9fweWzZnTAh1m+tSajzQbJgr+blePOw5uxczr7YuGuwJ3HF+WwF0eA88jc+27W2bOAi85mes34oIpyNiGF+k5f5dM9QtxWcDNk4+SI6kUAyUMke+Z1bqdkM2/LySMxE8CPvkF7ZkA0pKgtYDKBfY9C1+VoPcog9sksEmVglxiFDySZfsvAZ8T+bZLF5MQjRhZCsGvn0jE7t5KcetTiLWGOvN/3xprLlllWHemTV6tXtZfz4MUHyzZhxfxm56YhYB3unY3JBTJI3XefuA/MjE/aIcH7ggfsjw3zGjAfCPs2DzfA168xsPbph21kqw7H8S2ar6xpL/M/Y4DxrFc/Im6yN68f62D87eO6550N2r732ehC3aW/s5Zprbi6HHbZfV4apc62JPWYjorfeejPI0b59+0Q8onc2J/Yjz+kCmcZfxU9Zu2Ja1vk0JjvObeXsng0agyys2T8kbcpQjOC3bMk92Rz4rBqZyLXS0SOaA15xxZURd8SlqhlXr8jM3W33KfG84FnEfeaiCy4KX3QsW3J/cS8ZOnxY+eznPldumTatnP2Ts8tPf/rTsLkFCxfGfY4P8YVn5j5dVq1c2ZXNzQfdP/gF4p2PiUXWIctVrOF7vmejmdHpGC/SMiPY3+4DSGovSfi0rffiBLuncxmW/fv2i+ZSXha5XxvT916oOZ+szVd8QHTSnfuS+Q8bNrSM3nxMGTlyRKyt2n0xOl568TG2i0wlF7FO1igbY0P8w/iuzzfdp7wwED+Qos29e5Vrrr223PynP0V9UTs3yDu3CLnPeE4zl78lRbtvn8+sUD7Q/ZnQfQwp2rtP73eQorbPI0V1n0eK3n77Xd1qir4zU9T2+XXr1gYp+qtLLqr5gI0aCdWLryVQS6AOgrUN1BKoJbBRS+DdSFHk55pVK8qkbSZETdFBLf3LJkOHlKaeVd0nNZrWtyqQX9UT9bBru/yaNVXX+Koe5V9J0YoQRYxWJKhMUV933z6fCsmHYGTDD37wgyDAACtbvDysn3feueWttxaX97//qGjeA+wCQePHT4jt2sCEh/xrrrk2HuQRc7LFPFADlr2ae0dzBpmTiC0P90gMpA0gL9PUecA4EgB5BGwC7s4HJvr0bS4f+MD7g0BACLgewIFIAux8BmgBfECttQA8SB9AxbUAmcygBG4QEYhbYBHodD1AG+C2bv83zmmnfTOIhd/85t8jSwvpZXtiy4CW6CiMFEXCAGGAPuCFXFFzTTOK/fbbpzw9b3ZpaekfawWK/DMf6wfYZEP5zLk/+9nPQj5AEh3Sx0kn/UvIBOlqLb475phjAzwDOwi7F55/ofTu3Se2aSJLgFmZPUgh1168ZFGA9Mx6AtDIz7gA9cknnxyEj3XYmnfBBReEHDbffExnxs6RARLJEHgG5pAKGlBUoL0i12TJdc8UJRskmnWSNx0jMtgYOSHqkIoALVAP8NEnHSFFAf4kRTMLGAmBbCEL5AZQnCQuGyEf32d2IcAuGwg5wnfYmnPYvs9dn/yBaOtCyvArJIQxHAvsknc22WHHCI6sK0iu1pjdpMnODztEgADA5INsyEYa7AHwBarpgmyzxivdkyv9IEKMS1aOyawenyEU+T+Sw3HWinywHiSMa/PXJEXFAFuEfYYM4x/mjfCxPnNhP8A/XwL22QdZkIFjEU/p4+wYOQCw+6FbW7yRba4NpDvWWGyOPOiYrOnPseRtbEQDXTvG3MmUjswnCWf/l7XGzrLpTWafI6iy2RM9ZtkFcUB8QDjwb/GGT4sdrsd2EHp0SgbsDClJv2SFwCHTrEfr79x+73x6tVZrQtoFkdNZnoIvI1lcV0xkL9bPZ9ko+7V+880XR9ZmTtYjRtARG6QzZJ/j6dc8kWOOJyu+hizKplPOYevW4fqyHmXIGdMP8sj5YhpCht+QvfmTHVln0yVzNnf+y87EAC8InMd2yNP/2Sv75ifIJnanczq7Fx/FFX6ozApffeGFFysi74Ybo1EcktS6xXdNl9yH+vTpFc17xH3xDMkoLooNuZXfNb1AYpteWvAnx1966a8i83769DtiTuyKTfMla3FeNpphp7LGjYkIR9iTqetYH0KZXvkgvWe91azDSqdsnL0hr7xYnDu3qsMsdrM/42c3dKRxdc+smhCRpbUjxfibeOmlVNV0pzXuH+QiXvFPhLG5+OEf5Gn97MQ4dGG91i0mszfrRopmDdwshcKH2J/z2KkXTq5TZXb3CZvxUlSDwcce9UKkX5k+/f7ysY99OK7DHjyPyBY99sNHl+2336489dSTId85s+ZEfCBvhC0ylz++OP+laCD58COPlPvuvy8yXMlg/ssvh0y8NHHvQIquWL682kq+bFncp6xFjETUiw/iJt8zd/5CVmIdOYrx4g9Z8G9jsGu6zRcQ2WjPPV65EaQ3Ofnp27vvO8p4GFPcoz+6di69e14Rf/32wx7iftDSP/5v/eTLNvmQ2O8+43y/2ZG/rZ1PONb5vZqaQ75ijEaM/FSzuw1treWCCy8sD8yYUYZvMrycdNJJXTVF8/lOXU9yyJqi5paEMfklEer47qRoNl5qbWstjT0bo8xBbp+3c6nqQt8WpOgtt9z2H0jRqsHTO2uK/vLiC2s+YKNGQvXiawnUEqiDYG0DtQRqCWzUEng3UrS5qbGsXb0ySFGZokhRmaLdt88jRW1DAjL8A5KAEBk/QMDf2z6fpKhGSx3tHX/tJtpZVzSVAswDAD//+c+DDJSFlU15zj77x2XNGs0wDokmGIgwgEmjH9kCCAq17X73u6siW0bdOGDDAzTioG+fvuXII48KwOrBHulpvghMwDKbOwC6QIIHc6AFOHIt2SdbjB1TDjrowAAZQB2yyG9gEwhCEgASfgOugCLgAHAaT6YW4O9BH+hwDMCFFCE/106QgrxC/jkfAH7f+46K/997730BgIB8GbUjNhkRpLAutNZivgA9MoF8lBZAWPbr16e0ta8ve+21R2RWWkOSogBnEm1IGcAOgAem6QTIlVGippv5bbvtpABzZGlbH8IDKYtweOnFl8rq1WuCZLAusrb9FEGiWdUrr77c1WAGAYPgABKtCamVGSvsALGCWACS1RQltxEjNgmygI79JmOAEoCnA2uTMedcnyFUAEQkC3kD5ebumoAscsf6kGHZVAMARPBZHwCMFM1ty4gnGWXAozWxUddhP8bPum6+t3ZEDaIV+Jclh0QAxv0gxNmGHyQL8oMOkRCAZ9pvdg5ns+bNDozFR+iO3K2T/ZgH+00ikI2zUWt0DuLFvJBk1pyNvNij74xF3kng0iHiwJjmxVfYQDbDcT32wlfMp8rEa4zjstO587LhDb04zmd0jjihc8DbVnlba5GUZIq0kglo/fyGLWTTMuQQ+0Qg8R26s1W4yhLvEwSimn5IeXJBKCFejMlmskER2TvW1m9+y98QF4A6OzIWIoZ86R1JhUxAPpgnci/rQpqnsRAZYgJyhB7IJ+uhmgsySpywfnaJ5ESesBPjZVYssjAzNdlklkUgK3aY28TZqvPZk1hFj38vU5S9+p7O+LM1WS+iiAzp1fd8j1x9jkjNTuKua05JOFeZ61UjHkSn7HLxJ7Oyrdm86AZZRm70iKi2TnaAaEOqKslAHmyTDxhDhmRusWWD4iBCh+zMkc1mqQOEk3IqXlRklq+Ym3VR6f2VV16OmDd//suhUzYp886PmOm8u+68K+oza9hnru4dv/nNFeVDH3p/Wbt2dZm83aSIMUh55yOu2Lp1kgU/N5eskysOVxnvN0e5kHvu+UvIi52wJ/OlBzqk96r8yZo4xxr5pzGTJGejWWMz/dV3/NV35mSNCFcEI1IUoff449V9xgs08doc6I9fuE8gq6ttzg2hA2syDjsXQ9SiNObw4cO6XnbQITLbSy5xPJsH0ZFMRzonf3HMZ9mEkD2Yq/9XL1Y7gkx3vLjELpCudEsOYjS/U7vc/DTHmjRpcvnN5b+Nhkt0Zy78sWoy1FQWLHi9vGf/feN+oUmf73/2k5+FTIxpjV6EiD9/uP66svc++5SBgwYFKap0DPt48aWXuhqjyYx+evac8tabb8b6xc6q0eN7Yw15b+enbCNJZTGQDfMr1xJbfMfXrI99ZC1h31u3mC7rmu85T7xyTs8ejaHHrGVrLWKNuCnOsAc/4j195k4JslVG4KBDDg59uv/lc4X4w/bEKHYm/tOz+EBOfM21I8YMHRZ2KPabI/uQKdq3f7/yjZNPLn++9bYyesyo8rWvfS1I4IYe6s+3dT7eNcR9AYlJ39ZUkaTVc6SfJHHzBXmSpfFi2+6kHg1dpGhPneWLF+5/zRSdNu32/2Ojpah339BRd5/fqFFQvfhaArUESKAmRWs7qCVQS2CjlsC7kaIaKuX2+QlbjQ1SdNjgQdFoKd7O92yOTFHEJ6BcZba0BSkK3PqsevCM9/0h6+oBt/rds0dTfNy9w2ge47eHYOAKwPbQjjwCjI171llnlvnzdbQ+JgjP7FwtE9L/gRxg68orfxdgE3hAHCCSEGFbbblVZMuohwkMAj0e/oESawNoXQ/RBoxaD6LAd4CELJWBgwaUnXfeKb4HaBCXwLsxAAfnAiPAITCYDS+Aa8cDQogBYADhJgMGKHGuH8Akmx4BOwkKfaZ2GmAiSwbIlOmDdNl1yq5l1qzZ0YAJQDcWohLolRGEFLWFXm3U+S+/UE499eSuDKes5wfEWb86ZgAVkKIuGGBDDoA6MPStb50exAvCALECMH30o8cH8fTYY48HMTZp20lls800Raq2iALlgDiwuH792gBN6tfJRAUuAWMAC1i0HvpNOJAAACAASURBVICdvOkXQDSmDJxZs2YG4QXwAqBILPNHvNAb0i8zpxBewGqSipnZhKBE9mRnZeci1oBwAJLdkBmAmc2oAE/EHCAKNJKVuQLFCCuZQsgaP7YYInatFbHBhpExSDDrzExT8+UDSYryDWtHaJhHEn3Wl9trjQWMZv1a9uU8doTsNHZuxUY4siWgFhDNEg3WlZ2Rq8YxM0Nu7DdrixrTOHRvrWycX/IXY/o/ApctOreq8bdD2DYCZ+nSFaWpqdqWbix2snp1a5k4cas4hs2TF/mSDZIYSOcr2THbcWye7H3vHN+zTWQT2dMxsgQRAjSzETLM7vRIFDaCKGWHbMex7IJurJ0szc96kDjWaD1exOQxyBz24Zr0i/DKjGTj5YuN1BObRVqRH/tge+zN34hSJInrkSVCqmqGNrCrFm52xqYDZBMi2PnIVPaSjZayoRB7sT7zdKzrimtZEsA47Ijc2AqShbxyW7Pf7JltWbsXDPRtnUhe13EOPxT3ELFkS0ZISefRIznb5uxaCD++Rh+yQzOr3zyz/qfv2SK9ur5sTmugD7Hc2OIEmxJ/yCgbANETuxYjXdf5bErMyGZUbMk6+ZR6uo6xfdY2Z/cGsq18Y0bYqZjJ/++4/Y546fPss8/F/YSNX375b8uxxx5dFi9+I7bPuy4ikc2xI4Sk65M92ZGjGIr4QyzzBdu5bSu+7bZbw67dK5IQdA1zJR9+gQzLF2niIVmxNZ/RgzWJbeyCr9OhF4LiFNsjM/bCljRoo5cZMx6M+KU0ONtGfpG5+CdGsytytxayszZx2L2yqrlt18EWQYqSizWyqbPOOit8y3r4iHHd4/hKvhRgd2IiObMhNoEE57+ZJcuOkILWyQbEJ/N54gk+e2jMyUu5qjTGY1Ey542Fi6PG9q233hZxSUxlK0r6GOe4jx4bNTR1XifbX//q13GPIyPlCIzFb20rf+/hh5c7pk8v1/7h2mjC5D4648EHQ6fsHSn60vMvlDcWLgz9kaH10a/nE8eIo46nGzHNfYq/0LPP3Z/JmYzZPuIxXwyKzTI+xT06tktCNis9snfXmDBufNxL2G6+QLGufMliPDbNJslPbMkXvlE7fWBLfOcYcvIdW+af/IteyJCOyI/+Pas4xvlDBg0OvzSu2OmZwP1vwjZbl1NOPbXcMu3usuVWI8spp5wS+mhrr54bs8GSsXr0qDrS504D3/mX94p8HqwI1Ma4r+b2+cwUZR9qira1yyotZfWadUWjpenT/1IGDBwUZGk2WuqeKZo1Revu8xs1DKoXX0uglkBNitY2UEuglsDGLoHupKg37N0JyQZZm+2txU75zUdtWnafsnP8bfu8bfUeZNVuamzqGVvpsg6nB001RTO7Beu5oXVDZJYAiEmUAh+9m/v8h0ZL3buN+hug02RCxoesEdkcHorPP/+88txz88pHPvLh2J4NIFY1NPsHAQekAlgPP/xIPPC/9NL8ABS5jW3xosWRAaTJBgIIgAMCHIvIBEayy7o5ZMMBBA2SExm33faTynHHfSTWCtQAOgACIsb6AFiAEHkBVHqoT7IWsAReECFAjq1+tmRWGZTNMU9AIgkfABYgNSZi5Zlnno3rrlu3PmQKDBt70EBb/YfENlBAwzyOPvqYWPsZZ5xZhg5tia2GEyaMK3Pmziwf//g/xXwBN/oxT/IwFoBnXq6NkPjKV74SWShIOnM88MADYo4AKbkA1R/5yHFB5O2++9QAQL/65a+iKZSyBpk1tXbtuvLkU8+WgS2NZczmo6NBjlp3vgfqkL90Bxhldi0AjjAxNhJKpq61TZmyS4Bn6yMXdkIeCJMkAgE/RA09mDfAl42WEFI+c232k1v5ERgIIeA2aqNOmBCgD+C3TqQDEAkI+xuQQ7CwT9fLJjLORwggAqxLJinylV0gPMjT+jMjOLdiAulkgeiQ2QOUWy9bYaPkA0wjRMwPWcUn2QRbtWWRDwCMyJ3sIp3dzsmKvZorEoV82Dx9Z+dimarGyvqs7EJmoJ+sWUoGSCZEmXki+2QVk7Vz6QWxjGwhX/+SYF2zZl3Zeecdw9+QKGzYGvkbUsSakZbkhIi0BVeWLhLGGAjn7PxOJ7btmhc/M/cf/ehHIXu6YCO2fjouM0XpAYnpe4QDOVqPWr+uxfcq8mXrrjk7BhHAV+gdGSH2sCEvRNhPdp9PwhNhgJAiR3KyXvNgS3SI6EWCIJXojBzYKFmSG93yfcQjQhup4pqZpUzu7DlfDFmf8VzPesRR6+A3bNA/dmDNbCPr5Zob4oacyBsRIubSBX1ag7nwA+QN//ZbPHBtc0SgWK8MaTrIeqfsxrnmhgjKOqrIMTKkU/7NXs0tiR12nvVN1ZfkJ1lzFenDDsQq/pd1YvkTO+Mb1pAEmXPZve3QSrI899yzEfeef/6FiBeIUvcPepc9asvyN0/7Zvn0pz8TxBs7EVM++9nPhV422WRY2WnnHYPcVq7Dy40kvvmiWCWGIAqdRyfkSX+33vrneNF0001/jHlbC/nyRT7AnrIjN7uiewQ7++BftvuTOd1nkymyc12xBon2ne98JzIMEeH8nFz5qtigFjWZaUzoPGPwLb4vc1cGN334J6bwI2Owe59pckS+7ut8QlandZCnDGGx232SHdFxNlzLkiLuLeSGDM11Z4NDMZA+NEtyDf7iWDolly9/+ctB7mr0x+YQa1/72tfLL39xaWSJzpkzN85lb3wVgXvf/U+UH/zg5LLLLjuXc889p3qx9tSsePnhns3u+YK4fMed08vbS5eWVatXl5fmvxS2SY+60SM62Taib9aTT5W5c+bEfZv+kP/8X9zm02xNDPCSj87T38hG3GH34hd/8ZLL+sidb5gLm/JiQ1xGplorGzSeefTr0zfuB0hd/ul5hS+TuXuEOMruZs9+pmy/vWedIV3n8xkvtMlB5nA0QmqvtrQjuNkqXbufZpwR983Jep1/0QUXBjnsb+f67cWTmqwaLf3+6uvL9jtMLN/85jdjbuTph90hJ+kSifn3XopHeaX29q6yTN1rjYZfdDZa8qrd/5ube1fEZ2PPsnbdhvLIo4+XBx98tDT16h1lnoIwLT3CVryl95yapGhdU3RjR0L1+msJ1BKoM0VrG6glUEtgo5ZAkqIVIfrXhkdBjnZ0lPa2DaVHaS+jRm4SpGhTY0OQorbV+1HYvkQn+b9mgfpbBg4g68FcVqiH2w2tOoQ2dG6N6ggg1tTY3NVoqbsiHOfHAzoAj9zwgG9b5QknnBAPyhotzZr1ZDnxxBNKa2tbAD6A1DoAWw/2AAdSFJCwfVvGhQfyIMyG61zeHGSB/yPSXn1VJ92WAAQe8JET5u6hG7kAgOY8/vznaaVP395BimbNP+AbueO65g6QAe2ALHDn2jKIAC8gCeABdqwRkEEcZP2xJJBza6bsDGAr6+nJzkR6yGgyT+MBSGqKkofaatYGwG611bgAaK6HBEZKjh27eVm67M0gR4FS66oyUFsCmANX5JC1E08//fQANuRqTogqWUJV3cEdA+wj1DbddLMAmK4ZxNaAlgAqQLg5VtlnhwYpNGTIoLJ6zaogX8nQ+IAl+VkTIsvWO2DS/5EdmufQx9ixW8R6dZB2XfNBZiBREGnZlAK5RP7AanZodqzrIBrI27yQov5GWpoLPSG9kKbkjpT1GUJHBg+9GScz0dgP+0MoAeP0B/giIQBPc2QPiAxZd4Cw83PLpe+QS2SOEKcPJAP9sSugGRnEHoFjQB0QZ5cJgOnRPKwXCQE8A7WIDkSWv83FnJ1HZwiT7HqcdUKBbDJHBGQTIiScuQLPbMN4bNscrYd8zI2MZV9Zi3GRZsC+TGbyMyfjk7X5I8nY0KJFOmk3lUVLNpStxw8PYgiIdz69ss3s3I0QQJxkZib9yE4G7q3BuWwoG5mZozUjQNima5qDTDpkD9/KbenZqMSx5JW1WTMzEwHEX+lXPMpt8PwdeUBmZGPOiA2yIUPrsGa6RD4iw8kU4eO8LC+A+HINa8osVPMwnuvRPbshA6SKmGEuyFL2Sv5swPf+piPj0Ye1mjv50KO5I2bpE5HmHPbOhvmAeJHEuKw2hJb58X++J0a6vpcBiDD6No51n3322dEkR8yzPnNzPdfgQ0hPcdmakuATL4yRjYTogm/SPf2pccx+rJd8MvPTeV6eiHFiBjswd/aCLCZztoIwpwsEnuY5GvXQr1iKxDKu+OVHd/Z4KXLb7bE1W3Y7nxV7pk37c9j7oEEtZdz4apu5eEI+fI98yZlNsLM77rizHHHEe+P+Yww+/eijVXa/TFG6sEY24v5Bts51bDafQriKnYgkx7NjmZVJWLE5sjOOdVgz/6JHMdB8U3ZsTuO7KouyMWwQeYZ8pU8xls3wIbK1FtmpZEp+VcZeR8Rk5XLolC7YWmaM8nkxjS0i+9mR+GGN/JJvs3kxQ7w2Nh3mCyAEqbI5/NzY/DrrW9MLeZuD4wcNGhz1wR95+LHYPq0Egpc8Yhv90rPt4gcc+J6oBT558qSY828uq5oDZe1UMhavF7yxsOy8yy7RxOfhRx7uIo0XL1kSPuQYxOCLzz1fXn/ttVgbnbunyZRkm/zEesRbuqIHtsPfzImPZCY7f7I+9ulemPVNvUyyTrpx/3LdqhnYyqqMz1bjwpZdn6+Tqe/d++ib7NkEP/W85bmDzF3LNafstmvXPYUu+Y91sCkxUZxyH+Kr6gN7NvjhD38Yfmv9Pz37J/Eb6c12rFmJEt3nf37OOeWKK39Xtp00sXzjG9+oMlRbW8NXxAQvrskDKZo/+dyX2+X5AFtjz92zROOZrK01us97wGQfvXr1CVJUjVIv6/+WFNWZPhsx/S0pWmeKbtQwqF58LYFaAnWmaG0DtQRqCWzsEkCKVg+i1b98KE1SVPf59tb1ZbMRw8vUXXcJUnTEsKFBisab+4bG0l7UBG3rqgdlONvngalqK1TPqP0EPP21eH5H9XdHjyBFMzvU9atGTH/97YFe1oeHc0AC4eJh/xe/uKTMmHFf+dznPhtZkQgoxIbMSVmJHtARQxdffEkAxPvvfyDApHGAPA/2fXr3CTIM4Pcd8gTIAmY8sDvG8cg6JK9/ru3/S96UcbW4fOxjJ0YmDbJCVggQgtjy8J81/YBRcwBEgGYErh/zBUJzTtloBYACUszJtYCS7JAOUAOHa9asDfISsQtsk5lzdHsH4GWDAlTW2qdP3875zCxjx8om6VkmTty6NPdqLAMHVrXmAHHgAhAG2jJrBRkEXCKmAVqkh/UiBTWtcJzMVPMDXA466OCQPbATWx/Xb4gtjcAqcIx0AWBt0dxiizFl7bqqXh4bALCQO9ac5FR2sAYYk+irtpe2dmaxrYwxkZlkQ+bkBvDTAZkjhID6zMKjZ8APeeJ6bM716APRQP6yh6zRccYCnIF8+spGJEAjoE+fQKfzbU3N7e5IRwAXMDYXhAdwicziG8CzuZsvu0F8mkeWMaBTuqUf80SEkjFZ5NZgNsom6Zl+2C6Cx5ycixh3HhvkkwgpQNp62CRCEnlCtvSeXaMBcuMB5DIfk1iKbZNDhgTQRqZkw6Osb0pGSAsgnU0hNYB/8idT5A2iiAxkLvIV3yNUEC6y1fyNQGWPwD2fpFu6NEf2Z26u5Xv6sU4kk98IAwSA+oZ80nnWzJaQZkn4mAPZkmFmBDtWBqp6j3RKL15ouAa5W3/GB0Sfca3HsXwBQUHPdMifjRsExJQp8T39uh4CRcxyLhI9O9STD/KBfZgf8sbf1i/+5XZi6yM34yLL2REdyobkS85jm/TMv1wDscJ/2RU/JwvXZz9JiiIRZcmyV9ciX3bEp8kqt57nSxQ6YzOILTZmbDFDTM0t6cZGUvEFBAr9Gsdv48suNE9kjxiW2aPkZC2ZKSpDkI9UL9sq32AHVcbjm7FmmWxIXf4iJmQJEXrMOs10gnzyQgXpqJFSynXvvfeJ682cOStewug+v9tuu5fp0+8MW+ez6lTz/W233ab07VfVf2Yb/Mi5dMPXrIMduLa50IPPqhc+08oXvvCFcsMN13f5GFtlu+zbMeTBdrKxD/tBCCGSlQngy/TADxHObMi5YoHYg3xEgLER86BT8YNdKgdAfl5WIY/d78iCTYtjrsPn2XU2Q0Jcmpd4uWLF8rAh93dx3Tz4O/sRN7NxkDn5J66KCYhjMdW1ycN6xX33qtytQXbkbP5ZJ5Xf0DO9+sy1kJtVk0M1N08o0++4q+y1197lsssuD7+3HnPdsGF9ZIu+76gjyh57TI3/09lVV14VJB4ZewHBj9jzqjWry6DBg8ujjz1Wnnn2mfBZOwBeePHFWBtfE+efePSxsuiNN8K2yZ19Wwv75G9kT+/udfxSFih7p0/kqXHEFjJl1+RMb2KvOMI/2S8f8P8sh2DNYuL4cVuV2269LXzPetinz8lU3OYTbFIMph86cO9DYA4eMrjstvvUON4907z4oznzR3oiFzGYv1gj2ViLuXo5/dCMB8NvEcWyr+n81FNPLS2DBpYzzzqr3HDjjWX8hPGxwwTJiv/MZnZezFb1gWVvVv+SDM3nUDaZ33XPFI1mS+rYx7NltUsJKYr4TFL00ceeKPff/1Dp2dyrNPToGd/JFs0EAM8PbFdN0YvOP7dOktrYwVC9/loCG7kE6iC4kRtAvfxaAhu7BI7/2Mc639MjRKvt80GIqvuJtCztpW3DusgU3WvqbqW5Z49otGT7vIdUb97bOtqrbUid26LUEAWYgB7kgwdPD6+yOjxgV9vsOyoCtr3hHd3nfZaZAfmQjHyx1dFDPdCPFAWOLrnk4nLvvXdHB/SFC6tGMciMBQsWRpYiAFZ1q57euf1v7wALgJ7tgYgoZJE5Ah/AIDCJ8PDwD9whDBwPmCB9sn4e8GRdCJpPfvITIQvkEpIHIYLUMy5ix98IU1kYub0TCCUL10UgkZX1JdEDdDjfuZlp5bsKjK6Ia9mSDgghOIERcwLepu4+NbKA9t//gCBVzFG3eUQLQKPWqEzaXr2aSu8+TeWQQw4Kog9hmPU6gVNzQyIBV4AoYJMZlcAwkDdq1GYBTidO3DZkRubIWHIcPbraCi/TCumgIRQdOU82FoD95puLy/BNhgWodw2yBpqyViCyhRyytmDWHUNIvPrqK3HsfvvtG5k4/gbO6Q3Ytm7HkQmQB4T6naSNzDMZaY73WW6LBGqtCUDNLb/mgOjxGX0B6/QBNFozckKGDWJC9mlmCiYhSF5051rApd8JYAFS67btmD1aK7LP3IBXMgcoEVyuTbZZyzEJYLoHZpEx2T2dr7AToBcJYu7AtDlZu/WQOyKLj5kXmdFPbnFF2rEb4yBzjGWM7G6fGcNIL+th3+aHPGPzyHvkLDs0H/MmG/Kib0A8a+353niyBs2X7pF+7I89mKM50wWihszMhX+wWwAaWeS3cWR9XXrppV0vFlwPIY3ENIZrsBt6lMWEcLJWtiOO2KKMUEBoAf3ZSIkesxEMfdAL/fIZ83UN52SGLpsQO8gdWe5aWTaBbJxrbuYsJiEfzQOxIpsUESpWGBNJhzwib4Qj4oUO6d+WXutPmSCFvEwhD/bNphE05kh+WX81u8/TF/2xKbbA7tip6zseaWhMWaF0Yi30yOeMadus43PLuG3RiPCcO31YDxKIDLKTtpiAyGRzZMZ+EJZilevxq8xes+0bQY/EJW/zMp71s126lDHMd/g6HbPnqo7t6liDdZEbe7aVWtw9+OBDwueQWpr2IJNkjxp3zmxblnWVnx+xBPm1aNGSMnTokLJhw7qy2ahNu5ryBaG2alXoVwx3bDbIo+tsjiSO3X77bZG5rOGSOIXAQzA5hy+zMT7FFtiH87MJIF/xYgbJxrfoSxziy2zIesmVLNJXk7gXHxyvPADbuOmmm+M+ac5kwB/dCzJLEKFJp8bLZoPu9StXVqS/jNd8ccF++Lh7NF3abk//dEon5E9fbNH3SDhlQpQpcG2f0bl50a8XB3RgTj6je/dXdky+y5cvC1m5Fx533EfLbbfeEetC+MpOFOeq7NiGsnTp2+Xjn/inMmbM6HLfffdGrFy+dHnEVMeJN+Zo/pf/+2/KQQcfXFoGDiyX/+by8FH+smDhwpgfv6K7xx95tCxftix8kZ3xA8eROT8RK9xP+AK/tk4xlG26T/DlfGFG/9ZET0hI5Rl+/OMfR+x1n/eigt0iUNmPeDJxm63Lww8/VEZtVjUdtNU/G5Gl35Cj7FSxzPois/+WaUFQHnLoYRE7kdT8mB7Zn2xfPp4ZtOTDPz3DmLNreJn18kvz477rO/5qrt/+9reDFD39W98qdykX0kmK0qGaouJoVYJhXScJWmWB5vMe2/prKab2eK5MQjSfT2Obv2fIHg1BivpBiuo673lIpuhjjz9Z7rvvwdg+jxRFiPrXfft8kqIXnndOzQds7GCoXn8tgY1cAnUQ3MgNoF5+LYGNXQJJiv7vts/LFG1dv7aM2Wxkec8+e5XezT3L4JYBQZYC2h4y4/G0o/p/dp8HQIBNQL9nz8YgRQGT6Bra2hqkaGyH+htSNLMC8iHZsUCKLVse3mXH2ULpWhdccH75y1/uLF/96lfK228vje+QHP4eO7bq+AqsaPjj76lT94iH/STgAAXkSHa4R0IgMQED1wUsHSObAzAF8BEGwBuC7ac//UmAddv3zRupAND4PrcGIi+yUzCwCogDtsgma5ARkk16rBPwBfIAP8A/G/QAGwhZ3yFtgGvZl8gbJKdzgU3AdscddoxGSxpIqdNpPghKa73xxpvKlluOjWzaNWtWldFjNi1TpuwcpBtSARgxX6A1t/7n9lUgzzXIC1hC9nz5y1/qrNtW1VEF2D75yf8RBM1TT80Me1j69tJywgknlieffCrWjJBWgxRh2q9fn/LUzCe7Osy7PjkDh2TteCBTVhnSBRCzJgBLF2EZTTvtVGXpAb9IabpTWxIoRpIAv0CoTBtErO+tUTYl4Ekf9Gds5IwMoNzqjjxgO+YKENInO0OK0hXADugjhwA15IXvHQcksxOkGSAKPAKUZITsBK6BScQhG8ht+NaBoDMP47BL5AEgjgQBbjNrz7HmZf25nV1Ms84cm98gLzJzC2EJdAO9bBJZyn7MGzFg3uyebF2XLbue+WazKORkNunh41kzL0lR5K6x2DGdZGYeMM8HrTc7XZMHggw5gFRCIJgLnSAw+asfpDoSHkH61lsrSnt7KcOHtwT5mU1s6AAJwG8QhNaA7LZOMuF39MkXkDz0kSQd3SGhyBsZo4Yu3ViDsVwjM43NjY2YJztiY4gLekVeIDjIynleLvAZ9oIkMhekoLllt2jrZJNskD2RA1k6FwEkzmS9UusgQ2Qlu0ZmGA/hiIBDQIkDdM6Hycs6xJOMYfTNn2TlIr/MHVljbpmRnXbkxQCZGosu2akxkYz8MDvJaxokfrIzsiVDvmtcuha/ZLqRWZKvbJDvmDuSBxlJdvwO6cfOzI3sxRtENVukJ2siF2vmn4g7+hV7+J11kCldkZ24SZ7slU7JDLFpHeogiwtiy4QJW8d67T5AmGm0pPa0OpXuDdaOIK1qRT9Y9thzahD2CDvXtX4+GS+Ebr89ZM5G6Jq8defmw08/PTdqe8oUFTvZk/Poyfz4Cr/mg5rQZbanGHnGGWdETUtxDilKBmyaH1qXMcjQ9vO0YbUf3X/ZT/XC5eGY7803/ynub2Sa5Q2yviq9kKG5OYY82HD1cqqtM6vxxnh5RH5e9rmnZcPAzJhGdn7pS18K0oxtWkOSohdddFHEajryYx7Goves9S2WpE+wQ/ZFlocddmico1EWYnTN6nXlH//x6Gi0ZI5i26pV68rIkUOjBviOO21fBg8eVMaPHxdr/9IXvxTrY5P05rruB3vstWc5/IgjytXXXFN+demv4mWEe8mSzmxk90K6e+iBGaWt82UM2boviNFIUfGE7XvZSibur8pJ8JEkdrPeNKLQGvmlOEtHXq5o8GReGkLuuuuUsHdxRIyKF699+5Q//OHa0Gs2e3SOe6f/k1nWpyUnLxvcs9ijZ76DDzk0bNf9Rpw0LrvmS/7xWTbIp3zOhsUqf3tmuOG66yM+5z3WSxG1bAcPHVL+7YwzynS1s7edGCVw+PL6DRsiFvJn2+fpyDwyQzQJ0dw5RC7/u58kRXs0Nsb5TU29ggzN7vNI0RkzHumqKeoFvpqiSFPHdK8pWpOiGzsSqtdfS6CWQE2K1jZQS6CWwEYtgRP+6Z+6MkX/dvu89+9trevL+rWro9HSge/Zt/Tp1VQG9u8XDZiiEH5nTdHsJg+AtrZuiAwOZAzwmwRoz6aqy6iHbCRqEJ+lsStTlCLy4TizBrLzsEYVCdSQoh6azzvv3PLwwzPKV77y5cg6kM2FgLKdHAmI/EB4IAgRFLIjATsAHTgDHAF6JMZpp50WJAJQAFgClMALYJCZeuYL6ALtAMeCBa8HUH3f+46M8WXqGCNBu7GNgUDMbaiuj8hALlgbYIc4IRdgD6gHYoFmJJrjXdeY2RHcb4BLHTXX2HrrqrlTdiAe0H9AgKhddpkS4AvoX7lyVWQwvfDCq2XCBCUElsbW9b79ekVdT2sCnnKbLxBsTKSheSApEVcyR4E7Y1oHwhsABjQQCYg7BKi/Zesa9+677i4DBrSUYcOGx7G22SFykTcNDR2xfR6ZjBBwTb+zGY06pghxTTWcC8gigulZF2GgU5OvJI0ResiBz3/+8wHkcnsteSFo2ATgi0RAkNgSSbZ+EBOIHGsEUJPccS67QOCwHWQUvSEOkSTmQp9+kFUIAucjSdjqeeedF7LKcghkTMdIWus1RwAYYeS3NRjHPGQekSXQjkx2DqCImEJQIA0QWeySjgB39upzAJadJinKFr2oQFwYF6jN7FfHAe/WzGbIGnBmXwC+dSMarQthztZS5kgOIBwwR2jwGcA9s0Idi2yxhiTa+Ko1IlzNi0u4BwAAIABJREFUA4HFBqzDtmAEmViADLfOrI+Z23IRKgg01wXyn3/+xSJhCAHFjtkde6c38uGn1mBcuuB7xkI+0DubI7Ps3o0ckwlmPuSWtVrZD9KJDvgBcpdfIK6yrAEyO/0JcWHtSYpas/PJlA5zKz2iASGKEEG8shHH+dw8M0uVvcnQFG/IjQ6QwlXdyjuCcEJaiTnZCZ1OkhAnS7HFmhAkCCC+xg4RFK6LqBGH+BZfQXggTsiTPSBzyd/axCcyoj/kLdvIcbLjtvMQ6Eh6W5Rzq6+5sw1zNQ8+6Xz6Q7QgrBGZGZfI4l//9V/DBp1jTmJTkubWZd78msyMSQb8gl8bP5vHsRuyUubF+Icd9t7wb8epj8x3bZ9HOp7z83Mipt1++x1BQLMR2ZWVz15dtpm4dVfn7SzLwdZdly+xcXPim3ybDnz27LPPRB3W3/7238O3HEue1uZvNipG0r0YQB/mxXbcn9hJlpTga2yMTfAV9xN/y3zNrt3802dXX31N2WefvYPYZTdKrfhOfJo27c6yww7bBJFsvtWOhKrRG7nLdKQX+veSkz6mTbsl/I5tm/uZZ54Zuu5e59n92k4Dx/gh82qnwai47/E1Wd3sy/Wydih74Vvu/fTMJ84555yIt8475pijw2buu+/+cuyxHy733zcj9HfVVb+PeM/O+YvnkYULl5Uvf+XTZerU3aPJlfv/s/OeDaLdetRRFQP5y0svzy9DlNy4994ye87sIECt7bXXXw8bULPTPeaRBx8qL8+fH77A5rzQUZKF33gesE4ydl+0Bhm05i0mi4Fe4iJ4+RDdshl26lzfK/9x1VU3lNGjh5VLLrkkYjtb4k9kumL5sqjfns2iPLuIeVlix5zpX9w3D7GCbsU69j9m86p5FT27X/Ah9mXezqVz9irGsUM2L844xvd3Tb8z9JMENDtF/A4cPKh88/TTI1N0m4nbdJGi69avjzVUTcRy19Bf68cnGZq/q0ZM1SNq/u4q8dRQIlO0Z2eneqTomrXrowxUZoraPi9TtLFnczyrIkVtr69J0Y0a9tSLryVQS+DvSKAmRWuzqCVQS2CjlkB3UvTvbZ/XaGnt6pVl9KYjghTt16dXkKIySHP7fI+eVdOFJDURnrrPA8NV1seGKFmKQPNAW3XIbavqhpbGrkZL3euZplJ8hmD43ve+F8AM2AQsXPvCCy8ozzwzt3z6058KYAfQy+BoaRkYhCHg64Fepigwpo4lwOUhHskGBCK4stYcUJw13IAUwANIcQzAAmwAnEgO4+i66/8AprkBX0hRBIEH/+w4nk0IgKkAYs8+G+SHtQEngDwiT5aF+bomoGd+gADCxvwRIoAwEqfqWr9zjIdg9DnAA6yNHDEyHvptac8mL5oxIVIQgLaHvvHGorLVVmNL/wF9yu677xogyNqBI5kuABAiBUjN7Dn17xyDWEIGAWyLFy8K4jvrhdI5MpSM6AEhtXqVOqy9A4QDtfQybtz4AMWtretLj8aGAFj+n82sgHSkIJKC/JMEIwNyAfY33bTaSn3ggQeUc889N0hKxBeZdK+nCUADcrYrApvk7jPZO0AemQCxCBqEHFBH30mKAo1kYG6IlqwTipjwOR1maYPIMtpjj7D9zGRDcNApwkMWTeraHBAHrgOMI0URVUmwq4/JBo2F3LEVlv0jVNgauSAN2ZXPkHRsOzPjEJvkgcBGUrC7JEWtiW7MwVqRKtaVLwLYJNLOeACw67FjdubH94h+RJ7vEVZkkRmkCIIkLc3D9fiDtSNV/M3eAfYkKrP5GJ2TLRIB+YxEYw+ubY6ZbZZdzRFn/APhhbzkz+Rhbebte/YA4BuXnRmPnnxP75nZRcfiADtgf8gF9sHn6I8dJQFuHASo7GKEDZ9BBOYLFXrkP9Zr3eZm7uZmTsh0pCgSBNmKIDKOY8zBnKzfmpFc5GmuSQQ7V2YaXRiDrRjD9YyD7DSWWMM2yJsPkJM1WQcShGxSTmKo2IJQQsh5IYDkqWpsVlmu7F1cyi3E5CiTUW1GcVDGHxmQFb/KWrp0zg7YMNthj2zD+sQS2YvWSIau6eUHvxIL6dr1kFPOs3Z+ZR5s1HWsS/zNGr3kQTb0zj5y14G1ZXfv6dPviPmpI0q2CDeN6PiDkix2Gtzyp1siXolfZMVflGgRs5qaGsu69Wu7muqJha6X5Jc5mSNZijXuDWyq2go/M7rPX3nlFeHD7nNsKG3RuXRofa7J12SFIrC9bKE7dmSufIfekUiZtY58o3MZotWcF4QcxMeqMV9TyFBpE/c2MYLs+YY4z5cdS6e+d10vkayPntz/ZH/+/vdXxb2J3jN7mV+YS8Yf9xcvtNiu7EWkIFvgV+TPXmSMkot1ip3mKL65/+U9MQlDaxQPZH8i5Nav31C23XZSWfA6eZfy9NPzwp7YwrMvLCijRraUpUuXl8989hNlwoTx5Y47bo8XTHdNvyvIQmuyVnHY2q743ZVl3PjxZYcddywPPvRgxFT+8uZbb8VLL37pJcAzc58uD3Q2n+LrZK6erWcczxjWx4aQivTErh3jb7ZNZ/wnXyaxE9chN74mU5csyIs8yE5s4EMDB7aU6/5wbZk37+kgZNkPX+fbYo17XZL4+bIwYzBdeUYaNHhIZOC7x7j3iAOuZx5qKrsneR5wX6NP4zrG/JGqSxYtjpjjmu4XvkcW9+7bp5x62mnlKTFjy7Hht2KLRkvG8U+maPWMUxGe3f/l85/7g89ju3wnOZr15j1TarbU1Nwc9xHd57uToo8/8VS5994Z/8dMUcS+mqIXnPvzmg/YqJFQvfhaArUE6iBY20AtgVoCG7UETpQp6qE0mixVtZmSnIz36g0dZdWKZdFo6cD99y39evcqA1v6l8bO7e+tHaXYvmQED649okFS1VQJMAB4EKS+U7+panqwobS1t5ZosdTg3Hc2eMqHY3NBTgIs6lQBx4g/D+sAjJqic+bMKp/59KcCFCEeZDHpFAw0qyuGcPEZQOuhHImJYNK4yU/fPn0DFGV35MyUAkYBd6ACUWQ8D95Z8w44GThoYNlkk+Flt912DeDo+GyIY40yQAFJgBFgcJ3cdgvEJrkHqCBKkAjWl1sOAdHMvgPuzAlQBpKBett7bYO3btldQCDiTJbsgP4tAaBcf/HiJWXgwGob3bRpt5WJEycEEJFhuWLFsjJ5u2276nb+8Y83Blg0T4ANWKUPIAZJoRaoeZtblc3aFGQCIPX88y+Evqtt2K/8L/buO87L8sob/wXDMDP03kQp0gTELopixZLYUewl0Y3JPolm1/Rkk32yJluS3fRnjYnJk91N1ajR2DsWBEHFSlEQkCIgIEgvw+/1PvecCdmSPH//+M7rhTN+v3e5rtPu+/O5znVO6FwGzcznZkb2DhkB/DNnzgqQB9whyletXhmEirGT356kHzAHoJmjf+aQNrRp08YYh0xdBKd7uybZAK5IKaQBuSFRZb0iBRAP9Go+Z511ZmvjKJ/J9DEWckO+ZMdkpAzCDCDMLaIf/OAZkSGLeKJrZIfs1E6dOoaejBuxYCx8AHFIR+6PsBkxYniQFWrg0TsimV0gA2WlIUXdDymAkEPuIy4QFq5trtloiG26VhLvyAe27zOkARLBfBKMJyGHPMuO1eaAoCVzpLfxujedse1sAsYnyYC9smlyMXa69je7oUdEHCLN3PgXOzEPnyGr1PUjV+SC8xEI5oEURaoYFxIJicW+XA+BAOwD4siT2bNfjDGQExvwueuLZeyFryBUXHfGjDnlxBMPDz35zhyfe25GNGvJRkzO9w8pitxAIvN/ZAx5IzfMzTUWLnwrSCLjpTeEGDIjSdHMtsrGMAgf5AGZuhYdIUOyQzqSAdFGB2TOf5PMdx6yBkGBqHDtJBmRJ2wf6eUeiC16rWzmhdbmW3QudrJtsiQ/ssrGW2zVPfmKzDM25p/vxd5sICe7Lbe3mwcijM7pUUxwf3P0N/8Uq80JcZM1ddlWNp4hb/ZhPubATunUdZA89MdOLPB87nOfi+vyabbtWZW1MumKvrPhkOsYG0LHca7nGLal/qHt/qtWrQyd0f+UKRcGCVc1/3m/JYP0tCCmlCJ5flbVQMi2enKtyrBMK5ddflnMD9GUmapsmb0jm/ic7D7xBnlsvOTiXJmWnmP0no3FcieA88iefNgBItTc3JtP0Id44DtNb2SkO54PIk+RsLIv+Uw+Uz1H2IqY9OyzVVkQC2T0q/alZw+CnrwRhOyB7UWW5LJlrfHHM/mdd6ryEcoAsGHj5xuyr9mWGC+WZbafsbqWMWZTInbS2NhQLrhgStgdu0YKZu1oOvOPvi3msSV27D4vvvhC+eAHPxBzk7k7YMA+ZcnipWXy5AvCRwYNGhw+o745f126dEnp3qNrOfroo8rpp58WcfTO2+8MWWazRXbA3voN6B82/sy0afH+wUYsli1Z+nbYAFuccsGU8gR9PP98xEYx33zEOz6pTIKx0bHMfNcV09m9v83BIm7Wc2XX2VSP7dKB51GVcb+gHHDAqCAX+aT7jB59QBDqgKwxGaM5iRHs3HnkSJ4WNTz7xAfnWmB4b/36snnzltCFe4n/rm3MCGs7aDxrswkk/WXzNbpWoui1V18rB4w6IO510003xaLL1ddcU+rb15evff3rZenyZfFc8ExVnzW6xDc2Rjymk8aGauHXu4J/+ZM1RN3vT5Gim7dsLu0bGmJcaooiRcV+tUVnv/RKmTHj+VZSNEo97fZ+Wr1zWphPUvT/fO87NT5gr0ZCtcnXJFCTQC0I1mygJoGaBPZqCVx+edV9vk3ri+IfCtvbEo8U3bB+XWSKnjrpxNLQrq40NtTH59EBWAH73Vbxq5X8lo1Qrd3ot27eEuRbuzpb56t6oo5DhiGHtm/fWZpbNvDvmR2a2+i97HrR/9rXvhbkE2ILWeHcn9xyS3niicfL1268McAUMg2oq16QG1oBmK7BiEnEDkCKOPrbv/3bsmXzlqgVB9h78Qc6gR0gCLABDr24y+hwLrAKXGRNUI0mdB6ualM1x72BDkQVUhQ4Bcoy0w4YBJJzm7M5AssyNICFzDJzDpABqACrMvSQaOYH+ABTQC85IHcAKSBK13fXM05E26D9BsW8ZDwpHWDet9xyS9ReQ+C4DiBqHppPyPpEVl944ZSo15mdcAFjJMFnP/u5Mvm88yPDROORO++8o+DRO3fuFDqqShXIpDw2ABjg4x70Nmb0mADz9ALMf/GLXwqwyMbaN7SPLYzAPdtAZCClnIuARdYgfQFw10QuAPVdunQO0uyqq66M78kdAYB4oTPg3JjoHlmJ4ARIES+5dfHiiy8MuZM3EGwLJTIB+e167ul+SC9Al00AfrYy2nLbq1efMmP6zADVyIGXXtas6r1y/vmTwwZs26Rf3yFgbCVk+wsXLggiQXYPwg+RrQbr4Ych7bZFTTxz3LWrOWxGFhRCA/hubGwqby2sCFBbO2UMJXFproB9EgfmxU+T0ERsyEZGQPMFxyN0zNW8shad7bCAMTsBat2bT9ARIg8IJwty8X12Za9I75khQzbAXmUCInNkfLJn9yNX54gNiK9sRuRvW9cBcD8+JwfEChtnE8blnj16dC8vvDCrHDjuwPLySy9HyQgEA1898sjxoWsLI1XtyF5BYq58593SrVuXqBt56aUXl8VLFsZ1qoYxz4fs2CDyU6wxXvGAPZGj8SR5Z24f+9hflp/85Kettmru7Iy/inVIOvNEDiEd2BqSy31ci7zEjOxQbxzOzSZr/JP8+KDruDcCUfwjI7aJiBMr3Jt8sgGSmMIO+ISYQh+O5dcIHDFT7EDUIJT5lmsiAcVENu17fsFnkNFZk5X+3Q/B4t50g4whQyQLPSIYszSBe4t/7I5tiQlixsB9BpYDRo2KY/mJ2EgmCF1jyjINCH6kiyy0XCCZN39+2fD+hjiPjhBAZE5+bAbhxObYvLhjYSrjfGY1qlGrdikSRtajEhViDsLVIo77s7dhw4ZHbJMNSPb8VpyzACMWitHkw0aqMiULw0fEYkQTEtgilriNdHXcOytWhDzfmD8v5szHfO7+7pEZdbmdnM0jnxGU/Ovnv/hFmXDMhLALdk/25pf3pHdjp0vz9yzzt7jI/5YtWx6fz5jxXJxT7eBojjl6DoovVdmZjvFMzUUufh81Lfv1ixh+3733hF2yVZ+LEeZOv+YqhvApMnYt141SAIsXlZEjh4efikVKuiBNkc0W+4xNBnHsSGneHT6AHBUfENviiJqwbNui5/5Dh5U331wYulIvVcO/ahFyeXn77SURaw4+eFzZZ+CAeGZHI6k1a6NeqOcDf2Rf5GDeixYvju3t7655N3yaTbFb9oZs5iu/ve23ZcTw4a11Q8VDmaHkxa6cr+QAOTi3anBVZbIPHzkiMlbZStYGFq/pjT7S9izqkpe6nEhsurGg414yxV2bPRg/P0Bm8lt2nw3p/OavCFLxW5YtWXt2+I7NZcM5es6FAroQA9kMv2WX9Mz+2f38+W+UwYOGhP1dffU15dxzzymXX3F56dO3b/nGN79ZnptlV8j+YfvmrClS27qqhmjZrQ5ovTTR1kzQPbNBs+mmOJb/0o7It2qypIRTlWXa1NSxbN2mNJMM0t3ltdfnlqlTnyntG5tKu/qG2Drv357d5w2jlim6V0Og2uRrEqhJoEUCNVK0Zgo1CdQksFdL4IrLrpAOGqvn0Wu+ZbU+Gh5FhGwuW3L7/AkTo/t8x6bG2D5v29KueAH10rqz1LeQke3qqrqike2x0zZ55KqX4D9kA1ihl2G6YycS9o9DcRKifgPuAIqaokCQ7WcAkXFqKDB3zpzysY9+NLJ0vGADpjKukD3Z5AhYBFq9WAP6SAgdrgf017RlY9S7RLzJmgLakCi5bRZJAagjQ73UA91+V92Cl5U1a1eXT37y+iAHAAcERtbvA5qAC2AOkQE4kAnggxDzYo8kAJRc1xyAVQSEfwAmQIGgqzJgR8fLv6w1jTaMmVjNe9Wq1UHiAD4yZJBciB8ZHdu3bY8smyFDhkZ9TqQMAhXI8f/GeOKJJ5R169aWpcuWlE984uPloIPGlZ/+9CcB6JB07OOGGz5Vtm+TAbwzABAi5Pzzzyuznp8Z4IxOgDFZvQAx4sXYk4zxPWLtC1/4QoAweiVroJCcq2zTBQGGs5GE7JkbbrghyAT3A2ABfaDOGMncb8DYvQFE1yV7GXpsAeEAeNM74tr/IwfUwgPiFi9eFEQGgkJmjow3pIh7AKbZUIje6c5xyJOLLrqkdOjQufz4R7fE5wggnahlsB544Ni459q1a8oHPnB6kKBr162NrZu2nb7yystBPgDIxqLeKiJb86w35lck5YQJx4R9yuQaM2Zs2MCokaOiFAGCBpGgLmGXrl1inkA3YMvGjF0jHTaGKGEbbCG3ULNH8rIQwAbJTDYPUp3u6AkhwXbZCVnyIXNib4B1ZTdVx3g6cSy90ZUsM7qjU/M0HsSCaxs7W5blWXVi7xb2Tn7OR1AgaJ3LnvmUHyCeD7lXlT3bucx47tmoLUv+spM1GUMwpOx+/ONbIrOPPjdv2hIlJ9q3t2Ayv3Tv3rUMHzGkTJp0UvgUgov8EA+2xLM710VCGDt/o/fczq+OoaYuP/95VQOVTe9JCLOp2KL7xBNBOCIFkZjs0H0Q/3RvTggxOsw6xBnDjMl5fMK1bUGmZ/HIeHyPpGHTFXk3LMhqCwtiWW5/NRbZYY6jF7J2XXFEViiZibWITVlt2ThKvEF48T3xiV79TlIUeSOm0nleJ+tmWmAQ28yd3SGVjIdt0Uc0UGpbF/b1L//yL7HIk53ijc12akRy+p9MSARuZs/H9unGhphrxhr2zlZdK0tZINGQ04gcMcjcc2HL4g/Ckkxch4zJyD2ND9mEsKVzcjF/9xA3day3wGQbOj1kjVXysfAg9vFFtsoGbM03FteImtTLl5cPXXVVefrpp0KfCC0yMk7j428IUfZofGIaUtT96Yn9nHf+5PBDNoSM5NPOQ8LTkUUwNoNUcw3xDFnmeAsGxvbww4+0Ln6YKxlfd91ny6c+9b/Cp9lANuvhi0h38pnz+uvl+uuuK7fc8uMgwY1NbOTL5JbN7/iue/MRRLeyFOb12OOPlmOOPSbigN0d7NrP2LEHBilqnHzP4pNraghlYYpvsLXvf/97raUAIvt/9IHlwQcfDtLLAoh5PDn1ybL6XQ25tkYctEuiU+cOYdOXXnpJ+erf/u+QFZtA3oqTfNSiF5vhn8bumcXGyJdcxQYxU7wyZ37HHsUzuiEju1GQ++ZN/mTo3YWNOVfsveN3d8QuG37hucyXjNvzjP+KS7lQq76t8yxa0J/n+69//Zs4zrjZPZkhRdmecTueL4ulbIqvsR/2aBHUTg9xNN97zIfNOjZ3WdCj5xRbMEZELxs966yzy003/Sh2j3gOIG3N/fIrrig9e/WK2PLo44+FbJWJ6N2nT8SCNnXVjiQ7hYIE/W+2x+c7IL3yWT6fW+izGSdCdFfzrpbCTaU0Nnb4L6Rodp9XU1SmKFI0M0W9s9ZI0b0a/tQmX5NATQJ7SKBGitbMoSaBmgT2agn8OVJ0t+7zO7ZF9/mJxxxV6uvalK6dOwUpaoVeEfut27YFCSobFDFg2/3mzZsC6HXt3KXKGm1ujs//0GV0d7XCX7wgt7wc52qVzNWWf16Ak2ibN09Ns/MDVCEJNOx55OGHy2c/85kgkTKTA2gCUoAEgEDWV2ateOn3kg5Qjhg+IghEhJQaYbY2y4oA+IAKL+yAMRDvGsCN6wFN7oHYXb5iaenXryLZgCvAGCkKQACniCjACPBGhhj3nqRodtoGPBAT5gDYADTAsPEi42S/AUw+R5y4hxqfyDUy0hQkM9GQn8iFo4+eENda9NaiyBSVjQjMG48aeYCpn4cemlpOOmlCWbPm3fLmgvnlqKPGl3HjDiy20iM1bL2XbWpL9xWXXxXbLhEByMyPfOSa0tShsbUm6d///bfKmDH7Bzg0X1lBCFNjREgCo3QFnCGmkdfAIvLIPBEDZOY4YFMDLCQlMJUEmQwqf8v8YWNsLzJvhg9vabRVH7Khf98DkMA+sEjGdCubB9F+5ZWXhz58ZqwAH+I1Gy0h58iMzGVoISDYA/J9zRpNYXaUVStXB6l63uTzSocOatHOCZLXvJ5/flZs8QQq2WBFNm0pL85+Ie6HcPedratTpz4Z2U5s6Oabf1QuvfSykDuyD0mkYRW9sT1b6W0DVRNx0OBBrXVKyZXNAtLOISe2lWMGZpEryE9AmZ/4DXQia8wrM+ToK2upOs/fwD4S1HmAM5/IbePsHYhFkJmDazre90g1MmfPAD85LFr0VpAy9EjeiJXMEERCVXUd34l7AOpJ/iDCnSdD+aWXXozu37aBOn70AWMC8NPXli1bo6SDBQF6nzvnjTJ48KCyfPmKsn799nLkkWPL0mX08n4Q1/RlfGyVvyN26NXYZG/5QSYbDwIHuD711Gp7tc/SRhEfvmdTZJJN1PiEa/nMfbLRVJYi4I/kIv6QmSwtJBI/IHvEIvLB72wWRhYIZnHX53QoViB0sg4oIksMtejjb7rkQ2KWrC82Q++IJ4syruMzJBLbNDeENF2yI7+TFGWLuU3acc41Vv/YnkUs3yMUkY5ipzHkQlP7dvVB7ouP/EHcQrS6Ll/k07ld/q677i9XX315zFUMR0I1NDWGnWdNZPGEPvht1onkv3QpPsf23YaG+NtcHE9P7DNrjrJdOiCjJEqznIr/Z79KJlRbxt+Ibfc++9a3vhX3Ma6swyhLVNxmu5/+9KdD3sbOx56fNatcfNFFkS1YlZnZGpm+WbqDXHzGHskAuUnf4oi4bJ5HjD8yngXGxe5dh+3wXXZG7uRD5+RBTnwUqTh9+ox4xnj+8i9yZ29iMVKQfNhu7kYQl5GqruW89zdsKCefdFKQumIrmbJVsdbzjx367Zkqm5XtsiNkPr3alXDW2Uj4qbFjw7359SGHHBrPF8cavyxRYx4//qiIOxZN6E3ss5DDZlx/QP+BZenS5VE7fNq0ahGH7ZGJhaiHH36ijB49tHTt1jlizaBB+5U7b78jFv7IWmZxNrmjW+8D3/zmN8NmbrzxxoiTZJj1qC1Y8hn64c/m6tlGbnSCkLYjhZ8ZM70qc+A6MsP50NPTno4FSRnd4oNret5ZACN3/kyv7NP2ffNBoIpvZPbAAw/GuxJSlA+zE/GHjXj2+46sxcaMXVmDmW2SoQU8ZLN/xsq/3E+cF4/zGWWxgNz4ZbX74NDy0EOPxKIp+cm0Zmv/6+MfL6PHjInn680//lk59NCxUfaiX//+VYZotdpuL3u1CL9HPVEfZ81Qv//z9vnYjdTybmgtvXl3sxPickmKIsUttr/62pzy7LMzS7v2DaVtXX1kj+b2+Wy0FLXwazVF92oMVJt8TQI1CVQSqJGiNUuoSaAmgb1aAn+OFG1u3hkEqO7zR48/PDJFe3bvFp9t37Ejtib5naRobLPbtTOy5RAKvXv2iu927dwZpGhse9K1vnlXFN23/f5/yhStXnQbAwh89atfLa++Or9MmXJOAAsEgqyb52bMKNd94hNBMACNyCAgDHjKzB4ZVF7igVP3BnY1QejRvUc5/HBdct8JQJfbOgEbYAQxAqTlNlIgwfiz+7NaaLJOrr76wwE2cxsjEJG10QBJhB2CTnaYv7NTPEAA/ACLALnzgd0kRY3ZPckAwMymI1lDFHgFagCX1157PUhR15BtCFAee+zEGOv7G94PAGU74Xe/+90AtLJMzJlskRSaFf36178qTR0aghSFM+66q+r8jYgjo6997etl2P4jSocOHcvpp1fbqxsa6suWrZuDBAH2kW3AHRCGfEB0yFyzLRGI90M+jgFAs+aebDfzBvaQFL7LDEUEAkKSLHwOfJrDggVvBpC3HT2zbF3b8UgRxIAfoJX8AEfgE8DVZLmyAAAgAElEQVQ2ViD8ggvOj+OQGq6FnEGKAv7sCACWYQdgI2rIjPzNncw1KUHgAqMVIbklCBW6An5liCZIBlRdD0n58ssvxTFsQTYPMoTuNHlBQj/66GNhzzJFF7y5IHRp7L4nB+RT1bBmdunRs0fIn70DrcCurK0k2MgDqZdZeEgfdkEufIE858x5qwwY0CP8BPBEBCDVqoYYO4JoIQPnOWbPmo7u7Zjcuu/+CEJ+ww7p2Nyck1ujEdWyaI1BrTwgnK8B8Oo9IvXchy8iccmIDhHtfKnagt6jvPXWwnLA6FFl29ZtMV4ZohqHIBecoxYf2dHXWwsXlREjRkaMQFoMGTK4jBg5rPTq1TPGS/dIH4SIzE1EDxtGYCBp/SD4EV/miHBFQCApjDGzvS3amE9m7ZE7u3FteqEj5IPrki/dy/Ljx/yF/bA18mZ7fAKR4Zr0KC6JQ+wKAYWAz23RVa1FmXejw86RaGTNvl1XjGCr5kveCA4+zveSKPUZwiZreSI6kKNIcPfka9kci+2QkfibjczoAUlinMg3/sw2jR0pKrZmd+xtW7bGgoDtyBaE3FNcdIzMUES68Yqb5ur/xdbWhlNdOrfWoKQT47NtWUxFTLMhOhNXyU/8Zxt82xzFVoQgcout8ln3QmzyV7o2X5+Zo3nzD7JUUxHxq4u2azlf3KMrxxkPmfIdtuu5hRzjF+bg2XXF5ZdHxjpf5Sdkl2SQOMMPyYotmVPWBKVzz46Jxx8X+hYLssEW3fI3cYLes4QJ+zRP8cC293ffXRPPUdvoyUq84SfuT19sO8la8dCzzBiyCZJM17/50pfK/fffF36LdGOzngG51Zo83JecxPzsck9Gw0cMK6MOGBUNp0488aSwF/f2rJLNbex0bkGvauy0I+IMW0U6W3zyHCAzczpw7EHltdfmxPPv1VdfC5ksXLAwtr8r76N8ydixo8vmLRtjLLrQvzFvftSWFU8R3XyT/VWLNosiO5St8Eu2xx/FO3aKpCR7chHbxCbZzWzTPGTgs2F6tPiZ7yjiLwKW7OfOn1smT66anzmPvbi3mEKWfJ/s2Jt6wGySf/Jvz/Mnn3wq5k4ebMyY+RObMUbxlR2wN2NlNxZbxHHZzd5hRo0aGTYqhohB4iZboiO2wxf4gIZdxpcN/9Qqf/HFl2K7OiIXCcq3rrjyyrLPwIGRXXvH7x4oRx55YPniF78YW+rpf7dNQ8jNlrJJgHjWvN2TEDX2PevL7/m34yypyxata+cdskRNUdvnLVYhQF96+dUyffqsIEVLm2pXElJUHXCkKJvwHmogN/3gezU+YK9GQrXJ1yRQk0AtCNZsoCaBmgT2agn8OVJ0164draToMUcfWRrq60rvnj3iM9vmt27XWb5qrmT7fNT/2rUztqsBMJ06dIwsjZ07dkSCAJDlmNhe77O6+nip3vNnz+3z2XDB9krgQ1ME5Jbr2J4p2wYpajsmIAaQ5fZAmVEAADCA8PKyn6DTi/7QIUOjVqYttUgJREt28c5MOGP1NzDpnoAK8AokAlnt6tsGKZoZJlm/DwgBpJAJAAciB+DKbfpAJLAICMryARaQDoBXkqJAU9ZhA9rMwXdAGZCskYOaqo576aWXI0unakJTNWvRHMTvxYsWB5EJLP7oRz8rffrYEv3BAH/mrVPyoYceEg0/Rh0wohx5pGY+75cXXng+CKKmJk2VlhVbkfv1HRCZdrJEyCAyLVevbN26N2/em+WCC84LcAVUIQYA7KwjRx8AFlCHsAEY2Qm9IqWQC+aHuCJ3gA/Qcg7ZIHpkXfnZb799gyS44orLAzwjA4BdumJD7omQoTckgaY4iCj3dG2y//CHrw65szO6NYaqecjckDGgC8zKoslaa8ZLj8YmI1qzJgQFYixBu2ylrEuI4FHvMrdpAqzGI0MHcJWRZ6yOYX/Ixfvve6BMnHhc3NNWUCTT448/EfPKbGREtlp5Tz39ZNiS6xiX6wPPADDSQCbw8ccfFfM2F/JlV66FbHYPhJE5Gr/zydL8s4YichI5wM4BY6Sda2eJC3/zC7YIhPMzenNtcgLs6Q6JlnUFly59O+Z7wgnHt5an4IMWO+iCDdF7ZgIC8uyGL7Gj/v37lddff60MHjKobN+mfuuGIPg18qoyNHdHhig5qrcHLJ95xplBzLGhTZs3lR07tofM+Gg28XKdhQsXlW984x9jXMaOFDVXxD6yiKz52iWXXBy2x275MDIBqY4gIz8+KQ45Prvd82OEJFujC8SD8fnM3+Kcz+mG7zjeDx2xTTZsLK6NpEGisHuEFn91P/adNVBdk+587nt2SQdkSJ+uY450Sv+IerYs1oiZSP9sekW+xmS+Sby5lmvzLzIxV/dEAFrsyAxan+V2f/Mzz/fWrgvfl5mIsDVOtmuesvTcDynKpixiIHiNkT+4/wFjRgfJyMbEdMSsmIakMSaysZhgblnKhC75K/vM+s3IevfNhRB+iWByHSUTkKPIKD5iQcXfaleKLS++ODt0z34cRz9qJCMa6cn4kGBf//rXgzjynHL9VStXlgunTCm/+92dYa9kzWbYAb8hR7LLDNdcdKJbNoGEvPjSS2K+fMR9s0QL3VlYQAjbdp31Po3f33RugcV9xR2ydA3PT4SuLMfY8ty7d8RT5CbizvzIlbxtn//A6aeXxx9/rLU8gbmxZddAnpKrcfJjhDWdi2/i0Eknnxj1pJWhueaav4iYSx8aJnkuixcW8ZB/bHn9+g2tpVXE1Ntuu7W1TirZezbNnm3x8KDI4CWLakeBBonrI1b27t2z7LvfPvEsPuWUSeV3d9wZxLjx8CG+jdh0PeQivZKv+Gqxw9zYO79DtPMl9ihOWhygZ2MzbxmedC6eiENio8/ZBF+Ohbl7fx+N3ujdmMRecdtzDUnJz5Cdnv/KoZC7TPyKMB0Xuks7NQdxB0GKQGTL7s0OPN+MwTiNny+wkY4dLbz2iHmKg2TAD8RY/29M7k8GMp1dzy4bz0Xx9Kc//VnUFrUzQ7kV50y58MLSuUuXsJ+pT00v48cfEgRp95byQ1W5prZBila1RauaoPnTuj0+Fs+rWvV7EqKtB7ZkiirjVC1227WkuWd9EKC6zz/33Aulrr59LL4nKWrc/sUOpsg0rZGiezUIqk2+JoGaBEICNVK0Zgg1CdQksFdL4M+RorbP79i+NbbPH3fs0aWxfbvSo1vXEmWh2rQJUlTxfFtg1Q2NTqG7dlZE6M6dpUsnWWTbgxS1tg+g+Inu9Dt3Bim65/b5P2yvr16YvawDHbZAAplAmW1tAAiwOmvmzPKZT386AACQgRjILW5IlGyAAVwDmYgbwCMaXnTpWi666OLYouw8L/3Arhd/wMTfwCOAJzsCGQWM22qP7FOLa5+B/cvQoUMCHJmb+yELETqIT2QCYOn6wCAgnrUqHQ+EugfQAtQgERAViADEQWZiIVucC7AgpYBHNcmQouRsS3vW0bR9HpDVCASY2rB+Q2Q0ataD1AE0jjjiyLgGAgTAPvzww8pLL80u3bp3iW2FMh7Vq0RGyFzcuHFTALCLLrykPPjgQ7FdH5gcNGjfyPQDgIFmQIseAHwADIBHZiB+kUf0Rr5ICr8RUwlGEW+5FdF3SUJ+7GMfC8BFTq5Dd4DgxInHhl5ke5IfAhhorBpDbQj5AaFIHVlAMm2ATT/s4dvf/k65/vpPlunPTg99GWs2IclMP0Be5mI2owAs2QGiYf4b88ry5UvLqaeeEraC9HLc3LnzyqGHHhbyQCYg5dTvk80IyLJBYB0Rumbtu2XJksXlA6fL0poW86dH2+dlblXd6TXm6BlEjuuRnfmTb5s2u2McSAPyYgt0Rh6IPkAcUYWYIQ/zym6+5M7HEJruw86RAY5BVubWVzbN7vgiGQPKkeU0d26QQs5BgLN71zYWZCJZAOTIDSQQkO+6dGQ8MsSQJGqK8gXXZTtZk9Jc+TWyzNwQN0mmI/Q0ydE9nv/J1ouaoi1dyxFW5oXEQBLwD7LNuobOR/Y/cP8DYSv8JWuiIo6QBuZFjv4fWUJ+/BXR5vj1G9bHYgJSK2tNIhOQfHwZ0eHzXDCRGSxuZOMbcYq+xJokRf3t3nwrsz8RmeSK3HM9pJS5mSv/pmc2IUbI+sysW7qlLzIlRzGFPSNO+Kf5ZmMWsZJd0xn7dD2LBvSHmOGbjmHjSFH+Y5yZSUxX7NUxZMbvjFdmobnQnbm5psUN5Imxb3p/YxC1CD1yZTdRH3LMmFbyhV35jv0nqYPw4hd19e0izrIP85dtykeRo+TEzpA64o54x14Rd0qvuBZZiP+5LR5hnmQ+2SAKLdB47piP85NUMh9+LYPOvPiQepD8gm+xK/pG9Pv+S1/6UtQVRaZFhvzKleXMM84oTz31ZMjbHLJJoNiR/kdXVbO1KhOfvMjP31MuujCeLcYvxtEVEpUcHSdD0XNCfDIO2YieAWKixZaKHN8/dMmOPGPpPOMTv3ZvtiS2uw850OnG99+Pet660JMF4tMzzj3ZIZv1bKEX1zVm+sjSNspeQGG6yF911YcipvEZJJs6yu5tMVRmn2eo7D4+TM5ipF0SSfixkYH77Ffmz38zYqznkzHJFN1n4D4RYxcseqcccejIctnll8QzAFH6i//4eewaIUN2nU0VEfz8C0Ga9sRXPS/ZXpZPYGNkQbZ8wL8s90FuyHH+b/6uR47sVmyhz+nPTY860374Db3zcf7iGPJmT4hlpGhmXZOleapD7doIXGOzwIf0Z0fswDXNiS1XtZYnhJzN1ZiPPfaYkKkxmUfarfvRnWeuWGaBw3XFTf7Ab84448zyy1/+KmqKIozVePdcuOpDHyq9evcOe3/goUfLUUcdHvVGu3brFs+Qdu3rY3z/3fb5PRfEswN9Pq+y3v2e2+e3btsa3ewd265d+7Jt+85SX98+us+/8KIM1xciUzQagu7RfT63zycp+sP/8/0aH7BXI6Ha5GsSqEmgFgRrNlCTQE0Ce7UE/hwp2rZtKZs2bij79OtTTjphYmSKdunUMUhRL6O727Qtu5qrbUhI0SAyd8o22xLkY8/umhNV2+c1WorMgBZS1HkK4Of61J71ovI4L+pIlK985SvllVfmxfZ5L+DAHFJ09osvlk9ef30AAsQL4IYwAFyy8QMyDjAAFJE7yAZkWt8+faPuoG2EAILPARHjRhDYhjtiREVsInOQIojVKptlQDn77LPK4088Wr7znW8HcAA2EDhAG5LQ3wC5a9lCnqA0t7GZm62eiAb3BGiASQAGkELUmQtwDKTmNn7AAnhUr++ZZ54O8Akc5fbH/fYbFPKwDTEA2NZtASiRQMiATZtkvUyJ8SAYgXQNh9Qn3bhpQzn++OMie+dnP/u/AagRqjqe67S96C1Ezq7SpUvXIFo+//nPRbYk0pJ8kSVkAzQae2YTIpbozPyAJ0C/In27RgMi5EoSvkgRJAaZA3J0Byz6PLc1AsG2/rmGDrrAH6CIvHEfxAYiADkDyNGPe7MJYBQok3l5/uQLyhNPTI1zK50/HYQKW0J8ZWMa1wXmjYnsjWnFO7oaLyqjR48KggKA7dOnb3n99TnR1Apg1pTK9u0Fby6MzEVAXf1L3ZFlCMl07NOnd2Tyvv320iCuADxkljmYp7mxzSVLkI6lDBzYN+wLafDee+vKMcceHbaBYJw2bXYZNKh36IL9yOq1PZyNVLX1tsd5/IRcyIounps5t0w6uWoWxMbZhjE4BtBlR8b1yGMzy8knHh5kBJIK8M6O2c71j38YO5sFZMnMb2SBebD/Klvs1bAPc3h97oqIC4P27VLWrdtQjj76yJiPEhGyBtmD/5dtiHgE2F1r3rw5QVqaH5IHWaKJks/YlDHyCwsRZCz7ku8j65AWDe2rur3f+c53wgf90LtzkfHIEsSWbGr6VQcXMcvGp017plww5fzym9/8OsiG3K6ezZDEEjbHNowPwYBcEJvMAzlF/v5fVhk5Ia2SaGGTWQJEPDQX/pV1ipEsSH526R9i0fniCPnTIaKKrdIpsjTrg7pv6pC9kylimo2ILwhqRC2iDLkmnhiXmMZHkIV8ik1kF2wkCKKTjyEHv//970esRib5HGGHUDEH9moBYuvmLUE4/+M//mPomt0iga6//vrIFHVO1rJEtvF3Y3S+mLCzeVfog6zYq/lnKQ2/2Ql7Y8dk6BzEqYWOStavRszXmIlfG7PPzcuxdIboJUvxnd36LfadffY5QRC6rt0LFn/oVdxhX+TNd9ic4yzmyYJmo2T9umzJE08MYt8xCGm2x46yHIVnn/8na1mr7IFu/ZNde9WHPxTfIZpvvvnmWFTjk8bnmnRF/2RDj2yMPVoAvP32O+I5I7OSzNmq34hhMqYnMYTtmCO/VlKCrZDP8mXLyumnnRbPIPNhH/TN/viAuZg33bjGnXfeXU47bVL4c2SQr19Xxh81Psq0qMvKHqps8u7RiZ4P/vM//3M577zJLUTkb+JdwCKNRkfOMxYxjX4uOP/C8rvf3R3+L+598xvfLHf+7s54JiBFLdyee+7ZpU/fXvGM3bJlc2mobx+2KjPWOP3t2YVoNw/Z3MZuUZaviccWFrJGMnmx2SSjkctpg+wHKep74xT7PU9yMcH9kKKISbHM5547/Np7g/P4m/G7t/qpYpS4auGL3jxHkKJKMyBkkansOzOM+Yv47p3EeCwQsXcZxN5JvFch5NkBnbAZ8jRef7Md38kuFlMtKBgL35IRf88990Z5HQtB/JXObJ+3pV0d0ZnPzwrZsLcuXbtGHNQczfh27dhZZYD+p2zQPYlRx/2pRktI0campj8iRZVekBU6c9YLZdq056LuvfdMW+ezpqh3ztg631JTtEaK7tUwqDb5mgRqEqhlitZsoCaBmgT2dgn8OVK0vr6uvLduTenfp1eZdNLxQYp2aGwo7eralI6dOpWdzbvLtu3bW7vPI0Xq2rYJwOGlvmNTh/iuWS2peAmt6kd5IY1GTe0b/2SjJeAMwNPRfP78heWyyy4K4OLFGUFhC9/nPvvZeHEHxoE4W7sQjUgC2UC2ugEXCBggRtaJDBSNltRTu+SSS4MokQ0EADkGUQiYZB0wYAioSHKhqiF2UFm1+p1y2GGHBvjzAg+gAynAG9IBoQJcABFAkAwogCO32zkPUQG4AJVALQIKOWYuWVcUOZhNicjQ8UD2s89OCzCvvqFzERlVDdAVkQHk/uvWrot6bD4HhOjllFNODaIJaAbybJmfPv3ZaBw1YcLR5d13V5cZM6aH3BCisi9uu+235dRTTg/AilCkR92bZbCYny12QDcixX0QRUAY3ZkLIG0OADqApeuw+27bvi1AONtBXiCrZMRcd911AfyRIkkG0R1AiGhZtqyqjXjOOWcHWWD+yBugVtMHIBGQR4LKBgIqkVzOdR9zkPmqwREdkbWMLgQHHdB/EhuIH0CfPRi/zJwlby8qixa9WQ47vCLqNEliY8g5maLAuc7nR40/OrJs6YBt+swWb9vnNRuSKSYTl22xC6AWSDdOINo1yZRMEFaIFjJZvfq9ctBBo8qQoYNbawX6nj7Za26HNrckk9i2MSBVAfAE3VljkR8A6GpBIqqQLUgIhJz7IgrIk67IAelEbvwPqQwUkxuSyVZSvmD87FUGFDIOwK6yqBcFuaa2Z2aTIXuQA77n40lmGz8il02xNfcyP83B2ANC3dxkRydpyI5kNJkDPZKhY40LiaBR1o7tu6IBGbLO9wi0zIDlr1m7kc+ICeSE1DJndWGvuPKyWDxwHFvkT8irzBwXA8gm68nyCzrmBxYk6EusYpfGhlAxf8S1Y5AyCMCsy4rAJBOyyVICziMPxCp5misdWkwRNxCc9G0cbIt8clu3c8QR32WzGLaPDHQcQgKZ5jOyRPaJWWwI0cmn3ct11GYkP3bBBhEvyBIyMw5kGELF9cyNLDo0NgVp4lhz56/s0jxl5PvMfNzX/5uTGCB+sKmNmzfFtdi4+7AbtiSmigl0xaeRO2KMuEiPYoS4xk/4I0LWXJDWxuk4dqwWskUcpBudqiPJD5VuQfSYF52zMToUpxBTZIpMFWPN16KR7HK1FV1DbHpj/vzyqRtuKHfccXv4FDIToWo+/B55JcaaMyLTdmS2z4cQZ5r4XHr5ZWEvCHsEYj4b6dOPMdMVnfjNrhC/xqEeJYLXroHsGG/RzN98QHMhBBkZiU3szrzIhc3JdF29alXsmMjnFlLYYiW95S4EdsTOxQZjFUvZabv6unLwIQeX22//bbn22o8GqWzeCKv33lsfNl/V3qwaIyEAxRLEoPiCFPW8oVfPwKFDhpU5c+ZFvexZs55vfRa7TlOTxZp3yymnnFy6dK0amh1yyMHlu9/+ThDMWSfZfSyQ+PE3otb86YxM2Rx79ZsvsXv2avHQb3qWFekc8/GcyLrEFj/ESzZGfv7/kcceaSVF+Y65ZMkf9sh2kKLik4UZ92Vz4uHYsQdGQyl+ybbIgE+KkX78P1sRg3PXBf2zVbqwMMBPyYJ+2VvWfeU7/IwMxDW2LcbwJ37oeS7WKm9g8RWh/vd///fx+bUf/WhpW1cXW+afmzUzfPFTn/pUbKlPUjQyY7duC5/bs/t8bqNPYjTI0127Wv/5vsoKbRf1RHfu2lk6dOwYn9XV1UemaENDYysp+vjjT0Xd+3b1DdHU0z8LxGxsz+7zNVJ0b0dCtfnXJFCTQC1TtGYDNQnUJLBXS+CqK67a3aau5UUxis9XHUG9iMrs7NSpQ9myeWPp07N7mXDUEbF9XqOlNqXZGntpo2i9F1v/t7vaHt+urqoZGt2cG5vi7x3bt8e2+j/Uh1L0fndpaESaVvfzIuz8PbdN+X/EHgAI2COmdIv1ueYcL77wQrnyiisCZGaDCQAWoZFZMoALcIHYcEzVXGJZ2bF9R3nyyao5hDkDAICpH6AOQeQ3MAnIAK6AD5AOuCC1dpddZezYMTFGoDy3qgGCMjkBdEAPmZTdpRFogDdiCcCQfQHsIAmAi6pe6aqYg3EBI7J3kCCIsszwMt758+e1dG1/u5XIlRFqrjIUgeG1a9YGISeDAuj2o44qsI2INRZ1xebNm1u69+jaUmNsZ2QwVRl1myNbFCnapXO3yHRUtwvxq0wCkGosSABkBtCIiCArgIseAMA9mxQBqghV24/nzpsboBSAp1/AiowQdgBfkoF0SC4I40pXGwLUX3zxRa01HHPLMVklWQbIaVyBCHNdwBo4ffjhR8rll10ZGcFAJjsAgpFQWUMTSYPkYi/khBhHEPl78ZK3ypIlC6M23U9+8tMAfwg2gPzkkycFYF2+bEXUdlWT1ZzVy9Ot1zjoUl3N6c+9XEYOHxjgmU0YN/thx9GYYvfu0LG/3Rshot5r1RinV+k/oH8QeggT3zlfZiR7pRskFpIT0JWBlhnMrpcNdQB+RH9mfCE3kCDIPuOoaigOC6JDNlfWdPSbvrI+JtkihZBDdMcO2RlQTbf0R8/0rW4tP5Lpyw7pgOyN3W/yYUPkloQde8q6qtnN3f3px9jYK5swd0CfTSKM+AGCR3MV2dnmJXN35w5+Pyq2aiMLXIPsyUH8YrNVNt24+Mz1bJd2b5nVk88/tzzyyMNB0rFLx9pmilhyLvmIW+zJPXNbsmuRjzmSKx2xSbEmGwTRIwLEnJGq5sC/EB9Vs7ThIatKhl1Dhgge8clvtkQvmSEtRiG1css9uZkPcgchw55ci7+Sv3uSGb9zHF3Qoe/Nly0mce+aFkDcgy7YlfqhZC+GIdlc0wIVApI8XL9fn75BtCCT2Jz7sRF6FPPIQ5yxmIRkQoSz9WwIY/s8XYiR7AqhSJYWQLLTOzs2N/Ktai0fF2PTKM25FnlkvZkDEo7tsDnzc11zNHbf0xW9sOesv+j/xYUFCxaXSZNOCJ9zL9mIdOAcBLiMWAt15hk1aV94oVxy8cXRfV6szx0Arps1Ravu8CVsy7gteol9/MuixdnnnhPPDdd0bXLj4453rt9sIRcjzUEssfBj6z+ZWSxjJ4i9W2+9NY53TfEsMkKXLw+fE4d95llmjCNHjCibNm6MLExEHBsS58UZdiJO0CV74A/mTHdVeZCbyzV/cXWZcMyE8uCDD5TTTjs99MVf+KUFC/5HH94P2MHatdX5Yidbs6jimZqlEy679IryzDMyMmVh/zZ8lh7FT/W/X3ttfhkxYr9ywZTJ4csa9a1euSrIOz7Hxl2fjMjTvJH4ro9EZpt8mq951hsDspp9IP/ZC/ISYUtunu1iChvy/kBn9Myu6YadPT718dhxYjyun9nwYih7IA86TJs2JnHeuRp9WdAT7yxMGhP7yO7z7JANkn02WPM8Yz/Gxyf5aW7bpy+LCwhHOmTXYj8Zey6KA/5mZ95B7EhBrCLVxba/+7u/izj9ieuui3rz3tnuvvfJcuQRI8vf/M3flP4DBlR2qBao7NBdzRXB2VJSyTj8ZDNOcuW3+Qz0nc/8Y4/t6tuVtnVtS7v6+pCfRktIUaSn7fOzX3qlTJ36TCspqvmSLfTqiVbEaLU4r6ZojRTdq2FQbfI1CdQkUMsUrdlATQI1CeztEshM0XhJjBfF6idW7Hc3F5miW7dsKn179SgaLSFFe/XoXtq20fuzlLbt6qO2qBdM//VyKlM0SdH6Otsx/zhT1AttdP5syRT9c6QoUsFLNeCJQFQb0gs8UvTJqVPLtR/5SAACQE1jA6AAmPAin809kAlAAiICiJBBccCoA8rs2S9FLULAwVY3wM79AFlgzlgBAWQbMAQ8AkZVA5+6MmTooCBanJ+1SAEsoAZx5lgZF7JrXAdZB1DLxAIIgHNzAgARqDI3AFXkivOM0xgQEgCHsTkPqEB2yDIEuhYtWhwgzb0RmMYzZszYuO7UJ6bGtmuEnPEj30499bT4LTNI8w81Re+55/elQ8fG2D6vDuwtt/w4xoPUe+utReULX/hiOenESZEBKcuy2t7fWFojrl0AACAASURBVN54Q93UriEfAAYolBGEoAD+EJIAKtADdAGOjgO41q59N7oDG7vxIA+AR4QJkhKAREKZPzJGFg75VZlPB8V81KRMgsJxyLXc5oqUACCB0qoGa9WsCDCcMeO5MunkU6JRCttg887PLeN0xp5lNQGQCAffA66yHpe8vbgsWDA/alpq7KGzuWsjQA8//Iiy9O1lYYOycgF6ndAREnRFjxpFIQyfeub5Mni/3gEG2XFF8Cwq9fXt4vtVq94tQ4cODnmY21FHjY+sXv+vLmfffn2DjGC7gKs5I8iQDwghtmAOyCUgWWZi2qO/ge7sFE4vgDWijA6zLiuiwLWVonAvf9MHe84mYQgrf9Mz+86sZHNwLcQBkg+pUm19nxtjVD6AT+Y2e+exAbKkfwQc20JYAsR+gHBEifMmTTolFhX4HEJHV2pEous5XxYbubJp5Jrt7sgAZSA2bNhUDj3ksNjK7p7kg8jlq/zQ33yRbbpHEmXkCVCfN/ncct9994Yc2Dp/lqWMVGA75hfNzhYvjliE0CA/x9IBnYs1sqzp3bzclyz5v+u4Nnshb3Jnw753PaQNQsq82SW7dr9stIRoQkI6lzzFDDEwG7jlNlg6z0UpcU/8RMCQIVv3PR06X4whx9zujCBhFzIn6QORxWedY7zk4BzjFbOznAEf79+3X+gHKW3M5M0X8zN+zOfMz1zIiC2kr+w7qCqj4P+T8GFjMvTYNDKTPP2Iz+bFtu0yGDRocBA7Fo2QmHSAtGW7bInOP/rRj8bWaQsj7M8zCFGTNV+fevqp2MotduS2efJDrpEnebin+XmGibfZKXzhggXRJPChhx6MebmG6zs3smA3bmzVE39GSLJnRDO/ldF4/pQLWnc22L4ss5WeMr7SkWPNh0/QPV18+ctfLo888mj4t1Io7MC4HCfDkG16ftG/uJKlbcg1icJuXbuWtxYujIx9Os3YIt6zQ3Iwf/KsmpctjGcYXdJJl66dyymnnhK7HS688KLWZ5NdCTLnPeO+9a1vRVNANoTEZh8WKmX73n33XUGu03HsnJisadXdUSZGrL3+uutjYXPjpo1l3TpNh9Qr7V1GjhoeviXuqGlLP1mygi+JBa5ncYHtrVmzpXzmMx+P553zkLtiAmJZLKMnz0nz9fzyrkFennNk6lr0QH/kyY7JwLNQoyWkKLmQj/llzOB/4gy58nm2iGT2/POMQoree+99cQ5/E8d9lw0JPfvpW6wgI+fyHf8vRrMT8/W8YhN8wJi8s7iO8fpM7LH4IsNd3GIPxitW3Xnn72KMbJauPNMvveyyaKKJJL37nifK+PGjo75o3379/gspGmVd6upCXmJ7lnlxIBt2nz1J0awxn6Sot1CkqHim0RJSFOlp+zxS9Kmnni0NTR1i+3yNFN3b0U5t/jUJ1CTwpyRQyxSt2UdNAjUJ7NUSQIpauY9mR6WqCZr/dIsvpTlIUdvn9yRFs9FSaVv3X0hRmaIICC/lOoxGl8/m5rhDdr2OVXpboVq6z2cR/ew8msRsZpvI1AASZGEBB4CpbXqPPfpouaZla5sXeoDGNk4v8EAuEG+7ICDsWoAzIAPAtK9vH5klzst6mMAB4ALoA4jIFEAwGha1bF+WfSLjQ/bJgePGlKuuujJAZGZSARvuIVPU30mKVlvexgZAAlSBANlPAKXsHvcA9gA9YFKmhnN8h1QBdmSmAHGII9kf6hoCOgg+RAJwZ9u8a6hraZ7bt8m+Wt1KxiFaTzjhxJgD4gApq7kScNrUoaEMG7Z/1AlF9rgXQs+1gOhOHbsEmSQjEhEh8w2ZQW9AI70Yl+2lgBhCBYgCyM2VDp597pUyeN9eUU8Uobm7NAfBB4ABkHTkeMSLbXe2jQLqCTLNF2jr0aN76GrOnNfDZrOJBACN4EIGAnQAOiAPOAL/jgXi7r779+UjH7m2zJ0zN8Cz8ZM/3SOoAVw19IwLOYUkkAlHp+a44p0Vka2E8JXJg6wAmOni0ksui4ymRx99LOwLaaoBE5nQZWauyfZ74IH7A+QCysZs7q4LJJsrMKsZB0BIzsjgZ6Y9HeMB/pFIgDR7R0DQizECq67nfubkfDaNEGTLbARhhkTzOQDPx5BrSTID0P65RhJhSMrMlkNIsWnb682BnhA7dIFgyq3d5ONeOR4EmTmyB1nKSBKyAIrpit0gcavauCODpDRec0hwX20r3xy+7XP+RO98R71Z97ZNmkzYMx83dttulW2otuhuLWNGjw1CK3S6YkXIDxlHhrZ183/X+qdv/Gvp26dDAPWVK98thxw6rlx44ZRodsZPxDs2I0YZjzjhmnyEXJChWY+TrVU23CP8h23TddbwEzPYKLkZMzuml6z/mTV0kRVZ4sB9+DRd0l/WpqRX40Ly0SGiPJsOITnoj+2YpzkjLrP+pGsYn7jDzpA/yM4k1snUOMmNnDMrkM+JpVk/09/GqWwJ+WQjq8b2DbGIQs5sCSHDfx2jhARC2DXThxE1ZOMYdjBk/6ExZ/bM98wFKSrukx2dkBtbMQafsy3jOOuss8vwYSMi8908fvCDH4Sdm5sYTUdio7HxTdenC7GdPVR1XB8uZ519Vnzv+rn12W9zQZg5h/zUqEWaI/PJy/Z5uxz4v2MQrYgt12b7non8nd7EdbFJXVW+xd5kdR573MS4D/kgXKuyEGuCtGNvYi5bdj/38DwT2+y2sCDI1pGiFpfYqjlUpVzmlgkTjgi5iQmeQeK469Md2Wy33bp//1jc4He+J3/PJrHWYgh5uh8dkdc//MM/BNlmgeTNBW+USadMikzZCy6Y0mqj3kVsgTYONVg1WqqeL13jvg8++EQ544xJ0QiQ3MWM++57ohxysAzfLeWkk04uv/3t7aVL5y5RmoWPKQezYsW7pUePDvHMNl5lb771z+zgrJChOMi32XfWqfVMJkuZmJ7FbMdnYgy7pRe+zc7ZY9aOJS8y1bCJLrOWNdIQaYwEF++enqb0wqnxDmrhLbNx6cE9jE1s5L86vBsn26RLZQIee+zx8MvczcB+2JfnC52zffacdUUzxmYmtKxaz0NxxHPKP7FLPGJT/t97Dd2yvyyh4hj3976FHBUnPPM9uyaff34QlZqK3fX7h8r48QdFpq3mS/Ge17bqKt+8syqpUNe22qGU5CffjjfPZovy9a2fR736lsabsYDTzrtnifqlfrL7PHtBgL70spqwz0amKFJUlqjPM1PUwnyt0dJeDX9qk69JoCaBPSRQI0Vr5lCTQE0Ce7UEPnTlh7waxpa1KtfT9qKqy6uMT6Totq2bW0lRNUVtn1dTVIYoqvN/2j4fjUtc1x0AvDilIl2TFM1GS3vWktpTIV6aEVFeqnNrKnCZL+FIUd3ngQEAJbfmVlvL5weABi5kdSAdgA5ADfGyc8fO2Aa+7777tQJaYBxZAQgk2Hn88SfLUUcdEeSQjA3g3fVl6fXo2a184APqbK6Lf9m0wMs7UApAIihy+zxSAjGHQDBnZByyAIgCTIBw40ME2HZv7n6SBJG9AqgCvkgm2TKIDd21Zcj6ftSoA0IOan05v0NTh9g+L9PGvNaufS+IT9d84423y/Dh+0bTn/Xr3yv7DOwfBKlMX9uDq+28c6Nh0FNPPV2OOByh9n5sPzNXgA9p6L4vvDCnnHDC+MjMRIgBkUAVkIxcNE5kC7AE3Pk3cuTwsm371tALewG8EmgC6YjFJFuz0zn5O9Z4yUj5gq985Rvli1+8PoCUrLXPfOYzIXtAEwh3HaQl3eYWTtsllRHwHZm7X26N9x1wrFkEsgKZgXRGcgCsCEmk2kMPPhxEC/IBYeTH9kKdecng9tvvLz16NMYWUICULdAJ2bsWEgEhR2aAOsJK5imSBtkL/B599FFRt9RWRT+f+tQNAYyRJ7JONWgyR8QLYou8XAeZSOaONXc2aP4ISSS0jCXyc7y5mj/yDRGJUAXwnS8WIP3ZKzDPzv3NH/lnNgdj29nx3lwRUnQPNBsbgM9mMitJhhnZ7rvvwADdZOB8cjNG55MlP0ImsHmfIRbJ76CDDo6mVs27moO4YYdnnHlG1DNmB+3b14d/sW2kgHILyCoE4KGHHRKZvFu3atIyMEjv3PbOd9kpHzR+iwiZuY1QZl+rVq0v9fWlNDZWnZSRH36zN4SKv+kZgZXdusnBfFyD7vzNHhAJSAj3YQ9iGTkgc+gOEUMPMsbEisz2dh8kmXHTI93SqzEgoYyBHaiVjMhB+JCl780R+SA2IlqRNnydL8iqtlDDF8idD7MP8VO2dGbVIpH4MLJLXGR74kFmByKkbdfPjDX+oT4nOycbJHanDh1j8YiejJlP+HHsTTfdFHMXy8Q89kp25sX/gywdZRvvfuEv7ktvSUyTnbFl4yWEYDb8QnTa9tu7V9/SsWOniL+eK66xZYstuiX0O2bMyCC7yOHFF18t11xTZa3fffdD5dBDD4g6lYMGD4r7JPHofnRDX/yEjunMFn1jM14yWWKh69RTy/333xfPEyQi3xPf3AMZap7+kat6oeIMf3U8mx08dEgcS0f33j+tnH3mxJgjYlzsCOJ4SBVPHMNf+Y+x2D5PBzIO+acYIs6RuQzDJOZDT506xRzU1kS+G9vaNWviuS5O0aEfdmOBhE1bxGDLntViBqJUHCFr+pZlffY5Z5fHH38siEyLnEjO9es3hE86jw1MmHBMyMwzzFiUWrBbxLZ942IbiMavfPl/l5///JeRmX/jjV+L5yOd8ysd7hGjAwcOKN26W9jbWVasWF72HzI0FgrYcnZkpzNj5bvf/va3wybZPXtj4+RQNdo6O55VZBuN91asCD9BHDvH9TzPyEoMcAyC2jH0Kcb++tZfR6Yom0ZUukdm9nr/8Mxh//RusTdjKt2OHj0mSsCIi8ZnTnzac5fe+Tyf4vOer/TGbrLWtOe4eKgBHf9lf44ndzHSPejDdY2ZT1YNs+4MP3EP13VPx5IFovivb7ihbNq8ObbPP/SIBZTDy+c///nSvaUETNt2Lc2TduwM3WjQmWWbMiO52k3k3bEiS2PZvoUUzd0CSNHqX7s4rr6+oWzdtiNIdAQoUvTJJ6e1kqKZKerdxb8gRFsaLd30g+/V+IC9GgnVJl+TQE0CtSBYs4GaBGoS2Ksl8JFrPrJ71241PZvLrmYb4quXzyRFlQvdvm1LkKJHjz+81Ne1KT26dY3u84rp/7lM0bYtBe2Bp+w+n6So7vMaLVX1nf7wkwRpErRexG09REwgBYBXIEJdsnlz55bjjzsugL6XdKAYAZK1xyrwsyIIAZ8DUUDqs88+V4btPyQA8fTpr5R99ukegM4PMIFQQigAjpMnnxekBDCJGABKAT7ZsG3a7i7XX39dAJck1oADpBrQhIgCGBBBwJHrymQCloAPxIhMN8AKKSrjA5A0FyAWIEYcASFJkhqLbDwg6Xvf+26MR8agRgzO7d9/QIBr5Chg9eMf/bj06tU7ttWbg2ueeWa11R6ZBACef/7kAI6lTXPUSl258p1y662/CRBcXe+tAJpHjZ8QzamQccaDeCBrMiVnRA7CKslchJmxVBmRDwRYzu7jFXkyoezYuT3IIOdnIxvkAUAGKNKb67l2NnABpkaMGN5SM7IiMzPLL+Vknu6H0ECC51iyJiV5k6Palq5Nt8AxGwMg2VgSXIg6gNg16RfJuGHDxrLgzUVl/Pijg0CmQzrNbKt16zaXzp3rW5tMGfvChQviGPLyQ7aICEQI20AQVKTH8LJ5iw7ynQNgI/Y09mnbttr6jyA66qijy/Ll7wQ5azzmiKxl8/RCRlk3FsCvmhktLsOGDYh7sJWq+cx7pWvX9kEQdujQGPLKGq/IO3qgUyQJAgJw9w/5Q2bGxyb5LRlkLdPsZIwIoHPknR++KpNbk6lqa3+1vRcgR36YW3Z4t7BhDmKA+yDukmzp169/WfPu2vLOOyvDPviJGrXDRwwL4m2ffQaUX//6Vy1NzcxvaywGICs0eFnz7pqycuXq1hqKyAgxhvwyaxSZwSeNH2kD9LMv5J4MQ+QG3cm8QzjRvW3kiEOfsz8+bm7kwgeQIfTv2mRqrkgI8+QHuX2eTSLMZaEhksiIHpEySexrIMauECH04Vh+5XtkBTsWa8iRH7k3O3Bt+jJe9WbND5lGtggxGdpZfxcRKW7wzaxr6T4ILvdBWrimDH4EndjnPoi2XEhwXdmNCGU6dm++3aVT5yCvyIt8kD4+pz+Zjz5DLiJvkDHmmkSJ8XTu2iXiK58ybt/bYm7O/IruxHN6IGvxGEnEV8TDfQcOigx443/++ZfLoYceGHG6ItJeDDLHdzIbjdG55m5r8KhRIyN2nDf5vJAn3Vrsytqj5sGekOHGpHalZkhZpkE9zrPPOqvce+89MT76pw8+Jg55VolrfIqfkZOY5bpVluoj5QNnVDVe+ZYMXw13LFCRDZ9FlBs7O3Bf/oxUtJ1ZlmG1Xb936IxPIouRr+7Btj1P+av3AfHC9nw1edljp44dy/5Dh5aZM58LuRs7m0d4ikP8zXHGj7hDnLIZ16Sbrdu2lP2H7R/kpqxDuxbEQO8DiDpkrjldc81fhN40E+Tn7McC4NSpT4R8cvfJkMH7l9Wr10Tnec8oYzL/Kq7bedG57LffwLJj57bwVYsyo0aMjLlmlrnrklU+0/gf+2KHxkyW9MsG2bh3hKz96VlqQQFhiyxkD8hnfoVUzDqlZG4+dPjk00+Wq6/+cDwfxVR6M2/XZfd04V3AvdXJ5R/83+IUUvShhx5uJWjZrblYqHAPcYTNZLMiMYbsxBv6sHvEvOz8yCxfcYrNik2eM2K/sdApe8oGffmOKJ6zW00RxSeE6yWXXlq823k/u+3226Pci8VF3edjMaa+IjF3bNseMVttn3zn2/Pdr3pPbCnl1LJYn5miPkeI1revj/fQ/0yKZqbo009P/yNS1Oc1UnSvhjy1ydckUJPA/yCBGilaM42aBGoS2KslcO1fXBuZokmK7rlSX2V27g5SdEDf3uWoIw8r7dqW0r1rl8gU9TJaV98+MkWtumdN0Wy0BBSpKSrrcJd6Uc1VM6UkRVGwMkVtZwJsMjMgt9I7zt+IPaTo4sWamJwawMyLviySu++6rxxx+EEBKLycAyOuA3AA4pm5VjVWaQ5yBdgD+E+ZdEo0xVFXDpD0gyQC5Fzf+IEM5xoDQsK52XRm3LgDyxtvzit/+ZcfC0AgMxExANACEQAqEJtbK13TuIAqZAFghgACVl0fMAVuAT2gJjNCAW6gSLZr1GLr0iWIVbXs/u3ffhbgWV1UJCwA1a1b95a6qMPjOr/8xS+D/O3atVt57DHEblO55JJLA+Ted9+DZeLECeWCC86P7cyqIYwcOaKsXbsmQCcSCOkkq+Sf/ulbpWuXzkHkydLr3LlqcGNe5kk2CDWAjSwA2CxNYGzmaOzIJXOTybdx44bSvUe3yKIB6gAyIBYpQReIMGS1TBaAEIEjawaZpg4qoHfFFZcH8VoR1TsiGycbo5B91oK97LLLghgyNtc1fzp8+ukqiwuodX9Zf+wIgYMoIF8gkSychyQBiNetW1/mz1tUDj7o0HL/A/cFOeD+ixYtLV26dIiMz7ffXtLS6GR3ANRHHn04atuZq+zsUyadWu65596ybdvWkJ1sJo2TgG9bwGfMmB6NiEaPPiAysHRsnjTp5ACxvXr2LuvXa4azM+QHeCN+2AhbIkNkJQDM9o0NeQYYs3/EHNkApuzcuX4QWwhg5FpVjmFo6BJxg3gjE9dAvCLMMmvI9fhR1mwF/PkkUiQzoxLsy4jOTNEJE45uzY50j8xKNB52ZdEgu68jDIzFfGT5PnD/Q1Evl16UkkAa9+nbO0gxGaj/8R//HqQrItP8kaIPPPhAOeCAURF35s6pOqrTqfulPSO3jNU5MlwREeZOnubC5mXoIqSzu7vfbNT12Aw/R1YjB8mLTZqbOMJGXQ+J4DwEl1jl72w6hWDi5wgTfp1b5Y3V9REaMlll9hmPvxG7xs2++A+iCpHJtnP7O9ug06rR19LWLC+yZSuInU9+8pMxd+fRt/lX9VsntdY5JXN6MTYkuu/MmY/l4g8SWzxmF8ZrPll7GAFk0cxiBdIQ2Yj0MAbzECdcx/WNAWmGWEOAmr/xr1y9KvyLXvgueYsJYirCWB1h8TTrkmbjqErevcsBo8ZEkzRNcfiGmOzafsQARJaxi2Pkltue6YheFix4oxx6WJV5zR+ME0kp65KduLd50btFLLVMHSMu69x+7jnnRJkSsiEX+kKM8x2xEtFLj8jMJM74KzsJ8nHSyeHLyF96owP+n03tyJs9sgn35Y+23ZO57fOeuzIwHW8MU6fKch3SUiJiZcQ58qdDMVacRE7HGIYPL8dNnFh+9atfxmKF4xxv/q7v/93XvPgrnyKPrG/5/R98rxx/wvHxrNEEkD2xS7WwFy9eEgsJupt71rCJPn36tpbyqOJPVT9TPLCINuHoY6P+snrZd911dyQBrn53dcQtxKtyLb169Si9+/QMgv71118rK5YtD10YH9siR/Mjaxmk2aGdv/rbc9sCg/k7hh3weT5Nhkhci7bsDCkqU9r1+aZxsHNxnlzcc+PmjeXaaz8S9srHxM6sL4qcRbDSEfux6MnmybeKFSPL9OkzYv7eDbzb5EKG78mP3XpWigfiDfnSVVVbdm7LjpUSZLX7mpf5iTWZmcn+xYIsucFPxPQoodBClGZNWYsGH7n22rJl69by1a9+tTz6+GNhE2qBd+zUKfy7vqF9+Jfu8/ytuaWZYL4D5vufmJYZo0nC5nOMPSJFdaDP7fOZKSquIz/VFJ0x4/kgRZVp8tl/JkWDd22zu/zr979b4wP2aiRUm3xNAjUJ1IJgzQZqEqhJYK+WwDUfviZIUcRCS6JoyCNeQttYpd9VdmzfWvbp1+ePSNH6dlXXTyzan+o+jxSVUblzx47oPp8vt8iLaNDUpi62O3kBzgygPUlRnyHTbJ9/661l5fTTT4qsBC/TSNGXX3qpjD/yyADbWZMRiPRyD9AjhpBlXtqrphJVhlx0YO7ZK7bOIzaQTNmVHFHhfKDOvYEeWSe5vRDIqzrW7yoPPnR/6dWrZ4AOpAEQYvyuDygZQ5KixgXM+s71yAIQAogAcMQqUhSpaozAE2Dtmog89wS8gB8EDuB5003/GqATQZMZen37Vl3rgUhZPk2NTUGUbtu2PchFpIKOw7I+ALaqxujx5Z13VpS6dm3K4MGDYguy7ryAoUwSBN6DDz5UzvjgWfH/mi1p0ABc2t4IqAHNxluRm7Z09o2/c+um73ObKZApa9IYOndpCtBPPkgHgAwZklu8AdWsJ4l4cz3k1YAB/eM3Uo3syJMOyTJBOVnKTEJYIA7p1Gd0ghh75pmno6GRezgGMMzGNmzC/LN+JqIQAJV9RLea9Lz5xtuRbYb4Ir+2dW3Kxi3N5agjDowGXGoOyl4ELG2Bt2UTQWOuSC9AHhFCbupebt9Rbas/9lg2sb6sXr0qiL7IsJ39Qiw+HHLIwdG1vkuXbmXVyrVl/fr3W7KF3wy7Jef3399Shg8fErYLiBo3u2ZL7CobhJAx30NuyYgyNsQFstM57AMBkaUrEDFIDbIkH9eiE/YJhPtBymR3+sgEKiWIMmQP3fBVczcvRJ2aosA13bkGn0Fi8nHXQooC5IgEoJsOjXPYsOFl8aIqM7qurm3IGvHx1qKFQTqSE6JfDdZOnTqWHTt3xAKHhmLGLRao83r2WWcHaSE+pL9n8xVyYT9JFMiq5lMIC7V7dcm+6y4NVU6LcbN3izZkiPQTM5DZ5GxOiAnXQ1q4RpKl7IdM2CX5GJvvnJukp/mLFQh6NolsQxQiAtmTa7sfX0DsOYbfIBjpRyzNeYkZYonP2BZ7SFJUJi0ijR3SH58UN8zbVntZlq5N70ghOjNXhJnFG/pBAMqmRVqxO/J1b9cQu+hTHFNTFEFuAYJu2Cu7Q6QgRZFQbI8+1ZfMxZVcvEKKOg9ZlDYuJshURHSaB72wIzJHCrFd8rZINGTwsPLjH99S7rvv/tKhQ1Nr5i4ff/fd96N2ZTa2cw0Eufgjbp144glR11KmuzHQOVkgw8xbph9ZiCd0KsbQF70a7/x588pZZ54ZNUXpgP2RDx2nDj1TxGs/5G0umcFnfsedcHzoNmtV8w82TAZ8GMHH1n2GxEOKIoSr8h2bIt5ZMOOH7JIdsAl+jwhzPJmxTXFFXEVAxrb7QYOiHiS/s4jDt9mve5I7HfNTfp3kv2dfZpDOeG56ZGzbfi/rm+7Z1dixB1bvI83NsQCmDAx75WueVXTDZvg8mdOFax55BDufG7VHldXo0R0B2jvimqx0CyLDhg0tA/bpF/7xta/dWPr27tP6jHJNvsaGkeF8ULzzTGazPq/qOFdZvGwSuUjWnuf0dOONNxaLb2yGHzmPXrMMjOPphe+T/ZKlS8rpp58Wuk2ZV8/GhSG/bGKUJQ/ojZ+zMztBZs6cFe8d5J/b7Pm7GE0XZJMN1DyDfEYX/kaKer4pjWOhRXwxbjHPj/Fk87P0AfPOBYbsBJ/vbuSClD/zrLNK127dooHjI489Gs9K5WyaWpomNTRVzwSkKNvwbhgkZ0st0dwez8f9ZG3dzHhll350ns9GS+aYpOie3ednzZpd6hsaWxstacC0Z6ZojRTdq+FPbfI1CdQksIcEaqRozRxqEqhJYK+WwFVXXPUnGy3t2iXLc3uQorbPyxS1fb6hfbtYod/ZvPuPSFEvsnt2n2+nE+iO7WXH9u2tmaJxTF3bOE/tp/9MiiJxMqPUizDCyDbGBQuWltNPPzEa7wDrP/zhD8v0Z58tf/XJ6wMo+AG0AYoEWNUW0bnlC1/4fIC2rN3pmps2bi4NDU1B8gF/CITY1rVjR4AcYBxBB+ABMwglJACQKdti1qyZZdjwoZGpCJQBPra7Oc/WMc08ZIJmnT8kDxAi4wiRQS4AvcUrzAAAIABJREFUJiAGaAMlyFsETHa59rlzgENgJwklRJrxauCjo+7SpatLx471ZfPmHaVLl6ZoOLFteylduzaW997bWvYZ0DuI0Mcee7b06dOlaLAAMDXv2lGmTLkgsiBvu+3Wsmbt6vLBD34ggJEu3YhAXeuB+7/6q7+OzCpbHYHULVvUu9tWXnrp5cg0AaDoa+OmTa01VjOrBIFErgiBOXMB1y7l7SWLYzvjhvXvxfZ9JALQRzZPPvVkbOuXWQOEIUllltITgsVvmU9IBGAWYUIvQJ9zkDdJcCEsECwJuhB07i8Ts3PnTgFwkRLm6Dv6QggZD/AJqCOiEB1ICfdnE9u27Si//MVtZcniZdEwSo3TdvUal3QO8rJq0vLLcumll4RNDh4yqHTs2CHAMjuN5i1r3wv9jhk7JkhRAJD+jz/+uLAJ2Ux8QfYuIrRHzx6R3Tp79ovltdfmlIb2HaKUQdTvbdnKaNwAunmzc3NFbCHByAQoRgwhLyYeOzGAO/AvU4qPsHH2TaZALl0jQAFvdpfdx2UPr1y1MggZ4JaNIuUA6MyGBuYBfjZPP4ghhA/Af9JJJwYRrdYn3QDhsSW6c+e4l+PJW6YjfQD9CCbXqhr7TCxLFi+NhQ22oVHYsOHDyr//+7/F/7Mf2buuQ7biSlXz8MHSrXu3sKE333gzMsvolG06xoIE4gnZgDxA9rk3MlAWGD8nYw3IDjxwXPn97+8J2bKh6piPxgIF/0QIyFzUKAspKp7Qt/lW9V0PCxtD0hknOydrOvG3rHS/Xd9YkHLu7wfZk7YopvqczsnHvZBg4ks2wUFsGReZsqlcYEkC27joJRcv2FTWOZWpxq/YCJ/jy3QuJoqN7icrTh1Rts1uzIkfOsa5CDu2ZdxkI8Y0NTRGlhtSlMzZp/ONWeMWPkQPbMh2etczRvKLrOwli1sboPkcMSPO2gaN6DEn/sQffI5wEqeipvSu5vLS7Fdjt4BrLVm2tkyccEgQscbLDoyZPmxd9hmyV+a+zu8y92Y9/1zIHAmlxIaYROZiNV9C1CLYyEWJBc8sNsjWly9fVi656KLywP33xZiMzzNAbPE884xjZ/SQTaTIwv3IFFF96umnxfjdl796Nhpv1mdG0pEBf/RsEgdsn0fI8SGdavisuZq354sYhLzNbGREvx8+SB/0am4HjRsXZPydd9wexCEyi7yQrp6fmZ3sPDJg04hy8cd3Q4ftX7p16xJzPffc8yIuir90O3ny+fEsNlbj11AtGyU619+OvfLKK+K3Z/ic1+eWV155NZ5zdjGwbyS6+Bdb5UeNjEWm+W/MixitkddBB40r+wwYEM8dehEXlRDIOr5qlSImyQKRaYGGPbnmsP2HxbOPvJGl4hb78JwQA82LTbsu2/FegGDmg0oQHHTIwfEOIO4gtulQfJBRy6/FOsfSGXsle7KkS/oXd5G/3m/4pec5m+CHfMs7EJ0Yg2eo8+iLv5qDmCablpx9ng0m6dY996xDyg6RuWIUctgulTfefCNsIe1L7BYfDzv8iNKvf//y9a9/vdx7//3lmGMmREmRJEUbOzQFMblty9bS1NgQvvffkaK5GBAEaEud+z/KFK1rWyzo17dvH/EsGy3FtbfvLC/OfrnMnPnif8kUZfNZU7RGiu7V8Kc2+ZoEahKokaI1G6hJoCaBmgQqCWi0lN3nS0ttz6zlpFt8fX1da/f5CUcdUdq3a1u6dencun1+t4L1pZRdu3ZGbSiABinqZR9YaahvX9oprL9rV9m6ZXOQDl7AZYmpO9WuviFeULMu2J4F9vNFGVBWA23RIo1GTolMLC/MAOYzTz9V/uqTn4z7AiEICKSac5EEQAGACKx4efdyD+Bng4lpz8wo48YdFASVl3NAGlkCVNiahriRkQVwAhvZdAZI2rRpY1mzZnWZeFzV6RxgBXrMG/EDIGRHaKAWEEGS+A3UVF1+Xw4SDoABjLKxAsCCPDCmbFaUGR5k5P6AmOO2bt5SNm56P8DY/PnzSkNjY4CgffcbFKTpylWrS1NTx8gsmT375bJeo6RCr1vKweNGlssvuySIGUTs3HnVdls6A2CREMhPgJa89x24X5ASSIDNW7aWiy66ODLmEBjGQgYNjUjZTWXsuHFV04bHHoutyn6A5tVBFBxW7rv33tKxsaG0r28XMpAZ6XjAy7bx/QZV3egronp7ZHohD8xRRhPgLWM1t3Aj67LLOh2SEWKB/hF2MngAtwS3by9ZGnUFOzQ1BSGBQPS9be5kAYAie5CC7ALp5ZqAJ+KCv3znO99tJaiQVr4/7riJQRyqy/ijH/0owKxt8WwMMGaD7AFR9sqrL4ds3QtRgoBFhCKFzNvYq2Ypg8OmfMZWHFv5KVvoHDaLBKAXZBXSCdg2D/eSBeZvxBjwSz9spLGhsew7cGBrJq1r+hwZhpRNMsYkk+QB1M2jU+fOoVfEqDlk8xzkANLFGLIjPT3Qn7kguKot/VUDDdvcs6aoc4F74zNO1wHqjSe7WNOT+/ML2c/pJ/wKwffwww/FueSN4DMf8cY1ZbrxVXJEgCDpsuu22GSc5ES/2fCMHLPcAoKEjVcNXDqVF55XHgM5Mrs0NTWWnr16BiEue9xYNC0zNwS8eYtRPhuwz4DywvMvlP33H1769ekXcYv+xBp+xObIwviQYFk+QAySPYq04CeIDkSfHzHN57nNm00gkPhMZi26vs+SmCRX10EKJdFJN753jnjHZsRSsknyVYkJ+kVSsAuyQxKKrWw/sxSRuGyaz5G3367tfnTI3sgU+YsEcg+fs3+ECx3yK/EB2ajGsRghOy8y6ha9FfpjV8bverbN23ZNdsg+ckcgeY7QG/u1iDP7pZfL8hWryjsrV0Vnb7sRXGP79lLGjz8kxjhr1mulqamELp2PQGSTSC5zcx3+Jk6wC3OgE/dDLJKvMZmHf3YG5ELL2jWryyUXTim3/ubXoSOyNFfkWDZpolO6Z3+uzZbIM7frn3DSSa02QobsNufpeKQe3zcG9sQmyNU8u3fvEdc0n6y1yvdyyzX9iqf8h37FImQvgs7f7JzuZWAiXOmE3SIVLWrQE535jmzo1fwco7QM+VQLCY9G0yuErB9jIyvjtXBg7GKRbFKLdBr1if2y7pUd8d4RTevGHBjjI0t2qzFgtSW8IWzV4obFpPsfuD/GsuKdd1rqZ6+MsSrNkpmuYrYfpQYQoeIb8pNdsis6t+iAkLz33vviezFHDCJv7yPIR7/FPX/zM88zz0ALUnwx9Utn/IIO2WIuPFmc4o/q2SoF4Tnl+cMP2TEieNnSpfGc5gPs3bgyu58s3YOs+WaWUMkyK+bjWYK4dX7GcAS/eYsn7k2uzqFLtm9MXbt1LTNnzYz3DqT3rbfeFr527nnnlfr2DeGDd99zT+xCueGGT5UOHTuGPNrWtQvf8k7oXTErykdH+mYd4dX9rOra508ukvsuj9m1e1dp11JT1GcWuJt3yxhtXza8v6k89fS0MmfOG5Epavu87yzCe2bJRPbOanG+tn2+hoZqEqhJoCYBaKL2U5NATQI1CezFEvjvSFHiiJfQIoOg7X8hRbOmaGyb94IZW5x2RRfRzBS1/RqY69jUIV48vQBv27rlj0jRZhkKLaRovvTuSYoah5dgwEtNURlxtpp9/OMfDxBz880/DGLt//70J5FlAlDLUgEMAWbZmghSxIiXfxkvwAeAVtURK2XM6HFl587myNABwgBOwBkZBCQAt164EzQiZgAHwAMJ0qNH13LQweOC0ADcgFXnAZ6yZxAQrglEIDsAeL8BGtlsxnvEEYfHvQHGJEX9nR23gSUZdcaSZBFizNy+8Y//FDK3PfCLX/pCbOE2T8Rj9549y4MPPVy2btkeW8uAhukznouMio4dOpf31q0pvXt2LqdMOjHknPM2B+AJuAfcgDrgWbYTwA5kAfsAYYdOnUq7dvUhV2QV8HzY4YeX39yqccroMvG448pdd99VNqx/P+xEDbCly5aXr37178odv729rH7nnbJi2dJyww1/HWSYuWj4hFQ67vjjIiNLzTVgDwiWsQUwZh27ZctWBDll7O5tHHQvQ4hNIJCQ4fSPeGJL5gfsTTz2uDLtmWmlbZu6mB/CBujM7tB0nVmViABgF8hGbPgx3zcXvtmabUr/jnctGT9k51jktf93T2QCgE6OspSWr1hWjjzyiPgu5Y3IQBqQMxIN4M+adsgSpAX5synkE8DrnrKXEFjsBkFBHuwMMWGsyDXjYDdZouHAMWMDqCJbEG5AOfDrH5LefMmEffvtPKRDtS384TJm7Nhy6GGHRSaucxBcxsOO+ai/gWuLCsgA8iFXGaMIDZnUGpllsxN2aOx8zvUcy/7pjA2QKTnzaRmGxss+2TwfNje+g7QwTn7IV30nw1HpDTrgPwgQBAMCx1yNgRxlBbMZ96S/zOT2uYwspCNS5YQTTgxS9OabfxSLCP5ZRDnp5BNjQcG2fbV6ETFKNJjPy6+8HFnA5HrP7+8tY0aPLX379Iv7IAqSFDUnumSzZG287ANhj7BgA+SCqDFmchN3sp4vctw9zJmNIILJzBjYHz3xcXEtF0T8zkYn7FOccl9kJiKEfRmf7F82jQBKP2CLSCfElvhKZnyP7sU/dlfVrKwauNCB8bAp1xIH6cP/k63FIwsZ7m0OyDO24ljnuUcQubt2xn2Rk2wTmYVwUs8QCZQLfMj57FqfjcreXLCwtGvfFI15XINc+QLSjuzMid8jesQENimukJGx8VH2yfboCIFGvmwNeUdmiHXzd13PMLZDpvzpzTfml7/9my+W3915R+jSWLOerHuxW3GNPzhHXcZvfvObMRbPArVQjz/hhPLKq6/Gs0andLsTZPIZE+JQtrRdANkMyO8vf/nLYcd83nz4Ctki3b7xjW+UD33oQ+FrnoH0nXVgyVMm6i9+8YvwDQs9bEZTviTe6TjJWfblWGMge/ZEt2zLP880YyMn/kZ+nt30KMZ7nvtt67Vng/tPmTKltfs7fz3i8MPKySefFN+xNc/ROa/PKccce0w8/8XOXPSwMEp+9KvEAdLtwHEHxjOBjsQTPif+kicCWfzy7PA3XxTDkgiXqY54Vc+bnbIFz3tyZzPIxMwUZv9Vc6ipcT+6RqqzMZmhfNd3rm2c/t8CG7LR3569Fh3EPs8p302ceFy5/bbflvff3xhZyPxahqmFH/EMEUvHZE4vsQjWUgtVnFS2gJ0ddtihkZHr+cY+c0cFkpe+xSb+SW7iEr9DlsecZ84I+WiMJSuZXXz8E9eVrdu2lb/8y/9VZj7/Ujn55OPKZz/7udLY1CHup2ySGvYAeH1d2yBG810vCc/MDM130XxFT+LU7yRFq5r2u+O9BvHpfeT9jZuDFH399fk1UnQvxje1qdckUJPA/7sEaqTo/7usakfWJFCTwP8PJbAnKbo7thX9ISx6V62ra1O2bd1c+vXu2dp9vmf3bpEp6mW0bTsr8Fbvrfq3DTDmPFmUXv67dekapUN1n9++bWuAs+hsH/WgkGTtWmo8/fG993xJBiC/8pWvBMCUlSCTAnhGik575plyycUXBVBGIgEGCCMZFkAG4AGc59ZuIAXgAy4OPvjQsm7t+vLuu2tbM9IAfYAdqeA8oBC5A8Dt2qXTaucAeKtXrysHHzymNDa2L5PPPy/AG9DhfkCs7XEABTAEqAE/7gugAX3GZ8u1xhtAHdCF9EBWIHWAY6AE+AGOkTsAEiAIiAKYCICbb/phjG/q0y+Xr994Q2zJlI2ydNkyKRGxRXThgkWlc+eupW/f/uWVV18rUoN16u3fr0/ZtmV9+eu/uj6ua47AhTGYC6BpvIAQnem4nE2MgHLERNdu3cuOnTsDCGem2hFHHll+8ctfRc0+DRdkEp4/+YLywIMPlqYOTaVdffuoBzl92rNl/8GDy/y5c4JMcm1gZ/t2pMGGcs6554R8NBmi0yeeeDxAPN3r0o5E2bVrd2QZ2aon24V+6Q7BBwAjKciWXWYDkOzKPmTwkDLtmWej5iqQB9DSHYIDoHc88Oh+dAMQIykQImzjgNEHlCVv64w9JGSepQKyQzuADaQaM1CfWVlq4ZLpps2bSkND+2gElGUbHIOgsP0YgcjmgW1EJwLM2BEI7BdZkc1LkGSORXyyGfaD/GFz7Cm3rWczLAQAoK28RTZpuvzyy+N41wV0kQMyhNiqMSHcAHSyNCfbxhcvWVKuu/76uB/fQ14hN8iKvZITggDBwq+QP9n13gIH0mT//YeG/GWFkSFZ8Bv2nfUCAXYgX3zif+wTCeJaCCw6ls2YdXwd45pIgShTsG5d67bfJLfMx1xlEBs/ssFcEQpkjARAcNEjn0M2IfvMs2oGdHR5bsas6ELvfr/5ze+5XPnUpz8WtqQz+SmnTIravAjFIGGnVo2WlFF4+KFHyvBhI8rAffYNMoKdiTfGbE5slw/SsbiJIEd40AVfEReQFXSEyMjMXMQ53SO7zM/35EX+uVWXbMjWIoLP2BY7yGZlSU5ZPEKgaSBDL3wMUeR7RGsuBv1/7N0HtF7VdS7spVPVQKhLgJCQAVEESBQ1mhC9m2qaMcX+3WKIwTFgYhs7TgyOe41xEjuAExfApvcOKgiQhIRAFRDqAnUJdf3jmfvMc2Xn3ji5dgYX5ztjwDn6vr33Wmu2vd93zzWneMQmkKzGt0YvJcQScsyGc+IEkpZ/ibWuKWbyNfpgW3RqzezInFzTGpBS4pHz2AmyZ+78edGMhp2RG8LPeWIve+JP4lRm8iHJrF02qYz2vQfuVxa3+Ca/Nj+6TFI+y1mwL/phB2zQ/YavkbuYI1OUDCZPnhU2MHz44IgVvjPXuXMXlqOPHhkyy5qi82TEDh9aXmlpgiSOsz22yofZoHtF7hBA6Hu5wJ+QT7/4xS/L8BEjypw33wy70QiIX5M13fJhMd3x1uE6CC36ER/JXFwRt+mfjJ2LQGYv5kJ/1sF+yZ3++Rl7XLZsaRC9yDX3KnImW3Ikdzomd88BrkHv9C120bH5kIX1IiHpjnzZC1t3zxHTxELXMW/xQ6xjl2z1lJNPClLvi1/8YrwwoDv2yadllPo33biWc+jDj/gb2eotW8dlAns5Ymxxkf2STTYAM74XKAhPcrG24447vnz/+z+ItYtFxhWjjO1cpCzZmr/YIibaOVA9ewyKWMkeEL304zukpaxP8+QLxhWzkbjsnL/mNnjxZ9aMmeW1116P+xRdsw/2xtezPqjYny9Y6Z/9ku/AgfuEDYi/7iv0kI0M+YnvEOXiH/tAyvqhEzJlo7++/ddxv+3SpWuUwGCzZ5x5VhCf3/nOd8sdv324HHfcIeWaa64NUjTqhbbscGhsaChttm4JUvT3X4Znpmhmfyc5mpmiQY6WLdG0ScNP/0aKygRNUvTZ0WPLlCmv1kjRP0PcUltSTQI1CfzpJVAjRf/0Mq1dsSaBmgTeQxLImqJRY6kleX7b7fMAnkZLSNEhBw2O7fPdu3YJUtTDbUNTc2yD12E+SVHd55GiADNSVOEqmaKbNm4IMFUV/q9qinqzn0n7reNuQ8z6zAM60AN0yUCzfR5AvemmH0emKFLUAzxghYz0YA5cAURAF0ABwHrwB/ZyK+kpp5xanh8/IRoN+DwBiN8ycwBSYBjwze3Vc+YsLNttJ+uy+q9r187l7HPOCo0j1IAFhAiABKQBGggOv40BZAKeSMUePboHgDz22GMCYAA1SBfEU24zBI5k1chisgYAE/AEKm3PlykKSMlGu/SyS2JLGICwbPny0qa+vuy0c5/y2KNPRFasbNFnR48p8+YvK717di2779a/vLV4XvnAOWcGqQf4WDfABoiZg4wnIBCQS3IimzOpqTj4gANiG3Vsi6uriwy5Pffaq6xavaa0bduurN+wobzy6ivlA+ecWx5+5JGyfsP60qNnr3LeeeeXB+9/oLy1aFF55WXbrHvF2gBI6ldWoEfPHjEu+wHMFi9eFGQQ+QHkVQfqLeXSSy8L2QGMZMReADdrQgwAiQCt48kfWY50qbf1e+GisEk2AzAiUhBwmZkHhDsfuQT40qH6m3Q/bNjQsmDhgtK3X9/QPaICUAfagzDu1ClAoDmzCeSE+dE5gGw82ZLZ1Au4dg4y0t+AOkLUOhAWWQvS9XxGR+ZGbggHBCw7Q2pk13ngn94QaOaMzPE7a68edMCBIS/zRaSZr3/ndviqbt9FrV2zM4MMcTxjxszw4S5du4bNIanMI+2DDJHt/mMb7Jbv+a8i8upCbuqlsj3HAO/kQ4Z04ppIOT6B9EGKAcZIMC9HnG+tqaPYUvrKK60Zu8gh8mAP2RQIuWMsMqHf7FyezY2Qn8ahF/q2jowjiF72wjf23nuf8vprCIJeEScQDco+bNm6OXxWDNTMy49YtM8+e0fdU8RKt+7dyr/87OYybOiwyBRFirJPcmVrCDI6YI9slXwRK/yDfLI2JvtA4JAJGbJB/uElkHjnuohF+hUT+TY5WKvf7EAs8nc26xH3EDvkKP7YMqv+IjsTY5GyiMwszSA20inyRVZnEoYyzHzme2syN6SjuEimZOhYpBDZWT9dsHMZobfeemuMQwb8hV7IB/nIzsxz/AvPR/a4GGV+iH3Z5WyWbbAzckHAiSFskzwQXwcPGVr23mff8sacN8PfzMG9wtz4sbjNdsQWmYRkXHVB7xH/ZqPISGsmX74yesxLpfMOVWMkY9Ijn2KfCDC2ww/4fnNTY1n21pKyXccOrcS3a1kHook/Go/Oso5kNtxjj88882w56OCDy0MPPxxyuuqqa6MRIQKS7/i59dafl0suubi1RiXbIGdZpzLIrc866TfnJQYZh0zEVGtgswh6tiATl22p00kPyplYK1/LRoFIUTabdbrFND7l/siu88Ukok08Za8Ixag12r9/EOD0MG3a/NK+fSnnnXdO3BvJh02RtXl84JyzY8eG+474bEw6NA+kvLWwv3yhwqfpLzOqPbuIBQhKa+TH5sPexIY777wzviML10MK8znX8zLuueeqchB8kH7ZqKxNP/yETMjVfDPzO5vsid/WyC/IMZtFOp5uyDRrs2ZNa3YjDrAj5QRenjwl7IB90bvnJUSiF0pVM7rdWmsU8yPyt0ZjusfKXlVnldy8KLA+Psh33KvowvXEES9k/DiOfZLbhk0bQlYaOdKBmHrpZR+OZ8Lrrvvrcu/9z5Rjjx0WpGj7Dh3Dh5CYtq83qAu8fl21hb5lq3xmqicpmiRu7iTKl+VBjpYtrdvnq7qoTdFdHim6eg1fHPcHSdGq4efW8qPvf7fGB7yHcEttqjUJ1CTwp5dALQj+6WVau2JNAjUJvIcksG2jpawpavq5fd6z6qaN60vPbl3KQQfsH6Roz+7diu7zsiya27WPTEHZfQIqANLYUB9kD0KrY/sOkUUqU1T3eQ/zfhAiGjV5s79tJZPfJ0YBCKQKUhSARgp89KMfDaCGFH3qySfLjTd8NQC0TA9gwkO9TBhgNjuPIzNkTwAiQKeMCpmMPXvsWGbPfi3APyCHHABe3nhDzUbztKa6IBQQTAgjBA1Q7O/27duW73z32wF+EjggptRVu+KKKwKQIKEAliRFZTQhIHr16hm1OGVJWicSAfCwXmuN7rRz5gQ5hvT1G6gHbAAo9fUeeejhlgzFNWXnPjtFBhoQs2bt2tLQ1FQG7LlXGTN6XNm4cXOZNeu1MmbsuLJu3YbSafvO0SyrY/vGctmlHwowg6RwfQANOLV1FAgGgM1DhiMwjtwDijT4sHVz0+bN8Tm5AXnnnX9+uf5LX45mF69Om1bWrF1frr3ms2X8889HduV99z9Qlix5q3Tr0rXs2LNnWf/O2ugg71yyUqNOV+e27doGmXnxxR8Kogc5SsfmwX4QOmPGjCsf+tDFMV+ZQcAwwgxwroi7GQFo6R0g9pseojlQ23Zl8aKFAbRlWAG12Vk4tx7TJWBKj8Bfgl26DfL1zTdi27RxXJMdAdxALKDmxQBbpV82A/BaC2JGcxDHIJcAYGM5FwFOnogNANx1EST+RhIm8WuO5sTPrBEpyjYRZsZDpDgWsERCIITplx1lN/VRI4+MOSMSkEt0To/maU30wR6yfAM7ID/X4DeHHnZYmfTSS0F2ZZkC10ZQkFlmNNte7/vc0m49O++8U2wX3XffgXEs/2LbfBkYRzrJhDQvuiEXZBmiA8Bnm0kUm6e5kVU2dWIfZJRNiugLWYnw4U9iDbtHEPpBcPl3Zghn/WDy9DcSRlxxTcTkiSeeVGbNml2efebZsDdzfHnqy2XKlMmhR83DxAH+XRH4G+OljXGUTLjzzrvKccceVzptv0PI13URoLJTHU8WiCh6o0PrQlqQA/9L0gbxz7bZMX0j9xA59Ogcn2WDuNxyT7ZsCWFHJuweUYLsYTeXX355kC++p3/Zl4gd6+STskLZiljK9tiQz5yfzYD4AH9ki2yT7pFdtkxnDWakG1LUWH7EGrbqPOSLjFT6oFdzYEP0x3/IadLklyKDjg7FfS9nZJcbw3zFffJAxIlbbNd66WHf/fYvu/bfrbz8cpX5Rwd8k0+K51kHl+79zR9WrtpSmpuqG/yQIYPDP8gIefnyy6/Fyx3zoC/X8Z17Ht26TsYhPtuv7y5l5fJlZfOmjWF3SSK6Jvu3Vv5s7mRqDuw+X/SwPf735FNPhZxuuOGGuH84zssF46oDzX/cL7LOZGbnshdyE3vYKTvP5nT8SmzhM+7p5MgW2R9bMgbSv6q73CMIT/6XJLL1iufWyX6uuebzZa+9dguf4+eZ/SrT1Dbz3LJt7XTtPi4mIPCcz2fET7agnq17pN0Tw4YOiTgi5rvX83V26RwZrfzEXL1Q4buuzweMTybKf5Bxls4wN9mh/JA8XDdrGrPnzMismr7tE/W2yZCs2BAblenpeo733ODlAnkmyU3u4qO1sUf3erHMfYAvGQMZS19Z1kUWJpkaw7xZw8paAAAgAElEQVTJ0f2ja+cu0fDNsZ5vxAz/kRef4gP0Yi30SCd0KSb88Ic/iM+7d+8W9wPnsa3cmeIFkzjhvkMf5ku/rouE589PP/t0yHPLlq1BirruJz75F0GK2jL/5NNjypFHHlo+85m/ClI0dgk1NMSL6Hgm3LSxeImeNeXZZtYU3bauaD4Xbpspavt8fWPV8JPvIEV1l9e4c+0768uYsc/VSNH3EBapTbUmgZoE3l0J1EjRd1f+tdFrEqhJ4F2WwEUXXrQ19rtHBdHf3cLuE9vndZ9Hih4waN8gRXv37BGkqAffprbt4rdGOFE4v74+SFEZix7AdRdGBngALlurQvr+Q2o1NDaW0kYDnjattexaCVk1TVuK7QNWSFFZJ8CfWm6ANlJ0yuTJ5cQTjm8hzSoyFwhxDPIgwVzWBQM6gBj117p1617aNneIWqUe9mWhAmiADDCBUACkAVtrQbIBW4BSta2rBAFyzgfODnIA2QmcAPbZFRrxgBQDvAAjYCvJi969ewW5cuihhwSABaKQvsgxgJ8sARMgO4ky8wI8gHDE3D/e9JMgP2TLLFsue7JDAPqVq1ZFpuj7dts9MkVtn1+y5O3y+htzYvt8l87dSqftO5Y335hdvvD5ayMLx/yRZrJMyDCJrOxia/7IHiDOb6T4QQcdXLbvtH1k0RjXMaecemq5625ZXUPLm3PnRh3FrVtKZJCee9655Z577yvnn39B+du/+UpprKsrq1YsjzqLiA4ZS7ZVA9zqvdmCeNlllwaJMnr0s1HvThbLzJkzIuPsjjt+G+AQIJbhQ/YAL3kDgfRKVsC+jCvzcwyZvrVkSenerWsAPnoBqBEodJxkQHauZkdkQ79AKdKhV++eZf6C+aEnpIVsHaCaDRqHjbAL9g5Q+q/q7q3pUo+yYsXKaH4FDCNRzIt+zd+xzgXifQbw8oM3564qI4ZruDK1tGtXH0QW2/GdayMCzc18kAjOdQwwCdwCuf6mU3bWs0fPsnjRovgMeQCcZuYku7UWumaz2ZSHnl1b3druPXrEOcgwfoWwnDFjdtlzz91D/nRlbUg+P8bwb+dks7LckkzH/uZv9Od6SCRrQw5k3VpryEZS5GLdZD9r1uvlgAMqwheBwHeT5LEOcyZP55ibdSBZkRV0hdgzp8x0FSuQZEgCf6u7J/6YF2JAPJgwYWKMgdQwb2Pzo2nTXg2CIet87rTTjq0Nv9QX3W+/fSPu7dhrx8j4QkSSe2aSZ21L9ojgyExuLwWQQWSA0EBQsVc/SD2Enyx137MjdsA32Kx15AsVdkJu4ihyQ7yhZ3Kga9luSDDzIB9rsk4ZcUhR5CjCWuzJLDWfkRfbN2dEeXblRlAhasUJ2ecIL+OzcWuyTnphP+IL8s2WfS8kkJFk6Xp+szW26fNuPbpHHLAe5A/STNwWJ7JxlVic2YHGtB4EzoKFi6K+sZc3SQDSIdthd/4Wv9lr1ullR3yTnsnX9ciUzaxYtbUcMGi3IMS8BMtSEGJHNgCkB3YoJqxauaKcfeaZ5bZf/yrOMYY5I0GjkU0npWfahB2Tv6xXsmd37K9Hj55l2PDhUcKC3d5//2Pl5JOPCT81P8e7V3nBkWRS1i7OWGStxiA7sqU7tiY2+M1mxArnT578ctl77z3DJqqXESXmbMcDAtfayNa5bCrvo/xFZipbcN7EiVNKx45tw2bFU77lPD6gPA5SVHY7m5HJSL58AxEphiF52Qp7V1PUy0XPB9bLJ+a8MaeMPHJk+bu/+7uI42z8mWfGleOPPyriPN0gJR955NFy/gUXRIxiM+yT37iP8HPy5wP8x/gI6cy0pkNrnjhxUsiD34pJ7Ns9nH3KFPUdOxJr1K0lR3Vbkf7Wzb6cZ9eHF0T07gWdjFMxCqnLN62VvTmfrtiWGLr+nao+rfGzWzzfM575i3dKSciMzpc8nh+ScP7gBy9sfTHHDrzYMB8vyfy4N2XDQmQtGaX/ke2jjz/aUqKmczyjkI/t84jKH/3oH8oDDz0YhPmnP31lade+ajomU3TduvVl08aNpbmx4d+RolF3tOXFPN1l9qjPyTJfNCBF23fsEGNFBmpdQ9mwUSPPxiBFx44b/wdJ0ew+/w8/+F6ND3iXsUht+JoEahJ4dyVQC4Lvrvxro9ckUJPAuywBpKgd7P+n7fNI0a1bNpUeXTuXwfsPLI31bcpOvXuVpsb6yBBUUxQ60okWKerHdijZoQC27vMIU6Qo7jUfbGXXNTU3t26fzwfffBjOzAH/TlIUWPZgLjMoSdE5OkWPPCKyh4A/wMxvIBj4AbBkeAECCBn/AY2yanSdX71qbWQ5yJQCJgARYBCYADyBgGxmkl2gAVxgDijv3LlT+cj/95EAX8AVAACwGRO4Aa5dC+EDzABlQIV5deq0fbntttvKIYeMCMAC8CEDkA+OSQInu0gD/gl2fC/z5Qff+37MEQndtp0aZN2qhkWNjaW+sbHstvse5fbbflM6d+4atVNnzJwV5Gi7th1Kjx7dyluL55ejj6q665pfbudDtgD6QJ3PzMkP4sN8AFXbp99e+nYAUeu0puuvv74M3Hff6Myu1tnxJ5xQ5s2fF9lwd/zm7rL7HruWRYuXRBbJU088WbZs3FjGjn42OrYbC8CL+rT1dWXosKFBJpATMI8IRfCxIduQgdLXX59T9tlnYGvzCwAWccP2AFQEAr3QlYw0xFcSFrbjn37aaeWOO26P9TsHKa5rPDBsLACfHVx99dWhK+QxoCiT55prry7Pv/BCQXjJ+AFe6RyBYR7AZdaUBWKdy5aAV7qUaXvBBReWBQsWRnYTQgDxA1SzB3OR8eYcIBvwNW42xGDj/AGIJx+Ak50hl4F8GTyZyeY3ogRpxnaSMEJEuB7CwbUBaNdDQtKpcREfCHt6tw5AnT2QJX+aO3deZKixGT+AsWwrvkB/CBLEiDlZI19zHlu1bmQBIs+1kQ9iAYIDWe2lgPnyPXbtGGSL+ntkwzYRC7m9GrnifDrObah0Ym7s1H+IM7ZGXtaJOCIzpAM/RlCRh+35dMA22LYatfzXeYgya3Bdjb7MDdnn85Urq6ZjSCbzQ0iQATIUmdK+fbuwFdvujx51dBBCSCA6J7ssJYCMILNsLkVXSYpaB/3SC+LQesja/Niu7xBe7I9+xRa+wE6yziS/ICs24drZaIleEViunY1Z2DeZmAu9IJVyS7JrOEds4Ctk4Tj1YpFa7NS1sm6sly58MzPXxDxxm6y8VMgt0khR42TWIhvJ5nXuBWS8z74DgzQkX6QMYslLguyGbh5kSO5sMDMCXfvffnFbOeHE44M88r01iC18k/3wEXGejrPOJt2zE35K145x7ptvzi277NIn9JcZ71WMnBEy4A/iNd0gGt1jnnn66fL97363fPtb3wy7E8fJWVxjo8gfMdh8kMaIXnaS28u91Dv3vPPKmJYsXDU5ZcmSDT9BliO3P/3pT0dckN0tDlx33XVRHgG5LsbRsZdz5mkcPkq39CgWWQPd/eQnPwlCMmtaarBUbbFfHnrzAsAaKx9YGbIhi6z3y77cY9zP2R79i9XiKV9hX2zBHBHZzmfbbNg82AFiMjPHxSs1Rbfffrt4QSgW8mdrRZSrM03fuYX8/ae9P0qy5Mudxx9/oow88sjI9szsUrqpXswdH7Es62p73sgSEHyXXYkLmeEtXpE7u+aj7MT9wpr9R54IR2sTU8Qz+ra7gdyUeyAHayRTpGg2HmSTZCY702exA6djx1iXe6i6mfvtt09rDWrlRrzUTAKTHci+di7bYtPGEaf4l+cVz0/Ocd0kT32H0KdPdsfu6YyPWZN5rVhVXUMsEx/Fl4s+dHHsHrr66mvKc8+PD4L5qqs+8zuNljJTtEmDum0yRfOl+bbPg/SQGaR8e1tSdPsdOsWzjvOQous36CjfUN5Zt6E8N/6F8tJLU//DmqI1UvRdBiC14WsSqEng/xkJ1EjR/2dUUZtITQI1CbwbEkhSNLawt6mLKWxbU1T3+SRFB+23T5CiO+/YO0hRD75b21QZn2ozIT6jZmjZGiSdh9e2Tc3/W1IU6dXctm1sd8pM0XwQTkLUb58BkMi23ydFf/KTm8ojDz9cfvTDHwRQA0xkLwFwwA3gCigBmMAq0IsoQELoaCtD6IzTz4rtk8Bo1sQDYBGvQJDPs1Yo8JwNX4C+qVNfjkY5Rx19VEvjiWVBupgvUAcgArXGzG1yAEoSNIhhBIOt49YKkCYpaq3GQz4lmEcuADfAGNnKhv35LbcG0JGx2meXnaOjvXPbtW9fSBYpOnbMc6VXrx3LhAmTyqzZr5X6+sbSvl3HIB8H7b9XueiiC2OOyDykFIALuMkyQwb5NxlYk7+BSiQSeQLoew4YEAAbAEV4jTrqqMgGlUW6YePG8sijT5UPX/ah8uzo0aWhsaGsXLU6aor+6Ac/LL179CirV64Iogj4R8bYJn/vvfeUD170wQCTSjMgik477dQA8LYS2rJZdZvXhOuLQULLbP3c5z4X87YeYJO8ycNc2UDaNoComdMF558bnezZDsBuPN1/AW7yT/0B70od0I9jgOFrr7223Hf/fVESABBnb9/5zneiNAOCAfECENIVogdQB76zW/Vv7vhtOeGEE8vixUvC1pB8iB0kDwIVca/xhYwpxALi8cYbbwxylw2xDTX5bNm0Xv9mI4gExyE+ZJb5DCEGpFsncpQc9x80KMgQJAg/s4UWoDYH+jUnRGw08nryycikth0XWQiYI+EQFN/59rfjM8eTjXWq66gxjC3QzgNageavf/3rYUfszDwROUga8wS66YBeEZl8A7HKFv2bHpF/CBSdjtWPZJf0jPz55je/GQQu30cwsCUydC5QT4fAP5IyMzsRReZOl+IGwJ9b/JWnQOyRBZ3I5pKRxgcR6IgnJIhxzF+sQeAgJNmbbbQIW/MXW5Cvstr4DFKXL3340g9HPEImIsb4m3UiHYzJpuguG2u5TpJZ/IWdImHIBZHCRpCA1sDWyYEOsy4nO0H0iFMIf+Qfwsk5yBJEI5KELMRUJEc2EWLD1iSeijlsnt2Ym/PImQ34W5yUjekz66BLBBy/YW+ukeS6f/Nvencs0sk6+TPZWoN52ALNtpBl5saGhw4fFvM1nvWLowgsRA1dkwOyhw9k1h7imB9+69vfiVIsBxx4UJA9PmMb/paxR1Z0aY0yCOkFgSz+uUeIBfTuunQ3c+a8csYZJ8S5xudnbIVcs7SKGOua5vnWksVl2JCh5bFHH4n1iet0m6SkOVsnUsr1lTQQC7JpoExHTe2mvvJKjIcQdU/IWpX81jy9dGD/7MVazMUWdHEUCWZca1+6dGXp2bNr6NuaxEgvG+iZPbgW/Yuv1fbtjaFT90ByQbSxXz7AL7PjPNmxcX5q/XTM3h2L6GWb2aSLLfE3MSIbs4l1SE9261gvbhC14k/7dm3L0KFDQk78zxz4BN3Qe6+evUqv3r3C/rLhFEKS76kHetzxJ4RMyEJ8ME8xjszELDFTnCJL+idDduVYczUfevLyhkzECzHZ+vkuspPuxBX3IjLJbGprFifzBZznBvrgl54vcit8Nk7S9Mh8xBTXtN6JL1bleZDBPhM/3Tvci8nPWtkzm3We67Nr8mef2UiSz4m/7lfW4d/uW67jd5YXYgdsVEw3ryeffjLsp6mpOe4f7OCss8+JF+Y33vi18shjaooeETVFNTZzrapbfFVTdNvt8549kxTNbFG/s56o30mORuZzsVOpuTQ2NbWSouvWbwxS1O9xzz1fJk16uUaKvhvAojZmTQI1CbznJFAjRd9zKqtNuCaBmgT+lBL439UU3ZYUlSn6ztrV0WjpkOFDSvu2TaVbl86lvg51VUqpq2/p/rk5MkWBBw0k1BT1YN+hndpi62KrVGzQb3mwjXqdDQ2lrl4jis3bNGCqD+Cw7Y/rfOUrX4lMEiRJdp//1re+WV6bPbt88hMfDwAC9ACNgBpSAbACvIAYwAwQBSR8d80115RBgwaXjh22jy1wAArAgBDysA9oAIUIlswY+eQnPxlA3JZuIESmxdq1a8p5558XQBRYBCJlxwBmsk0S6AD2wIi5mZcMDKQkwsT2cD9APdCPjAO2/QaIs/EFQivPBWKRrrfefEsQFC+/PKVst33HaFoDMO7QuXNZuXp1GTT4gDL+uRdi+/zEiS/FllH1RduU+tKvX9+yceOacuqpJweoQGgB5wBx1cxoWfwNLCEsAClgSGYUsDR/3rwAhoeMGBHnO9e2O3XunnjyqbJs2fLSs1evsnzF8nLQgQeXBx96qDS3bS5vL11WPvaxj5e7fntnWblsWZn3pm3pPcJekFRA7s03/0sZuO/A0IFmNYgQxDuZ2sb81ltLQobPP/9iufDCDwbpeNdd95RBg/YLO0ESZMOSigBdFcQi0sy6zNc1Rh5xWDTHAZLZBzB70IEHlamvTA2ADEiyR8QUAsxnGjTde9+9QcppItW+Q/uQj+81AUPwAMnALgIDCQKUI3qAdzJlB8+Pf6Eccsih0b0cCGXbSAPzzC7uxgV0zQEQVwvRcXTBntgt22enCFxgUcYiAgngRUIhxRDratYihq0RYD7s8MOrOe6+e9i+7Z7WhGS1TvLzmz8kqfj9738/iCTy1j0YSL79ttuCjMuu7OaH/OQvSDL+hkz43ve+F1m4SA7EEXkgBRCxdEYubBfhiEzLWpL8wrHkIIsKyWSOMg4z69WaEVBICmSbNSIzZH35Tf90TE9IIX7KLtibbK3cRm9u7J0+ECuuR3987Mtf/nIQzfRMP+QiYxnxQLZ0PnXqK+HLvkM8IiocT+5+k1e11X9W2OCIYcMju5OeEMXsIklrZAZbQjQglMQX2WJklHVOXROJxhYyg9O1EBU+c775JSlmjHwp40UNu2A7PnNOvoRCrCA/jEN/7C1rIpOfOWUZBbrkU3RE3/liha0iK5HASHXxy9yswXzEDsRV1inN+pbWTSYyls2d3sUcc0RUsweyjmzd9u1i3ubIlsmXD9GTGFbFxorwEbvJy7lsfemy5fGyTW3pLLnBFti9eC7GuV/4MXfXFf98Jz4jv1yHXZk7WWeWJz9CALmf8IfILL/mmrAh9hhNlzZtLKedelr5l5/9NIhAcnNdckZisRlz4fvikBct5kCe7jFjxoyNRktq+pqnFxBe5skKNifrtFXbCwDnkaX7b5Y/YE+uhUhECrqnWYNx2aCYgDzNzFOEX8a3ajt+VUtaqQjneiEpJrOLrIfJL8RVscsasgkUuVgj0pBN8D8kJxm4Z5uH+CUWiAPkz9ezCZhryhzea88BUWpFPBIDyFzNafZrfWIfe+LHZOY+zHfdH8aOHVeOOvqYuEf7np6s2ZzJKpsumRv9sq9shMi3xBlz4COePfi6+O7a/NV6kL7WzGbJBDHqBZ7vjWuO5kM/njnozZrFBvrzootMPMO4v7Jz+qA3sUJNcXYtnnn2okvju4546j82ZCzxge0az28ydKznC/GXbPmPuSWpzZ7JRLwyd7FLHPc8JZbOmTsnbE+jJaS8+9WHLr6kLF22rHz5y39Tnhk9thx11MjyV3/12cgUDVKzlKgpihnVr3PrlmqHETvPki1k4D9ry+fRzBKtskLrSl1DXXSft1PJsTJFvWRH0CJFbZ+fPPmVaAYaz5mbt0YN+7q6qmSTF/e1Rkt/SjRRu1ZNAjUJvJclUCNF38vaq829JoGaBP5oCfwhUrRNm61l3Ttr/h0pWtdmazyMbiltfidTNN7wb61qjMZDbVNzkKKbN22K7fOZ/elhFCna2NS2bN5c1YoKjrWurvUhuKoTVReEhsywJEUBMw/P3/zmN8rz48eX67/4hciyTMIx64ciSAG8zJwCJpBUHvK/8Y1vxLbXAwYfWKZPnxGACdAAIIA6486Y8Vp53/v6xmeubT2IFyALYALy1PI8+ZSTY/4AF7AAiBhb1oVrAVCOBT4QEIhNIEa2rOyK4cOHBWAC4gEt6zZXY2T9S2MDngAkgCNzQ82023716yAodADeoXOnMnBg1YikfYcOZdGSJeXwI0aWhx58pOywQ5doSjRh4qQAD40NzZGRWVe3qeyzz14BRJEPyDLrBdqDODvssPjP2LJrgS7AF3iKrfXrKt0CudYOPH71hhsiU9T2RA2fnnjqhTJw735Bvsmq/f4Pfliam9uWDevWlzUrV5Y1q1aWv/zLK2JNgNugQfsHYTlgzwEtmXhHBkHxxBOPB3lAF+PHPxdEG4KXHpE2WZrh9dfnlZ126hGkSdZ4ZVvsiC6AK0SKTNEjDjusPPbYo621NgFCIBgAToDGNoBDhK+xgbeHHnq8fPCiD5SXp06NbeDOmzLl5XLCCcfH37J8AGQ2RU5AJj3RPR377I035pTdd98jABpACqCyVXMkX+AZgQKQGhPB9NOfaj4zMsA0+3AcffueDQK7ZJQlH8wht00jQ4B9pFpsnx8ypIx77rly0MEHtdbos3ZzQD6yA3bq2uYP/CPxEUOA/vp160v3bt3Kiy0NnXzGbqzzttvuKaeffkLoDWGGjL7rrgfKUUcdFvabXZnvuENTrCNCZjKujMMOZC8iJ9hlvtywPmAfeSDrkk2yN6QXwI6c42fZMM1vZIc1O8YcrEvWFrIEyVI1c3q2DBu2f+gsScjMPEMwIU4ReHwaUZPbxREUzz03rowceUTIbOTII2N88cyPa5NzNtexTZcsEHBI5F/+8hflnLPODv8yns/FJ4SUWOHfxswat/SGLGTrbIj+ES/sxg+ZiDmISUSu2CGOkKH4mGVFXMf5bI6OxUvz5hP0glxHQnnxwn/4GfLSOpLA5Q90ReZkIz55SWNs8ZVskKIIW3JHaCLYM9uQrYil7DizFhFL/CKz9jPjGuGFEEKEk0XGc4RJc7u2MX68pJk/P4gp/u1lAd2Ze26JN1f2S/bZwIjOVq9aHXJAQCF82HuWUaADcqEP13cuuzF3fkC+vhcr2JrYKEazX37rOH7D/ugpO6KzW/eLww49JEhKpCG/Jz92Y43mzd7oMQlxenQP4QsyHdUUTVLUCwAEKHKSbMQeOjBndlfFvFWxdn7ND9zLjOfeak7mSwf0Ke5Zl8/50I9/fGs566wTIt7ww7Ztm4OsfvDBB0LP5MYGyMk4xswam+TCPtmsF3++E2PZkzWRJXszHttiL+zSPUjGML2bNxtAfuaLggMPUBanOWIlGYot7Nr1EL3GEk/4DL+lV7rkJ08//Uw5/oQTw1+RlmIfAvL222+P86yHLOmNHeRLMToXi5UM8uIAyUgOfozjhY45+E5WP/tVeoBc6MWxU6bMLPvuu3uQjF7yOo/f0QnbtctAPCQfzyKeDdhRvhygS765/p11YR9pP7m7gy2zLzKlv2z2Jya6Dn/PDGxzoAM26gWV481FjLBufk6W/JjskNT0HFmzr06Nv9esWRsvy1z7Lz99ZWSDfupTl5cx48YHKarRkpqi8UwnQ3SLCvalbNqwPkhRxCd5s0frTQI0nwnzuZHdZxZpqVOSvq6lm/3W0tjYHMQnUtT2eaTohAmT/0NS1DOY7vM//N53anzAH40maheoSaAmgfeyBGpB8L2svdrcaxKoSeCPlsAfIkVL2RKkaO8e3SJTtG1TQ2umaJKiyE3btgXUaAizZnVLXcj6VlI0mjDVtfl3pGh9Q1OAEg/BrQ+729SQyjqTSFEP/AgEpKiH5K9//e8jU/TLX7o+Mo+QQUAAQFQ1hpgcfwOLsi6i8VNL1oUMHzVFL7nk0vLoI48GILYtD1BDzNk+J/MGQABaZMgBKbJJgHVEE3A8bfq0yBhCGGRdU+MAU8ARsAmQZLYTIIHsARLJrOqm+4EA9uYOwFqnDBRrJU9rIR9rQToBrECXzr333n1PACWEoQ1lBx98UEWSaUQya1Y56eRTyj1331f699+tvPrq9PLy1Omlf/9dyy59+kWGzYsvji/nnntWrF3GIeLPmrNTu3p0ABLgTAYAErCERPD5oYeMKMcde2ysAyBFCPTt169Mmz6jfPKTfxHg6Fvf/lZZtnR56bjdduXoY44ujzz6WOi8e9dupXuXLmXMs8+Uj3zkw3FdBIHtmMjmz1792ch0UjMOmHvzzTkxRrUldmpLOYSO5Ywzzgxd0a15JokCAMsspVsgnCwrInVjkAovTZpUPv6xjwbg87nj6AkwZAe5dc/x2YEdsYOUI6ezzzmrjBk7JvSLBAJkbQV3LtAtOw6QdA6ADGjTPbIWAH/ggQfLwIH7xlzYL/DNZq0DoQHoyw7L+rLmYAyEFRthE8gIpKG1JpnBD4BsAJUskCgIJ1vlkSzImqjbqUbpXXeVYcOHhW+k/bEtNgU0O9f62J058RvzREKtXbO27L/fvmXsmDExJ6QT4gJhwEfSD51rLsgG2Z3O9R+Z33FHRWbQDyKPH9EB0pJN+c1/+ViSMcay3R054rrk4xrGtja2knVIzVcmU9aFRNjxTWRzZqMhO4ztPCSka4oBCCYkFdnxV1l+tujzE8RNhw7ty89/fms59thjgmAhl1deeTWIMoQ3AgjJVGVkdor6t926dQmiwzHR6GnkyJCduSBlyZgtIG/ZDtKT3tmgtSGK2BVSyveOJaPMBGN3CBREaPow0sZ6+E0SYM5FvGX90GxyRfbm62USOSFFcks/ossajY8kE9sQGWKXH1ur+b/4wZdlFiKvrAsJmp8pE4GIYWeuJbsR2cVu/dCzTEs2JIsU2YjQRaqJv2wViWKeq9euibiMTOFXWQ82dwjwZT5QbfeuXlwptcBn+NDgQYNL+3btw9f5BLtyPXPOhmf0xL7IENnpOnwTCSReZYM1srMGL7r4OvmTsc+QbraAK5vgWubuxQ8byyxCfoaY8j150In7AZ2ZK183nngilr3wwovl8COOKC+8+GKco7yHchYIrswUFY/EcLKToSt+i0HuHebJPvm661mPeOta/u06yDcyJaZxL/sAACAASURBVH+lBWzPR9qLge4fdOoFlYxI8VNMSiIOkW2dyLvM9ssXg+Tt+pn1Litb3HRfzxc9bNk4X/rSl8Jnsis6v6crsnD/UUpFVnGW2EA+kqut5ps3bS6NTY1BAloH/+cP4u+Pf3xTOenkU8PmHCteIRjFWDbJzhDrYqZ5iA1ihJhCF2QzYcKLQRSKGWTJZvmz9fFdMUCco+PMemSr4k2S5P7tXi9rXvzzue/ZoN/swP3G32zBfZdfiQtjRj9b2ja3DZmJD2K84/yIx3SLtOS7slHN1frJubo37BFzZRf+nXWQ+XG+lHY/Mi+x2/n8wPMPP7/73rtjjQsXLop4wV9PP+PMaL75uc9dV8aMG1dGjToySNHMFK26xevv2aZs3rghXqL7iSadLc392FH+5/N8WW6uPs/t81vK1qphZymluVnTz1IaG5vKmrXrovu87fP/UaaoEkZI0R9899s1PuCPRhO1C9QkUJPAe1kCtSD4XtZebe41CdQk8EdL4D9Diq5ft7aVFG1urA9StMG+J1vh29TFdigPl7bTRqbhCp17NwZQ7di+Q9SElE2IFN12+7yMAdua1JdKUjTriuZvx+f2eYAWwaHmo4fkr33txshUvOLyTwWBAnwCk0gCIBxol+WFJMgOvEAPcGQLtnGRG7Z5I7UASWQFggYAk70F3FoT8gHZ4wEdiXLllVcGOYJUAESNB1TIwEFQZM05oNA5ADMQhZhABDhOhguwJFOUrBAwwJ+/ATBADAhAYMjUMr5zXQOgBOAfffiRllIBY8qGjeujaRNwZNv63PnzI1P0wQceLn377lqmTn21vDhhYmloaCptm9uHXtq2a4hyB+oSZsMFIAcRYL4IAutNctocgKroIlvXpkyaOKH03WWX1qyTyDY599zy7OgxAZR27tOnTJw0seyz98Ayc9assmDhgrJs+Yqy0047l43rN5S99tijTHjBFuuesU4AWgbOk08+Ua74yytCJpMmTYy59O7dK4Ai0L3ddh1bsv6mxNY8pBeiI7dZAmxsik0Aq9YGcCEUgGayXbRwUXn/aacGwYH0onfAEZHit2sgWugTWMzMs+wsDADKlOnatUscyx6Q6cgedkVnsr98l/X22Ck7M48XX5wQpAD7pm9gODOKAdusjWcu7J1tsG+EFJIEOEZSmL8xAF96Au4dx/bZH5kB7WwSkDaG42yf/82dvw0ZIQtsuUduGI+OkwRA+shgMj9+A2S7LtJg8P77l3/8yU3xGRvnBwgOZAxClx0ZC0kls5nN8quqlMXI8m//9osYn+wRgXwTQCdvwNxvJARiwnrNxbUQQLm1GRmK/HZeZudao+9vvfXW1vqCfJr/yxZE4DmW/PmSORoDAccGHUO24gFyh22av2xp9kee7PGmm35czjjj9NjKbA58zxZ6NqdmsfnfcsutYXs779ynzJo5K/RIV+LZbu/rX/bfvyKxER4IFAQpQs48EEUIEPYrniUx5noIKTpi8+TGT63Z+VV5ji2tmcNesri2deT2W2NGXc6hQ4OMMx79GQv5g2Dhd/SDZEayIOkye851+JFzkLa5DR4RI0axJ/MQQ5zrWohx6+cXfMK4trqbH3v14zP2RAdsjp7EbySY+Ys9/s0vN23ZHL6EnEWmItK8IOE//Iq8rEOcRui4r6jN6ZrIpuVLl4V8MwvOdm5y9RKNDhxD1uZuXnzLvPmD9bq3GIeszUdmIHuldzJBipKBuXvxRCZiKFv2H8ISGYZoZWfmSU/ihPhFjubH3xGyyDFr5y+TJr1Ujjv++DJ6zJi4Jp9wbzSmGOM4JL66xD5j62IS/cnOzUxW9uJ4xwXReOih4WfWgSAVz8zDvcp5/JIsvRRgP/fdd2/EJHPK7dfkyU/p2zG5/ZqcEJLWQ4aINnHbb2sWF6zf/daLCy97vLQiT3bFTrwgEXv4Kv+RqW8csdf6rBXBS9Yy+zOD2PoR+Mhb8fnJJ58qR4wcFeVLyNW8xEFkPlnwKWsmdzHU3+zRdc1RYy1xVhxgk8bl937ok4wQiuKaz+nIHNk1exUbfW9+1m9u1isOWb95JknJ9syDnsjf9dnpuLFjyrJlS2Od7IVNiW30l83I+IKx/OcFjxgYNZE7bh9ZlexX9rgxkLPsODO7xXLz4y9swDXEJPKLesLr1sazkm7y7ApZKvsWUamO6OixY0KPGi2pKRovvuMFxebYPt++bXOQotvWk8+XwNbDHvxkXdFta4putVupZceR63qusX0eKbp6zTtBir7yyowaKfpHo4TaBWoSqEngf4IEaqTo/wQt19ZYk0BNAv9HCfxnSNEN698pO/bsHpmiTQ11pWvnHUpjQ7VtqU0UtZe5U0pzk6zPzWXN6lVl3bp34oG2yw6dW7fPI0X9OMbWbVmEts9Hk6dtskM9+G5bRypJUaQL0KtWoe+Roq+/9lr5q89c1bqNDZDzIG8MAAngRyZEVtHq1TEOwC9zr23bqtnL228vjYd92VHABqBrHGSJcwA8pAnQh3ySKQMIZFdzpATgDPgjAHKLWTZ2QBxksyZkE1ADPCBFbTs/8MADWut4mg+gBCg6L+cLsJifuQHZgImM2fHjngvSYvbsWeWtt5eUPfbYPa6PjFz81ltl/0GDo6Zov379y5tvziszZ80u8+YtKKtWrim9evcs69atLrqwA1VALLBm/oAokoYuACygbs6cuWWPPXYLgiC2MTc1ll367FyGDR0aRJFjEC0XRK3NaaVr125l9z32KL/81S9Lh/YdywI6WLO6tKmrD8Jo0YKFRXWv7l27lGHDhoZ8ydH2+YceejDMAqDceeedQn7Lly8L3ZOZOnYyzh577InSseN2oQ+yIXNEBpsBxqsM0zcD6PnPOgFyhMeypcvKwH0GBmkC/LNXJCwdAOzWSReZ/Zj1atmAbBlb5Se9NKl07tI55ukzJDoCCRA1LvAOULM/QBpwRjon6U73bNW4QDkASt6+p2O2RffIWTYDmCOPkGrWyE7NC6kvmycbcLBvIBxRZB1ArM/omJ4A7qHDhpVnx4wuewwYEHadZABA7HgkmxcM5Jjzy2xP/rJs6dJy6IgR5cf/8KNYt/HNH6nyrW99K8hlIJ1OkSYaLbFZeuK/hx9+RPnXf62acyAgyAEhhxhC7lkX2ybXrGFJR9ZvWzA9ZV0+ZIU58fnc7s1fvESgW3KXhYnMRDZnFigbdx55pH7oQeYZktP8M1sOcSIbzRqNu+OOvSNL7phjj445qkU7f/6C1ixRNnbaae8vv/zlr6r6pfsNipISYgAf8+JoxPBhZc89B4TPZrYq+bABc8sSAsZjB+aEuCKrbNCEyEBy0BESJctz0EcSzAgLOmUnCBAvZRAv7JKd8Fvrdw59IbfEUnZN3o61buPzv2xKJz7wD3EzG4kZA6kow1csZv9ipvXQR45jDV4Akbf4gRRk5/lyiV/SE18kS3N0PDKZTummZ+9eIQt2wa6RYchBfu5+4XpIfmtHKtGzc62BzZUtW8MuzBEp7AUXskkcd76YhChzD7AG62af5IHIQijSG/nTlfV6eUKm5IxQ5Le+Q8aaG9LLPPwnI1EpF3HCdawFOWZs8Z/t0RU/Nn/+L6aZw4wZM8vwESOiBAa9y/zU3Iz+6dCcEcTIWJmiYklmiiKLs2kfObKDbIbE5xFqPicb62YP9IGszkxUOx38qKstDlmDc8mbrZIpu+XTfpu3tSHtHJNEqThDbuw3syh9zy7EOZ9nUy6ydQ9wHee/r/+usZPAiyFz8Dl7QQ6rF+t+wDbZh3q0yL0sJTBu3HPl9DPOKosWLY4xPCuQm7iL/DdnRC0ZsB9ZtPlCUry09dox7r38lf3QE3vJeOZeTbZ04VhZyuRonu6h1iBO0gVbZS9kzD7pS9ykM+f421rIy29xZNPGDfFCmtzJSnaqWGkdnnvYpesgQpHIXTp3Kbv03SVsdPGiJVHGxgsKY7svIZyd5zrWbB3ZJNJa3F885yCY/Yx/YXzcq2R+Inv5vUZLdoVce+3nyhNPPVuOOuqI8tnPXh2ZopHlWUrZsGFjNObcvmOH3yFF8zkwGy6xh22zQ33fWmKprpS6hvp4jqx0XNUURYrm9vmXX55Wqylawz81CdQkUJPAf0ICNVL0PyGk2iE1CdQk8Ocrgf8MKbpxw7qyU68eZcSwg6P7fJKi0SipobG8o67k5k2RKRq1DTduCFLUgzZSNDNFcaKZBSAbEJPa0Nhc2rSpa91Wn5kA+eDrGoC67fOAIqAE+CUpqtnPN7/x9QANgDDCAKgAwAEaYMSDPUACZAI8fldb/DrFw/2rr+pwviFArrF8p64XAOqhHJCRBeiBHtGCVAH4gF4A9zOf+UwARaBdh1iAR8MOgB54BUiAHqAD8MwteTItEQ8nnXRiZFsBs0iX7FybmYNAFmBqfQAmQsU1AOrnxo4LMK3R0rz5c8vgwYMCgHfr3j22z4845NDy3LjnS+/eO5XFi9+KLM2lS5eXpsa2ZeiwIWXhwnmlXfvmuK71IQGBOwSQcQB6OiFfwINsfY+QmzJ5Slm5fGnps/POkcWDCEAmHTlqVHnhxQll5sxZkck0YeKEsv12ncryFSvK2nfWlgkTp5SmpobSrrltadfUVJa9vbRcf/3nYzzNGpBEffvuUnbovENLQ5OLQw+/+c0dQbwAqTfeeEOAwjVr3gnyFRHpfKAVoPZDjrm1mL0gKckqSxpMmjipfPDCi8rdd90d9kJPrpMd2umLrSCDkA4IEGP7HME48siRZfGSxZHZai4IQ5lmbBABkA0rkFZ0gtwwNl2zY82adtppx9KlS+cYFxGI1AMC2Yl1kGs2hkJOscME2I6jH6DVMWSUW13ZJrtJe0FqIKTYLRsni0MOPbSMe358jOVama2aID4JeN9lrTpzci1ysZZ+u/QpY0ePDrmTPzIEuYUcyC7Irkc+/JFccp59+/ZrKSEwMPyZjwLx5ObcrOFJ1kgTPmQuCAsZcMgEx5Md/SAerTsbB2UtTd85N7s5s1EZb8g3ZIvvsgFM1jL0UoCOkBZIA2Df9mEd6K2jspf25Z//+R/L+08/LYjQIQcPKUuWvBXfO+f1198offrsEvX2xAfNxmRPa+xDL0jRgw4cHC8yEB30mvUU6Q4xJzMOiccH+TwiOLe20n3Ok72TuXjE1ti9lwNipjiC5PAdko1eyURMoVdkEr2Sm+Pph02wNToV83zPZmzBRkBlpq3vxTgkDMJQzDRv+s7u80lokqEYyYeMy4aQSUh0c0bA0ie7MhdxVgY7m0JusSM+RF/sw+fdetjCPCHiFrszn2wohgh3H3E9vmXuWfMWie1etXL5iiD9yZ7ff+ELX2ito8oW2BufSuIWKew8WdcIJGSjz8w9y3CI6UkSskfXdRwyT81S6806rO4/Mg/JT/y1/iwNwIbEKy8G+AK7z4xaMkfm7TNwYBn//PMhD/aJALVucnWuFxEyUcVVc0KcmVN2MkfMiud0yz6QqOwFScgn8hxyN08yRJiKS4sWLQw7Rsq5hnHZijGsxz1UTHSMNURzqc2b4/rsjP+Rq3jpushMusiaqmzdueTKJv2Qjfse2zXH4cOGxo6FrF2KtJO96YWZOp6RzT54cOnQvkPU/n7k4UfKbrvvFjb6q1/9unzg3PPjpSgbQoqKQXw+Myb/9m//NuYqAxipSCf8kL0hRel9/vx54VdkSvdinLWJs+KLH3JGpHomYI98wssDtuqeL3YZx+f5wozPiwN0LQbSBfnkSz0+PHvWjLhn8A9rNS65+zeduq5nG77mOPLzgles6Nd31/LBD14UBCwCnA/wzcigXr48/I2cspEYn/b8RP9ZZ3nm7Jnxfbdu3cNf2cmll304us9fd91flzHjJpSjjz4sdnNkTdGqMVLVaKkJqVm17Gx9EZ5ZoT5jR547+AXbyflHBmldKQ2I+ZZGS/X1jUGKInqz+/wfqilaa7T054ttaiurSaAmgf+aBGqk6H9NXrWjaxKoSeDPTAJ/iBTdsmVT2bRxfdm5d88yfOhBQYp22aFTaWqsjy1Sts+rHwXgC6hR0L++LhotAX7t27aLv9UUbUkUbakJtSXe8Jc26kVVXVKrjrZb4r/oLlpXFw/6wJmsjzlzFpZRow4NUtR3iLEZ06eXv//ajQGEEDOAPDAoWwJQAij8eLgHZseMmVjOOOOEGG/y5CnxXZcuXYPoAdgBdw/fgKOHcUAE0AFgkigAOIAbYNMPcsK6ZTABb8APwAak+0Gi+c4xQIfvZF1oQDV69IQycGD/mJ/sI5lsxgdogBRZGYCXZlC2mANXrgt4Arqjn3k2AJDMyRUrl5fTTjs1AE+fXXYpr0ybVo4cdVTUFO3UqXNsn5/00uQgRZub2pVd+/crnTtvX5YurRrUzJq9sOzQqTEA34oVK4OsW7pUg45uLR1sN5QOHSoCAYDcb799y9K3lpQdOm0fddjo2/r//utfj4ZOzm3brl35zW9/U1auWBUZxT169iiLl7xVEGIzp88o/fr0KZOnzCzHH3NIEClkXXU17lPOOvus2K6NOKRT2aPAODD48MMPBfC3lsMOOzxIH/aDcPA3YAlkA9jOkZ2G3CQ7wJHM5r45rxwy4pAy+tkxrU1FANPcqk0OromEyc7w1g5g/uY395QDD9yvLHnbFsiqQy4ASr90w4YRNAg76wLWXc9v8yYnGUbde3QL+SaJCLgiAhDgSBl2zB6AdcQCcs11gFj2iSgxLgLYDwDsHGv0t/+Qva4nSwqo5jvTpr1WRh11WJnw0qRWO508eVo59NAhQQqQt7kD+PyGDJCMyDEECPD+xhuvl5169yqvz54d/2an5kxGfNZxwKy5+QyJxb6Rk1Wd2j6x1RxxaF5JCGUGGaKC7vgweTnPevgiAoaO6YevIgHpN+eMeGCjyAQEh+OylIEt9Vlfkb+bF+LL8dbHVpBYSBkEgPHEFmSkMcnWem2bfeDB+8pBB1Vkd//+76vI4tmvlVGjjor4onaudSIMvvylvykTJkwsCxYsLCeeeFLEr6s/e1U0R0OOJJnIBsQQRAtCiO3RmXjmpYA5Zuaw7Czz9JN1VJGysgqRGwgUpBziAzGIwPC9tRpHXJI1yFfYadaLZC9ejFh31qh1LSUR1F9EKiPqzDMbSRlTtjE7cI4u4LLzxFqEvM+8XMmauLH9fdOmIFi9iMqmZPQvptIToklc5Meyg5NQzczgffevMoldy/wRV3xJHHCdrOWMwPQZQph/mA+b2HuvPcvsWbPDRxDSCLfFi5eUffbZO2RhfsbOGqhIPNl80STpsMPC9lyPfSLLjEE+5OuHTbpvOI78EYDiAl3zgQsuuDAy7Ng2fYgP5GjNGbP4IDIKQcyeydF1ly9fUQYNHlyeGz8+xrvpppvLhz98YdzH2Cx/JUPyTSLOd2KftbpXZuMac0Luuo9mVufTTytb0CeOR9x50Wct5Mtv3PPFOi9A6VRccg12JzNZ3MpSDWQlLrsHsgljsG31Qdm+OYodbIWNilXskq+ZZ/UCbE3cD917xQoyOmDwoLhfsEW+QWeIZ/YjViIzs1a5lyj82g+7VvJiyNDhpaGhMfyDn5mveINYzB0q5sXfX311XjnooAGxPvegM888I3Q+ZMjBMXf2xBcQmWzVvcZzBdmIn+4r/MqLA/EVYYo0JjPPCGKmdWQzJetlW67jRZEyE+aEkBcbd9ihU9mwfl3s0vGy0rjun/QlXrBRNkUWrkNmbJnt8TflA844/czy4IMPtcb3rDdqbnzFevy4t5MBvzE/eiPXu+65K+xVvFNz2RyuvOoz8QIUETpl6svxDLXt9vlstKSm6FYd4FuQeO4OSlLUGpIUTTutyvbUtdYU1WjN9X4/U3TtO+tj+/xLL02tNVr6M8MsteXUJFCTwH+PBGqk6H+PXGtXrUmgJoH3iAQu+uDF0QbU/7Z9KK2mv7Vs2byxbNq4ruy0Y68yfMhBpaFua+nSuVNpbmqoslu2lFJXr3D+5rJp48YgUNq301F+UzxI1xVZARtiq1TWFK2aWlSkaH1DY6mvb2h90K1qi1aZAx5+gX9A6Itf/GJ5/fUFZdSoQ6LxESLV9vnFixaU6z73uQAKyAHgBkkEtEybNj1qwGkQBLQCl4A9YAt8/dM//XNkNwF2QJiHd6DBtk8gA5njWgAMEGc9Hr4zqwfQMccrr/x0kJWIBVkpSC3zAdIcA+QB5+QL1DsOKQr0AFPqjCF/gURg39yALccCvwAKQgbgBqSBXdlaV1xxebn/3vuKDrxLliwOELTvfvuW+x+4v+y0885l9uzXytBhw8v999tKfXB56+1l0Zxjw8bNpamxOTJ4Fy1aUC677JKQHXBO1vQD+ABUuY3U+jMDCHByjH/vs/ee5ciWWpjkQv4D9twzyJ/BBxwYJMPlV1wRRAPbcN7GTbpDn1Z+c8cdZcXS5WWXPjvGFkygTUYg8ldn7oOHVJ2XX3ppUhAtGjDJRAHWbN0055/85J8iYwp5gjTK7YaAoLGAOEDX3NgS4IsgQBrMmzu/HHzwkLJowaLQRQJJ8gWMgVxkhfPZEzIqOwBHs4lhQ6JZCtlkF3TjAvLAISKFvbExIBbJYQxyQ66NHTum7L7HbkGqAvDskn7ZCZ1vm3nlOoAte8gGPmyGPJBsxkcCOZ9cEA2IyGykYk1s0A8CMpqcHHF4mfjSpNLY1BR6JiukF8CcW++37djOP4B487AO2+f32nOPMmnCxJgv+ZIVAiTrYtIBnwGoEWIIAP6R5POUKVNDx/wzs4D4hPHJ0e/ICOzWLfTJzxAN/Mt35sceZKjJbOKzyAckP11ofMKPjImwRIawUXGBbMiNzRsbiWverkt+dMTnyYu98Ifcbm/OSIlHHn0osrNXrlxV+vXtF2UhXOPQQw+LJlKyReld1rRM9CWLl5RVqyqCnO0cdOABQarydzoQo+gRIWpMNm0ddI0YQ+yYh7hUNVB6qIw6alQQUOQlg0vGOQJNzVyNn8hGbLFmhAlySvwh51WrVobdsQdEGTurtu73CYKFrs3pmWeeDjIwO8WrPYvA6dGjZxA1CGd6l51n7vxF13C1GdmFOSGu6QOpxQfoim7VbjWWeYp9WWtSpmnWsDQH//YSgK9mNnLH7at6t84TOxFLZMke2SLZ0TvSsOr6PSX8kQzEy7POOrM88fjjsWaxQc1Y65Sdy9esRdziZ/wjsxf9LW5XTbtGRXzJGpx5nHhm3chQNqe5kbq0rsH21q/fUC695LJy8823hI3QNb+QUYpYTaK/qn/5ZGtneYQkknXZ8uVlwIA9y9RXpsY13bfEQcQw22ELiGkvAJJolglKVohJhKl1Ir6QoTfccEN8Zm7G9Dk7tQ4Epe35CD52g9xz/6D3FSuWh8+RG3/J+2LGENdxDxW32AI78Rn90Ll7m7jDj6PW5XbbxYtD9wIkp7hL1vxUTERYkjeCmO9lPWe2IW7zA/GOfdKpsczLHOkj6wc/9NDDEf979ujZmklLdmIo+Ygn2TCOXyBnfU5H/P+UU08pjz32aIxJTmTsxzysVRxl6/Rq3mTAL/kvfyZ7BKnf1mY91iXOil+uaf58hT3wRTsCzMX9cOTII8r8eXNDjr6zRn5O72JXvmRyTxQ7+QkdJUkc62hfNTH0PGE85SfIntzJiZ6tL++d2ehQPL/z7rtCd46zrkcffSzi6/kXXFDmzpsfWcfjxj8X9n/55VcUO4vEKc98fuq9FPccqLh7S/mknFuSn2JvNlzKxk/58nzTlk2lXYf2QYrGdesbI0PUs+HKVWvKs6PHlhkzXqvVFH2PYJHaNGsSqEng3ZVAjRR9d+VfG70mgZoE3mUJfOiiy7ZuzUjozb1tTPHqHk2KyCxl7eqVZafePcvhh40oTQ1tog6URkvtFM7f2qaVFI1mSvX1kSm6cuWKeJju2b1HZDLYKrV1y//qMG/rGVJ081ZZofVBSiBDdYuNB+b6aiu+z4HTz3/+C5GhAfx99KMfi2O++c1vlIUL5kZN0bFjqywdmTBVd9ShASaqGnRzyvx58wPoA9QAliYVQNNuu/UvK1auCMJANobzkSNInyRbsn6Z6zsmiRMAA+ELZCMGgEEgggyQDAA5gOVa2XE7M1Jl+wBCAA0wj7SRRQSMOt5aAX/ZXwAIWSKGgKHMQDz/vPPKnNdfK7vv1j9AS5CyBxwYIAwomv3a69HM5smnnypdunYLOcybNz+IA9kxA/bYo0yZjKAdHJkf2XEYoAbGACWkAJIhASsAClwiVWSTAuSIIuQG4sDvK6+8qgCczz//QpC099x9T2uJhGjqMvWVss8+A8uDDzxQli9/p/TftVe59NJLWoGyDJz777+vNLdF3G6IjDwkEFJUxhfC6oEH7g/wOX/+wtAloJSdfhEfyCMkrx+6SbISQZA6tn3+6KOPaa1Ph2QCZNkYkhzQsl7gOBuCVBmCvYPgQ4bMXzAvxgZ4ES3AIQAMHDrfdlfnApnsih4zE4tMZYlWWcuTQ65sAmDOrcZkCrz6jJwBb+Pzich023ufIHeAx6yHm0QAQte5bM+akGrsB+lAhifHllVz6B42R25sHGmMoAPA2XvWIkTcIAaQNcb2vWzhZ1u2kyNIEBL8AUHElvkfEgDQR5i5VpVl+kbY0Pjxz8f4yAD/Od41fJcZ1YhQsSCauK1cGaSoeQDb1kKfSDjfkY/vrRuRY/swuWZtSOtCRLCdagv7pjgPgUDmdMKH6RIh5zzjIw4QsQgGMamqwdepPPjg/bEtd9bM2VGOo0OHjmH3skbZ15tvVjHhlVemliv+8vLIdiYXJCO9H3fMcUFgycpEZrAja6BPBKZ1mpcxyQwhJFMPKaZB01PPPFkOPvigsHOxgpyfeOLJIEw1P1Hj1HVlqopx+AexyTpmzZoZL5WOO+7YsM/99x8UsrSOrl26xXHIxYhD018NW3ENRBCyU03Gnj16B/GLeEbMkJHjrRGhhARH9y/J8AAAIABJREFUSpovokrpArJP8oxv+bdx2YHYJvbRnfOzEVY0lRk3LogyuqI3PrH4rSVh32wKoUKnCCX+L57KcKS/3AZMdtZgbVUzrpHxPR2wexnvrsPW2R/Z+zddINSQXOzTf6ef/v6QhUZ5/Md9RyxHlLJHc2FPZGG8q666KnYXsEf3JrZx6aUfLrfecmv4jPsJYoy9ZKkV9xSxxMsIY5OTGOq6yHUlPPiXlzDGVxNVbBJrXAdRShbZuMi8+YaXftZKnlmz0rnIV3HG2sWPbMLFbx2PwCYHvi5TlGzseGDLSYbTnzhGZ2xWvBNH+FDUom5ujpcZ7i98WOxDipq3eGu9Mo6NbVzd59mBmCCmKxHgeq/onr7HgKhTnS81yZA+xTFZoYhZtkZGMi2Rv2Tr/nvLzbeUE9RWnfNmkKJ8OmMmAt09FAHpWMTljTfeGN+zCXGhb7++ZfZrsyN7Vpz2PMEmzZOdsVcZsEjZLD8ixvEF9mUeY8eMLYeMGBFxmf1lJjw9s3HHsRXX8vLCT9bI9oLOd9OnTwubFjvFALGeT5ARuyNDOkgy1/zYgVIfe+69V8wPgel6MpWtVfwzJyS7uWfWPlnSrRhLzppUsRfPOZnN/IFzzysbNm6MzNEXJ04I/44X2fXVjiCpoZ71tuvQsax7Z21rE6V8KZ+PxFlbPkoybdoUtsZ2+H/UAy5bW0lR3+X2ec822X1+6tTpUeKpTV1D7EryvFpxsJIAgoqN7vM/+v53a3zAu4xFasPXJFCTwLsrgVoQfHflXxu9JoGaBN5lCVx00WUtmaJVTacgSCsWsyJF22wt76xdVXbasWc5/JARpamxrnTarkPRfN5D+IYNm4MUlflpi7wHWKSoDCTk2469esd3MkWzy2j18OthtMR4aopms6UqU6BNqWtTF5/7t4f7L3zhi2XuXKRoNlqqK3//918rs2dNKzd89e/KnXfeFUCtIojaRTbKY489Hg/v06dNL888Mzoe9oFWwEkWadVcZddSV1+RHABZAnvAx/x95rfvAZrMFs1GCwDCkUeODAIMIAJEHQ+Q21Zm7h7kgRIP8gByZpQCJcDtKaecGsAEmZn15oC47JSOKMmGKwARkgOJcsWnPlUmvji+DNh997LmnbUBZG0lf/6FFwLQaOpywoknBaDq13/X2IKPFM3aje+z1XvlyjJ9+pxy0kmjAvgDe9bh7wT05kJWZGCdwBNQq4Ns127dysFDhgQg9F00Rznv/PLyy1PLjjtWdfouufQvSt9dKuLLMZ07dyknnXRyNB3RJENtuiOOODyAPFKyc2e1PJtK//f1b2l6cXTYFaIU2QDofu973w3yZfPmrWW//fYPIgLBQr9+mz9boC8gW0aSaxvD5+ScW9bJB9hFbACjvkNeOpfuyFXWL4CJtKFj4Prccz8QZK0XAEhXnyGtkFpIGnZOb4Cl69JjllggQ3bIjvhRdnhGKACDQK6sLQCWDbEpa0DoIYz8W4aov5FTxgOQXQfRgZjNbZf0SWaALb2RZQWyjwwd9+jRPXwHoGZz1u445yFaEGDIbkSB9cqSIgcA2jr4gDlmgxGyR1IY09r8zReQXH4Dta6DXEX68bkkJtmt7d0IDNl1/NC8ECRsE9FkHggPLzcAffbsvOzQThfmlOQvUsNc6SOzJsUC59J71uukd58hyOjQNekD4YdkRPhlgxHX0wBMo6X+/ZU6mFKWLVtejjvuhLJqpS3Qx0QmOvl+/OMfi1j1qcv/omzYsK688MLzpV+/vuGPF3/o4tKje89WObCRzNZEKqnjyKbJm/6sReYc3Zz2/lPLr2/7ZdQG9oP4qgiNx4KA2rBevdXpcb7Ycswxx5bVq9cEqVW94FlUxj83tpx33geCmJL1KZOczHv16h1z4jvmNGfOGy2Ey6hy7733hJ0//viTpV/f/pEFixhhq+wT2SPOZT1UMdz1MyPNuUiOagv48vAt9miNdEb2WWvTsYg6pCZbzGxWduWzYSOGBwGP1KUn2W78wPnsGCkqNiXBhLxBxJGH7HUknzUbl43LhkSG8SdkIRsga2QeXfI3Pix2KFXy9NNPlREjhkdsQyQZVyzK5leuSTb8X3Ytsk8MYnMy3IcOHRYvdfKFCMLMXMiL3NkxUsk1vVzJOsO5g4K/mg9STqkRfiMG8322jsj0Ioh/sh327UWca9JvZq3ffvtd5eCDB4XMkKgyE41vXeyRzLLDu2zKuM831EfcUP5BTCRbn/ttfZmVLJYFgb14ccgRIS/umWc2ijPHzOJkf77zmZiCsBPTXFsMkc3o+pOnvFz22GvPsFsZsRdeeGHM1fro3TZ6NmFu9Ko+KFKajMX11atWlvbNbcvSllifLx75nXmyMXMWC7O0C90lcS+W6a7O5pCX/M/f5u0eJO6JRebkO/L3PX2JfV4SKH9jLPHcc4EfY1mDFyO+My+EI1k533MEHxM3fSfmsx/X9VxAV9bH5sVEc+OD4mRmYIol1rf7gD1izLw/mYf4LvaKg/4Wd42R9w73SXbu+cx5u+7aP+6VfEot13M02Fu8ODKeFyxaXI499uiq5NE2pKjngA7t2lelkip2snWnUnai35YUdc/w723X5fmxobEhrus6us9v2ry1NDU1F9vnx44bH9vna6TouwwyasPXJFCTwHtCAjVS9D2hptokaxKoSeC/SwJ/iBRts3VzWb9uze+Qojts37HUla0t26HbRDdxJCfiM0lR26EB3u5du0VGiSxSpGg2UEKUbt6yObqH/q8397mFv03ZukV90aoLvet88YvXl9mz3yhHHz0qMkVkl371q39XJk18vnztxhsi4wxgAWTbtWvf0j1+fACMB+5/IIC7h3gZKUDFD37wwwAF+++/b1ny1uIAaZntBwgABAhIBIzjgFTXAhqmTZtdjj1Wp9s1AbB0Tgc+gAcgDAAEEDJD0PV8nxlnABJiUxYXwnHw4AMCAAHazgd4rQPg9BuIlNmBoHANIBtB8OkrriibN64rffpUHbQRcAcdPKSVzHx12vQgZ4D1nSLT6rkArAAVPey3777lzTlzIgNMllASDdYOLNsaB2yTq3XLlDGOjCcAafToMWXOm2+WXfv3j3WQHxLp4x/7ePnpT38WxCiiBEEngw7ANf6sWa+X8847twXgdylPPz06ALk5WZt6ojLpLr3s0pAJEgm4lNlGxuZk6zFgtXz5ynLRRR8KEAq0A410BrQhZcyHrK0BwQAgZ+1PwPvaa68NsksGC5CqFtzVV18d8iUDpIg5KANgHcanF01NPvnJT8Q1ly1bGhlxALf1shsyNJbML3ZAf7kN1hqNBTSTmesBqQhkxAsfQgYhjZGB5uuagL6u7rK8jDtr1uzInEWCWTe7MVfkC4I2u0kjHGUZsQ9kCWAJPJ999llBOCE1EEyIFwQGEjK3b8vuRJIAv0iA7DBsfY5DriF6kBZZwxJ4Z3MIbDpCKiPmbO2UxYRoMCcEXhD2/fq1ZuvSE7kA15l5hyyxlqwHi1Cw1ddW1tyGbR5kgoRCSPFXdsImokvzpk0BqtkCohFxUDWJaQi7NGY2J8qGZojPJEIdQ2YygbNR1K679is///mt5dBDDwliSyb2qFFHl9dmK9FxVLyUkRnZrVvXyKZTKuHtt5eUrl2rUhAy/Xp07xGkKDIRGcSvECKIMYQzsi8zRZGIiGC2gADZf9B+5bbbf1WGDR8aa0OYIdm8kLEtuKG+oTz11NNBgFV1Ro+JOpRIrWqt88usmdMj47mq0bpHEIRIIXGILZK5eYhz/vMCyJb9iqx8KkjROXOq+sf0yZ7YF5kjI9k+ObMBpKh1Zla6NciOo2svHMRghJNYwu4RWc4XL82Hv+bLBGQd39x+h06hQzEta1Gyyyz7gPS0DqQJm0XusEufuR94afbSS5ODQGQDSETkFX37L5oxrVwZ5LnrZmMzejn55JOCFGdv1sxeXZvPsy864ff0h2SU8ajTfDb+8r0yIv/6r/8Wx4v1+WJHlp01iBXm8/Wvfz1IPT5k7eaEdETesgeZpjIvNQLjL+QonlxzzTVBTtE5v5R5yjcdh/jyI+4ilpGK/Mdx2bwnyWJzQKKKQexMvPTyqmpMNLP1hZnjshyGGGLdsgTFpmyIxZf5bXadZ5vuy36737Md9iCmuFdbFzKaLBC/XjIhA195dVrZue8uUZ+a3nwunmRtVzHa+ebjt3GN6V5rPjv27lV27NmrPPbII2F71spW+T0d0T/Z8BV2cNNNN0WcZWdiMlnMX7ggSEfx1bXdc+jN/Ni3F0ru2Y5Pm3CMazvurt/eGbERwWmO5GJ+/Mg8yNPYbI+f+GG7rkf37qdIV7HZTxLCrpUEsZgq5oof/Mc1k/zceZc+MT8vmbI5lPFdh7w8c9AxP3Wu2Mf2xAUvWNkLG2bjbMh97aijjw6iks0+/Ohj5fjjjy2XX355bJ/PTFEkp0aLQXxuQ4haQzbbzL+tf1tStMpOXl/qPTuWrb9Diirn5KW4bfRI0RdffKlGiv53gYfadWsSqEngz0oCNVL0z0qdtcXUJFCTwH9VAn+IFC1bNpUN69eWHXv3iEzR5qb60mWH7UsbtaDatClNTe3st49sUOymh161Q995Z2081HfabvuoPabeqM35vgc01BzduGljdA+taohWBfTjobm0KZs2boomJf7tOtdf/6UyffrMAOW6vSNFv/KVvylvv7WwXHH5p6JhC9IJ8TNxYrUFNkm5hx58qHTsuF1kKMrisC1WjSsAccCA3aNr+8c//vEAJYCNB36gBQhXYw4ZAiggrwBnQBpYuPnmfwmgduqppwTwQgrJMiIXWX5AhTUBqB7iEWrAA8IGeECi+Oz0088I4hfxhFwDdAA7QAkY8hsYBIqAFcQM0PyRD3+4THjhudJn550CKM9fsKAccMCB5bbbbi/de/RoySA6KJorySR57IknAlAhEMzzkosvLrfcfHNsYUN0IkHNFQgEqGSnIJ4AKiAS+QVQW7N1qJtom1yXrl1j7oAWYuDLX/pyACaZjAiCqgnKXgEUAXm1TufPX1R23LFX1AZVgkDWlWsYe+hQTVZuKZ+6/FMhK9lY0cCroT4IHmTJdtt1jKyoW275edl33/2CAENoylgh/yuvvDK2TldbvPcLkg+xQk/AuX/7jewwZ8DR92wNuCb3zGxCgADJQHuS1ciVj3zkw0FiyHRFwiLA6Nx3AKS/kUFZD5MeAUe2CSAbFyFI5kAp/ZIB0IekQQywNXIFsM0LUYo0oB8EF5LsuefGx5qBR/pl37ZLuwabdL7PEHyIJGAauXnVVVe21C4cFkSy2rvsne0hCawJsEX0skmyR3L4jWAil7RN8q8I71kB8unLuqyFzSL2rY3d8QWg3rls0ZyzVh5wX8WVprBHcyVPekPcAu50YbsrIhTpSgeIKaRo5dMD4jO/rd886C1fdlg70o0snI+IQBjkSxX6cZ45IfYQqYgA8+CffBp5ghSaMWN62DBibY89BpTm5nbRwAsp6qWB6+y9t+Ztm8qpp51SJkx4IUjRvn13KU8//UwZPmx42WnHncNPkIZJNos1yEk2IlaYJ5s0vt9ICqToE08+FqRoRT6/EH6OCD3s0MNivQjz4cNHhH0hlsRU+jUWAn3e3DmR6YgUpQ8vl8hZLEW2ZWd2RFjVlfvQiJHi6DPPPFu6d+sZsUtMIFPyojt27W/EHFk5nw1Yp8xQsqVLNpPbwpFS9G1eroXYR9DxIfapLMAFF5wfsZl+kaULFy+KdWXHb8StHzHcuHTvePGKPLMbPJLQ1l/nyqhnl+Qim5wOxDvrogd2xecQQEhRvmj8448/LghopDg5kbHvEb9ZGxpBiTQTa3JLvxjovrZw4aKwZfrKxjuISp/RLx+xBrFC7KET9k1G1pU27p4kjpGHl1v8hk2LZ3fdJa6cGhmi7AjZKXbwaecjc633rrvuKSeeeHwQqvzG53STNWoReE88MaaceebJYX9IKo34vGw48MADYt1ZYoW8xU5roHP3KzrMbEN+y8fFQvbK9pCiXsr4PJvkIdnJlYzNiU5lfyJ0yeG1198oRxw5skx95dU4l3zoj8/xUfN/551NZe07pfTftWvENGu3Jra2cP78cuDgwWVMS+YrUpgfJcGKnHO/q3YkbA5CVIzOmt/m/Itf/TLkwU5y+/snPvGJ+Hfeq+lHzDG+a+b9RMx68vEnQhfZnFEc4ofuQ+RIZz5zzyOP3Dnj/mIdCE2ykJXvXolAzixl9kOefNU9iFzYHt2yVf68YNHC+E1f7h90Y+7Gtlaf8RnXNTbbYy/uAchHdu1lC/kggOngc9ddF004nf/q9BnlpJNOiBfZUUO+vr60qa9qxTc3NoX9AOL5svz3n1+zhnt2nxdboi65+vWNtsSraV/VFJUpihTVfX79hk01UvS/CgZqx9ckUJPA/2gJ1EjR/9Hqry2+JoGaBP4QKSpTFCnau1f3csiwoaVtc0Pp3rVzkKJVjaf21Ub7LZuDFI2H27I1OtIiw3bYvlOQXr9Pijp+W1JUtmiSom1KXTws257toR5ZiRR99VWEy6Hl05/+dNQcRYquXbOiXHrJxZEF6YHfA36nTju0dAufFCSbTNGHH34ktnkB2ciir371hgCRMk+3bN0coMB6gEuAPUoJtJC8HuABCsAVOEQWVN2KK2JBTT+kCYAAPLsGYAyoANQAj/VEY6KW7fPAjppyVTfkKrvGtRAzjgVYq2YsbwWwNL45GQeRBIBdc/XVZdorL5fmpsaydNmyIH5k4j3wwIOxrV2TlaOOOTpAN1IAeAToN27aFDVFjzj8sPLoww9HBq8ticgOOkgyzTqBUUAESErCgwzJC6m7avXqcmRLgyBkCmJh8KDB5b777o/1ySgDhhF4mfkxd+68cvjhRwTpgCyaN29uNFcCYl3DtuRJkyaWpuamkEtdXZsAajNnzgiAZ55Id3KZOXN2gCAkJxIxs8CANschU8wdsMut0rLh1Cml19yqF+CsTZuokzpgwB6tzZmQPeyB7oFZsgDIgNaePXvE/KZNm1l69+4eukYOOs649EcnAFuSM8gJ88ku5tYFdCMNyB0J4jrAJ/m4PmLAZ8Ay+6ajGTNmtmQ67x8Zowgf5CefA4DZD1IkATvSiDwcZ52TJr9eLjz/5Mgge9/7+ldE6e2PlGOPPjiuYQzEDpsEoquGVy8FmZBblF0H+YksyoZIvrMOvkUnZEXO5Aek55Z7tmVMtgzYO864zmfjgLd1ZCd2uqNfx7uGn8wYyo7k0eStfbUlE6mGdEHI+DdixfWsi+/4W1zhb2SFqFcb0vnmRQ9shu7YJP/znbHYPp0gQ/0nU1wN3V126VsGDNir/PM//bS1JAjbQeTdffdd5f2nn1bWrFlVFi5cEC8BdH0+8IADS/9d3xcvc8jNusmTXMUacxAzyCSbLrEvtnH4EYcFKXrIoSMi2x754qUIImfIwUNDb1VDqyGR5adkBftFUHpJ4ffbkfF2epkw8cWwWT7OVnKbfpW5XTWgYsvkaq4jjzgyyMTM8qUfsQ95J945B6GL9KJ/hA3iDHnFh9kz2xLfZD7TLb/IurSIHUSQY40rtquPmTUWXZNst+u0fczVeEhU/syekEb0jFBkW2zRZ3wEuUQeb731drws8EKtaib1TKu9W4t4LS6IS5nxziesxdjHHlvFmCRFrc162Z0YSYdeLLkHyfC87rrryte+9rXIlLUmMVEG+s9+9i9BftGNFxeyPr1UMwY7k5GYzZ+8uKADujM3a0cqsmH24t5ofuyWzL7yla+U66+/Pki5iy66KPwd8UmudM2f6TBJcS8svFjinz4nM37vBQ/5iOf+XXUjV+akOXzACwbZjfxXnGID/JGtyhTNJj9kyQ68eLAVnu6tRfxA7rEHa2I7xnI8G0aus3nZmohsOrYT4phjjy2/+MUvwz7FUcfTnVjiWuzXj3l8/vOfDzsj17DpF18ol158SXn9tdkRf93r/Hi55WVgkuJIe/JFJIqf1s4H2MzK1atChtk8ynXox32WH5Nh3sfdm9ghOfohoyceezyyPM2ZvfJzZKf4iVRNgtoLJfoTc43hx7Wyvq37DpmQFZsyJlmIW3TnN8KYTsS9LPGy98B94tmAncmsNQ/EJXmxL2sT//zNjq2HXHzupaf4bMeL8ciHbdMJotKuhvseeLSccspxYZfKMsVL8Yb6iAkNdRWZafu8uJz/bVtbNMsWVc+DnluqZk18urGpsXX7fDZaqm2fr2GamgRqEqhJ4P9OAjVS9P9ObrWzahKoSeDPRAJ/iBStK1uCFO3Zo2sZPuTg0q5tY+nZvWtsn/cgihTdHFvdN7dug9JQCRHqgbZj+w6t2+czU7QiHLeULbJNdXJCoyox2qbaPh+1RDcjXast+oCC7fOIINlr6lMhRW+88YaybOni8tm/+kzUhwOAgC8kGTBh+6rtl08/9XSQdDpE20qIZPjrv/58PFhfeunF5c67fhskFTAKdGZtOkSK7cRAAHJCVh4Ad+ut/1o+8YmPRS1GBARy1A8gBIAAw7IWEZSZ9Zbd64EO5AXgqKYc8HH22ecEWAdagGlgPGvwAacIB2AWMHccGQD155x9dpnwwvioaYjEAe5t44vMqm7dyzPPPlvOPe/ccvc998b2dedu2rw5MqQAxrbNzWXh/Hml/679ytlnnx2ACsgFSoFAWTUy05KUA6ydh1QAQNu371Bm6Xy7335BWABMQPV2HTW/eT62NQJctjCPHHlkXB9Qs21Yl27zad++XWw/l22UBLgGNuzp4ksuDjkinYGwn/3spwHaqmysu6vts9vvUPr12zXGtW5zQ77J5EUI0jXZmAM9Zj04BJC/2RbATa9ICVk5ro84cA1j0B2yhg6Qaa5HRghdwFa2IOLN+UgthA/AilzLJijGYkNANfCHWHOu8c3FZ0gB8qJ/Y7gmYM02gUkgGZgnJ3aBIJStA+AC1oiNIL+nTg15mbsxETXmARgjX1wHycnOEc3IKHZLH/SObM7tknRPjtYrAw1ApmfzQmwgGBBDn/3sZyMT1Nz4zI9//OPWbaRsir1khhUCwThAvL/FCYQSYG9eudXatYyNTECEIpiy8zZCAlHkumRCf9abNQ35iExvxEpuqyZvNug442TGNj1lDUPgPhussQH/dp7rk1cSLOxQ2Yr77ru3XHjhBWHvCPUTTzy5fOn6L///7N0HtF9llTf+fW/uTe89IaEllARCQiBASAgECL2ojAoCil0cy7yvjv8ZZxQFFRhGBCx/LGMdRGkCSofQU4AkkEYSSEilhfRebvKuzz55rhnHEWYt3/WO+LtrhXv5/c55zvPsds73e/azd76YUcaDLbRr1zZfEvXspaGVJnL18Y53nJ3bz3W+PmD/aqs5uZsrgsfarQ05Uhp0+VzjlkJ2HDJ0SNx8y01JjpIx/0fIyIw/+OAhGT/5a9V05oHmLbayWpXsmD1rdixduiTGnXhibgPvv2e/1DEbJWfNodie68tG5ld8ZcozU2Ps2Kocg1IXbIBdOBYxZt7+Rg6KqSVTFNkjbskU5YtiHxITyWVt7Jn+xFGf6V4vnpENgs/1/H9VsmJV+k7P3r3SfumbrZur8gj0w8fYIlv24zOEkHkg3dQe5GPuN2QkGw4puXLluhg6dHDOhe6NYz10IR7yJf5ne/fkyZPSPtkJ+yQf6zZPOuGT5sRfEICy7fka/2Tb5557XjPJKN4gS/mo3QlsvmRzIif5inuHOMN3zJ0d8wO7KPbbb0DWSPViyucls1KGuRjhRRFZsgk6Zv9+O5+fu7+QD/LJvQgBzFec6zs+UuoVW68XS2T52GOPNr8sQeyLX9YtZrof07d1iXNiqfWJk+RVMlHp3vGlIRM5WYvYULIfxSfrLy9t7Izo0LFTxmw/bMAzCXnzabpkNz7jy8hl51p3rnX9+ujSqVOW/UF0emYo8kAAlhcRfIH+xOdif3yBLTzy2KM5b7pjE+zY5+bKT+mcrcuQZqfl5adnFXYwc/qMJBsR2tZmLfTsfNdgW2xdXVXXZhNkap5s0jF0Js6J72zPOe4n1sSf2T2fEcN851rGJPMevXqmHbInczQm+7Ymu2esne58x8dd13qsZeXK6kXsoEGD0+4R/u63Z7/jHZkp6p7w8KNPxllnVZmi9gOZV2Mrtei3Rou66uX3m5GipY5oRXy2yOe2PyRF/1ijpQkTJ8fzz79Q2z7/NsEqtWXUJFCTwP9dCdRI0f+78q2NXpNATQL/wyXwZqSoRktI0e7dOsdRIw6Ptm1aRt/ePZMU9UC7OynaQpYownNHU0WEygJIwrPaWi8j8ffEZ9VbafdGS7+vJVWnN2hukUcweqD/6lcvzcxEgMH2OaToNdd8K7Zv2xTvfc+7s9GJB2YkJTLCw79MSWTUksVLkjRFxtnyBqhceOH7c/6HHjo0Fi56KQGR84ERcwQYACHkC8IN4EZYmCPQBwQh8wCEIUMOTgANTACvpYkEEGb+HuAdB6QAQplNeeihOR8Ax1Zb10bCOt85u5NmZSsgctRYfiOihsqQ6tc39ttvYNWo6fEnct2aqww6aHCCv61bt8Urr74WXbt2y+YHwI91d+/eIzNMlyxaGGecfloCVUDJ+Ahb4ExGi8ws6wG4AF3nWju5yuQFdN51zjkJooFw2/wXLVwUnTt3yc7oSAkZJAgIoJEMNZgZMGBgkh8IXTXpBg06MGVYNXnqk5min7i4qo83a9bMXZk0C3IMNrBgwfwkBdauXR8DB+6XRJ05AG7sDkAGus0VQWkcoLbUVwPqAOOyPZn8AUjfZ7ftuXMTuFs3AgBpgrgje7aAwFNTli2sXl1ldJFdqdlqfADROEgM8kWqkiWgifhDOCAogNqKhHo+xwc8EXOAM0KnbK21Jd51zdV1AH4/06Y9m/MrBCpbKPVTzRWR4XoIQXMq3eX32KNv2hyywufOI1+2aa5kB1D7u6qBqyQ7mCmWAAAgAElEQVTCK3kt23zNxbqRVXRiHUAyYsQ45GYehajw/4gV57MjWU5eWvi8kKIAsEwtx/ADxBnAb23mzzbJCUFJBmTo/JIZ67qli7Rr0wObQCZYJ7myQbJFEvixDmSdlxhIC8SeDFO6Kxni6gCSgfkhx8xj+HDbwe+NNWtWx7Zt27M5UefOXWPO83PjU5/6dNx5529z/MbGhvx32umnxssvL43169fFxz/+sfja174ew4YOayZFyc16zIsvIC/YNMLBj7iB9KdTazt61Mj49xt+kb9lfpPVsWOOS7unT3Miq1GjKn1VpJGmRzMzM2/unLkZYw888ICs4Xvo8ENj6tQpWZqCfBctWpi+IwOW/yB9jzpqZMyYPiO7trOLXj17xEsvVZnKyHf+RL7iqZcoCCJ+Qe58QMYkopQ+kPNsBpGLyC/xjV6Rv9ddd10SQeTNDvmneYsbVffpiHe8653NxDE7M5bsSHGWzfC9siWb7FyXP5FHx46d0n63bNmaxJTx6ZmdiBX8wVzFxfJyzv8j1pCLpe6tTGHjiMmugZhCKLIVPstPxWKlKBBFjiETmXZeNoiP1uveQ/decNgmLssVGcUPHe//jee67g/ude5PbLRkz8n459NIQfLUgEiGoQxJc7cudo0o9cJJ3CETfsPe2JD7I33x5VJmQayU2SmzFvFHxzJFrZttWyP7dN/0z72Ovl2PrfIp6zCOf+IRstWayFLcdS/kV9ZSiGXyufrqq3NM914243c27bONWq3yXXVIz3nXOfHKq6/kWg4+6OD4wQ9/0Jxt6l6BnBd/6c91Fy9cGAcNGhzr161rjim+E5f4nPWzNfKgG/ZOHuKnOZjrczOm59yRiXTC3/iZF0T8VCwVU7xg5N/lBWe5Dzw1aXLaNH+zfvdY9skHkLLigbWKj0jisuuBLN2bjVvu086hN/dc5xadGt+6zInsC1lK71u3b2uuAcxGSxYyvbEX8xX36Y9P0wffExe8dCEfL1zFxssuuyxlcuZZZ0Xbdu3ikksuiXvuezDOPvv0+Kz655oq1ddHy9ZVB3mkaGm0VJ4Ly+Py7js4xHf/vzspmtvqWzbG9qbtWau0solWsXUb4rQh1m/YFE9OmBTz5i2okaL/wzFIbXo1CdQk8D9DAjVS9H+GHmqzqEmgJoH/RxJ4M1K0oT6y0RJS9IjDhicp2q9v7+w+78G0RQsdP3ck8dmgXpROorm1vql6kN22PZswZYdRXegV1s9tVPVR36I+mpIo/X2neQ++mFLED6DvWGADKapOJTCjbprvvvOdb8fKFa/FB94vE2ZBAh5ACxnnIf13v7ur6v760sLcYjds2KG7ani+M37wgx8moLjggvdF047tmaUhMwL4B4AAfKDcNkPkmK1ltoYBx9dee21mMiGVgBXbT2XNAbTAIcAo0wU4knGBODMmwg+oAlCBcASF82ULAWy23AOSgAMCCDkHmPuptumPSEDmXKBeo6Q1q1fFnv37JeCots+fGPfce282ILj/gQez3hdCeMPGjfm7bFEDtGbPmhttW9fHaaee0lwuAEmHmAVaADzgHsAGfgBS5xWSDqv94EMPxd777JOADqkko6VP7z5x+OEjchs/2VVb+j6WvxFWai0ikICzlStXJIEu4wxAR6r06NE9M0jXrF2Ta5XNJiNGZi6SxDGyMwH0mTNnJ/GLDCZX5BySDhkDYLo+4AWE051sXyRHleFSdTm2Rsc5HpAs9T4BWiQB/SG46Qfoy3qOQ4dm8xxEivkDqWzXd8AvUFkaHQGrpVkR4Kn2mt90C/D523jmx36RgLYOy+zy/2RuTJlP7AfALfUESwZrycLik2XruKxj5AKQ7AdpA0ibJz+kL1lYbNf5CCtkGn0jOBA15GEtSCnycX2EuMxba0L8ANvmzD5cH0HAR8jMD935zLFqklorX3UNcyNf6+Q7bMucHW9t5sfv/LAxQJ1srM145I3U5A/WU15eICrYAV2W2npAveuUTuTIHet2TYSHc0ptRutkI6UTuvUan57ZGRl4GXL11d/MOpu2kPbp0zdWrFgVt95yW2Zq8jc2rtO8bLr3vPfdSYrabnzaaafGrbfeFv379Y8DDxiUskBYsEOkDPKDXhBmfIANIyas1ZzECw2S7rrnrhg2jC1uSTuSka3WJxnTs2x055Cj7xobW8a8ufPyWrp3+38xcvz4h2KvvfeMOXOeT5K0NDtjw2qlqtOMPDzssMNj4oRJub7777s3jjxyREx/7tm0dfKhO3aMJBUD2YhYjogr2YaFWBRTzBHRYs1k76UNf2E7l19+eTb/EfvIpdiOY8QRsj3m2DFpA2zWZ9Yqax2pXhoOkaWx2Vfpwo5sdA9Bjm/atDmJSjagZq8xxAUy9zcSiL+5hrmbi+81OSslApCvhRRFXLI7n9l5wI7py9bvb3zjG3lNn/EthCWi1A4GBKN4g/T88pe/nHITX9wT2JvYh7RFciHLyNd1kFbskn8aC5EuExWRiJgqjZ34MN2Qgcw9fsTPxAQvGt2vEGVipzH9Qw7yE3KQgWuXBvsXkzZsqDJZlTcxjnhWmhIhbK2n2LXj+Z21izHkzH/FcPdeL27MSTMqJClyT4xy36Rvvsmm6FRcct0lS5fmNcY/PCEGDuyfNuN493XZqchC4/INOiQHPiR+0ve3rr46unTqHPsNHJhzcK93vjgmRiP1ywsQa0M0eqlalejplPZ8629uS1+1NvdL87L1nuzKfcPf/A85Sg5kQp7I1icffyLXQC98wD3Sd9XLlMYkVcnJSxv3LvdnsYhtljImsorplr7ZnHraroWMZhPsnl797dlEHDU3zzArVq3MzxDibMu1ZQ6TnbhY6pG6LhsrWcTmhgytXjL1SL9Q51ksOeXUU/NlqYaFjz3xTJx99klJiiKw2XSrNq2rDNGoy7UVIF5eiu/+2zr5SilnVJoulUzRDRs3ZFaqn5YtW8e27erQN8TadRuSFH3hhZdqpOj/I2xRu2xNAjUJ/GVJoEaK/mXpqzbbmgRqEvgzS+CCCz5Y2n9WWZy2s+cW9oj6up2xY/vWaFG/Mxob6jJTtGOHttG9a+fo0K56UMVh6j5fHV+RmU3bt8XatWsSzOxs2hHt27eLtm3aRD1edFfdUUAKcbetaXtmK/lnPA/BO5p27upAWhGvgLOsKhlOCB/gydbtf/3Xq2LRwhfjsku/Gr/9bVXDE/klgxFgkFnq5+VlL+fxiDjEiCww2111sL744o/HhInV1nQP3EAo4stcAAO1sIAj8yqgFECQyfOrX92YYOf0009L0AH4Aw6uDWADZAAYUFa2IZet2kCkTC4AUCaX4wopWgASchKYBhwQNEA5cFfqnl5w/vlJNJfPgaX9D9RNuSohoOaajK5Zs2dnVpSMouVvrIl99umf19u2dUt079IpTjh+bG6fBybN3dwAduAaIWXtCFrbWa+99vvRq1enBFQHHHBgrF6zJvYdMCCzeQDHpUtXx4c/9N5savXii/MTMJIjoAKwVaR4fZx88im5RRSwfuUV2wRHNGc06oqNAF29ZnWuf9y4ExOs+hx4R5LceecdCd6XLpXF8lgCOKCQDZi3jCl1+ZCJCAKEBcJMN2bkEX3IztFUQwZOyXJEGCB3AEgAtdQQJQdECGIa2abDu1qoVfbstgSvgBpSiC2RJYLAvMuWSnJgy1Ut1BeTXEHQ+lt2WKlZSp8Aatn2WgB96aSOUDQmIMrH2Jo5Ox95AES6PmIPYcmekSgyCOnZZ9YJlLNtoLlkhNI1Gco2Y6vOQ/IgGZBYSHWyZmPskB15GYAgMr4MIteTrffhD38418c3EC90j+RDvpRtrAhpOi7Z08C8dZKdvxE31mZNZF38B5BHGiIzAHnnI8SRGKUuHzsgI+RZ2QKN4OVL1oj8KI1mEExsBTlAPv4mW8ewfTKmN/JFzCABvRTRfV5NVvUh2fWoUcfEVy75anzgAxdlZiVdsdU2bVrHgIH7Rtu2rTM2nnzySdk4qHOnznHIkKFJ6hYimGzJWCxJn95//7RP8QUZ7DdSA5k4cfLEOOSQIblmJAjCSQa6v70oInsxWcmMz37272L7tqYkX5AaL7w4P7p165GN0pRR2P+A/WLqVI2WesTA/fbN7fPsX1f62bPmxPLlb8SJJ54Ud991TxxxxJGxbOmSfFm2ZvXKtHm2QmZsHIFFJ/Qu7pA5opb+EeHIaDZqfvyQT5eaoo4X59mT7+iALYuVrlPqwVrziSeNS1KUDVkTO0WsIRb5O5m6Br0jF9lC2arsZQqSTkM+ZJf4e+WV10WnTi1z3ZlJtxU5FdksC+m1eXPE4YdX47A/62J3YoV/yDZxgt9nqYEpU/Iark8mVWZdu/QTf5careyxfEY2Zfs5O6A/44g57JB8xBpycB6S0n1S7OY3/JF/kdvq1U0xbNiAmDlzfvTo0T5j+YYNG7PZF2KvetmkgdmCGDLkgCTzvCxiI+bJ3vmte5EXeKVpkuOyWWKWoPlg+iDdkxG5uY+yTzoQx9iwWGvudGp8NvzP//zPOX/jy1x1Dh/ml66NICc/ccL/I7xdh4wm7WpGSA7iDAK9anz3Wsb/b37zmxn7+T5bsk7r5c/kPsMujbHHR8vGxrwnlGZa5u7ezYesXU3RkvVrneI/fbqHLFm2NHVOZp4ZxHI+isRk0+ZJjtYqpvBphDydOn/Gc9PzM77BhtmV+Ei+/Jxc2Bi/KaVTzJW++bo58zcxkgzEbTZAB44Ty8jbtY3tHHMsTa5uv/OOvLZj3J88W7Exc+FLZMvPfCYGuceyc/JDhrKnvn33yPV4EeZecu5558X6DRvy+ere+x+JU04ZmwRp464mSS0aG3L+ng2zjnxzg82qTrR/5eU5GZVa2e4B/pWs0ToPlHWR4/pMoyUNljxLyhSdOOmp3D7f0LJV1LeQWRyxY2dVnsmJWfIJC1C3M67/7rdrfMCfGVvUhqtJoCaBvywJ1ILgX5a+arOtSaAmgT+zBP4UKVoXO0JN0d1J0Q7t20SXTh2iXZvWuxoRtczu87JBBdTsHr8T8FqfQKBt6zbRqlXLfPDd0VQRnFW2Yl3WFPWALGPSPz9ZiL+uRY5te1Zp1HLZZV/LmnkACKJSLcWrrvqXeO3VpfH5z/3v+Pd/vyEBOCCy774DdnUBn5/g4pmnn8nt8ohRZJ8sENmKMkH3339gNLZsSAAENAGWQFTJGCsNc4A5YArwBgqALY12ABHd582z1LB0DuADOMheAjCsC0gBqso2QQ/vyLozzjgzCQGgE2kLFCC4rMf8gUJEDEAD7CDmkGYjjzoqgViXzp3y8zvu/G0cN/a4eHH+/GwqNWfO3Bh26KHZGRsAnvfCC7l1nWxbtW4dPXt0j8ULXowe3btlRhfy1k9pMuIatjdX29TXNteMRPQAtTKsWmusccghzYQeeRx37HHZ2Ar4BuqsBQlqDP/UhkUiVfXlDsoyBK1bt8prsw/bkqdNmxqjjxmdsps7d06SW3fd9buUs2yUZ555OomLBQsWZiMZYAlRWBqxAIEAMABYMk2QBYg6gNY8gUfgsGzJJZeqpAKZTU+dAJKOpRcAH4A1LjvUdd5nHTt2SHvw4/9L3VjgttSZQyYYE0BG7JhLyRxCXsgKZR9kbazf/OaOOOecd6Zdlu2eyEng2/fIf6Qw+QDxCHtrRaIg1V0LaYN4RjSYP/ssmcqIV2MB+MYDiksGWJU5OD7lwpbZgWtZG98lY/MHmEvdQ7I0PmLM58g857D7UuOV7yALSu1C4yHIgG3gHTgnc+tk4/QG5CMZ6NoxPrd29owkIF/z9B1iQBYX0oQOZPGxGzJEQJUafPy7ZAGbE79yrOuLAWIIP6UXL0DIh28iuRC+9EQG3bt3i/vvvy/233+/rK8nXh1xxFHNpChyEkmANHfc+z9wYSxbtiTJpHe+8x3x85//IvbdZ98kRY3v+mRnfPNwLqLCvPmFNcqAFH/I1BwfHP9gNimryPqq3EVV+uLJXeVEHot+/ZSBeDWvU2WdVs2IJkycFIcdfkQcffSomDRpQgzcz3bcBbF27epo3aZl1susMsT2i40bNJ5aFL169YjevfrEZz/7v+K5Z6dG61YtkhQl71K70PWRJyV+0K/4xWds55ZV7Pr0wH7oCJHINsVfZCoiyrHij2y0QlaTEXKRTpGq77/oAxlDxWYECltX21BGI1sjQy9r+INMQv7NvpFM7gd8VJMtviguyKw0hnuXa4i9/IkvsTu+yG8Qb15qKPOisY04jxTy8kT5B37Cft032Je1slk+UpqsIWkH7jcwM2CtyRrotdQFdg8yLpuThYdARAyLQfzefErNR3OWpS/O8B/rci36Q6Yi3b14ITPyRQKLDVVt0D75N38thBQbk4VKBuaAIJMp6gWSl03k2qlTx5SDchDGESutmX/zt0J0mrfYxMatz9zFCXbChsmGL9OjcYxBtohJcaTEZPEZOSdmiGfVfeXkjB+abLEVpCwZsRMxjF7J0bgyRZVUcA8hL0Tz9q3b8p6OWLd+P+ZOVuQnnpA3ebh2abRF7sjw8Y883NwMCZEtQ1a8YnPGFZPc89gf3zYX86NTMWjJosUpS7JyPf5ONvREVo5HlrsHuV6xISQtX3bPI1vn+02GbNB5yERrdW/hZ+RvLC+azE9G67wXX2h+KUdW4j19sH+x2PWQsvRcEaHK38zL+4VM66rOdo+8Hl2JkbbPI0W9GLv7XqTosZnBvDspmrsVmqpySnYY5XNffX1z40N6KFvqzb0q1dQqfbF0orfTSAd6maK7k6JewG7YuDm7z8+aNfc/kaKeu5Ci4nCNFP0zA4racDUJ1CTwFyuBGin6F6u62sRrEqhJ4M8hgT8kRTOdc1emKFJUTVGkaMvG+my0JFMUKdqmVcsE6o2Nrf9D93kPty3q63JrMQDZoV37fPDcoWPo1i0JuqoH4IoUbd22TW7L3Ly5IuSQH7Z07szmTVXGKNBj+7waoYABUlSNyiuuuDzmPD8jrrzi8mwEAuhUXWj7JtDQXMTD+oQnJ+S2ciAYyDv//PNza/31118f73nP38T6DeuS5AMmgArgGjDxwA94IEWQM0A1QFky8559dlqCDE1TPMADWcAJQgPIB8xKY4CqEUq1BR4wAxwRu7IvzzzzrMwoA+KALQ/9pXMtQOBY31kLwILwA55c1/dIuVWrVsftv7k93vmud8bUac/G0KHDMpPmyCOr7Y+9+/RNsIdEWrjolejStV3su/fe0aVju5g88akYNmxIgl/6AWwA07JdHMFRumIDa8iPqsHNXvHd730vOnTsmEAXUEUsnPvec3O77cyZs1KnwCEAVRp8aHhl7XSxZMnitA+Zc4AxYPje974nfvnLG2Lzls0JzB9//LGU5euvv5b2QZbqeQLNd9zx22xqI0sIKVHAoYxI4LPUAgS+ESFAaiEUgEU1UOmYbAohibyhb/N2LeQdmSAN/UYkIjRmzKiyJTXcAfCBSuCbHBwLvFsz0tLfyB12VbK52Bn9AdzAPVBd6t4hSnzGfnyG9CyZxMAqkglwV8/U36XRjGubd7FF4ygLAeSybcAfWcReZYpOnlxlmZXGK/RujcA9f2L7/iYrNmnObJRNWQvbALYRL7bfO95c1E+0ZRKwLx2QjY0oIzs+zRb5FNIAyVpqaiJo2LzjkZXGK02aEKB8kAz4OLmzDTohD/9PpuRg3mzEHJAe2S16t4xK10QcAPsIR99bHxtHoJAhm7BGmWZ8l32ZE10rAaIGpyxCncxlfg8efHBc8uXL4vzzz4v16zfk+evWrc1t6aecenLU1e1MEun448fGXXfdHXv03SMOGnxw2mbZPs9OSqMsfm9epbs3UpTfIECQKpOfnpw1eMUPmfTWLROKvSAe+Zp/N990S0ybPj/GjDo07cm/latWR7fuvfJFidq+xx53TDz22MOx117945ChsiE37Np2Oy3eWL4y+vXbMzZu3BJznp+XtUV7dO8ae/TtGatXvZHkCbshTzqQGYioQiJZC9vhAz4TZ+nE/PgdEqn4RpXhvyj9nm86tjTU4kfkThbioFhx2IjDm7NNxRpzQMLx/0JemxOdyWZG3PEBxJ77BF+kt5JN+vd///cpQ3Nmc/y3vChCuPGVkmE5/NDhMWnS5PQTOilEqbm5L/iZMmVaHHxwVfKCPyMnK2Ls6Tj55BPyPvji/OplhmuRky3lZMD+rYHNIatcG0FFptbhu1I2oGowJTP+kPxcDGPrZMTHjMt2xGf+RebW7EUY37/11ttj+PChzbEA8eU+JNaXZnR8wFhe+JFPv357JFksDrq+4+mVvfJRNsn++bv7Vcn4Iz/2gcSlZ/edUve3vNCQLVrqGJunWMU2+GxpdsTnZWm3b9cu7aqURuG3ZGes6j7bOv+fnqpGWisrcnO67NBBKdtC9CEv3TfIx0sRcxMfrIPsEaRIb/O3romTJ6UMyIPdy1QtjZZcB5kv1okp1lNkwQYQ7vfdc2/aCZt2Lj3RB/90rzMPtsP22aXj2CGS1AsQ83L/QPR7VvKMIeaV3SVl54v478fn5Gb+yPmlLy/LtbOx0tTRvYFdlKxs+rcWRC57otvqBXHL9EdNE+n6hz/8Yd5fTz/jjGjZqlV86Utfijt/d/8fzRQtpKj5/ylS1Pd0YE7ua37MLZ8jG1pE046m/0CKqinqWWPT5q1Jis6ePS8aW7WOuvqG5kzRGin650AOtTFqEqhJ4O0mgRop+nbTaG09NQnUJPDfksB/RYpWdUCr7fMNLSJat2qI0SOPii6dO0TXzh2jVWZ4KmrfMnbslOG3Pbu4ApKNHlabtufDbH6pU71t8Nu35fce9oFBD7Q6kQKl/jUTpnXVVnq9mTwIAzdf/vIlMXfuC3HssWNyi5dsAKSomqL/+3/9XTz00PgEosBvz569Esg888yUJPPWr7OVbGaSZ8AiIHbzzbckEXHsscfE68tfS0AH8AAggB0AYizzQMQADiUb0BqQMkhRAM/2+bKlGdjxDyHjOoBUIdtknbg+4ANgeDgHUEaPPibBqHNcq2T6GcdcAFMkW9X0ZM+8FrBTdZmtS2As0/aBBx9M4K9u2pBDZMo8nODnsccfTxLZdtodO3fmnPbZd5/Ye8/+0a9Pr3jskYeTYEH+AHEAo3UDkEAZUGm9CBrgs2xz7dWrd+gA/LGPfzzn4zjk8oB9B2SzJyQ24OefkgbWwmaWLFkae+zRL8EiQmfSpIlJLJGNLZQyRWVhbtm6Ja81e/aszLaScUcGyIPly6vt3y+8MD/JV7XPkG/k6J/vAHHnI8SQ6fSNNCE/RCIAh3gpINZ86JjekHd+yAQpipyhK3P0XbU1dF6O37lzpxzPj2vTG2COhLBeIBshhEg0vjmwAX9XxPCSzMQq216rmoV3xdixx+b5CBA6KSS188jb/L18eOqpyUnYIUMQlrktc9d2UHO3HvNEisrwAaqrTKOjY8qUqTk+UEx3iAe+Q9dkDqCX2pzW5No+l6WGTCi1ZxGX5u/aSILSZVwMAKjZIb/3OQDvPMQP4C1rqXSCl4lUro3IIDtyZI+Iy8qvn0mSg5zpjK96CWEOpXZvEhYTJ6Y8xA+EQ8kALFvp+RTf4Yv+RhIgI9gL4gVJzRf5OCIJ2cP/Snd6ROKtt94Shx46LOuHsvH+/feKS778jTjnnLOSjCRXTcE0LTrzrDOiY0f2uCBGjTo6Y1LrVq2zpii5IIXZt/FdEwEiBpkfAoRcSt3HsrZnpj6T35E5GSjFYZ3ssFu37rmVvkP7DlmP+Uc/+rckZRBO7M4W053RkE3RlixZFJ/824/HIYccHOvWr46mpm3pd1WTsCHx61/fHA8+oJFO66iva4xVq9bFsKEHxZCD948dTVsz1otd7A05SGde+NC1MXyO+DNvtkr/dIVwqZrDzU3/YT8IHGSl0g7OZyclc5982JKsMkTTkSOPyr/ZrThLR6XhC7KI37qWWICUFIOQ5wg55VTMWdZYsVk1QMUHc0S68wk+SDfiZnnJYt7nv696uaaMiPsGn0ZIyag0byTY17/+9bwHkY/t3HYnkE9FnHbPF0APP/Jw6sXavWDgo/zBHPgcP/Miju2LcQhfcyEfL4Pok10oASH7z3XIa9asF2LHjojLL78krrnmmozl1mQLeqmfaf1sDAFIrmxerEGuIdncF8RbPk+GYiUdui9rtMS/xMHS4M49TraqmEEXYp4MTvLiQ9Zdsv2MT9ZiinscHy9Z83xQfGMjiErzIENzpQs/uY37iBGZsSpLkd0jJsmO79A7P/Kb36pFyoe2bN4So0aPioceHJ/1qNmndYsjrmeOyF9zECtLjWiyJ0N6dj9hczJF6cs1xD+2yuboUmwqNkceYq77iTjuGcL5c3e96C2Z6/TqHDK3bvJh3/RhHmyJ74pb7kXsk2zFeDHO/dM6rLvabbMjz8vanXV1+eLKCz/6ZCPPz52T63eO+atlay107Hv3hvISscRwY9OXZzDjKtXjmC9+8Ys5j5NOPjm6de+etU3ve+DRZlIUUZrPeLueHWWK+rGLyBr9lO3z5SHW52KZn+q5sfr/3F7v5fvWLc2kaIsWjVlTFFmLFH3q6SkxffrsJEVtn9/etDO3zxdSdPft8///d66r8QH/LeRQO7gmgZoE3m4SqAXBt5tGa+upSaAmgf+WBHYnRfPEXZmihRTd2bQtM0WRosccPTK6dunYTIp6eG5oaNVMisoGze6ijbqB7siH1w3r1idxV7rPA0QepH2mc6gapr9/SK3OQfDt3n1eVsSXvvTl3OYIlBRS9Morr0hS9FN/+8kk4ABR4EaGKZCpbiiSpWOHjllz1Lge2pEM3//+DxKcnnLKSbFx04YEWLZWA/KAh+vYhgmcAwGAZ+n4CoA517ZvGZrDhw9LUFgymoBYGUGy62Q1+AcAAXzAK9CGgAHIZN/I5nQMUrTUUgTGAFhgCDhEggEowBTiEvXLnEEAACAASURBVECUUUResjWQRE88+WSWBrj7nnsyi/Oxxx6P9h06JqELpL20sMo+QmQCLe3btI4tG9fF0sWvxLBhgxOQWDuiqoBY8zQ+QGjN1ub6iFcZGVu3bYvDDj88iQzbYHPr4QknJgH7L/9yVYJZwF6JAAAPcEOYyuDo1at7Zvogl5VYoBvjsB1A+73nvjfX3adP79TttddekwAbqfiVr1yS89RcAXnup2QbAoqOB27JDFB2rDkDcwAluboeXSIvXJc9k2epG4coKRmNjqG/IouK6NiS2Vbt2rVNMO14YA3RUIgdINd8lCegd8DOWP5mV+RqXICdjbGDQoAh5hCmSD12YVss4E+OQCu7kD373HPPppwRsyVTFKAGhh0HANNjyXBFQrJV9WbVfXXNUkfQ/JEvCNQiK+f5TIZQAcTGZfMAOt9BBlkH+/Q54I8Ycy2EUemgjdRAEJesJgSMMdi7Y+iGnsiArZZO0GyzEM2l3iKCzNytWUas65E73yAn9mANjnENfyPFSpMq4ziOPVsvObEXsjMvRJ2x+CHZIqkQIObhWM2I1BTVfVy9TRmaPXv2jq9+5dK0dzVFxSH28b3vfTeuuPLyJB8RpGeccXr6Z7u27WLoIcPS9+mQf5k3UoccEV3GQCgizMyLTZoveU1++ql8AcAOkU6F2PnpT38RBxywf5JfR4w4Ivr33zO+8pWvJknKJsn2tdffiFat28chQ5G6r2b8OOqo4XHBhefFU09Nipdemp8E1uLFS2P06DEx6ugxcc0118X8FxcGAmLdug3x4YveHXv275t+gShiI2TNtxCA5uaHbVuD3+ZUMhwRiJoNWSfiCtlm/RoPqUko2xiJgyQq9s3PEDx82PZ5+vCDxKFrdZ7pFZEo3rITpA0f4Kd8CTlk5wA7e+mlhenzXpDcdtt90bNnu3yRY7xC1pYt76WeMzt6z7vfky/ekM/WhhBkF2IWfzc/dkmnfPgzn/lMknIl+w0p85GPfDjuuPOOjBleXCDE2Wmpa8vn3a+MzQfJid7Fc/+Qdwh9vk5O7mGaGPEvds4nNXdCAiPk2BKC2pjmJsYg8S699NIkPMVDOlfiAKH7yU9+MsdxHZn4ss6Rsc4X/9zvt23bmr/J2bHmoMY0GZIpUrmUuhD/SqMttkJufA6B6lxzowvEY2n6475Drq5RsshLzFb6RY1e8Yj9sUP3O5mM/Jvs+Qv9sTMyKrH6Jz/+aRxyyNC0ARm04oBx2Jk5is0+K3WJS41PJVe87DCu7vPuR4hdscJnYiFC1VieP3wn3rJtfxtfHBFXnp81O2OqFwPiOlt2H/LMU+3G2DNtWowV35xvbHG21MslE+e6tnuddTpP3JXV697ne6S2+4l4Lk4Yb8OmjXme2EYfpTmga7BTvlYydp3D5ozrGc7zlLHs9HHflEHr2ieceGLWKbaj56577E4YnTVFCyna0LKxavb3FmqKuo71V009W6QMS+15L9XVpS81RXWfL6Toxk1bYvJTz8S0aTPe0vb5Gin634INtYNrEqhJ4G0ogRop+jZUam1JNQnUJPDWJfDHSNGKY6oyRXWfr4um3D4vUxQpavt8y4YWCQJatWqbNUVlhiJFqxpRakPtyIf7LZs2R0ODLfX1sTML29cl6LJl2kMtElYWo7f7HsI9AMsaRYrKRPAZgGD7/MKFi5IIQoo6R6OlF+bNjrPOPCMefPChBFEe5tWr9ACvBqmH+ldfeTXHtGUboERAXXXVv+a4Q4cOiWUvL01QAkQjI0rGY9Xh+YR88AdK1JsDCGwNBnwmTKiOR44AT4A7oILMkLEhk6NqbLEhH+YB1JKFU9WF25LA7fjjbaOsb65r6FgADGAEEhGBsjaBTHNC+JmT75FAZAb0PPLoo9n59fbb70jybfbzc6Jr1yqbr1379rnFt03bttkcCbjv0LZN9OnZLZq2bU1QBJSaL2DkHCAJuQCQWicir3S+BRjVGnx+zpw48qijqlIJHTokuXXmGWcm+bLXXnsn8JO5hDAyJzKXsWteQPTMmTOyA71sS3KXmTh27HHxyCMPx7nnnZtErFqiSGp1RMmp2lL7QhIIyBk1EYFMGVBKIyCM6AdBa14AFRDv81JfDkhFWiOarNG45oZIpSOkBFBa1TSdm6RFliHo3TtJJfJAiluT+rlVZl63PJbtAZ8ICAQRckQNPxmOyApzISeAmS8gipAOzjVf8geczY/+2ZXrswFzRW7QDUJj3bqqGRD9IUeQC8Z0rUJIsxf2gahn+2xGVuHFF38y61CWjDBkIFsFlgF6MvWPrZUmZuRnfb4HvIFbYFtdRWRQaSSlqYo1kyn7LAQz8k9WLHmRJx9xjKw/x5Chsf2NLLAm1zaGNe2ekUp+yAzrRB7RG/khCMmhvFiourC/1tzohp0jCujFGugSeUCGZEf2JUPR+PyxNDxCoBhXrJEp+uMf/1t2n5cpKmOqe/eeceVV349Txh2dcYi8xL+JEyfE2e84K/W1aZMt3CfHbbf9Jvr07hMjDj8iZWhMemJ7fosjv/rVr9KOkIgIHTpHIpkD8mzGrJnN9Q9LdpoGc2KnMV584cU45ZRT82XJihUrc07GZ5/Pz3kh5sxbkOSgBlAHDxkUmzdviGUvL47+/feIAQP3SWJo1co1mQE7eNCQQLaueGN1+t3GDevjkIMHxoEHVJmqyE7r4DP0pCYou+YjbAN5hIjTeIcNIgoRWAhE2dd8ix/yazVFv/Wtb2XWITuhV4RRqS9rrfx7xJFHNDdEK1uwEa1iIz8tnbXZrHjjZQ85V13IN6dtLV68JG2IHyIP2af7FNug91LjsmTnswck5cijvKj4bZL8rlWIffMsTZ3MkQ+J8+ySLSJlXct8e/fuGdOendacgcjfXd/9xj3FSwGx2MsF85k6dWZ0794xVq9em/Ww88Xjhg15LFkaGzFWmuJMmDA9hg4dkDpwbb5GdmydzVtbEu7jn453nn18rqPU/S7NnMQX98Ef/dtNcfEnzk/ZWZMXMmxQXWh+Ky7xb/FDPUlzYqvWw474sjU7lz/zLfoVi9lLqTHLZ2ROIzjFJucgbM3rZz/7Wfor/ZjHwAH7Zm3vUveUbyMJkfJiCplZs7mJp3YLONb6b7v1N9mA0BzFHKQzebgO+6OD8oKm1CoVV5D2bN2cZ86e1bz93nzZqe/ca9i0+CamuHd6MWrt5ihWsZGf/NuPmzPB2QR9+866xX3rEOvZlLHMjY34vtT75EuuiUDkf+4vdEfmyH+2gDAWx8lRLHSMsQ4cPChrjNIxX/Ec5B5svYh/vxHkvjN39mwc8vcy27U9l7kGfX7uc5+Lo0eNirbt2mUZizt/Nz5OPXXMfyJFs3ZtU/US3LNh9UxYQfLSZKlsmRdPctdRRB5XskW3btuaNUWRotWxFSnqZW2pKTpz5py3lCn6vW9fW+MD3jpsqB1Zk0BNAm9DCdSC4NtQqbUl1SRQk8Bbl8AfkqI7sxun/2ictCMaW8jy3J7d5wsp2q1LpyRFARukqO7zSFCkaHaXR3ju6kxbl1vgG/LBd/u2rc2ASz0+b/l32MDZ0JikqJ/MFN1ebatCpBUghxQF9oFiGTdI0W996+qYN3dWvO+8c5PcQWR4SAf8AQ5bRoGKiRMm5gM8Ms6cAQPd7AGNPn16RdduXRKwAnhI1ZKVAZgBA8b0PdLPfIAP5Ahizv/LdnQuUFdqdQH/SIDyQA8wAWnACfLJ+UhRIG3s2OObSVFghQyBKIQiAAOQArDO8XkSva++miAPcAGeHDtx0qQ4auTROebadesT7OkMq+nB68tfj5WrtkbLlhEdO7bLzKJB++8XT096MjZtWJ9EhUylQtrJyrB+gB/Y8Z21AHpANHAkc3fGzFkxYOCAnBuZI95GHT0q6xQCS6ULNGodKDR/BFL79lVXYLahxuKgQVWdUuD07LPPSsLZ9jhjqsdoLTKSADMEwebNm1IOs2Y9nzXNSmMRenKs9SEZrYOOkB8ArnOQL0iK0hSF7kqXXeuSGYQAKVsckQ3IHXIFpkvG0NKlS5JEKOQoYoA+gGuEG4DJdpABdGVMgA4BA2wWAt73yErAFGljjYgrdoq8Ko2BSlar8xB36lIqM7B48aK0ffZsfgiQ0mzEmIA+gqKQuuRhners6rzN/5CE5kG2thcjIJ1DXsg4c6Y7gBmhb/xSb9BY/iYLNoKAYOt0UJpryazi2zLljE9H5oPEcU12zq7I0DrIoPxtHKDb/BAGSDPETulgjixgd2KD40pWqLW7rh/jsy9kFnmSFz26DsJRlhMbQciQPbuzLoQKObg2sge5Zt5+y2C++eabkhQVa9q0aZuk6DXfujZOOunkjEPijaxnL066de8aXbt2zq7HRx89MknRvn36xmHDD08ShYwRHa7vNxKPnpF4iDjkiPjBxsyr6j4/KY9lV2LXyy+/krERidCmdZucl/UNH35YvijQFMWLANl+U6fNya2nvfv0iR49usXiJequ7h/7DtD05fkkRclZPdHXXlsePbr3jiefnBxbNm+Ptm3bx/p1a2Lbls3RqWOLjHvlhQQbYE+yBF0TkVEy3n1m+zfirhB+4htCSIwp2+LFbS+WbCV2LIKXDpBodOj/+dbYE45P+xFfES10rJZhqelJj+wOmcVe2AabY79IYoSsbH/fiaMaCXkJRW/smO+LW2IGuxQb+A/bOXbMcXHPPffG/vsfkJnWsqD5y7e//e3MsnScbFnXsyNg2TKd1HvnFne6Yj8nnTQufv6LnyVxiBzkY9bCRs3DvcJ95KMf/VhccsmXM4b5f4RXiXXmKn6ID+aPCLNmaxXn6Ia/iXf+nw+ao3hWiHhlA0oM5BtsrGT8skdjWJ/t+nTpXqiEiXshUlJMYnNe3PATshT/rEmtT/cr1y3Zl/QkHvLt8uLPuHy2ZPLTHb3RL3swJxno4ivST4b80EOG5L2gkNnOFTOzCdmDD+b5CDM+Qg/uX4hL3yt9cMLxJ+bLUvo0F/MlY7HAfMQA91YyZpuePeiEX7jnPfbE42m3ZISAFdfFbTYqI5WuSrwtzcism30ie6dNmZo2459riaHmKV6xPeezVT5QSu/wGy8q/bMW/08/ZI4ULS9jyaEQ6mIjfRciVdyzjmPHVi+S2KP5lVIy4o5jrcP9g0/7LZ7//qXTnDyH/7BX8+dPXpLWt2iRfvjwoxPilFOObyZFsyFSy8aqoVfTjhxXTdH/ihTNjNKdVW1555Qfn2/bvi27z8tAzR1KLVuHmqJeCK1bvzG7z7/wwkv/IVPUjv0/tn2+Roq+dcxQO7ImgZoE3p4SqJGib0+91lZVk0BNAm9RAn+MFJUpihetQ4zu3B6xsynJ0WNGaa7RJXp065I1RYGg+vqGfAjNuqFNTfng6jwElu+B+Zbe7mfx/s35kF49wDZGi4b63H7tSgjQqiu92lKI2F077nfuTALA1k/bHJFftvQB/tdc861YtnRh1hTVMMaDPlAFYOu+DljYzqXz8oL5CzKz0QM9MuGWW27N7C01SqfPeC7JFsAHmQMI2DKGhADsgAOkJBACaACLSC5AAIFqPOAAkQRAA0u22CEwgEGgDOgGPABOgAPQQuCYr8+AA8AZICIzIAsodwxipzR/AXysC/H1vvedn1krAJNrPv3MM0nmPPjQQ0kg6wyP0NHwZemyVyT0RstGAKLa4rxn/37RUNcUj4yfGKeddlyuEwAFCK0D0ERuAOn0AuS5HlCaDXcGHxSXXvq1OGbMsVk3kczIDhFCnwCasWxnRaaVrXB+P/dc1aRIh/pXXn456+tddtml8d3vfifnbK6yR0vHX98DdaXbMPkiAGxR/v73v59/k6812HpJP+SEHCiZMQB12UqOOJDJOHnS5CQMyMN8yBlgRsDQEXuh77K9sHTIdR3lHxCn7ABoAxr9P9KP7cjecS59A5tkh0xAflWd3huyc7hGUkiNQsKRFVsiR/Zl/gA7wsG5CAhAWdbgG28sjwUvLUgbZDMA8e4ZQ3TADvlmqY8HbJPReeeeF08+OSFfSBifrOnYdc0VcGfXyAV2BUSXGrFlK74wg2ghS4QOeQH4yAdEhh8+gPA0r2LjsgT56THHjEkdIjzIG9ll7QgG12dP1mbcQoqWrCtyKC8wkKLWCbTTB5IKmc/v6EQMMXc24ns6fv752WmXiBQ25Jzy4gHpSR+l1nDJ/jM/8kBC7L33XnH33XclCeQFAVK0S5eu8Z3vfDfGnTgu18WPZEJv3LQx3v3uv8nGWLb7jht3Yjb76dGjVww7pOo+T7fssGQRIo74jhjEvkr2L/2JFwcfMiSJus9//nOZQTdx4qQ47bTT014KyTBr5uwk/158cUE2fzrnnL9J35SB+vgTE+LAA4fG089Mic5dkIyrY+Wq5XHQQQdG/z3FjXXp+/369Y8F8xdGr159Y9nSV+Ppp6fE8pVromvH9lFfty2atm9JeZpHNgvbolzCgCRe+YCYIlv/oMGDk1gbN+6kjIl8xD3BCxmktPghrrEt2+ZlinoZgfRxLyEjhCI55HbhjRvjzLPOTDnSI1kjkXRqd59g4/wB4cUOEJtsQmzgk2z95JNPyYxV8iLjT3ziE83bsMVetlK2f5N7qSlpzA9e9KF49NHH815TymS4Pj8VI5VJsB5zIAtzIAtjsCu+e8EF58f1378+/QchJ16UF2hip3hkzKuuuirPcx3ELF82bzbinoT8Q7bJCCYfnyG7pk59Lvr27ZVxp+gC6af0Cvnb2WCOCEt/IwJdR0yky4985CMpd3FXJr46kepKi4caiFnHsmVLU/6l9IO5sE9+J6aYE7nzUT7oXHNnu9YoRtGXY0qjJUQpeyAL55FhKaEgloopYoaa4Icfdlh89atfzdjO/82d/F3b2pC94om47LNSI1a2fP9+tplvTlmU+7uXLghp1xBfSgkdMhWnjWFto0aPjvvuvy9ji3hXGr3RZak/W8qDsGHPJ/y7vFjk7+MfGp81uM2PvYqxXoyyTQRyafrnuQq5zO7EZnp3fxSj3P/FoJLBTFf8hY2wczHcCwR6r142Vy8oZVgeOvzQ1Ak7Y99iYFmfWGj9xiVDayZfn7OlG2/8VfrqoEGD8/nA3LzgOOvss3NniqZlDzz0RJx66tj/khRNknRX53lz+8OaoqXhVGmy5H6ehCqSVImmpu3RqnXrnFurVm2SFBXfkKJPTpgUc+fO/0/b533vGXP3mqI1UvQtAobaYTUJ1CTwtpVAjRR926q2trCaBGoSeCsSuPDCD0kJxUFWzY2aM0UrUrRB1uf2rZkpOvbY0dG9W5foavt8Y0PsaNqeBez9yAwFNqpOotV2+oo0rbbSe4jN7NNdW6Q8kNpOX23VkynQmA+2OYcd5eF4Zz6QexD/53/+Usyc+WIcc8wRCcwQOZdf/o2Y/+Lc+N53v5OEGZIIIAWEgGbEW8n0BKAyi7W+Pkkb5AySBugyB9fxPYAAVCE9SsdeD+Ky5cytbMMtQKnUbAQ6Acry8I7MAYKc4xjEhuvIKilkHQDsM6SnvwET4JIcgChAB0ADAgowB5bMuRA+tsSbH4C0dt3aBKaAfMnsrBqXrE/y6dnnZsSSpatiz349stHRG8tfiwH77hk9enZLUE4mQEghPWWKAriAHDAPsPrMfK2vS5du8fLLr0f7Dp2S5EZiWQcQryu3rW2nnXZqPPjgA0k4ymgkI7YBsO+z9z7RqWO3mDVjVjS2bEiAq77o2nXAfq8YM+aYBPjkBVwixWT1AI2aK5E5XZdSA6WLOmAJnCGcy7Z4OkcaAOTOM5ZtgXffdXf0VkqgQ4eUGYAJoJM/G7ImYJFMkAOlTAIira6+PjNwkXMIdSCXXmRSskfn0z8dIpcLWcUWkLqIo6YdW2PSpAk5F9cxDpm7FnLSeOwfCLYu4BmBY83+Rnhp6INcKB3WnVN8oGzpNQ/nGNt31m9Na9asTrIBMY9s5CcyymyD5Qulnq7503nVdbpfzoWtliY6QHKVBfx6gubS9Rg5QNfmz675FJCea5jzQhxxhI7lq3JuPuc/yCHyBdytCbnK7tkO0O57vsVf6QvhiihgF3zFPBFfwD274zv+iQV0wEbZMNKj3x57xKuvvJJjsX3ksLGslz6sj2yB/6xP3LFjjpskUI/uSRwddhjdvp6y4m+//OWNOSfxD7lKVuTymc98OteEXJEpqsyFGMTPEUN0g1g3ZqkpihDyPdmVepwIHCQHPcyf/0KSyaVrta3wZInE3ndf26YrIppukHyyUk899bQk6R57HGH1sXj22ekxa/aMrPPctq0tqFuzIRT7sn76XL9+Y2zdsi1WrFiVtZrXrFmXL13UlWzbtk1sb9oWxxwzKgYNOiDvFwcdPChuv/03ceEF58e2rdti6pQp6RcPPfRwnHfu+3L+ZPLGiuVJEKuVybe8CJKJqxbpD37wg3yZYO4+L5mK/El8ZgfIq0ImsnvnIbvEIL4kTvt/dsMHxDDfIZvpiF0uXbosiXc+K8MfqSRusBEyNy8xF4nHT12PHSEWH3/syaxLiRhETNOhmMUfNKoSA484YkRu6f6Hf/iHzNBkm3YZ0JXMuiuuuDLjLx0iwna/j5GTudvibN7uTbLvZdHSPyLPfNgvuZgT+/f/7Mw9RWYuGZRSFdaI/BXT2axYxG6RbvQgVooDzi/Zk8hA1zRfscm16Z1taJbHjtmKbFWfITVLdjgdkqf7IAKRj7unlBc7fFgGcKl56Tx/O0acKPWqxR5yFJ+NQd6uedxxx2YdVTIUw/mY+E9m4gQ/5MvkLu6JR66h5A7f5vd8jp8hGf2TEVpKCSDT2VKJmaW8hZjpM/N3X/QC1rXYD7vhb6VONpsmV/bGH9kv2Wu2pvGTHzKnL7GnZLs7jq2KX+Kba4npCGxyWLV6ZcZIOzoK8ek4sVJc5xPiuZdK9O2eKL6Vl7rmKaaZGwLUWq1ffPNCoujROeKf2Ec3/ExWuvukeOKehrg3p9NOPz3ad+iQLyqnTJsVxx8/Km2/Q8eOuY5tmnLu3BmtW1aNl7wwZx+7b58v2aG7N1oiz2JnWcu7fbuqBFM25dwZbdr4/2qH0dp1G7L7vEZLbdt3yAZLWW+0ZeskRDXFy91KHjbrdkaNFH0raKF2TE0CNQm8nSVQI0Xfztqtra0mgZoE3lQCf5oUjajfuSNBrg70Y0aPjK6dO0XXzh2iTetWSZq2qK9qQe3YWW1zAmLU0EN8ARLV2/8qg7SQos3HZ1Zp9RAr27Q8GONPd2bXehmkdfmwr9GS5jxjxozKAv6FFF26ZGFcd+01CU482F955ZUJiowFZJTsPaDWD5CARACSgHSgSJYMQg1g9tCNgJD5BIA4DwBGTBXSduHCldGrV5vscm98mSZIHGMARaVemgYE/fv3S7l4iAfkFi9+Izp2bMjjyWXZspXRu3fHWL58bVVntSmie/d2SQI4HggGOABIAIl8rQ+gQoaVbDrXfPrpp2KPPfrmOI4DEEvDKSTGmtXr4rXlG6NTh8Y4YsRR0b5Du1i3bmX07FV1ikXeAIiAPQAC/AKKgKUf4AugBq4RGup23X33A7Fhw6ZdGa0ViXLppV9NMHX1t76ZpQVmzZoZHTq0jwMPPCBefe3V7CK/ceOGnM+rL6+NDu1aR0NjfYwcaavhtjjvfe+N22+/LUaMODyJC8QQOyBnW+XVbiRP/+jmyCOPSPBubsgN2UvkgmQo9oOcQlY4js7oHHB+5qmnk0guNoNgQD6UrE76LAQ1YgyoLQ2nELRqp61YqeFWtc0amERqyHIDRkvnXmSs+dCbuSAN99qrfwwZMjhuv+O2BKClCZA1/PCHP0xQyQaRd/RQOqCbP8A+bNihsXjRknjqqaeTQEUaAdSltinZuWbZZolcolsEo+3aCA7kNd8sjaTYOfALLPsMYLZ+cwbGS108YwHQ7LN0uPe9z8jeNmnbqQuxiUCgC8SSv51n6/4ZZ5ydBDd/RIywefpGZrFhINz8zcm5yADXQ+L4jL6MV7blkyE75SvORRBkQ6LJk9OnrUXGlKyulzSG2tUopjSaIke+Zjuz65E/8ljGFSKokNP8iq5/8KMfppwQDuZLXnRHXsgX4yKkyNz6yIPvIxyrbOHGnBdCzpx9h9SyTuQSQoT/IRMc73NzcU0vHDRwUoQktzH3VO9VV+gWSXBoOCcT27XMT4kRDekQiWRy5513xYvzF8fyFWtjwD79M2aL0d26dck6y+KWLD9k6BNPPJkZYdOmPRuzZr8Qp548LjZt2RIPP/JYdOrcKVatXhPdu3WIPffsFwMH7h2jR4+MH/3oh3HSuBOzS/mkCRNzO/+99z4cn/7UxTm3efPmxpKli5MgRuKIHWyXL5GJjDrxmV0hyPiM2rX0zyaQN6W5E1nxS7ZcCCB+Qo8ILzaJVOM3iEMvz/imccrWYU322ElpMEM35kL2zjWucegVaTVmzLHxxOMT8mWIlwsytsWL119/I8aNOyFtUybsPvtUtaGRZVXjuD7RunWrrHN92GGH564F9mh8pJidELJfzc9crBFZSRZV2Yzj0y7EEjGGTfM7Pimm0b3YT6bGcJx1ID2Rcwg8evU98lasE2PU0VQvW3z3guKf/umfkugjfz7Gjh1PnuwNKUpPMp/dOwrxaYs9mfnO2ObNL5GJXlLwSTIoRC2y1UsAMvJb/DMf8c99TTzgT2wDmW9tbNzx7KHUS/7gBz+Y13At8dROB3Pil+KgNfjtOQFZKWawOfd41+Ofng/EPmsoscL1Sjd4xKuYwKfohU+6V7InxDE5I86NwUYc43tyYKP05AUr+WrQJav5oIMO3vXiYX0+Z8jUpWf3WOt3rmcW45KP9Zm3sgVs5tFHH0m5ijH0K16Ves+uLVaxA/oWZ+16IZeqWVJTxiiy8xJCfBHnSnNCcyBn/9xPyguC6oVvfTboUpe1lFmRWTzm2GOjRUNDfOELX4jxj0yKsWOPykxRRKmYSqHaZQAAIABJREFU0qTU0o4d0bK8CN9VR7R6cV7VFC0/fNBzlXuHe4Z1F6K8Tds2SYraqu97JT2Qok5fs3Z9bp+fNWtutOvQsZkUbWhs9R9IUc9gSNFao6U3hQq1A2oSqEngbS6BGin6NldwbXk1CdQk8Kcl8GakaGN9XezY1YF+9NFHRqcO7ZMUbd+ubTZU2tG0K/uzrqr7BKxkZ/nt2/KB3gNsySL1Vr4q0F+f26N37kaKFgI0swUyXbUiS/148L/kkq/EnDlzMxMBgYdElSn68rLF8f4LL8gHfYSXDDfHADkAUGksgURANAIYQFAB1sAhIAHAAjJAtPn5/0JyAiGAr3kAGDJyAGPZlgDIr37169y+B0QBVYCQGm3GqRpSvJ7ADbBC2AEvCFiZk4BSmzatE5gALcgeoBQoBiYBWaBMVsxFF12URBCQiFw5/PARCbKtyTrvu39SHHXkAdGpU8dd9TobM+PlhRdejKeeeiYaG1rFtGnPxeuvr4z999svOnXuGNu3b4r1G9YmuEQWWSvQWrJnkHnmTy90C9DJ2gS6Rh49Om688Zb46Ec/Hldd9S+7yIfuCbhlSL388rIkPH73u9/Gq6++kjXo6lvUx7x58+PDH/5ALH99RWzZ1BSPPfJYtGqtI+32aNOmVZx8yriYN29OEgqIIgCt2sa+MonAJUuW7tr6enICfMQrMsCWYIAOAVQ1uGnIdZCNzKCyBdp31gp8TnxyQsoU4C4EOPKCLkpdQvo2PjLAuXSMpGnXrn08N316dtqlN2QqYrI0haFHIJJd0S9ACuRZE50hS5DFMm+qzLLZuU56txbXBAJl9wDx1mo8wJrNIkDpBdnFTgBzpCcZmAfbs3aflaY2ZRsqQgAQRqT4TqaR8gJszbgaFyGMEH8lg9k6AGn2wdb5Ezvkc2xTBhSwKwvJVlvrAGStFenjO2DfHGTETZ9ekTgy0rz4MLZru07pEk5nruFa5sqPCylqboUARU6UBmHIMeQBuSGz6IpsESvmPW/ewujatX00bd+eme3IBaQzEhUZW0oXIMjMiQ8gkc0B0UZfSEXEzqOPV13r+TVCjD9f//1fxTGjh2T840/mv2jRy/HZz34yZcmerZvc2I0Ywq+MY/xSOoP9eTEhnriWuZM9AgpJ0rVrl6xXOvigQSmzjh06xtattmW/kXKUATl06LD0W5msyo8gXJFmfBghffMtt8fUqdN2ZaNvj82bN0bnLp0yXsk+R1h/7KMfz3Hnz1+QnejfWL4iM0e7duse7Tq0z9q/i5csyhqjXbt2itNOOykuuujC+MUvfh4nHD82bXzGc9Nj8KDBMX78I3HBBRdGQ4uGWLFyRdx006/jk5+8OLdkl+w56xePEHSIIP7HbxDHiCv2xMbZAR8WAxGF5Opvx9JbaRxDn2KBl0v+diz756cl87MQRq5F3kgrNmQ8cYEN8b+vfOUrudWfvs8++x1xy823ZdacrfC6yIu33/3ud/M+QbfsRqboHXfcniSRBkR8wdwR4OqRPvTQ+PQJJK/sRXVGq/iwT3PmOD8w/1Lfl1/xIfNC9IoL4pN1lsxsPrR48fIYOnT/9AW+Qy6uzRfYDBLMWr/zvV/E2GOHZ7xwnvWxRTZsPESl+ym74quuo8ESGSsDggBkx8ZE1NIVPbgH0pEx3aNL3Vc+IZPTPdtxpa4sfxW3EKXmRSZsttxzELSlpA1fEgvFbpmiYijfECfMRQx03/a9GCdjlf5dQ0yU1VpKU5g3Epe+nadEAR2U+7ExHCM+iAv+nx6t0xrFXtd3rxSL2ZNnEHE7u9Q/91zGBj4tTvL1Xr1654uuI444Mv2b/qrMyyr7mdzpjNzpgz24FjunA89ZpWaxGMVOxdLyQsU1xbQSp41JX/y/NMAyFl9gr+aM2K1eoDyec+cDJUNTPHcf9dLIeufOnZexZsCAgc27A/it7vN2UWi69PiTk+O440bF5z//+cwUzee7fD7cHi3q6qsdOrt2wpSt844p/3xf7Saqzzn7f/GMPlu3aZ116RGwPmvXrkNmgyJFV69Zl6SoF+m7Z4rWSNEaIqpJoCaBmgT+uARqpGjNMmoSqEngr1oCb4UUVVNU9/lRI4+IDu3aRueO7ZIUbWxo0UyKylbKeqK7mjTZVumhHrguTZe8lfdwm8RpNnCqCofu+rVb19H67D5f6ox6GFZTtJCius/bcv/1r38t1q1dFR/64EUJTgA2wBWoLdt6gRQkCXAh06Ha9t0lCTKkCiIXMAMWZK7IIjI/wAhQAEgADwCodIhGtCG4NC0B7qZMmZrbEYEKoEa2GWDmuoAKEOF7gA5QAWIBk44dOyRIAiqRJ8uWaZLSkPMHZoB3YBEAUANT1g6giLACbN/znvfm2MBX1WTh2fibvzkps5Bcu9RO1GzJ2PV1DXH//Q9mxmXvXn2z8UvLlnXxyqvLMjsJYETsAENAWOlmLtMIGLE+ckYIAVM9evYO3V0HDz44gRfS07zfdc47E7ADypoBvfLKy2kDgOCMGdNj3gtVlu78F1+K+miMFctXRMdO7eOjH/1I3HjjDdGnb69QWtb2ciQAAIoMevjhR+LMM8/KUguyWugTOWJMZHZpuGIdQD8w5TOAHIkLMPscaKTLLE8w7dnmbCHHIzwRhIiZkkFqTT4rGVl0h4xQQ3LuvHm5jZiOgFkZkohNvkC3QDX9AO+l4zZbRGoOHDAwM+acS8bsHAh1PvIC8UAPzicvJABAzwYAWcQY+2KfpV6i34Bx9VKhLgGt44yNGCm158gVwNcMC+FVOrmbbyHy2QJfcf3Skdj16QJZgTSxRvJFpgK69G5O/K9swzQfui/b/p3PNjXQOvzww2LFyjcyVlgrXyxb5UvGlHk63g9SGiBHPJSmSIgPhC5bICeEN7KL/ZIrmSBPzZf/kQVddO7UKTNFBw8elIQ2n0YuWYOsMiQCX+UPpVwAm0CKIPBc76577s5r+uGD5mKLtOuTH58xT/7rxUlpYCNLF/FtbuIWglS8Md9Sz7XUFPWSR5wylr/ZJlnK6kQ4yrqmZzL0skhDOddmy14k2CqKlGdrrkc+kyZOiuPGnhCnnHpGbof/9vd+lGvo0qkqh6LxmfVoFvX6Gxtj2JD9Y6+99snsxudnz42XliyNju06RLce3WLr9q2xadOG2LZ1c2Z6jxw5Ii644H1x2223xOGHDU/beH7W7BhzzDFx330PZCkPNq5RGRt517vembGnZO2ZNzuVuWm91i3OWrdsRvZE5n6zDTrl07LsSm1mWcpsxufkWch68Ystl6ZmyHzHIaT8podSk9G9ilxLnVz+Jw4gOunpyCOPikkTJ8fo0cfE/PkvxtJlSzNeu4/QHZ2VtTzwwP1JqH7jG9/IY8QStiRTFMmKUFP2QDznR9Zr27v/F/fVZ/QykEys2T2AXcloRLIZUzZe1nF84IHm8dgqwpV8+TYbYf/W6N6GPDRXLzGQbvxCbHN/5AdecCED+QDi8dOf/nSSm+J91gVv0SLJc8fya/dfJDHfE3Ppzr3TuOYlxvIdx9JnqeNZalmK16V+MxugT/cef9OPeZGVmIlQdCw5fvOb32zeqi4euoeWplT+370IoW4O7KSUKLEOenJvdo4YYM4f//jH8x5tbPHWPEqWLp34ESOs1/hIRISi+y7bIzP3SPbCftiouCq+l2cL92UZvzKw2SlCujSoK/diMcuYpeRAuaexj549e2SMnzmzIoEdJ87xDXGZLVub+6T47pmB/7Nf39GpOMHGSzkOL8rEPPLlJ1UzzVZ5Dv/0N7sxnvrJnu9kupqXDHnPLMeMGZPNj7wEeHrK1CyLgyBVZ5S9tGis7muxo9pZ5AGw1Ak137KNvhCj5WV7qS/KL9kJUtRWI6Soz2yfV1PUh2qKTn7qmXjuuVn/iRT1vFm2z5dM0eu/++0aH/BXjYRqi69JoCaBWhCs2UBNAjUJ/FVL4M1I0VA3tG5ntG7VEDJFO7ZvFx3bt4m2bVpHi/q65u3zf4oUlTVaFchXBL8uH4SRompJyRLwkAqwl21TdVHVl6q21bdIEIcUtfUTcNGEw3df+9plmSn6D//fFxIAASkyLAEPBAOggwQDWAA9JAZABIAU0AboAIPAN+JCRozzgRp/A6pAQwGigB7QgSjbe+99EqiprYXkAGgAKQQLAILcAdoQUMAGAIYw8dv5iOMqW6+qfeofsgywMGegRIaMayCCbE0D0GTYAE1nnXV2rhHQcYzGUaeccnJuZzQW4A98yuSwfX7pkpfjhhtuzC3oHTt0jr323jOGDDkwXpw/L4G3a+9OigKdADVSDYhBJAKMwF02ZRh8cNx8828iAnmwPuV/6223xfDhw2LUqKOb6/GNH/9QEk8AFtkBcVVm1JJ4evLU2LRhU7y+fFV85CMXZH3Nrt06x4oVy+Oss6rMG+tANmnsMHjwQTFy5NFJKgCRSDvkCp06tjSNqOqaTk05sB9yQ3KRqb8Be/qdM/v5igzq0iV/sw81+8jXupEIVXOYcUmoF/KRPSGgFi5alNsCATZ2BDADsrJ5zQkgBeCQbYAnGSAhrKlXz94xZMjQ+MEPfphEAmIByATEZQjSCTswf/NDqCEcETLWAoiSs2Nt6zRP8zJv5xUit9RhozPXBpiRCwjOESOOjDtuvzMBvbWWmqjsvxCF5oXI4AvGdz5ZA8nm5XNyYSPAu3HYPyIDSC8Er2PJwrF+Fi1+KU499aSYMXN62rE5AOSFLCFTxyPnrKXYunXzMyQ0MrRkxwHyMpnIy2eANvKYb/NzckXCkR+/EHhmZPOoPTJjjE7IjgxkjSEZ+LTzyct3ZMZ3ZX2R5ZRpU5s73Bsbqfv1r/9rnHrq8WlLril+WBOSi9wQGuRZbMU5iC3kKNkiYP12vZIZSC5kSab8n50jtoYPPzRWrHgjr0VPfIJ/V1mtVR1MmdWyvBAB2bxt/YbMDn31tdfj8BFHNmetTpw0YdfLlPXRv3+VIYZgWLtmc3Tr1jlrlPbo3isefvjR6Nq1ezY62rJtSzTt3J4vc5CiGzZsjaOOPCQ+8tEPxZNPPhH9++2RtYOfefrpGLTL7zSDQrY+9tij6Sv8vGTlFhLeOpFw4i69syvEkjjLD/gamZAZW2OLdCNe6vyOzKNzPk4u/I7MkDtV87n1KRt+Q8/Guf766/MFAHsVpwrJSg58mf+XjG1xZPjwwzLLc/So0bl13nyQk4gyMbJk/bItZKyyIkhRZL/41aNHz8xIdE+gS+tiQ8hedmIsZJ75ymAUl9gzPxMnzLu8jCAnuwnKdnfzo2sNxNRzZLNioXPvvPN3MWrUyJRZiZlsyzzZHhm6d7Gz0klevFbOwPhsmT7UEnV/3nfffdLuxAZlQ8ioZF7yc75Ehl4UuqZ5+SduuWcgrcta6QqJar1IXzGADNgvklFcRm7Sp/iOTHWM+7ksRbbiGuK1jF1zMaZ46W8ZyeKw8fgWgtVa+L7rlkaNyPJSm5UtsAvHe/lmvs7xLIIAZ3/m6EUI3dm6b27iCP2yI3I1jmeL0rTRThPk5H777Z/xxDzpqWRB838yoCPyEjcdY45sVJM+P/zINa0r6wYfdljOj07Ny9hkJ96UsY3DZlzDc5fSMwhqLx2sm6+JsWK5+CS2evap7rdLMz55BvPMoBEbW2Sb7OPEceMyU/Qf//Ef49HHJ8Rxx41OQr9N27ZJXja2apl2uCPrerb4DzVFs6b8H2yjL2WZPJuU8kaFFJUp6lqO0Whpy1Zb7etj85Zt8cyUaTF16vQkRW2rl0XaoqHlH90+XyNF/6phUG3xNQnUJFC1OK791CRQk0BNAn+9EngzUlRNUZmiSFE1RTt37JCkaKkpWghMdZn+1PZ5D8G2z5dMUZ3nBeAkRncjRTNTIKpt8x5uS7ab7fOFFLVF0XcyReuiKT540QcSVAMgQBMyBDAoW09LZg8yBBgGTpAQCFPgCqgqW46BKQ/qQFnpHFvqFroGMAokVFkoI/Mh/c47f5tgAlgp28+RmEBxyXaTmeKf6xoDePrZz26Iyy+/NB5+eHySNKV7L+B/7bXXJiC15Q/QAfCQooC/LMmqEcOgJMYASnLS0Eh2pSYeyFhgzfyQJJs2bYnVq9bGL35xQzQ17YitW7ZHh47tY9y442L28zMzuxWgBMAQNuauAUfpTmyckv2C6LPOM896R9xzzwNZW++nP/159O7To3kbNMBGvlUm0/gE2bpZA2rkK2upZ8/e0blj1xj/4Pho07YCeUuXLo5Ro9UYnBndu3dLvSBjgUm37GOPPS6bUwBr5Fl1HR+dxBRAWbKTEHqAYGn0U2pRApcyNZEUmaW0aHES9mSPTAN+AUz6L8QCkgNpQZ6OywY9/folkb9o8eLou8ceKQ9EyM9//uvo0qVtknKAY8kOReKYD/3xhdwK2NAy2rfvFIsXL8kMvD337J/fAdHsEpg1jvlZP/KRHqwd6N28eVO0b98ubcG4xgRyERRsmg6rWqxVo6NScxGRsmjx8ujerW1m1yxaujz22qNn2qVzXc91XYPPAMlII/ZBvtbKj5APvgeSXd/55u18P74jqyJbpIn/Rwo69qWFC2LMmKNj4aKX8vNSogIYd51ShxcR7O8yJySpv0uDKzIjZ7Hj9dd1Tx+ccy0ZsmRmfD8IJoSH3+LPz3/2s9yGiuxgZzKuECz8FnHAfpAHPjNeeXFRSgs8OP6h5m2t5Cs2XH755c1bhs3J+q0JYWDu5IfMKVu9EXcIFwSRNbkWHbEfLybEADZhDDGBX7J9f8vWE1eRGPzcj+NkMYsx1r5+vWzHDdG6VeuUvcZrrtPQ2DKuue66JC8QOtOnP5d+8dBDD8bCxSujZ/c2WaN02tRno6lpZ+y778D4wPs/GJMmTc6GSUiODZvWR6s2CMn2sXbNqurlyIjD4gMXXZgvPw4aPCi6dukSD48fH0eMGJHxT5z2QgFRpKyGjvIyrMUdsipdz6+44ormBkR0LLbzQ8QhckYs4fdsll/7DLGndEmpe8zX2S9Sh87JiV+wJ8Rk2Y4vhqpHzVeMZQs4f3INdswXEfAIRrFZbJMhaj220dOpl2oy7q+77roYcfiIZoKbTcjs/OIXvxhf+9rXk2T3ggLhdcYZp8cNv7wh7Y4fWxs/ce+iY3YuXrJNOkJymo8xyaRklZuv+pTujTJP/fAxpJux2SGZIK7Iw73EfYR9GNc57Ny9hh7Ym/XySTZrvV66uDe5D7iuetkVcdez+TzEqRcYyDL3CTIusa9kGJKl8ejCnJDXCEvxFWFIPmyAHKzRfdVn7iEISf4r9pAhvdG/+7HscT5FhvTuHizuu0eKD16ikCsbc2+nL8Qm+ZIJUtSYyHIvMErjK7HAGK7henThHOu0Bb9kebM9MdrLHes3D7aOwEMI83k+bY3+RoryZS8bxBUxi43TA9szd/Hb84t4Xhoesgl6UTbGPG6++abmbfqlAaMY4EcMMH/yEgON6T7kPl9KuXjRSdeuYV704BkKycwGSxz0fWZ6tmiR+n7llVfzeJmiZFYacb3rnHNi67ZtaWPTZ86KE04YWzXHbNmyeinestoSjxR1Hdn6Vdml/9xsyRrYrrm6t3husP6yfV5NUaSocRoaWiYpaheRjNFpz06PKVOeizbt2mdNUZ8VUtT9VqOlbDFaqyn61wuAaiuvSaAmgWYJ1EjRmjHUJFCTwF+1BN6MFG2pk/yu7vNI0W5dOkeXTu2TFNUmPpt3vkmjpd1riv7h9nkPxLtvn6+6jlbPquW9FQBWZYrOyw7Hu2+f39G0NU4+aVw+8JdmNkBS2TIItJVtzx6sPUwjtGR4IHqAPwSBzwpg98DvIR+hByDIsDAe8OCBHKnqM6QoIuwXv6iyUwG40p3eHPwNiANcfgOgwErJFnzyyQkxZMhBSSiYF2LS9wgXGS0AFNABPGswUbLgSkMoD/ZAOzBnHurW9enTO2uVIoWBOuCjc+cusXNnXfTqqfPto6EBVOdOXePV116J4cOHxJKlixLsAiZAFdIAMAbGZBzKXEX6Gg+RAZABxps2b4077rwvyaUTxx2f2/lWrlyR8rnqm9dHY4uIIUP2S/86+eSTch0ILuOS69q162PlG6tj88ZNMebY0XHxxZ+IK674RnzowxfFgw/en4SPDEpAviJTG7K27E033ZygWZatzGCkaKknh0xCYiI0yzY8YK5ktwJVwCuAi4xS65BOyRZ4RYAjCawbgEQsIAPoxvrJBjj3HVJUpmjPXr0SuJurLdJIBCQkAI4sBNjYXsmiBIAzo699x9i2TUmJFkl0OM93QGj5fySWH+M4xzEyXYFm21ZfemlBc2kCxExV468x5eu37CJAvTSaMX/H0fO4cSdls65ly17ONZuvsV3TdciqNAlBWpTO8fRHtnSJzEdUsDd2yQ8R0kgIIJ8tsHfzQjaRu/PIVYb03nvvGZs2b0x5mSdbY4cIIj7pRYSsb3ZszfzSDz0jPlwDUabzMRtlF+aOMPQ34oL+yMH8kTGXXHJJtZ2+TZv46U9+ko3JEBnmhiQxpnnw39KgBeFuDOsoGWp8+vEnn0jbsUaxhByQU2XLsDX5IdtPfepTSSIZ18sXRITxyAiZJB753vWtHZmEYEPgkK3rkjf7KB29zV3tXYSg+p9iJXK0bEPenJ2t6+K2W3+TxCvd+9GsTIbz4qUI/l7xd3/32SRWZPOLg1dffXUsXromunRqiFVrtseJY0dlZreXKWeccWa8+urrSYre+OsbsgR0166d8+XZqlXrolXLiCOPGhELF74Uo0aOTPnee8/dccLxx8e99z4Qhx1WNTtDzvBNuiKnQsKbIzl64VE6gjuezcrstLZSG5EdIeHZD+KHXyLD2GDZPo+cco64ynb9sBHH0zN5s0lZwb/+9W9ir736pOwdw9fplq4Rpq6bWfKDBkWfPn3TZg4+uKofy2bZ6YL5VdZlIZfYjb+V/kDaicdVxlt9DBlycNz/wH3pf6UxEttAvNE1khqppdESf/SPjtm/e5L7KXKxlHVAvIthiMb167dE3749MpYjx8QAsmUr4qWt+OIiWZGZNbuHIcPISxMd2/HZpph/5ZXfinvuuSPvTa6/evWqHFMcogMkKBszb8RfaTxm/nyajsUW8iiNxujAFnK2LxNQ3EXikiMC2n1WbPXSotS/tEbypkskJX+SoWqO1k4+XjAgItWyFDdLfU9EqNjK1mVHOt+aHVuIWfJEsPJ9P9ZDfshPZKkYxG7JH9ltHLtXSq1ncaiqXTwv7xuu774pjjnG/YlO2I8XIMrwlAZjrlN2MrA/sYXteLYppXToxnPSsmVL02YyI7t//2bCkE3TsXPJTHzhW9boXkRG1kgfVdf2NmnfxkXq04P4aH3IXfInb7GTHum+ajg3I88bO/b4XJN6uWLxJy6+OHr07Jkyeejh8fmZ7fMaItErUjS3y0vf3PVivGyVLw/j5d5dttW7btnKz67E2rJ93rh+kKIyRN1PkaNI0aefntacKVpI0d23z9dI0b9q+FNbfE0CNQnsJoEaKVozh5oEahL4q5bAm5GiDXURW7dsivq6HZkp2qNb1+jetVMzKdrQoqpB17Rjez7wVpkE9UnUeLgG2vxdus/7/9JoKTvPZyZARYB6QK8egn/ffd43iJmq0dL8zCzTfb40WtqyeUPs0bdPPtADBoAzUCSTBqgBPkpDBmObE5DgIb40QSjZkQgYRBlAAQggOq0JkAVUgQrgGfAGRmzlBvi++c2rs1MucOb6AC4iT5aZv4Ej4A8QBDKsH8BCZgB+uscCWQCTzBMZFsCweZSaesYAnIxpLPOyjdw4wArgduONv4z9998vM9+q+p0zcg263M6f/1K0atkma4raRjvyqFExZeozccEF741nn5uawBiwtTWS/IBmawH6XRdYcm0AmYyyiVZjy7jxVzenLgAV5I2sUMCdLo2HvAHC/EOKIffYiJ/evfrE4kVLY9FLC+O111+J97xHDb0no0fPbrFkyaLMQCIXoA3gRYaqo4rIK9uizVV3eySU9SIbkCB05DvzJG8Emvn7HtFCboiNl+ZXzXhKV3Zkr4wipESp8Qh802PRHUCW26+jLp6ZMiW69+iRpBUgjrxwPf8P2AHg5AfYIkqAYOOznwH7DoiNGzdlXU/jF/IVYQ/QAvJIMnZrPKSyYy6++OK03/32GxiPP/FoNjWzXRghUW2JrxoDlbqXpcEJsF22+JPVpz/9mfjtnXdF69Ztck7IDplNQD/Qy4bMk/2XOVd6uCmvU/RZtmqaM5KEbfKTkm1b1u4cHaELOT5pkpcNI2PuvLm5zpL5hdBBPrEpBKDrsClyLRmlSAbEoXOsk27ZMKBP54B7yfB2rGuWRlds0s+Opqb47Z135ksJBEDJBqVftoHkKg1kSvd548jmku3m75dfrZrdmCcCjc3YxowIKFu2rR85URHpOzJWIZDEi2JLyCC+nlvyp0xpzhQVk+iMLfFH3yPnEA6ZbbWjKWWFQDF279590meQXwhR5OeM6TNzDDUAvaChL3Y0f8GC2Lp9W5KXthN/6EMfTJ27FtIE2XPPPbbKt4sW9Y2Z2f3yslejV68+0bVrt/j0Zz4T1377mpg+U53WDdEuG/Nsjq1bdsRJJ43JTO9Dhw3NhmKPPDw+hh86LF9GibteeKjFjDxXx1m8Q9DRG/JXXUa+RJ78udgY3ZED26BPscj9gb3xbTbgPPHaCxN6LCUM6Ml34jB9+JzdOd/4iDnZqfQkXpT6m8Zmg2XrthhI/+Z799335DZ6tsnO+M/kSZNj1KjRWavVHEutTS/2rrvu2xl/fK5R1p579otf3nhDvuCRrek64jn/dT8r9S/pi0yUFOCL7lleEvB1MhVbfvzjG+Jv//Yj+ZLCudb061/flPI3Lj8ptZ59Xwhi60UM+owPkCmimIx95p5JL+PHPxEjRx6W1yYzL6P4wB579M1rOd5ckJpssOxWQOaRpfgkJiP5itjJAAAgAElEQVS4yZQc2YLvxG/kIV9xHxF/3Vv5n79lwrIVLweRfnxNfOEP1sRPvNjzUpHOXRNR6jz2Yr4XXnhhvoiwHtmYru8lCD8tZQM8K7gHlJeA1lpecDi3lLahb/dINiZD0osQ45Lphz/84Xx+EGORuXyTP7ED9/hiPz179soYpQwPm0REuq8hGl2XL7IF6/cs4F7u5YxYx/e9VCJP90k681xDT2yBbYgvbJZ8zdf9yzh06se5ZEZ39M+2SpYrXYgZ5utca7B2cvYP2Xv//Q9kPDn++KpGrhjGl087/fTMCvXy6eFHH88SKchpj3mugxTNLfI7dqYdVCWUqme/fBIszTjrqoZMPjeHUlO0ZIrqPt/YsjEaGhvznJYtWycp6r7s95Spz8bkyVP+JCmaJfDrdsb3vn1tjQ/4q0ZCtcXXJFCTQC0I1mygJoGaBP6qJfBmpGirhhaxfduWQD4OOejAGD5saHTq0DZJ0fq6iG1Zw6kuu8mX7U+AeqkjigDztx9knQfc3J7b2CJat2oVW5O0QpJV31X/bKGvaooiUjwMf+5zn89GSwClZg/q5V122aWx/PVX4p3vODsBE2KjEBAyxGSZIEcBPQAYQVVqbGlyIhMUeQAwAXBqqAHVjnUuYqPUGENayaAC6GQxIS5keAAzP/nJT5szywAwoBU5A4SoAwfkI4uAFoACoDbPu++uQGGrVi2bu+06RzYUoGbt5gJQAX7IYHNFVFrT17/+jSQugHnA1njdunXN8cjMHAAb2/Q2b96apOg111yXpPORR4yMZ5+bFvvtt3fMnff8LqKi2mIHEAOCrl2akMgeMifZQ4CV9SBF5857McdzLDCI1CUj582d+2IMHnxAAueSoab+6muvrY5WrSIO2P/A6Na1e8x9fk6079A2vvCFv49bbrkpO9EvXrwwzjvv3ASK1mtsAF92zamn/h/27gNKz+q6F/6WNDMaadRBSAh1CRXU6GCqANEMprhhxy2A4+C4JHGJK45t3IMBx4B9HRswYOMbG7ApMTZNCJBAQkig3gvqvbeZkb712+8cWTf3fk6u142Xg99ZS5qZd57nOefss/c+z/9/9tn7jRmJZIzA/vTp05I0BQgRZcCgLyASAaUvBdwDzeQlYijzeK5clbI1j8ZeIuxKzk5zZf7MUyG3ERWl+vzcefOy+jzihm6WAhlkBbgDteYUUaAfQCFAqf1TTz0lgbNNBOAeAQlEm1Ng3byXHGpALoBKL/UbAB0zZnTmj1X5my4j44wTQPb3Ep2McDKfopDMk7HRrTNOV4xkQuY2RD4plOE6Nos0Aq4RBORS7IjsjJGduM7GA6KKbRSw7R5y0/8ybqRbyY1rbOSsOrqCJrfddnsSIOSMjCjHw80tezKPyAqkM/sxF0htpAESwRFonyOWfAfgyYCOIMcQHn53RBsJZiMi0xRs3Rp33nFHrF27JiOZRKzph34bJ19kzs0r8I+YZU8lp6gx/ttjv87PkBT0ggyuv/76HAcdME464KiyXJf0GRnBtyBTzAcSB9mjHT6iRIrSZ0QMMoWu80XIVHbNR/iiH/6GXLB5oD33sTPz2qZ1Tba5adPmtEMkPD3Sh1WrV8f0V6fnPcuWLU19+eQnP1HZ8Khpkzr94x/fHVOmTI3Gfc3Rtm37TPOwY7sq0HVx6mmnxo5d22PS5GlxzLCBKc8sppdv1geia9cucf3nPxft2tXHQ7/6ZZx5hurpTycJfcYZpycJ41i+49D8cSGabcwgABX/MV+FJOFDkF3syriNy7yay2IniGVRj2RBZ8yJcRm7cdNx80FexsdflIrdno3U8Zn1gB9B1phbnyHh2GeO7sCBlKE+2ByTF7Kk+aitsVHYKo8XS43BVyxcuCijLm+99bZKPuWly+PY4xDGfeLHd9+Vx4s9vxT1Q7IZC7KJXogYthnC73se0goZzm5tkJChjSv3GSOdcp0cpo77y1uqXWugdvhL+l6O7RurtYrsjFEUqTGzKUSy60QPa68QmxdccH76iWHDhqad6jvb599s4vBp/JXoSjbIb7APOm+9Ykd8mQ2HUryN7pdcwYhpc00G7jMP7vF8OmsNtc6XNAEiSNk/O3WN36VmQPrx8Qg/Y+b7jIMPIWMkm76RiXk1XrL0LO8VhZi3drBbY7IxWXKYs0f6Slf5nJLblB/SD/7TPfTbOPhm948de05uTjh+XnLp8jclKp9+It6tH95bzKmxkDGddTKDzJ977tnslzXZ3Bafy3+xDbJlH+aE/7A5Zr7ZmTEUfS4bM+YXkcq2/EzXyJ18Cqleeca6fJez2cJ3I+ON/eRTTolOnTtnZPyLUybneJzuaVtfXyE927ROAlmkqH55gSg2bk3Jk0ct74JlA/XQAkxlw7WpuSkQoyJF9aNVq0qEaF1d28wfihR94YWXorZtfbRuU5t5Rf373fumTfzWVVL0zxoBVQdflUBVAkUCVVK0qgtVCVQl8GctgUKK5hlHYC93zis/+1+k6P7mxmhq3BOjRw6PY0ePig7t20Zdraqh+6N1q0rU36GkqBx3hRT18u/nSvL8SvSgF3U5RdvW1WW0VnlJLQC0HJ/PhPl79uQLMgJwwYKFSVogyBTq+Kd/+lbs3rU93nzlFUnOIFt8RyABVMAWUCGyAiAGqvwMJCBIvKwDCgWkIWO8+AMXIj5EvnlpB44AZoDAPySMaI9jjz0uxyKCEeBCNgEbIiqALPcCf47OIoUAIuACQAc0kJeV481zE3wg5kpEZcmhhZgCVgAsETSIokIIyq8JiBgPAPPDHwLDw7KaPdCEpAb+RXUpQjBq5Ji44467UnYjR4zOXI5btqzPfJ6q9wJ9yB8ADemLTADMgD6yzTyQS5YkWEZQ9Oh5ZEx49rmcP0QoIkhfkcaLFy+Ju+76eQwZclT2fft2R6g7ZaVzhHab1m1i8bK1cfyoYbFm9eoYOkx01uiYO3d2nHb6qfHrXyOMz0qgiTAhP5Fv8iGKFAV8zSdQ/oY3nJryAxyRdcgQhAFwhRShc+YBgKxc/4YE/0kULqsUkwA46YLxIg9KnkyyKBWcAXYgrURtOqb8/MSJmVPU37Rt/IC8NskIuUamdAkhQZcRLggU+V/nz5+bUXP6S3cQNoiPcpyfbXlWOQoP9ALyrpFTTl5YuRuRA8hP0WDAd+WYbpfUAToP2NMtfSADdoHUF+2DnHafSDUEJ5sD5IFr9kQv6KE+A8Pa1gdfpVqyMbIFBCYdKZGNSD5EvvaRjUgGUblkKP/n6aefGdJIAOtkTo/LcU3243nmGgFCJiU1gT4gXegAu6Gj+uQ7ksPfzAky12aH+QXcPQ/pA5T3OOKIuOfuu7NQUSlQ41nkbZzIE33WJ/fqj74jOBBO5uzVmTOyrVLRnhy//OXvxNvfruDZtuxvIeDIVt/Mh2fSK/PDfm0m0Es+AoFUijrZEDAP+kR2+m0M9BlZUopWsVVkQMnziqjo0NAx5WyeRekZw+7de3Ic5ksuvmHDh8fadWsz368xjB17drznPe/O6P5t27fGnt174wc/+GGMHz8hdu1szOjPmpraJFkRH2efc1ZMnjIlx9i4b2/qjSJ8nodw+NpXvxrdux8eDz/0y6xEz65FFp58yknx7IRnY/nyFXHtte9PH0k2xs2Okdlyg/K79AHJabwIs5LbsBQwY78l9671AXlHL/h1JJN7zS9Z24zgnzyDbLVT8jCyX4S5v7Mh9sKW2by1hN0i+Oi8+TIvPkNoIz1tPk2aNCO6dqmNzZsrG4FdupiTtrF+/bYYccyQ1JtKIb9Z6atbtW6OFydPyrXIBol+8z90gyyMne974IGHY+TIoQfzm+o/uywkOZ22KWJtknbAWsqXWB8QvQhoa6K2PZNdWKPYRTlWbe2je4g8Y6cvJUKc/dusoWcl3cD554/LuerXr2+ui77YBpnyBWzBc0Rr8qv8jv760g9zXmzX+sFPWBfJVS5dX9Ya5J058Tx+AHnLlxfC2PwgOxGgNmdKESQksncFuqFta7R1u0TjlqjWEp1MXuzLNXwJv8Ee2bw2zLuIfEfm+U/zcscdd6RuGDNZ6be5INtC+vKhJbcqXSwnWfr06ZvvGSJFvRPwFXysNslLv0shMWsvW+cL+T7zJFJUv6wffCNZ8wvmnq2wBc/1PlLSLBQb45u0Yc0uFe2RrfTCOPXZXJtHsi4pJLyDGAvb69y5S9qH9Z9/sfZdd911SYp27tIlPv/5z8dzE5/P9xYbuoeSopljvnl/9r/Gv5qag2RoIUD12VchSP89Mbr/gMJJbTJSNHOTtqnNCFH+SWqfyVOmZvX5Qoo2NR/I3KKHkqIlUvR7t/5zlQ/4s0ZC1cFXJVCVQNUJVnWgKoGqBP6sJYAUbdW6VSWFp69DfuYg2/jLgeY4sL8xxow6JsaMGhn1dV5kW8f+5qYsFvP/R4p62S6kaOXFtjlfwPOYfU3rqK2pyaNTlYJKlWT5eXy+cooqPyt5GL/2ta/H1KnT45xzzm7J9bkw7rrrzjisW+d433vfkwCkHKH28gx8eckHsMqxMSRHAZKAjYI6wEEpagJsaA85AHwBh/oKJAGFXuARV+5DoCJFtfHII4/miz8gASwgEAEOoMkXUAd8AMTAbsmPJ8IG6L/33nsSvCNjgULAC3AFsBAmiDnH9DwPGANKgFCkqLEBMgA9UvSEE46PxsZ9CTiBKPeIDtu0aUsM6D8obrrpllizdluccNzIqGtbG+3a1cSMma/ELbfckv03HoSQMZMhYFTJP3l+EiyOP5ejo2PPOTfuuPOuBOIi2kqEIZCHVN26dVsCWfKdN29+Roh2794p6mor5A3afce2HbF3z54YMXJ4Vqh/6qkn4rLLL40HHvhFdO5cqcSuXaDM9YqaKLhVivGQg+Iuxq//QLpn6zuQDQwjgfyOVPK7uTI+EVibNmzMz0teSCSYqBvPJ3dgFNA3/+aoUrhmR4J1ZPO8+fOTWHKf5wLIwK3rkKLadT+Zml/klmeRFxJ48+YNGalID5A0dJhuup4eV45BV1IrlDyvJafrkb2OjHbt2qZ+0TlAXNRiIRKAf/OHtBHxpW/6Bfgj5pAVkydPSR1D7ImQAqDpMP3zTGM2//pljOay5NlEfCJUEA/ICLaLKCy5+oBrpIsIUcSCuUTo0++MAB4/IT760b+Pe+/9acqGbYl48ywgmfzNl2ewN0eTS1XrSoTViLRV35FdoifpA5sQAeWeD33oQylr5Is5d72ob3bdrr4+pkyeHHPmzM4oPpFjJcKVTAB+0bvmlT6Qp3lBOJMr0upXDz+Uc8xvIDy0K5qavIzfc77znR/EqaeOScINcU2+0m3Ig4rEMJ/lCDRChEx9N/6S0qAUGip5bcmHj0KgkYkNA3pPxooq9TiiZ/afjurTySefkrpsXs2Tvk15aWo89XTlSHPb+rpYv3FX9DyiIf7u7z4ap5xycnTuokDb7ti4QYGbVzNSe9ac5dGuLpJskUv3qD69Y/mK11LnO3XoGHPnzo/DunXJ4/TbtjfGP17/8TjppBNj0sTn4/TTTo1HH0XujYgje/VIYvWxX/82Pvzhj6Tu0ZES9SfiTKQoW+FL6T5ZIHroL3+AgDUP7NffEbOIP6RoyR9tTswd/edHyJls6Sm7cXyYLiLpEPif+tSn0v5LkSBzVXKISmtC1ggg95NvJbfjylxnpKF47LHfxNAhQ6NfP+vPrHjllRkZVbtj+84kY4YPPyZ9KVJ67NizkhT97eOP5frA/uklu1NYj84impCAvou8E/HppIQ+0HU6SPbmWKEokaGINs8xBjYvP6b1gIzokfWDHltfEIn0qPgGNih6E/kmCpv82QXdmjZtVrzjHW/OvpOL6vN8jQJxpVihdRjBy2/pG31FSOurNaFE0PtbWbORr56jDf8QoOyZTzInJYKRj/Z5Jfft/twAMQ4+jW2bY/6FX0JqIuWMnc/SvvUcecpGbNLwC3yKvvMn1mfrB3nQAfph88LfkcvGJG0FWbFN/3xOP/xs08M7RCn4WCL9kcjeM/j40hdrjxQL+jt48NHpO9i9f3ScnOiW9d480TGEqfvZpPEh9MyxTR1+hL9jD55Bp5G89Nr7iufbKKUDhUjXd/7O+4jnlxzoxuk9RBv8Mlsyj+RT5G6tsR5bly666OK8V5SyiNkLL7oo2jc0ZNGv5ydNzPEgRetb8mO3dvpIMb79lSPzNse1YbxZlT6LJlUK/bmuvDP6e0m/5L1K5Xk7947q+yo5Rb03bt+xKyZOejEWLFiSpGir1jUZJfrvSVEb+I7PV6vP/1nDoOrgqxKoSqBafb6qA1UJVCXw5y6B9773WmfVkxQFJkSKlp9LpGirQFRWSNHRI0dEu7Y1SYoeUPmzpVK8F8vfVQ915LDyMltyipb8d2W3HykqQqBx376DpOihOUXL8XlgAmi/+eZbYtori+LSN56dQA7gfPTRRzJSVPV5QKVEMXhB9+IPTPsOVAF5QBZgAGwCiSJHEGdATzm26qXcyzgyBkAGkgCpAo7ICHgHCkQAIUrGj38mwYprPR/AA0IAPOQBIgKQA+aRLEA54KFABTAzefKL+fJPVsYK3CItkEPIFaSn/FylGi0wgxAYMmTowSrsiCM5GuUUFSkKICGBgc+Ghg5Z0Kd/v4Hxta99I1avXhd9evfJFAaqzz89/skko/QNuASS9N/9+g10A3xkBZT73DiBkdZtanI+kE3IUBFUFcJmYcyZsyj27Ivoc1SXjE7t1KlznHvOuQm4Zs+eE5s3b4mmfU3Rtq42jh4yKL70pS/GnXf+KM4bJ5fc+ow0A/CBZG0in2+44StZSObGG2/M+QS4vvrVr2T/galSuRsgLJXUyfXQQhbAHgLCvY1792WETclZKQJHNBig6zOgEXhHVCBXyAYJYw579OgZU19+OUaMHJnXlLyUSEQEMaBJbkg07XsWHRH94zORYtIEOP4P0CN9ECBIRfpYSPyMauzRI0lcpA55ANpAqurzwLv8dvQcqUQ/Sz5PIPiGG27IAlBkk5E5NTWpW5+//vNZuRjwRqY6MosURTIgf/SFnSAz2AJiXmScfiKT6LB2HBcXeUv+niOXH/KAXNlSsTnEkYhkZIX+//xf74/vfve2uO227yXJpE2V0B3/LaSjedAnVbeRK0jFQ/MBlrQZ+uYoPvshP/eIBkf8mhukhUhY9o04QqYotPTtG2+MqVNfSn2ia8glcjLffIDxI7HK3JtDvsY4k7R6/rmcWyQRP2JuvvWtb+V8lHEbg/GSoWeW1ATG6XlIXcQ1vSCHktPVXCJEEDjsq0RK8kXmmI3q64svTo6NGzcleUxnXn3l1di5c1fa2KJFK+NNbzo/bVOBH/7Q/CNd+vUfEA0dOqX+PPHE47khUVtXE23b1sanPvXJGDHymPRLdA8x+rOf/c946KGHY8eOXZX5Oap3rFy1Kg60apXj735Y98z73LFDfUbBr12/LUYO7x8XXXhhvPDC83HC8cfGgw/eH8cff2xs3rIpdWPL5u1ZsK4UCzJPbBCZbD7I2XX8kIhxxJZxlxy0xqJtZKi5tc7QbRFrfKD+WwfMh2fzT2yQT63kwzwq7yED8+defnbSpGnRoUNNbN7cFFdd9cYk0tkkv08H+ZBCspobpKbcygipdWvXxxvecHpG0s2aNTsmPPNcRshLPSDSHeFmo+D888+LocMGxi/u/9fU7ZKeRVuiZBGS9J4fEuFtTPpvTSg5HPmXslHHrhDyyEzrFH+OHFMAx0YLoplvop82JvhypCFdQmixiXIqgO9C+iK5RJ6SHRKRjZkf67KcxtpBjiISkXU/+cnP4qqr3pqyJSM6yy8icdmhtZFPIn/PtZHBntgrX8Ke2azUEuxO/31unJ4pMpMOWG8925pvXbJGu4Zc6Id7+RKyKgWmtIF8Z6/8GLLXPWxbH8ib/9Aeeesz2eir8dG1EuGqX/wdPfUOoD/sj3zlLqUn5q0UgyN/1/mH3OS73/KWt7ZE8Y/K9cR7Avlb18ia7/G1adOeGDlyYOqbdxZyrqQN6Jhz9MgjD6cPRxjrY9nkKycTEJL6bYzesawn5oK/ZRd8hvnmu8opCW1XiuHNSLtCXNt41Ec+it7MmDEzbfOqq96RbdJP8kSKejfQ7vRXkbxnZ3oSpGgSmzVtUnatDrScgqip5CQvJ4UqUZ+VdarkFM3rW3KNlghSpKgNfZGi7i3V5zGlW7ftiOcnvhBLlrwWNXVtDx6fP5QUreS6b05S9H/cfms1SOrPHQxVx1+VwJ+5BKpO8M9cAarDr0rgz10ChRT9fcfnkaKqvMspihRtaFeXRFab1q2iqbG5cjT+35GiXjbLi6yXTy+3JbdoFmOqaZ3H85saK9VCS6X5jBTNAIBKTlEv3UDPTTfdHC+8MDkc2QOkHLlF6LStaxOXX/amjNhAGgEMyAjRV4hFpAOg4gW/VH8XPVkqlJe8f0A3UApIePkXwSFiBthCaiATSu46AAZR6Bi3vsl1undvU7zhDScfrGrsGQgNbQFawL2XfKAHmQJUrl9fiaB79tkJ+RkAAsAh64AMAMTn2gBKPAvRCrSJOkF6AKiAPTmRszx+jmW7HsgHYBAiEa2jX98B8f3v/yDJ3Jo2dbFp88YYPXp4LH9taUZ8kBH5A4FInHI0n40AxfpRIu0QDYMGD45bb7stRo4alf046cST4rXXVmSkjLywipDIa+hZ5qDXkUfl+JCjJaLtmaefid2KtHRoF9dee01Wne92WJdobNwbAwcOSPIAASwa9Yknnoxhw4ZntJXIHnNtLuRU038/ez6QK6oI+CsFj/Tf2OgGoFqilHbv3JV9L8U/9BURAARXijfUJTkD4BsDHdInwBUp+vgTT8So0aOTnKJDJWektlynXz4zF0hBPyNdSiQqnSBnRy8RM/qmbdfTXXrmy/wC+og+z9FnzwauVR8u5AXbQgTQb7ojeg7AZjNJZKeeNB+U6csvT01wjSSQ9xIxQI5IYyQKgo5eIkjpHfDPHlzP7vUDsBZJJBoLmVjJl3pq/l4i9hAE+uZ5gD0iB5mnSMe0adNT/p5lnsmb3rJFMicTpAICxO/GTWbIQVFr9N+9pZK0OTQGtgbkIxw9b+nS12L37oirrrqkAsL374+VK1bE5MnT4n3ve2deX/LhlqO0bFD75oYuIC6RTfwBXXv8ySey/ZLmg/wQTEgypDE7QTaUnKEIIT6H/vAPiDZkFBKI3XkmssczjR+54vMSQepaxAoSBBkox+7KlauyT3TcHC9ZvCQ2bNiYBbwUc0FE0bdZsxxDbxWNjQeirq5NDBt+TAwaNCQjGTdu2hBLl4oibYrZ85bFheefGm9+85Vx4knH5+YCuxeNOvnFKfHww4+k/nTu0jUJh8O7H5E+pXPHzrkZIk80vVy8eFG87S1viSuuuDyefOI3MXTo4HjkkV/FOeeOjWXLlkSHDh1j44YtcfXV1+TxbjZL5+mSI8hIvlJtniyQ3ebTuPl3OsAHlNzL9I3fpKcIcAQYn+Z3c1COIpM/wqsUsrFO+JmcFIRBdPH1dMH8i+g1v+yGTWsXiUSf2XmJRpeygL7PnTM/0xQgRk866eS4+aZbYtu2HTlPNqgyMm/tuuhxWJc4qnf32Ltvd/p8z9VuiUZG/Fo7jMlzkW50FMHlM3/jc5BdfC4ZIvX10VhdO37CtOhzVOXotc2EUqDIs43JvCJpyYoP4Ssq0Ycb00fTR76AjX//B/fFh//mPWnD2pcTmT9QMArBxq/RC8fWyZyN038kpudpW7vGwi8hOI2VDEVO81nuMefmj/9ieyLt2T6btXHDtrxPlEJadB4Bbv2nJ/QIsWxjhj9hF2yRj2WH5Md3aI/cK0WLKmkw9Nu/ckqEDFyvr3wxH2Ds1oFKSqBIGYnGNH4nQbTp/YHu6TcdkhOWzrDjSnGkHpmLli572yETGwMvvfRyHH54pcCjtkW6kyH5IXE9u6xvjs2Tw7p1a1N3zUHJw2qt5kMQ5DYMXVeKJvJB1ka2Y/zGQhbaMy+eg1w2HvexD/Zsc8Zc0TeR9f/yLz9MHRs5clSOR/oGMj/n3HNzY13Rsgd++VCce+7ZaVeOzx9KinoD9LyWSpstp4O897WkcmqRb+XUkGPvLUU6W3KONu9vjrq2NmYrVe0dn5dT1Pvktu07kxRdtGhZlRT9cwc51fFXJVCVwH9KAlVS9D8lpupFVQlUJfB6lcD73vf+g5GiOcZDjs+3VkApo0H3R3PT3hh5zNAYNeKYJEUb2rfLaNHmpkrlUKRoeXHNg00HKkfhARkEaSUv1Z6WHf2azEEqn2glhWnl+LyvQ0lRL7dAm5f3f/qnG2P27Hlx+eVvSgAF8N9994+jVTTH2WedmaQFoCxKxD3ImXJUHdAqx9284CN0REKU6sOlwA3iBcABLJFPlaPt9yZoAJjK8a5ytBYRgMBC6ugjYArAIOKQQiLqgKsSuQF4AxQZebVxY5KigN9TTz2ZL/yADMAi0qRUrzUmIMp9gJ7xlfx2jqQD0iVfavv27cK/ESOOyX4BcRXSoFMsW/ZaHNate/ziF4/GiBFHJykqZyCS6fgTRiRYRdySHUCt79rWJ88HiBBQjs/73LMdG5/0wgtx3QevS/AlEmri8xPjjDPkH+2cefYc2xXVO+PVGS35AjclGHfUFIDdunlrrFm9Kto31EdDQ/vo0aN7Fl1Sff68885NgI6UAPaMo1279pkOAMkGoCIZRcYiPYDFUoSEHgGg9ALQMwYA3ngRXgeLSmzbfpDk8kzAFAGAYDEngC0CBbgF+OmCZ2gHIaWCN3IYUYDgNm9k6Bp6QIeAeoQ2HUT4iLIR9SaXp4q5+ojw1CcEmAhLctd/hFTJL4vUQNKbH8SkXJH6oX/67DuiBqEkCkvfjdU9pQoyGy1A97LL3hRPP+1obG2STfpER7WLdEZOGDPCoESnluONdLjkWxXZZVx0DWErmo39levQQisAACAASURBVNyDNgD0iw2JREawIkgQ91dfc3VG3plL14s6Ng7EhraMH7gvR11LTmDRVnSy5P9Ecpsj15fCLGwRSP/sZz+bduleeuFYJ/LtsG7d4qFf/SpefPGFJHJK6gjyR5oA2n4mGz7C3LN9OqJPyJLHfuv4ayVijl6Tn2g9RBNfYw5KXktkNVv2XPNlTHTSOJA1dKQU3PLMJF0ffzzb9BxyQpL6Gzk1NSlo15Q59BCpZLp+nQj0rkmMKWSlkBbZs7V16zbEnr0RHRpqst2Va7dEQ33btCmFlXbv2Rk9ehweHTs1xJ49u+K8886Jt739Lem/+T7PUDgIAUX+8xesizY1EUf2OiIOO+zw6Nq5a9q8dBh86/Jly2P4sKHxwQ/+dUx+cVKMGKGq+tNx0cUXxGuvLY/m5v3x0pRpcckll6a/Ihd6VSqu88dIIBsO1g9yFCHHnxd9dA+SmO3zSTYvRFMrakVe9BFBhURmR3wY+/mHf/iH1FH6oD2Rk65BbpVNJtchjcieDN3PJ5hX/9gGn6F98/D00+OzX0uXLI+1a0W618T551+QUbbPPTcxXnnF5ktDDB92TMVe9uxK+Z1w4sjUUesVnUfuWZ8QXa7TJ1HF+mNdQryzIyQmorSklHDk3troWv1ij3TSJoQ1w/3szJohMt08Isf4RvotChSxxa7ZX2Ujsynl6RkiSxXMIevKSYWj09bOPfecnBNrF/+nD+zRF/shQ7rpPj7R2udafpGd+YzcPMP8II35RJ8bu3m1QakviF9pDOij9ArlnYPvYHNs1Hzwp1/84hdzTfaFOOV36AIS3brL5vg46zNSkByQlORp/UZC+u5zusR/sHkyFXVqLfZ+QM4IQHNhc4Of5sPoFX9gvPxSISPJ2vx4bSIT6S7InI7TLzaAbLQGkYvPyskDY/CzZ/XsWbGVpUuXpKxs6tJVJD0/U3Kie2/wZa58Zp2nv2TmZzrA92tL3/2tUgCwTc4d+yMXaw3ZlhyvCi0ZpyJjbIlumps3nHZabN22LTc1Xp4+I8aNG3uQFM3TQy2RojWt21SqzrekVDKXpdBSOTVUCi0VQrREieaR+v3NUd+uPnPgZ576NrUhbyh/6Pg8UnTu3IW/9/h8NVL09YpsquOqSqAqgf9bCVRJ0f9biVWvr0qgKoHXlQQOJUX/T8fnCykqUnTE8CEx8pjh0b6+NqvP19a0yePzXmAPxP5DdvJt/v+vpCggsXv3rpQdYIYDFSXKCSM/kaL5HP+kecrIgDYJHoCWz372czFnjmqz52VuNZE4N974T7Fl84aMFBVdBkQiP4AexKcjvV76gSqkH0AAWCOvgDZgp1T0Rl4BTCJX/ENYICkADIADEQEoIAZEUACWIgWBf3nkfAbgAYH6qw9AHFCF/BGppt2SO1CfHA83PsenjVv/PRfwAcyAJ6SWZxsLYIjMAEqAH6RYqehbKaChoE/fLGTifgACSBQJtmrVmhg4YHD89Kc/i969+0RT4/7o0LEhCy3Vta3J/iEPSy46AAtJQBaFxPE8QBO4Rvypuj7huQlJkiKGhw4dFk8/9XS86U2XRc+eR8bdd98Tb3vb2+O15SuS8Bs1anSCK0dIzYNIsfb17WLd2jUZKdqjxxF5dLdvv96xaNGC6NOndwJd5AhQ6Tiqir2vvjojZQyEAoUiJVULLtGK9AvA1HcyJBvyolMliticAICKPZB5iQxELom+8lzXA4FkUYA9IFwKd5HjxEmTon8LyETglmhMgJO86BBdQ3T40pajhAiMPr37RevWtfHy1OlJ9tA5fXKNe0uEkzk0B6XICUAPaJMfYnbq1JdT9wBs4zY/pX3gXdQVcgDIrkTUtMk2Lr30jTFv3pzMHYmYQ+yaczoNQOs7/SwEKcKk5M0rhKSoKpFbvpON+0X0IWw8rxQVK0egHa1HQIncku7hb/7mr+MnP703ZU2uisIgdNmtOTB35cgqcG8ukJ9kxbYQKeYLEYv4rUREzkpi1xiQHo4gI2WyCvuW5vjIh96bpEJdbW08+cQT2Y/Pfe5zB8llBAid5rPMnTEjCswJG6XLCEv9mjrt5SRY2AM/gcC8+eZb4x3veEsSk6XgFNmL2KLHbJM+IQLNrfnSfwQKGyzEp/nWFxsC5pUukwudfPe7350+s9gFkmrO7DkZzYlQnzTphfRdyMokQFeujCXL18fwIf2iqbEptm5TKb5VtG/onGksRJmzQf71+BOOjWeeeSpmz54ZH/jr98fJJ5+UFeT1wXj4XgTej+64MzZu2hqduxyWujig38DM99u1S5fY33wgdXT7ti3xta99JRYumBfHHIMUfSrGnnNWbNmyKQttTX7x5XjPe96bMqUr5Vi0uRZxXFJNIMrMLdKTr0Qekx950AFzbX7l26SLSGPktXkydrbE5/K/bAIhJ3KQH0L68B82JGxYsEHtkT9dNY98Ct+uXe2YI7rAZxknIvonP/lp6t2smXOiU6cusX79hujW9fCsLs5Gzc2sWXPi6MFHtxA3W2LT5jXRtr4m06MgKY1NvxBMxmrNIQtEJ30veTSRonTIOqc/1rcbbvh6fP/7t2ZUYyFyyQBRVSqek2+pNI9UNEZfZEtmbK/4Sz6S3yhH4L/3ve+ljNiutU0OaGSU0xtsjv8rhZDKkfuSb5VfpI+eba0phd3Ysr5ZV32ZIz8jGskdEWcuzIO1g/+QasB8WBOty67XvnVTn60N+kIOH/vYx9KP0A/Ervnni7wL+Jl/0yf+kr9jf/wWP+R9AGlOZt4v6Kc51w/99120t2chgrWDzEbE8xd+N2cIaZtk9Ir/1UfvAqKI6bjoYe8hPic//lcfS65zOsEO+JbSP58pekauCi5p08/8DF9n/HyS+dUHfbVxWU5XGJfr6BZ/Qpb8WEkPQkfIpqQgIl96yV95Vqk6L/q0b99+SUJLo8IHX3HllRkVKl3IU+MnxLhx5yQpWteyjqk+r/9tWt75ChAv73+5N9/aRnklOrR8Xn4/WJ2+pdCSgnHkWlvbNvOGFlL0uecnxezZ839voaVMFlXNKfq6wjTVwVQlUJXAHyaBKin6h8mteldVAlUJvE4k8H8iRQ+tPq/QUpuM6qyQoscMG5qFlurb1uXxeYWWCin6u5dWwqkk0c+fDuxPgmHPnt35kpv5G9s4et9YiRb9d5GiLYfnkxQV8QB4ff7z12elYtGDIlpEJX7yk5+I9u3axj988hMH8/AhcBBcoh5EbQAGAEcBFKUIi+uQGF7iASIEm+hIL/cABrACxAECoiEAaVEhQASg7bMePXvGwIGD4777fpYkEMAAhCIogGbPLhF8BXAgqABvQJw8rrnm6vjyl7+UIE8/ARcgr3K8fMfB/HkAInIEuAeekbiue/bZ56JP794xYED/+MlP7s0ooiOO6J5jAryAIBFZa9aszUJLClYhNZqaHJMfE83Ne2PL1s0JnLSBzEVsAfeiRwBGzwACkV6iDv2chO2woQmwP/K3H42pL03NiJGJEyflnEstgPQQdbt2zbrYu3dftuFoMXLF8Xp4RJSacdbX18U//MMn4r77fpJFl1Svnjt3To63c6dOGXGMwHjnO/8itm/bkVFX5uzoIYPjK1+5Icdq3hF+AD7wCuwBmZ5B/4wPWDWXiAT96dDQIZ4ZPz7JFQQTuYl6oXOAXyHkgHcgshSsQI707dcvZs2enW15tmtFOrkGcQ3U6kPRC3oFcCNIjfmlKS9HfX1DrFq55mC1a6CXvHfu3R+Hd2mITVt2Rl0NoFc5IrinMaJdXeUItOK8hx3WLVat2xTdu3ZKO9ywZXt0qK9U4y0RRuRNVzZu3JLHGqWcYIMit3fubY4jDmtIEmXZstVx+OGdcv4QC0gAz1y8bG3079M9x69/lZyyK6N798Ni65ZtSQoA/Zu37Ykhg/okCYXgKyRIKZbhXvIxT56/YuXyOOywrrFv354EwMgPX/pbIt3YL/mRiTmSs7JfP1W5V8Xpp5+Y0UKlcAhiWNvGUiJskSZsynxp88UXZ8Qll5yTc9axQ8eYPWtmkpTyyCJO2Ni8eXPzenqDCKPD7LpUg6YjNh7I9IXJk3Pu6AsycsyYYzM/qQg3MvEPaYsER3xt2lQ5RozwQnhqQyQqkpcOawOJgtA3LuQSYqrkN0UuOELsHjKWq5LsyExKkQP7D+QRdj6oQhh1SVIrU5Zkpeq2SZy4ftHipbFjh6P8vTI37fLXlmWktnQK8vouXKjI1mvx9x/72/QVyJCtW1Wd7pxt8j1f/8a3Ml8ffzJ61LEx7eVpMXzYiFi9ek0lKrZpX9x++22x4rVlMXTY4Jg06dm4+I0XRJcunZI0fOrJCfHmK9+SR3u3b9+WY6a7NoJEiPO3fE1JN2DTh76VvMXIQDL2GQKRrOQ6JH8+tjKf85IEJS/+wFqgb+6zUefZIvp95rgy3yd6TvQmPSxpYJCB9IDsRRYiueglf8Mm5HHdtXN3FuDz8yOP/joWL14Sy19bF0MG94+LL35j6v/D//ab+Iur3h5NTfvihRefjT27d+S6Q38K2Y6QYyf8CCKS70OCIunJng6Z35ramiTD9Akhh0RkM+RhzLt3N8bYsWccjFoux6M9ix6fftrp6SccnycD7fBTiF4pKUrxIX1BDJJ3sdW+/fqmn5YewbPMGVnbREA4krfPzYUIUnbIlq3N5gXBWQpp2fwqpyz4RzZgM4yPd48cxuwX0Ym8tV6yGeurvlrrSwEqem7erOE28fgCm0D8vvv5Ue0j9vl1m4vmkN8379YopKgNGOubPtJBciEDBCFiFyFufGySnNg4/WK75oRcPd/awMd4Ph9FNp5XCPsVK9bGsGGDc6w2mxCZdBExyh7uu+++9MVk4Pnm2RrjWXTX2MiB/tMPa4w12pj0wVjJg/3yoeTP/vk7vo08vvOd76RM6ZRNBbpY8nqKrDevdIYv93w2Mmfu3PjNb36bMrNhyy95tzH/1hmF5Sa+MDlJUcfts8hfpktqIUXbtMkUJmy5knu+Of2oNcfY/fP1+wotqUDv+HwWbGrbLg5E6yRF5RR99rmJ/wspijD17/9Ufb5aaOl1Amiqw6hKoCqBP1gCVVL0DxZd9caqBKoSeD1IoJCiiNDM5dRyfN7PpdBS61YHoqlxTxwz7OjMKdqxoT6jRJubGqN1qwrYzuPwLcnwRUAiQn/3Mlt+rhRfSvK0Tatog9XJiqJt8t/vEu2LFs1yTwerz3/605+JuXOXxIUXnpORokDnDV++IVrFgfjL970vQZ8XehE2gJvICpFtpUqwv3nRB4S92Hv5Vt3c0WFV2AEZYEekiugbRAIAWSqzItCACC/qAEpWh43WUVvXLjZs3JSAEFgAjgGaefOXx9izT8ljuY6aah9wBQ6Qupnv7emn4qKLLogHH3wgj8wDoQjPcjwdmEK4AD9IWEAI0BRZA+gglZcvXxajWo4Rb9myOccFsPheIb4qEZNIit5H9U7SErAHMMlJhK/7RC8CdvoAyPmOkEEeAVIlHydy0XFpkW1tamryiCEy15jlhwT2SvEO5JC8acDnzh07E6gDkUgVuUcdh9++Y09sztyIPeOrX/1y3HLLTZlTTT7Rjh0aKnkXBw1KsuP+n/8ijjlmZIwbd35GZak6f8opJ8X48U/nWM0VQheQRVAiJQHiJAs3bMgxkwtwmlWSx46NPn37JCHgmC4wiLQQMYTMBDh9JwdHnz3D+AFTwBXRTWdOOOHEg7ktjU97ZEwnRcsgfOgSUKhvALe2POvYMcfFt2/8dkYaIckAcPdpA9A0D67TbwS9vJ9koZ+Njfvi0ksviV8++GDOiWtFG9ElfUb6A97IEaQGslD7iByRvZe+6dJYsmRxzjugjAygV5Wj1uvyHmMxJp/TbyCaLgLrlaJA0w5GUmqPXJAJNgkQLOyl5GKlx4h2UbFpI/PmxQUXnJ8yROSIrCpEtmvNnd8r+vJazingD0CTiQrHSL/efXqnfEWFeRYdZKOIQRGA/pE5nbUZIkKOTnft0jXuuvPOzOnrqKc5MT79PvHESjoGP5v7V1+t2AzChsw6dOyQYxUtSXaiLR2HPe7Y4+Pv/u7v461vfVtej0jT9+eemxI33fTV2LFze6xcuSL+6q/en7IYOHBQ2ru+sQ/ECJtCkPIp/Jnn02XRXEgTc8OX8SMVn7k/fyfrrCo/ZUr6ADqI6CBn+i0HsZ/ZirlTGX3hohXRrVvn1C/Rnp6BWK5El21OQnfO3NlxxRWXZWSg46byFq/fYAOlQ5KDt3/v+5mz+MD+1tHceCDat++Q0eCOic+ePSuOP+G46NixITp0rI/Gxt153L6hQ32sXb02FsxfEmedeXb6SL7Gs7VPv9j+8ccfl/Jj2y++ODXOPPPUnDs6gSjW1vq16w7mj5W6w/zKhyvXcyX/7ozUXRtNpRgW3XryqSej55E94rTT3nCQ+HKsnv1ow/ySFX9bTiGwH+RSWesWLlgUu3ftyrkyD2xAoZmdO3fH9FdeyRQG6zdsyGPzF1xwYernylWrM89zjyO6x8wZ02Pzpg1pLyVCs1RfN9cINP605KTVF7qAFHWdTZHHn3g8CU3rnefwt0gy95ofum/dZfd0DDkpavLee+7NyuF0Balozks0rLaRb9pGLrILG3r0i4+qFC7sGXPnzclIUfchb5GG7uF/+B62iCRD3NE9z+FX/bPBNu68cbFk8eLc5NMefUa+6Q+yjc+yhokO5X9FzCrgwwdYK/lCstA3do4Ipz/mDplo/um6dw7EK19Il6yJItpFKdMJ/eWXtC//pwhzmxjs0WbDuHHnJUGPrDUWRN6KlSujfUO7JCDLZgzylxy9B/Bd0g0gS5GxJcf3ggV8a8+0e69ccveSt77zF2yV7pfcsHyQ9YDMkOfmwxrtZIa0OKKGzb/x0E02zAfQd/PtfcnP+u2r5B62ceuZfEdZl+kOEpuf5RNvueWWfP8gQ3pnM9Fce97SZctT70WAmmupdeifdy9rI/80YcKLcckl4zKNSR6Pr63J90VzW8jQQyNAf1ess/J2XQpflp8zJ2kLgbp3397MKXowV2nrmmhs2p8nYxyfL6Ro+w4d813N39rkJr4CT4qAeuf1mnkgbv/ud6p8wOsB0FTHUJVAVQJ/sASqTvAPFl31xqoEqhJ4PUhAoSUVPEvFeaRoiRSVU7S1nfhWBzKnqEjRMaNGRof2CvW0jqbGfRkpWkjRQngiRYUB+h0BWY7SO6JZjkIhRdMBH0KK+rXkFM1TTa1a5+9A0fXXfyEjoBBDIkIKKbpm9ep45zvekYACUEAEAK5IBUAYqEK2+CrRFyJLgAdAR+TT3n17EgiLVCnHxhF9SEgv/8ADUgiQBqiABsBkz959cdEbL4tvfvNbGRXqfqBIe4899mT07t3jYKQnkApYl8gvUS53/vhn0a1zbWzf3hgXXnhWS37RpxLslmIOjtwC2oCPNpA/AA8wI2pq1swZMWjgwIP5WwEvgAzJVKIsyAPIAUIAmnLEf+v2iKFH90ywCWyVyriIn9IOIldEFHIWMBO9RS7GiIgDxBB6AC0Agzg+9Lg6AhIYA7w8HxmJHPR7r159YubsBbFzT3O0r28VAwb0i31792S02ooVy2Po0CEZBfvwQw/FRRdcmLlJVZjt1LFzRqIiZXbv2ZG6VjnCP+1gfj8EALLP2IA5wMv8i5IDWoFjAL3b4YflMUl6hVQ0h6UgCfCFZC0FOYBU+ggAI00yWmbOnNQR95o3z9cWQs799BAApDfkTycRTZ6BsKqrqY377ns43v72N+a92navOQLcgWRy1YZ+I8ZKO0jhs848Ix5//Lc5FoDVHCE8yNwciY6Shw8x4rkIBHPpSDmgumTZ0uwv8I+A04Z+IZzoPPkZI/kgFOk+gqZSeKwp5s9bEOedN+5gcShEKhui74WIKhHIgDLyQv/YEmKXTtNt8tE/hAgyo0Th+Zw+Ic2QK+ZYG/TNceQje/WKdevlb2yTxIDxVY54705520TgG+gecnrRkg3xzqveWDleunNXzJ83L0kk0We+I3ZUo0egiBglT37FEdU9e3cfzC/qOLn5nzzlpST3u3U7LCMfTzj+pLjllu9k8ZGS79K8iPR9wxtOjZWrXsuNGGQW0lXkJjkjeMy3zRP9pHeIiEJAGBMZIOxFmdIJY6Dj5qvkO6ZrZMD+zae/0StzXjZ+zG1GNh92eNTW1WdRJv/qattG69Y1sWrt5hjU/6iWI7JdM5pSVNzf/t1HcrNi40ZF5rbE0GFDYtWqFRlh/8tfPhwdO3SJVSvXR9u29dG3T/+0N+3wk+3atYmr3vHWWLhwbnz++s/Ezl3bAqG4eOGy+It3vit1wHhVrUc6sxEEG3J64cIFOT6+48wzz4g2NW3Sx82cMSt6HNEjo5X5EwSQo+pIUcetkVkXXnhR+mT6Yi1yHXKL/iG6W7VpFaNHj0q9ZmvWFm2TK73T/0LSlvybpSjP9OmvxKYNG3Pzjo9la9YKtjh02PC4/4EHY9GSxS1kZP+cLwSOo/SVdDH7Yx1/EQcyUpm8jNM8sTFEGX/qy5wiI+mAviLK5I+ur28bc+bOyehX+ss26Aw98Z2OsRt6XI6KlyPujz7yaK6jZFYiKfXfmPWB/bID6401wRyV3NrsUiT/ueeNTVLZtRUC8flM7WCdI0O6x7bIXZ/prefbtKDnfY7qnf4Z6cnPmiNEp7Z8XvJrWmvI39zyZZ5DFjYwvR/YUDJ3bN36ztfwI6IVEdH8un7YfEAKsq+HHno45W4tsR57LkIRuWfcSEH9oWtIVn3hf6TxGTJkYBL48xcuSFLTekBfEL82UYyR3bNVRDb5WPd8GTc7P+mkE7P4JGKOPF1PRubSz/TIOPgyY6cL1tNSBMvcbd26I/MG0z2Erf7znfwJO+e76DN/UNKysDO+kX9CRlvr2Zp3B234XgpneQ/yN6Qn0lg/vVPRr4cfeSQJUfNsI6fkpaW3ZIEUfe65qXHZZefnhlVuukccLFBGH3ft2X3wmHzJJ3roe/WhpGjlXbJCilqH9zXuS1/ApirPrc1IUP5nx87d4fj8K6/Mit9HiiJGkaK3/fMtVT7g9QBoqmOoSqAqgT9YAlUn+AeLrnpjVQJVCbweJPCe91zze0lROUUPPT5fSNFK5fl9CaQzGX6r3x2XR4p6/z2UFK2QoZWiTOW4PUI084q2UlVUBXocaSWnaCVioFJ8yYtxIUWBFREhIpG+9MUvZbTqtddck8ANMPBCDyyJgkQK+R0oRip5qQYUy+eA0fbtW6OhQ0OCA0BEVBsQBOQgMX0BNUgVRKUxIV+Ax/YNHaJj565xxx13Jrjyd8DDGIAihBgQIXrPs8qxOGMDVgGjtWtWJfFUCiPMn78ohgwZlPchHwF9gBvZC+BoA6ELrOQL/YH90dC+fYJmYA+BCjAk4VZXl0RDAbrlaHbJuVbITWM0foAaQViprN4jAS7ih9wAVF+ANzkDf4gFADvHsXZtEloAKCIKcELgAa0AqbbI1DhKUZrDDjsipr86J4sumf5x487N6NmPfvTDMXHic1mI6gN/9VfxmKrEq9ckeL3iijfHrJmz89i9SN/XVixtSUNwTQJWfTVOQNn8kr32zCm5Iz6MFXFHJ44eOiRBKtIIqPN3xxQBynJ8EeAme+SIuXVNqXQPMBqbdgBFUW3mki5prxRhocMlRQHyAPjM48w1tUkGALuIA/1ADtLRMl8AMT0oR8G1bQ5do5CNnJhIjEL2F12m+4gYAFnb9EIb5hbBiQR4dcaM2L5je95v7kthkkIOsxdA3TMRHSWvp2fs3rUni8kA7wC5PpEBwhkpSib0oBBWdFZ0pAhY8vGPrOlJqTSPHBENK9rIXBo7gC3qTRQSQkobSN1Vq1bH0GHDYsTIkfm5qCwy0Rc6zMbYJZLDPdpetGh53HLLPyXIb1vXNu7+8Y9TJ8nCd9chRbWF9CEHGwNIUT7OPNGTLl06Jwn0i/sfiEGDBseyZcuje/cj4tgxx8fHPvbx+Mu/vPpgIRl6dN99P40Pf/hDsWXrpjxC/9d//YH4+te/nlHGIs2QQMhRc8te6QHiokSBsWv9E0VGLo6qluO4dJ1+0zG6R/5IDTJBPPBFIt+KnbJZNjFr9pw47fQzY/z4Z2LlytXR0L4hc5AqZIboReL4t2bN6owa/Zu/+WDmG+3fv18edWez7dvXp4/91re+Hc+Mfza6dhGVVxPdD++R5ARCval5X+zduzujQ8eMGRlvfdsVWX0+NylWrov3vfcvMwKQDrJJ+nzGGafn8WkVzpctW5qy4FuuvPKKzIfKl7w0ZWqMHDEyCxmVY93s5Kc/vS/zaLKr0aPHpA6VzQty5JPoMp/Vf2D/LNQmHyXyCXljgwXRU3IQ88X6hTAne7ZDtvKIxv4DGW1pc4h89YMvrmtbHx06doqnxj+d9ixFAYIQgSN63hHfhx55Irp2aBNH9Toy8/KWFBw2PRB6ovDoAj9ujWAHJW+qz/n/4cOHxdSXp6Z/cg97svHA/vhoZBi/jLSi83wEnTbeFya9kEfHRa3y6wg8kaCVdCb1+TwEJx9XqpXrE79fWWu2ZIG8Sy55Y66r9NdaadNDFChZGLNIQ32xbukDv0a/yfFtb3lrRmhbUzzDs/lN/RG1S7dLUTyf8xX6bh6t8/wS/2Ku+Q6f+TJX9AeZWopi2WB0TJy9Wc9sXvgMqW2Dhs3z8fyECFM+ZtGiFXHKKcem3Oin/hffOGrUyHh+0sQ4/fTT0s+aZ/0wftdYj6RjMFf0hQ5ZP4yBDLwPkKHNYj8bH/1CYpZ8uOacH9Mu/0wvvYOQrRzdM2fOznchMiEzsvJsaxZbYJvGxfd6t0GyWp/pWkmxY17uvvvuvM+/++9/IDcKrBnm1MkA9oYUNS6yyrV12rR44MEHkzD3LLr5mc98Jp/PZuQYffbZyXHFFRdnioFyEqjkBNUWUrSkeSnFlA6+I7a8K5boUeP2NDboEAAAIABJREFU5X7XNDU3ZfqUQ0lRhZa8T+zctScjRadPn1klRV8PQKU6hqoEqhL4L5dAlRT9LxdxtYGqBKoS+FOWAFK0pQR8pZstkaLl+PyhkaKOzyNFHZ+vq61JUrSmTW2SO45hlxyioqJKTlEvssjQylcLIerI5/6mStXRpqaDOUW96Fae0SpatxClJQLqC1/4x5g3b2FccMG4PJJeIkU3bdwQV1x++cEoCYBuwYLF0bNn9wTSiAtRGkAc4gDoAsgAYoWJ5AZct35dAg15L+XWA5gALWQXEAIIAIkIgkI8ZOThzl1xePcjYvuOnQfz+iEh3QeMAEHADrBiHKXytL5oD5jatnVrEmT+To6AufZLYRHAoVTv9mz9dy/Qp/+mS85N/UUkaQOA1oZ+GDNSC4hE0JVjlMgXQBRw80wECxIXWajPJVcZUAqsAswILqAS6AFUAFJHA6UEAAZ9eRYQX8YB4GtDv7QJOJU5ra2tjylTX40du5uiU4faeO973x2P/dqR/V7R0NAuKzafcfqpWc26o9yfzzyXYJ86OZbaq9eR0e2wznmU/qqr3pbAHcAje3MFqCKwfA5U6hdgiPgDnjNCcsQxSd4BjeQM/CIWgFjPQNY5bopYQHi6h3xLNXsgmqyQUKX6PJkhnsyJedIfRCrSWRuepU1zvGfX7njssQlx5ZUXZtulMjDdAYiRCu4v0U0ICuQLeQLQfXofFZMmTUwyD9A1v6VYk/lwragzgDYL32zffrBwl8gpeeEcQwT4MxL0yjcn0KSTngOQe67oJRsPCAXjzwiemrrYsmVrgmfEMjIImYCURJ4isciQ7rE5GwMIB1Gn5EMWNjlKnkRENMKUvIF+X2TIBhEC9NUGBzl6jurHgwYPjn4tBa5sViCB6Bg/wnYQYAga7dND43H8lpxXrlgZE59/Pu3TcWvkDBJABCE9k5qCPol8ImORouRs7rp165rk2ZNPSd3QLo+ei5wdOmR43HTTzVkQzBh90fuJE59Pe29TI//nnoyAJB/F2hAVpaiQeUcgsTFkqmO0iCi+wdyXyGPXIMLoMj1h63Sa3iLBN26UzuL09H3GhLguuk8GNm8am5qj+xE9YuLEF7ICtlzDe/fsyzylcv6Su6PQCuyIaBszZlTm8L322qszolO+0Vat96ctLFq4ND74wQ9Fu/oO0a5dQzQ1HYjRo8bEyy9PjeUrVkX3wzvF2g3bokf3+jhv3Ni4/PI3pWwf+uWj8ZEPfST+5Yf/cjBnsnQYIoifeOLxjAxlY/yNgnQIOHKrREZOjmPHHBvz5s7POapEn/fKaEBR0IjP4447PvXPmOkuu0HoiJ72e78B/VLeIuXp9Q033JAkj7+xWXZAr6+77rokh/jTsjH1b//2VLRr2yqGDKnksCZr/o/f6dd/QEx/5dVYvHRJS47ow9OvNuTmUqsszocM27ltdwwa2DvbZ3/mkT3xw3QXwc130Wm6Z+w+JxPRxortiBQ1bnaDHGNPrhG9TsZ05NAoUr5KJK38r8cff0JubCAQRZSycbbNdkTCnnPO2GyT7zRu0apskO9ClCPJRUCXExYiNflPOkjO5M3fsfXKu4Dq4DWpM9rs0qlzjpEtIRXJ0Trm+DxfUqLW6YP2yxFtftg4EK7m3ZiRf/yQe6z7yGFHx/WNvLw3fPvb387n8EVSuOijtBJ8HHtC7pUCh57pBAnf4Wc+gS0iwN0nanr8hGdyk4A+pj4/9FCOHxGL2LQZQX50zL3kyh+Tg37u2rUzI20Rod4z6JDxkyM5WX/4JXKhG9qhp2Qph/eECWx+Zq4P/K5x8Tc/+tG90a5d65Sr9Zk+i5Yum6eITe8F2uVbkKnadd0XvvCFnGc+3HsPn6I/2ubPyTL9co8ecfc996Td+idiXMoBtmjN/fKXv5zzQW42rPjk8o5Ixzxrv4PtrVtnHw49Ol85MVT5W4kw9fuhX/KJ+lfbEinfqlWbPCIv+r5Eir766uzfS4pWj8//KaOTat+qEqhK4I8pgSop+seUdrWtqgSqEviTk8B/RIrWZjRic+zbuyuGDx0cx44eFZ06tMvq8/sdh2+J6kSKluPzSFEvm+UluESI+qxECTQ1N2aUaNu6ugSJ3ndLDlK/t2nJM4pg8gKNFF2wYElcdNH5eUwOcP/6174eL099KUaOGJEkpxdxIKwUc9K+l3uf+xm5hEhCFAFB3bsfnhFJADlCBkAAoIEPwAjBAhCVSrL64eUdSPV97bp1sX7D7ujbt5KzDFBAcACMQJDvAEo5LogoLKSO/mqncu38BD3+jngDTAAAgFxbiLGSTwyx5XcASySlyu21NTVJ1BgXYAY0AZR+R1YiWd2jPRF+SBREJ5IJWQAIA9EAVQE/ZQxAFKJGdW5gCNApudnIGZD1HO0C82QFIPmS404/gUOyB2BLNV8grqambbw8fVYeO16ydFF8/ON/H1s2b4qZM1+NTZs2xNlnnxXdunaNf/nBD+Izn/p0Hnfcvn1n/PUHrssjg2vXronzL1BdXW7Ggak/5KUv+oacAP6AyxI1A4AjIIBfcqirb5uyc5/ryANpV4kE65LkGbKhRIqad8SHeQVYyaQcqzRWRJgxmnPPc305Cm1+gWvRiyK3kE7I3gLeAWLkJPIFAa19OuWLHSC2kGT0FMEFsA45enA8+ugjGb0MfPtCYCMRzTddQoDpL5mUfhm/eVu6bFm0rW+b8pFb1dj1v5Av7MDc0Q/zaKzswnPa1bdPO0RYkCHbQdwgd5CwbACxx7YQ+uVYMN30mf65HiAHkNmGSEgkhnaMj72Sq+OtxsUmSg5Omxi9jjoqeh55ZLzwwotx8cUX5XM82xfSASmtP3QbqcgWEB3mudeRvWLSxIkx4flX4ovX/33Klu4i+yobDNtz7IUUlWbjhONPiCkvydfXLW326fHPZMSg4/MiLPv07hc33vjtzB/JFtjRY7+ZEG+8+Ow45ZST44UXJ8Zxxx2bqR9EkMkpymcgStgPmdAh5CcCzrjpnvlR6I2sS+EYMkWGlTQO8hbqP52lN2VDiAzZAn3lz9xHFgMHDY57f/LT3Azq3btP2qF0CFJUiPJ0vzlDioqmzFy/gwbEqaeeHGeddWZ0O6xr7NixNfsz5Ojh8Z3vfDfuvONn0batPNO1MeTooVHfrj6PeG/cuD7OPXds/PwXP4vGpj1ZMA9Z8uwzz8d1H7gu7rnn7swNWzkuXSl49f3vfy/1Q2QtXRDBS2eRYWyBjV5w/gXx7IRns598pvsRakgY80lX6CqCEylJFvyQyFQE/Jp169LXsx+69a1vfSvtyzVsxPwjubSHUENcGa+vTp06x/Kly5Jcc582kK38UM8je8WChYtiw5Z90btX53jXu96deuzIsQ2dhQsXZX7W+traOH/ceaGYDb03BvqAXKMDdIQd8SN8L7s2f3y8DT0RywsWLshx0yGpTPi4Eh1achGzZzpN75HnNkSefurpJHRFrkq1QM+15/g3v++oOrvnt0SMigK0ocDWyfLJJ5+I/gP6Zt5XkYmu1S99KDlytYtk5juQcOaCLZpXvvCM005PGdtg0y9kqbm/6aabDlak9wzjQSjqn5MifI1xus9aag1DipIhv0kf+FWEMJkaDzsREeledqlYH1uZPHlK9qmMn69l2/ygqE82KVK9kIT0y8+idH/7xOOZW9VcGbvNGvfoMz/OZ1mzyT3zb9bVpaz4Jb8/99yz4WSNsVn7kcf0ko7ZGLFGWKvLBhm/z5+z+549j4y1a9dHv36V1Ax0j+4aP31cs2Zr9OjRKW2m5Hf1HOQmmbApc0MW/ExJ92Gjk9+2zlvfrF98mbQNnqOfZNCnb9946umn8z5zT/YIVbZCht7T9N1zkNPekUoeUXNecthnrlF56Ute+4NplCoFl0rk6P9GjmY+0PhdVfsWUpTvKpGi/xEpmhv21erzf3K4pNqhqgSqEvjjS6BKiv7xZV5tsSqBqgT+hCTwHx2fr+ElDzRH477dSYqKFO3csf1BUnR/c2U3HykKcFZefO36tzpIigJ/lcIUlWPxlaNPjdG4b1+0q69PQlRkUqlSXUhRESy+SvV5ubxUMvWCXUjR+fPmRpfOnRLoZJ7AXbuSTMgj/REZVQaUIJnKsbxylB5BoEjEPffek5E4QJVrSg5PgMFLfamGjFz1LEczgb5Vq1fnES6gzPFH94pCAZCQi4gMRAcQBOwBF6W6fOUIdt88eqv4EVAGfAJ9ACjgAQAh8ET5iCTTH5EXxuh5chMa+5jRoxPQA5raL8eHkSCiQxBdQBZg5j79czTS+JEBrkGAADwlogi57GekJ1kqGGTeRIoCXsaM+ELEeB7Qi3B65pkpcdll4/IaIBehAPySI0CoD4U8Vnl92469WaBk2vSpcfXV74vduxDLveOee34c11xzdQwfNiw+8fGPx1lnnJk5JDdt2hKXXvKmJHBElKlovW9f5fgwGQCAhbg09wiUJCl69kxyvIB+hIfPunTrmnOVx6nbtk0CogBtemJeEMtkXyJFAWxz6f4SNWX8SAfPpSMAsmcibrSPnKxE9y7OY57IDXJbsmhxRkwhRUQEmSskIRIcGKcnALN5IO8C9BET5veE44/LuRQhhiRgf4gzgJy8zTGw7Ciqv5eIqK985StJcsyaPTtJFuNEfiERgGX9NGZkg/EgSuhJOaYP1OrXypWrEiwjdI2ZDtJ3UWfkRafZE92gE46OIicQl+RtvMhYtoJIMA4EDcKgRGwjURHs2qFTQDbgzm+oZnzeuHFJWgDhdLTk5ERgXXvttRm95B6ECF+CMDBP54w9J265+eacC0dlEQPmcPPmTTlOke3Gpf1Zs2ZmcTjRsyVSFHnz47vviRNPPCmjVqV0GNB/UBZauu66D+a9Jap18OBB8bGP/X389vHHksy66KILwxzIeYmYMYf0DkGB9Cg5DEW5khEyge2ZM+2bS58j1/k2hJPP+CafszPyFx2LHHRMuESZ0Qm69cqrr8aMmbOyMAmCD7n30pSXk2nYunVbRr8iNyopEFTDrolhw4fkcfprr70mydHaukp+v92790ZT44G4/vp/jLlzFqR/RrgheRBIt99+a5x88omx/0BTDBo0IF6aOjk2rN8Q554zLi679E3p3zyX7Xbs1DFOPvmk3OwwHzY5pMowFjLasGF9EmeIRYTx8y1kGmKQTf7oRz/MY8vslt3xN4VgZx/mEOl2+RVX5oYU34jIM19yJiPH+EP+j23IjYiQNpf01pj4M4VuWh2IPL5MzxFgbJ5u3XzLd2LvvqY47YzT8nMRwexi0+bNqSvWO8T4vNmzo2ePI9JPlmJTCLlSzEy0J7ti/64peXjZ0bBhQzNaHimqz/RahCx/gjgkU+PVPh9cKr0bl0jRBx94ME4//YwkxL/61a+mjOgNYst9Cg6xVfIXKfuhj3463vMXVxzcCGITZ489Mzcj+C4yK3PE57Bh0brWsJLTFOFrTpF91tBx51ZSmZgnumzdIWfjldOTX2XbxsdHGT8fQcaIfZso9JzfpuNsmQ1pB3FH5/lg9oFkZDvWT32j15dffkXK69BTHfwV38dXIPjMqTWVTzP3bJKP9fX8pOfTj3v34Fv1FeHMb+sLn80+rJfszv1kw9+RgbQcCEX6bOOybJrqMz3wTuGdwRzQb/20nvClIiI3bVJcsSnHZOPSJoANR+ucuaM/5FVSt5ALf0MfyjsD/RflSW6l0FzJBet3xGjJ6czn8/18l1MG3oH4JkSsv4nGdQ//4j3tpZemZjE9P7vO54hOz+CrW2X++cpmeSE9D309LrlP89qWnKTlGH1ree2bm5IUJWP5kOUUFbm/a/feeH7iC/Hyy6/+3khR76aM+H/cfmuVD/gTwiXVrlQlUJXAH18CVSf4x5d5tcWqBKoS+BOSwH9UaCmamzKnaCm0JFL00OPzqs9n4vsDlaJKXlyB50KKVvKKNrZEkVaS7BdSVKRoXW1tAkTEWIkUlV+0pk1N5l1D7CCzPve5z8fMmXPirLPOSAArKsuLeY/uh8eggZVoPi/7QJMXbpEUwAEyBzhGIAEvwBRyCujKI6jnKKIyI3/2d4DNCzaixgs+UAfw+htgg2hBEAI/XsrlY3zgl0/HW99yboI2AFybAJFxAuAALoACBAFyAESl+EynOPGEU5IUJUMEBABSjju6pkSPGYPPEUelmMy6dWszymjceeclKNV3wAQQQtoBUEC+I3wAFYCpj0CY6DlAzu9kV/Jfeg7AKKJEXwFD1zteT3aOl5IF8hUI9lnJwUnmCD1g033GLR8jgGjMABvQS4b6uWXL9li0ZEWsXr0mGjq0iz59joo9u3fFMccMi1mzZmRBl6GOsa5bF61DJC4wOzQ2b1JhV87U2izYIpIMcQXwGnc5Ji/aC9mtTfOPhNO2qCMgF9itbVuX8jIWYI0uGCtgbAzGSgeQL+afjh5aaAn4LAVxzDVQC8C6BgAU9YOkQ6b4u/kD5MkG8bl75668FuEHqOobuZdov3Lc0f3IBeQM0qsQuUA/QIt4QmDqHz1BQrjXXMpLWQqJ6RsALgrMZ56DgNMesK6/+k1uCChEkf6RCWCMvCgpJMiPzAsJy6Zch+RAtgPW7IHc2YJ+i4AzF4hWfzNutoYwYLvGSNeB95IDFgGADEZKIHS0ceutt6bP6NGzZ/Tu0yfJHHbnmeYJmNaueRW9VfIavvzyK/He974rP9+yeUu8PHVqPPnk0/GNb3wtbdrncliypT17dud8aQ8BZCMHUUHODQ2VCtYTnn0uo0Q7d+6SeUWPO/aEuP3272X0XSnwRq9ENYuu3LZ9S0agDho0sGWT4siUvc0F+Q8LAVPyLiKi2W4h6crcIkHIHTlnPjyDvBDJ/J+5YO+IXnZOhmTCHgtJPXnKlFiyVKGt1tHY2JzknortbVrXZuElEaQ7djXGiOGD095Fx/bv3zdeeXV6Hqs+7bRT47DDu6Q/VQTviO4944knno77fvqz2LZtR/oBskG6zJkzO3MG796zM2Xp2LC1YNeOvfHe97wrcxhWivfMTX/Rt1+fTA8izQCb1XdRdewckUFHFV4Tda3P9AtJyMfeeecdSYoaezlqfsQRiretSBsng+9+97tx1VXviF//+rFMAcHXswXzQJai7Okan+UfOeuvdaJE2f/qVw/F2LPOjmuvfX+uEUhFa4c+/Oqhh7PKfM9eRyYht3HjptQHJP6SJUujoaFDbNu2NXp27x47tm/L6EKEYiGt6Gwhi8wzG9Evz9BXeXdFHNPRjZs25tpLV5HC5pf9IdfZuw0Bdsf++D0konQRv/3Nb6N9+4Zch/iLEoVL1jaZyN3zjJfeIQ9tepgf45VXdtDgAZnSwBpSThq4lg17njWMXpfNoRKhSGetQeecPfZgkURrCR0wZ56nLWsiv0B/tWlzBOnGxvklhG/JwWxjCRHs2XwMX1n8SFnHbJJ5Pjuja/zNP//zdw+O37i9byBYyUp/9Jn/QaqWPLP0S7G1hx99JPXJ2uc+7fPhZITk5UPJ27rKd5aNR76KXRon2/ZcMmLDCFnyI3vkKX9j7j1LG/SEz/Y1YcKzsXjxkryWr6CjeQKiri4jsekEG7FG8fnWBPpsPaEnxs+X8O38GR/LDkRS+xudsRaIFM2K80uX5n3WhV27d0er1q3Td9N9+iI3s/XFeJC006bNiosvrkRCsz0+ubzT5ZH5msr74KFH4wtBWr6buwrp2bKh3tSUY6+pVW2+MY/PF1JUTlGbU7v37MtCS9OmzaiSon9CeKPalaoEqhL405VAlRT9052bas+qEqhK4I8ggfe97/0Hc4qW40ylEj0H2bxvb9TWtI440BSjRgzL4/MN7epCoSWVwtvW1f8vpKguI0UdCfOi6oUWKQq0ibwqx6TK8XmkaOXofIUUzTxSrdrkizNStBRrcnx+1qzZCY4AOgAeKbpzx7b4xMc/lgALOBctVY75egEvR+I9F+ABEgFrAEwEDoAABABZXvaRJz5D7PheQBDQg3Apx5jzeP3uXVmoSbQI8FCO5ZdIUWQAIgzwATgQo0A1YKO9nj17xZjRx8X06a/mcz2TzIAaAEPbQFkhU5EzCA/jE01DrtIYXHThhXl0EjgBXIA9fy8ESyE/kW3+DigCWkCsvgKKxoZQ9DkgZuzl6L179A+xCdxpx5f7EX7kjlg0RgCWDIE2/QRakQvAlHEBYEhK1+7f3yq2bBNJuC1eWyGq7+qY8Mz4jCjbvXtnFrqRGqBjhw5x8oknZe7QD3zguhCd/POf/yJJpk6dG+K2225NohpxA+zRGeSBMZS8jqVKN/kjvIzDeAcdLVJ3YoJa4BrYQ0Igl/TTfSK8AEwyokeIT3NJjsCk55BhIeXpOCBJnwBh4zZvCErkBJAKAGtvyouVXG3a1Neie64Fpo0JoAWyyVJ0FZKD/pK/uULm+Zs5KHn/gF+/ezZwrv+eoU/0VNQk8gLhYezmFImAnDHX+ge4e7Z7yIy9ILr0p0QzGqfn0AO2JTJKe3SVnMiR3RkLYhlRheQjI9cjPtgaXdXnQvwA0ObQNWwYQVEi9crxYtGIjs4PHDQofvWrx+K6665OX2SO6XwhifSVfBDRq1evjfe//5r0L926dospkyfns0XS6jd7mD9/XpIDiqDwDdqfOXNG5hQtaQRELtJhOUWHDz8miS4RW2PPPjdTfYwbd37as7Ej40RaKrQ0f8HcrBp+xRWXx8033xynnHJq6hGS1+aC8Zcq0uYOGVOizcju6quvTr3h50SA8SPIEHqDnClHhZHEiD8bQwhzNoF8KQXozOPsOXNi5qxZ0bFTp9ize28SmUiW7dt2JEnqGKr+TJo8LZwYOP/8sUmMzppdKeB03nnnRIeO7WLEiGMy2tBmxeLFy+Kuu36cqRVUf3fEV9/MSa9ePeMv3vXOXAfuuuvO9A8dGzrGrp07U5bIFDqwatXK1A95p8eNOy/ngz4g4EX2GwN7mjZ9erz5zW+JNWvWphyQonzUvffek1HDbE2EoWi8Y48bk7aBbGaTN9307bjmmmtjyeJlMW/uvNw4MtclurRUXycn8+9z+kw/+Av+TSTsicefkLkd+W1Ev/bzOPKj/xZ79u6L+vaV/NLkyo+2a98+yWZRrnLWdmpoiMZ9laPGZOR+46OL5k6fRH+WquvWEv1h/0OGHJ3H5+UUNe9s2XzRD+SUDRtykReWvdNpZKp+WkOnTJ6SUcGlCBTZuF67ZfwIPmsC3UKUsWG+vBKZPydGjxmZuXJLoTDPdmrCemTeRVUi86w9bNN9/Ifv1gqkKDtFoIpoRnSWgk30FUHLD/NFvrvG862t7KukLuE7nfTQHjnbTDRPfC0fwqcZy/e///30fwhWfy8bpdZkEZ7WJxuaolT5PnpHHuTOB/pCSvKTiNcFixamXdFX1/KhdMNagQznqyt5zhfke4e1QB/5p0qe3Om5LljryZ4v0E/+1AYMv2jTy/OtOXwxX2pTAJlvrukSP8rPkKkxkZtx0gs64V1IW3xoKYxkrrTlWUh4/t3f9FuUsLXF2lZyiPLl5F3eyaQuGTJ0aI7FOomsl7aCfiLDv/a1r8X48RPj0ksvyLQLJXeovnkf5IMlRdfHkmqpEKHlPTGrzLekP8rN9/2VE0mFFFV9HilaiR5tHfsamw9GiiJFZ8yY83tJ0erx+T8CyKg2UZVAVQL/LSRQJUX/W0xTtZNVCVQl8F8lgRIp6my7F9IDUoiWxpKtbIqG9vWxd8/OGDJ4QJx84gmZU7SVokn7m7PYihdVAPZ3u/2VSvM+93LreHPlZ1XmW1deqpsb44Aj9Xl0qlJ9/mDOqP2VfKQlz6hnIBqmTZsbZ511ckYd+Ns3v/nN2LZ1c4w9+6wkpZAHXvy93JfCAogGoAsQ8wWgOEaIPEM+ABPu9eU+0REAWDnmnsTHk08mmEA0AFNAEPCxr7FSVfmhh36VZAXQDbQAjsCs6z3Ps4ALhAoSDTAC1Jqa9sdJJ58aTz01PvsI1AAKJRepNvwMjABcjnECQUgkEX3Ig82iJE8+OYEcIFIKNpAZskoePKQI4lIkIEALbInicw25kDugBzz7Tg4VImhmzgPyDThDqgF9fjZWY0LeGq9x+9wYgBbAFHEjGtIYgM1SVbdEVW3evC0WLn4tNm/eEnv27ooPfOD98dvfPBZdunSKdu3aZiGS7du2xQYV4885NyPCFFPocUTPPLYtl9voMSPitttujxNPrETJGovnA80iihDEQJVIGmAMkC5jA8x79T4qx0kO5IFIJB8g0hy5T/Qr3fI73TV2egw0ej5QCWD6HZGHBDF3xl6O2vusUhzmxSQszIN2Z8+clXIsJE7JxaktOgygAt9IEPchN5AMSEtyRUAjbUWGiTS1CSESVVQXWRgLcogsyIUe6WeJBNKOPvu7KCdEGzkgrJAoyBgAH4miz8bhftGzbAKR4yguoO7vyFC66Bq6CiyTD/0oEWv8RMlzi4xCPpg7ukRmZE8HyZm9Sjegb2SDtEYa6Zcj37v37Imzzj477c0RX2NGQGiXPJA5SB0RqdIDTJjwQvzt336wJR/rkPjRD3+Y/UZKGhN5TZ78YhIsIrHda978vHXblhwfH6PADT9w/wMPZtRf167dYtu27XHiCSfHN7/5rTwuTTcc3//Sl76UxNEHP3hdTJ7yQvpBx8NF/5111tlJNCAlyAcJZ67ZEpv1OeKCvvFDdIKNlShg+sr3IFjJEllJVki81atVHj8+5wdhxteRj2dltFZjYyx7TTXpxTF3zryWaNGdsWXz1pg1d2n06dU9CQa+gj/v27dP9OnjCPPCTJfyqU99MjZv2ZAFZxy1V3SvuflA3H//g6lnz4yfEPPmLYsBA47K4+/Tp8+Jfv175NF7vgQ5NHrkqNi0cWPqh3l/y1venDaI7CP7ocOGJHn4tre9NQvcfOMb30jdQFBOeemlePvbr4pJL7yQhBE9tgklOv5zn/s9yXFdAAAgAElEQVRs3HnXHUlEvfSSSLv+OV90g+yRg1decWW0blWTx8hVnWdTdFFEIB/NPyCl+QsEoz7rI11HfCmmderJp2TUuv7Qy5K6ZdHiJfHc8xOj+cD+HBt/pS+vzpiRFd9FuRpXXZs2ucGIyOJb6L85rBTh6pF6XaI/+WG6ijizGeHYuohbxWbMK9/CF/uOFESWI8RKcTC+3PjZdxZRW7Y8Ro4clYQ+mfIbdId96od5txaWiNm77/5JnH32GWmTfMnKlSvinHPPzrzcpbq959uA0W9kmfXEM8yN8SAnkYz6wobfcMqpeY1NC7ZN//kyBLh+8wuIULbPF7rG+m/95nuMkz3ot7Xa3CBVEZjWKj7TvLnXxpPUACXVjmewc1/mDzHLjxuvSFE+1LXmg6/m04zBWK2tfObL06dlP/noEv2KjCRj+qt/1hzy4Ktdxza9gyDsjd1cuJ7d+70UPPRc82cjjH4bU0lxwDdIwyClhmP05OR9g93RXUSmjUI+lV/wd2OgJ+zAJjK5eb6xlzQN/Bvd8izrjPmyzhgDn1T00zowYODA6D9gQK71dOWLX/xiEsvG6VrtI8NFCkvrweewH190jA61yQ30ymmj3712Vo7K+1dOH7GN8j7pOT63Kd2ufbtobQOluTlzIR+I1umztmzdHk89/UwsXrw82tTWRavWNSGKdP8Bz1W8CcGKSD1QzSn6XwUuqs+tSqAqgf9WEqiSov+tpqva2aoEqhL4fy2B/xtSdOjRA/83UlSe+iRDW1VeZL3gAv2l0ryXV6Ro5aW18vJbSFHMJmK0FFoytiRG88W18vLqfs+//vovxIwZcoqemVEHorK+8pUbMlL0ve95dwIfYAywEHGBPECKIBpEiCGegBV/B9aANMV6RHgi75AMrisFYQo5pr+AmEg6gAvgAByAHKTkZZddGr/85YMJPIAMYALAA+oKqASiAFskUikiA1ju2dsYffv2j5//4oEEDIC2NgCHNWu2xYABPXIsCB4gQ3QKkAPsAkVjxoyOObNnxdizz85jhUCdtpHF/g5ciRaTo5Qcy9FuYKQUJUJOyb0GTJEFMFWOHxZC03dgkYwBPdcB0UgApI2+uY+MSiETBIBoF31AIpVj9Z6DOCDDhoZOsXzF2iST5BgcPXpkNLRvlzkHJ0wYH5dfflmO7TOf/nSMGjEyiYVBg46OdWvXZ/5DkbI9j+yehAsZGQcCg+4Aj2SADEL8kWmp4gx06w/Ad9oZp6c8K0d9uyWZCVx7BlKOzpQiPyXiqJAj5Ui2e5EB5hBYBHwBUD8jBJGxCEKg2vyV44uZ53XZlhg8qHsCUGDc/OmbiDF9oCfuL1HN/oa0Adb9DQGgCjd5kr3nu1d75KyPxoeQR/rQJyTFv/7rA3HhheclyUJ25rIQjwhsult03u/aKflgXV8hZ/qkztNL40U8IPD0ka4bnz7RrXKkFxhnU4C2vpactmRY0hIAv+yxRBSViFXkgXbZrzGJZFTNe+++ffl8fTSH9M0ckA99oBd+J4/58xdHt26dci72N+9P0n3Bgtfi/PPPzGcjKpYuXZJ9RLqXz5YsWRwbNq5Pf4Igc3SWnrw4eUqSYqLa5bl9w6mnx113/c84/XQFgjblP74IMff2t78tNm/ZmMemkYsIEMfu9QXxgzzQT/0nHzIsBdKQGmSHgGCzbJK/MEakp7nxDMQJHSZDpCOZIFdKfkRzguTmj9rW10fzgeYWwm9jRmAvX74iVq5YHdyyI/H8rL5UbKpt5sEUQSvv6sVvvDAO794lUwEgWpA0PXv0yqP3Tz75VNx//wPRpXPXjOpnB8aGVHKUfv367TFgwJHRoaEhVq1ckbYi2OuEE8bktWSswj2/vWjxwvR1fDJ77Nevb45n/oKFMWjw0akHSCPrBLLqH//xC5m/deasGTlPlhT+zjpEFxHU8sz+5V9eHd0POyLuufuejNLVB0d+S2G2T3/60ynT4oP5cQQ5v0Z+iOBjR49JkpO98Yvmx9pS3659vLZiZTzzLGJ4Xvo49tTY1BTPPvtcpoxBNLetqcmNLQSbewshW4quIc5FElqj5JNVfZ2PQNZ+8pOfyFMZy5YvS/kbk1ypCjIhp+68886cf8Tf7bffnv0jV2Sfa6a+NDXe+c6/yHlCEH7iE5/ICEGbSDYTkHc235BkyNbLrnxXXH7puakL/PqUKZPj8O5SKvQ7SIKyd6SlSFH6idxF2ovKLOuPeeKPPfdNl1yan/MhNhH4bRsT+oiw4xeuv/76lEGJEjQv9N1abrODH7Gulk0n9sRXiLC0yeNabfgZYU4HzAV/aLOHX+e/+Bk+yLhdazOJvpY8xdY0craxyW/529PPjE/fy7fQAUQs/0iG3j/Mg+fTIb5DuzaNyMZ6IZfw4MFHHzwBwkZsThb/a70sxanIgny9p5BfJUq8koeVfEqeUnqkbZGbfLe2+DHkasUO9uVa7sv7jt/NKRnouz6WUwjkwbdaC8sxfHNE/zds3Bidu3Q5GKV84403ZqQof+c9UIQzm6VD5FwqyZej8MbStL85Py9H40vU6KFH6Mvf9N3P7DMLZ+7dE61at4qaTMG0P2pr2yYpKiXEtu0745kJz8XcuQurpOj/a9BQfV5VAlUJvC4lUCVFX5fTWh1UVQJVCfxnJfCfJUX37N4RRw/qn6Rol04NGd2i9Py+vY2VplpVjsYDHEjR5DYPHMgX7kNJ0TwW2dyckaWFFAUQKyCxEqOqwFKpPl+O4H/2s5+LOXMWxsUXn58v3nKKfulLX4xdO7fHRz78oQQzCAEv4eWYo58RKCWKxMs84gYARRwgCERqAW6AmOghwMrLvEIWngcgAMMADXDrZ0AMSFB99x3veHv826OPJCkKWHquawEuhIhoOyQRQg5wFzUq0gcxsXVbhRj915/fny/7iCvyQ44BNsYu0kx0IAAougTwAnA2b94RvXodHv379Y1mQPv5V+PKy8/N54jqAKCASqQVwFby4iFWgDiATP8KAYo8LBVhHaFzj0hagAphhkgF2O644+4YPLh/AiVkK2LHGAFanwFWQKB7yEOkDhBD7toFVI2d7Dt27BK1bTtkvr3Va1bGsceOjl07d+Sx3FdemRa9ex8VJ590Utzxox/FwP4DYseOnXHxxZfEvLnzY84cUcNnxoyZ0wNhZc6ATaBOP7WNEPCdHIFIuoDMRj6ZE7p5xZuvTCCLiDE/gKa+01GAEhAG8IFs/S6A0vwYz//H3n1A61lVif/fKTe9N0gvkN4DoYTeFOlVEMEyAkqxz4zK6NjHAioK0i1jxTICitISCBBII4R0UkghvSek3tT/+uw3J5Pxv9bgrOVvOTLvzbrr3rz3fZ/nnH322efZ37PP3sbT+8mZbtMLsuWkA9xkQ4b+L4cnUOUn0ApuTZ3yco6pQideM8Zk4zXQTcQmJ5NOi7YBN1wTJOEwf+Da6zICmNNZKjwba1GR2s8x5kQbK84zXdcnwIQcFDvTTr+DKsae4w/GAEzuCwIolCGSkr6I2vJ5kOWFF8blZoS5RvfBXdDIvClFoshfn7TbtQoUMZ9EgXLgyQLcAHEBYCCA4w1omJP6AO6Z5+aPcQSamjRtmtFK5qU20j2fMZbGS1+1u0Td0VPQxuurVq6KV6ZOTftgo0V7zBlRoaCAY+7mANvgqPCGjesTWJAz+6ZdckeKClWBHvw7asTI+M53bo9hw4ZnO8ANbfH566+/LhYuWpBRkHJyGsuTTjo5AScIxG7QIRsqQKS2iFwkE/pLZ0WwGUftAgj9TubGhf0y7/3fPKCbIFuJxALLzXHXygrm69fF5i2bc34uWLAwprz0cixbtiJeeunlaN/u8LSxvkXkOv7PfpJJs2ZNM4/voMEDYu++nZn3E8A1tscdd3wMGjgk7rvv/pgxY1aOZZPGTTMfMGhz1VXvzjaAfmSycsXyaNe2zYF+z4r27VtkdN2ECePzfsDonHnL48zT5TU+MSElHQWV585bEBs2bo6VK1Yn/B46bGiC+s985tNZpM3127ZrnflcwVEyleuaHn3ta/+WUabt2rSPiRMmHsz3y4YYb3PLvDbvbXiwm+yuSENg0ho0b978WL92XUJR+s8eAKKi47Zu2x5TX5kWq9dujPr1I3btsuEXMWTogITnTkYoLNW8SZNYv357nHjC8Fz7QGDz3fzWTjCRHfB/MJQdBSgBrkGDbI5sipoGNalDXmMHRdSam9psrNkDOssemjdkbw6vXmXzsG8CfXPXZ6w1+k2e7Ao90X8nHtgwMNR8tqEkN27U2Zc5RemYCFBz2VooEh1YpbP01Lx1XbpmfNlixc3e/9735XpnA4vs6TN9N2fJwTXJHbTWdxsGwDV7Yg7QBf0xJtZ1658xs96K0FZ8qpzCsHlQikfRV0f+3/ve96Ttto7pP7vLDlu3bLxYD9hvcgMFtRs0ZS/37tsbDz38SNoK+sL2l7a6P5vF1ru+tuq/dcb1fQb4W7ZseUJDffYecjVebCGbCByCs9ph/hgPQNw6cfPNH84xYqPZCuueueVzPuOECPtBB9g9zxal2rx1UXtLaovyLGCc2WfjYINLm/1Ne9gVX+wqmyZ9xdx589LWeD6gO6JDyci9wGwyAJjlgfdVIj5LxCgoWqLX3bf8vWyQ0xffh362RJWKkJbX/c+Pz4uc3bptRzw/7sVYsGBxFYr+pc5A9X1VCVQl8H9aAlUo+n96+Kudr0qgKoE3g6J19++LRg1rYtvWzXFEz24JRdu0ah4NG9RIBxW1O3cdhKIlZ1QFiDr+XoGcfx4pmvmj9u9NKMoIFyjq9crDcN2EovmzXr10+BVaAsI8tDtqvGPHzvjyl78UW7dsiptvujEdJg/jwIZvEV9AIgeSQ8gx44gADpw1zvrTTz9zIAJuaToHQBLHyjH1El3m4Z+jB4ZwDh3548R4kB8zenSceMKoePLJJ9KJ4mSU6sAcNY4bB5vD5d6+OcycPc7zqtVrolOXbvHY409kv0seUA4QWbovaAQQkY02gj8cHOBNJOWWNzbHcccem84PJ4jTVCqTl6q74A2HimPHWeGkiBgCCTg8ZKzdmT9w/Pjsq0gYDiSw5nWfIwt5wjjrHFnQihOoP9pbjlOXnHRgk3EAaTmGAM2h0ZQ1NY1i6fI1mROtdteOzCn6m1//Kjp2PCyaN28aS5e+Hocfdljs3LEj2rRqnZWihw4dHv369o+HH34kI0SHDR8cP/vZzxOoaifZ0BdARXv1iyPKCePQc2g57SJeAc6r33NNQlGOZEkRUFIKcP7IDsikM8aXk8phBNk4mJx+/QUW3dO4kivIrK8glWvrPyjB8a2kPliROqj6vDZyGukweWmbiMdyXNbnAUZOKodaP/RRZN5pp58eL7z4YkIM19F/bS2VjDmUHFpHyznc4A34xpnu26dvNGqogvGGhIR0nrMNOmqn+xk77Sp5UOm9zQLtGDx4UOqo/JjeA3y4NpkAOfSfXpAZuYjEooPkXo5k0jU6Z3y0vxzfJB/6RPfNXaCVvLXf6+YXuCRK9B3nnJOR0vIA0nnjRHbGRL9EMwNK0gw8PXZKfOwj78+xaNK4SVYuB4BL9XmfA/xsUABORZ5Tp74cy5YvzblR6UNtXmPss89Fhw5ypNbP3LiOz0vnAHaCor71RZT8xRdfFLv31CYcc+RYUR9HsOmb+QsaGy/2C2igz6UwFcgM0rAnJWeutpKbttJJYwKiAbwgk3EtNpg+GQ96Qw9EnoI6NQ0rx1cnTpwcY0Y/k0foV6xYFRvWS6uwNdMCyN3qsyIC6bToREV2+vQ9Imprt8XwEUPSXuzZ4zhqnWjbpl0oQvTHPz6WwE2E97q1G3I+ioylP/rGhix8bX706tkj9Z3e6AeASV5AUyXqrjYh6HXXX5e6bPPl5ZenxKrVa6N37wExduyzCcJAX9Gsr0yT8/Gi3CyRn3jT5o0Jol1n9+5dCXGlG1B5vONhHWPsM2NTXsC0eWZDyNx3PXOvrCsiG42/uUPmxx8/KmbNmBlHHHFkgilznb5YJ5o0bRbr1m+IZSuWp31UTA6wP+roo+P88y+IJ554Mp5//jlMMTq0b5Pzi64YL/pNZwFSuuwEgIhC9tOaZi7T2TZtWmcqgyFDh6ROsMWVnLiVtVBbbHCwKXTHa+aYvtnweGHcCwl0d+6sTV3RNxtA5mzJi03fwPVSEE1Ep3lVSbHxSkLn008/Le0beRlTGzHgtbUakLQuWQPN+5Kjk02gr32O7J1zWh+t065Bl9hAeuJ95q15rH+uz1bSY+NhHIyHa0utAKy6BvB6yy235EYPWwF2gqLSyZAjufjcxz/+sZzX7Jh7GDtzUXQtmYGCbJl5JeLVfAOf5TU1pk+NruRPruT43JR2k/3VbusfvaTT5G4crDH6xh5169Y9Zasom/Vd/8nV5/1e0reUo+vFNgPOdI09/P73v5/zhC0yN8xTekM22gWMG0s21vizNZ4F2Gpf2knv6D0dkELBGJG165unbDX9Jlf2yf3oyMpVqzJSlCxBUUf5PZu5PjmJRn7yybFx+eUX5qZdpmc68ExIXv6/LyonjEo0aCVtUuW5sbxfe8o6Ytz9PTd6bL7XrXOw+rzHRwWWRO6DoqrPv/bakv8WimZB+zr74+47v1flAVV3qCqBqgT+T0ugagT/Tw9/tfNVCVQl8GZQtKZunSy0tHnT+ujZvUtC0XZtWkaTxo2ipn69jBQ99Ph8ZRdf5Od/5oCqrXU0cu/BnKIFiubzaOaXqnwffCDeXx6e66QT7vXPf/4LMXv2nIQ/N954YxZmUixj1cplccOHPphOGYDFYfYADyACJB7QQUZOE2DDSagcwewe//ZvX8voh/HjJyS0AROBCU6TiBQOQAU+rc7rcVBFYnAMOTZrVq+JPr2PTHAhWq4USxKFA35yajg/pR2lOjsnxf1UJ+4/cGDmnuNYcBREW4FmchwuW7Y2mjatn/DRtUteNZAFuDr22GPy+PzQIUOyX5wIziWAxAECPjjT2gaScYA4uaWAhzZw1EphoJKHDrzQV0CKQ8KB4mhxxkXjgTGcII6yiJ4SRWs2AX1kxIHK45Hnn5+TjGNK1qKY/I3TNWTI8Jg7X9TrpqxK/fnPfy6mvDQ5Nm3aEDt3bk8Qsqu2Nho3apS555588qlYvnxlvP99/5BFt0QpXnjReQmlOYUgAFgJbAMconSMQzpf+/alk80JBbCLo3zSKSenc85Zpbtk63eyIx9Ag1POIS16VPLi0Td6Imq05HMz5j7LCaa7nGwOokiuSgTchNQxc4ZetG3dJqOSRULRYXrG8Rf1A45wiH1x6slPWzmqINKGDRvjlFNPjd8dOCbNISZzUUecXH3h0I4b92IMHz40oS1gwskfN2589O1zZNSvVy9fB0lAUeNcCkhxzgtIlY8PSPdFvuDysGFD03k///zzEmwAweZnKb7ls+a9OUQn/A0coTt0QN8AEzpPRiUfoevQPfNQPxwNBSrK/LXRQXYK1mzZujUU/NDXEs1LB4Et9zT/9Ms4uu74ibPjvHNOyvfu3bM3Xp0zJ9sr8s9P89DxdnNRUaEChxVaWvL64pyboCj7Zi5NeXlqVlgXJSri+dhjjo977rk33v72s9MOmYdk41ryZc6YOS127Nie0XWVTZhjE/yZv+YKHdROemzeg2D01++iroAmeqmP9Iuu2qTwOVCi5EAFRsleP8ib/tMh8924ABuAwpp1q9Mud+rUJV54YXw8+Mtfh82KtWvWJwytzZMAlXQm9AIoZmOlrujYsUMcPXJobNq8PkHORRddHIsXL8lCeSJnRcxK7XDaaafHQ797ODZsro3GDeoehCunnHJyDBzQP8aMfiptLbmzNevWbYg2bVqmvWratEl+e+/gIZWiYQCPvq9fvyl27bba1I2jjhoRz42bEDX1Itp3aJNwdO/e3QnsL7zo/Py/udO6dasYNer4PGXwnmuuiR7desakiRNTLuYh2ZKbOWGeAEV0whhqIwhnE4V+HXXU0dHxsMNzU4/+kZE5mLJevSY2bNwU8xbMz8+xceTet1+/uPHGm+LrX/9GTJ+5IJrURHTrevjB3JfsAjjHflkn2DS6CsSZo8YXrGKTzjvv3Jg4cUI0bNQwbZtNLAXD/AQ4beawNey5vol4pAPmnr+Pfmp0QlEAGywDG4F69oXe0je2UnS/dcXftEFfzdcpU16KI3v3Shmzg8Cy9pkj4Ko1VjQmgOgEgTldCsfRW/bknLPfkfrODrAlZEfu5qz1EvwrUZzGxnzUJrJky+gIyGsNAzLJzdix1z/96U/zWcG6Tt+tB1/72tfSPhpvQPFd77oyVq9Z9V/yhpN5SS/Qt1/fXC+1x/XZMuBVxLY1yPw3/9gattd6Y53WbrpqU7OkIymFG0W1WkNtOFSqvvfPfuiD/oPCbCG9sRlijdVHNp89t3ng84C96ExrtA0n8qN//l8i7cmwAGe2gA6Yq56HtNma4/ol9Yp1yrd+ltMefmeL2Ttjql0Z0bl/f+zZuzfts/Z+8pOfTDtKvvryT//0T6kPnpeceCnws+Q0znQIhxyft7bQf9+H5hQtke7er93aqg0ipHfs3BGNGjfOdaluXdXo9x0stPTi+Ikxa9bcKhStujlVCVQlUJXAXyCBKhT9C4RUfUtVAlUJvHUl8GZQtIHjSfXrxqaN66JHt84JRdu2bnEQiu7ZLToook5dD6WVyM5Doai/gaIerB1d9J5DoWgeoT8ARcsDcf5/n2iBOgePTn3pS19OJ4RDeNNNN2VxgbvvviuWL1sSF114QTpWgA6nj4OWwGLKlHRivca55fhx6MCsAsV69lQs6PWMHuR4gmucUM5NyQ0q2gUQ8EDuy1Fkn39j8xvRr2/fdJg4Jfrm3pwijgvHwf29xtEAPxxBrICXN2LFypWxcfPmWLO2UtjIF2eXE8PBAjM8/ANuwJv7OjrnPpwtVZW3bd0Sy5YuzWiUci+y5viCLOUIbYlAA9rIiUOqXxzZUnihQCtOJaeO4wnuceo4Z6KZ5LUD90r+N2CrVKPnmHPKABxOtbZyrFyD08QRdW3Ah2PTqVPXWLl6Q6XQy9zZ0a1bl1j42oI4+eQTY9Gi16Jv3z4JRWfPmpUFTRQnadq0eVa2XrFiZeYW3Lb9jYxK1gZyBhQ4f6CZvukjB963+3NoyQWwItcr3nVlyqgctwaPtZ+86Uyp3k7v/K3kZOOccgY56SBCqXpvHABN4KYUsqgcO26S40dXSiV4jmvXzl3i85//WnzkI9enTgF/CcyXL08I6jVOOQAgghlI00e6+PrSZXHSySfFnRmZeFKOiS8OOxDA6dU+8qcTYC04YI6uXbszC6p169wyo3G/8pWv5JF4cgDeClABeckHMAFCOauOmYqYVhlcP0ER0Y0ilcwZEVZkrY10lUNPl8FUcMk19ckY0WNggINvrBxLdS16RL76bU4CWsCJDYhSEZudWLpsWXTr3j3HU4RaSREAurAzHHRAlS6IrnPP22+/PXW+dmftwUhRuRjJzIYJ0FTJ8dgmP2scRB2KKCvwxjFy+v6LXz4YbIgoSRF3oOitt94WJ554Uo4dmevLunVr47Of/ZcY8/RT0aFD+8wv6qipnI7mGtmSO5mZ+6W4mfuTZYkcd/TfdcFSemae66tNBtF5oJP5avPCnCAP7zHfjal7gMpenzFzRtRvULHHhx3WMaZOnRZjn3kumjVrGWOfeTZz9Ikcbd++Q7aRDoGx5pvCRXXr7s/j842bNMh2y9EJ6KiK3bBBo8wr+pnP3BJHHtlHppXMUzpt5rzo0bVTngR4/fWl0aN751izZlVCOv35wx9+n0f12R5zT7E1Ra3IWnTomKfHxMbN++Ko4UdGTU3j2LhZ8bCGccUV78xcpS+++EI0a940li2Tm1lhl5q49LJLEoT6O8A6fPiwuP327+RGRJeOnWPrli1pl0QLl0J05iAbBeqYr9pmjtFdeSnJ0BH4oYOH5AkGY1aOHWv7S1Neji1ba6Np80Ypm06dOqf96Ne/f0JReTyffXas88RRv17dBFVlbaSDogxBNPYVkHr00afi3e++LOeysXjqqWfj8ssvSL1UbMY9zX96Wyq40ynAji0T6ehv1kl2zSbHhPETMsp18mT5Wxvme3/72/+IESOGH8i/Oy/njflsXoumBMXogfm8ePGqOPa4QXHzzTcl9NReAFVfQFHrjHlpvSBP7aCbJVKYvM99RyW/MwBs7WNfrJ/movbSZ3aUXplHbDw4yXbbYDO/yxpp3dQO6wvbAeICoewKkF+gqPlEt9gw0bYtWjbPzRdzw09zBUy1Vli/tJvdAXe1hRykMvE8YkPT8wL7ZR6Zl+wF20sWdIzNse6TBz0Cm621ffv2yz63bdvuoL0rgJPesZu+wVVj7hnCPdjccjrBWFqTtLMUtqMvNoF8k5m+2tBjN4wj+ZAr2Ayqlqh8P9kdn7MG0hGbNYC65yP/NycqG9z1YvWaNfH60qU5L3wWEJWXlh7QZYC+2HRrUoGd1qiDaZQcgT/43Fh5zi7vK/Mhny8PRJnSPd/GvEHDBplXVG7kyjVrspiSHMNbtm6P555/IebPX/TfQlHPpCJF77rju1Ue8NZ1c6o9q0qgKoG/QAJVI/gXCKn6lqoEqhJ460rgzaCoSNGGDerHljc2Rq8eXWPkUSOidctmGSUqryhn11fdeqXI0n+Foh5md+7ckQ+yjiqVqD3H50uk6J/nFOVs1j1QIbS8X6RogaIcfkUuHnjg/hj3/DNxzjvOPpg/kBPA8ROdwEERXVEqyHJOOYyiSBydU0TkkksuzQhEUFN0JijDCfaADxyAq6AN55BDxyERMQkuLV+2PE4YNSodC5/n8HA8SsVeMALA4uBxWjg1HBwQjTOzfMWKOG7UqMw/V6IyQCOOVykAJSLqydHjY+jgXhmJwVED/UTL3HnnHTFk8KCoW6dOHh92VFBeQU6Fo5P/uc0AACAASURBVH4cQ44Zp1Rkk/5xbvSJs8M5KscjOWGigBzN45jJ28b54yRyaDnNnD852ji9IJ9j+N5fZKTdM2a8Gs2aNUxwRd4KTXDARAxxuDj77jtlyrQYMKB/NGoiD1ptNGnaKHr3PiIjX1WhnzJlch4v/cbXvx6P/uEPmbsPeHrve98fU19+JXMWXn31u6NN25Zx110ift6VctZe0TBggnHmkHJYAfESdcOJA3cyz+kpJ6dMQW+OfqmSDGC7FngGTOk7PfJFD4yBv3GgjSvnn7MITgCLIIn+c6iNh89qA4ACOlTmxc7Yv3dfjJ/0apxw3IAEHmALx1+b9cP1vFe7wEGOrNe19/d/eDQaNWmcOxL6ytE0BvTQ+80DDi6g63dOs7HlUGrXz3/2s4h9+6N1q1apkxxYeujenFxg2/3pKkfb5325P9m1b98u9f2yyy7NI7WlmBKnH+QgT9cwV7SHngCe/l9AXTk+7776XfLTkjF9KSko6CvYYC4CIeahSMZ58+fHqBNOyGgnR6LBEgDIfUFnx0HBD6AFNARNbKpwuHv26BmzZs6M22+/J37843tSf0DMP/7x0YQeIheNo7FfsmRxLF6yKKGCMZBX0/z65YO/SrghapU9OfGEk/P4vKhJOqi9QNJLL02J97//PdGwUU3KTRS0ueAILXkDWIA4nSB7YKwcqycH+sh2kD0ZAhT0rsBTgMjYgyjGmL0CcUqBLzpu/htH/QdVHvn9IzFj1rTcTOnTp18eoX95ihy9r8f811bGUcPkv1yfkVfskHb5CSSJUl+8+LVo3KR+HHFkj4xuFi2r2Ir5bU53PLxTfPrTt8T48ROjRfOW0bJl61iyZGlseWPrAdDaPNOyLFy8PNq0apxrBAAKWtIPbTzrrDNzrv3+948kGD/11FNi0eJFOVZt2x4W23bsi8VLl8eo3AxpFGPGPhu9uneJevUVKdsSq1dvynXnvPNPzxzFYO5xxx0b//7vP0596nPEkbF61aqEQK5Pf8iePpKVvJT02t/NK+uH+WBdUbn9ogsuTLtET2wKGG/veWPL1iy2tG5DJTepI9LmYOs2beJDH7ohC8V985vfiEY1NdHx8MPSXoqQNHbGlM3xf/PL3+g2yOT6oBM5k4W8omvXrc0224QC4Yy1sb/nnnsSxJl3TgyI3DPHQS7r289/9vO49NLLcl0FVK0TPmvO+WJj6KTIaPPUpgP7ZF677kMP/S46d+mYhau012vmpbXDpqL3mivmks0Z+slGsodsqznd+4gjExZbr+gqwG++uV457m1Thj77u+hPsNScohf6Rq+Nx/fuuCPuveeevIc1WLRnJffrvOyT4/OANpvIPv3iFz+Pd111ZeqJdrqWMdJ2zxhgrXXT+NE3UJX9MCY2c159dW4sWrwkzjzzrISWbCA5lwJo7A27w4bqo3bTaYCVbBs3rqRZEUldjqmTU4Hx5MyGkZXr64O1wDwxVv42der8GDWqUu2d/K09njnMU+8D+emTtchzir67bsmNTbZsGpsqgrU8s7gfG8PW6JP7gcklTQq5zJg5M447/vjsozlhk0eEehYU2707c4qygSKH6UDJD2986HlugtepbKYfzBN64Ph8iRT1vqIzdLKcPMho04YN8qhRKbRUIkWl7JBrWPX5FSvWVKHoW9d9qfasKoGqBP6KEqhC0b+iMKuXqkqgKoG/Pwm8GRStF/ujSeOGsX3bG3Fkr+5x9Ijh0aJZ48wniojWq1tJgl8iRcvxeRE+5RgiKFqpcFqRz6E5RWvyKNa+/Pa6h2E5oWrqgzeVB2dOxWc/+7mMFAS0ChT9wQ8eiMWL5sd5556TTgAw5KGdMwMqgiyiJDgVvjlWoJ6IEFExH/3oxzK6CbQDQMEc7+GUcDg4wxwN0UEcjeJkiJrjLGze9EY6bj/9yU/SMeCYcFq1g3NYKs471sZR4PgAG5wsTpIot2YtmmfE6OGHd8z7uK7+c15E6HD+OFscGdFO5Cvqg3O/fNmyypHj885NgMkhAuoAiuJQltyhnB2OH5BiLECWEsHnJ/mVo6OAp7Hg6Lg/B6hUwB079sU466xTEjaKkAOv9NdYc/SAPWAHXAKqtMnvZAxCcOy0QXtbtGwd4ydOySIsS5evjQvOOyNeWzAv3va2s2L37tocxyGDB8fuXbWxbcvWzDH7tre9PaOuRPbRhbPOOiP+9V8/l+BAO0XeGHPtLVFTxs3fQCzy4HRz0I33jTeL2vqPg9Wr9cM4ZiGadevSWRRhWI5I0l9Qj0MOTgAGAKMxAbfWrFmbOmvMwCHReaILQQfRQdOnT0sopW/G8rUFC2PmjBlZaAkIAIToBrBC58iJDuoPYP+nPz2WDipdESEqJ+pPfvrTHG+fKRDMmIKhZM0RBzv0X1sdMQUNFi1cGH379IuHfvdQvg56AUb0FJy3OTBr1szcXEgY+PKUHGdzpMBJR2hdi26VYhx0XEQy3QBgtYlulfGgC9pET0V3AQ6lqJRr0Wn6Z/7QewBD+0HhAnrNE5W8Nx2AzeRhjDjzHHEyK0efAUdflQjc1VnhPCNZa3fH/Hnz4rlxr8SF55+Wfwe+1q9fl+1xRNy1RLatWLE8I0VtCABL8tnS99Fjnk44BgLKc6zQ0u2335E5LX2WTuifVAMjRx4dc16dlUe4wSy6AYiYm47uA8L6Qd70z5z0WePIJpGxzRBRZ8abTstnapweevjh+OEPf3SwUrq5ee111+V1nh4zJjeQ2ECA4j3vuSZWrVyZ82bl6hXRu0+fuPjiS+ONzVti0qSXstBSTf0GGY1/+OGVgmnuv27dpujZs2tukPTp0zvGjHkq2rRtFt17dM32gEDad/bZ78gj9NIKvPLKtPiXf/lcbFi/PSNF+/cXvbot5/Dhh3WI2bNnRvt2bRKSVGzJqLThUnMY/xYtmuf8NCfA5NZtWudJBPo3YcLU2LsvolXrtim3Ek12ySUXZ1/HjXs+2rYzN9eGrC4NG9aLmz58Ux6Z/ta3bouzzjwjOnboEK/OmR0jRx6TkYf0jW0wv8uxXfOGroJL7EcpJHfuuedlCoZBAwfm+gHM6cO27dvz9IHK81K+iA4Fv42nv7/nve9LoP+xj34kli5ZEb16dk47637sI91jX+kou8EG0Q92y7wwz8c8Myk3yjp2PDwaNW6UbSvpQ8xDMFO0prnDHpfIc5BM++n0zBkzo3//AbFw4aKEfey4zSu2gN1mA0T4gaiu52/gq3lF1rNnz4rTzzg1I8ZL+hrjotiT3NPsY8mrWUl3UUmnwX7pY6adOfe8nCdlI5GeabMxJxNrFUhpbltH3AecdB22sdhWY0c+xo+dACatEUAye0IfgEyv0VVj6jN9+h55MEWOTT52HBwX1Q8Yaic7rV8iVK1vvm22TJo8OSZPnpLvcV9ysR5Yi8z7XL+GDMnPG5MyZ0FVa0Hnzl3i8ceeyHnis2TkWz+tWca6c+dKBChZ2rxo2aplbvqwx/prLbn22g/k/GBHPLOUyE1yZaNEQbuWdvsc28t+ssOeA5xeIGe2hh5pMzloh80+6xn566dngzJGgLB79unbN/VHETLjXuQBjttsBdRtJGvDjgOnhsr8qpwgUpizkjIpnw0P5pavk/OwyKJskJfPOD6/a/euhKI+W6rPs1vr1m+M0WOeSXtfr6ZB1KlbP6NI9+2XCsT9RMirZp8PsnHXndVI0b8/76Xa4qoEqhL4a0qgCkX/mtKsXqsqgaoE/u4kAIpWQjYreePs3Jff/SpSNPbvTSiq0NKQQQMzp2jTJo1j/z5H/2oOQtHyYAuIKmhRYBS44EHaQ+jBrzr7Y/++fZnTUKRogaKZn3R/5Zi9B9dSmOeLX/xSTJumSvywrB7tyNm9994Ts2dNj2FDh6QDXYnIeilhH8cE9PKQzxnzGmDIUQQ+OBmcPPARfC2RboAl55YzAGpxvkAQ7+MolmIn+sYRGTRwcBYUefvbz8q/c145l0CCbw6Cn/rDoeQQlcJFW7a+EXKWiU4SbSTH2OxZc+Kyyy7PIg6ij7STU/vcc88maKlfUylwociNyA5O9JVXXJmODwAl2gVcIwuODyfL0UMOFUgJkvjJGeKIkhtHBjzzHn0FFQEYTrGIIxAQqBFJCuQAvJwoPx999I/pYPscuXG4ycFrxoIsOIylTaCWCCwRMSOPOTa2bq/NfiqqJPquYYMGmf+Prjg+rzo6eDdi2LB0gkeMOCr78NJLk3Ns9Nd99JecOWnur9+ca9c2pgU2cFTphnbqH0hETwo81A+y9H9QlPNMXpxY40R3fFb/jznu2DySa2wdBebkrjsQWSciFOgpsKR582Zx/PHHxZNPPZHQd968udG0abPYsH5zPPvspPjEJ27IHH39B/SLSZMm5jFfzinQAdLSj8GO6s5+NdNNOKIMtp/5tjMSeNBHIIC+cODJiCOubfpLh8C0UlEYdBCp1LBxs4xac58167bGsSMHxcABA2LlyhVx3XXXxuJFi7KK9wevvzaP+3LQtR84yFxyc+enDN3LmIJZIsAKRC4V6I0D/QGXyAS0pBM33HRjyp/Mybe01fvok/lfiiWBwl4vR+LBOfP2hBNOTMCiiIox44hrGwAk5QMI7DqAxaOPjo1f/vL+g9Wfnx79dKYkEG0GCmjXK69MTbBgDEAdoM+YzJ33akbLuc727dtyI+Te++7PSvNClhQMu/yyK+KWW/4lBg4clPfXH0VzOnXqGJ/61D/n8XkRjTY4zF8FmY7o2SvzVIJFbA55mFvgDiBFj81tugsCmdfsk6JFoFbzFi1jZ+2u+OrX/i2j/oaPUD19Q1x08SU5L370wx8kwLJ5BMz279svJox/MWE/uAPaVYrAPR/Tp89ICEWXzRnXJ2M2wHwDSswFqStGj34yOnVuHz17dY/16zbk/GNDRMxefPElBwDK3vjXf/18PP/8hOjWtVOmC9APNhC02bhxQ9TU1EtbpK/01zwBn33RKWNechoCOewJaKPyNUDkZIG5tH7dxmjevEU0aNAook69mDtvfvaLboFFe/fvjS5dOsXNH74p1q5dE50O7xDNGtfEs08/nTbX2mAOgTKuv3XbttzkoHdSSxzesWPMnjM77X7HjqI/B0TPnt1zI8MctcbI0al9IoefePLJzKlqHMkucyfv2JHFteiwKPtfPfiH6NmjfZ5sMC+MKzguOs/nzAlQXEqGbt26pkyBLvMQFFu+Ynm2WR/pMH0jI/I1D9i+UmCQzQf+K0f/68aM6TMyylEqEptJovyMgblsHOm5jSzjBfLZZAQO2Vbj9MgjD8fgwQPj+OOOTfvBNrJJIgytk2wAwE1+xRaxnSXftbWkbPyUgnzsmHuWo/9k4Fr0lD56nc2vrJl7El6ShbXcfQE+a652ihQFaK25JXpU1Di7YYzZqWEjhuezinZJIWJsHbv/9Kc/nZCf3vks2ykvpvva9NE3Bb6MuU2JStqgyPdZU9kb77PpA+wdulllHdNPUdg7d+yK5s0r+XPZaM9OJWe3NBJ0bMGC+fGJT3wix3nTpo1xz733pA5ow623fjN1j71zTX0nM/3xOr2gD/prbSNva6RNJrDY5hWZ0ne6Yay0z7NSyfGuj+wPmXg+M8+B8+kzZuSGpk0ycilQNE+J7N6dKQimzZieEBtcz1MPdeumPEskaL3MQV85Ml++yt/Kz1KVvhzd976MLq1XN/Ppel7Vvh07aqNxk2a5Piq49MSTo2Phwtf/WyjqtFNC0e9XCy393Tkv1QZXJVCVwF9VAlUo+lcVZ/ViVQlUJfD3JoE3g6IiRevW2R+1O7dlpCgoqvo8KLp3z+5o1LBx5RhUlMrxdvxFfoKg+/Jh9S+BopUj9JXKo3WiEjmQx+jr1k1n4ctf/kpGinLWODqAgGPT06e9nFAUBPJwzgkDI0SlAXucCmCGk8Ap9PDuNU4aJxSoBPw4ShxWf+cocHJEnQE5jqaLyuJgcJo42JMmyV85ImEpx5mjwOFwf/0AxNxDm7TH/zkx5Sg95xYIHDCgX0IHIIFD/fxzL4QIJBWbK1CifzogTzzxeIKITZs3xOrVq7LIBqdNxWtOiHtwXjiMYB/HkzNYImWNg78DpAAMB4qzzen78pe/nI4YgMS51E6OHZgEDnK0OMTeD/D4v0hYMEp/Lr/8nQnmOM6gFDkWJ5rzxjkjV+DDT+CH892v/4CYPnN2tuv1ZRvigvNOix3bt0fv3kfG/Pnz0tE76cQT464774wRw4dnv31eH0A70TUi9Did9AKoA2wqOfeeyveRgXHXX7IBrUskDQfWsU3ghf5wOjn3dE67jQv5cyDpUyk8pX8cTcB36rSpGXkDeGSEytoNqbfGj06BBGSr+rViMM+MVXzjmhz7N97YEvXrNYpf//o38aEPfTDmzn01Bg0ekD9VygaH6KbrApfnnXd+PHD/D2PevPn5WWDl2GNHxsOPPJTwi36Shdf9DuaKTCMHc4DjSw+BNSD58SdHx7IVq6OmQaN0iLdt2515Rgf07R6LFi2Jyy67KPbt3ZMQ/r3vuTrGv/hCVh0XGUYmCoRMeLECQsmG3rk2uXLMS2EycwnIAzsALmNhDoIdZ5x1ZsIxY1SiMjnN+u017S3RusAI0JNV38eOTb0qqQxK0SYwwrgZT/eh/8bUdejwhElz47O33JT2AEDbtGFjPPDAg/HhD//DQdCi+jyodNhhHbLdAJ3j8wsXvRannHxKTJs+LfNVgu/jJ4jK7plHx23sdO7UNZ55ZmxWJi/2pxIFNj0++MHrY9Hi12LVqpV59Nnx5jNOOyP13LwSxUUHyc+883rJQawvdBpg8DubKNeniMs+ffvnce3P/uu/xstTX4kzzjwrli5dHk2bNcv3NW/WLNauXZ1j2anj4bF/797Y8sbmOPqoo6JHz14JPAFZfaUzwNyylZti+JDeCaaNGX0yp5cuXRcXXvi2lKniXU2bNYwtWzZnlCybTf6iVIFittVYKjzlGjafADkbJmAzMFlJbdH24HgDfeYyG8pGslXeY10wb9kldhvsW7Nmdfz2t79JiOueCjQ1bdIiJk6aEp06d43WrdvGylWrD8iqfR67d6LhkksviXecc3b07tUjdm9/Ix5/zLH801Kn9XfChErhJbZMNJyUI46mk9PqtWtyjOrVUwDvsISiJ5w4Km2alC8lDzY5iMD85jdvzbbr929+89s4/fQzDtooNvSuu+6TVjTe+94r0565hyPwgDk7bB6w7/JvGssSbeh9AJbISetEpkN45JG0cead9rPlIjzpvkg+c070o3kI/o8ZPSahKNtFhgWKshOluJMND3Ixtja05JRmQ60nio/t2L4102eAfuycdQAAo7elIJuTFT5j/pV8lOwUHTLW1lMgmE1iW0FGfWGD2eKyKWU8gDwpWdgb91TVnBzdDwgFcF2PTZJKBmy2BtBp9hr4ZtN9l5MCbIe1VLvpubVJFfWyiWguslWOgJsj3u+5wLqhP+yD8fBsYLOJbpZI+LJZqQ3kYy23JlTSufSOHdt3RffuPXOtYJPotOhoNsz/nQgxFwBxzyU2016d+2puRLFP4LmobbbIM4h+AbHGQZvI2LXJ0/Vs5HivzQT3MLfoB9nSPzLQVmsy2wmAGyvX00+6b0PQ89CiRYtT77t3l1+4buoGHTpK4bd69RLkFihqna3dtatSTMozJagZlQKI0v/4omOH/vR7iRotEaTlNBH9A0Xr19TPNct1d+7clVCUHS5QdPHiZf99pGjecn/cfdcdVR7w9+a8VNtblUBVAn9VCVSN4F9VnNWLVSVQlcDfmwTeDIrWyWjQOrF7147ofUSPg1BU9XlQtEFNJeqiQNFKhGflQbPs8Jej9IdGinq/SNFSfb5A0cpDcd10MMEl1+AofeUrX425c+el8y5SVJTbd797e7y2YG707dP7oCPIMQDqOIelAqs2cUTAFc4huMeZ4TRypPwE0jgLPlOOKIo8AWY4dJVq1G0Tyrz++qro169XHoEETzjRmzbVxtFHD8xIKtfiTICAHHmwSD84mqL4XIvTJCLtggvOS3iybt36jMqaNPGlhF+OXXJqOOSi7B577E8JQpevWBo//vGPsuI3xwoo5jxzWMvRZk4NZ4Xjw7Hh0HFiwARAU58cpdMfkIFDOGfuqnjnZWcdzJ/HWfI579dWzh35iaLhWJGzI6Ei9A477PB0mrSHMwXmcIhFynCkOKmiAsmKk1aqKp973vmxcnUFKM9fMC86tO8Q+/buzYhRANQ4dJUPbedOoSQBVpEtWAIsAc6O4o4bNzHOPvuMBAglgrVAOLLzpQ1gWoGl2ul3oI1ucAyBAu0rxwP9TrZAgr67tmiXUt2X8zl3/txsz9q16xKMtWxBVo3z/+StbyKo9MnR9Ef/qGDHu/I4tujS7t2OiN/85ndxww3X51H1Ll07JXgE4U477dR0vEWlyV83atQJ8fhjT8b27TuiSZOm6fyuX7821m9Yl86wdumLMQMBXnhBlNqABCkFzNMLsuBULn59WWzbsSuWLluZwNZ8NEfnz5sbO3bsipNPPj5OPunELDx0xTsvi8mTJuaGhyPOxlbk6vRXpmc6CvMG9AClAYpS5KNyrLEm4U05IkuO2kT+77zyigPV2dsejGQClMwfP+mna4kAA1zBNVGUQAh9MtdtRvi745o2IswbwBREKmDG3AZ7fv7zR+O22z6X4ML8Xbl8Rdx55/fjs5/9bF7LtQF54M6YgSgiRcEIOgpKapvoMjrx8CO/j65du+URWOC6U8cucdtt38pcxcYAsAJ+bGq84x1nZw5GRZdOPPGESpGu7j2zHyIRzRVw2+uAEKgomrPkCDQfATOA2+aLjZQ+ffrGiKOOjp21u+P7d98dT40eE6eednpulqw8kAN2w/r1ecxaUTYwdHdtbdr0Du3bJzQEOgAjsBUoYm+BFLpO/iDaN77x3bjyyovSrpA9O9e/f9/Yu29XbNiwLo4+emQCahGHbDnbwH6S0QsvvJj9o8N79+6PG274YII2BbpArB07tsfMma/GV7/6xbw+2+P6xou9oV9sG7tifAAcNpQuSs1iPMwlUOT3j/wxGjZqEqvXrEsoqho12MOGgSib39gUderWicsuvzSuuerKaNawXjzz9Ogcb/I1L5YtX5G2ggzZazKn71kAq1vXBGJsq8i78847JwYM7J9rx+5d8mbXzXnP3m7YsDHBkfE88sje8atf/TpBpnuxp+yCDT4bEnS85B62xpW0HCXXJxAHdLKzPgcg0hdzC4yjN2Beia4W4e//5FaO4xtHcme/2f4H7n8gbUurVq0P5n5kJ1xP+8tmk75au0pF+DwhMWhQRusff9wxceWVV+TnjZmfoKbx1ifzFcxjc8x7bbcm0bcCLbXJmmAc2Qm2oaT40Ha23IadvltLRYeaq8bG9egoXdFn+mfe07vvfe97Bwu+0WlHuNkmcNL8uuuuu+IT//jJtPnybZKntrmuiHBzwbiWQmiOz2uj97O9xkCUpc8YQ3P9iScmxMCBXXJOlRzJbFFlE2F46q81E7geOHBwPPqHx6Lj4Z2zWJb5s3Dha6GIm7nnvb169czNA3IAnxcvWZzPCza6vI8MbbBYu7S3FAokx5IP3Diyd3SYDojgBHzLZlQBqNpkY8Yz0hNPPBdt2zbJSFDrFpmCw3SHPESbWnvp8bJly1Of5BSVw3XosGEZvQlYv7bo9XjPe65KkC161PwqeUTr1albKcCZG+CVvKIFjOYT5IHj9If+XqBoprY4AEX37d+f1zX/zX12kT18avTTsWTJ8ioU/XtzSqrtrUqgKoG/iQSqUPRvIvbqTasSqErgf4sE/lIouqt2+8FIUdXnmzVtksfn9+6pRIiCnKWK6KFQtLLDvzdBEye2POAWKAqCOe7EkS5HqOSjK8fnfZ6zAIrOn78gnSk5ReXdvO22W7P6/OmnnZpOFwDivZwsjhIgxaHlKHJ0ROtwioAujoKiDRw4gKEUp+FAg20cQY4EYMEpK5F4ort8FuB57LHHDwCPJ9Mh5HgDORy8e+9/MM5+2/HpPAGp+gPGakcBcGCTSD/3F2k1dOiweOrJMZk3k5PvQd81yWXMmNHp/CggArAAU2AcUMxx48xyyirH+sYmSAEJQT/9BJTKEWLHALWD0wXYAA9AgyiRkjuPA8SpBIRK5BHgJKqUk8cp6tKlEp1yxRWV95B9iebxO0eQQwzCeh1M4Ihl0YefPRLt2jaM/XXqpWMlyAoU7dSxY+ZRk+tLJEub1q2jS6dOseWNN7LwkpywHL/77rs3+3bOOedmASr3ARuAAECck2yMtKE4WmADAO514ExUDwdRm0rxEKBD28mRA865FkXl+sado1mJklmUUVjPPv9sOoSOy65atTp6dJeDdnPCavI37sCESFFO7UMP/0ecffbb8xgkcNq6VfuMLPz4xz+WkKFuPbkP5ZJUsOuMAwWjTsxoLlGx06fNzGPa0kdo0xNPPBY1Depn2+gyhxZUIG9OO1hprEphC+03fpzj5StXxxtbd8Qr02Zkn+RGdEzcvF63YXv0ObJTvOvKK/K1yy+7JHOKSm2gQBaZiAacPXN2gn/3KRsOgAWAxZEG13zTTXALIDL+4Bco+u5rrs7jmuaoKDByL5sYHF8Ag56KLBT9VY7V+wm6AATmOKih0Jjx5uSTgTHlxIv0Bg3YiG984xvxta99LQEFaAWKKozkNYAO/DEvgQ52C0jg0MsFO3PWjHT0wQ7gWlt//otfRq9eRySkfu21hXHySafGhRdelJGH4AHbwYYprvW+9703Xpn2ckbRn3zySfHd7343zn3HuSkrbTQXwRqbGtpf+i2amw0A7WziiJAz30Urmqddu/WIPXv3xdjnno9vffs7eZxeBWYQAky6/777sjiSTSzfvXp0j3Zt2yT8XvDayrj11i+lzO6++948yr5z59741Kc+kbbLkWzzhz0lG3ql//IErlq9Kx+IzwAAIABJREFUIjZtWp8QWZQ72bNJNgXoKzBjfsmXLLWBo+RkAbxUUov0zeg16Rnoh5yPIvuMO5tQjjOzG0UG9MYX29C2bZuoV69u3lOl+1at2sTdd90Xo044KcZPmJRz0DF6n2Ez+g/sn3ZlzquvhkJ/1/3D++L911wVT49+MmXNbq45ML/ZVeNiTtFNcNo8PrxTx7wfqGTj5gMf+IdMs+C9QBYY7Dh6iZoHScePn3AgYv2wlLN5sXHDxhxjkW5sjkg6stF3ek4fgDBzQ9Qiu1siOYF50M7xcLrCLtNvc0tbAToA0Byx+UWuIgoLODMnMufzH/+UaRLYIXPPxoqNLToFfGsP2bsGvXc82uYbvaYb0ml07dIpN3nc230diQfsbCSClGyC+Ul2RT/ohWtYl7SppNagA+5vI5B89d8cl2aAjSE3ENK6rH3WHGsf+K5dH/zgB/OalZQ49eP7369sdpSK8uTg8+5hfbSWX3v9dflsYvNDm0pObm22RrJVJc9vWRPIHBQml5UrN0bLlg1TJz03sKPGx/jbCDRfyRHk1ld2WLvIpWnT5vHGZoXRGh6IxG6a8xrsdB3rMVvxm9/8OlPnnHnWmaljwK920jvFrswVfSBffRBZ7F76CcB6/pAih+0zj+mGtY09EaGrGKM5vWzFtnjvNRfke8isnLqgK5WN23VpA8jWtT2zkI1NYfbUPYDRAQMHZr5n479ilVyuV6V+/3dQlN77Lmt1OTV0aAEmOuTbVz4fKgLaqGHsPXAyp7Z2d556sBaDogotvRkUrZNxpvvjnrvvrPKA/y1OSbUdVQlUJfA3kUDVCP5NxF69aVUCVQn8b5HAm0HRullMKWLnjq1ZfX7QgP6ZU7RVyxZZfX77th2Vo+71KnmdKrm15AitHJ+vJMevPMweCkU5pYAoIvr/g6KHVJ8HA0T1OT4/b96CjLACRQEB+bQ2blgb777qXfkQD4ZxEDi3HKdyfD3zp82YcTBiDnzgbIroAQgBHk6x/4sKdDTNMW1OAKjgCCcY6++c1ZIrTSQRmApWlWO9HDfX91mgyOf8jbMi+oijRSYg6+TJk+LCC88/AFnkDxsYE8ZPyiONjl6CcwArqPinP/0xIUL7Dm1j/PgX81hdJYp250Hgw7kukXoAFAAMCIBSomBEhHJuvvCFL6RDxDEDFBWcAMrAQk4tEFyOYwLNIt60pRzb5RBxqhR50U/Hu/2NLIw/WOdzHGOQx9iAlZxVUIB8OOEiRSe99HLKY/JLk6Jf334xb+7cBEjgBX0SKTpl8uR491VXxS9/+Yvsq/apEO46wKzxLtXZASP3NKacYA53HrWrWzejjDmJpeCTNhlrbeFUghQiLY0zwEpWAAJY5r4cVTCGkwh4cijnLZh3MOpQJFzXLt0z6hdoAOHog/s7Eimi6je//VUCMTkppV1o07pDPPzwI3HDDR/KKCHQG+gBIi+88IIcI4DLhgD41qZ1u5g69ZVYvHhJjn+TJo1i2/atCW854KKfgETjod3Gw7FPgISMgATtBuvOOe+CWLBwSUyc9FKC0/Evvhi1CmHs2hvt2rWMDRs2x7ChAxLMXnnFZTF92itZJAi0dj35XSdPnJybDcaY/gH/5pr5p9/u54vz7G/gibHgeJuDV171rhwrsidbP8nNuNFdsjbedNdYcd69ZpzMDQBWVBY9BHPMK2DBddgCsMpnwCLQ5de/fSodf9cArHZs2x4PPvhQ3HTTdQnqyE5kFsgs9yeYUan0vDqWvL44oQAAA3KbI+NesHnSOSMCHcc/9pjj4+u33hVdOrZKfQHQyF00JBi+fsPaeP31JbnBkVFrnbqkHoO+7qMvNmT0xe/AdkYh7t5dkdeVVybgI09Aiy43ados0PSly5bHP/3zp7LysrY4Pk92SxYvTnu8fduWOGHU8XFEr57R6fDDolfPnvHvP/n3WLN2TV5z3TrHmM9IAAVO6ifbJecqMKwNbAlbVsnXuzCWLl2SR3uBQO8lP/Jgn+kBG/zJT/5j2pDvfvd7uQ6wE2yINBGV6ugj8nPGCTyxeWNzCgxzHwALBKIXdN7YmVfgkc0F9sNcAkXkFX117vwsqPLII7+Pdeu3xNChA9Oe1zSsSb1TCOn1pUui02Ht42M33xjLl72eEJz++rJu6QsZeL+5Yl0AqeiuvJT6c/Kpp8QZZ5yWbSIT+qbtbDJ7aV1jVxWbEvkoz6qNJgWt3tgW0axxxIABfWPT5k2pJ0AaHWU/ya4UbmI36TvZm2dseTmCrT2zZsk73CYBHv1kD0FL0A6AVHWdrTMXHnvixRg6uEfq1KyZszJKVL5iGzt0peST1J5HHnk0Tjvt5LyGuQciWotKW6WEsFni+DYACBTSI8flgTZrkU0oENzr1gN2xngBdzYcFEQsuXfZGXIzD8iY7MjAtfTZJoc5as0uxegAUZ8BrZ0gAVPNHV/WOIWIvNc89rt5Rget4aIsFarTHlCU3TfnyE37bK7aXHN9/dZ2elfWEmPld2sF/TTfrS/ur636W6AyuRpHuuv3Snqg+rFg/sJo0qRZyrRE8Usn4SSBTTfz45577s5UDUf2PjKfhbTPc5B1whw1d4wde0tenmXoJBthXKSVMa+s7RW70Tn11fOJ37WJ7rDNwKkv+m890Se6Tt/8rg/GQHttztlctIEL5IO9IkW79+iRUJTNWLZiRVxzzdV5/3J8fu/+ygZ6OT4vr2gpalby0mdKJqmUSnXOA5XnD6ZYkgO/bp2sQF+g6O7de6N+jTRIOxOKPvvcuHiz4/NVKPq/xROptqMqgaoE/tYSqELRv/UIVO9flUBVAn9TCfylUHTH9i3Ro1vnGNi/X7Rv2yratG4V9evVjZ07aisRovUrD7a+wc+SR9TfQNHKw+x/Roru3bcnoWgptHTo8XnH5uvILOpnnTrpCHzhC1+MuXPnZ4Qk5weI+/a3vxWzZk6La65+d8KjUsCIA1TyhgJkojMALk4HBxfo4nRzHsHDEpnlvaClzwI0/i8CQiQl4MqZ/+EPfxqnnnpCOheOS3M0HcPl0CtEAMpx5tyTk8FpAzY4Lu6vbWRUATuvxLnnviP/LkekPKkiAU888aSMOuMsipbhxIFkN998U5x40qiEgwq3cDrlqeNEctZKVdpSSZgTy9HmLJWjh8AURwsI5NCAl+AZJ4kzXqL8yIfzxRk0hpwm4ED79YPTJKckh1kFbX3yGe/lbHHgOaMcRn8D0chQn8iV8zpg4KDYvGVbOp0bN22I8849L6tig+qV74jzzj037r/33hg8aFCCUo6zfoNMlWPtQ9NBAyP0CRRzfdE0ZM+Bc39wDpT2Oih46PF5bTK2PkdPOLScP2ACkKEnjjJzCvUJMEuoe+65CUUrx/lX55j16d0vj906WliOgXM8+XZnnXVm/PY/fp0/t27dkuB7+LCRcdttt8cll1yQ86RTZzkTt2QOyne+8/LsY9++/bIAjiPaU1+eFkuWrIgduyJ69+L874teR/TMI6X6Kfcgp5iczB26CFqCjMauVCcGaQYMGhLdehwRmzZvSX0m+9mvLozWLRrEtm27slr4xz92fcLaEikKiKoCTt9FisopSs5/HilK54AWQNCXCCewTYQXHQEU6esll12aIAHE1AZy9xm6x8H3be6AK8atEmHVNKOr6WM5Dktvjb1oLWNOx41xKfhl7FxXJBn74b1g0JxZs+NnP6sAFdeuFA1ZktAOFDU3bGwsX74sVqxcnraDDQG53eP3f3g0NwdER7IDffv0jwce+EGccsqpKaNSyVn06Uc/+pHYvmNrRnqD4KL3eh/RO+dviXAGVApc1G9ghu7ROXZKdLR20kP6ag42bdY86tSrF6tWr4lb/uVzUbde/cxtKXrUNWrq10uAuXnTxujfr080qKkfLZo1y7Qj02dOj1NOOTl1HtQCs8FP9sCcpVMluhdIM4fpEHtOvr169UiQ96Mf/Tj7oa3SOyg0BkTSQZGzIj0/+9nPxcsvv5JzYdAgFdu3pC6QJR21MQHyGl+y0V8bGwAWG8imGEPf+g5US3GgvUDISy+9HI0bNYlH//hY5ll96aUpsXNXJYLbZ5ctV8G+bezZCwK2iU0b1sWQQf3jlJNOTN0E37wPaMrcqD26Z1/ptj7aTDIO2kZedGXg4IHRoEFN2j5pRNhyIBUooh9A26RJkzO1Qvt27fMeImf1wT1uvPGGPBLNzgJwxhWAFMUOiv3gBz9I0ERvyYcdtlEnMhqENY/0vxQqKykqjAVbRo9900WQFxizpmnbc88+lxsuNvXMGdGgZV2w7ohkLqATjNcW4+l69GTChPFx0YXnx7BhQw8Ww3J9c0QOVu23xhTwRo5AlzYbb5Gu4KO5ax2i1zY3bBIAiq5jrbEBx+brj2hI0Yjsmbmpv4CdqHNgjs1m680jdlt0rffSYZtD5E93zWm/3/qt23INszFY0cUWKWNtYHOsC2yXn9YpfQd52RX3ohdkUimktTGvwy5ZE8gcGCQD/dJn/TfX3dNGwpLFy3IOGz9zjf5Zc373u//I60qTA6KuXLUiPvOZT6c+mldST3gv26kt9Iddoj8l17L5Q6aeAeT3BInJzxyl42wJO+u5yb2AZTIiAxsEQK97uB8Z0xlf2m6e0hs223pnft922215nx49e+bGQ/Z944Zcm2wo7KytPCuCor5A0YSjB4p8HlpYqUBRci3H6g8FpSVS1BF689lc2rNnX0JRR/5rd+2JcS+Mj9deW1I9Pv839TCqN69KoCqBvxcJVKHo38tIVdtZlUBVAv9PJPBmULTkFFVoCRQd0K9vOD4vUhQUVRQpv+ocSJ5ft+7BQkulyuhfAkVL9fm81iHV50uBoM9//gsxZ86CGDXqmHR0mjVrHt/73ndjyeLX4rprP5AP92AmBxFwAz04BECKLw4DZ9DxOaCCc8/p40xwsEs0IQdAVAqH59DoTg/dHEGRF97vXio9i8J58MFfpdPFQeMUcxA4C64JjoIcgKNrVHJxdksnZPHiRXHSSScciGZU7GB9TJ708sGjvQsWLI4zzjglYdyTTz6ROUUvuPC8PLZYOcY8IF58cXz2pURzABecQhE4gArnm4MowoiTxKHjDOknh93/RXhwgvWbw+8nR0oOOQ4N+CHiC5zgKJIDebZu3eYA+KgcEXffkgcSMOBYccB8aQvnGKxzL9GBQ4cNj4aNK0cGN2xcH4MHDc7IYUWUROIB0yOPPjpWr1yZ8Bw8cQ+OGkAKIoiWM/YcaBCHs8ShBf04oZxITjiIARQYJ32u5Gl9LI8BcxDpCwBHRiWS13t8RtvBuhLBloBl2bI8Wjtrzqxsj0g1YKZnD0ByTgIZThwH27UdtxYpqPq46u0iRTnFgwYOywg6oNRGQr/+fbIit0JMcopqzxFHHJnHg8GmDes3ZcSoTQEy79q1cwwZOvjg8V+yLHkpS1EWR5hBRBFW0ijoi8ioxk2bxxG9+8X6DZVItTmzZyfgmTVzTtTUREbivf1tZ8Vrry2It511Rjw79pmMUAaUgAo5cF94/oWQa89YGFsgxN/MQ041yFKcXeAJCOX8g0vG4voPfTDhBN2gqxx8cuO8gxegHv0174yb10Ez+u769NA9RRXSa3PW3KtEfK5NvQDC3Q+4uv32++OWWz6aOiKat3bHzrj//gcStNAZ1xo3rhIZbBNHe80lRWWWLns9j4Rqt7GywXD/Az/IvJ7A9bRp02P4sKPiq1/9t7jyynclAKb/IsweeOAncdll52Wl9h/+8Afx/ve/L9vXpFGT7DPoZT5rt3kDbPsdHAOm6BhQ5GiyuWgThE0BYFq2ah279+6Lqa9Mi8/c8tno2q1bgoptO3bk2MyYNi2haPduXSP270sYeuzIo2PZ0tfj6bFj8lh05vrbvz/lar6zm8aDvMEn84BelSrj5ElXQIn58+bHuHEvJLwzZk888WRMmfLywcJvIIUNiZUrV2XUPVhuHm/erDhZg9i0aVd85CMfyLaCR2ykY/vmL13Vf23xOfDIe8zVrCi/twJwN27cnPcEQDfp+/YdWdhpzdr1MWbMc9GpU4fYtHlzRkZu2Lixknuzpl6sWbU8Lrv0kowi/NnPfprg6403NsfAAQOiSeMmeQIiq3fv2ZvgrpxcYDvJqd+AfhmxVyk+0yLngDyddNB4PvXU6GxXwwaNMrocIKscrV8fGzZsi2HD+sYRRx6R4I2e6ztZG3frFP2m1+YIO2Yeg5sAYbFtBaiVYnjsmQ0bGwZsrbZYg+i8sWTf6dazY59N2wJuuZ77aJ/frVHWQHNOG0QNWhsWLlwSbdq0zGs988zTcdaZp0ePHk49TE7QaK7ZYAAkfdamjjyq7AP4SY/JjW2yTotsJVNw1PzTJ3C25A7WfhGd1hPXsG6Yd+wvSGytNT42/dxfm33ZrCQzf89Nt40b87lB+0BDMgAnTzz5pFwLjJvx0ld2gr7qk3lG10uuTtc2N4BL8tYHc9z1zHPjVtb6EjlvrWUL6LIvkZtsGJux8LUlcdZZbzu4iehZiQ0SUWzOspmLlyzKDQBQXls9C2ifOWuM6UmlcOPS1BHPIeYhGw8WA8o2y+R5LTpioxd812by81lru2eJsk7TaWs92ZNf2UxmA/xu4897pDJyDZD7lltuif4DBsTGTZsSsK5dvy6fIUSKgqIJkPdXThAVKFoc8UMr0JffD4Wi+Wh4IHo015S6lW9QlF7ZxKtXv0GlXbv3xovjJ8a8eQurUPT/iedQvWhVAlUJvNUkUIWib7URrfanKoGqBP5HEngzKLp/z+5o2KB+yCnas3uX6N+3T7Ru2Sxatmiex+dLoSXH4ZON5nEnR58qleR9FShaov88sJdIUe8WJVqgaH7mECgKKnJAQdHZsxfHCSeMyCPfgNz3v39nVp9/zzVXJxgDFzhKIBZHGpApVa09NHM2QQ4P8OAZh9xnONmcHxE+nJeSO899OeYiNUSAAj2uxxHgRAByIKQoINDNezlrInk4Zxw10IIjB7JUKnxzhIfltRRcuf76a/NIn2IFQEaL5q3i7W8/O15+eWoeIeSAgUh33PWj6Hx487jiysszcg8UrESHzEsHFQwjO/0oMEibOXicwnIMvhwp5LxxwrUZyBUBwyHiRJWjeGQFwoARAGI5kscZq1SsPj77qIgIMMFpJQfQRv8AvRKVxDHUBn/jsIJc3Xv0jFemOx7eMI+zXnzRxbF1y5ZMEwAiimw8/bTTEuocNWJEPP74Y5mfzrjJKQoOABGAEgfMPfXZOCu6I3eaNnBAtZPcOb+ig7WD4y7KETw3PiXnKmgBAJUcapx1fzfunENf7pP5aA9EigI+IgXbtpFbcW4sWfJ6gi165v4AuLxwzz0/NoYMGZzHfsGIli3I9vF4+9vflsWVeh3RI4GpvyuyQV9ETAMrIpOPGjEyQUbTps1y3JYvXxqnnnZK6hnowpE33qUSfSns4nX6xIEW9UQnRYru2rM/87DR5wnjx0f9+vVi967aLIjTpEmD+MA/vD9zPo48ekT84ffk0DOBtcghFb8nTZiU0XxgmnvQV463dhsHOkEnQR/6RacqFcfb5TXOv/CCPEZLJwAhgMGcNz7lqDSA4/g85948LzldvRdo0Sd9B7pc1/3IXD/L8XVjZi489dTz8b73XZnyYXNWLFseDz08Jq679srUDXZDES+fA+GBjUqhmE1Ru2tnAhn6ovKzefIfv3soC2CtXr0mwfjxx50QP/zhj7LwkPYDqPRq167azCm7e09t/OpXD2akF11q27ptykWUFtBRNnPACH0p4Eh/QAswAqCh63SS3Nq2ax979++PF16cELf8y5di2PBBeVS1YaNG2cb58+bF3j174uy3vy0WzJ8XPbp3jRNHjYonnvhTLHhtQdz84ZtyTFQ8Z7tK0Sy6Q5al0By77f/ASwVqbk6bJu2FolvGgU4++eRTuWnl7/pIV80FEfCix9gB+iayulu3LqlzABrgzNaBLgArCET2xrsSDbojIU0phJdH4bdtzTXHeInOdM2169bHQw8/knZp5qw5aQ/BUMdsRfXWq1+pxn74YR1i29bNaUu/8+1v52siehXRatyoUeqbvKG7anfGUcNHJGDU71IEio3qeUSv1CugjU0wV+m+NonsdsT4pclTcvNo8uSZceSRXbKP5E2Wu3fXRs9ePXON85qxBSDNVbbXBoMISJDM/+l7yRtN/80r845NBu/oB1AGrFnL6Ln1DEw7tOI7m/vqnFezqN/TTz+T61aRM7hYohBBOWsGXbPGAIfe64u9uvCC8zLHsLXW50BvG4VssvExlsV2lghkcvTe73znO2kvzGm6Y40hQ30w372PXNlffWYffIOb2lDsNn0lF9cqx9TdE/Rk390XGLZeSH9DV8wLv/fo1TP/Tq/kMrURaO12P2scGXtv2ssBA7J/ZKP9dJv8tdHa4nV/934wD1ym1+5XCs1Zc8FJ+iEf9oTxk+Pyy9+ZtooNs7ZbM7/85S/lZ9q0bZ3PCQqlAbyVTYRKKhL6wp5KlcBGen+J+LZWWePZL3aRjfZcVMApeWmD9Z9emLf6Q9dcl/xLXmjrHJsOXJvvfjefnV4wFz0HmBeO3qtAD4q+sWVLPqe9Om9u5lgVKcomlUjRQ6FoJYXS/oOV5v/82HzJK1reU54rAVE5eQ+FoiJFrZMKrMkr/OqrC/5bKOoZ1nPpXd//XpUH/I88h+qbqxKoSuCtJoGqEXyrjWi1P1UJVCXwP5LAe997rUfSUMEzd98lEK1TpwI09++PBvXqZkSNSNE2rZrHqSefFM2bNoq2bVpnQRY5RTleir1wBEBJD5klFVTJJVp5kP3PHFElp+ie3bv/CxTNh+UDhZY4mL44jN/4xjdjypTZcdxxwzKqSz5A1ecVWho4oH8CLEftSpV1sNJrnB3OOaeN41IqinMAODCcPk4DR9aDvb4AI0ANGAg8lqOqIJ1+iHzgOIkMFFGjujJHV0EMjghAxVnioImQEMXGUXK973733rj88vMPFp4aOnRwRqcoDnDUUUfH0CHD8/gXsCDSxZe+dOnSOR2md111RTqjRx99VDpjoCiHkpwBTc5SgVOibYAUjpT3AlTkwNnhfPpMpWDCjoPVbjnh2mkc589fGZ06tUjgyWnjHLm2MeKcOvIPRIg24cBygguM4zSKVPFeTufjj4+JHj06J0DgiHEAL7r4klizbkM6nCJFr7n6mnh5ypRMkaCIxO233x7XXH11rF29Orp17RrPPfdsOoacs5/+9CfpsJ5++hnxxS9+MdsgOkqUFIfW8U2OoHQIIA5QSE6cSP3gSDt6CL6ACKJjACl/N8b6Q1YigsjVvcgLGDC2laON58eESRPy+sC4I9TGT+EkcIY+0TNRRKJfP/KRD8f377ojC5OIBHV8u1nTVnHvvfdl0bAXXhiXUBSUA0WNsTEEd773vTvihhtujBnTZyXEkGrBtTt37phFY4yXNtFDAES0EPhrDnCEOZYgib4BxJzo9od1jMM6dsnj8wn+V65M53v5smXRoIEj2PsTis6aNTM+/rGPxKN/+H0MHTokIQjZgYF//MMfM+KIfMkJWHC01xwQyVmKq2irqFyRWuRHxwDrK951ZTrgJZoLzDHf6Im5x0Gne+Ag3fY3r/useQFk0m1z0+vmrr6CRL61Q7vIgizBmm9/+9s559mQ2TNnxde//o089unvdAgYo6MiAIEV7Ra1ZSOHvQA6/Y09+drXv5GFxkSdyiv6jrPPzfzHomhLkatKBOrb4sMfvjmeH/dsQtFPfvITlVyq3XpkG/WP3oomA4f0DUChx/SdjoGTolbNUXMZbAFdHJ/fvGVLVp7/wQ9/HK3btI3DRYev06ZFcewxx0SL5s3j9SWL47xz35FR/s2bNo1XX50V6zesjw/d8MGUv7ltkwgMKuCZvgDUldzBDVK2xqQSnbkxbfNV77oqunbtlpAK4CILR4LpnTGw6QWaX3fd9dkHR4zNq3nz5ubYiboFtMw5QNx4kQeIpe8ADxtCZ0qkZTmFoPo8mwNUaiMAu+C1hfGLXz6Yc2TFylUZySZatHOXjglFp8+YmZspQPX+/btj8+Zdcc7ZpyR0NM7sjzyH7dM2bo9bPvPpuOySSxKEgZt0bunrS+Kmm2+Ordu3ZWSoueX+5pWfbLhiaDu270yQJNKbHD/wgWuzj8DW2LHP5Hxr36Fdrl30BWQqeaxFU7ofnbzjjjsSWNENNhCoBB/9nY7SD2NCZqWYIPAFeLkOQKfSvXlrTN1r8aLF2R5RviXKn10GZcmT7fS7+Qwy0o9SsAwUE7E4eNCAOP7443Jci46aF/SuMm8WpU2gJ3TDWJYIROsD22jeAY7u5/rlXja66KW11nFtbQP2bCIAc67JJniP38mHLQGbXcNc139f9Ma9rA/sElBMzz768Y/l9V2DjTBW0gSIniZjoLOcIADtPReQH9Du89YNeu5z9LCcuGCLyJz8rK/gJNvERitI5Ouaa94To596Oo455th83fvJQL7Qn/3sF3HyKSfkBqEodfNDv80V7bWBwi7++te/SfBbTi9olzbpN5BO58B9z0BkwL5Y56xtfndNeuNZyDOQ65KfMfecQK70nh1np9ge40cHpV7wJYWN9pOZYlf9+vePuvXqpU19Zfq0fC4yt+odiEavadggZaj6PLk7Pl9SL/15YSXz4c+Pz3vNGlK7qzaaNG0SLVu1yvXPRp5cwub71m07YtLkKTF16oyo36Bh1K1XE3v3WdFUufdcWcl1X4Wi/yN3ofrmqgSqEngLS6AKRd/Cg1vtWlUCVQm8uQTeDIrG3j0ZKbpn984ssCT/WtPGDaJ1q5axb++ejBTl5Dk+z3EtUFSk6KGFlgoULS0CckQv/XmkqM94YM1/deqmo+HB+ZvfvDUmTnwlRo4cmrk7FfK48847Yv68OfHFL3w+jxVyND2cl5xlACWn2oM8mOUBHwz08O79HERRSxx/FW1IAAAgAElEQVQIjgAQ4XXODyAJDHAkOBQcKo4NZ+If//Ef00FTdVXk03333Z9Q6atf/Wo6/EAA59h9S3EesKFE6nAuKsfPW2WhDlEajlI3btwkbvjQTXn8C6ghC/fjwIlYUmzhQzdcH4888nA6Rxwa+er8HUTitHpN28ASTqhoGJEnwBWgpG3GiRPH2fNZUUngrggdhXq0jwPn2CLHlsPvmuCjKBefJ8uzz35HRvup4s3x41j7BgXAI84uiMNB5MyWI/Ucbsc45RRdtmJVOnQzZi6MK955buzetSsLSQ0fPqxS+KJTp5g4fnz079cvYSEwUyn20jzbdPzxo9Lxcw9jDI4CmNrFkQbLvF+byIasgTf/1waONEfU2JdCIxVHb0iCnCxO8thj6UAaPyCoyE8f58ydk84pKArI9Os7IKGlY7xkTR/1V/SZ3HsLXpMLc1Dmq1QsqUf3I+NHP3owzjoL8FuRUFQEmvHt378CZunFo4+Oi9NOOyr276uTUW+gDid28OCB8dToJw9GZZuLAAtH11zkUGo3R5Yu6w891q4XJ0yKYSNGZoVuAGXN2s3Rrk3TzDnJYVy9dmu0a90gAfWI4UPj1Tmzo3dv0Wk7c5y7d+8R418Yn3AYpAAHABDXd+8CJMjT+znvoAW5AGvg0jnnnZsAjPzNM7CM3EvqiVKsyDFcAASM995yHFW7jZtr0S99N0bggD6CN9ojmtp7J06eFx++6eqcL1kpfNny+MnPfx8XX3B63h+kk74AgJM+gG5k7th5c2PHzu15nYpONUgwICLxjDPOzErnUhoceUSf+NOfHovevStFxdgNQMFGhkJbtbt2xNSpL2e+WFB07+69+Z5yDJeega7azY7pt9eMH/AkehPYKXk1RU63bN0qox8nTpoc37z1W7Fx0+Zo1rx5HiEHQGxgde/WLba8sTkuvuiCOKxD+1i1ckUIkmrZqkUe3zaH2D76UXIksr10u0RVm09kD0gAL8Ca986ZrXr8ppSVz5966mm5UUQHjTN7brPBcWEbStJ1gGWO35P59OnT8jWfNW42csxn9ostLqDEvKPfh4KSmpr6B484s0Heu279hhg95ulYvWZ1rFnrqH3bmDB+YtSpWz9WrVofbdu1iUsvvSw3sEDh9u1bx67a2oSMbPKunTtTfxcvWhjz582NFs2bxc033Rzt29GJJhk1PHnSpGxvjyOOSJ2spHyYm5tMZC6FRvt2HVLv2XM6qa9SYPz0pw/mMjhy5LA8/t+6TaWAj7/TS/oAvtHrkpf5scfGxPDhA1PP2TE6bcOPnrJ79Nbn6aT3gFv0xfzxHrJh142DtcmaunLFyixUt2nT5oRS2s1mGzfrovG0LrClcor6P73UJtewiaP6vDQfJVKUTt9www3x4IMP5nqiDdZgwFy79FN7wENQ0XvAQDbZ2mkzh93Qf2sm3WOzrSPabDOAzruf/moPPTTHQE33MxbmjPF1fXPHeLJNrkV/2Al6NmzE8IywZG+kD7Dm2MS08ap99N17PSvQDzLwf+uDNmqPa1pjS0FHzxfkba0UJQlc28TxmTz1cccdeR92Y8XyVRlVLQLffHNPOjTn1dnxqU/9c4wadXyeqgB5bYzSpxdffCHb4GTCc889n311b20x31ybbpCL38FwMjG2dNbcpTPWT/LWf/fQZnPMGktPzG02lw54biopNaw7IrjLprD9bnPV8XnPRkePHJmb7Nn3ZUuzMGamMcqim/uiXk0lVQcoypZIjaP9Xqtsou8/CEm1pxRh8rpx9JrP7dq9K6Foi5YtD+Ssd5xeyqIGudE3YeLkmDFjTkJRx+pBUdD0UCgqnQhUeu8936/ygDd3F6rvqEqgKoG3sASqRvAtPLjVrlUlUJXAm0vgzaConKKNGtbE3j21WWAJFG3SqCajjfbs3hX169VUnNY6leNPlWi1Sl5RD69e+/OcolpVjs+LEijV5yvvdey+1NmpHIvk1Nx6623xwguTY/jwQQlFgaK7774rc4refNON6VhxJoEfx9HBA86cz3PEOE2cPjCS8+RBuzhl4Bgnj1MANnAsfVa/wEEOAyDAUXdtgJEjoSI45/HRR/+Yn/fwLxKOI6YdCh1x9kAUDpW2+DvHxAO+gi7Dhw89UIhhfebcu/CCi9O5vvvuexLwcQRLtNvAgf3jnHPPTqfIkU+RZSqRi2rjJGqz94Im2sV5kb/M8TqOpNeNT0YJHajQ7bMiasAP7XZ8kKPJIReBJM8fgEFuADAwSnb6N2DAwHR2RcVx0sgOAAQAOL3kxgFLwHAg1yXnCVgCxy648KKY/9qi1JOpr7wczZs1z2rzgKdq2drQkIM2blwcM3JkwhN95pSrzsuBEp1p3IyPceRQGjMADBjmVGuv8XJfoLpSOGd5OqogDQjFidRvTq/rAg/lWKcxE8kEMHBK/R2Az3QME17MexYo2rlT1xg9mrO8JmUKmOgHoHv11e+OX//mwYRj/s+p7da1V0J1AI5j3Kfvkfk30G3EiOEJF9av35DRdiLPGtQ0ivbtO+T/wd4tWzbHM2OfTrhdKfi0KnXOPAIXS45c/aZP9NTY6cPDv380OnXpnkcNjfHWLTuy6jz4Y/7KaTvq+KOymM07L780JowHVDrn5ORgixR96omn0vnl0DsCLjrXT/IDN9yHY+7L/DTuAE4ZE4WW6B99AU3MDToFbOuDuWgegh3Gnh4CFUB1SZFhXhtv0NV7y7FuOlly5nL+jaeo3K985csHKlTXiemvTMsiQY56Ak1At8hY0WQKAdERr8mrWqduJLTVzpYtWyQs+OGPfhwjRx6TY0MHHJ+XU1Sl8ZKWAtxRJO1jH/toHHFkz3jppcn5u2ismno1Oe/M01IBvDKn+qf8RKvpJ2hD5uCCvuoLGR1zzMho0KhhNGrcJF6dNy9uve3bsXDRkgQb+/ZXKqmDemxW2zatYsjggVlk6cknHo9uXbtEi5YtsoKz97uHcTGffBvDstEFQpsDxtn8pvPGlo0Z/+L4jMpkY13jqqvenbAGXNOX88+/IDeN5NkFpowpvRb5Dfw6Au/YrchY1wagyJndJxNAiM0CbUW9eZ2tcf3KsfrtaXcAUtHXjumKUBs79tnYkkByU9rqOnXqx/bttdGseYuE1sbRCQdgZe2a1Xn/a6/9QGzetClmzZie0dzHjDw6du7YHjd+6Iao3bkjo/WziFib1tGuXfto2KRJysFRYvaVrcscs336ZZtFjNJZmyTabC7YvDIulaPLDRNMsyfsBftiLpBXyb2qmruIdvrMnoKMitqQkY2tjAY+9ticEzZ5AHbjLcpYW9k7cJ29Ap2tPfTozjvujIEDB2VkrzUStLOOareIU/Khu9piPZWH0r2tSWzh00+PSSgqLQj9ZYNLgSVtKLl/tUnfjRsbVU5glFMV9IYswEi2y7yi6/SEPTAH6KJNl5JD2N/ZdHNA29k5G3h+souiY60/bL73WX/YANeiw64rovbSyy/LtdOawoayjSJYHQU3z6wL9IK+ypVqjdEv1xJRCmKTPxvBLn3961/PaEnjbDzI0TWtQyXnubQt9F6BwlUr16ROG/MpU16qgNrhIm0XZpSo+5NThw7tUz/YttmzZ6UttDn2+ONPpP01Ht5HDwBxtl5Eqc1dY20NIjP23zOA9c+YmO8VwF1JEQSs+rv70BupCuimdcwY+LvnDDa3kjJmV256GAMR8d4/aPDgjBT1zLNy9aqQ09ozl8c68wMUpf/169bLuQOKuqe/gZ2+yuan/5co0hIh6l4ZGerZtHGj3ADK69RvkPBTLuF16zfm8fk5c+ZHTcNGByNFCxS14Z7PpXsrJ5vuu/euKg94c3eh+o6qBKoSeAtLoGoE38KDW+1aVQJVCby5BN4MitaL/QcjRQsUFSkKiu7dszv27a0UWAJFfYnkAexExnGsOSgAV4Gj3pO5ofZ7IN0b+w9EhnqwLn/L3yun9w8cv9wXt932rXjuuYkxZEi/zBcpUu7++++LSRNfjM98+lPp2HCsONWcA44ARx5c0A4OkNc84AOHHBuAk0MCenEeS9VuzgDnhKNSotv8ri9Ahod8kYbyfooiczSS0yRaBHxyHY4XZ49jB05x9rzGIS5H1oGnM888/UDk15Z0curVrUlHRyRsyWHKAZo8eVLK9OiRI1K+KoBzwgBUjipnkdPDsdMGzhHHQXEMbQdWgJQCJzl8HDPOYylqo/0iREArQKZUruWoc1QVIwFKC5AQ+QUkiTbi+HGsSqRKqRZMlhw7TjmnGSjiwBibww7vGEuWLs97NW7SKDoe3jFWrliRRWj01/suuvDC+OXPfx61O3dGmzat0yHj/E6b9ko6fqL9RMNyPn3pu+gWYA7QLTlFOb0cZH3SJrLQVxAPFCULETegKKfLewsUAOSMI90uFZSNjf7MmDUjxxOc3r17T3Rof3gW4AI8pRPgyIMZ8sKBB6rPX3jhBRk56D019RsnQDKexrX/gL7prAE8ChqRKSgqb5ucle3adshcpPSDo7pq1YqoV79uRnLpAz2n3yXFAecWEAfm6SXH198yx+GUqdGsRetY8vqySvTNztro0KFd5lAEQrV52NAhCWvBtJUrlofq82vXVqC6Y/3jnhuX1wdbjKlx97MUrjIf6QaABbqYa6KMSn7W40Ydn/OwFDczdqLNwB/zli6SOzkYN3pOnzngIkONo/c88cTouOKKyxJuVArw7M33uZco5TI3n376pfj0p2/Ma4sgVH3+V7/6U1x99UX5WfBAoZ1K7uDaBHE2GEAKNgvYqBRha573/fVvfpsRX8CbHKUiRX/3u4cyX6B2aK957/PHHntMNGxUkxBPcRrzbtfOXRkFByKBReRmTtE3oEM/ARcwCZChc+AbmwJSXHrpJbHPodB69WPx66/HPffeH8uWr0hovnXbtrx3p44d4/rrr0vYvXrViujauXMsWbwoq6s3bdY0x4c9ZN/AGxFkdLpUfTd/yQswMzdACvpCjxxhbXEAMrLxgCYo6EituaQPIAW4ISLR/HGkGKj60Y9+mHODnoNU7md+6l+JLNY2/XdvemWe03OfLxGQZY2RsiU35erXj9Vr16TO7Nm7L37845/E/8fefYfbWVVrwx/JTtnpnVTSCQQSeu8t9A4qFqoKeFSwK4rnqEcRjoiCNLHSVKrSpBNKCCGN9IQ0kpDee9sp7/UbKzNyfH0P3/fvydrXta+999prPc+cY44x5nPfc5QOHdQSbRQrlq/K1NpFS1bFXv16xZp1a9P2xoyZHI0bRzSpbZRNzxDGxxx1VEZN/+mhB+OTn/hENKltHO+9NyXWr1ubY5A23yyJWam723JvYFdHHakmZ236c4ST/c7fkydPSf9v7ZBpSK927dok2Y5ctsbmzVezCXKm+6WBkSjX/fffJ/0evWLn1kWUtvG4pr2AztoH+IJKNPnAtJOS6m1M/v/gAw/Gl7705bj//gdyD+fjKxkMbZKUMm6/+6zmR9/61r/HIYcMTMKPb0POIUX79KnUW2bjdNR7+Vb34O/tRda0cpjQKnWCPdJ5a2s/Yf/mbGzGS4+QuGyS70JCmh/9pD9+ImcRgIg6UZvFh9BN10nS88IL0w75K74Feet/7Fxk6lHHHJ3679rskH7b+7///e/nWrFDem0fRUybF30rzd2sBR9H1/katoOk9B6vOQSwRubvi3zprr2bjcyYPjMPVTzwjH539I66yn1y32IX7i9zggz33LNfXouN8H1kOXTosPRJ9nqyNy9+CelJz/hltuf91s31+AT7P0LZGvlbPWHkrvn7PH/geYke0Cd2a82thznSM/tQpVHT2pQRv4gIbd2mTZKiDonnLZi/kxQVPZrkZaOGKQukaEaO7ogSzVrzWyu16Uv5k1IWhl37fyn1k+9p2CC/a5s0SX+EFFVTVCQoUrQ0WvowKfrP6fP1kqrdHnff9asqH/DRcKH6jqoEqhL4XyyBqhP8X7y41alVJVCVwEdL4KNI0frbt0XDBvWz0ZKu8yJF1RRt26Z11hQVKZpkZkhDqoBSJKgoKwAPEPO3h1tkT/lCMCBEP0yKlgL6mdGU5Gnler5vvfUXMXjw0Bg4cM9Mf9do6be//U28Nvjl+N53r88Hd0AEAABwACCRIoCah34P+8YCtAI/Hu4BD1GUwABQhwhwHSBD6hvwJEKm1BdF+In+QKT5vBqClfpc05MkNccC6m6//Z4477wz8kEe+QGcAf0IGoRLJSp1VVx44fl5fQBafcxRI9/N1HlplvMWrooTjzs0x+C9zzzzdBx62MEpW9GEQMqbbw5JMhiwQ95JZQYGAUpAxr0AaySfuQNkiIXs+L58eZLGIlcAIe8B/pAtAJPfgVdzIEOviX4FuACyjh07pcyMHXgGaBAo5ui6ZGSeQCtwBpghCY1XxOCgU06Nd8eOT6Ju6rT34uqrro5lS5dm9NuYMe8mOfadb387pkyaFDNnzMgIZDImcyndZK7Lt07VAH0hNY0f4Ebimpsxlo7CCATrD1Qbp6geZDIQiIxAkCISgFBEjDUjT4C3RNn6SV/M4/U3X8/7IkKRI82atojx4ydkajx9Ls1Qpk2bms11Br/2Slx66SVJKEirFSn6wAMPxtlnn5Vp8yJF1ZDTfOaggw5MIgEZKqJLd/Puu/dMfevUqXM89NBf4rLLPhVdunbeeaCANLaWSCakCkIAqUdWSAQEg9cyYqxeTaxdvylJUeTU/HnzMiJp+rRZ0a5d82z4tEffPjkutQMnTZyQZB6wznaA+dEjRydRV1JYS8Qu0E8nAHEHEcZEhkhRemAsXt/vgP1zHfwP4aAhB3mLgEPU+C5p5GyVLSFXESjkTsb0ge4D4Qgcc7U+Xvce10OeWGfEgWiuSnp/03h31Oj4/e//GFdeeUWSDdYd6Ys8UCaADiBklDZYtXpltGvbLoaPGB7du++eOv7wI4+m3VpzUYqnnnJ6PPjgQ0kYl4hcY5YGe8wxR8e06e+lLSsP4SAHKUpmpZlNqadIF60JP0Rf2V/azKBBOwlo91fjtbZpk6hXvyYmTp4cd93961i2fEX6zkWLV0Xnzm3jiMMPz4MGpOjzzz0be++1V6bQr12zOjrsKDtRIkX5BQcYiCl2wHfwpX7yfYg7hIX1RcojzOk4Utg12I/O6lde+dk8KPLZ119/I21QVDfdo5d8jUhDxKXDHu9DJolGtL5IG2vAf5uneyGLfbFv8rDGbJFuLVu2NNPa+YUmzZpm+i4SVqf5H/7wP6N//31ic922GDz49ahXT03B+pnOP3vunLymuYrMFjmmzMBPfvyf0bS2Nnbr0D7++IffRfdu3fIQsE/vXnkP0cRssnGTZtG6Tds8DEKC2UtWLF+R+sA/Iqfpufmz90p935rUaTWDu3XrHBs3bcjP0xc+U+Qwws572DN/zY+ReTaI6tQpidAbbrgh7QHRR2ZkL+LWoSDiUNSmAyf2Ro+NwaEWeSpLoOyBhmAiRXUn1zmcDXqvCFF2yZ/z97IzpH3bX5CY9tnnnvt7HHP0kXHSSSfmOK1LhRTvl+tlnF7nJ9kxfXdQYS/mk4zTT0QhMk9dS2tp/zVfes+vO+gqezaS1d5Gb8iqpF3TW4dl7ksnSnMk4+frrIsDTHOie8ZKny/6+MfyOcXeyLbsEyJF7fH2ZbpqruYhpZ5s6D9SkNz5PeOxLnwKPTrnnHNyz/T84Xd7IN9j/ohW17QuTZs2i5kz308SffKUyWkbfAF5kolyKz16dM+Mln322TvnxCe7Fl1weKyskGcFOsb+XJvf8Ld72AfYrm+fQUI7COUH+WC/W0+Epj3dPCvPapWHMLIxfvcupYbogwh89uWaatLSR+vBByNF69WvnyTytBnTcx+m0yV9XmS7NWpY0yBtuPIMGDtrQRcCtBL9WYkqLd+lvrD5NGnaJOrX1I8GDR00KZ3RIA8+yGXZ8pXxzvCR2X3+/xUp6rm01BS9847bqnzAR8OF6juqEqhK4H+xBKpO8H/x4lanVpVAVQIfLYGPIkUb1IskRTduWPvfSNH27domKbp1y45C+PUr96o80EqrXJsP1FLPPHx6wP0wKYpE9TBciRIoHei9xwPw9tgu9zMUzW+YD/pI0VdeeTMGDtwruxIjRUWKPv7YY3HeuWfmw3yJXvIg7eHfg76HaBFyHvyBLQADAQYwACEAGoANfJcmHgATMspnkSml8QmionRUr3R63ZikjFRpP13ffYASIMGXOmWAmKjFkiKIrKkQCG/HlVdenhFQogZFXiBFp06dFkuXLs8UaqBv2YqNceH5p2a6fdNmtVlbFGBCNiIgABRzR/4gUN2vdIIu6dIAozF5XyFRS0dZKXYAEbDodwDUXDU6Qgqal/UTFSJlsBAjQB0ZI4MAKYAfCB0y5O0YNKhSo1E6nXGqW+qaiINSB69X7z6xcPHSJM4QOHv07RaLFi7MyC1ECcC2Yf16ypGNloYMeTPXFekl0pJs1LV0H/NCLAClxilKhuyBZJFJ1qUQwF631n/9618TsAG6dAIRgDT0XiQNAC76yPobizUDJOmXMdCNkaNHJsDWcKply1bRtEnzjCDWLb40AqnUe1uY3cf/9uQTSYqOHj0q9b59u05x0023xg03fCvn1HeP3lmrT4f3448/Ltdy7tx5me6LaGvTul2m50u9RAy0bNk8Djn04NQha+QbiLdu1ok8kBPG6v2IZiRDRirtf2C8MviN2LS5UqpgwvjxGSE6Y/qMaNWq+Y6u3D+Pp59+Ki679DPx/HN/jy5dOscZZ5wet912W5x33vnxwH0PZEQROycnoN7/EJgIeT6AzJCcADpij24aI0LhpEEnJ3lA/uYqCpuNsSHrSK/Yb0kDNXZzEUFZ0rORZz7zrW99K0l/hAB7tO5ITkQbvfEeEcTS9a0nUD982DvZxA3BZPyf/exnM0q5Qv6sSnJd4xvrt2BhRZeQEgMG7JNz/eGP/jNOPfW0jJaaPXtOfP5zV8eXv3xt9OzZa2eKO8JFZOk3vvH1GD5iWIwfPy5++MMfJGm4fGnlAAcBw86Mix0jlhziGC975Fez5MQ556Q8yYNtn3jiCdGydauo27I1Xn3ttbjl57dl7TwRvxs2bkxd/dhFFyXp3qF923jh+eeiW5cu0aP77jFq5MjYrWPHtAXX4muRMXQJ6WOe1gpRS97031qTrQizO++8I1q0aJ7vFc1sXGxQrWX6aszWC3loXTRm43fpJCJVXV0EtVIE11xzTepgWSv25b10l04jxxAfyntYUzKjP6XzuyhREbjKUNRvUBMbNm5I0nvj5s3x5N+eijFjxmcU2fz5C2PGjFlRW9s0/9+5W9do1759EooNG9TEpz75ifjbX5+Ivn16xw3f/W6SpG++8Xrs0ad3psw3btQwS0toxiVStEPHLtGla9ecHxkuWbwk7rzzriTJEMX4HhHuiEk6otboypVro2XLpllTtbYWuVObOm0dHMpJN7dPsRfrwV+TI1KTTSOf3n57ZPz0pz/KCER/sy8HAg6xEITWDbHKL7oe3RdNTr4ldf+Rh/n6M9J3IQ6Rr6UxH50txBr/9eMf/zjrvvLdfKu5Tp48Kfr07pmRoqWOKRtCriLW3c/r/L69AdHJpq0tX+tgg+80RzbmwIR+s2ufJzO/Ix9LFKb3ui5527vLARebsX/xb3xLJcLy7Yxa9V5+SOMfRCw50ivXHXTqKalHPmcNvJeuK6uCOOR76LTXkXzI+tJ8yBjppj3GNZCFbAQxyBYcKtpX3c/nS9kaYyNHkerW6qtfrYyLDiJmlVkRHUr/+Zm//vWJnYdEyngMeWtI7mXNm7WIoUPfzn2hHMqaJ9/rs3ynvddewJb5E+vmdevrYND4+V6ErfmXWtB8NwLbPlEi/dmnuZM1v6LJIznKVqHvXlNXnT3oCK/cwNTp03KP5TcQpXyHRkt8g0hRayhjyBf/42C7HDpaR7L3s0SQlmae3qfshaQikeGFFBUJ6vlx+YpVMWr0mOw+/8+kqCyL0mipRIpWu89/NFaovqMqgaoE/ndLoEqK/u9e3+rsqhKoSuAjJPD/hRTVfb5u84adpGjzpo13Ropu3FCp+VS/phLRWYnuqqTPF8KxRIoCk4U4zXT77duz86iHWMRaIXVKpKi6TyX64ec/vzVefnlIDBzYL0lRNex+/et74o3XX41rrr4qI0GAPQ/WgCPQDuhI5wUURFwBUx7+AUDkAxCDEAUAAAREDCAkWs3fJZUM8AQ2vRdwATpcE/hHmiFVAA5gHXEBoJaUPEDDewEjX4hWIER0JBA/YMDe+f9Vq1ZniuXyZSujV6/eGf0BQLi3cYkQUePua1//ShI0ZImUefLJp3KulfFUxobsBCIB65IqDmyVzvFAKrAK3ALP5ATsGCvQ53oidgBkoJB8rKtxAII+i9hQ29LrIq4QOkAfOYjaA+iBXKDJtc1bB1ryB+hEFGm0NHHye3mtTZs3RqeOnbKIgu7PCbj79IkB++wTzz79dBx04IE5ZwSaZg7PP1+JWkM0lMgg9ycHQAq5iSwGlkqUCQAuUgqQdk8RQdIbAe1Cihq765AjUlR0DKCf9U0bN06doGN0CLgdN2Fc6pJI0a5duyVpKUpUdCeiEFnvc4gD30Pf1mG5Vyxfrq6neo9t46VXh8W/f++rCX41WpI6LxKRftABxLdmHJdeelmMGzshI++Qosb52GOPxJevrYBw8zYPcyATNmH+ADgi2JzJxXyB9S7dusdrb7yVzSn8rXQBW129am3U1tYk8X7gAfsnSXjIwQfG/Hlzo7a2cTaAYidKF7z5+ptJpiBQAHzkFT0spKb1KJHGdJJOWX8+AzA/7oTjkxD0GoIdOUJm7MXckQn0Ub1BayV10zqKrDRn6wG8G4+at6VWHlIAmKZDCCFrZT3Hjp0aN9zw9STTRPItWbQ47rnnd3HeeWclsWCdRRwi9x1KIADIbsqUybFk6eIkKxEMiFPnBjgAACAASURBVHvjuuvue+Lcc8/LgwwkW5/ee8TDDz+S3df5M/aB6EIennnmGTFh4ri8rqhRa7F2daWDNlslHwcm7mncbJBs6LG1o4cizvkhr/scUrRp82axYeOmGPz663HrL27LhNBu3bonMcH+PvPpT2dDrgY19WPG9GlR26hRdOq4W9bObNGyZUyfPiPvS5Z8gZ+ITuvI1kVw8mvWlNzYMwIaMfjaa6+mv3QggICx/ppOIUzYEOLr5JMH7ajvrOFYXeqKexx33LE70o775RyR9uWAgh4j0IzL+0tJEvNG3PDH/s9PV0jWPhnBqUFZ1I9Ytnx51kpt2659krF33nFPrFu/Kdq1I9PXYvHiZVlbtGmL5rFi5Yo8dDnrzDPygGL3bu1jwfylcd65p8QnPvaxWDBvbmzeuCGjRse8OzrXT7S0Tvb999k3Fi9Zkr6oSW2TjLoUbfniiy+lPESF8n30EQmPwDJ2ZNNTTz0ZmzdviJatWqQO+0IukQWdRUaXJkCiZHXxJk/+ywGCvc36WI9Sw9l+xIeT/R/+8FBcfPEFeWjE19PtZ599NU477bj0FaNHaVLWO+bNm5/rUcoUlPvaw0QMu4dDApGnZG5e7GD48DFx0IH949Of/lTqjWhAhwgiMkv5GYdgIin5Itezl/CLZGAvQZaZK1124Ga/4i/Zg71JtCx5Iob5XPthqdPN1vkNryMm6SnymKwRpMV2ycMcEJ0yHegxPbU/9erTO21UxG3ZF3zOe5Gq5Mh/2jdE39q/HJqRh/1DdKu1p598Llu3zyFz+WERp2TNt7kHHedryVvZGT78sssuz0MO68jnihQth4eeo4YPrzxnkLk9Ycp7U9L3dNytUxLwAwYMTF/iWvw9mZX0c/ckW88bXkM0ky879JxCrsZvfshT8vRecnY/cyI7vtHezueSS9Ys3qa52JT0o3SCn3e41LVbt1i3fn023FLGAilqzZCifOKHGy1lY87t2ysk6Y6axuygNFQyNnMqUaP+V5ovqSe6TSZTo0Y7XmuYjZQcMK9YuTreHTPu/6op+s/p86XRUjV9vgqVqhKoSmBXl0CVFN3VNaA6/6oEdnEJfBQpuq1uc9YULY2Wjj/2mJ2NlqQTNm5UW0lhi3/UgxK1g1wpD68fJkVLOrw6atC7KAHkUBKiW1TH256d54FJ1600bqrJmqIvvfR2DBzYK/7jP36QoEOk0tC33kxSFODyQI+EAShKSq3IE6AJ2AYAPNwjXDzEA5xAn5pgHsKREMgV5ETpGo/sQ0YAa4UoFOWEmAD+ASzkLXAORAA2JXUZ6PKa6xuPMQKEfgfcZs+aHRdccH6CpxdefCFJW52TyaNRw8ZJtKjHZ07m0Lx50zj7rDNi8hTdvTcnuEE+SGM2F+AFief9SCD3R6IA1IBdJXWzfgI9/wNsSrqu+Vdql47IMZMRoGV+ZOC9wKL5uRdwrLHMurXIuAqoB/6tAfIJCQvgI1qBNWAQUPUTiYjcGrjffrF2/YZMq1UG4LOfvTyGv1PpvC0dduPGDXHC8cfHk3/7W+zWvv3OBjDWAggmT2ARwSoiyNoaPxCovp9al2SBNAFEATPAHuGDMBNJhdBB5gGudAGoL005gGlEQYnc4yqsZYkYRYIPHzki1xQ4RA6rCSudEKgULYhAE9lLvzVx+e3v7o0vf/lLqY+idmJ7Tdx440/jW9/6Zs65a7cu2cwFcWpMyAwEkVINIjOffuqZjFAbOHDfJCs1bvra176a77W2gC6yARHyzjvDU2Z+F5V09FFHx4wZMxPcii7ToXfdxk2xZu36BLvNmjbJVHnkM/2++qrPZ4Tj4489Guecc3aMHjUy1wRoF2V10EEH53qeefoZKRM6VVLBESElahXY9UU3kCXsC9idMXNmnH7G6bl+paM20E5fkRbWjv275s9+9rOdhKl1Mkf6zE5dl82LhqYTlXqhbVMf2Lx6eUgEa/Too3+LH/7whry/bvGiYn91+11xxRWXJqHKBnSap6P8GF1OgnzUiCxpgBhhZ1Lru/fokfV/2YtDjDVr1sWhhxwWv/zl7ZlST/+RQeYyffq0uPjij8fKVSuiS5dOmaqtDu38ufNTH5F9rsN30Bk+BrmBeEEcIeIRRfSRDpI/37bvfgOjcW1tKEw5YeKkbNC2fOXKiO31k6zzuW98/etx5JGHR21jqaXbs/O85kH0AIGA/HRQwkbcG3nGvzqAQN4ggKwbX4BQJ2/ktWhnpQaQSZs2bU6Su5TreOmll3MuxmoM/Bg/UEgOusqGTzllUMqVD0F+IcLpojFsrqtLXSkkichqfsfc+ZpTTz0l9xg+QxkB8mJDLVu3zPVBwvhu0aJ1vPXWsEydnz1rbixavDTq6rZmHdb1dZtj/caNWU5Ak7eli5dkBkSL5s1imijN446JC88/P4YOeSN269Au/9e2beuMGDW+Xn33yCZbdMfPmTNmpYzo1u9//4ckepDl5Mmv0Ff+gn08+/dncz72RzKyv7B3Ppx90hu+yzqJkue/kNPsQRSinxpFbdxx8MGn8Oc+6xoiHvl/9kB36JRoTT6T7/r7s39PUtS6sSWvk6v3IXDZNr/ukMIaswXjRYzbXzTKUlMU2e891o7PFJlaGt3Z25C8xmYf5xP4d9cxJtcv0Yylpij94ofZri866XfvIx+6Zw/iw10bEembPbim1+1ZMgH4Cnpmfa644orcF9h4iT7X6I3vLGQr/1EOH8yfX6ODt956ax66sAc6jQAWEcs3I2PNi69C8JKtQxX34i+83yEOGVcOSFrsrCvqUO/0007PCOgWLVtkeRKkcklnV3ajyIX9leZv7MP9Hn308YxU5w/nzl0SxxxzaNYeRbp7PjA++kb/6IN9mZ9xqOg1mRb8rHWyP/udnppPSa0nE88rZE0/yMee4vOeAehCqQX8zW9+Mxstbd22La6+5uqYO29eRs7SXYc1dVvq0iY9b9SvVz8a1DTIg/HyrJf15rPZ5vb8Zj+FFDUf77O+/ufQY8vWLVlT1GcaNaqNLVu3py8SKTpmLCJ6enafr19TIUz/uft8NVJ0FwdA1elXJVCVwE4JVEnRqjJUJVCVwC4tgc985gosZNZ78pC9/UO/+3X7lrqo0UcptkaTxg0CKbpb+zZJoKjHVC8qp/9IUQ+wwJ00eRENHmYrKbCVLvQiSD3MZipUve35QLwNIbqlQor+o5ZVZSy+C4hGikgZ3GeffnHddddFw4aNMn0ewD/3nLPzYRmxArAhWQBGQEGjJA/5yDxAEdHnf8C01FTgFOgAMqSeew2gcF8gDFEJsCDakAbSwH0GYH3qqacTiOs87EEdWQf0IBjM0+cQHkCqsSHsknxq1iwB8JLFS+OIw45MQLFy1fI46eQTo1mLZjFt+ox4992xsbluazRv1ipr1CEUdI/+/Ocuj/nz5kSjxvUzkubllwbH8cefkLJG1gBkSA7A3BeyUBSPGnIAG1lI5ffeOR98EEcdfVQCWKDWXJEz5gEoAqYAD4LUut51110xZMio6NFDs5+NGdn6/szF0bBhZCSa6B9yQaYAhYArUFkIARF3gCai1NoAT1OyK3S9GDl6Upx0wqHRpnWrjMrbsHFd1mGcO+eDWLpkSRypaceIkXH00cfsaOgxJIk7KbjILiDXetEh45eOCLh6DQglHwDZ+tMD+oLoAdYAbfrgdWtUomsKAVQiF611IUVF05jH+7Nn5/hFD6nzuXzZ8oxsK6UVvO7+UmjJcdLkSXH66aclEUEnER5PPfVcHHfckTs6V++R4JncEHuuxTZE/EmPZYnmZz1EDk+aPD4+97krE7RKC/Rz6nvT4s9//ku+RwTfc8+9Ge3aNYl64aChJg488KAk8GbPmZNknjRrRMi0qZqsVEgPOnrttV/OqDjp86LSJk4YH41rGyUphnyg26+//trOmoHWFuGA8KabZA88A7P0vjRXQVjQHzI/8IAD47XBg9NmECf0TaQzIG/8Pg/II4HKAYb3ighbgfyrFxn9JHIOeYkItdbs1xoj5kpquvUcOnR4fP7zV+T1dQ8f/OrgeOaZZ5N4RMaa58qVK6LDbh1SFnyJec6fPy+b7CA56APSzTogqRBLxrl2rcYv+8djjz6RpCi9Kmm1u+/eLc46+4yYO/eDPNwgb3Y674N5eajhmuRTKT8xJMlFa45oZlN8D1IKQcOXsh+RWIcdcVjqn6hHhPdtt90eCxYsivXrNiRpt2HDlvjkxRfG5VdcFvXqbc9axEhvdTMRUggE/omfdg/EiftZB+uBBOEvRZIZkzVGjvBn/L05HH64TvF16QPpunHzKfTYPMndGPv33ztlTL8qDavGRe/ePaN1q1a5Tn/4wx/Tn0pn33//A9I/WSfpsXwNwqZL1y6xdEf95NrGjePM009LvazUPey5kygpzf2U+Ni4cXPUr9cwZs/+IH59z2+yhm7q/ebN0blnz9gS29NupfO2ad0mYtv2WL9mbaxcsSJ6dt89Bu7TPz6YMysuuvC8GDdmVDZjuuCC82LuvLnRtkO76NGzR8yZPTcaN24SY8aMy47iDrZEdEtN33vvfXaUEnBItE+WC0Bw/f2556NHj14xcdKUtHeENdkhdn2Rpb2IrJBYIrLpORsfNWZKnHvmiXk4NnduhYwu0aB+lnIZ9NqBHX9jTcmfrMmVDQ0cMDD3LH7G+lunhQsXZXq7sTu44TMHDTol3298xirKUaTrwQftHwccsF/avHspCaER4r333ps+gN7QWf7SPuCr+D33Lc2lfNa+gYiz15bo0VJPmL4h58xDxDjdpGMOGNlYiTJHrNNr9+YzEPp8jQhPB2DG5fr03f5MpmzXvfkucmBziE4EMlvwXqQhUpRPpvPGYI+xRvYQfsea3n333emH2I390/q5PtLV2P1Oznyfz5GFutjkNHLkiCQmS2Ms97FnmKd1qERS1k9ikbzad9gtHnvs8Two8T9Rq3ymUhSi+Y2tEqFcqbXr2YaeeO/ixYvSPyPCly9fkT6gZMOUtHu1lPlQOkMv+F2+lKzZojk7bOvSpWuS9/Z7dVdbtmoVjRo3jm9+65sx5b33smxBNmbSWX7H86U10XW+aZNmO1ps/uMxvBCjXnFfsiInNm7PtwYIdiUyEKN1O7rWI0XVFHUI4aDvzSFDY+LE96Jp8xZZUqRuy7YsoeFwRWYSWVZKOm2Pu++8vcoH7NJIqDr5qgSqEqg6waoOVCVQlcAuLYGPIkV1n69fD29aIUU1WiqkaP16kRGNheT0oFopjL81OzcDyZXokC1JEhZSNFOm6m2Pmvo1lejQbcpGVojREiFQFqX8rb7l0KEjY//9985mEkibCim6IK76/Od2Ng0CvhB+iEsRfkANYACYI70QXh7+PewDTUhTESWup3OqumlAn2+EFoCDVATOEKdIA4BR9IlmGoDUq68OTjLSdYEGPwF/oMa9gaqxYydlUxzgDEHke8A++8aVl6phOCLGjn83pk6fEhs3b4ievXvH6HfHxprV62P16i3RonmTaNigQfTo3i2+cM3nYsF8RFxdAsIRI96N3XbrlIABeEF+Al4Am7kicQEuxBJ5iFgBmEtjqi7duiYwRXZI+/MZoMwaIWesocgSxG2pjQaoANYLFiyMTRs1l1gfS5ZviD16d05QCxAiXkXdivBB+CCXyL+k/Zpzz169M4V746aNMXnyxCQLlGoYNOikeO31V7M5DILi+eeei3M0kHr1tSRxpJG7TrnX/fffl4C3vAb0AohIWPO0ttbb/YFmukEvRYpaf4CV/HyO7vgMEF4ipNSgBAjNu5J23TGBoWYyTz39dPTdY48E8eSDBALYzc/9fNY6IZlFMrkn2VgrKb9k/4UvfCNuueUHCf58sQO6h3TzPmQA+ZcO05XGMsuiVasWcelln47OnTsmqNXoCelJt1555dWYPWtOkklDhgyNTZt0um8UzZq1SDJQmjeCnL0oXYD4khap4/ya9duiRdN6SX6JXEISDBw4IMkHJCkSCEGCtEbOaQiF3PU+RLTILjoGNBtnaXTGRkp0GBBtnINOqtQULdHb5GxMpRu6dQHclb9AftJH+klfkW5iyxEG1hXw9j/RmXTDWpI5MsBP7zFeqd/kTpeM7/rv3RxfufaKJAmQEur50XndwdkAH4DAU2OUjSAn1a488KAD47/+678y0kvEtsjggw46JG766c1x+eVXZAo1Oxk8+NU8GPrFL2+Nxx9/NKNvTzjh+IwUHTd2XHzluq9mbU33FNFKR+gf4uq+++7LVF7jdHjjkIN9KSGi/mrvvr2TMGjRomUScTff9LN48aWh0aJ5TZJgyCprIkqZT16xclmS6Uo5VEiTprkO5FGi8qwFv0mnkWD0l9+jD6VeMR9Ymqghfugu8pu/o7uVMbVIsoQe8OPWhP9DnrATuqZ5FxJ699275x6AcM8auv32jFWrV8fuSKk2bWLjBmUrGkXdjqhK5I9IxZbNmsWll3w6yekVK5bHscdpALMia1qzV2u8z94DY/Lk96Jhg8bx5JNPx1/+8kiSuB1EeM+eHdvqR7Rr0y5aNG8RjRo0irlz5kaDejVJkiql0LS2YbRr0yp279Y5Tjv15Jj7wazov1e/GLjvgNhab0vq95Ily6Jd291i0qT3YuKEyTF9+swYOXJUNGvWPOWCULv55puiY8cOcckln4n3358Zw0eMihUr1yaZyj/47LHHHpm+BTlPz8h4330Hpt5/+9vfSl22l1nXu+66M2bPmhGbN29MPZN+jiyTVcCv3X777WnX9i1kJb2nr/Yn64Rso0N8pb0B0WcvFFEuJXr48BG5J2rC9MUvfimjliuHes3jyCOPij/+8ffRvFltnHTSCUn4sVOfZyOa3yH4+S2kLv/kCzHqAMtrbItc+B16z2ciNOkGG0CmIvGQl+VAhE82J9ejL3w8whJJJ3LTe/lHvsJclVpxyEKXEZ2eI+zHvu2FpV42XyHS3D5BFubNXyAc+RfR5vZQ/+ff2ALSE3GKWHVYZk+x55Gj54eSiWDO1tJ76L7DrdJ4zut03hjnz5dJ0jZJv6lTp8cRRxyW4+NrjYPNIVRLsy32/tObbsoanmWvsKaf/eyVSQqrP2qs7MAhNftwbffjx73ukJG/tX72K37X88OH142+VTIh9kw9pXtsXPkU2QLmYu3MVw3x/fbfP9p36BBf/NIX480hQ3INkiiuq8vGSA456HPDBg1j65atGTFamuqVn+VQvJS+oXdsoRyyes703FDTQOmmSgRyTY3obSVLamL1mnXx1tBhGSmKFBUhihQtjZj+Gylab3vcc2e1+/wuDYSqk69KoCqB/+uAqiqSqgSqEqhKYJeSwEeRohotFVK0tlHNTlK0aZPajBStqd8gAS+Ss6RAOXkvzZWQa3735WTee70mstTD8Ja6rVEJT1VaSoJVhSAtZGipE6p5y+DBb8eAAX2z+zygoabolMmT49Of+mSSJCWaDmEJFAA6xoQcAMCAClE0iBcEhM/4HYAHbBGKQBMgBsAAW6IngRIAX+SEB38ADuGpCzjyQKqhCDL3LBFrCCREjv8DHIAV0IToADiAi7Zt2sU5Z54b06dNj1VrVsSrr70SW7bVxUmDBsUzzz4XH8yZH5s2bY2WLVrHqpWrokH9enHB+WfF1KkTY/v2TdkpfObMObHHHnsmyH3iiRfjyis/noAN4DN+UTtAJ0An4gdgln5YooOOOOrIjCQCBAFpIA8hgwgBMIEyIBUgRgADb8AiEkytyy112zJqCFEIkPkCWCo1x7alnEvKm1ROxI5rI9Batmod8xcuiZatWsb69Wvjk5+8OF55+cVo1qxJLFm6KIHcccccGy+rt6gMwXK1CJG0eyZZSIaV5kmDE+i7H0AHEAOsgKIomUoKa5ME7e6L+DIm61MacSB1vB/4AwJLsy36Aehbc+QG+QGmQOCnP/2ZmDR5ctZlBHRLCru1t+buaZzWHQh3TeBcnTl6iHBB1t1yy89SJnTENVwLCYD4KdFf1iubIU2YkOMTadOrV4/4wQ+/H1u31iUQRIwBjr40e3rj9Tdj1Kh3Y/nyNeEAw1mEBk7HHacbdE28M2x41qdt1bpS447NIbgHDtw7r4MwQZ797ne/zXFOmzY1a7ghN6UwWy96IQqSjTlkEG1N79gC8o6tmwd7IsPStAy5jCy74Lzzcx2AZv9DRiBwrJE1sabsji4C5WybHOg0Oa/bsD7liuxEapC1NQf+kb7sl7+gewgl64Y8QiIBxgio6677Stx8880pa3qk0ZU5si/zdP+hQ9/KqGTEAWJGFGmfvn2y1um+A/fN2rZSxAcO3C/uvuueOOYYKcNjkqzRUEf3+p/d8l8xYcK4jExSO3Ds2HExauSouPCCi9J2kJEII6Q6v4GoNO+rrroqdQ8xifRCENx4443prw457JAdze22J2n4+9/9MR5//IlM30ai821k+ZWvXJfEbN2WTdn1vZK2XhqObMt7kR2yw7optyHlGImDoOArpcEqP8Hm+Bj/4wfJyvh885PuWeoWIj+sB7uh33TMuri3VOAtdZszchVJ6QCF3yC3Jk2bRe8+fWJT1mBunqSHqOeFiyu1C/l6jcnu/8Mf4oTjj4t+/fZIvVOLt3uP3bNhmM/Q53ZtO8Tq1UjaVjF+3MT4wQ9+lAcIPfv2iSnvz8yIUTa9tU7ZkkZRt6kumtY2iU0bNka7tm3j/ZkzolXL5rGlbmN86YvXxPRp70WnTrvFoYcdHB06tk2ZrVy5OusJL1++KqNGX3/9zWxAo9QFGYimdeiTdYN790rSdq/++8Swd0Zl9Df7L5HAdMAa00cRynwCO+XDEff2JwdAF154QSxbuiiWLFm0s6QHv+w9bIU8HAB5v4M9umu9kNj8GnugGwhGB0PWjL327tU760UraVLKUJxyyqnx978/H+3bt81yMUqFjBo1IrZvq4vzzz83/V0h/+gDO+VP6b99t0QWsml7iv2iZF2U0ioOzvgKY2eXyHzvs5eJqvRZPsOhEmKudIxn0/YkryPH+V1z5I/YC5/u/dL6HRC6P/9kL2Bb9JOftv/5nc0rvcLHsEMyVfPTHk+2pea08bqH0gIlS8JYS6aF+bkPuSJV6Tz9f/Ot8XHYIXumXtivyqGjMSOF+QF7Mt/l75I+Ty/IoFLPuXs2m/zO9ddnTU3+jN3aJw499JCUI3unO+yK73Kww26Mye/ef+ihlbWyr1TqKa/KAxhztN/TB2Oxf9Eff/O1bND99913v3x28nxlnKJUO3bqFK1at47v//v3Y9To0UmKIrKRokjMD5OiGmrKN+Jj/tVXeSY0b3uUfbuSFVGTEbOb6zZH02bNcr4NGzaOdes3pj2tXbchu8+PGzfpfyRFs859lRTdpTBPdbJVCVQl8K8lUI0UrWpGVQJVCezSEvgoUrT+duTlPyJFjz36qIwURYoiWurXq6k80HrPjgdbD5qlqdL/ixTdtr0SIVC3eUum4JfIgH8mRT38eghW0+u55wbHXnv13EmKipSZNnVqfOyiC5NIQo4gc4AkYMprIm6AGmQe8FGiCYFCAKLUrCtNdZAcCCDABNDSjRrBBvABPr/61a/y/4DDiBEjMxoGeET6iFoBPo3Z/Qt5OGvWnDj22KMTPCC0SmqwNOezTj87o6dqmzSK2qaNo88evWPvAQPi1/f+Noa/Mypqa5tnR/Oli5dm9+grr7gkFi36IDp1bBv99twj3npreEZrAD8IKgCtkJj33vtg/OhH30mgJ3oHYCQTKYWIiYzCO/qoBMoIU6QSYIOQA+wAOSDEZ80LsLQWIr4APYQDIkBdRYQjwnjdOjXpeuTnkCYIJeAP6VPqRorItEZdunaL2qYtYv6C+TF69Lj48Y+/H+/PnJ5ge9/9pOq9HBeef0GmzzeprY1xY8dnKuratet2NsFCoowZ826Ox7iAaeSbewPV1h2gKs23EEtAOxCl6UZJYQTygHeElzVC+iALAFHXFEFjXUuqMYB2xBFHxovq4vXvv5M4J3vvcQ26RS8ATvoGZCL8kEruB7QCoggzpAxiopI+uyxBqN8B1tKBl4ytJSCOfBJ5/f1/vz5rMrZuXWmuUUmVbB7btmpSNC9uu+1XmQbbpXO3jCQUOXrRRR/L6LApU2ZEx47tUi+RlCI+RV/qMD906DvxqU99IsH0Sy+9mFGtW7dtTbBcCEeNcoBrpAvboH+iNYFmYyevEj0uGgkwRr4jgEQQIhgu/cwlO6Np2QG9oysIAjIByNkbvSRD8ijEIQC/as3qXDf6xP4K4Ub/EEsIACmtoi1FpL4/e2Vc9+VLcz2ljZLjz37+m7jskvPys3RU/UYEgEOcEoE6btzYJDOtHRlwdbt3372S3r579wTiUrL33ntA3H/fA1nzdebM99MOkKvSVU886YRYu1YU5Zo44ojDM7pUt/J9B+6XBGQhI40DgYiYJItCOir3gNAxdvaoG3aPXpUoZHNByj739xey0RPSG6GAoLQ2N9zwvfTJjRpLs30go2DZOZ0oUZ5shDxKdLW1s250GLGEJBcBaB34VWtpHGog+hw94B/Yoi82SA9cn17xqXTHOlcas2yN1q1aZqrvqFGjcx3ZDoJ0/ISJcf4FF2SJBKSHvcIcdZZ3H++jp88+9XS8O3pU1hfV/OjPf/5TfPwTH0u9qxA3beKtIW9nY7ItW7bFwgVL4mc/u6XSvKxVq1i1YW0syyi/BnnAp0ZysybNsqxLTb1KjV71Q0XZLVq4NPr26RqnnXZKnDLo5Jg4aVyccOIxSXDqNL9yxeqYP39RLFq4JKOE+SnpxSLpjFctXkRu165dMtJYNNsrr4pyXJc24T2IXPJEFDrAoP8IXmuwdMX6aNOycfo1+o4A7tyJbi3MPY6fQnLSWbYmW8BhAB3wmrWZNu39uPzyz+RasFc1SN3DQRIC0f7YtEnTrPP8l788nL7BF19HnvYKDeVEGD766MNxxOGHCPPsWAAAIABJREFUJCnq0NI+gRQULVjS0Uu0cTko4mfYZDl0M057EkLSve2NoiLtx3SdjtpXRJ475ORX7VMISzrpWvyAwzz3L+ReyeogS4Q8X4A0LeUozBspjPyki/w+OxNl7mATAYpUdn+6ZGxf//rXM/KSnxUd6rmAzPlc5CUZIkL5fXrPx/LjpYGhe7IxY9c0i824l/V0UGPu1tHaGLNnCD7Qvm1fITNzLfWHRVffedddSTKWVHmkMfLd/nb++eflvoQwRcr/4Q+/z/Xk4/ggvyO4+R33s2/aq8nKc5v3+R/9YEfGxU+Zt8+yGX7GmK0hnfzOd76TUaIOCm+6+aZ4a+jQlFvW8d68OeopubSjLqjySaJFkaIfriX64QPySgRoxZaNpRyS86v2I9GizZo335HdUxsbNm7OOa3fsClJ0bFjJ+4kRUWR/sv0+Xrb49d33VHlA3ZpJFSdfFUCVQlUnWBVB6oSqEpgl5bA/19SVPp8h3ats6YoUrRBTcMKoanuqJqkWSh/647vSsRnSZ//qEjRf14In3VNYE4E5/PPvxz9++8R//Ef/5FgASn6zrBhcdqppyRoRJYgDAopA0QhkjzwA4al+zjA5CG/NF9yD5EiotxEhCARAAPADNACuADx0sQGqQg8SFFGFCCfgFjXdR2EjkgOr3mfz7mfzqyiDgElQHnIm2/FdV/6SoKcN4YMjp69e0TfPfpGQ913X341hr09Iho1ahoNahrF4oWLo98efeKSz1wc77zzZjRt0jBB8ZixE5IURXAap8ggwAsIBVKAPsANuDNfZBTwh/gAbBo0aphz9V6yMmfgC8GIhEHOAGuAEUKqNK5CkCIoe/Xsk+SouSNJgFQEFpDm/UAMQIfwAw5FDJXOwL1694lR746Ltu3axrJlS6JHj+6xccO6TAfduAmhNTDmzJodTZs0iXPPOSeeefrZbAyB9DNOIA3QfPjhvyRJQwdKkylztXbWnmwQNeYH0Hmv8QGwpeMw/RDtCHSL0PKe0o0c0KZX9NGcEORkJspm4qRJGanjM6W5hWsAj+btMwA3+QDlv//977PhhygnRFslInViAj4yRQ64TtaZVTMzItcMGYf0E02J5EM2I9a69+ia6diAY6XT+/YkRLdti0wdVqdR1JroL2SGCDAE3iOPPJoplAD+kuXr42MXnJGkLRKMvSJi6BGi6re//U18/OMfi5nvz0z9rtjR43HZZZdmOjy7QwggyOgZMsG8jYn+ALBAM/Dvf+YHdCOBPvmJi+MXv/hFEmci7kTDmQcbIXOEhbVAMLBLsijd5slwU10FKFsrZIRDilLbGBF39dVXZwo6e2R77iGNlt4gko1LB2fXdj9jfPHFF1JXkZmVmpmHZ6SeBljWwfovX74s+u/dPwmLY485NiZNmpzdyPv12yu+8+3rsymWZkPIc2n3hx12aFz52Sti7Nh3Q0dpJIVGberkfvbKzyWBhdxEHvidPI3Z2L2G/OfXEEZ0hR5JPd5jzz1SzhWCt2W88fqQuPXWX+a1yIPuGf93v3t9+uSmzWqTFJ03b252hUZqIFCK7yYDZJPXrJvxI2npPf/ooMR46AWClL4gUxC49ML7fbY0Q7HO7NS6le7S/LK1p7cb1q/LqFlRlebFV9LRJ596Oi7WOGv58ujcpUusX7c+ZSypgO6zDYcCG9aui4cefCDJe/4C2bN2XaWLN3+AKB4/bkJGR7dq1SaWLF4WDzzwUBJTNY0axpr1a7MEQ8sWrTLifca0mUmqzFuwLHp065zNlxxS0EmHD7PnLox9B/TNOtbNmtXGUUceEhs2rE0yddWqNTFv3oJ4b8rUeOqpZ7JMRSWyrWn6llGjRmZjvc6dO+VByJT3psbzLwyO9u3bpfxL+Ri+okJY1UsdLB3oEeTkTBfMzbUWL5qfRLv9yQFQqSWKtHMAxP8jIkt2ApKSPbkH3a40DJyQNimikFwG7DMg5fbQQ5VUdJ9XU5TtvPbaG7HPPntnHd1XXnkp9t9vQNY0FjWJfEO0sqGSEk9udMFPPphPYWv2GPuewwfzou/03v3oq8/bS+z9IsmRp2UepcwLXS0EIv9tL2aPxsEP8Sullrb98HOfq9gZnSzlPthzSWu3L/Lb9g5Rmnybg1SyFZ3puYP8EKd8nnHTa/srH8Qu+CE+rBxclKaFIintOe5t71IPmK6zJ/N1WGYtyIdvsm+5r33YZ+mP/YQ+2bt9xl549z33xJixY/P9JUMDmc730TP3cD+2JmKdftgH/Y88kd1sG3nK/9vX2Bby1f39bY72NPso31u60fMdaiebo2cP66SEgVrhDdQ2/cI12eyt1BRFisrPRIpWaopqslR/Z6Qoff/nNPp8345GfZUD9kpDK++TteB67lXZb/6RPi9SdOjb7/y39PlCivpQSZ93MOlAv0qK7tIwqDr5qgSqEkhkUP2qSqAqgaoEdmEJfBQpWmqK1q+37V82Wiqp7/VrKg+qlfR4TTc2Jsj1kO/vD9cU3VmDdEdN0QqJsy2/fX344dhrHooBnFdeeT322WfPTAkHMO655+544fkX48wzTk3gBYiI0ABMAD/gXrQFws/DtRRdETOi0QAQBA2A4AugLCl1iAcAANgBBAEqJCxwAJCWDtAIojPOODPBEcAHVIn8AEiAq/XrPcQrGxDRu3e3BJ2ACJALrEwYPymOOPSInO/MWdPjpEEnRuu2rbMr9+Qp0+L1197JBgmNGjaJpUuWxSEHHRCXXfrJeOWV56O2McKpa4wdNyFOP/2MHCcgiVQzNwRbSfUHaIBQBAZACigDShm9N+jkBMclVRDgkV6PUNFYifwARKQfgoYMCwmVREzzlvHEE39NOSI+gVfy9j6kMEIBgDQG1wIoASvjO/a4E6Jeg0pts9dfH5zERssWzeKrX70u3hwigmp1HHXEkTH0rbeiZYsWsXlTXUZktWrVOtcE+YKg1uyHnlkjJBrAj6AzV4ROqdVpfYC3Qooi2sjLZ6wZIG28QCLSx2dFKyGHgVDjrJA5LXNuorA0WqJvxgPAk1OJuHMthLKfomOBWqQ7gEsfyV/qecri2GPzukgB47EedMVauSfZGbfUTvM2xw4d2se27VIkm6UOKy3QcbdOMW+eercTY9as2TFmzNhYvWpNkgdIwD59+iY5CGBWyIrNUVtbL8E3+ympyaIKkW1SMUV/7TNg74yUpDfIOs2wrDmAjljwGj2qkD+j8hCArSAfyqEDssS16L77kPkln/5M1vH1eQQl4hhJg9wkIz7EvHVyFqGIwADCkRRsrKFGG3V1SdpbIzpAVubnenRAdJjXjM97EftkTR6up1kJIsWYEC5jx45JnW3RovnOGsJ0Ua1ROlSp6bo0jj7m6LQJzWp0YdbUZ889+8dPb7wtTj756KwpaV7KQFijc849O2uKSp8WqansxtT3psZpp56eZDN50RPkJ2IEoWzshRxC6Fgnr5u/KLiDDjko9c7aI/PUs7z11l/ktd176tQZcfLJJ8R1112bZGzrNi3j2WefSeKXH0UOkJl7Wye+ll64Jr2mg9acPBFYIuXclz/R/A7pihR10EEPrBffjAQrneRdv5REqTTyWZg+0L4gfV7Ep2Yto0eNjr332TsjbkeMHBWnnnZaNmexTpXota3xl0ceTh+PGDXmtatWxZN/+2sSlnwlG/tg7pwcCwKRnHr1lBa8Jo4//sRYu2Zd/PWvT8Z9992f3b4b1DaIjh13S9ltWL8pozuVIxk7Zny+5uuD+Yujc8f20bRZ01x3c9Th+0c//Pdo27ppzJs7J5sTabTGN40YPjKJdvrgGvYG9l2ph3li2pFo5Ma1TWLESDWhO6aPYNeuzd+SfSk9QM/5oUKa2bdmzFoQ5509KKa+NylrCyPBKyUGWqavZQsIQiSY1/gUpB3bnzRpTpx99glpPwg843J/9oVc69C+Q5aDWLx4Sfoye8JVV12dB0rG6HDF/xYsmBc9uneNU08dlP6WXdpHlQexJ/Kn/i7RxvTAt3WxnkhHRDoSkg55L3t1HXpvbHRJyrtIb3uyPYb+sZESCc6P2OvVlTZnfqs0/Cs+ygGK/7sWApie2KsdkPAdfGxJ+ye/0mjJ+/gGWQXWhd7SKWvKVozHfKwX3fZ+crQPkAGi0XODwyx66zOuL0PBehk3n0QubIq/9Bn3sF6lyRN/wIeZM5LU60pADHvnnVi3fn36uhUr1sTFF1+UkcgOJjVV43PpjihRNaDtWdZUxLJxOQigByUiHblcIsdLtD+5W0M2bAz8Mn2ZPHlKXH31Nenr7Wt8NJ8wcN99s/u8mqIODT9cU7TUAKXnSFHf2ZZ+R/mkDz/7+d09/7m+aHlc367efXYBRXJuiQYNGmXtUKVDkKJD3np7Z6Mlr/+rSNEs7VRNn9+FEVB16lUJVCVQJFAlRau6UJVAVQK7tAQ+ihQt6fNIUQ0ndJ/v2KFtRoo20Al1c6VeKPzogb/S3GJjEloeupEbwHjlhL9SNzQ70dfUywdih/3qipb6g/5fIr2Am9KR/uc//3kMGfJODBy4VzaMANrvvffXMWL48Ljg/PMSMJbu4AAgcIVsAiYAGcCvpG8jRYEKwAt4BPSQO+6H7BI9CAhI80QUIRxdHwDyO6BZqdm1JYE5cOI1ZJ/GOoiwUncSEQq0+RtgQioU4nbmjPfjyss+m/J6ZfDL0bdf79iybUvM+WBubNhYFxMnvBcbN2yJVq3axsL5C+LAA/aPz3/ushg96p3o2bNLkisvvPhygmpzBS7VGkScqEX429/eF2eddWqSOMaHEAaQgUpA11yOP/GEbEgBGInWISe1A5GConONH0GEzBQFZH3NGzGjppiaeQvmL0jipkTkSbuUbg0oAnHWFIgENJFQQCRA3KJl65g5+4Ns2DB8+Dtx9tlnxqKF8+OUU06OtetWxwMP3B8/+c8fx7C3386GWocecljKWtpx6XaL4JLaKkoVqCUH62w+/jaGQvR4nfwBZQQ+IIdURWianzlYd/qCFAZYpZQio8jPvJEGdBqIRFg++vhj0bt3n5yP6JrSbRixB0AibxCZ5I4MBHjpOpmIAqNHIlaRya5PvkhZBB4QTlbWD2Cmj6UJCH3UOKdN25apP9Kg16xeGx07do5Vq1bH0qXL44M5cxO80gcp9IgBgBehIHJoxYpVSWYZI1KjQoh2zLWtpKvvkzpx/wP3ZXqya9EPvyOKAW46gQQoUdRkS8bmWdK32SrbAcjdh+2Zp/GoGWtO7mlN6VqFMNM0qn7eE4FgrawP/XE/BIqIps1bKjUK6bYIXOtIZu5p/XxWHUzyQyYsWrwprv3ypbkGSglY79/+9uG48MJTk8wnj1mz3k8bFoloLAgbzXtGZ5r2qbnOiM5TThVV+mJ03K1jRtZV/MAB8dCDf8pae4sWLU6SRkS3a+kAP2zY0CSzdUrXqGze3HnZgRn5WCKKzYuvIBPEjfmZM3ISaeLbfBFthx5+aPogUVuIrPnzFiYhN3XqtCSG3h03Lc4966S46qrPp09u1bpFlkN45pmn8+BCmj+So9TnJfcS0YcIoZ+IbNfyjeyxDmQsRdq60E/1Guk4XSN762Ye7IGs+VZfxbcjoTSCWbd2TZYpEHWN2LFPbNiwMbZs3Rbddt89o0S3bd+etT5FkH75umvT9vgwttmxfYeYOWN6Rl2LNNfAiO5NnDQhD78Q9M2aNovZs+fEKaeclg2Ehrw5NGVkTY486rDkZBwkvPHG6Ojdu3P0Q4qOGx+rVksxbhqHHHZY6ubQt4fl+Pg963/sMUfGV669Jupt35Lytle4/rhx4+OOX92R66EOqrXja+0BCOBBg06O555/LsaNnxBLlizPCF+yQoIuW7EhvvG1f8s5VvR/+c5DHevsfWyd3mq89OormqBVamRaj0K+Sv/+5je/ufPAgmzV1hXtSPb2Ktd3AKYjO1uVwi39efOmzdlE0DwRk0rKfPnL16Z++iyfby0efvjPcfppg+Izn/nUznq3anT+6Ec/yj3FYQaf5cs+4H58It2mD3ykdTRusmHT9gg2KHLS4aP3+t2ezJ7No5CfpSQDmbiGAy7voWP2WHscHXFf71EKx7XoR8kUEMXIX/G5ZOcgjJ2Rn5IypRGTfdX+4TmhvNfzBhtBmroeP+93dsI/s1F2Yv3JwefNGblcIr75RfbnfuyIfrEZdmUP5hdE4TrUIjs6UJoi2ffvf+CBOPSww/JzDvzYtFrVbLa2tnH6dOshOtxzmEMXuiNq2e/9+++d+mVOfBu7dU8y5BNKw0n64XPIWr7b/5QP+va3v5Pj5ufsGe4ldV6TtOu/e328P2tW6mHub1LhG9RkZKd7Sp2vPAPKJpJd9N8PxgtBWurL/6M8U4VFRYpKx/dg6fO6z3+YFNVo6cM1Rf+n9Plqo6VdGgZVJ1+VQFUC1UjRqg5UJVCVwK4ugY8iRbdvqcuaokjRZk0aJSnaabd2O0nR7B6vszySs4EaU/V3djoFBJGSyJvsOO8xdnvlu6ZB/XwoFmmKWAUMgMICnAFzgLxEi4kUHTlydBxwwH75kC3aQVrvjOnT4+STTsz7ijBBJgFLyBzRSgA6EgFIKBGKCC8Aw4O8iDtEi2/ATISe1xBlHtwBXV8IIOPz4A9wIXZEVfjpgdxnpCyqrQbAILSQMUAecEUW0l2Rlb5EMj38l0fi+9/99wRlD/35gTjw4AOib78+sWbtupgxc068/tpbsXjR8ujcuVt2RN6jb++4/LJPx5TJ42PAgH5JAtx5191J7pSmKlIERZ2pfYpckDIHoAFmCEPEBbLA/Mhlw6aNGT1DnkAhYtXr5oRQQA6RI7IKYAKKrfOaNSK4miUZpraZVDvrihRDEEpblObt86JklizbHCedcHC8/fbI2HPP3inXw484KpavXJM1BO9/4JE47NABsWnj+my61G/PvtlkRHJd/Xr1ok/v3jFp4uQkm0SSWeMSQYKwcn/jso7GT+YAMRIHgKNHwDBgL+LN2po3cAqwA4UimxBePlNS/l0L0eYn2bm+n8gyMhk2/J0dJSK2ZvomEpn8S7MmukCX3cs3ElZKN2ALZEqfRLgW+bu+tGb3R/5XGtKs3VEu4q6817XXXrujccmS6NipQ5KiaheuXLEq6tXTiXd7dOrYJaPeKvZUk6SFeSGfre3yFWui/159Yq+99o7DDz8io6IrKej90lal9CM1DjzogHjkkYczHdnrdIhcAX42hhwlT0QAglCkpXuJcqJjPkNe7s0mELL00Ri8Jn1ebT+HGKWxWaVhTvf8PFIBSSJSC/FjHa0TchWBMX3mjCQtrStb4wdcF+BHUpDlT37yk1wrf7///ux44onH0i8go8znc5+7KqPOERZ0xNzZM1k45ADo1QQVXcXGzV0k7cmDTs7O3IcfdnhG5SLE+vbtF9/8xrfipJNOjsGDX0tf4Hps9ee33hJDhw7J7u9ISs2wxo4ZG+eec17KEeGC2EHmkKm5qx9LNuYtxZVdIS2QNJqEIUUdAmUd2W3b4/2Zs+MHP/hhEuNSdBHuajAqdaAEgJqiTz75t3jhhefTBm677fYk4OgfYtO1EYClHAOdkOaMOEfW0HtzQtj6H5227sZtnZFXbJMd8d8IE/cxFz/pst/50qlT38sSLLrQiz5MYuzdMbH/AQdEu/YdYr6o7FatQv+9SqT++rjxpp8maYVotbYXnHtebKmri/vvvy/JoEsvvSTefXd0Eq0IE3b04AMPZiSqKOljjz0+a73+9je/yxIC373+WzFixPCYt2BBvPXW0Nh34P6Zpj9r7orYa8/dI+rVxJFHHZPNq+rX6HgtsrpJzsOe+PkrPxPnnl0p04Gw45vorcO1rJldV0nVJk/+CjF15llnpm+dOGlyrF23PvbZp9Lsj58hI++z/suXVcqBqN3In9BJtVCtw7ARY+OMU4+PBfM/iNraSqkD64H8pyfIxkcffSIOP/yQ9DXWgSzouPvYf/g8e2Gpw8uHippUUxShS4fsCchKuuXLfRC9SrY899yzWdNUw7eyrhn9fcklaZ/2JOPmJ+iXgyo+z+t0zDiReAhL73FowT8iFkWPs3vrbh/xumvbn+iafdr/HGral5CLoszZpmcO15DOzV7orHmzB37EXkgHHTiIQLVf8btkZkwOeviPLCUwYMDOPQHhW0oO2Mv5eQeBfJzSJvyLZwzf7IDtOUDjr9zLmvJtCFzvZwOeEfhZY2N7ngX4Jj7A3ur+iEh7BIKW/M2l0gyxZ9YUXblqVdqjdbLfKu2BrFWiIWtvJpHfOmvumq+1tw/wsXvt1X9npKi18JzCdtmXb+MlS1+uw1dYa3umrA1lFczFOvOV119/fXTv0SObKn3t61/LRoQiRfmPOtGcDRskKeraDjo2btiYkaKloRLdL7Woy9hLWYmSWl+eIZGipXGT99Sv3yBrikoCLd3nZ8yYnTVFt26Lf9l9Pm9eb3vcfcft1SCpXR0MVedflcAuLoGqE9zFFaA6/aoEdnUJFFJUNE6exO84ec9Tet/bt8WWuk3RsEG9aN60cRx1xOHRpVOHaNumdWzftjWQoh5WN9dVCE3gR+269esrhAxCaOPGDTvSmyqNVzzAbt22JZtZiBTN7x0RpD5TyC4/8+G5UaNstAQwIDcU7vfw/4tf3BoL5s+PL3/pixltBjgAlR7QS3QGgIEUAyRKV1sRGMYJDJWmN0AqIgdB4zrIPwABeQos+okAFTVYSUVunWALMAOGRUgBPcg4ABSZBXQikACp0lkcIDUmX9IsLzr/ogRim7dsjBatmmfjFLU2p7w3PZ568u+xds2maNCgcWyt2xqxfWucfNLxsXjRvGjcuF6Sz40a1+4kackAkATEgFLRK4gKhJH7k437A3fANjA6dfq0BG2IBmNFjpkvcC29vNQ3AxKBI/cAvsx14sRJO7r0DkugKxrG/RElQBC5APCIZDJ3HwRp0YFOnbvG3PmLsmv2mjWrss5il84dY+7cOdG2XevUo8MOOTT+oH7iFVdko6XXXns9Lr/8igRywL4x33nnHQlorQkACcgrHQCsAYd00FrQCfMHQukgEGsevowVQYogsPbGSmcQUqW2HCLX9RC/SCn3Wbp8WYJVMqdn5F1ShY3H3EVb0WHXQSCJTiIX+lUilOlEaQRGxzTRQaawLeCYzM3NfegpvVuyZHHU1NTLhhPKGFTqpDWK2F6JMJNGKDLKHMjyoYcejOnTZ0anzu3j4IMPyrk0qW2WpDR9RbwhLBF+gG/zFs2SDNUx2/oDy6IozRc54TXp+eTCtpAWpTN8IXoBf/IvjZbMwbzon7U48/Qzch0QnuSNTEAoIXBKd2aECTmaBwLQmkkDznTSHb7F9ekeIg5gZ9/IEmtEBvyFSKpKhN230wbN23vuuOOeuPLKy9IeKs26xuU81HpEjPAR6oIiG+gOP9SwYYM48qgjM4qrb5++mU6MLNp99x7x63vujQMOODDef39W2ub06dPycOLqa66K1157NWu5HnvsMblG7898P04+aVD6CMQMHbTWZMRe2cs/ortGpV1ZB7qPBOrUpVPOyVpL1xYF+ZOf3JiRfPQJ6etAB1koorpd+zZZG1UUtshY6a98qns7LKGnZEnP+ERETdZ+/eQnc33di16Tp9/pDSLEF7n6PFvib+iQzyCx/CxflSZt65Jk7tmje9awfeed4XlPuqQUQO8+fWP4iBEZLaoL/ZrVa5LsuOfeX8czzzwXTZo0ig0bNseN//mjOGC//WPuvA/i1VdficaNG4YGYMo7rFq9KgnzSRMnxTPPPBvnnntektUIZJGQf/7Tn+LfvnBVTJwwIcnAt4a+neVQ3h72TsyYMTPmL1wV377+a9F/7wHxq1/dFZvrtsSixUtSb+rXNIwli+ZHk0YRN/3kP3dG+oqubt+hffpcts7u7Bf2BDYyfPiInKff//7cc1G3ZWvqIv0nb/Wp/W2colsPOfiQ3B+kKh988CE76kKvj2Ur18VZp58Y69auiv32G5C6i4xld3w43+cwACFlPUrDMoeDrsevu486sdKe+Rj6gvTq07tPRh4j9a0jHVJ7kl3aA+ia8f3pTw9Gt66dMn3evkB/7COubQ/mp9iKubLJEgHOftmFvRbZ6bp01N90i+4jSL2HHyAX+sc3002Roj7jmYFvdS9Eo+ZFpfs8X3D77bfne9mT+zuwcg86Sk58iDG7JtnR09JoTwkAvort0VeHFmTF73kvH28PKmSha5Zar4XMRNSyD/spP4+INYfhw0fGF7/4hXzOQeIam3HYn6xT8QHmQB4OklwDESoS1tz5QsT1b3/3u2jXvn3qlMMgMlFGgv9S/oP/8JomerIAEJ9s9/nnn8u9Sr1bcyFvsuYH7APlq9QVLjVu6bH1MXeHB/SAjZEPPbIvtm7TJgnQ675yXcybPz/9A/IarY7E9KyZWUVqe9ZVngN9lWhyJHOl3FL9nfVEdxKhTkh2pNojRZGsapRWnjWbxKbNW3IfXLlqTdYUnTVrbjRo1Djt1W1EklbKYkjNt19Kv98ed97+yyofsKuDoer8qxLYxSVQdYK7uAJUp1+VwK4ugY8iRRs3qElStEFNZKToEYcdmpGirVq2iG1bt2SjpUKKerj28OxhU/Sah1z/q6T3bs2ItXL6v2VrXaZNFVK0EEllPQoxWokwjbj55ptj2LBx0a9ft0zxAwJ++ctfxJzZs+ML11ydAAZ54uG5pKoBgwAA8IckLI1HXA+xULqqGhNCC8ACIhABQIjPepgHSvzu8wgrxAhSS/QH4GaMCEiECsACFJo7EgaQArrcT71FIAhoIifp8wftjzx5PzZsWheNahvF7j2kjHaNxUuWxaOP/C3emzI7AfW2Ldti/bq1cfBB+0WDGpGA7WLL1s2xddv2vC55IWRLYwgkIDIDwDJ3JBESSeQHwhOAQiD17tsn5wXMIpDIzvjIw/wQgCX93+vGSq7+LzrqE5+4eGee0+IUAAAgAElEQVSUJdAL8Ip+QYKaq3X1uvlL1UTEAPBjx86Is885OTZs2hrz5y+IsWOnxAEH7Bnr1q6O7t27RdTblpEul196WTzy8MPRUDpfsxYZvSStE3BDkJkvkgcpa370zLyNU9Si9wCW1tR73V80IHkhKekM0GuMZIUAIBvgH5gGpAFugJQMzcOcgFvkMvl5HYHn3n5H+NEtP+kRAImkAKY1yAF2jaHYgnUrRKzoJjpjTcg40wwbNszxWRu6LBIJ0SICGzGqhhyQJ0J0+jTdk1/KiNGjjzomCWpE5lVXfz7+/OeH4r335sTXv3F12igZ9OjeOyNKRbAhsUrTnXXrpf62SIJJ6YrLLrssIx6N44wzTs8Ixo9//BNJnNB/gB6wRiwgHtgIHUSckQGyBdEgFZdOWR+k8DFHHZ3EYiFzrBkiBUB3XfIm+0KKuqY1E41qvUWKupd0U1HSyEIy4h8QmhdddFHWI2a/IrtWr94Ql1xyceqEenquf/PN/5URVCWyXaQhUkEzEvZivXQYV6MPqYA4QRxrtIT40phGDc927dpH9+494/bbfpURWNOmTU9d6dOnd0ZmffVrX4kVK5ZlXcqjjjoyXn/9jUzttk58DJ2hb9aZTdMlxI17Wisy5I/ok2/6V68GyHd4VJckye23aX60KMfCTq2ntFiEyNlnnxVLly1Ou5I+X6kBOyDLGiCH6SQ7YlvFbvlKNsQ3lC70pf6q8SE3RJKyeXpLzvyEtfE562+9rJv/sTURjfyfCFGNltTVVX/VPPhQhFzLVq1j7rx50aVr1yR73Ue5gWv+7Qv5HgT6+nUbo2vnzvG9678be+/dP8aNHxNz5syO3r1do17MmFlJx7/g/Avihhu+n2SO2pgihF944cXo2qVLdO3cKSNMje273/1ezJ4zJ/VikcjPme/HlZ/9fFx2+ZVx83/9PIaPGJWRnzNmfRCdOnaMprWNYv3qZdGqRaWWqb1g4cL5ceFFFyZ5hnhS99nBHlvmX5566uksWeB+bzss273bzqhAh0PKXBgfkt142c6ypZUDDvokSpVc167dEAccMCAjRQcM6J+EHLnyu9aVPdmrRK/zLYjQ4t/4QjZC36w93bMu/KO9qm2btjlPNaONAdF4wQUXpq7zS9L3mzdvEePHj81DusMOOyT9Kv+upqRIUb6ADdHlkm3A79MtsuK/2L3DJ/OhU+Uwjb3zzXwmPeQPXNu1kIsimo0FmWg8XrPXsGF7nbmwf/tXSYmnh/wEP6Ksim8kHrKVT6P/fI/rlPIMDmuMj/xcV2Q2u6Pbpdap9TF+vp58+ZBSIsUcHCDZv5Ns3nH4YK9VyoBtkq3XzY1fYX/uidi2l9pXrInrsityQxKTrUMYpONe/fvnOhmjQ4WePXukTI4//rgsY2BeRx99VLz55hu5n7iHOtx+apbo+uyJTMihUuahS+5PDh1d117v2vY9X+yXLtv/rZf3KAuAiBfdvXbdurjq6qtizdq1/40UVQMUKZqR05kFUj9J0RIhWqlJXyFFy+FpSZv/8LNhEqOxPTbXbY76O6KwmzRplnVD8aarVq+Nt4cNj+nTZ/2PpCg/gRS961e3VfmAXR0MVedflcAuLoGqE9zFFaA6/aoEdnUJfBQp2qCemp+VSNFCiqop2rJF89i6pS4aN6pNwFq3pdIFGjhDGIj+8buHeoRLpWFShRT10IsU9TBcv15NEqOFFPUwXAjREj3gQf7HP/5xvPPOhNh77x7ZIMRD+89/fktMnzYtvnLdtRktItoCAEVMAhrAh+gMBAiQJuoDaeLBHhDyYA9gAwdAO1Aj5Q0oAKwKUARwzQUYQpgV8ON3TTpKd10ADGABggAYpAyC1JxFeACqokcAKtcTZXfU4UfGlMlTolmLJnH0sUdH3359E4yvWr0uXn3lzVgwf2l06NAp1qxam01J9u6/R3Tp3CG7z8+dNyem7Jg3sAnkAubuV5o/AFhAJQLDe5AEQAwgZyydu3ZJ+QBFQBgipUQoIpFE+yCOgDrADChDCJtz6cSuyYx5AnYi2YA7NdKsic/QD8DL+qhbR74A/Jq162Pr9poE2HV1m6Jt2zbRqGFNXHnl5dl9/tFHH4nrvnxtvDNsWLRu1SqGvvV2RnshLW644YYEyuYK7AGfpdmW+QC0oqSkIbo/IsC8kZ7Wjw4CyAg64NS8kV/+b6yALWBJfggf4Ft0G3DtPcCwGnU1DStpse5tTUsZA+tdapOKoiJH96WbdB0JQFcBWzX93Jv8kH0i7gBQQNs6un7pAk5uAHElpXH7zvq9TZs2z/qHd/zq7vjb069E357ddqblIo3Vkhw7fmpG6ww66eAk55AvbdtIv6/U/EWUpt7XNs4amiKNEHJS/IFqwLjSkOTQ1G0dvaUc0znyoA9IPQCZLtExwFZEEmJdNBjgbOzkZU1OHVSpSypSDjnsPUgdqZ3WyDVEIpELGZEpAhbhwQdM2JHqjvRBvvkMXfc/ryFKEKbWpXSfv+mmm9I/INvY6y23/DwjyowJ4TxhwvgkbpCiiA1+Q6SoiE/zo9d8GkJLhNQB+x+QpKiGQF277h4/vfGmLCmh9i0yrGlTTYuWxAUXnh/Lli3JKFPp9NLna+rXZKQoUsn6O5ihX6VOoUMaOooAYseVsazOb7V/121Yt6M0icjxjXH/fQ9mLVOp5mwaIYLYYCNXXnlFbN1Wl7U8/c2vIeFuueWWXB927/psim+wrvSdnlYau9Tl2NgLoosel5rPovd9Tl1X5Brf6n/Wy2fph9foQ6nRrObh668NTuId4eeeDmz4g9omTWM3hxzbtsX6DRti00alS56MP97/YEaJrlu3OVq2aBqLF6+Pow7bN8455+wYNOikWLpsSbz00gvRtm3raNZcLdHZSYyLel+4YFH6JXUU3U8t2C2bN2eNVwcW1nLkKA2eTo3HHn8iFixcFJ/7/NVx9DHHxbPPPhfPv/BSpuBOmz4rDwV79egRDWu2xfixk6Jnz05J7g4cOCCaNK1N+xGFJjrXfoOE5Bt/8xv1g09OcnOciOTevWLJ0iU5zsWLliThuN9++2cafiVduCZrziKv7r33N1nP0zrMm7co2rdvGXvt2Te6d69EFdMfewwin49wTYcZSGv7KtKaHVlX/tLhBVKUfxJ5aC8UVd2mdZus80w3+CG+7LLLLs/SL+xIqQ6ku+Z4us8vX750JyFbmichD+ltIfrMhR6wTbZlnRGQ7N66I/uNm13SfYcuDgbcH3HILuxBdFpKPB9R6m/yO3QRWcq/lkMjdk8f+QHvFVktLZ/u0nWyoBueE8wRKWhM1ku9aHPhs/k890D2slOfJyuHLfYFc7JPsB2fsT96zXWtu7XwO3kghmUxfPWrX839hM45SOJ7kNNsg5yMx//dx0825R4id8m0cgAc8ehjj8VVV1+dNmk9+Qn6bB333Xdg+lif8ZzCf/GdZO+Qxu8HHnhQPtMYV/E9WRqiPt1dkXbBB9gfS8kgfxuPSOZTTz0tr2/e/L5ns7bt2iXx+YV/+0IsXLRoJynqNaQom+YHHIrzfx8mRT3zfThStHSbL8+ExrXz+bBexJq1a5IU9bo9sBJ0WkmfH/bOiJg8edr/SIpKjqqmz+/qKKg6/6oEqhKoeM7qV1UCVQlUJbALS+CjSNF6mSKv/lP9TJ8/8vDDshMvUIgUlT6fKbdRqS2KGEKI+kawVLoGV7rPI0UrddXqkhTF0Ig0LaTohzsUl+gA1wDKkaIjRrwbAwbslQ/ZiMebb74p68mdcfppSbYAOu6HCNOAByBHKpXU5UKqeKj3sI3gAwaBDA//CA8RGv6uNFqpn0BHpCCSDNgB0IAr4wIEAA9p7D4jhRtwA+SQMkgMQBSBVOpUisQAkCrp5PtG/e31E6Bs3rIpTjr5xOjVp1eMGDk6GjVuGiOGj4k33xgWjRs3jRXLVkYT0Tx79I4jjjg49uzXK9ZvWBuzZs9OkGmuwBtACcCRMUAmUkjEKnkBtQCaCBzjMP6WrSudoclIKiOiBMhByAGeotEQcQAmgofMkFxAXOnYjjwFmMwTWEIiIsV8XirbJz95cUbpIScRawVcieaY9v7SaNI4okOHdjFn7rLo26tDnHHGadGkaeOMtNpv4L7Zeb5b167x1yf+FmeddXaSGnfccUcCQ/O9774/JvHj+uSMCEMsGrv7lajSbMAycWKuKZ0CHJFwdBNwliZduiXTFeRXie71E8D0XWmo0jFJ2fUb1yfJVSJdSr1MIJMMkW50kn4hKIBcsi/RfWoEAuc/+MEPkhw1fvplvQBkYwOwvZ/eWB9jAbDZlXu73m67dYpNm+rij394IAa/+kYSpKK9kAyiHN8dPyl6dGsb3Xt0i/bt20TDhjVJzGzfXj+2b6uXBxlSG9M2t1QIFqQOm3jiiceTvFASw5ojVIB2zXFE+AHXZI+EYSPAPWKCDNgQmRgjUpxOsC2gmJ5edsmlSVghc0R7q9/JbpBo9JLuISYQCUgLEaaICADcvaTPuxYi2+v0mNwRP+zB/B99/OU4cP9eWUty5eqIM047ItdEcyQHFH99cnCcdcYxqSvIWOnzrt2qVaX0BFkjt6Rkl2hqEUZ9+vbJ//fbo19MmfJeloEYMGDf+POfHosTTzwuyWYHCtOmTY099ugbF33swqzDSNaIZeUnFi5YGOecfW4SQwhHBEmp5WtsiGJkGn1lX2RBbl5HtJ9/4fk5f13PpV6PHzcxfv3re5MYtQbq15KbOqJS+I859qiMVNVohS0MGfJW6iUd811KiyBGHOywHfZOF62Hv60hX4H4opP8j8i93//xr/GNr302iXRffCyZWns2x0e5FttBuDRv3iwmjB+XkbRLlizN61lD5PLSZcujVevWUdOgQf58+aWX8xCpafNmce+9f4ymTRtEbeMmEVsjVq9aEwMH7hOXX35pzm/48GE5x9VrVuWeg8jTlOaZp5+J/fc/II499riUF5m3bd02NqxfnwcMGp/ddffdMX3G9CRi1RC9/vrvxZtDhsa06TNi4sQpsWjx0mhQQ8fWRq+ePWLenNnRqmXz2LBxXZLo3/jG12LkqOFpc+ylSZPa1E02og7njTf+NBuzZXmVBQvig3lzYq+99szrIdF376acwLY45JBD47HHHo8BAwZmhLxyDM8++/dcY/ZPRxA6J514bNYN5Y/5GMSZCFFyNj+HUKLPEU0OFxwIWC/kcKnhqQ42f0P38xDgKKVS+mU0bWk4+LWvfT11DumIML3mmi/Ed7/7ndh34N5x2mmn5NoV2//+97+fBJ1DKPpvrnwB38J/slG6hoxVLoO/4Jvts8bAZv3PXuIAja0jN32W7vPr9llztpd5L31lJ/YpewI58Kf0DtlKD/nrH/7wh6l/fBBfb6/gU8iHTOiosXp+KJGmfB075/dEsxq/6GuHavZ3RK393hg8h/idDXgOMRef49t8hjyth/2JLRk7n2e9ELLkaJ34Lr5PzVK+UJSqayJIzZG8pL6PfvfdOHZHORiHVw888Oc49tgj8rnGcwWfSwbqiSovQXf4BTWFPRs5GLOnmB+Z8fvkao82DwQqf2rt2b/XrUllX1mfB2OeCxxCGr+10WhJUyXd5xcsXJiZPeaUJZrq18v/2ReQoqJF/fRFT+x3pYYov+aevj5MhpbfIfhNmzdl+rz9UaTolq1q1iNL1ycpOnHie/8jKVpqilYbLe3CIKg69aoEqhJICVRJ0aoiVCVQlcAuLYGPIkVFiv4rUrR1q5ZJim7auLlC2tSv1AX1YCutVx3Rf9SIqksZZ/2miARHaop6IK6pX+lAXzqPloL76aDrVVJDvQbMAYIe6kUAeji/8cafxPJly7L7POBSuocDQYXgFEGByEN2IrpEPCAbXBfoAEZKoxZk1F133ZUkSImkFEEG6AA2SEYElghBwMjv/fvvlYDDPQEQYA2wAzL9H9ACnoAywNjryDYEki3o1JN19V4aa9eviR49u0f73TrEwkVLsvv8nx56NBo1lDraOOo2bYltW7bEiuVLon37VnHoIftn9N/yFSsS4AGLSA5kBeCkdhwZiXhB5JqjMZKl6CDgJ+uHbd6URBxCGWj0XuSgtQOQXc/YyVeEDvJQ2qE5um+JqCQfoJUMAGKEpaga7wfCgGmgmVxLFO5++x8YY8dPyeYh27ZtSRLhgP33jbVrV8eq1SuSqNir354x5t1345RBg2L8uAmZQqu2Hn0BakUHTZw4IdfSHIA7IBNAQ/CQhS9gtDTzEZVEB0ThiXAF8hAK0itFCSFx6JKxA9BAM70DlhHMwDdSTepl4yY6/G5NUI24Kin0iFPgTYooUImgQIjSJ5+t1GZsk7UO6SJ9lVpvXUTBsqkShcemyIw8AXXzNFa6LcUdeTV16vS48467Y+HCJdG4UdOY/cGC6Nu7V75HSvGhhx4UnTp3iI2b1sVhhx0cCxfNT/tr23a3PJjwNOSegD1SlL2w1y984ZqMrtKoh36JMhRRhBy4+OJPxqOPPpYNbOgM4E+3kM1kRL/IEvi2VtLn6Q5d/D/s3Qe43lWV6P91SnrvvfdCCkkgCT0o0qugghQR21hQRpgZddQZ+2BBFFHANipNRAYBqQk9hSSkAem995z0ds59PuvNL8P1f2eYe+deH/T/nuc5zynv+/5+e6+99tq/9d1rr0WmXjv37HPyfyA6HQEOvFefSqk39ieI9B5wT/QuOXLS6aCcrv6vyIdcreRXFJAxfpx0uQWNt/aBNHIPgqYKI5mj+mDzABABjBQkos8iZcmbvuzatTPlqC3gpSjH4SOGl2DtccenXopwHDRoSNzyve9H//4DUq8BEzlEAbMvfukf48knH08Z3nDDZxI6LV2yNM45+9y0S3SWvSB7GxPaSEfNS/puTrNNdNXvZL5tx7Z87/HHj00YsG7thvjSl74cM2cvindfdGb2C7Rw9D83GUYck/kFFyyYnxGE8nfSWXCnSCNi7ts8AfPoNLvHbhgL+kQPydznFHQDHW0IiVylp4AP28BuuHdxdJ7dL/KG+qy0KnPnzE45K7SUoCSPzx6Omp27EoY2aNgwwQ3Q5jh3uw7tY+LE56Jp00axaePe6NG1XaxYtSka1osYO3ZUfP4LUqt0zOJJ816bk3NWG2x+3PGTOxNInnnmWUcLU9UdrsvXAUZjLG+sCLe27drF3372szF+/Anxs5/9Ih597PGoqdkVa9dujK5duyfEbdembezYvi1atmiWsFKu3mHDhsT4E8bmZsUzzzyVekyfzj//goSiv/rVrzPXrDnRtFmz2LFzW8qJDZLrUITxo488Fmec8a549dVZCXq2bd2en62p2Rl/+MMjqY8A/8aN66Nd25Zx6qkn5dxkZ9gtsLOI0qRD/m/c6PRDDz0c9etXH92cKdKcAG/0COSW0kEUNd1gV82dE088Kdc26yXgTr/nzZsT3bt1zk0s0Nw1RGN/7nOfywJk7kf/6Qdbxo7RY/bLOgiGgvzaDsiZSyBlkUeU3rNH5ig7z4Z6BhDdqY/sC7thE0XbrFV00xc5gKxslY0cABLoBBSBWPrJ3phv5jMYWUTrF2ln2As2xjywLljbrIOuR25eZ+e9372tb9Yf9snv2m1DCFgkl9JG1qHsp2PtxhxM9FlrgD750j8FoYpTFoWt1GagWVusZezXK9Onx8WXXJI65JQL+zZmzOi0o+y4z5KFDRG5od3TeLIF1j7XMOfoiI1Fc98arc8+Z+zYJWuDZx7y9V7z3AmRk046OfWGPWY/2YCi+jwoumXr1v/p+Lx1BhTN57paBTyPwNEjBZaKzZQ3H58vngXf/LPw4OUUNXnpVZFT1KaCSFHH5xctWlaGov+/9nDKnS9LoCyB/6oEylD0vyqp8vvKEihL4K9SAv8VKHrwwL7/KaeoSFFQVKElULOIFPVgyrEFt3buLEW5eQgvIkVFVx3NGRW1R45OlfKK/kdQtHg4lteQwyZ6BPzgbIoU3bVzZ5x15rsS7HmIL46hibjikBVH5Is8fR7qi+PUoAknnYPGsVEdW1QKh51zwAkDw0AszqX/i9YSoeU+rukYrOOxHKQi0lLb3IOTA6JwMHyJYCmOoa9atS4GDOgTrZq3zPe2bd86Tp1waubQq6yujjVrNsbvHng4pk5xbH13NGnUNBrWrx/bt23Oqu8XX3RedO3WKe6599501jjZHCzHZTmdjh9y2DiYRb5QMhaZwvHksHGghg47Jp1S4yTqBuzSZ0AVkOE0ckQ5Ytdff32CT9CTA8zRBHo5RORIhmQDIpM/8EtOnFd6oWo6x418Moqmb/944aVpGdG4erXIth5x0onjo6KiLlasXJaw+W8++rH4yY9/HCNHjMjcemCAKC9jRv6gLIdPG42ZPpEFx43sARlgp4iUKsbEe7TTT+0xRhxsOiPFApDrmuCeMddffaAfYCiwzeE+cOhAbgB4LY8E1tWlzvmbU8upBAhACfdwbLKIfva+u+++N8eMDgBMHHRHkUXMgUgcUQCVI2sMjA95gghkoKgGOBZRGV//2rdi5co1mSd01qw5WXxp85bN0bVr57jwwvNj+owpsW796hg37riYM/fV0jHlBk2ifv2GR49IgxBAqzykdEBBoF//+lcJzYyniuFjx41NOKxqukjDtm3bHT0Oaw6IGuRwFxsc2m4uAaZ0lH4ZFyDikosuzsgpY2VsyMK85ISTp7EDjIv3uE4BHwALkaKiTOkznXPNQj6uA6YYZ3AbjNA/QMKYi84DDYAqGyIFBF+9elWOP9lqr/lljOXiBKPpCIg2ZOiQvOaoY0dllJ/I05EjR8XPfvrzjKJVsXvixOdzvrIRl1727lizZlWCt4svvihmzJgZCxcsjLPPOifH1iaEiDjz0XzST7BX28xdbQHEikr04HK9BqV8sz179op3vOOdsXfP/vjNb+6OH//kV3H2Wadm7kKQQ05RkWIvT34xrrji8oSk5rHPmRs2PIAV1y+KkwFgwLX7sX/soHllTPwfoAHytfuWW27JeXP99f8QV1xxUY4n++Pe9NQ12W42FPQGiERRzp716pG8uCKY2+bYsQctWrbKY7jgpLyJjz36WFaAX71uV3Ro3zDB+qKFi2P9mg1ZLV3/9u7dHeedf05cdtm7M00BKAr+avOAAQNjypSpudbY1GJDmjdvmYXGNqzfkFHBhw8fjMmTX47pM6dnegRjYQzXrtsQP/rR7blRtX1bTTRp0iy2bN4WzZo2SwAlBUBEbWzftT/qVUacf8HpMXz4MRmlSm9envxy9OjeM/PMyhUqFyP9btW6VVxx5eXxk5/8OHPClgrjtYjFi5dE505dYsyY4+O1196IZUuX5/F5x9bvvfe+1A2geMaMWdGpY4s477yzj24+mHfssehAuglosx/sD3hlnSI7UK0ojCZS2/xg60C/bVu3ZWVx+ZuNnevddNPfJfADSYFb97///nvjrDPfGdu3b039MK+lwrApxY6Bosa9iPouIvxEGbofvSmix33GUXLtB6m9Bjyyf+aAuW3u0x3jp530EnD0XaTTYDPAQ+uejQP2xNwCx8nEPbymH6DsRRdddHTzhj6bA0U0vP6Sm8+aY2RmjbOGk5XNCWCVjG0KWN9tCOlTkcdcX9hntk2kpzE2j2+66aa0r3IsW3fJw7MJ++VaIlrprf9bB/TRZ21ski2wawxUnr/wootyTjqhYf46uUJO8uySp+v4n7lgXbHWT5/+Ss7RBg0a5hpts8l4sTPW1aKYIhuk7Z4pyI299JpNHCkeJkw4Pa8JTFt7neLp0LFjbNq8OT5zw2fyp/+Z7xkP+iYomgWWVJ4XMVpRcbSo0psjRf+jh+4svBR10bCRU0qlqPR69Rpk9XlQtMgpumLFmjIU/av0XMqdKkugLIH/2xIoQ9H/2xItX68sgbIE/qIk8FZQ1PF5ULSqsi4aN6yXhZa6dGofbVq3Sihav16DfJjNHKGZN7Q6oajiFR5UOUSgaOkYVF3+9P/KqoqorqqOWsedjkDR4mG4EGARJVpUnwenRDCJFOXg/eAHt8bLL70U7zh9QkIW0YkcCA4SGAJycLI5YRw7Thvnpqj+zknzQO9hvyjsIHpK9IrrAIjaDwZ5qOfcOKLG6eFAcKCPPXZkQg7OCnjBOfDALkJRmwooSS4f//jHEwZyTL0md1zvHj0THFRWV8TY8WNj957d+RD/2msLY/as1+PwocqYN++NiNqK2Lt7T9QePhA9uneOG2/8dPTs2S3uue+ebI++cciAB6ASmCqOLBZHl0EOTiEAwrESATL6uDEJiowLoFVUuvW3awCFHEOOlM9rP1lyAEEMR19BIk6xCDf35oxzcoFDDhlHz09jQj6csUxD8P6rYs68BUE15KejN7179YjmzZvGwUP7Y82a1XHRBRfGtq1bY/WqVbF7156EAwAU4ALQctrI3/3BRk4bB+7JJ5+KSy65OGVAB4ABY1hE9Po8B57OAKP0ggwdJXRdOgC0c5Q51wU8pTMcaf1p1apl5hTlcAKc7l8UXHJfzrj2AdTkqY3gIv0DotasWZtVt1W8BknkqCMrbbr22muPHgX3XvLnrJOtMSjy1qp2nZXimzaPPzz8WMyauyQG9OkZhw7WZXVzaSwuefdFMWBAv3jxpWejWfPG0bVrp6jZuS0LVu2s2RNVVfVSRqWK7ZsTMHH4tb1z507xxz8+luCRDOUn7de/X86JcWPHZzVtsAaIoAfAAWBBTuaqNpNLFlU66aQE9PTGXDdWp582IY/4AgbGRoQTGFFEBQEfdAl8E+3nM+5F18Ch7TU7st3FsXqfc09Q0xwT/UT+4IBj35s27Y0PfODStFOK17Att912R7z//e9N4OF9y5YtTbsgxy09BUJFEQLFrmdcRQd36dolNw5OPunkrFZeVVUdQ4YcEzf/y7czItHxUvNHJDPoNmLk8Fi+fGlG0o8cOSIjBletXBVnnXl2jrvIto997GNHIzHdzC8AACAASURBVGXpscg20d5kCMAAWt5b/H7OeeccgRRLs+L88GEjsyr0l7/8T9luG0i+QFkpAG79wS0ZtSqSkT0VXQoQi07TL/oJDBl/kXP0vFTRuknqNrvGXhWvs2WgFfjkGL7q03QJNLJJ5XXX8X7jRW9AJbog9Uh1VWUe5V2+fEX07dM3c2zSSzlFFWkRVWa++wLgn3vh+bT97NzOml2xZ+feOOfsc3Jz6qGHHoxXXpka13/6k/GOd0zIwktkzc4BJcAjuyddAci2Y8fOOHigNnr37pt6v2fPrrj/t/fFvn17EtTaBGIPN2/ZlvkT16xeH+vWbYiWLdokMAQ5HXO//7574+DBfVGzc3u0aNE0du3emXNs7Njj0wbt2r0rdu8SsV6RKSt+9avfJCyUS/TTN3wq5syZncXmwGB9s0kBhJ5yymkxadJzEXUVqauOtN9zz72p747TT5o0MVo0bxSDBw/IDQQbMPQZnCZ/GyjscXF6we9SqNi4YmPoG/BoTaNrNpiseQ3qN0hYTp/BQ3PLcXlyBN8U55LrFBQdPWpEDBzYP+0ZmX7jG9/IHLXW0SJ3NN0BzEB1dhEMLAr50VFrkg0T89acpePFCQN2Vz8cH6eL5r1NPXaETrENdMEGVlEkDxg0f22UsAPsOJ22ZrEB7LD5X2yg0Wu67zrsFjunDX5qZ1ZKr6hIu+M5gQyBS593T3IHKckQ8PS795Ol9b94/mBDXd+ReBs9njGAUPPE+sBukrcNL5DSnAKCQUkbcGRkjaA7ou5t6vzil7+MAwcPZkSreUp/hg8flmsYu2Ptd39z3vOK1439rFmvHlm/+6bdozNst76Ss36RnT6xNcXf1kj9LhVPrInzzjs/r0mHtF+UeMdOnWLZ8uVx4003ZsGlAoraSXJ8XmV68vnPoKj5XhTq/A/B6JHq82+Govv2e9asSyjq+PxbVZ8v5xT9i3JXyo0tS6Asgf+HEihD0f+Hwi1fuiyBsgTe/hJ4KyhaFXVHoahCSyeMGxvdu3aKdm3byAYV+/buP1p9vsgpyhFVmAT4AG9A0RLwrD0KRauqK6N+vfpHIgVKkaL/DkX/3TRztjh6HC1Ocffu3fLBm4N45513xKszZ8S555ydzhrYpg2OqxdVrH2WEwC4eKDnlIM3oiE46R78OSoAAWhWOhrbMCM0OAOctqKSOOeCgwkWcZY4Br169ch2c/4BE1EU3sfR8jqYwYngDHLKPOgDCyI/QMOunbvk/dq1bxMjjh0Z23dsjyFDh8WMmbNjxvTZsWTJyti0cWv07NErtmzeHOvWro5DBw/Fhz98dTrgjok2blQqGDVlyuR0BsePH5dOIoeL8wFIcR45YSAPWCW33osvvZT31H6wkpxEqWkbRy9z7rVulf3g4Go3gMLB1KciPyBn13FaTi1nkuMIYBXHgG+77fY44YRx6TTLd8dR5Dz2HzAolixbnWAGWBRtNX7c2DxWO/SYwRnNQj779u6Ns886K/71l/+ahR04jf/6r79KUHnaaaem8wu0GV8RhcYByHRckgNJt4BI4wsEAFUcXLLQB06ytmsXp5lDqf0+y5E1pvShcOiNo3uvXLUimjVvlnIxhkVhsVKxsbqER5xFoI2TL1LWfek0PSDr9es3Zr5Djqij9rNnz48mTevFRz/60aNHqMkeWCBPUHThosV5L4VzFUAyPo60rl2zIXOEtmrZNvbsMQd3xpYd26Nj2zbxzndOiKXLFkdVdV107Ng+oTOnv2OHTpkLsxhPBWKAbqBVPwcM6B8/uu22hGbmjHuRjY2Hd7/70ox603dOu7EF1sm+cL4BdLLj5IN7otKKiCvyvOD8C+Knd92V1xR9WswhMirAaKlAzZ35HjpJN8FrUYQ1O2syN6/jqd/61rcSgIAINi3MWz/NfXPWpgFgJ6rR3+bDwoWL8nMgtDGjWwotgQxyTOoTYAsoipIlB3KTWgDcEQUsWgpUcHxz+IiR8e1vfzd69eode/fsTZ18/oXnMypSDsZXpk2NBQveiBtvvDGB6uaNm7Pwjsgr7XPcna6YZ+YheRU5cOkL4AIGkat2PT3x6QQ0AIlUDH93099nlN+NN96Uto3sgK+1a9ckxH/k0T/Ek08+Ef379zta0R1kZVOLAkh025iKTGO72XD3LOA8yGyulFISvJi6BypJSwDY3XPP3XlPQMW1vZehJ3u2w3vMybFjj4vdu3fG8mXLcv6JQKQrFZVVCXjrH4lim/fa61nQi5xsZPTs3Svlddzo4xK4ipjT5gXz58cHrvlgpom4+eZvRc+e3WP7jq2ZI9b47Nm9O+bNey038r75zW/Fvn1yZTdMYKqfTjdMnTYl7c4VV7zvSJG1+7PAkVzG06a+Eq8vWBMjh/WPQwcPx3vee3mm8rBpcOddP8mq9xs2rMtUMmzY4cORpwFuuunG1CebFBUVVZkrdIkcpa/Pi/EnHp9zTNQwGY8dOy527dodixYuybQU/u/o/NIly+KEE07MqGbFltgya86SxcuibZumCT9tZlh3RTSPGDkij0sXleCtQ97D/gH2xcYCHbEJwYYZ58wh26x5poMQCWiM/U8bwDPQjF0BTYvq8yLR6aaxYxfAO3aU/TDebK+5ZtzNMRuNbC7Iak1gG6wfxUYiGwCUAvR0UkQzEOr++iyyUsR+kdOaXgG62irNBr0jb/CS7fS3/tvcKwqysU9FaojiZIG5L9XFmrWl/KjWtSxQuHdfQmD9EK2sj+YvuXzhC59PqClvpuuxfe7HPpvf1l/X127yIGNtN4/NMWu0OUp+ZOR5w3OHb5tF5C11kOt9+tOfTll4zVjqT+MmTdPGZX7w5s1zUymP2K9Ylv+zLpK54kvkZWPXZ80JOmAcwExyplPsPnl6HrBG0cnS0fQGOY9BVvdlw+fMmRvHDBue+ugkDz360pe+lHbr9TfeiJv+7qbYf+BAQlEbt5knvqIiDtceTtt++NDhBPCuX0SK+ul5xJfnsiKnaLEWvPlnPjw6feTJIfOiN4z9B1Sujzw+P3Xa9Lc8Pl+Gom9/H6XcwrIEyhL480igDEX/PHIu36UsgbIE3qYSeCsoWlmnQjwwujeqK+vinadPiN49u0Wzpk2yGrooljw6XF3KB+eBVnSaSKqiSIwjhByI4n/+L1JU5dF8gj2a3vmISS7OWR05FsUx+PnPfxG///1DWZRC0QcP9N/97ndiy+aNcf5552ZET+EogJ4cBI4wp6YoAOF/HCuACWgAVs545xnRpXPnfKDnIIJqHEkP2XIpctY4BhwG38AFx4OTwKkD5UR3iqoETEBV9wQpOWUcLQ4iYOvznDYAjHMkYgLgWbVqZcJE8Ow3d98dW7ZsS2A4f8GimDr1lTyuWVlRigRavHhpOgFVVRE33vDpWL18WXTq2D6djltv/X6CHM65aKXnn38uPvCBa7KfcuOJXFOgCFAePWpMtG7bJnr27hP33nfv0SgPxRkAX1ADNBQJCzSJYAFSQFuON8d208bNccopE+Lxx5/I8dBPwBWU4igCzRw/zi4Hq4hQLaL2BgwcFFu378wIqVdfnRnSK1x4wfkJns855+ys4NypY8d4+N/+La6+8sqEjAAlOYtecixaZB1HlGPn2Lk2F8VBjBPAyYmjf0VeVQ4dpxhI0ydtN27GGqjWX/IEXvSDgwj6gYL6LaLI+1Uf31FTk5+nV0AWx1Z/jRX9I3vRTwAgME0+nGv6o3AM9QfXQCUOMsh08JC8u3KvRXTq1Dx69uqV8MV1n3v+uVi5am20b982Nm/aHL17d8v+qn5eXdUg9u07GG3btM8oOAVagI0NWzZHk4Zy67aOJk0bZZGlli2bx9JlS6JXr54ZocvpXrd2TcKcnj17pAPdvVvXrDK94I35eUR+xfIV0ahh44QqKqf37NUzVq1elcCLI052HGL9BiPICchlHwADrxWbEeYgwAk60xtzTwQsuEHubATIAsQVsmRC2QLXW7BgWXTv3jFhRQF4jC+nXdu9j84Zr1demRsjRgzMdq1dvydOGDckAQq9Mw6PPf5SjBnVP8GwsXFs3v0BEu01bqrHg6WinY3lxo0bEprMnDEvxowenjklGzRqHL1694lHH5sUgwb1yQgu+ldVWZlHqTt2aBft27WNusOHskr57NlzEiiaD2DESy9Nj8suu+AohNevYi6RAbBSRLMBSfT4kccez3yxoue93rFjp4RJACX5ysUJfLh+KVJzeUaqFRsc+g/IiMQz7+U7BWyKYmD0QVV1VZ7ZdXOTPgOynTt1jeeefTF+/avfJIDu27dPFnZyDRDZ2J1/wXm5uWANoCdk17t3r5zvY44fE+vXr4m169bk3DMeO7bviAEDBuW8aNK0eUZ3Ok0wffrMhJfSEhhXOT0bNW4Uv33w3jjjXe+K7t16xfw3Fsbf3nBTAsvOXTrFj267Nfbv3xOtWjWLl19+MU8VrFu7PguSvfvdl8U733FG2m75YbWxlFLj0ZTVu999Sd5HXlhwipwU0xIdOkyBvMqqOPW0CbmhsH7DxvjkJz8RBw7uj3XrtsSIEYOyL7NnL8p+DBzYPaNorTWiw2+55ft5PwD16mveH7t21+T82LB+Y641NqxUfrcGya/qiDN7N3TIMTk35FZVgEn06LMTn8vNRZHM3/nOzdG7T4/4zW9+FWOOGxUPPvhArgm//e39CTk/+9kbM3WEI/o2NPTL6YWbb775SFX51nn/xYsWZ0T+xImlAkb6/sEPXpf21xcAL/3AxIlP53OByH5zx9wQ1QmMAYLmMh2gS9Y787aIZqXb4OI731lKT2KjyvXZQZtzXqPr5MQuAv/si3XWddn0Yr6a1+a5a5MZEOj6vtlkzyTWfsDNxos2mSPWit59+6bei9Y1z8FC9/E6W67v7Cs7yKbee899GYnNBrKbM6ZPi7Zt2+RGqPsWm4tAJRl4JvFtY8amEDtr/oGqgLFNlxKknJvrALsIqn7ta1/LPnuNLbI5YqPXe+ScBobZTHpx8cWXZF9sHJHxGWe8M8eCjSP7wv6au2yAjVMpQrr36J4yNheLExXsH3mQrc9Zb/1Ojp4JAFP/E427eMnS2LV7b4JOkbvsNQBaeqZZlRt7fr/mA9ekbD0LiPwm11JqmAZRVyoXf3QD7E+rzP9pWqUiejRPEVXURb0G9fN5yCa0Ew8HD0nhVBXbd+zMAmmOz1dUVUeF3PVRGbV1WW4+vwFRG/Wqz//oB98v84C3qY9SblZZAmUJ/HkkUDaCfx45l+9SlkBZAm9TCbwVFK1XWZFQ9NDBfVEZh+P0006Nnt27RNMmjePggf0JRT2oVtcrVZb35UHTd/E3x5ojcuTlUkRo1JZQqNxQb4KgpQuUrqPwRJGX8K67fhoPP/xoDBs2NB0KBQJuvvlfsvDQmNGjEtpxZESJAlQiUDhUHAMOC2ha5B4U7cax8nD/kQ99OB/WOQz+55iuz3IMRKtwttIhHTo0X+fEFJXOAQuOgr4V+ckAWQ4EKCqCERQFTzncjte7DyePU8DB+PQNn84IT06bo5VA2ZKly6JlqzYZGfTCiy9lJNT69RvicG1d5purREQj4oJzz42uHdpHi6ZNEm7d/9t7E2AopFFVXZHgRk5I/eSAAGSc4xPGn5ht3qQq9MmnxKuzZmWbLrrownQIRcEByY7/gQPalznZTlLJ99kjUUHtMzLulJMnxIsvvpyyAVc4Sz4HKoI0ACNnkY44MkhO4BgnsWOnzrHvQClqcvWaVbF509YYOmRQAiTHWUWmDB40KB55+OGEo3KMFscc5fwDQulBHsWrrU1gwOEDWDiI4Cl4VDjkosqMn4gdDpyoKYWy2ndol9cCrrUXCCuiZoEn0W6ccHBJ/ziunEvARDQbx9OYkxGnl2MJmLm3Nukf6K4/nFn6r81gsqP4YIsIOI50Fr3q2jXuve+BBGcDBw2KOXPnJDBp2apVFvfhjAIT9etVxerVK2JA/34xa9a8PH4sUnTlitUZNSPizBxynNLcmz//9Rg3/visfG5OvvjS8zF69LGxdevm3GyYPXtW9OndKyPm9IPT3aply/jVL38V5593fkarcTxVn37ooX/Lo9m/+/0DCQxFiDoyaw4WOTzJDEAjf7K47rrrEsQYB3oGzImS8rkizYSjvWRAxsbI78bCMXLjKcIYLCgdQT0tI2cdYRZ9pT1gqGgwc56umIfGwPyTc2/Fis3x1a+WctxxpF3/85//fB4pLlJCOHbq/Wee+a78jPcC9Aot6R/7IrIZoPj5XT/LIkcKA3Xr3iN69+0XP/v5L6Jtu/YJlERsgyr9+/WND3/oupg3Z3bMf+P1+Lubbsxrb9q8JfP2gorAB7Cv/YAE+RcV50FmEF8EXJGrU7sef7JUeAsAEsFJRnSWPgFIIAW9LaKZtcX/QZgiMtbf9Bq4owM2VoAmsBbIbNS4Yeq2SFPjZizZSPB9y6btMXv23Gy7eSAfrUJOQKP7AqBSqwBIdF60bdeuXVL/hgwdHGvWrcqUDOZT167dUl9OOOGkBJvgpbWhRfNWOddatGiVc2f7th1pz2bMmhHLVy+JPv36xLBjRsVLL0yJf/3lPQLOs/r7aRNOiQ9ee2U0adowNqxfE88/91ysXeOY+uHo0rl7XHDBhdG4ScPsF/thHaBfAGXmQKyry/UDFLKWkCH5GxsbXytWroqq6voZ1WqcP/O3X4xWLarTlvft2y8WzF+YG1GuYy6AnSJOAT9rkM2JE04cm0XmbJTRJ2OoMNg3vvHN3OgwD325B3m6ztQpQFy7LMK0ZeOOzMm4bNmSuODCc6Nde/ma58a48cfF73//u7jyyvdnoScFmuSclaZAugvr0uTJU3L9Kgrjub8+Ll+2PAtRKaRDl6xfisLRZ/PJ8WSFmF588fno17dXXHnlFQk06Sv5yWMLPpIjWZXyFDdPHSpyLlsDFBOSXuC555/N9dV89GUcbJTQc3bVPNZO0YzaN2jgoNi2fVuuYV6np3TLPUBMsNHv1jC6bV778n7j6D70nf095dRSfnAbk9bKl19+KUG5CO9SfvQ9qW82Gyorq+OZp4Hi3VloSnqX3z/420yTYNPMhhc9ABrJ0gaqees140p3tFW/rVF03jNCUXzMBhq9srljTNhEYNGzjfXMPHdsXjFImy36JWpUjmu2Eog0P8xDstb/Ym30PMOWWMvcz5rM9i5atDCfxdzDNUuyWHVU18lNX8jfnPAe45F2etny6NnL5s+h7J9rK2xnbI2TjRljL/odFC1tmB9OnS4iQOlz6THQc2CpCn3p2a9UZLNof/Ham6Forbz0RwoteZ4qoKg1b9v2mnj+hZdi9er1/ykULarP33brLWUe8Db1UcrNKkugLIE/jwTKRvDPI+fyXcoSKEvgbSqBt4Kiqs8rGn/40P6MFJ1w6inRo1vnaNK4UULRw4dqE/rUq1+K4Cp9ebgtPeB6WC0KLYFtHnKL6vPp8b4JihYPvh5qfdxP7+fM3HnnXfHII0/EsceWjqo5cqzQ0to1K+Oaq69KqAW6cYI8cHuAByg90IMyAIToUMDOQzuHQC68oYOHpCPgvR7cRXJyBDlbwIHcd4AWSAK4ga6gjD5zSDhAvkAZkYmcolJl6w5H4aAHf1FbHJOiIrNIRc7mZ/72MzF16pS8n6goDtfyFStj4aIlGQ30+hsl8CdnYW1dxNat26Nps6bpHPfp2TO4FD27dYv9B/bGs89OjPPPPy+r0m/atCEjRTmqQAg5AgmcafCNw753//6EkhzIquqqzPEHVnKY/M6pk/sQvHWMnjMDfAKWZ551Zub4bNOmXUIRMuYIcQKNBecPAObguh4njSNFTtoEwvbs1Tv2HzycejNl6uRo3659dO7UKY+TNm3aJAHm17/2tZg2ZUq8llWMW6ZsjRd4YzxFUZFtAdo4zqJkHGvmVBcOMbAh0kab6Ia+cDRPPfWUaNK08dH/AwJLli5JHaAT4K68j488+kg6qIBnqVJ0ReZUa9qseTp++qhdvosIHfCILDj89A+wA0WNNefX0Vg6q8q0e2kTx/iGv/3buPGmv4sePXrGVVdfHTtqdsQr06bHpGefjW7du0X7Dh2zMvSypYujYcN60aJ5s9i+vSaLxtTWVmQRmM2bt+eYmVOAqKO18vzW7JTW4lD07983GjSoF63btMyj1SqAg6Hdu3XJ+SavpihZR2lfmzsvQYTCNkB4585dYtGixSn/mbNm5Oe81zjoq36bH8aqACHgI2Bno4Gzbo5qGzggysnnOO1FsTL6TXfI1hzzHpsR9AbQAV5FP5eKmFUcLfLl/e4JyBiHoiCXDRHRTKJR3QMY0E96AeiZ0xx+cFEktNe7dOmcn9E24BcEYSNASzJMaPniywlIVq9ZG527dI0+/frHL//1VwlI9U87Hn74sbjg/LPi7LPOjGcnPhO1hw/FOWeflf0F1kBf/QWU6EORysHnwU3t1S7pFciCHSFPOvrwI3/I9rE3ZCJS0/wWPc0WijjzGrkUx4VBf6+ZC9IGiG4zx7/85S+HSPGWLVvk+BhT8FceQJGf5ildYeMAVEWdmjVpEdXV9fPe/j9x4rMxeHD/BEDmjlymh2sPJdByf3MSIDWXwbpGTRrGmrWrS0VeDtOJyDktZyYo2KJ5y5xn3br1yJ9govHetXNXNGjcIB594uHo2r17DB82On71y7vjpRenhory+it/7mf/9lMx/oTjo1vXTplqZcOGTXk0feHCJfHNb3wr00jIH2o++gy5sSUiF90LxGETAWm2BOAqQNGcufNi1eq1abONYR5nX7Ikli7fFK1b1o/TJ7wjN7FApG01+6NR/chq3XSO/VAMSrE86SxKm4YVOfbmhEhRx9SBJm2TOsDmFr18+qlncgOtVas2satmbzSs3zCWr5BTtk0MGTowdu3aET17dUv7f9ZZZybws4bZRBDhDXjq49NPP5PwT/9AL9H0dKtjh44ZjfrGG/Oz+KA1UeSodVvhsNGjR8Zll70nvvnNr8dFF56XG5XkY16Tgc2/UiGePXk988p6AJzSPX0yj/yUD7p+g3oZaa6f5E332FFzwv9BZO2lx6tXrY5jhh2TemQumyPGBERlg4FENsK12FmRq+w+uRaFIP0EGJ9//oW46OJLci6ZzyNGDM9IYRGU+srOp00bckz2/403FsTdv7k30xqIGBaBO/2VKbnJpH2ArHaQqbawWeaBZwc2w3OH9YNNkQoECPcMQDb+Jjv/s1Em7Yp2ii7VBhtHnh3IwFy1OaPvd9xxR+oLW0lfpYwhMzbN8wmIzXbor3uxy9Y/zzalEyTjYsnSxWkr2cgiXRHb7frmbeaY7dUzr8FmWNPY4FdnzY5hw0dGdb36WUDx1Vdfi7/5m+sSOJOFDR46ZbPKeBc2yL2K5zrtKaDonwLRAo5qR3HEng0qnjNFijo+X1FZme1mh0SKem7csnV7PPf8i7Fu3ab/FIoWx+d/+P3vlXnA29RHKTerLIGyBP48EigbwT+PnMt3KUugLIG3qQTeCorWHpR3zTH3Q+GHSFFQVKSo4/MHj0T6OT7vq3TcqZQ/tHjYLaCoCMDiYZijzADXZQEmVelL0QL5IBwlGFo64lTKMQWKPvzwEzFy5JCEovJYiRTdvGl9XPuBaxIeFDnsQBFONkfQwznox7HgPICiYIIKtqBbqxalKCEOhYgt0IbzyyHiwAE58vd5EHd9kR2cLH8XRRK0G+Dw4O+9nB+ACyQAwTiDnAnODKeH88ExAY882IuU4jhxoDn+jRo3yeIejuQePHQ4I6hUXVd8ZO/efVGvfv10GKsqKqJD6zZxyoknxtZtm2PmzBlZZVz0k0rM2lfkb+OciAbhTIt6mTTp2Zi/YGHU7AQ2W8dJJ52Y0XWiJ6UEuPyK9yUkEYXCeVLIROQpp0yVdNExjrC+5z3vi0cffSxlygmTT05UH8cYYOBUka++SktADq7haCEoumffgXSAN2xcH5UV8mG2zGryjuJyBE884YRYtmRJ/h+Y4mwaR/ny5EcTQUXmQAOH0PhyCgEm0KoogMShlK8NDPITLNfOE04YHw0a1k9ZceY483TFNTh/jvwX+escUfY5DmMpn2zveO31NxK8OU4PmhsXEFq/6Y8oY/pE1zjEooBcm/4A3RxiEbycaeMjQu+6D30opk57Je786X1xysmj4tLLLo2aHTtj5apVmergK1/9Wrz22uvx2/vvi6ZNG8aWzVuzkE/UVeYRTz/37pULslTQiC61b9c6o/NErrVo2TSd4caNG8aAgf3y/1IXAGB1tYcy/6XIRZC/ZYsWcct3v5e5P+fNfS26dOmWUECFc9W5Z7w6PXMYihwscvnSoQLUiQw2b8hX3kqFQug/udALY2msyAQUAGHoEWfZvDJ3yVVEKNhtLECHUgGkU3OOqyxurIA67Qb5RG0ZB+Ml+pCcQcWVq3fEhz54WcJF89Fx4bt+9tt472VnZXuM1eLFi3KM5S8GZNgSGwEqthdQ1AaPfjz0u99n4Zk1a9clrO7bf0D85u57olPnLnn/Iqdt61Yt44rL3xdbN2+KVStXxDvfcXrqal1U5MaL6C59Ek1bRMnpJx0FTOiY6DuwDlwnT/r/6uxSvlvgg4z8D+A19+iSY/FAGrvDlhbHgcnIWIAmAAc5iOiSIoDNEPHJZhhbMrRp4ug9GTluyzasWL4ymjRqJvtfjhc5s0HG0ftAMnqpPcAg/WebMzdvK+D1cLTv2D6hHVnt338gZbp505YE7+aiOWZzyDUdYbZRkLpzuDamzZgWm7dvjKHDjokD++vi7l/fHxvWb45DB4C1w1FVHdGqZdN496UXxsABfaNTxw6ZOsQx+x//+K74yIc/khsiiomxH+TLFkkfoO/mKCDo/2vXbsuUJS1bNk64W1NzKJq3qB9btx3INBcf+fAVObdFHYOBe/YcjBHDj4lGjRrnmka+ov0VL6KL1gdFtzp1bp9pLQBo/QWSpXDR8iz02AAAIABJREFUV3DHGNK/yy+/Im6//faEgXNmz821sV27DrFj286orqyO2jrH1DfFuedZm+qiZavmMWvWzLj66qtyw8CcpGeiPLXDl/WGXoGt7HcRGTl40OC0E6Cp+Wj9EvnqJzsmSvTkk0+Jxx9/LK6+6oosUGUeGmdrns0S+mz+2ihj88FKdpV91Cf66t7A+GXvuTR1zBro9AV9LZ4dyAMgZANsJIKL5kVRNIk+u5/30GXf1g3ytIZbl7ULEDRP6ChYWqRDOP+CC/M9HTq0zwhp68qE0yfkemU9ZJObN2uR/d+4cXN859vfy/7bCHn22UmxbOmijMS3pugPUOve7uG6+uVva5T5AJJa+9hEa4h1CTTWNraaHbMOgcyeM4qcr9oNJvq8uUUW+sqmkan7+Kw+W4NdGxilZ4C3a7qXNmbOz9dfTztivnftVsprbkwylcDsOTHz1Zkp1+3btmeKFHpHHuaedrLbb8xfEKecOiGaNW+R8qdHIkXZXvrOlrneZz7zmQTX5rh5RfbFKaIif+ibj80X4NNPsLOIIvUe/zv62brDUWGj/UjuUdXnQVGPkaDopGefjw0btpQjRd+mvke5WWUJlCXw9pJAGYq+vcaj3JqyBMoS+DNL4K2g6OED+6NB/eqjUFSkqEJLcooeVkDpSKSoHKG+/jSnqAdvR539v4gUzSgxR5889B4sVQv9n6CoCFFotLLqaISA4/O///1jMWRIv7jpppsSFN5yy/di8aL5ccH556WjxZnlsAIxIA1AwgHnLIgc4WCBHBwMwIdD0aVT53QO/E9EFlDB4eDkc+ZcUxSf93BkfEaUqYd1r3PiOdKcQe/1kwMnKgII4GiIiOF0ABOuKxKkcGi212xPAFEq/HIoo3h21OyMnbv2ZM7B+QtWR9u2TWLj5t3RonmDzDEnL5fr1TmKVlkvevfqmQVL2rRpFe+/8op0jjdt3pB50jh1nEjO0saNgMya7B95k6/q5+s3iBBsm//nTImefO9735M5VeUEA22bNmuSThWwKeqRE13KU9gl5e19ZAjaiDwqCueIoOLUAF0cJo4/cOPvIUOPibmvvZFA7Hu3fDeOHXlsTDjttLj33nuygJCxbNigQUydPDk+eO21CWVATZEnjjI7Qv2Zz9yQzrRjwiJR6Za23HbbL+K73/1KjkFRkVkUHgBn7MG20tHr0dGiZfOjUcEc96LwBweQTDixnErXNfaijkrHNVtkhKCx4HQDtu5B34y1b/IECIyDMRbtyOkHToBpjuLcufPSAQUuvP/c886LRx59LI+s7lXkZPSo+PjffCKee/75mDxlcixYqEhYl1i/bm3U1h6MPbt3Zb7FAf0HxcqVii5ti7HHj8kiQmRYOJY2JYDSxctWR5tWjTL33KjRIzP6jw46Nt6hvYhX8HRXOvNDhwyJH976g7jk4ktixvSZMXDg4Iya+vWvf5PAX6QocOZ3GwoceeAEdDQugDrH3hwCUUEmEA40BmvkpgRT3QvwBNN9xvgYNzLkjHsP2YMvgKVoK/kl3VPUlnGmX8YGoAZlydb8NCdBB3rqdfAvIxNraxOyKGQC/rindksXwZnv169v3idBHZi5amXqNf0Qyu69P/nRjzPfq+juBg0bJRR99LE/RvcePRN2FKkzlAO59N2XxK6aHbFs6ZI45eST0i6IFGWXACe2SY5c92SvgB+Ax/ygb2wTPTSeAAR9f+SxR1Mv9Qd4oVvSQIASwAd9AynoARvAVukb2ZhHU6YtiOuufXfaZvavFGW7P+W1fPmy1G3vF3U8e87sfJ85+M1vfiNhfsP6jTK1A5DqC7gBd0UkFptGoIiq6fqhn6CM9tPFea+/ltDGGJlr2qevfgJPxsvcYFtsDNEJOTQVk3J8/piRQ2LQkMFx152/jBmvzI3OnbpERV1lpjuoi0Oxe9e+OP10+Ur3Rru2rXOt6dK5W6xbtzH1Ru5iGwLG3oaXCDpjUMC797znuujWrWXadFHyO3bsir59eyUc2rkrQlpsdWGuu+79cemllyYcMn7A486aAzFs2KDUXxDaJlLTps0yqrAE51pG4yYNYsyYUaknbCU5OsGgoNz99/821qzZFMOGDYyrrro6dQG8JW9RtK1bt43uXXvGG6+/nnmkn33h5ejetW1069YlBg8eGHffc1+cd96ZKU/3K1KbAJ7GAlg1L4vj0OapiN+2bdrmxtm//dvDCXq1zXoLyNErEaxOL0jH0btX99i/f29CQHosjzadM2/pv4hL9g+QtXYaS7IVnWkNrFevOjfgpk2dFiecWAKgPm8ctNuaOvGZiVEXdRmxCIr1698vwZo+sTGA6x8e/kMMPWZobnSYRwoz0Xd6Rq5sC9tcpLSxdtHfk085NaG30wk2hSZOfCbOPe/co3ATxGvWVD7Syli0aEk89eQz8Z73vDft79e//rWY/8a83DC0oeo+RW5Q7TBe+mD+mbv0wFqoAJJIT2sNvWP7yIjdsy7QIzrkevppHltv3yw3/WI/izRA5h6Zs4/mrnErILc123PH97///WwPW+G9xuupp57M1DWgp/WLnSiipm0ysi3TX5me+Xu1x9rG/ljDFy1eEv36D4zKquqMWKVHNr6sc+at4/OgOHtrHLX/zeuRTZI/LaT0ZiBabIj/r6Bo5q+vOxyV1VWZTqgotFRA0U2bt8azz70Q69dv/k+hqM0TOUVv/+GtZR7wZ/Y9yrcrS6AsgbeXBMpG8O01HuXWlCVQlsCfWQJvBUXj8KGEonW1BzOn6CknnXgUijoGWuQUFSla5H96c6Soh3FONueoVHxUVGhRaKkyK4sDdJzV4gEZrBM1WOQU9RlQ9He/ezQGDeqdOUXlNVREAhS94TOfTsehgH9ybnG0ATgP4hwFzjRHgTOrLddcc03mN3QCixPAwQDLODUc4KIyLGcOXOXsi/AByESFcCpAURAISOCkiEgBAkqFDFZnVARHFFzUHu/lVPpcyqCyMlq3bZ3AhbNBBvIjPvHkU7Fg4ZJQgLt+g+os5uFoPeji5+Ha2nRiqquqY9eOnSFGd+++vTFgQN+47rpro227NrFrV01GsnC+yI/jB4B26dI1PvmJTyWkU7zKkUCO9s5dB6O6KqJt2xbpmMm1KYoHBAJnFPKYNbsEMrLIUNeu2T+RaI8+8kg6TCLcyFUEmkhcUW4AEucXSCEfEV/GCRTt269/1FVUlXLITZ0ZjRtVxfhx4zJSEYDi8J4nAvHBB2P4kaO8nFvAy/FbDq4oMp+X69D7i9ylwAJHTN8KwCGCRiQSB5b85Y89/fQJ0bhJo3RI6YfoTg6dz3JsgSZjrX/0hlPvp/4rkiMnJMDnvvrPofXT2II/QCfd4BD7DFgPrvj7scf+mPogegwoEVkE0rVr3z5WrlodH//4J+LpZ56JRYsXReNGTeLiSy6J1m1aZ1QiYNKta5fo0qVTLF+2NKOXOO8rVqzMqtrHDB2ec4KzzaEujnDu3FUT22v2hT2MBg1ArCZZ9ExUpOP0Gzesz8IpCxcujcGD+0WL5qXj84C1XIa9eqlc3TkWLFiYmwSr1qyMdes2pO6ZW+5l3nF49d+46DeAUcBRAAUo4Pjr9xNPPB0jRhwT06bNjQsvfNfRCO8E/3V1qX9AgjkEJAIF5uSgQaVocEWp1Ps4cfwx+To74v70XkQToGru0vlVq3fE2OMHJ8Qxp33de/8f46x3jc+xABUdFS8VdKrIeem+jljbHDAf6IjjtiDRwjcWZE5RgODQ4do8Pv/MxEmp26BQKXJtYrRv1yaPzy944/WMsB8yeFDOH+NMn7WZrhRFjsiH3pWOuI5PHQZWQBCgQbvo8eatW45GmYFBpfZvOxq15/6grs8X+R1BZfrwi1/8MvMbivoDp+QUBlQAyqLYFICtSJKiU3Rp0+ZNWV1ebkNzYt/e/bmBVRx5FrEG5r/x+vwE1iDbP/3TP+eGDxAF3gOj9KH/gAEZEdmrd++0T8aEfQFE2U/60yxh/WtpV9gOkajHHjsq5s6ZG7369IrqhpXRvkOHuP5Tn43ly7dE8yYNcx6Aou3atU44+YlPfCC6deuUBenMm9GjjotWrdrmXFPR2waLe5Ove7ATdKX098vx7W9/K/WIfNm2jRv3RYsWFXHocF3mFN6xY18W1lLEDjASSf/kk09Fq5atsyCR8ZLLmWyBUbrIZvTr1ycaNqoXQ4YMyrmgv+YQEKUQ0t///T9k0b3q6socI/837nJcWjPlBpW+YPorr8SZZ54R06e/EqtWr4vzz39XnH32mbnRdNddd+bcIXO6Ja0I+6tQULEusZEgKX220XTiCSfGMccMi9tu+1GOs+JMICCdKRUyapf25oEH7o/hw4ZETc32BJBkJOUK20/X6D/I695sq/uxn2QExtpAM9dGjxmVuuJeoKqI72eefiYhpz4/9+xz0aJli5yr1nFtJT/jB/C5Hh1xf3MTgHbCw/29D+zzunHVf2s6G09PFfuzFkkXI9+tFBnjxo9LOwL8uUfPHr2y/ytWrIrrP/WZTEMjOl1Bsc6d2qf+mAvmHhuuTfrN/tr08eW5gm20dppft9xyS+o4eX3uc59LWyXKmB7a/DEfQEY6UeRydV1rljGw8WFc2UKbGfSGzhpjffacQlY2o9kAmyDmr2cQ/wO6bUA5lXHnXXdk+42H8ScvsNYmKN0gC+PnPj5HduzJzFdnRYuWraNN23YJgH2G7hsz6+ZHPnZTtGxekZtV1n72VtuBUXbdM0wBPP80pyiZFZGh/55WqRQp6st1QNHq+vX+P5GiYL/TESJF3wqKsuMeAn982w/KPODP7HuUb1eWQFkCby8JlI3g22s8yq0pS6AsgT+zBP4rUNTxeVC0ou5QnHziCQlF5TGMutqsDJyVnqtLuZ5K+Z8OH80p6sH2T6Fo5oeqlKu0Mg4eOJAwkLP85pyiKtODo778/8c//kk8+KDcg33y+LzIle9977sZqfH1r301CxOAKByT4vhc4SgVR8tAHI4ECCqywQN8+7btsv3gDfjhYd4RM+3mXInqBGBcm3PBURZxwvEAZEBPQJXz5MEftBO5Uji3nCOQTLtEhHD4OW4AEQeofkPHKJcliATHTjttQjz7nIjAaSmTnbt250/H3rfvqMkonSKHlgIb+/bsSycN0Nq2bWe079AiTj75xDj33HNS7r70mbMPxCnapGgJoCd3nKOq5OL+xbHG2fMWRttWjbNYykc/+pF08BorrHXwQPbZEUPy2btnT0Z0zpk9Ox2e4qgekAMOgr8cQEfnjIV8h+RTHCF0fH7qKzPy/vNemxutW7XOyFBRikOGDC4VkXjve2POrFmxZ/fuzD8HonES/c5hdLwWAAWO/G3sRdAZO06gb1CNUwhIilQEv7UVLANF5bTz/iIvqfE2lhxCbfNejly7tu2iQUORXWPSERetNn3GzHwNaDLOIBIoyDHkJIqI4qyCppx5jrb7ctDlEtWXadNeOepQb9lSE+ec+67Ytn1HAqM2bdtmxfnVq9bkuPfq3SuPaYv2UmBs8uSXYvGiRdGxQ6cEL3RFtLGfKnlrh7xqrVs3T8DEiQYL9EnuzJqa/TFsWL844cRxCVJ+9tO7EtIABKBbi2bN4/u33BLvF8E5c1b06NEr9VSREscjX5kxLY9gijpyZFsOPA49/aY39IW8jKVoTLnnQBngzgYC2AUkAAZ0xIZDCXQeTKfZ+AEL5quIJ5ANGCzlQRyVYNzxdXom56uxcx2g0T3pId03FtoFfF5//fX5OjjA4QcGRaeRFSAAjJCP6DFRj+wCyCYiFlQoFc8qFUK67+57M1fj1m3b8xhp95694t777k9Q4Oi8qCkga8f2bfHVr/xzzJ09K1auWB6XXHxRRi3v238g4YSoMbKRh499oC/AqI2FAiiYO/QcZNNf+nzv/fclsNAX844cwTsglE0SzWps9B+cZ39AalCjurpefOUrX0n74ZpXXHF5ps4wLiWwXbKn7Ii5AOaJPp8+Y3oWSxL5C9Cxr8arVIRlRUYRisJjA+XN7dunXxYZUkROXxTwAStdU6GbZs2bJwDWPveycWHsyU6hpmXLlyVoUgyMnRLxbG3Ytm1L1GtUHfXqN4hf/+reePH5KbFm9frMg6stvXp1jz17tsUNN3wqamq2Rp/ePRPmjxt7QmzduiPnJlves2ePtOEiiYvK2OwEmQFUdKgA9GATMGROL1i4PPYfiGjUCBSuix/+8Ac5/+nUvffeFw3qN8xq808+82K0at4g007MfPW13HyS/9N35y4dstCZ1Bx0XL/poTQpL788OfVQsZgePbqmXTO2UmmMGjU65/m2LdtiZ01NdOrUMSP+Zs9bFAP7dc2UACqMjzx2RM5zuiDyzxw1b/STvaJP1j72y70fenhSnP2uE3LjQzE1ukMfpC2YOXNeDBjQK4GqQm8zZ06Pz3z6k1FVVZGyJCs67SegBoZaa+mttdO9RXBa96wfpfyYW6NN29Y59triPewOHaArZFlsDGSU7IYNaSP8NK+9x7plXpvTQKOxYWvNEfcyl8xFfXEsHVAE1UH55i1apr1R1G7yZEfs20e79u1yw4L9sql3zFCF6ipjwYJF8dO7fp667O/f/ObX0bYN6L0ro4td1/MD+6Z/bBV9YD/IwLxjX8BhG6fWY5AdKDZPvd96Q1au47M2D/RVv6yfni1EfIKYPg9i3nzzzfk+UbZgsHkK0JMXkC3tiLHN0xlH2gau2jiy+SF9DLugTfTLJq97H3/c8dG8RfNsu2ck67ZnCfPSvNm7b3/mFPXzW9/6VsJSAN06bEzAXvNQpCj7WhQNMx5Fftd/f2YsPf/9KRx13+K58M1H533+UO2ho1CU/SuOz4Oijs+XI0X/zM5E+XZlCZQl8BctgTIU/YsevnLjyxIoS+C/K4G3gqKH9u87GikKip568klZfb5VyxYygcaB/ap+ViUULaJA3xwpWkBRD60ir3wV1ecrhY4mRC2+S3lIKys4vSBrVT6Mg04/+tHt8dBDT8WIEf3zYVvkxre/fXOsXrU8PnTdBzPyBHwDFDitQApgwpHk2DvyDWiAHB76OSaOXNerqk7ngNMhgkQkB2eNE1EUX+I0aoOj8EVBJc65SBCOls8WBVyAFxAOnPHTZzhWHDRyAlzdX/vco2HjhhlxAoC88MKLKQugZN/+UtElx2s5YN26dc+oRJGiLVq2TJi2b+++OLD/UGzeuj169egWBw7uizVrN0XXLq0zTxtwAaqAJqU8lzuzUIVcpSKWunXtlg523z59Us7AIKcNoAAjRMC0at0ynRL9EFWRRZmqKhPwAgTvOuMdMXXKlHTAfJeONs+Lq666LJ1tYAQ8mjhxWtxww4fT2eNc+QmIbNy8Nds2ddqUGD5seFx26aVx//33xejRoxJ89e/XL+pVVUXXzOf6UAItjqMiF5yzCy+8KL7xDUd596RM3Q+g5WRzngEyzii4xmEsCtdwesHU8847N5o1b5rvM/7z5s6LV2e9GqOOHRXLVyxP59PY0kdAsUXzFnnMkxMKVD/3/AupP5xAsgNPjLMjx5xQUAA0EinLcfY3HRR1o+p8qWjQHxNC0TFwZuy4cfEPn/t8fOITn8ycpQ0bNYjzz7sgXp48OZavWJXtFSktfcWrsxZG106g0q4sUMNRXrt2XeYyXLBoZXTq4OjvwFI085z50b5t86hfTxqGQ1kAB+jeXrM/2rdtnMfp586ZFX369sqoSM58h3bt44nH/5jH6FetXB2DBg1J4OUexmj5yuVZwImzXUQ2mTegGyfbOHPS6T8YDTwZDzLxPyABnAGLzT3RSsaQ3aBLAIf/2YwgK3DDtc058A1MdNSX7hl/42humMNkKXqM7OkccAMwiJ7muBsrf99+Oyj6rpyDHHdFpnypol6CrkMSwsspyp6AKOYA3fj9Aw8mZBK9C4p26dY9fv2bu7PQkvE0r7RDupF3nfHOeHXG9MzHfPxxY7LtcgabS6CkaDl6oQ90u8i9y27RKUCiSN3BztiQmfHqzJSdewBIoDTdZH/MCTBRHlSgTa5Kc5k91O/3vvd9CbcXLVyUgOmkk0/KHJSix4whXWXL2SlgVx7aJ554/Ggk5yev/1TqPNmTm3zIovqmTJmax7ul+qCTfu/WtfvRgkQKZMlnCfztP3Aw579v7X/99ddiw+aasB3Wtm2z3DxjY8EdIA+o7dWrZ+pWVb2qaNGqWUKZ3bsOxNNPTorJL0/L4/UiShs3BiKlWbk5nnrqj9GiedNsT2VFdTz66B/jnHPOzT6BOXSNvZKHUZ/oAn0DqPSN3tEhY6q/xkihpanTpsfChQqeNcjjwuAPG69/1sYHHvhdboKUCos5ldAkgZvx6N69azRqXD/69OmVUMz4As3AuMJKRZGmUiXx7qkbYNaunXtyg0BbXpv3WgweOChmvjojo3lLx/JthKzNXI4K5Snkp282IL71L9/K+QQWAqXSXohWZN/ZDmC+VctWpdzDLVrmmlqK/rwuo1nZKRGWvp97blJGir7jHRMSptFH85uOGivtZhsBSzaA7bWhQbf9NIel7aitO5wQ1Uao/JUgnnuZa2Ri7IFDcNR1zTuv0xk2yvVBPTJlh805a44xKgqqgXNF/lTrIdAr7QUF88xgE27SpImZK/vgoYNp79kZc6h7tx65kWicf/PrexKK2lBw9HzE8KF5qsG8ox/GuigaVdp0Oz2vZT2iS+yOSu3WB/JmA8jCZ6x3ZAb0sgVFGgzXYdv0QX/ZH+Pp+aJki6oyQtR6IyLVe+mr14yfvNjFRrC1kfx8vrRhtjYGDR6YG1Ou7afnFWuhjRX2olhD2RnQmq7oiyKQJ59yWlRUViUMJcevfvWrKXO2XBS2tvlJDkWEqDZ4BizyixbQ880RoexvkWf0fwVFM03TkUhRR5D8XRRaAkW3btuRUPStcopm7vuKuvjRD75f5gH/XWei/PmyBMoS+IuWQNkI/kUPX7nxZQmUJfDflcCVV15rf/5Irfg8De9ptHR0qaIiVJ+vrnJA8nAc2Lc7jhs9Kgb06x0dO7TP6vNVijwcifzkjPgqFVaqPZrTqii6VFSkz4fdSo+ucTSn6H90fL6IbAMuJk16KY47bmQ+ZIui++53vxOLFr4R//D3f5eOBufCgzmHh5PBadImTq0HfTAGiOHsOOIHkvTq0TOdM5CgyGdYHDUFZ0SKcjQ4K5xlUFTkEHDIgeBgctT8zsEEeDhfHDjOh3uKeikV1lmSjgxHkVMKTC1eujgj0zghijk40t6xU+eIiqqEDOvWb8hoSMcZt2zdltGFCi1xQEHU9Ws35vVAv4aN6semTVuiul5Ehw5ts/IwwFM6yl3qJ8d8+LAR8cor09PpbdxQBOjBBH/kAVzX7D4QbVo2iQMH92deRQ5n6ZieSMtfpoPFsX1l2tQYP25sbNq44UihlP0JmjhkYAyAykkHF0AtfQd/jBPocuJJJ8eUadNTZ16e/FIcM/SYaFC/fgI50InzVV1VFatWrMhj9CpjaweoJfebPoMHxpYDCN6AG2R+zz0PxDXXXJHOH8fMfcElkKuosmvMpAlo3aZVjh8HEvAAgIAYTpwxdz0gk6PdpHGT6N2nVChl8uQp6RACUMUxRWOh/6AfnaKHIhFdAxQF7EBcOiRijuzBVdfg0HMA+/TtG1/+p3+Op556Ou64886orlcdnTp2zvyi9erXywJZjrB27tQpWrdqFXVZ2Kwunnvu+QQn9HX27NcSCpEh/eHU65ejxXI1lo6fD4qnn3kycyI2bFgVe/cejnecPj4mTDg1nn/h2cwt279vv/j+Ld+LU085JbZu2ZapHORFnDfvtdT9lya/lLn4HHkVqfTmHLx0Giwp0iUAPuaCOWmOiOr1ObkGRXl5DVARhW1M6ZgxNhbgvqJfnHJ6xOl2JFtfRa4VUUhFFKy+0XdzEJAwHq41ceKLcdVV783xYLfo01e/+o0YN+64BGEcekWVSrn3BqUt0TZAVM5V1doBGfpJr+/59d0xYcLpmVO0abPm0W/AwPjZz3+Rx6pBYjDoD49Oive8+6yYcNqpMXXyy9G9W9c4duSInG+LlyzNiE9tAy3BLn0zbj5bFFyhv3ScfETZFnkGX5r88lFYDO6JxqXj3kv+oLIIwSKCXiQfuYJQoGif3n3jjjvuzPvQ9Z/9/KcZiSl/L9n6nwI0bADbYC7pv+9/ufnmjLLeqdJ7s+Zpz+QtdnReFDU4qoK5iMb167dE/XrmdOfUR0DOClCzc3fs3XsgWrZslnOjlEewNurXr46Dh+RYbpjyZ29BFJGk9KN//37Rr3/f+Pgn/iY3jlav3hCPPPxYLFu6MgsPrV23Otq0aRkTJpwYvXt3i549u0a96sqMXN2390AsWbIsPvWpEtQlW3abnrAh9JqNKuXHPpwR7+ap+cym0Rm2fPiIkdGte8+sYs5+2GSjZyVZVeXa+NJLL2cUHX0z3/XN+mKerFy5PFauWhbXXntNrlt0l41iL+TtzfQcRyIuzXdycF8Frj760Y+lzky2AXjaqakPxqaU07p/jh34Z+MCIGZb6MNDD/0+Lrr4ooR9bAA7TV9EaYJ6jq+fduppaZNs2thYAjPZDJtRxt342ZybOnVynHvOmTFgQL+Uneh3ny9spzG29pjLrg/00V9zVcSodBHjxo2NWbNezehMc80mhnmpbXQZkCVvGwRgmvUFWLQpYI6A4+YLu1vk4NVONqfoF9hO/19+6eW0n+w4kDp8+Iicf/RJZK3oePJavWZ1zpEiarFedf3U1enTZ8akic8loFYkzzrVulXz3Dy04UZ+ng/ATPYN0AVztZd+aB99E8XpWaHQI8DQWNLBIie5/tvo8JpNHWMJOLuHZwdtZl8AUGNJT0Xks6VkYi76vLnvbzpJ/sUmMVnTSSB44KABuWZpq3VaG9zfPABO6aWfYC2ZagO9UQzwggsvzrQhX/ziFxPw/vM///PRIljuDpnFAAAgAElEQVSKsRlr88x9PY8ZW+NIttpkjaW35oT30pfcNK+rO5qO6c15Rovn3RybI9XnpRMyPwso6lly3fqN8dTTE2P/fnlH60VlVb18pqqtK0V1l2p6SmEkp1NdlKvP/3c9ifLnyxIoS+AvXQJlKPqXPoLl9pclUJbAf0sCbwVFVZ/nTFZW1Mbhg/ti7HFjjkJRufFQ1DdDUQ+rb4aiHlZB0dJuf6m6fEYBHIGijs9zODyoHn3tSPV5EZIeiDmtoOjjjz8Xo0YNyQIhqo6LFF2yeEFGinLWgEIP+h7cAS5OgYgGzgeHglPCyfK+Ijpm9LGj0sFatWpTXHLJORktCUZwAjjDjolxbjhVoAnHRWQX50xkhtc57JxasM2DPxBRVC/2PhCDM8Th5pB5H2eX09iydcs8sseZlhJgy5atmWfwdw8+VDoOXVuXEVVyZ4KiW7duy0JL+kRme3aVjvlxjCoq66JBg+qEmY77uq7oP06OqCMOkihR0AIQlbMSuHjowd8fgRGHsxozpxJMFP1UgjBb0yE3fiK5OKH6IK/nSSeMj397SAXuUp5QcuOs+QnS6D8nitO8acuB6NKpaWzZsiujwE49bUJ07Nw1HdTpM16JjRs2RuNGjeLCCy9IZ8WYXXP11fHb++6Ljh06ZFSRKGDOfRu5NdesySg0zhWHCqylL5y5O++8Mx1Txw3pICePYykaB3gocji6lzyb2gooyo0HYsgdqY/gdqkgRSliSUQXeRtzwGfipGdTHpx5ji4Y4VqAl/cpPAHiiiTiwAKCjslyWh37dtxZpKj20yHOfc3OnfHFL305CzC9MX9+VFZVxkO//7fYtHlXHD92eGzctDmhi7nz0Y98JF584YXUBwBS+3burEknm1w++9kb04G/++7fRYf2raN9+w7x+utvZMRaqQjR9Bg0eEBGAb/22hvRq2eXuPrqK2PpUhGYHXLz48HfPRBjjz8+FsxfmEBELkNtzcjrJ5/IyEJ9K6CeuciR5tADncbAT/lnzZ8iYtrvjoQCzvSHjDnPHH5OukgqINe4KYolN500GSKajIv8uMYTqCVX9wHVRGGBV65hUwMINPe0SXSzQm3FkXOgS6ElQMF4FUd6XceGAJBg/OXUXbBgfsKsEtCrSztxx+0/iYsvviSjBrt07ZZQ9Pu3/iA6d+l6NFLNvDjn7LNi4ID+sWTRwti6ZXPaLNcBZdgqUEuBKlDB7/SDvWGn6JXxJAv9AR+KaPi169clHNIPrxsTbRcZD9SAYexVUYHetUXvgmsKhX3yE9cnXJZrERQim5NPkUd5eeYUBijYD/DKxpDPO26uPe993/vicF1tbiTQJ5GhWcRpj8rtVRlRzBYq2AOi9+vbP9siyvjBBx+MrTv2RcvmjfL+5p3oddGOqtCrnr59e00MGzYkYal+HDhQF02bNogdNftjyODe8ff/8HfRomWz+NHtP4mDB6QSORgzZ8yOw4cORd9+vePkk8fHmWdOiKlTX4ymTRtG7149sp3m0pw587LQEgjNVrEX5q2/6TL9AoqtISAUe0g3zFO2BGgSGTx33uvxuc99PsFfcVqA3RGRumf33iyWR7/oo/muovu2HXvizDNOi6ZNG8ers6aHNInu6xrG0efptLQGNgGWLt8ULZpVJWyzrticUGRMHuDf3n9f5qr1f+kJjCsIbc1cvVqU9THRtm2bHCNr45o1q6J9h/Y5ruwW28xmsZlsoojhc885N9eW3PSpqEjbIn8vO0rvQEFr04ZNNXHFe8+Niy66ICMFXct8NJd8rsjrSy9tDhW5PotoSDp6wQXn55rSs1epkrqj8+YtWKa/xsBG1ICBA3LNtI4ClnKO+ozfyZ1+G58nn3gy+vbrm20BE41laeOklLeWTaFrxlWEt3lr/rBhcnv37dsndtTsSD22btO9tm3aZST+HXfcFTU7dqUs2FA2oV/fXrmJwqZ94QtfOBrtbXNOVC87Y4NG/nL2iR36zne+k6CQHhlfzyj6bIw8B+gHewlS0ofilAKds5nILliXbQRbkwDnIrWGNRDwZMu0gV0kmyKXuWtYu9g167yiemPHHZ/jRT/Y5OLEAjtsfWJvXNc16TEZmhNsV1V1/YyKN3/onr6ZT9r5yU9+Kp9BRFDncfu9e9OukQH9cx9908ZSDudSvtB/P3FUm+/z9eaj80fBaEVd1G/YIGrr6vJajs/L8/tmKLpr176EohWV1RDoUSjqmbOU494Ny1D0v+VElD9clkBZAn8VEihD0b+KYSx3oiyBsgT+TyXwVlDU8XlQtKqyLuoOH4jjx4yOfn16JiwBRSs8aBY5QqtKOUAdyXXsstjhB0W9p3SsvhQB4EGUAebAekAtqs/nMcPaUh5R/y8iB37ykzvi4YefzvyHQJOIo5tv/peYN3dWXH3VlQlpwAtQSKElv3uY50Rx4AtHlpMO1sgnmg5Wl67pjHJEOKacBU6HB3eOhqhUgAt05LCAB443chBFugBznDXt5RRpv/cBPB70gVX34UhwTgAJjjUn1v8VWlLIRKSE/HO/+92D0ahxkxg0eGj+jRVzcuXqA0gBBE4AyLZi+YpYs3pd7Nu3Px0zx+c7dVI1enU0alyZR0M5QZwRjtnDD/8h2rRuk1WcRaFy9BwHHzN6TDrIcvdxsrR74eKVMXRwn/jkJz+RsuI0Ll68KIFk125d0gmcNHFSfPaGT8eUyZPT6eTYibASWcQRkvts4kRVlQdmdIjIH5EoYB1Iumfvvth3oFTJdu68OZnDrFvmXWuTQO7222+Pq6+6KtavXRsLFyzICCiOHmigQjiZiljiQIJBnDrQTEQLfTDuxoLTSwaADNAKbHHOHJWVR3HL1s0ZVejzov84dvTHZznwIJzrkYtr0Q3Xmz59Rh6fN8aiYvRf30TpcXDpLmdQRCQgzdHmjDuOyOEW4UgmKrkXx/dF1k6fMSPed/kVsWzZ8ujStWs89fRTufnw2uvzMxpYDkWOX7MmTdPpJhuwXWEtIEKOO9DOEVcyqqyszsIvDRs0Sod+8+atebyeXouGbNGieSxdtjihwK6d+2P8eHkIt+cxXAWCVixflhG88keC8/oNFgAdCxYtzCPNIIQ5xiGmy/oDtJAJpx+QUEiF023+F5WhwVDyA0MBGfIyFqXj8R0SkJqPwAfdK6q5k1O/fv3zPnSAbN3P/DYXzc9S3szqhPR0hoM9f/6iuPTSi/P/RSTYT3/+QBw3ekA6/L4dlacf3bp1zc0WgBw0Bg3ZF4COCXPNZ59xrH9YRoo6xj146DHx4ksvJygAk9iGPKa6dk284/QJUbN9W2xYvy5GDB9W0pcDB1MvAVtwmJ4ACvoO+IBM5geb4T3gO5tj7Mhu+kzHphskcAHCihyKwAh52QjSTvI2Z80J+TLJB0Tr1LFLXHTRxQkEydZY3nrrrZlaQe5gugE4lArstEn5zp//Rs7nD334I9lnmzbFJog5w16xSeRt88WcAPlEuYNW5iD96dO3TyxdtuJI8RU5AStj3z6RlIqANchrKAC1e8+h6Na1faxduzEO1Ub07tnpaJ7jLVs3ZlG6Vi3bRuOGzWLvngOxd8/eaNiwXpxw4vFx/fUfi2nTHCueGQP69815PWnSc2k35ewkb+3z7Xi5/oHo5i+dBtXYHPaa/Iwn20XWBw4eiv0HDuV8AKCtI8bLvPjAB65NOHzPPfdmrkifl/JF9Kd7GRM5fJ9+5okYP35sRkHbLAGe6LL3OsIuxYf5snDxuhh73NAci7lzFsb73/+eHAe5UkUdK0zo5IC5DfyyxzNnzo0PfOD9adOtMVdddWV86UtfjIsuvjDntrXORhx9sOEAkhn7q668KjccvvKVryZwoxf/+I9fzJ/mnfGWAuFHP/phniAR6coGg5g2ZkB+88gY00eytBHJ3tqIsdaAeq5njVq0aGGCTPkxHflX7bxjp45pN2wKuJaIVbbDekZ2dEgUOL1jA1zXnHZ/II/+WGu15cUXXsyiTdZrG19sOkgoL+vzL7yYNkckuOcT687hWkexq9OeuU6P7j0zyvfv//5zMXLEqGjVqnU88cSTpc3CIQMTjlqfydZ4aat2Gne2y3iz++yNtoPEZOXLa/rJjou0pycix7/0pS+lTmmn9rKDUjOwZT4vwt4mlPfTYZGoxtmzDbhsfSmlUmidekyv2Q32A+AsNkv0+ZhhQ3NsrKGeSazf3uOzbLJIV32yicNmkTv5OD7fuEmzGDe+FMnv+tZsr4G55hP5AcDmkbayq9YotsHvvtg2Ou5vP9nt0nNkKY1BAUr/9BlXpCgo6kmxZO9LUNSj4/oNmzJSdPfu/RFy01dUJRQ9nBmaAFHpnvxeV4ai/6fOQ/lzZQmUJfBXJYEyFP2rGs5yZ8oSKEvgf1cCbwVFK2oPR1WlPJ+1EbUH8/i8nKLt27VNKKqYhAfcLJz0v4CiHpA9eHuPn0WF+SJS1BNsCYiWco3m96FShADwU4AN1ecfeOCPMXRo78wpKlpFpOjSJQvjmquvOlrUQBs4P5yh0rG4UjVmQKGo7uvBm8OWFWGHj0jnx8O343+iWTg02l1UIgZXOXaiJUVEgA0cDoABJPE7Z8dnOdCgG2eGk1A88HN2RX5wTjh5hWO8eevmPBIKYjh6Kj/iwEGDo1fvvllJfMPGTRltJH/iy5OnxJJla6N9uxbpsGzbui327NqTR1dFZDRp0iiGjxgWL7zwXOzYsS169uqRjo72c6ZfmSaCb1vKRKQPmAO8de3WPeXjm+PSpUvnhEAAwLXXfiA/f8klF8fSZUvjd797IMFJ5qSbPTtGjxwZj//xmbjoonNSnhxM0Xhgn3EogApHCKwUgUWOHFnFaVSf5zj++u6HYmD/LjFo4MCYO1eBGBXvd8X2bduiTatWWYCJnIAgYPL223+UDiCw+P3v3xpjxoxOeASKghKcMoATPCrypBbHLjmRxkBkHtCq0AQd4VTKa7pn7568trES6UpngVCOousCQpzxRx55NKZMnZZ9BPz0yf1E4vistnLkgSI6Q1cAU/rCAZTTEACZNOnZBIPkA/495Yh4f85/+2jbrl08/IeHY8jgobFiJX3YEu3at0mnbv9eoKY6mmTe0hYxfebr0bF9s9ixY2f06NklARCQ6ciwqDt60qN7r4wWVqFev4y1yNLFy1bEiGMGRl3toRg95tjo3Bl8bhP9+vaJn//spzF40KA8fgqKGheRUtIB/PyXP89+AsqiuhwvFxmpj+Yg5xuwBYuK9BJ0wbwAl8iUfomALPKO0iNz0vvMG9cHQegUgOO6/h458th04NmJIu8gYKBfnGRQ0ZzzHjpD5tr4iU98IkEkB5+8QQQAwjWMrShr71W8poAH0lC8/PJLOZZ0QhQpvX304Ufife+7PEGoSNFeffrGrT/4YYw57vjsV5FXVh7Rf/ryl2LalMlpO48bUyoWtXbd+uwX3RH55XcQnVxs0thYYE/MRbolxQfZAD7+/9DDpaPPRTVuQAigoK+KKNnMoWPsWwElABT255e//NcYdeyYI4XcGma/bOa8733vjZNPPik6de6UoF3kPxhDhnIQuj9Ao4+gIBvis8YE+AF4HPc2BsavFPm7IeXsPXv31kbTpvUyN7Lj5CLf167bHn16d04b5Kh2kdpAVOmSZWuiSaOqvL+5JQrT+sDGHTh4OBoqtlTdOHZs2xVNm7TI+bB7987o1LldfOxj18bIkUPjBz/4bvTs0S3BOf2viOr44Q9vOxIlWIoyV6gL+AHkydT8YePNb7oITvk2FsZr9569CVrYZ5sP5rjXnFQANK+4/P0JdoGyUi7S3dGzp+JPe2LDhs0xYcJJsWjx/PjQhz6Yx5EBJfdhx0BH1d/paKkg2Npcl3x21pzF8aUv3BiTJj0T27dvjg7t2yYI3VmzO6vV2/Ai19rDtTFs2PCoCxW/9+fR8GeeeSr6D+gXjRs3yo0e+TvvvvuenKPAuojsU09x+mFX2g3zxzw9+eRT8v3aQv5gt3VGpKTCbOYJ3aOvIuMLMOb9xsx9zD2RoPSC/SXrk046MZYsXZzricjOj3/846mD5GEuyqdJJmy2TQNwlSyttUAb6GYOa6c12ppt3NjfpUuWxpjjxsTUKVNjxMgRCf7MffDaXBApbE216TF7NlvUKNfRfftLkF/6HLZu3NjxmQ7i85//xxg6ZFhG8LN/TjOMGT0yi49t3rwrzjijBDrpmPmnP+arNtroYI9sTthsNc/pGVtng5OMRE9bB6w95pt+sTHeY/5qU6GH9NNcK3I20z/XNUds4vkiR3LWHm0gb6+xbfpVShFQG3v27s4oT7orytczl3WKHpKjOQuy9+jeI5548omc08bAs8kHrr0uhg0fkdHQ5P/1r389701vFeJzLRukZJx5rA8fPrqmFnZa2/SliBzVR1/GqChw9qfPtRlNWlGXhZZsErt2fc+iuaFegqJPPzPpKBQtokQLKCqS3fhlUdCKurjt1lvKPOB/13kov78sgbIE/qokUDaCf1XDWe5MWQJlCfzvSuCtoKj99YqozUhRhZbGjDo2enTrHO3atonaw4cSiv5nkaIeXj14lh6ID/17hfkjx+ffDEVLlesB0ZJDB3ZwrjxYg6L33fdoDBrUPXO3yZEpp+j0V6bEP37h8wnbCmeE8yRikfMDCIBwQABnCdR0PQ/eosB6Hono4tRxrMBJDprPFUeqva8U6Vqb4NfDv35x2oA2AJSD4Yglh48jzXl1H84mkOJzBUzjwAB1vrbt2JbV5zklIKXiD7t274l5r72RRVB69OwVU6dOS6d0/YaNKZOt27bFM5Neykjb40eNiObNmuUxOI7d8cePia3bNmek37p1G+Oss9+REGnG9JkJJlwL2MoiEnv3JZicM29xDBnUOx1+X47Hbtq8MR21v/mbj2VUJtDIMZODTHSFfhm7E8aOiyefeCKdKaCgKGwDjHCsOHJF1C0ZgDHec8cdv4whQ/vH/oOHE5AtX7EsanbsizPeeUo6po7v+r/q8z+5/fYYPmxYbNy44WieNHCGzM47rxQlA8KVUhB0zYinW265JaOOgGn35KSBktrIQXNtTvIHP3htOkUb1m/IXKEcUWCbzogGJSef5WzSGUDIOHI2RZrdc+99eS2RT3TC2IMinD/OoOgnTqToH/rtdc62a19++RUJHABq16ZX5PX7hx7Kcb/00svipz/7WRx3/HE5fp06d44XX3oxqqrr5RH2A/sOpOPY7Aj0Aokcqd22fWuCRHIwhvfe84do0CASAjRv1jJmzZqTc4yDTl/btWsba9eKlO0cmzdtjMFDBmY+xnnz5sSZ7zojnnzi8SzGRUaOz3Ooyds9XnjpxXTci+JixppzTVdAHKATyAAxAHN/F7pPP7yHDIAADj5wCgwURVrI2ngAjOaaOclBBz85tua4vrATdA64KY5a2qgAOktHxZunrIy/aDFfxs31nn12alx++UUJxnzRM3KRZ9D16H6C48WL8nrGUfoGbXvh2edjzJjjYtv2HTmfevTqHY8+9sdo3KRp6sOcOf+DvfOA7qs61v2o996bZVnucu+94wrYGAjdJqEFQr+BhIQSCAkXkgCh99BsDHYwuOOGbdx7kXuVLcm2eu/lrd93dIjvuy959761XlbW5a+1tCxL53/O3rNnZp/59jczB83X10up8/379bXiwgKrr6u1iZdNkC6QgopeomPMHwaZq4Ow3wBKAYjwR/gogArmATjPWLZu3ybwnzkjE67FX7E2jzzyiPTM9avMzQVVYO5SS/SyCZPVkZ378xlKBMCgoiv1mLFjpLuHDx9SKj3zQaaAOcjq3vvut737sm3FN6t0PWvMuLBvl6E+aNBAHZI4hz4FSn0PCfGW7LGphMREAfvcz2nMFNBWA7FB6fSbN20RE/js2Xzr3DlT8weEdJojJVhqu2TpT1BguIUEhVlRYakFBgRacHCgVVaVWrduHeyFF561V175kyUmxAnshCmfktzO3n33Pc0bvULn2DOQH/LEV7Fn8S/ADD9jm8gAoAi7OnnqtOWcdeo0A37j19FDwDDYsqRd/+IXvxTrD5m1b58hXXVZ6bW11dZqTfbooz8XcAwoht+AqU59YMpzYC8nT+bJfjnMYl+BgYrODRo0wPbu3WGUReR5rS1eqqvI55jjkMFD5Zdg5/v6+Rhr8c03yy09PU2d6pkDh2awyFlX2NqAkJkdMm3t2m91gMaeic8bMWKkbBC7p543/mfPnl02YfwYCwsL0XowfwB5AD9APfZR9I31ARSFmcrhA2uPTfJM9ppTp086zNuGBu1VHArARkSn8e38i8/mUGbU6FECGBkHwDyf416sK3J1GoIN0zXYCWvLYQL6iC+Gtci7AuvOPChVg33v3LlD5WDYe/Ly8+TTmLfmEBisurFvv/2u9erp1OMGhKacC6AwDHvAfEBlbJY9iDEDSrIv8uWmvaNL7A8cAmEr2CH1pZ1GiBWSlXtoyvqwf/HFGNEt/BdgMHoIwxT54gMBpJEv4/jlL38pGVOeAPkwd2yN9yL0m7VBz5zGcn62b/9e+VSuZRz8nvHj51kHGKl84b9ZZ2wCnwI7/qd3/8ziExJ1GIbvp/wG+wrrwM9ch8xpsue828EI9/v+PZD7ut3oXXtzQVH0wW225L7XKsuo7csFRV2maEBA0H8CRSsra8UU9YCi/93IwHO9RwIeCfzQJOABRX9oK+6Zr0cCHgn8Bwn830BRb+qBtjQJFPXxalH6PKBoQnycus9fmj7PS7uTBtX4ffq8w/5s+k+gqLeaN5m1tpDP5KTPX/K22/bj31w06fMLFqywzp1TFOwDir766itWXlZst9x8kwJvN9CGkQLI4gKcBLsEnAT9bodrxkUAMrD/AAUNABEEJ4AgBAa8mANywgCEgcG9eEkncOSlH2CLoMutsUWw4jbjIJgBAOAagFZAHYIDAn6YGvzL51y2AymigEAwA2GHvvve+7ZtO7XDklU/EtCAbrfePr52+eVXWGFRkQKg1pZWiwp3WKOkQ+bn51nfvr2trp7GC43qipue3k7gGOl9yJj0TWQHk4mvLdt2WWR0hIIiwCwCFlItw8JCNR/Sq2koQVC1b/8+deklvZhApqqiyoYNHmL79+6V7LkeYJqg0wW5SAPm+aRKAoYR+AEQwkiaNHmKnTpzVoH+udyzlp+XL6Yone8BXpHpHbffbh/95S9K3y4sBBRuaasH2aTgDiAZlif35ZvAHHDsd7/7nVJSkSvj4hmsP8Epa4DsYXBNnTpFdVQJJp0am7u0ZgCsbuMXN83aDRoBcAjAYQ+tW79BzwBI4Z4Exi+99JJAHgAHACqALkBk9IF1J8hEBoCUMJsAqQFlCEQZ47vvvWft0tuLCblm7VqlfmYfOGi3zJpljz/xlLrRV1XVW1a3LqqpWiEWc5ZFRoYrpbO2rkad0wHdjh8/YSdPnNbaZ2RkWkN9k1VWVot5fCA721KTUy0+Ic7OnDkldl1dQ4tNvmykTZ02Sb+jwRVM0VEjR9jCLxeqJilgBKmhzGv1WgfAIGhHnjCj+BeQlG+CfuTJ/ABHkQd6wJoAsgCgIQP+BigIaAKDkr8TZDu1V7PEOua5XMu/ACcATNglgBCy5x4AIKwTgT2gIaCIm8bKOsIOpskaTFHslJp+MKHQFYASfFhNTbWeDRsU2wfkABQEMGROjCkzs4NAqo//8pHdcsss1SbskNnRunTrbm+8+Zaa8DA/pwnYQbv7p7fZdT+61lauWG6REeE2coRTp5YmQTA+0TtkA1OOOWGLAFo0rgFQAtiHMcbc+Rs2xhz2Hdgvv0V6LqAHOge4Tho0KdH4Nubt1ubjX+QDcIfudO2SZV999bXmC+CIL6K7O/eHJXrTzTdJhpQOIM0Z+0L3AQhhia1as97mz/+r/AW6l5NzTjUyAVNpwBUcEmSnT+NXnPp9/K2+noOXaBs1erSaiPn6+elwA+Z1WmqaWIqkK6uR3IUC69O7rw500GH8kGop19Ta6dMnrUNmup3NOWve3gEWExVnzU1mtQCHtdVWVVNhfj5mr7/xB9uxY7OdzTktNja+r316B5s7d57WEv+BT4dFyJri19EN9BQQC1/OfoA/QHb4SD5DORMYaRUVlfo/Pg5fDHCUl3feKLn98st/lF968slnLC0NVrZzD/SNRkWNTXX25JOPC/xzU5UZB2vSrl26QEZkTtM1ZMpn26dnqNnZFVdMs337dliAP+nG3nY+/4LFxNCwaJcaqw0cMMgeeeRR6QIA3q0/nmWPPfZLmzlzhp08dVzgLv55zZq1slFsj4OiPr372PbtO1TuwO12/uCDD0kvASDJZhg6dJjS5zPap1lQUID8JQcaAH4wnAHF0DtsCntmP4CpCHgHGMhcYRJiV3n5uW3A6wiNBzvAnyB39mX2S/wnesc40V0AVfcQBP/LIRb+lTlhF1s2b7HklGQ9n7VkfPgMOrE7dVHTVIqGRnnsTxwopqamqKYtjZYAHFlH/Lm/H6n4O2zjxs3WqWMX27hxk/wqZUq6dOaAM0YHgIzBbSTEfsockSn2yP6CPjE/Dg/we+gW7xuMBb1jP+PdA1t87733BC4jR/wIesv644/QRd4puJ60dvfgj/nzM3bMNcgOe8d3cPCC/+B6dBW9d2tzU4ahpLREza/wn5Qs4HmMFZ/CmLAP5pHR3gFMo2Oi7dTpMzZx0hQ1leM9iTlQ7x1/yTiffvppvSdwOIjf4stlgzIu7oMtuRlC+HC3tqh7kOOWW+I+bio993EbLXn5eH+fPn8pU/RiQdF/KX3eZYp6us97AiOPBDwS+KFLwAOK/tA1wDN/jwR+4BL4v4GinLE3N1E7tNl8vVsFirZLTVJNUR8oKm2NlgA5XVDUYYQ63ed5Cf7fQVFefn3UvMlLoCjBrtMR1PlWvSdBpk63Y+4BKPr116usW7f2evEG2HvrrTft2NFDdv999yqQIhgiwJSFdqUAACAASURBVCFNE3AO0JNn8bIOaEpASdDCdQAt1HC7avoMvZgDpFKrFPAMQAZAheCA5jAEUwB0BA1iSJoJ+GFsBLyAT9yDe8PiIMAlgEAevPAT3BDYAhwS4FF/jS+CF9gOgC3U/SLQffLJp2z/gYMWGRUtVh5BG12A+duR4+csIz3JumdlCWxqaW62sOAQa2lqtuSUJKVIBgT4iWVJGa3qarPf/vYRjRGmC+wiuiFPnTrNXn7pzxafmGi19fUW2xZsEwQRFNFZm6BowYL5Nn3GlQK4AZZpAjNtmlN3DNCvtbnFhgwcbO++/baCVQAnZIdcABaOHDltCQnUGAzR/91u4lyjdPXYOAsODde9tm7baZ06trfOnTpZdvYBdYUHwI4lpTkkxNqlpalLMTpFoEqDIII6WGTUkYORw98IeAnOWQPGzNrwPAJjAbv79gk842cCeIAvuu+iY4wD9h8BPPciwGYuBNboBcBTSXGJpaY5DSkodwA7kLV3a6W5HeTd+pqAaADpfBYgCb2iJi2gLcwxp6t9NwEHBO7o6l8+/NDKyitU169X795ih1IPdMzYsTbv83nWPgOm5FFr3669RUXF2O6du2zosMFWX1+rTsgJiXEKgtE3GFW7d+1VHbykpFT93NrqZYkJsM4cFiGsR+rRlpWVWF1tlcXERFmnztQk3GmDBg60M6dPGenfRYVFsjtAMthnsI5OnDqp4Bld5hABUAgZAxLzRUDvNkZivZAbYACBOvYIOMC9YHcBmgDwwVbjCwCZLwBOAAYXKOF5MCsBpY+fLLSoCG/NAzYS4APgAME/gTzfgAFufVjkTJkMdBFghbGSXg8Aif2yjtTnRXYAnwCm+BQOejh0wK8ANiAzdCj/XJ4athw5eky6QKOlb1ausowOmfI96D5zjggPU03RPbt2WmpKssoSAGBQk5O5s04AIG7TJfQRX4MeI0tkgW6h++gyeo3PyD50UP4MeSJHAGrkg39ijgCu3EfM8Joa2R2+jDmMHj3GRgwfLcYyY0FnYL2hr9g8cuMgYuiwoW1j2Wzbtm3VGsH+evGlV+zMWUe/6hvqBTLBiq2ubbWIMGq2tggUvXCx2uLjAvX/2bNnydZYDwDRwqJCO3rsqMYAsy0kJMzOnj2nDuswR0eOHC22aFVVjVK2YS/SGT0pMUls9qYmmKchVlRYJkA0JjremlXrs8ZCwwKtpbnWJk8ZZwkJ0Xbo4AGB2pTcuHC+QGnQEydOkiwA2AD5WQe3liG2jw/gG8YkOgFAhE9nTUmf792nn3wqOs2BC3oJaE3t2qDAQB1iAQqRmr9zzyFrlxKvfQGgm/TzCxfz1KjIrUHM3sB6TZ8+Q0x01h/d/POrH1hkuK/0EwYo4z6Tc8rqaiusT++edv78RQsKCrGcM+ds/frvrKiwRPJDR0/m5FlyfJQY4ABgnTplWmVVuUBeZLdrz0lrlxohuwb07JDRQSUR+Dxf2AUlDfBpBQVl1qtXN/mOQ0fP2C9//lOLiAjT39Dj119/XQAYew5yw+9xMABgiL6yr6C/7NEAaRy4lZeXqTTLj3/8Y8kXv4+P3rRxk54fExujNWEPwRY44GSfBSTk3gCA6Dq+Bvmo03xbQz7kynrxWcBTPsdBCIcFHBDCcsTns7ew55CBQId6bMgtixMXGy/m7uuvv2mBAcF6P9mXfcqyuraza6+5SoePAL3Mm89wb+bKQQ56g2+EpQogDNhKtgoN5vB3vFv8/Oc/1xj4mbm5GRswPpEfJWHQW+6JnQOqYoPoLc/DrzI/QFx0D7kzBuTA+rOns7asN9eif87e10llZ8jSwFcBtOIjGFd5WbnNuGqGgNfsA9kWHhEuAJe5sB+yV9bVN1h8QpJqXMMKxccwF2TH3J96+kVLiAuUr8APue+DrClrgn1hUzzTKcsQcMk7499q0nOd24zJZYqKddraTF2n/wSK8i7pps/X1DT8w0ZL+CQyRTyg6A88EPJM3yMBjwQUdXu+PBLwSMAjgR+sBG6Z9ZNWgZFtEmgVFkkhei+l5QX4+lpjQ51ZaxMtlWxg/76WlpKkOma+3j7GSb2TVu6c+vM5QFCYfnoJrqfhxn9kivJ7rlcjJqXXA0a4KfZOMybAVreDLQEYAOaKFTQ16aK0aADD9957177bsM6eefo3AgRIiyWoA+AEDAFEIAAjWHPT+QhmCU6efPJJ3YeghYABZsmjj/5CTTZggQDyAc4QlPDCDqg5cPAgBfPMjQCYe/upZmqLgjLu4aZjArTwXKVOT5um51dUlAuoY+4EPoAC53Jzv2/IAqjksGDiLSAwyKZOu9w2b9mm4LixsUWpfYBlpA27DLugAAL/ZqfxVVODhYaGOI2xfL3E7rr//vsE5sA8ItBGll7e3uoAHREZpW6s/As4hNwJqJygrFVskNGjR6kJxc9+do8aW5GeTZDKPetq6mzGFdPVCZhglxRSlxHD3AErCYYBz6hvSMogMiX4Ya7jxk+w8ooq8/H1te3bt1mnjh0V7G3Zslk6kxAfryDyu/XrBUjv2e2w6QCv58z9VIHZ9dfdoBqzAAc8B2YVwBWBNQEwOkCg7KYFwjYCMAPEoC7piJHDrVevnlrjgwfprN1eesmaBoeEiAXGF4E3ASd19tAZmH0Ct72cVGDWlWCS8Tn67SP9AMAfM3qUrmfOPIdAFh10UiYrBd7DmgJUZuzbd+y0zZu32d33/FTAFKnYVVXVkq9sIjhY4CRpwslJKRpH/wH9FNDTGMdNSQVU3bJ1m508kW933XWrUmsXLPhSgGhurlNuwMfLW+tRWVlup8+etbjocOvevav16t3DNm/eaLffdpvSxstLS/XszMyOClCRM6yrb1Y5NeYALl22FIAE4AUBPGAJIA+yATSADeqWogCQYb6rV67Sv9gUNQexHf5GkM49WVdAFGoVuqnlbkMlmqK43ckBw9FhAFSAWPSY9UT2MLeQ99y5i2zatNGyV6fxUJF99tlSmzx5mIBHgGv0BTsCWGCtSKPnWuQLcObU/AwSSPH2W2/blMlTVGMwKibGunbLsjlzPxOIdLGgQDq6aycA/ggbOGCAlZeW2KmTJ6SvyIL5AIQyd76RKUAPuoaOAP4zf2QJ6MNhDj5JQN2I4dIVfBVz434wRQFo+Dy+CH2nZiFrBLAEIAlLW2y1IcOsb9+BtnPnbsmQhjEctlCXmPshi927d1lFRY298sqL0nMOLHge93nggQct/0KlxcWGy175Zq0BxKjLevFiuf3kJzcI7AVwOpNzxh588AGtD2NjPBWV5erSDUubtS4ta7XgIIdV+vDDDwkI/fPLr1h+frHFxESofiBMz5q6JnWuJ4OhpKzOwsOCLTUl3YoKijUX2M9mzVZUlG/VtS129Yxx1q1rZ42rf79+9sknDtCEXQN646+YM+sMsI8M+WI/4WeYs+gM13PNkCGDrbikzLy8/SwpOaWtzEGWbfzuOzt65Jhkt3P3QYuJClHDGWx/8bLVNmr4AOm/WNarV9rRY4fF3gTUQldp2Na9e5YaNfFMQFZS4dmTaCDFZ0llv+eee+z9D9618LAAGz9hnC1dssymTJlmcz6dZ2fP5pqXl48VXCyU3vgH+Nnw4cPsttt+rOyK6TMoH9GiPfPOO+60P/7xjwJp8e2Ack6DRB/bumWbgEr2xMsvv1L+h9qm7NWDBg621WtW2rixo+yaa2bac889Jx0DxHU72bOvAvbhNwDjsU1kiO4gD5jMa9eusfoGB9CDJc18Ad8A7wADsQ2YhwD5TrOqZLFZOWjk/4Ce/I6DOj7nHmK5ne7xn/hcWKdch58mywI7gqXNvs6aOu8FfcRo52/4RmwMXSBVfvHiJfbyy6/Y6FFjbMqUqfbMM79V+YbRo4aLUc14ANaRKQcXfB4958ACObDv4Qv4GfCfAx7snTXGzl2mKzbOwYbbOAm7QP/wh3zGLfnBISD6ynXsq/wdO0OXXRliT9R9huGLHnCQwrP4Rs8Yz7DhQ+VvkBufdWy3TH6D//N8/I1bAoXx4cfVzX7PXuvbr7+FRzgNKAE3qSnKesGCf/zx35i/v7dAUd4P2DcamhqlD+ixyhgFBGoN3a70br13dIS5ootuCSWu5/8u8725tcX8AwKsxZwGlDB61WiJmqY0Wlq11ioqawSKkmVDsyXed9wDeOeVF1DUPKDoDzYC8kzcIwGPBFwJeEBRjy54JOCRwA9aAjffMlt4KF3OvUBB1RneBUW9zKkp2mreXq3W0thgfXr3ECjaLjXVAgMDrLq2RiAfzE8xAGCXiCXqsDwJfJubGts6jTpAqQOEOk2XePGF7ed2HuUe/MyLr7eXwyQgqIGBsmjxeuvdq73ATAJagovNmzbasKFDv6/ZRbBN6hYBCkEHbDSCHAIEgiJ+V1hYbddeO80OHzmiRjvUR4MZA/uGNFgYJHS3hwFBMFZcXKLAwD/A31JSSXM7bT/60bViZtbV1lpVRWUbCFZlhw4estiYWAVssDR6ZGUpHbyyolyMGBptxMRGC+AEBGtubrVJEyfZm2+9aTRzKSoqs8FDBigoPH/houWfv6gu0dTLIvg4fTpHIFnnzl0FpjlpgI2Wl3vWOnfM1FqdPnXCUlKSLCKcLtC1FhEZrvENGDjItmzZakXFJepMTqOEwMBgi4yIFnjor67mMHdbFVghexhyBMt9+vayHTu22cBBA5wu5VWVVldbpzp29XX1AgEIXgiIYdjC2kPmsM/4PYxIgkWCKsAugqrIyGh981maKwESx0THKI2RupgEcaSZL1m8SIGcW1MUwBuGB2McP3a81ggQiGCSABId4Hc05wCMBvQDrAWoI7AHXAM4WbNmtdJvx44do6ARFhodidHRkNAwMRFpAgMzjRp7BKLUe0WGAJ6k+NbW1SngnzJlsvXr21ep8ejH6ZwSGzOyt8D37zZssELqKZaVKdCGbTPjqumqHUoQCtOMsdIAhkA3NS3Nvv56kQJlglOaigGUvPLK25aYGKU07TOnz6h8AmMFtHObXwQEBVpjU5OA9P4DBghQqayqtvDwCAsKDtUaHzvm1N1sbGgw7xaz8FAn/Tz/wgUxQtFPdBZAU426Tp6wszk5WkfSpN3yAQT4FwocPQEEQMbYGEE2esl1gEoEyfyLTgNWcx/kHRocYhnt29uO7dsFNANIcA3ADOAa68b8AStZR4Ak9MYFLvEh9fU1KicAG4p1RwfQMVigbmMSnsl4eC5AC+AL/wf4X7JksVJnCfTdjvWAAswHEAKGucveBBCERQzQwrMAXr/6aqFSvwF5YHMPGDhQbG8a3ODHYK2ePHlK7EsAmZzTZ5Sez//R7x3bt0nHmR+6SYdw/BfrCZA697O5NmnSRMkBFrBTExM/UaRmPEuWLreZM68WsID8kBH2C5CFvuK3AGbwoS4TjN8BhOXmX7CQsGi7+ZbZAlT5RtbUuKUpD8AEY8RWYDhTf5f/A/wDFsMgpoF0l87tv2fu4UcBUyhpgB+g/jNp8awnadr4BdLdnVqJrbZt62al2VdUNll4GHrRpIZxHTIzxIwmhX7osGE2f/4CHXqRar1r926Hke7trTT54pIG65CRaGVllfKnpRU1ymbAtihVcPbceUtNirbfPPWESn2kpaYI1J91y822fv06sVfxc8gNcAkgzGWk0RCQ3+FrAX3wK+g322SffgPsbO5FazUfgeAA4431jVZf39C2bxTLH9MkLiIi1IqKCmzGjOm2b98em3m101hs1eo1Wn/WCDmjb/hm/BA2Mf+LBboXexLgHT4K+QJiUopg63Z0JVbPHDtmvK1du84OZh+2+nrmYzr8YS/OzMywpOREO3nyuCUlJVhQcIAd2L/fZs6YaUuXLLGuXbvo4ACfiP5jH9jN1Vdfo07rN914i/wUdV4jwqN0KPnll3+1IUMHWk1N1fd1P5kTOsr64Mvwk9g6a4F8AdlYe+bCddgfTeKOnzguliGHgsgB4B1QkWvckg+wvPEPMD2xTZU5qKoSYMc16DX+hz0Ae0RfkCd2h21hu/gU7IS9gPn16dNX48H3sj8dOkTNzvFtDbUcxiWA7V8++FBz5168L7zwwh9s/PhxNn7caFuxYrneR7gPPhBbcWuSs58yZ/SH9eT3gLIAmcgHXeJ69jIOPwA58U+Aq+x5PB9/AGAOAxP74x2Ge/IzTZ7YOxgjwC4+Cb+H7waYxB/gh7FZ/o4MeBdg7sEhwRYaFq7nu1kMbg1t9gdsFn/LnPg7a+mWCcKXcA0NAXk/4qCINX388cd1v8+/+MJ+97s/WXxihBjBgMasa0BbfV6nMZK/bBhdcdPk+b1bS5S1cuuLuun0jJ1v1pvrfHz9VWPbScf3scYm3j19rKi4VI2WKiqp20tTJi8BotQW/VupJmrY02jJ7K3XX/XgAT/oSMgzeY8EPBLwOEGPDngk4JHAD1oCN98yS6AoL44uIHopU9QbFmlLs5ot0Yl+QP8+1i41xZISEgSGNrU0mZePlwIvvr6vE+rF6ye1QlvVpd7pQt5svt/XhnJS5fUi20gNUqeJkcsE4F5uN3telAWKLiI9NFOgKAHcZ3M/s+3btomJCfhAIMeLNGwnGjMAHBB4ELAQBAj4yadhR2cxSb9cuNBm3TpLNcKCg2AFVllYeKTSlmEj7di5y06cOGmhYWEKSAoKLyqVtLjE6QTdp3cvi4oIt21btwpAy+zQ0cJCw8SK4ys1JVWsJIDR8jKCpSgrKLhgXbqSplrgMJO8/a1jx05KoT985JDl5p5TINuXupc+PrZv/wEFuU1NLRYXlyCmaFhYhKUkp9mhI0cUZMDkCwr0t7raamuPDPx9rb6uxkaOHC525bBhQ23bju1iqSS2gb1Hjx1XZ+Tv1m+yrl262vbt+617945ib4QEh4oRSPAJWDB23GgbN26Mrd+w1qKiIsQW4/eAQN279xTDkmAP+cLOJKBzm+q4a+vWTmOdCOgI2Hr17G0FBUUCNGFwwSpiXalbCvj2+ReftzWAqBLATOonQTFrR8MnWD4tTQ7jCaATcJL1B0wkSOPvgOIEhQTlPJfAGqAPfaS5hn+AtwAgBfsREQIjYNMCPFMzECYotRfRJdJtE5KSFEA3NTbrecwL3b3t9p8IHH7zjTfsXG6pTbxsiIJymMRbN28Wg4xmPYyBwHXChPFWUlpsixYvFgAP0AqIBcsSJtiLL39ggwZ0kTyrq6oFwNJABbAOkAbgirmS/ujt46PP8fsrpk8XeMHYqfnGdcNHjLCNmzdLr2ngRODNWiXExVuQn79VlpU7zdK8vOz8hQsCxgiIN2zeYjFREQqGnYC8qK2buJN6y3oVlVZau9Q46U1OTr6FhQW2dTmnPEQn2YkaJZ3Ks9TkGAEkrAe2nZ933lKSEu183gXzocawl5fWGbDDrS0HEAUQAaiA/qI/boDe2ESKeUfJETBu6NAhAh4AGFx2Gj4BewRIQhc+/3yZ3X77dWJ5cmCwYsUyO3KEru7XSJ7YnlsOAxkA8uAvACa4L6xLdAE/xT1hOAOw4CcIzAEhPv10jmyaOTLX5ctXSI+HDBkqwAYfBJDDgQos0nHjxgrIhfE7c+ZVqgkbER5htXWwP2lQNVqAD4xtwFSuBSQdPHiIZR88YuPHT/i+/iJj4RmMG11xa2MC+GCL/A5/SvpsVU29tZivtbQ6TVVYG+TNz4Ax6AFzZr58hjV2GVysUXBIoGV2SLfMDu0FYlH3eM3qtbI/gPwPP/xIjEdYdmSpArrS3AYQBXukDjI1P0MA+0qdQ4uK8grbvGOfxUQFCZxPb99eICVAy4BBA8XuzuzYUcAQ6enYFOAK6eNx8Ql2/MQplaWggRUMv5DgEKupqraoyAgbP3asNdbXWmV5ufa00NBgq2+otZSUZPkf9JT1BxTknjDKqa+KbbDe+H/2LABVms9FRsVaSXmtVVTVit1PTU8/X39rqG8QkMQBYVNLs/n7eInJ2qNHN5s6dZJ99PFf7Ec/usYWLV5iR4+dEkscMI8v/Bb6+oc//FEye/nlP2tdnCY0vpZ9+KRNmThW8ujbt5d9u/4bS05OFDO0phqmq5+tXr3W/P0CLSgoWGvXsWOmtUtPtWHDhtiqVd/Y0GFDzM/PRz5p2JChtnvXLtUkRp+XLVuqwydAeWwXViTp+LNn3WrffrveGhqazFq95bMARYePGCK2HeuJfbL3wvZGx5EjfgOgEzvg4AGgD/AQmZLt8Pnn8wTWoncwR6lbTKo29sJBGn4AXUQnATqxLwB/Mgo4yIONzaEFB3DYG+Ah9oFvho2Nv+dQFHsghZtxMi/uz/3cxluUbODwBn8+duw42Q0sfmzAx9vHfvaze61bt+7yIfgg9Bi2eFlpkaWl8b5QLZ1hzvh35sd16DS2wkEK8wDApAkg42e8ZFM88cQTYhpzD8aGreK/8D/cBxAXv+iw1c/rAAU/x7NYq8SkBDH1WevQkFArLimWvLERxs/v0WvuhU6j54Cmqjs7aLDsGt/H/oeeMQZ8GeNlHG+99Zb+BnAPs531Qz84+EDeyI79HDsl5T88IsKWLlumgxcO6WbPni1QFACb58AWFSjqSy1cU6aLW0/UZYFib+6BuPtO6NohOqH3ymYaN7Xq8BqgE//TqJIPXkZNUcqY1NY1OECoFwf/Lij6twL2Tvq82ZuvveLBA37QkZBn8h4JeCTgcYIeHfBIwCOBH7QE/h4oyouoXiFp0kHKE+Gzl9ngQf0FiibExYmtByDaQgoSsCq1QqGvKB2/RfRT1QStr1NgQHoloKgDeDjuF5aoyxTg925nUzcFmZdf/v7aa6/Z4sUbrF+/THvggQf0Mv7pJ58KFL3xhhv04g/gRBodqWq80BPgEDy66Xpu2jZsRsZTWlYm8JEGQqQhT5t2hS1dtsKWLl1m5eWVApYIGAqKKy2rW6bAl169e4nlR8rcqpXf2E033GBV6kx90iLCIwUwfvzxxw5gNWCgamGOHjVKQKW/v6+tW7dWzDaahAjAOe806khKSrSyclKUaURSb12p3RUebhs30SAkVw1HSH+m8RIAaVBgiF0sLLTAoCCBzT2yutnB7P3m7+NjFy8UsBx2zTXTNDZYjCtWfqNgizp4NPFZvWat2EUFFwqtc6cu9vWSNZYQG2qxsXF2+tQZS02FScf61As4CId1Wl9jN998o+XmnrWDB7OVSjls2Eh1tAeABNwkCCSoh5FCOh/BHGsJcAk4DWADKEna4PQrZ9jWrdvF6vvgg/cFrDgANinFE2zzls3SBzpbs947dmxXAEyQSzBN4Dd86HA1dICNQlDJs2EcoS/IkeDXbbYBixCgl8CaL5i51TUVYuQRSAOgAagAcNM8gpppgKNOzdsWARWkSCcnp9iZ0zli5xBcKg188EA1iXnpxbctLi7IBg8eJJBgw/r1FuDnJ3CUTr8Ek4CJpN9mduxgBw8dUn1QQD10lbktW7ZcsoNtSGCcl5tnXy3+1uJjghR4EuAC3GIvjz76iK1ctcrWrV8nnaEREs1c6KoMMARwPXjIEFu0ZLm1a5cqMJCu2QT9ifEJFuwfYDmnT1t5da0lxERJpm634mXLlylFm0Cc69Fp7AF2NetHHUnMHVCZABxWUX4+Hb/bC7QDqMYGGS9MRg4BABgBTGDL8pnRI0baVwsX6v8E46TrsnaAfwTOXEtATR0+AAxAOmQOgLNnDx3D+wmsYowchMAsAizhX8YD0OGmxBLowxgjnRl9BQhbtOgrO3nyhGo+usx2QFHmij8BQGZsgCqAEIDyAF7MCX35+OOP2hpq7dKYAHpeffU1AaDoFGNeseIb6TisNO7N+ACHKC2yf98+u/XW2QIbHKbsCLtw8bz5+/lbt+7dbPnyZQLLAaSZO7YMWwu5UiN49Zp1qhHMeLgv84URhozQf+aLnpBGy7ixPz6Lbt7/wEP2zLP/bgeyD4mhHhzsL/AD31hSUmnjx4/Surn1HJEnvhQAhvFTDmTatEm2fPlSPZ8DhYULv7LKiirpaXb2QQEVHDBhI4Ch9Q1mvXp01Zjy8nKtpqrS4uNiLSoyyqZdPk1ybm5psVWrN1hGhyQdSLG2NO/BOeIT+B0y8PfzU0MxgN5169YLFI2JjRf4/9HHn6hR2ZnTp3U4B1s0q0umshyGDx2q5mGxsdECC6dMmaQ5sf7uQQdAHroOew/QFL9TXVP1vZwp57B+wyarrmu2kjJsI1B1sKOjYqyqEuak06Hb19vLGhrqLCY60oKC/K137x6WfXC/Pfzwg7Z8xTf21y+X2a9+9ah0H4YgTdq++mqRAMc3Xn9TDX7QZWwHP+TsFUltB3thlprGYd0Fq6utlx9p1669HT3CQY3JP/MZ7J65zrx6hi1Zskj1cMMjwuzAvn02/cor7auFXwowBPR67bVXVTqCVHLK0Nxww43y0bNumW2LFy9VI6fyskr5mcWLF5mXd4slJjqlGQADSdXm0BL9Q1fQMxjDjJ/9zm2qwxzwzaTPx8fHqSQLoCl2jm65bGf8Eb6A9UYXYYgCvAIko+flFRUC+mBf8iz8C6xIDk5YO8BSF+zkkApwErtAPwEt2QuOHj0mJi7vDs6BxVCBp/hY7nk+/7zNnn2r9kSu4V2DvRN2bVNjnTID0B9A3T/84Q/6GfYvQCc+CbvlEALfi9/58MOPVdcVwBI/yfzwr+g+42Yf5BCI9xTuxWEJvobPI1Psl2vYVzdt2qhGgcgWAJg5M1+yaNhL2fMA8dFrngEYC1DNOmVl9bDiklLJlXVhn2Te7KH4AD7PeChXwNqSfYPf5zr2Y/ZJ1oOSMmS9ALZS2iYyKkoNAimpEBIWKn9LY7Hqmhr51fq2Q3I/H1/9HyXl3dFNq0eX3ENxxvW3WvVOjdvv3xPNy2pq6lRqiDqvZEEAlJIen5d/wZYtX9GWTv/3QVG9KHnS53/QMZBn8h4JeCTgSMADino0wSMBjwR+0BK4ZdbstpqiXqo1yRk6/7o1wAwVGgAAIABJREFURS9litKJHqZoelqqJScmfs8UpeC921gJ0BPH2tLarAZAAhoA1urrBd4BmjqMUIdFSgdph0XqsHHcF2P3pZiX5r+BouutX7+OAkUJEj75+BNbtXKljRk9WuAFbBtezN1UOdglBBJu8wYCDAIHwAvYDhGRkTZi5EgLo4lJzlkxML+Y/1crKqmzqIhAMRCU9mdON2UmdubsRbt65hTVcPx83mdWXFigmqYAWYcOHrZTJ/OtT5+udvDgEdVd7d6tm2oJRkaEiQ1HvUaaUsEYBRyLi01UeiId3c9fIIhtUSCS1aOHUr5gO5DeTjokjTQAu86dy7OS4jKrqauzqOhodcy11mYrKS606IgIqygvtbvuvN2GDx9qS5csVo1J2BkEP4OHDLU/vfiSyiXQBARWqJ+Pn9JUv160ysLD/K17tyxdC1ODQKqmtkq1KoODA2zylIlKwWTtkOP06TPtpZdeVjAKKMo6fvTJV2rcwTUEb4BKdEAmeAX4ASDJPnTOMtrFWHCwU1vw2Ml8Cw0ysccExNbXWVq7tLZ6ksutW7dMgTCMByYa9R1zcs5bZkaa1hLdAZBas2aTde7cTkEgusD1LlOUIJOAmuAOHQQUCwkNtKuumiFQAl0hNVIL7eUt8JBUdeoa1tbWCfhe8NcvFfDDHiXgBewFtIC1OHLESFu7Zo3FxcUqRTo3t8Q6ZiaZr7e39endWx2g3ZqrAInUPUQHP/74EwXlBOpOI5GFYjFNnjxF61BTXWPr1++wxMRIBbQE5n5+/lbf0GCXXz5NKfsw0uhiz3hgA3M/Gv906dLVTp85YzW1tdJz5oYul5SWqexDMKnvEeGaU11dgzW2mKUlx2tOgNGUD6ChDWtEMIpNEQgjL+aZn58rEANQjDp+gAyff7HEhg/rI1AJ4Jj1X7z0W5s2ZbQtXb7eEuNDrby8ysJCgyzAD91tVRDOmihorq/X2vE81hFgAiACgBhQEXAO3cRm8CPInnGxHgAd6CE6wu8YG+AOusr/92fn2IRxAwU2aP1DgsSOAzDhWVzDv3wxbtiNAA6AJa4/QVYAGoAGpP+yZtR85bmAHjRlATQCPAAQAaRm7ADUMNYLC6ts3LihYnUdzKYJVIQ+y9pyOILOqpZhSJBAD+YAQAwrzGmwclDzhFH87TpSjIdLdgD+gCLoGDID6ILBBYAH4OXqDkARPrdT5642bvxEe/+Dv+izbrMxPss4+QIYxrZYb9bY7eRNWYjNmzeZfwClMZZZbu5FMYOzs4+r03x4WLhdvFihcg+AyQDtMB2378y2fn26Cfz/bM4CS0uNs6TEROkXhxo0ITt0+JB9+NFHFhQcqEOfE6cuWFiIl/n5+9u48ePsjBr+FOhzlHkAqCkvr7D6hiYbNHiIGHCUQaFLenq7dpZ3Ltd8fbxt5PARtnLFMvv5ww+r7EpkZLj9+CezBBK6KdroIbrGPgG4xBo7DeQaBH5zcIGvw+fs2LXb3nn/EyvEF9fUmJ+vnyUmJInZjY9T+nhFmRoRTb/yClu1coUFBPhaVo9udtddd9iSpcvsxZfetxkzJqqsAPZCRkR2NgzGQda7Vx8BTzwfHaCMSlhYuPwoadfR0ZHWtVtHO3PmlMpjlJVV2OrV6y0oENZflPSYbAD8TmFJpfXMonO4l+bNwUb2gQPWr28fW7t6tQ7MevTMkr5RLgUfAdDI/Ldv32k/uvY6mzNnntiSNHFKSEi0Tdv22p23XafUfMA9bB9fxFjZj13GNTaAPwGYd9OeAUTZW+k+T4kC7APdZZ+ATYl8Yb8D6uFvqDOMjsfFxolVjG5jmyGhHOTFCuzknnzzez7HXsSz0VvWlM/APmVubiM9WOiUE+FwFpvGxjXHoiL9Dj8077N5Avh/+cvHZA/vv/++/frXv7NevTpaUmKcDvF4FvWA0UUOQ5AbICd7PAcpAJnYAT4BvWJfBHzE5pAdjZcA4rGBp556SmvOswCPAUXxX/gWZABgys/Ij5I8R48d+Z5NzLXYOp9jL+BwEr9M+RL0i7mjq/ydPa1b9yz5HvcwDFnh69BffCiHJADS7K3Ih/0T/WccZCSwp+7cuUuNpLAN6nsnJCbauvXr7ec/f8pi4oJ00HXTTTdpD1KTvUtAUdUNbQNE8Tf4Ob7dzAXeB91a9W7WiVtjFMVhz+I9jX3NBUU5CDiXmy9Q9Ht26N9hinIIzXb/+isve/CAH3Qk5Jm8RwIeCXicoEcHPBLwSOAHLQFAUQTw99LnjVpNXjT5dGqK9urZXUzRjPR0pY/VNdQphd4FRWHE4VibW5oEivLl1hTlGoGmdJ1v5USflHnftg71TrdRvty6lvzfbchBsLh48SoBjhTuJ3AHFKVe4+xZsxTMEEQAqgCCkJ5KUMYLPIENrA0YRQQqvMgD1uzbv99i4+JsyNChYio9++zvrbqmTgFmbW29lZTXWWiwnwBKUrdDQkMsN79YY5w0aYQNHzbUli1ZbBXlZfpMRXml0j8JrNWsJSTU4uPi7KEHHzRfHy81rpkwYZwFBPpbY2O9ArSxYyaI0VNdXSUQgAZGsDDi4uPtbG6ukeZOx9sdO3ZZYWGx5eYVm4+PWYB/gLrHA4wRsJM+37lTpnXOzLTz+bk2auRwy87eb8lJida5cyeLjY9TcLNy1Wrr13+AXTaRTt2l9tzv/129Bm666WbbsWOnzZ+/2OLjIjQfp06oj53LPSsAydfX28aNH6M6frAeiSZo7rFv334BQwRybtAFCEKaIwwrQKW5c+eKLULwimxIR+6QAbu0WOvE/dz0aVJWKc0A+5EGDk8++YTWlWCd4I4ADpCWwO3smbNiHBKQ8XnWncCLIJrgmrXgOoAiAlFYRLD3nFq29bZt+2axzQjCCWQBrmB5lZSW27fr1qte2T33/EyAKGmCv3/u3wXgAMBzDwI2An06+NKZHt2vqGq1tJRw/a2kuNiiIiIEjLNOBOkAEOnp7SwhMV7d5QEw3377Hc2Lb9Zl3bpddsMNVwgcJR2XQI9u94BlAAyAI4BEzPvAwWyndi911hqblDbLsw9kn7AhQ/rZpq27LSXJAXsJSGE8YVdHDh224IAAq6utEYBTV9+itQdcBFDBDiljcCB7v8Angn3WlUCeAJ+/AbgAgPzpT38SSwrWk1vfkrp5yJuAGt2gWRb/cqDhgtUR4eG2Yd16gRncE0DlnXc+tQEDYOilCPxxa9sBLhCwIxMad8B2oh4l3aJ5JuwswDLAAvQRG+czNGkjoGc+zAFWMT4AgGjPnl324ot/0pxd0EAgd2OjxuR2vYdhybwZHwAh16AD77zztuZFPUn+z2dYS9Ln0SkAXgB0NbXycUBevtEBfAWpo4CiNFRCPwE9jx8/JqCEgxeVmejVS3bo1Mm9QqAI7NYxY8baNyvXqBYyIK8LpCAzQNM77rhDwDL+EKCIQwq38Q26cvzESbvl5tmWkpKm5ksAo/X1ZsnJMVof1/fiB44dO2vJydH6PDoMC/jI0cOq8QkonZsHyA2oYRYW5m/hYRECKZBBv379xWKFKeowdNGdcBs6ZKit+/Zbi4mOFsiCn8bOt2zdqnqi6zess6Mn8i0jPU7ADQcIrHVVdbV046knn7SVK7+xZcuWWUJCkpWWlYv5BhAYGxcvMDoAG4mKslLS2Wk0VVdryYkJAgMbGuvsyisvF/iP/qMfgEWAx6Qoo+vID9Y2bDn2I2RBSQvmAcP2zXc/tAsFRbLhqsoai4mOUq1e9A3ACoASG7n2mpm27ts1VlFRZv0H9LV7773Hvlz4lb3+xttqgAcoRio1z6cpHczT++69X6Aoh3zoPQ2OKIcBExN953AqLp560Dk6JOEzS5ats+iIYNVBxs+yJwI2wqyXffXrqRrK+FLq2d5844328ksvidlOU72333lT/rp7925i4DM2QK8rr5hun34613r16mOFBcXKKKCESUaHdmJrA/qhu9TsxQfzbJ6HnWBzzA1QFB+NTrAvsKaAohy68EzWn6ZbMMPRdXTYYeqmKPuCdYE1zN4PsIiOtktPbzugiZO+co2bZg/4z/oBAjoNqkaINYlv4LN8OZkJR1RqwQXfKP3A2LBXbHrOp3PUqJBDCEBLfEGHDpkCkBsbanUAVlpaY4MH99H92L95H8E/AXaj28ybvQsbxD5Zb2wSWeDTYcnybsIBBsxK9kTmyNzZ3wAn0T/WHYYsn8G/obvds7rpEAPZwOhkLfjGx3CdUwc1WjbOz8gIZjq1iKlTzvowPuSKHfBZ5IaOIxO3yRj7Kj9jFzxr//4DkiVMcHwPOg9TNBEgd9Mmu/feByww2F+gKD6S+tvoAwe0+FfS51XHuS1DyK3je+kLucsU5Xf4X7drPeMCFIUR7dQUbRErHaYo+xxMUZjY/Pcfpc97QNEfdPjjmbxHAh4JXCIBDyjqUQePBDwS+EFL4O+Bom76fHNDg1g2Pt5mDbU1ltW9i0DRzIwMBXuAom76vNtEyWWKQkckGAEU5WWW11OYog4btFm/A+y5tKaoA5g66VTcjyCZezg1RVdZz54dBYoCAlBT9IvPP7epU6Z8z2DjZZ4gmZqWBOLcAyADcI1gBcAEsIaXc4JvUjIJdgj8Pv54roHj1jWYugYTMBBQpSgF94D0JCklRkEQoO8dt91mtTVV9u47c+zGG6er229xUbECC4CMpUuWqqbo9dddZyHBgRYWFqI6dqtWrxRDDYZLl87dFeySSkoX3kWLvlagQWDh7etrFy4WWFhohH33HZ3dy5Q+T3Mk2DqNzc1iylBPL6t7JwHXSfHxlpKcaL16Zqlu3Injx9TUqXffPgpkaBREnVLAM4C+gosFdvpMsQ0Z2EPBLIAc9S0J6gD9YHw1NTeqdl9hYZlldEgUs4p78nnYjCtXsi49FYwSWBE4EZwBnhDMMU8Ce5hEAAwEvzBa6ORLF3SuIRUa8JI6cNRIHTVqpL3x5hsCsGiE45ZfAFyC0ZmTc8YJ2nz8lJ4Ji4v5AYoRYL/33kd21VWXC4ByGXuAc4wNUNQp09BikVHhahRCEA94A6AIQwi5r1y1RjU2qYtI/TSAh7ffeddWr16j4BLgKj//vHXo0N4aGuuttKTUwkJD7XROkcVG+2mc9XV11qtHD+vUsaPYregjwSr1IWkmEx0To7Tq++9/QGOHnbN16zYrKiq16667VjItKixSKj01TZkLYAOMVrpe79m710aNHiUboXFTTU2zDRjQS4F0ZsdOCq4JHgHnsDPqvVVUVjq1944dt6b6eqtvNMvq6qST510osTGjBml9ARVYB2qvAiDCnurZ02EPwT4iJVzph2aaF4AB6wQwDguKQJhSFjAuCeD5HMG5mz7PPa684grVNOTwAh2Bxcu/gBHoIGPm3tgUAAHgNteim3w+KsqpN8k6owM8H9CQawFV0CcAeeSGX9m9+5Ddeuv1AloBqUltfu65F+3aa6+QT+BZ2DxzQad5BsAMY0aWsM0A9gEHeQbpv7Aez5zJ0WdIdedwAUCOOTj1Uf205pRmQMcBNpA/jbJYpzWrV0vn77vvXs0fIBagEb8FW69Xr55ig1Nv0ulav016MWLkKNu8eauNHDlK9wfU5O+sE/d45JFH/kOTFNaJgxjkg+8FpKSZ3SOPPCr94f4uYxQZIy/myr0BkRg748PO0P2omCirqqqwhKRE+Vp8K3MGvGik9qSRwp0ne4dtDcDHc7mWFHd+n5GeYZs3bdJ6XnPNNUr77d2nj0pBfPjRh8paAHBkLCoV0tqiRmTIcOiQwWI4Y2f4opraegG92AalLwCoqduan5trnTt1tKOHD1tVdaMlx4fbZRPGKZWcAyNAQp7vMhtZG/4PoMghBZ2t36BW8DmnWzlAP0zE7j162Zx5C6y03PEfxdRuDAiSzXOoA9v98mn4pXwLD6O+aaDTnK++xl566UX76uuv7VdP/NGmTBohXUKPODC44YYfW9euGSqDAmsRv/n883+ymJhIO19QZgP79bRnnnnGXnjheUtLS7GLBRfsyOGjYisDjJI+TJp9XX2zGgFRquPTTz9R+Rr8OIAne42Pl5dkuH7dt6qdCnt90eKvlBaOvQB0waBGn6dNvdwWLPjSOnXqIlZuSHCYrVm7ycLDvW3q1Mk6iIIp+cknn8g3ogvYjtvgDJnxd+wZW2IPRkfJDDh7LkdAM7ZHY6Tp06frs9g6IDF2CYuyR1YP+27jd9JH9JV1AhQl+4BDDuyWa/Eb6Cm6DrAIiInfAcxjTvh/9JJ9CYCQmtjUhMXHMG/0Bx+Lb+E5T//maZU3ue2226V3ALSjR4+xbdu22vQrp+lf7s3+SZM4WJHsU7xzAGDDOmbOXMNYANhvu+02+WTAX+aDzeBTsC3ebQAt2a8cn7VbOs7n+T8MUHSFse/du0dMW9Zp8eLFejay51AwvV26bLCwqFDywZcgD56Hf77uuuvNy9tHIC3vTayVW3MV0JFr2Se5Ft8NUOw2ucLHsPdhDxwAsT7I7tFHH1X6/NZt21RflM7wlzJFZU/NDhsUUFTNNtu6yjvvg07zQDdjiP+7JZXcMksuyEy2i59fgPY39mxAbEoekUpPg0oPKPqDDm08k/dIwCOB/6YEPKDof1Ngnss9EvBI4H+WBGbNvvUfps+3NjV9zxRtqq+zHlldLS0l2dq3ayeWQkNTw39otCSUk++2Rku89NJoyXmhbREo6jBCHcCUgPPStCiXLar6pD4+36dRvfnmm7ZwIQBEmkBRGBlffP6FmhzRyAhAyQ0iYCG6zRcIMABlYEkQ6LuNWgicjlGXb9Bg6927j/3iF48ZpawiIsPUTKJHVk+xNEkf9vXzU2MhpUgG+Jmfn6+YnQSU115zlX02d47AxLvu/Km9/trrCi7EEqur1wv/L3/xCzE5Dx4kVTbc4uJjrbTU6eI8/cqZCjIDAwPMP8DPvvnGacpy4eJFMUGPHD1m0VGxanJRWlqutOeMjEzVdauoqhLTlU7wbk3RcOpbDuyvzvMEq36+Pho76dUE/dwv//wFAaNHjuRaYkKYJSUkqZEPDElAOYJEmBcEMDQqaVRjBNJbKy0oKMBSUpMtM9NJU4SlxvWATDBMWBfSHl1QFHCBYA9wBRYhARjBE0Ff/34DNCcCzdLSEgVdBNQAcKQKw8wFZD137qzGRQDIF0EWYBTrMXHCRAV73J+OzDDrCBgJplzAhIAYEAegGjaOmz7Pc7y8W8W04m8Ed9SKAxilpujWbdvt/geesBtvvELAEX975dXX7IsvFlqPHl01XqcBircVFpWKZdexQ4KYf6mpKQLr0lJTrby01JoaGwWOAH6Q0ggIzHq3qMTASPvoo48FZjlsxpMC04YOHSbQrKy0zIYPH6Eu5syFdaRDdUhomGX17GH1DY0KlHftOWyx0cEKRqnnRmmFCxcuWlJyshhm2Bkgg2tvpBknxAHy1wjIRI8KCkoEJtPc5/XXX7OZV83Q/GgARqBcU10lYJAAHLbmipUrZF8AZsgWxiXMUeTNzy7QCWsYphb2hz4gN/T/ztvvsI8+/FC2CwMTYJPAm2sYK3YEKETTDreBC2AsIMKiRYuVIs03oAP6RXBPKieAAfMEqABUYH58ZtUq0jrvF8hAnU7q/D7zzLN21123CyThMwCsjI/7wXADHAXgB9CH7bx27VpdC7hA7UcAns2btwjkg5lKOQRAUewHYIGyBvghGOGsJ6AgwEyHjA5ab2QEmxVm6MMPPyTWF8+jriPgBs200CUOe2CKcg/YpNQ+3LiRFNbBeg62BZAHoANLzQVeBFI2NmrOgJv8nW8AkLLScqWvMh5shvRl9BC58Wx8JrLjeu6BfTN3AMLQ8FArryi3Hr16SieZB9fDpsR3A6rjI2jKA7OQMhCARegbz8DvAYoiB/wHgFqnTp0tOCTEtu/YYXHxcWqkc/BwjrVvF6dDqpyzOfp7Xn6phYd6K/OAg5lt27er/m/vPv3ky2gyhh84dDBbTFEaLR08cMBqq6usQ0a6FRVeFNt82PBhNmnyRIE+fLP2rDPzUw3IDh0F/AB2US+VNYX5q9TiyGhbvHylWOWAwbBRacoDU5QsCtjgAwf0F6u3ualB7FQOqk6eOmGPP/5r1T19/4MP1bSHlHh8EGuL/WCb9IAB5IQ5CDuQ9HlYedgGJWQ4WOJwEdsDuDpy9LRFhAdZRUWtxcdTEqBFbHn2qg0b1kvGHDAh/9r6VhvQt7tdf/21qikKIDp+wjh7443X9TP+nfXABtDtCRMuU8OwxIRk7RMcEq1evcrGjB4pGwKMxB7+/Oc/ay74dIB7dAddYN1dwJ693WWV0gQqN89hdOMz8OOwK5kvOscasFdjw/hNdIz7YZ/YJUA5a8aeyzOxJxiL+CRsFyCR+zI29Bag1D2cQ5cBc2F501gQEBb/CsOZZ+NXePZDDz6kAw0YpOxn2BZgNeUjfLxb5UewO7dmNffFR2GPTvZBqIBR/u4yMWFaY+P4LXwDssJuONBjz6O2KvsU+6hjQ0m6F/sCh4DMBZkCKpeWlUgvuUdwECVPmnRPZIicXP3Af3N/t2ZoRkYHS0lNEyuaMfJc/ANjYj3xoW6NZuaHzcK0pb4vh9WUHUA+nTt3EdDLtYD1/gEBtmnzZvv9739vXj7earTk1hRF3oCiAKCAoowJpii+x2WCXpoxdGnzTbfEktuAk6ZK/zsoqt6IXt6Wm3feli5bbubl8w+Zop6aov+z4hnPbDwS8Ejg/10CHlD0/112nk96JOCRwP8ACQCKMo2/lz7vS34RDZXggzY2WJ/ePQSKpiQlCRwkdd7b11vpnbzYtra0KCWUupm+bc0maLQEK8JttOTWFOW5sFr+T93nXVCUF2VekumAunDhKuvaNVWgKAHeXxf81fbu2SM2Ji/MBPa8uAOqEAwSlBOUEVAAKBBgAZ7ysg+rC9blsOHDlf69ZMkyq6ystz59e9nu3fsts0MHy83Lt06dO1n++fPqTk7n9YCgAMvPh7lk1qljqj39mycs+8B+gVrjxo63C+cvKFDYuzfbQkMCLTUlxSZPmmQ9e3RXumNGRroaLZWVlSjwGjZ0pGoQ0syDGpMAdICiq9essfSMDJv72TzL7NDJ9u7dr5px53KLrUOHVCstKVfn78TEWK0eoGthwQUbPWKEZXXvatu2braePbOsT+9eAq/pAgv7Zuy48fbiSy/b9h271Typlk7rQcFidhHoAuCQTkjgz1eXzl1Uwy0oKFAp7hcvnjcfX2+lnBNMUZeUQBaZAhIScAIaEaQif37PN40mWBMCMoJB1pSmJLBfWWM6gQMYsj433HC9mHN03ybl8qGHHrR7771XJQwAJ55//nk1egJAuPH6GwUIEmwSDKNLfDM2glCCPO5LoAdIQnDNGAnqYN8dP3FMaa4EqTCtGB8gRfuMDrZn7z778KOPbe/+0/abJ/9NqaQ0NXrrrbcFghN4wrzKzT1vPXp2EVP0nrvv1lxoHgJo0bNHD9u/d69liKVcLpCPNG/qYcIuPXX6tFhzMEE//PBDgYYEdQA0BJ1iS/sH2IABAwWUuKAmwC1s1hGjR9vhI0cFDFdX16lmIcxG1spJT71oNTX1qmeLrRGsw0AEkAQEdRiy/TQ2QMmGhhYbM2aYPfLIv9mCBfOtX58+OsxA9iXFRQKSJowfr7p6fG7Tls02ddo0BeWAaNSahB3Kc2F8AVIT3BPI04gEwJzgH0Cu4OJFu+P2O+wvH3yga2EJ0t2duQBOAP4wh/vuu08MJBposdb4GRhW6OiECRMlL+5L7UHuTdovukCgD4AL+8ptkEJ6Kqw/QC2AeC+vVps9e5ZYioACfB59RG8AankevsZJF6VBzsMaH/fHn8yf/4WTSn7kqMAamKKAogDbgDb8DRYTQAogLoAU9oDs6urrBRTzf2oxwtScOnWK9e7dS0AcPm3p0iW6J+NnPa6c7oCifPfp3dfWrv3Wxo0dJzCS6xk/MgN4Rc94HjoEWIwN4IcBJrAP/k9taJ4F2MKaoQ/IiLkwNtYBXeQ+3BuwEDkh2xXfrLARo0YpW4DruR9ADWAQYBTPYV1g2aH3gDPoJuNEHq3NrbZv32F78P57Nf4nn3xKTczoOJ998KA4yMiIsQEy/+i66+yLL+ZbVEy0nTmTb+PHDhdLr6Kq2UKCvKxr9+529z332jvvvCsAlfXK6t5NafMbvttqQX5m6WnJ2stg1Te3NNtdP73Trrv+eo3dZZWjXzAWAUFnzLhKWQfMixqKTz7xG6uuNRsxrI9l9ehlq9aus9NnzkomhQUFOtAJCwmxLl272IwZ0+3k8eM6UKCmNKn0HH5RPgUG/PsffGB/fuUd69w5QzYC4IYOw2afM2euxccliCX76quvyqYAOXfv3iP/yZiQI2A5awYABjDd2NhsqanJ1rOn0ykckJLGZbDb4+NjtTchT/wfgNrl06aoURYd1EePGWVffbVQoChMcUoTAI7TxIqDmzVr1lpkZLT8NmzKDevXWWRkmF28cF52iw1zWEIqOL6E/Q07cZv+YIvoD/LlZ3wCzHMapWFr+Ga3ER97B59nHzlz+oztP7BfQGrOmRzLy8+TbgF0llxSOxodZW6sBSA1/hfb5ZnsBXyGA1P0mvsDQquMxPETOhhFfs7BCPV7CwSKYi8zr5ppV101UwC1mPtFRXbffffbW2+9aSdPHFVjKkBY7Bj/yrsFfhowFrnwXFixMFsZ87PPPit/w7oxDvY2xsUaMibsHbtxy5QwRnwNNqayJ0eOaL/jnrCcWceDh2hq5iu7x/55Jvsd4ydtHyYu/oUxADpz8NK1azdLSHTGiZ07+1ml5ofvRbcAOvkceyY+nj0KgJM9Fn0AqOW9Ab8PwImukn1Do6UXXnjBfP39pOvIge7zjMvtPk89aYGjfk7pHJcJih0wF/TbrS2qd9RWp/Gl+zcOA2k+CdsVHwsjH1CU9HlqilKz19vHzwOK/g+IUzxT8EjAI4H+W+2tAAAgAElEQVT//xLwgKL//2XseYJHAh4J/AtL4FKmKC+zzjul0wlUDeKbm8U2hOni1dJs7dKSrW/vXpaeliYgtJr6koG8xDqgKGghzCNAUd5Q1T3+kkZLbk1RAFJeiAE03BdeN32K/xMA8M0LMMEDqWjz56+0tLRwNeMgiFqyeIm6zwOuuI1/CBZ4ySf4hrmYk3PB0tLiNR8CNIJz0kqpsxcRGWX33X+/zZv3hc2b97kaGcEsgBEYEx2r+nSkGxcWFQkUJN02MjpSQSmAWmpKkt1w/bU2etRIe++99+2vCxZZXGyUArPy8lrr3q2jBQcFWbeuXa1L547qOBscHGi7du+08vJSzaF9eqaaOJASe9nECZIjIMT8BQssMDhYrE4/X+rSRdqaNd9aWHiE0ud379pr9Y2NYsoAeqa3AygtsgBfX+vXt7c11NeKKUrpAlg/h44cduprhoZZYFCwvfznVwRMwWAEFIWBRI3P9PQM+/zzLxQwAfLV1NYoWIeRRMBPLToANLqtA2wA4CJnQBCYmQSf1CiDJeh2dAdQQN6kTxL4sg6woa64/Eo7ePCwAjAYsi6TkcYV3bp1FSuMa0k5RTd4PmMBvABEJmgO9A9Uk5eePbsqgCIgJCgG9CFIJVDmHsi4X7++GhP/JzgkZRSW0vXXXyfAgYC2tKTMPvtsnk2eOtX69utvz/z2WVu9GiDO7A9/eN569e5jv/rVr8WKdMoN0E08x+6972e28buNFh4WJj0BcCOonTJ5sl3Iz1eXcdaWNEfACgLZ6Jgoi09IsFOn6II8WsAxrCDqmgKOwO5EptS7pcYrQNvx46csLS1ZAeD0GVfZN6vXiPVLwMr6wrgi3R0QcdWqlQJ7sAe3GzbBLzIpLq6w2NgIu1hQbldcfpmC6YOHjlpQEGzhLDWfWr5sqfSIyQPo0GWZoLxb1y4Co5BzRUWV2K6MF9CdoJ7Aev36LTZ27HCtN7a4Zs0uGzu2r9aH5wOQoX9iSR05Iv3Zs2efde7cUQG/UyIgWoAeDDPSMwnSWTvsD1YYDKX4+EQxe2GCYzcAG+Xldda9uwMq8hxAEUAn9JS/E6QDFiQnJ+mg4v3359jEiSMFZLjlOtzar8iPuaE3AKSAGaSfc28AAeoKAlDB4kU2jDc3N081M92O3jRhe+GFP6kDOAAkOsy6nsvNVcmGV159VWDL7Nk/1tp26tRR5TS4jntGRUdKhugUtgQjFf1ubGi048dO2Phx4zRuwG5AA9hwACf4FxikzJm5A/QAOvF5QCN0rVNmB7Et0R8XGHG7UHMdNo6ecz98MTICuAfUXb9hg5VXVohJD9iDnNAj1g75slboCLIEyEIPAZe5hrXauWOXZWX1tHVr12l+NAWjDAGNwd597337yW23qTwIqc3Ih9RY5telq1OOgQwESpmoGVydWWAANXNbbfDgASotgD4WFly0w4dPWIf0RCsrLbEI2OftUi3nzCkdeD319FPm7UtzQCdlFxtCZwFnKZfx+ONPaM1gvcFAffDBh1QiBVCdbvf7sw9bQWGxbJt9kkOSsNAQGzdurI0cOUJMVdYyLjbGSoqKLCU1RbZ/9dVX2zvvvmtfLvxa7Fhkg39EZ0i53rfvoKWmJCsNHjCawyHqhD711G+0DsyZccFe5FAKZir3wIdig4BPrBPP4fN0tWffZM0BxI6fyLHAAG/ZG2n+EyaMV6Ol+fM/F0s8OCTQvv76K32e/WD6lTNs/vwF5u8fqAY9NJTat3ePDR822IoKCwTAwRwnPR3fyvowTvRt4dff2ttvPq+xIWP0g/2Bpj3UKoY5CyMVMBjQlnvt37ffqmuqdS8AVvQP2aDHEeH4rYsC0ilvgn5ik+gtz8RPcBDmsjO5L0AgOoQ940/wwQCmAIDYqzqxFxe3HcwVSn/xw7wvvPnGmzZr1mztEegUB0roJAzgO27/sR04sF/vH4CAHL7i99FvwESyF7AtngfAyFrgq7Bj7oV/ggHPWnHYwtxhZQKQ8jNj4gCE++AvAXoBbmEPI2N8woTLxusgAt/DQczLL7/c1phrr91+++26F4dIALfYI76W/QvfExoWrnHgh9kvWRsxToODdaCMn2K+bn1R5Iy/A8xlP4LZP27ceLHlkTsHUjBFaYaGztbUNdhjjz0qoLyxidrzrebj56v9PDjQqd38t+yhv70oqxQTjT85aG/7dksquSWWHADUWzVFKUHEuyTsUUDRiwVFqp9OSY1/VFOUdwpPo6V/4QDFMzSPBDwS+KdJwAOK/tNE7XmQRwIeCfwrSuC/Coq2NDca3efTUpMEiqalpCitlvR5Usr5WSf7aszEi2artTY7HeUJXp0O883fN1riZ6XW62XWqSN66csvwQ2gqFtY/7333rO5c2G0OMX8ATkWfrnQvlmxQiw8XvQJygFd3GZKAAf8rLTfmhoBKQROBAAEAtdc+yMV5qfzOmncsHKKisutqdEsNjZKQS91s2A7AKht3bpFdfQAGQmI/P0IhL3sd8/+VkzS3//uOTXFYew0EPLx9rL6ula74fqrbNYtN1l9fa0VFxda/vk8MUYJOjas3yRmIqzb0LAQpeMS1Hbu0kU1RQFBX3v1DXUTpgswQG5MTJx9s2qDRUWGWlq7dmo2U1xUIIYojZbSUpPt3NkzNnbsaIuOirTs7AMWn5jgNDspKbVhw0eoqz2MWmTXMTNTAX9hQZHkADhMgEE6IYAcQQPBPumuCQlxYOY2ceJlSmunniWMLAIqgjcCVYAUABqXjUPgx7Ngm3ANTJrs7GM2ZfIE2717r8AlgDzk4aS2e4spmt7eqYkG0woQAiCOIA89efnllxQYpqelK2UP9gpyh5lIuh7AkMvKI0AmmCN1EFCGcaBzdA6nridrC+jY0kyU5WUbN25SLcOYuDjz9vG1Rx/9hZWUUCMy3u6866dqeARIT4o8rNDY2Bg1nKmrrbPammZLSaGpUavT4ZeSCz4+dtWMGdJ/5k6gyxxhDMOK27Nnrxi3gG4EpTB1kRkpnQSkdLOGSUpNRmzGaVIUYl26dbdde/fZ6TM50n/AA+QAY5OmKTx7//59qnVLMxTks23bdgEoBMiMo7nVS8DZwUPZduFCmcXGBivl99ZbZ9vG7zZYu7QUi4yIsLzccwJ7Tp06KRB5/hefi726fccuAQCkzBKwEzxzX4AaWJIwoLBLGGQAwoAbrB+gg9sxntRLat7BfGL86IrbYZi5AhLwN0piwKACtAIg0Tp5+QgY4l78nfu7KamADIAv6CcACMDDvn0H7KGHHhA4AZuWSh6kDDN+9A8wAH8B8M5nABMYP+AA4AI1+wA4uAa9fffdd1TOgTXkd4CFq1atFjsS/WTcMAxZU0AvwIuNG3eav79Zu/Q0MfRvvfXH0u977rlbcoGpB4Pu/IV8gXT4UA4B8IUAFjfffJN+n5Nz1s7lnFMTL2wbWaEfMMMAlrEVgDLGxfgBYgBDATv5HTVkI8LCLCI8TH4Re3e7piNDl6XF72HsAWCwLshaNVd79bLNW7dJz7m326wI2+KwBH+LHQDiAN6wdgBS+AcAMYBj7P/IkbOqa0sncw4CKBGCTrfPyNAhztq1G6xfv962a/c+HSwBhMF8W7Vype5fWUn90FSBIydPnbaAwEDVZEYfTp86aYcPHbRzZy/Y6JEDrLKs1EaPGmGffvKxPfPs0zZg0EB1xXZYaa1tLNoc2TI+fenSZfKNAJWASHdh/xcL5Of69R9onbt2t0ce/YXGkZgQb127drYAf5r7VMvOAGL5NzEhwVqamyR71hjA6PfPPWdz5i6xmTMnSWcfe+wx6T6y4dmDBw1Raje6ylw4rONwZ9k3ay0tOU52R91LbA0Gt1OiIVf2xZrAFEb/WA+nW3200r5pmBQXF2t5F4osKZ51qxEoOnzEMFuzZpWNGDFMh5rz5n2m5+JLqVs7d85nSiOn4zdrdzbnjI0dPdJ279opfYLJSZkMDmbws9gbgCVA4eOPPy6QHx0F3GOPA6Dl8Ku2rsYp1/DFfJVMwRb27N5jlVWVuhd6g765zdioxQvIjg8rKi6WLuAn3YwTmJbIwN2HAFLx+aTeo7/YNfbA57EPMgTwtQCkTjZJYRsLN1b7yRuvv2GTJk3WWuAPqqub1MCOUgSDBvZTc0T8F+8e2CXj5KDPrXXK/sOhIDrD35DRT37yE4HTHLZQe5k1YnzIBX+H36SUDDZFyjqgLoAn7zNkYjBHbI6SLOxBEZERsl++mR9y5jCCuXOQw/M5OMEHMUYAW8pu0Lkd8Bjfh27ia/AlqvXp7689lD0JXweoi9wAqilNwDsCB4mUr+DQwAVFKW9x/MQJ+R8OHHhfww83UJ8IGNPXR2sV6O/Ui9cheluTTfcd2a0ryjpyjXNW71znvi9ySOLt7as9GnYvNUV5n2Nc5y8UqKZoQ2PzfwJF3UP4tvN/Dyj6rxiYeMbkkYBHAv90CXhA0X+6yD0P9EjAI4F/JQn8V0BRfz9fAxSlOhNM0d49eyh9HnCsubXZfP0BML2dxkltL7mAonSfd0FR2J6XgqKX1hR15SGmaVvTFhcUJSgg4AIUnTN3maWlhip4JAghiFq/bp0CTl70AS94iSdAIvgGDOE+BA8wE2FJ8DsCCoCbmNg4y+iQacuWrVAjkB079iv9KjYmSkFfevsOAgCoaxefEC/gzsvbyyIiw62gsNzCQmgu02LP/OZhpZ3/4tFfqikOz+Sln7RnUsPap6fbPXffZTFtjUkARdu3bycWyt49BxSQEaTW1NIow18ByncbN1ppebn5+vnbwi+/tqlTL7eqqhoxR0k5P3rktGX17Cb2BazbszmnrX16mnXt1Mn8fJ3GWOPGjVEtPTr8tu+QoWC0qLjEzuXm6V+ATNhNMG1JzSY6oLMwTFRKCpC+yRc1ypAvgT5plqwlLDvqYt555x22b7+TJg8Yg2xh5hDcAYoSTBGsA9QBEpGaS8BOAHjLzbPs1Kkz0pt1675V8ENgRp055uTtA5Ops8Bo7l9UVKiAjPRHUokJ8qZMmqIAD9AToAxQzG3mw9oB0rEW/J2gHWCLMaJXAHX/9m8PiyFFMBngHyh2GEExDOE/vfSSde3WXYDpO2+/Z8VldXblFRMVBN79s4csIszf+vbtLebXsuUrLSI8WOUSqL8KuxUZ5OflWe+ePS0pMVF1UgFmASG/+26DGowEBQeLqQQTiWCZcQB8oEOAMDCtAGFqamoV9GEjTmr3ECsuLbeNW7ZaQHCwgJPcc7kWGxOtQFWNcYKDdD86YrtgKmA9ZR1g8cGE3bRlmxFyUkvU38/M19fbkpMS7aqrpis9tqvSspvFGC0uKhRbd8TwYbZl8yaHXdVW/gBWEyAE4ANgGD8DcLMelLWg7AEplAAhBNsAEDR8IkinERIy4Xdc6wLnzIl5UEuQ+oYE94AI2Dcpp7DmmppalOKMfVNDE50j9RnQgVRON/Ud34AvAnACoHEasMD49rM//vEPAjPxE+gUhzEuKIpOA0YAnvBcQFuAEa5Br5ctWypAmsMTxou+7tq1WzVfAQKohTpw4KC2Dtnx0kNAB/QS4G7R4iV2zz0/U+oxZUEAT2+55SaxddH7aZdPlX1gc9QRBeS69tprBKwdPXrMGuqoVdlXoBHyw3e4IBggNIdRbl1F5se3ey0sPQBDGubxewdci5DuISu3FAWywAe76azoDgAQTN3sA4eM2oTIA7nAvmYcyB0bCAgMEGiDv3fBKeQICFhRWWWxsfFiIlKOIje/0gb07awmcEeOnrKx40ZZeQVAb6sAHg50OESjORljoaFRUUmlZXXLdFh9+eettq5ebMyjbSAgRLDgoEAb2L+vyovUVlda+3ZpYpDe/bO7LSklSV2x+Tw+DjYmdXizD2SLCUfK9JdfLrTx4y+z2bNmq9nOxYslFh4ebP36D7CExGT7aM48i4uJsGFDh9jx40ds4IB+tm37Vhs1aoSdz8+zStiekZEWEhwsUJr1ueeee1RT9Ll//7P16NFJPhG584XfoNs5JU2weYB61uOBBx4UWxNQnt8BqgFSwrKlxAXgJgzV3/72GRsydLD0Ed1ROZc9+1Qrk30Of8N9AesA2RubzMaPG26DBg20td+utoED+1tSUqIaArKO2CO6/OVfF6opHMA1oO2xo0dt6OCBKqsBIParX/1KTYgAMtE7mIz4a0pDcB/2X7fOLqAh+sJzKCcAQEndcMBRAHj8BtdgJ/hpgHX2dv4FmHOY4p3FUuYZ7DnovtvsDBAYXUZvuZYMBnwQds4XMuGZyJK1T0hIlN7ybNYffaasCSD18//+vBjCHAry/sDcxo+fYB988L4FBvgKiGYNrr/+eu2xzBOf8etf/1qHKKwtc+B5rD9s2p/+9KeyAQBJbJ89i2ex/zEf2KTsc3yWcWOfzIdnM1d8vHvokJAIa/VkW/O0YjFMOeRA/owHcBWAGl/as0dP2ST7CtkDkVHRArABYrknfsb1I8gCOeGz8eXYPWNRk74TJ5Rdgr+kVAPj5bOUOCF75dDhw3bnnfdadGyYfgdwDSiK7lNnFP/l5+Or/7vNNy99L3YBUDd7iH3v/8QU9fFxutADirJ3X1pTlPR5sUT5VuISmVB/y0xynkcRUrPXX3nZgwf8KwUmnrF4JOCRwD9dAh4n+E8XueeBHgl4JPCvJIH/Kija2tJkvl5m6e1SrFePLEtKSFAg1tjc+D0oqs6hbS+5LihK8Op2n+d6lxWgUqWtrUpJ06vp32GKKvitr1cjkoULV1tGRqxYO7zEL5i/wJYsXmwjR4xQkAzbiyAAJgUBCkEjAQpBJnUEAVycZh6dFITAKqquqbN167ZY+/YpdvJEniWn0FyAZhoVVlpWLnC0vqFBHV6dAC7ATp0+KeArKjLcvKzZbrj+R2pEcd+99ysAJngB+PH28ragwEClqN915+3Wq1cP27NnlxWXFClg5qu5ycRAodZcbFyMZEog0tzSYrv37lUX5SOHjyl9nlQxQIJjx05YS7OZL8/w8RHjC9YqdUUnX3aZGKMJ8bHqdp9z5rSA1lNnTouBExQcYp98Okdpc1k9sqwKoLSwQDW58vLOW2uLlzU3tzr1LL1IB61SwEuKvlPLLcDCwkLVBAaADEbbgewDCsAJlAieAMR4FgEnAZQLSsMeJVgFqAMYmjJ5qmqlEvjABgUwJLiE2UoKMWArgSTgKwEyQT9BIcEaIDwgzuCBg3VPAiZABfSIgHTOnDlK8yNwJFiGRUmwCAPnjjvuEKgDQMq8AGsZI6AIgChd3mm0NHfePKusqrbf/vZZ275th8BzgsjHfvWYgDVS58ePHyuZwHZavmyDjRk9wHJyzlhMjFOjLZ7gtbTUYmNibNKkiQLjYT4B+lZVV4rpyzP79x8gFhAABKAD6a8wIJk3ZQwAZmHAIDdkC4h94OBha2gxi4iKaqu35msHDx63m2642umWrg7BeUp3J5Amxbdrl84CQ2AzUlv2uef/aGUVFQ6AFfC/2DsP6K7KrF/v9FDSeyGk0wm9SxEbCKKIDRFQZ8axzIzTHRW7js6MOmN3LGPXsYxiQZDei3QIIQkECAES0ntP7np+J4fLuL5v7nfXXUu5a/2zFivhX855z1v2Oft5f3tvf6uqrLWYmDCbN/c62/7tNhs8aKD5+njpmoDt5A+cc+VswUCUbMtXrJJqFccbYMdvYD/ggo0JrpVxBfgSigu0ZJxUXKuq0mbMnClgTvgsijJCSfksY8W84Id1i2ILQIADjz1grf/5z08JAhF+DFxgrjA/GFeACfMRKMIPCjAg36o1O+w3v/qx3ienamdnu6p4A8pdxSOOPuoojsfc4jdQjrZzDYBNfgAcS5d+LWDEJgLgCvAL0AKgoJRCQcWmB8fE1gFsuS6uc+euXZZ94KA98MADgv4PP/ywZWcfsoULr7Xi4lOCGEOGZklNB9gETkp1GBt7plBSbk6u5hgQhLmB3cHmATJYe27xJWwKa5R2AC8cUJQltTc5o3mPdauNEj8/ARL6y0kF4hSw4XoZT4AVdnbOnKstPS3TunfvKTDE/J048TytNTYdALvYiOKSU2ova4Kxp/+w38rX2m+ANgG2bNkq+En+3mFDMu2kUiTUaFOCtVFYeNy279ihgk2owTge142inHXGmklLz1AOUtISUBG+W6CvNgTq62rsT4//0dauWWk+Xp22b+8eu+P2W1VkqbK6SrCGsSdUnX+yAXtRtDcoTQV5Wwmnv/CCi+xvf3tGfcJ7bKp5efuqcAx2kE2pTz/9xC6YOtn27tttc+ZcaRs3rNdmRUZ6utKoOFXGg6XA3J99wG772d02/ZLz1J/Ma+AdSvff//4uO3USO9BN9xNg37Rp05XfE7vqbuz17z9AgIscoC0tpEfppvy/5LkkpQHHZd7Qv0lJvW3udfPsscce1yaeuz7IqcxYUZV+/Ya1CqmPjYvW3GajCdtB+DMpZpiHFOdCtZpz4JDdfONcbZYA5cj9S85JNiCc6uQn1QbAK/PKvT8zXlKpE0LdvZsU88DO119/XddOP7DOuW/T16TOYHywKRybtc58VRqIhATNKeYcxyVFBN/jO4R2M1dROLL+UaQDKWkrcBbVJvOZtA3YMLfaPdCYdcSYs14X3fuYzZp1seYCbeYcpDshPcnQIYO0wUV4O88l5Ell7QAQKfjGNWMX6GvuQ7Sb/LDAX9YX1wJExibTZvoB24RNRB3qbmYBhBl3jsH9mHHg2tjQ6NY9UBsO3DO4r3EvJHoCEAtw5buci3Hk/sw9hb/Z1OL5gv5gfLhmfhg3bAR2ALuBXcY+c03kkiYtB+ubNcdnmM+0hT69//77lfKCQml33HGnRcWEq1+4F7POFBbv66Nx9fFyQuTPDp93VaFu+Pz/BIqituf5BehPflHuk8cKi7Th5OYU7bBOAVHA6Nk/PG8BRV949m8eHnAuOSaetnh6wNMD33sPeIzg997lnhN6esDTA+dSD/yfoKhXR4fUhChF/X28Lbl3opSiMVFRUpBRaMnHz0fOr/JFdT3kdlqHtbeiDu2wzo52R0X6HSgqKHgWFOUz7kOxm1OUcE6cEFQkq1ZttH79UqWyQHlC+PzmTZuUUw/nDweEh3WgCkV9AAM4ADhEODeow3CscC5wPi6ZNl0Pz9u377CG+iYrOHLKYmJw3AELySrEhDKJcMyjx44oV6SPr4+ULYRMAyJrqivs2muusquuutrm37BAoc5AO5yKgsMFFk+eQn9/u2Ee+eIuttWrV6rADqpRhaUmJssJJxSve49uyl2KY3PV1Vfb/gMHrK6+wU6dLLFjx44L1BJOmpOTq/YS++vnT7GCNhs9aoTVVFfaicJCGzpksEAWle5joqMUJoxTgCN9IOegwlPJy7d23RrrlZhgdTW1cqqAonW1hMsBi8x8fZychjhVOPNA4vT0ZIuNjVFeUXJMXnLJxZaXn6f+xDFlDAgbRJEDHMNxBUJTbINxcysCE2p93bVz7ciRYwJO5BTF8eIfYZtUbk5JTZGDR45RHDGcUGASDuaOHdvl8B3OPyzHkhyaTlXufBX0IeTQrXxMPztQYZrUSTjNKJpwvIA5ONrArPJyQl17aD48+9zzUqzRxwDJu/9wj6AAc+LeRfcK0r311ptWU9dqo0cOsF5JifbxJ8sstXekQp2vueZqOa/ka1y3Zo0KggG3cD45L+kSDuRk2yXTpkkFmp2NYqmnQD6AjbEGWvGTl5tn1103V2G8wAIgHMWeKqtrrbbZrHuPAAvw95PTikOb1CvRAgMCnGrYPt7K6csmBICT9TVjxqX22COP2nXXz7NX/vGO1TcCarpr7tXV1lj/fn3thuvn2qaNG2zsmFFSiQLOG+pqrbmpQcU9UPYOHTrMvt1OLj8nBypQFICJKgno4c4FVN0AMNRCzAmgB+PKup456zLNDdSgqIgJuWfsUJw66sh8FTdCHY4SFFUwYfF8BoBy0003C0KgvkLFyXxjbAGCKK9w1gEz/B9HHEUpCi6ASGhoiJ0+XSwoSrtZt8Bx2sacZN4yt7A1zB/mHVAUGA8MYCzfffcdwRfC52kv83Px4s+VioONmaeeekqKSsaNcQXQMEbAL3LBRsfE2s9+/gutMZStFHEbO45w/aNnCj+xCcGGDPCH7/MPQDmgf3/btGGjNpoAt9g2jg34QNmK7eSagRUAVjcUFZsI6ASCoFjHdgJlgKqsY95zgQhzEgDp5hlF5cl79H9mZl+bffkca2/r0LisW79WCl3C/1HUjR07Rhs2pJkgbyT218nvu18KLWAdinVSQ/zlL0/aokX32WOP/VG5Q1lnJ04UK5y6s9NLaluUxaQlQDGanp4h6E+ld9pGSH1oWJhV19Qop2FIaKhsFPeewAA/S0tJtvKyEgvw87FRI4fbTTcu1AZXa0eb1Tc2KIVJXW298vsCYMkRGxoSrjVfXl5n3bv7CZKdKDophV1tLcpts4jIaBWOIXy9rrbK0tNTrVevOCstLVH+aN07SRPT0mqjR42ybdu+tcTEXpobpWXldtvtdyiMecnS9TbpvGGa5/T35s1b7IXnX7OkpDhFRbBWUHcyl4D+zE/6kvsdx9q3b4/l5R9UzmdStCQn9xZcY8xZLwBm7muPPPKoIg/27cu2goJCi4gMt+LSCktKiLbzp04RWEUpGhIapNQQ5BeVqv+GG+yTTxzFIvcGlNBbN2+x8JBgbbowd2gHAI3cosw31gxzjDXMvZh1wn0dOwCUYx7yTJCQ6KSGQDF+++23a83SB8B9bKWbL5M5rbQ5n6JYHaJ5mJqWJtBPP7BuUUdyr+AzPAMA4Jl3rAFUjih0SZ3jzkXHZo1XlATHYLMUO8vaQVVLoSqKJ1599TVS2HKP++STxTZwYD/dV9kUJQKAttIm7Dfn4v7HM4dyaba26nXArrMhtVwbRvQF6wTbyeu0hd9sHgI0gaIcF5vFmuE43MOY71wrx+cZjLC+QHkAACAASURBVI0T+o9xAj6ynrn3MQZaG6dO6T4CAKZdFFfcuGmj7DfF+ugz7KbyF7OGujZBuA5+6HeuDbtDe7GVjAkbA87m02GNJ+8DRYOCg23Dxo22aNEiC+ze7d+gqJ7r/HxllyjE+V2l6HdD5fX8+B9yihI+/5+gKJsWrlL0bCjqRiVxX/RA0XPJI/G0xdMDnh74oXrAA0V/qJ73nNfTA54eOCd64H8CRX3JF9oFRVNTkmzI4EEWGx0tGEc0khdFlczJ/cRfOOkdne3W2tyiB3+USC4UVSEmJdF3ijmxw8+PFKXtDjzlRwoCHx89aOMQUn1+3bpvbcAAB4ryMI5SdOOGDVLguPkrAQeADMARziPgAijmhpHiAHDMPXv220MPP2hr1q63o0cL7eiRY6rci5MLpMLp3rc/W84yUBQwUVtXo5Du5JTechRQZu7bu9tmXzHTbrhhvv3hrrutpLhEzhrXVlNdo3BqQqj79+tjv/nNr6ytrcXaO9qkGMWxGDF8tEI0gVebNm+0yy6bKYcNVdTRwkKFyzc2AFGj7PTpMuUAO3DgoJ0oOmVDhg1TRVecyIT4GOvbJ8MOZmfb1VddaUcKDlmvXgk2c8aldoDKtP5OGOGOnbts2vRLbczYcXYwN8eOFx6zk0VF9vHHn1hsbLw1NjZbUyM5YNukGqWgBBAL54uiRORTHTx4kBxI1LJDhgy2/EP5cnBx3HBIUWM6asYyOcUonRgToCzADIfo4MF8m3jeBCsvrxTIOX6y0vpmJMiZQ7VYX1+nlAU4iJ9/vljO4ZEjBRp3lKBUSebv4J5O0Sb6DPiF8wkscAvyKHdZYOAZiABwJkwZ5442kxIAmHTllXOk6OM1FGsrVq6SopaQ3LpGsztuvUnqKsJzx08Yr/l2zz13q3o56rjSstMWEx1jxwsLpT4dOXKEA12Limz/3r1SCwOHcOrJdYv6NWvIYAsLD1ehCiqT4xDTLoDIiVP1dvllUzR3q6uqpfJCtYuzDjA4ceKkwufbvHxVFArwwDrjenHWA/39LahnT/XZocNFFh8TrNypQKpf/Pzndtfv77La+gYLi0qwyppaJ+9ufZ1VVVZaZnqqTZ400T779BMbNLC/nS45Zd0C/G3/vkOWkhyp1Al5uQctOSXVyiuqpSwGMm7YsNkuvfQSKcNwxFH9okLC6WdOoI5iTjhhyoH6zOwrr7Q33nxDY8d7fBaAyndxyvkMfQYAABK4RVc4H4AbwALkYN4AUgExABjWH3OtqqbTkhJDzoSQ5+SetKvnXHym+nZYWIg9/vgzNmrUgDOFlpjb2AlCdzkfUBS7BPgB2nJexgHIwTxkPpLfE9tDuwGkAAPmrBNGXKT2oahyKzzz/7fefseqaupUAIf/A8SaW5oEz4GT5AtkPIGtffpkap4R/k+/YNfY7Bk6OEtVz5n/tA9wC8BgDADTgF76AtgDJOFvgCogiVyaKAoBbHyf87BWgSpcL33J+TkGawQ7zDxB2QbA+vijT2zWZbOte2AP++KLz23bzgM2c9pke/LJJy0vP1f3B5ScgDrsGyCC6yKKAHUdIHfTZsLMJ0kZedFFFwtwP//CixYeEWl5eccsKLi7lZY3WNagPnbd3OvtT3/6s4WFR2j+cH+hH1C4ck3kYCbVCdfoj/I+MkJh8oD9VSuWW1trpw0f2see+dtfrWeP7lZWXmb+3QKsubVFNhiF2Z7de7UpsmPHLv0/LzdfYbn8zb0qPCxShYboH2xxz57BKkbH+u/ejerxQyw6OkLAFBUy6UvosyVffmUjR4xUflnyev7mN7+1nbt2229+/7D17hUuGIXNAj5iz7BFzz37vFTQ3K9YGzt251j/PqkC6EePF1toUKBV1TbZgnlXW1paij3+xBM2bdoFKpzEJh73LDYbgFZfL1mmuUf1+DGjx9njf37W0lPIaeuozwMJYe/fx9rbWxUFEJ8Qay+99ILW7ObNm5QD9dNPP+tSE3rpvrhy+WabOmWEXXD++WoTx3/++eelDOf+iK1lXaP6ZiOBTSzOxXoBDKIWJoUFVe9Z52xmoq4GvNO/fJ9xZV6ihsUWYvMB8G46jD59++q7zBueF7jHsS6xIaTmoC/Z3GAuc1xeAw5yHOY5dhz729TUfOZ5g/B55ikboigug4OC7a67/qAiYKg/uRZyjJLOovT0KW0mcW7uK9yL6QfsEkCV8eSe4mwiZAo+snZuueUWXR/PANzj+Aw20k3BQV8AMJnfKjLW3q55wHlQZHMONhXee+9dQWX6CVuFgtQthsbmL+sa2+KqbyeeN1EpgOgn7inBIaFnFLLMU+wadgMbw0YS3+Pewpjxw2amm+KEe5CTJmevNqD4LkUsySn69dKl9tBDj1hoeIjsG5udirghksjPSS/k7+snm8DzIq+7z4H8Vpj9f5Fr/t9yjRL57uVzJnweJS+AlLVadOKUqs+74fOuUlT/70rT5DyAO+HzLz73jIcHnBMeiacRnh7w9MAP1QMeI/hD9bznvJ4e8PTAOdED/yco6i31p5eqz6MUTUvtbcOGZAmKqliSdQiKovhwk+ajFm1rb/03KOrko2tXJWt+cJK/C0XdnHVnQ1H+5gGanKKff77KMjPjpTzAwXjrzbds544ddtnMmXrQxckm3AuHiGqoOB04UkAkHCBAHU4SD+jvv/++zb1+npSiOMCrVq5Tu3C4KTQEFM3LP+QUDKmp0XEBFtU11Qr3O15UYlERPczL2uzyWTNt9uwr7Zm/PWuH8g/pfDg5VMltaiQXY5lZZ7tdfPGFKrCEOqepqcHJk1laqVB1iqd8+dUXFhYWKnj4r08/tdNlZYIDh/ILFDpPESRyjJaUlFp7W6fFJyZazsGDCmWMigxV+GYRFeCzBllwUA+bM2e2FRw+ZIRHuuqMzD59lXeLQiYoVlEAdrS1KUQUZ4Icf5ERMcrVmJ932MLDIwSxUDaWlZcK+vTti1ppsxza66+fq9yYOHMAMDdkGieKPgcU4cC51edRwzg5NdfbjEtnKqeo8maeLhF8wQkjLyFzhfB5ith8/fWSLtWRn87Ba4QXA8p+fsfP5SQDbIBYwBLaCyih0AhOqlQpvr76P44xihicQqAVKlSgEGqtmTMv0+dR7k6/dIZ98M8P7d333pfDDBAByCQk9rLQsFDbtXO33XPv3dbQUCd1GJsAUyZPEVQERLIeaAths6eLiy0tNVWv49TicPI+aRTICTtp0mTlpAQg4Dzv33/Q2sjzN/U89U3W4Czbu3efQodxeHGYY2PjrOBooTW2ddr0GTPOVG4GjBKmzJj6+fqqnyoqG6x/nyQnH2xLixRbHCMn75D5BAZZTW2DlKQ1VVVa65MnnWdzrrzCvt221YYNzTIv67CiwqMWGhJsp0uKbdZlM+2TTz5WXtOdu/ZYWHikQBwFWZi7rDHWLDATGA5YQSEMKAAIu7kTWZ9Tzj/fXnjxBb2Hs0/REcJoUUThnPODo8/84Tisc+YVqijO4RZXAoy40JX1zxrnXKxf3uMYQHtAAakPANCsNcbvsccelRqP1xz1WqfsBg4/SjOOAZhx5zcgxS1aRGE00jFs2rRZn6E969atV+5HAAhzGpUe0CIra4igI6kdmLOErgZ06yElLJASoODn7ysYARhljbAWuE7ORw5Qcukyh7AdgM7zxo0XFHUhJnObMQCOMu8BbVwT10I/8D7wg99YYtTMhcePn7luF0hgiwG6gFTaDmBmjbOBwdrBxlFUrq2l09pa2m337l1dYbetgiCA0J27dmjjhLU8YEB/2SGuMz4hTmAJO3Do8GHlxSQsnDXAnMnNy7eY2Dj7+99fFfCormm1uJgIGzhosB3MzRXM5d4R4OevPqefGb9ly5dbwbHjFh4aYlEx5NWtUdGj1pYmqyyvUDj9j25aYDMunWaVFeUWGRVpnd5eFtAtUBsOKDG3btmmYmS7du1RntNugd2tR4+eUqui/iXvMJsmrEUKvFDoiDQQQMjEBPIGn7KhQwdZaGiQ8vNSpIwUFlUVVTag/wABJBSIF0y90A7m5tnXy5ZpTjAOTh7LBCkuAevZ+w8oRJl1QHg2c4rvAr9clShzmFzLMbFRdinXVVmufuc+w9zlnghAfOutd2zq+RcoDQuRBgWHj1pDQ5P5+gV0FXBrlzq0sbHexo4dbeMnjFUletYRUBT159///opgIWp6cnDu2bXbrp4z244WFMhuA0NRigI/mSOAdNrJRhk5J1FNch8FqrOeGTPA4sWXXKS2YntRWgMHXdjNb/qGTQrAphs5Ehcbp/FL7NVL6XK4t/MeNhdAy7EAktgk+oB5y5zl3KgauY9hC4DNkydP0Rrl+8x7xp11y3iT0oL0B+R3RqW8c0++DRmUZtdee502RKIiwywvL9fuvPNO2VXS/LB5w/m4BzFurFOeNxhb1h05VlG5c01ssNBv2EQ2cVmrzgbTBv3G3nMtzBH6wilSuF8bQNhPCpilZ6RpPbEBiVIU+8W1Mp/4HtdM9AbFqxbeuFDzCfs/fvwEpaLA7mJjaBsbQPQf9oSxZp1hwwHY9A1A102RwmaPIKePr85PP5NXlo2+d997z+5Z9CdLSgpVTlHgPLl79Yzo6xTQpNASv/8TFHWfCb+bUxQ75RZaImQegI2Cm9d4jjl5qsSWLvvGCESSQrQrfP67UNQNn/dA0XPCHfE0wtMDnh74AXvAA0V/wM73nNrTA54e+OF74H8CRSlW4ULR9LRkGz50iHKK4uw2tzafUYpyNYQL8w81ZEuTEyYLqHGhKIWYHOjpVBIlQT4/bmin+/Drhs/zPRwFQMmbb75vSUmxdtddd+nh/cUXXrQ9u3fZ+VOmSLmIA8EDPyqFsWPHKVSXB3tgE44Wx8RpamvHid+t0Fsqz2Zn58gJDfDvhuxVqiGqveuh39v7jFKKkO6mliaFZeKM19ZUmZ+v2W9+/UvlFL3v/geUi46HctSlHLuxvtH69km32tpqfX5w1kDr1zfD/MgB2q2bhYSGKxQRgEFeTcAe6pGyinLlOsvNOySHHWUo+bBw3ghzHzlitB0/UWRHjhZaVFS4cuc11NdaYkK8VZaX2aCBA2z69Gm2ZfNGGztujPJ5oYDpP2CAFD84CUCJouOFAoONDU2KI0tOTrVvt+2wvn37W2pqusI9UcKQuwznjJBjFCzANopDDR82VLAPhzI396CcMpzUtPQ0VQamn3AweQ1nESUk103/owwrPFZkHe3tcghRKOEgEhqPuuXw4UNdBVtalG8VdRFqOaqqo4YCBqelpgt+uZWHHfiUpTyNKIp53XWogVc47TisAFEcdtSv/B8nm4I9HPPV115XSC9gNDc/35599jnLPXjIppw/xSZPmaKq26iGfv2rX2pep6X1tmnTLrEtKuaVZEcKCpRnFFhTXlomdW1TY4Mc2lEqRLVTYIq1M2LkSIUaAoZIwfD440+cAScpySkK5wU4HjyYKxjoOO6dgl5R0bEWFBZhZeWVmudAoD6ZGVIGU3CJ/mNcqd9yzdVXKX/fqpUrNNcI9z1aeMK6B0VQDth6dO9hxadOWRXq5vgoO3/yJNu9e6eNGTXK2lqbFRpMKDD5gRmDb5YttawhQ23X7r3K5QZ0ZI0BT3CyuVacZNpJGD0QBJUlQJG28j7gZMzYsVI/AjVQJAEr+D7XDKzG0acfcepx7pk/nIvP7tm712ZdfrnmJSCUsQck8H3mHEoqwAtzD9gGBDlw4Jg98MBvdUxy1AJ6H3roQZ2POUf/YiewJzj/AAgUmfQZ36f4CW0B1KD8/eqrLwWOgNZ8l/MDVYCkQAtgJOG5GekZGkPgECCGa0/slWQDBw+xqRdcKMD/9tvvW3BwN6mXYmJjVeAM6OGG+tNnpaWnBcqxiRTvqa+tVW5NoIrCiVNTNQdpNyCVzwHhUaPRHlIyADq5HmwtIeGlZWVaC1y3MzdCBSsAXY7iukS/gUn0M9AEMHfFrNmWdzDf8vPy1V+oWT9fstKGDsqwRffdK7tQXl4mmwHQ5XsUhQFEAJ3Jm8ycxvYCw5944k/K54w6kg0r/pWcLutSrbM51mZ+AeQ0DhZcrauvl81HlQsodVSC8VKnYkdROIeHh9rhgiIbPWKAnTpx3H7yk5tt5ozpSinR3tFuDc1NFhwaqo2p+roGAVHWdn1do45LGD3zlaJ5RAE0NLRZcnK87APpNVJTM7SBRX5hPz9vpaGYOnWylJYUKpswYbx9vWSJXXvNtcoxDejmOljvw0eMtDt/+TsbNKifxo57F/cqbCgbMygs2WjjdadQITm42wXoWDMK36agYWe75iI5q2+++Sb72c/vUJ8zzmxIAff69UV53dNmzJhpO3fushdfeNkSE5OsrLxK9xRgKMpS82pX9fmx40bbm2+SH3SYxprNrldeeVXXDXzyMm/LPZhjd/32N/b3l1/SeUhbQs5u7s3MHeYra5i0FqTGYOODzSvuH2z+ONdZYiNHjVQ+Ta4NsMhnWTdAReYwa5nvMTex50BG5m7ffv3OFE9jI4B14RYL4m/WPv2ETeEauPdjk1BeYm8AjzyDsKZVXC84WHOUvLLMHxS2hIAvXLBQ+Z3Z7MDWAHaZp+QkjggP1XxzgS/HIzcrGwooUoGBvObkdHaKPgIZyS/N/jD3LqJa+MGuADGxb24+dLeAHfaK15kL2EA2X1DdYh/oY87B3KGv2DDC9rmQU5EkCQnaFGGcsAnAW+7Dffr1k01m/dKn9B/nYH1xPuYlfUl/cA4+yzGAuRSiQkXL8wuQlbZzj01OSbbPv/jCHnzoIQuLCNdmj6BoY6M2AXkm5L7J+ZnXbqGl7z4DqkhnW9t/CJ93qs/7+PoJivLc1dpGpJG37MY3y1daWzu5RL2sU9FLDiA9WymqjXqPUvSHd0Q8LfD0gKcHfvAe8EDRH3wIPA3w9ICnB37IHgCKCkryZAjA7PqnSp/8t6ND6jHUNq5SdGjWYEFRwiOpPk8IvRsOz64/T/vkFO1s75Cj3dHepodbVENAUaeKqANFUeCd/TDsKpXc8Cm+x0M86oq33/7E4uND7fe//72c/Lfffsu+Wfa1zaN4wiEqn4/Sw/ZbVKq+6ioVMsFBGz1mjMAWDhUP+RTioIDFwAEDpOQhdB7nF1UOIfSXXDxdUAMnkjx2OGGoXij+Q7tPl5ZYSUmZBfX0N1+vTnvyyb9YdU2dvfLq6+bt469wfN+AAClqCo4et4H90q2+rlpKovk3XGcB/j5WdNw53qnTp2333j2CqqixcKbCwyIES8lh5uagKz4FDClV6KZbAAToS08DYwjTxAlGDQiIAI7RhyEhQYKfAKPSslLlRAXo4JwRdozzCoQlb+bhQyh+WhSmHxeXYL4+TngbIeaoYwEy5Amk2jo5D1HBjgHy7dypkGqOBUhavWaNTZw00Q7kHBC06Nu/r8IOCY1EMUhxIdo4ZvQYKzh0VOCYoh5JvZMETOgDVLZAOIDEju1OJXNAD20ZM3qUnLO4+AQ5RCtXr5YKlJBN1HwolQihxrkDaHE8/kZJyGcARzj5zz33nGAv/QN8Q1GFAhNI8Oe/PKXQQiq0Ezb/xhtvqlhJalq6rol5uWz5WuubHm9JiYk2OGuw7d27R04uKujU5BTBXsAbVeABBKhnCaVnHuKwA0VnXD7Dlq9cJeBBEZSXX37FPvzwX1KY3nzzjxVuC2TD0cVhJRQUB58QfYDpuPHnWWFhkeYocHvMmNHKT9u/f1+lR6DIDONFIRhA6Nq1azSmAFL2J6JjkxQCj2NKlfC8/KMWFdHTFsy/wTZt3Kh8gVGRhF5XSyVKvlSOtWL5chucNURFwqhETX+6ii2AJYAB8ADsdvLBLhcUZ66xBgGDQBD6xIUHfAZQwrWybnGiASEAEo7N3AJMMlaMc5uU6l7WvWcPwbX9+4/YeecN0/gADIAFgBAXcDL2O3fut5/97Ba9HhYSojypz/z1b1JeucVbsCFu/kLaAkgBrNPHtIVrYgyjoiNtw4Z1Nn/+fFWNZz3i/OOcv/L3V9V2VJ/z5y/QvKCAF9+lb1iPY8dNsMy+g2zzlq0qYNLQWC/gcLigQCq+AQP6af6gxGdjgutGAcY6xK6yEVJaUmwpyb01N7AfHBs4wvf4m1B12jFnzhxBJvJ9AjzoHxTs18+dJ+gBCGWdsP75h42goA5zDNvn5rMF7EyZcr4UdMC5yHDHlrC5wFriHMeOldhtt92ovJbkqCw5Xaxxpl/ZLGCNY/sAoxRZam9rVx8/88wzsn3kLp4+fYYt+2a5paSl2YcffmS9Ensrlyhgt2dwsAATn8saPtwqqqrs1ImTUkZHR0bZsKwh9tmn/7L4uBilhKBIIHWnU1KS7P77F6mgGHmhCSNu7eiwgiNHbffuPYKH2EByi0ZHx0gh2NbaJlsVHRWhQmVR0RGyfShfm5pabM6c6+33d92jDcLoqEipNi+9dLolJSXart07NVZs0rBuyPPLuqOPUDGiiP3D3Y9ZbGyIxt3N4cjfbAAAUAFN7733vsaGfj569IRlZCQL4H/77TaLj4u26upKrS3mKgCKz7788stS+TNfULqiCqysqNJ7bAY+9NDDSsliXr5aU2z0sSZ7BgXY9OmX2PARQ+3VV1/RtQAPKar13HPPW0Y6Yed1mi/kHL7jtp8KjjL3AHXAPGAca5s5yj2BQnbASWw4Y851ArC5b6HSxR6TQ5PfrBfsgJPGxIHnhJrTBv7mnsYa5HzMKQBlUeFxgVZCuNlUAzpyLs4NQATGuu9x/XxXhb7WOmk6nJQRtWcqugPFsWeolx9//HGbMH6C7o+Ei6OIpO3Tp18qhWh1VYXsJjBSUSXV1bJ7zAfWDUpR2rFuHQWsMnVd2LKf/+JnakfBkWMCqqxtwDC2EXvJpiHton30B/cxd41TqIk+oB/ZeKbPORabT9gVACX2SjZm7FitdewuxwJuAklZP9gzroe/sWeMF4WoULVyDVwLwJjvYpexj26RNOYmz260AXjMhhj2hg1rNnS+Xvq1LbrvYQuPCNbzGsfxC/DXvae+oaFrY9xba9YNiVfuXcF/9xnRKcTkbpq7z8ku1OTBlecfnlm9jNy9JuUzIfXZB3KVGsnXL1AwVEBUYNSJVPrf4foOFPUUWvohvRDPuT094OmBc6EHPFD0XBgFTxs8PeDpgR+sBxbeeFOnoCTPiuRwcrIsOQ+tXmb+Pj767SpFySkKFHVzinZ6dRr/ulJCKacoMAilKFDUPY7zENopKOrkDu0qwtR1MvdB1606evaDMs4TUPSdd/5pCQnRcvx4aH/jjX9Y9v69duEFU5X3bcTwEQIhH3z4oQ3OyrKVK1dJiYYS41//+tTWb9hoTc1NUvtRSGnZ10sFf4B6fr5+9tLfP7CEuBBraW4VlEhJSZWjjEoD5xaYgENNGCgO8sniKsvqn2TPPvuM/evTxfbq629aTGyCDR0+0lavWScVIIDsYM4Ba6ivsdCQnnbforvs4IF95uPdaVOnnm8Fx485fd7pFJ0CPqAoI58nABToRKhieVml3scxw8lFGYGzRZ/Sn7QLJ8hVZqF8w4kJDQuRqo7qwk5F80Q5RTjQfB9HDacKtQfwjWsnjLW5uVVqGPqeHJ91dTXW0NBql0ybIkUR4bJAmZsX3Gjr1q4V8Mb5cquQT5w8yY4eO2YlpSVSnACDAAm5eXkWE0t4fqsl906xw3kFUikC+nByga6AhYoyRxHz0IMP2EcffSiH7/ChQ7Zz5w45kbt27LTK6mq7/ec/V5VZ1IGoaoBPOOc4+jiYOJNAH6AkKkbOgyOI0wswoFjSuHFj1SeA6alTL7DsAzlWWVVjd999j8LxUEKSd665pdU++XSJhYeR17PeknvHWaCfjzU11OtcgB4UTdpXMFN/U+gKNVRqSqqlJCcLnAKPACSZ/fpaRU2F9erd27744iu77bY7rOj4SXv66WesuqrGrrvueouPTxQUQcGECgeHGEUox8QpDQzoLugFiED9CogBfgYH99S4p2cAWwI1T+j/giMFUhcxD/z9A23z5h0WF5eo/jleeNwamtptUP80W7ToXtu6dYsNHZKl4ku7d+3QmkWBRkEWHPVRI0dLIcm4A2VQ4QIlUDzh/AMK3ByCzDfAI6CAdQScwOmmYjU5KAHWhLqi7sUpV0GQLigK0EP5S0oMxpc1jiO/+IsvLCI6Sikl+CwwEPURABxlFOCcMaYdAAGOv3t3gb399vOak6heWxqb7OEHHxSIoP/oRxx9IAGQA8DCHELxyjXRTtYL5wd0ffTxh6oyjtoRqATsbmtttyVLvpZDzzXOmnW5NgPYaAEOUACGdVdb12BfL11pz7/wkp2uqLbhQwZqnAkzTeyVqGslh3FwSLA2M5TCo9nJfQg4aGqst5rKOouNCZUamfeBHgBNQra9vE0bJdgEwnVpD0CS1wDHrDegCoVXALnMWkJ0jx0t1CYReVKxq1Q4xz7n5uZJ6cq6ZW4VnThtGelJltknQ+3iPHv3EuobaPfff5/63s8f1W2DbBFrg7QAKBxZ/7R1zeo1slusSSAsxV9Wr15jOQfzpPq68aabpWwHzrIO2QjZ8u1ui4kKscrqGvPpFkguFouJjLLqyioLDQq2jlbGtdE62lota/AgKyg4ZKEhQfarX91psfGxKi5VUVlhVdXVhq6s6MRJzed16zZYQ12jtba0q3+AkGz81NfV2u233WLbt2+ziy6eal98sVjpT0JCws3bu4ft3ZMtKE/qA6dAT7AKBj3wwP2WlTVYqQQKC4/Z6DGjtLFz440LFTb+6WeLLS//sBUWltiMGRdr3jLPgIj0FWPB3EVlTV9RkIy+Angxn6+4Ypb98bGHzcfblFKEQnFAK0K72aggNzYKx+XfrFCIPEptUltwP+Fzfv6BlpySLkg3f/4827p1s63buMNuXHCFDRw0wJYs+VLf4X1Si1CgKTo69kyo8pZNm+y+RXcrzQYwE3DGyypDbgAAIABJREFU/GDDkrmGmpB7E5tNpC1xYH3jGSil9Cr+2M0M3Y+AgPwAjVmHgF9sKHbbaXfMmeJh9A8K7byDuWfmPfcAYCfHYp0xzwGpQGbWPmsT+4D94DVA6YUXXyhARv9wn8cOMu+dYkdfqpo8zxVsTtKnvI+N42/af9+ie2zVqpUq4kQOUaIO2JyioNM///mB8ozyuQ0b1ltcfKxsH4B44cIFus9+s3yFwvdZX7zO+/QHG5a0kR/U2dgm5iT3RO5nzBXs/uSJk2QruWb6CPuEfdGmXVfKElS0FKLDfgGI+RzXxWYO/cN36bennnrOXnjhr5qjvM5GIwUu6Us3NQ02jnso9pGCZIxvfv4hbQjxeQot0e/vf/CBPf23lyw4JEC5koH83CN5mHRtGDZU4fTeTiol+sCtNu8+B3IeF2C6nzuTb9Q6ZRcd0OmtlEJsSpPqYn/2QVu7bqN5eflq40xg1EGoZ34cxaoDRV9+4TkPD/jBvBDPiT094OmBc6EHPEbwXBgFTxs8PeDpgR+sB2686WZBUeAPD4w8YLoPjiDSAF9fO7vQUkpyr38rtKR8ol1QVA+rXVC0lYJCXdXngarOjwNFnaJKDhQlOb7eOWsH/2wwyoM/jgxQ9IMPPrOkpGjlrENJRkj99m1bbcrkyWeqLXOslatWWWx8vNQfEZGRUlgAb0JCw/RAHhEZpWMCK6+4fJZUcnW1dbZ06TeCXRTh8PMLkPOH2lMAoqlRv6m8TthcZmaGHcrPtd5JifbgAw/YL3/9Wystr7ComHgLDYu0HTt3K0wSAMbng4O6W/GpEpt77SxrbKi1xPgYu+jii+zbXTtULRnnD2dswICBArgoH3haR70KsPTzpXCIcx2Ej6KUo79RHqGexFnGgUVxCcClDxUC1zdT8Ib3o6OjBHRwCrl+1ClcF04SeVQJ0++dlCzoikON0ghHjXErLa208PCedsXsy6VSXL9+rQ0eNMjGjBwl9SOgBocJIIkTPXhIlhUcOWJR0dECszheqI5IbZCQ6BQUunT6DMs/mC8oitNMyB+wG6cyuKvqNSkAdu7YLlDFXIiPixU4cnO/DRg8WBWsXXgFfHFDfwHDQDngDM4q4I7r5jgo+vibUP2jR49IkYqSDwf1slmXKy3Byy//3ZZ8vVRzlFDB+oZGy8k9amGh3c8Az+ITx83fl5QLAXL8UJEBLXolJghc0J5jR4+ocFRHe4eNHz9WYfYA3LiEePtm1Tc2YeJEe+WV1+yRRx6z4KBQe+CBhy0uNl6Kl7y8QwrtBdDhJHNsQDttphI1eV8BfDjKY8aOtiVLvtKcY8ymTJlke/ftUQgxczAmJtpKTpcImAGlgKI9eoRZfDwVq8ultu4WGCBg+utf/0rqpmFDh1hLc5OtX7dGRZpQR503cYJyYg4bOlyqZdR7gALUQyiY3GJXONK85oa747DzWdY6DjFhrPQD85FxB4y5xYmASwBF1gXfY/2jJgQwcDx+tm3fbglJvex40Qnbuu2gDRqYJOjCOQALqKcAMsw1ICnzIifniM2ePV1tQF0d3KOnPfnUq5Y1MEnjxdzinG6eR8AkYwg05/sAAv7GwUcdTcX1Cy+8QMV5WHOAl8CAbtpMYc0Bggg5fuSRR+yrr5ZISUUfYYfe/+BDW/YNIZ7O5hEFSoAzvn6+UlMzpqiWg4KDlIcPQEC/AD2Z/+TF7GhtUf5gICugHFvnKO/bFbLOmgREk3cQeIJSk7UAlOZ6165ea+PHjeuqLt1d4/KvTz61DRs2yv7deecvVRgIUAJYWrz4c2tuYjMG8t8pyMqPE96bqc2SI4Vl9pObr9Ucy+yTKRsDKGS8KX6EKpFrYwOlsqLiTPGoqMho5fal4ntS7xTbs3ef0jmQu5a5/uennreYqFApPE+VEB4cYNWNzRYRFUZTLDIs3E4VFSklAuNaUVpq/n7kL2yzCy8432699Rbz9fc1/wA/QVGqv+cdPixlLHN2y5ZtlpTY28pKyzUOyueYk2+/++0vbML4sYKG8fGxtu3bLcoX6usbYLt351hYaJR98fUKu2r2pbJdhw8fsWuvvVrXzxxhXEglQJ7tP/3pTwq3xuYSnfHuex9YdW2nTZ0ySvMHOI8tpD/ZBKDPAITARsKfjxwpsqYWs4y0WJs6dYodPpSrTb2rrpqjtbNjx04Bbja4uIb773vAvv56qf4GMjqVzBmHUKuorDZvH+f+e/nllykf6Z695Nvsaympyfbuux/YFVdcqu9TWGjtmnWKnnByrJrt3pNvb7z6tK1Y/o3mHOsUxSDrhzXIfGMdYWd5H8jMD/aY9ak11dkhpT6Qnc8AO1n3zHXWu7sRwaYa4I75zb2Ez1Lw51BevvqHvmO9YyfpMzZgsJXueqZPsVGsG9rGvY9Nk3nz56k9AGXWK58vKytXX1J8kHl6+223a9ODSAHsHgAY8ExfFp86oU1S1j1rEzDLXKdtGzduUNQCa5ANJuYd7eReNXPmDI3RgZyD2nDjXk576AuODxhG5cmGDOuVY2A3ULADZrGb2NbxY8c5eXhzndQc3Ic4J9dHigL+7+YYpl+5h2A/safuPYvv0i+MFWpVQLwbWcEYoQB17m3HBDzpY17n+Yr7/bJl3yj9B1CcDWvOs/jzz+3V19+wgEA/u+eee2Q3tZljnRpbzo0NxQ65sPPs50D3Nd53Ieh3f/OkyqYRaTjYRKbgn5e3nxSjKEXXb9hs3vz/v4CiLmhVsVAvs1deesHDA34wL8RzYk8PeHrgXOgBjxE8F0bB0wZPD3h64AfrgQULbzyjFHVVomdDUdAcYcyEIBI+n9w70bIGDTxTaMnHz+cMFFUeUG8q1beriE9bixOu/p/C53Hgzg6fd3OK0iE8uAKweMAHgH700VJLSYlU4n4cpn+8jlJ0nw0fNkwP7jhNOEZUjR82fITt2LnDxo4bJzCxYsVKhUMTkt7U3Cznxd/P1xbMn2chQcH2xz/+UWqD+vpGC+oZbLW19QKiqCVpAyAKeANgBDjh+HBd18+9Vk71M889b6HhkU7hiqoaGzR4qNRW5JpDtYfzVFPbaOkp0Xb1VbOtsrzUQkJD7IKLLrRDBYfV/q+++krqO6qP79mzTyqt0JAwqVIIr/b19bfcg0csIiLYSstrLDoyxNo7Wq2sosHSU+PlaOHgACbcgj4XXXShVddUWWur41wQCnfHHXfIuSK3Ja+jTqWw1M4du5XrDi8BJxGHBEccJxf4Ss5Pcsw1NTeo0E5Sr0SbNOE8y81xihm5+dFwHLOGDrHikhLl+gPyoJAk5xz59zIyM6TM+uktt9rhvENSPOJg4jRTYOfA/v2CoMB4ciCi6Bk9apQqVgN6Ro4YoWI1Y8aOs8aWFjllhCm6zh0OKeGYOHI4YG5xCpx2fgBlOHY44IQlAyxRuhBCy3wkl2h0TJwc4cef+JNyzPIvL7/QQkK665oArscLj5mfj1ljfb0gF8cEru7auUO/gVYouLj2wmPHNIfOO2+C7d61SyGZLRQv6xFgPXr2tLKyCgsPj7SJ56G2+tRWLCcPJtfxlUJ5gSTr129S/lLmCmBJlZhXrBawRZ1K7liAOKGmFMb68Y9vtjVrV+v6UBKjFmbuElZ//HihXXrpTIuMjLdt23bI8UYp2r1boOb47bffJgBK7sXUlGSFiZI6AqA6/dJplnMgxylGlpev7wLkcbRRddH3QAKca/IDAiTpX7f4FmMCaARUAKqZ90AS4CUwA4cb8Me40a/XXHONcuAxfkBuwB3AlSI1199wgx0/cUJqOtRRTmoOb81/AApqNSAAEIEw/e3bd9uTTz6hNlEAK9Df395/910BQqADYB7H31FV95KijjBT2g9wxfGnfRwf4LVp80abMmWyFN0R4RHWp28fqyivlIqKa6StI0aMFAz79tvt+j5rUMVgco9ac6tZv34pWo9Vta0WE43KN8S5Fm9vp6ARm0udHdo8ATCxPqWibWiwiLAQq6upsYzMdLWZeUkBtH379mquOwVaoqX2xmYyd1jXgCGur6K83Pr17au2AoDIF5mLUr3TpDJE3cq5WCu5uQXm7++t9hUXV1qPHr4q6gVwp39Zd6jjyPf7k5/82E6XnlbfAwEBjMBBqt0zX5wiLmYlxcVaN5w/58BBASk2ISKjYqTsDwoOUY5Pcp8qxL+1zdasXSc4SbX5msYG8/bxsRNFpRYdGaRCYn0zMqQUrSgvI7OLXXbZDBvQv59FRoVbz6CeWnfMC+4HdY2NUrpRRIciSBlpmYKiRUWnLD4+RjbuqSf/YoXHjtrGjeutrOy0eft4WWxstPIZbty43YYMGW6vvPKKnX/+FKXtYI1hD6+66qozqmzGA4hz662OEppNvWOFhbZx0xZFBFRU1Nnw4YO0zoF8RDcw91gDzD3GkXkHPGxqohI5OWR9bfy40ZaXe1BpP5gbiYm99Fkfb19tspFDlBQcqPtQ+rpKRDbbGpuaVZCGudba2mw9enRThEe/fn3s5ptvtBUrnRzOKMCnTZtuiz/7XFCUTTnui+RMXTh/njatWE8AXdKk8Jvx1pyuqtI1oFBUUZ0ueIlSH9AJJKNNrDvWOvdY5qWTriZDc5p5xWdZo/QP9wPgIX+fLDohWwDUZt0CfrkegDvrnb7gvEA+NsKwOdzT+MfanHP1HJ2TMeB4tIO5z9+ffbZYYzB82HDZuaqqaj038Ixy++136Fgnigq1Brj3cV+hHaSowD6gnCafKu0ivzP3UIpDsfnDZh+bpoB/gDPzhbnDtQNnAadcN7aSqAf6g75jLdKnpBRg8zE0OET9yw9rm+MAUHmNzzpr8p+ybcwf7PPixYvVPgp6cQ3YI1S4HPP555/XMxQqUiAtYJvz8D2Oy3360UcfFRzmXolNYQPljTfeUJ9TaAk4/PEnn9ii+x+1yKhgQVHaoXnWzlxr1bjybOjabPd577vPfy68PDsP6P8OnweCeilHvHXyHOklKAoczTmYb5u3fPtvULTTy9n0d8/Fb+yiB4r+YO6H58SeHvD0wDnUAx4oeg4Nhqcpnh7w9MD33wPzbpj/bzlF9R8Un105Ra29/QwU9fP2st5JCYKi5BRFJeTtS2VPckARxehA0fa2NmtqbrTmxiZH1XRWTlG3+rybUxQ1kgtFUSucrRh1AQe/qT7/0UdfWXJytKAoTjjV5xd/9pktmD9fhQxwKABsGzdtshEjR6lqOE4XzhTgrHdyihSWFMrh4R4139Ahg1T85uOPPrbPPl9jqcnRgqLHj59QU2kfUBaF06FDOOeRUlwChwgbnTP7Snvt9detB2GbnV5WWlZhDY3NFhAITMXR7E6Au+XmHrLQ4AALDPCxn/zoJqsoL7XQ0GCbfinqohxBB9qOesTP11/5zAjfR42BMwsUbW3BoWjrCu9tE5Q5duyIFCg4kDh/OFTkmiPMGcjBtV9++Sy9hiOCQ8ZP3359pF7BEe3ZM8guuvBiKVRjYuLUbgfGlkptg/PYr39fGzlyhFSHpA4ABnUPDLQJ48fbkcMFcm5chQ5qkyHDhtrp0lLlD+vWvZtCHFED7s/OlsOMEoZQ9aMFRwV5ACcUzAJ8LfnqS51bodqTp0jNOSSLCux75NihRnn/vfcsOSXVxk+caH/9618Fvt0Q6ZtuukmKJdrDnEBdyD/y+BHajbIG8IADiVMUFxcrMEdfo6gibHfu9TdYRESkvfTy3+3tdz+1+NhQqdZoq4+vrwBfWelp8/PxspbmZjnThMdTZOPokSOCrQAMlJakAyBH6LChQ+3b7d/a4EGDbe+ePeYX4Gdl1eWWkppqgYHdbfy48+TQvfHGW7Zj+y5ra0NV3WnFxWWWmtpbKj+uA8AJYM3JO2rjx4yw/fuyLTYuVpXKAaDrN31rg/qnK1T5QE625itFsBg3Uh8ArRqbGmzggMHWr3+WvffeBwIqNdU1VluD6jhKgL2g4LAKRJECgFBt1izfBcCpkE8IIdGlcnLpZ0J/XYAI1MZhBowAu4EyKKCAgcw5FFBAUFRNzBfGj7HFsXbVSRwXoABIxAkHOgBFWY9Akd179lpaRrp1695DxwJkADg4F6CF83JdnI/3WGM7duTaj350rb6PKpZCWMw3oBwhs3yPdQMAcBVW2DDawZwkjQPXjk1CUbt+wzrlcSXlBefjmkl9AGgDyhLKCuTDZgEc6QPaynpgHpE6IS//kOANkIFz47jzWb+u6swtbW0kxDM/fz9VPMcGcE3tre0WGtRDYwRkY5yxiydOFNnWbVvOKKywE9hq2sM8ZaxoKwrzmOho9QPrF1UqECQyIlIQ6Msvv9KYFp6otITYEG2YuIXv0tLS1Wfbtm0VFB08eJDUYITKAuso+FPfUC8oClynv1BOAm3ZtEG1R+7b5qamM+HMVHqnkjV9d7q03IpLTtv4CecJ6rFh0bdvP+sZFGx79u5Re0PCwsw7wE9h8EQ1lJ2utokTRlpbc7O1spHl7WW9EuOV3oDwdeY/4bt9+/axjz76SPajpb1Dtha7i5If1Tp239+POZZgi+69V8rTvNwc+/LLLwQOY+NilBKAnJyNjaiP87S+gFbMFfrfeT9CMAg7Rv//7ZmXLTU1Xspi2j/zslkqzofNAcKGh4eo+jq2BTuNjQTmYYOZ+9g3wqqdewUKOy+bMnmSxh+oSyEn5hqfZf6QagVQxrnI+5iamibQBfxCRUgqgv3ZOXYw/4gN7JcmeL59x7cWERGm0PxvvllmF1w4VbZ0zpVX2fPPvyD4ik1i7Fet3mZ/e/IBpdfg2lm73Kc5P+MMvGTcsQFANuAu9xIgHJshvN+th5OqgnXn3m84DtfPvYz7GteN3WZtsU6AndwnmIv5uXk6H6HiylEagNK9l+AoqUYo3ASwpB3YfYA0aw/QyMZNvwH9pGwE9APqHWV4uPrt88+/0DkSExIVoUERLtbPlVdeKWU4Y7NwwQ2Cn5yftYMdY57xm/6bOXOmrk/218/JkQ2IBKCzjjds3KT0GtgX7CBwGRvB8VjTnJ8NH6CyWwwJG4s9A16mp6Zpk4Hr4ZzAZp5tAJ+oXekzfgNS2axyN0SpIs9GMHOJ0HrsMZsTjBv/JzUBIJb3sdn0O+1yC2Yx/4DEpLJhQ+jZZ5/VWJEOBdu6dNkyu+vuP1hkVJRAKaAcm9XS1qrnFGz42flCz4aePJ+4/1fIfdfPd8EomwxsuAJFncgab+XIbWlpExTdsnX7f6sUdcEom8JA0Zeef9bDA75/98NzRk8PeHrgHOoBjxE8hwbD0xRPD3h64Pvvge9CUbfQkkLYuwotoRTtaG81H+u0pF7xgqIJcXHOR328VGwJp88BqV5ydOvqa62xvkEADIf1v8sp6ipFz37gPRuG8vDMD0qcDz5YbL16RdovfvELAbb33n3P9uzeLdUdAAoHAOeZHHELFt6oh3ry8xHiiwMx+8o5tnXbVuudnKxQ0LjYGGttaRT0uX7u9fb003+z9Rv3WGxUkIpo4KATun74aJFFhQfJuQSg4fQTEjr3+rlyNnIO5qoIEmGwx4tOGsn8AKOANxynbt0DrK21xYJ6drOmxjobOWKoJSY6hTdwdsrLytU+p3jGdhUfIXydvKeCMarA3CpHl5B2VCBUtkehUnDspE2cMExAAmcIJxwwBCDBscI5x9EGzhIOjYOE+qWsvFQOqhyVlhYbPmyErV+/UYoslK8pyalyBCsqqiwmJtIumXax8hbiRFA8BRh04niRXT5rln5zrTjvwA4A1sjRo6wQoOrnp39cH8rNNWvXSpWCQ3zJJdPshOBzp747adJEy8zIkPNGu2NjoqW+oyAMYN3NhQjIxNEEWsYlJir8FsCJc8x5OD6/cb5w5nB6ca5QbQLPAXHAMjf9AIAbR5m8cahzKbwSG5cglRW5yAgZfvfdf8qpBToEh4RoXrMuamuqBE1w/KlgX1VJ4Q1HdZSZka7xR2mZn5erXIpsHODsbtu6zbKGZllVXbXd8tOfWn7+YcF4lFgbNmyy5597yRYuvFHhsCvXbLDwkB5qL+NK35CPFvUzKkRgLo4rDixqvOq6ZhsxdIBUtYRRDx8xTAo+5ixQFOcasIrzaF5+OjdhlRS8KTh8zOLiImzYsKGCV+RTJHcs14mzzzrv0bO7HTlSYRnpMQJpXBNtA7q7zq6byw9FnuPAn5IiknPTJ0CV/EOnrVdisFVW1lhmZpr6kGO4eeXcwhscs+hUvcVGBVh5ebP16ZOg8a+uqbXQ8DClxWCMcb6Z+8x7nHrUZYBAYAtrl/Py77777tNaQ+nr4+Vtb735huADjjuOv1O0ab8cftYKbeX72BOgAwAC+0ghoeUrvlEeXFR5/ABSUekBTehT5iTVvn/967tt3LgRslGAG6BrM8VzwkO1icMGAeddvnyF+pNrI31CVXW9desWIJvCusQG9OgZpPNjZ5vq62SnAXBOcRvvLmVclQ0c2KcLdlbbqNEjdc2EHpMChHY6KrihUley/thEYP2S1xNw9eKLL1l5VYuNG42CMU5tB7xgF4G3b731lsAqajhU3MwNxgoVHiD20ccedeBbHBstTnVr+gOV+ahRI9XHAf7+uo+EhYapWBVFzbBt5uVj277dbmnpGbJ9KPxlFxubFJIPrKVwSk1DncAIaxAb0S8z00pLSqylqdFGDBtm/fpmar1Q+A9Qn5ySovWL/amuqbGyiio7cMBJh0BhudLTpQJXACLmTv++fdVHq1ettOJiVPP+1n9AP+X1bWvttIzM/vbUU3/VmBJGrXmdny8lIHbsl7/8pTYYXnrpJXvm+TcsKSFEqj1yvFJEav6ChbqHcB9gDXEc1gHrB9jF/52UENU2aJCjeAaWch6UrRdfeIF1C+wmaMi9FGDHGkLlzjjQFuAfoHfQwEHKT8y9grlWW1dnx44XyXZQz4b5DOBDLUre05ycbEtPT5PNvOGG+YKiAFvSrBDWvnbNastMT9N9lLnDech/yb2A/gOCovzHBpAKAJUlsJE1yDxjDELCnAJfgEzWFRuEAE82L4F/KBT5YaOE49NuFJWsQ/rlcP4hvU5OT7c6OxCV94CMqCGJSmAsWSO8xm82Tgj95vmFtQ3kp23AWOAxr1HgizEZOIDCSZ3qO2wsKl42S2nTqZNFSs8AyKW/sUvkkeV63nvvXa0N+uPAgWylkcEm0J+XXTZTx1i9Zq1deeUcrVnuY/Sb249uYT2Unq4yln6mX1hLnH/wwEFa14BMngvYlOAaHnroId1naA/phrgnAUKZG/PmzVMBKd4n9ykAlbHifNgFtxAT/UHUAUpcrhvoTL8BhjmucvzGxWmjEDUp91WKKTJnqT5/732PWnJKnNrEcbWR05Vug/XmPvN9dzOc8XZfwxa6APO74fPK1eRlqmiPahsw2t7hpWgfwue3btthgYE9/tucos7TNoWazJ5/5q8eHvD9ux+eM3p6wNMD51APeIzgOTQYnqZ4esDTA99/D7jh8271eTeE3lWKuuHzFFry6mi3XolxyinaKyHBqSDv621tHeQHbXeUSWYqTlFTW231tXVSewiuKpF+hyoKnV1oyc0pykOw+3M2FOXBGQBA+Pw///mlxcUFS+2Ac/jB+x8oD+KC+QusorxCSiacecIrvQipPHHCRo0eLWcYRy6zT187euyo8vUtXbrMwkKDbfCgfvbaq6/Y7377O0tLy7A//OEeO3a0mNodcnTIn4ZSJioqUo4zUAnnlzDy4SOG27vvvW+jRo+19es3WP8BAxWSiHoOh4ffKOsAFeRY9fX1so72FouNwfkYrlyTaampFh+XIIeEz+N8UKSFEEUcX/ITcqwdO3YJHqDqxOEDaFFNmUr3Uy+Y2KWGXaY+xinBkVm+/BurrG63S6dNEEA9XnRcag7y3skd6OxUeP/x48XWt0+GlKkhIWFWXFziVKffsk2Oee/kpK7Q4gqLiYkSbGN8mxsbbdLESbZvz17BEBwm1DJyWi+6UDlFgTk4NoQDEnL4r88+VX5AcpBR6bbg0GEBpezs/XLScJ7JkYe6kqrzhHEDe4cMzlKxCr5zoui4oPYVV8y24tJSe+eddwTKOS+OG87xY489JiUM7ccJx5HjdRxH1Ds4iUBW8m/Sr3yGEEqKWTF/Tpwslsc1avQYy8oaYk8//VcrPF4kFS0wgfNQmR2nmPkNJALGBvUMsl6JiVJdDR0yRCAauHb4UL5CaW+4YZ5Uojj/QcHBtn7TBnvw4YessrJa8yAnJ9fe+MdbApXAINIY8EPfkJcQ1S8V5CmaRFqFU6dK9B5QkGvlHPxwfuYU1wcQoj9R8zGPASWAGMI2v/xqmQUFhWjdAEVPl5QqRP/iiy9SiD19PWrkCDt54rjWO+s8LT1VUCozo4/GjjkL5MCBZnyAEMAv5gQAABDAOV3HmHYC5AGDv/rVrxRaznwFnpAGgXBd4CTrjXHhWDj0qDRRcgEnGcsPP/rYqF7tHxAoiETeToAWsA8YgaoJ4MMPDjkqOd578MEH1V4KLXmblz36yMOyEcAiF4DyOcKfmbeAdbdiO2kC6CvWDkrRd95926ZNu0QbL8wB5j9m7o033hQYYZNi1arVCi8lXy22zy0GVVNbY5l90m3d+nU2adJkpduoq28QGCSPY2tbhxRs/GaThPewBUBJ+tbX20cbOoBr5jJzElgF9ERRSLium7PvpptuFNQGeGA/Jk46zynWQn7e9jaBODe3K2uD8H/GFfjBPOLYqF6Ba8Axrv+Xv7yzq3J1i6Doli2bZWdRYk69YKrsNmPN/ATGhIeH6dqBeuRkVtGxoCC74orLBXES4in41aA5v3PXHptw3kSlQQFGoeScP3+BQGn2gWwnpBrVZGWZABb1e7IGp6gwYE11lcXHRNvU86fYyBHDVQiHuQf4zcjsY1u3bVNu3UOHjyinJhCWcHLUoSdPlNn48SP0eebE+++9a/947TX78ovPZcdRa8cnxDmQvazSIiIJ516l/iGHJLBQrCkIAAAgAElEQVQUsEXKB66J+YzSGbU7OSC378y12ZdfKDD12eLP7b0PPrE33nhFtgsoiK1z0mPUSLkM8GLDZuXK9ZaQEKX7KCpLNp6io5xNI/qQPj1y5IT96Efz1e8Uq8rNPWrx8RG6V2IfSAvgKKjDBN7oh33Z+7U+9+3LscBAR+laXFxqk6eMt1OnTlrv3klaw8BJwBs5X2kb9+ujRwosPTVFdpD1yzHffvtthamTygYgzv3frYwOBOW+4qZ5YD16+Tgh4cwR5iz3EFJocA4+B7jkPs48Yn0C/ACmvM56a6hz1Mgof/keKkz+72wQndZxaTdton/5DteL7QHwBoc66SS4J3Gfok1cI/eL1157XXayqZEUPgFan276iZ/+9FYnP+u+PSqwx3kpqgQUnjBhvDYfV6xYrqJZ2KTVq1dZz6AegogARHLAslZ27tptF110sWwUGxb0F/3I+LLGsXW0mTkF4KV9KM1ZRzwTZaSly1bSb7SVece85f5KX3M+7jWMH5tE9CUAnfEDoPM8wLzkePxjHmNLsLWscWwfdhi7xfqhLbzGdZIr2bmnNthrr72mNYl95Dir16yxRx57VBsQVJ/nWQobzHi76U34v9IrdUUIMbfdDTZe++4zoQtFXYUpD5ttRCFpM8jPfLz9rLWtU6mPKLS07dud1qNH8H8stKRnUk/1+e/f8fCc0dMDnh4453rAA0XPuSHxNMjTA54e+D574Kabf/RvOUW/W2jJhaJtrc2CookJsYKiSYmJcrLJKYpSFFiiB1oARFOT8lgCRXlg/0/h8zjZ7gOw+3B8dl4pnHIenFElffTREkHRW2+9VY7ePz/40BZ/9qUNG0LhkhYpB4EvKLBi4+KtpbVF+eYAmxTRqa5pstDQ7hbQrZsVnSi3a6+aaadOHbNNG/daSnKEzZ+/0Hr0CLItm7cqpyeOMgqRxuZ2G9AvXQ4BUDQsLNSADCtXr7Kjx45LuYUyJzCwm5RcqAtJI0CbcFT4DmCqV6/4rtxiAfazn99uMVFR9vWXX9n06ZfKCUcV6OYuJFQvJjqmq+BHvEATwIb24EydLq2ytNREKXzIYUZ/lJWT82uTlHmDBg1UX1B4qbK6w84bP1CQBocSyAHUSkiM1/jg9Pr7BQrMkM90w4bdFh4WaGWVTTZ0cIaUMSNHjRC4JN8koHf1mpUKXUTZmZOdIyULjjfXgbM4dvw427rtW40DThRO4/DhI2zvvv2qrA2cGZI1RCCmqrJSfYszhXIFsBceFmaLF38m1U15WalCGBvq69X3VCN/7dVXLT4hwYYMG2ZPPPGEnGSAEA4f7+Oc49i56kBAD9fthhTidHM+lG7AGpxKcmSifAwI7GYHcnKVyxDFHvnzUGEt/vwL5TykIA5wdfq0S6SC7uxg/ncILCmFQ3OzNTc5VZaBf40N9YJlp0uKBSXpD66ZAjrrNq5XoaW+ffrZsmXLrajopK1bu83Cw4PkbLI+cGxR6NIvhMgTnkt16Dtu/5ndc88izVPWDErU6upGS0qKUb5R4HdpabmFhgVJWYrKCGUMYfUACqrbV1TWWEZGH/vzn/9svj6+1lBfp+MQ3glIBeZeOfsK27J5o9R+rPmZl80QuGxqbBakA14AhAEN7m+ceNTcqJ8IzcThB24CIACYjBXrmvEAcAMqXKjOb9RQ9B1zCmUdkIDjsT5wigFGwOu6hnoVTgOWomJ0i1EBFoCsnIv24eyjGN2zJ8duu+1HWi+EHScn9bbf/ubX6i+gC58HeDE/AVfAKr5PW4AqKN94jWsFOJOzVXl7q2t0PtbKgP4DtenC/EP19sQTf7IvvvjGbrppntpHf5AGIDt7n02ZOtne/+A9u3zWFXbo8GEVaEpLz1S6D8aFKuzk/GUekuPYyXvcYD2DgiwpsZegNWpX5jP2gRB7FN3ffLNKGzs9e3bX3CSfLH1H/lM3BQMALz0tTXAL4EHbUCyiHAOyAbakat62TdcPEMKmYecBJ4Slo8IEZmEbArsFCtwwZowva48+BewANBgfxpbjAJQ//vgju/qqOUr5QHqBu37/B10j1wew/PKrJVZRWaXXgMKEG6dnZApocn5yrI4aO9o2bFpvZaUNNnhQbxvQr5/lZO+3GxfMt+TeSVLoE77fp09fAVXs8a7de6y5tdUio6K1CUE1dvKlxsdFSb2PipP8yUCbJ//yZ1t0zz3KrctcplgcdhXQh2o/PCLa3n//nwp7ZvMMQAZAYl6jSqSvlVamK8ct9zM332h0TKy98eabdu+9iwSx6EfsKOudcxPKjN3ku5zTKS5XYSdLqm3WjAsE9vfu2Wv79uwTvAZyAYDpm0OHC3T9rW2tGlPG5NjRQql9gXuCUZ2dlp1zQGty9OhRgv3Ma1LFYCcqqyrtuuuu1WYUAJHrZ05wTdgi+iQ2OtoSE+IF8Jg/2AXa7+S+NX3erdjOvHJS0UTqeKqiXlmhawKuMc84NmuMNc418Tp2lc0Nwt/ZeGF9ohRlvXULCJRdJyyeUHnUubSDuUc7GAvahGKXzTPmMZ93QuaDbdyEcfqb/LmcD+hK/lRsBfCftnCfImriwQcfUr+xrsnzzPiSVoS1hT2l/4mGwO5iB/7xj9cFRQGd//rXJ9a9RzfZR1K1zJt3ve7t3A+BsNhvoCUgk75B7c54cz42aDgn7cYGAUWd8PxvbMb0SwVwWfuMHf1L33A8+pN5iL2hj+kTVLRA07/85S+qFk87OS9QG6UrzwLYRu5jzn2n9UyBN+YJ/ct8ok/ZvMGuslH49NNPy76z/rleCir+7Bf3WEZmnKAo9po5TcE4V/3JmKKidZ/7GHPGh99uSqWzn4X/q/B5QuiBohQNpBhlW7tZTU2doOi323dZQED3M1D0v8opSkoPT/j89+lxeM7l6QFPD5yrPeCBoufqyHja5ekBTw98Lz1ww/wFnVJxGknqvc9UoNfJOzvMD+pGWKSfjzXW1Vp6WrKlJve2PhkZCiNvbW9VbkSgKD/+fn5nwuepCIwyxYVGfIbwekcp4CgGcLJ52HUVoW7lefc1nBoXipLzEigHOMMpeOMfb9rGDRssKTFJTgoKKhwlcsylpKZZVXWV1QmkhStPHTn8eMgPDg21jvZOFUmqr69UFXqAEIWMYmPjLTIiSrk1gWKEKKI4wfkvLa2wYcMGdznMTbZx8ybr9PaRmosiIUOGDJUTBqTqFtBNzhyh3iGhwRYdE20Hc/MsMjJYAOXmHy206dOm2dIvvxLcoEAG4AdYgpODo4aKlrE5dgyFZ7qcXSAUUBQnBnhFgQxC8WgjgBGHhxDI0LBQtRn1EqGsQCKcKhRdfIbP4tDgGOKcMg4TJ06y7OwDtnHDLimM+DwOGm3o6GiziMhw5VJ1K94T+qrchHX1yi/m5hTFiRs4eLCVV6CkipKTRF40QjAJF8RpxbnF+eJ6GWtCafk/hU0ANCiyTnT1X0I8yizSB3hbS1OzIBmfoT+oco9ThzOIEwf4wfHEEQdm4XShruHYOGaorugL4APnRP2Isg6YikqUsUzqnWzNLW128uQpVagGqDO3yOfIdebl50tNS0XrEClNHYULSk4KQlHsKLl3sqrMk2MUAAp8pf2og8lBSZuuvuYahW9+uWSJ1dXW28GDeVZTU2+kOQsM9BUMYqyAAPQRQJI1N236xQIUc+fOtU8+/lRqTdeJJJcpIIp1gvNMlW1eYz45a8lXa5W21NU1WGwcYN1H/bVjV7YFdydf6kD76U9vsaKi41obwN9/fvCexoBxefSxRwQYSopPqyIz6jKgIufgbyAnTjLwFyeaUHZCQFEBo/hiXdD/AHpSO7z88stScuHkA1FwuHG8uW4gCTCEQkvkq+OacKZR+97/wINWXFJssy6/QqABpRhQHkDB8YA8/PAbEMVv5gztANphl/r3629PP/WkoALn4Zw477QTlR9tAvAylwC7tBcbw7iQyuD1f7xms2dfofng5k+dddnlUhb/7ne/09z4wx/u1iYEhbNYLxyPPiKncGbfdNufvU8h66tWrelSxo60svIKGzNmnPL1UYzlsssuV6VqQvFREJPmoq6W0Hlv62hzxtNNB4F6inyS5P+lIBzXBOS58srZOi/QlHYwD3p072aNDQ1Sk6EaI98l65exwRZgOyiQBqSm3wFagCoA4Kef/stKThfrHKj0+Q7QhXlAf9JHgs9dqmzWJceee91cQd+qqko7f8pEe+vtN2WDFi64USpR0oas37DJamrrbMvWbQKiFDpDPY9atrYOQNzdKquq7Ld3/c527tpuy5Z+bWEhwRYfF6N0D7fdeosKoKGkxdaRn5QQ/Fdfe8vGjBtl7R1mK1Zss6jIblrzhwqKLSMtzm6/7Vbr0yezKzx9ty39eon95Mc/srCQUM0Fro91xHwoKDhidfWNUgKjdmSDiXlHfkX6ivsWr588WWX9+ydLSYftZ+3z3oiRI6UUHDlylF4DRDE/uWcCmAB0/O0Wm2GzCeUox6avte4ySBdQqtQRKG9ffPFFa2xq1OYR6TzCI8KtpLhEtp7jANj5HhtnVTXVsm9uMUPgFHOfXKrHjh3tUgfPdArdjRklxeW4cWM1bvxgG4J79rTr516nPgbcYRcAbRzLLfbjgl6Owz2Fexf2G0C7a89utQsbwfHpQ8Ai8NxVoAPqsCXMJeAxc5C1Tjg+905At+45AwcKBLqAlQ0JNyerm2+atnGf4l5BnyT0ShBwvvDCi3QvYp2wFpnfX321xEkv09yi+U26ElJscAzGkfypkRFhCp/nnk3b6Vfu1awX0kTQTq6PvLvkceZ1wCY2gzyv9D/nxh6h2OS3m3eUceHe6eZhZn7wwzXyHINNGTVipJTDbk5l7kNsQnBe+p+1zz2QawOMcs0cn/nDeuc5CgBLn/Fd7qWsXdpBn/N9t7gd10EbuX8CYHlmYQxJ30JfYD9R6LtK0UX332dR0dF277336t4LVPX1dyrOO/czX53z7Orz3w2l/27hJa7fVYwCRNvZkFQ0ka95e/lap/lYc3OroOjGTVvNzy/wPypF9dzqZfbic894eMD34nF4TuLpAU8PnKs94DGC5+rIeNrl6QFPD3wvPfB/A0VbGhssMyNVUDQ9NVVACZUoUBTHgB9AWWtLizVQmMWcPIMoRd2QeaRvTni8U8wJ5ePZqgDXAXTVo3yfB3Nyin7++VLr0ydFodIoIF5+6WVbv269nD/CCAmBw0FCfZGUnCxHBYDFQzg5QgMCA1WtlIdowuGCg3pYY0ONCo0kxCcoBKug4KgFB4VYVtbQM0UlCHcDENGOpKReulacnBOnyiwuMUaAYtPmnZaS5Ch8gKcJcbFWeKLYoiNClM+zqaXJThZXWnCQjw0ZOsSunzdXKpsThcetvqZWTiROL44C4A6nEOUpzg/qMRwZ+hDVKw4150GxiQoVSEg1cmANn8MZIiQcZQrh8TguOGO8hoND3+MYcgygKLACKNq//wA7lH/Y9u51KnajHMXBAYSRg7Kzs90Kjx+TQg7gKvXd6dMKe6Xd5N7E4QXIjBs/3qpqalQtGocS4AtYPF50Qo4lOeBwfk8VFwv2Ze/PFqwBUJ46eVLXiGPeOylJ8Jeq7ccLCxUy2iczQ/NhwcKFdqr4lJxnHH2glFNwJlo5/H76058KbtG3OJAoeXDqACqorABBwEMgCA4owAm1LnkLUesBn75eusxGjx6jfid8HkURlXXVLwEUPqq2ktIaS0+JE9ihWrOU0tXVtn/fQUvuHScHFWXZ0CFZgnfpaalO9fKEBJs0ZZI98+yzyiWKClWKuBYHfKOMq6xptH6ZKYII9923yF5//VX77e9+Y2vWrJaTu3PHbgEjQdmjp2zSxNH2s5/dof6h2Bn9yHwAgjF/ACeMG+3jew2NLVoLOPPVVdVST+IoAtCAuxRR6Z3Uy44eOaxxQC06+8or5IRXVVYLDgAuARJcP+ejz1HGMhbABTcPInMKaM2cAxYBgFArffzxx3KaUcrh+PMbuIlTznXzHv3GZwGbXCvOPNCiqblZ64Q1A1DlHEAOvsN8oC3YFMYX9WNFRY39+te/UB+QHoBCQ++887ZAJXOCH5x02glsYE1yLqA71wIU5dr5DJXUv1m+7IxSlPGgD9JS06UcRyWGPbr//gdkg6666mqNBd8F6ERGhtusK2ba0mVf28gRIxUyj3qMsPH9+w/Y1Asu1AYLhYZ+csutCufdvfug+QeYNTabxUSFWm11rWUNytI1AtGwNagDsVGsCYAlNpR+RFFOn69au9nSU+KlIOvZo7vmMaAGGPbb3/5GhXiYK9geAAibUGymMJ58zrUZ+/fvs+wD+6WUA2byHmsNyOjYp2alOlFOzNOl6gPmBxtYwF7sUd8+6bZx03rBqD/cdbcqWbPWPv/iK13/qtVrBI9QahP2jT0BitI2FGIhYSEKxWdzKHv/Xm3eUchu/LhxVlVZbtFRUbZ8xQopsHPzDtmJk6fMR/aT1BSV1lDfpugB5v+CBfONDRhSU7CZ9cEH7+veNe/6662irFypFABitJX+BorSTvr25ptv1jznHgEUZaMCmMW6O3bstF188UTlXASsUdhJaQmio6UABnwp93RXUbCTJ4tt8uSJmju8hs1mPTCvOS+qVDZxWL+ni0vszl/cqfVHYR/WB5CdOUZ7WBcOmG7U/MD2fvzxJ9r0qKyqtv3ZB6TgZ9OKNQIMYwwJAcdWsilGuhj+z1xnjqAiBYyywQMsHjigv77LOmHtEipNf6K25jdtZ95hb11FKWsIJWxO7kHZYxSZAE/mB0p/wrNZ53wXkM/fQDc2V0hHwDpHRZua7KhCAYHYfa6Rex3KcewBsBYbQB8TbUEYOeNCHwJrm1ub1TbufbSX98gvir0hjQ3nxC5yL8DWAVeBu9wbGcO6Wu67+2UDUTsDcFmD2ImXXnrR7rzzTn2O/MwUROReSzt+8pMfO2t702abPftKrQ3sC+3kuYW5Bhhn/BkHNnLoJyctRne1n3QhN994k+5r2Ck3TJ6oGuwf/UPKC54leIbBnrJ5xf2SzzKXAaC0h2cEbBfHxl7wHMGc4r7JtWEbsV1AUzbjuH9HRUWrD7FZwHjucyhFmXsrVq60Bx9+1Hon91L1ecbaVYrymznGMwO/3Y1wbO/ZofRuGqX/7kG4gzz2PIN2dCh0HjDqFlpyoaivb4AHin4vnoTnJJ4e8PTA/+894IGi/7+PoKf9nh7w9MD/Uw/8T6AoiqoAf1/raG2x/v0yBUV79+oleNLp1SkoqjAkMznYbvV5ct4pFKqj/d+gqLPb7+YZdXJbnp0/ivfd13hwxkFHibB4MYqG3gqFA769+sqrys8IUAAAOOG5rcrzGR4RKfAHNKFICI5B9x49ram5SYpYnBDCmq2zTaHOnR2dFhkZbUeOlFjPHn5SjVJ0B7UecIUC0GhhA3zNmtvMgnv4WGv7/2LvPKDrqq51PdV7L5ZlNVvNknvvHXDFpoMhEDAQWkhIoSSBhHpT6DUJoVfTMbbB2Ljg3rstF0mWJUtWt2yr1ze+f3sTJ+/em5vxRi55yVGGYiSds8/ec801957f+tecHWoiRMOP+lOt5uNtRrPU7t0SlKixhR4bZWRmqJ5YfLdu1i0hXgqhnNwcqyg/bgf27rOSoqNKplFvkISSAAI4HUC0WYkqSQswguskOSGBBMJQ1wvFGvYi8QJcOAqdRiWwJDQkQiXHHAUq9nSUno36HBpAkATyt/CwSIFLtgpSRoCkiISOZDM4GDjNVrpWi4mN0ufxGagM29s6pBwhueJ8UHQlJSdbYVGRna5vsIiISNuxY5cS9I7OLiXP1CyMjYtVQy7gEg1+aOJFskeSGhjgLxhAQo5PoVCKj4u1pV8uFaRZuWqFVFkkcNQPJSHFZiR8QACSWhJarovkCpsA1UiWAVKAH2wB7EHZQyIPiDx48JAS1YbGZtkhsUeSYCmqGBr6TJ48xZavWKH38tmrv14rX2arMo2X+GKLPLCNLcKLF31hE8ZTqzLSUpKTBXBQeQJeTjfUC8a9+tpr1qNHklTARUeKBahJmPmZRBabAF+pQ/fpgo/tsssuVRkGQAaleLOzegugFBSU2KxZ50mxNf+9+QIXjJO7nZcEmIR0yZKVNmHCSIE7P3/qcdYJnvn5UpfNS9D78ssvs4qKcjtSWGAB/n6CorNmzVRJg8uvuExJuL9fgLZOAh6AAKhCUR+RgAMk3A7UgAi2zqKUA1BwPk6jmF1Kol9//XX5BNASEMnv8T0ACWpeknc6SQNImMcATeYGCj3GFmjNfGBuUNOOzydBB5TgS3zje/hAYVG1zb185pkFmQ5BiHfffUfKMUAL8wJwwzVRkgFFM+fGuQAqUELhZ9iRenQ0HMMudGtnDnM+dFEndtx2222KQb/4xYPyjxtumKdx4vhA15qaKhsxcpht375VW7jZPk/tTLaIE8fGjh1nLa1tgmjUHWT7N1tWuQ62lpeW1VpooK8602MT5nNAYIAVl5RZdlYv1fYkRqA2ZCwZhzfffEPzAiDMddHwq3e2o/LFj6nxCsRgbhcUVVpWend79tln5GssBOGvbq1GoPvWrVtUZoHzRWHHsVH8sTBCTKcEQfnxcpWmAJxhH/yO+sXHjhXb0CEDbfmKZbL71d+5RnVygU8bN22xedffoLqbzAXqfgJHWbDI7p2tuERsx2ZR0ZGW1KO7OsT37dPbHv3tb+xk3Qn5Ml3nV69Za8EhYVKf9khKsS1bttnJU62WmBgrYEtNYJSKP/3pT+zUSbYiR2pLP6VHOMbFF11k9adP257dewQQ8UlKtWgRZft2gWN8FPujuuP3+M3s2XOkeuZeA0ACiOEPQF9iOapX1K51dQ0WFhaoOYHaELDHvcwFy/gMr8efief4alFRqUpsUMO4Z2qalNPU3WVcKcvBWFFfEnWz0xSH0hon5QPUOWY+XHrZZbZo8RKVAWBLPT5JHOJ8ud8wXsB1viknQLO2QYMB8KbYkrf/sA0e2EeNloizgE3qiDKnOV8gLr9nzmAPV/XOPOO8iN9frViu6wYYM2/5bN4PdGM+EwcAodgW9TjXiHKZ1zEO4aFhuvfg43zx3/gSfgaQ5Z7KOXAsYCbqb14LzOO+uGr1KsUsbMB9noUCFleJZdx7AbDpvdJt/vz3bNGixYppxB7UvajXmxrrpb5nXDker+ce6cSsT3QtnAv1RanNzfyh/uZNN31PCwk0aaShH2ON7TgGdsGP3FIE2I2t7ZQH4HWocVnwo2RATVW1tstzzYBm7hVuczngMHZnzIHzQFeem4jDqE0ZY54tAK3AXmIo8JPzRV3KwhZjSAzhM4i9jqr2XN1fuc+j0GWR4+2339ZruA9wX2Qh4uf33m8ZmWmKJ9wPOHcfP6e5owtFuRe4UFQ7ls7sGnKBqLtl3v39X/x8pvs8UNRttOQqRWm05FGK/j+lBp43eyzgscC/mQU8UPTfbMA9l+uxgMcCf2mB/wkURS0DFPXu6rR+fXMERZMSndqS1BT19WdburMlCoDV2dFhrW0tagRCQsb2e0cB0Ok0DD1LKUoy/dcPwmerRXnYJ4khEfjww8/UbIKGBsDD9+a/Z+vXrZMqCEUDD+PshaKBxKWXXS4FQ4/kJCkbaHzi5x/gbK9OSBCcQXHY0txgmzZuVG22QMGMAIuPQznZJkgGmODzUWSSnNLd++DBA7qWiqpK656YqO35Bfn5Fh8bpxqTJNBNjU1qOIXykS162Id6WhGRkVZzgo70webv52uNp06r9qpbL4wkEOAGIELtAVwlASSp4xpJ2vjZVQ/l5xcKWqL+5O9snS4sLNAgA+VIClFDqlZcXIwSUydJ9lcywvWQGGG3k3WnbPjwkeryDMj0Mm+ponrnZEs1yDXHxcWc6eQcJNUIkICklqQVOIq6EZDMVnO/gACpdlEmzb3iSqkwd+/dbzk5TnOG8RMmWN6BfYJwhQWFUsXQNIRah8Dko0VF8hWAHeBm3Tqn1maEEu5Sy81NkR+QrOEnwAkUMKiISd6Ao8As7MKWfWyLGggFDYkttmJ7O5AAezDWjOXiz7+wsuMVamq1ddt2dSMGwAHVx4wZa598+qmgAiAKaDll8mRBSpLZ+e++I/DK+VMXFRDR1tpuEyeM1Rx46qmn7InHH9O40qBs565dUnwBlABH+/flCchTuoFxYrz5rO7dE+zQoQMWHRNlKSlJqpOIsvTcc6cqISWJBboAd1GRYQ9+BuBRlzQ2JlYgADugJEIxtmHjRgsKDrETJ05bYKCfBfgHWHRUpOoL3njjDVJHr/56ldSE+/ftsR/84HZ7//337PYffF+QMjQkTOONP6LuctW/zz//vNRLJPg0QEHlBPgkqUeNRJINHCAZZ27yetTOgNN77rlH8IKtr0AZxgu488ILLwh08jPABfjw6KOPyTbf+95NWjQBfqDMYnyBo4AK5hGvR6mLig5feeaZZ2QHwB++f99998rWwAJ3CyzABVCA+hGQ4DSvWSnIh48BJol/Tz71hD3wwP1SDQJYAQm7d+2xzz5bqHMAZP3hD3/U/L722ut0TUAhYh71H6+bd4198cXnAhfr168XJAG4cA233HqbYONLL7+ipk/EsCFDh8neTnOqTDtScNTq6k6br6+34hTXwTjTVAsgyM9cI2UvuB6a5zBf+/Xva2vXrLPx48bbnt27VfqBMeA1y5d/JdAJvADCcSxKcvTp20djuX79OoFr/B2gC3AhngL7nIZD6zUvgCYozmqqazSvgJ2cG0Dsqqu+o2Pm9M6wt95+Q4DW28tHgAgVaZd5W1h4hOYfZSyAiryfOsXUisae866/XrAq72ChxUQFWWNDk914w9X2wx9833bt3C5fZu5TdiArO8c++PBjS01Lt63bdlhlVY3FxsbZsZKjqo1JDV1UssFBAdbS0mQ+vt5akFn25ZeCon6+vlaQTy1Ofy2WjBxJc701NmDgQMvKzhS0Ql5juV4AACAASURBVAXKfIsIp3HZYZs5c5agFH8rK6u0zMx0LVjgO8xddiyEhoVrgQE/xt5ALbdhF7YDjAGbAKXEKOI3tuZehA1Y2GNnBmAPX6usqbfgAOpMD9a4cK+89dZb1HiN9xM3ho8YLn/47rXzbPnyr9WsDSjPXGHnBt/Hj1fauHGjVfaDecKi1B9fesMuuWiaHTlSoJ0Du3fts9Ejh1pi9wT587x581TfmVjANTL/uCejFkZJSDzmfsLcw3aoGJcs/VL+SDM6QBtzCD8kNgDM8AuUolwrsQ2wxxzkXDmWn4+v7AXgwyZuvMeOzDXu95wbfgdoBFJia+IP94DVa1cLYPKswLxmrqN0pjEaJXe4B5cU09jvS+vo6NKCIqVBgMcq45NO06Yq3Y+5nxAviAeMHVCUxnMslgDYKaPDvQkl8Zw5s/V8wf2RereMFYt1zGHGkvuXW1+c8QZEcn4ciznGtXL+NFrivsJCBRAYW7Bd3SnPESnfIl4Qj3kP9uR5gZIlLBI683Wd/O7pp58W9OXcsTcgk3nO52M/fBtVNOPC75gL+Ow555yrpnaMIZ8DjKWm6B0/vteyspO+UYpKKR7g7zwTGgvIzlZ6t/GSC0WdRXOnzBLX636dDUS1cH4WFLUub9Vb7uzy1q4glKLrN2z+i5qinXrHn7+cnUqe7fOenMhjAY8FPBZQ3PWYwWMBjwU8Fvh3tsDfgqJ086VLM1DUx7qsf79cQdEe3bs7jVf4vR/ws1UP52yfPxuK8gANFHXApwNFnYde58EXNdzZW6bc+lKuUpSHZpI5oMqHHy60pKQ/Q9F333nXPnj/Pbv2u98VlAP0cKz5770vtdWWrVtUXxRVBSoPGuiQ0NKgY//+AouLDbXAAD81xomMiBSM4vtEbZ220gN82LKJmggwR0KDqhEoyvlXVlVaY1OTEqrRI0cib7XIsDDLzekt1caVc69QMtQjqYcS+QMHD9qM82fZ1m3bLDwyQtvH16xcZSFBQUpGgHN8BkCBRAVlHDDH7RZNYgz4418S4IsvusQ2bdoiaEeih9IF8ARsIbmkYYbbWR24MXrMKI0TCSvglYSGYwHQUMesW7te2wK3bNlqkyefY60tbUpOJ03md5s0fqgqy46XqgES257VwVfQqcgGDxoimAfgY2tmaFiErVm3zn72swctOYkuyg2CpdRKJflraGoQeIiKiVIn56BAPyVU+AvjSdJLE4/CwhK7+OJZ2j4PuIqLjVXSd845U6ReRa1CkktCCIjjGAA6YBqgDLvga8AFVGzAUSA7CS/NYlBCAaEqK6uUoPbp20/dr1G0NTQ2SaGGUpSasDw20OTGTRSdRlphtn9/vs277spvlNGMT1HREZt63nm2ffs2K8gvsJraJhs8MEtQt7z8uCV0725bt2+znJxcQRSpkstOWFZ6stSinDN2IImkC3RZ2TFLTklSLcotW1D65NrUqdPtnnsesIEDs3X9jDvjeuBAgYWHB+n9J2rrpVTELkAKEl4SXJLe7Tt3ajyALXSfr605aXFxEWoog7pw757d2u5ffPSIDRw4QMCdRktqBNLRpfmB/+CrgETsD7jAxjr+9u0CDcAh7I0C04V3+CGQAiUY70cpdfXVV0uxBGAgaWb8gIioongt4ADYSwL+85//Qgk6W1+BzEBP/N/Z/jtWCwKocoEHQAvG5PDhEnv00YcEHlDf4rv/QZfk8HCpVAEGfC7wlWNwLcxJvjgWQMYtPYHfLF/xld1ww/W2fv0GAQbmNA2o2AaOKg3gC1DBBtQU5b18Bl+LFy+yOXPOt8P5h/QZzHOgSmRUtMDxeVOnqoYtdY1RXgNKsCnNcfj7sKEjbNOGrdYmpTY1iKnh7K85SR1ZGnIBnFjQAHrs2r1L5R0AYtirpbnVgoOCLS42TvGKZlycJ+Uy8GvUZIDfgweLLSzM23704x8JkAFfmD+onomFwC1szZigagUqAZ9RneOTkydNtgMHDgpqAlDmz58viM9CTmhIgO3bv0fj/tmChXbJJZdqUWbI0OH20cefmHl5nykfEqf5UXS0WB2nWWyYOm26atqy1Z2FguNlJXbHD76vBYgTJ2q09Z3Xo/yOioqxTz9bZMEh4dbU3GaVlTXyHV8fL33369fHHnroQSs9VmzdusWZt4+XlZeX2aqVK+27V18tMHb4UL7FxycIgPfunaOxHDR4oOpFs6DzyCOP2IoVqy0sNNgmTpwkNSmKeKAovglEAhxyXwF40SisR1KSlLDc5/gC5DFHXUCNOpkFAoA5v+f+iK1rTzYaGMjf12zM6BHass3WbeYGPuBCeynA/Xy1mEI8iYyM0D0FuNc9MUl+ExYG1HbKkFB3Ff8FjBInWEyL7xZn8+Zda19/vdJmnT/Dli37Ukra/fv22ohhw62s9JjuP87W8o02c+YE/Tc+xL3shhtuEMQndhOLXcUsAO3LZUvlCwBPFnfwIXybGOaqL5nzHI+FQe4JLDwQ/5mzPbpzfyjU/ZM5zrG4HwBg3VrCzEvmO4sa3BPwde6jxKGt27cK4lITGLvwPvxM5UeaW6QgDg8LtwcffEh+TaznfewoIC7365tru3bt1NwlftDgD+U4QHLHju36HWPBf9NskbmJIvb882cp7rIIMvTMQgfjCtwlfnFNLJTwHEQ85NmGOMY9F18DrmOXwQMHySYsCvHF31B7ch34C/d3lPLEV47v1DzNlP34O3YmxmF//If3c33YjFjOAh/xkMUiACUxlFiFrdiBw8+cP9Ab26IU5f2fLlhgd//sETVacrfPuzVFXUW9W3P3v4OiZzdXchfL3X9BnGyfp4yGl5ePAUZRira2thtKUaCoZ/v8v3N247l2jwU8Fvh7LOCBon+PtTyv9VjAY4F/OQv8PVCU7vMuFE3u0UMJs7ev919AUXf7vKsUBb65SlEgQpcUow4g5Uvd2jtdJamzju8CUX5PksODOzUiFyz4ynJyUuwnP/mJIBiJS1FhgQ0cMEAP7yQKQBeUfJnZ2WoqUVlVpSSMpMc/IFAJQnbvHL2f+omohNju72XU2TyszqXVtc0WEepsnUctyHuqqtiGDVgK07kDBGpqq7X9kW3yJGd+PjQ9aVfznY62Nrvlllts06aN1rNXmhSi78x/1+775a9s3cYN1tTSLKXVwk8XmL+vr02cNOGbLtwkRkAkEmOUGii+UHUAwlC18DdUI6it1q7ZYL16ZSihJZEC2nz22QLV+SOJBIzu2r1TyShKO7oGk7ABSUlkgYrULKUD7oJPP1OzpaVLl9m0adMF5lCa0BSC62DLJJ3L8wsO24UXXmCff75YNTBJwgCpuTl97KOPPlbjCPPykb1Rwrz66muCHStXrrLAINSVjoJl2IhhVllZbiFhIUq+gelAdSAHfoLdUUhWVTpKoLS0VIHRiy68UAoqmsCgfHn44afsvvvu+AYckDQD0djKSyJG8gqYYHsnSSKqO7YwAiZQUdHRHR+jDuDOnbvUdKzu5GnVQqUGITU3UXbt3LVb9WN379mj5JHPJnkk2cRPy48fd5qPsbW3qVH2B2aGh4UqQQ8JDrHdewts9PC+ApT79u+3to52wYc9ew5bWGiAwAlJJv5KwnnyJN3gvQXlUR17eXdJYYdymfmBKgYlKMk6yabb2RmAxs9cv4+3r1RPJO4kotiS/z7//Nn20MOPaHmYxLRbfDeVAEBVRmIPXPnoww9s5ozpdiBvn8YCAHDBhXO0vZTau6gBAaxskWVMUIEBJdjiC1Ag+QZYUFoB32UcgB58YX/GhGORdOPrvBZ1H4k3yTXnhToJf6duo+oI9mJreG97/fU3dLx+/fp/0+HcbaTC9mOAKuPN2LjbaguKqu2C8yfpGKiEgIUvvPC8YDLQBsCL37klAdiui1rXbUJCZ3K3rikgauu2LTZmzGiBLQAkUBHFNEAQMIwqF1AIYMikKU5Vla6N42HLGTOmC44C7Pkb1zN23Fhb8NlnAgxAMsqBTJoySX4GIGZMP/r4Y5s4cYp9sXipxcZ0k02xE3NbKvbKOsvOSpH9cvvkyH5AFYAovkutYbaqR0fG2uCBNJb52m659RYbPnyY5ga+BwAnjhDngWDpGb302UOGDNa5oOjmb3x2fn6x3XPPT+RngDDAH6U0ln+1XDUTUQayeISvYg9eQ03V42XFNnzEUF3rB+9/KBhHw7PZcy60N99629rpiGReilGoy318/axf/35SqVdW1WpOMYZZWb2s/nSd3XbrTRYdFWF+vl5Sb7OQsWPnbm2fP3ioQO8JCAyx+oZmNQXkddQhZaHhiSces9defdkuvvhClQihkVRtTbX98PYf2LKly9RYbPz4iVr44d7C/LvgojlSCrKIRQ1K/GbypCkCaGyPZoGIkgj44erVmy09PcmmT5tugwcPsSeffkqLR8QQjuU24XHvf/gt4Ip5wr/4DP7A3HKa7zRbz7RUqeiJMyis8Wvm+MaNTpO3bdu3KlZTJoXYjwocVR/HyO3TzzZv2amu3di3Z890xR12DDAOfDFOfE5azxQrLS2x7N4ZKvvAfYN6w7m9e1tjQ4PuJ2zhZxEEXwa68zsp6adMEUQnLgPJmddcC/c0lKL4LHOCucJCAvHDgYo7BPNQhTKfiWdujOP+wZyipii+TTxwAR4/AxFZ0CMGEBOBgdwDUVwCmvlswHrdqTo9N3D9LHQRv4CVKPpZ8OEzWCx65ZVXBbmJDTzTsHiIWr6ivEzPAkBCbMrCDWpcPo/5AfjlPcwlVLepaamCkCxAcH+lTvWkSZN1bsRB4CTnsGjRItkPqEqDL8abvxHHiO3c2/jvbVu26r4OQOYcsBfzESDNcw9xjZjCOeBfbokQwCLjwD2KuE3c5Fp5HXZkIdpRlqPSjpNSFLiLmp+Gd6hdBwwY6JS6CQySIplv6ihzrtTdfuyJx7XwRxMwFnPwXbbPu+pP/JR75X+1ff6vlaPOYrpTi15/O9NoSdvnvXwFRr28KeXUaXkHDtuGjVusq8vbU1P0Xy5r8VyQxwIeC/wjLOCBov8Iq3qO6bGAxwL/31jgb0HRAGp6trcpcaSmKDXb0numqaao6o11dUgt6tYUDVJjpQ5raW3W9nmt6p/ZPq8apN8A0P8eiqLicZp2OE1ZUCIsXLjS+vXrqfqRQJTf//4F27J5o40aOUJJ+EUXXiQw9vmSJRYVTaf041IR8H6S1KjoGKM4Pw/qPMgXHM4XsGKbc2hIqB6qqaWJQrKu7pRUWkBRQEBe3n4rLauywADqbYXYsGFD7Xh5mRovAUkmjB1rBw/kGfYaBAT68ku79xc/V829sPBwy8zOskcff8zuf/Ahyy9E6VNn06ZOtVUrVqr+HcnaokULpSIDDKEmIUlBjUsSNH36NIEA1GtAqA0b1tvcuVfZzh17LTraaa6Esuu2225Vww2STJI01H6onmh0ktsnV9vlSVCAS4AOQAkJbFpaL1u5YpVdcMGFgqIoR0nKeR0JE4CBxirUwgSKTpkySWATkEO9wzVr1tqokaOl3GL7b2lZuX3+xRLVzVu9dptlZ6Yq8QyXItfP8o8UW2R4iHVZu/kH+gvQAgNoeoVf0VWbG3TdSdQ4PaVWZGz79+urep2OOpQt0E1SnJFUknyTHKKsIpHGfiR0gAoSTNQzbuMeVH8oGwsLj9r5509T/Ue66D7//Au2Y+cua23rUFJMIxTgKNe4b3+e4G8LXXR9fXW+JJaHC0qsR/cYKy+vsb59+MxYKf5aW5qlzKV8AR3oUeQxl06fOqUkv7ikxMaMG6ukF/BTfrxCtdHYyoo9ULMlJXUXEKVGYESkA+Tz8w/b1Knnyh6hoeGq6QZIdFSSXYIBXC8+QOLZM62XxkVb9tvbrfZksw3qn21BQcGq+UpyCQTz9/MX0MenJ02aqLIGQNHzZ820gwf22+DBg1Qb77p510opSkMhFjXwkeuuu051J4GCwBmUWPgxUJRt5AAPgAFQBKCGbwL3AZ2on0je1aQoPV0gA5jC2Lod6BlXgD9wievim8ZeXCtbrjkfxhfVFwAOKMKcAEAAGRh35k9x8TG7666fqj4hcwE488gjDws6AUcAB44S7KAgKccHCAAJuE62w6I04zVA6h07tws+oTIGNgIdFi/6XIsM/IyCC1DodC13unsDpblG5tQ5UybrvIAoxMqSY8d0vI2bnWZT/J5Fnn4D+n3TNApghP8PGTLMdu3cb0OHjNCcfvDBB62y5rSFBnmreRnXltYzTXCGMQWisHjCf/OFcrtXWoZNGDdB59DZ1SHwwvzDXsQYFkGA8GosV3ZMY8p54xuAOMYMKMj2+O7dE6WuxlacD+rqzxcvUcwilgIv2WKOepJxxpd37j5s13xnpsBg8dESvZ/u8wMHDbGly76y5BTgeKCgMzGcRQpiODU1E7rF2qnTjRYSHGyhoUEWEx1hd935Y4uPj1ZtUMoS0PCFrfgRkTF6bUVlrXn7+FtzS7sU+o0NpwRGOzrb7f77f2lfLVti5547xcaNH21vv/2WwOncy6+w7du2q5xIeHikgCjKbq5/yLDBtmfPbtWf3Lx5i+LCBXMu1P2IuMG1oDQH8OEjKJAzM7KkiDx0ON8+WfCpwBRwCT9zmykxbxk/fOho8XEbNnSAlK3EW1TdACap7CMjrHtCvOASixi8HjhGbPT189EiDYp11L/UnpYSOTJCEDEkNNx27c5TPWdU57q24mNaGGT8KYfAghGf0y0hzvz8fCw5hW7o7EootgN5h2zetVertACxCKDJfEM5DCQGyhGD+Zd7hRuL8UHmCWBv3Yb1msvMO+AcCwn4KfdcwB6xnLiCX2ITrp/FB+I9PhRD6ZozndR5H3GTc+fYKEPdOqHEEXcxxVnou0iLiGERYYpFxH7eSxzC36hTzfih1szbn2ePPfa4oCjXQGxKSUnVoizd55lPjD2LdiygoKhnjLgPs2DIuFGKJDIqwhK6JdjizxerkR0A+nB+gQAr8YS4QpzgHIhhxD+Ow+c5TfJ2y7Zu80B8JjI8QrEWeIn9iLEs1j32mFNahGcl4j7PBvzM3zkm8xaf4drZVcEYOA25qKW9Wz+j7AeQMjfxa2wPUGdRmhIkgH3GktIWlEjgs1B88zks2jz1zNMqVQQUZYGXY9N93oWixImza4q6C+KuOtTZ3t7pPEP+J1+uUhQo6ipFabR0NhQ18/FA0f9vshHPiXos4LHAt2kBDxT9Nq3v+WyPBTwW+NYtcPU113Y5q+5e2oqEPoRaZ/oC+vj6aBuin6+3tbc0q9FSRq8065maqqS2pY06UX5SXXGc4KCgv9g+z4O9c1QO16ljfvPf6jbqNFk6+0HYVQi4zZf42yuvvGKffbbMMjOT1GiJLWCvvvqK5e3fJ4BDfa6+ffpqm30h9fEGDFRiyrWgCMnLK7LgYG91oB83bry6GZOEAkT79XW2gKMILCsts8rKatu4YZO2EnIuThfrUiWIwFhgCmo6mhehViw6UmiDBgwQ+KJO6agRI+y9+fPtwgvmqDMtVzx1+jT7/R/+YDfdfIsdPHzIjhYX28xZM23r5i1WVloqNSZwjASIBAIoSqMUEkPq/aG6I9EkaQL2oNycN+8G271rv3mbj/n6+UpxdseP7tA2XxJqro/trUOGDlZyQzKC6pRtbgAekmOuh2SFMgbUzZwxfaYUnSTqKBZJtFCGkaQCeCdMHK/tuKhjUPaRkF52yWW2fcdOJdpff71aCSNbMwFxNCf6zW9/Z/37D5Ri6nh5hZqsqGN8XKy1tjrNVxgjKUStS4qazo7OM6pFVHA1UqasWb1avoiajUSZ5hx7du+SjVEhcY1AJJJwIJ+rigEiYw/gLgocYBfgjgQ2OjpKPoPNOX/8AvUrUHfpstXm7WOCPE1NNAC5XGpRACS2dDorDzUfH2+NCYkpW5Zzc3IEzgETwAIWArDToAEDBeNeefllvX7suHGWkpZqTzz9J5s1Y5JqKZ6qQ8HbqPcDNPjq16+vusYHhwTJRgAO4DSJLrXtSOgB2IwlDUPwYcCAVNpeZhnpGVK6AkxcFRbQlO3M2Tm5ltunrxS4RwoLraa6ysJCQywjo5cDx4qPqjYttQuBgECdQUMGCd4Ajek+DYQBajBPSbjxC2AG54TtAcDYG98lsQbqoQ5iuytjCBQFegBsSMYBkgAPfAI/IelfuPBLu+iiWfpcfJPf/fGPL2ocgGW8FkUY7+MLW2ADgDgQxR2fY8eq7Jxzxgma4GeAhQ8//EAgAR8CWpKo8zlujUD8CVsCU4ASwFx+Zn59/sUiKbUKC47oc1BLASfnzr1S18l/A2MuvPAiXRcwFPiAPwBl5l13reY122ql0jp6VHB25dcrBWSAFk888YTNmj1LdmUecg7Uah05YpQ999wfrLm5zX7961/rdcBN+frU8zSvUW0RPwAgFRVVNmTIIAE6QD3xsm+f/tbW0mYNjQDkrzV+d911lxqQcSziG3VIsTmqQy1YeLNxm3qYLBjRcMoEnoGgX365VNfHtVMPlbjcPcGBPE5dwv3W0NRlkeEBFhjob8FBfnb99d+VbXl/0ZGjlpRMHd1GW7joc0vs0UPqbFTcCd0TramJ7eVB8kOO39beISiKsjs02MfuufunNnPmNCssyLennnzCDhfkKxa1tnZYde1JqUQp61Fbe1Kgl/Z53l5dVl/fZFfOvVglPKqqKuz82TNs+VfLVC84NydXMQFV9Px339c1sXABeI+MjlANRxTPwCX8nuvEd7ALcyI0ONQWLlwkxScgH9jIggL3m1WrV1tObq5iDNCYOX3sWJlFRjrbtLkHAuIAmk4DvSb5NGVMKMOR3itN9yJ8l+uhTqpb/oBFr/CIcP2M3xFDWAjC75n/bDMGFFO2kYWsvLwDduhQvhqoAcKAjPh0eUW5JSejOCxTN3GgKPeOw4eKbPrUSYpv+BQ+QKxmbnLfGj5imGIxc5RzZtEFtTB+zwJWv/797dMFnyr2ct/jnoRvcb0sNPJefIkSFMQHYCHAjjmBHZjvNJpCoU+s53fMeeKwuyDDdfI3QCJqZD6HY6AU3bHLWVhjzqNCZr5wvUBRtnxT4xk/pnTCwoVLLSMjVXGCEhksjhEHxo4ZJRWuGmfV12sOU4+Z+EyplmuuuUZKW+yTkposRT9lAu6444cqOcNC29VXX6PzBuKitmXcUWSysMAWeZSvxBXub8QS7MTn8YwwZ/YcGz5smF6DnVi0wZ7EecqS8PnEXcDoL3/5S8Vb7oPMN+5/fPFabM79jPmPkpZ4zpx363oSt/EHt9Yy9zUWQbAZtXMfeughNcAiNrW1t9tHH39kj/zmeeudnfhNo6Xm1hb5uQMxHaUqpYvc+qGcy18/CxLL/hqWus+KPNsFBgXo87o6Aag8u3pbS0u77c9zts/7+wf9N1DU+Tzukb9/7hkPD/jWsxHPCXgs4LHAt2kBTxD8Nq3v+WyPBTwW+NYtcM13rxel5P8EI51OSDovYCbKxzZUnz5mHW0t1jcXpWiqpaWiFO0wP7Y7t7dJKcoDNNuf1XW9q8M62tqVjLvd5/kU7zNbn1Qmv6tLia375dYT5UGVY/OtjsoBAfb444/b0qUol5LV4ABFyaOPPqrOxsAskiiUCyQdJCAkNkAXFGComPgcEpqY2FhtGyZRQ7lTcqxUH895Ai2+XrVKak1gDMnS8VIUYD6W0C3+TL2xYNu2batUK4Dgzq52y88vt4hwUxLBdreZM2bYyy+9bPPmXefU6QoOUrL8zrvvKukheVu3fr2StE0bN8juJEBAUZITkkrgHddFDT8SEBIOQAjKE5KvnWy9nTbD9u85oAYl1IhDyTl8xAjVUiV5IsEpKCywzKwMKdC4LpIvknk61XO+3eIdJSVdrUmGUIcALhgbwDPbIVG2kZCzJZNkn+QMGCiwk19oI4YPt7379qnOHkkTyhFgKLZFXfPEU0/Zbd+/XXXYaJTCFvG8vIM2YcJ4vY/Pxt4AF6AWx6frM/CV6wfsoKwCRH300SJ78MGfCdgA77p3i7d3335bCkGgkdMVvEsgmyQPMOfU8/NTQoZt+W8gHQDuwYcekJpx/rvzraqKBG+ijR4z1mpqTnyjdkW9WVF90pISu0k9tGfvPp1LTu8s8/HusoaG01Jp3fb926QOojkR29v5QuFGc5qy0nIBY671wP4D9uMf/8SiY2PsYP4hddHm3EhOj5eV2ZEjxyw7mxqp5RZI86PoKKsoPy77cD1A6i+/XG63336LrV69RlCUxJdr//rrVRovkmB8kW7UjU2NlpLM9tdSwRNq4QICGxq7LCwi3PoPGGRVFRV28MABi42OsIAAP7vpezeYj7fZyy+/JFUV6kB8Y/2GjXbtddfa5198oW2aoTTuam1VrURqReLH2JZ5y+/4b5J0ts+SjJNYAyrc7tSUmHj11Vc1bwFnvAc46gCWWo0j7wF03HnnnVKE4r8k9L/5zW+tnJqVk6doez7zCQACSOAzAeP4OzCFMWexAD9jPICQKOgO5OXZ4iXrbPyYfpozgBjACVAUO/Ie/iV2UC/QVWoxBwEvQF+2mAPqXPUaMIJt9qhMAScAHdSyQFyu3W0KA0DneG4NVvyFceN8+SwXLNM4jrq+qGSxE/OaawTa8Lfk5BQBNuYx8IJ4AhwH6ACHKYvA+yiNgYIaCIuv0SyIc+yTmyt7AxqJucxtIDPwH+jBMfE9XoP/US+1V680S0xKktqRuY69iQeME/Ea22zduk3zmetlTjOP8VfgPHOUWp6JCbHW3tZsKampgkPLln1l6ekZtmHjZtUDpdYw8SI9I1PKfxbR8HfiNVC2uqZa9VNPn6qzxuYu+8U9t6vcw97du+3ll/7kNKpra7f4hASrrjlhXt6+FhkVY9t27rdhQ/pb6fFSbStvb++yB+7/ubW3Nlth/mErOlKgRZnLLrv0TC3MUilEyysq9e+EiZNk/yVfLhWkwj4tzU32xJOP6W4q4Krarx3FJgAAIABJREFUyN7G/1DAbtq4ydasXqvFOprCsKU/OSnNKiqrVPOTc8VWlCUBXqHQBDozRihzKYUSEBhgGRnpqmNLUzrmHrsziB/Mfxa3GGviE2PI/c9Z9HLKdAAl3SZxeQcO2H/8x28sPCJCJShYAANM48e8v6Ki2prbzHpnJmu7N6AOAItync8DrA0eNFi7DTg/4vnSZV9adnaWFRbm61r4xt+49+D73JeZw7feepv8gHspjRIBlQB/5jz+A8RljhKziM9AVK6BWAAUZQ7QrBCwyN/wVeYu88LZ8t+iuc43CyDMQ+6h+Cc2YT5zX2VBlfsxC3bYBdCKjYhX06fPEBykBMRbb823X//6EUFrYg07KvhbSHCgvfXWm5o31C4npqD0ZuENNSXN6XiuYWs892Hsh3r8V7/6lersUlOU7fMoN7nXEmOJQ/fff79KkjBneBYAuvN7YDPzFBU5cYbfubU/KRnDPZtFFZ5leJ2z0Oel8cKOjBXv5V5JDE1JShZQJW7qmc/LadgI2CcOue/FdxgLYir2JEZLGb5zp7bR80zGbgvuOSGhIVKKPvjQY9YrI1EwlvsC1+LDQp3KJqFm95XdWD1wS0a45+BukefvZ0NTXuf+7O3jI9V4q54x2VLvYz6+AZrLe/fl2dq1G83H19/Yk6TF/jONlqQ89XKO4yy8e9kLzz7t4QHfejbiOQGPBTwW+DYt4AmC36b1PZ/tsYDHAt+6Ba655npEov8FFDXz8/ayjvZWbTFsb22ynGyUoqmqZabGSdQE1bvPPKxqu3yXHjqt03nYdaEoEBEoKgj7zZZ65zVnPwzz3y4YBa4ANICiS5assdzcVKkmSMKffPIpO3wIRdc4JUuuqgC4R6MLgBQP9igjqXXJcUjMIL/U02NrdGV1tZJvTqul1Sw1OV5qTxIwEnm2c4eFhlpD/WmjXirJAp9F8lFcXGQ9e6WqiQIqHxIxEj2SBkAP8IZEgM8lcaG7LskSCQEwhY7HwAmUp6jpSDR4LeoYkjgSNJI/wCowleSSJJPkjd/NmD7Dyo+Vm6+Pr3n7eCvRAfoBGkPDQpWIFpcUq44ZW7VRfQFOSLBQhZE8klCTBJEUAQ9JXoAvJIoANBI1ADRQFODJ71AGCq5VVNjRI0VK5NRQJyNTxwIQofYqKDxi2b2z1c0dRVdDQ4uFhqGA9LPy8jrLzEyxkpJSqZuwN9cKdDl6tEgJJ3bx9/eTb5082WSt7WYXzJmiZB9bs/115PChVnH8uD4XBQ8A4aabbpJqDvjFa1EmoXwCypFIMj4oh0jqqSlKwkdi+P77H0gd3K1bd4GTwKBgCwuPFCQGhFTTpd0fuBognx0/fqx5W7u27QIy2GqMKovSESTeQKKyshqbOGGM1MkbNmwyXx86QB9WzdbpM2fa4SP59tjjj0uh5CSHnQKggCimxdAhg6RmbmyoV5dw/MvdFs91oEDDZswHgBdJN9fqqBJrZRO2bvLF+0iOaQyDEnD1+r3Wwe+Te1hzY6OdqD1hsdFhZl0ddsvNN1p4eKgtXrRITUHWrF3rbGVdsMB+eMeP1F0YcE33Z9SlbG1HKUfCjZ8CYph3QEXehxqU8SD552/MAc4R2E3Sj/8xdrwGyMQ8Y64CMfA1anuy1R7fBATgkw899LAVHjliF150kcaPz2bRgM9HkUsSj186iwtNgrb4A0pzlNeHDx2yo0VFUlmOHDlCCT0LBQAZ5glgE4U6v2MucQ7UCAS0Mgf5PPzOhaNOl/EywRnmIePPN75ALOBc8Bt8F7ADeAF88Hu35h7HBgYRw5jzzFFsR3wB1GIn7AlI5W/bdmyzG2+8UaDy9Tc/s/59kwVsOAf8B/Bx6qRTI5JFIGwLqEb1CKwFYHF8xgSb4B8vvvSOTRw/VICK62AuUlYC5Tq2AVrx1dHZZT1SUnQs7MrYAOd5H4q50tIKGzVqmG3YwCJNit5LPOY6OMZ5506xro4W+RkAB2XsF18sscsuv8J+/4cXpS5HsY9qlG30p05TEqKnAGNV7UkLDvCzkNAgqappmsXi3bChQ+yX9/3CDubl2SMPPyzQFhkVZR00wYuKsWaCvJeP6kdTyzgqNlplRMpKT9iTjz9obS1NVlpSbCdqq629rdXuu/cXivfVNbVSuaMUp1HfzbfcYtu27bBFC79QPGGRIb5bjDrfBwcHWm1ttUAhYDU0JMRqq2vVMOvw4QKrP91gy5evlMJ3yJARUjoDBSurKgSJWGDBPmzHpjQBCnWUoYBT5jblENyGSQ319VoQ0/2yvdNKS8vk64wH409tW0Aac4ka2cSVwIAgwfKIyAgrKCwUSMQPGQOulbk3f/6nFhhogtr4JL/DX3g/9x5iJuPMggQwFwjMHFq9ZpVKe6AqBQJyL0OJT53RfXv3SV1OOYl7771P9xEWBadNmyrwmJKaonPgvkfMZt7jK8wp4lhlRaUdLz8u/+f6KEdRWVWthTp2DjAOzCX81d2Cj124VuYhUBQ7syDDfOY63F0QQFF+TyylGSPd2VF3c59/9plnVR929Ogx3zTzAz5rYSK9p5rmMX+5hwHHUYly3ye+AYops8P1cGxKqwCXKXXCMY8UHRVUJEYAW3lO4FioRokRzHFiGwAR+/NFzCH2YBvmGbHF3SJP7MBufDbv417P34i3nBO2AJoDhDleSFCw7uvESLdkA2PAgopUwuXlui8z3gBR7IidOQcaPG7YuNGiY2Ls1lvvsIcf/qUWeZqam+3d+fNV8ig2Pk6Al2cEmlJyHe2UUerqMh8vb0d17u5MOutp2IWi7m4h55nxz8+KPOt5sfje2WltAqsci+cg6pR22t69B2ztug3m6xfwf0NRhO5nnled2rkeKPqtJyKeE/BYwGOBb90CHij6rQ+B5wQ8FvBY4Nu0wN+ConSc7+psN38/b2ttbrDszAxL75miGo/UcgR2UTwfRYweNdkKry1JzkOvVuM7nAYJJAwEXbfRklMvynmwdcGoqxZ1H4J5iOYYTz75pGqKohT98Y9/LHDw3HPP2/p1qEedRHzixIl64KdbK+oLwCcJAQ/8ixd/LsgJkGB7IFu82brW1tEpZQOJFNvfqfU1csRwJX8kKb4+3lZ/+rSdPnXSRo4YoYSDBgtOY4cjNmjwAHV7B8KQiJFAUh+UrXMklHyek+CmSQlKQgHYIkkaOnSIEnJgAr8H4vB6wAewlASYRIq/o/4AWgI5AJQAsNnnz7bKsgrZh6QK9eSUc84RCAVyZGRmKnFj23+ptsBGKxGlrhiAlkQnJjpKyQ7JH0kWiRKv4f3YGBu4wMaFptoKPmiQrrfieIWUPhs3bRKwpV4gzVB6ZaSradHAQYMEEpYvXyGVEBCdpMuBQ60WHByq33MugBy2GvJ31EiMF819gKPYoarqlN3xo5v1OhphXDV3rlWWl1nZsWPfbDV1t1ZiS/7bVaBwriTPQDqulaQYe1177XdVE476mpw7as4VK1ZZTW2dxcbFm7c6aFeav3+gtpuzgkBiTy3N7OxMO3rksGobAgHOOWeKlF2LFi/U+fBNkkuX9hMnTqrpSnl5pa1ds84iIqKsZ3q6tXa2CWJzTpRRAC707ZMrwI9PBwb4W2xMjGrfVldVCW5wLRzbrbuLbwEOgHN6T2CgQB7KIEoNkAxjS2wIzAPA896ly1dYp5e/hYVFmJ+Pj+qd+vmYHSspt0svmSlYtWH9ejVnOXRm2/quPbtt5qzzLb+gUHMDKHro4AEpdfEp4AX+ikILyIW92V4OtKDBFSo0rg0/J7FmrrANlHNiIQDgAbhDlYhf4wsoQH/729/ZzJkzBENQAAMJgdhV1dU2bPhwW7Nmnbb8A75J+Dkecx8/ACxwLOYcYI45jE83NTZaVGSkvfHG65pz+Avxh3nH+4gnHAtYACCgnh7bUfkb4wAwfO655wRrUaXzO873gQceEGBh7gAviW9AY2IDdkflyPZdoAEglvcw7xgnFkZc1TiQknMCxuKvbsMdIAi2BnKzzR7oAGh/8cUXdW0XX3yJ5giLDdhr4WcL5dvEWmyNSg4Q5yjqGf8w2YjPA8YARolvjA+2B3TSQAUwxrkzhsx/VKLZublSPvJ5XCuwBrjNMYgj2A1/xD8ZM+b5unVbtSCSnt7T2loaLDQkSK+jmzXb4ynnQJMl6hxv3bJNc6+xqdmOV5RLAcuiBHORcYqKjlQt55aWNvP2MouJDrP/eOQh8/X2tj/8/vfyMxRlR0tK7KrvXGNV1TW2e88+NUsCzsTEx6r+6pHCErv35z+1xIR4W7dmtcVER6o0x4/uuEMxt6aWWqS+9uhjj9uVV11l9Q0Ntn37ThvQf7B85ic/+bHNnjPLvnfj9SoL4OPjpRhWXVXp3A87TQpEts7T+Oyhhx6xrVt3WFR0rPVITLZBgwba6jWrBZ1QGrJYwAILpTOoXUqTu4ZGp14mDfeYY2yDT0lOlpJc99BOk5qWL5rZ9enTV3GcuciWf+47pcfKNIZqxJPQzW66+WaNM/cb5hX3TuLEgQNHLTHRaRzGOeG3wDH8Gvh/5ZVXqqYmoFBlc4KDFGtWrPxKcRGVa++cbN1DUDASe7dt3SafZIyvuGKuFgZpZDV16nlasGA+ATXxde5F+DILHDwD4Ffck5m/xBjmDMAXlS1+y2fQ5Z7FBNf3GHt8HUjMF3OXe7DbxA1b9u/fT+Ccuq/4MHakERhqVtT8+PBTTz6lexRqWmIBPsyCK+c6edIElQzAv/fmldjEcYO0iMRiHgtwbKVnkYyFCGzJwiTb56nLyWfWnTylmqKcA7anNjOxnf/m/BkTrptFL1dFTowgznH/AorybMCcZFyYt8R+/AMboaLlX+7dzF+O46pGWVgifjP23KcYX755PT5AXMBGjDnH5Bh8Nsfg3+zs3mo6OGr0aPvNb35jd999t86Fbe3vf/CBtvNHxUQrPhHf3B0RzDspRDu7nCZLZzVP+utnYadUh/PM6N7vzlaK8juasQmInoGilMrYsyfP1qxdb/4BbJ//K6WoB4p+mymH57M9FvBY4J/UAh4o+k86MJ7T8ljAY4H/HQv8LSjqrTqgHd9A0cz0XtYrLVlqSkAoyhtvNfXwFuxQUGVFn0pOZ2qq/TUUdV7idqH/syqU3/MQrOOcUZTyAE+iAnz46COUFAlKKIAYv//9H6ywoFDb4Un8UHGRmNM9maQfEEBSQSKDSorkHBXK1POmSRH41fIV1kg338REwaQTtbVS5AweNFAQCQVFeq+e2qZYeqzEMjMyBDGANigw2Ko8ecpEe+edt7/Z9gtgZKvsa6+9JtUaAItEg0QC1RlgiC8UKyRzbKGlCzVQFaUnD/8kEMAkFHEkRiSGKOhIdNzO4fzusssut/wDh62j3YESixYvVuJHTVWSdhIkEqeMrEypWSh1AAhBFYQ6LzUlWbY9dbJOIIZEjCSKcwY4oOoCogDbGBOUlYAiVCiAGRQ/+/bslaKG8wVEAZrj4uMtLj7OVn292qZOm65apSTibM1EbQXQIekigaeuXVhouKBISGiwEjZsQgLPOZOMqdlUwXELDTYpe0i8Pvn0Y8vOzLTeWZn20QcfaDxImEkgSabZiu12YsaXuG5UunzhBwAoYAAJbEZmus6HruE0GSFZXb9hk636eo1V19RbqLrCoxJOVhILJKVEQH39KQsL8beG+lPW3NxiERGhKhsRFRUpmIHKhkZdAIo9u/faNddca5988qnVn2606upa8/b1tVONpy04JETXTW1E1J2oy0hYSb4PHzoov2xrbbHUlBRBLhJh/AJYQqKMTzOO27fvtvPOmywIQLkIVJlHj5bY0KGDZU8HjHkpyWV8j5aU2uEjJdbeYebva+br7WXd4mI0379/2y3Ws2eqfbbgUwGa1WvWCGy8+958u/mWW+3r1aute0KC+fv62ZbNm+TzAAeABYk038wV/Id5wCIBkJR5xecDawCJjOXy5cv1GgAkyjLmHVCUcQI0AkqZO/gh85wFDMaa7aeUhcju3Vu+yevYdsz7gSF8keATAzgffJTPBfTxuva2NilFX3zxj4LSwD/ij6vy5fyZZ66yjDmDKtNpLlStcwXGMKfxJc4NiILClHMEZjJnmTuUCeD9ACZUWMwVFwQBh5jzvM5VPPM35i+wAgUu/uACSfwbW3N+6zeu17ZVYOFvf/tbgY+f//wXsjO1gfF7lKJAfOrKYm9AKyo7xubw4UOay3zze1RsjDfxCYgDLMXnAEDMRSAEcJm/xcV3s7fenS/Yij8dPlxkWVk9Bd7xwbq6emvrMMvt3VP+DYjTopS/v3x42LDBFh0ZaocO5tl1182zFStXCRDRtCgmNk7z0NfHzwqPHLVjpaU2bvx4W7duvRSqqEeBaaGhwbZxw3rB3fyCY9Y7s4fAZHhoqKCoyqC0tnJjsXfnvy+Y/6eXXrGtW/dYUIivBYcx9/wUA6eee67NnjXDnn7yCZs+baqtXLHcJowfLxuce9551tDYaNu277DR+OqGjZpj/foO1HhHRUXYqNEj7fxZMywnJ1sLZsSBAH8/Q83Z1eEAIJrMRUVG2/z579sXX3xpWdm5qsPKOKM0x+4hIcECfIwJ5S8WLPhUau/WtlbVT2YMsB8xhrhAAzdsCpijtADqN/yFZl8snvEzfw8KDNZYEmu539F4b+KkSYJwzAmU3dwvOA6/w9+YE/g0Pu/WUWYc2a3BoguKSd5H3KJ2beGRfMvMTJcCmUZP3JdQLDLuzU3NiofUZ6XkA37C/RVlJQuNxGs+h27vTc1NgpcslPC5/fv11/Uzd4h3QDnqulKihbmDn7NDgLnCPOLY7kKRqy4n/rA4w/zh2rAj9ZKJCdu2bf+mPA5qZWIRPskx7rrzVzZoUI7mGH5PfOA1zIdLLr5Qi6Kct1uWgHsK95pPPvlYtUOx/fvvvy9IzMIkzzLU4ESRym4K7p/EJ17DMwExi2/GkHMHWjLHGTNswTm5O0f4GT9h8ZPr4Pz4He/hWQSFLtfJ/RC4zN+JrcRL/s3J7q33Ev9cEEqM4tpcO7sLlnyuq2R3mkL1sQWffaaF2Kefflr2B2xTtx0oitqW8ixAUdVrbm2V7TrO7BLi+ZBzBYqe3YHehaD8q7rYZ0FRd/s8Y8xiB+MI9PTxpjGZn1Tg1BQFiqIU9fMP/G+hqCNS9bLnn3nKwwP+d1IOz6d4LOCxwD+pBTxB8J90YDyn5bGAxwL/Oxb4W1DUiwZK1mkB/j5SirpQNDMjXQoboCjb52GYwEe3pijdfNvP1AsFiurhVcdy6lY5u+xZ/f9z/VBtqfJxuia726f4l4d6QOcHHyyxjIxu6nJKwvSnP71kO3fstEsvvcypMRkWpoSd5AFV3t69+6TA4IGcxgiom0gIL7v0cnv99Tds1+491tTClu4wJezAxaSkHqpVSYKDIrNHYneLjIiwA3n7LalHD0FBkgiUMuvXr7NJkycIqvzwhz/UObj1L1GL0YkVBQeJAMkCXVhRU5CYkqTwd+qAAgGBNNQdcxVbbDkEYACF+D3dXVGeAaY4N95/1VXfsd07dllzY5P17NVL23E5jx07d6iZAQonmklgKyCJr5+f1Dmz58yRcoU6qdSNra2p0XF5P9vfSIJRHwJYUI4BTAG7JJQkz0Anzm3d2nWCy9QCBKgKRq5bK+CDigcoevkVczV2AwcOkkPT7Zx6iUAtEuT2tk6Lj4uXsuj48Qrr1SvVUR6FOHUHSdQADEB0kj7gGzCAZB8V1sUXXmg7tm/TdaG+A+rcfvvtAq+cP+OB/QFbJKqMi7s9c9euI/bhRy9J0YXyDEUnW/9JksqOV9iKlV8LopSWHrfy8mptTW9qbpHqClUbW2SbG5uVdMVEkpB1SbVF92EgJTYH0lKHNL1XpsDqm2++Y9OnTZc/Nre1WlBoiIWFO6rYzo4OnQtNjXg/ACArM8P279tnJ2pPWlRkqGxDoghkmD37fEtOSbL33psvn0d1ybb8Dz/4SGMONKR5E/PJUQ2eUg1ettECKxKTk23JV8ulvAsLDbaWpkaLigizqsoqGzWSbs8+aiKGUhRFZnBIsB08dNiGDhtuZcePq+s03Y+pocqCBD6Fogv/5nrYIgrwJGkHCOJjJNUAQ86f/2ZxA8AH1CbRBgQyh90mH6iTeD8QYvx4B7gCPEmiqVlJPbkBZxSyXCdQwVVl4WMAfGAqcwbQQBxClc03fs/W5ueff05zhXMnhjEH8SeAAnUWUThiLyAnAIxYAfCmPh9zwlVxAzEAIMBSFHJc+wsvvCA/ZGw4F8YO0AScABTjz1q4OHNNnCNzELgDKMMebG/nePgytgHuAKRYSPn1b3+ta2bcH374YfnBtddep/jAVmqgA1AUv77jjh8JRDOnKCfCNQLgWPxwG1/x2S6I4HXYgmukrixgHUjF+GHjG793ky1YtNh69crQ+XB+XDtwmpgFjGb8gCpAU86dOMK2YVSQY8aMtJAgP6s7UaNt2ABH1GeffLpA6n+gkX9AoOYj/wK/Xn/jTaktaYzDfSEpKdEiwsMEmzZu2GAzZ0y1W2+5yfbs2mUP3P+AdjPE4+tJSfbTO+/WQhgNnA4cooFYvOJ/U3OjNdS32bTzxtkN8661e+660y695GKVrCDmE+8nTJxoAwYOUskV4NipepSXwfbG62/an15+13JzkrVVmjqpQNbLL79M9ZBbW5q1cNDV2SXfYkEtNgZVfIKUpvUNLbqPsYuCr3vuuUfN8ebOvUIAHViISpT4SG1qxo9t+YwL43OipkaxjZiGuhL7Ep/wZ+Y1QFRlWIJC9F5qcOK3jDkLYDl9cjT/7r//1zZ+vLMNG1/nXz7f9WkgJH7MMbC706QuWteB/1E+BLV8Tm627d69084771yLjXPq2nI/AfYDNlk8wi9RXXJvy83prQVVAB7xnWPiM8w5mu0dKz0mwM79iH/xAeZedVW1tm2zU4Xz4V5BfMfvODd3ezzvA3ASe5hD+C33YuIyzwuAa+YIJRmY/9j0qaeePlM/NUEAkrHDL6mZzf2ca0HpSgyrP33KXn/9bRs7drhAslO6Y5LmCuOGbVSeoaxM5Q8YN+An8555UHikSPdN4hrwGDDMcwd2Zs4Qp1joZQxZ8MR/OAfmGPbAhsQ3rpHPZ9HUuZ4dzvNLjx6KE3w+38xzbIKNeR4KDgxS3OV9fB7HIE4xd/ERoCzPTJw3SlRiqluqBSi6dds21XZ1n22IczQ+evW113SdKEVpWoXtWVTgXqzanl1d5m1eej6jBv1/BkX1mjNKUReMur9zoSjvZ/eGr6+/lKIcFSjK9vl16/+LmqJnKUU9UPR/J8/wfIrHAh4L/PNbwANF//nHyHOGHgt4LPAPtMDfgqJnK0WpKcr2eZSiKDzYlERS4tSI6jyjRgk0Xx8fa+9oExTl4ZVtuWdDUWeLvHNRKE3c+qHuA+/ZW+j5Gw/5AIn33ltoGRmJAouoml555VXbsX2HzZlzgR6uSRJ4+CYhoM4d22t5oAcu0OSHpI7EtFfPdIuP72YLFy22/TQjyMlR0rFq5Uol13UnapVMHDhUbBk9EwROqiorbPKkSUqo2FqHUoPal3TjRdWFEgzIQFLFawAUQE+SPWwACEEdct999ymxINGmEdPChZ8peSFJAugBEFDbobIgacUmgBlUGCR8JFmAD5Ij3rN5wyZrb2u3tJ5pghc0e+DYqA+ppUcNtvhuCVLWkNiwDZREi/ejYmJ7dmFBgbY4AzYAWahIgGoka3w25w4ocaEox+IcUQ9WVlSp+yzbFqkfSgMpzhFlGt2M2VpHvUOSa5SwIaFOeQOSvksuudTKjh1XEk6iR3dkkkJgO2Pu4+stuMaYlZSUy1+mTBkrlVRNTbWgRVZGhtR+QC+AFEm10+V6n/7li2QbYOo0avpI44Odv/pqmf3q/vuUeAEM6WTc1tahba5t7Z22P++AHS0+ZkuWLLVT9SRfZmEhQWowAfhrb281X+8Oa2l2OrMPHDRAyThNibgeFFSqR1hdYzHRsersvHXrdsvO6q3PO0ZTmuAgqbUAGzTniogIs3FjxygBxQbNTY2Cd4D6CilPQ+VPJJcjR420zxZ+atOnT3Xqu23YINBMR/qS4mNqWMMYLF2+3pK6R9sVl88VDCMRBOz5BwbYqcYmzd2W5jZ2M9rgfpmW0C3OZs2cLhXVM08/qZp/27Zvtz59+9rizz+3G278nu3es9fiYmPNq6vLVq5YoZIMAHR8xdmOigr3fM0V7A0swAfwfZJvrg3ogt8BAAGQ6tCckiLVFfZgvLAfwJXmJPgVjU7wTT6HmsI0WsrMyhJERc3o1h0lOUctBTRgbgMB3PIZ+BjbT1nsoE7ws88+I3hD7ACwMIbMIXwcuMg5cXzOATBBnOG8iBFsqefagS1cH+fN/AIoADNRkqKCdevlchxXDc5iAQpwxg0oyrhiJ+Y18w7YAVwBWnEM7AWkwB4cG3XXmnVrBIoAnsRIACugClvOnj1HAGzK5CnyA0pDuE2ONmzYaNU1NXb33XfJLo89+UfLyUpSfHrkkUc0dsAnYBL1nImjHIu4y3nS9K2y8oRlZGfq85h7gBlszWcwhsxbrpX4y9wn/hDP8QGAVFBQgJWXldmkSWM0H1CJFpcck9oROExNXxbNdu3Nt8SEaBusust5VnDkmCUmxAkkVlSdsKTudMn2spbmRrty7hV24w3z7Plnn7WPz8z186ZOtdj4eNUXfO31Nyy/4IgWc2h01tzaanUnT1hzk9kPvn+dfefKK+zen//coiIjbNTIEXaksEAAmwZLk6eco3qizDGgKFDrvnt/qRhTe6LGrrrqStu2dbMdOJAnn0IBydwNCgi0k3Unzcu85C+AJ5pe5ecX2uo166W0xVcpnYGtAO/U53z22WdlN9TxTrfvBL0XP8CW3FuAeixsMSe4xwLRUaYTo7hGXgeIZDw4Rk11raAWYH3seGowb7QnnnzS9h8ssdioAKvJaWNgAAAgAElEQVQ+0WKjR/TT8fgc1IRuzWViGuMM/KYMCHHktttusb59+iiWsqAzbfp59vjjjwoM5vbJ0fmyOMCcGTN6jNS/bD2/6aabpdyOjopUXOuR1EPQHP8C0jEXiYHEktCQUDWYwh/dJkIu/O2VnqGYwFwhrmAvgCE+yvUCADme26iPuMSx+Ze5iP24JsopcM3E9TvvvEvQlHHm+pctXWODBuVaYmKPMzWzA1WagDlK0yvqjePzLvxk4dDPz9e2b98mO7OQlXdgv86FmqIsPnI/P6b6r806X2In84Lt89ibWEPsAmgCX/k7C57MKexJLHRBMouW3M+xCTGBLxYvmGPcq3mO4BqJWdw3sA3HAwKHh4bpXolPYD/mK7GDecz9E7/h2vjins29F4DK8bFBfkGB4DQxg1rNxFUUnM+/8IK98cZb1rd/Hz2v4ZcnT51yYsKZBXF3J9GfF8pZLP/LtJz7xNmNljgP92dqiqqR5xkoSqOlzi4vQdF9+w6qWRs1Rv+77fNqPW9e9tzTT3p4wD8wz/Ac2mMBjwX++S3gCYL//GPkOUOPBTwW+Ada4G9BUWqKdna0SSna2d6iRktAUWfrdYe2Mjor/3Ta9ZF6TM2UvLqsq6NTD8E0rCC5cWuKOg++bnMlp6aoakx9oyJ1mzE5SgHei+rgnXc+tvT0Hvazn/1M4AK1Jx19gaIkEigYeWAHsgBFUcW4dSVJEnnIByiGBIfaueeeZ489/oTt2LXLcvv00fu/XLrK4mJCVWcT5RrKjZze2ZaWmmr79u7RdQE9UFIAekgoBw0eaKtWrRRMpOYf10tyRfJLokYCyRcJC4kEoIzEggQT4EDixDkBUkjoSFoAPiSM/EsyQ1LHa1FHosJE8UGCQjK1Y+s2JS0kv9t37FDyRzLLtjWORXOP1LQ0nTNbUjkfgDAJJ0XoEhLi7VhJiY7L9bpbERlLrpFzIlEnQSPxcuEMiRiJJfW8SMQAKxxXTZt65+h6STCpxeY2SwD+nKirsyNFR6ym5qQNHzbESo4eU/KJS6CWocMyX+oq20rjKmp5nhS0Yosm13nBBXNUt/Dyyy4VtGD7/L333islLbZnLOh4Sx1HNfPYtEmwFfthZ14DiP3TSy+quzRKRM4RhVVzU4uFhobbqdMN9scX/yRlaF7eQaMsIAlsaFi4VKIk9o2N9RYeGmDdE+J0rtNnTBNAY6trcTENNAZIMQucoHwDQAJ1GMePi423k6gXC4qtZ1qi7EpTo9OnmywzI0Xvxf4sKLD99mTdCSvIz1fCSiIIbGhtb7Hhw4dYYhJKPx8ly3379LO6upOWldVbW43Hj5uoxQEUY7fccqu98/Z8bftlXtU3NliHUkYTYEbYPePcseo6TwMRIAwq0LFjx1gpKiMfHzVmmTFzpsoIoPBhji//6iuBHBRN2Jm5zFwERLNFG0USP6M+4m9S+Xh7C3wxH1hUIMkHYpDIA2yB2/w3c4p6pS4U5fqZ4wB7oGjR0aNSepPQM6dQOuLjwBOAAH7J3AE6ARdJ+gEVwMjTp05ZfFyc3XXXnYJ+nAu2BUIARdnCDOwkNuB/1AIEunJ8lHRAjjfeeEOQkr8xr4GbQFLGB/jxxhvv2eTJYxQ3eB9zFeDC1vfHHntM54F/AiWANCwuoMpkgYK5iJ2AL3wGcx4oCkAmxgF38g46Dabuuutu2Zo5QFd0pw5kp5S448aOU+kHYiKgDTvjyxdceKGOz7ZWyn0wD7ADc53xYJHGKQFBPd8qXQPjAnwGkHKMxKRk+TYwh3HEvvv2HbI+fbJ0vnWnmi081F9xDMDB34E02BcoWllRpoZCfM7UqdO0eMXcBI4C+oHqvn7+KodSdPS4BQf76WfmMfOBGsTsRKCuI7VJr/7OVTZq5HD77a9/bcVHj+o6gKJBISHqPL9y1de2afNW27//oLb2R8eGq+ZjY0OrXffduXbbzTfZyy+9aJs3bbRzz5liu3fukv80tTRb7Yk6u2LuXMFAapSy7X3Z0q8UN0aMHKbSK1+vXGnt7W3aOs5C2agRI1QWo662TteO7Yn3zIHi4mMWEhqu5kv4F6UMjhw5atHREYJmgHy++VtZWakAHSDeiZOxqrWckor9K7SAwDGpo005ErbpY39U4cRMlPr4Md+ML+PM35997jkrLaNmc5A+hzFiLrEjwq2FzedxzsxhFhtQr6pT/BlV6RWXXy41f37+YcvKzrDy8jItpFAOBX8B9ONn/fr20wIZpUfY5cCCASpfYiUqT2I1YJDzA6LhcywYcn8BzjG/WHgA4jHPjh4ttpzcPvL7q666SnOScgkstGBn7pMch7gAXCTeYCeOh12JR5Rd4J6N8pj5x3uoJcp1Mo9YRDtWckyQmd0nXDeLbFwDc5VFVNTRNFvkHJkrxBdU7Z8u+EQ1RZnzxAdqxfIZTzzxuBZN2bJfXl6h3RfUH+X5gEVNno+o1wpgZFGGMePaiBHEUtUTnz1bc4P7FvcKbOIu6HCNxAHmPvZgXAXuax0gzjUQt3g+SUrsoZiCXblnO2VYtsu/3AUq/If56zT/69L1Euv79x9gBw4etL79+kkRP2/ePMXdiMhI+dWLL75hw0b0t7vuukvnAhRVOaQzSlGgqHYEndke7z7mumCUf6UkPXO/4Ge32ZLTQd7LiSlnoKiZt3V0mlFTNC/vsG3ctMUDRf+BuYPn0B4LeCzwr2UBDxT91xpPz9V4LOCxwN9pgf8pFKXRknW2WZ+c3tYzNclSkmm64Wxd8lKTJQdyqqkE2+B9vdVoSd1Gz0BRXv/nTqPO6/38nJqhLjhzH4jdh18SNFQmQNHXX3/fevXqLijKQ/ubb76ljrbTp88Q5GPLNA/3JFVsF0Whh2KLc6ivbxA8UDOiyefY9u07bMXKtdYzPVWKKZIvfz8/CwsLta5OZ3sgSWP3hG7q0J63f58lJyUpUdy285D1y02zCjX+iLIDh49bTnaioAcJE8DWVUoBJrkWkhquDaDjJn7qTuznZ/n5JZaWliD4x/s5ZxIYEkrsAiQiseGYQCeSVDq5Z2SkWVFhkcWheGppscrKesvM7GEVlZUWGOQ0NaLLOyoXai+y7RN1E9fq2N5Xdd4ouZeVlSwABTBEUVJWhiIkSZ+NUgpboAxLTU20kpIyS09P0/XSAIUxdEEdSTlJjKs6Ialxm0XwmRWV9dazZzclR/sPlFi3mBA1agEwofbiOrEpyT/Z0rp1a5VIAj2A2tQZpcQB50XjoQnjx9rSL5do3M9ukIOqlgSVBI7rJXHER1TTrKNDNkYtM3r0KOvVq6cAEskr2/m7urysta3dPvzoE1vw2ULB3pqaE1J0AWSAuKmpaXby5AkLDfazbvGxVlCYbzNmTFe3aLa60hEb9SrbLulczzUWHSlW3c/vf/82W/LFUiurqJBStO7kSV0btUN5L7AadQ1J67q1a6S8Pl5WagP691fyDNDgGrbt2GqTz5moxJwkH4UryTsNrFB+UmONz25qbNHns0V53748O3jgkBYLysqP07TXAgLY3tthIcGBds1VV1pTY73+OzExwRZ+tkAQbn9enrbvbtq8WSUR6JrMAxSLIF8tXSaASFLPvMFn3bq7wC/gPkAC+zIXmQ8k4EB4gBNjBQjktcwH5goAjmQcv8IOvEY1a/ftExAFmKJ8PF5ervIDQBfmBkky8cLpvt4lNRXvY1HA3T4PXAKctFHjLiBANYGZs7wOX+EaAJUoRYGwnCs2BwbRwZrzw5eYF8AHF/ri38AZt4QAEBbwA4gAFnBM/I5voCiqTOojA0Dxf+Y7YBtQyvXis4BKAAqLNPgT1+Pag3F55bVXZLPf/e5RwVyOiS9jO8qHMJ+vufoabUdfsuRLnS/H4GfKINAI7f4H7tf1AY6Is/gGY+h2MXdBFGMHvHQbzVCGg5rAe3bv0RzFvq6SlPhFHGaeE/c4R+Ib18SxgVplx0stOipCKkMAMLYH2FM/NDMzSwso+/KO2IB+WVp8KygskHoUwM/nVFVVWmpysuYNC3Tlxyvtxz+6zbIy0+21V15R2QniLWVDCouKbOSoMWZe3rZ02XKrrWuyhIQoKUVZgKEESWL3bvbsU0/ahvVrbdnSJTZo4AAbNWKkoNvphnqp3Lsn9rALLrjQXnn1NY0RsQDgAwCkFMGKr5YLkmZlpeteMWvmTOuTm2vd4uK17R1Ihe8A7IGrW7bu0L3JjVOUUlm/foeFhvooJhAHib2UV8GewG78WjV5S4rNx9dLcwT/xQ8pKQHMi4qMkgIOezM3UPWxnZ57D4AOH17y5deUWrWU1AT5Hn7BHOI+wHuolcvnEEeJN/yeBTJ8lDhaUlxilRUVagxHOQTKBgQEog7usFGjRlp27ywdEz/CH3r17KWGe7NmnS/VJTsGevVMExRlPmIXQCNzF7/lszlfrgEgGxEeoVrVLHBwrSxMRcfESmlNeRliIPcF5hqLKPgIc5nf4V/uopkDVB1lKLsS+AxiJq9nfAC2gE3GlmtN6JagOA7AZM5zn3nvvfflV7NmzdTCCcDW3b7eu3e2xcTG6N513XXXCloTR5g37CgghjPHWbApLDxigwYOVCwkRhEHmeecK/bHJoBa/Fgxu6xMcwl/4T2MC/EAv8A/mPfERs6b+IX/8Hvu1diHRQLiMEpv/h4XE6u46zZaYtyxNe8jTuKnfC7xmPnL3MUGANm+fftJKUqpHuqGomQlTlG7/BmU2h9/bEkpybqXcf6n6+vlN3REU5NN5xHQqUHf1fUXz4Bu+SR3EY1nCuelTsMlPR+6TTu9vFRTlPu2C0UPHMjX4oePLxD2v2605FGK/p0Jg+flHgt4LPAvawEPFP2XHVrPhXks4LHA/8QCfwuKUlPUz5fqTx3W0lRvgwcOUPd5am2SiJJkAkVJLrTtHZWfOoK2SUUmFWh725nu8nSy73S2PHXRMZRaUs7DrvvA63Skd+om8ncSKh6IAZ5/+tOblpAQqbprPPi/8cabarR0332/1Ht+9atfKbHmoR+FHtsISeiAfAAtoAHJ35zZF9i99z1iwcG+lpKWpppzy1eus7BgX0HR2JhowQiSFrb3tba02NGiI9ouDHRBeUICxHY5ksHikgrLzXXAIefl1M1zICgKFNQofDU302jAXwCCh3q6nvM6oBbnzbeUtWwd9/FRgsOxSJYAEyQ+JIwkSiQoJDU1VVVSbZHw8jq6vgMnSIxPna5XrTSUsCSBqFt27NylMSGJLioqkyowLi5CkBm1IufgbCuMUhLFGJCc83uSP64b0EHixjUUHS0WwOBn97UkUiSOvEdq4o4Oi46KssOHga5xGn8SXew7asQo27x5i45LQk5SCgAdMKC/7AlUZYviyVMnBR22bt0iVSKAqk8u3e6LNDbYHdjEcbALcAfAisKO5JpvrosEmushMeYYffv20etJavEXkuPAgGDVeqP2YMGRIm1FByiXlJRaYo8kAVHGp6mpwUKD/S0yMtT2799nV1xxudRe+AUKJcbL2dq4XUq3k3WnbcOGTYICXHPp8XLr8va2U/rsCNW0ra09bRdfNFPKu9/97ndWWVEuhTJ+SPkG/IU5wfW+/OqrFhzqZ6lpqTpvEnegEmN+wRwg4w6BMWof8tnUnUSJty/voCUlJlpxWZkFB6HgY7HCVLP0+7fcLPVeakqSmtjk7d8v1dPmrTRscUoKfO+mm+1wfoHqB3Nuq1asVCMQ4BEJM+OLnVFeUkuURBwoQEKP+hWwxrGwDyUmqJ+L8smtnYff4D/4PgsBAARUlaig8X3mCEq2d9+db+s3bLCY2FiBUrbREgMo84Av8xnABQACcxb/5dxI3FETi0p1ddlHH32o33NMbAu8QGnmnhPnAiRguzsKZGAEqjaA7quvviof4zqBB5wzQIXjsZ0dMIASjPNmfjDvOBeanfFe/sbcJEYBboCojL1btgKoA1zlGlBwEc/wXxRkgKS169cKWABy+KJeL75F/ETZhv28vbwVhwDjbJOePXOSSl68O/898wvwtw0bNwms8M0Y7tlXYLHRwbIzv+Pc+VxiAjGGWOE0jIpSx3Maj/F37MT8Zb5zTsQxYi6/B/ryXv7lZ/wdWES9apSVvIdz9vX3d7aFR0cLejH/U1LT7ETdCSsprbbIiCA7darJunePs9OnT1lCfLzVnTihGFFVWW6J3RPs/l/dZyuXL7f5776rePnDO+6wjZs3W1V1rWri1p44qQWE0w0NFhYRIWU1NXVZvHvgl/fpnF5/7RUbOKC/oCsg56133rGx48arez2xgAY5Tu3LRLvxezdqbD7+6GM7UdtssbFB38DfqspKO3/mTBszerRqIR86dFBwMT4+TiUNdu/Zr4ULVP9ugzDmAbbCl1C741fEVOYUY4ivAMQnT5lsR4oKLDzCsTXHATZyLBYFnXGIUG1O4jOwlpiybdtuCwsLsvr6JvPxowaq/zfbrlH6NzY2W3Or2d133q7x5NhOB/vT35SHwCe2b9tqVRWVavZEkyjunfUNp6xfvz5S/Pfpmys/5V4KpJs4YaItWrTYpkw5xwYMGChlcVpqippHoYzFd7E1sQ2IiqKTuI2vcF6A3tCwUKusqLT4bvGClCz88YWyk8/i/g6Ac+cW/sN84xz4POY9/ksschrUdSge8XwA3OY18+e/Z7feeqtqn9LgLTsrWyprdggw77E/iwrtHR2aB8A+7vWRUZGKlZw/zQGxGU2XUDNTaoc5wn2HuICanLIvvH/a1KlSYQJyUUBzzwAOU0aDOcGcJNa4neGZU8Q7FvWIJ/w3/sG9j9jAeAItsQPPBu74cc3EDCAp8Yr39UxNU2zmvLg/Yi+3RAm2ZCEHu+BL2InP5vpQqxJDUH+yMPXTn95t9977M6nAUZ7/4Y9/tE8+WWA909NUNkh1iymrRGMlXx8HanZ06pz/Goqe/dzK687+chtxCpJ6OXCVZpkB/tQg91KJjNOnG23duk2Wd+DQ3+w+76kp+j/JEjyv8VjAY4F/Bwt4oOi/wyh7rtFjAY8F/ksL/D1QlEZL/xkUZeWfZgnfbIUChHa2swdaD60kmzwMi7ycWelHFcgDv7uV11UGnK0YPbu+FKqcl156w5KTuwmK8jBNgwqUjikpqdqqS9L44otvWWxssJKY2toT+ny2mQKHak+02ORJIywzI0sqU7aTh6KAOHVKahGn4L+X+fo4hf8BG0GBAZaRnm47d+ywfn37KEFDBYcajG3SJKAoQgBrJHIAHQAGMIbkhqSHZIbkhS3xQAaSSxLgsePGqmMvnwN0oaaaCz1IilGykIyQfJMEA2p4HWBs/4EyG9AvRVvK6QKOimbn7t06L8AVn8f21kOHi6xv3xyB0sioaAGAk6fp+O5jba0dFuDvbVlZmbZ9+0GbMGGooAXHJ4kh0WfcuGaOxzmTSLmqFIA2isqQ0FBLTkmWYoxxAGBzHmynrKurtdqaWhsxfLgSVq4VG6Gwefqpp7XVs7GhQdfKmAJiSNqmT58meEAjKrZWsn0U9TFKUc6FJBKYcv286+zaa6+V+hIAQoLnwnTGBhhAooi6CBuSDKIyAioDX7Gfo85p0FZ/B2IHWktru23eslVb8ACZXrSF8PK2hO49zjThalQjosSEGAsM9FWSTXMVYAAJcEL3bhYeFq56i/gpoGHEcFRnqywzM1uAetnyFRYQHKwt4MCAmOhonRMlG1DXsu0UMJPTu7f179fXNm/apPHHLqgvV69dbQs/X26ZmYlSiHL9bE/t0SPZTp08rWsC9F5//Q32wP0PCZCwlZ9GNXWn61UfOCYu2qqqK62ro13duy+efY6VFBcJlkdHR6o8AQrCI0eLBAyPFpfYzFmz7HBBgbU0tQh2793tbOlGxYm6yIV8JPJukxNUpMxFYLGr+sGPGKPXXnvH5s69WFCU63abbrjNY4CVgEGgIXYGWuKTbF+urqm1nr3+D3vvAZ1XeeXrb/Xeq2WrWbZkuRe5d2Ns0wwYMIQOAQKhJVzCkBCSkFCSSUIHAyGh926MK+69d8u2XNV77/Wu53d8PP7f/9xkZnLXrAn5tJYRkr7vfO95y37Pft7f3jtdoAIHGqUm64t1hEKMtcr483cAoas85VrkCqYCPdWjsTX8DjsAhAIMMJcBoPzNzREKzGCdA0dY58AL3sf90U7WD/8A+oTefvvtOps7d45+x9xkfgMWgBAAGD7DLSwFwKAPULrxufQVbefeAZK0n3tnDtA+1F0+fj66JkVPUJ8Cg9588y3NBUKnASSBAYGWl3dMMA8gyWejJl28ZKm1dXYKdJWUVFmvXjFa7yVldTYgM+VsFW/AFKG8qOxd5T52ifUAjAC6M3/pY2AZr6H/WWOlFdUWHeHkwWWsub+nnnpK4cHkyly16lupjen3hMREq6issOyBA3VgUl1bYyQgjI6JVmEv7ru4uETqP2wUB0U7t2+X3QYylpUWy15PnDDOOtvbbeuWLQIy5DWmoNLqNetUNb6yqsY2bNppsbHhVlZZb/37pdrpU6eNM76f//THNnHCePv5Iz+1wQMHSoXOOMfFJyglSUBgkP3lL29bWnqq1uG06VPt2WefFbR/5+13LCE+3vKOl1p6aqyA9+aNm3TY4efrY/fee4+NHDlCEQaoKtmT4uIT7YsvvjyryGTucpizYsW3dvR4iSUnRSq/NGPN/ob9Zuw4QOqT3Mcamxt0WMRe6hSwoqhchOyj1uvpfB2EfPjBh0pZEhDAwV+YACnrLKO/c4jhHuaxT7jwE3Uhdpx1eiSvQM8QSYmRAnS8Hju+fcsWJ8VHU6MOhYKCA6y9vVV7Sp9kp0iVq6ROSU5RHnBy3TqFtPapqBy2nQMI9hvWBnOFtcy+zefkHsq15pbmf4ve6NVLNgbw6+3jq30D2Em6Cuwi65d1ANjkddgB1hIHDagvWc/OIViEnlsoUIXNZ6299tpr9vXXi5RTd/HiJZrHUyZPUbqdzz//QmtVqWfMywkHDwiwltYW5bFsaTNLjA9RvzKGpH5hvweK7t+/Tzm3WavsYSjOm5uarVW5Vido7WArWQe0CxDJ/MbWoCzl4IV9D0DK9Tlo4n4ZH+6XdcXY8z76jpzD2E8OkrSmS0pkk1DDs3Y4OOL/ySmKLWNN0ffMGe6RvmDdM0Z8Bp9J2xhz7JRj76bbjPPOk7L7vvvuU7El7JmbUxTI3S+zvw6SAK5uuLuPn69zWN7RqQPs/zN83j0g5/u51efd6KGzD7MoRDmcbGs7C0WpNt/U1GqbNm0TFP1bOUU9UNTjHHl6wNMDnh5wesADRT0zwdMDnh74p+6BvwVFravT/P18pBQFio4aMdz69U2VUhS1J8VZSJzvpHg6kx+qm6xRTngUD79U4HXyyTmh9TzcoizFQQDcuBXnefDm9ec+/KpQU1eX8tv9+c8fKPSaaqY8LL/00suqlI2TyMM4D/aPPPKYISIYOHCA7d172Pr0iZezcPRovo0dO1zQ5vixE8q9Rj7McRMm2MFDhwRb6uscNaIKEAUGykG4dO4lUnJ8s+hrGznCycvGwz5KL8DE9OnTzobDnVsdGscfFRyKChwkQmgXLFigMD/gBtAURdiu3TsVBorzgsPD56IWAQKjbsExQRFCgRe+KzdXXZ1gDI7RiRNOwQgcI5QypBI4eChXfevj66cCEihc3n3vA10LdZePIEStnPPmlh678vLZcoy5H9Q5OJD0Lw4ZTimQ0i0+A/hB6UJqAsKWO7q7BaDJF4ujCYxB3Uh7CItsauy2wYP6qmgJgAonCKcQRSGK4iGDhkpt5ELfiMhwOdLMF3JZ4rylpqYoxB3HknbRJhw55lBGv76q1szraTfAB9WMW20YkOBW58XxRvnCZ+MIE4ZP6O7tt9+u+ycNQFNTizU3tyhcF1Xtps1bra6uQflAC4qqLCI8SA40X+QRDfT3spSUJM3hlJQ+qrpMFebGpkbBJoo3AecXLlwkeNTY0Gz+/oEKwX33/Q8tPCrKTpw8KXhFfkuAKvOP+2Q+zzxvhtZMUWGBHdi/X78DOuHADhoyyJ5/6QUrLmmy8DAThAeazDzvfPvkk081xjk5owXMXn31Dc4uLCoqQkCCthSXFFtoeIjVN9RJEUeRmAd+dJ95k/Wtu1OFYhZ/s0iwr6CoUKCF1AwTJ09WNfrW5laLjoq2jz/8SAcVwHBgDSCBAwBgNUAPdSg/M0/pEyAG7WdtoCZFgYn6l3Bat1APjjv3CmhFLYfDDaggdQRqJlRUr7/+Z1u/YZedN3OC1gS/B3ADAFjnDlQ/ILgC2GHMcexRirKO2lpbFUK/bdvWs1XjUUMxd93wf0Am9ghIQJg7wJKxAjDQPnIHAwwBCUA/ACnv533k70QtRluAtYQtA1UBftgPVKFuQRngPfPzmWeeUSoC4D3rn79zHQAbajvsIwAIxR82YefunZq75E8GTNBfr7zyqsAFAJy2x8bESs0JoMcGYNc4MEH1OOeii3Towtqlb2vr2y081FdjyBxkrhG6zdi7Sjz6lH4GGiX3SRVg4++sGw4FsAGMx8n8Isvql65r0++uTWWd8jNpMoCZQCvamdEvQ4cXvZKSNG7pfftabV2twnHpR963e88ezSf+zlgsXbzYAv0DLDIywoKDUJ11W97R45aW0ku5eIHZo3JyrKyiwlGN9ZgdzTtu+fkFVlZRZ0Eh/oKeeUePWG1ts82fd4Hd9v1b7fHfPGYtTU0CrozNnAsusCXLliqHJZAROMq6oJgQ9ujJJ56yw4eP27Ch2Wqrj7ev7MyxvKMWFhoqKPrQQw/aiBHDbcOG9VKYcs+9kvqoeBR96xQParC0tHQBL5Sy9H91db1NmTJRa4W2xMTEaj+prqmx9s5WgT32QOY38JvvtJGvU6dIURCuz2LNO2vPKUqIjTx6LE/5QBkzrsk62b33iOaA9oDaVhs8sK/mNGrNk6fLLCzEAdyMx9JvvrH806XW2WM2/4o5Fhcfo7Qb9eEdkr0AACAASURBVPV1NmEiUQDbtKaZo9iK99//wK699joVWGSOUCQKxTCHYkDChsYGzROeJEbljJI9If8lh36ZWZlal679BmgRPu8WN2PtsM54XmCPYj0wn7gPrumGpzP32C+Y4yhFnRBxJ8oAiE6OXIoGLV++Qu/38faxzMwsW7du/ZlUPM3qc/ZRKq17eXvpHvkHvMZ2UQiQz+GQlT1py5bNUtNyn6xj0i0E+AfY+TNn2vdvvVWHlkBRbArf6WvGmza7MBO7g93kuhwQ0G5+x2ey7pkrrHueQzjA4PccRLqpK/g9h7eugp75SxEwxpw14OY9BoQCZDmgcotK0jfcF69VWpeNG23y5CmWX1BgzS0tsv8/+clPZAtJK0D4/J/+9K5NnDxKz2uAXjSfUoT7+52ForSNaAP3UPzcvKHMWf5+LiQ99/mw+8zfSYHhKkWBoi0t7bZ583Y7lHvEjOJLfyV83gNF/6ndH8/Ne3rA0wPn9IAHinqmg6cHPD3wT90D/xko2tHWfBaK9umddLbQElAUFSgPsU4tT/7TcxaKEl53LhTlwRZngQdeHOl/L5G+LnEmsT7/DxR97TWgaKxCZIFrOP97dqMAPF8KBsLFCJHNzT1mM2dOU341nBAcDNQDd9xxm/5/w/qNciwbGpvs9h/8wPKOHROQpEJwVlZ/5egkzAzlCjnPyAv31Zdf2ICsLDnZwE2AD+oMwsWAGxSDwbkHMABoH3vsMRUeABbgrABGKEaAs4XTzHtvuulGW79+nULDgSSE2uI04OwDAwGFOG4ohQgvxMF0lR4AUvKVrVy5QkAAZwrl17x5V9jhw0cE9VAjLljwio2fMNHWrFmrYitUoge6Un0ah6epsV6h2UBPgAmgBYcLJ522o7wBMjFGOFqEJRN2zlgDCA4dOWoZ/frJsaVt5PEjbxoA89TJEktLTVTOudCQYDlwOFonThxXWOGnn3xqEWERlnckTw4XTmVGRl993tRpU5T3jHsj7NRxbAOklqKNFIbJysq0yKhwW7p0icaBv3H9Bx54QGGPbvEr7gfYANCmDUBeN8SX0GnGkjlJcRLUb0BMlKI7d+2W2uT48RN28kShlKExcXECTJwEZGSkW0tznQ0ZnC3VG1WnMzP7WWlZqVImoLBhLKZOmaZUD599ttgy+qbI6X7kkUdt1Zq1dvzUKSsoLNJ8Dg4KkmqK/J7AaeYMhUiKCgsFVxITEqQ4dBWKV86/yrZu32ZffPWVNTR0WlRUkHl7OflcqThNOD1QvLCQ8fMS2GCORkVGS1X4+RefW0dXh3V3d1qvhAQryD9tN91wrXV2tFl9XY2NGT1aSjlAL/AEIEO6hMlTp6jQUmd7p/VK7GUrli2XkkkgKz1dTjlznJBWQCewBZjB59M2Dj8ASYBSQCCqLgoYcRAAOHXDswGXgE3WE6pKQAyhsDjY9A8Ku+07dtjl8+Y5ORbz88/OAxx+1Fc478wNAALOPr8DlgAbyUVJvtbVq1dpfqOCpt18PmCC+cN73LBU1FfAWNoPQGQsWBN8FoAXe4YqDggCPEAN6VRZD9L8ArjyHv5G/7PGmXu0kS/WD33A31h/zFvaxO8AUPQFa5LXsXZ53ZZtW9TPhFUDuZjfzz//gmwnNg5QXFVJzuRmS0/vq/6jLahIgaKBISHKlQlM4V4pugIgY72xZni/W6gKu4TdYR3t3H3IIsICrG9aXx0wMa8YWw6AXMWZW+menzXvoqJ0XaAO7QSUUf2bPLxA55DQEOXX5TCGytKkhQC+06+ML3AUJSm2jnGMi42zI4dPWmxUiPIjB/j7SuXP/J08caLSnfB5p/PzraOrS9WoSfcSERltR/LyLTYm3IJCHcWjr4+XlZXV2KhhWfboIz+z06dOKDz8yOHDsk0333KLHczN1YETBxqrVq/W7wkR56ClsqJOBZIAoAA9wCPXDQsNUYg4FcpvvPEGmz59qm3fvs3S0lIUfk3OQ+4PkIkKlnnY0d5hW7Zstfr6Btu2ba/mBhESqBVZW04BomblrSyrKLWWFieXNXaLL+VtNC9BcEAXti4o0ElFwe/pP+zCyVOnLDwizAKDgrSv0V7Ghj7jkBAgiS1m/Pgd48585jXMr9aWZkuMi1P4PBEP2ImOzja75JKLlE4EFS3rgvEE0KGc/+qrhXbJJXPt6NE87c3k7Mbm8RncW093j/Xr30+fi/3ki72ZfYf5xHMAzxLcA2C/qblF9gXbgsqT/RVbA2TkcIF1xN9Yc9gNgDr9x7xmrjY3NwkocnjE/VPoiEOve++915YsWao2btq4SakJWD/cO/0YGxsnlSoAsLzCSRnBXs1+SVoHJwqhRocv5503QwcvHJRwcMX7Ofw7euSI5gu5zHl24bAEWwccZ82zz9EmnkOwRQBO7A57rxs+z7pljLFX2C2uz3uwKYwVEBR7he1gHGgfQJwDLFWl9/VTu7AvrHvmEfso9hX7g83jMIr7435c2wXYJU/tmrVrLS4+3p5//nl78MEHNU6sXarPv/76u5YzZoiUorQNKMrYkbJDUUDdPbIBToSO88995jsXfp77t3OfCYGi/K21rd0CAoKss7PbgKKodoGiBw8dVnG1vwZFyU/Mmnj5hec8POCf2hPy3LynBzw94DGCnjng6QFPD/xT98DfC0V5pnSrzwtkOsf6+J4EHOthmvA6p7o8ley7zuYUdcLkHPjpvM0Bq3y5oJT34UDjJLz88huWnBwrNQfwhDDRbVu32SOP/FxOEFAERxVQMWbMWKmneLjGWaFoAk49TlV1VY1UMxTNmDp9uh3Ny5PSC6Xo0KFDLCQ46GxhlPi4WBXKoOANSj6gG/kqARI4KwADQCwAE8cDZw5oASh1K/ji9PIPCIRzg0IG52LMmNFSOba1t+m1AAecTxRihKfh+NB2lDIo6YAWOD28H6eEcMWtWzedKUzUx5YtXyGlKPkwCW1PT8+wZ559Ts40yqGhw4bb/v1UEJ5la9ets5XfrrDyMirSZskhAtjgvKBOAezQFteBxFkCmODccp84YqPHjLUvFi60sPAIa+9os5joGGtsaFD/ATryyaMWEmrpaak2bOgQOZ84aqhoyP23d/ceu+CCi6ylqVmKHBw8PvfY8Twp7sjLhjpv7FjHkQWkE6bpViNuaW22AQMybc+e3WorTjP3wZi4udCYW8wBrs38QGXEWOPw4/gDxFDpElLO3EPFSUoHlGD5BUUqtgSAIP9fXV2zqj2Tv5U+iIwMt4z0ZGuor1HoPOH8VGw/eOiArg28ZO5GRlDEJN/ef/9DS01JtzVrd9jvfvtL6zZve+PttwUa6RcUMyiXSDfBfMDRBZAm9epl8y6/TNW2aT9jQVhoQFCgdXR125tvf2qkZouICFVOQcBeZUWN+gaAC5AiR+Cg7AzNnaioaI3jtu3bramlSQrSAIqMhQbbrJkzrLamypqb6qXU/fqrr+yq+Vfavv37FZa7a/dumzZjhqqDA0X7ZfSzLz77XHk/mZ/AFWAajj/rDQfbVTIxl1m3tAHnHLU0KkTWCocCqC7dCud79+4VKKCfAaeEkLIu+Jk5yt8ALGvXoRQdJ6iEreAww80hiMONw+8WaMJGnDpVZZdfPlNtInQ+KjLSPv74I9kkIAFghjagxAYGEMZOm1n3KDYpjET/olRGTQXQ5TOZn6xN9yADkIPaj/WuNBxBQWer02M3AJnYEaAon8UXc54+4HPpNyAU/YRqlHkEdGQsAR38HQB79NhRAQ0gHH8DpADgAbLkbWQs/P38BXpIpQC4BiSQciQiMsq+Xb3GfvTjB2R7uGZLW4+qxaNMxWax/hg3+oTrA4ixcZWVKD/9bOSIHBXcYUyBNo4S3Mk9SJ8BUiqqay0+JkqwB2DDfeUeybP01GSp5AGafEZJaZnFJ8Qpxy7QK/fIUfP1dYr1tZCPOchRULsAqr6u3ijxRxEjIFRdfZsFB5jdd++dNm3KFKWjYI6hxA4ICrKly1ZYYVG5xcRGW1FJtcXFRlhCUm/ZYsLumxrqrVdCvP3msV9Z76REKd7/5aGfWElZk82eNdGyBmTbcy+8btdff4WNGTvO/vjHP1p5RaklJ/dRYTP6lMJd+/cdkHJTKQPGjjF/P1/LPXTApk2batdff63yIPdKStReFRkVowMM+po5BGBuqG8Q5F6/foO+M9eASVddNV82GqDIHCIcu9u6rKGpwTo7nH2VSAC+WA9AVYAhuTEZF67NgZCfrwOlKFpEpXDmPOMEKGQcsY3YSsbEPdQDqDmRBpGa5wDG9evWWlx0lE2fNtW+/PILu/ba79mx40dt7NjRigphLBlv5hwKQqgYIejkoAbKcpDoRJF0qO0cXLCHjB031rZu2WrTpk9Tu1gf5Ol1Dzk4eKE/sG1V1TVaLxzYsO8TncGaBGbyew5lAJPsl7SBdruFh5if7DHsFaNHj9G6Zn2jrMee0VY+nxymV1xxpX3ve9dqPnGYgSK/sKjYIqIiraOzS+NHIUnWAPubW1xMEQ4H9llLC3uDo5hlLNijDh08YMeOHlXO1+uuu1Y2k9zM7AWARNYyc4TDUGwM65Y9lHHgUIfnDmwb6woIymczNrSZ+cG+h41iHgJTgaH0BV/0CwA2wM9fB7nsjy6UZL7RN9gO7B+HqMwR5gfzgL7hOYq5RjE0FN3kQ6WgEraJw4sFr7xir732pg0emqXnNa4HLFV6BD8nXzyFOJUz/q9AUda6m0fUhaPuA7tbaIkUPn5+pG3oVE5Rqs8DRfcfOCRI6oGi/9QujufmPT3g6YH/YA94oOh/sKM8L/P0gKcHvps98J+Bov9e+DzaUJSiCo3/P6CoGz4P5HFyhTpQlIdr4I9TUOnfwqPcCqTnJtN3C3WgbHjuudcsISHcnnjiCcGX9957XyqO+fOvlqPNgzowCqecfGOoUPlcHLkLL7xIkBEFZ4A/xRzCVX2Z8rvLV6wQjDt54oQc3Ib6OsE1nIvwsFCpySjmE3mm8BGFTFAv4jjifOH04XwCY3ACUabsO3jSUnpHyQkAaHBvlZUoUfvKweB1ThXxDmtta5Uqwy2kBEzDQcSRwCkAUhLyC9QBCNI/KE0Jbz59+oQlJMQLeOzZu89G5ZDrtMgCA4OtT3KKQlxRuJBnlHC31avX2tRp03UtnP7W1mYVlsKxwmF0HWPuC0cTJ8hRHrZa3rFCCwwAWDvhmolUgK6plZPD3zvbO8i2YAEB3lJs8a+hvt1GjhggNSpgJS6OUN4yu+nGG+yVlxcoNPHokbyzBaSSU/pItUo+UvoRCJaU1EvFqIBu6ekUxoqTM0X7goMDbefOHepngCH9RFtwEPkd18IR5X5cR5/34gSiWAUG4WDiXBLSyX2hOAGKNre0CTSvW7fBjh8/bb1797Kk3sl27NhxKyqpsrvvusUa66vsyOFDNm/e5WojxUbKyktt+fJlWg9XX32N1dbUa2UsXrzUUpLTbOHCr6VuvuiSufbciy/Z4SNHNRco6EUaAkAB4clvvPGuRUeF2MDsbLv5phttyeLFggEoirifkvJy8/b1tw0bd1pMTKhVVjVKjZOemqiw46uuvEqFTZh7OLgAJYAHEAqwuHXbVlXzRsUWGR5maanJNnPGNKmHQ0OCbMqUSfbeu+8IkK1bv15jRFGe884/34qKS+TMT5syzZ7+wx/toYceEjCgv10nHfUoUM2tjsz4M6dxwnHOAYBuUSEcdELteQ3rlbEGXAJ/SW/w85//XGPL+uY+CEP/85//Yh9+9JGNGz9ejj/zCnU2QBWozD0DJoGprC2AAr8DNpCn1i209MYbf9Ga5PqsN6ey/VqNAbCevqLdhOf++te/FqRiDFCdoaQCTqKI4zUABGwRKmc3XJ57IJchBaWAwNgpB16+LSDP+ubz6QMqzZNig/yHzFFgiHLz9eundQ/Qv/baa3V9oM+efXsErwi5pl9pM/koH330X+3888c7ILKxyfbuRfEaKKhGO8k/6Ueu0RMnVciI90ox6evrhLJnZMg+Yw9YS+6BBnOffJhcF5Wwl/lYUWGRYBq/cyuVs8YcSBfp2NFwcjxX62fGAJvCdVrb2iw4GFtNIagO4g2sobnd4uOirKyixhITorUmqmvqLWtAhtY9uRwZo5bmZvPq7rGKCtaXWVJCuE2eNNF+8uAD5kU1664uXZcDoIWLFllBYbEAFnmBOXtDoR0QHKL7bGyot6CAAAvw87F77/6hDvIiwkOtpLhI6R1GjBxlw0eMFAhb+PUiGzlqlMLOAwJ9dUC2bu0G2Vlv81Ze33HjHJCE3atDXVhabOMnjLWbb75RUDQsPNQaGxssKDjUkpNTZMuAo8ArUnWQVoYxIw/svn37Nefo3/HjJ9is82cpNcbho4etpr7GfP181O+MVUd7p0AmMIvDHQ5A6G/sj5NPtr/2Kfpx+Jncyodyc2XPxuQM1bwG2rmF/VwQyrrD9nBPzDvWObahuaHdpkwapVQsl112qRUVF1jfvmna66NjorT3cbjDnPXz9bNdu3brPjmwZC1s27pFRfWYF+zx7KPMdfY3PofPZS1iS0irwjzF1rz44os6nOJQln0dIIoN5RCCKAEOOJjngH5sHraFaAv6gr5mrjkFBBu1F6J65CDjoYefsonjBwkuAkXZE4/kldqbf37eRo4cJRtHxMfxU+U6AA4I8jpbfBDYGh4ephyirBnem9S7l9XV1dqePY7it6HR7Ok//lL2e8GCl+340TwdSmGv3Jzd2CDsCRDXPWTgHlmXjIGbmxnwzd+5Fs8LzAGeD5TmpKzs7OuY39g/5gfrn+sAdrE3VRWV2hfZA7kWNoC1zkEL7adf3SJP9BvXwcYBmUk5sGPnTouNi5NtBIpyKBQUHKzw+QWvvm/jxg2UzWTvIMcSbaDQkr7O5Jz/a+Hz2Dw9V54TYs/PbvV55X7vpEibv7W0tAmKdnR025YtO2zvvgMWEBj8V6Eo+z1rY8GLz3t4wHfTxfHclacHPD3wH+wBjxH8D3aU52WeHvD0wHezB/4WFD23+vy/V2iJEDI3p+i5UPTcnKJAUR70lYOUyvRnii6dqxR11aJuoSVXFeAWgcBh+uMfF1hcXIiUBwAziiWhFMXxw4kDPrjVj0+fLoJ3ynnm2pdfPk+w4umnn7aQ4FBBRNQ++VSlXr3RRg4fKCUe0A1YCAjhWoTPV1dVCRz1TU/XQz2gDqiDcgrHgJB8nA2cIpwKN8wNcIuDgmPo5uTCUeN9XIdCDKhLUFnigKDA4nPdoku0l35zlY44OjijOD84REC448ePKjcmD/YUnendJ9kKCgn1DpQalvDttHTCIMts6NBhgqOEVeKk4UAHBflYU3OXRYb7C17RLhyfsooGCw32VltoO33IfaOIwYEFcFTVNJhvgJ/1VeGWTouNjrFTJ08ofLOivMwGZGVaaUmJ3XfvPRYTHWXr1q2V6m7lym8FmMtLy2zO7DlSOQF/9u3fK3A0enSOwhfJU4bSZsCALAFO2kEY4sM//RepgVDRUdSD8HkgF33P9XHkURcSYo+zCZBx86Xh1NN/zD1yguIsA4J4PVCUkEz4fSNFMNo67ONPPpXKk/6jWNKgwUMsPj5B6h1UX10dzYKItJmxpPhWaFiI5eYekqM5ZMhQyz9daD4+vnbgwCGrqa5TdXh+fvChf7EPPv7EVny7yiIiwqUUxUlvbu6yGdPHKwwU1S19hdoMJXNxcbUFB3vL6Q8MDrG9Bw5ZYVGJ8p4y37kvAO+uXTs194FVqO5IPXCKfKUBAVZR0WDp6YnKWTggO9t27861wdlpqt49fuxoKyrMNz9fb+XlXbtmtVOFff169SF52sZNGK88cu1t7dY/o7998dlXNmfOLAEM5ifzVDlPBw0S3EQxisMP5GRNsE75Dvgj3BKlFveDqpP1wbwHAgFHcL6BI4AR9+ABmME4f/PNYjtw8KBNmjxZylFsBCGzjCnFoZijXJO/ARP5HGwPMIbPJacohaI++OB9wR5UTu76BaYAGFFHs35pL3kKKd6CYg14RT+/9NJL6h/AAp/DPbP++T3AFCALFGQMsBNSSebm6j20l7ag6uLv2BBgpxuOzzzm/ajAsIfAj40bgRTjBWuZ86cLTuveUIWioOP1gDQ+n7yZrFVglFN0zglXZX2ifo5LSLTImFhb9u16S+4dJ1jEQRJrjrXO/AH4LlnyreXkDNPYuqozbCNr98MPPtbBhhumTd/QX/QBXwXFJZaekqz+ArTy+U7YfJQVFRcJ9JE+hDXIe5qam52DmNAQVRpnvAgP9/bxVnVvKRo7OvR65amMiLTiglI7//xpdvFFF1i/jL6WEB9rJ48f13ohfPrjT740X38vC4+IsuCQUMsZPVYq49qGNgGTkGB/HeD0dHVZoL+v3Xj9ddbd1WmNDXV24w3XqygOarSExF52/qzZUsFR9Ry7dPDQPvVRS3Ob7OquHbutoLjSbr7he1oDhw8dUj7gkOBAHTI8+JMf6yCqo7NdKUdIYUA1dg6yHPvTYgcPHJLNYfzq6uqlrKRPSIHC2DU3tWhfmDlrpl009yIdwtDvAM380wU6FKRvSJ9BOhDeTz8ePHhIdtwNkadqugB1aKjGA9vO3sRYAnqZv8x75i37AgpB1izXYg3WVFdZUUG5xUQGCGyikienaFxcjPY2CuPRDmAm6TGIGgCIsicRjs5aIT3H/PlXaR6QIgP4yVrEbgDtODjhXjkYwZ67UPS3v/2t+q24pFRzAdUkr3dT6JDmgnZy4MA8xg4ARVFeupEOgDoiBdgPpk6dprQwFM265ZZb1c8ortmTa+t77LUFfxDopp1cC7hL+p1de/fKZrE26T9y5BYVFWoPZV0CrLkWBf14ZgCkY2fYv8kz2lDbY/fec4MgJPfMvsf73DzirHvaRd9zHQ6ZgNvAXw5LsAGscewV98nPPIdgP/kM9lXWLO1x8l6nCCiizkd9Sz5e+og5zPpj7hDRAoTlmYoDAQ5/eN7CrmMPWceA08GDh9jGTZukNua5iv0aKErxqeeef95efvkdmzp9lPJB00YlnjdT+DxjyiEqffbXCi2dm1P03Er0CqM/A0vJDX8uFO3u9hIU3bN3/99Uinqg6HfTr/HclacHPD3wn+8BDxT9z/eZ5x2eHvD0wHeoB/4zULStpfH/V32eYj5IHc48754NnweKogTgQRblm1RAPRRw6Rbkc3OKEvYJIMKxpmABOcVcMKoHaH8/OS2EkP7hD89abGykPfarxwQPcZIK8vOdHHReXlJ3AH0o/IHKhkbh1KHwwDkEluDk4NDh/E+bPkPqSopT4LDgfE+ZPEmh3zmjRtmiRV/bwIHZyumIg024IqHOOPgAG0Lo4uMS9H5yrDoOZ7VyP1IwB9UGkAxIgFOBo5KR0U8FMugXnDJy1/HF/+PUuvkW+X+cD6fKulPECCcbx4h7VFX15N5WVlYidSuQAzAaHBKi0MQeIzSt1WpqWmz6jEkKpaSvAWHknSwurbTY6DApnS688AJBKxw7hbtWVMhhRa1E3+Kkcg84TDjPACmc8AMHcykPa8mpqdbe2qaiNaWl5ebv660xu/iiC23F8mVymCke1NJClfkUa2ttse997xr77NPPLDQkzHbt3KXXozZyq80CIoBnhDYDsHDI6DP6lVxzOMfMMfJ8ophFvYIjiXPJ+PAzY831GG/6DEfM7UMnjDdWfY6Dh0ONw+6kWwgTYG5pbbOvF31jBw/mWlkZ4fs+9r1rr7fhw0fY008/YwOzMy0tNclOHM9T4RQ+k+JPKN+WLV8mB5E8rq+99rqUfFSFf+KJJ1UZnlD0+3/8gO3Zd8BeXPAXqYX69I5TKKGbn5HcdEGBgSpecyzvtAB2e1uXxcfHCKZ5+/raiy+9pgI1zC3GxVXQktO0oandoiNRl423NatXKT8r6xAwV1hUIEg5adJkW7F8ud1w/XW2ZfNGu+jCOQLaQFHG6t2337FLL5trqMlIMUChJSBLW0e7wkrHjB5jLzz3gvJ0Agu4NnOY+QToBGrw+VRiZ40BXNzCXQArnHaUnQBGQB/zC8US48K4AQgAnUA+YCHwkbnI+6hkvWlbrs2cPlbq1/UbNtrEiWNlZ4Aj2BUcfl8fQpMrtYZQOceSEmPQQKl6I8MjBCfpNyCAe/AAkHZTAjBXsCNumgz6kDnmhrbPnj1Lawv1KusYAEkeYOafmy6DewYaAS4Bnw888GN74403BV5RqnFPgFwUcITUo3AF4JA/mXx9HFgANYDxd911l/3ud7/TeyuqKs7kDwx3Uk8cO2Z33PED2YyPPv5ENo/2DswepByjq1avknIUGNDS2mHefqiHM7TeOXBwq0uzvvg8IBDX4jtgDDCKXWGcAUPkqqyoqrXgQCe8n/czfgAadx7zPmyjqzrHzrDOgIAcTh05elTQBLsL+CSKoL6hXvkiydPJ+7MGDLDcw7kO1A0KEnippVhTeIQNGTTIfvjDu2RXVq1aaTu2b7Puzk4dZlVXN5q3j1l8YpxNnDTZtm7dZnX1DbKXqMH7ZWbacSIE+vS2vbv3m7+v2feuudJGjRxhK1Yss0cfeURpE8gviaI2JjZWBewoVvbJp5+Yn7+P2jN69Fjr6eqxrVu2G2H9qHKVtzgs1Lo6OpTKIikpwa66ap75+/vq4ISq5afzCyyxV6LmKHlemUfkwqZ977/3gSIOxuYMFoD68suv9HvsYWpKqhUUFVhxaaEVFOSr75nztIuxwt4xnykOxP7E/tO7dx+ty2XLlgt8S1na2anv2FTmNNCMsWf8yKUMZMfWM38Bh6+99oalpfXW3D9+LM9KiwotMSFOKVxQh06aPMFKS4sFOletXilgyJoFSLa1ooRHxbdVa5P98ZtvFqnQEHOFFBmEr2MPsP0UEgTesefx/yg0aR+2j/yhmVlZgqukGOCggXXDvogdYv/goBGbwpxBHUsRJg6J6ANU2NhD8kDTX9jpF194yb7++hv7ICA4SAAAIABJREFU13/9nfbLp5951krKG61Prwjl56YdPGMAEzlgoEDjgIEDZXexWyhEWf+1tTVa+9gu7LCrxORvv/jlo1KB8p6YqCgrLiqwCePHy05wOIKtpI0chGBzOJTk9dw/X7SdPc1Va3KQQj9y/+6Y837Gi/F07QaAlPcxD9gDUdOiROW1R3IPa+/HBvEaoDF7A+vfbSv7M2PEP/ZYrkf/s3Y5iH3jjbfsl798VAdgvO/V116zt9/+wCZPHa8c3/Qxvye0nrnqqo7Z39y0Sec+97mP2EBR9+/KWX9GMeqG+nd2oZylIFOANTW3mr8/xdS8bOu2nVKKKqeoioF6GTlIlf/+jOev1DpK6+RRin6HXBrPrXh6wNMD/8Ue8EDR/2LHed7m6QFPD3w3euCGG27tEYx0CxvpodExjSjXfAmN7+40Ip68rUtQNCkxzhITUA15G+Hz5BTFIeIhU6FQiozqsp4zedVwVnFMlFTsTN5QPoKH5O4u098c9ajzOx7M3YT6PBTzsE7Y2pNPPmtpafFK6I9T/sqCBSr2gCMeojBIb4EF4N36jRsFOH5w550CPy+/vEBAASUSjjjOxrx5V6qCPU5+Ts4oS4iLs/Hjx9q777xt5BKleAQP0Tys4wwMHjLUjp86aW3tHXII2ttQ42Tbxx9+bNdde41C7KsqKmxAVn9btmypigvRR9w3Dtq+A0ctKSlWjgFtBQqUFJUofB0AChzBGeX++TzAL/eOQ0cIIE4B8AAAxv/jiB4/fkwKD5w6ckTy/8A9wDBOMEATKMw90s/kFuWaOCkAiIioULvl1pulgsNpQ0WLQs0tiINSCQcJlV1paZnaR3go34EB5uOj/JJpqel2LO+4igUBUxPiEyw8LExFJ0aOGGbZAzKtuLjQQsMAXicUir5xw0bLzh6kME+cO2As4ASYEBsTJxUJoZc4sAA1wkiB1NwjQA2IOmPGVJs+fZogGiomQBF94+ZBxKHHgXdBHA4/f8PBRT3J74Gpc+deIpgHIODzUbOQr27Dxs326mufWEIcxUtQq0Vbamq6oHtkRJhNnzrOAvy87eSJU0bhIzl7LS2ae5WVVQIYq9eslcooOibGHn74p5rnQLofP/CghUZE2rPPvXBmfZjyIJIz0M1DS8Vm1gLOK3OeOYOqh5+55quvvmbFpRUWGRGqdlO4BljEGDL3AHGMCUqh9PRUfXaAv7/utbaGQkPOcr9wzgXKzUr+Vqp2sw6plI1aDEcXx55xIJxyxKiRZ9TOHTZ86DDlxiSXH049EIQ+oE/Jj0cuYFcxCrRhrQL7mO+MLWHlrEsAMnnuAKHcO+OJ0pZrEmIPZMRxB2wCVgnpfP31N+zTTxfboEEDLCU1yaKiwy09Pdl279ml66JA3rFjtwUHhQrwEGKKkuuyy+famDE5ghg+Xr6CMaxx+pXxB3AAQKl6zzxjzdEWgCW5TwEvzCNg6DPPPSNIAggFQnl5+VhKcqqUU/wOeLtkyWL1C7ksUXUvXPiVXXXVlZqvs2bO1rxnTQORgaH0N1AWG4ByDsiDvWL9AkUI86fNKGhPnHQUaUMGD5XdYD6j3ieNQElZmUL4sQuoGFmXUmh1OTAyKCjEGhqaNKerqyuVC5G+RS2/d+8eGzhooNbJurXrrKWl2/z9nX3BKUiGAi5IMFl5An18ZOMYX+wIfQSkcRXyTnGnYPUDa6OwsNQGZg+wk6cKNI+xtRwo9PR0WVR0pG3ZvstiokN1fa5LyDyfJzUj0DEoyKIjI+2aK69UqHxDfb3UxKWlJdbY2GwdXWZ9U5POAnZsFWNIpXcAE7lx846dsuSUXlZbV6N+Ie9jRKifZWb2t+tvuNaWLV1iV8ybZyHBwfbggz+RPQaOJcSTAiLPYuPj7GT+ac3JiRMnySY0N5Kf07HdFO4jDzUh9OQoBRbec88PFRkQGxttUdHR5uPnI7UoIBllP9CQAmKdHd22ffsO2Tw/P3/tk9V1LZaZkSoVJzmz165dY6dPH1MRNfYHQBv2nnkOWGSNAckBtCgnGRP+5gIzfb6Pj0XHxmjPxGaPGpUjkIqNJBcp94utIN1Ad1eP4Onq1WtkC3Zs32o9XZ02aGCmjR8/TodBFL7DzrM2yKXJfdEm2nz6FArx3qpAf9FFF2udkTubPZs5zh5PqDV7DfOIz3r0UQe0MQ9Yi4BN5hKFxlhvKGxZJ7SfsHrWBXME2+OmEQAuAkc5tGB9AxyVo5OD0mVLLCsz06KiYuzNt95Wzu3LLr9CY7l6zTrZsvoGwuHDLTwiQoechMTTt6xFbGRaaqray1rBtrHfc8/YYPocu82cZy3QTvYk1gFFHYMCfC1n1EipRF1FOcpabBHfGVPawOsdhbcTDUHfLFu+3BITe+lACbvMvo6t5f6x16xLDkrYL4GbfGcvZI/lkArFamhoyNn811yXuYwalM9nH+V19BufzT2w77AXY99JAbN7z14VeKStPJdxTdYSqt9XX/2zCl5SlZ61z7jxrMicYE/jvkix5Myv/28uef7mFvhy/35uflFej9q6s6tD7weGdnR2m39AsNU3NNmmzdvs1OlCAdKuHucZ1c0tig3roRAoqZ+6neKgnvD574Y/47kLTw94euC/3gMeKPpf7zvPOz094OmB70APuEpRF4QqP6ibwwkHWLFNXebjjfbQgaK9e8WfhaKEFfIelJ845X6+vgKjrlIUJ+RcpagbKuVCUT9fFHyohjqd6vWA1TNVSN0HZx72CaN98snnLC0tTsoDB4q+bO1tLTYoe6By5PE7VAwon1Z8+6298957ds+99yoU7JlnnnVCFLscFVL2gIF6qH/zzbetvKzCrrl6vtXV1ShcmTDiPr17OSHIEThDkebt42N1OAyHDimHFRXdAQN90zJsx7YdFh8XI3Ud2bIGDRxgXy/80oYMGWTNTeQva7egkGBHjZmWbjW1dVJBxaK4LK+0XomJgkEAIAAAD/+oPHDmXAcHx9BVbAJJ6RtUZygncVgoeoAqDGcNAMTfybkGSJl53vlSGDE+ACicE8BFdGyUefn02D333S01GupFACpjhnMUGECOsWY5+EAbFEw4PYR/40ABmNMzMqTIAGKePHFS8LUwv0RFiGhXQjwVi0MUPnr61HEHQtRW26DB2VIMxcUmSIGJAg3wI+c8IVFAkTmBI0f4Lz4TTiXFNVDJ4PSfOHHMrrn6Klu3fo3azOdxncSEROUmJOwPRQsOPo4o4BXnGqdMjhEq5vZ25ZK76KIL5cy6lZwDg4OkFKVYwzPPLLDODrP4+AjzDwiSyqmmps6uunKeNdaVW3FRvgUGBFpmZpbxPlQ7vn7+yj2KUmf8hAl27PgJKVQAEp99+rlUe9GxsXbx3Mttzdp1cjj37s21MWNGCmQwfswD8oRGR5HuIUL9cfFFl2h8eT1KTpSQzAfWCK/HUWxp7dI8zMxMt7paACl5GNssuXeMAB/zilxy5WUlNnLEUGtpblRoOvOP9qJy4vPpL8AdY874AyV5DevJyYHYKmBOfjr6mj7mZxxnHGvAJa8HhuL0M+eABrwPiAOgAYgAICk8xNx0nXqgI/OB1wB0gCdOGGqNHH3GeenSb62urk0wqb2j0YJDqP4+xA4e2q/rFhQU2Y7tuy01pa91dHRJfQZAmjhpvI0YMVRjQRGiLz7/UjaHQkfMD+Ycawkoit2hzwAwCxYsUG5EtwDJ5CmT7NPPPpXqGRA2ezYFu8KknnzuuecFzuhX1GgqwpWUaIMGZdvXXy+0W2+9xV555VW76MKLrLioRH0OWOZwgr4BDAES+DxgMXOYNnJwAhhCgYtyFghI2gIHqHVJSYctjE9IsEFDhkjJxTwHdGH/yPeHQrGhvtEmTZpi+fmF1tJMFe8GqWeBJLR3VM5I2XT6AkUrSkagZH5+hfLXNjW2iKZzwNPW3q72YZ+wLYwNXy7YcXOK0hfAXgAP8zY4ONQC/Mh52mxNbY2WnpKqAn1NzY3WwYLzQgHma+XlNSqyRCoKVI8UdkNRyb7i7+Ojuc6cqqlvstio8LNglrnG3OM7/dvS1ml33vF9rR3mdVAIIDLQCkuqLD0t0aqrKqy+ocuGDk61O++8Q/khF3+zSPB5xbIV9u2Kb9XHfXona/2WVlRYaES4lZSicPezQoqPdXRbVGSEFHnYK6p7Ez1AjlLSbNz/o3stO3uAFIQRURG2YfNGzS1U2ED0sNBw3SP2BXu76OtvdKi3Z88+Ky6tsYy0Pvaznz0iWLpy5Qq7++47LDf3oPqd/qWvWSuo37l35jMgjTXJFz9jR9zULBWVlXbnXXdqnu/atcdmnneeYCjh+9g57C4HjkRFADQZA+YmQBN4/O3yxdbd1aH0ISEhwTZmbI41NTXo5127d2rusVcwVzes36DDO6AqhYtYR8xnZ08hJH2XFKUANuwyKtVf/epXmu+sVVKmkIsXJSP2gb0K+z5ixEi9lz2SdYut/NGPfiRQyNrg87GprC9sADaF15IrfN2aVYLlvj7+9sorr1lZeaVS7axctcb27tuvA1DmOArh4uIiHToBkUl9QMoYH28vRYkorUFzs/qdfZb+YZ6xH7upKGgXNpS2s644RB06OFtQlPXAewl/x74xnrSTwyHANW3EJrvRGqjYN2/ZbEm9+8huET7P33kvr8de02fYcw46CImnjQBNbDf2gz5gfXEgwbMEB6HYcPqfuQOUJLcrhzW0h78xLth/1PWZWQOkzly7dp3aSr52DrdYI4Tdv/ji6zZ58mh75JFHNAZOuiSKGTp7lXsA6R6AOxFE3k5I/Zn9T4fz3t5nlOWdZ9Iw9ahtOtTyNb0+OCRcADQwMMRqahts3YZNdvzEafMPDBEMdQqCOs+2+sczKw+hZ6Cop/r8d8CZ8dyCpwc8PfB39YAHiv5d3ed5s6cHPD3wj94DN998u47KCS1yTtDPPDQCKM9AUc7ZgaJePZ2Con2SEqxXYoKjgvTyPptTVHlAAaLd3dbV3WndnYQm2VkoKjUpD6hnii5JFepDESLnd+4/90GYv/PwjHN5LhQlxA6n7tVXFgjYXnE5uf8OCLrgYOKwbtm61b5cuNBuvuUWOQoo9IqLS848FPfY3EsulZP/wQcf2YCsbLvrzh/YO++8ZcfyjkrpGRsTJeBYWFykUOq4+Hjr6umxptZWKy2rs/S+hGQHWVdHt7W3tpu3V4/AaHZmpl09/0p7+aUX7IYbrtP1uO/wyAip9caNnyBlZX1Do40ZPdqWL11mmf0zBQpw4lDg4LTiZACYgJoAJpwNHHscCReC4ZSSowzVplPcZtOZMDwnN6MA3GefK+yxuqpG/cNn0M9cp6WtxdIzUu2njzys4lWoQnktzurpU/lSk7k5vVCfojC57bbb5XABufbu22d9+/W3HTv3Cn62NKMIdpQ1iXFO8aa42Bjl/QSKlhQXWvbATOXUI78eYDMhoZcAKA4bCh5UTeTsZHxxYHHypT7s6BQ8dXLEOk7SqFEjLP/0SauoLJNyBuefOYM6E0AbGBToQFU/v7NqG/femVPKfVpRIdULUBQfqbm5SZ9J8SgcKcLv3nrrbVu/DtVOmJmXj9SaqEYf/pefWHVlka1ds9JSU9P0PtIjAH6oyAsUQ0VI2O36DRusqrrKhg0dbh999LEVl5bK2X7wJw9b3rHjckQJBQX2AMVwQIGXqPsoSgJkAWyMzhkjpS5OZn5BEUJdIwIwIiL4rGMOzCJfW++kXlZfX2dlFfU63IiODlFoMso3rhXo72eP/eoXgkH0BeCAteIUDAmXAw8wBkLjyAPu3arwOKX0N+Dr97//vYps4HgDMgFzKIXIA0gOPEAnTj/jACDAKWYuMp8ZNxx01I/Mc17LGLn5SZmv5KojdJa1Tb/wd0DVggV/sm++Wak54+3Taf36p9rll19iBYWnBWkBSaUlqGhjlP4AWM3cmzV7ps2de5FsCykAAE98AWG4dw4BAJFAUQATUBSFFRXdgZTcN2t59Jgc+/Nf/qwCM+R/nDPnAoG+ttZ2KXhRZY8bN04FhYAP5FjMzOynHLj33HO3vfnmWzZ71myrralT/1KNm+JLjDvzAbCCyurzzz8XsOAf7bn66qv1Owf4VQpcTJkyVWo44AZz8O133rEbbrpJMAeAgTIZKEpxNIxwVuYAO3DgoI0ZM06h4RQzI3wdpfC7739hkyYOFXQA5PC+utoG2dUjR05qnSDsDwh07DPKVNpWUVVnKX2c4nBFJRUWHOhrza2dqhAfExMhcMkX65l1FxsdZ3W1jVZZW2X90/tZS2uT5mtUTJSlpqfoUEqK5rpWi4+PVP5mJzWIlwrl+Xh5WXNDvXKB1jY0y+Ywx9xcrIwREAlbx+/pS2wbeYsFaiPDz+Qr9ZFa/sMP3rPS0nobkJVk999/r9KSrF61yiIjIs3fz89eWfCKgFJEeKTgHlZg0NAhsoNA0VLyW/r42bChQwW4sN8b1q2XIp2cwOQ6veLKy23OnNnKHYxurryqQqAIxR+h/TXVtUq1UV5eqUOVjz78WDmzOfRi/2qob1LBPPaI8vJSGzAAgOYU32G+ANGwm/QBcK68vMrGjs0RZGLfYJ0rH3RVnV1yyQVKHUAVel7P3GfuYn/ZG1GqAtsvvOBChdyj6HfyAx/Utd5552177JePWGlJkdT62JYRI4eZl1ePwvPzC06rPcxT1vmSxUtUVAoV5vXX3yB7w/gAAlGBsteh4ASQAtk54CR/OOsfe4CdYY1gU7CHFI2in6kKz3pwCxRif4CrgDn2Ee4duwEUxZ6hLOU+CJ3etmWToGJ5WaW98MJLlpCYZHPnXmpvvPm2lZSW6QCzq7vbBg4apGeQlJQ+ltArUQcH5PRWWpjmJoWws26BvKxl7Bv9iS1nXWI/sBvMCewccHLThg06lJo+barWOzYSsI1t576wj7SNtUJf8H72Xuwn/QDY9/X3k93iM5jjXJ99VwW7qqr0M/aL+2Zv5DrMHWwCh1akEMnPP63XsVcCzd0co4wHilwOrFyVK23BprFnsq+FhUcKigLKf/rTnzoKXG9v9f2f/vSWjRgxSGDbzUfMZ7vF3Jw8885BuLsvu9DUBaO8nnbzxevdf7STw76Q0ED9PTAo1Dq7eiwgINhq6xoFRU+czLeAoNC/CkVRqvJM+tLzz3p4wD+6M+Npv6cHPD3wd/WAxwj+Xd3nebOnBzw98I/eA7fccgcB7Q4sPJNzyQWk0EofslN69SjMtqerXVA0NTnJknolyjkmv5ryNJ0Jn+c9OBso1ro6OvWgjqLHLa50LhTl4bmrs0ewiy8nz5wTRs+DM/94DQ/kqMmeeOJpFYghTA4H5PU/vWb1dTU2/8qrpF7E+SXUFoUkzt7+gwdt6LBhcqAIf8ShJofamLFj7Lbv366chBs2bBJISE1OtvXr11nOqBHKqxgUGKBQ26XLl1nu4SPmRWh1Z6d5+6GM6lBOO/JYFeYXWz+UqctXmZ+vWa/4aJs0cbxt3LDOLrtsrh09clhhhShOCWGbPecCXY/q3bNnzZLTPXzoUN0PwAPwwxevRZGBE+SE6s6W40p/4rTgOOF4EaLId/4G9PneNddKNULoPI4RjjWOEOARyLlx427r25dQzlJr7zAbNXqwPfjQgyowAejEaQWglJU2WkiIl4pMJMYHq021tc2WmpqkeXLiRImlpiVaaFiEHThIMYsQFa5paenSXEpLTtKcYOwJ858wfqy1tjRZfEKM7dixzTIy+irclbBF8rehaHHCBkfKOQNs4oCRNxbFIj8v+nqRXXXVfDl4OKEjR46w995924YOG6xK2Hv37bUhg4ecLdBCn6LecUJTgzSPmGM4VPw/falUC+vX28UXXyRwhaJP8LmTStheFhuXIOD+2quvW319s/n4+goOUel23uWX2o3Xz7d333lTDjCO+6WXXiZnGviyecsWFbciz9/iJUsU5ghg2rR5s/VJ7mO1dQ2Wkppu86++xp577jkBUFRaAAGnMnKT1LuowtrbgcIm6NLW1qGwzf3791lkVIQUfcCapqZ2gdxB2RlWRzGvtlarq2uywABvqbHb2pwDj14JYQJTDfV1Fh0ZThChgAR9wprD8cRRBS4AKHCemXOsI5xv2sbr+Ezm60cffW5XXz1P888t2IKCi1QGOMvk4SPEG+eVPuI1fBZginmNcw885rVAVX7PF446IfbADEAI7wPo8BoAyMKFi239+u2C5I1N1RYVHWrnnz/dSsuKlS/v+PGT1tzUZkGBoXbqVL7a0NbWoryHs2fPFCjpl9HPvvpyoeaJWxSJgwnC/lGoAYGBCoAdYBpAkvtm3owYOdzee/89mzBhvNJV5OSMNm9vX6kwUabzO+YdqrKJEyfYxk0bLCkJlSTVrgeq2Fl8XLzFxcZL8UabKapCf9OXzFN+B8BgvJjPX3691q65arZCjVGhYVs4QKHoDAAKWIWycOWqVQoxv2TuXLWXEOylS5cJkrZ3tCsEnPm2a9cBmzF9qhUU5kt1Sj7WsWNHW0VlucAdMAP7vH/fARUgY32SU/fNN96yru4u2X/GEsje0tJp5503Rf+PzWIOAc+ZL6xXIBj3AWilzagqTxcUmb+3n9122/ft408/sorqGktL7W19kpNs3YbtltQr2lm/wSFK38FawtZT6b2jrc0629vM39dX84K8wIwbX8B9vlS46CAK7BzlYaWQDQXP4uNjpQoknUdYeJjdf/99yonY1sZ+Z/bgg3dpXZEC5HDuYbvk4ovt008+tUWLlllbq1lSUpTdfucPLPfoERW2Q51LOG5kRJQlxMfrYIT7Pnwo19LSUq26qtKyMvtZdEykXXDBHEHD4NBgO3zksK1Y+a3Nm3eFnTp52t57731BbRT6FeVVKkrEIQzQmzH8dsVKq6l3wuhHjRppTU21gnPsk4RMYzNd+AYcBQoyPqxjFbWqc4paASk5+Fi1erXdd/99ei85TAGU2BzyxZ48WWLDhw/U+1EzM5aAUQ4NUI5OmzbFjh4+qIJUgF6eBwKD/FV9HhUlzwDsQRycMP6bNm6S2hR7euONNylyAnDHZ5I7FBvPfGPNAwexQ6R/AIpifwjl5vekpmCfZ16zxgBxvA5FOXMMm0SKhMcff1z5R7Hn2DdSUXDowHrm0AQbeejgAZs0cZLt2b3XXn31TzZ12gybNWu2/f4PT+vAlwNRCoKNO1NxPSw8VDmclTqop9sGZmfbls2bzua85vmlurrBJk0aqwNO1jF9js1COeqmmJBi9PBhCwzwtQf/1wO6Z/oCRS39zL0BWOl7xob75vmG5wHWA4cz2Ir0jL4aSyAqv8dmMq7YWWwUClP6lIMT9jvsJn3x1VdfqQ8o8EdKAMaHfYd9i75mr+J1HHRho7kmY+lWn+cAk8JjFDPauXOXnl0YJw7QgLZAUcaUz//FL36h5xX2XvcZhr3AjQhyD7/5mwtBaaueD7uoLO+kU+LLzSlK29raWy0szAnL9/L2s+aWNoXR1zc025ZtO6ygsMQ6uznS/78rRb21as1efO4ZDw/4R3dmPO339ICnB/6uHvAYwb+r+zxv9vSApwf+0Xvgb0FRt/o8StGujlYbNWK4paf2kQpN0Ouc8HlH+Qk97TmbU9QttKT8UV7OqTwPuryXh14cY8L0zs0bxYOvC0XpXzen6OOP/8HS03tJkQAoe/ONv0gpOHTwEME/nAoUZ+R3O3nqlH3x1VeCAlz7D3/4o0K7CfW8+Zab7dK5lymEjzBFCi6EhYZYelqaTZ0yycpKS6wg/7QlJibYyJxRqjR8Oj/fNm/dZkePHbes7GxVMUYtWFVRbRdfeJG9+cafrX+/vhbk728F+acsKjLchg4drLyNCQnxUoqiiLviyqukDDx+4qTNmT3bvvj8Uxs1cqQcKJQoOJDcO04MDgaqEhx7lHFuLlAAMa/HocGxBF65CiEUJEADCkDhFH322SKbMCFHKiscExRwqE5R+wQEBpp599gVV12pvJAAL/oKVSj0rKGhx7KykqUMQc2LOoS/ufkNJ0ycZEuXrVDuTdoMFGWEY6JizlSGb5M6CgUa/bFn907lnCsszLfrr79Ozh4FSnJzD8sRdIvh4IABevkO4HUrHxOmPev8WXL6Gf9jx/KU73bS5IkCqsA0QjEBXAAJnDxgiZuXFkcKMODmueNvzFnUiOTAA4ryD7DQ0tYqKEoFemDEO2+/Z7m5R+R4oRKrqKiyjL5p9pvHfm5VlWVyVvlH3lBCqXFoqU7Ma+lnHHPCPQHiSb2TpJgkHxvqlgd/8pDaSPEmVFo40awXvlNJnMJP9BW/Q6VGe3Cuq6urrKy8wgICnJxsqMCiIiNt7Jix1tzSpOJXO3fusHFjx1pFRblyjQJJuNdJkybaRx9+YNlZmSQNPltgiHkENOB6gGoqHAMYcIaBcoBz/s4/HHfmHiHfOPPcI8ooN/cl84wCaVwHCOaOB2PLF+OIsw8cx/FmfjG36EeUh8ANfodiEyhK24HPvAal1WeffWX79pEjNsw6OpsUPj9hwhjLLzil6wFCq6vqLDoqzo4ePaY1glKU1A3Tpk3W+khPS1c6A4AF85w5gaoLaAAUpW3MQ9oClGEdcp+8bsjQwbZl6xYbMmSw4PegQU5OUaDoAw/8L4uNjdM6Ja9rXt5R5SIcN26MffLJx/bb3z6l8R45YqQl90kR1ACGsg5RsQFj+R0hqbSF/qBvAQ3kC2Vd8DPwCWj6+ONPKHQY23DPPfeq0EkcuT2bmnToA9hEobd4yVqbMHG4lZaUaa5VV9WqivzWrVsU+ow6HvV5VFSE1ob7Dyi/ceNWy8kZaQ/8+EF9HilF8o7l6cCoqqbJ+vXtc1b1x9xlrbnV6IExzE/sFfAKaHjo4GEL8A8yL/O26TOm6bAkIDDAamqrLDklWYct0THhuk55eYXSQsybd5kU2PT15o0braGu1oICAgTqmIMolBkv5qarMGOOAugBN8BBF8z4+vkykz7YAAAgAElEQVRZY1ODtbS2Ktx708YtFhrmZ22tHfaLXzyscHBCnGtram10zmgp4Z9/7gUrKamV6vq6G2+w1o42a21rkyKfYoGEvwPbsDGskY62dhVh4wDi3nt+aNU1lcqdSm5kH18fCw0PO1toDNv6r//6e9nBjL79BPy4V2A7amjmCao8wDdQcurUKXbezGl28OAB2TxsBGuMewR4oYiknxsaSAkRLtvOPAZUYUuZ5zt27jpboAf7ib0CWqLIJ1UJh2vAVeyBjzcHQjFSaLIvlZQU66A0wN/XZsyYLvhbVl6iMSInLZXXgXOAfdp18MBBKXxRVc+ff7WAG23i8I9DIYA1NoF9kEMS5ji2mHXIIaGjDmxVVMNTTz2lwzH2AQ7d3Ar3rAHWPu1/8skn7f7771f/OhXmpyo3MfaIe+cgIu9Ins2dO1dK2N///o+WM2qM8rWST3TGeTPtjbfetPLyctk+8t9mDegroN27Tx8rKS5WoUdSMGBLCgvLLDHRyevKAQ5f2GzsFevBTdvCHi+VbHGxVZSX2G+felIHNqgySfvB69gPHGVqikAl4JjnIsYWUAoUxjalpKXKFnKPvI/X83cAJvOBvmXMOPhj/TH+7KduyhOAOuPIAQvrhXtljfI+7DiHL8BqV+XPvkVbaCsHFVu37dCB67FjBfb000/JhvH5jCf5XZlrKEVZnzz30TdKs+Tnp89zlaP0Fc8AznOil/7mhtW761hz8EzOeeUU7Wg3P38nasSFoihFGxpbbOv2nYKire1dHij6j+6keNrv6QFPD/y39IAHiv63dLPnQzw94OmB/6k98LfC562r0/z9fMzbq9s621sERfv1TRUURSnR2eUkz3eVolTPVt5QftvFGb1ZR7v7sPtvUJT3ukpRlF78/7lKAFdJ4IbP83D++ON/tLS0BOWoAgi88/Zb5uvjZT5eDsjDQQIkADtx1BcvXWo5o0cLhrz00gI5SrT0rh/epWIo9957n5w9FHC+VKWOjbGI8DArKSq0lORkPXQ3NDVaTCzVuotVuORUQa3FxAYJmAEKa6qabUBmujU3NVh6Wor1TkxUOCH6hPvuu8e2b9uq4iq9eifJYb/1+7dZeUWlqtjPnnW+vfvOWzZs6BApNXDocJhw4HAYcT6AUMolefHFgr4AAkAT9+/m6AO8oMwCxKFkAzICQXEgCWueM2eO8uCRaxW4BFQhX119Q4Pt3L3ThgwbKqcJ2IMjHx0VI1UpKiVALGHBODEvvLDAIiPDBKdwXsmtGhQcKrUYTl91lVMkiYrejEV7O3AVhWKLjR2To6rmKalUQN5vU6dOtm+/XalwY3IK4jThcOFQ8f/ePt4CcdwnjrFbOAjHDpWN8pUC13pQNdpZRQttwyEFIgHX6EsVhTqT880JVU0UMACc0Lc4+LNmna/5TE5F3VtXp/n5B1hlVY3A5O5de23Hjl1ORVsvb4Vjky7hB7ffbOPGjpZTTBgteTGbzxS1IqSe3KL8jv5gzpA7kAI27773ntSbAHecSxx/cqwSKu8W7cCBJGwWoEX7AUzeXj5S+HF/p/ILpWpjHgJpCItX29vbrbm502JjQtX/KImAMjjNTrGbBIHO9997xzIJl6+rlUNKfwIx+I6jCVih0BI55XDaAc0on5gLTpX1aoEoQANzjHXmOtMcAFCgA3DB74D8vJ95wviyvlVVPCtLjj7XcQ8FWMM4xDjqQHwUSOTzRL0EIGAMAS3PPvuiLVu2VuAmKjrE+iQn2IwZU+zEyWM6UNi374BVVdZaWmqGbd26Xeujs7PdBg8ZaFdeebnmdnhYuHKKApp4D3CU9gINUKjyHu4XiEL7OHRBSQVAGpCdZY8/8bggCQphYBFK0caGJtkWVJWotAhP5QADNWZamhMWfsUV82z58hVSNgMFWeco2ahMz9gwn1jTzAsUYQAKAAPjwfrFHnJtoAb9dcklc7VegM+jR4+RAnDw0KFWWFQkUEFaC+bW4SMOlN++bYf6rba67gxwTVehrf6ZGQKtKKc//PADHTKQw3bJkvWyz2PHDLP77/+RVPccNFFw7tTpU5o/VNCmTYDb4uJKCwsL0LXdcQZoA7a4T9pMig7WEZCfgxNCeUeOHG679pCHdoDt3b9PyrbKqio7ciRf10OZzusBhcuWLLGEuFhrbmyUTWBeAIOw53xnLaAYJY0D8/ZPf/qLDRyYZYcOHVFV+9i4OKuuqbbgEBSUtdbTTZ7DFqlIySmKbTh54rhFRUZZQ32DXXvN9+yrrxYqwoB1HBUTYzfccqMdys1VHtAD+w+oGFG/jAzZF9ZEeWmZlMGNDfX29B9/L2C/atVKAUSgKMXZCI9nTtGHXIdiUEOHDFX6BWwCoey9eycLuhJCD7gqKyPliK/Nv/pKy809JBDM77F/a9dutIEDMzVvsSH84xCF9cccAZKxDpVWwD9A6k/6iTVOXmS3sN+iRd/outwr10Ydf/7MmZqLrGfSC+SfKpCad/LkSTpo2bJ1k91++/dt3bq11rtPkhSQ3//+97V3nTiOUrtd9gw1JupO1hptfv311+1nP/uZQCUqRMA5BzIotNkTAdrsd6jJ2cPuuusuHSAAlynmxx7IXEXNzecBctknb7rpJtlfbAkqSiIPgKbAQ9LNsC7Gjx0vBen27Tvt+ututNi4eKlGOfjcuWunAc+xdUDya669WmuOvqUv9+/bpzkP5HRTfrCvYGvdHMrMYeY7c5Q+BvjStu7OTisqrLYbrr9UYfJATu6VNcNcZr3wesaKfZC9EVDMd+DpqtWrbOIkR11LTlXGlfvCrrGXAkXdcHoOlxhL+hvbTh9ic1GDo2TndbSZz+Je2DOYHxzIED7P37CNzAPsMO9P7JVk23fs0mHz0aP59uyzv9UzC3vVb3/7Wx0UoIineBZ7rqscd5/1XGj87+UQdfOI8ppzc4ryswp0dndLidzd3aGfAwJDVGgpKCjU6uqbbOPmrSq01NXj7YGi/1OdD0+7PD3g6YH/UT3ggaL/o4bD0xhPD3h64L+7B/5WoaXuDkcJAhTtaGsWFM3sl67iAuQQA+p0dpPrySmUpOT1CsjvVsySTvTb25zcc95OqJJTVMmBolTVBZW6uaVchYCrEuCvPGQDV1CKpqUlCpKgfnrrzTcEIHudqaxMmC4wg5xrs2bPtvrGRlVIB46hwOFzCHu/8aYb7cjhowon5XOGDRtqjQ0NKogxbOhgKY8SExJs9+5dVtdQb41NzXb8RIXFxAZbQDC586oEuCjekhAXb7HRMVZVWW7FxVXWOyFcELmkuMZef/0ZKY1QovZJSXYctttut+KSUjt56rTNOn+moCg5THH4gKKAD5xEnE7CeYEcOPhU00YNg/OKopM+QRW6fPkyOUUoqQAlgJzNm7cIiuI4oNYgRxp90L9fpiATVWJxuI7k5dm3K1cqBI9rAiwGZg+SWghFD58NSOFzCOEkryPjA9TCSQoMCrGDhw5bXHyCgF3nGSUmxapQR+HcoRQ9feqUpST3sX1791haeoqqxhP+xz0OGTzsbDEnxhjnHecOdd2h3EPqC65DagMUPtwHQArFy6WXzrXSkmJ7/fU/CSjcesutKiKD88+40i84qoBA15HivW6le+4BVQwAat68ywXBKa4CgAX0BwQGWXsH0NXb2ts6lWph0TdLpIyprq4VxMnsl2rZAzLVd4yTwt/DwtSGEydPSfXFPQDjgaQAzfyCAkvvmy4Yeij3sEAf6wOwRR6/3MMn7YI503Wv9PvJkwWWmZkhuIEKEUeeMSDsMTExVrnVcMCBFdxffV2jpaf1salTpijEPi01RWCYvgWO4twOGJBlS5cskbq3sKDcRo92wixJXYAzjPPLNXHeccA1f/r3V3/St4An/p95i8PNNXk9SkpACM41jj6QA6URYc3MbdrnpsTgc2gXEIbXMDdxwIGk3AtrHFjP3HcLD/F+2sHnr1ix2o4cOS1o3d3TagGB3jZ69Ag7fiJPDv+RI3mWf7rIckaNtS1btml8IiLCNAcJn2f8Y2NibdnS5ToQwKEHdGBHgI8UdUFpx70wZ/h/FIfASto+eMgg++LLLzTXZ8w4TyHdKEUp3Pab3zyuMHbuDyUWqThyDx+ykJAgKfvuvfceW7lylU2dMtUqyiul9ALgAJjpNz6TuUm1ew5I+DyUrIzHbbfdprWOAo3CLxy2UHwHcMS6njZtuj3x5JN297332rr169UGlJXYv0XffKM0E6kpKK2PCwgBT7hOQ2O9ANM111xtHR1tVlBY4OR+LS6xL75abUMGpUldmtk/SyH0v/71byw5lRQLe5STlH4DfjFXCooqLSLMX/OJuc3fAL+MKTaMOUI4fHNTqwUSft/YYmEh/pbRr6+VlpVabFyMVdfUqL855CGMub6+0QoLiwUeaQcHVdn9M6TGdyt/M2/4TNYUIAkgg2267Qc/1NbaK94p+MJaIq9zn+TegsTkZq1ETV1LFXGza665Surq+loHSNHGu35wp2DwddfdKHVieGSkDc8ZYXnHjglcHss7ZsVFVTbv8os0V4BzJ4+f0D4yOmeU3X/fPbZ5y0Z7/nlSZTRYbV29TZg0XiHlgCGAJ3CKcaqqrJIdJ5R989aDdvddNyrdArlL6+vqNc6VVeTX7TyrIsaOOQryah1uAcGAcW7oMgo97AaAkPYRdr5j527tHbyePmRsOAhgrjEnAeLMPcAosI1+U8VuLy/BwfLSYhUnJJ3HJZdcbOs3rLX586+0LVs228BB2Zq7d9xxh67V0d4h9SkHbuPHTxAUZXw59EKtD7wGYDIfaRsAk0MI2sZeQZuAdPwMZGO+k4Zlx47tduedd+oZAhviHhpwvwBJNwUI6wC1N8CVPvnmm8UCtKyXl196WYWmhg4dbs3NLXZg/0EbkD1Qzwi+fr6KGCB/K/mI2SMoyMf6jIyM1lpl/3RVjMw99hz6kntz9udyjS33AbzlfinIdYrogqgI2SsO81gf9DH7CePBHg5g5/+xeRzgMYZca/Wa1coBzNxhPAHDzFXum7kAGAWCYm/ZW9mHsC2sERTl9C3PcEVFhXqfG0GBDcSucx+0l6JOHC6ytpl3gGpSngwcNNg+/uQz7YdcD0UowJR+Rsm7cCEpY4baL3/5y7O5XdmnXeWnW1jJDY0/t9ASa9XNOepGETm56J0Qep4h2zvaeJXu14WiFFoip+j6jZul7PXy8ffkFP3vdio8n+fpAU8P/EP2gAeK/kMOm6fRnh7w9MD/qx644YZbe7y8ySroPGwqP+iZ/E0Azq72NkFRwufbW5sERbP69z0LRVELAkWBnAp7PxNCT1ERktijmvi/QVFe71afVwjUmbB5N/G+A1K95WDgXD3xxO8sJSVJOUVxAAifP37sqF057wqFFQJpcKiysgbY3ffcYz1eXpbUu7ecpSeffEpOOJD00ssutQUvv2JFRTUWEGA2YwZgghDoE3b1/KukriPHKCCE8MbT+QX2zeKlVlRcatFx8VZdU2v9s7Ksvq7BKisq7OGH/sUWvPyiQrn79OplRw4fkoKVMELUR4RLpqan2bvvvisoWlBYJKXoBXNm28cfvW8ZfdOlEMGhw9kBRACDXDgCQACEELIGuAE04ehR9RqFCM4ODisFfAgX5DoqBNLVbc8884ycFRRIKOFwNAEtOBKrVq+xrxZ+bdmDBsnZam1pVeggYb9cjwrEgFgcVN5PNW/UiKj7cJhi4uLswMHDUoygEqTCMuHnDfXNFhrqLxDEzMJpu/SSS9TH6X1T5UwC2lDFlRSXCYriODKmXIfCNADKhMQEOfWogWgvII+faSv54gAZa9essU2bNspxc8PO+X8cS7cKNs4cKtbIqEjBU3KsArZQ3OAsMs9uvvkmgX2UojikrlKU8HZCVSPCo2zlytX21cJFKkjV2OhU2g4K8LYxo0dpXKqqq62kpFTXO3/WLPv660W2du0Gi4uPlVMbERVlR4/kKRQTEJN7+LDy09JW7v3AwRM2fdp4tXHzZqq8D9IY4KS7apoA/0BB0eraeuvdK05Od0iIv4q7sNZQ5wJ1hw0ZovFet3aNZWVl6vqE9bK0Y6Kj5AAT4nj5pZcKxuOoAxxRCOGE0wagCgpNp5J7gRxsrs29cD3UWMwNCqDQn8AK1F4ARuAG13RzZVIIBcUi8JRx4n7oZ9Y33+k/gAXqOkJl+QJo4GwTVkvlaUAzcAHwgyrx00+/tHff/VQwMjwi0EJC/VV9HqUoSlLC5/fvO2TDh42yxYuXCr6i1OzdhzB28n96W4B/gK1ds04OvwuCcPpRO958882CHUA+t/gJhw4uaM8ZPcq+XvS1paamKDXCwIGDBEU5cHnhhRelZmQOooKkaBFK0fDwUBVpeeqpJ1WMadzYcdbZ0SVwR8XsF154QbaAn7n3Rx99VECY9qFWJVUB0If+5XUAmpdeekn2DRUZrwPGAkUvv+IK27lrl0ALFb9RkDY0NtrKVSsxcVLXd7Z3apxIRYGaFXA7YwbF1upl07FHFGIiJQT5fzk0AeIdPHhIICYwOEj2lTbxnVB+7PWePQeUA5f8kseOnbKMjFSN86n8crty3oWyAayVQP9AK6+qt5wRg/V5dQ2kjuiw8spygSIA35GjedarV29B0MGDh1pRYYkOH0h50tbSIpU/kARoxBi7xeHuvvtuwVhUa/sP5Fp4WLD2GNS3qBAJ//fz97P2jg6pHjlgSUiIs2N5x+2Rn/9E4POF557X9UYMH25jcsbYuHHj7ac//ZnsX0dXlyX26WUpqalS/fZO6m1r1+2whNhQgUTgfXRklJTCd9x+mw3MzrJly5foIAsITaG1YcOHKdULOa5pE0CJdct+Rp5S7C7Xuueee5ycsDGxlj0gW/AcpSlwTlAoIMCxyWdyTdPXrBfmDvOaeQzY0p7rh33t0DzZtn2nwCtzhPez9rAD5HgFvB86RNqMWL2eNBXumuU1oSEhltmvr9S0qM9vuOF6KyzKt4svvtA2bFhvKanJ2j/mz5+v/ZtUFdgzUgGMGpWj/Qwoylzms1FQsu9hV5nrHEywV/HF77EHqEM5pGMPAPxxoPnGG3+xP/zhDzrEA+gRVYG94IDFzbXNYQ1zhEMF9gf6+ZNPP5O6e8CAbL2/p8fLZs+6QIcFqBwrykhNEmDlNY3WNzXRRo8ZbT6+HLaxP/pJ0UqhMmA290Dfch/YJ75QKvM5fAdkYv/YrznQQwHKtXlm4NCE99EuDocU0dLTI3CKXWV82Y95HmE82T+YWxyucMDZ2tKstmCTGXPuk3XAP1KY8DO2hOcKDhYZO6AmUJT5w3MP72XdMs7YO/ZI9hbU8SjX3cJ6tJn9n+eI9L4Zqj7PWuQwGlvF/sGhBPvzwoXf6NmKPYG5pzygbeT99D8bHu8eftNG9k2Aqbt+eT1zgft3D8vd77wemxoUTKHOnrPh835+gVKKbtqyzU7nF1Ei1ANF/185C57reHrA0wPf6R7wQNHv9PB6bs7TA54e+Fs9cNNNt6kkvFN7/t+qz+tEngT1He1SPvr7eZu3dVnOyBGWltJb1cZxYgkPpigNEEsn/V6OGrS7p0vh8wKcZ1SkfEoXJ/zt7QqwVyElL5LoO+HzPNyeqwZwFQRuNfaHH/6l9e3bW1WEUTb8b/beO7qq61rfnuq9dyG6JERvomM6NmDcwL3buXHcgmvcYyc3iePe4jjuvVeqC9j0KkCiqwCSkEC9C/X2jec9bC433+/G+Ts+GoMBHJ2zz95zzbX2ns9655xvv/WmAOTVV16ls3W6Y6OwITX8siuusLTBg3VMlFuoH1NSU23AwAH2yMOPSrna1dVjcXHR6iBbVdVi49IHWf9+fS0iLFwBOSmS1G3ckbGTKqjW40kg7a9aqmqacLLJxowaZTu2b1U6Na3A+/ZJkvqT5kPYCcAwbsJ4BefX33Cj+fr563izZs6wdWvXWGxMtOAScArgREBIehrQg3MnEAIWARIIapz6oaS4khbKe1D/vPXW2woiCWqwB02TlixZonIDqIFI3wNaUEMNe2/YuMk2bNxs99x7r4Ik0jZvuOFGBUio7wggabhBEArIev+9DwTeCI6xDQrRY8XlgkwASsYZhScdeQn6SUNNSU5W7cs5s2fZc888I9UNyhSpDk+U2sSJkwX9gF1ADVSkNLEAgAJvsAVqR9IC+Q58DkhHgExgln0ox8aPHytVLcCN4BOVC4CIgBBAh9KUgBn4QyANvCPgIy0ZWwLkUJ3yvfiEq5N2lcom1NTSQKbVfH38leq7Zet2I600ICBIaq/GhnZLH5Ms++fk5sl+pNGTDgt0ot4qkDEoJET2pwkYAOnW225T8EtTM+YBQSNwmDqCrlIBpMm32aBBA6XE4QffQCna3d1jjY1NNnbsSDtwYK95eRpVLszb26xvvz5KJ5byy89PATfgLPyUApexIL2e7966NdPSxwyR3Qi0nZqrBKd8F0EyUINAHfUYUJS56LyP82R8XOnSJToGvsIY4GcEzwT1BN/4MGPI3Of4QFmCYyneqqqkHAb4AeGwF+OD0gp1IfXzACh8jvdyHoz3unWb7Pnn/2EjR44y/wBPO5S91+6+e4nqGgJEDh8+anm5R5U+/803y3QN8fGxNnnKRLvqqssVfKMUffONt+QfAE82VbAd6bSPPPKI1GgAD5RpbESwIYPqlfEeNXqkvfjSizZ79iz5MLWMw8IiLCc71+64426bNu0sgQ8gqJ+fr9ZEus8DIKlDCCDi+7s6u2VTAB4ggx/OLSvrgI0YMVhzj7UQSI1dsDNgg/NEJQywxgbYDfugSD5w8KBNOessKcGBvJRYQKU3ecoU25Gxw6ZMnmrDh4+wVctXSsWH6o85V1ZWYufMO1vqO+bdrbfeKqBKs6/4uARLTU2T6vTzz7/QedbV11lySrJUbsATYB1zjvUFH+O8WTOY7wARxh1QjiITMNvRbRYR6m9z586xjZs2SKV6/MRxCwoOtHHjx9sf/vBHbXIdOVpgJaV1tmjRQlu18jsBWjZcIsLCVP8ZEIMfqxO1v79KN2B7/PBw/jGLjQrX5gN2ZRPp6NFCCwzy1/xrbG6zkCA/NRQcMWK4bdu621548S9K/S0vLdX6GRQYZGEhYaqFCcD6+99fsYEpKVbTUGPDhg8XJO7s6LTqqhoLDAiw0tIqS03tbzVV1dqUWHTRhVZXW227M3dKWUyDrKbmZq0/pM/j0yj7gJOsB6xfpM+jNHdt9vRYZGS4RYRHys74JPOzurbGcnIOW3x8jB0/XmkXXbRA64cLmIeqezv+wjHxD14DPrL20fHe1y/Axo4dZ88++5xNmjRR0JM1oqjI5YdBQf6nQJarjiUwD1DGuAIjd2zdamtW/yC7Ya+S0uM2f/45lpGxwwYPSdP7OV+AL3VZAeGMZ2BgkEAp6wUbXfgG6zBlN1gLWSvZDGRdAPSTWo4KkU2+Z599Vv9XXd/hw+y1114V1GSNcMp+0OiHDvR8B+uI6z6yX7bkONjhrbffkTqfNPmnnnrq1Jo6zt575z2txQF+/lr7Pbw81FSKkg5cE6UW5s6dbe+++54NHTbS1qz5UQCZ+4ZT/oX5wHfzf6d5JGsbzziOnzJ+1DhmbWD9bG3ttL59e2ktYK3knog/MJ9Yz3jewPZOB3o2Bbi/5x89otdcG4dpek7ARxlL7pPMPc6P9ULPeD09soWrVqi3ymZgH9YUp+kR88nZmOFzHIsxoaQK58O/2dCbNXuuGi395S9P2DPPPKm6rcwz6rl+++2PNmHCaM0fjsf34pusDQ7odTbDec1Jq+c1/ijz6NRzIWs/rzlqXEHR9lYLDQ1y3S+9/ayltV2Nljo6e2zn7izLzjl8GorykIvOVM+5pzb/eVZ1Gi299Pyzbh7wc8GC+/duC7gt8B9tAfci+B89vO6Lc1vAbYGfs8DPQVFoC9CF7vPW3SEoOqBfb3Wf1yOmBzWbSJN3AVCib9KoeWDtbO9QENzZ4QIhvL/nVId5J33eejwFRR3FAA/CTio9D8ROMX4Cpwce+KMlJ/dS+jzAhfT53bsybNKEiQoeCf55WEa5QPf5hF697LdLluiB/sknnxK0AJbWN9TbJx9/qgA5KjpSgXhURIStWLFc5zp0yBBLHzNWSsvVa9bYwexsKyuvlCKytKLKBUeVPt9hDQ0tNmbkENuz95CFBnna4NRUu/SSxebj7WkHDuyz3km9pGg4Z/48BV6LFl+sGpwZO3fZRRdeYFu3bLKuznYBO0Ao9kJRgoKRwJYAA5UHClDUIIBfghdgEemGW7Zs1jVTLxR1DDCADuekBQI3CUjuuedewZQB/Qcq6ASwYtedu3fbd9//YGPTxwn4EABS7w81kkvttce2bt2meomVFZX2wYdfqoZlSkpfpVMOHjLU1q3fJAUkUInstpkzJlvaoFSl3wI4c3OyNe5DBqdJVQvU5VxuuP4G+/jjT9ToigAUUAIsIAhsaKhXOi7QEcKOigsVG3XqgJaoiwBBgNxJEydKFQi8IkgmCOUPqhsgAD6ETfEv/g+Uw3aodwCkBKOoiKiJB2DiD+NK2QSgKEqYjRs32bxzgA3t9sKLf1NJgX79Bti2bTstZWAvwQzSOAkiB6UNViBKUEoXeurWoQijxu206dRwaxKcA8AR4APosTWvA0SP5pdYZESgroFzRi2GEpLfE0xHRVKP01tz5LLLLrGXXnrZIiP8pXgkyBs2bKira3hMjHyKhieAeeBjWGioAD3npnqJBQV26cWXyB4ALP4PMOJ8mDP4HsEzNfgYX3wPQMFnsSnHZHOC68HOAD0+jzqSYwEugcOkzZOG6epk7tr8cDXPqRBcRJ0GOCXgx3YAEj4PJAeqkFYOxOF1voPzACDu3r3XTpyoVm1MoOj+A4fs2msX2f4DewU+TpwotcKCYhsyeLjqBRYXl1hAgLcNHjLI5s93Nezq6uyyHdszNHasH1wT50SaLpsHTqo80F3vq+YAACAASURBVIpNC+YXai/8BgCdX5Cvzts1NbUCLNHRsbZxwyatN6SYA/CBixMnTrBjRYVSTgKMbr75N1KKjhwx0hLiE1WCgOsE9LvO/YSunbRggAa+iwqL+QwwYe0CQDAvUNjS7Z41A5+mXMadd91lt9x2m23bvl3qwfnzF9irr75m+/bvV7f1rMxcGz16sMXHxFpdTa0lpwxUM6iRI4dbVzflGaLkF9gCyIgfx0THqrlcQ0OjOqUfK0bNOUFqejZ1GD/GFL9FRQysAHwDc7ArcAo7c/74E2nY1LNkrgKGTpQc1/wD5F97/XWn/DJUG28//LBGc7GursFaW9mE61Qavb+vtzZhADf4Hv6K/e655x6p1wBlAKr8/EKLiYmSDzmAhVIq/fr11/1rd9Y+653IBla96hQ/9NCDlj5ujDb2aHZ1vKjYfH18BYQpz4J6toR09agwQdzBg4eYv5+/6iO3NDcLHDH/1v74k8bot7ffpk0zgD01QJmjjCFzm3WfsQUeswnBeoSqj7IIZDeUlZbp/ygasS/25/80+6Ez+omSUo1R5p7Ddv7CmToOIBSwCgREcYtdeI3fcW6MBbVZKyprVAOXnzlz5wg2ZucW2LSp45Sp8NVXX2qTgzWDcWUsGUPmMmNWXVGpDADqiQK2S8tOyIdYdyiFwJqMbwBFUUWz8YaCmrIgzC1+BzzEz7ABSlCnuRAbFHSPZ63HX1gbWAcAgaTeo5ykhAlQn1ra3NtYG3id7+OeyfrDesV9hR/ue045lW3bd9jI0aO0Wbp82QqVJ6Ch2OZNW1RrmDWQ97NJOm7cWN3HuRfRLItNP+7ho0alK/MDH8Pnmbeskfgiax3QG5gHFGQsHPDnNKpDTe1qdlQq305JGajz5d7Ne6jnjJ2AnZwPG5XOsVk3ObdBqSm6JqAsdmTesV5wLvgg/3Y2Q/Eb7iOsNwBpHtkoE+GqAd4uP+IP6xvHx7aMEc8iXANrH5koXMeUqWfZgIEp2jB57rnnNE9QJbuet54UFJ04cYzWLNYg/OdMKIr/8528zvGcTXBnc5y/WT+wn6MkdWCqyjJ1tht9PTmGp5fvqaaIbFh3q9ESUNTbN+AUDP1/Q1GymQABbij6c5GC+/duC7gt8J9uATcU/U8fYff1uS3gtsC/tMDPQVFPYCePlT2d6jQ7buyY042WpLSkbihd5fXnVM3Qjg7Ve+rq6BTcaTsFms7sPk8tKwUpnj7/UinKQzGQigD93nv/aP36RUmtRZDw/nvv2prV39u4semCogQ+rgZNXqpH19TSYjf+6lcKIIEGl112ua369lvLzMq02pq6U7WofGzOnNkWHxdr69auteamJktMSLBhQ+iWHKAmH+s3blLtVAKAzD37rUss2MvVWdnHW6nKJ44XCR6PGj7cbr3lN1ZyotjWrfvJRo8aaSUlJ2zuOWcrFfmSSy9Tcwtg5IL586zoWIEdLyblcKHgJz8oawjwAE4EK6THUpeLgJVr4RoJ+KlZBwQhKEC5QSAIyAEKoyYEKpHGRuol1ztwYLKCSgAUteloELJsxQqpx6jbl5W13yZMSBfM4vcEP8CMK6+4SsHMp59+pr+BpgCzXkl9LDNrnyWnpAgMtLY0KSCOiY60kycbrK6uVvYhDfWsqVOV6o5qJSc7Rym4dFYmDR3whyIIxQq2IsBsbm6ST9XV10h9ioqN4xAgAWwAQARpt916m9SyjAXgnACQgB+Qh2KG4JLAnCAeX+IH4IZykWAbVRJp0qRAk0rIdwIAUD9T8zMwKESKrT69+9mWLdtUQw14STovQd2gVJScladSy9sELfjusvIKAZg33nzLTpRUWJ8+vVS6QUAwKEhKJa6RoJnyALxO8yvUvZxfa2uXBQe7mqCgqnIaRQGmYmJi5QOREaG2fMX31rdPpA0AJtcTVCcrDZgAHFicsWO7QCmBMHWAmUtNJ0+6gveqarviiisV+Dq1avE5AljsiS2dtE6gCrbicwSmvIffARIJsPkBWKKoJDAHfPM3YwPYADLyQ2ow0MDpDg7oIGAH3DB+fIY1gzRYfB21GAAZWIKN2BAA0gBQKiup2/uh0n8TEqOspJR6j5fZwUP7pRYGcBTkF1nvpH62f/9B2bW9vdWGjxhqF1ywUOcQEx1ju3bu1voCWAEEAHGBk6RfA+s5H1JemV9AToJ+AMj0GdPs2eeetZkzZ2j9ufDCi6QU/ejDjzVXgFj4KKpQwFjhsQJLSkpUuurDDz+kTYF+ffvZoNQ0qU+Bom+//ba+i3nHOQF2gFuMN2OEmpbvx/ewC3CNOX3//Q/o3IErNLF58qmn7Oprr7WsPXtOQftkASmUUn369rGC/EI7cfyEeVAfsqdHYzsoLcUGDx5kO3dmWE1ttdYVp45vTXWt5j11lI8Xl8h2aSpr4WWDhw6WrzOnODfGiQ7jqNDYvGK88SU2XFg/GFvqkMbERKue6htvvG4dnTT7GWjlFeVSQaYNTrMvvvxStVq3bc8Q4KaRyrHCYqU5szZTEgOVPY3CqqrrlB7PmsemD7YDiDnp3tgTv3GahO3YlWWhwYEWFxdvza1sADRZTW2DhQb7SOmPyhd4TWdwUrdffeVVlQ659NLLtb4yZstXrbChI4fa0mVLVZogwJ8NwC7bt3ev5gZrTmU5tSRTbMlvb7eW5pPm5+8jpTyZFayhbAidbGgUsOR7WA8A/qyTnDNzY9iw4YJe+Dzz2LUJM9ASEnvZth07VJsUqMTc4GfPHsDjcM1T5jugkPPB//keYBtrLAq/wMAwbaJRnxb4Vl130pIHJAm4U7MYCEaKOhsfrClkJ9CIx6n1XF9TK6Uu6+f06dMsOCTQ+vRJEmCnLizjDVxl/lI/l7IAjCllAYDTrJVs5jGvuGZKzLApyJrEOTolLTh/1n58h1IyQDjuY+vXb9B1c98j3RybAQcZezYy2Njje/Bvzh87spayCVRSWmpjx6VbcAhrcYuaj+3etdtaW9ps5sxZFhMdbdu2bbV555xt6eljrOTEcUtIiLPqmiqBbWrSRsckqO40NmVcgHeMo9O0CH/TXElL0zk59V2djQGAKGVbnPR03l9TU2/e3q4O7E7XdpSi2Jx1AoUn94+VK1eoVvf0aWfpmlhreA/gGqiJL2FLrpvPsQ47DZNYM9jgITuCP3yec8d+2AY7synDsbAtc5pnEp47HGjK/TEmNl7Ns7Zv32cvvvhXqX25FtS8K1f+YOPHj5binvNymus5ENTZ8P5XD6j4sJoqdXSc7lTP9+PvlNnw8HT9ztvHX1DU29vPWts6BUUPZeeZl4//6fR5yim5WoKyt+Phqn/P+ueGou4oyW0BtwXcFtBa6P5xW8BtAbcFfrEW+HegqDp8G+nw7TZhXLoN7N/ndPd5lKJdPaQ7UVfU1WhJf7xcqUk8sFLzigdlnkGpOUqQ4jRmoqaooxRlEP45fZ4ggfcT5N5996OWlBSuOloE2x9+8L5t2rjeLjz/AqnnCDgITGhmU1tXZ3v377drr7tOypunn35GaqmPPv5YHWVjY+KkSKRGGMCCpgdAAhR2NFmigzpQgPqh2zN2mqeXj8XFJ1ru4WMWEhYsKEqgFhoSbGEhIdbR3qqmQiOHDbMbrr/WcrIPWk7OIakmSZedMWumAj6UojTwWb5ipVLKCSgPHjigOnfADwITAkUUIQSzBPkoCqnXBZgCOhG0EORceuklCl6wD/Yg0AEIkCbb0tyqIIk0tttv/63qYPJZ3oPSknRaoOjqH9dIwYgajeCYwBsYhRIUiEKTFRrdAAJJkwY4A2cAdShFv1m6wsIjIi2/4KiFh4XYnDmzLDws2E42NSjYOl5UpJp6KDrpPhwWGqYAFHBDjTx//0DVbKBOGw1WUJcSttC0gy7NHp49SpFEQUbHZhSZlVWVarw0fdoMS4hPUIAIpKJuJfZDXUMgDpBzKU8bBCD4N2o/1e88cECghtdJs8Q3ARUEqbyfoIl6uYeP5NsE1X2kY+9qNSYB6DQ3twoYnX/eAilcKSmAbaSENLMnnnhSDViAHu2dPRYaQnf0JNUPJNAFFAGyXWUn6HrdrjTa3ZmHLC42TPOGc6O+K9CYQBA4h1IUCAjsOXok1xITYywiPESw4+gRUsX7CFShgpwwfrzqF44ZPUrwPCmpl9XWuI5F0AwYo64gMBJYidoWn8G/CKSBC0BBgL1Tk5DPcR5AFM4RKEqgzP8J/oEgjAHzGLACVEGtxFiwPjBWKMD4m3MChuJ7bAQwJsAL5jGAlWsCwFASAhgI1HbqxrJZUFvbqK7HlCTolRRjpWVsLsyz7JyDghCdnd22J2u/9UokFbVKoLepqdHSBqfatGlTBBBjY2Lt4IFDWjecJlMAJ8AcQAHlHmCAeYHq0LkW4NSixRfZps2bBJ1Zf1AQ4s9/f/kVW736RykWXepYD43x0fwjFh1Nt/gD9utf/5ctX77CfLx9bFz6eB2bTQ7q7DK/AAeMB/UYXSpsV+ooim78x2lkxQYBUJr5xPW4ml+NtJ/WrrVpM2YojZ4fVIGAylGjR9vJppOWPDDF1q9bZwG+fnb0cIFqfo4cNcJGjx4pnwHkovTje9esZrPGQzVTub7M3VlaY1CPJfSKl2IWO/Fe7MJmQ0NDu1166fnyB8aba2KNAnTdf/8j1tmJ4jxJc5XUa36SevdWrcbW9rbTIIR6om+99Y5197ianZ1sapGiDnsDQYYMSrHCgnxrae+ysaOGq6kPfnv1dTdaYpyrFmZlTb0F+fsICDkNcFhLUaCWlFdaSFCQfOJwXo5q8oYEB9ojjzyk9HA2cwBSj/3+USssKLRHHvm9ZWXu1aZOxu6dVlFTboXHCi0gINDiYuMsMiLKsg8d0mYWmzF9knpLYcha7+/nY+ERoXb06BHdewBpvRJ6ae3ih3nA3GKcOVfmgK7l6qs17qw3rC/MA9Z9GgF9+/0PNnKUK6MAOAhMZP4BE3XvbUXpvlG+yDxnHJyGbHST7+mhk7dpLNevX6c50NrWormCD7K2sY6z2YMPDxjQX/MBH2RcG+vqtcnCes17ExLjVIKB9TolNfl053Q2sebMnmM//viTlMzffvudbEQ69quvvqqUftYQ5jn3P3wfOAxMYzPQVUPzoEAvmwHUyZ48eYoyPij1wlqD33FOrDNcB2ONHbEp6yU+io2YO8pg6e6yptZm6+zqsrRBaVL5kgXAOAJwsUlW5m6bPGmiJcTHqhEjJXFQ2+/bv9eoN13f0GyxcQnK4uBZhfs150uqPN8HiMTXOAfWQq6RDSNAI2sqazLAmTWZNZF1m/HDB5jPtbUNFhwcoOtz1OpORgy1tFWmJ9hVHob7CfOLdZO11SlvwrWjRsauuu7OTj0HsK6yccnmBfc8B+Ry/2e8uSexPvPcAHDm+YRzZ1w4ZmdXt+YgKnmulWcN1kfWAUoFffTJSjtrygg9uzCOTi1bRy3rZA0wXvw4fzuK0TOVo2fWHMX/+R3PkF7ersadNFriXLykGHVB0X8nfd6Bon974Tk3D/jFRkHuC3dbwG0BLOBeBN1+4LaA2wK/aAv8HBT16O5SrTW6z1NTFChK+jwpuTyUAkVRipIOr7R3bcJ7GI2WvDxcDTCo1+lAUS86znd3n4aiHub1L6Go1KceHgoc7r33IevdO05QlMDg448+tJ0Z2+28cxdKrcBDN0E5/+7o7LSf1q2zsenpdvfdd6sGHml7X339tWppRkVGKsWfpiJeXh6qA7czY6eUjf379bOI8HBrbmqxgKAgKz5eYlXVtQrIaXATFRNnlafqPDY3nbT6+ibz8TQbMTzVxo0ZY1ddebmgaEVFmVI7CTxmzp6lNNfJU6aap5e3Uu/mz5unzsm7MnYqeEIVR9AGIEJtgpqEIAcACrhD6UMg4Shn+QzBGfbEHgQ+E091kybtEnugzLnllluUcknXX44FgCWIRkX2+Zdf2N333GMvvviSAp2rr75GUAo4lbFjp4JTFLYEax9++JECLYJQPp/Uu6/l5h1VWYGjhQUWEuhrM2dOV1Mu0ihJDQwLDTFvL2+7+qqr7N133rGO9i7Lzy+w6mpX9/bGhibBXwI5ShmgOMrNzVH9NuyWdzjHzj2Xxiz7BZ9QcK36dqVg3exZsy0k2FVnEdsC3kjFRSEJUMAmKH+oech5E5jyOvZCtUMgCQDDtqTqoxaj0RJAgAYy1Ez7+ptlUgDGxsRLrfbOu+/b1q2u+pgErnNmz5TSmAC2uPi4Nbe0KA1z8+btFhDop7VlzNh027V7t4VHROi7gLcE7wShPT1dgiauFONGqXkBHvi8K9W3W+md+DWxY3xcvEArQWxsTKTdfvtNtjNjm1RqNUrbjNaxmIMADIA0KlKldEZH2bFjhVJCYguUqdPOmq6/CXRR+vE6sAY/AywC61BxEcAD+IBuBMtAB+Y2gJ06koBmzfWWFvkp54viETDkdEvHtwENBNCOkg77E2wTfDtggSDcgZQABSAIijn8hLHjO1wg/IRlZOwTkI6Lj7D6hio7++xZVlRcKIAAuK6qrDVPDx/Lzs4VYEUpOmXqJFu4cL58guZi69dtEJCioRPgBVvgT/wf9RxwhetD7YqKmjRx4Md55y+0555/TqUe6KaNMtTX199eeP5FW7dug64JSPDDD99LYUejJZSY69attT/96b9Vl7K2plZw/7PPPpMa/JVXXtH8Z3wBYaQKMwYAH+bICy+8IMiAjzJGbBS8+eab6j4PEON955wzz5548klbdPHFVnkq1TklJVUbQ0DRmNgYNfw6VlhoJ4qK1WF97NgxNn7COMvI2C4gCtSikRTz/sTxEtu0abNNnz7DQkLCbMvmrZaa6mq2dt4FC6WABYhzvvgG0IkxQqUO8AJ8Ouo/5ujnX/5gvXuFCjT/6lc32qpVK3XNCYkJ+pw6qNfVnsog8LJly6htvMdq61CfN1pcfILmWnBgkJTlre1d1jsxTn4KfGGcsYVLdVejY6K4DgoKPF3TljWCtHMgGJsfDU1NduniC+y771ZZcFCg3X77rfb666+peRz+vXH9RnvuhddsQvpw+/0jj9rrr79hZZXldqL8uEVE0kzJlV5Pzc/jxcUCl5Qj8TSzs8+ea5decrHVVFfaiZJi8/f3E2DkOg/nHj7Veb5EvsbnmPfMV34PLHPVGz0u6MW6jO8xV8dNmGDm4WWNJ5sFPvFd5gXHAEAD4djQYK1hbqIcZE1kDeRYK1eu1oZC3779pQbFz0gP5/sP5hyxmKgQnaea3sXFSqHP59dvWGelpZW2eNEFltx/oH326ac2fvw41Xy++JJFlp190MLDwyw+Ie50ajT370kTJ9nOnbts8eKLVf+a8eIaUSACRQGt3MNcjaY2aGMLQMdmHKnerBNcH2p27umxsXE2ftxEGzMmXesCcJl1iTFnznIfczaTWNewKfdOp8lRdGy01TXW2+o1q7UhWHK8RBkSNIHqnZRkY0aPFuAO8Pe19jbWnBBlQ3BfYvPuWPFx6+jytDFjx+m8pVj09raKikabNWvS6bqe3CuB24BKric7+6j9+tfXCTQGh7jU98XFZRYaGqANKc6ZceYanEwQfBnQzQYoawpr18ED+23okDTV8sbfsRf+76qZe1Q2QVXKuDtQFN/hPGliBWxnbLkPM885R9dcaZf98SlK9KC6x2f4HN+PL6nkS3OLNot/+mmtlMCU+mBeMUY033vjrc9t8sShp5Wi+CWfdaCogvBTTT2dsknOa2eCUd7vembs0vu57/J+RynK7/wDgk9D0bb2LsvYlWk5uUess9tJm//XNUXdUPQXHQa5L95tAbcF3FDU7QNuC7gt8Eu3wL8LRakp6u3ZYxPHj7P+fZMsOipSqhowqKe3l9RpqgtK/Se6hvZ0KTWJh3mUok5zJTVhUhF9pwbp/9QUdZSiToF9NWk6pZACYt1zzwNSxhEQqUP0xx/Zxg3r7ILzzhdQ4geYABQNDQuz9Rs3Wl19vT344INKt6R+3Acffmhfff2t1Hhj08eokQQ1tYCgpMRxzgP697Phw4YJUOXmHVHQWVBQZEcJoLvMIqNjbM/e/QpueyUmWGtzk+rQRUdFWE9np40dM8qyDx2wqqoKGzpksAKPwUOHCLyMGj2Gr1BTnrFjxlhVRaXl5uRKjYQaloCOlGICJoIb4BtdngkgAVLYkwCGoAdAWFhYILsTEO3YkaHACWWh0+wEAHnddddLBQPUQrFDwwygSuaeLPthzWp7+513VKcV5eRdd90tlQvBC42V9u8/IKUtyjBSiknLR+HDeQxMTrXtO3ZZ6qA0y8zcZfUNjbZg/mwbnJZivn5e6rRdXFRkuTk5VlZaaqUlZebvF6BjPProYzrfAH8gZLUtXrzI9uzNsvz8owquUddi386udqUn05hk8uRJUttt3w5Emy7FZGtzm5SKBJZAM6AbEObQwUMWGBSolHKgKKAGpS4KHQJIfrA3ASbQjQCLYBefRiUTHhmh2q90m589e46FhtDUpt2eePJp27//sM2ZM11BL6UhULdlZu6z1g6z0GBvO3my04JDXF1xUZRl5xVaYKC34CZBqlOnMjevwGJjQuS7KAgJxiljQFCJHxOIoj4lUK+rb7bEhGjV/6MeH4FhXGyUXXbZRfbuO29aR1u7bBQcEqRrBvL37dNb8BhoR3MlADuQlLlDgE8wO3vWXEFRbEcATkAOnMDHeI15J3seOiQwyHs4N97He1A+ATO5LnyK3wFhGhraLC2tv3yOJh4oL/l+p5Yo/wak4a/8DiiGb/KdgAMCeYJ01KPAf+orYhenJh3wY9++Q7Sfkl29vLvMPDps4sR0KUVJ4ywrq7BjhcctOCjMSktdCkZA/YiRw2zUqOEuEBAYZEeP5EvNxbUAT1DkkYoOsGXu4e9cA+oqgCnXC1SiDmfGzgyBaOZYUlJv8/Hxsz/9959t8+adNnHiWPkXtXAB1EBR0m/5PzCQBi2o0lBtAi2YlwBzvh8AAYjmNQCFq27wAPk6KfWAZ86VlHNA6V/+8riuAZ8B4v/pz3+2xZdcoo0PfAVw/N5779tZ06bZ5CmTpbAjPbiitMxampp1fv/9pz/YXXfdqblFfeXRY6i3GCL7sBFAQylU/UXHjtvcuWcLoEVEhSvVHlAMjDx8uNCSk/tq3BlbgO3f/vY3Kf0YZ5rksRnAH2A5wDAzc7cU4MwXZQZwf/BwqVtR+wJw12/YZN//8KOgbGws0LzEuru6pfQc2DdJPoK9Nm/eIuVjYKCfNTe3qQERTeYAP/iOU8eQcTlWVKx1DcXotOln2cQJ4+2FF56zwWmpFhwcKOCauTvbliz5lUWGR9oLz79gdY0d9spLz6r51JbtW63Lo9N8/XzV5Cgo0KX6Ze6h3uUaG+tPWkxMpN14w/U27awpVlVdYWVlpbonAP+KCosEIVEIs95jb+A3iknWY37HXGUNrq2rkY2wJWsUG3P9B6ToXsS9Ye++o3bTr6/UWgi8ZzzwYcaGdYC1kbnPxhhjw5zw8QlUvVbgJIpB5gBp86yDI0aOkCqSNZmNH2B+YFCA5jH3GyCwn7evff/dd3bZZZdqc2fheQvsjTde0wZWRGS41Pncq5jr+Hph4TGbM2euNuGuvfZa+SZ+wQYCazTzHVgO9HXUn6+//vr/2rDg3kYjJZp+bd2yQ1kNrDt8BxsqwE/sVFdH3VYPnS92dUooANlYS/CxvPw8lTdgUwMl8IrlK62pqVt1mhcvWqyyOpQgKS4qdKlEG+pVm5YyJcdLSs3HL8Qio2K0XrE2OvWWmZtAQEA1Kl02orhP8xprKfAQyNvV3aUMAjZ9OGfsxeYR5wiMxB5A1dzcw7qfuuoDU/7G2zJ377b0MaMERfE3xpDXWSc4D66b47Hmsjbwe2ArNuf7yCqh/IaTWYBP8R4+x7mw7rAxxlrK3EFlzLzGjlwHDSi/Wbrc9u7dpw1J1iXGjN+xufPJJ9/YmDFDVFOUewqvOx3mnYygn3v+djrV8z4+e2bzpc6uDl7VM6KjFPX09JFSdFfmHm3Y8rxG2jzPXGc2WiITRBv45vr75Refd4ukfm4w3L93W8Btgf9oC7gXwf/o4XVfnNsCbgv8nAV+Doo6NUVR/wFFJ0+cICgaFRmhwImHTS8f79NQtBslwRlQlIf09rZWBflSk57e8adbtrf1dFNk/xRQPdVkyWm05DRfIkDgofvOOx+02NgQu+uuu6RC++zTT2zVyuV2/bXXSUVHEAroAAR6eXvbug0brKm50yZPTlfKnp+fv3351VdKn0/q1dsWnDvfBg1KlgoxMiJcwVtjfYOUQv369lW66I8/rbPy8io7UVJupeUVqlEVn9DL9qg5TbBVlFdZcKCPUueHDR1sdaRF90my2poq6+rqkNKIhhRANgALUJTO9aiUgBItpIPW1ioodGrCAUIBd45qBJUNQSjBIEEfQAp7AKJQOKLuQAlG8AvAQbVEEAwcVo3Ls+cpZZ1gGjUq6fBAlezcHHWivuW2W+2vf33RQkK8bNGixRoXIPbePfsEH+i4zHd8+eVXCuwIcAjYqSeGGoM0+tzcbKX5XXfdNUqf37ptkx0+nGuNDQ3WKzHRZs+aJVVeTHScanSGh9P8pMAqK6rVkRj/QInU1t6idNprr73GDh06aDm5h1QmAN+pqCi3d959S009AJmoYH9as1YpmK7ajQGyAYEjCkbUMChjsCfBIVDXUZLhJyjbUG5ie1KcsSWBPcE1zWMokcD4E8RT5qGpqcXefe8D1eKLiopxNSs6iuLTWxsDTkOZuvpWCwjwUrCO2pTxamlr03dTVALbEZyGhZNCfkLqWL4zL++olH8E9QSAwEESWkhP5PdS2+3ZJxhMIFhZUWq/f/g+W7d2jcC+n7+vrh0oSgMOwD4BOFCUOUhwTFMd1TNsaVZDketv+JUdPZp/uqGF0xQEcEsgzHkAZDiO06TDqdHHdRC0oqDEt/ARxoKgm/cTzANnKBy3cwAAIABJREFUgDGMBQG1C8y6QBCKVM6XeUFqJ2MHQGC+8x6nYRO/AxJhR/yE7wIc0mjpiy9WSAHd2dVsQ4el2syZZ9mevZmC3+XllXY4L98CA0KkFAUw+Pv72vgJ6TZ+/Fh9P+nr2IFrANLwvYAAmnjhQ1wH38u8oiM9/uR0eR4xcri9+tqrUtFdc821AuCkl995x1125MhRQVJ8j5q4KP2Ah0FBAQL+NHdD7UjHcjYKUM8CSmg6AxjGlqwB2BN4z/c6dR+Z92yaYDsU1e+//7ktXrxQ6wfgF8Dz7Xff2fiJE9VwjnUExfHGzXtsQP9YqdMAnePS09VoCaV6VHSE5hyqVvyROrkJifE6j9ycPG1cMA+OHSvSv1HosX5SOxrF/csvv6zzoSQGoBaQwnrKnERBpkZAmZn2yCOP2dChafLxBx98QBsK+Cc+5VIkxllldZWU/qTIBwQEaY3dvGWbffXVUvMPCLKTja46xG2d3Zbcr7dqlQJj6LQOxMdWh3KPmL+PC37V1tapPAf2Aezjn/ybmpDcN062ttmiC8+3Hdu3yT9Qfx86BIxqstycwxYVGW4L5s+3ivIKW7PmJ4uMiLThw0fYzsxdFp8UZ0HBQYJ9wUHBNnXKWRYSHCz/4RojwsK1ppy38FxLSR5gib3ipUZHsc0abd00U6vW/RO/Brgz5tgDKIVil/vhjTfeaIeyXV3a8U82w957/3NL6p1oQ4YO13UB1FnbWfPZUGCtd5S3wGBnXeF4Ts3dvLwCq6ysls10vhHhSu3HZ4uKi2z06FFqNJec3F8lRlATO82EKK0y/+x59vlnnwmqT5ky2a6/4Vp79dVX7KKLLlTtTaeLPD7d3tYulTvNqp555llBNNYI5hibIsx/Nppo7IMdmH/ARgAe9X6pcc1azVxl02LWzDl28GCuHc47enr9YmxZI1hfsQP+x7rLnD1wIFvXwBxUfeSySvP25/9+KiMSHhauJmms6wnx8XbugnPV2T0vN8dGjhhmsbGu+rV83jy6LWvPfktM6m/VNS5lNBkL2J17C2ujk/LtlBsAJnJ9/GG8GEuafQGqUekyBvgr93nWasAq1+KUpXCahGErfGD37l3m6+2hZo4o81kvuW/jO86mKPZgXWGddkqfcI5AZ6A89sDHgOd8VmVYjh7VXGaTCttxLdgbn+E4bH4B3FV+orRc84trROnOusz7X3rpJVu6bK1NmTxcm9IcDx90NrkdZeiZz3r/rBp1Gi39jzK0U3OBsXRtmLMRRimmLvP1Q7naaj09nqehaN7hfDNPn3+r0ZIbiv5cpOD+vdsCbgv8p1vADUX/00fYfX1uC7gt8C8t8HNQ1IsKiT2k0Hebl0e3oCjp8yhFCWKVMM+uOyn0AM9O3gvwROEGEG3T+1RnsKvTFSigdPP2dNWYanelRDkPxC4Vac//6kb6P1D095aQECy1kUDLF19IzUgnaeqBUucSYEfNvMReSYIK+QUFVlrebLNmpEuJQp0pghoe4gFlbW001+lRQ6QD+w9Ya0uLmvoQHAC1UJiixAGKVlbVWHNrh0VGRduBAwcVWLW1NktNExIUYGfPnS0Y2tNNZ+98Ndbo06e3VCUEFwcPHrJ+/QcogAImo5wpyC+w+ro6pTsSqBMAENwQ3BO8OGl3BDCAE4IS/qCKuvDCCwU3OR7qTlRSBDcuOHJcwQLBEoEKgQsqN1LiCKoc23j5+titt92mwJagmC7KKEKCaVaRk6eglXqFx4qOqyEGEIFAlwZbffv2U2DYf8BAO3Bwn/n6eNm8eXPVcKq8osQiIsIMSE46KapYGixRm5Nadn369BVcKS+r0JgR/I0aNdIaGustJydbYAX1ZlBwgOovrlmzWtCyqfmkpaePVSMPUl9pgBQVGaUgEXiEModAmgCTlGDsAQxjPIF8BHqkYmK/pcuWqTadrke+6Up/7LFujQ+1aYuKj1tycooFB4WqLitQFKhLaja28ff1Uw3EpqZOCw8PkE/7+lGzs0LAnfTU3XsOWkSYq74d18258f2A3saTDXbOOa50fyAt78cWDY3tltQrxpIHJquuKECJjQAAJsEyKaD4bUxUuIWFBun8mWf4Dko0ID+wCTBA0IzCCV8KC0E1WSqfBZ5PPWuargsfAlwRGGMzjo8/8F3YC39xAmsgG9+DnzGPUC8C/wj6UaBhZ8YC/wPk4k/4HUE171F5An9/2QMIwHWj9AMMAEVRXAFeUGdiJ1JrSWdnbJjDQAR8ed26jbZ9+x7N0br6Spsxc4pNmTLBflj9nV100SIrK62w7Ow8i46KE6TkGlAAjhk70saMGSmfiIiIshUrVgq4cJ3AZ8At9qb5F8CWcebcgTGsT4A71iRShr/++ivVUjz33IUa29DQcLvp17+x1tY2V53JuDj5IbCJ7vOMGUrnV175uxot9e/X38LDIgTRgETABJS5AC1sQE1Rfoed58yZo2ZtrH+cHzYEWr3zzruyH/AcoMF8X7FylWxEGjqAZcCAgfbUU0+pbid+7TRRue3mWwTMqXPKZsMnn3ws8GQeruZL2Iz5iYIO8MiGAGnh9913vxqsNTU32NKl31hdXb0gD5s1+BNQlM8CRNjIwSdIQweAoSLEx7EvtZwBo94+PqcV0vhcSFiolZaVaz7U1TbYRx9/am1tHbZz524LDQmzgmMlljKwny08f6FAINCG2svFxSeUJo+v419H8otszMhhlpPjWk+BUawP/Ligv6v0CPOH9QmlcUNjne5n1JBkwTtxotYeeuAObZI98MCDVlZebYmJ8YLH+w7ts1mzZwlwojmjxjGbEgDVrL15KqsycECS/flPfzQvTw91Lmdzh3PBlwHicbGxAlNcg6vMjMfpZjekoJMWDpTndeAS960NG9bb8hXrrHefGJUx4XwZezIOmCeuMjJtmuvcK9l4AphzzQkJiVqD9u07YIGBoVZQcEx+jU+fddZUKTd7JSVasaDoaPkrUJk5AMwF6uETrBmDUwfZls2btO7ddtutNmPGNHvk9w9LCU0ZFEA+pWC45wDLmBO9eiXZM888o+ZgnCf3MKAnTcYYe5TKrCn4B3/zffwetTjKaUpNAO0vvHCRHTyQY0VFx3UM/A1fJ9sCoD5s+HCtNzwXYD8n9dulzI82bx9va+9qF2zm/snYvf/ee1Zb124zpqfbrbfcYgf279OfSRMn2InjxVLRUoaEdZuyOv7+oaotij+zprI5lpmVZ5MnjdCmC+eOStOpjd7d2SUbOE3qEpN6SRnNGsg9njECqvI8gPqTrBEnhZ5np/LyWktPH6G1YNfOHRYZEWb+UirTBCpB9uOHtZo1GfsC2RkH1nbWI9ZtxgQ7M4Yoh1kLqa3OJhbfy1izhuNrjBdldAD/zO/Ro8fo89U1taonzms8twBFndT+v/3tJfvyy1U2efJoZaGwaek0TXIgp/Ng6jRectLq8UXnOZD3OLVHXRvrro70AqOepk3Uzq5O8/UJUEZPV7eHNbe0W2bWXjt8pMACg0KNlp48pzpKUW22O6n7p0o+uaGoO1ByW8BtgV+6BdxQ9JfuAe7rd1vgF26BM6GoHhZZFU/VeeKfPZ0d1t3VYSHBAdbZ3mLj08faoJQBrlqR3l6qx8YDrJoo8aBqFL53qUKpH8qDfEdbm0s92u16L8EJyjwCBdR4pFOffhDW4yvqUU/zUIqTh/n4+lj2oWy7484HLTExXA/Zw4cNt48++sg2bdwolRkBJg/egAIUiDyckzqK8oqgAtABgAHIAMGoizl06BClFdNog1RYgj+l+7e2KHhHDTR/wQJbtnyFagXW1NTZ/gOHpJA8dCjH1TW2tVkpuUCo889fKDA1KJUO4Cfs62++0v9vvPEGGzZkmNKVqcXn6+0rBRfwo6AwX81/aHqAkoM/KPMIBglyCIKBRdQB5Zz4P4EtsIbP7Ny1S/AWkEVQSUoqQS32IKBBYQcgItjiPXS4ByJwrPUbNlpJebk9/tcn7K0335D6I2Vgso0eNcr8/fxs2dLlAijUKGxr77QPPvnG4mLC1Hmd1E2C64zdWdYX0FBcbEkJ0fbrX99oVZXltiNjmzU3n7STjY1Sio4fN95OFNPluLdt2rTFBqcNUcdulHn4Ds2TgAyoqPANgjjS2f0DfG3evHMEO1GOzp8/T92x8w7nqb7m2LHjpAAm4CNgwn6k/gJJaWJBKiFwZP/+ffIpgAjpmdgHEHbdDderZh+Qgt/jA6hYsR1RV2ZmlkAwSt2SE6UCWaRrf/v9ZgsN9rSWViC+WZ8+CVZUVHq6LhxgFF/E3wAxwMnCwlJLSEDRGihAwHegnCKQdZ3jfmtsaregAFfHXZRjHJvUS9KrmTeqn8Zxq+utXx9gJ+UiWlWzsrau2vr366NSBnFxMTZ61Ail6jNXgdM03+roAN5GSI1IYDtoUKrODWgAVGG+YnuAKLbDlyjdAFjG9wioHfUZ18B7aAoG9ADaE8TzOmCC9/J7oBN+B2wDOvK6Ky04VKsvPuCk0eOjrCNAAsaJwBw/B8gD+fg8QTHgb+3aDbZjxx7Bu6LiUps2fbSlp4+2jJ07bPKkyZqv+Udp6hQuOxPYjx49wrp7Omz2nOnmwRpj3qqXyfehPmYzgrUCIAl4AHYBN/gOYAFzFkUYAfqQIYPts88+VZmCK6+8SuMaFBRi9/3ufil8UcCz1mzZstn+679+Zd99/63S5/n/xRcvVn3FPr37qNEY3wMAdQAFYITvAdSyPrhKMSRKQYcyEj/GTv37D1A9P8AxNuU6UL3hL1OmThX8ZNwY75f+/p6dPXuCxpY1En8ibR246+fvJ0U2qfhcI3Z2GrYwp/AR3o9CFWXue+++ZyWlJ9SE5+9/f1nXyjGxc4B/oKAwvouCFBv89NOP9sILz1t1TbUUhcA3QC+ACX9j7nFe/E2tQoHUtnY7UVJiy5YtF9Ssqq6R4h2QySbE3fcsscuvuNJq62qVrsuGwZHDR2R75hN+AqxtaqJmb4hAGPOROQQ8az7ZZBcvWmxFxwo171vaO+22m2/Q+pOxK0MK/527MrW+Y4s777xL96pbf3uf9e+boHICP6z+3saNH6f1KcDfX8pjNgK5B7Lm0liQde388xZa/759VTcVCMx6xZgzF0hbB4Lxfs4N32ONxwZsPrBWoZZkbnHebEp89923uofRZIk5C8BErcnc5P7l3O8Yf5SZ2OHtt9+1lORUbZhJXd3ZZdFx8fJD7nucB2OPQhV/41xQfLIhgW/hR2wAuMp6eFrywAGWEBtr5WWltm/fXikSmUPPP/+c5rPT7Ic1BMDJPOe+zHr33nvv2aOPPaY1jwZ7rA0Af+5N2ITsDUA/6n7WXhrgMX+p84uPUuoG2McmXmpy6uk0c8pE1NTW2r59+61vv/76G7U+WRMotznvxpNNrlINvr62OzPL6uobrEfN7tjoOqlN3WHDB2uzin8nDxhgOdnZukeQKk7dWH5Qhu/N2ivfTx+fbm+88brK5Hh5e9nEyZO0bpPlwTw+uP+A7d2zV/V7qYXa00Xd7QpLGTRQ9z6arAELeS9rLRtg2A0f5jX+dp5fGGPsSabOkMGDVMKHdQGfx+4O4Ga+Omssn8HujAFrF2NY39Cge8HmzZu0xuGzgFKeAwCd+N+0adPlP9u3U286wH76cZ3m19KlK23wkEHKyMnOybb29m77058eFZTH/5j3H32y3KZOHmF//OMflQXC+eDXZ6bEk2Xk3NeceqEOBHWeFc98RHc20F1/m7V1tJy6J1IPtd3MvKyltUMNEUmfR0HKE6WTQs/zbfepxk4c14EAbij6Cw+E3JfvtoDbAu5GS24fcFvAbYFftgV+DoqSPt/Z0WaBAb7W3tokKJqWOtDCw0IVRBGgonQQ5PT2ljFJGQeAaue/u0cP70BRAo//KZhveqDWAyvavFMKUT2onqEc5f8EbAQXd975kKDo/fffr4ADQLVq5Sr77W+X6EHf6eBKoEXABEwkkOKB31EOAROcLq2pKSlKl/fx9hJkIdACYqJijYiMtBwASVSklZSUmpenj5WUlNmWrRlSzVDrTulvvt5KqQsM9LfFiy+yyKgIO+ecubZ3T6YaQaEQ41ynTJpiH3zwoc2YNkM1IlH/oKKrrK5UQE66L8EQASGQl8AUKIoN+Tdp3tQgA24QGAM9CCCP5hcoxR3ARvBKUOp0qyZAIvgEthBgoQIBHtx55516T2VNjVVU1dj8+Qvs448/sowdO+yRhx+2tNRU6+rotC8+/1wKu0suvUxNDB559DFraTULCw8yLy8fGz1mrB0rLLLefXorla+mtsFSBvayoEB/pXUOHz7Ujhw+bE0nm9R9/r133rfAwGDZ09PD2xobW8w/AGVsjALqvLxcqaiAPXfffZcCqE8/+1g2BMqgOKTBBYATqAQgAYjeccedauoCmACsABxIwQckA+yAG0B6gj0nbRHA8P3qHyw+IUGwAdsQK+EvgHQUYQS71ESsqqxWgI49UeUBno4cKVZQRg1PB3KiZKOeoa+vpyAVweyWLdvtwgupyVqucfv2+/UWF0M6M+nx8VZTDVgcqHFG/YefOl2jaShGHUtgBGpFVF/4stOQ5WRzm4WFBCvIvOCC86V6JkWX0gW+vl5SER4rLFBTNFJ6q6tqlI4cFRWt+rqoHAFipN7jP/gk54XCCKiJvYHzKJL5bjYduCZ8FEiEnTkfFJQ0uALUA6N5L2CU96L8BO7im0BOrgNb8HuOx7UB3YAx2J3vBFig/AKgAK5vvfVWqZBIG8c2vJ8mIR9//Jl9880qKWkDg3wsJXWAXXDBQgEjmrlQU/TI4UKpehsbTwpGTp48wYJDAmzipLEWGBSkIPrgwRytFdpk2LlTawEwiWvi+wG7AAXSe5lzwCuuIX3sGHvyqSds+NChgqLU22T8b7v1doXbwA9AR//+/aQcJ31+0qQJlpGxw666ChXcUhsyeIh5eXrLN2lqgpoSwIydgMzMZ/5GMcsawUYQtmBcAFvYmyZyNNRxGrDhy6jquA7GCLDMRsuLL74oxR3vY6xQXB/MPqQyIEA5rv+DDz6QOhD7s4ZyrXye9QLQxuuMw3XXXad1nbIA1JpkDqDYO3z4iKUkD7IjR/L1Paw/+AtjAhjNzc23m2+5QT6FOpUyD3m5eQJ8nC9rPzVAAVad3d22ZetWjQXHRaFdUdlk8Qmhaih3029utujYOHv9jTdlDz4LFKN8wEcffaKMgJ5uUwMsjllYVGxepygI45kYn2C/f/BBe+Xll6RO5142aXK6ahEfL3GBPw8vj1O+XGXPPve85s7v7ntAzadI86bOJ3YA2tF0TxK0nh6ljre1tlnx8Vq78vKFdvttt1p5WZnmOGsUmxCRkRGnGmglCEJz38JmgCzWKe57/M2awBgASJ37HEAVdSN+wmfZKEJdz/0L8Mp8Zi6rTMEDj1lISIBqIv/29jts+fIVql+8ectW8/H3F4RlnjLGAFfmPnOWDQLmJwCN7+a7UCNTLoLjc72ePV1WWJBvzc3tFh8frePgy6whrKVsiACiUShyDcA+xhkFJ+UqqmtqtPkJ+EQBzWso3YF4rF+sG6zjZAbwOp9F3U/daexPLXDOme/i3khtX+Z6bV29ni1IqeZ+88UXX9refUds/PgRgshqoBYUYpUVtebp5WWhYSHm4+1h9fW1eoYZM2aonm9u/s1NgnzHCgoFvAsLi1TXGTtwbZk7d2mdmzl7ptTM9/zuLrvkskt0TNYI1mbWyB++/962b92u54CHHvy9xUZHaqMlbehgi46JFhRmTLEdGw9cE37vqo1K2rhZRIT3qWZ2ZlOnjpUN2JBk84/P4tOMF+fDXGUTgGcPR9XLeXBMV1mGVrvxVzda1p692gxDvY0PXX755SrN0Hiy0TJ3Z9qsWbP1Z/fuLJW6yc09YmGhEVq7mKN9+vXR2oYy+qGHH9QzDfb9xz9esU8//UJlSh577FHND57xeGbi/q7nRNLe1XTMpQzlh/XyzK70ZzZg+mc4SgRP93kgpx/p8000iepWLWGgKEpRao3+Lygq1air2/2ZP24o+suOg9xX77aA2wLu7vNuH3BbwG2BX7gFfg6KenuYOq/6+3lbW8tJdZ8fPChZaY8EDShn/hUU9eix/wVFnRQ2Hk2BoqQp//P2lJNK7zw487BPEHPHHQ9YQsL/QNGPPvrYln6z1J544klXjbiGBsEa4CIqL4ASgRigBdUKD9wEeIAEqad69bLC/ALz9vJUqi4P93TNbW1rsdlz5tjqNWssY9dOpd8R6CcmJtmaH9cqjaynx0MQFrUoIC8xIc4uuOA8NZiaM2eWbdq43vbuyRJAIEhZuOBce+qpp+288843L08vwUbgxcmmRqX9LViwQFCIH2AQyg+uhXMm5fv222+XWohglQATeIFahIZNBKs0TaBLL4EaQQ6BB0Gj0xwGoAPUA/6Qpos9m1ra7HhpmRSxmzZttO++XWXnLzzPqiorLCwkRCrPLVt22KC0FOvs7rHde47YiOEp5h9AE5JSSxs8VPXmUHyVVVRbeIifLVp0ofXp3Uu1QKkzeuTwMWtvM1u86Gzr7uyxIUOG2ZYtWwUza6prpJQlcEQtRkMRSg3QYImAUrBuQP/T40J64dNPPyUgyvtJm8aOBP7AbsAO1/3RR1/a9OkTpU7BNkBVQBO2AMQR7JMe2NLaqtqhACfUMIwHx6Xe3aSJk2VrQOuqVd8KVNCEirGk8QeKG4LvhiazAD8TXESpA1DAtvg5QSg+SYBLYErAyFgCHwngCwqKrb3TbPzYUTo+gS3HACrWn2yxa668TM25ACHALd4DIMFe+B5KW8Cwq1ZiktXWVqn23aHs/dbd3SFF3snGBm07UL+WRlfh4ZFS8eEn1CAcM2b0aSgKbCRoBQICMpgn7777oS1cOE//V03SujpBFDYWOCeu47PPv7cbb1gsaA+oAaRxHD7jQBAayZBS7cxBjoEfEwwzdkBx/Bs1qANOeT8AGj8mkGds+UNAD8jeti3DSkvrVKbBz9/TQkIDVb5h2bKlqn+Zk5OHztzq6xuliMrKyrRJk8arDl3jyRo1YevTu79SrmmkRgCPQpPxAk4wXkBSrpvrBSRyTvgA7yPdFIXe5EkTVXcXf0RR/tvblwhioGJjLFEUoqQLCPS3s86iHug2u/LKK+zrr79RCQ0/X39t+jDHqYsJCOUanRRi/AWfAlKiCiWFGPUo0BWYRJMlOtJjR84bYHnfffcJzLPuMa74NoCJa8Km+K+rUVKkGkWRGo+/4tsck7FjTFhLgXXAPAAFazHnx1xzpWwfsa1bt8iGdPCmTMeVV1xthw8fFRi75ZZbdO7333+fcETe0TJ74vEHNP+YlwnxcbZj+w4bNChNikhXiYQG65WUZNm5ubZ8xQr5GaUeKLeBuo3GNLfcfKvNnDXblq1Yaffc+5D17h2vTSvgDjcUbIEfeXp42ZgxY1W6BFDEmsp6y5oV4Odvo4cPs6XLV1hcVDgtAO3a6662r7/52krKytQgqaCoxvz9zNrazC6/4nwbMWKk1dU32huvv6njDRs+1Pbu3SM1KE3XWNs9Pchu8LaQ4BDbsX27yrFcc/VVNnDAAM1bxtpV9qRZcwDIiL05HnOHc0elh88BT3ndaYLGvZE1Br/kB2U1ABEwzbWTVp7Yy5Uej9qP9QclMgpe5kNsTLxlZOxUSRAfXz+LjIkRUASe4ROsefibU9uS+wr3oiNHjltiYqTmAmub4JaXp91x+6325huv6zrwCQAt/sY6BRzDzs5GFOfNWsYawNjgb4m9ellUdJQ2TN544w1t2FEqhfUSm+KzNFYEqrOec99+8sknpXBH4b97165TKvxCrQmMPfemlNRBtmt3pgWHhAm4x8TE2vr1G8zPP0B+xnn6+PpbV6eHtZFWHh9rwUH+Vl1dae3tzdrIwl/PnjtHm3VsnlL2p6qqRn5YcqLE1Sxp8xbNi8DgIDty9Kj947VXLaFXgtSTXB/XS6OxxoZG8/f1V43ZPVlZNmPadK2v6zZuUH1n1nB8Ars7DaPwVWxH6R1+2BhkTLEjzZbIwABM839gJ3OK9ZP7Ic85PAdwXNdcZcMg+LRalI0WfHHEqFFay1DFUp6Ghlrch8gCQt1PrWQ2FNhYovTNiy++bAX5x3TfQWnv7ct63CLF+B/++JieMRj355571j79fJXNmTXBHn74Ic11zoHfMceVQdTRISjqqJKdNPoza4ty3fz+zL9PP7J7kMzRLcTp749StM26ujysra3Tsvbss6P5x6yTRktnKkXdUPQXHvG4L99tAbcF/i8LuNPn3b7htoDbAr9oC/wcFKWmKFA0wN9HSlG6zwNFUYry4MzzKlCUAPlMpSjKPO34d3X/LyjKwzB/eFRFTaHCUJQlRZVzKm3/zAEhAOPhnQf1JUt+Z3Fx4VKUEAChFF23dp09/vhfFQAQDBBoEMijqgIAApkIMIEqBPQEEASMPJBzvkEBgebn6yO4g1KClHo6nANFq6qr7ad1a5V6SEMolDYHDtJQKER9S1F8oogtKqJuZ6pdvHiR1dXV2LhxY23duh/18E8a786MDCnMXnzhBZs5Y5Yg6549ewVMCYxd6bQXS/1J0AfAII0WNQ7BITDvpptuEggB3vIaTV9uvvkW23fggIIlPoPKjKCW3xP4YU9UJ1w/gY+T/gwkBm7V1jdYY3Or0m0BRju2bVNKJMDb39fXdmbssJqakzZq9DAGyDZu2Wf9+sYqmCatftLkKepcTI0xlDz1dTU2bNgQG9C/r1XXVKobOqnbBIRXXXmV/ePv/zAPDy+lbfKDHxA8l5aWKEhGGYVqlJqAKJ6uu/46KVypTUegSBMi6mRSj43xB27SrR11EinFlA/guqhfSXCGT6CGcxr+8H78DH/iPcEhIeZ9qj5rfHyCPoNicd3a9VLn4VcACpR4ALFbbrlVCjfSPIHt2IHGMwAsAlfOkUCYcQcEW1YbAAAgAElEQVRuAFj522n2QvMS0gvxS/wQZaGfb4DABuMF+AA2EAQyVgAFxpOAF7BEUOu8zudRCHt6esuXaQLS0dEmsFdeXqJ/L1gwT+Ai/+hR69+vn7W10kijl9KMSYlHscicAKQQfDvd4zkfoDSghMAYP+XcsB1/sCuwhoAbVSEprqg5mWP4FlCE9wGzALj4JjAPqA1UIWDneABUxgKFGnYB0vJdHJdjEOQvX75c6kZsxjmiWAMMMF++/nqZLV36rYBHe0eTlKILFpxjRUXHbNSo0WquBPTIy3OlVAOOUJLOnDXNfP1cnaCrKmvVhRu1Kz7EuLIp4ZSsAGJjB64HQA1wZDwAW6iR33rrTZs8eZLNmzdfZSxIn79jyZ1G3UJX2nKd/Hfu3Dm2c1eGDRmSpvMD+OTlHbboqGjVFAXMk0JLajANZoDFzHuUc4wLfgRk5BzY8ME/gaLYm3WQ8WS+A1b4NzDJSclmvWO+8FnWFOwPrCWNu6unW7VEb7vtNvkXY4Cd8S/gKACV8QAkcg6MGZsxHBOFJGnOrD+kZAPd8Ml+fftLpfvII4/o/WzWvP76GxYbGyUwvGTJb6XeZgOE8g8d7ZQiGCooh+9TngIF4bIVK6yislLXlZW1RzA/KjraJkycYFdfdY1U8k8/+5xUgawJLgjV6Vqve1w1Ub29fFQDFYUn84RjsRYC5gL8/Ky7vc1qq6lx66fzKq8otaw9WZa196AtWnSu7c7afepYIdbQ2CSF5a9vutke/f1j2jDp26+PNhWoJwngDQ0Jta7OTguPCNO/N2/aZOeeu8AuOP88O1ZYqPnGGHBurHHYFaUf/g4E44e/WQ+4Jt7LOTMfWS/5Hb6BDwI8GQf+z1ymdu2ePVmqlYktWLOYO/v27lcNbMqe5GTnCXKx9lAXulefPrpHLFmyRD7Iv7EN6yD+4tT1ZZ6i0qTWLRtLbHYU5B+12TOm2fvvvaO5hN8wT/BP7sOcK2su6x8bCZwTvoe/sGaqIVt2jrW2tQr8ch3PPvusffvtKm3MoKRl/qEURWUcHx+na0YtPWHCeK2VlCzANvgrvka6PBsg58ybb4XHiuyrr5eaj4+v7nFsbgHIsCvj0GOe1q/vQNu7n8+EqupkQ0Od1de32lVXna/Mj6zM3fJ/b8FuT633bOixHp8992zbt3evbduyVXDvnnvvtclTp1hrW5ulDHJtqPE+lN3dnd1ag708PFVWyNfbxyKjo1SXd/CQwbpHO/XCOT9+GFs1NIyJ0VrqgESn7nF3VzeF3PW60xEem+Dn2AKb4lf4EvdZfA77O2p/7BYUHGL5BfnK9KGmN74IwOQzwHI2YGhYFxERacVFJ+yxx/5btcapn0y97a4eaqT6ay35y+N/1j0Uf3388b/YJ58ss7PPnmq/+9292vBkvPnh/uhsjlOD9Uw16Jnp8WeC0DMziZznQxSf3j4e1t5BM8tA1Rz29va3zs4e1RQlfb69A2h6Rvr8P0FR55nzby885+YBv+hIyH3xbgu4LeBeBN0+4LaA2wK/aAv8HBT1oNZWW4sFBfpZV0erGi0BRUOCg06VHvX4t6AogSLp864uw66ao/8OFOWBGbDpgqJ3W3R0uJQjBPkoRXft3KX0aX5PQEYQBzBA0YXChWCDoIyAD6jgqA4IzEjpR7lBAyhXh+wvpEapb6hTkwY/f3+LigFKLrOGejoVe1hVNY1LguzgwWyl7aLyys3Lt+HDU2zhwgUWFBhgM2dOt+++W6V6ZChoDh08qPTVlStXWcrAVEHLbdu226xZMwVFSdElxZ2ahcBZFGF06yaw4fMoxggMATaADoILoA31Q1HDkMoHyHriiSekGuLfjqqQgIlAiaCIzwGzgAIAjiMFBXYk/5hLtVlTrTTr4cOGKP09PDTUli9bqrF68KGHLTwyUn9Tn63fgAECQIOHDLM1q3+ykSNHqS5ZeVmlTZmSbinJA23vvj1SoBXm5yugI004ODBYIAc7oLJhDFCgoTT5zW9uUgBHcEszD1RPU8+aKvUhAXFdXYNUgIz9F198LoDC52kChZKNIJr3EojiAwST2I+AkoCRABA/4m9gG7AVlVLGrt0aZ0AtwSY193jf1q177ZZbrhPkIbDnGOnp46Ra/Oqrr6XII2jduz/PpkwafRpaYHdHDcU5EHw7dUAJrvk3sJPXaX6CgmvkiJGCWfgq8AEb4KtcF9+HbzvqSRRCKLnYAEARRRkHPkOqMA1iEuKpQUiH+TZbvHiRVVdV2oH9+21I2mCdF9+xf/8Bu/DCi6RexC8YewfEAOAAsYwFcwLfI9Dl+/kh0Abk8B5sia1JkQaKAprxL8aFMScI5w8qsA8//PB0erTTTASYDQDAlqgaAXIAVIJ2p0EMUARYSYAOEOU8sQuvrVjxrW3duksBe4+1W0RkqJ1zzhxBSGr37tmzzwIDqCNcI39l02HOnBk29+xZVlZerO8OCgxVaqira/skjT0/wGDUxUBxYAXfCxDi/PAFAZkA/1O1FOfaggXnarMESH3/fQ8IijIv8CnS01FUhoQGSyn6/fff2V/+8md74403bUD/AZYQnyjfBfQCQoFPfCevAYsZa74bYKw6uNddJ1gUGhom/3jppb8JfqG+BdYCVYGrnCtwg80GxoCNFGzIGgKoJN2aJmHAJvwKn+M7OWeuj88zTxhLulXjK8wpUvXxYdZS1GWMDesZ1zx8GHVsj6gG6NNPP63vYxML6JKTU2hjxg5SQx6gMOcaHxerNZSajygj8VGg6DdLl9qWbdssNi5O40RXe5rnTD3rLLvm2mssqVdve+T3j9qan7bauQvn2qpVayww0FtlIVCrModQ/KKSBIouWXKHNjNq6upt1IjhtmfffuudGC8oWlddawkJMfbGm6/bQw89oK7rpM0PHpxmQ4cP0/VxfmXllVK0XnjRYsvK3KMx4F6BYri8vMGSB8arWU94WJjtP7BPTbQKVQZiqt1z91263zB3WbuwKUpd1ieAErCK15h/QHjmHxCRexr3C9VabWoSkMQ3HFUd85J7Kv5Fjdtt27ZKeQig5BioKemozj2ioqLKEhOS7IcfVsuWwSGhNjA1VRtwAHC+H99mvWEsAJfYkHsI581cd3yf12kqmD56hB08sE9+hv/w46jFWf/YGGKdcLI4WP+4BtY/GvUBZkvLygQsAdMoRUnF5nyAzayLzEPKG+AzrDGcJw0MAY4pyck6FvbjOyhFwobdyaZma25pVd1O7tdsBr322usWFR1jx46VWXCwj40aPdaSkvraT2vXWkhIkNVUV5qfn48aJPbr38eeeOKvtmH9OnWlb6ivV6o+Cl2Ux9Sajo2JlQKf18rKy+2Jp57UWAFFu3p6lM1BhgZrGXXLaV7IPTgyPMLuveceV/3zggIpZV1p8nWa67zOtbBxJDWlr69eZ/5hO8aDsS0vK7eU5BT5hdMoj/cyNtyHOB7rNcfivFgHOA5rnGpmU8+5uFi+VV5RpvWARlLce5uaXIrfyy+/wtrbKVlSark5h23Hjp22evU6bSSjujVPVJpskjbaY394VGsGG19//evj8ivg+p133qENUgeKnm46xWY6XRn/Hz/OJjm+zc//BUVDw4LsZFOTeXh4W3t7p/n6BgqKbtueYfsPZP//a4q6oegvOt5xX7zbAm4L/N8WcENRt3e4LeC2wC/aAj8HRakp6kDR7s42QVFqigYHBerxEgXWz6XPo4ih0QuqhjOhKOlXP5c+T7BAMAA4WbLkTouKilDgRID20YcfqwEA4AAYRqAO9EFJRnowwR1BAg/UBAYEaDyYE+wJ2hCkeHha08lGKQC/+eZrNfcZNz5d6Zu1dXUWGh4mlVJoSLhVVlZb3uGjCrJotJSWNkR1rEi779MnSX/8/X2VTrtp0wYFCoPT0hScoKzJPpitOoAEWQRSQI78/KP6N+o0FK4EFMAiVD4EzAQQQF6uEYWeoxpRcxp1qz2uumAEPU4zJa4TqMEfrh2oQNDEj9JGT6V5E9QcO16i1FSgWmdHu6WPHW0hwYE2JG2Qbd60UYHZHXfeaf6BgfaHP/63+QX4KzWRsgm9kvrY2+98ZiOHp9mRI4etrbXLRowYZP36UmN0t4IswDBB67nzF6j+KyougkSXSrZFEACgSYOHtWt/0vcBoEiP7NuvrwI2aiEeOJBjkyePOwWKYwWWEhITBVBQGgJfsC0BIqpcungT1PE9wEvsSdCOnzD2+AlK34PZuboWXgMwALo5L/yGGoP8rra23tLSgKWBqieXm3vYfHy8lCILGCOA5Hh8D2NIIMo1EYAy9owp3805cFzOkaCVmqWANALU5StXW2x0qHyUAB8wxvjhq0Aqzo/zQhkINGT8aWgDzHXS65lLyQN6W0JinLW1tdi0aWcJdKPoAopyPkBKVGZ0SydgRxUErAW+c3xshsoLXwKkob4FSnANfA9BOTCI+Qfs4L0A/BtvvFF+7NQj5fMAUv4GqgIk8XGOAWjEBsAf/o0PAPLoss7xsBnHBvgBAQE7+Azjw/cDYPgsneWXL/9ecDAltZ9V11TYZZddbKtWrTylft6r9HkURMxZ4PrUqZPsvPMXWFNznQsSx/Wy9es3KnUfsMiawXkCg6lbCnjhWplH1KflNc6F6xo5coTddNNddsUVC1VTlO8APP3hsT9KiQc8cUF4UpOP2eEjeTZ48CA1DENdumHDRoGz+LgE2ZS6tajB8QHszYYBNf74Pnxc6bbr1qnUBueJSp/XVq9eo/WOuc0aQQotpTgYaweyMKd27dothR3A7Msvv5JPH8rJs6lTJ0oRBixFGco5Mw/xYa4fIOaUJOE41D/EL1mXUd+qWU5ZucZh8qSpqlmJb9NghbnL51FJ79ixXb75+ON/1kYIxx6UmmrRUTGaB4wv1w60P1ZUZJu3btXGGRD+aH6lXXjBHJszd66NHjPadmzPsKeefsaOl9ZZcnJvrW2Uo0hIoPZli84NP6K5GKniEyZMlPLRacAENI2KjLAGan82N9nC8861a6+9xj766ANbv3G9UtCZdyjZmG+oVMMjorRmmIeXXXThIqkqt23fqtRhSskEBvhb3z59bcb06fb6G6/ZwnMX2vp166TAu+Xm31h1VZXmMXYFajY01MuufJZ1nbnNXHQ19HFtPGBnbM5YYh/uh9xD+ZtjsLbix4BENvRI5a+orNDxmM/4ER3u2YD5+9//YYsXXaL1nntae0enTZg8WZtt+BHzcP36bda3b7zUxmy88Xn8D+A0YcI4bS62tnbYxRdfZA31tRYc6GvNTa5NJ+5B2ByYi/8A55zmPhwHmIf92fhjjYuMirbLLrtCDfsA6KyPHGP69Gmn6vtmaF3Ft7kuNtnYNGCesu7yXaSi8318F5Cdcd69O9PqGxrVqAuQjXqUTACU40OHDdPaw32lFKiYkma7MzNlOyCvSkqEh1rWnoP2m99cqwaKUZGRtm7tWuvbp4/U8KxVQObCgkIpVbnvUF9z3oL5Fhcfbzt37bYff/pJm22sK0xUnn/aWs0C/M2uu+YamztnjuDniy+9ZAcPHdQ5ca1O7XOuDSDMGHM/wXaMe01Nk5Fog0g0IowsgU7z8/HTfYX34F/Ygs/gIw5M5Xcck/skP3pvp8sXecZg04J66DyzUEIIAM36y5zG9zlXshpYKykv09jQJP8BiqICpUTJE0/+WfcMxvwPf3hMjfDYyLzjjiWCok73ea7JqSEKFHXUoY5i9Mxu9Jznv0qf9w/wsSbKZHj6nNogDBYU3bpth+3dd/Bna4o6He9fev5ZNw/4RUdC7ot3W8BtAfci6PYBtwXcFvhFW+DnoKift5eUE9QUpfv8P0NRgt9/B4r2oAowV0B3plIUkPOvGi3xUExASICAIpSC/UBRKUU//Ni2bt0mdRAQjvdxfFeqdT/BQIIsAjBgKJCJoOHkyXbz8TGpXZsam6yj3WzixJFKBSVA/a9f/0q4l4ftr7752mbPnmOjR421rKy9qlVF6hhK0RMlZVI+5hcet+gI0sNIzWxUp+OqygaLiQlWsOPn66vUu4qqFouJ9BdIrqxpsd6JkQJqBIoEsQQwxSW11q93tAIIV8dnV2kC1DeZe/OIQSwk2EvwgIA5MirG8g4fOd1tmOAIgFzb0Cq/9vchHTNBgQoBd1llvY4RHRVi559/gZ0oK1dQBMz97POlNm3KGPv9ww9Za0uTlKKooIaPGGHHiovsqWdeNP8Ab/P187P6+ial/eXl5duA/q6O4dFRkTpXSis4HW0TE+LVhGno4KEWGRGhQIvxANwQYAPoCPap21ZSUm8DB8ZJMUfzDYI7bIBKDViXmppyuiM2QdYPq9fajBlTbcjQoQI+ADZsSVDFOE+fPkNKN9IpGXvgFjYAxgATs3OPm7eXWUeXWa8EAutQ8/X1s+zswzZ06CCBndycXGtq7bLoCMpF0BzqpOwKqEDlW1NbqZTDvCPH9fo1Vy1WAPn22x/ZBRfM0zkBVRg/YB5BGNCHrt+AJCAsgTABPQErPkzwSoDM5/g318IPkITzR8WFKrBPbzqbb7NOsijNzNfbLCEuWl2ojxUVCET1Q5GXfcgG9OsnO2Mf4Ae1AgGVDoQkLZ/vYZ7xGn+jnASuATU5L6cjudMJm3Hkd4BLQAGAx1H7Adf4PKAUyI8CEZjHOXBs/ua9QDzGmPNBBQYYYs7zHupf0jCIBkCcK9cPFGX8SCsn6P722x+VHjsobYAVFRcIii5fvkxjD7yuKKdMgZfGlfIYaWkplj5utHX3tAn4dHd52Lqf1usc8E3mK+eAUpRr45qxDfOT11CgMyacf1RMlL388j/s6qsvs6uuulrzGnXqn//0FwFLVGucL2nNQJec3GxLTU0W4AH8rFu33pJ6JVlUZLQAFGASRS0bKNib70MN7qS7A92xA+flqovYJMX1P/7xquAp6x0AC9U5kIlx5HpYC5kTzAXGAKAOdMMHv176jRTrlOfgmgDlrCH4LTCazaRNmzZpveEPY4B9mE9AN0Ax6w3Xizp34IBkQVrGhPn77gdf2v/H3ntA6VUd6drVOeeozq2ccxYSygJEkggCgQETDLbBGNtjg0m2CcYGTOZinEgmZ4SEIkISCq2c1eqkzjnn/K/nPTqyZv4Zj73m3nXnMl+v1aul7u873zl7165z6tlvVY0Zman05PiEWPnvc8+drTUNiCkvK7fFi5ZovjgO70HJiIr7lddekwosP79QAPeBBx5U+jxNYH77m8ftwMFDVt/YbskpiQInrE9UooAcoCd+DaUotV5RZHNv4H5QUFikMjC9PV12aN9Bi48N1Rjw/eKLL1hsfKzV1tU6DZdKyzQXQO6wcDbGaqywqMTuv+8BgZ1nn3vGKisbLSbG2VSiRuyC+fPto48/tCsuv8LycnPlJ376Lz+R0hDVOWuYTRH8GescEAVgZb2zPoHyrvrP3RhjrLlvcg2MEfczNw3ZUWWHCDQDWmtqa/RabIS5LCstlyrz0KEjlp93SqUKgKJ0YY9LTBR8P1VUpSZ53FNcRTnvZ64Zx40bN1tgoJ/Ol3PAl2Zl7bSwkABLGhCvcWUOuAbsl/XE+GCDzCs+jjXNWOIf8f2ot6+99jqpb6knik1WVrbaihUXGE3mqHON7XLvos4om4+ur+A6sdeZM2bI7p17Za+Oibo/OSVV5U0+W7VaZSrook7ZgIJThbJdxvjwkaMWFhZhx09kq2SLt1e/UvZHjRxh6zesVemVGdOmyWY/+vADmz5t2plyIvhzapTGREXruq791nU2acpk27Bxkz3+5JP6bPwLG7QAypKSepVOv3zZQrt8+WX260cfcZpa1TdYV3eX5p1xxzaqa7v02gB/s44ux6/7+5tFRoZZQ0Oz+fpSN7PfoiIpwdBr4WER8k/YA3bDeAjos+nc12e1tZQLcGqgs3FSUFhhEWH+NnAQGR/BWuuMJ+OXnpGqLB42NO+9917ZA/dK3bcOHbU//OFPWgPTp8+wzV9tsabmdktMjJHtsRbIwsB/33PP3fI3KH5//OMf6TmCz3dhKJ/FMXtON+TEP52dRs/fsHF3A+DfPqQr7d0LONxl3YLtwNA+8/NjHPtsV9YeO3os28zrdDNPQKyeNf91oyUPFP0fHf54Lt4zAp4ROGsEPFDUYw6eEfCMwP/oEfjPoGgoSriWJsGjs2uKAhR5vCT4/Xs1Rft6eq2HbvQ8BPMQ28v/2f3/W/p8X7/TfdRNkTq74D4BDMEDD+4//OFdggtAUQKvN//6lh08eFhgCbULAZfb8dXt1AuUADgBFICOLhyVWqEXlYWfUt6djt/tNn36NLvp5huV1paWnm5/fetNq62ts/q6RnVOR3lCgE3jgbj4RIuJibOdWXstMizEEhLjKL0pBQ1qi7nnztF5oWSpqqDjdqPT4Ket3TraOy0xaYAUYDQ3IOjlnFCCEUDyOre5DACYY6B0Yuz4G3CDhhnePn4KPrhu1H5cL0EaQRHHY/wIjAm6CHD4HUEufx8+YqR1dvUISlOTcuuW7TZ61CC795577OOPPrD4uBilUAN/9u3fb3959RWbMHGihYVH2Jebv7S6uiYpNKzfW+eMTWTnFFlkmJ+1tnZLcTRv7rnqGvzdW2+zr7dtE5AjCKcWq5seyAK86aYbzcfX50wTkiVLliggB/JQ75HAHyjD+RMoAxpQGg8aPFg10f76xge2cOFsgQBAjtMxvULQnEATtRHgBoUfY0FKrbePrwJuUi0JYJ2U1SilCzIfqB6rq2gwREB/Sn6CAJcx5fXYsJ+fl40ZM+pMoy9UcahvgB4ExAA1wBXQi88icMXWmC/SvgnKODbHc4Eo8801oh5EeYONoK5ijN0x4xo5x6bGZr0P1WpXZ5d1dXbY5MkT9X+aKNHde/3atartCoTii3MEANHwCpUq44N9McYARwJ+YCVQk3MAhBGwEmyz7rBDfqJWRFEGvCNNknXG8RhfoBclI7BNlImoQGnmAzQB8rHWGV/GkuMATtnY4NoJnvk34Jyfbmdm/AC2C5TkdceOZduOHXu1cRASih/qsosuukCptpQ6oFZocVG5OsIz90Bbym8kJMaaeVGHNd7SUzNtd9beM7AFgMO1AH45J9Yv188YAwBRbLs1UTMy0237ju1q/IVSlJRkwNMzTz8rBRcKMvwOwP/qq68SFJ01a4bqPqJKpBYodScjwiM1htTgpKYi48Z8vPnmm2qYxBpgHgDPTz31lN1xxx0aX/wJ54pyixrKgCFgOUrphx9+WHOBzeEXmMtf//rXapLEPDMWK1ZcaXfc+QOp437+c5qhOKURsDN8D8pVACpzh8/FhplDfCj2zdgAvWmMRAkOFInHjh2XHcycOUu2BFhl/aLwnzf/XDWhY/MpcUCC/GBtTa0tWXye7iOsFWrIcl3hERH2znvvqRkWtn/ZZZer5MPRY8esta3VfvovP7OKyhpLy0i3QYOH6HybW7rt0UceVGfs3XsOWkx0mIWGhFlhcZktXrhANs1aY+MLIF9bU2X93e3W0tpjv3v8l1JNkwI8bvw4bcoUnCqw2Lh41X9GHUljQOyota3HrvvWNZqn++6/18rKSgUlUYoG+AdYYkKCGshNnjRZadebN2+z2279ts2ZPVtjjA/jXEpLS6R4plYyNo3vxgexxllv+G1+x1gz5vgIt3akW86CuXLAPe8tVU1m/ChrFV/LHDXUN0qNiW3WVNfZ3Lnz7I03/mrdPb0WFRsruMjnowhnY6K0tNxmzJjmlH45duwMdGTuOadVq9bZ+PEoxctt5VWUfPhA92hX6cr6xwaYN2Ad/gbfzXniW/Bb/J379mWXXWFFhUVSFHPN+N758+cK0gNCWW/4S9YMkBSlNuNBc0OOO3nSJNkzts36GDQIYN8lYO7j62drvlinzYrMzIGqB4o6tK6hw8aMGmT5Badszpy5urexOUnZA+DgxAnjpOYGDLLRx+ZB1q6dduUVl8sH4MPxn5RR4TyPHT1u8+bPkx1m5+TZt2+6ycZPmCj7Lysj7d1Xm1NVFRWWmjxA6tP58+ZrjVPm4rrrr1dmAK9njplzxoL7OGPIPDI/bi1ZXsO6Tk1Nt5aWdkFg7Abfyly6imLGHN/Le/kJMOX5y93koSwEvnbWzBmyG+rS4jvzC/L0bPfEE4/rvsnmIO+tqqyx9es3Wnb2SW0gfrF2rYWEhmqO6+vr7IknH1fpHnz6Aw/crznm/zRZ4/jO5oIDPzkPNdzqaD9TT95tuMQ9ir+5UPTsB/R/VXPUi87z3cZObEhIuDICUNG2tnZY1u69diI713z9Av9uTVEPFP0fHf54Lt4zAp4R8EBRjw14RsAzAp4RcEbgP4OidJ/v7uowH+9+6+5ss3Nnn2ODB6Yrfd5Rp3Ran7qD9qvrLl/UDgWESrkR5DTNoaYo6fM82LuNltzu8719TjqgW3OKf/OwCgBxGsHUCIr+5Cf3W3JytGrU8SD++5deVho76hAevgkGAIYEdryX4MtVmQIPCETdjuIAkarKCtXOzMul26qvVBMouC5ddonS30iJK6901KB7du9TvUBUQjTtIJ2QLsTRUXGWl59v9XV1UkLRsZhuwhvWb7H582dYYIC/oA/NYPbuPqD0zgEJA6S2YNz8/P3UVITr5RwIOgl8uT7GAdDB74ELgDSCEwJLYBPqt8lTpgq+qVFPVZ3NnTNTUIpvXut2wCVoJWhylbT8HjCISqazC9VXq1l/r82fd65977bb7MD+vZaXi6Kyx3r6eqyuvl71v1BuAQqyT2bbkSMlNnr0QKltpP5rabWmlm4bNvh0emR0tI0fN9a+2vyVLVq4wLJ27ZJ6kXHGDjo62wUoCGpRnnDOKAwJ9AncgGEE5ajj3ACJeSwtoXN5ojU0NVhxSYklpTgNjRg7fu+myoeFhss+16zZbOPGDRO8IXCn5ACAHOA7fsIEKfZQ3RFkE+QePHhIii4UwdjP0SPHZEtALrNYCywAACAASURBVD6DeckGns0918yrx/bs3iUoADRgrrFVt1QDrwWioZjiGC4owlYBWMAKUvqdIDdVgJK5B5YAekj/51wAq9TcBGxzHI4P+MA2CT4Zw6QBSTZ0yGBbs2ajDR6SYpdccrGlpaTYju1fyw5Jc2TsaWy1cNECHW/E8FE6JnaBTRBcAzw5TxSJQBUXqBNAMy+cL+AXeEMwT3dlVI7MFQE7KloUptTB5Ro4DnVHAXfYNtfIuRPws045f1JiqXNJPV1sGTiJzbNJcMstt+hc+XzGhvEE/H3yySpbt26zUpoTB8RYS2ujXXnlZeqGvmjRYnVEz805JTUVYAT1Mo2Wxk8YYzGx4U5H5uBwe+/dDzQXABeuAYUqabqAMxSHXA9+43e/+53gIDaK/UydNsV27NyhpkErVlwloP7hhx/b66+9ofqaqalpAjikNpP6W15RZlOnTrY9e3YLqmzZstWio6ItOipGx0ThyRg4IMJb6kGuE1vBprAFmsxwfoAifAjg+JNPPpVds94ZN1S3rAH8Bu/lHIDsQBAgE3MNzKS8wvqNGwRsUcCiIgOAApeYL+q8AsBRAQJRsW+Ow9oF9mIru3Zlqd4gZSUoNUEaPPZBKv7rr79rF1zgdLPu6Giz733/NmtoqLWoaHxPm+3ds9fOnTPXZkyfeWYjgnnmONUAvSNH1IiGNQnUAn4DRVd9vspWfbbaomNirKWt3WadM1tKZNbF6NFj1Gke4A7U27b16zN1Jl07Z62obmNjvQX7e1tQgK/SfUvLSjQ3NCpaee1K1UQMDApWvVTKIvT09muOKytrZU80p9q1a4eVlZdafkGFpSRF2LChw2zxokV2z72P2MTxQ6y7q0t+5cKl5wvg4U9RWwK+2ITj3sa9Ej/D+sMP4P/4du+DjDdzxs+zU4v5N6CRY+JXGxsbVJ+0orJCrwXAYjelJWW6Z23atFkdxNmMQVlPk536piadD/aC+tNV2HJMxo+1hm/j3smc81o2tagrS4mYiRPHWHb2Ma0P1jt2yf3IvZ9zTawV7IF1jf1wLSiiJ0+cbBkZA+03j/1G11BcXK5NxZtuukH+jo7zbP4B2Vat+kzrjPc7dVSdOuC5KiPRf2bTBv/P2qNWKSrfytObWmyOYZs1tXXyO3xTcxRlMfcA1l1aaqrUu3t2k10QoUZi55+3xC6++CJ76X+9aNOnTRUsBcguW3ap7IOa1tHRsdpEHT5ilG3d9rV9vuYL6+nts4JTxSqzAlj1YUMKVaSXWWCAnz37zDO6hzvlSeZrA4NNGOaNMX7xxRe1njlPnm2YC9b4/fffr3rKZFjk5OTZsGEjbfGS83T9+FYXjjIP+HDAPcfBV7sbO9gFfvbdd96RPc+edY5193TZG2+8LtCNqrOtvdWef/45bUJjK/ijkOAwe/PNt+V32Cg8mZNjgUFB8i88//3qoV/qOjiXn/70X2zfviM2b94s+8lPfqxj4uudZz+nsSb/7+pxmp/x5f48O12e8XAVr6798ywggN7dZf4BPubr52dUZ3KVonSfP3joiGXt3vefps97Gi15IiHPCHhGwDMCzgh4lKIeS/CMgGcE/kePwL8HRVUp1MtLDpKaoqQZ+vt5q9HS7FkzbWBGqgUFkh4WJOXM34Oigf7UPPuPoSjd53t6nbpR6lZ/WkXgqgUIYHl45oGfDrkEjYAJAoW33nzb3ntvtQ0YECU4ANgAJhFsuOm+PECjdnKbVxCcAWGAOiXFxTYoM8MOHtiv49K8AXXIuPFjFZSTPn+qqNBGjBiphkKBgcFSipKKuG3bduvq7lezAaCRA3D9LDSUbuKZqrU3dvRop95WQ4OT4r9nr/n7+QuQUpMMBQbglZp8BCoEkAAY1FoEQQTu/I7rIlACmhHcAErdZhhzzp0rKEEwxO8IGoEhXCdqOiAJrwd48BmuYhZASlBzMuekoBjnPm7sGJs3d45NHD/ODh86ILhNh2ilp4UEq64oUJRGEq+99rqt25BlN914ldJTOUfUsKhWqLNGfb/w8GAbNYJAu9buuP37dvjQQQWa1G3ttz4F8ChzmHeUfQBHmqFQ/40AHSBEEEUn7TWr1+j8aeTA2JF6Pnb8ODt05JBdceUV+nwC+JSUVKX7EcSj8iToRcUGPASeH9h/QE03ACiV1VVSWPX09urzURIBV4tLK+3y5Zco+GNMHdDv1GPl75wfwXdba7MFh6A0DpS9AZB4DfMECODfAEBAFHPMPDAvBKuAAQA+AOHUqRJLSIjR7/gmsAROAA55PWuAY6AOBE5J4Ziebvn5BTomcJx1g/22t7apfmVzc5vNnj3dxo8bp2YhcbHR2sRgnmtqq9URG3UitXJROLpA3q1diZ0B12hWBqBhHlyFIFCE9cdns+4ACihG3a7zzCNrDKiGLROAo3pE/cu1uIomwBDrEDUoII7XYLMom4A5qGSBq8BCUvQ5R67brTf63nsfWllZjc4/Ni7CWtuabNmyi23LFmDyOZabm2+tLdTDC5ayad26tTZ27CibOWuautUDpKIiYmzTxs2yH5SRwCG6ZzuqUqdOLwAayPbSS38QdAVSA2YWLJivDQNqSp5//gVKsV6zZq398Q9/0pwkJ6fIBsaMGa3u5ICHKVMmSZH1rW9dK7UeakK6zzMGy5YtEywCfjDWgD5gM5/HmAOKULCS5s/no4QGGr399jtnOn+jKmXeUHViP3wDshl71Hj4UHwpx6+trbGcvFzV7wWK4gfYUGK+GHdSX7l+wBvjQt1YYIubXs3nb926zU4cz7YZM2bqXsA8RUfHCO5w3jRhYePjhhuus4BA/GOwefuY5gifPGXSVCsqLNH7sUdUpdRiPXDwoOWfOmW33nabbAN1GirC1994ww4dPiSlPanHHCwqOkbXhJ2OHz9BGw2ME365qNBZr2x6cE/jurkevjra2ywk0MtSkxJs1jkzT3dIj1DqfMKARNnz4CFDVSPVx8fPOjq7bfTosbZ27RaLiAjWOFF2pLikyCorK6yzo916e3rt0ksusaPHjkgFCxQFCF1+2XIbRxmSwkKNDWsEUM5aZ70CDFnDzCv+0C1XgH9gI8BtwsYc8c0X9xzWBL6MEiko8js7O3Q/5TiAM4Ai5RlYI6tXf2E+3iitG+WzUU2GhIcLerLOSSnH33Eu+BjmBztwFaOcB/cXUt/ZDCkrK7Ef//gHtnEj5RL8tN7xVy58xvZZY9zDmAuunfUPnMcmqyqrVZcTpejhw7kqYYPtsqnIdR09ekRzzzFef/01NQDifcwhY8eck4Hy7rvvqpwG93nCOuwvL79AatHDR45JtU1pB3w86e34Ms5x4qTJquGblp7h1N4MDtK4+fmihCY7pcDmz6O0xC32xZrPVYOW+WZzZdTokVZXW6dMkfCISNu3/4DKdFBvliY/nd1sJDbaokULrbio0NpbWywleYDqlrJBwGZhWWmpjRo1Wr6JZxZKZQAYgZgPPfSQlZRUW3e32SWXLND6xe/hExhLbOjEiZPW2tZpV165Qs8vrgIZ38k4cc/BvlgXjBXzwT3ErWvL/S41OVW1bn19fayhsV5qy8hIgHyv/ezun6luMmPFxlNba7t98slngqTYL2V7qPnrlKwx++3jv9HmH3N3110/VBO8JUvm2Y9+dJfuPcybC0Xd5z23puh/BEXPrjfKvdFdw1x/d0+3oKg21/u8rLeXEhqBUnUfOnzU9uw9YD6+AZ7u8/+jIxzPxXtGwDMC/+gIeKDoPzpSntd5RsAzAt/IETgbiuoCvan86XxJ+Qmw7OuxoEA/o9ESUDQjLVmBAwEvD8tnQ1GlR51WivIAHODnLxB2dqMlp6No/5nu8yhF9XmnoahbXJ//u927CQhuv/12BVjUGwNYvPD8i1ZT48BFN9UaeOQE44EKdABl/OT1BI9u8xCAVE52tlK+o6MiFAzt33/Inn76cautq7GaWpoq5Vh3Lw0KGtVYYNiwEVZVXSvVDU0b+vq9LC//lMAoarDOrl5LTYlViuzWLV8JBnCTCQwItNFK9z1ujQ2NAmoE6YwdgBUQRcACmCGo4Jy5Hs6Xb7dmGsFHdV2zRUcEK1AFcFZUVikQVPOajm4bPgRFVa/AEq93wEirRUVFnFEfAaXUwdjb27q6O6VUokP21VetsMuWX2q+Pl729dYtCvIBMaVlZRYaHi71DfbB9f7lL6/YV1u2CoRwLM6ho82pRxcSHKJgPDEh0aZNnaqaoufOOcd2Z1FH0Cw4JEgdr6nfRsonAA6AREMUFDIAKP5PR2wC+6xdWYKbBO+oaWiuReA7ecpkCw4LsVde/YvGgoCSY6AWe/CBX0gFQ9MVFIOktd5++x2nO8fnSwHT3tFuDzx4v73y6itWWVklcA0Icjocd6sGXV1Dk6244jLLzSHdtVR2BWAg0G5uarCo6FBLiI/V77lmxpvgD5UjClfmgpqYAEQUdPxE4cScAxT5HWuG9/NexhIg/OmqDXbPz+7U34ECBJGACvf12CvrBLUvwASYriZG+QUKgPncCy+8wObPm2ubNm6wYUNJAUe13Sll29y5c5Q+n5aKcqtP6w+VJxAdpSLKX5S6wDiAL2uRb8A0gTXnKLXk1KmqBwi4ZK744lwYQ5Rj1KjkelFeonRkbAB3BLUEz0BQgAzqJ4AYsBVoBeBgLkinBlYS4HN9rAugDcdcvXqtUnlJvU5IjDYfX7OVK1dI7YfyGCjq5xtkTU2UkvBWA6bo6Aj73vdvFURVnd2aRluz+gtB0JUrV2qOgaLAXL5ddRzrzU0fxxexLucvmG8bNm3Q2gHqkbb7xRfr7E9//LN8BHAOOHHOObMEWEifp9HS4cOHlD7/6quvqXs06fN8PlAUwOOmvTPOAFBsBjjJWvzTn/4k8OTUR+7WONC5m/nA/hk34BTjz3wB9lCbAbFI/QV8YUfYCKmys2afo80JADTH5H0usGDeATTMB5D+hhtukKKVMWH+Nm360iorqiwhYYCul/qvlBZZssSpV4v/Q9Hn6+ttK666QtCe2qJHjh6ykydP2I033mQRYZEWER4lG3znnXfkt1B0b/7qK0tJS7Mf/+Qnsjk2Ntj8uf+BB5TafqqgQrKGq1ZeqYYvfF5dfZs99Kv7lCLPRgqgrq4WGEQTJydrABDP9XCtXtZr/T2tNn/ubPkjwCbjiV88mZujaz3/gqWqSfnll1+Zj6+/dXZ0m5e3r2yOcWQdbd/xtTZ6oiIjrLmp2SLCqZ8aZzXVNdba0qJ7w+hRI+2y5ctP128O1HwCovDRlLVg7bklNLhXsTYYcxcKud24z84o4DXuJgPQnfssm1h19XVavxwP+/Myb9lKYWGx9fd52VNPPS0/SdmQ6ro6rSvGA7/rqtrdRn+MGd+sC/wN844fZnMK1WR4WLDl5zvqZPw19zH8GDbEBgbH5Ro5T3wb54WdcF6vvvqGzZwxzZqbmjTv3NedRnJVWu+ktFMrFx9EejYNy7h+zpFnD63P040V2RxwSov06Lu9o9P+/JdXLDYuwcaNG68aqpR0eOvtd1T2ZfDgDG32kUlw3Q3XC44OSEjUZtrRY3n2uycetmeeedrKSmvsuuuusPS0VMs+cUw1wwHQ37ruGm1ofb1th8UnDBAURZ04fMQYyy8otOaWNm2McL6sAT9fb5Wjyc/LViNCslTa27rsO9+5SfVOn3jiCbvzzjuluMXnPfLIE3bOOVM09u56V6mXlhatY0DlVVettKee+7ONGTlIn4PfwK4OHDhuo0YNFoRmnPkbm5Xc81jPlP7h0Q77SElKtYrycq1V/FhfPw2dujW+v/zVL+RXsEH8E/fA99//UJuFsruaFouJDTutYu61p57+nUA68w0IpWzEBRcs/v81WuIe4dYK9fHz1T3DVWy6D9muWhQbV6mj02pp/s49hP+7SlHALFCUMilA0fb2LsHwvfsOmrePvweKfiMjF89FeUbAMwL/u0fAA0X/d4+o53ieEfCMwP9TI3DddTf1i9y5qe9n/VsO8iwo2t/bZXPOmSUo6u/nqwdnIlMHojrp82dDUR58/X39zihF3UZLZ6fPk2ZGTVE3ncp9YOah11WmEQgQrNx++08tKSlS9e8IzB779W/s1KlipVsSTLmpyYAj4ClBGAGam3bF/wlkgaYEdUcPHxHQaml2VDrnn3+e0hCHjxim7sfNLS22Y9dOdev19aG+W6zNOmeOUka3b99pw4aPVF0yLzWb6rHg4ECbMH6cnXPOTNu/f6/19hBcBFoIwUdyiuXm5ErxBMSqqa4VRFm4cJG99977ApacHwoh0mYJcAhICLwIGAmCCI4IlIEfBEt00t29e49qk6Igyc45ZfGxEfo7wQTwwu3u7QYhpJjBpENC/E+XK+iXKob6mNQWWzB/rhSQB/fvt7raGqnDauvqbfTYserm29TcYvWNjapjuP9gjq24cqlqrgLnykvLBTQ62tvVATY2Jsp8fXysrLzGbvr21VLipKYmW3ML6dE5apzB9XDtADDUfaTPkv4I+ELZQ2C9+vPVlpOTa83NdGKmu3SbPfjgLywlNdU6ejrsjh/cIaXc7NlzVP/vnHNmC4I++eRTZzqPoywDZlbXNVhacpJA29q1X1h2XoGNGjHIxowZKzjH3ABDa2pqlU5NQL577wHz1yZAoMXHxUt1irIPmBQWFmAVlfUWHuqrNO9XXnnlDNwHInFtv3zocZs8caSAAUqr7du3C3RyPFLVAVkARoJeAkpgIrXmgHScD/UkgQTYOFCYlHQUqEAf7Bh4xvUfOXLUhg0ZpgAWxU9q6gA7Z9ZMW79urY0YPlQqUbrSl5QWCdRxbf5+qI6cJjXAJ6AFn8MaAnhiP9ilm7LI+XD+QDbOmc8HfAJCeR2AhcAb8M5rABXAX4AioJjjOFAjUGsOAAuIQxHGdWL3AEcUa7yPY5N2D0jlXFCrMXYE37t27bH6eidt28/frLunw84/f7F9/fU2Gz58hJqh+XgHWHt7p1LZqWVZ39Rlyy+dZ41NTjOa5IQU27mDFPAmu/HGKwWF3eZTrEPmjDlkTeFfgLZ8Ptc1ecokyxiUaaNGjdTnscnx2mtv2GefrrKgoGB9JjB15MgRAhKfrfrUJk4cb4cOHVT3edLe6T4PFAUoU0KA9HVsns9DPYZSFLiBzwI6sT4YR0Apfok05tWr16ikBu/BTngdzZH4P34THwi0ev/992Vb2Bu/A9agtibtmvFkboBD7rzii7E1Ph8lKam4+BnWKvNBSjKbRYAlfCINjthciI2JtZbWFilROzp6bMqUsTZt+hRLTIy3nJxs8/XzFuTCF19y0TLr7UEh6cw518x10bl7zLhx6jbPnFPKgo2YJ5580mbPma2SFqcKK+1b119tH3708ZkmSk4TvGOnU3rN6usalDaNT+EeAyTifsIcUic7PSXWxowaJhUi9wz8Lyn7FVWVGtdtX2/XXJI+7+ePf5+sztb47orKWrvt1hts46YNKskxfdpk1YiluZKPr7eFhYYJirLpROr1yquv1prDvjmPWbNman7whdwT+Xx8PeOPDTDPrCW+WJ9uWRSuAyglsKt6iiFnakKyARWfEK/7I4CM1yXEJ8pnHT581KIiY2zDho0ak5zcPJs8bZp8CfOK2hu74Vz4fOoy//a3v5VfcDfssDOAKX4bFeHy5Zfaww/9Skp25pOUcvwA9uSqXrlefBt/Z42XltZaaKgDu5Dgd3b02oIFc+zBBx/Ue4Ch7733no6PLT/77LOq64mdci7cz1GKcjx/P78zpXJeeOEFpXWPHTtOwJf7FunzNEqkGRm2WV7VbKNHDpR/Gjd+vK1dv9VWrlwmu2tuZE3QENLpqM7zDSrP4CA28eK0CXbRRUvt5ptvtL7+XvvdU09ZbGy8pSSnWsGpItuwcbPStWtqG/S5lFsBwgO/K8pLLToqXBk3V6243GqqK09vXvXbtKnTlCGBb2eeUUxXVDTbr371M91P2FRj7llz+Eo2Ohjfq65eaY8++lvdr/g7pWWw7TVrNlhcXKTV1VGnNlLPDnWNHRYfE6o1jk3UN7RbWKi/tbZ0WWZ6qpTslHMIDQu2tjaaPwbY008/ZXHxTiNA7JL61S+88KI2D9nUa2hE/d4rXwKQB4riO3n93Xf/zDZv3ip//IMf3KGsIu5XbvkHd+O7D2R5+rnx7AdntyQC73HT53mP+/6zoSibGC4U9fKinnmHoOiBg0fMzz/IA0X/n4pIPCfrGQHPCPzfGgEPFP2/NfKez/WMgGcE/luMgAtF3ZT5fuKUs9Lnvfp6lT5P93nS56kpenb6PKnKKEWJb1woSqDj1hT1k6ru30+fZ4cf9SFQlIddVxVwtlIUcOF2Tqe2HP++++679fBN+vy+fQcV4BHEkdZHsECwyEM1ASXHImDgoZ6HdYICgnwUU3k5uTZyxDDbuYO6cwPt3nt/LlBGPa3cvDxbtHix1Tc2KH2SwB11aGtbl641KSlFQXJnV7d1dnfpelEEobKIiY60nt4uGz92rDpeE7ihpOrp7rWS4hKleAL96GROsx9SwQmSCdTdmpWoOPg3qjTgBv8GhAJDAGDAGwL4EzlFNmxIuoI8ggdUYVw3gY+rCHODDsbCVSMCSfl3h4LmaNX48/HyUv2zluYm8+rvV+MQ5gRl6BUrVlhAYLDq6jU2Ndu7775nBYWFlpmZqoCZYLKjzbEdX28JSpU2etGFS1WDjVqlJ7NPWG7uSatvqJXahgYjBD1cI4EeY0DwTtAFuAE8oJ5DKfr88y9IHYpilOtBddjY3GRNrU3W2NSoph2AD5RqxcXV1tNrlpIUozTR6upapdR3d9H8hvTYepsxfYYatqAu9Pb1kv2Q+su4oDQtPFUkdVpRSbndfOMNgqCAMFTDwIvrrrve1q1dY5UVJTYgMV7nX1XTYnfdeavqNWKLgCiOx9+wSeyOhjcEdMwhykjUc8wd6jB1Hq6uFiAESgIebr31VoEG5h2b4Lp5H6CIMQIcAusuvPAiQapRI0ZJacS4ovx54P77bPvX22xAIt2JvS0g0FeKuEWLFtjx4yespbld6ZtcE/bFeaMYA9YQZANAWIOsJ66BcQKUATw5J9bRyy+/LBUj5+82UELNBMwEsgB+qQ2KGpFjAWuYB744f2A07weYAI2xXVR6fAYQEBhHYA8UBcrwdz73+PGT9uqrb0kF6h/gZcEhAXb55cssJ+ek1lheXoFZv6+U0qi2SFsvLS2yu370Ayl8saPO1i6VxuCcAIaMJX6CtQRcRjnIGnAVcIwr65T1O37CODt09LBKEWB/+KFf/vIhO1VQqI0Cym5wPdQnpCzHF2vX2PnnL1HNU+p4bty4SVA0wD9Q0BO1G4pa1jufwzi73ecZD2yHcQUUAZry8vIFRVmLrHvANGUL+B3p44Bn/ATnCvBifGm0xHpls4X0/8FDaVK0WcdEPco8cc7AJ47H61Bw4nuB5RwDWwUYo5bs6/WyDz/8SCq/e+75ld1007W25astqlMMDAKGDBhAevoMbRodPnLQ2tqapUwDAleUVVvhqWKBVYA8a4dUZxotrbz2WhsydKggIfVXP/tslR04mG2hYb4WGxNnRcXlFhoeqrqfwGpnM6DLfvvbxwXVNm7aamEhlCCJkjIf4OZ2T+eYdO9ecflF1tHWKMUyjcmwrYioSEFZIBoKQBTH7777vgWHhNmSxRfYu+99oOwEAP68eXNsV9ZO27HjgI0ckSYoGhcba9U1VVZdVW0XX3SRrV79uRrt/Oaxxxw/UVWla2IjCniZnJykucIPsn5cH47PYa4Yb36HP+f1rFN3Y4z38F7uPXSxR3Xa0OiAVdYdymPSnp1Nnx02MJPSDL4qFQLUOpmXd0a1x7rHXvAx+BzsQLUkTzd4A7jxWWy2YR/8v7y8VOsegOvc05rt1KlyNRdCscy6wpfU1jZaaGiggFVSUoJ8Cer13JyTqrfJvQy1uKPE9xbAX758ma7DOaeZas7HF+dTUlLsNDHLztbnsHmC/bIRwVpn3rJ277Gm5lbdN/Bxy5Ytt2eefU7PEKyf3IJyS0+LteISavMOt2lTptn7739g37nlFpWxYN3W19ZaaUW9/eB719v1119rp07lWXpGmmpvfrn5KysoKLSg4FB9zsnsPMvLd4B+fXOHBfj7qkQKm2f792SpzEpMdIRdsHSJTZo4XvXMKcOzbavTgFCbpTU1WmcAadY7zzpsHOGHuEa+GXvWeFl5hdXWNdj2HTvln7FH7jf79x+zpCSnHAvPPcwh48rxuYfxe+zcSDnvNouLibPyqkrdt8PCgs3P38eSkhLtjjtuV431Y8ePye527thpDz/8qGpEYz/UZPX189e880z0zLNPy2YY3/vuu9c2bfrali5deAaKOhklTkaQWyNXDwru86a7MX+6Riy/53nNhaJOhtG/Vori8/lw/kT6vJmvNTW1CooePnLc/AOCPVD0v0Wk4TkJzwh4RuC/+wh4oOh/9xnynJ9nBDwj8H90BL71rRv7SUd0U+bPTp/HQfpYv6Con6+X9XS1C4oOykyT6o+AFxjmQNR/H4r6eKFq6VSjpbOVonq9DzW4vM1ttOSmzwNO3AL7PLzzQE5AS2DOgzEBuDpjb9xsjz32tM2YPkUBAQoLXgtwAi4RUBJsERCgsuAngRwP8SifKsrLlDo/MDNdShc33ZOaizRPiomNVRol6W2BAcG2efMW++TTVUoZb2lpU3fb9IxMNQsICgoU/K2rJ9W519JSk9WkAShKl+W+3j4pqbJPnLQJ4yeoHiABSooUbEcFIIC3bsMExgIAhIIMcMRrASecu5veCzggAPQPcOAHwQiwDIDCcfg3gQjXzZhy7VVVtWoGpd/1dAmUMb804CE4jY6Msr7eHgVs8XFxTvfixiYbNmKklZZVKPhD3esop3wFompqWi0gwCwqwqlPGRsdp3RNYFJy0gA7ePCAjR0zSkEiKdxe3nSf7ZYyBRDCKuauxwAAIABJREFUfDllAloERQkAgZunThXaoIGDBF+AHEBP4DIqTgLHiZMn2Z4De6y3v9cuv+wKe+aZZ62iosFGjACQ5FnSAAJD0s4JwrukGkNVCCBF/UV9uEXnzRcIx14YL8YQ4AB8BYD29fYLuHB+h4+esIy0FMFSgCVK2JLiUzZr5nQBDWwQFSWKXkAG14bdMY9unUDmEXAP/AFgNTd32uTJoxXoovLjfcwV/3dTxQGkgG4UQzTaAShg58whoLu0tFK1KlHpTpowSXbC+RQVldmFSxdbXW21RYSHKuCl83p29nGbN2+uHTp02Ly9/DRnXDewhffyuYAMGusAcvlsAKKrViYwRy3oqkABdQAVzonzYfwAVATPgEzGA9gG+ARcoBQFbHBM5p7PBHKSAu2OFepX4Ax1Wknj53pQJwEIgDD8LStrr2VlHThd17jTQsOC7OKLl1ph4SmbMGGinTpVZNVVKGoDZE8oSCuqm+2O719rqWkOgAj2D1HTHuABqky3qzfzxbW7c8/5svZYj8yrSiRMmmDdfT3q4g58xy/cddePLSoyWs26ALM0RQLyoH47cvSwTZgwzl5++fd2zz1321//+qYNHTLUvL2cjRpgOIAYGwDCApSBlYw7YwRgef311zWO+EEUlU6ZhrUaY8YOu+I9QFGOw7gB0wAibn1X5pm6jkAn/8AA++CD96W+B7JjkwBU5hR7xpdgf7/4xS9kd0BSNpA++ugj1eZdt3ajzZ1LR/kj+mxSlbkWpyEYEDLBvvOdm7mL2Pbt2ywiMtSKiwulph84cJC989b75mU+Ki2CzXNuKL7paj1j1ixtuKEyphkar6G5ElI+P19/a21rtwHJKfLDnDtzd/nlV0gt+PTTz8nPseZR7KFkb25ts8T4ON1PsemxY0bYxUsXWGR4sDIEUMWxuUVaNfclrYmwCMH1f/mXnxlVJlJTMuxkTp5V1TRaRlqS3X//vbZl62Z7++33LCM9ydpa2+yC889XWZIvN31p9917rz377DPaaLrn7rvlB/DD/GQLifPgPuoCI5SFjDv3PcaaNYWt4UvdFPqzmy0BoZxMgnY1UGMDavyE8bp/uirvzV9+pTItNFrKSB+o9c6GCA3zgKLYDpshlMAAdgMi8W/YLvPK+aBwxebYKGEN4Nf4bHzECy88fwY2cy5SpyYknNnkIyWcc8cWpVKsr9f9LjMzw3Kyj1t9Xa21tfXYJZecr/XGhhnnQHkV1gP1NAGiUVGRgoJkUACB2UT7fNUqjRH+A/vEp7EZgXp4wcJFtn7DJtkkqmxsY8vWbXoNtaQbm5qsrb3HRo0eovvD8KHDZTtHjxyRPcVEx1hJcamFhgbYksUL7b777jZfXy/LPnnc3nrrTZs4aZLl5OZbcXGZ1Tc0WW+flx0/nmMRkTGqKWrmrXmlZMaBfXtVriE+PtoWLZxnF5y/RLW2i04V26effKp7vNOUrU3PLE5N1aMaB/wU44Zt4Id4TgCuU0v3VFGxzp37E3Pm1MztsJkzp57pWA+oxubcxllsrrHWamvrbdyoiZZ9/KR1dLbZkCGD7NixI+Yf4GsXXHC+zZ8/11JTU+yDDz/QJvS+vfts8+av5FtJoadJI+sEn07N0N+//JJANecAFF2//mu78ML5/2H6POvQL8ABpf9R+vy/V1OUsXFrioaFB8tHAEVJn+/v97H6+iY7euyEHTt+0pM+/380evAc3DMCnhH4Jo2AB4p+k2bTcy2eEfCMwD89AkDRv5c+7+ftZT3dnYKidJ//t42WUGmdDUUFNlGX9lKbqte8zevvNloioHUbLbm1o1ylKA/XBBU8ABMc3HHHHXrgvuuuu5Ta++Wmr1SX7NprrhNoIpBH2QYAIEAALKCAc9WIBBP8nuPxkF9TXWXJSQl26SUXKbAiPY+Ot/Pmz1U32U1ffmkLF5O+GW9DhwxXx/k7f/gjpUpGRERZZVWthUeGmb9SA+Mc+NFG6ne9eRkdmhOtp7tLAQkqRToTA0DHj5ugDuqA0aTkZAEbgkECU6AAAQvXSYDkduzdu3efpaQk61oYk4MHT9o5syfreOGRkQo0gWkEioVFVZaZkSjI545dWVmF+fv7CpYCNfh9czMKj34rLKy1tFRS+/wsPS3NoiMjzdfbx/r7+gQTSsvKpZIqKilVsxHS6Gk8AkwPDUOl1CIlTmbGQOvq7LZBmYMdoNjXb2WlJao5N3bMaPP3I3WvXY1W4uNjFeQSxAMfCOxohIRqFpjGXFEbsKTYqYmInaGiGzJkqI6NbZ13wQVW11RrldWVCl6BH0D6w4ePCFABTtLSMiw+PtFyc/OstaVN10O9UoLysPAQ27R5vYWFhThBVjedcL0FkQA7XBOKPxjJ9OmTray0XIoz7ApbpbxAelqyFeTnat0xh4B4zpegGjUPnwPU4Zj8juCVwBGIDQQGzNIlnoYmABIAIPNPIIyykuZD2DCBLarBhx9+WCCR1wItNm7cIEjMNQH/wkLCBLZQ3rV29NjMqeMtOSlR9kg9x4GD0gSnFiyYZ/v27beU5AyNCXZB0A3sADoQkJPOybGADQTSgC6gJIpa5giQPG/ePHv++ecFS7h2zhuFGs2Xrr/+esFQ1KXATf7Pe4AjZ6tPWe+AfqAo6xh7IE0UpS3wjp9AAMAg5wZUBQxu3bpd3eeZMxonhUeE2NKlvLZUQLK0tNzKSqvUAIV5pFYh+zAXX7LUJkwc7YC75g47sP+Q1hUwHv/B5+DHWGeo+rgmQIXTMRzY1665njR5omXt3W1XXHG5bI+6fQ888Aut7/XrNwjOMBYoJvEN4RFhAg9A+B/+8E57/fU3bOqUqbJLgC8bM4BQxhp/xNhRvgK4BZTCNkhvZ8yxJUpnOGrcbfoc4BUKP0AVrwNu4++wN4Ap9UhRijKn2CPdvItLS6y0tETN63itYH9srNYa1wrkAthQSgJo75Y1eOqpp7Qhs3DBEqVlc340NGKeBLSioi0yKkLAb9Gi+bZ3327r6+uxhMQ42cby5RcLQJUWV9iG9V/KZ3MOrGvGjdIYX23daqs+/1xqQ3wJpUeAohMnTZQad9+BkxYXH64u6tgYIB/4t2XrLouKDNGcBgfRNAYI2iY/zLhiC1TRvfSi82zsqIFKn09KThLEZezpZs09jTXk5x9g9fWNtnHjl/ba629aetpApUoPGJBsxcVF9uijD1t1TaU9+ugTNmJ4hgUFBqmhEhtG69auszmzZ2tjjOyJO26/XfPA2nfWQJfGC4Uq1w9sdDfyAFiseUdR2q9r4d7A+eGrmBe+8RVckyOy6xdo8/ZxGhay8Yfvqautl1ry7bffteHDRmq9A/Erq6qts6dHimzWGfYC8AeSkk7vrjXuIyioKclx7rmzdY4cn3MDbONHqPfpnIeXzotjsq6xa9YRa4i5dRslcR2oWstKTll1VaWAHeuPzRXS1vETrGM+G0hPQz4Utdg1fon3Sund0aE1wxcbBMA6VNsHDx0W9M3No8Zys5WUlCoD4NjxExpH1nAN/jsjzdo7gIizbE/WXsvMHGirP/9c9zJ8QHtbizU1Naj8yL333m29vZ3W1d1h69evtWbuBZHR2pwpKi61wKBQlVSoraM2dID5+wfqGMOGDbEDB/ZaSHCApacl2ZVXLLfBgzJt/XrqmCapIRfn7pbqYJzwQ/g5/A7w2a3lypjyzebIEkpifPixLb1wqWzFzYbhfWyMcE/hXo8PY8OCexHPFEBFp4RPvQ3OANge1HiOHTfa1qxZZebVZ7fddqtqo7NJsOrzVbLTyopK1fMGMlPugkZdZLow5mx2/uGPL+u4zPeDDz5ga9dutsWLz1XTJbIW3EZLbmo8///PGi0xr+5mubtRzvm73eeDgv0FRUmfB0K7UPTY8WzLPplnff08n3pZP3VJ+51Mlv6/SQDOwNjnnv6dhwf809GD5w2eEfCMwDdpBDxO8Js0m55r8YyAZwT+6RFwoejZ6fNufVEcpL+PoyR0oeisGdNVUzTA30/BC1DT2el3Hl5JoSctkIdpoJoehLuc9Hl+z4OtW1OUh1u/gIAzDRwc9Qw7/n9Lp+fhF4AC9AOG8hrgKErRHdt32UMPPWpDBg9ViiQBPQ/9BPGobAgYCRb4HNQM1Alz1BTeCvxRin73tu/YgvnzbNOmjfoMFF2FRYV60J5OqrP128cff6JmIOedd77tytpt73+41uJiQlRLNCQsTEE04IOAFBgcHh4iJUp4uBMItLY0C4oSTKDEGT5suBXkFzgd1MeOU1BBbUY3cOFcARIo8bgu4BdpxChuuCbGhOCVIJIUOjf4LCuvs2lTx57pYA7EoBtxVHSUgA6QloDWVf0RaKMwys4+YQMzM3TMQP8AG5iZqVqwAEDOhfMDPNB0Kiw8QoCBaycI8/F15huVCzCjraVNSpLGhiad54H9++zYiXzLSIm14cOHWloayi5vjRVBL8CNMSJ4mzp1mj3++BNKPyRIpkZjR3uXoAbBFqoh1GnfvvEmKUepnZeSnqIutAApqVn27Rd0ALAW5J+yiRMn6/2ovfz9AgS2uSYATkVFmUVEhlhFFc2znIYR2BVd75988kmNB+fAl1ufFvhCkMnYhIeGWk9XJ/IUnW9aeppgAkCAdGnmurevTyCEsSYQP3L0iIAm9sIx6RZ/8803CWYBDABW1PFzARTBKCoo5gxwATAk6GVNAF85Ng1vUOwMHjTYRgwfqQZKXAtAfdDADBs3drQaewQE+NrIEUNt566vbeXVKyz7ZI5VVtYqfduF8YwdwA8wiBoT0IR9EbADlbBBbBEoCujgNa+++qpAHJ8HKOH6UXRRY5XUa6AcwPNHP/qRbJr3sQ4dlWupgnXSRQEeqCFZ48Ac0uZ5H81WgEiAWq4ZxSNlFbZu22Fvv/Oh1ndPT6dFx0TYBRcsEWgHMlRUVKmxTGlJmeXn03gGRZ6vRUaFqwu9IFNgqO3cvlPnAmwGhldVV51Jmccv0pAI+8NGAT+MLf9Oy0i3Z5971pYtv9TS0zKkDqXMA4Dlo49WWUpK4hlVN36Fun3AB2DYNdeutL2791hMVIw1NaJsOib4S0MY1irQkvR5xqWouFjXPn/BPI09sIvjsakydco0+2LNGp0PwJr3MG6MJb8DtAG5uFbUt8wTY46dF5eUWEdnu+YLXyJf1dqizRmuEdDJ2HK8QYMG61goDIGvjz32mMXGJtjUqdO1MUMzIuYUtT2qtsaWHrti+XlSA7IRUlJSJChN6QZA1LXXXiPodujgUfv5z++zZZcu17Vy7fhwVLRVNdXyIbl5+YIypEljPwA6qWCraqymrtGmz5hpSy+8UA18KGHABog2ibq65QcAOMyvyphEx6hLO3Ui6Zw+fdp46+520uqZF/wlvjci0rl3kJofEMAGTaHKLHy5eas1NjbrdyVlVbZowTlqaHbnXT+35MRwjSsbOhyHBl4XX3yhNt8Yu6mTJ+vvQG7Vs01Jlu/kfFAAMq74CXwifp51w3UwnvgM/BY/3e71+AJHSeqt+QU8sU6YM+B1W3u7jsv1cx/BB06aNNlee/V12WhdfYNt3rJF84s/5T4DeOaLdY9d4Ic4dllZlTaGqJP87LPP6XpQB6qZon+AQCU+gvNBXYyfRMmOTTgbQM2Ce9wz+BuwNC42xgryc/Qswd943XnnLbGQ0BA1I6NzO36G9UcqO/dUjpOalqrfZZ/ItjGUOjmtTObewH0fv19aXm7JKWna0KOONmP3/e/fbrv37FUGAmvjs88+tWnTp9rX23fY4kWLLOdkjjNWEZHaECstKdEGZ31jh40anmZP/e4Ji0+gCZa3bf5qk23c9KXFxsTb/v0Hraa23mJi4y00LNKOHD1u6emZlpKSqnvWsGFDra6uxiIjwuz4scNKnZ8yeaL8ER3oycZwGws5oHmg7Jt7FOuS8Zw/b77WO/bAfYTXT5g0yV586fd2zTXXCoAytmygMWffu/37uqcwP8yDU6d8oMaPTQaO399r1tHabfW1DdbU2mwjhg3RPSEoyNtuuunb8jc0reOYbmmi55+jEWK6VOoqR+TrpyZy3NNfeukl3Qexl0cffcTWrVsvRTiZPZTSwTe43edVQ97fTxusrkrU/emOhfvT/b1bZ96Fojxjevlw++23/n6eHX3My8vX6uob7UR2rp3MyZe6ux9Y6mUOFNVPB40KuHo5z5weKPpPhw6eN3hGwDMC37AR8EDRb9iEei7HMwKeEfjnRuDfdp93a4oKdFKhSb0Qeszbq898vftt1IjhNnH8GAsMIC07QHCM9wBFeT1p4jQYcpWigFGlz/f2Kj1balCeVL36BT9I5ePLVQ84gPVvdaZ4ACYIIBi+7777FBCSRo8ybcP6jQrwAvzpMN2s96FcAYgABYAtBAEEmoWFBQqsOrs6FKjzEUsWL1JtyU0bNyrwIOBElQIMmD5zphSgTz/zjJRFKBlJGa4/rYCkphwBBJCwsrLeBiTFKgWdgBjlFUFxdzdp2n5KJR86ZLDOHRDopBn3WlFxvY0fg5qrXsFjV1e/XXzx+QqkSO9mzEgdJ7gvKq2y1KR4Ky6rspnTJguSoE4FLjJGnDsB9vU3XC8FEynETj1LOqYHCMIlDkgQUHO6CPdKPdTW2ikVVl9vr2AYzaASEhJtwfz5Cm6YOwLUsopydTZm7AhIDx05JDVMeFi0HTx0wmJjwzWelBFg/qn5htonkPptba3W2dFpQ4cM0e84B1SQUQIg7VIKr/58rQUF+duwYcMVtGQOHGiRUdH29tvv2KXLlgnSAV5QOVFnEGhw4kS2fe9737PVa1ar+cnYsSMFzWiaUVPTYLGxURYaggK4ySqrG2z4kCFKoczOzlHHbmwgKjrMSsoqLDU5QVCIwJJgn27SpNGirnRAZLWFh/vbjBnTZSvV1c0WFOBl0RHR1kDzpvRUAY8tW7daZFSkdXR2WFl5maBlS1urwAf2RL0/7IKSbgMzEq2+pta+fcMN9tJLfzB/fx+BOeAITUdIZwXsTZ480a677jq75557BB5QT7EeKJuA2pROy4Dqji6za1ZeIZUl9lNUVGhRkeG27NKLbdfOHRYVHiq1EuonYOnJnFzr7O4VUHVV1QBH2UFuroAEQThBO4CGdQgUJcAmqAY0jB09xtat+8qmT5+gYwDc3JR4rgMABNQBqsyePeN0/TkvHQs76O3vUyDNZ2HTADx+DzRB/UgwDjxza7Pyb8YfgLbt6x129Gi+hYQGW1o6jcxO2pw5s6ysrMRGjxlltTU1lpebb4MGDrRjR4+pSRaAgAZAfA5jiOL7+LETCvz5PKBsckqS5mrgwEwrr6SjNaUgfGQHySkpUuIBL4DmQMobb7pZgIAmSdgoxwU8MFbAIq4NiATYY+3we8akrbnZqsrKrLe7x06cpKzGRK1F6tVmDhxkL/6vF+2hhx+SGpgyHt/5zi12/4P32w03XK81yXjdfOMt9vprr0vlh10AhahN+txzz0l5ChwDrOAD//znPwtUo/R1mgolyddw7t/+9g1nxgYQzRwy9vgq7BBIdOjQEWtpbpVSHjU2ZTRQTTZoE6dNpTLwK3kFVRYWYvaDO76rz8k5ma007MSEBKlcgb+sMyBFVXWNVG8333yL/BF+kKYzACq3Ji1rPzwi3C699BLVJWbziLU7ICnV7rjzJzZs+Cj72d13C9guXnKeffDBh9bc1m5hISFq9EaadEhgkAUF+Ft6aop8U093t3340XsWFOyrjtvUtRY+OV3jEF/tKjQppREUFGJ//tMrArE02UtMSLLqqioBzDt/+D3V1WVDkOZoFeUVFhQcpPvIvLnzpPjlfKOjojQnjAkbDPiZ1rYW+Wvmx60BjW0wb6gEAWT8n5qn2J/bmI73Oxt+Ptbdxaaln/wcKfSJSUm6Fw5ISpZd4E/ZgKNZHVAce8V3UwYEBSV+/nh2oY0fO0xQFQDO3AOKw8MidF4AdaeTuY82NbjfYD+khFOeA4DKpghriPliwwc1KGsBu3dLirCWOC4+muNyv/7s0091HVVVzTZ27GCpTgMC/fUzPT1V4xQbF2OlpaSKU9c4TWPKNdA9nZrfrEdtNvn42aJFi23rtu02Zuw4O3z0qMoxfPLxp7ZzZ5aNHD3K9u07qgZ5zPXADDYzTtjQoWl24mSRDc4coOcSnifmz5+nFP53331H4099bO5vgUEB8iFsgnR39Sodv6ioROfFht3LL//B8vJKbNmypRpHrpl0f8BgZ0e7oPAvf/kLrZn6hirbsH6tXsO9jS/mipIv+FlqpFIT9vjJCktLDj8NJIv0utq6RgsKdTZn3brH+OuS8gYbkBCh0j7HT5zQmsOeysoBxL3qPk8jJUq3hAUECAzShA+FaHt7i3V3m8XEBtvUqVN03wKWU9OX8j9sOmZmDJIPQEnNJlNrW6fFxkaoTARwGx9L93kU0tzneW4DAPPl4wu4NF0vNt/VzWb5355Zzy4NcTYkdRtFCmTqudGpNcozj5p99qMEpQO9t+qsHj2WbcezT6ruO62zpBQ9oxHt17/1rNnPu708UPSfCxs8r/aMgGcEvoEj4IGi38BJ9VySZwQ8I/CPj8B/FYoCVKhDqkay7Nj3AUV71I29r6dXD8hdnR0K7AiY+bsL5aQsJZf69JdbP8p9MHYfgAlQgWk//elPFRR997vfVfrs+nUb7M9/+otNnjjZBg8eYtu2fS0Fn8BMSqqCz/yCfCloSBUlzZvO53SCpvs2yq15c+dafFyCwCXBHsFbd3eP7d23z7L27LHQsDBBGgKgxsYOCw0LUM22qspq1RNr6zBLTIgSpCP1DxBEGv4Xa7+QsoVxoXMuUAn4k5+fJ1hLwJOfl2e3fue7tmnjJkEogk7qGu7Zs1cQCFhKUMo4ESjxPoI1FJEEhQDKwAA/27LlKwXBAF3+PWbMaKurR/0Yo+CNGm0FBXkWGEQTCx+pQ9X8p6PLQkMjzfrp3tovqMVnArsIxgk0eS+AkLIAdI+me3xtHd23yyw0NNwiIuLt2LETSo0lKPTxNhs9eqRFRIYJMoQGh9iXmzZZM+rMhAFSLBHMEtQDRElzHDXKgVEAHQLlYcOH20cff2K33nabmlmgfCGwS0gcYK+99roVFhWdaUZD6jg2dvHFFwkSFZcUab6xFwJz0iABVVFRMeoUnHMyz5paWyw2Mk5KFbMeqeUI4FHJAYGB204qvVlTU7tSdGtrmywzM0mKVOqXnXfeAsvJzrWWxlYblDlI0IuxCggK1FzkFeQJoKG4am1vteCQYGtsarG58+YIgoSGhVo5qt2efkEN1H8AD+yPABZwBtx0yyegJObfKFFRdqEMOvfcufbGX9+y0LBwJ7D08tZraEBFGQFqrMXGhNm1K69W3b7I8BAbnJlhx48dsfPPW6x1kp2brxRI7BfQCYzEvrB5gmHOBcAHHMMO+Rup8MA+1ktqcorUnJwffyf9nqCf9E82J1CRurYEMEIF6NYdFGiJQ3nlK8UpjWWAD6xxFLNu+i/AhTF167ECaam/uWNnlj3+5LOC+NRUpcHSbbfeYqtXr7Krrr5SgGjfnr0qCVFfV2fNTS2Cx9gf14HNA49JxeZzVX84KECbFzm5Oaq3idIX38VGB64OsACcYo0Q1AMtKJPA+aGKBSo7UJQGOdGaK2wXOMwaBxhxPdhbV3uHdbe3WTyNeaprpDajbmZiYpIlDkiyHbt22oQJ49UJnW7uc+bMtg2b1ltGZrrOx8fbx+bOnmuffvKJxhwoyhiyYfTKK6/awoULNI+uivT3v/+9IAWKUtYb6xvAzPVdddUKbbLgL1559RW9TuCyr88WLlikMaMmZUgwStk+y8rabdU1lA+J1lh1dZGSHaANND8/Hxs2fIjOfU/WbmtsaLBZM2fatKnTLSoqWhBDacC9fRYUEmydZBLw76Ag+/WvH1NpAGpRo9RDDYZfQw1JQ6jGxlYbmJmiEifnzl2gLtrvf/iJfb19uzphA1oppwAQREHIpgzq99aWJuvt7rawkCCtwwuWLLD77r/Xuno7BEW1o3cairoZDa4yDRhUX9dof/nLqxYTE2e7dmapZAD3icAAH3vxhefVJRwFK+PGfRDwB6QDEtHsiHWJvbAGUKLyN/xFZ1e7frL28GPYPesS340vYG3w7a4bN9MCf8NnRNEMqK5e0NqtOYqKr6a21gYNGWINp9XbqCgB2ZQf2L5ju51/3gW2du06bUri6/jCn/A7zp/SExcuveB0rddoQW3HR8TJVjmPmJhIa212SsUAQ/nCDvHjHBNfgG3hy1gfwFeuhbH48ssdNnYsCuYwlf+gSVRhSY0lnIZxU6ZMtqTkASrxUl9fp5Ir3EfZ7EOFL/hXUmrdnb06J+6N27/eofv4pZcus3XrN6quKOtIqs/SMpsxY6ZUoShRWYMb1q+33/z6UXvj9dd0v8DG+D33QcA7Pg91szIoAh01fW5ukUVEBMomsdeT2Setva1DGwuMCXOCv2QcyFjhPFn3PBcwh/hTbJ8avocO77eDh3bbiJFDzfd0nVd8Epuv2NwTTzxpP/vZ3cq64L6PipraumzSqtlbU7NFxcbL5vlio4kvxnfosOFSAnPdmQMzZQfYRXpGhsaNZ6PO9k7z9/Y5/ZwWoDIQ1OEl+yMigvt3n+XmFdk111xh+Xn5NmnSFPv001U2bOhw2T923NPTZS2t1HeNtKefflqbKShCKQ9Cvef5889RA0uePdgod5/xUGWzHnx8/XXvcjfFz34GdMspMa7uJoX7dxeKcvGsd4AoilBS6Ovqm+zIaShq3r6n0+e5Gidxng2Qfi+napSPl4+g6LNPPenhAf942OB5pWcEPCPwDRwBjxP8Bk6q55I8I+AZgX98BP6rUJRA1KkL5ezgO2pRgtNe6+/tUxCEOoLgSLv6Korfq9fzYEsw/G+/zn4w5sHZUViWKf2WL2rPzZkzx95/7wP76MOPbdkly5SqBvxC1bNwd7D2AAAgAElEQVRq1WqbPm3qmbT7uHgCzgDLy8vRAz+B9i233CywEBkRYdOnzdD7CPwAGHRWffkPf7C0jAxrbWsTpCFwI6jo6e219Ix0q6yostQ04ES5gnteg8IOsEYa9d69e3R9KEuAhXxx3QRZBLsEjijZ0lLTrbenV4EYEAK4SxBFjUKCShSqgQFBCqIBOARiqA9RIZGWdzL7uFVWAR0m6noBgSjneD0gGEhC04Tjx48JhhK8ASQdSG0WEBBsvT39p5t1kLYZrUCOYJ40cScdtlMAmfTkUaNG6Hdl5aXW1tphObnlFh1NI6wWdVIfP26MYBBdprnugrx8q6yoUG09gkcCMoJUAkNKB1CXjS7PwFCCOXWfHjZMKtyMzEyl16GI4rovXbZcAeEf/vhHjSXXy5jU1DXbgnmzFJByXqRPM99Ozb1o8/XxdwKnPlO3ddIpgb/VdVUWFx2thlN8cV3YgZOu7zQ8otGE0n6rqm3QoHQpmgjgODYwtK663kKDwywuLtZGjhpl69avU3BKvdXjJ0nZN4tPjFPNQqDJkvOW2IGDB1TK4MD+/TZr6nT7Ys1XtmLFRWfAOHODDfCFDbm1BIFZAEjS6QE+1BHdvWefUoSpJxoZFWW79+yROqymrlYwob2918aNHmQzZ0y3woJcCw4MUHOT6751jRSgPv6BCq5Zu4AYYAufA5wBnLmpvoBAoD7wgWZPwANgwczpM6TKRiXLPLlAnfR5YCHXjL0C8TlvbBoYB8AD8A4ZNlTz7tYPBU7iM1AwssapFwgkYC7ceofYCLAxa/de+3TVZhs+HDVdh+ZmxvSptnfvbps5a7rsdu2aLywqMlIqxYjwSK2vWbPOEQAVlD94yPbvOyDI3tBYLyCHn6qsqpKKtbyCsgN0q+60uPhoq6uv0zhhA4AsNmhGjxqt66ZmJ5ARXwAwAHwCi1AvA0p4D8d3O4gnxsdbdES4+fv6WkJioqA9m0Q08gH4fvXVDhs0OM3GTRiv9bdy5dX28h9fFhzduXOH1vK0yVNs75498j3AT2A0MNutLYqf4W+AKdSjzCGlB/CrbMygZAPgXH31VbJ/1s6rr72qsWe8WVP4R5Rrr7zymrU0tymNF8UYMH5Acqrl5eepLi/rf+OGTTZ27HBbvGShJSTEW2V5hRXk59vyZctU5oQxB0wrNbyhUUpcfCrnTYkDFIQXXniRrV71uXW0tyllnk0Zf+qfFjubIdRWpgbtoMFD7a4f3WNfbcsyfz9vCw4JlS1zrnTGdlPmo9jsqa2xoEB/6+vuEhx/6ne/tfETxlmfFypR7kdezv6eN2ozamI738Aw/AG+DihaXl5pHe2dlpOTJzu1/h67+aYb9f5HHnvWll+ySGpL1qx7H2N8sQs2PbAHasPKzw0dYlXVFbpH4LexSdYCYwBcclORWSvu+mTOmTvWJ3YYFBigWo+U+eB8uY+wqVZSWirFKD7JaUAYro01fOqurF02ZvRYKSzJRDh6vMAQCq5ceZU2FrF3fP+0qdNUzoHXFBSVWqCft40cOUrH4foox1FcmKd0cGycew62z8YA8wRo5LzZ8AD0ug2juJ/v3Yv6PE6+Sz68plqfGRISJDh/+eWXWUpqsmpPs47b2luVqVBQkK+1wL2P8+jtxhdTv7rPiotKtNHB/4+fOCkVImVfUNCyWQoAHjJ0mLqpc7779+2ziLBQNYBknlFysonA/dkpg+OAZgAitsT5c29kTZDmz/8Z+7jYOL2WuXOaXjklGJhvxpJ7NWvebXbIfFKiJb8gxyoqiy0yMkz3eTIf9LzU2alSO5RFodwB5T/YOGTeP/nkE10H48b64fGpvbPTUV12dTm+qqPDFi5cZEeOHtNn4rPZXASIVlRW6tpZv4MHDrbaqhrraGuTIhYoyv09KBiVfIbV1FRZQGCA3r/5y802ZMgwR207YpSehfDl2mxuB4pGG3WGOTZw+c47f2BZWftszpyZZ6Ao68qFmYwvNq/U9rOg6NnPgqwfN4We+XW/XPivcksiwo5KlFx66kc3NLacgaJ9HF/Yvv9M6jxo1IWi/b381cteePZpDw/4x8MGzys9I+AZgW/gCHic4DdwUj2X5BkBzwj84yPwX4WiBJ9AUR6EeeD14UEVxSitLPqo9dQvKMqDPrABp8vvgKIEADzg839XCeD+dK8AsMCDPXDmrrt+pDQsFKOkhL70v36vIHz61OmCXhdffIm9+eZbCgwJRJzmQ72WkZGq9DXA3cBBGYKDF1641EaPHqXzRfWJkobAjQCIGqJV1dU2dfp0O5mTo2CToAUVSnNLiwL0/LwC8/XzN19ffwWNgEYaZhAUAbwam1BmFCqYIv2PtF9gEMEAX8BTGglFRTgqU8AFKWkET6REE3QSkBJo0s2az3e/3OCZ8ezvJx0x4UynbAIuzgPVJID3hRdekIoS4EuQCrgCzHCdAIoBickWGBhseXn5ChyByyjQOB/S2nNzc1Rrj9pqUdFA0ZGqqYbitbq61iZOmmarv9hsYSHe6mje1FhvkyZNUCoe43z44CErPHVKUJSmJ0AfgK/TzZj0W1R6ozXGgBJUdihBAc40knj6mWeVDkwwiPoLFVDW7t0KoAFuNHQBOFF6IDU1XvMcHRMlyIoqh3GMjIjWtYWFRarGJCo+oCjjBCin1izQffjwYepAffDgAb0fpRvNSaZOnaT5AhhlZGYIYqByTB6QbNOmzLBRI0bb2++8rekZN36cgASdzgODaULVbtOmTxN4RWXI/JKSGI7Cq7bW0pKS7WQ2DWKSBP+YI+yBLvYEuQTbBLr8RB1E8ItNMCZAjajoWAsKDJbNUNu2tKxMIAQ7PZmTLeVue2u33fvzH9mhA3vVNC0hNsZuuvEGBcod3T1KowXwcW7AKeaegBc11KZNm06vVy+pK1mLdDZnXJmri5ZeeAZ4cn6sZaAC80WTIK4D0Inqld9zXIAB1wiQmzBpojYISJUGrvIZ2CYp3tgvdVSBKvgP5hNQ66bPHzx0xD77fJ1UVUC5Y8eO2ve/d5sdOLDPll54vuDJW399U/UjU1NSpHAiNXjAgCQBDGphUkaBcwK6c02UoyBY9/P3t9z8PAsKDtb/WcdqNtVF6inlOpq0Lp5+6ilLiE/QnLhQlDHgNQT1NI5i7ng9SnK3HiAQJjUl2UqLC23/3n0CA6hOJ0ycbGPGjre9e/fb2nXrrbauzgpOFagpGQ2dNm/ZLHiD/wS6hAYF2amCAoFslLmMDU3oAGEobZlPFypTp/Waa66RmhHFKgpsfqLyBUIBn/BZr73+msAq8wKsDgsNV2r7O++8pxq/+C0ADrU86xubLTcv1+LiYtTN/sEHHrH586fZvPnnyldTGgCV+MwZM3QcUm5RB7Les3bvsaKSYgFoSg84sDhMzXOqKqtsyuTJKmHA8fFZrEnqTALgUc198ukq++3jz1pQcKjUpp1d3aoBin8pKi21jLR0KYTJiO8HcoWFmHd/nwUHBdrrr72qWsQ+/iCxPm1iAERdKOo2tGHu2Siprqq1P/7xz5aVdciGDxtkNTVOA6vGhlodn5IuP73nIUFR7gHMNyAaW+e+yL2F6wO6XXLJJacbWI21jMw0wV7uVdgfvh1/xhe+gHWJ7WNL2B+bFsBQPoP1N3nSRGtvQyEIzHWaxQEB8TV1DQ3yCZzD8OEjpDIMDgkR2J85Y5Zt375D88HfuZalSy/U/RMfw2ckDaBJ3Do1ZcIXcV+dMmXq6UZ2/VZZWWb+vmYXX+Q0+uF9XDPqeO6H3HOqqmpt6NBB+hv+oaCoxmIiUQf2yweMHTtef8PuKM9ACRVg8VVXrzjdhb5asJ2NTOA191J8AlkSrJnjR09ovlFhYl/co1nfQLLHfvNbm7+ABm5rdY9hAyQuPsEiIiPs6693qelRd2e7taneb7dNnz5ecJQmRSNGOL7OUUP2yP6YD7fMAedOY659e/fKdwG+mR9ey/sA47wGn8W84Ov4NzAcO2a9cl8JDPK1QYMyNaasR/wDjR15Hvn0009t8uQpduJ4tiApx+Q+xZyxhslUgeRXVVXLPrAV1btua9XGAs0iUTNjwzt27pIfCgwO0rEB50MGD7GigiJra2m1mNhoa29vFZT28qZJ13Qpp6k3zhhwH5sz51yLjo61vt5+nQc+nTnt6Oyz+Phwe+aZZ2S/bE45StEjtnixoxQlUwIo6taNx9cwls6e+N/g57+FoqwdF4zqlWeVVtKmg4CqOcfxIqXe1+obmgVFjx4/Yd4oUZU+/+8rRV0o+vwzT3l4wD8eNnhe6RkBzwh8A0fA4wS/gZPquSTPCHhG4B8fgf8qFKWeoQtFXaUoT6kEMEBR4ACKHx72CWxIrXe6yztNmFCw/D0o6oBTHz2E33nnnXqoRjEKFP39Sy/bRx+ut+uuvUx1w956621btmy5AgNgIIESgQkqCABJTEyUdfc46dEE7AsWzLeE+HgLCQ5VrS0CVqDiO++8q5Sw+QsXCorymSgjCDYBXkOHDRWoPHr0mMXFJypg2bFj+5lmRsAEaooWFZVJcUiXW0Ah4IRgFjCKCgilqGpeNjRYRkamUuQYC2BHZITTOAp4h2oT8OqqSbkmAhw1QYgKFdwFMgKMgCCXXXaZroUacvxEOcj4xcTECjgxFwAaoGJ4WKRAKEEZwRb1ywCIBHKACymevM06O9vVYZbu0YDHqqoKAc7pM2bb5s1fKbUeYLo7a6eNGTPKfP28BXIGJCRaS3OzxcXGWuGpItu7d5+CIIJwOsm7QR2QA2Ua9kKDEFRfV65YYXf+8K4zQPnY8QJLTo4T9OPcWltaBMvLK+stNjpUcDP/VLnFRAUqMAUK8XegH6n+KLxOnDhpCxcuFihVXboAX7vjjtsF5LKydjk1QFtaFPASTKIAbQfuHkbZlChbZF5Q6+3ZvcdCAsOVvunA425r63CaulC/Ni4hToCDhl2oktkqAN6gruGL1NfOtjY7cfy4SjqgOiTw5VyAJHw+33wmIAgYidKM4JzXvv3WOwpWhw0fIZV0d2+vFKZp6Rn6nMamBqUMNzc124zpk6y9tdkiw8NUUxSQAbDs6TfZPvNMUI1NuCn8pMijSAUgEhijDgXu8M35MVdTJk1WcMxYEyCzXoGq1NrkHLkWxhRIj827HbN5HTBy0ZLFaspErUXUjW4XdRoGLVmyxFatWiXVIpAJyAL4AzBQU/TosRP28adrlNqNwumzzz6366+7WrY5YeI4daz++MOPbPSoUTZyxAibM/tcARSUydg3ikfgIX6CcXfKUzRpfcTGxdm6TVkWHmana7gCqKKspKzexowZqGvFLzz95JNai3yRQg30YGwA2a56nHXppoDyWYy1QKtUiw2q+8taQuFWXV1vP/nJTy04OFSlJYCzNM46cuSw6mpWVjXZosWzlEJMOvmlF11k2SeOa42TrsvnM0+MO8pclOKoDlHeYhsPPfTQ6TTgXP0OCIR/ATbiE1GU//FPfxRYxe6oQYlSnTX01lvvWE11nZWVlWsMl192ue3M2mP7D+xXbUFS8F9/7RVbvHihjR4zUscaOniIxURHW3JSkpS6rH1Ubnz2nr37nI7r5WUCJG69SeaYGsSUWsF3oqzEvwGSKA0ArAH+vvf+R5a1+4CFR0Srbig1drkf4edapUhttf6+XjXySUpMsOKiQgvw87HFCxfY7558wsoqysy8ybdnk87LvH3cMjBOiRfnPtUvFebX23bYn//8itXW1tvYMeMsK8spDxEY4GtHDh+SPXJNwEHmFv/kqFwbpPzktawB1hOv5Zq2bdtqK6+5So1q8Cn8HRUi305dyyZtpKEOxZ44Lq9jPTFv+LZhQ4eoRjcKSXwq843ysuDUKTt4+LAtXrJE9wSa37EBcOz4cWtrb1P6PGpBABnrm/sE99D16zfoPobNtra06h4HWMNuGSMgHbVbsWF8WlREkH37hut07tg716V6x/7+unbOn3PifHk/YBhIz/0IH4DyH7+ArX388RpLTo6xa65ZaZkD06UeRW3MtzIWupnbaI0LcwOoraqolirykUceERT9/9g77yitynN9P9N7L0yjToNh6L0ICIhSREFFsdckJtHYojknxmhiPCdRY2JJjC2JvVesoCgdpDMwhTKd6b3337ruPZtwPCe/41rnv/iNizXIfPN9e791P9d7P/fD4RDXPCQhyZpbWq2ktEzjjUwP4Pas2XNULGvMmHT5zeKHHeBjNmbMKIFt3pf+cg4u27QX8Idrdwrv+Wq+c4/YHuCXDaClDd1nFeYT/cWcpE+Yf1It+/tLRcs6xppJ8aWf3PJjHc4BqPkM9gvgNP3Ja+QfjTq5s0ttxhfzj4MMrDZiYuMEbN3sjl1fH7SAAC+toxQcmzJtmp4b1n34oZ61WE8AxBs2fC5bEQ5lOZimfVtbm+3w4VwLCPSWd7bji44f9EmrqcHaJUNjgbkfHBQ86AuMvUivnnMeffRRQVEOyIGiX3+91xYunG933/1z7RXKHhosnMkzBPeL5ycH2qdnB50OP90nWffn33yypSAkbdXTi0/9P6DowZxcyzmSa77+gf8NijpH9s4Bva+3r5Sif/z9Qx4e8O3DBs8rPS3gaYF/wRbwLIL/gp3quSVPC3ha4Nu3wP8VivaRvvRPPEVJnyd4AooSMJ3uKer4t3kr4DxdCeA+ELsPwcAYgjSCTYrqEBABWwj433j9Tf0ZPnS44NBtt90uv7NPPv5Eir0XX3xxMNjuls/k+PHZVlVdIa89ABqp0fg51tc1SJ2BSo2ghaADqIQ5/2fr1+uBHjUCVVdRMZJSRiVzYMXUqdOlqiHw8/d3lDKoK1CGAsoIYrmH8RMoGjFcAMTxiGtTIBUWEqYg1g1iUNkAveJiCQT9pB4F1tBOeCdy//w/apMjR3KsvaNZqcOAUoI3rgVlD6pZ4C6AFmjEZwEl3DQ/XnfwYL6yz0ZnjpT3GG1AmiiBjwpj+TjFZQCEzS3NSvPDUxQfPBR1/Cwo2ElPLK+ot6SEcDtzwTxbtuwc++jjdWrf/Nw8KykuVhES0mdJbXWVtQRtlVXVCmQBYAAd7h0oSvVn0v0AJ9wrX4y1wuJK8/UxCwsLFmzhOsvLKuSF9rOf3WX79u2xF1983Xr7zM5buVjBOMEjBZymTZthTz/1rII6CuwIjFVW2ozpUwXSCf54P4JZAC/KHcYeQR4qoOqaKgXwwA58W3/9q/tt+7avpaxFHRMeEaGxwbgGfONdh8pt2vRpGv/45vX196mID+Ata8xoC/D1URGQCROyBTtIP3zkkUctKWmI5gXvxWsZ76Sb80WQyxjo6e6VYhX1Vl19g1KwAWlAY9qWQBeYP2rkMDt2tMQWnjnNLr14jX304To7d8UyqaFLysoEwQnYaWe3Wjn3jsIT2EHATbsAZgEDwAL3AGHOrNnyNwWiMMa4Zq4NmHnVVVepTYE8pGpzL7wGSMDYARSQGo5KEFUqcBRlJVCB90StiF0AYA5oyRwDLgHIUHNR5Tk3/4SgNIcOX3650YYNTVbRkIBACs802smycpsyebKlJCfbtKnTpUTksIDPZxxiIQDcQUXJ9QB/mD/Tpk+3gzmHpKwDxuG1Cix+f91nduaZswW3uI/777tP6bf87l//+lcBD2Avhw+MPfqT32M9c1R8TepPB3Z7W3R0hLW0NltyUopsHV548RU7++ylNn7cRKkzSVFHYfbggw9p/DS3ttn111+t+Y5NwNTJE23zpq/kWci4RUVHXwDQUbChBOWegN30780336z+YA0C4tK3HDCRDoxKksOdL7/6UocmrBHAl9iYOKnR3nnnPSkmKQgDUMO3sK2jyxooStbTpTlRVlpsixcvtImTxtvOnTts7uw5KmrEAQZWIQAq5h9es6qm3dhoxaUNNiYzWXMfa5KLL15jr7zyij4fwD57zlwBGOA40Ijr3rFjp1VWNFvPgFliQpyU0RykMA+ALPFDnKJyvj7emmfYenzw3rsWGhxkt95ys61cscKKSoosNDzUyWrAjfAbUJT1gXHC2n/kcJ69++77tnnzVq1j2KbQ5hHhIYK/jBE+j3WkqrZd1coZHxwsUOCK+dPY2CE/4rAwH1lLrFp1vn21aaO1NDepD1hbGDPcI/OPz+b/2Ru4f96f/3cK97RrL4iOihRARnWPpQCwWOt4R4e1d3ZaytCh8rql8jjZABRdKisvs9RRaVJVovrVwWVnpy1YcKZ9/vkXVlZWrUJEFOFjvWd9rq1vkh9j6giUrc6eVFNTaWEhAXb1VVcI0LJ3Mu537cm12CgKOQWcUo6ylnCQwLgHZrKGMIf37z+g+0EdyhoBILz88susta1F9h88J6DSV0Gp3h6p+OfMma3x293VY7u/3iMrDe7hD4/8UfBzyZKz7amnn7Wly5ZbWnqGxgoK8ccee9LuvOsOy83L1f2Smv/Gq6/ZNVdfLlDNvGDd+vkv/lP3GhnmbY0tztiYOC5V180+wL544MAR2URQLKm/z6nwTpuw37PHso8XHK+x6Agvq28asKzMRB38oPBkn+b+n/vrs0pRv+OO27WGo65nn+B1qMafePxPgqK0I4eWtC3PQYxLfu62J2ssawqwk+cTvFPZIygAlZwyVPsBfp9ZY7OsrPykLVq0WGsVh6EV5RVS1nJQR3sD0NPSR2rt5SCGw2vuDfCK5yzXwTW6ymG3kB4HhihFgcD0mZM+v0sA/Be/uFt7ofvMx/XzTKFUeh8/zVfHX/4fcNR9gqWfXI95V2Xq+o/yHc9yxn63Cgb6mI+PnzxFDxw6Iijq4xfwrTxFPenz3z5m8LzS0wKeFvjXbAEPFP3X7FfPXXlawNMC37IF/q9QFKjmVp93Cy0RBPf29chTlAf6nu4uQQM9FHt5nfIU5SGXwOz0L/cB2IWibgoxwQABPcEhUBTF0IfrPrIn//yUUqiWLVsuVSVKsFXnr1KQ9uqrr1pdfZ0AJA/9I0cOt9CwYAEv/C6BDNVVVVKY4M+IyoHPAxJRuANPNkATMAqFI/6UFF6hSE5ba7uUJ4BKvM0AvgRmKFkcFUmSfEVJdW1rpzL8gCAVgZerdgF6krrGF7AQgMFn89rOzn7r6jFLiA+TkkFFPQKdlFyABTAjKTnBQkL8LTfviIKgc85ZauFh4VKJAVgIZmlfAiuqRgM+UYUQuPN6ghvUnIAiAl3gbG+P47fJZxGsUtyCoBS/xejoSKlFKKqEdyfvffQYXnFms2dPtQkTxtuRw4dswoRxtm37FkGWuJhY5behyEVxBpDiOlA/8RlBwSHyeQSCHT1abPPmzVRgR0XduPh4O1lRKdWaClHFximwRxV2srJeZRXCQv3lC0tf/uhHP5T/4JtvvqHg+qtNm5UO6O3lY5XVrZaRlqIqtaSbV1fXCr6RMv/yyy8LMqGwxasP8EdQyDUC1gkKARgquBHkpLKjagTyVFXVKjhXanRnx6CqEvjRZ+PGj7ODhw7YxEmTNPZpd9IG6Q9gY/bYLOvr7baC/GM2efJ4Bb0cIjDe+AwCbD6bANpVWjl+vF7qI6qpNzY0WFdXj9TLKOWOHT9u06bPUKEwxiOBLlXBjxYU2fx5U+3737ve3nnrLUFRYBwV3IEx+FFyv/QD7QJwARQQqDMnmKtAUQJxxinXwfuvWLZcakuAvxssA5JRzeFdyVhEwQi8BRIR5AJGeD8g2Bnz5+k1QFGgJ0APGAYg5ZCCtgD28FqgC2CM70B0oOhzf3tJkG7Nmgvtww/X2UUXrrbS0mKbN3+u7du3144fPWYjhg+38LAwS0keKjiO6op1BHjEvAVwAmQ4QODv3AeArba+VSrplJQhgi3AzW07D1vqqDhBiPHZ2XbnHbdbT5ezvqGOZV668x9A4PoSAgJoI/4fiMEcx16htLzI9u7do3EZH59gRwtOWNbYcTZz5mwbnTlGEOLZZ5+zw4cLLCDA26Jioqy0vM6WLJ6tdW3hgjNs3QfvC5wxBrE7AEC98cY7du21V2reMKYZM6TCA2WAeazLpOfS31gxML6ZQx988L7WTMYb18vrmT/AMqnI/IO0DvL/FOg6TGrvxAmyocjKGmOlJUV21lmLLCMzTanOYzJHW2VFhdb9xIQkqbpIyQZ6sn4wHlgHaT+U4cOGD1UxHb6uu+46qZI5IAFM1tTWCnBhe0AbchjS1d0ntT4p+KTPc02d3T0WHxdnwSFBVltdbRPGj7P0tFG2/tNPLTtrtN3509stMiJcaeS0pwqvYOniTXoun+zYuTDGgWCsyVQZ3759p/32tw9ZVGSUhYVF6BpR1wHsaFsKKrHus04wTrkn5jnvAcR0fJwdn23u+4YbrtNBU6E8WcNs5syZAkXsXcx5DtYAS/QXvwtsp4/ZC+kb5h/q157uHvlgM8/ob9SXnV1dNnT4cCspLZVaE4UntjBA6K7uLktKTJZq99JLL5NiHO9eFZRqaBy0xqixkOBAHcahEmb8sD6wT7KGM4dPFBVbZKjvKU9RXgPE5mCANYVxx/jhEIPDAQ69uD/mHoAeZTrrACCOtQFbESA8RbRQKOIdy8EBWR6si/Q5ex0AlTUU5X9rS6vGMj8D3jM+qGifOTrLHvnDH23leefbCy+8qINBPGtJpaZQIm2SV1Bk9/3iVh3kcTjy1ltvaS/HJ5S5C8Cnn5j7rEn0J23A94KCIhsxItE6OtuksOb17O0cenA99LFbcIs5ydrf3t5nMTGh2mvuuusu9edDD/5WbfXwww+rz/kc1jyeRfLzCgaV650aU7Qh6yDrK3OG/X3ihAkC4Ywr9o+i4mKNFw4eDh/J1Z4+JivL3n//Ix0cDh85woKDQzSufH3woXWKgtEfHHRii4N1wIUXXaADFirIo0onE4F9mDWSccc+wLhmH3J8SxMFXnkfQOrNN99ku3Ydsfnzp0gpSvq86yPvHhpq3uPp+T8oRV3wyVrsAlMXmp5utQQUJdPBVYpiZ4SnKFD00OEjp9Hx1lcAACAASURBVNLnXU/RbxZactPnn3ziMQ8P+JYxg+dlnhbwtMC/Zgt4FsF/zX713JWnBTwt8C1b4P8KRQlEUYoCwOT3ROr8aYWWVGVZaVg9elgmJZK/u5VIgXQKQ/EhVQlt58v1jpIZ/wD+ZVV2xx136OH/pptuUpoeCjtS6IMDgwXYAKKoJEaNHKViEgSSpOGiCsXfkhTv81etVLoiKXkU0Jk8aZKCK9LXUaXxeYATwFtSSort3rNHkIRgqaioWGn1FM2pOFkphRrBLkGzo2IYkKIP8EUwzz3wGQSCpI6VlVXaNddcLpUEygsCLl9vHwUaAqTtHboPgEt3d7+CGN67u4uU60AFI6g7gFYEWlTYzsnZZx2d7YKmqJK4HpRMVIclzZHALi01XUovlK2oz1CqAGcIZAAhBGP8nBReqrSXlVUIKqAABZoCdrk3gCDqGtLqULwSXI8claYgLigoQB6c9XU1ds45S+zosXwFtc2NTUoPD6J6b0iY4Ab3qIJQIaFWfpJq5SNOFRYCRBw8dMjCwiNUKbkUpd+UKQrA8B9FXXbFlVfau+++a91dXfKEBRqHR4TJnsGtHn/ddddKiUN7UD0bqA04AIhRQbuwpMLSRg7VGOEPEJCgks8haHcLHBHk8h4Euo3N7ZaUEKMA+MCBHLvttlussLDEPv7kUwE8rh2oxlwAaPJ9+IhhAhioEQmmASh4ZaJ2wws2MMDP4mJj1OcEnRSzoY2oK5GQEOP49Pr42NHjFZaRlqRxTwDPtVZXVulw4LVXX7WL1lwsD8r8ghM2OitT/QlUJoW8tIQ2HiLvw7mzZ1pR4XGlSx8/fkxgivtnbAHKgTjAP5ROXA+p6vIF7uqSmo17YE4B4Rjf06dOUzV6gmH+n/sg6OcaAUXATe6X8Uo/MvcBErQzcHXKtKlSaQKEUMfxGcASICrKR64H5RQAgeCf+QVEATrtP3DICotPCrInJqIMLFWhJaweZs2eIV/XvCO5NmzoUHmKAsNJEU5ISJT6EmUua4OrhOWagUqksctLmKJw/f0CHcwN1ipgU0trnw0bFmvZWVmWEB+rOcx8Yh4wrpnbrpoXgEGbuAVaUJIz/2RvcbzAahtqrLOrw6KjYi07e7zNnj3XRmdmWWtruyq87993QKpMVK2Akp17DtrQ5Bi79tprbN/e3Xb2kkX2zttvyXcVsITqls9Ancg6yX0CQIA511xzjfoJAM418efpp59Wmy9fvkzj9YUXnpcfMlCUQwLGBjCZtOoDBw7Znt3OtTBGSZ//42NP2OoLVtubb74uX9IN6z+1c89drorueIxyMFZfV2dJ8t9s1pqEgh1wzLxnXWfeMOY4uAJSTpkyWT6SIaGh+hzADgXZUGqyZqB+/uyz9dbf73VKGQaYio6NtfCISKmdsXRpbGqx0KAAi4oMN2+vASs/WWsXnne23X7bLdbV2W5h2B54e0m9zb5yOhR1LV0c/9toq69r1Jr65ptvW10t1b/rHQuPtg5bcOZc+efecMMNGhsjhscLirEm0GfMF9qfe3ZTsRl7ZC60tjRZdJRTZA+gSHuzFzCHWHMYN1wLa76z17QOFtnLdPYYG7CU5BS1CdCML9LH2b/GTZhg2ePGqY9JyUaV+fkXXwgCUzyLNQIQyvuw/gFEO7vMMjNGCBhOyM4UYGXss0cwtiMjo7QGM67xFJ00Yaz19/UIyHJ9rFWsgcx55i6AjvsH5nJ4wnrDQdSVV16pdYMDN+Y2CnF+f8LE8fp5XZ3jn8xe4wL6o0cLbPbsWVo32G/5nLDQMI0h/o19jv2SVHRAOUX6qMAO2KW4V15BsU0YP0b3D1iuqqqwhx98wFYsX6qDGTyBuV9X8c5eWVNda62trNso9EMFLR3Vb6O8SYGi7I/8G+1PP7GGcG30P7CbL+Yh18z6yd6AUpjBDVz8auNGrWdLlizRvdL3jEfXV5y1kDHgqmz5OV+0G88vX1FEafhwG5IwRM8nPCvwGbQ1ytC5c8+wp556ys6YN0+HBlHRUY6HbyjexKSc+2jtqKg4KSCPvdAPf3ijbDE+++xTtTlrNp/LeOQ+HH9QHx1Scu88S6AU/a9QdJ8tXbpYGRx+/hSC6jr1bMdezf04xZH+oRA9XQXqzkE+zy3QxB7jWpHwPdCfjAMHiqI6peBgU3Pbf4Oip3uKnp4+7zXA04OXPfaH33t4wLeMGTwv87SApwX+NVvAswj+a/ar5648LeBpgW/ZAi4UHZTISPXp/p2/+nl72UB/rw3095jXQK9lZ42xaVMmmp8vD9NU/PQ2X0psm1NV3g8PUPzQWpqsrqZWgQLp88AQXo+PF6/jodj1a+P/neJLXqd8ubh8Hnp5IOZnBG0oRfkijR4FyqavNguKtrd2SG1BwMyDOsoZ/Ef5PSkw2luVSoun6C233iwYRKo76Z6ANbfQkpuqjDKEoDJ7/Hh77fXXde0EGqSj4cmFArCstPyUqtPfz09Kjt7eAYuPj5GCC4ULahZHZQccrZGiJHN0hhQ0BD8EPZnpjt8iASCBMqpNVGsEF6S15R7JUyq0oy5tkaqStjhxokz+axmjUy0pOdHGjMnS/QJbuDaUkK6XWm1NnWBgXV2rpaYOU2BG0Aqc/fSzj6Xo8jKqnIcpUMbPkArNBJjAHkAeKlfSTM87b6Xabv36TwVPklOGCeqSwo+P5tis0TZr1gx79723beLECRYTFS3vVBSNGemZApMZGZkK7rkfCnUBWVAXEXABy44eO2kJiZHWhrqqp3ewGnCfvDJ37txlP7nlFscj8ehR62wnDX2MoCM+pkCu/fv3Se1CuxNo33vvffbYY49bfn6BU3ApNFz3mltQZGHBjqIHEFdUWqXxlRDnqMCAEqSSjqaNk5JOpZgD5wAcKNj6B7wt/9hxi4uO0rUDD4BOjH/AcUhwiHxJu3u61d58AUhow9aWZvlKkg5KIE7gCaA4ebLRLrpoucYFfcW8cCuar127VvfO2Ck8fsIe+M39KkAGVCo/WWl9eIQCeLy8zMfXV+/L53R2DlhUpL/dcP11duxovl137TU6HOA+6GM+B2iJuhpAyRhEKeqmlRPck6aK4umNN9445SF65vwF9uSTT+p3eQ9gAwE2AOTSSy+VLx4elygSL7zwQvUz0JC5ATw4b9X5SvVes2aNAnXAEG2NEhcFI0APEAo8ANRyn7zXj370I1v34ce2a/cBBcUXXrja/vSnJyw+Lkbz/OJLLpKNBW2Ed97GL77QmMZbkYMFgv9LLrlE8wpVmuv5h3qO+d/Y1GR+AQEqdAQsRWlWVlYuyIBilr7BHiM6MtyqKoDOw08V2GHdctJIncMeAnraha/S0jpbuXKxIFL+0Xzr7G63gKBAmz9vgaAoMPRwTq7l5x8VxGJuMH+PFhwzzl2ozF1eXmOTp2RJBZ2WOsK2bN4kVSH3wNrA2gjkQQHGeKKPKbBEuzJueC1jm/Z//PHHlWY/d+4crU/PP/93q6isUDEgoDT34uPtKwjZ2dltH3/0qQ5vVq++QL6d6z/faClDUyw397Dmf8XJMhVpuezytZacnGTdnayvVfIVPlleoWI/rKXMEw5dWpqadW3sB8UlRbb20rUWE+cc3NAurJUVldWWPXacAGRJabk9/fSz1tzUqj7BJ5GDFRXASUjQfsSa29HlVP/29fGyWDylm5vM26tf8/SX99xto0aO0D7n6++vIksOrcGuAtDqwCvmHH/4jK7OHhWke+GFl+zZZ/4uEAbUqWuo09pBO3Jol3+01LKzRtlPf/pTVeN21XX0A+ONwxDavrS0ys5aPNdKik/Y9264TlCPvmEtZS6wFrIesPcwPwHXHFCwxgDJuD5SkykSBBTFIoQ2AL7hqQq8HzZihCUlJ0sJT5ujqAby79132CZNHKvsAA4SucfS0koLCkKx26e5zWfNnjVbyksOA9y0cA4Csajh8wMD/eyG666yLz5fr/2EtYFrYI5zIMJ85fCGQwz6BHjJF+3GvZKtwVrW2NhpKSkxsk4YP36cbFcA9gBloCreoswhDlJZV1hP3Grk0VFRen/m8+RJUwRsgYGtbR3KFMB6gfsGFLOfcrAGFOSrq6vd4mLC5a/M9TBfKCD29de7td6wdtKWwHwOObDV4bsDTc2CgoMsLj7azph3hvZ3vmgX+pr243kCGMz7Yl8BKKd9gJmsc4kJCRYXE2cny8tt/fqNdsklFyozg9dxj/w+B7Uo41HSsyYydlg7+RzaZNLEidbb06s9B69Y7D441GGN5V44VAQKK909MlJ2NQmJCbJomDhhkkA4YJzP4tmBYnUckLHPMCa/+OIrGzIkRpk/PKfRBxRuZAzSFhze0d8cgOLjDjjleQGf7j179tuCBWfYnXf+VHCY5weuwznwHjwAH4Simn6DRZS+eUDu/ux/8hUFitLfFNai2BLK186uXis4Vmj7Dhw08+a55Z8XWvI251DVU2jpWwYMnpd5WsDTAv+yLeCBov+yXeu5MU8LeFrg27TA5ZdfwzOjHlF56ASKun8XH+3vo66tAkpv67NxY7NsxrTJquAL2EEpiioHFShfKAJJlaxvqJOSTWm1nR0K7pxnYcd/z4WiBLbuyf83vaNcKMoDO0EyBZb4AogQ+G/etMXWffCh7d192BITYxS8UoxnwrhMS89IV0Dy0YcfyQuSYDclJUnqSoIsFJAEZcePHbNx2eNt06bNek8gGqmhqOxS09Pt3ffeU4BEejsV4A8cPChlEanTBHxAXtLtUM7xJTVQW6uUE6hGgLEEbABVfDAp+kRABDg6WlBg6WlpCih5DYEUUBJg4u/nL3Uqn0n6Ib8DrHGLMakIR32TdXRTtTpMQRTAh4BpoH9AlXwJcFFy8L493f0q5nPPPb9USjj3RDX1adMnq/0/+2yrKpUPHZqowBLPzb7efkFt4BlFXgIDA1TUib5DMbp3316rq29Um5HiCLShwvNPfnKT1TfUSk1ycP8BVZMmhRklD8U+UONUVdVbUlK8CqMAqYBGAC8UhR2dvdbZ7bB5hMTYCCQlROq1pDyPUKBcq6CyobZO1wi0/frrnRYVHSlAS9p4cWmjTZ2cZpdffrnt27dfnwtgHpoyTIDULWZC+xN4AiFoP6rTR0aSvt4sywDUmIwl4B/+lrQPYIxKzU0tbRYbHy/PWhRqBKooawAlKPj4CifgTkxQeqKr/KQvALio6ChqAVAgXVFFxSqa7MorLhBY+8tf/qLvBMoHc07YWYtm6XPkfekfYIEB/hYdGWWt7e1WU1tnAYHBVlFVZe1dAzZ8WIIVl1RaTDTQe8Bamttt9erlgqQ93Z2CtMCHwIAAjWVAPFDF9RJlTDnKVwcSYSkAzCJQB9IwZvls4AdBOV8E/ATG/J6bzgvsB2ZcfPHF+nfXvgGwuGDhmUqbB8BxsED6LOsAgTZrB6/Be5AAHXiDUouAH8D69e69tm3HHs2LBQvmyQMP5R02GSvPWyGvx4a6eqlEDx08aB3tnYLy+PEx/4BU9G9cfKwgFPATAEiqcXhkpIq0ePv4SNlM2jfedVTzBhIBPoKCAlXVnLHG7zNPaT+uGwAJ/JbvZESEgIJbZAUoyT1xqPDRJ+ssKCRYBwUcTDQ0NNmRw7nyrGSMUuymk4MDX1/Nu7bOfpszc6JlZKZLnY1X5j2/uNt+8IMfCDygtkWFx8HR7373O40f1l7aC6DGYQxjmTlP/wGYuV48RVFy/eUvT9qo1FECbtwDECPAP9AeffQxy83Nl8oaVT3Ka1RnePbhKerlhUp+ru3csc3mzJll199wraP28/G1A/v329e7dllzU4u8E9988y2NIw4mJk+cpMONpcuW2vQZ06S+G5KAbcZJ++DDddpfUP8XFZXIj7OlpV0FlipOVil9mHbhOriv3v4+KUoda4IgrfnxcUCtequra1FhldThMXbPL35uaaNGWWh4mA5lvFCbc/g3wCHcf4WiKCKBwA31TVoTX3/9TfvDH5+2sBA/qSbrG+ttxIjhdsUVVyh9WEr99HS7++677eqrr9a8ZQwAnBj/j/zxLxYcaJojK1eusIa6aqurrdb8Y77RJ8wb1iTWRNrpwQcf1P4CuHOVevJfHT7ctm/bahMnTBRA5/W8BxAsMirK8goKdIDE7zN2WfvwM66qrrKmxm6bOXOSwKjrpYtiD0jq+pqOGD5CKln+nbnBeEBxyR7EujFx4jhbff4K++D9d3VtbsGykyexPJmqMc9hJWOS+c3cdfYK54Dg9ttvs4d//5DS5vnZn/70J6kVgfXsBbQF78FawMERbYaak2cBLDUAjGWlpdprsS74/vd+oHTut99+xxYtXmJPPf2MBQQGSR3+wQfrBEVr6+q1f9NHPT2dljoy2bLHjtHhDevOxImT1Ibs98xz9nNsX1gDSCEnTZ/9hsO1p55+ysIiQmUpwz0y7pg3WICwRgP08Zplr2ANoM24Zj4H8Mia9Norr1nFyZNWVtZov/zl7VJJc8/MO8YjIPn555/XWsKaw/uzB7FGS7X/5Zd6TuCLazhZUeH4h0dEWkgoKvhG+e0yjqdPn2HhkRE6WAUko2xH9cxexb7H9eXknrAAX7Pvf/8GXQMHVcwJ9grsKFBzX3DBatu48Qutx+HhkYKvPEsBRRkHrFPf+94Ntn17jq1YMd9++tM7LCycLBEnS8jNqhFE/kb6vAtA3awh10f0m8+y7s8ptMTYRnHKH6BoW3uX5RUctz379puXj9//t9CSB4p+myjB8xpPC3ha4LvQAh4o+l3oZc89elrA0wL/tAUuu+zq/wZFT1eKeg/0S23jZX3W39tlYzIzpBQNDQkWFEDJp9SkfqcwT3BQkILPuvpaq6qoFBhEDeeoQZ30efeBnwdelFAuFHUfiPnuqgUI5HkdwSHqTwIBAADBAUpRKnBTrAgwgiIE4AGkIaAjuOf3KR5CGnt4eKgtOHOelAykz6PgO3H8uF115dXyqSOAIS2O9Du8udIyMuyNN99UkERASeonwWZ0TLT19zlV4sNDQgUjCHSAPcAxAjZ82pQmX1oirz3SmPlM1C9ACYIr1FNLlpxlKE0BJtyzCin0DUgRQnEMgjwH1H4uFSwFIxygEGrbd2y37t5uBfYtrWYjR0SrXVDzoPChPY4do/qur3V19dqQ+LjBIg1DFXQvXHSmhYQEqugCleABHfgG4j9aWVmttNXahhbz9aLIVLIVFZfbmNGjBIHw7MQrddv2XQKY2Vkj7dJL18pTlFTm/IJcvS49NU2BK/ACD7MDBw4KbKIWwo91SEKifBO5dwIzAjuCuJShw9TWUdExgroEh3hmotC57vrrFSifvWSJ1VRW2br3P7CZs2bY7t27BG7xWqUCOcE2acXACDzWCOr//OcnVaCIYNG1OEDRSoDINZDySD8DHEhJra9vt8zMEepffoexWl/fpGIymzZvsZaObvP181XKIfeI8hBlF3Dv4IH99uVX2y09NUWqZBTKqC2ffeYZgU6CSu4LzzagB+o+rqGurtHGjMlQIEuBHyAJbVBR1WL+vmZLlixQULt44SLb+Pl6u2TNxVLt7d6710ZnZdtrb7xtiUkJUgaVnywXNKAt6mpb1E/Tp0+ziPAwHWzgZxkVGam2Z65wPaSyAiMBGSg1+ZkgdGKioAxjG09Prv/ySy8TfCMdlDZirDK+8edjvqI0BSLwffXq1QKazBPWA9571QWrBSRI1cbXkEJKgBT8LkknxSaBf2PeA/AA1AAQUsE3frnJqmoa5RUICCdgv/CCVebr661iYBs2rFchDtLn8RTFo/O55/6qcc3447oSEuOkfgIIOF66gYIHI5h7DY0WFh4pmELgzfpGejbjgLZiHcEPkjWOL4AvY4q+B4bxx1UPA0H4DNeege9f7/7a7v7lz+XJiUI1OXmoHc45IpuJfXv3W08PnpZB1tjUYZGh/vq8usYO++UvbtNBBenE+MVS/ZwvYAzzAmiCmtdVlNGPqA+5HsAS8Bs4wfoFrAb8kI5PqvJrr71qZ59ztkAJ7cP9UJTn/vt/QykiwUjWFWBaQ2OTZYzOkp/t+++/qxT83CM5ds01V9mIkcOkHsPT9b5775Wn8I9++GOtYVdd9T2N4VkzZllpiQO11qy5yGrqqgVDUWy++fab8nPOHD1G68TWbTsFRPFGpBJ2XOwQwT/WUdZf7ENa2lql5AcgcVDHntTW2mKREWGWOCTOqqsqbNzY0fbzf/+Z/DKra2otOiZO4FsHglSk9jJBIBdM0ef0TWdHt8XExNknn3xmD/7uIVXc5tDJ29dbaw7wmQro+/fnGVnBF1ywSvMEYKXDw64e2bcwPxjPn3y2yf79ZzfbWYsW2DNP/+WUFyV9wxrInkMf0YeknwO16RMOJIBsvDegbXRmhjXUN2gfZf8ClnIAt+Lcc+2pZ56xyVOmaC5yIFRS1miXXXqextu777ynwoEo7xkX9DOqSOAflgGsc0Pih2jfo/0LjhfZnJnTdGhH/3OAtHLlcnvk4d/aE48/Kr9Q/o39k3tkDeFeWCOY8xya8DOAJgCYe8TCY8fObVpzgHzshS60p18BsS5YpB1YkwF+HLwATOnf5qYmmzFjut63od5JlcduoqW13eLih6g4H4duqJLJlnChaGFxhU2dPMZio0PsN7+5T2rDnEM5WvfoM2xkAPgcngBFAfDAVV5HG6uw2t/+Zi++/ILdeuut2ncBu25mC4cjqH4B4qjoAb2s2aiyAaOsZTu2b7d9e/ZaTXW11kzWNtZZlLKsT+yfZBuwXnK/7BH33PML7f+of997731rbsZj2mzixEwpPrt7eqRo5xq7uwcsNW2k1O6oR/F/J1Plzjvv0jpw7733WsXJcmtpbrFzz12pfmV8YWvBGsznYcPBGsSzk38AhR8ppLZIfs2MOQ4KjhzJ04Ez1eedAnMBdtttt2rPQuVPISl82DludyxksExylKIdnShHnfT5/6nQkjP/nOfB058L3b9z6MKBla9fgNLngaItrR12OLfAvubgxtf/FBTVcyo2TfyHET2FDD1KUU905GkBTwt4WkAt4IGinoHgaQFPC3ynW+DKK68TFP1n6fMoRf18vaUU7e3usLRRI23q5AkWHhaqtGuUPFKXSmXjbQFEhKS7tzRZY32DAgWqszrp8Sa/UYI9HooJDghiXCh6up+U+9ALTODBmKDnxz/+sYAqUJQU321bt9sjv/+DzZg2Q76CgK8ZM2Yq4BibNdbih1BIpV8Va/GAGzkyxZYuO1tBKpCU608dNUrKQaAo8IDAEyUghWpQAB4+ckTBASl1u3fvsdS0NPPxRR1araCv+EShJSdRvdUp9sB78/eSkmIFtqivRo/JVJCDQpVUOqVqFxVJ/XJg/z6NPweyOCAlLzd/sCJwl4JQAkbAC6pPVDoEhgQ96RkZVlldZbV1dVKo1dR22rjsEQosXXUr1wj0oG1JpwcSoogFuKGsHD4iRV6MAMDqqlqbOnW6Ug3//rdXzNcX1ZQTlBDUon7hmqX46O1WoE2aIkFqXFyMUnAPHtgn1V5ff48gMEELalzUw5MmTpaCBa82+p7g88OPPpYSC2UQ76OiD0OG2PARI62wqMj27tuvVD9UhCcrGw2nhptuvknqQoLJDvxcBwYEo2Nioy0w0F9ekjNmTrOSkiLBFiARqh/UPQ888B+CexR9AQpxHwTCtIfrXSZ1EN6u7Z1qb0A210ABj+27DtnMaU6F9I1fbbK2rm7z8fMbhF+tso7gWgBUHArs3LnfkpOilErMuD9j7lx7/PHnbMWKhRov9DsAhsCZlEQCad6bYBxwAOBxCw4Bf5gHAETGOMA5Z/8+BdGxcfFWWFwiELCZ4kmJiapAHRYRrvF4tCDfwkKDlSo+Y9o0W7RooR3OOWRVlRU2csRw3Tv3CahkjABd+P7CCy8IyjJ+XD9MAmfADtdC9XkqNhP806fcC2MFiwHgDZCOn/F+XDfwhfFLcMxrlp+7QlCE9wYcuFXs6W/+DhwlnZe2U4rs5MlqJ9JJD+UcUfV5Cr+0tDRZdXWd3XD9lVZZeVKFfih0RnIkaxKKbNJFsVFA6QjAkRdgf48dOnRAgTXz0i1oRjuiQPTyJoBHZT5Ua1VgULBeh7ITZSqHFdwnABHoA/jkfhlbwCH6GKUs44u+dZVPtNX6Dest72iuvDN57/z8cktOjLSqqkaLjAixkOBgJ4U3Osoy0tKkvkYxe8cdt1peXq4VFZ4QTNm8aZPanDYEmACkAMcACtp2+fLlAtL8TMDQy0uHL1wr6wTtuXbtJVZYeEKQHHsQfpf34zpJH37iiT9ZRsZoyzl0RIcnqCQ5EItPSFIacVlZidbUYUOTbcaMaXbNtVcJ3D72x0c1J1DrJic53pdTpkyV0viZp56xeXPn2ZTJky2vINcSkoZYfX2tlVeUW0AQCtRGrVlR0bGClzmH8+2R3z9mAYEhVl/fKCX7QL9TDIl52jMwoGrsrLVNqKF7ui04KEB+oiOHDxUUnTt7ht1x+62aC0BvQIqPr595D0LU06Gok91AgaFQrY3Nza22a9due/21Nyw0NFygrG+gz0pP1tnLLz6rdHkO5FwPTP4OuOT6UIpykMW4YP1hX8N/ee3FF1htTZXGCH1Nu7zzzjuai/SB1JBlZfo7/coBAoAQKEaflpeVqvATayjzhQyCjz/+xJJTUqywuNiuve46KQ0PHsxVpsL3f/ADKUU//ugTHbAB0FhrmPfz5s1X/wBF+YNfJxCb9Zox4kDX2lPVwi+77BLr7+20r778Qvflgi3GHHOEawaKsk6wvpNCDmzDP5N1oKAgn1QUWUKg5mf+8B7ANNYYCm2Rhs9aj2KRVHv2MywJaEu+sEXgcIA2GT9ugvZxFNZnn7PMdn2925pViClwcB3HI3yvMg6GDWO+1tr0aePs+uuuHjwUChGA5GAC+wruHWA3btx4CwkO1fuyPpCRwv1iT3Iw56CuB2BLO7LWukW1pMNnugAAIABJREFUaEPul72aPiUTAKsI/p0182R5rUVHBllNXYfdf+9daqONGzdKKc16wX2NGjVSSmTmM2OBdRsPcaX3N7bITgLgyXMWbcfhGNcGiGZOdA9CSGwTWMfmnnGGXX75FTpI+NEPb7T6ulrnUNe8bc6cufb22+9pD+WZgzWF9wLOctDE/sphI4XUtmzdLOV3amqG2pwD5gceeEDXiP3ELbf8xPbuPWCLF58pKKp1x5v09j494zj286S6M8f+4SnqptC7z3//ExQ9/TX4ObtQlLX6m1DUrT7/zwotuZ6invT573QY5Ll5Twt4WsADRT1jwNMCnhb4rrfA1Vff8P9VivZ0dliAv6/5+XpZX0+nZaSl2vSpkywqMkLpvwQd3r6AM6dQklO8d0CwqafLqVrtQlH5jvb2noKiDgT0O6UKPV0x6vaLvBF9nEIPQFEeqvEWpeDMnt17BUX7e/ulZkHpgO9X6qhUPZzz2QS2AFrS2LOzs2zFucsULO/YsV1VbCkAQsosakUgJoEZ1ZETk5JUaAVlAQEcaeyoo8IjIqSMam/rUGBbdPy4FIJAWqANsAVfLvwQCWYAs/hdErCWlpZIFUVgh0KLIkdAMtLYCerkUVdXb8VFJYKDABWUKQTfBJcAEH7OZ3B/uXn5SpGLjI5W0IFaBwUIQJaAFPUKahvgL4E5cA0wRZuiwOnp6bLcvByluQIoCR4XLVyilDjSZfHtA5y0tPdZYnyEpaenKWCjwjt9SSGYxWedY9u377DOznZ5Cra1Ntvq1edbaVmxTZs21U6Wldue3buto73dzl2BH2mA4DIQgCCNEUMaLddL8Mx91jc0yAutq7tb1eddFS7BbGt7n61etVzB/9YtWyzQz98uX7vWgoID7ciRHIuICLMThcfU9twfqj2CTf48/vgTghZnnbVEYAfFJPfxxhuvC0oCK1C/EAgC2QnsUQgyHupq66TEwauVawVcHsnPM9/AIGtpx5suVoFqS0uXRUYECGrExcYKXlVWtlhyYphFhIcLUFOFeN4Z03VfFKrCGgEVEW2NYhUIjxITf09+RpANUHDSFcM1rgnAadvQwADNL6BoUGiY7dm7T2rRT9d/oWPfzDEZet+a6ioVWmpu6raIcF+lOlNwCaVhwpB4QTIOBQAQwFBUm6g/SQkHQBBkA0X4O36jjC0gTuKQBAFP1wMPqMAY5H5QCQFxgGu8D4ADsM6cZKyjrFx01mIBfX6HMUmKPn0LMGWMqIBKWppgA5AYQMvnc425eQVm3gFShk2bNkUHEP5+PlZTU2VnLVlkf/3rczZqxEgpYRctXGhjRmfZq6++ZpMnTxEEAib7+nkpzR5QAQQB+gA+fP38ram5RV51HLYARVGj9/T2CexzPUfyCi0uNlxzFygByHV9A4G+rGcc4jCOXIUoc7q5tdviYkjd7pDSMCSMtOhG6+3pl4K3s6PD2tp7LSUxVgXipk+bKguTAwf2CVjcdNOPrLamWpAIQLN50zY777zlGhsANNaeP//5z2pL2v+qq67SvzGuuW76mj+s1wAs+mHBgvn21ltvCujjuch6BejlPj5c95FShxsbm1VwyPHm7bWzlizAWEVekBxA7Ny5w+adMUcV2efNn6vDlnosHfz9dYCBbypKfg4o6Nepk6daWHCo+r2qusJi42IsNJyDtg4VyksZNtQmTZ4iFdix40X25F+etbzcElWo51oAVY0N9VqHmRu9fX2yIqAvsZMIDg6wmOhI+XemJEXY8KEpgqJUG8fmIyY2zhoaW9TX2qcG+rQeuMCGe3c8PSOstoZ1t0EWAi+9+LKqzwOgyk6WCyphV8B8ZZ9i7Qb8YbfBuMafEcWza53Bz5n7wOz/fOCXlpd7WPsaawOA3S1WxntxXSjcObhhjjFX+F0AG6rD4qJCZUWgcmZusc4hqmtuabH8o0dtydln67OlFC0ptQsvusgqqyqtqLBYYxr1JNcDpONAEZU8n89YCvAPUHFB+oy1zV0PmSNc74QJ2RYU4CPozPhmTWIssT8xvrh3V9lJe3CwxL8BjXnt66+/alHREXb99dcJArJ/sk7Q7qg0uRcOQWgHxulDDz2kfY59AvU2nsc5hw6oQjpj+2d3/ZtUsn/729/tjp/eZZ+t32B5+QW2du2l9u6771lu7lFLz0iTbQXXt2DBXOvqbLD58+bos1DOcnAGIGSuOzYykfr++GN/kjKY7A0sOICd9L+Pn4/a2l0/WSP5O/fNswRrGOsVazjjEkjOGqGD3uYWGztmtH21ebf94t9uVRtgscLhYHtHm9rp8OEcFR1jz6UtOOBF0cy+1tPTb+ER0dbU1HKq+BNtEx0bI1CIthJgSrs3NjXr+WH23DkaCzzLvPnG27KB8PfztbjYeJs2bYa98867Wst4jeMLe0zPJ/7+vpacwkFirS1adKZt3bbFmWctnVZeXmdjxoyUry77A1D0xz/+ke3cedCWL18o1SjjAyjKmsizi/u8SOY7G9U3/UTdA/LT/931FD1dVQoUpV90ePWN9Pnde/f9r+nzHij6XY+APPfvaQFPC5yKtz1N4WkBTwt4WuC73ALfrD4POTndU7S3q1OgAe4JFE3Hb+40pShqIaAoKYeqFkqaPAWSfAgtHDE+6fMOJOgTFAUUkLJKwAcUdR98T1eM8jPn5456kkCDwJPfBYqSok5l5t/+5+/Mx4vqz/j2OWoIP1+qkPrZ8RPHbRhBuC+epC2WlTXapkydpLR2UupXrTrfCvLzLSY6VrCOh3yCMgBhGsq1EyekoAUI4a0GnEwZOlRKquPHTjjAsLFRPqqoQYCdpE8T8AGMe/scMEI13bFjs6QWIcUXhRrgByUGEISAp7CwSO1HwAn4IWj6cuNX+k4RDQJXgAaqCoJZAuiMzNF24GCO+fkHCAwAtFTEo8ypfk2xIf4fsEKgz/0C2Qhc3nvvPcEHKghT4MRRTjZYevpom3fGAvvtbx8UICwvc+DgsePHbMWK5VKq7Nq1U2AZOJKQOFTFUwYG+nTPqaNGKGjasnWTimYUFxZZSXGx1GIUWgI4AaAJuOgzCj8AhAhqCQa57vyCAvOiondEhNXVO9VuGxpalBZfWFxpEeGBCtoZS23NLZYYH28RkWGCzgRvkyZPsKFDk23Lls0KzgB4qFmowEtwTqD78ccfS50UFx9jH364TrAU6HD2knMEmgjuuRYCYtKzAWaohfNy8zTOAEYHDx+2KJRAtbUKfosKCzWu6TMKaE2c4Ci3tm7ZbClJSbZtx2GbMilV6mQAAFWBKY5E0E6RFhSGqCWZD8Br1FkARcY+ylD6GDVkV5fZtddeYg21tVZ0/JglDBliI0elWlNrqx07XmiTp02zx/70nAUH+chDDohLhXtUgLKv6DJLS0uy1atWWWN9rfn6eGv8Al8I5gm4+WyqvgPvaQfug6CcuQgwRbVGG1179TVKn6c/meO8D0E1vrU33nij4A3jHEjKwQF2AEpDDw9XKv5ZZy8RuANyMiZ5DT/j94EeqMaYFyjoKDSCOo5UfHwzqT6fV1Aouws8YFEmkyo9Zcokmzptsn3yycfyFA0LDbWM9HRVn//ii43yDaQ98fdtambclQvUMS5Q3OGbCPzEloL0eVJvOZxAnYilg4q59fRawmDhlpaWNhV3qq5psPCwIIE0gIbrWdvd6+wwEWFB+t7c0iElaHNrm4qDseZOGD/RysvK7dwVeDR+oEJ2ba2t8ur92V0/tdCQQHvuuaetqLjS5s+fIvXovr17bcb0WVqXgKFYYtBfpOHizQtkAcJS8Ir2pQ+ZywBEvlgjURxyraQyP/bYo1J74x/M61kPgV9PP/WM1JIVFVWWeyRfkJi1ASuB1PRMW3L2Envhhb9LJZ+eNkpqsopK/A+nWHlpmeXn5dmla9faiuXn2ldfbdKaz5gI9A+0Lz/faD3d3XbWksWWnplq23dstZ6+blmUdHZ32ajUNHv3/XW2bt0nVlxy0nx8SO/ulXq0rqbOfAa9QJWW6+cnL1HW3N7+Xl0PXqDjstNt8aIFNmrkMOvv6VIxLqAo1hxe3v6Coqj/2Z9QwbtQlHunrbjenu4+CwoKsZKSMrv757+wjo4uKWWbW1uUsv/zn//cXnnlFamBgeTMB9YYrov5A5jCxoP5wM+Z0yeOH7UrLltjo0YMU9/wGmAbc5BDENYYDgQ4XOB92QMA74wvICWvzxoz2poamywhIVHqSlTBWVljVXDncG6u7dy1S+NwwYIz7eGHf6/CS/inFp4oko0J+yWgkvmOgpqxD9TkYKa9rV0AELsJNy2eccDY57qGDk2ylqY6swGnGrsD7Q4IgAG92XvYazgoYS6zNjD+uG7g7/PP/83WXnqxUrOBefz+22+/bePHT9Ac/fWvfy2bDGw0nKI/X2jPZT6ihp0/f56ALB6W7NuAPdSvZDqQGI0CODQsXHPbUWIXaE7jKUr7r1mz2jo76m3mjCm6H/ZWDlVHjBgldTTrPe3D/X/15WZLTk4RLGRPyM4eZ4dycqyppdX8A0h1b9CzCXMO6xn8tbl/1kvWL8YS6zoHtzwD0OYBfv7W1tyk8c9ayXMJqlMUtCjQs8aOkXqbQ03aZ+HCM+3dd9+xmtpqtXFEZLSVlVfp4IY1nnWX9x09ZozgLiCUOQwsP3wkV4ULeX45caJUYzw8LNAyUkfKl7ikuEyKWA449+8/qBR6rgW1KtcVEOAngH3ixDEbN26s9nf2ySHxyTpA5MCUfYC1nXl0440/sO07j9jq8xfZrbfeIjW5C0JdKMo8dZX47jM4/6bnyMHvbtq8+3P3uZDPoT3JRGE8AkTpc5Si7R3dln/0xClPUWwDlM30jfR5PZ1iR+optPRdDoE89+5pAU8LDLaAJ33eMxQ8LeBpge90C7jp86cXWjrdU5T0eTxFT0+fnzQhW36EeEcReBDUA0X1wIo3G6laVPIldTUgQIWWCC5dT1H+DlTjgZdgxfWSch+G6RBXVeOk2DtQlLR5FBcUWiJ99sD+g/brX91vmemZClYIOFC74M04fNhwq66pli9ad0+X/E/nzz/DEhLjBQmBohdeeIHAAmmYgFACU4JYlIQAuQ8//ljeoqhUAHgEARTlaG5pVtCEGtAL5YOvr4LVpUvPUeAKGN1/gMqrC5RCSiEdVJwoTgGLeHQBMbivhCGOjyZBH5CM4IagFBDX2dElZQwgE6UWASU/I3ABTAAl2jt6pGijfQA6KMnol9Y2R6lz0UUX2vvvv6fAE0ZNuwEvUerl5+daZFSoiib4+wdaelqGgoqxY8ep2jIps6iEAGD42hH0PfLI7624uEh+jVgS5Bfg7WY2ZEi0iicNicdPc5rt+pprbDNfb7OY6EC75OKLLTqK4kIRgqDcC6mbJwqLlJ4JCCCwZbyg+ALy5Rw+LAUkgR3tSkBL0Ltt+3anAnB/vwX5B1gfitLqBpszc4IK56Slj7IxYzIFee6995cWEhpi999/v9JBKaKDwhVQgY9iYJCfVMMuHKJY1dKlyxQM4z0K6KatUaMAHkjn5rVA9MTkFGvqaLeUYcMsMyPTnnjiGYuJDhZsOnfFcutoa7eRI0cIvHd3ddonH2+0tZesUnALHMHHbdPmbfosfF1pE8YgfU6QjloP5SiFeVB7Aao++OBjCw8PFtwN9POzV1/7wEamRFrK0OFSbfd7eVm/l7cdOFhgfv7YQHoptRNlKyn0qGerq+rle3jVFZfb1zu3ywoDWOlWKwesEJQDRYHFQEo37Zd2R9nHa4CiM6ZNF9QErPEFsOFQgNfwuYxrPpsxzvUzT1DWuUVjgFgAHgAQcwSADWDh9UA+5gn9z3tyjUAH3oOUepSire09mvvAcDwxh8THqghYUDBprG3W3tomKIr6kqj4+PFSu+iiVVKGYWmQl39Yqd98oRTz9XUKnOFFyNjbu++AVOJAdYJvAATrDAF5WHiEefn4WllFjQX4O4c4wA9Hod6nasgR4U5xI+Z1fsEJHS6h/ALy0m5dPd0OPPHxU0GypIREwaPOjnbpqJnLy5edbYkJcZaXd1jp/suWnSMF5PZt223xorPtk08+FUwnNRfVLlCbdFvUz0BR2h3g7fahW+iF74A01pRzz11hzz77jPwZXaUo6x5rz333/mowldjHDh08PKiUDVQq8pRpM7Qe0oZAadLSa2urbdbsGSp+hqfo0nPOMaqE4/mIoj8zc7Q+c8umLZabc8RmzZxhi5cssl1f7xQk9vX3URG3qdOnSc159y/vs5zDVFUHJnZZY2OrDR8+yqorq62lrVl9F6Qq8t4qtsTaZt6m/ueE7z8euNcWzJ9rLc0N9uUX62UBM2Z0hiBK/4CPvIoFcwb6BHRcv0PADGMfUAhcDQgIkkL133727/IIReXOgWDB8VL71b3/LmgHFGRtASoyd5nLwCXSooFGAML77rtP/w5APnTgkJ2z5IxTleY5mGG+sBYCDpkbjCfmEUp/1H70CwAMBeJZixepEBdjks/gMAV15+49e1QoENU9BwvsXa5StK6+zj54f50sEACMHMZwyDZ2bLb2EK6R9z8xaNfipJF7DWZ4OOOfwxqUuEkJsVKc036sU266PJDQTSMHZLKWuGsM6wafuXXrZrvzrjvMz89HKn35JldU2DXXXCtAiScxkJhxzbrA3Lr++ht0gMicqa1ttuuuXavDDQ5R4uOGSAXOfUVGxdjmLVvl+wxgxXoGkA8k3X8oz+Jj2aemWOGJHFt7yYXaF7h3FJRYY/h4+wksstdSHDB1VLrNn79A+zLWKk8//YwtOHOh7dq9R6pVxyd9QLAfoM0axv+zdzIPOcihXdnzuY+q6nqLigi25qZ2i4sO1WEQh41kkrBWYP2BTzZZJxxu8rscrB48eMBGjhqhvjh35fn2yWcbdRDGswX/hnc4sJrDxM6ubuvq6rPomAgLkl90tQptcajHAdvIEcNsaGK8dXW269Djy42btBcXFZXpoO266663Pz76B2tubjPEnVOnTbLExHj5aW/4/DP9ztYtO43CWunpqSroxVqHvzbFlRjDHF6TSh8QGHAKijI/mWcqpOmDavQfofjpFkrf/Dvz3FWJulCUQksuFAWM9vb2/zcoyjz9Z+nzHij6nQ5/PDfvaQFPC5zWAh4o6hkOnhbwtMB3ugVcpeg/8xQd6O2Rp6iP94AN9HXb6Ix0mzJpvKAoiofevn7rG6zaS5qkLz58MtTv0UMvla0JTgmWSN8VOOnuUXq9AIIXKlMHKPDlKgPcFDMCKtenC6UogAQoihqKoj2PP/4nJ93Vx8/6+/qlmiI4ALoQmAImgV4ormbPmmH9A726btLSKHoDbBqdMVoQYfnyFU56c0eHiq18uv4zQbG8/PzB6tN9SuVbtnyFo2p56y07djSfnDAp2GpqUclFOxWbB1UywEqUn0AmlFPAH6AHD/UoQqggDaCh4AgBNYEvhZa8vZziUrQbgQZBDj8jjRLg1NHZaYWFxdbe0WuBQYEK+ABppMKjsgIqUZglLDzcSS3t7bGGhk4LDnEUvaioCG4ooNXe3qqUS9qTtMXg4BDbu2ef4AdBIgEtKpLb7vilzT9jkoK29es3WmhokEVGxivYjomNku8YNgv4i6ZnpFpq6kgrLSlRCu2111zjwKZeChXhvdgpAI2alpiIdj/77HNUXZjUeYAUkOroseNSNKGsHDZ8hM2cOcsmTppszzzzjEVGRFh5SYmdLC+zpKQE27xtr82eOda+973r7f77f2XLli8V7Pl8wwapaH9y8y0KqF955VX1K4WhQkIDleYLVCIo37v3kN1zz89tbFa2wBjXSXugoiXYBk6gOMVqoK6hweIS4y0gOMjGjMmyl198WSBz65b9dtddPzRfby8rK0VlHCnvuwXz59uzzzxrt916m9K3wyOiLDAo1O688xeWmel4cjLeCaIZC6hHCfYJmFEZA0Q2bKBKstnYsRkWGR5hLY0NStOnn8ZNnGjbd+ywyppap4yFt7dAJwqhispGi4oMlGK3tbXdwsOCLcDP1y5de7FlZ4+1DevXW2rqKKk1b77px/bSSy+dKowExATWAtYAHeUnTwrKUvl46TlL7aUXX9R8JNhlzHJYwMEEMOPDDz8U0MRblHRugAhzgzlSUlpq8xfMFyAG1pPCS1V2rpn+pTq8e5hA+jdgnnnH61etWmWbt2yzjs4e27x5i6ofHztWYENT8GKMUDo97fT6a6/pPRMTEgS41n3woUDL7NlztC4lJsWr/wGtrB0oQjlkYD6hBAX8ozQibRml2IkTRUYeKOvLhg2f200/ucX2Hzwo4Mj9M46d6u6OnQifBfwEqHd2dUnhxdzEsw/FNK/j3yiuVF9Xp+JEHCIF+vtLocUco4hUTDTzuMOKSyptzmxn/aUITtYYFLsl6hfajbUB6wXUvAGBgWpDABTrDSCSv/N5wGXW5/3799nbb70pyP3pp59Y1tgsQbnJkyYLQKCS53CEIlAUbzt6tMrOmDtZhzSrVl9gR4+dEFTc+OXnNjQF31wOoAJUaAk16w9v/KG1NDerzzIzMtQmeB1WVlTJIiEzLV0qs37r1/3GxOHpfNKGjxxhiUnJ9sKLL9vuPfvMy9vPcg7nWVuHWUpSokBMWEiotbS1WPqgnyoFZXIO51h3T7fUdUpBDvCzR37/kGWNzrC+3m77fMNnAqKjR2cotdjHN0DX78AqoPd/haJOuq+/dbR3mY+Pn6ALkLimpk7rWV1DqwUF+9ott9wigM+8ZmxjWUA6MYCUgwTan/0GBSlwFOWnY5XQYuetXKG1nWwGFJvsB0A1fBo52Jo/b572DH7G2GYPYB+hTVkbKBYYGRElsMjaXFNbpzHn7esrVepIgbqjGiccVBzJzRXQWrnyPL0noPqLjRtVbG/fvv26ZtfKhc9nXvR2dw/a2LQLqM2cMV3rfGZGqm1Y/6nelzWa3/388002f/5sjTPGD/sP6wNjk4Mf1lCuk7E+bny29ibGLmsFqub169cPHvxV2cmTrTZ1aoYAKVXTi4uK7cYbf6h9fd269RYUbGpr1i3egz9HcvOU+ZA1dqzt2LlL7U7GA9YZjO+4+HitR6mjhltLS7WtveQiwVTWeZ4d/HwDpCplblK1noOyl196xRYuXCzgSSFDLGDGZI3VoV5gcLCgJX3sqmUrq6rUTvzhvVkP3ecY2khV2HkW6uq0jrYuW7r0LO3XTc0obidZcXGhZY8daydOHHf2j5YW9TkWFeyTKMI5BMsaO96qamr0c94TSx2+6uqbdPhJxgVQnwOcltYWgVLGM18OFI2z9rYWHVT89W+v2wWrltmHH36s8cGhFGCTQwIez7Ck4fmJubNu3Qdqaw4JyG5hPXv44YcGfeJ9laGxY8d+O//8c9R3PHOpwFH/gAo2uepZ5dQPps9/00/UfR48PYPITaF3nxnZM3mOYG6a+VhvnznV5/OP2u69+83H15/yaf9QiQ56mTqFlpzzD/76+KOPeHjAdzoS8ty8pwU8LeBZBD1jwNMCnhb4TrfA/6YUtb5enbOjFPUa6LVxY7PkKRoY4FRDBhg4D6qDp/j8ZdCXjb/xoD4wmFLvqgOAoQRCPMyiQiGYcNWi36xET1BBkElgSZVXfpdUM4rnHDh4yB5+5A+2+KwlglZdHV0KpnhfQCLpaaoo31BvCQlDLDMjTYUdKF7w2Wef2hVXXGHvv/+BxccPsQP7DwgmoKyicEtrW6tRnIDPdlKd5woiAEMIAEizoxIrUHTV+SsFJQA+AC0AC3ARkLVs2XJdD1CJQLCkuFRBLwHSG2+9YcNHDhOgw9tq966vbVz2OAU4+/fu12tQFAEy2jralUJ38NBBG5KYIACLQoVAlyCHdDcUbRQnwaOT9F8Fs339AngNjc36+bHjxbZkySIphI4W5NmQuCibPGm8gAngB1UrsAjFDqAAeEJADfR9+eVXlEo4ZfJUKW9KS8ttTNY4+bj19/daS2uTnblgjh07nmczZky10NBgS0lOsrFZWTYkbojS8oKDSL/ss+3bd0qpV3As18LCQ6RiOXfFufa73z1oCYnJ1t7RZenpmbZv/wGLjaVg1oAFBYdIlXr2OUvV1sePHbXiohOCRaT0FeTnWkpKoiruomb94Y3fF2B54fnn7aYf32yxMbG6BoLjMxcsFAjq7GqTchiVFW0AFCCtFrsEPictLUPFdfDeow+BZn989DGNa3wQB7x7LSw81AIDQpSWmBAfbxUV1TZ0aILddefttn7DJ0pP5NrWXLTGPv/8C6uuqrH58xbaV5u22vARo3Q9bko5YIVCWKSYEswDCoBUwAuAKamkqAGZFy3NrXbF5Zfbn//8pAAKhwC79+6RZx7zKSomWgCPtuN3gdyNTS1WWdVg0REhmqchoUG25KxFNiQuzmqqK62kuMgy0tNkRZCemirIyb2i/AoIClQ7BAYFCVSTEr/0HMezEHUi0JTrRkWGvyLpwoBMlHIobLkP5g/jHTACLEHxScosqjjuEaUVcwjgg1qNfmZ9AZqivHNVpyiQmKcUPGO+ATzxFHUgcKsU2fT9m2++aWsuulCKO+YoCnVeA5gDPowZS6ppq+YZn4ciWKnCbR2aQyjDaD/GB/ONAwBey+EMc2/c+PHyHwQeoYAmVTUhMVH+k0B85j5rE5/HeqICXh0dus+8PKrHD9WYGjVypLwR8fQEKoaFhkhxOXXKJDuSm2Njs0Zbb2+3FRYet3NXLJMC+eCBgzaZuXjshOAx8JfrdGDQDpsydargNYWcgFwcQMjPNSBAat2gwAA7djTPnnn6KR0CsfahDB0SnyDIzxhizfje974v1RiAKMA/UEpE1jeUlvgOA70PH8mRhUZDY61U6bNnz7QpUyZrTUClS9syxrGfIN2WNQrY09NLMbMmO2PefDuSm2+JiSlKXw4LQzHfaLfedocOUVCB1TW2WFREhNq0haJRQUEWHxtn//HAb2z7ju062Oqhh1bKAAAgAElEQVTu6tL7kmKMArGhsd3u/9W/2+KFZ1pHe5syBlgv2H9UWKvXUYeyzvMdeIM6l8+gn2gD+ofUeQ4T4uPw3/zQ7r7nATt78QJr7+y0L7fssItWrxQQfO211zS+GQ9uyjv3zVrKWGZO8x2Ijm0Kiubk5ESph9kvAVkoAhmTHPawxx47elT/VlVZacuXL9PcBAq+/MorKo6Tl5evjAv2SOYCbQuQLCwqVrsD7FC9M5YnT5lsRYVFgvTA4J1f71KqPeMeiMq9coiCEp7rRt0bGhJs47Kz7YsNX8jGgb3/vJXn6vorK8t12MmcYH9kXeL+2C9RhvJvjCsOBhmDjE/agvb+1a/v10ETykXsLACn9Mldd90lNWxFRa31cmbmZbZo0RzZ57B3PvfcX+2xx56w0LAQ8wsMEPjlcxnT+Fgz17du3abXkn4uu4iBAf17b0+PDg9Zkw4fPmT9fZ2WmZGu8e0WtqMtaYe62nqtca5SHCjJ8wpzn4OPocOG2dvvvWcTJk7UwQz7CXvo/gMHncOxbdsEi2lPICNtQb9zvUBunk+62tutvrHDQoPMzll6torEcb+tLU2y3WGdZF0NCgyyiPAIWSW0tXZoDgIWz5g/VwcxzPHYuFjbsfNrHSiyjwUEBulgD/9bvLk5+OT/+c49ZaSnWnZWum3bulnPGLxnwpAEQVQOf8is4Tod2B0utSdzKzMzQ+2CJzNrJffEgdrdd9+tZ2nGwm233WZbt+62Cy5YYTfddJOeZeQpP2gjoO/eXnp+dL/c50D+330O5PeYh4wdxgyvceEy46h/oH+wGKS31gg/v0Cn+vyRPDt46Ij+DXU/nyO1KFcxGPmzrww4pqb22B8f9vCA73Qk5Ll5Twt4WsCzCHrGgKcFPC3wnW6B/w2K+qpifI/19XZZf2+XoOgsgFcIaaEBUmmStkj6PCo0ne4rNcpJj/LxIqW0V16jbsElHoj5N77zgO6e+n+z+jwPrTwA8zqCRB60CeqBoqgYDh0+Yk89+5xS+EnL3rljp/n7BVjoILTg98eNzZZKNDIiXH6XpGcSgKJ0oADGyy+/KhUkMIrPQc1C8EOAxfUQbKHMAWLwb6gmeQ2QiMIn9XXVNmfOLAVKvJ6gDkUZ8AdYiCKN6wB0AhRQowDfUAJSuTg1PVW2Ag11DbZwwUIpYXIOHhJkIoUN5dF7778v6IM/JEFAXkGezZozSw/67a3tKo5BIILPGT6jtOmevfvtRGGxAhwKlQBFySnt6u6xCRMmqmAECpENn3yo/k1MxLPUz0JCg23y5Im6Jj6boKi6ukZ+m6jFvvpyk74fOJCjgDstbbQUU6VlRTZ0WKL193VZeESwZWamWWNTnQpyXX3lVZafl28tzW0W4B88qFSMsta2ZmtsrtF3AnlSJO+5517z9qaow3CLiIiymtp63UN3t+MjKD/C1DSpOgvy8wRjx2ZlarxVVhGgD0jBdMEFqxQg//EPj8jS4bK1l+kzXnzxZVkfjB8/UYVKurqpEF4upaijrkWt2SlFDYqrs5aco6rMBO9cB4Em4IMCVscLj5qf/4D8C0OCI6ytpcMCA4KtrLTK4oeEq5DH8uV4Zm6Uig44NHvWXHvyyactIz3LRo3KsC83bdbYYEw5dhK+Ulq6HrWMEwJCVz3KmMWr8NixYktOGqLiGAAAYDaWEG0djro4Ni5aASDBPSohYCZqmra2ThXmYBwCg1Evjh+XaT+68QdMXIuKCLNDB/erMjZeucFBQTpgqK6pUQomHrDVNbXyJgSAzpg+XZ6pKHYAakAZ0mhRRgE8ASOMZe4D1SRziyAbaANAROlG2jHwgOCXOUaQTfvyWt7X8dNbqD6ifVAvAZcIyI/kHBbAF3xsGrDrr7lA74P6tau7U8WDgIW8lgIg48Zla73hfYHcFOYBljJHGc9uJXNAUltru+Avqaku3Ny0abOukTYhSOdeURw6hXKq7MCB4zZ7zkSl9jOOmtv6LcDPpIZEgQ5AxcMSYJOfWyD4h2I2dWSqNTTWKf2fsYzCESgaGxttDY31gqLMVzz+sKegLbdT4GrCJIFa4LVb0Iq1gurrt952m8XGxQlmcL1OiviAvnOf2Hjs3rXN3nj9Na0dznoXLJU0ABgvRopYYU+Asg4AzXqflJSs8cShSHRUrOwmnnnmKbv6mivtpZeet4zMNNlYcBAVPyRWcIc+QhnKZwOUpL5uqLf2zlYH/hQcs+zsCZaUCGwaZTmHcu1Xv/qNtbZ12snyCqnx3HR++hfAwhpLgTPGyb79e+1kWZnmDqpsCuuxhmED8utf36MUffYlFPL0NbCRNRsIiuc0X4BSgBTjxPn/3sG08V6n2nxzm8XHJ0hp/tRfntGBA3sPqkDGOu+7kYOOlERBfhSPTuEZH401xhyvA/hzsEa2Qmd3h61evUrXVVNTbaNGjhD8nzhxvA7vhg8bZvfd+0u7686fStHM2MjJOSRQxriMiY3XoRiAHpsEfE1Hjx6jNYDMB+ZhW2ubUsFRPzJGUG+SUo4Ha8HxY7Ilqa2rEzDjEI2+J+UYsLll82ZrqKuz2JhoKy8tNa+BPnklT5s6RancAHCeA9jT6BfmA3OetuAQkH2ScYXnMu2J0pK2QbnPujokIVn7C3OKtuF9UIkz3pj3gGb+cD/MeRTjgEeKWB09fsICQ0IsMjpKNh/yiw4Pk5py1sxZlnvkiCw1rr/+envt1Vd03z/4/vfss08/FQRk/ausKLPzzlsp2x3gIv2VlJiscc4eA8SlrfhOOwO8Wa+lfl282P7+wvM2fsJEqW+Z71OnTbWPP/lEtjMckvRIxeijcUIfcE/8P2sH62toUJDV19aqsvtFF11ge/Z8bckpibJboc2Z16grsUjAMxUv2O6uXl0LaxxK9y++2GARkZFShrPvj80eZ8dPFFpxMQWW2iwyKlJ2DxwqUqwQCM38ZU+6bO1FtnkTBz6Jes7hO+ssaxlKXtZExhnrhwNOiwSUHfgeas3NjSokybhCAU2/89xHUcxduw7bFVesVmYPY59/d6Eo80uvHSzQ6f7/6RlDSq/39h6cpzxr9mj951qYu/gAc5LA8yeuFwMDXlJ+t7V12JHcAjuUk2sDA95Sip4ORd0HfkFRHpbM7NE/POThAd/pSMhz854W8LSAZxH0jAFPC3ha4DvdAt8Gig70AzW7BUWzs8bYzOlTTkFRfLh8VAzJR96aetDsd5SgSj30cdISUWgARV0DfYFSmek7D8eCqQNOyunpD8g8TPNzggPSsPh+ww03SFVyODfPHvjt7+Q7hwdZc1OzNTe1KE2TwIyv5UuXSX317jtv2+RJEywYpcugvxVB1Ntvv3sqnQyYQODEQ7ebtk6gx4M8cBa1CxAH9R5BTUFBngUF+snPEGUQoINACL9AUk25PwJMAg2A347tOwUZgAIEj4nJSXa88LgdOnRQRS0I5A4fzFGRHgInqpWjtCNdGXVJbn6ehYSH2rLly+RZWlFZZXt377VVq1YL1gKsSIFHEUT6WGtbuwIEAjK8R318vAZ9UX0EQVD8tDTUWVkp8LRV94H65sorL5d6ywV1wAzgEIEViqPOTgpKxKjwSl+fl9L3u7s7bMrUiVZSfNwmTBxr2dljrLDomAK+JWedZRXlFebl5WMhweFSflKoBBBwvDBfSjiCHT6DgjOky6JozMk5YhMmThb0wes0IBCA1aHAHcjCeGpqarOpU7KkEmxrb1FV7sjIMHvwwd/qnl55+SWbO2eOzZoxSynmL730spRwI0emSm3l42tSFBIQ09ZSQgYGWXRMrFL3gbJ47a1Zc7G+k56Ilx+BYnFpoVVWldqs2bOspKTctmw+ZJHh/vIuRf2VlBxvK5YvsZraSis8ccx6urpt/PhJaoMNGzba5MnT7c233rZhw4cJKAAMUHsBeYBWKJsEuJqaFHR+9Mkmmzk9W3CosrLGxmWPteZmwEGkvGsBb4cOH7KWlh5LS08S8GQ8RkRGKcgHivb3eynl0fFxA4JgazFgmelplpY6ynIO7ldhtZLiCktJjtEBA9AQuwb50RGgd3ULqBCwxsbEWHNTo+Ufrbbx2UOlSkOJRdAMzGAOuFWXuSfujYMGFFC8lkMEgAh/dw8/3EI0rkcnc4H5wzjkvV3vWaD25+s3KOBGjUZbAV84wAAwUaUc1TPXwbyeM2e2FLWklgNwBZ/rajU/md+sLbQXSjfGGcpi1NbAXyDUli1bBZmBPfQ/v8P14DfK/Ce9F3gyJCHR9u7D/zTcUtPSpYwsK6uwpOREKSwpesJnhISE2agRaZaXm29x8XFWV1ejOYj9SFRkuAoWnXXWInv1jQ/sph9eaSvPXW5//vOf5N25Zs1F9tprr9vq81cLIONZiDIXwExhnmf/+pw9/PvfqwgYXc21OhWgHd9TQDtQ9IsNn9qXG7/Q+BJQbGmVipoDBFRx3BtKRH7n9394zgL9zC64YKXSh2fNmiMYgQfj00//xXp6UXeP0nd8TzmU8PIesIaGetu6datU+6yhFMyifS+7/HLNIeDh8uXnWmhopCBGU2Ob3f+b/9TYxuu4qLhE6uTqmjpLTIgXHEGZhkJ199d7tO4DwEGZjJ2ikjILDeKgLMz6envst7/9T0sdNVLtyr7DdsOYqKyssLBwAHeAxhB7luN17ajP2Hf4jqqOuVNeVmHR0bH21ltv257d+5SmDWQCPHNvjD/a360+//zzz+tzGBtOsbccjR3AEpCe9a+5tckuvniNPpP1atHChYJ6OihrqLMRw4fb+s8+tQsvWK01DsjHfMrNPaK0bmxVliw5W2s+oBwLClS/HKpMmTJV1xMYEKjMAPoSkHXgQK7NmDFZBx3+qL+7uqUWZZ1oam4VGN+2fYfgJcpxUucpxiaZfn+v/dvP7tLa8/nnGzReUa6yb3NP7IuOp26P7p29lPt1fZL5d+YMql7sUVLTMmRpQtE72o9xghKeP/QJ89mtPk9fPPHEE5rfwN/X33zLThQXW9ggNGW/xL8WBSv+vOzDtCWglCyQO+643W6/7TYrLirSfImPj7P4uGhZrAA+mRMAz472TgFkACaHpex17PkcEnCf3BPzNzUtzaJiYqyislIHBes3bNB+zzzbt7/Aho+IFwzHBoK9WHvXoAKZ9+C6yksrlfIdGxVoa9ZcaJ999rGsZ7DQQNnMvVIIqKO9Q57cX365SWsQh2+TJ020pGTsOb5UcSVsAd54822prtm7jhwpcA5EgkIEDINDQnWghfKdPxQcu+Kyi62utkpriHuowlr31VdbtX4BgckWAUTTb6ifgaKsp6zbqLGpUP//2Dvv6Lqqa91P9d57s2RLttzkXjDuDdtgG0zvvacnN4EUUiCQSgiQTkgCARISmnHDNu6925LlIsnqvfde3vh9x9vxy3s3uX/c8ZL7OBrDQ1Y7Z++151p7z9/65jf52YsvvqhnLq4XIDQ7O9/uuutGKXxdDZgGL5a6e+n3+B4y48urgxwoys/5Ph/EO+MlywFPz0tQ1MfX5yIY9bD+vkGFp6eXr3V2dguKYrfB/W6IaonLlKKXP/A7z54vvvAjNw/4RGdC7pN3j4B7BNyLoDsG3CPgHoFP9Aj8MyiKpyiNlvCKpHx+7OhMdZ/386XDu7ce9D29vJTg+fr4uJJJ7f67uoji16Rkk47z/X2XwKer06/aO/0f3ecvN9N31HNASsqwSDJQfgABz+cX2Fe/8ZQtX3G1wAOlXyTJUeoAW60E57ZbblXyW1dbYwH+vvK+nDFj+qXy+ezs00r+Uag4HYB5T5IXEiKOhcQEaIVHIskAvwuEAVqsuW6Vbdq0QUo3Vwl7j5JRVIeUQQOsIiMipeZ75ZVXbPHiJTp2lSS3NKuErLa+znZs224R4eE2NDBk8+fOk8olPy9P6p8tW7eq4dOkKZNt1bWr7MjRo/LeoyS3sb7Jbr31NjWGwvuPxikkAD09g/ocHx8jdWhPb6+SX4CUo3gMCwmxmVOnyF6AcvOurg6rb2i1a65ZJKUVyTywkqQWdQkK0fa2DgsNDdd75+Tkmqenr9U31FtQkL/5+XtJvTh7zkybN2+2lG6FFwrU6Karo8vCwyMtwD/I4uMBTPtVflffWG0lpUWCYqh9b73ldqnGGpuaVYLc09uvBBUoCoDgfflM4p6UmGDd3TRTGbCIiDArLStRIrls2RJ74omvSFW3ccN6QdGR6SOl8AQe4D87bdoMQZv+AZJ4DyXAKBTfe+99XTNPL28pqIpLyqSUW7RosTz4ACEkkECxgCB/a2mtt+UrltvGjVvsdE6JZY3D967Y4uJi7POf/4xt2vSB3XvvXbZr53YLDAi0CxeK7NZb7rCDB45aTW29SqoPHzks6OaUm1IaTgxu2LDZfH09lWSTGAIUiTuuIb8/ZvRY27p1m9XUNmsN++EPnraWthZ78cWfWmxcjJSJgBNKhIEiakLR2WPFxaXW1tFlPsxrX0817QkJCrTPfPpT9u5f37aV16ywd/76toAokIGYRv3U1t6uMWlqbrEJEycqOW1qbLSRGekqpwT0O55vwE4HHDJf+D5qV75HUg2sYcxRizKvKcFnkwLYQVMsoIWAQkKCQAkq8T/84Q8qSwWevPTSy/azn71sz3zn6UtqPPwa+V02TLj2EyZmyceXDzwWr7xylqAYHw64qayukhpK4LfLlXwDRpubXPGPChRQSHy+8cZ7dttt1wk+cR4o2wAJW7d+rPPDcoG5glp785aPtQEydtx4qYyxTQAsA07xzAUyokru7OhV6TLl8MBlNi7wRcW3jzWLuN69Z6fdfNMN9uCDDwhE7d+31yZPnqSS+aSEJMG2I0dybOzYEXp/VN3HThy3P/35z+qM3t3TrXUZIMZazfXkaxqirH3/HTtx/JigBmsYarZ5c+er3BcY+NprrwtazZp1pe3YvvPSJhagFHuLm2+6Vdeqvr5ONhjnz5+xq69ZLpjL6+/ctV1jDgxEHcmaDNRxjUO5mivdffc9mtesDyGhkfaFz3/J1m3YYRHhgdbY3KmSbfnVdnba9BnTpDzGO3nz5i3W1tJOuyPr7sHuYNCSE2K1WQI8bGzptBHD4u3nP/+ZrAIAe9yX8C6lHLinl+Z/Q1KLAo35mWszz9UsS9BGcGZIlh8XCoosMNDlJXvi+CmVJDMf6D4OZAfSck24dzAXiDnmAWXV2EcAmIgjYCMbIIxFeWW51MB4oBITVAcQCwMD+GIH2cIF81VG//prf5ByFODHdeLvmROHDh+xqKhoQWrWB+YhTZWAV8QjGz94bWOBQjwSA8zHe++9zyoqqyx91Eg1ZcIXsqWtzSqrahSv+FVyTk2NDdbS1GTt7T0WGxUiKHrbrbfYhKzxUumzycCGDLYWbNagcmWOcn9jMwdIjUqc48E3FZDGesb4Lly4yE6czJZ1Cr6gAF0sNJhbTjMpRxXIOgDovfnmm3VOKEU/2rrF2ju7LWviRMtGUe/jI7jKMTMONJ1KiI+z5557Vqrl6qoqnf/SJUs09hUVZbJYYf1HeYmqlY+e7l5tanK9AL1skqFsTU5OEfAjLjZt2mmRUYFqtBYbFyd1ZWv7kCUlsmY0a91inaRJ0YRJWdrYA+yzjvPBfZUNpeLCQvP18ZYX+ZLFNJYrtczRIy04KEAes0Bm5jjjFRYSbijVuT+xCQzUjYmOVMVKUnKyDUtNtV/+6jdSrgK18UPGF7mru1ebo/iLFpdUaI3hfNl4+cbXviK17Lvvvqs5lp9faImJcToH4pj17cYbb9T67HwQF8Qx8X7hAl61xYLXP/7xj/U3nCNWR2fOnLNrr10l1air47xdakTnrMHevj76nqtqaOjS/YOf87XLwqPH1bATGwQzHSfv4e3j7Wrg5OFhA/2AXhcUxeYi98x5KUU9PX0uKUWd7vO8xuX+pXztVop+otMg98m7R8A9Av9byzv3cLhHwD0C7hH4BI7AfwWK0mhJlUpD/TYmc5QaLaEyJJlEWeeUz3tTJsY/z795jOLZ9I+gKA/3zoejIuVrx19KHni+vkqyUIqSzDz88MMqo7tQVGxf+erXbPKUqQJX7W3t1tzk6krO3wOQFsybL8BXU10lZURMbJS8BPEUxZcUb0uAHw/twBQevEkQSOJ5X3l/+bnKT5988kn74x//KChC8kbp2Kc/9aj96U9vqpkCiQRlc/wcwAIEQN0WHRUjkAZsQc3lKgd0+X/+9KWfqtQ2dViydbS3W0pSst15xx3yF00fMUKKlI2bNqnxyIyZM41u3U4p86FDh+2WW26Xggn14t59R6UKi4ykrK1dPQzo1t7Q1KhO9kAFoAjvX1XVYGEh/packCCFL6VyeBl+uG6zhYWhfvURKOEDEIzH3Jo1N9jpnFxrampRkpeWNlxqjOa2douPiTDzGLBlVy221LQkNYepq6uRolgNkcoqNDbeXr4WERElzzISwZq6SmtorFOSM2P6TMvNPWs+dJQfHJLiAygJyETpAtx12TXgQeulrulAUZpFocLLzy+2kGBv++IXvyDvvY0bN1h1VaXNmDbdgoOC1fiEJN3L01sNm0jkULUBGoDeQAXUd5T28v6UGzY2tQgY4NEG9B49ZqwSwg0bt1taWqw1t9bbNStX2t49B62mqs5GjRpt+efzzT/A1x566D5rbkYNGaEkt7amxqKj4uSVOH7cJPvlr34thc/2HdsudlOuF4ijTJGP3XsA/P6CgMTio48+KrDLB2BoeNoIe/rp7wpgYQlBco+1wo033mDlFWV28NAhgRHGDRAF2PHy8pViV/PWw6yru926OnstNNjHFsyfZ4UFeXbFzOl27myurltpSYmrdHX1asvOyREEAvqdys6WIpFmY0sWL5KqGNgBSGBDAGUWMAS4QfMRGo0BP/HZ5VyIQRSfAB7OF6jgNCoCGqHOdBoD7dq1Rx6VAAmSWa4VwIXXGOgDgPVc6vgNiHLZD9Ta2HFjpBIHxrAeEOOUHgNGeC95P0ZF6m/Z3OF1gO31dfUqc3epCavViIb1B6Uoc5pzwSeUJkZ0vv7gg7UXy/6btJESHhFpFZXV8h0mhvD0ZdMGaHHhQol5+3jZ3XffLU9UysT5OXHJOtXa0qTriO0EgBNriPz88xYcEmhXr1iua4ZtBH6dlGHPnT1HkJzjZJyBcsRQ9ukce+573xMw6OjsEGAQjPLyulSGCnT74L2/WkF+nuYCPweoZY4aLesKxmD79h0CpceOHtfYlJdXXGwSRQl3ko3MyJSfIpsLixcvtL17d9sDD94nBSFK5LDwEEFGQBfzizWDcaEUH8g+f+ECQWF5uTa12ptv/kl+wtu27bHYuCjNdxRuQDcU8qxvR48ese3bt1lzM9DIbPasmYJMeAwD6Rk71Kl8D3/cF198wTo72uXTCqgFNrEZxZoPDGe8+V2qHVxFC3+rVgDyAJBQyTfUN8mfkfP9xc9/JcV6YHCQVVRUW3p6msYPBTSxBmh3PBCJb66JY/9A/NKVnFjFegOIgxcy1g5sIJWWlkgJitIVQD5v7hw1M8LLkevMpsLevXtct03BsTjFEvCVeci9iPcC6Kupn6eX4ptx57jY/Ln22uts3/4DFhIeJrBKDFJR0D84qPUkY+Qo3XuwIhg3Zoy1tTZLNRro52tTp0wWYGYcab6DghU1IfOHMnYqIQQJW1svdWDna94bKAp8BNyjRmZ9JeYAqVSAYO/R2WOWnBB2qRkY914+iHM2UW666SaXZ3J0lH24foM1t7RYbU2t7rvY9ABq8RKNjYmR2n7ChCwrKrwgUMmG6iu/+Y3UrbfeeotdvWKZfGbZNGKThmvV2NAkgIzanTHADgcFOJt2/JzzYJ596T++bL955bd25Zw5lnv6jOxmnnjiSXv3/ffkyctGJCX4QEqgNed+oahQccd1pFEYVi6+Ph7W1zdksbGhlpgQp81myulRi2JJBDxlDvKsdCH/guYQ6xdNtwCbeBGj3MdXtLqmThYvbLygssY3tqOzWzGGbUdZRY0h+uX+yT0pOTHWUpITtFY7m7+OD21BQaGlpCTpunD+/I6zoYIamvPBAxV7Iq7n97//ff2ctYYmgdgHLV++zD772c/q2jlqUafEXkpsHyqJ/nMo6lgNOFCU12b8eF5gM8LTy1NrGtZAQ4MegqI8++AnevLUafP3D/qH5fOOGvVnL/3ELZL6BOY/7lN2j4B7BP42Au5F0B0N7hFwj8AnegT+GRTFUxQl3tBgn/X1dKr7/MzpU+TRSYJJ0upKIXEhc324usy7vut4iv5n5fOXdx7lgdd5SHXUoo7/H4kkJVmARx7SHSj6H088Kc9Ekob+Psr8h2zunDmClmrO9LnPyy8Tb8n58+ZQQKlkjuMjYUxISJKHGCo9oIuTvFIOCZgBhgBXUX2ifqB8j4dy1Fk02Jk4cZyVFBeprJ7yRMAE7wuMQpFJogwo0XHNnauEEf83oOIHa9fa4WPnLCLC2wb6+y02JlrDRrOeK2bM1OuQBHJs3/z2tyxzzBhb++FaKT43b9li8+YtsOPHsgUvSMD7KYv1cwHkhqZOCwzw1DXq6XN1nKWEUQqx4GCdGw0bvIZMikv5/8VGW0NjveXknLKOjiFLT48XjGCcUPMsWXKV5Z3Pt/LySo33/PkLLC+/UMlvX1+3mqYkJ8Xb9OlTzM/f2zIy0gUl8aWkqQTnjMcfSlqazACpyivLrLm5UQkt8An16fm8fCV2gKTWNpJBL3X8JcJI7PkMdEb9FR4ebCMzRlhxCQlsjYWFetn9998nNfBbb71lK6+52hLjE+zkiZO2ft16le+6vCp9BUOAhydOHBds41pxbQA0maPHqIS+t49SYz/76KPNgjDjs8ZfbOBRJKVZYVG+jR47xqoqa62+ttGGBj0FE729PdXZ/pGH77MjRw+omceg4M+QHTp41MaMGW+79+y1wKBAS0iMV0JNrKPMQW1FwinfuYAAHRvWDE4yzljJU7C80qVXhtEAACAASURBVM6fzxfEoAR4wYL5tnbdWgHhffv3CoiRQKP6AsJXVFRZX59L8QsUxaPQ02vI2tt6LDE+TF6BeIpGR0VYRXmpZaSnm7+fn+bSE08+aR+uW2e9ff124003S4VI8y26uwPrgF7MTUA60PD++++Xmo34dZWxHlJnaRRcgFKUdJRR45HKfEIhiochJcco4ID8QAyUdr/4xS+UWANbAcQolfBKZI4WFgAJ0gSqAXuAQiBoY2ODGpew+cHrM6+ZC8D+yxt2+Pj5qjzWtfHSbw31DRc9g5sVc4w/Hq40ISF2gNG5uXgmeqr5DeeIOpX5D3jiGEtKyywmNl7gnbJZ4h6wP+vKK+3kyVNWVl5t8+fPkQI6OMgFZF3NRHxc61Nbq/nRfb6zwxYtYo4fscamNrvjjhtt8qSJAr7ABsZ+0cKFsibBhxEotnHjRo13d2+P3X7HHdaK/2Hv3xRWLoDgUltRPv/7V1+xpsZ6xR2bQ/gN410IqKqurtUm0KwrrrSf/OQFwTfgOmp3V1dqD222cOxn1Vk8TGXz4REArXB5++KHyuYH15E5y/xF2QkMpxEVsAa4yLq/f/8B++tf31WssvGDQhPADAQLCQ21ispy279/nxVJ1d5n4aHBFhwULmUj8dfZ0SGomJY6zE6eOmHdvWZ33rrGvvKVL6txDZt1qESZc3z8remLyzuU8QdIsQg7Ni7MSdYDQAvQJTl5mB05ctSeefpZHTfjzH0Dj2tADfHOa0lJHhAgMEncPfDAA4rPhx79jA0flqBNNuZLT1+PgGxNXauNHjXMHn/sUTt//pyOA/UtoHf5sqssJCjIzpxxeVvTsf3kyRN6XyxT2MRh3QLwshaPGJGu98IuhGsD5Oe60RzPUV6iet8D5J8wwfbu2+/yUu7u0Tn19vXZ+KwsO3DwqEWEBdrErCwrvJBvlVWNNmp4nK1aeY3uGYJ3UZECoZyLc69wPLQBkvyfzUe6pbOmARUBZ3zGC5vNJ/w8Gavbb79D1QNcF9YRjp24YHy4bwFegYls0lFtAcCtqqm1I8eOWlBgkCpETp7MtWnTJsrChw1UfENbmpsFmNnIve3W27RJcPjwIRs7dowsQ0aNGqmNL46PMdyzmzWEDZUQWW0Q51xP1lnOh/Xjo60H7Nabr5FvN/cq1LoopoHNHB8q4qTkJNu555CNTB8mCwg2PrA9SUyK1z0VJT7g09/fV89MaWnDVMrPxghgl+vLGuBs8BLfA/2DFhMd7fI+TUy0rPFj7fjxY6o4OHb8uKUMS7O3/vRnCwoOERRFrYqnOFUCPCfxNQU6sgEJC7EJ40er0SLrKeARYM6mEms0zz3EP9ePsQAQc25877777tOm1e9//6rmx6xZM+1HP/qRlKLMHZ6Vjh3LtpUrl2kzm3ur4yvKGDrK0L8vn3cqDS63UuJ5xmm4STw4gBSVKM3jsG/iGcHDvARF8cw+lZ1rJ07mCIpeXj6Pp7L2Ei5aNjnPmz9/2d19/hOdCLlP3j0C7hG4lMO7h8I9Au4RcI/AJ3IE/qtQFE/Rnq72S1A0MiJcKiwHivKMSUMbPcwOuhop8X9fb8qj/vNGS8AFp/O8UOrf+YqSxPEAi4oDpVxjY4s99ND9AgAFhUX2xNe+bmnDR6gxQOqwVCsvq7Bbbr5Zak/+hkZL+MSdO3vG5syepW7bwAxKvki+vb19BSxJZkl2UKzgZwZ84bjwrkTZwvcpn6erNg/0fD81LcW8vT1U/oiKxPV7E5U4AFFRk5FMocrgwR4QRPKE6mrt2rVWUlZqND9F5Uiigx9mTFSUTZ40yTra29SIAeCyZOlSdULPy8+3hqYmW79ho91w440CbE9/5zn53eEzyHGRcEoB1dVhfVgfeHtbcGiwVG8ojUj88QcjScnJzrHujh6LikSJ0mZhYSE2b/5c27Ztq9Q/JB8ARPzw3n//A7vhhpvU6IFkCzCEuqi+gQQuxhob6y0+Idbqaqts2rTJNmXqRMFokrrO9nYbMXyEgBXJ2ISsiSpBJckdnj5cCjn85QCvZ86clXJpytRpSt4OHDysMcNvFFXUsWPHpb4jblKHpdjMmVMtMMDPXnv9D4qz6MhIqejiE+KUxN1z113W2tJi773zns4bpZ+jAAYK0WSlsPCCIA0JMYABGJuUnGI1tXXW3YMXq7fAFrEOkOY1gN/NLc3W3dMpxVVDfbOlpY6wpsZWNVTy8BiyCRPHWtb4TIuMDDPU1uPHjVejJ0D24ICHS+HcVG/js8YK4KJORmGJKoeE0+XHOWTDhyeq5BZ1EsdObJLwnziVb5kZwxR7eMCSSIdFoAKutIjIcJVrMt6nsnN0Dqjdenr61d0b4ESDKW9USr3d1tzcbcOSIixr3BhLS02xgwf2SalMSSrQg/JMmoYApGPj4gWtSNbP5ObaooULlORzzABJvFkBoHwPiAGQZB6gJgLakOyTeFNSTMLN+QCFsQ148803BUp5T2KZ+AOyrly5UiWs48dTtjsoyHrVVVdZbs5pfQ9Ix2fgKopvLDOwEGDu87ok68AmgBevyeYESX+CfDTbNEexuWBc2MTgXPgeMURMAryYB2wG0BiGY6a5FcdBaTCvhxKc1woOCdW8YMwLi4qlqAQcBIeEWEHBBcUxkJBrExMTLxBVUJAv9R0Arb+vV4AHz8HmlkZtWOzZfcgWLZpl99xzt23YsF5A5OSJ4zYsOVm2JBwHzag4XgDVw48+YhkjR2prCjWVAxsA5Vw34ghl5PeefUZWKFwP5tviRUt0vbCr4DxfeuklW73qWvv617+hTueMD0AdpSOAF8sS/I1RzdOgDSX+ROB6RJi1d7RZYmKCNmAYP843KdHll4uyf+So0RYaEi4gxzV98smv2o5dhy01NVbn8ue33xYcw7MTawz8UWnKVN/gGv/oqFjz8Q40LFA4Z8ZBDZiCAjUfgHb33XuP3XzTTRYY4G/FRYUauzlz59ikSRN1f6A0mhjhg99nTBxrl79tyHVbWxs2HZ6y/qC0euuWbVZaVm5nzlGmHiFwy/pL3AIDgeOsb6z7nBtze82aNfbrX/9aY49VBJsfxeU1Nm6My54Fxd28OXO1jk2ZOkkNbGh+VldTIw/PXbt2ajzYyCHOAIvxCQlaN1m3eD82Cv7wh9cUH8A8NguaGptkV1BVVa1jYZ2jyRHrlrevv53MzpYKmDgEnJEZAaEZU+7l3Z2d1tbabiMzhtmkCeNtsL/PGhvqdc/hnsZcYf4y/xgD5o/Kx5uatOay2QFcZP4DThkL7p9sCqCiZF4B4f7jP75uyckx8mTlnsKaAfxjDeF6cy9jY4L7M+/ri7dnWYUawF0oKFBcoxDu6uzUxgDrOpuN2A6gDMWvtaqyyj7/uc9qM4Pvo9JnzuEFyvGxAbl92w7NV16DNQJ4y3szP1jTOBbm/BWzrrQjR47LQ5hxBprS8IhnEY6fDQleh2ZubDhQGcIzAYCRDU9iNTV1mNVUV1pLS7dNnDDS5s2ba7W1NRYVGaE1jN+Jk+1CjRUVFmqdYcOVmOP7AX6+2gBiXqPkzxiZac//5Lc2clSiQD5VAjQoxMObCgw2adSFfmBQjScRdE+dMlHPXZTIA5tRt7IBx5rqspfw03Xj/yh+G5t77cbrl0sVLcud+jrdD1kr+B3mOlUB2dln7brrrtGGFs9xzCfiz4Giet67uJPulM47z4KX+4wyh1gzuB/wfacTPVB0YHBAUJS5iVoUKMpcRSkKGKUywmm09H8rn3c2P9xK0U9k+uM+afcIuEfgshFwK0Xd4eAeAfcIfKJH4J9BURvol6eop8eg9fd2qSELnqKULkuF2NOr8iU69lI+70BRSuZJkGi0pCSTpkoXO9LzfX4OqCAhdkrlnbKq/5talAQWpajzmU60RSWl9vhnPmtz5s6TAomGEnQqjpQXoKthype+8EV5nn249gMlAZ1d7SqnQ0GCV2BG+ijz8wtQkkIygAoN+IIygaSTJIhzIgm97rrrVPKIlxbJQUhYMHojJbC8HwkpzRDwDyRpc3XPDRcMBKriy4caimSC92hr71RCN3XaVPPx8lKJ//x5cy0lKcne+etfbNGihTqm++9/wCIio2zLxx8LcPH/hx991B544BEryC+2nv4hi4+Jumhn0G0+vt5SRAGf+vvNomNClfBjG0Cp4IcfbrDFi+fbnj37rL9n0Dq7By3A1ywqKsIyR4+y/fsP2axZU1X6zwfgivLxmJg4W7rkKlu/fqNUY5TvDx+RrrE6c+a0GkSgOsvKGmu33nazFRTkCUjiXUpZI4kcyWdnR5eSYgDRvAXz9NokmkCXp576poAkoBsfPLxFXV6YroZeubnnLD0jXUo2VDIDA71WXVVhH2/bbwsXTrexo8fo2u7evUtg4PHHHpPH5749e5VYknCjVpS33NIlFhEZpmuHAou4Gzt2nGIaReSOnbvs5KkcKX7PnKH8M0zfr2vosCtmTLBRmaNscGjADhw8ZOVlVRYXk6DGDp3tHdbc2mzXrl5hCQnRlpgYaxcK8mzmjJnqHPzd735P6sysCVmCosB1yl55f4AriTgQ1qXE7lO5LNCKWGCOnDhx3jw9zYKDaELmJWDsapTlY+OyxkkBeyr7pE2fMUMqyDff+pPmWVxcgjzu2AggKQZ8N7c0yGu3tbVXTXS+/c0nbOaMabZv724BBUAC6ujr1qyx/QcO6HosWrxETUWAj2s/+MCunHWF5gnxDrQB0KGc42vABl6iTjd6gAnzEvgLwMQzl/kFpKBLPOX1gFWSYOKXOYj/qJq+XGyCxvwhyQbCNDU0KgknYXY1PTqt9ybOf/f7VwXR8P4EpAAggF6ABTYJBDKCQ/U+gAr+UR6OhyYbC8QKKkRiFaUbMcg/AL/A0vx5AlgoXrl28fEJSvxRjuWeOScYiur5xKnzlj48yUZlZqoEH3UcoIGy3Lz8CwJWlMq3cRyB/jp2vBAjIsLlW0wJ9a5d+3W92dBhbn/5y1+2j7dusSWLFgqcvfHGGwIRHAtQ7tOf/YwU4Y1NTWqEBtRhvUVRJosTKUaH7JVf/0oKdZqDAXEByKxZgDYU6AcOHNQmDhsFdJlHwcuYoIDkgzH7ePs+S4wPlRcmfoj4CKJmjYmNFhCl7JamWJ4eniojRsnI+sHmioexVnVrfIGgwJiUYSl24iRd75vki+zr56njpnnZ0888rXLh0rIyKykut/vve8R+/OMXBMNQ3bE5x4O9mhi1ttua61ZKVTsqI8N27dxh3/jWD+2hB26yz3zm05rnxB5zjA9X13n8pOlC7yqvZ8wYF09Pb81dPq9fv8E6O7ql9AaKosAn5hhTSq6Zv8QUqmI223gN4s2xOWDt4R7InKmrb9LGBKXzfK8gL08K+6RkoFaLurzX19ba6lUr7d1339FmHmCQTTfie/mKFYLxO3bslNoeWM0YE4+MMUCxvKxcjfUosWdTgg+uZV5+gUXHxtvR4ydcsL+++aI3tL/VNTTbuLGjVHaOHUFzY6OFBPtb+vBUlZx7e3pq3WQeYCPx2muvCcoyT2mcxdhxPNjGsKHBRgnnzzmzbjCn2MwZO26c/LC5r37rW98zPz+T4h1rC8fnm/FjLQe0Ot3Heb8VV1+jZoPlFZUa6/fee09qYMaaTb7QkBCX6ndwQPYiXKdxY8Zq7gGh8eXF3oF1iI03NksAbuPGjrdnnvmu1hgU1GyO8H02RzhfxpbzuuOOO23b9l2a93yfJnzA/F279+j8gb8oRlmbhqWlCRDzWrwuXr+sHZ/61OO2fdvHqlYA1AMf8WRnA7Ohvk7WLny/qrLCPvjgfa1x+M6i0FWzpuAQrf1FxcWyMUpITLaPNm+xlGGpdvbseVkiAEUrK6utrb3DWlrbtKEIRMcmpaaqzBYumKs1lA0pqllYi7lWxDLv0dLSaVFRoVqXnQ0u4ow47+vrkYKZ5ybuE3wQY4BQ7t/XXrtanqKMH3PNUWc7cNQTX6aLH85zIF86UNSl1O6/pHB2PTOywdcjP1F8RTlv7HWc8nnHUxQwyv34H3Wfd9775Refd/OAT3Qm5D559wi4R8C9CLpjwD0C7hH4RI/Avfc+NIS/GooiPbTSIOliIxL8rDwENAGjpvL5EWmpNnvWDCkZSCKlgiTZHuiXqoyEg1IwV6fcHvOkWJJv0Lyor/dSAsr3nNLEv/cSdTr/cmEcDymgJWVYlJ/df/89SsSyT+dKKUqpGOXQoSGhKi+jLA0lB687a+YV8mjr6+1RU4LklEQ1sMCPCy/A4WnpakhAMg6YAsKgcOEfiROJGEmsAwAOHjxmjz/+kO3cudMioyMsIiLUunq6pOIjEeChPSfntJI6yk7psivFatYEdZ6mDJWkAQhIYlJUUialTFCgv/V2uxqA4H9HCT0JEWqiX/7yV1LFfOfpZ6RWXLbiGjXEeP31N2xw0FPqK+BT/0Cf1LskhOPHj1NCXldHGXCwusrz/ZUrr1ECJm+3xmarq26QigTVpNmgzZ03xzo62gRRAbckPyS37777vjqwnzxxSjADKAI8cjVzilOZbGt7r82+YoKahFA6O3FSllRGwPKgwECVgAPEeF/gH2DZy8dHCiaSd1RohReKlLgtW7HCTp3KtqnTpqvsE4VNeUWFSpqzJkx0KXjOnNb3g4N9FFejM0dbdFSkzu2DDzZbUlKk/FJnTp+uknbACVCJEuPo6CgbGOy3pCQUVZQupumYSNRR0lBmeKGwyM6dz7c33viLxcVFSQXM9wBYQFQ6/C69apHVNzTa2TP51tvdL8BOzOMBSfOp5577tr3xxmsCuKiZamvqbdv2wzYqI01eeEMeNMTqFxxkbIjz0lLUlUE6LtTLqNBoQkIDInxRiUtUZ7/65a9VCg9AxYoAxVtrO9BjSKXj+6R4DtN4sgGQkpKqLuh4uqLSUrmwr6e1t3VaXEyYNTa02H333Kru8/v37VHjL9TKqMAmTpqkRL7gQqHUXfkFBYrxmupq+TaSqBJvzB8gGOXkzF3AI0AXBRZqXGABKjpUWMwZFEZSLefkCEoAPnld5gelnMxLAARqM1R46qDu4SHYhlL04P4Del1Xd/nZajTmsmKIlaIQwEJCDhABduHVyPrC8TE2gKEFCxYK0nCsfNBEiGsMKCJmgdEomSnv3b/vgH4XYAB8nz3nSsEYXh8FJdcG39WGRpe/sH9AoCwM3nlnrdbVuXOvlJIUNTCl6iiRmUsuVZhZW0enRYahwO+1zs5e8/Uxy8oaJ8X1mXPFFhnqqzF57PFH7cjhQ5aakiRoReMZgAzrAOPz7ae/Y5SK0mwLeOA0OuEYnPWVzarzZ8+oRDs4KESvixciAB20SJf1YSmp9vzzP1E5sQs8j9QGFNcCEERDI6AM6wdlyDSye+yxRwT0N27aoLWOtZr1tKa6xtLTR2oO8x7EHTYaO3bscjWNSk4SQEPNuXHzbvPzNc2D5GHJdtVVS+2ZZ39mkycNt/kL5gvOAvjnzsEHuk9eu5RHs4HB7YaS5O7uXhudOUJz/q4777A3/vi67du3VwCS+UPzNM6BY3OpZ310LswfxotryWfgKRsKqNHwUwYUP//jF2zc+Cw7fea01nyA0NNPP60Y4n4BUAeMAoFYQ1FCUmnw7LPPaj4Qr6xZk6dMsy1bd1hYWIDuoW3tfXb7LddJsQ/8raqosFMnT9hVS5dIAY5NBjHMvMk5nS1fVuILiM06wRzk/sM8wd6EWD2Te0b3GtZKoBrHos70O3ZZaHikHTt+UhubqMHZeAI4t3f2WGxMhCoW4uNidW+qr2s2sPHcOZOkxu3r7dNrsknIfGDOsi6yiQEQ5P7OPKXhEfdjYD3rBACNc2cTbO68eZoX3E9/8IMfqYQcEMnYuzxuQwTo2FhhbUFdzrk///zzUrPOm79Q8JT4oQkTlRU8l0yaONHWrftQysuDB/bbksVLbOaMGdbZ2aGYROHOJtmESRMEAbXp5oXXcrcFBQbL75T7Nmvy0qVXaQ3EQoP1mb/v7R1UBUBcfKLGfs6cuVrPmRtcf7q8s8YAc9959z0B49CwcM0b1kU21LZs/djmzJmt61lT22TRkUFaqxjPsWNG26lTJ+UZyrMKMbx3z26rqam2Tz3+mDYg2BzqaG3T6+Ffej4vzxYsXKxNMJ6JgKI02aMaBeU3SmCXVQX2EMzwQYuKCLHurnZt6LJGU0kwYcI4xQnXju9xHerqGu3uu+/QBunvf/97wW+UpDU1VXqfGTOm6v7kdIn/6le/akeOHLMbblijzWzOiw9H7clYc131vHnRNsmpEnJK2x1FKZ+JGz4TN9wTiS3HU/TyRkte3n7/W6OloSHP/xIUdStFP9FpkPvk3SPgHgF3oyV3DLhHwD0Cn/QR+GdQlO7zeIrSfX6wv8fSh6cJilLaSfIIFOWhFMgpiIpUZ4gH74vd5QdRB/Sr+zxQ1FEKOJ6j/P3lpVI87PLvciBKYooq5fOf/7wSKzrV4im6a89e+/mvfm3RMahKGi19RLoaeGSNHy+VI6oGyhFJhOmwPmJ4qlSdQFJK52im4OeLIq1TUIPEDUUngI5j4OGbh3mnizbKNAAJCQGgxsvHy4aPSLWOzjb9/bRp06UGQVWKIhLVBYoW1KskTTNmzJRqAiiA+o8yWhRlKFumT5tiJ44f1TFS6jksJdkOHTqokj46iNP1fNNHm230mHHm4elt77z7vrV3dF9U/Q0p0SeJYvhp/gIABERSmk7pNokVqkZgKU0oKN8tL6u0iLAoO5mTZ6FBJP94yWXa6tUrbdOmjQKPqOpQ9gACJkyYpA7U+OqRRKLKI/kKDQtR6Scl9D7eqIUHbMyYTHm2xcXGWGNDg+AkUNZJdkk+eY3Q0Egl8SRLJJOAKsrWAXDA9tS04VLoAPVIOil3TU5JUTKOeiYoyFcAhLiimRIemCTSXDOOu6Ot3TZ/tNWmTplgY8aMtp07d0ghROkzasq8vPNKtvlH4k2HYZQ0gERUubt279V7Ox6xOadzlYRTHok3IWAVSFhVWWc5pyjX87GIsHCVPfv7+9j8+bNs6tRJVlZarKZFOdm5dqG43jLTUwUDfP3x8utQEgqcAcY53m7EFHEImGdeOWXiQAZB5IEhleOjCAOKoti57vrr5DEXLT/HZgE3IBzgFGDr50cp55DUgFyPxqY6eTEO9pslxIfbtCmTLCE+1ro62+VViUcj5ztm7FiVLwMRuSYAN0Dyto8/ttlXzlLMc235Hom006SLxBlQwmfGlw+nA7Mzl7h2zG9AKYoygArJNa/H3zI/mMuAMF4fkAVEZQ51dXRqbIBB/C7vrVgIDqIznD3yyMP6HrCKbs2oMIkPrh/l4QADNd/y8tLfAfqZ98QAUITzohyWeMN7GKCEypa5QQzhDwhUcTWXuaDjlh9uZbU8HYESrHGo9CIiI9VlHbVxQ1ObjcnMkNKtuaVNHs101cYzk7mEst4FPi7YksVzLScnWyX1Z84VWZCf2eIli62vp9tKii/IAxZ4Q7wzzkDhT33m09be0aHy6suhqGutdq2vrNF5585ab3e31IVz586TAtsF0Brto02b7YEHHrR33nlXpfJsyABN8/MKBIt379ml1ygurrDMzDRZRjzz3actNDTY3nrrDZWpE7tcr472DimaAfPAJcYqOWmYrV27zqZNnS5IHBcfKxB4+PhZmzl9jIWGhUr9Pjg0KLUrQGrbtqO29KorBEToOF1T02TjxmXpvFlntDHQ0mpxcZQMd1pyUoLm/Xefedo+99nPCEotVHOnfnXVpqSf+UZ8uRoHdul+RUzxO3zm/uDvH6j3w5eX9Wr3rr26dmyIMY9oLEO8AKpYy7j/EEeAZqxeiF1ejzgk/gTOauukVOZ73GeAslgZELvEKdYDeMiigKXhEcfGnOEcZ8++Ute14MIFbSKwYcMmFmsGazXwCPDMPKQJEeeAIpfrCmCiaRwNeDq6eq2v3wWmSsvLraunz+LjYqyrp9uamtssc2Sa1dfVmA8q2qF+8/X2sBtvuF4bIefOntPGAUpsqiGIKzYoOAbu6cQk90MANPMVhT7nicoVaMwmVGx8vP7/hz/8wb73vZdt9OhkxRb3fJe9gb/WBa4RYBLQzD2RtfLd9963T3/ms9ps/Mtf3nZtDPb3W+GFC671MPe0xpLrcMtNN+t+xNrDGDOvmfPD0lyqceIRMMsaUlpSpnnA33FtmA/EAfcGNvI4Lo6R+xdeocyNcePG63f5WV19i2VkDJeCkfcBmtIICWU41/3IiRxbunie5Z45o/jjWjMG+fl51tTSZbFRIWpghUoYSIzHMOdRWlpsBfnnbdXqldo8xaN6y6bN2kwCZrNpmJiUYn947XWV9KO0Zi0aognRkIeAKOsRJf2AUaDorTdfb+fOnhZoJn6IA+A284F70aFDxyw2NtJKyxstOtJfilyuNcponpew3Dlx4pzNnj1Z3ee5TqzlNKVk3aWxJM2tLtl3XPTz5H2IQweKOkDUKaNnfeJvnO87KlJXlRGKbc+LKlEPjfPgAOvZ37rP0wASpaiZlxuKftKTHPf5u0fAPQL/pRFwK0X/S8Pk/iX3CLhH4P/XEfhnUHSAJh1DA+bn62VDA702KiPdrryCbt7AlX7tLfn6+SmhY0GVh9oAD62u3X2khKiJerq79X3Hw8lpZkFpIg+6l5fMX/4wTHJEIsWDNg1Y+AwURTm2dt16e2/thxYTGyfQ2NXZZT7evgKwgBwe7imXo+SwrpbO3xG2ZOkieY1RnkaZO41OKCcGwJAwk3Ch4iFx5eGbzyRjvBbJGckdSZSUbE0NljFqhJ07f0ZJAkkocAY1FckBSoiDBw5J8UgSCsR588231ASD8noUhgUXipWgjBo5QsnnnXfcqk6/58+dFdAkoQCq/PGNN+18XoHdc+8DAi7ffubHFhhAYxBfeYWhPqLhE+XBJFlOGSnQgqSacjsSKxpO8LWgaHmlVVfVqZGQq/kU29vYnAAAIABJREFUSpI+W7p0sRJwklogNDCOY+D3Q4JD5d3FOeL12NTSpPNC6UYiNSFrvDrS0jEbBSlJva+Pt6Do0NCgklXGFIiRl1dg6emjpewgBihxRlmDAqiouEQebSMzRylhRYUHlCsrrzUqf4ODAxWD3d2o1Cg3TnSp4S6qE+vrGlQKDDitqqy0a1evspKSIvv44522YsViu/3222zthx/YgQP71TCI92UMUQg5DV7wg1y/YZOUYgAFmpnQjITY4mPV6lVWVl5qHZ1d5u3lZ0cOHbPg4DDr7+2z1LRkW7Rovnl7D5mHB9eg0wryC2znjiMWFORj/n7B5kcZpZ+3TZ02WZCThB/A1t3dJ7UO48+4AMuAAKixiEkUUcRZR3unFRYWW8GFMgsJ9tV1Dwym5L5XzZuAx4B/Gi1xTnTOplkUCfJDDz2sctzC4lIL8KMhmtmNN6wxX29P8/QYUofiUydP2o033CBgBaAGsFGWCbTGU5R52Y63YVqq5q8Di5mjwAEURk6pNjARqAVAAR7wfdRdnBsxBqxAhQSYYO6grGJOAlj4IF4BEk7zKafhUvbJU0qegSf8Dp9J5lmbUqU6y7jkZyclXlurXhNYRan8iPSRGlNiB9gJGOB6c0wk3gBnVFV4FVP6DyChfJljB7JOmz5FJesorfbt2y/Qs3PXbm1c5OWVWERkiEqXga0uIOklSM1rYdWw78BBNUjj/bFXOHb0iOYIsYDCmuOlkRUbHjOmT5dSDhU3cGLBvLnW2d6s2KL8HCDFOLKGZYwa6So5T04WUHSUWg4UdUpZ88+ftYa6es1HlIXAYMr+sUCgo/bKlasE2XJz8c6MVHMv1guuTUNDnbrONze327XXrrDlK65SyXd3d6eOcUT6CJdFQWCQjRqVqRjECgPAjOKc+U0Zen5evvwykSGyDk2bPtXGjR+reCkuLZYyD3A9YeJEWXZw3aZMnaqGKinJw+3c+Tzdd9h0YI1hwy4/v9DmzJmpcmrWoSef+Ip9+lOPC15PmzZV9hqPPfa4Xg/lIvOfY+bvmT+usnkvxTDqP9TxcbEJtnHjR2q6Rik964NfgJ822NgA43fxsuY6MH58AMFQcNKsi9jkurL2A5aAxPkFhYop/ID5XUq9uT8xf664YoZ1d3XYyIx0K7xQIPsH7lHAXtSEbH7t3b9PZc2AQWKDewvjw3theQCUDg8L130CAMccBZqz0dM/MGRNLe3amONeHUDjn94+l/Kwr0f3cD9fb9nnhIUEyxqlr6ffrpg50caMztR8LCstt2uuWan7Iu/NdeC9nfmTm5srCIrqkHPiOgIeuQ7MGepSiLkf/vCHtm8fvsLzNT+ZD44yEMUlMcBrEdvEKutiV3e3Ngn5Gfdk7vMoQF3A09PqahtsdGaGDUtJ0Rzifsz5c52dtaWzu1NzlrFhvWVs2PjDIoLvs0nD/GUThBJ7oDLXmDEnbriHEaeMhQcbxGaWkJioucJzA77OAFZiH1Uvc2zHzh22bPly2R7QMNEvgEZNkdbT1a11lNfDAgiLh4UL5smvt6iwwHJzc6y8osQee+xRxQuVOUcOHNHvlpWXSy0KZAcWo1CnZL6hEQsK4KILiuof6tEB7Iz6bcqk8fIBZ/y4L2/5eL9NnjhS6wXXk7hlrWVNZ/yIc2Aom4iMYU9Plx08eNwWLJhlL7zwwiUfdp7VuF/dfffd+kdcMJ+4roKhA65Nc67/5UDUec6+XC3qPBu6LD/+1iANr2Qvby9X+fyg6xw9PF22GTmnz8pT1NPTxw1F/39NXtzn5R4B9wj8t46AG4r+tw6n+8XcI+Aegf9pI/DPoChKUad83gb7BEVRioYEu8pRAQYOFOWLv4eiqBkopcef0KUgHdQDsbrVX4QEl5fP/333UR6gHeUcnnmNjc129913qjTtnffet70HDgrUoNSgwzjQjsSIBBX1RUpSsqDs6Zxs8/fzsXnz5+h4UI1s377D/HwBhWFS+JCMkNDie0ZSwHECGYqLy23atElKyPg9EjwA6U4aX4wabmfPnVGJIAkvyjwSB/4eSIJ/JskWCke6q/M7TjdVwEl1Tb2a9/T2dFpcbJTNm3OlDfT3qKQOL0GUFt4+vvb97//AfHwD7PFPf1ZdVZ/65ncEJ/oGBpTMMIa9PTRNitT5oiSpKC9Xkk85KcAMtSjl0CSMJBjtbR0ql0PxQllmRUWdBQZ52IoVywRPUcMePnrekhKClSSixBgaNEFkgAbnhVKKknzKNCnd5/VRXwIgAVLjxo5R53X80QDnrg7PdAMPt+PHT5mXl78RDowzZcionkakp8snjmTJPzBQr03ijHpUncO9aYjio8YqV86eYWWlJRbgH6hEH+uE0hJKU/sF2VylwYGK1x07tltqaoq6s3Ns33jq6/Jro7xPAF92DRxLj8UnJEoV+eG6DVIhk0jS5AkAX1FRbT19ZqtXLTEPzyGVlE+cMNXefOsdCwkMvNjoY6JFx4Tb1SuWWk7OSSnWNm3caOfOXdCxRoRHW1h4hMXGx1hjU72ALFYJTtyRiDqqGwAeqhtAAl6cxCfzpKoSkNplhw8fs5EjR6hz8/adu23y5PEWFk6znwZX1+nCIjVSoWy+rKxS1xEF4Ouvv2YBgYDNFuvpNluxbK4F+ru+jsMPsrTUlixerOS+uqZGUBTrAhq0kOwDLlGS0sCGkleOkePm+2wsEGNOAyuuORAdQMTPXB59rs0EkmtUx6iVgBYAFZRYXHfmHHHI18APlHLEBWPB9S3Iy5cyjzkAKEY1RTIOMFqydLFKZF3zD5XTDK07AEnGm7JjytyJJdSMvC5zgTmKxyFq7yuvnG3Zp7IFy1HbYQ3A73GMq1evkkcxzddYawDnKFnXrd9gwSFhisHmllYpyLGAACzLUzAgUHArM3O0lVVWai4BXYAOHN/M6TMEE8vLy9S8DmDS0kzpM0r4apWhc/2nTJ5oI9KSrLSkSGND+Txwig2j8ROyrKKy0kaPGSNFIbGk+L5ojeKsw71dXfbh2rWCZ0Bl4A2l1TRWY33Ak5YyesahprpOAA/VI5BE6/ogpaxmY8aOtkcffcROn84WdKRx1KTJkwSfOzs6BYlcTZp61bG+psbVXf63v/mtrhegb0T6cL2Op5eHbC2OHD2iJnQJiUmWnp6ha0C39Z///Bdas1NSUKd6We6Zszp2NsMAZmGhwVpngEo7tm+TUvSaq1fYt775lN11152KDZrKsGmCmo7ydmCdLGB8afrEPatXY8Zn1gM2FGgK9eyz37OtWz9WKT3XE6hG7NMcDFDOdSSGAXvEHeNK7PGBYvSdd95RrAHVgMPHjp+y/gGziRNoAOdjZ8/kWlcXjWVYK72Nhob4y7KGA+FZt7KzTynmed3G5kbFHI3vAFu8H2sYcw9FLjFFA0LuFZs2fWS1tY0WE4P1jbeFhaMArJZSWfYPvT0Ce8xZ1vWiohKLjAi21GHJ1tnRZvW1NTYsOcEyR2XId5j3ffed92358hWaU8xfoCGxyNes5YBM1KrMG96DeQpM5Dh5n6iYaP3s29/+tjYRliyZe0klzjpC5QZzn/lOWT42Irw+85d5lJ2dozVpy5bNagzH2FaUlwnoobRtbW4RtKZ5IRuGzBvWnrbWVq1hU6ZN0Vzjvk2sqjlUXoGU084zBHCZdQibF2IVRSpjD9RFRU6ccO2JFdZIYpFrgMco18TDy9NCQ8Ls0OFsW7R4ttS1rCElqPf9A4wJVFhYZmmpSRYdFW0nZFHjpXsn84Aml7GxURYSEmilpUXaBPTz97UxmaPNz9vP+nv75fdMk6eQ0HBVOKAI5frx7NDT268qELyMqU7h2Fib+vt6bPzYUZaS7KpEuOuuu9RBnrFljFlHsP/h3njhQon19JpNmUzjwEg9G7EJWllZbkeO5NqKFfPsBz/4gV6HGOBZjfjnNYGiTsm7A0WdZz4Hiv5nz83EsdOszLH9cIAqtk+sbVg/OJ6iQFE2S1CJnjx12ry9/f4hFHU26d3d5/+nZS7u43WPgHsE/rtHwA1F/7tH1P167hFwj8D/qBH4Z1DUy4ZsoL/XPGzABvq6LQNVzOwrVO7pSrE9LjVaIoFX4q3S+UH9H9Uc8JQncRI7HnBJ6EhAedgmOXOUAiiznAdf53uuskJfJZp0n6+qarO77lojhdnGjzbbwSNHbUR6hqtTdHGJEnlKT3k4R6FCoydKyfftPWBpqQmWNtzVbIXyNJKdE8dzBEdIdEjySIw4Bh7sSbD4P6WQJM4kd6hQSIDwvvtw3YfW3ddpwSHBSrD5fWABCe+UKVNt7doPBXaAWAAWOvii2Nm//6TFx4dadEycQCdllJ0drRYc5G811Q2WkR6vkmQUSyTbALmvPPGkrVq9xpYtv8Ze+OnL9t7ajywsLMgCAv01fokJlMu51LE4xDbTCbu1VQk+noNS8Pj5ymuRca6trhGMqa6pk2KpoKDQwsODyJls7NjRAj40oADeMAY0e9q2bYeNGJ5u77+/3jIyRggAhISFCHCivgEU09SIbrRc8/Pniy1zVIpNmTzJwsNCpDyiAzhwlqY6KFkuXChXYydHuUPyi6Kmg5Lbjk6rrAa2EmumcmB+j+ZUJG7EYG9fp6wRQoLDBAES4uOtp7tXf0vShkoVtWhiQpw1NNRbQICffe97z1pIaLC9/faf9bokbqiY+OC9SBhJKrErwFOUUnMAFl2dGaDq6noLDPS1tOFpsmM4ozLCKNu7e7/FRMepjDckJMjGZ42Wmpfy+dqaKvvg/fets7PbEF9fMXOWwGt0bJQdOnxQkA2AgQoRsAVAYJ6g0KMBFrEMRMR/1mmEQaxPnz7T/vrXdwS6GdeklCR1laesPzUtTapH/FFRuyHF8/UNEEgF0qNC9PXzspbmTktJilRJLFCeEk18RWmO1dHeriS4Fy83fFvHjLWjx44r+QceJgNz9+/T/EDtSuk7ijeUd8AO5gTXgfMBaDI3iD/OlzEHXvC3+Lwy94AlwA/UxyiSgI2OQozXQnHK3MzLK7O7775J85uvme+oJVGhATaI8zlzZysumbccF8sTnoKu6xwipVZ6BvC1WmPO8QE9GHdU0UAPXpvGSviO8vstLa2COkAf1pDsnBPaTGGOsI6wPqDM7ezqEfSiuQmxyDpJoyXAOj9nzuLTeeT4cQG+xqYWrY/p6cO1QVBXU6vrybihBMOvkzimZLmxAdWWr9191x127923qYT+N7/5jWKDGGJMKUulgQ1zBXDgKEW1Yl8sSwUuhAUH269/9SupFwGXqLJpwoNaDqDOsQmQtqNcxXOzU+uMC0wMyDokOiZC94IHH3xA4BbvS5T4KLmAIAnxNPhq07+wsAhLiMfq4az99Kcv2pFDR3Se9957j/X04iPpbx1dHeq8ju9iZFSkzZx5hSwHUJW+8spvray8Uh3nH3jwIXv11d+p2RvKztGZmbJGOXf2jD333LOCyT/8wfds8eJFtmrlNfbl//iSPfTQg4pJ1jZiZfnyq6V6c3mIUibvp7nE6wG7+F02FLCcKCkusxdeeFEQ/dTJHCl8UYpyr2MjjJhl04x1kc/EDpYRt99+u7366qv2ta99TWXFTmM3fGoPHDyq8mpsTYjPUyezBb+0qVVRbXGxEWpqOH7cWG02AXixUgCQcg9saGpQvLABR5zzjwZZzC3sG5g/QGmgH5s7LliYaAcPHrLKqlrrH/RUebV8IxvqBc64dpwX6wMqUSoYmpq6bOL4NEtNSbSG+lqBZzxz884XyBqG+cM9hvdjY4L7KZuH/APWozZ3FNlsIAIZUbvSEZxNEiD12rUfyR+aOAaootRkbWD9ANIxzwCYfGbtiYqOESDnnFh7mLecd2hwsO7lWePH6V7PesMzAXNfm4NhYTpfVQaEhlh3T4/uy7wm14yNVcA34NM1V0z3ceY+84tzY/0A+uF161h3OOX3qDZZL7iH8PdtNH0KC9d1YS1lc+/06Vzbu2+/efn4yf6HygY+eB5i3cXKgSZcGSOS7c47brP77r/bystL7ExuthTaPr5e1tbSZtetuk5Q9MjRo1JM1tTWy+sahWh1da0qG9o72OjpkkoUSCofeO5xvd0WEuRnEeEhWlepQEApj9Kea8g12rx5s8A062J5eY2eEfg9vmZtysk5ZWfOlduqa+bZU089dcm7mI1Gnh343fvuu+9SJRDn6Nh3qPnboGuM/hEUBaiy3jh/RxypzN7TwwICA1xQdJDX8DTz8JZSFJUoUNTHx98NRf9HZSTug3WPgHsE/lUj4Iai/6qRd7+vewTcI/BvMQL/DIr6eHoIiuIn1tPVbsNTh9mcK2daTHSUEg49xJM12JDKPQU1AakD/a7u8p5eUi7yoE8pIw+3JJpAM9dDrmsZdqlG/08oKkN9X7pjt15stISn6B1G9/mDh4/Y7157XUkF4JAyzOioGHkh8kGiv3rlKqku33/vXevt6TJvH095AdLgANXT+XOUKnaqdJukjqSKpJHjISlGyfb666/ruIE2JND8LgrOPXt3W1FZkc2ePetSyR+vQYJFSSFwh6/pVgysBCzQFCkvD8+zBCsrr7L4hGRBBkraw0IDLSE+2lrbmm3G9KnW29MtlUVgULB97vNftIcfetRGZY6zJ578uuWevWDhESHW09ttUdGRNjQ4pFJmjru1tVOqE7wCq6oaLDIiUIkTyT4JJJ5qJKJYDgAb8JtETdPW1mJ5FyrsnrvWCKaSCAKKSH6uvvoaO3Uqx3p7+tRsBEUdSjGUUlOnTrmk/szPyxPwwvOOcdyyeZM8UhcvXKhOvyj30tNHSK1VWlphZ85csC1btimxzxqfZX5+/paDF1xIiMYlJDTMRo8ZLdBFAxCVtXp7C57hfbnm+tX20xd+Ik8xIFNURJRt2bJV0A//VkDSpg0bbO6cK23jpvU2depke+aZ71hRcaH99a9/kZIHQOv42gJAiGnUu5u3bLXTuWd1PVEif/jhOiWZgC/gXlR0lIDQufPn7fDhM+brbRYXm6jrQBnwN576ijU21NDP2irKS629tU3l7nNmz7eengFXV+CqCps4aYK9/PLLahREjKHMpMx8w4YNKne/8cY1KvGneQXAEYDD2J7JPWszZlxhhw8fkarwiitm2oprVtjp0zl28NAByxw9Wio3/GhJyPEU7e8fkj8iIJ5r0NPbaW2t3TZ+7HCN1d133m4lxYUWGhKkRkuoRZmD+LmSzE+aPMVOnDyl6wMciIuNlW0DsACIwD9gAckwfrqAJ+KHJJv5APTmWrtUka5OxcQ4ZaokycAMAAkJOUk1ZeL8DLDCcQA/AC+MEdASJTiAktcEzAAsAR7ArYjIcIFw7B/4G+IfYAdY5/WJlw/XbRRUdtkWdGueAjcBICdOFVpMpK9UyiTm7e2DNmHCKCnBAF/Lll1l+/bv1nlwfkA/FIfZOactbXi6rAsAESyPtbXNlpqWJDUzHaGJbSw1evr7zdfPXzGFxQjQS6r15mbBWMYHVWVoCJ6WWJMMal3jnKdOmWgTx2daX2+XwAzxA5gB9iSlJKuzd3RMjPw3GVttNF0GJdQBenDQtmzerPmM5zHX6Lpr16hzNMdK/OApShn9po0faWyA86zh1bWNFh7mY4NDfXb//fcLPr7//nv28MMPqWER84O1gIY8zKmsrIkq7f7j62/a0aPHpQAemZ5ha9ZcZ4VFBQKq2GJ4eXvamLFjLCg4UGMaERkliwo8PZ944qs2bFiaHT5yTNcPAARNZB7TZA1v5b+8/Wd76aUXFQPPPftdS05OtM999rP2ja9/TRArN/e0QDuNszgm4kXl2F2duqeh2HTgDfAL4Agkr69rlIpv5MhR9u476yww2M/Shqfa6dw8i4wM0hyl3Jh4zz1bIkuKjIwk3auAToy/q5qg2Q4cOCK/5dY2PEnxW43W+7Lmc104FljR4kULrbGhXs2O8FvFD9ll9dCvcvrq2mrFLesTccPGFOsB9y7WLcFdXz+XJ24iGyZ0DO+TbUBMbIL1DXjYuYJCNVBiTe3t71OToJRhSXbTTTda9qkTtm/vbpWhv/zSC9ba1GinTh6XvQYQsqW5XQ3DeG/WAwAaClDWa2KS+MXrFnUxawP3VzYonMZ2eQX5tmXLFsVCYSGKbh+NI2XszEXUitz/iTdeCxjHGLL+ff/737eionK76qrFmvt8MP/2H8y1229ernlAs0LiAsjK2spGGvdIxhBA+c6779rkqVN0DqxbjBuWADRbQ4kOJORnQF3WTNYR1grO49y5s2rkhBcogJrz4L7D/6+/8UaNNWNA1QOWI9wz2OjhegNiDx46YubpY43NnRYTFa41p7d/0FJTkjXXeSZobkYVG2133HGLhYUFW2dnm508eUwbZWw4BweE4Hqj18N2Bn9Y1hdUqKiggaNd3di/9GgtQgns8nF3bXb3dHXY+HGjNKZY9bAOsYbwwbqJup9nBmIWYFxQUGIzZ06Rsh9ozcbI8ePZtnr1CtkbOSXyDz30kMaJJmsPP/zwpWdd4tGZW1zXvov+vZd7jvJzR8HpePs6JfR/qzQylc67mi2xgcffuMrn29o6pBQFjP4zpajzur/42U/dPODfIiNxH4R7BNwj8K8aAfci+K8aeff7ukfAPQL/FiPwz6AoSlE8RT09Bq2zvcVSkhJVPh8bEy01A8DApT4yNVqS79MQJfJ0pB+wQP8AKTW7OjsF43gQ5sEYFaTLVJ9yLqeU/m9NlhxIxUMxCT1JESobkkuUN6hN6D7/ne8+a5FR0VL4HTuarTLE6qoqJWAAGV9vHysrK1WjCsrF+vp7lDjTxAS1RFlptRIPkiGSS8ezkPfnPYGieAY631+6dKmgKLDm421brauv0669dpVUcSRZgEYUOkAtVynrXFu7dq3KZ1taOnV8jBHnTBl8SGiEoEhdbbVFRYbZtauvtmNHD1lZWbH8OWkGQpfjz3/+S3b9DTfbmLET7PmfvGhHj51QR3m/AF+V2KGgIdnFwxUQMXfOHHmU0VSpt6fXggICFW8jMzIsJBiVXJPrnHt7lbygdqJjPJBuxoxpgqQkRGVlFdbWYXbHbatsy5aPLX0ESqRGqchIOAdt0FatWilPNSDEhKwsJZJcs2HDUszby9NKi4tUBoq3X2xctMoa6aKbm3vOAgMjVNLd3dV9STWM12poOMrPYqlG0zPS1bADmwbGlbJVks1mPF1HDlf5fFhohMqXA/wCL3pCNij5DgsJEYy/7dab7dVXX7FHHn3QJk+eaN4+Xiq5JLHHioFkmv+jhAMmoPI5cvSYvff+Wp0r6jBKJalABHqQKEbHRFtZeZF5entZXW2TmhW1tnRoHnj7eNiECWPtlluut507t1lQoL9ljsq0999ba5/73Bdtw/rNSlBramts0uSJSqABAyTbKrn08BAAJAYBbiTxXCfOn3kFMGhqbJYCCKXvnj27tdGQMSrDZsyYblXVlfJgBfx/vG2fBQZ6W0xMnJricK4kxkDtru52G5aSZFcvXyY/y2tWLLO882fVhAOPRsrnOQ7K54GiAKqTp7IFXAEEYSTivT2aH3zwmVgAhADYgBeMKyXG2CMwJ52yeOYY15W57HQ5Zn3gPAEaJOhATuYPcITrSWwBNEnQgZvTp07TPOM1SewZO94L9XJvX48gHXOYElwUiWzecD4cIw1SSJwZP4Ai84drjKoOQHTs6DErKqqw0aPTtU4BZFB8o3BDvUZn+yNHD2pNQuF79uw5vddbf/qzrbn+RsEprAtGjEi3jz/eZq1tnWqcQjn4vn0HpHIKCA4WoACiU1YeFORS8qoEmjXVizXRQ/AZoAw4BcoS/0MDfZaelmiJCbEaR46L+EFdV1ZRbg88+KAavPj4+lxqJOV0nwcwM/5nT582NjIAMpT5E4dLl1ylZkL4DqK+fuutP1lW1gTb9vF26+wdssTYSKusbbSMtCTr6GzRHKSZTlUVzc0WaW3PHJ1p586dE/zy9PAUoKFL9U51mnf5tgLGkxISpCRnfwzLh9i4GPmJsq4AJLUm9w2Yp5e3eXn62G9+86qVlGAr4K0maHEJcbKJYE1nHWAzZv26DbZw4Tz74he/YM//+IcWHR1l995zjz3/4x+p/PzgwQMCVw8++JA2xFyNtUgH8DwF4LruY9ynGKNvfOMp3SNQo6NGo4x//76DlpCUaLOuvMLWb1inzvKU7vNawHyuAaCQ10C5tmzZUsE+fBfZBEA5Wl1Vaz6+gVKiogwFyAYFBmjOA/NROwNJ8WVeMH+evfPOX11NuIaGBB5Vbn/+jGKR68P7szahRgYAokRlHW5saBSgJ3a57o5NQmRUrO0/eFTl1YJNg4PmHxigc/AP9Le5c+cIgBYXXbBhKYn21Se/bNu2bFYp/fC0YZpvBflF8ovl/7w2x0IMct2YQ1RVsJHIWg4wZW6qqVZcnNS1oeEuf13+jvvWK6+8IniIep9ND+Y1ax1zk/NmM+GNN97QOaBiZr7u3btPClkUpPixBgUF2pNfeULPGqz9xKPUpe3tWvOA4MmJSRYWEa51LTE5SZuzTrO1j7dusxMnTup9Gc8dO3bqmqG2557IWsH8q6ur1TqJV7fjo5qUnGLPfPeZi5tGlVrHDh85qo0pxwKAcyGG6uobzcsn0Pbs3X8RJvJshLWQyQoCO5S21iappxcummfpI1ItLj7KfHw81Txx146dNtTvYY31jRZOVYSfnywRsBPatXuP5edfsLr6BvP0AvJj9zAgz1jmNes/KuCerjZLiKfpXK3WWNZP4qikpNyWL1/qWvurqxXHjAXrA9eV6/X444/bhg3rbPv2bWp8SSNMpyye8SopqdAGNlDUUYM6pe+cI/e0v4eijor9cjDqgEu+x9/zj2sFEKUJ2z9qtPTPPEXdUPTfIg1xH4R7BNwj8G8wAm4o+m9wEdyH4B4B9wj860bg3nsfHqIMSVrPoSFXN9CLaiISCo9BgCgqULOOthaG5J/NAAAgAElEQVRLjI+1WTOny3OQUjQe4nkodbrP60wudp/nvyhFUWehfMLbEbDh8olylUShrLhcFaBSN47jYvMlEhu+BpBQfkgCde2110p9czr3jL30s1/Y2PFZKk2vr6vTwz4P7PzNVUuWKhl6+8+USQ+qMzqJL8pKEj68yMrLquRLRpIFcAG08GAeH5+g5BCIg7qDRIaE7MYbb1JCBATZvHmTlZQV2T333a1kCdhEwoAqBpjDe1NGR9np3j177NixUxYXF4PhgJQ7NEUIDYuUgqesrMQaGmotOMjPAgN87VxelS1dNFnACCj65S8/YdffcJPNnrPAfvz8C/bue+stLS3Zuno69T6oxwAjfr6+ro7h9fUaa/5fVFhksTGxOoeYqGglPiQ5be2t1tLaKrhJUolCiyZJXJvHHntM57Fr1z55UD7yyP1WWFhk3V29VldXL8ABwKGxD76cjB0JBs1gTuec1ngCiQHRAHI6Ak+ZMtmyssZZRyfJaa8aUPn4BEl56lxzVFjAEsrnOZ+GxkabOGmiFKucJ13QUa2QhCckxNv4cWOkoJK3rY+vBQYE2UD/gCwLgHY0AaK7OjEZGRluDz50v44H/9MXX/ypgBHnns7547PajrekWUlpqW3bvtPOn89TnFAST/l0a1ubkvXAgADr7umyEelpdujwEZs3d4FFhEfZ8WMnBciBIB0dLVZfX2NLFi+0vr4ei4uNU/nv6lVrVBZPqSqQBv8+4p5GKcQ7wI+EEbDhNOwCNKDEAhhwnMwDunZXVdUIxNNkhHk284oZdjo31+Xf6ucr1RDXTePj6y8PWRqsyNdXmxe9NmlSls2edYWt+3CtGqhQHgu4PrBv30WA6oJEgcHBUqqiQqLUmmvInCaWiDXUxwBQzoVr6HSQdhonccyOFyKwFAjEnAJYApAcMAKMAObw9wBHgApAAcAAJFFJcGenYoxNF96XOavGLYODUlu6PFXrrbGxQe/J8eN5GBYepuZaQI+62nopOmmkAtSgpBhFI3CGkm3WnEMHD9vp03S0N1km4InJuaFcXbx4oa1d9575+vkItNDoLToqSkAR+wzigmvj7eOnWAd+dnT1yFsYwEr/52ApyNsFVrAi4PvEL+fv7+enOcs483VSYqLehw/GqrqywooL823G9MkqvwZEAmqwWli3fp02j3z9XSpRxsfl5ewhpbVU+kND9vOXf2bFRS6w5bJvmGQzZ86ydevWy08U6xCU12wM4EvJ5kBNLeXT4dbd3WFjxoy02bNnapyXL1+muOF1uG6sM8xDoDXl7iguB/oHbfjwEYJCAFPU7IBAQH5vX7elpqVaYFCAtbS2CJgw/zi2puZWld3/6U9v2/r1G235sqttx85dVlxaacNSk9Torat70FZdvUhwtr+v1z71qcft97971W699RaB129+8ymN29lzZ+2Xv/ylNgyYF+1t7bqXad3pcNloEHuAPa7HN7/5LYuMjDYvT28BTABTV2e3GuSwlmXnXrBvfPULmgfAdmK6r7/P9u0/YcFBHlLUMadfeukldalnXACnw6Umzpa3cFJyonV3odpuVaVFb1+v1nLOA1sAxue9d9/VhgBAkU057FuiYiIsLj7GAHmMqzMHiWNij/lCszDmJ5AUNT6KR9aSDRs/svqGFnUqZz3FqoR5ydpRUFigz4zbyIwR1trcZJMnTbAN6z+UxyibooC0ivIqKXYZK9YG5pqzQcdmE+9DrBFH3B+BZdwrUSGiag0KCbrUaI0xee6557ShQik2rwMY59hYE5wyajZQ8Lp0KWxjdT/ldyjVp3XP/Pnz5MvL76O2dJ4hBL37XHOJf8D0gKBAbfBgoQHIPnr0qEtFOTAgawfu54whsc86sXXLFs1P1iPgelJyvKWPGG6VVVWqcnjo4YdteHq61jNsHVBgb9i4Sepbxn33nt26fsBYD/O29IzRVlfXYOfyCiw8NNh1XI3NFhMZoU3KwcF+q63FW3mCFLEoaT29huQ3m3f2nNVW1VpFWYUNS02VshsoOnLUKPtw3Xo7ey7PgoJDLDg41AIC8YAfsJbWNqm/2fjDSobmmZWVtRYdHaZz/tIXvyDfVq4XEBu1Opt1fNB8kdhmjWUtvvmWm+3s2Vz74IONdvXVi7VpzbVm3O+8805VJ9xzz932wAMPXOo+7zzrOeXwDhTl7y73k3egqAMtnZ87GxVcU+ZsB4pqT0+pyJ3u82wq5Z45r2ZLHh7e/7B83g1F/3W5h/ud3SPgHoF/rxFwQ9F/r+vhPhr3CLhH4P/xCNxzz8MwUHl76fNl//fAB5SO5H096j7f190lxcjC+XMtJtrV0Afg4ShFHU9RkjrHU9TTPKRu6e7qkmqDZJMHYxQ5Kt/0cCmWeOh1Os66vu9SbvC7wDUSky984QtWWlpjt912va1evdpee/0N27jhYxuWmqLkliZDPMADuQAkwBa84wAoAA4aF5E40WiHBIwSYNRVe/bt1d/wHlILtncooSShv+66NYJzqCdIwq677jolN6gffve738pTj2QBDzySseycU+oav+yqpfLPxJ8MzzhgQGtLm0VFxKgktL2tU6VuwSERFhUTY7293fIGTBueYiUlhdbeMWjTpo6yu+++y8aNH2/PPvucyj2Tk4bZL3/1G3mKpqXEW3dPn1XVNljW2EypP10eeAApb8HD+Lg4O19QbKnJcUpcGUt5bfrSkKBZiiRK8ElSABrnzxfZ1Vcv0TgASH7721etv69fJeYkfbt27ZbKq6K6wbw9zKZOnaCE2+kujKrRUQqRVAGgUpKTBXc4vtGjMy8pcoCHqIiwX0BVBtgl+QWA8pqCRSHBOg9UKvxugRrUZCrZxhM2c+QoqVeAUaiAiLUJE7KsuqpS1wV1aiV+samptnrVaql8KOEFLn39G1+z8IhwGzNurErwXB5/NBWqFUigoZDLe7JJgArwg0cpCq5hKcl28vgJ8/DytsqqRhuelmQpySnyaQUCUdoKLH7zzTdUGouya9rUqfJAJFb5GvDb1t6ia+90ugb0Efucs6sE1kdlnQBSEua8PABhvMBgRvooy8k5o3hyfFy/9KUv2Qdr37d8GkyFhNj0GTOk7ATijBo1Wv5ylALTOOfQwf02ONBtY0aPtKDAQAEdzm3K5MmCTMDtoqJKNT9Rs6IAfxeQ7Oq23bsP2/Jl883L08sOHzp4yfuPOGITAUUryT/X3fGf47yczQcgBuWpvA+duokVYBEqMsZ81qxZghnMQeYeEIK/YW1A0cRY8LoosIExWAewoTFkAyoxxs+ysanBIiJREHPOFQIbVdXVKg1nHrDxYR5etnXrVps9e46AqJ+vv+Kc9YOk/siRo1KIUW4dHIRlQLXgOsn57DmzLCouzGJio2RZUFJUbAEcc22t4qy/b0DdqfGjTE0bISuGkrJaC48Is7aOThsacG3UsMZR4sv8lAdhW5vGGSBDLLGhsXz5co0d89JlP9KvuVVQkGfe3p6K+enTp5mPj5eNGJ5mxaVFtvKaq6XeVnMybVyx1oJiPfQarEsvvfSyym8nTJiocQS6jR03XgCzvbNDKrlNW/bIGiI+nmZEg7JSIH6rKstt5dVX2cIFc/U1x8cc5IMYYE7v27dPylt+DgjDs5S5TFywNg5PS9NYA8iddZTxycvPtwmTJgqgzZk7z7JPnZaKm0YyP//5Ly0zc4xg84GDx9QULjI8TDCfTZKoyHArvJBnjzzysG3d8pEUvWxSbdi0UZs3ySnJ9uJLL0odCxDlvsFrc0yMP+sO4Nq5d+zZs1dNzThuGs6hTqQCYM/evapSOHu20CZNGqMYBqpxbysuLjX/AJ9LdhfMX86T9ZY5QuxeOXuuvfHm2/I+BRhyHUtLirVhgz8pZdk01qqqbrMRw7hH9KlJGxtHbLZV1VRaTHyYRcdE6TU5zqSkZG0esb4BsHOycxVLxDRxxmdimZjOzy+14GBf3QPp5N50cQNBqsfGLouLCbTr16zRRsmGDett4fz59pe/vC2PajZfOKezZ84L0LIecw91eZmWCXTyvsA11jCngRqWJhwfSnvW1cwxowVy+T3uv3zmPs/84eeMOfPXseZgXeT1WY/4fZoicb/ma9YL1KfMBexfnGoTp3EWGw8Z6ekC1KxzNJYKjQhXrGEVwnvQYAkFPvcs1pjDBw8LALLh2tHeKUjI5tUtN92s61xWXmIVlRU2In2EOsqjAqcCoG9g0ErLyrX59d77H1h5ZaXgN8pt4q62vs0S46MsLCTMujq6tImAnUl1XYNFhYcoFhMS4wU/iQfi4oYb16jChftFYGCAIHpnW7sdOnDgf7H33tF1Vdfa91TvvRdLltwt996xARsbDKaZ3gntJqSQ3kNyuSEJLaEk9IRiMARCMe4F3Hu3ZcnqlmT13us3fs/W9vXNd9+bvH+QAfc9ZwwNtXP2Xnuuuebe81nPfKbmkONS9n/xwkWK8Vu3bbeIqCjFvsjIGJs4cZKdys1xGjR2d59j4bKRgp25fuIRPxNfiBH333uv2PbxcXFWVOQ0dOPF52n612e99uGHq2zOnBn2k5/8RPEJu7GBjW4q0hjoi+IDvJgTVzfebaLE+10wlRioBosDUiwuCOpukrtVRQJQfbzML4BGUl3W3d1rvj7+FhAYovJ5KgD4QlO0t98kHeBu+LvPlpwTkJzXs8/83oMH/ItzD8/pPBbwWOCLZQFPEPxizYdnNB4LeCzwL7bAPwZFYVd0qHN7d0ebOpVeOH+excc6IBTgA7XzMEUBRVUmBdtUX/1qhEKDA0BRGom4ZZtO5/r+AX0rpynTf2U0Ob/zkAxARtLwve99z8rLa+2GG65SWfmHH35sG9ZvtqLiKktPS1DyD3BCh2vAFI7vlsrysA6YBlsNsIaka/ee3ZY2GBCyWKwl2B0kYJwTBmt8XIKAErc0kIQY4AwQBc1EgCgS+dVr0AwFyJluVVUVYiL29XZbnLo59wm0am5sEZvByyiRDLPU1EHW0dljuacLBMBVVp41H18AkXppivIaMWKofeWeu5XQP/zww3bfvffr/DQo2bx5i02dOsPKyivFOFq3fr0YRVwjmnmAcoePHFYJOyAozTlITABXkBNwNEWjraAwX3NHggsrdu3a9bZ8+TVqolFYUGTFxSW2becBu/+e21Si+aMf/Vj6ZMnJibKxA7D6y84cn7FKH7GzUwAL80YSC9DFOQFHYAvx+2OP/U4NQ2jsQaJK8sl7+QwJEwkY9iMB43MwrgBZ3IYYjBHgChCYEm4SOvQDa2qqrLio3JYtu0Rl+iRYt95yi8VEx4ohA7Czbt16e++99yxjyGCBk1Ex0bbokiXW1Nxqq9esFVBbWlamY8Pegm0KIArrMyw02IoKClU6Xlh0RuAD1wMogv4l/kPyDvAGEIRPkexXV/O3MCWT2Grnzh02OmuEmujgg9iO18qVK2ULSpIBfAEcaD4C6ED3akAF3su8v/vO+2pes2fPbgFLsCTRWjtT5nRgXn799fbjH/1U8xmfkGRbtnxmcfEJAlX+/OrLFhsdZhFhaHAGCrjgxXoD4ALEYVyAkgB0JN6AdKwVfi4qLFI5N/PN31x2pzvf+IB04wbAJq4DNhZgCSww5gYgjtJhkl82NABzuE63PB7AhU0J1i2gKUAJwDtluICbbkMcAPWeni51Lk9MjLeys2Vq0lNTVytbAtYAoNKkB6YU9kxOSrXVq9cIEIO1hl4m/8vPK5CvwiSE0Q1ABhvuzTfftLbWdtlITCdfLxs9brilZwxS1/CpU6ZYSGCglZaU2KnsbIuMiJQGb3FJqQUGharLuLdvgDW1tFldQ4tNnjDOOtparQfQ0sdH52RcAMr4PTICSHXgTzD4sAnvw85sECCP4Ovna6VlpQJDZ8+eIQBl6BAaxkXZ2HFZOja+FhQYaH09vbo+V2+STZ6f/fQXNnLkaK1X/k5TFDa5YLfR2AxdXWLKrl27rLKmxeJjw7U2qmub7cbrrrBrr77cskbBUK0WQ3rbtm0CBvEnt4kWzD78FV1HtAhp3kJ3aoD52OgYrXPWD/eMv/zlzwL5Ptu61WJiY23m7FmatyuXXW3f/vZ3BeoD6AHw0yiou6ffqmpqLUM6jF229NLF9u47b9noUcPtlltusndWviVgZuSoUbZ23VrbvGWLXbt8uU2eOkX3qoz0wVZdVa2NHmKgU6lg8mkAY/xq08ZNAnNhCrIOuEZKt2mi5ecfoHXT0NAqmQXWPcdAb/aFl9+0QH+z0NBArQGOhZQMLGNshR5qcEi4jRs/wXbs3G5XLrvcmpoa7f33PrG0tFjNdaB/oPwiKiJKmy4nT5wSU5VNOy+ffhszYYRljRmhuAYj/Korr1aMJEbAagWUJ3YCjAEiopfJPYQNEI6PbwEadnSapabE2JzZaG0HCajlWkrPnLG+nh5rqK9XbGGuiGUw3LnfEn/Z3GCOsR9A+Lx587ReOS8sb9Y8887aJUbiGy7jGeAb3+OeSnzgM+hRuhsArFvpSA/olbPuiP/cq2F7l5ac0XXn5VXYHXdcq3tYfn7ewObJbG2yOVI4rdbS2izAj/UDKJqTm2tpGYMtISnR9u3Zq+viHk9Mo+rgogsvsvVr12vc8y+4wFavWm2TJ0+x3FM5dmD/frv8isvtxMljNn7CBJs9Z7a6v6NFHZ+QaMdOnLQf/ugnKl9vaO6x5OQYMbRpetfS2mHJKUlWW11jUyZOspyT2QI0IW8Thxhrd0+XmN40A0S3lGeNtWvXqEKGBnJsdrBpXZh/2irOlilGTp82Q+ubZwMkJ+ZdMF96pqwf9IILC4sk1UPjNey/dx9M2GSNER9ubGqzmKgQacMTa9kwuPaaq7UmYQb39fZYRUWtdfWYpaXG2MO//KXVN9bZI4/8uyoYkIbA1sT27373uwLGaUhJmb27we2CosRQ1olbCu/KVbhsYPde4sqyuCzS878jhAvTlHgklqiXr3n7+Kv7/PETp8QWpbEgoCiyN+eDoudYqYiRmtkzT3s0Rf/FqYfndB4LeCzwBbOABxT9gk2IZzgeC3gs8K+1wD8Divb2dJ4DRVNTEgWKJsTFqsza1XSSDpsaJ/1n+TwPwGh6wihFI8vpSt+vBJFEzGms5DvQybjf0SMdABzc3XwlhoGBSropzyotrbDly68SKLlnzz77/VNPm68vHVW9HY3DiAixOAFmXnnlFT3st7R02LBhGUrOaNBSWFRh93zlFqutq7XsHDqHRyg5JNniIZz3kXCFBIeKnQNYwBcsK8BSwAqYPABmGZkZ9sc/PacGDiNHUvpNp2fK5bfa6FEjBSypY3ZNvUVGRqshACV1sMdgP8XEJohdCJCKvmPhmXLLGpluDQ11auJx8803KVH83e8es9tuvc0GD860P/3peTGoxo2fpGtDO6yuqcmGpKcPdDEPFKPkZPYJJYnwf0mISejHj3e052hqQqLV3oGGpq+SV85DYgrgcs8999rjjz2hkrtTp/Jt2LDBAkVp0OEmOAXF5TZ6RKZAKhJHEmJeJLTYi/fhA9gWIAC77d69T2Av44J5AhACCAf4xveTJ/MsOjpUgAWfZU7Q/wM8g91Lsg1TEAmDw0dzbMklCyRlcOTwITt86ID0UAF50ccEnye55/133XmnmL51tcxDlD3//AvyhcGZ6RYQGGg+fr7qwuznHygdSLRMc06XWmpKtEBR2GTo+82bO1t6ets+22o33XijrfpkjQAKQB06TaM/65aS40torWEb/BBGJEApiS02O3jwgB0/cVRNv/BXwAyAUGxHeSjgAnPB57APfok98CfAUnQOhw4ZYfHxibZly2aBogAaF150oZWWl+pck6ZMsTdeXyHAr6Gx2fLzC5W0AwwD5KFbOX/eNM0ZQA1jhpXJGiVhhXlFOaVK1YOD9R5AMhpowNDKz8s71/UdoBT/YW0wJzCqAHS4Vl4w1ACG+D/HpuSf4+GfHA+gBvuhywmIBkhKYs38AY4A0uC7bGpgI1hdbtdvzr1mzScWEOhvPj5e5uPnI9mFyOgoJekAHmVlZ+3I0WNiQI/JGmtdXT3Sp5wxY6aVnilVqbaaew001wHsliTEtOmSzaCRCL6MRibxpqWty3wDSbbNxo0dam0tLfbkY4/ZOytXamPIq99swYILxebetXufrVu/0ZJS0mxU1ljLPZ2nTH3i+HG2b8+ec4xgAExpSjY0W2RY8Dm9S2zI2Lh2McDF2G23ltYWKy6tkH2vvnKRpaamWGREqHRzE5Pirbe722mChX5wGxs+nQLLHH3Gevv4o0+08cG8YKcbb7zRQkJD7dHf/Faga2RUtED93bv3W1BwgLSbkbQAaP7jc8+Yv2+/rV71kZpqYc+MjHT5KWuWMTLP+DL+jT/yObRmH3vsMQF5ocEhui5iPM2F0IQkbs2dN89WffKJzZ47R7IG48dNVJOjj1ettiFD0I9stuaWduvq7hNQjcQLDNGRw4fa9m277N57bpaExVNPPm5XXHG5TZk61f7w9B+sqLjYvvf971tjc5N8OiwkVBrL3IcA37AtoCjA7ocffiS94VUfr7Jbb71NkgjoWa5du04+DUsUViCgHkzPdeu2WFxchGIVm1I0O8OX+OKFH69du1ZrAz8CjELPk0aBFZVnBer+8pcP2949uwQisvYB4CjtptP4pImTbOtnuwV4cy9KSIqzwjOnbVBaknyGuZk6ZZo2LljfMTHOmkXuhNeuXUctPS1eXejb23ssMTFGfweoRW5izuw5tmjhQslwZGWN1nrNO33aMgBVz5zRPYP7CMckxgIc40/obLsbXjQbQl8VMB8QnHkHMKN5D59jM5L4gl9gp4amRjUoYl0j+3DZZZdpbRHfiKNuw0PGSQxwq0q4l1C1kBifoI1VGlwBwBEPuP9yfyQm4lfc1wCpp02fqnsSx4Y1Wg8bPyhQGtU8A1Ch8Mbrb0iDm02IkuISGzN6jFi91ZXVlpSYJFCY0nzO19ffa5dfsdQWXbLIMrWh5SVW/sp33rUdu3ZZWUWLDR2SrJL28MhIMaxZ9+h6UvaPzvrMqdOsvLRUoHJXr1lSfLSlDkqxfQeO2fChaVoTxHTicUFRhY0YlqKqDTYI2ai2vm6rqjyrz0dFRku/GB3grdt2iDHKudCYZRMMXWOA/IrKCl0v8gE8e9CMiXXZ1tqi+3F0VJTm4s033rQ777hdDaUmT5poTY0Nuu+qMWRnp128cKEtuGi+ffvbD+nZgmaBxC/mHLYv88Wc3H///efu5y4Iyny6OqNuabwroXO+7uj5VUN/X2Lf79Wv7vVUeXh5OR3o+/q9JceTfeq05eTmm5mP9VONhDS+FyFXhVHnXo5wlAcU/ddmHZ6zeSzgscAX0QIeUPSLOCueMXks4LHAv8wC/wgU9VX3ecrnfa2zrcVSkhNUPg8oqhL4AaF7ABkYBhLK70MM32neQPm8wNPeXv3dabJEd3gHBHWTUR6IXVDUfRCGLQDTjGPCkgIUhZFIwwqSdxoaPf7YU0ryScR5CIdBRhJD0gDgAsOJ4wLkkMiS7AIipqcPUqLc0dWhz8G0IOHhod5h0HSCa9jChYsETABESVOzA43MXr2PhAvWXV7eaQsM8lczHZpPUV5bkJ+nMl6uE61BP19/a2tts7hYQI1GsQvRr6RLKswdOr8DAAUE+lhW1iiLjAy3+oY6JfQklx988KEAlvHjJigpf+6559VZOiYmUaWaJN4wTLAjrL2jR4+ogQ8aecez8yw2ymHkkZjCHrruumvs448/kgYbJe3YFdDi9Ok8/X755VdYedlZe/vtlUr4AfZIuMgpAFAbG1ssPj5GCS9gJXPFsQFWsB+fIfHnb64+H8moyxKCyUT5PsAJ7wN4YdwkVG63Yb43NLTYwoULdBySdLepDeNh3kiw+WxTY72Sura2Fmtu7rQxWZliNoFMXbnsSoGaNGKyfm8BvZSarlmz2i68+EILDAqyiqpKMfqaW9qsobFJ2qFd3d1WU9tmE8YNU9MhEkOI0WdKigTmSL81PFKMQsaC/2AHtzSURJ9EDnCDJJKEEpAFQA8AEJChr7/H0UYbKA13QIp6rRGuH2YT1wzoh0/TkZ6EFtCppKTUCvKL5f+UQGJf/G/4yOEC/DlOVEyMrjfAP0gsScprvbx9bceufRYZFmhe/V02dfIE+Q9rgPMpQW6j+7WXbEsSzDwx14CzAJ8wsAAH09PSBCBw/QDWXCP+CoOY96jM+uxZ+Zc6hMfGCqBkTS1bdsWAPmyLrhEQlHPgB6xdjsv8cj58jut3dB9bBbrQGIgybQB3p8HMPrvq6istJyfbfP19pTUXGR2pc7355gpdO/OVMThTgGpycqoNTh9iAQFBYuBy/WzgAC6Vna23oZkpAtVHjRotxi/d14ktzA2AUGh4qJVV1lhCYqQ0k9FZHjlsmE2bMsVyTmUr3gBoLV58qRjIL7z4sh0+nicwqhVNSjRwA/3VRZrrpmS9p88sOTFOx5duaEWFfIi1WVFRbcOGZZ4rTQbMj0+ItwMHD1hjY71Nnz5VoGR7W7ONGTNamqe9PT0CsIjNvd10fvZSCbWjC3zKCvKLtAEEe5k5BHBBM/RnP/+FFZectaTkePkRvoD2pD5bUyN2IKBMTvZRqzxbJp+GoQ/QxXXju9iTdYuvs66ZO+ICEgnEcjqmV5SfFaCG77BRRuxZs3a13XHnnXbw0CE7duK4QOnVn6y1hQsvsedfeEnaiWwq+fgGWF19kyQPmpqbLCI0yOh2hnT0Lx/+mY0bN8Z+8fOf2pIli23BhRfav33132zipEl25VVXCYzDvoH+ARYYACDrSFgwt7BC0f8sLT1r11xzlfn5+mkMf/7zXxSDuNaIiEjJDADIcF+gLPxXv/qV7g009OIY3BNYN/gfx2WDBHBQerEwd/vNTmbnqLQ3MSnBqiorNb8tzY2KDdu27TVwLzY0QoNDbf4F8+3woaOOtMeOnWqmtWTpAjZHuvYAACAASURBVDUUw9asj127dgswdcvnARZh7MMW3Ld3v4BSmMisY+I2a5R765ChmTZzxkz5CRrNzAPjPlNSIlAUTWhijBvXGR/zih3U2GsA/ATwBmBnTp37yWltFnEu7k0wv/El4hmfq66tkX+z5nkRJ91mc3xnDIyRewjjZF1wHI4P2Iem8Lx5F5wr63b0d53nEMBRfJc1xH142PChim3EaZ5dmLumlmZJBzAGNm69vXwsJTlF9ySeFZZeulSaugV5+bb4ksW2YsUKbdqwAYhG9h133G7FZ4o134CRqz5ZraZKsfHx6jgfHhFpQcGh5h8YaKdycmz8BMD9w9bR2WcxUWEWExkh2QLiDNfnyGe0Sa+bWM7GGD53IrvAEuLCrLK6WXaaN2eKTZ40wYIDfSwyIkw+ij2Q9kGD98jR42Kt8nzCZg8gLM8daJsig4L/cX8jHpiXt35vaW4SE3T8uJHadP7b+3+zS5cs1rNEclKibdywXvODjXlGQ57lvgfutT/96Y+6x/3iF7/Qcbh30HSJuM2z2n333XdOM5y5w//dFz/zN/eLv6vp14CmvFt2777ffZ8aOnn1q3yeOA8gCoPaBUVPZufaqZw86+/3FijKNbqgKMdwG0Ih6cTLUz7/L0s5PCfyWMBjgS+oBTyg6Bd0YjzD8ljAY4F/jQX+ESjq54OIvQOKtrc0WWJCrM2fN8cS4+MGEgtvPZSSiPgNNPQ4HxQlESfZ7Ucn1ByWqFNO65THw2hxGoA4v7vl9Q6L1EegDC8SmR//+MdKcnhgh41CInv/fV9VgwmSepIKEig+55YxA9LwEE9ySFJO0uHqVAGGASBRusd7SJhobET5Monozh27VDrLGDgmjBTKLPkZUI/3wPyAJZGZOdjy8nPtbHmlpabS1KjTbrn5JiUU/gMA6ob1G5XYchwSh9aWdtu954ASCkravbz7bf78eVZSUiTNtu3bt9miRQs1XhIbNMEWL15i+Xn59vWvf0dJd3+/n0rEHOAqQckjCV9VdZU6cPOz06gCNpSPOtVjB0AkOtP39vUIwHaaSyWKoUSziw0bNlp3V480ygDbenrMli1bKpCHZJExk1wfOnRQgAYAFmABdiFpJOmlPJ3km/fyHtihgGJ0JOZ9zAmsJcbllmwzz1wL43Ebd/B5jg2Li6TYTbwGD04XALd162fSq50wfpyVl5fa2YoyGz92rA0Z6rCDp0+fZlUVVfK1xIQknZOmSWJAxsdaSmqqHTl21M5WVFlR8RklspTOU+7I3MKGbG/rsdGjMm3E8KEWHhZiWz/9TADCxElT1HSIBBBQDwAAliNJtRpF1dbKFlwf7wEsArwAJICRNTgDUDFJ9uEzgAOOVma+3kdC7zLNuFYYUqwNwImamjqrr6NJlckOms/eHgsKCRLQK4C1sUG6vUGBIQJD+8kMvbzVoKmhvk7lkjOnT5FNSfQ5F9eMnbE546bhFj5z/fXXi9HFHHEdVZVVkhUASOPzAOJch9s5nnVOSS2AHyAn18+mhVv+SldwrhGmMv4IYMQx3O7yAKGU0jMGzovvcN34DsDqddddr3ECEAPKREVFqGHNq8gCDMxre2eHQFl8eejQYVZTWy974QN+fgGWl1ukEncAHpoo0cjEZSwB6hCbkHhg8wa7MD7WQ1VVnYWEBZpfYKB1dHaqWVB5eZ1lpMXazJkzBLAwNt6Phl9a+mBLTx9sBw8fVdl/aXmlpSQnWmx0tOVkn5LNsA8gMNfIXLidlolpAHjOxkSmzo/96TZN+XxObo5AlfHjxtiFF823mmokK4rt61//mrW2NMtfYOwjb8LPxB/0eGkI9e4776kkWJ3gU1Ls4osvtt899pit37DRGhq7LDEpSr6FfWgcg+zHnr17taaPHjlqt91yrQ1KcZiKxADmUBUC/v6S6uAFAxp/Zo5hjsEGJtZMnTrNxo0ZKyAdsJ+SbMqCo6IjVT7/lXvusbdWvi1Acvu2nfJ3tFlhjk6aNMU+Wb1O5fN1DY2WGBujjZGQIEBOX/vNo49YUlKC/eTHP7RbbrnZxo4bZw//8mE1wqEpTWd3l8YIqFZxtkJgIX7GWNesWWurV2+yIUMGCeg8dvSYzslGCjGP+wwgExqRsO3QKaVEGJ8ktjFXCYkJ9unWfRYR5sQ27i/EAekTBwZqgwCGnvzRvMzP39cyM9K1fqdPm2L79+/Te0qKitWIr6aqxoICg6QVycYY/ttGo6usodbb161NBSQe2ASEgcs9C1Y86wsmJ5sAgLesb2IiPkD5NHGWtYMu98KLF0rDlBJ+7hMwWzdv2iQf3b1rlzQviW0OADpC93E20dz1yv9Y/8QsfBgAjfPBjP3www/FYAXkY2PI3UAbMmyo1ghr290MdRnR/I7dnKY6DluSNcX6xx9pXkYcZnMEQB7/Yq0wfvyR+x/25gXbsaGxXuN35HgqtH7OVlZa6qBB1tTYaLU1MCdDrLGhUaCrn4+fzo/921rYcDRVDbBGnY2SLKurr5N28TvvvKv5DAuPsPKzFYq/wSGhlpiUrN8nTZ5i6zest3vvu1+60tiNTbVJE8Za1uhR2qCEAb1pyy7LSHcayTGH3AORaqD0fdiwIQOba6UWExNuy65YamOzhql7fFlpmapauG+jeRsZFSN5hukzZtpFF10sIJ01/+JLL0tug3mpqq43X18vmz1nruIN91CeF3q6u8VIpzFgehoM/NU2fdpUKz1Tos3l7du3D+g3m12wYJ7t2OGsC0rmiS/M+ze+8Q3ZkGc1KndcoJO5YD554Xs8r7hxzp1//ucCl06FjvOM+Pe6opTP+wcGWC//71F7UPPy9lMFBeXzfPn6Bph5+/wXUPQ/tWb7dM28/vjc0x484F+TcnjO4rGAxwJfUAt4guAXdGI8w/JYwGOBf40F/hEoClO0r5dOuL7W1txoCfExdsHc2ZacmKAEDv1CFxR1maJu93k1VOqiDLdHnY4BRXmwdZmijmZo54C26H/faIn3ut3n6dwLIAM4QxJEYvfg175pI0aMFCMNAMYBL70FyAEekOTAXCI5JJnigRwGCswvEu858+YomYXhwkO6mirU1Cjp2bVzt1hjPESTlMGqQH+QpJdjc35vHz/zI7mZOMEOHtxvtXXNNnHCcCVd3/jGg/bWijfFWCQJRP9x2tTJFh7mAJSVVTV6aKeZy5Qpk8T0nDFjmp0pLVFpO9c6efIkJYLo6FGKf/31N2j8NC/o7u63oOAI6+v1ko1IZEpKitX5ODPTYScezz5t48cMV/IBg8nprD1dTDtHd/Sgxkayg31IamliBfvwb+9/IJYhCXdbW69NmjRGiRWJJuAWAN7o0aNs48YNAtAAkWC1YC8AJCQPSCoZF/aiJI+5YQxOKfZRdbjGngCCbrMhPuc2XgAoAghyNRe5DgAVjgFYDLOPLvThYaFirpWWlkiTEOASsJGO2CTKMK3QdoXpRrdibEgiiCZZXHy8ffjxR9IrzD2dr2YZhUVF0n4LDQ2SdiglhePGjlGJbm5OttXX1tnSyy6T5iINewAwsAc25LgAf275O+AepfokogCEgAaAhMxtWHioGuZQVgrQhB0A9AGX0NYDCEY/D/Yp8w94BEjFcQA6QoLDBXawKYHGL0ltcmrKOUD3vb+9LyArKjJGIA4lyPgdwEldbYONG5OpTQ6AGgBX5g2AAnCceQDgdvX+aDIGAMT/AVaoPNy5Y4dADgcorNJaAyTh87A4mXvmCxvwP8YNSImf4I9oaAL+AwBw/aw/5hWgjDlmPBzj3XffVfMlABbGiV9gT5J97E4DGLQj0eWFHR0eGS4m1M5du6QLetllSwUWwJaFqQWQXVxUamVl9RYZBvAQZq1tNHJig8ZZS845QlW+yjywRkJCggUKMU9tHZ3W1dNn9fVo35pFhAdqs+eyS5dozQKgUJoMO4vYkjVmrNhkgKhV+LiXt0VHRauMHkARm3AtxCbsxXUCiriNt5paO9TcLDDQYSAm0Gxr2FDbvWeP5r2/r8cuvfQSi4wMs02bNkizFx1cmKJB8ntKkFsHJBiqNJaPPlwlZhlrxC1nfXPFCmtt67KIyDBLHZSm+V6z7jObMX2CwOG9+/areRjnyxo11KZNmXSuPB4wDN9///33VTbLOiOGE4c3btyoNcF34gVgbFxMrEqekToBdKOqYMmli+33f/iDLb/uOjH5du7cZXNmz7Onn37WLrp4kQCi9PQM++jj1Vbf0KwmYrExUQLpgUYuXTTPvvXNB6XR+NOf/MgeeuhbYr+uWbvG7rr7bhuckWFdPd3ahOvq6JSmKCx41tlTTz2lOOH4XaIANEBRNqVorsTfX331VZs7d57KrkvOnFGneDqm4/N8uetz69atmk/uGXW1dbr3cf/Bnhynpa1NGzDrN223EcPTLGv0SMWzbz/0TXvrrRXyCRiK3NfOlJyxpoYmKywsFkjWUN9oYRGh1thcayGhQQOSCKa1B7jH5hXAGgAe90ZYgqwx1gz+P336DEe72ddXsYhS/quvWibtUPyF+wgA9upPPrEJ48bZtq1bBZRKJ9zPTzIN6F+iu4ocCEAxc8w9h80gtEO5l7DWuVfgz8QS4j7+wHrCNsGhIRof91c20JyKh7ZzNuJ8/E785z3cT1iXSIoAVJedKZUu5le+8hXFVY7PGnYkS2oUl7n3s27ZANRGUX29HT58yKJjYiwxOVnnpTR+SGampG2IP63NrZpL4hGl553tnTo+MQ4JHeyM3d5//z07cHC/WJnLrrxKG7WU0CenpKhcnq7v6HpSDYKGKdItNGCiGRDOOmVylo0fN1Ybsax7Nl3ZNCEeqxGcecmOqj6oa9D1ERfPVtRYcmK0/fbRX5qXlxMv+3r7bfv2HbZ370Hz8vayQWnp9rvHHnekUrJP6d6NNEz2qWxnc3L/AflhSuogxXWaBxKvamqbpYV7x+132OJLFtmKFW9aakqyJGrwp9WrVzuSQoD7UeEa7+WXX2Y//elPz1XVsEmAndFFZW6wKf7vMHid6h++3E3w80vm3TjkAqfnM0fdv6lZk2RSfK0HwPTvQFE6z7ug6PlMUQBUFxRVdZIHFP3XJBqes3gs4LHAF94CHlD0Cz9FngF6LOCxwOdpgX8EinrTSb6v+//HFE1JSnQ6zIt4BvvI61yH4/O7zwOKkui6TFG3cY6rKQroxouHXLf7PA/QbpdREiF+BiAECOQ77AMSNhhY9937gErRKV8kqeAFaEpyRaLW1dVrqalJSoxIplxQjof6svJyNdghUXcb2hw/WWxxMYE6NiXvlEaT5P8nq7XvHNuNLuU0OmLssFLOVlZbgK/ZlKkTrbGhzi6++CIrKMgTy4JkN/vkSemWFRXV25QpQ5WszJ0z3/74x1fsrrtuFqgFIIoeKEAUCRAsNZJKyvNI0JENAKhFk2/v3gNmXgGWkjxISQqgCuW0gNAknQsXXizAicQOBhaAxe7duwROAoomJMaLVYPdSUwBsbAFyS2J4K//41FpuC5Y4NgH8I0ur4AX2MQpc2/V3HMMvrCTWx7KmEjEATVJkEh8SOhg9ZLkvfba69JZhUGFJhqgGeAMYBDJJ8CTK1VAcusySUiqOS6J3Zw5s9Tc6kxJsYDQyiq0UxOtuqrS5s6dY8uXX6vjAL5QMnz48BFLTXE07fCl9IzBln3qlL2x4k3LGjNOTNGc3NNqvhQ/oF2Zk1NiF86fbkMyMywxIU6NLT7dvMVGjRxp06bPUJKIfe6++24BGDCdKBF2y5EBF0ls+WIOmQ9svGv3LoHXMCXxVUBlV5eTucRmgIhuJ2f8AbYV/kDSzHxcc/V1YgcBopNlU4qPjuaZ0jMWERlhrW3t6ize2dGtpjBoaBYUFquxB2WXlF8mxMU4IF9bm45NUgqIQcIMYM3Y3CZJfOd9XCeNOGCHu0krgAh+wVrjWhg3L/yBawEEcTXlmL+qqkqdg/mC+eUCpwAq+BZrBSAC4BT/4DicCz+GHQrgwljwJZjWyEXAsAOwiY6NttN5ebZr9x4xyQC9KC0eN36ivf/+32z79v2Su/D3DbLamnqVqgJmobFbUV1nKQN6iwC3/I+x+gegXexsQHBe9CADAkO1MYL9YYtikymTJwkcZz4uWbxI6wKmXEFhkcZ+y623Cjh//4PVAjkpo44KD9FxmWPWLteJjfEd/ByfBxAiNhLbZEdfBxCoqm2wqIhgNXdjPdBwac2aVfbd737HEhNgrXepTNzXx5kHNlgAFgFF0ePkOyXPjAk7w3Lr7eu3qOhoKy6B3YtOYZE2Cyhd55yMqaO9VZqiNFpi3vk87FDWO2XGixYtEnjL/HEtlKQz73yxDtgQKcwvsO9///sCoIhNgNOwfQsKCwUiXXfD9WqGdfnSZbZ3737psnLPoHw+ffAQdZhmkwOAtquz3fp7++3ee26ze75yp9XV1dh/PPIr+8EPvm+frF5tR48dtZtuvtkmT5kiBrU2Vdo7xBSlEREbEVzHhAkTtT4PHjykdT192vQBHei+c1IubK4QH7Zu3yo2M3HzxRdfFChG3GMNMdf48ocffGQt7f2WEBumOeTvvAB8WZ9ok1bXVIk5TDz180UXsU5rr7mp0dLT0gWqJsQlWHc3WqBJmkMaiYVHhlhrW4slJSbLhkhJICvDPBNLmU/ASGISfgiYCIiIlARra9jwEZrbTz/bbv/2wD3qMg7ADmhIuX9hQYH5wjT287NVqxy9X0BEyueZ1zfeeFP3Ytjk+K0rkcKmCTbkvQCIMHBZM8Q3Gu3hF7CH0YTk/Nzn+QzxgPsQ/o1d2VxgTngRE1gXxBWY4+hb55/OU7MnNpBgK7KGuY/y+YaGetnBaX7lJd1U5px7iZq8hYXpnsDmCesOJi7rtq7GqV5gQ4I4WVJyRk22erp7dG/i84DOFRVnFY9TB6UK6CQmwybleWhwRqaAyK6eHq0j/CIcdnBtnZ4puFa0Ydvbmyw1JUlg5s9++nMDSOe+2NnZYz/+8Y9s7959tnr1Bhs2NEOl8awdQHExvr367OYbr7bBg1M0XjZxt2z5VKBtVHSsNEWjookhziYYf/f28RVjFTucOHlSmySBQcG6/okTxuuaiouKZO+5c+ZKF52YSmzbt3ePNotc0Bp9zqqaSisrq7arr3ZAUexOXGZDBFvefvvtat5G/OKcvFgf7ssFSs8HQs8vpT//Z/czDtvdG2Io3ZXU6JMKCEroe/uQWmpQkyV0Rb29/c5pivYhFjRQqu+Wz9OckZenfP7zzDI8x/ZYwGOBL4MFPKDol2GWPGP0WMBjgc/NAv8IFKUzEKBoUKC/dbQ2q3weTdHUZFgMPGQCjP5n93mJ4VMQOBBduzu7nCSlp0d/5yHXSe7RswIw8TsHirplVe4DtFtexRtIjnjQhslx4403qGQX4PK3v3lMSQvJJ0kMTLpJkyYJOCCpJImAAeToiPUITIHt8Pzzz9tsGri0tQrAgZUDWwK2GkkZgBPdyimRB6ACkKHEksQE8Efgn5+/NKxgPNEgpK6ODq71FhUZodJNupTDMgsI8LPKirN29913Kdn8dMsWdYVHAwwGG8kdSSIMzieffMomT56opHr//oPm6+stMBhWCskIDWkAMGBi/f4PL+n4AL+DBqUKSORamAOSa9iDJKbNzU2yA8AtSWf64DQlc9ijpaVZyTOlkjC4uH6+AA/DQsPF0sKeJLAkiLClGCdJLo2C8AHszvFh8bmMKY4FEALIxrlIyGGgAhSSoJOQA0TQgZokn+uBCck8AYbx4rzYmvkAtANIAfhmXgHnYAIBzHt59duokcOV1H286kNpp+JrDz74NYEsgMQ9tMw1sw8++MimTZ0uyQXG8tm2z8Ty2bBpoyUlp6qctbiEEvoIa2xqkr1O55bYuLHDbPiwoVZYkGd1tdW26OKFVlNdbcUlMFPjBMzh1wArjBHAgDHDWCaJxmZ857r5G4DD1KlT5HMwRWFhkiCSFDO/AAIAT9iFhBcNRxL8v/3tb2LWYQNAvgXzL1a3YUBvmnIAKKGvWFhUqC7DJOcAWdnZTidempLhtzTX8ffzMX9fs2uuWqZ1ScMTkmMAcmzDvDJnlARTlst7uCbOzfWdyj5lCfHxmjcam+CfyE8w31wXIDHXiy8w5+7mA/7maIWWCkgDYMFPWAMch89T8osNiAVcswua8H58hHEBLOAHAKpidIYEWU7OKYH2Q4cPs5PZ2bb08itUJk6sgCm1d98BsbRg2qGL29NpmhdiFOfQmgkNFosVOQLiGKxINjVCw0Llc7CjAX/i45Nsx879NmLEaOvogGWcZyTZzuYO3ZW9LC4+Vps4sNGRmiBuoLOHXfBruoGHhoQ6TOiyCouOCNW84wv5RWcsLtrRYSX+4V8AoDGRDpsO1hPXhSJCfHysNmKSkxPtxhuvsxMnjtldd91hMdFRAoX8fHzFdoaJBghK7Dl+7LjiGQAf72FMxIvEpCSBdWgtwu8HlOIL7UskAACbAUcWLbzIVr71pk0YN0pl96+99poAcXyVeWSeKKklNjN+2Pj4PmsKP6PJS0NdvWIPgBZsXzYIYPRRlr7/wAG774H7NX+nc/Nt4sTJ9uJLr6gyoKmpxaZMnWHrN2y24jOlFhUWKjBx5vSpZv099rOf/kis8af/8JRA0dVr1tihw4fs3vvus3Hjx1tRSbE2KcpLywR2URoPAxjAjgoAwEN0OGl89uorr0q6hM0o5oz5++ijj8VKbWx2Ss25ZkqoqXw4W9lsCXEhYgXSxfzUqQKbPHmc1vW77/5V107sBVwODA5WUze6kd9/3z22efMmGzlimNYG8hLtba2WMThDay05KVk618hAMN4OWPLJCXYy+6T0WQFF8S9iMd/ZZCJ+4tdOyXil5pjfaRrF/GRkDlVcefa5Z+ymG2+yxARHI5sO7jBAgwIDbdOGDapuoDEaa5rP8R7A0FWrPtF32O28sBugOPcgwFDshd9y/+D+hN8AHiIzgg/D2MXnYJu7usa8xy3T53/uc4Ara8F3gDekXd56c4VAUT4Pc9Xx4WD9zL2JGELMwpZodDM+NpqIlcx/TS06pS2yiZpnRUZr/QLcASSycYlUAo2VDh44ZF978Gu6No553XU327x5M+2OO+/SfXf7jh326qt/lq1vvuVWzcdHq1YJhEfCBLvRrPClV163ixbM1b39+IlDFh1FBUetNq8qzlbqPgu4CmDZ3Nwuf+A5CVATMJydaG0OxUZaSlK0fItz5ecVWF5emc2ZM9WuXX69NE3/+KfnB66Ppm3dapzGfYHrrauvt5KScj0P4I9ocmMnGO7E/9mzZtt9995jR44c1vMLoKirNc3147d91isN7yuvXKLmSk71T4c98MADis2wRAFF8UOnQshkX/fFe91O89Kj73eqifjOy90IPb/JEn9Xeb31CVT39fMzb29fsUU7Onsks4GeaF5+kSpxEG5i4wlQlJh5PtAKk57X03940oMHfG5ZhufAHgt4LPBlsIAnCH4ZZskzRo8FPBb43Czwj0BRlylKgxlA0fS0FJs9c7rFREUKQKBUOyg4WGwqnuRVXqfd9349aPf3ogvmgKJojbpMUbfREg/4bimVSqIGuo4raezpOZegkLj96Ec/ErhCsgY4CED6wP1flRYXSTusFJJaEiaOQ5dr9K/QwAS4IfEHfAEkVTfvceOUlJG08TugLAkv5X+UtPv6+InNRJIGWw5tMUpxKVVjPDDvaKAydvx4S0lKFphCOR22CPD3s9jYaLty2eUCQ/z8fGxwepp0yHbt3CEwkmuhcznH4piArjz8M84bbrhRbFESKZiFAIwwLwBTb731Vn3mWw991yor0agLHkg2fAWu8HlsR3IIKMjP6I0CTAwbPkwJoatvyc9cN4AUSSKJO6AFwMnp3DyVklZUNxkzSld4AAmSesAp5hVAgOtFT5Nkx2WFwnBzG2RgX5JMNxnBnry3srLKQkLClCy5c8axGQ/aeQA8JGckcI62Y7yuk+OQYDtapSUWGhpsvT3ddsXlS62llYQ9V6Xud911pxhBSoqjY8QQBESCCQYLGJDr+RdekBZcYHCQNTa1WEBgsG3avNOSU2KVNHJugIGJEyYoMaR8vrmpwWKiosWMJjEMDglRYq9y3K4ujZl5AGxzm3eRTPLlsHYDxXZifpzGFQ6ziWPgx9gD4JH3O01dInRMXgCVnAO9NunMDR0hsG/48GEWHoEtu6QZx5hYm3Qop1ScRLEfRl2/l6Wmpoldio8Cig4fmikgFH9jbIwDIIuNAvRNYXIxlyTeAAfYE3+k5BSmqFt6z7iYE+ae9wBMAJ6LkZueLjACP1GTmb4+AT/Yd9asmfJ71iUgBi/swDxjC/zFZXgz7xwfUAXb4NOUtXP9O3ftUFIPWLr/wH6LiYtTc6CVK9/RxkVlRbWtXrNOAERoaJhVVzWbvw8lx5Ns34GDFhMVMcCCbrHBGekC/Vk/MLcBbFizMPrQspVOaXe/NTV3mHn5ClhkbAAizCnXz8aPj68DoMDaZtMEMIm5drXyYqNjxTpj3bCm3M9jH0ARgFVsz5ogBuELLvM2IJB1ATTQb/7+viohb21ttqFDBpt59YkpSoOUAP8Aab/S7A4tQ8qOGeP2bdtVBg6ojl8xLuIjZfkr3npbTFRAFOJJQ0O7ZQ6BkR4oBta4cVnqet3X065NMuIuzaqIt9/+9re1ifPnP79tjz/+iKQh8HfAuh/+8IeaW0AsGI1sLgC4w/QH0AZ4S0pOtNffeENMzIioSMXC/3jkUbHKc3Lz7KabbrZ16zaIFVZaVmH1jU2WMShVmqJhIUEWFRlmr7/2qu3fv9dWvr3Crr32Gluzdq2FhIZIUxQtybyCfGmbhoeGyT7IArAZg/7hiRMnBcwDQnEfQTuVjRtwGsAv1gYN6MLQr2xptG984+sC7vk/n8W2NOijUR1zhn4x8dUFn7mHcFwYijAJIyIj1Whv6dIlulfQsAsimUdIDAAAIABJREFUHEA8zW9Ya4X5hZY1Okvzl542WIAtAA/g/amcYrv66sUCEn/96LM2OD1aUhOsE+aU+M8mBL+zFp3S9XQBbW0daGT7WmER5dd9NmP6dPkt54YVOW3qVDu4f79AUe7ZrDvuPfgy6w5gkjXLPZOYxXc2iFxNcOba7ezOufFzNjSIMTBm6f7O33kP6x1fx358Z924GuSsF+4NvLgPAraycXfk0GEB9awbKiAcrVKHgc53Xthv7NgxduLkcW1wsml14MB+2aa6ulba4bwfAJwX90ZYwtz7Ae4Za1lpuR08dNAumL9AMQt/RhKF+wmxnuvifsE9DWkMNjJ4Ljl+8oQAUXRsHVb7CPvs062Kk/0G4xp5nh779NN9dtFFs8zH21es0auvvkZsXpp7xcfFCwhngxKm8KBBaVpfY8eMtO889FUrLS3UXI0YPtLZzAwLt7HjJtjzL7xoJ0+V2LIrFgmgX7Fipc2YOcNKzpQ40gyFhQJMeY4Rgzk2RvcPHFlyCMEharQEC76s9IzYoryPmIu98b+YuGiNa+7c2fbrX/9acYpNKsBz5o6NbOzK3Lqb3u7GuDvX2NwFPf/+Qddll/J3l016jlXq7XSU1w4UDZX6vay9A33daoGiBYUl5uPjL6YomzvESaBWF3DVeQdQgGeefsqDB3xuWYbnwB4LeCzwZbCAJwh+GWbJM0aPBTwW+Nws8I9AUS+oKf109PVS93lA0Vkzpp0DRXt6e1RuSadXZYWwP314QB1ooNQHONp9DhTlIZcHa55jHRCU9zpgqqsx5QJfLoBKwkRy9fWvf93OnKm0m266Vg/baLX9+68eEaMD0BNgEyYIrB0ARx7eAVT4LKAjSRvJIYk7ia2SmOpqJT0kU25po6Np6WPhYZRs9yt5czQPM5UAnCvp8/K2zm6AD8BTpylLaekZCwp0Ejga2aARSpnp7NmzbNWqj+zaa2CJ0Y27XOXNcbFxtnbNGoEkAJAAoyQ1Y7LGKlmFfcX1k4RkZY227p4uJZUATM8//5L95bW3LDY2XoxRmEAkO5RekvjOn3/BgPYpQFiqlZ8tU1IL80+NcqqqBJbyvaICFk+cEl3AR9i3MGMaW3osLNhHiSXJPPZwwTvYiQC/w0cM0zFIiEmE3KZWJM+8F7swLv7HGEl6SYJoesR5AMZJNAFm8vNpmBOin7Ez5yXB5P0kwu7PAGsARsgLFBUVWk93lzT58gvyLCgowO64/VYlwnS4x+ca6xtt06bNatrCNeJ36Oy98uqrao6RX1hgVdW11tXda17ePiqtbBkAKNEUvfmmm6wgP8/KSktsTNYomzl9hm3ZvMkampoEeEgjtrLyXCMTGEsffPCBpBwABAGBARVJZmFZAgoBGJ4+nasEm0Sda8M3uWZYVvzM/yhJZn3AvuR/zA+2PXky2xITKIVNUdMmGtQwrx99/JEAm6joKGmjwgqDYRQTG28REVEql9y0cbPV0fnZ+m3OrGkCJgBAGQdzBehHuTsML+YB4AOwgHUE6xWgdEjmEDFF3VJd1hk2ALB1y/D5LAw8xg2LEIYl65C1RvMTwITQ0BCBvqxf3oOv4jOcC78AsOBzJOpu93lsiE+w3p2mPVOsprZarGhsjfzBrDmzbczYcfaXv7wm/dTDh49qjlnbJNCdHZ2WEBtvtQMat5wXUJVyUenv1taIXc26oyM34BpMdNiMp0+fsVmzp1nu6SKBcwBMsBspjYVhTCyDkQWQhN/TqZqmR4CiPeqQ7au5QrsYgIt4ATMUFijXCGAAEAs4xxrimlg3zDWxAhCkoaXdwkOCpVE6fsI4lV+3tDTakcMHLSo6QrqUHe1tVl9XZ5kZGdbW2iZ/YnNgxPARAn6IsZT5cg5XE5eyWkAEyoBpFMO8E//QRyQ2sS6Y89CQIOvv7bArll4qNiwx57e//a02lojHTzzxhPwYwBTfYM7feOMNsaEB8AALr7nqavkL14zcCJtKU6dNsS2ffqrzoBkIoN3RzmdXWHtHlxoKMX8HDh6x+IRkq66qMTbtmlvbVFE7PDPZnv/Ts7Z580bbvGmD4iC6q4uXLLbRWVlqotba3iYbjhox0pqbmqX5SOM1GNuffvrZAHO2UjEHJi8A6cyZs86x3GDz5RfkW29/j9YnMZVNpaKiMhszZpT98Ic/smefeU42BiTcve+ozZg6XvcqSr+5XzQ2NVtvf59AUXRib7jhOqutrbb4uBiB3ACPnR0O67O2ukagKKXQfBaQjtstYBcszSFDMm38+HHyT9YD6497oLtBg39xPOze1t6muBifkGjFZ8p134HRvG7tOrvh+uvFhkaGg5h+wbx5tnvnTrGMkVphw4F1iW4v7OBPPlktABYAE59wGxvhp+5mI/EEpiXrAL+mBN/9P6gU8ZnYR1zg/1wv/sj7uRb8iuO7m6fuphibQjtgzHZ06rNunGUjwzlGsPyOeM/mWOaQDB2fNYAONvedkOBQrV2Ov2DBhbrXEnueeeZZxU3dIxOSJEeCD3H/oASbYwBeAlzix8RPnhtuuPFGfQaf5h525Ogx2QlAlPjK57dt26YYR1VJcHCApQ5KFhuaTVgAX8BzwM+ICCojxqr6gKoNfI4X8gecY1Bqkt15+w3W0FCtGJsQnyjQnGOZl4+VlZ9VVQBjRFd648ZNlpySqo1RbPXhRx/pmM66DrOmRkdmgEZLvBqaOuxbD94nX9i8aaMlxMed0znGB0aNHm0BQf7adJ4zZ7b97Gc/0xwRx3k+Q2rn7rvvtFtuueWcXjj+yL1bzPOennNSE+7cug+6LnDpNuE8/wHY/R/d54kPjnyTr3mZj3V191lVVc05ULSnp/9/BEWpKOHlKZ//3FIMz4E9FvBY4EtiAQ8o+iWZKM8wPRbwWODzscA/C4pSmtjV3mqD01NVohgdGWE+ZKJepkZDAAVuQHV23wfKoNRdHpZon/X10hgHZlyX/u9oUPr9l86k5/SiBnb0eXDmIZqk5Xvf+57K49DVhC1Kwvnww49I5xGtMh7sAU/QsnPLbCnNBEwiQQQIJSlau3atGJH9Xl62fsMGJQ0kCQA9JDuAA7AJmxrpdOuAXoAHJBYrVrylB3zpXVKK5e0ttmlmxhArKy3V9fEgT6k1ABHAKGDjhQsusOzsk5aiTs2tAiOPHz9qF164wA4J7HJK89vaOiwyAtCoR6X7AAgAVAAoS5YsHtAA9bW7v0JpcpX94ek/SkPLZW+OGDFcCSXAKMkgLA+Ap0Zph/oKNALk4D0kFy6gxZixD0CBw9r0tpZmdEMDlMBiNwBMQFFs5TDZmi0iMlSgt9tQhevnuNiMn90u8iTTbtLMuUjqYL9UVgDIVmjeALCLis5YSEjgOYCG5NFlmfE5t2kPPsH/KBUnQccfJ0wYK19Dx/WqK6+wCy6YN6An52379u61nFO56sTrNs86evSYumxPmTrNTuXm2NFjJ6yjs1vaibC4aJRBYg7DbtLEiVZUWGAN9bVq6JSRPthqa6qtubVFx8NvSYx5AaKTlAPi8QVj2dVbBTjmb9ijurpK78NO2BMbAwBgJ3yZc2O/s2frLSkpSsfg+pk7gBHAtJjoOPkGbMuAQH8BmG+9/ZZNnjpZzLe4+AS74oplkmigmUpra7vYzQX5hZIYiIuJtP7ebkkfMA/4PhsHgOduOT/zAlhA8ktCz+YEyXt5WbkYZKxRwFRHx69BgACfZ94YA2uQpB0wCNuwacFnAGkAS9kkYI1ih2uvvVbXDaOLawEkBZAFGEAfEbANf2ZTgBJtQFvK8mE8557OETCEjdALRi+2rb1DXeVhib733t+stq5BXecBxOnIHhzob+GhTtdqt1kbQCTaougec92sKTYdALFdrVRAvPqGJuvo6hPDGJ3Lru4escuqamig5icGvRi+/X0O29XL7Gx5uQB8lwGKPiDrivVb39Rq0yZP0M+ABpwDmwOuYJvGlnaBpoBMrB90P2HLA+BPnzFNsg7oFO7YvtUCAv3s4Yd/riYu7W1t6jyfmJBoL7zwgtYcIB/XCfDC2rv55psln8D1ERNZA4ANTc0tmmtsiv+odLcf7dogca/CQvxt8sTxYlgCxHEcZC/uuusue+aZZyQbQCdqgHw+g489++yz8nfGjtYpTVmQibjuuuViDwNujxk71p5+5hlbdtWVauSCbvKjjz5jSy9fKNmN+PhEyy8oVomsv1+AwF+6cLe1NKkZ4K//41cCRXNOoVWcYsdPnLCHvv2QmNM03+rocu5DmYMzBI7Pnu3cJ1h3H3+8SvMFwI39B6UOEmgKu5i1xnVy73l75Urz9kXrkvJdH92DeB82hRG4edMWxUs2L5gzWIdoQwNMwoqW7IwvcgG9is2LL1kohi9gc2RkuNYF7HQ1hunptajISK0N4g1s55rqWktKSrHPtnxmXt5mU6ZM1rrShlNignyP9eUAlf0DMhMAhj5WUXnWRowcZRVVderMzWYb2qrJSUmqZti7d4/uX4sWLrTC/HwxjQEb3UZsbBKgDQ0zFt8gTrngPTGCdcs6ZX0yZjSs3Q0OQGRY5KoA6O87x44npuPnHAfgn/ss14DNiZOMhxiA76t8uq/ftn1GAyhAv1RJd/CC7eiUYHOPclj75eVlNnLUCMUmmIz4GZ/vaOvQWiguKlHs41ooM1/57rvafDx29Lilpaepk7vLkAfExs9/+at/t/b2TjXk4nPEB6RNiHVu7D546LhNmjhGsYzYiH/lFZbaRfNn2+49uy0tPVVxBl9krvARzg9wzGbOkiWXil2vigNfAM4U+U5JSZktv3aZLb/mcq7YkUkIpMoiQNIO6zdssti4eGmdInmDjV588SVLH5xhV119ldb0a6+/rgZdbOqqiVVnh5iuSCVh76bGNhuSOcgWLVpo2SdPqJkkDe+I0cRn4kNRSaGdPl1qixfPk6Yovscah/nNNd1xxx1qtsT4mF+esdxqCTZa3Nd/pyl6PqPzv9MZBRT18qHjvLf5ePuZj4+fdfdQRVIjNjvxoa/P638ERaVHYWbPPfsHDx7w+aQYnqN6LOCxwJfEAp4g+CWZKM8wPRbwWODzscA/AkXRFEXQH1C0u6PtHCgaFQEQ5KXu85RZApCSeGvHX9qhTpdPGi2pozNJTG+PEguH9eFoS5EEkMC4wvfuw7H7EOyW1JNkPPzwwwLsLrvsMiUfMDVgHqHFRTJIUgGIAXPGLcnjIZ3/AXi4jVrcklwYUSQEJAL8D/CBB3aSXtgfH36w1qKjKRs0a2hotszMwWKlOHqIZQJe/IL8xZR1GV80aWhp7bSs0cOtpblZwFdEGM1DkmzO7JnSaouOjhQTDZYgnaIT4+MFiubknNaD/bGjJ1SqD4MHEALwoq2t22bOnKxS3m3bttqdd95hlyxeYm+v/Kt9/PEnjkYYzCIlHwECkihrJxkblJaqRI3EDXaeozNKJ/YAJfIkKoAwAFskS3wBWJQUl0r7kgQIm5FYAfaQ9PAeGCSxcVFiapLgcCzAJZI2V6cV1tjvf/97Ky6uskGDYgVoM4633377HBOIa6V02+lWT+fvaIcNpaY+7WLZAWqTZJFYkbzyP8YNgARLkC6yu3ftsP7+XouJibbvfuchaT8CzJFU7961yxLiE9RwB4YVjC0kEv70/As2Y+Ysa+/ssB07d5t/QJB19/QKPGlqbldX8ZEjMiw9LU0g6KyZ0y1tUIqdLSu348eO2pBhQwVwopdIsg0zlLmAJUryjswDfs7/GQdAAoCLW36J3fFnbEJzJpik6N4CUgJSwcjhM6yH119/Xcd3mWmw0ebOmadrga0LwwtQMCc3x9Zv3GBHjxZa6qBIu//+B8QULS4pVRKPXMCJE9kWFBBgdXVtFh/tJ5+HyeRuDjBm1gJgA/7HfGP70tIG6+03mzSBTYAyC1EzMJjFJVZbSyOVWK09Pgd7i88yl1w76x7/BBhwmm30a70eO3ZUv7uMbdYrx+S92NBtNsUYXCkGGH0ALqxbGMGAH5THJiTES9cWnbltO7bbhImTJB2wd88B++STNdbbZxYcHGqtLW3S20yIixQzD38igcfO69atE+Mb9iMML9bOxIkT5Nf4KPPLuenuDChXXVNnPWoAFW9JKYNk27r6Bul3uvp5AKJonXrhUNYv6QKud+So0ec6g6MRC8DW2uEwtcaMGm7Z2XSgD9L64qODBqWo9JZNH+YxJibOSum6HehnXZ2A26Ps0OFsCw02e+31P9uQzMHW2NBosYDPZ89K95LNHuz717++J4CaGIsdWeewHVMHDZIe4cRJk2zP3n2KFfgF1wT429TcLDbont07raaq3AL8vO03v/mNwGkkTph7gE5AokcffVTgEnGEF/7++OOPy0dgOW7fesCefPIR2Tk3N8duuOF6e+nlF23p5Zfb2nXrLCEpUfIQ69ZusOrablswf5ruGTt37rao6Dirqq6z4cNGqPkZzZYa6mosPi4akMO2bNlkR48cUjyEHXr9DderdJ64X1J6RgDO1MlTLGagTBoAl02oU6fQiw0SIxX/HDVylF177XLJVRC3YCefKW+w2TPHW27eKaup7bSv3H29gFA2Ko4cOSqQlBL6l196RdcJsMs9C0AX0HTxJYvt2T8+p5Je7Mr9cOKEsebl3afKAsBtOsDTEZz7J3IdaD3iM9znqJLAz6zP207llpqft1lycoxYmzTrg0HPvAGuIQPBGoQtSdyB+czaSk1Ls42bt9oNN95kO3Zut4jwCNu8aZP97ne/taNHj9jLL79sX/vqV9VoqbKiQvd0jkMzJ3SQYWtzPYCuzB8+wqYHurFsOsIoJ6bAwOWewVpgswSbus3nEpOTdN+FKcpneBbg//g7P3M/Yc3jozwj8Hf32YB7w29+/agdP+6UxLNhQoxasGC+gMRp06ZqPIwPze3auhr5t6NnG2zxcQn25BNPSW8anyLO4PvE6pbWNgHlsO6zxoyx119/w6prGtTEbMeO3TZ8xFAB08jXxMRE2LJly7RhRKxwZWQOHD5hEaEBWls81xBP8TniGLEF1nhJaYnmk3J+ngHQ1l23br3Gwr2gqqbZRo3IkC1y80ps1IjBsjWbtRddON+WXLLA2tscwDX75CkB+YDwew7k2rQpo9VtnooTWK/r139qYeHBYrBXV9dbd59ZUkK0WOEcf+qUyfbpp1sUK7jfBgYEanP3ueeetQ/+9r6FhgTL97ExG8tItISGhwi85/p/8IMf6J5OLKXxVWNjs33ta/8msBpfZJ5ZY2wQ8Azlaoj+/ZOtA3g7YKX7Oh8gPfc3L3RF+88xRb29fAWKUj5Po6Xc0wXSFP2fyueRdOL1x+ee9uABn0+K4TmqxwIeC3xJLOAJgl+SifIM02MBjwU+Hwv8s6AoTVkARd3yeRcU9fXzVQGSOpAPPPyz+04CJdH87h6x91xQlGTMYRP2KVmAKeU+BJ8vrg8wwoOxyxjhd8qzACNowgL7ANAQoJRyMthoPGTDdKSxC0kFD/qw8gCcYLiQ0PGwDzgD6LR33z5p5sGiyzldLiABQI1zoucHcEL5eHJCpIxfW9sgoBHmWVevqWTTN8AsIChA5W0tLW36XH+v0ym3rb3LIsNCrLurU7qXY8dlKeGlnPPEieO2cOFF9srLL9hlly6xPXv22fTpM5X8o/kIsw0WB6wR7AWrEfbQ5CmTlLDSTOiBf/uqxcYlqLkDJb/Sqety2JmTJ08SgBwXHydmKiAs9iQhJDEjeQNwcsvdYdeSbMGWInFEhzIqMlrJF3YjKaVzLqAwSRzzcfRotsXGoQ3ndMfmi4QHcIXEEJuTAMIYAsgEcHCafEzSeSjHBBxhfkjWYba6ZYic0y0xJtlmXt1OtY4+H40w/MTY4njTp02xkyeOW0kJ+pdh9v3vfUcloiS/HBNdwCsuv0IgKwwhQAU6+6KdSIkw2mQtre0CzWAXAnjDBG5t7bXB6Qk2csQIlZsH+Puqa3uAn78YfzRswde4VsYImwlmKMAf4JrbbMq1LbZnvCT72B/QgOvBLlwPf+MYJNAkjoCi2J7fARcADDg+IML69Rvsjjvu1Gdh7QJSw5IiWX31L392dNwCAmzp0st13ceOn5SGK42lPv54jXn1m6Umx5iPl2mdUOrMuLkWSvf5mWSX9YTfMIfMMck/IER7W7udKSkREAMjFMCG+WeN4XuMC0YYSTQJPokx6w7fA6igXBrQAh1JQD7WJYAwtnGlNBjD+VqtfJbjoVMJQAVwRKMX7FZQmC9fxMadAOjBQTZn7gW2fdtO27p1hxUXn7HWtg4J0QUEBNmokcNs9KgM8/fzElAFU9rVCyaxB7igNBtbuCDPK6+8qjHjy9Omz7DmlmYrLSsXiBgWHmlhkVG2b/8h6beygaBS2K5uNeWioUoIpaMtzRYKi7S1xfwCYMc54Gl1XaONGj5EdmZ+AUjozA64BKDAJsCxY6wtH2vv6rV0wPmzlZJ/GJ01UgzDqKhw27ljmxjijz/xO5s8caL0ISNp8nW2wl77y+uyD6xH5pVzuSxz4ipdxCn/ByjpRtPZn1L9EoF2YeGBAl0o18dXiosKrKqi3Hy9zR566BsqPV+9erViNEwx4tbvfvc7zRdNWABEiQ0rV64UiMMmS0lRsc5PHH/jjddt3ry5YjEePXbMbrv9dlv57js2Y8ZMe+Tff624eLaiym699TZ79933rKGxxZpb2m3B/AutprrS8vNyLcDPx9IGJQsUfffdlRojQDnav9yrho8YIWmFvfv3yZejI6Ns0sRJim3IWzA+QCRH3zJCdg8PC5f+6YlTNL4KVDk8gOms2bNs/8E9tvKdt+0rX7lHTD3WGSAum1lr166z6KgYi46OlfYm/sX9YUjmUGk2Hzl2VPfOzp4+S0qMsQvmzbGo6HDdI1JTk628vFQsY1iOaYMGaSOGNcWmjmPLbBs2ZKRK6Vl7ThXFDXYqJ1vxnjUI6H38+DHFfrqxEydYk2xWhKLf2d2vDvRbt31mF190sb35xhua66uuulKbMlOnTLGkhARramzU5pfA+jFjtAHH9VDdwHmIS9w3YIiyIcQ6J/bBQmZNYUdiPL6M3YkrrO3O7i79jq+wiUKMYH1x/3TvVfgPX8RFxk2s4r3co7Zs2ixNXuYL/+OcsGRh5HMvZAPBqVYIsY2bNjjgfl2d9EaTE5PtnbfftcGDM3U/Yczcg1a89ZZYtLNmz7bHHn9CGt74xe//8LRkTyhBd5rqfSYJBPwY9jybJgDJjI2See4HJ44f19ywYcX1sq4pL3c3gNh8Q/u5oaHNhg4dJBtSIcL8Mg+8n5+5fmId8888ArSPHzfGLpw/27y9+rXJUVRYLFAee7BRQ3wqLCrWpsttt91uTzzxpJWcKZOMAJtghw4fdjZevbx1j5k3d442XJGLwYd9fXwsLDTErrnmatu5Y7s00bHdwYOH1QwSxmx2DszdStkeUJTnAvyQ8nnWOHGADRTmlzGiw+pqF7ta4f8TKOo2WnLL6/+Lrqi30zwJQ1E6z4ZyT68JFD1+4pRAUTMfDyj6+aQOnqN6LOCxwP8yC3hA0f9lE+q5HI8FPBb4v7PAPwOKelmvOlW75fNoilKuTBmet4+3wCMe4P39KGHyUSIHu0UPsH1o6nWpBBkGKQ/NTol5j/5P4umyRM/XkeJ9PDzz4EwSD9Dy85//XGAKzDkSFcreEPQH4OKhHMCEJAzGEg/kMPcAk9B7o2SRRATwxWWt0DUczS1KHjk3bDMSLxIeEgk0vgABeAG61NS32SUXX6DxkkB393ZZbUOrhYRR5tdrQYHOg7m/X6DV1zWoNJTjUl5OcgGY4ePrZVmjR6lb9rBhmVZbU2n1dbWWkjLI8vIKLD0t0w4dOqLGAQCQJNeAbmigYUeSXXQPjx3PtanTxtutt90u0AjGLE06sJma4CQl2vETx9UICVvyO+MGiAT0wgYO8OTjdJJetEjAFeAWLB6SLpg0JOAkaiSpo0dnCcAhCUY3FFZb9qnjlp6epjkloQUswTYAXCS1sChhjJEUA8AwD8wNGnMA6bD8SLYZM6AMSRPzxlxhc5pnkNiSUPN3t5SYhJz5B1zgPLEx0Wq2FBDgZ0VFBbb82mts6NBMXTvXlZuTY1dfdY3GzzXv339ATNH2jk511aa2ee68+Xbw0BELDgm1TZs3C/ypq2uy8eNG2/wLLhBrJiI81A7s32vZJ05aZsZg6VYC8JIQk2gyVoAlmJOAlwAQsGAZPywp6Qvu3i0mk9uRHobtRx99pGSZBBKmHYwajgkYRzKJPQHisAfz6MgqVNh99913rmwf8AcwrKCwQJIOJLDoMsKkhrXz6WfbLDw80qKiY+zo0eOWGB9n/b1dFhwYIDAD2wJ4cj6ACYAOwEGO4wAhNI1xSvtZj1GRUZaSnKy5g0GEH+Eb/J+f8X3WE4Af73F1gwHKHQZ3t84FSwobcD6AP84B0AowDgji+N5orUPmkhgDG5Sf0bLr6e3W2HkfZbGcB/b6qdxcoxlRe1unnT5dYEVFJQIL4mJp9BVgvj79Nmf2BGtva7JvfeshMXUpz4XRx9rjmIBYAGKMj/WAZh9+TqygpH/EqBFiFQOOhEVEWm+/t23estWCQ9AEjXDK6oknADmRkZYIc6221jIGO0B/8qBUvceRvIB1FqOYRyzjb6w91hr2Bjzi2rAFY6DEfdeuvZaRmWlxcTRiq7Oeni7r7GiTxuwD/3av3Xj99bILTD/Yhr/85a/ESCNOsjY4FmuOOeJ6uf7KqnpbvGSh5eTmylfcTQ7AoPb2DguPcAA3JEE+27LeBqUkKUY99NBDAsD+9Kc/iSlK7P3www8FruGn+BD+xHUTk2FeUklw8mSRff/7Dwq8JM5dd/1ye/mVV+z6G26w/QcPaL2ePHHKCgqKpPlLB++4uAR7Y8V7lpycZMlJKZIOYDeKscCc+9Y3H7Rdu3ZYSXGhzZjh6EDmns4VKIrcQHbOKa0bbEJDGeaGS2rqAAAgAElEQVSYNct1VVXBLOSaRmndbdm8U42PkpLixSZmjtikGp012lav/Vj+d8stt9ohmv6kpev7JZcstieeeEqSHYBugFU/+clPtZERHOTMK1y4/IICa+nolAwBGzu+fl7W0twoRnB1daUlJcYrFiCDgAQN4L2kW3r6rLa23pISUi3vdIHmmE2e6667xtraWzWf+AAVA8RnmlgR8wEMx413dCpnzppj7/3tY1UcHD9xTDIBB/bvF5j4xBOPS2ohJjrahmZmWrakK0ZKAgNG5smTJxTPASaJf6xH1g+bFStWrNDGD2sciQvWMuuH6+BFjHnkkUfkH3UNlPabfN7dbCOeM349Sxhd2J0mc+49GrYoawoAetOGjZaTk6v7DhsygJvTp0+Tj02YMN6RmejtlTYwDFpAUeIqG0gBfgH20guv2BVLr9AaCA4NUfz+4MOPtLF06WWX2V/fe1/6zGjLsknJZgF2xA9eevkV8/X1l/4ncZ55cfVxGQu/Hzl20pLio3WvA+AE3GQ8Dmu+y+bOu0Dnhs3MJth7H6yyK5Yu0vFgVMNwzc8vsujocEnfIAVRXFwmduptt95sly5eaLk52VZbUytg/7333td44uIT1WQOFjKVMDfeeJPK8dnwY1MADVriFmPo7Op25F18kIBptMCAAEcOprHJkhIT7De/edQOHzqo5xSeE2iWJpkjQNOIUCsocDaqv/vd7w5sHtfagw8+KDCX7zDF+Zn44kgXlAmA5j7BZiGv/1P5vMsYdTfJzv+OgDDyC6xtLy8f8/Xxt75+bzXPcpmivRQp/Q+NljxM0f+7fMHzbo8FPBb432sBDyj6v3duPVfmsYDHAv+EBf4RKHp+oyUXFKX7fGx0lEBRhERhFFESSpduADoeNGGCqqNov9NFF/F+SkgdNiPskC6BOzCWzi+fd4d8fgkVSRKMOkozSXooxaSEGN1LHtABFQDJADwBYx544AGBNByDxI2kg0SO5A0WE38j0Q9Al3JQmgBAgZ41NUpWSPABRfNO56u5kttxlaSDTreMm8TKn5LVPkACmEQVSnyiImOkB1pX06CEtKvD0Q9EXgB9OC+vfuvp7bKZM6ZbdvZxW3bFZXbi+DHLyhpru3ftFRsq7zRdYWlE0KdutDBPiooLxVKF9Tl+/FgLCw+1vPx8GzJ0qF111dUq02dMlP5JXywo0IKCA628vMrCw4MFQlO+ezq/0kaNSFYSREILMwb7AVRhE4AZwCm6LcN+BXAG2MIu8fEJA0zLPiW5aHmWnz0jcIu5Zp5I5tzkl6QWWzIXzDsAGHMCKMp3tBrr62vlQ8ybW5ZMYk1J68ZNGx09vQHGMOWa/P3tlW8LMEoblCYQGnAR8CPvdK5sA0N05IhhSvxIoJl/Socps6WMEDCV5LGgoND8AwKlm5iaNsguWXypvfrn1yw6Jta2bttmFQONk4YNHWphoaEWHBRoU6dM0gYBWnYkiUOGDRHIDJBMsgy4yDUzFwAPy5cv1/wxBkBPgFKAUfwZf0QDDpYzyTj2pxM34CrHwW6AhCTYAAiAzc7a6XYabQxKUzJKog2YzTpDo/ZUzinbtGWT7DxrzhzLGj1G+rObt3wmNnNrW7sS5RAapPl62ZAMB6xmjDA18R8AM64JX+Bn1gxAGn7AeJjjWTNnabODvwHiMW6ASl5cI2wtwDvmijGSAAPw4U+OvmCi/g+QCQiLnfAZgCkAEhij+AnXxvXzxTH4PwACSTVd59Gg5O/MNTGJY8PePHb8hKVnZKgBCSWvhw6ftgB/L5s1a47WVmXFGZs7Z4I1N9eI6QfI7Ha9h03KWsdOAg46uwS+wZzG9oCUlBx7+3iJkert42eD0gZbn/nY+x98ZB0dSIX0mY8Pa99HGySU648cNlwA6cUXOSXIufn5uk58iLnGNgBcDU2tFhZCMzFvgSnSFPTz05zyXtkgfbDV1zdZeVWlxUahYznUIiLCrKS4wAoLi+3Br99n1y9fLrvU1dZaXU2tADuAXq7DkRPpPVeSjP1hxSYmJYk9hlZfc0urAOU5c2YKEKJzPZtJTln5cDuwb6dFR4YrhgOi4Ts0hwMIw6/x4SeffFJxBrYovkAsoPM7rNvmxiZ9Bv//wQ++b+vWrbWExHgLodT28GHLGjtGjMuIcDqb51t0DGXhLTZ+/ERbvWa9zZo9z+pq6+3Y0cMWHhZiIUEBVldbZTdcjzZtp3326WZbvPgSbdwFhwQL0I2LjzdvX8fPAGUrKyoF0DJPgH7cV5C0oPEOzaJyTqGRm2UVFZViAC5ZskQAZFV1lW3cvM7GjM2ym2++RYAnJeiUc8+fv0CMtQ3rN0riAEbvo4/+RkxdAGGVwIsl2GONzeg9+whkDgzys8AAX81lR0ebRUVG2OHDhyxr9GgB26x/qgcACs+UlNu4MRPtxPFsjR0ZCkrjiT8dne0D7P5qu/JKp7Sb9cg9ZMjQTNu+fZvi3clTefJb9HhhxHIOtK+XL79W65/79vChQ8V4vPzypYpRrENkYJwGcWPFiMdebPQQRwAQXc1qwF/8Fn/hs9wDAMV4P0xoNm/wbbc8nu/c42HPEzP4nza9BprtcTzOiw/B6H3lpZcVQ90GdPg61R7428iRI8RcZq0iwQKoWFFZoXjGpmR8bLx98N6HNmPaDAGEoeFhKpnfsXOnNjkuuvgi+/Wjv7EZM2faSy+9JH3mWbNma1Pr9jvvkA8gy4FsBrEP+xKv2DxiDKzTLZs/tZSURN2TuMeVl5bJHlwPQPyY8ePlb9iMPWTiGs9GM2ZOl84uFSEAo4Ch7/z1E0uICzFfPx89U1yxdKmY0YDo2AVdc9YKEjEZmUPt6LHjdvjISZs5c5pdcMF8MUVpshfIs0FQkBjhyAYgFSCgtr1NdgF8Jza0trRKluY73/m2nS0vs40b1mvTjhjBHGWfOmXz5s/VZiwM2m9+85uyLfPLJgg+ip4wGqTELf7HF89g3MvdOf97FqgLgPOd95/PDv0vXerpqubt5Wi793sZ5fOAosiluKDoP2KKejRF/4kkwfMWjwU8Fvh/wgIeUPT/iWn2XKTHAh4L/J8s8M+CopSKnw+KxsVQ3uyDeqia0rigqDT0BsrneYCFKUoTlG46Lvs4ZVoOW7RDCSGgqPuwDPjFZ3iPPmtOWe/QIUP0IE1JFv+jyRLldzAPAEVhzwB6AuqQmLgltzNnzVICRfJL4s25XHF/F1gCJKNUmuQLcALmIQkcSUF3V4+YrHyW3x0QoX9An63SIqIiLGvsaOvp6xHzsFG6o0OtqrJGGo50C05PG6zrA5RctXqtZaQlm7ePWUlJufn7oQMXr//BSC0sPGNU9ybERlhgQLCSPhq37D982CJCgpWwoItGSfjXvvZVe/HFFwVOAtK4TU5gJe7Ysd0Kiyts5PA0gUUk0rCZSDJhY0nLcORIAXNOcyAv27//uMXFhSoZdbp/U7bplIFSodY5UJZfV1snAAsgEoCWZiYA4CTKJIQAK7DNGBd24ztgHomN21Uc4Angh+sJCQ1WCTLzTaLGtcAQdJtyAPKSKAIyUobvllYzf2gjSh8xDiZlm4CFwYPTBPTMv2CeZWZSOmlOyWVtnVVVVttNN92sa3r++ResobFJwHhtfb3NmTvPUlLT7Kmnfm/hEVFixJHc8eroaJdOHQ29Dh8+KNYvrFG+w7pxmEdBGp8LoOOb+CHXig+StMPKgzkFgIg2qBqDlZULLCBJBuwHnGYOsT1zA+iJzwKoktyjEUhCSsKMrenM7Wjclmped+7cYTfffJM9+funxOQZNTrLhgwZKqAmNzfPvH1ottUiP26sr7e42Gh1LQeEpZz6/2PvPaDrqq5u/6XeLavasi1bkouKe2+YYoxtbAMBDAFM7wkJaYQkkEKAQEJ6AimQEOCF3osr7hX33m313nsvb/zm0VYcvv9LeN8Yb/y/Qe710LB077nn7L322vucNfdcczlWJn0BIGL+AVIztoC8BPp85qWneoVqADYBhJ38Ae0GFAUg5Rivqnu8zsf58T3mEn0AHCQgByyF3YW9+C72gj3LcYAn+BFAGi+AZYBZQA787vCRQwJbsBMyElwjMoqiVXViyk6aNMWOHTshjVzS5wECQkPDbcKEMdbeVm3XXnulGNGcgx/ayfgzd0l7Jp0V3VvmOEV5sB+bBy1tLZK0KCgqFLs7IDDYQsIibM++09avX7DYS2i4+vsFaK0CbEhKTLSzZ87YksWL7aPlH4nlWaFq32GyA/MPP4FxyZhjW2zD9ehXdU2DDU8bqmOnT5thx0+ctLx80nHDtO4iHdFQX2uVlTV21dWL7b4vfUn+svyjj6yjrV1Ajlekar3mHAw6WHaw/Hgfuy9fsVKyIukZGVZZRbrsPrvrrrstJzfX3ntvpYVHBIkV+uILf7ORw4dZXvZZa+9otxdffEHjA0jCPGZDgLXvF7/4hUCbRx99tHfeRwksZQ4i6YesQUJCrN1xx+02ekyWPf74Y/bQww/byy+/LKCKiutVlTU2YcIkW7d+o2VkZAlsCguPsvrGJksbPsLycrLN37qtva3NhiYn2UUXzrG6uhoViJkz5zyxJufOu1jtAhgcNHiw2J5IHLABhH3JGPjjH/9o6ekZAtpYH/fvP2Rxsf3lw60tLRon/PGWW26R7uyfn/uj/ODJJ5+0s2eybdOmzfou4DN6m2b+FhQYInB93rxLtOGClqvTxezo6lShLm53C+bPNesBBOqxhIQYAWk52WeVqo72KesM85Z0d9a/AwcO2eyZ59vJE4CdIVZUWCCW58JLF2i9GzFyuH344fu2ZIkHWPIZ95oJE8ergBTM39q6JlUq555Cf9NSU6XXetlli+yKKy63l158UQW6AGcBthzoSRE7AEc2J+krc9+rSt+kNYq5D9CM73I/gC3oQEPWMXz70cceM1Qh2VRhfeD+7yqT8z36SL/43AForKWAbe754N133rPy3k0W5grHcv8mo4I1wrtfmKQODh4kXbxezworV66wyy+7wsqKyzUnWEOLS0rEqv9o+XLr7OqSligbJRTcY7MiJ7fExowZpdRy/FqDZmiRR2lN3Lx5i+45rEOhYSGWl5tnmRkZkoRAZ5W5ie46ayrXY5PxwMFDknZgXBkD+svnAYH+AriHp3kA9vTpU1X8imcpAG8yQJZedZUV5udbytChfUD7q69+aBdeNN2mT58hxmtBUZHAWPRtN23eYidOnFLbmOvcB/PzC6Whje3JYKHgF1IJrMUAr6nDhtl3vvOg1dXW2Lq1a5UOjxwDmQpV1dXmF+Cn9YE5hrwR7WeOAYriC2hqoy/qSSSwsZrYVzAPP9DzheSX/P+JLeqeV88FRc99hhVQ6tejzROO6egkkZ6sJT8rr6j6R/q8H2xjVgYp3Uuu4p/0SX2FlnzBkc8CPgv4LCAL+EBRnyP4LOCzwH+0BW6++S6eE6WpqP/P+d0PwfvODoMQipZia1ODJQ9JMtLnAUUJLtHDUvVPAE/3YHuOpihVc3m45vSkNzutUBVi6ulRBXj9DyrBjzb/vQdkAgiCHNJOYfN8/Wtfs/r6Rlu69CoFpQAmDz38PaUHAijBvCPApZAGzIvDR45bYKC/tbZ129ixmQrc0FgkICbNbWDiABszerQKMwG6EvgQ5HmaZbFK91yzeo1ACoAsgB8CQBfApY0YLh1BAl2CZQJiqgvDWgVUJG0cAJEAdUBiolKfz2afsb37jlhcbISAjYbGVgsND1KfSXsjSIcZA3uE4AqwlCCwrqGZbDGLjAy1piaCRFP69vx586yttVVBEYA0weSIEcMFoBFE02bOR+o2oBnpxgSeABUAASUlVQaOHR4eqsDzggvPV/8LCvIFThKYwTJifGERoh8GgML4xMbEWNLAgTZ+3Hh9h6DasQwB/AhIOScBEUEPY4JtKLwAwLN8xUcCU+bNv0TXAjDkGAAIAtzVqzfbLbdcKxYKhR0AChlDGMF33nmnFRUUWWV5tUBxtCRJ8SNl/vSZU3bllVdIq5J2AMzhR6RbTpk8TUyrV199TcFoUUmxLbnscqVVM36k3iUnD7P8ggIrKKqw+fPOV1Xs5//6nF188UU2ctRw27p1s+3bu1vMZdiEaLkhXwBQD7gIIACbBjYMAAH2o82AT/Qf5iO2moCG3ahRVlFWLrYVPkZf+R6fE0gTwCMNAYhA1W7GEj1dfBZ74FPHTxwTeIoPZGWOtl/++lcqPoU0AIAv4FT/6Bh7+513BHbBwMMHaqqrraWpUSnIBLME6jCB3nrrLTFWCWhh8BEA40fIUvCikjRgO36HXbEvYwpowjwCqAQEZDxdlWnmpus/4CZ+QlXjhvo6W7NqtdJa6Ts+CQuVgBowFn9mUwNgHZCD9jBv6Du2RjMxOMTze77D9fEdjgHQc8WZAEibm5oFbAKMMwYLFs634OAAi4+PFUDB/HH+i3/KRko/LRNQu337DvWfMWR8mfO0taCwUOsOBa9qauts9+69CtCxP6nfDY0dljxkgIBWxuvA/gMCUZC3uHrpNZqrtAcbM09aWtotLCxYayK+umjRpQItSD11BccYL9jgAH+wVVkrJk+aqOJXgwcl2YkTx2z8hHH26COPeNq16DpGREiP2BXNYq6xhlL8jEJA5WWwyvtJc3bbjk+Upr7/wEGl5bIWwigDoKQyPD6OZEVDLTIhgQKhLr98iS1derXm9YYN6+3rX/+a1j/mLiAo/kMlbGwLS+7xx5+0urpGrW+AMZFRaIs+Yh999KHS6H/wwx/as88+J03cZ5/9iw0aNMQ6O7rt4osvsbfefMdiSUcOj7ATpwALu7TpBnubDbyLLrrAalR0Kc4++WSHshcArGhnaEiwNlJiYuKksRgUHKqxmTX7PHvl1VfEptu1a591dJpd+YVLLSQoyN548wObM2uSPfLDH9gH778nAAtwauuOrWLOUnmb+cf94fjxE9pY2bt3n/ReWXdgaC9evMQ+2blToQdzBlvCXGXsRgxPs/u+fK8NSx6iolEV5aVKV//9736rzRnS02Ht4idDU1IE1P+v//Wy9Yvqr3R87r2Ap5lZGWob8iHoaL7yyt+1SXLi+DHZGDbpshtvsI8/XmPDR4yyyspaO3z4iF13/XX2xutvaB1hs4J59Le//U1F8saNHSOw/I033lA/2bRhvrIOLFy0UJsVI0aM7FvjkUxBfuLE8RNaf2ElS+e3VzuXucPn3//+w7o/A1fBkuYarO/Yhhd+yvr37rvvam5Ko7yrqy+dngKHsH8pIAWr1QGezGHmyd13362NFeaVp+Ps6Txzr2ItgfWZEJdo69dvEAP4wMGDvdklqQLHp0yZqvUA8BYW8Pe//4hdfPGF6gubUWiMXrLwUrHSsRtrMuxo7MKGFWsj4PMjjzxiv/71r/TsQxv5Pj4vVmxosNYYsWn7UYCqUtrsHKt1NCLCjhw7ZcOSEy2voNxiogOtuanTBgzop/XyyKEjtuyGZdqwYo5iW+x/7XVftBUrV9pfn3/Bli273m6++WYVQ9u2Y7tswSZFfHyCHTlysneDaIKdPXNa2SR1tbUC5EvKam3qpEx76Hvfs40b1tu2rVu0OYW96xvqJVHi50+Btmy7444btFHLGPFs9dWvfkXrMOxRNJ8B41lb6Fd7B7JA1lvhng1Rr9Cb2ww/V2MeWzl5JVcQjmcP3uOc2IpXdw+MUVPxqIqqGjty/KQq0FM4kc+69XjpPWc6GRe+x7MJr+f+/IwPD/iPjoR8nfdZwGcB3yLo8wGfBXwW+I+2wL8DRYMC/K2nu6Ov+vyQwQNt+tTJlhgfp+CruaVZQvcAnwjzS2tKafKeWQl5CFi72M0XU4XUeq86vdKeehmhfdXne/WlxBzQP5PGFcARQv4ESgCXy5Yts/DwMIGiQ4cmC5QBPJk2bboexqk2fOToMduwcZO2vwgwSBOHHehYCehj1dfU2s5PPlHgSRtIeQdwoY1eQSjSvNMVRBB4VVU12NSp47106bJyBc6tbWh2DtDxBJnofQGYEOzSlvb2bgsK8hOgAzAJeMSxpDED0gKGOp00AAOOIUjCVgR3BIsEBARSfM8xaoODAgXsUqGY9njFkLwK9AC3AFKAUbwIZgjSAB85L0AdjBoC5bPZRdY/OlQaoYCLrW2tYgFjX1XpTUzQtUmXB4AhuOS7jfWNVlFeYWOyRgskJeCjv/SF6xMYAt4QmAJwEYwBHAD+wbaCJZWTm6P0UUAnWHIwVAhaYZQAShEsM3akbwMMOqYv55g0YbLV1TTati3b7Fvf+qadOXtKbJp+/SLt9jtuteeff179dvqWFL0JDaGqdJZAtrXr1ltLe5uNHT9eqXdo01G8hOC9ob5JmnT9oqMECBcU5Flq2jCrqam05uZGSRPQ56CAIEsaOEh+ApDA2BJwA9LhAwTkjKcL+gCJXPGMkuJia29ts4T4eIGMBJOMO3bARxkvxhOfJ6AESCOo5BqAh9iXcVpy2WJrbGhUwTGKbuFDbHLgn5OnTO3T4iPgjohC1+2s7Lt58ycWEx2itFiuB5sMQBY2KGMACIdfwQ6jHVwX4BR/xB+YM4w37eA7gIfME37HF2k3/QXkcFXkGVPAOMCS8LAwG56WasVFhX1jjp3wUUA3zgX4wvhzbtpAwA9ABCuN88N4cn5B+i+Fxegbn9EfQGnGhbHgnPQJGzMuaBNnZMKOCpJ98WnGlLFwkg20nd/pJ/2nfZybtYaNEyo9A6h5FaT3eUViQkJt7boNAloB2AYMGKhiLFtUsGm05BoY41dff1tzkwJJXIc2uAJjgN9iAx46YhmjRmhOM78Yf8Bf2sqa09PTLs3BuLh+dsH559vxY8fFaDx1ptgumTfdnnj8J2IRw07lfQAN2LTMI8aQ/ixatFj2Jz2c8YlPSLTde/aJacuGD+8DelG8CoDrorkXCzADhD184IBljBxpw0fAGK63H/zgYcvLzxGDnBRsxo7xIaUexvLcuRdrwwgf/c1vnrYdn7CZE2wDBiRow+hb3/qGJDDu/9r9AuUrKyrFti0oKLJNm/dYytAkGzkiw/LzC8QGrq6rFdOWlGPuKTC4Dx46ZpMnZtmUyRPt5Al8LcL27N6lQjIUZGpqbLTz58wRS660vNpOnjpj1TVNkhkBEA4ODRFwif0BFsNgYRaU2BWXLbTHH33EcrLPiLHHz8Gjh6ymFg3SZG1gUbQPHcfbbr/T3nvvfXvn3VU2ffoEsQvRc4SNymYMttd9oKPDIsLCLQxNySFDrLa6Uoz0ttYWpf8Ddiq7gg20hkaL7h+jNnIfg12YmjpcbS0tLrH6uloLDELGJEysPzYLly//0KZMmSwWMQV6SkvR3J7TOwf7WfLQVG0UsKEDqIev4wvMbUBs/AEmIPdA5i2gPm1nzrNehYaH9upHR2gzixcgMIxOivho468etnOMwFfmF/fdbdu2S9bg3nvutJqaap2TY12Wh9OaZC5zP+Z7+DzrLGsJc5CNo9j4WAGdzCdezB/WLFLc2czknouPsx5jRwBLzsU8IgtkyJBkbXbwHt9jHpaW1NrkyWNk30OHjtrcuReoL4yXp5EcbPPnL7ANmzZb3ICBduDQIV3LSV9gP/zbbcZxfeYza5DrS2dnj4WEBNiSJYsEZv7yl7+Sv8XHxmtDlDXj0MGDNnvWLI8BHo3e8yatl0jOMMbo2C7/cIXNmjlTY8Q9kqwIHr6uvPpKAaUHDx2ypEFJAn3Xb1ivcRmZPtKTMkgYaMVFFSq+x7qF/AxszpDgYEni8IMfIT0QGOBnO7Zvk0YoG6bcf1vQtu32k/24hwC8MoasMd/+9gNasx588EFtftXV1+k5kHFmDJlXjHVrS7v6657JXEV6B1562Tle0U7H8OwDTbu7LDgwSGMHE7Tb/K2zx88qq2vt6IlTdvzkGbH3AUW9Pff/CorSXl5//qOv+vx/dCDk67zPAj4L+JiiPh/wWcBngf9sC/w7UJQiLG2tTXoo7ulsN0DRiePH2oCEeLFuqKAMvxMQ1AVwQYEUHPIedNmi50GbgJxq3U4jkgdkGKLBqqbb0/fgCwjapzFlfirexHuAolQoBpyAsUj6MQ/WX77vS2LFUXCJIAl9L8Ak0qIpIODnH2C79+y206cQ+C+25GFodnUIIOE6acNSpJtGwAIrhYdwAheAB1g5BIG8CHgAt/guAB6gSl5+gdXWNYipSFBG8M9xBMich2M4lwMiS0vRjqOoRJAYYBRwSE3zACcCKYKoc4MD2udVG4Yx1t4XUHA+gi4YHfV1rZY+Mll2oQ0EgQR8BD2uIBI2B4jjfNiGvhGc8B7BJcfTN0BRAisYRxwD43TS5Im2c+cn+nvkyBECHqRLN3y4qo8fO3pcLFiCZIAhgln6DehC8EqgTB8IsgGnAGoB1ujzho0bpW+XmZWpvwFwYRgiBUC7SLvkb4JZp0sHyMqxgKVjx4yz06dyLCsjS5IE6DfCdDl1+oSCMsBYUjZJ9QewKC1ByzJcoCDFdP7+8iuWnpVpwaGhVlRYIrYcwCGyBRVVjZaZnmoTJ04QuwqNvxEj06y+vtby8nJUrISA/cDe/bZ3zz6lE9NX0v1hWQIAE+zCFsYWXlGSGIG+jBVBNKmROz/ZaQf275dPwTair1SZZ/wA9AjmASYAsQkyYX1iV4JgbERaPwVEuDb6s+ikAgbGJ1Jxu0kFQ2BT4m8ABSmpabavN72ZOdnc2KC5yw8+QKBKgAw7lf4xT2gPACJjTmVpfAzmMYwxGIBz587VezBD8TVADwrs4LOwhBgrD2CKFHuZ68AaPXzokLRw517k6ZjiYwT1gL+0AXCZvgCOMobMK4Jx0nlr62plFwp2MNcAFLke88/p2+LjfB9glR9AHYAcxgZQXNfoZbXSb3zLrU+OTYQv025szf/88F18mTRpNDbRdqX9XuXnEhuVnqF0TtYbACzAasDQVatXS8+2pLzGJo4fbfsPHrUpkycI1IavbsgAACAASURBVHKp8m1tyFwEa27iC8wnrunpIEZpHmBDXomJ8ZaYGCNpBJilzMPamlqx3/fu22OjRo6yX//qlzrH+nVrraW5WWsAc5gUd+zNT2ZmlmyLFiFFcgYPSbbGphbpCZOa/sorb9t5503XJtaWbbtt2NBBAlk2rF9nsdHRlj5ihM0+b6aK8/zlL8+a+XWr8jtaiMwzbAOICuOUKtheenqwrVu30f74p+fs5JlC+8Jll4jhHRvb377+9ftt67atArCuuPwK27t3v2VmjraXXvy75EkonIU8SWNzsyUMHGhl5eVKDafNaSlDrKmxwcaMydI9C51E7Ll71y575Ec/sPq6GulmAiShs1tRVWe5eQXSX0RWQZIaYaFKm/bAmG5rb2214MAAVYe/fPEisVGpBI6sxr5D+23c+HHSUPX0ZitUnKq1rUMA6YmTAE3tVlJWb1+4YqGKuzHZWAMY46KSEmtv7bKJE7Js2Q3X29FDB627q9O6VTwswvLz8gT8x6JB2tRsJaVlYp+GhUeIYVdUhP5uvDYiYcBu3rxJIHhIcJDdcsvNlpNzVuAt4NaJE2z4tErLl/dI6R+YNET+w/rEhgFzgrUHn4GNz9rNPGccmYes8ZJj6eyUjM3zLzyv78A65H82a/B72kxRMoDGUydP2d1332M///kv9D5rH5sJPAN865tfs+LiIq0PgP4An8x/1kw2s5gDAFesd8xnT1O1Xe8xD6Oi++l91j8nwwMASTsBefF3NuSYO6w7PCN49zrkW6IEUr/22utaQ1g76BPrywMPfFsp5zD8uWeiNbp8+XJJd8Asve++r9jTf/ijhUREWl1Dg9Ynzs1ahx2wG/bkWQW70TbWSNY3NhnYyKWo0ZQpk/R8oAJc4eEW6A9LtEvPFM3MT6QC/MzGTxhre/fu1jMUn1MIjM2MUydOK5OG5wfuFcy1w0eO2A033qBxfP+DlZaekabnpV27d9vGjRssLDzcmpobbeGCRbZ1y04LCfGKWTJv2GQbJI3scv0sWbxI9/tpUydrDSGTgPsh9zVYzmXlsNxP2U03Xa3UeuyIrMSXvnSv9I4ffPBb0rRlfJEEYKz4ncJS9JfNSJe0+WngU5vqvdlH7hnxXP15GMaB/t5GPMWUAEW7zN+qa+v7QFGYrP8KFHWFnP70h9/5SFL/2aGQr/c+C/zHW8C3CP7Hu4DPAD4L/Gdb4N9pioYGB1lzU72KywT69djgQQNsdGa6Ci1RTID0Z8BNEu9JdxeAFUg6FMBogJE+j/YkAIyr9MmDLSwEguwwtPbO2cFnS/9cUJRFGmC0rKRUmlUESwA0gEMAr9/81jcEXJEqB1hGMEFwSqCcnZOjFFbSQAmEnnvuL1Zb76Xk8SBN6mvq0GGqsEtA5OlsWR9oyOcEix5LsklBFEwLx34jlR9ghMIlAF48YMMmcS9AFsATmHMEwIB8tQ2dFtMvSNePi48XMFpZVdVXQZxzEERjUiqpA5YBKBKY8R2CK0AS+oNNG+vrlcZO8MmLYJB2EnTn5FdYVDismB4LDfVSjAlIsC/fJ4BSmnFltcAIfodxxTmoUszx4WKxtal6MYEexYsAAzgPIEKAn6cRSzDkKmg7AAeAiOCTYJeg1VW85jyAOxxXU1ejcSQAps0wAAHjsLtjvWJbAjyuCagKUAVgVl1da0EBIVZXWy+dtJiYaKVCk9Z67733aExJ7eS6S5deo4IsMH727dtvEyZMtEOHD1tU/2iLS0iw48dOCtDw2IBU4o5SejasF8DirKwMO3P2tLW1wYIqlxZqbP8Yq6ups8GDBqufBLwAkIwh1+Z/xzTElvQZsMFVV+aY1GEp8i1sz/cB9wBTAf/oL+dwRUR4j8+xK+fCPmwIcB58muNhfQG8nDdnjoWEhVnW6NG2YcNGBfukIgMChoWHKSU+0N9fxWlg/DE+jB8gMj4OiAggCtCOvwOI4ofYR5IQvZXoGTNXJIu5yXnoKywljuMHQJHz4ZeAqHzO+QBbAW9mzpyhvvBiLaCP9Jv3AAywmWPIApgAyOIPAKIAo2j3AZLi13wXtjc+w/cdqMJcxA95j3nOXMTHyisqBNKL+dzYqHmGf7oq0YyrY3fxXd53VeGjovrJl0hlxm9ZB9A1zsjMskGD0dI9akHBaATWqCAN1dwBjw4eOiyb7dq1xxIHJGoNweaMqVcoJk52c8wo7Oe0RV3BGtYCiip1dbVZdXWjpacPs6zMTDt54qS1t7VaaalXjOqeu+/W/N2/b6+KjbHJA+vPAza2qt9UWWd8YHAC5LCRhPYqwODJU6cFWnAMkhLMH4rQAALV1lRbKFXCzezL990r7cG//vU5bR689dYblpubo6J3tB/AnOrXFCRCvgBAq7q6zlau+tg+WL5OqelxzN3WZouPj7P77/+qvguTr7KySmy27LO5+r+jo8tqa+qspa3Naurrlb4OgMhcbWxqteAAs0mTxtmQwUm285MdNmTIIPlZZka6UuqxE7IfSGWUlFWprxTlov+5efkqwgRzND6OQl/d1tnebpnpI+3aa5ZaVvooa2luFCuWe9hPf/GUffG6L3pyCEeOygcCg4LFUGMdX7V6jcBLANip06YJ0Dp2HECwWyBZeWWlgK/kwYPs/DmzLfv0aZsxfapkJQA400eN9FLDGxq1ZgHakq7d2d2twjoUcwKI5IaBnAqVwJE4aW5qtPvu+7J0lpEPmD1rpp05w1gyv6I0B2E2jxvPptcubcgAzLNesc7wOZsIZGA4uRQ2EwD+2LRauXKltCJz83O1LuDXzB/mKaAhc5RNJuYa8jH0m5R55iPtJXX96NEjdvddt2sji3sRL8B5/J/NI7cJ4dYll3LOOVjzmMNjxo3VGu9Yrayt+DTXoD/etWZpbcSOXIc1zkvVDtD3kDsQmHj4sObMyBEj7d1339M9gPdZf2Az8jubPDt2fCLWc2V1jeXkF1hzW6vS5gEK3TyGIc3mFesQvsG6x5zPy8uX7IUnk9FiCQke696734dYR1uH2NSwVFevWiX2N0WO0jNGSs+a4lpsYGVmptnChZfa4YOHVSWedY92sv6uXLXKbr/zdtkIyRRAezRd9+zda2vWrBGbngyfaVOn26aN2wWKcm2ez8gKAWTFh06fPmU3XH+dNgCsp8vycnO0oYTcCjYfkpxs5hcoyYjrr79OIDrjz/GkzyMZcc89d9kXv3itng8io7xnDu+e2KX1OjgoVH3/NBvUPQNyvnPT6l2mkVLpA/z1fKkU+16maLdfgFXV1PWBoujl+pii/9kxjq/3Pgv4LPDZLOADRT+bnXxH+Szgs8Dn1AL/DhSFIdPa0ihN0SB/EyialTHKYvtHq0gH0vUOFGVBVaEkUukDe4slnVNoifd52CVAAXwDFA0K5aH4H0zRc0FRKKhUt+4XFaX0QNh4PFBTzfTKK69UMIEuGdp5BGj8DWjBQzYFcIqKS2z1mjXS/AsLhblx1ppbWwT0wO4qLCi02TNnqLDABx98bOnpVKLv31cdnd8BRQhsaDcBFqwPglmugwYfrEKCG8ci5eGe33l4d2xRPgcEImghMCPYI2AqLq6zAQNhunigGOd0wCfADIAQQA5tIFh0uomAJ15KPWxcPzFdXco9LDKCIYAhzgd4BNCDbXgRlHBegFrAHgAZ2C8EthxLO2GGAPJkjc7UGBP80x5+CHgYO4I+0jm3bNrSVxgHsJLvcQ7AS84JcwaboMMIg5KAFTCL4wi+p06fqqIRBLAE3ASlBHh8BpgC+EkABKgMawfAlBfXQvsTULSkuNSi+0cJsD179rSdOHncHn74IQWjMBsJ7pEouOfue23lytV29OgxpQPv+OQTmzl7lgpNUI2esWxtbbeWNrMJY0cpYIZxR/9JAYQ5s2//HtkEpg8+sXrlajtv9myNNe2nr4wT/eRv/BVb8D+sRdoPe4i+ASykDB0mkBQfgw1FEMjY4Sv0mUCd3wFoCeZhWAKY4QP4Bj6JzwA4AkS8+eabAuomoSEbFWWjx4wVqAHQy2v6jJmqEs74Hz2aY1MmDLcAPzRlwzWv8DUYu/gIfQDk41jANCchQWBMO+kPYBdAsEs/JygHOAXohTULwMs5AVJoo0tfp7+A0qRyXzJ/nuZncUlxXwo7AAJ+rMC5dw4CLGBT+ukxHDN1Xl4E9Vy3IL9A1ZVpM9/NPpttUf2iBARiB/4HDGW+cTxF4miXA0HdpgHnY0yZp/giPs0Le2Mrr9gLchXVAtMYJ3QyVWQqPcM2b9mm9HrS59EMZL1Zvmq9hYcGWHhEpHwLJjop4ICOrAvMYeYM80zMraYm/e4Kk2ET1gEAI9ZMAMTW1kal0grMDQ2xjnYv5RU/W7NmrU2dMlFp0wMSE7SWOsYf59y0aaMkIgBsWdMAsWDV/fX5v1lVNVIJw2zP3n2aFwBEgLpIgcAe37Nnv/30icds04b1Vl5SYj954jEVSFq4cL4tWrzQtm/fam+//ZY9/vjj8m3mINXXmXe33Xa7AHf/gCA7fPiYgPzcvFzpHS9YMN+eeeZp+9nPfqqxfuml/yXQGZ8emjzMurvNGhpYL7sFzra0d1ig9CY9VicgIqnySAt87f6vWGFBvq1Zs8qqqyqlgZqaMlQ6vmg1JiUNtoKiMtu774CyClgj4uIT7ON1a3WPwi94NTc22vixo+2uO++wsOAgO3b0sFK+8/JzLTAkWBXN77vvPjtw4KAKc5WVV9j+A2ds4MBoMYUbGqgE72dzL54nNvHxE2ctOjpcc6aopNT6R0fZiLQ0pc3v3UWa/2wLDwuxLVs229gxY7RWAvwCxK1ctdrSMzPtkvkLBLC9/tqbGj90P8kcyMnJtqqqSgFppM/fcMN1tmLFcgGmrF+AufgZBfcAL2++5Tatfaw1+DXzgLnvZE+45+LzrD1PPfWUdJRvuukmbXoApFZWV+p3fJ3xAnx75pk/9N4TIzUP2bRAnxPmqGQzwsMFGK9fv86+/KW7jaJNrCVOboN1h3smaz9+6mRZmItuQ5D7BfM3vlfaBZCdOcHayw/gJfc31k7Ow1oiDdSFCzVXuQ/iU7/5zW/EFKXtjPmll15qP3/q5zZqVLqKFcGS5b2DBw8JhKVtgLv81DU02gVz59rGTZs8SY7yWkuM93Qz6TdrNnq6bGyy3rCZxX2AtRSt0aDgIGmics9gs4Hnkoa6BjG3AZk/XrNG93aYogOTEq28vNSSBg6QjjCgIsWMujq6LbcXqGZdgIX7yquv2tJrr9Ea9eprr1lGZoayDlhv33vvI4tPiNFGDfeZgvwSaYrSr/KyUgHUjQ0N2mTAX8aMztIGaVCgv+YPx6Wmptif//xnPfdFREaL9XvbbbcKFGXc2Az55je/IRt/61vfUqGvpuYmPa+4wkkAu4xXYADayf8ARZlv0pPvZYhyjk9rjfI5azOb7w4U7eox6+rxU/o8oCiaosdOnNYa869AUbfx9MdnfuvDAz6nMY6vWz4L+Czw2SzgWwQ/m518R/ks4LPA59QCt956z78stISmaGcHOlOB5t/TJVB07OhMgaJUD3cVPXnIhSmqHX6vXJP3e48pVY+AHA1MB8wBNEmLtLeAgmMKuGJL3nn8VLEZJmRxYZHdf//9CipIBSPoIdD5wQ++b7PPmyWtK1JH0cGLjIq0hMQBKgBFUZk//enPAi8AbMorK+zkyRJLTAyzQUmDFPDee/fdAu8IrABgCFoIDgEqABscWMkDOoEGgRkP7WKwdbQriKS9BI5KyU9L02cEcQRkgCqAFAAcnJPvwrQTYNlGESB0VgF2PMkBjwUWLfCLQIcAi/MQeHF+rkdgiV1hVZWVl/UxWmCzEdwB/tAGgBSvyEWbglsCSUAKguCy0nIBOwRHBMGAXgSmBEYAkKRlU4GYwIHvcRyfkYbNeAHslBaXCtyhraRN01eCT46FTQaoRjBJijX2AcwkWHSMnebWZps+fVofAEf7+R6BOynj/A3Th/NzXoJkxh7GS0+Pn503a4604V577VVVwJ0wYZy98urLNm7cWLHfnFbjypWrbMJ4CkwU2Z49+ywkONQGDRlsZRXl1j8mRpWDCaYJtsQw9A+UTajgTJsBQVCDQFLAz9/EnB0yeLBdtuRyO3XypNoGuOxYTYwR7abvBMAEiwDDvAD3ODf2wq9hJGOTxYsXKwAEyGXc+RsAle9i1z/96U9Ka+c8AJcATQATgI8cx7jzHnOgorJK4AnV1+kzzGpAV4rJUDDl4MHjNmL4EKutLLfzZs7UGOMXTrsWOztNXD4DhHd+Rx8I8nkPZhSsU/rKPHGam9gd++M3DlDnPPgk32WeBQQFyPbdPZ7OMH3ELwEz8HmPUd7ZtxmAH2MnzgFYgR/gs3yX7zmpAafpii87/U/mJHOK9rFxAEABYIvMhmOp4mN8zjzh2io61NoqwJ4X52ed4Jxom8JiRDcSgAeQjw0GPvcPCFRKNkB0TW2bDRwYY1dfvdTefe89bYD0mJ9ACuYDadAw2+k718/NL7SoiDCBR05fj/7iV/wAinIN7FdWVsJISDOTeT592jSlWwOSMIcoqjRyxHCdG23NC+bMkV+xbo4cNdJmz54lmQNYbt7cjtO58Z2CwmJJTRQUFtnuvUclJQEwB5CUPHSY1sGM9FFWV11tjXV19tjjPxbImpubbT9+9EfW3t5qr776imx+7bXXymYffbRc7ETSfulLZ1ePfbJzl9LCAaxhFcIa/tOfnrWJE8cJUH3yyZ9Kj5U5FB/HGhpuubl5sjXyJZOmTrP1GzaKzc1G3MIF823VyhVi0c6/5GIxZGHBtzQ3WVxsjF26cL5kK6qrqlRlvaSs0q659jpLGjRYeryrP/5YAKk2tMprLWXoQKuvrbW5F55vX/7SPTZ08CArLSkWAzM756xl5+Vac0uL1nXYfcgjoGMNGIPuKXIVgJcU4nrg2w/aE088qc1A7gewfxubm6S1PW/uXFu86FI7feK4VVdVWGIC0ggJ2rDDt+sbGgxmMhqR23bssKzRY+wLX7jSCguK7c0337Lamhp9Bxai1pvmZktJGWq33nqz7d69S0xZFYdqbZVuNPOINe/Ci+aK4UpGg7un4nesQcz/7Oxcu+CCOZqTrmgc84B7IOvQ4OTB0okGQGRNZsMCkJvrAPZzL/3+939m93/1dklNcF9irgDKoVVZX1dtDz30vd7COWQtVGruMQeZ19zzsC3zlzWJa3PvBERlXZ6/cIFt3bpNmwlOs5v7OO0FIOQexX2fOUShOtjHzAfWJwo4sVnBWPBdAEz6ePjQYc1TUv6RfQDwRn7l3nvvFVOSMV6wYKE98uhj9vAPf6iNV2zupDaYx7SZdQhA2zHYWQs9LdN++uzoseMWEOhl17DxIO1p/0Bplsp3hg2TrxYVFlj/mH7W0FAnaYWiogKrre+2+fOmW1xsnO2H8TtunO41gM9vvvWuzblgtq67c9cuq6ppt6HJMTYwKUk2pFAazx4ovtdU14t5zfMEshBsUBbk5ysLCLZobEx/ZeJ0dbarAj3rDiAprFier3oswAqKau2r992qZzDu6wDzgKLY+IEHHrBLL13oZdD4eZqenIPnRWwREow80H8FRc9lin5aZ5S/ZTM239HNodCS+VnnpwotAYoGBoX8S1BUEk9m9vTvfuXDAz6nMY6vWz4L+Czw2SzgWwQ/m518R/ks4LPA59QCnwUUPbfQEqDo1MkTVX0ehhLp8676PIWWeGClMACVQQHOAlRF3QNFtbPf3a2ACVZPEA/HgYF9TFHpO/VWoPfO46lNRUVGKn3+O9/5jh6kKQoBGERwj44dTFFYE50dFKPwND79AvytiurarW0Kords2Spwo6nFS1+GFdTU2AQV1UaNGCmGIoEKgQ3AAMEXQBPHEkh4KXQe6EvAxt8EoFGR4Up15EGfAI7/Aaf4HOaHK6CE+wAOOd1QQA/YIRQy4XgCwXMf/r3q0mEKzl21Wq8avcfm8di2HdbY2GAJid45CMQAtjiOYwgwXbv4noLwRphl4QoqWltIva1V0O2qxyN1AJOOYI6giICRcxPs8LvTN+S8jKNj08Hmob0uhRJbMp68R5BIHwjaAG8ICjkfgdKQ5MFisnkpmPEKmgGsGCu+R1s5N2Af4A12YzwI6lJTKDzULfCJlD50ygqL8pUmylgAUsJoVSA4epz97W8vatxhp6xatd5+/8yvbfmK5RYUEixgt6AAIChYzB4CVIAirks/CezQWn399dcElM6bd7GK1xTmF1prs8dqAjQEIAAsdMWJGEfshp1cZXTYjdgGIJXAnbYCGgHO0T/soCq97e19IAGVhvk+ICAvroetXdo8IAfXfv/9NXbjjdeI4UfwW1FVJSDsiiu+IPvX9RbD4hz5ebk2fOgQu2nZMo8pVF6uvgJAOO1ZbMeYKUVXOpaeZi/+yneY57BFAWvdJgLgFgAs/u9JWkTLH1VtOSRE5xJjOipSGyM5eTmWNDDJInqLb8DgDggMkC3wQzYvYuNIrW7VnMcHOW//6P42Y+YM+Qu+REEX0kK5Hn5HkZ7hI4b/k2wBfgZIwhynn1RQxtYcz/d4MU8c49tthDB+jk3qNHPR4IRth6Yj7YQFCZBfXlFpKanDxbykGn1OTqGdd95M27R5hwUEmLV1mk2bMsGTSOjsEqjqpCHwNw8k8Zj2tBEdVMa6pq7BEuNjrbyy2tJShlpLS5PFxrI5FSG7Njc2yT4J8XECRZ977u82aWK6mMqbN260B7/9gIAr7AWbcPqMaWIr33rrrZojMENhGv/pz8/ax2vX29NPP2NDkocKNIO5xnpKsTJSuDk/Fc1nz5hhNZWVdtnliwWoPPXUT+2pn//UwsNDbceO7bZixQpVoMbnscfDD39fRWpYbwEfS8sqdG2Yevg29mZtOX262H75y0dt167dmoNdvRqtMFYBpQQKl1daVP8YO30W/2Gdapd0QENjq/WLDBLzEk3RWbNmWEV5mQ0ckKjjuBf1j6bIzlCLT0yynNx86TBS9O7jteusvaNTUhqMN4xwwKLrr73GRgxPtaAAP6uurBSoU1Zeajn5eSpAxfiwnlOVPCQ0zLbv2KkNp517jtuUSZkqnIOUAmxiZF1Y1yQPER+nYjex/cMsfdQIG5Y82PwAjoJgrbdIooA1jPsYaxdSK8WlpTZyVLpAR6QFKB4XER5uZaUlvenbgSq+R0Ec5iVSCgBrFNVjc4f7A2AloOh5c86X3ZmT6MT++c/P25VXLpFvMhbYALkaNmFYk9HuBsBmjWPOjR47WpuJM2fOEqjIPKBd3n2BwoQtNnFCukBs7ME5Pf3rJGmfDk8bZsuW3SB/4H6Ff7L+8n38lPWGDTrua6wZ2EIM0fh4/Z08DPZwt/32t7/VfQvQkg0VzoVvs06h94r//eIXv7SlS6/u0wfGr/Ej1oSCAmRBQnVvShmGZE6TUuaZTwC9ANs79xy1+BgKEoYIFH3hpddtRHqqQG7uFwcPHjMYi1kZaX0biazTrOO0GeDVyY5gx9VrVqvQIOsc5wTIHTt6rF1wwYXabEFWYeGCBbZ500YLDmGzrkJFoKKjAwRastE4eNAge//d99R3nnNgeq9bv8GyxoyWHT748ENraGyw4WkjxKplXU5ITNT6x7oVFBhqdXUNWn9i+kdLB7iwoEAZKGi9zpg+TfdWZCfwRWzBhiPSJxQMo8gkTNGbb77JbrvtNj334Hff/e53tJbefvvtduWVX9C4BwZ5z3+MLc9/XBNQFH9xm+JO49MxODmWMXQFkfqklXo33ym09K9AUVd9/v9UaIl1ltfvf/tLHx7wOY1xfN3yWcBngc9mAd8i+Nns5DvKZwGfBT6nFvh3oGgguVs9nRbgb9ZUXyum6HmzZtjAxASBUIAQAAswdYICAz1gr7tXM7Sry8JCQqUpSvV5dvYBIDx9TD8J/nf0VhZ1BU4+DYryN5qiVRWVYg7xsEzwBqODQO73v/+dWFuwRwGNCHQInMaOH2eJAwYKlICF8dprr4nBUlNba/5oUXV3WwYFUWB/1jco+CJAItACYACcI82bYIoAluCI83N9VwkaNlSgP2CnVzSAgACAy1Wed7qdBJAEPDyAEwDxfQ8g9cBGgipeAoLNFETxPrYCqCF4cFqHfN9pqwm8aqMgSpPYeoAngBV8TjBG+wnCCIK5HufkGi7Vn/cGJCaJScjvqnZ9AL3NCfoObBAASVf4iHZhJ/rhKuvSBlKiaSsAH9cmSCa4hNXmKvICMHINwEzAHhg8FK4gVT95qJdyTaDG+QEUGVtAPP4mSMb2XIe20S/SpGEexcbGe0Wn6khRHmJ19TWyB9fnfPgK1cEBUCli88QTPxXAQpA0eswYSxsx3D5e97GCecZu8uRJuh6p/vQbm1JQjPEFpIAlo1TnyHBLjE+QhmNLk5eiyXVpN2PG8YBv2A97E6ByDcAFGIr8YAvsw+8O6OX7+AvfZawAKgEmGA/GzxUhcYxOgGOYsg5MIEVVVZWTk1Voqbi0RKAmATCBfkVlpUAmxo9CNBNHj/Y2ORISFHhyHeYPwJ8DC5krvM9GgdPXZVwYM9jigNAAC4DWTgrDVZ/HFtIW7vVxwA3OCwgMSzQ8MsJy8nLVR+YPQbADPgA2aAfjgU1cKrnSjouKNA6wUfkuAKz7nPnLNQGdaCd9xUecLidjw7mxL2AYgDLjx+eMl9uQcAG8k7wAOAeExp6wbSdNmqz0bsBE7IKfSR/Q/OxsNsWlOlUUB7Di4ovn2eYtWwR+wA6FBYz9Vq/5WMcxJ5i7sIgdmxZb0G8HlmNbxx6nDdXVlVqXkwYNFFOsIC/fSkqKlR4+Y8Z0e/HFF7WpdOOyZbZ3z27LzMiQHzLHsSuFjfBt1k58E79hnOddMt+Wr1ilQjwHDh7qq9KN3AQstjFjx8m+W7fssAXzLpAOJjqiACEPPviAUukBRZmTN954s918840C0zjfddddb3feeZdsjPYmUgLYxip5pQAAIABJREFUHWmT1157z6KiKBB0i/3lL3+xiy6aq6JMb77xporeUL0cvxk5cpTY1fnFrNVBygoAbBwyJEkV2CdOGG+7dn1iY0ZnKm1+/vx5VlxUaJER4TY0ebCNGD7cTkvfNdEqqmqsrr7RAoKCtA7u2r3HqmvqpU+M3wDehIeF2m9/9Uvd19pbm61HFavZseuxbZ/ssK3btsknYNrCeoVJu2s3DNU4O33mrABAbLtg4aX2xhtv2omTJ/sKZ3V0dVpEeJgloS0bFGiTJoyzfpERNihpoO6Rhw8d9ArYtbAR0W0dXV3SeZ08ZarOCbDJ5h5FtkaOGGH79u21gwcPqEo5Pu9tugSK/UdKNLcY1hg0hvG1zKzRmgsAo2w0sj4BULKGA4a+/PLLAt9gQuKXyNawrrIBxLE333qzxgLA00sD94pNkaI+aNBg3e8OHjiolHDWHzZMWFuZK2PGjLay0iIbPTpLsg604+2331YaNvbkHMxNtzazFvI+9wLAOe71pIRPmDhRYL67d1MMiLaQ1s85YbFzv/nrX/8qMJjz0C7WO66LT3Fd1hSeJYKDggWCslnBmsKG1Kuvvqa5wXkZVxiZ+w8ctLLKChuYNEg+yzloc0eH2YwZk+XXbt3m3opdYamzqaPCVmfPSOOcNbGouNqGJidaRFiE9e8fI+Cf6vPRbCC2tohRWl5ebTH9YZFH6F4EA/vCCy6w3/7m1xpr5sD0aTNs2/btlpKWpvvK62+8ofvGsGEp2oDdf2C/paSmary5RkiwJ2WATwCk43PlZWVKdSdFf97Fc7VGIBnBJgj3ADIykBwYmDRQc6WsotnuvvN6yRth07Nnz0jTG5mLhx/+nl111ZWe7XrYAGrTfRafZD1zhZbc89+5//M5a7sroOUYoqyLevV4m+6879LnO7pN1edd+nxIaPi/ZIq6Z65nfv9rHx7wOY1xfN3yWcBngc9mAd8i+Nns5DvKZwGfBT6nFvh3mqKkz/tZl/V0d1pHa7OYHRPGjbHoqEhPb7KrU0xRFVYinQp90K5OTzO0q8tiogFSGpQGz0PsPwL+AIGBIeHh/8QU5TjHEujp7rEQ2KQAha1t9uCDDyrIgSnKDw+0P/nJTxQoEQgBlpDaDehDrvPF8y6xocNS9BD+q1/9WsFQd4+JOdfebjZhQpYlxMba0SNHFOQBLBBcABgQIPGADtsQhgcMMAAsVxkb0Kqnp8vKS4tVeIdAxwErrvo1IB5tcg/22IPjHMvS6dZhE16ANS7FGNCB7/IDsKmiRDU1CtIc0EZg3tjc2FcYg6DLsfg8NqyXBoqdHBODa3u6q1S071AwC0jI57QbWzldU65JNXMCSK4NQEgw52mL5ssWgFH0E2YR/ae9DlgC+KA9DlxzwCt/EyRxTrTturo7BSZxPGMJGEGfna4YY8M1+BtQCBsKrIyOUbEnAjWKkixYOF+ap4CqBLc/+tGPBC5edtnlVllRZYsXX2a//e3vVXCpqqpGhWNS01KsuKREVZmRIrh66dVih2FbgGwCbcBR+oHGH6AY56bt777zjk0YP0G6fwAFVDueMmWKbETwRx8ITGFYEYRiLwBS/Augg2AYWzH+9IsX4CZBOjqdHAOIxbnxP74LIOzSugEHYKfxOQAbQS5ABGDH+RdcKAYb84A5QZth5JzNzpauIePc09VpKYOTbPGlC2R7/JP3XVExxssBpQ7sxKc4RkzjVoBa5CVCBFzQNscsdgXH+D7gAOdk/Bgr2i/wX8XWevS/zukfYC2tLfIX/BEb8j38Vbqr/WOsoLDAkock24GDBwQyMB5ci7UC3Trec6xPbEu7aZMrIsO1XfEOFU6rqtL8YMx4n/a6Ks6O+Yxvu40ItzZt3brV7rjjToElFCTi+wCGnAtJjP0HDkmHk0rumzZttm9/+0H72VNPCYCoqq7pkweoroH15hWpoS+AJqxxbR1dFtu/n0Bf1i3aciY712bPnN5XkAsGflNjvSQd8NHTp05qXAAGsTUgZGxMtI0aOdJqqqstLTXVMjLSpfk4YkSaANS77r5ToKs35z1W3Zat2ywmNl7A1XN/eb4X5I+wVthegeggRspHKXTSSeGUlhaLT4i1J574ibREL7zofEtOHqw59OSTT4oFirYgmphU7SYdHm1HwD3YmePHT7CXXnrJVq7eZsmDY8QuW7d2vYA5vsOY0S9s/OKLr9jAgfGaM03NLRYQHGZ1jc2SHBgyZLCdPnXGFi+abytWrLEhg+MEaA4blqwNOdLLKb5EYb2w0FDpQubkFVjS4CFid7JptnbdequsarSIiGBlApSW19u9dy2z66+91ro6O+z0yePW0tSojb78gjyrbWjQRgPg/+LFS1R0hvT5gUmDBbLC8GReUuyPTTpAzNy8PPkYDD6KnsHQWzD/EmtparKykiKLjAAkBejNs7bW1l7QrFgajgDJMHVhGJNOD5sR/66vrVMhLfycNfXee+6WxASMStLw0accnZVl0f09nWA2GqRXHRIiX4TtzT0V/2P9ZO1irnM+gET6B0B6/fXXy1eVdUHxwegozRvuI8wnJCGuuebaPhkPfBftbcYc0M6tXcyDlJRhVlpSqI0Vxpx2kFrv5q+TWGFt5Jr4Kfcb3uf+DDObTY3Lr7hChX/YZGJt5Xg2aLiPwFTG1vgb5+Az2s7GC/cQ5pq7P9F2QOSKcooWUrQtWv3hWAB5HmGQYuC+yUZreESE5H8o6ghDFdt5WSUt0nN16fSlpdV2xRWXqj0AtWS1vPXWWzrWL8BPm1fNLT2WlZlmLU2sqe3ylwP791tFVa0NjO9vrW3NVtfQbnH9g23AgASxslkTv/yle+3Xv/qVnlEAqdlIYP7CBr3wwovsV7/+jcYZYJt5u2XrFmke4wNIB1RX1QpsZ91rbKi36Oh+AtjJAEBuAXCd4l0UF2NdYbP4pptulL0jo6Js+45dlp1dbLfc8kX72te+pnm6f/8+u/vuL1lkZKg0aJHpYH2naKMDlnk+1OaVP3rAnr7op4stnfvI7dLc3Xsc66rPCx/1owJ9gLW0d1pRSZkKLZ3JzjOYoj3Gc6l3DR3bW9iT3x1T1Jc+/zkNcHzd8lnAZ4HPbAEfKPqZTeU70GcBnwU+jxb4d6AoRVgARf2s27raWwWKThw/VqAoDAI0Rc8FRbERoKiqy6MdGEjF7SYBm5BO3UMxICqgaHcvO7LvQfVT6fPSKe0FRUmfJzA6FxQFKAU8Itii8A9BD8EV4GcB7LU5c1Q5maCPIBHmKMERABPA2KABCRYaEmLHTxXaiNQBeugHkCIgR6uxqKTOIsO9qrg82AOOAXRxTYLPoEA/Ky4q0PkApwBwOAdgGsEdgA3f4yHeMdZoK+8RdFIZ2jE4CRIAVbCRA244H8djH0A6/qaPXI+08+Mnjyu4IHBzLFKuiw14nx+uzVh8moXByMJKCQxAj89jXzhwlOsQzNNfAkDsDvAFkMe1AboIxAi4ODfXoV0AdYByBOqwOmERYUeCRlg/MI4APgHp+B2gEVabS4/kf6ebCPsVthIvV7SIIJ+2AVDTfhhD2HrlqhVqAwAdlW+xxc9+9jNLTBwgOYX+0bFexflDR2zf3gOWmDhQjCUAiuZ2syFJ0So6Q7BZXlFmTU0U0gEo6ugtPBKqIBrbOv1NbBYf64GbjC02ApSjbfgYQIID+DwtP4+NCcjmgdLt6iuBuYpO9KbYcwwAGe8RWHsAV5n8AFDAMWfQ5eNzipwAZhFMA1ZNnTpNRaQAsU6cPGXJpKZWVAqEyckttlGjUsWEouL1DddcZePGjlaA7opxuVR5fBFAgf9d8R9X+IK2Aoh6xda65eeADYw57cNHSH91rGS+xwtA2xWwkZ93dVtbR3ufvwPaM44OnKfvzBMn8YCfYwdANMYdiQuAC1fIyYHp/A0QTdu5NnOS/rk5gC+z4UGRHgfCM36MJe1zoC7Hc33AHWzBhgr949qXX36FLV++QuChpwUcoPcBOUpKywU2AGBRaAkwkWsBdqDZCcvr1VdftWPHT2h9ot2w32kX11CacVOLwD5PP9grEAe4wVqG/iManrB9jx8/5tk2IkLA/pnTaPrdb08//bSKLl104UX2wfvvS1+UQjusXZwTRtdtt98iGQfmIzqG2POPf/qzffm+r9qhQ4eVSl9UxIbCJbZ33z71MSY2Tn629Oqr7MXnn7dBbGR0tNrTT//eSkqKrKi4wKZMmSQwDr9FyxGgjQJLb731ttiSsAFh0QIoAaaTLgwoiR7ugMSBYs8C+AF+eqzAI2obKb2kAMPM+/vLr1peYbHFJwywgqJiCw8NErNt3dqPNc7BQX7qf0bGKGk/wxSFPYocS052tvRR581faKmAgDW19oc//NF27z1hgwbFyicqKhttaHK83X3XnTZuzGirr62x0OAgVeImVR0AH84oVb1ZkwCkTp48pQJ/27Z/Is1Zl6mAfMUHH36ke1Rnb5Evvs/NrX90P/vRD39ghw8esOrKcmk3Xn7ZYhXZeeftt8TA27f/gG3fscMWLV5i8QmJtmLlSo0PWpfYDwkYxp/1l03BSRMn6H7EWsLYnjh2TOs1642TkGhuaRJrFb3h5557TnOIdZ2xoj+s3W4Nv/HGG+2xxx6zZcuWCVDDf1h7AoMDjQ0CfNhtPFCkiPUOUBg7Dkhko6tD4+k26fidW//YMZl25Mhh+faiRYvkm06zmznPZpjL4qBtTn7D26AcbitWrtIcxye8Z4AG+YxXzKnNduyAsRupvjlGORsNrHfMd7R1OZZnAzIjWHcvW3KZrVnzsX3969+wV155RRtSqalpfdI0bMR9uGK9TZsy1jJGZ+k8sMiLiwHHPckbNqtIcec6nJ/7H+0h+4F+4SdkrLR3dqsqe2VVk4WF+iGOKeY58ww92Y72dskO+fn3WL9+kXbmdKGNG5emcyOBceUXrtDmHJkYrBtsIpSUlolZDCiK3u6ZMzk2e/ZM+R2gfdaYMdJkDQ0Jta6uHl2LNgIyAooixcAzG6DozBnTrbKyQjq3+CUbe4CcsGIzs7Js3fpNlp2db8uWfVF6rfT96NEjds8991poaLA2JtEJ5hUSGtz3DAQoCiDpZwF9gOW5YKV71tbmXS+I6UBNl0LP8ySa9apI7+dv/oHB1trRZfmFxWKK5uYXWUBg8L8ERR3Y6mOKfh6jG1+ffBbwWeD/xgI+UPT/xlq+Y30W8Fngc2eBfweK+vV0m79ft9I0uzvabMTwFDFFSfEDFEVT1F8aeP6Gpigv0gydpijoJIwmWKQwiwiWvLRUDxTt7AVBnWH7ijX1Flryqq/6WUdbuzRFAQ/QSXNMUarH8mCblDRIwROBD8wsAsdhKSl24NAhgVMAEwRYXJOgCUYfD9NbN22zlGFDFGwR1PEQTlAGgMW5CN4pcEOwBdBI8MWxBGAdHW2WkQ6TCdZsjLT7CJAIOPi+Y565NHjOR0AKWMR1+A6BgmPeEUDSNk9zlWDFKwLgNDgBZxwoynmOHTsqm9Jvrz0eEE2A46pXAzJxfRdQcH4ADY4lKAFQi4yIFADqaZQ26n+CbZhugJ6ejqlXBduBVY0NTdKEjE+I96p4t8P8SdF1saNjy3ItAA3AMdoJuOTSgAF6ABco/EFbAAc5P0E5fzNeLv2a7wDWOd1VzgczLy4+3qL6RQqMRC8Ppujll1+mPuBaRUXFdujgETtzJlvMGLRFX3rp76pcT4C3ceN6pchSrOuGG65X2iz+CtDHtevr6wRIoaXowDoAWoBk/KGhN92a6wFaAx7SR9pHoI+98Sfsw9gQGHv29Zi8EZGRnl5kbxV53mPM8B+XTu50VfEFj6HZ6rFsAgJVEIU+UvUaVmxHe6fddfdd9uZbb0u7EIkKdA4BDrHBpYsvVWGfLVu2Wcao4Xb+7OmWEBsjn8C2sHKdvq1L0cf2tMFp3PI/x2Ib7AQjkHEDGGDDgL7zAkR2zFIHLuK/2INzoklHdfbgkOC+okoOnOf8Tj8XX8IPAQyxDX5ESiwsRAAd5hu2DlHxnTzNET6n/bDHsC9pssw72kMfi4uKbfyE8ZLTEGO0V3/X6ac6CQb6wVxD15D0YvQUGV98gqrf77zzrgBP/kY3EiAW7cjQsAiB1MNHjLSjR49JcxEgC8A6v6BQ7UYDFmYiyFhjU4v0Ll3KP+fDvwD/WH8ActZt2GQRYd7GiacL7K8NKKpBjxo1UgAK45iTfVbMzHu+9HVbcPF5dv3119lf//IX++Y3vm4//OEPZQukK1ijr/jCEq1D2D0hIVHtpwDM2HETVBRp2/Yd2lSA/cZco0/0j+NJ8T594oSFBQdbdU2lpEzGjMmyVatXWHx8rNKjaSvSJdjwK1/5qgolAY5SZIxK7wBDgGusL88//zcLDAy2utp6GzAgyW6++Rb7+9//rnmKbwH4AtKhVXr11VfZK6+9biVl1TZxklfcBz3gp372U3voe98Vi7+jvcsCA8zmz79IjFGKLSUmxAk8zMrMtNGjx1hxabmdyc627JxcW716jVVWVYs1WlnVbGlpSTZj+nQBjEkDEox7YVREuAWjjchGUGiIbdyyxXJyc7XGMs+OHz+he09LK4V83rOS0jq76KJZSqGnMBQsbTYRuY+1tXdaULC/jc7KsPNmz7Lc7LMWHRVhVZUVVlbK5sVIyxjlgfnHT57Qepw2fIRl5+RZR2enmJKAg4B54WFhdv0Xr9O8euKJpywsNFAAJmsI8+XAvv3agHP+zbgwZ/MK8qQFCXMR4JBxwgdhWuLrLvvhxz/+scBBvsPYA+7xOptzVn/jI8w72oJmLGs3oDDnRGkAW6SkpGrTgPUTX0OrMsCfAmv5dvp0gc2ePblPNxo/dlIzLuWa+ewkMlhrsQdSFStWrLTc3AK79tqrtS4yFrDjaRf24V6PXx88dNZGjkgSMMz8oqo8c6CktERrwuuvv677fFpqmpWWeqArdsIWgKKAzTA9kXpgM/FMbomNGjVU9wmXKu82QWkr7fYkBZDvMJs+fao2L9nUwI6paBoHBYr9u3v3Hq1NifGJNnHiJBWP4rknNSVFYGRnV7sFBvpbSTFyA5kqeEh1+GuWXm1bNm8SKA2IzdoL+x75jlmzZtuOT3bakaM5dtmSi7UZc/DgIUvPyNRa6Nk12GN/A4Q2NYr9T2DM5mJ6+igBpdyfT508bqdOZlta2hCxzd9+d52dP4f1s8FycnLtuuu+KIkM7A+zlPR5bPD9739foCj3FP8ATz7Jky7wnkl6uv3+icXpngNdWjtr/7mbuXzuilHC/kaeSUW9/AMsODRcTNHs3HyBooXFZV7q/L9givpA0c9dSOPrkM8CPgv8Ny3gA0X/m4bzfc1nAZ8FPh8WuPnmu/5l9XkHisJIcqDo+LGjFRzCKmhrb+tjin660BIPvV0dpEo3CzCF8eBAUQJ6ArvAkJB/MuSnQdH2tjYFB5znu9/97n8BRakMS9EDwAZABlgYXLe+oVHFZihkATgDCwp2CvqnpLNNmzZBDKRjh4/Y7l07xQKrqKi14GC/PjCSYBJ2EoALVZp5UCeoWbV6s8XFhokxkZo61PLycxS4AggBzhEYuWMJ+AmAHdBFoOYAIgJWNLwGJHop4QAxBIMEE7TH6Z5hIAIYgDIXfAFyARRdeMH51i8qSqAbnxHcuO9ha853LkOVdjngkzbV1NZYeBiAV7ja5YGyaI96qfTSPO3qVvDU3eWl2XMsATCf1zc2SB+M62i8u7oU3HFurgPACWDrKv7CVsI+BN7oy1VWlIuJwvEEdB4zNUD2cFqWBC6ehmJ1Xzo+ACzHAaw1NqGhmmR5ebmqfAuIAmsmK2u0FRYWk1tnK1euFig4eFCyNTW1WERElILZ48ePWkCAnwCImbNmWG1ttdI5CQopDAFz1OlF0l+lvdYDYtaqn2i+NTc1K9gnfdKrrOunfgNS8r7Tw8Q+jjnK7zDFqA7vJAc4H991aeb03+nSEtwTyHN+vqt0xN7K5Wjr8d6B/Yd6ma7lNmBgkpWWlVtDI4Vr/ARaIDGxYtUq+Ul1db3Nm3u+LVl0iXV3egWdeOE7/9D99ZeN8AnOT8CLfzE2jBOsvfLyUgsI9Ne4uwJBgBCAFrSRl1hIpJX3jq0DTWFUAgg68MOB9firk48AzHDHcw3ayQ8BOCwkUlHdxgHXoe34ibMRn+FvgDsuoOb8nBMgpLqmpo9hTb+wMxsfHO+0XgH5YeCxGQMITb88NmykwELS1D293QECaAFqCMZJR6ePgNCAKmfOnhWrlNRn1pScnDwLDQsVgxnABe1CQCkBq0FBAuxYa8U+bYB5Fqc1C4AQrVy0I2FAAjCwrjCXxKxtb7esrExvUyEqymNaHj5ky264QbqKpPbSR9LD04YP08YP7O5p06bb888/L53Jd959X6zGgMAgyU8gEwDrvqqqWqAf83/rls2WPGiQFeXnS/PwgQe+ZUuWLLLTZ07asWNHVJAFG9M3QFhYskuXXmNPPfVzjQ9akEHBQZabl6uib++8856FAmw0t0qP8Dvf+a7AOvwGn4LRCjCKvMX+A/ts0OAhdjanUAA0+qWwz26/7VY7dvSIbdiw2SIjAm3I4EGWnj5SBZeopH39ddcKFEU3kXFrammzmbNnS+f1oYcetp27dksTlAI4zMsHv/1tKyzIl4Y297yjhw9aU2OD2qEU/tZWGzpsmMA/mJEw8Rqbmm3ylGn27LPP6bzooYrVXVZuW7fvtfi4KN1HgoID7eSpkzZu7BhLGZYsfeuRw1PN36/H1q9bK/uNADhjgyg7W/eH4SNGCbiFYe20hpkXJ0+csLNnznra0O0dNmb0aDH3uIdx/9u0YaM2XvBpjsc3WEt2791tX/nKfWJ/chy+R9sA1WEa43fMN3wEIPsHP/iB1lfH/n/3/XfFUu/u7tG8Y66hX8l9w2m/jhs7ToAz88VlQACKSnojBEC1n9oDS5N5jW9wf2D94/rcO/Br+kabeXHvA8wDvH/sscd1beb/5Zdfrs0T+uPuP2xiMD4cgxwMazsbrIB+jOMLL76gAkUwtwEWa6pb7b777tCmAGxb5iqbGmxSsB6y2cZmyMcbtvdq+sbr2tiOdZ/5xsYD6wY2dDIwyBCw1nlzYazNPu88pc8cP3HS3nt/tfoVHRmizTuY/FSeb21pkWxDUHCA1lp8pbu7U5kMbEpdeMEcPb9wrwPwlMxIbJykKebMucD27ttveXmF9uUvf8lOnT5j27Ztt8QBA3qLQbZoXVbxwcBAzREyI9CGh+U9bdpUFeNbvHiR7d71ieY7G7/Tp0+z1atX25zzz7cPPlwhv2dDkYJtnrROnq7HCzujQSo2p3nZMp4NvWeJTkRABcP+4+WYoOfK/rjUeo5y90iYopHhEbovwhQNCYuw5rYOFV4DFC0qKTf/gKB/CYo68PUPT//Ghwd8PkIaXy98FvBZ4L9pAd8i+N80nO9rPgv4LPD5sMBnAUVhcxCoAYqmpQ5VoB4ZTrXmfubn7/dfqs+zN49IP8ENDM9zmaI8wIo14O8nUDSslzXmmIxEHO5BFYaJV6DJ3zrbO+x73/ve/wdT9LcqIgPrAxYHwRjBKuljFBaI6S1UQhBHkE/OHmwnggeK6jQ3NFpIsJfeTkDzwguvWWysp+3JCyCItD4CLFeoxRW1ARCeMnWSmBQE715V3YE61hVvcaCQS8HlOgRXBLSkv5eWFIv1wd8EevzQf4I/x5IAwHFAIQADx3A8QWSI0t57FIwS9NJuAhPYX06n0jE5OQ/n9YDOLgVCDY11HljkF6C/+RwGIt330uJDVTyEvwMDAhXU8LkrJlVSVipAkpcrEEXbAJVoM21yul0c467h+obOLMGxY7diQz6jHU6blGDWgXOOKQpARLAbl+BVQSZIhCkKWErwCWhMO838BbgglXDs2An7ZMduGzo0xfpFRdu+fQctIhJGzEibM2e2jRk72k6dOiFGjsdq6RAbmmvCHKIv2CMuNt78/T2t1tCQYDtz+kxfBWdXOR5mHymNHEP7XNVhxgfwjbEIjwi3qH79BJ7isy7F3IGh2A1bejp1nu4sQA3n5G+K9gC8bd++w2Jj4sTeArD29CfPqop2Xn6+WGqAfWge7ty9S4VQGKufPP6odXY0W3NTQx9geS6A6UBNV/nXFdeiHbQJTUpY0rDyAE4I+AHwKMbC5/QLf3VjK0aPWEihvSBpm8YBPVCAbb7j+oyfeEzmGIEc9Ik+x8XGWXZOtmzK39iY45inHIttnW/iP6QWA/Yw51xaLr7B7wDtgNK0D5tzHljNADSk2wMoMZedLip6g88++6yYZrSVzQMADFJtGXfsDCgKYFVR6VVqpwgLoPW1137R3nr7bRUOOpudI2AJ/6UCO2PG+egzmyhu44A2MsfZ7JGEQkWV1l6ngwh43y8qUrZMShpouTk5kjMoLirSWtSvX5TWTQrsUFyIoj2AQ/g1fduzZ7ctu/E6+RT9ZCMEsBSm2dp1Wy0pKcGKiitszBivejoFhdgcAYzU/KyrtQjWsaoqCw0LtltvvUXzqMfwya1a45G/AFiCLcoa8o1vfFPgzQsvvGBfvO46Ky0vFSD1zNN/sKCgEKusrLb6OnRy81XIChCW/v7oRz/UnH7ppRftjjtus9ffeM0umb/Qyivr7J33P7KQoADNhUFJiZaaMsy2bt9t/aMCxXSj0BIbcrDSz5s9UxsZsWLHBtm4iRNt46bNAqbWrl1nzS1tAjJZ22G/MY/LSkpscNIAi+3f34oL86VPSnE9/Kq2oVEbM2h0ko5P+jJM2337D6o9I0aOUnrykiWX2fIVK1WpGy1KXlXVlVbX0GGpw+LtxmU32PatW62zvdXiYvvbwAGw6kvt+LFj8tOp06bpvnXmbLbm9fgJE+30mTPe5k9mltXWcC8pEWMwLDRMvkCb8FX8l0KF+BbanswVxoS1raCoQMx6NnQYe9ZZ5jnyDACL2B5mJ4WKAL1+8Yv8oKreAAAgAElEQVRfaG6wnigzocfTyUZX123oAQAzL9kwkFZvR6eY7Gwa4McAj9iGAkvdXbAogzTHmX9Lly7Vhgr+6aRFWDudDrHbfPM2qGLMzz9QMgLMWeYPvsR9D4YxbeR+fOJkgWVlDlO7uc6BQ2fsoe/er7nC3Fi7bq2ux3VZQ8tKy6TNzMYX93GkAwDuaDvXhwH78suv2PoNG6QJm5Kaou+yHgFEs9mHfZGHefPtFRYRxqam97wIpjty5AhtcMAYbmlvt5zcPD2b8L3uzm6l1rN2MGfLSks1z9h0qKtrtAnjM5WWXl7OJlmzLVwwz86eOdNbSLFdAOW48ROkazt37sV2/MQpabnef//XVBhq48ZN8j/mopdxEKq5j+3IOqHwIR+SyQNozHvLlt1g69d9bNu2bvGkGkaNtJUrV9rkKVNs7bqNup+gM4p/cJ7c3BwB7YwnG9mAosgs8ZzC8x/3PkBR1i0HinJfPJcd6oBR1mUHhJ77xK3jrUfyTNpoNz8LCgn7J1C0oKjUIiL7+UDRz0eo4uuFzwI+C/w/toAPFP1/bGDf6X0W8Fngf7YFbrrpzn/JFEVTlPR5QNHOtpY+UNQxRQODAvtAUcBLPcyeA4qi+YQ+FWxPpynqsUU8pmhQb9GfPibAuen0iOMDVvj7iykKKAowReo8jBACFZgIsLAeeOABARIEgARfR44eFaMGTTcYebCMODWpn7wAbwgaSf0klZLAgACeh32CNsAIgkKCKgAAgkOCRTT9lD5NumliguXkZYuh+NWvflVBGGl7sKP4HXCOB3a+79Kn+R7BJC+C0g6Ytn4mBo07xlXnJhgE6IGdyAuQh+CLoBYQhvTVQD9/gasEG46Rwv8ATy7dGZsRsBGMOP1Vfocp5lVr9ypnAxIAbEWEE7R7DBKKecACwnbR/aJlX0BSPgeE7Nef97xCSa6QEtdzjEmuhw34n3ZhRwJvrg+oAKgDKOoYph571gNF8Qls6XTZHOiKj3maqrUWEhYi7TOKeWE3gmcxYGtqBOCMGpVhp06elnYaeqLZZwlAmyymf5wnF9AEi4+AeZRFRoVbcTHMxDCLiaVqOmzZQJ2XwJJ+Y4uY/rEWEODZCtYZgAQ+AaOJwJYxY3z4nDFzKZWMvdPmpH3dPd02aPBgj33a0NBX6IjrEfTTX16ApQ5EdkWyPNAr2tLTM+3jNWsFagDaUeEZkG/bju1i+cEa4roUCuFFEaCOTk+jE525EWnJ1trqpfg7ti7txvZcyzF7+Jx+OMYvY0BQbn5d8l/aiM8zVrD6lM7em8rqAe1edWonC8H/Yh53mTUJkPNSwvlxmrU52TlWWlaqc1NcCQDCpe7jJzAmATNglaUMS5E+IPPD+QzpvuiG0geYWVSGdn6JfQHuKZJDP7Gn2zzgnIBhtJc1gGtxPCnvpBTTHlhg+AIp02hRAmTCxiXNHpZ6Ta3HZKO4yYmTeTZj+kQVuQJ4RDLAaQ73i+6vNHzWJ2zGnOBFH3Jy823UyOECWBgT+gFDlDEg/RVAp7ysVPMJdtrBA/s1rrBCYQQeO3rMZkyfJptlZqTb6lWrtOaQIotPkH77u9//2n73u9+JpYqPA9SuXrNFEEZm5giBtqwNgJnfe+gh9RdQF9ALhvtBdEZ7eqywqNDuuedOu/LKKywwyN+OHDlkq1at1LrMHPjoo48Ehi5atFiVyJ966ilLz8iw+ESP/bp3z37buxewrNtysvOspgY5B39lAMCehbWWlZVhTz75hC1cuMC6ezqtrLzSzr9wvv34sSekrQrrj/UEm1Chu6qyygYlob8cpsruFI254/ZbraW52chAYK4UlpSY+flbU3OzvfXWO3Y2t9KSk2M1/lRo37BhvaWlpKgoWT2M44GJ1i8qQox0QNqBg4dIAoM+wDwlPR7Jgc6uHo0rqf2AraS6oy8LU5ECb8x5Csw1NbMZ0GMXXzTVJk2YoOr2pCrHxcbY2LGjxd5j7gO0olN54003CxRFA7WqukrnaW9rt107d+peCduXDa41qz3modPC5j4MeIV/wNLEf5m/5ZVlYv4xd1mTuL998MEHAs8pTsQ9lfdhBqJ5y5xmfnrp8UOs27oFzALs44f4JSAl7FFkI1hjhw0dJq1Y7MNc8xigTVp3g4P8e1mP9TrvvffeK1ATX2e+cjxAJOuPY7CzlnhFBClyVKn+sBZwv6R/06dP10YCbWReMs+ZQ4DLtJniSzAeKe4UHR1lHy3/qLdA0H6to6xL5eVNdtVVl+p4b83wVyEjJDQYB8B6WObvvf++ioxx3+F+zzMFzw5olOK3To6gpKTcOjvNxo1Lt/vvv192ZR5RqOvgocPyRQBkQFHAWFjVAwcMsINolRYVWv+YfpaZmW4V5WU2axaM8kIxRc+fM0vPW/gVGy7IFKA7+7cXXrDzzjvfjh2HtX3KbrjhOjt85KgdOHDYYmJjegsyeoAj/eOeBSMVn2Ajmg1vNo3Pnjkt0Hz7ti1WU12ldZTNGNZBmN47d+21ysoqu/322wSKMkYnT56wr3/9a7IJz2dTp07xGMKBnnwSaynPDNJaR5SXHpyjJX8uU5TvOWaoA0117+gt3BkS5EmvwBQ1/0CBok5TNDu3wMLCI33p8/+zQxBf63wW8Fngf4gFfKDo/5CB8DXDZwGfBf7/scC/A0UDYYL2FloCFD23+vy5hZZgBQFe9j7iignAwys7+YBu5xZa8liKARL+7+n9zv8JFOV7nLe7s6svff5cUPTRRx8Vq4MAjoqosOYABAAjqNZLwEvFak8zMESprR6zEA3ABGtrbrH4uDgFTgSCMMoo4kKqIMEgIAEVcWG9UOXZpTFTqR6mX1hEiG3bsU0BEQGTtMsOHhRwQZDmKsIDFgFacV6CXII0ADeKfxCE8cAPeAH4QeBJ0AfQ6dLfaQuAD4EnwR3BIkFKUmKiVVdV6bsEk65QjWO1EJhwDoAjxzZ0zE3GqLOrTYEQ1yI4gTkSFEjQQoGZTisuLhH4Q+ATrOra/iqaIaaLn1lXD+n0oX3pzpzHsQZdSqFXAMlLt6ddrtiGwOEeikB56Xv0jc+xOUCKS5vmu5yDF/2gr5xbwNaQQQJVKRrDuEpTratLQTVspISEAWIjwkD7aOVWi+8fJkZaTXWdjgUIXbr0KluwYL51dbdLJxZWTlNTg4I7+kg7CeixTVsbbfbT+WhXcFCQ/MfTeD2mgBxAxQX/roI9/aJd9BHASxXTrcdGpadrnjjJBfpIIEh/8RkHmDotUQcuMqaAAfn5hXb82AkF/4wvY/XBivWWMSpZ2nGFRcW2bNmNAr5gmsFqi4uPs7M5RfaVL99uoSH+1thY3yffAODndPtoi5NjwNYwzQDt+B3wgSA3OBiw02OLMTcccI2vcy7HfuU7bgy9sek0rSwd3dbc1CSfdtp89JHxh7nmGNPYARsCPhOYw8iikBbnpF2AF8x72gAwzTzmfdYVvitdxQMH9D725nq8T/V5/AAGGfqj+DXH4o8AfxSRoS0ALAT9AEAUAAMQA+ih2NIzz7xkKSnxYq7h+6TMDx2WKhDdPyBQLDrWnv4xMXbBBRfahx8tl49s27FbmpcwTPF5+tLY2CzNQOYRQC0amrTLabMCuAC88jmbTTCVa+qabOiQgaqqPnbMGNu0caONnzDOdn6y065ZulQgKGm4VJfetm2rGHL4z5133qH0+bVr1+o66GFyLTQIQ8P8xYgD4MVvKP5CpW/WWnwK26HTOSA+3qrKyy23sMwunT/HHn30Eekf7t2729599x2Bovg7Oop///vLApNgrbGJsv/AAVu05FLN6ZkzZtsTT/zUqqvrrCC/SIAXwNlFF85VP7NzzkqvlA2QsvISyQN8tHylXb/sNnvl1deVPk9aPdqcL77wN7voogts397d0lyl+nxWZoZF94tSmjpAU1pqqlidMfHxVlffoE00JALyCuts+PABYgDjI+g2T544UQxOtD5HpqVqMwqZDYCsptY2zSnGBTY5AGhhUYPNvXiG0q+XXHa5mH/MyzFjx2kdgWGojS6/Hiv53+y9B5RlVbXuPyvnnLtS54aO1RE60Q1NzrkFCYKggnJVkoJX71UUQQkqKipJCY1EBSR1N6HppnPOOVdVV3V15Rz/4/ftmkVd7nt/7nvjXR9PzxmjRlWds8/ea80119p7fuub3zxyzO6+69sCthrq6qzm2FHLH5ArXdijRyts4oTxui8BTqOdmV9QqOrh6LH++YU/a525+KKLbe+ePfbhBx/oPgKgtnP7Tm3udXR0i+k7c/pM+czy5St0b+I+A1Ozpa1Zhe7wfzb02NAA/ANMZY6jzYtfAmpfeeWVep/74+NPvWLjxw60sSVjdS/Dr5mvtBU2IvdDAGL8jA0NgERYqqxRXB85m1NPnWOHD+3XmDLPkahgvYClSmEi1kvawNrIPGbd0EZUYqLmGfYvKh6s38yfhx56SBsLfEZbyQ5hveA97o2sxTC0AT5Zp/F/7sHvzn9H/WIThXlO9XmkSW644UaBnACoPFdwPpisyCKwpt562222YeMOy8pOVNo/LFVsyHpCNknQxsZezegma+80m1AyXM8qpNAnJCZZRVWVNm55vuB+GxsdY+PGlchepYcPWxuSI+FhNmr08XbqqaeI7T1lyiRbtWqlNGJrqo8K7CfdHrkCWOvnUChqwQIbNmyElZYdsc1b99sZp50k3VyKIuXmZUvOgXbSPmyKndHc5V5KITKedWbPnmWrV620GTOm24cfvCfGKn7LMYsXL7W8ATnW2cU9udq++tWvyAbcsyicdffdd8mmd9xxh84laZ+EuN4soXCdQ2t7WJCV8umXA6OepdCXSdR7oG++R/TK/KAp2tHVo0JLlVXVtnXHLtu+c89nps+HNEX/78QdoauGLBCywOfPAiFQ9PM3JqEWhSwQssDf0QL/FVDUegAwPqk+P6FkrKUmJym4hu0GcgR45KAoQJeDolERkQJFefJ1pmig9xepokc9YejvwUSEFtr7dAyW2Vt1HlOIKdrZZXf1aorCEuWH7zz88C8UTPFgj3YfD7kEooAaK1autKjoaBWcAdyBnRVo+nUqUG9pblH1UgIPgBDAD9IEg8IfQRV5AiWCNAAvAkZAAwAwHujXb1gvplNhcaEtWrTM5syZKbCGwIg0XAAWArA5c+YooIOdQ4q+p37DEqVQj4DfiCB93cEjMTbF5ozrY5wQTBJ0EmwQsCtISU5RgQQvXgNTh7YR5DhLFZt4UMH5na1IGq2FAch68YKgUFZnB6Bih4AYgnnYogS3BIoApzCwlNKvqrgBw8+LAjng6axQAmo+c+YqbfIiT6TTxURHK83XGYT0w8FgMUl605oJtmg332esXJuurr7eUtNSbPfuXdJFxCcBswBalq9AVy4ACuNiE6ypidTUbGtvpxDHSgHzHe0tdtdd37Gp006wV155WUzRrOwMSRrs2kWl8Q4xXgC4SMeHbdXVGYDEtBV2DSndtIs2oSXHWNMH2gnQR+BJ/51Ny/cAEmrrau24448XEOCyCfST/z2N1ZlS2DHQcw0CS8B3zjNy5Gib99zzGgcKLlG0g8q/VAqHvfbX114XKPDWW/ONOmiFhQEwgY+cfc6ZNmb0cQLFAQ08vZ12O0uV69Me7AnAwG/8F91B7AeoDCDlBcr4nJR50izxYZfL4Dye+o8duBZpxdVV1dbS1CJQEx9g3uBDHOvzmvkGSEK7AT25FqAr+pcl40v6mLnMVzYPuCZACvbhWM7LvAC4Ajh97rnnlBablp5u27dvE5sU+wKswJii6AnAJ+AFKbAAhoAc2JONDsAV5h+pzN/61rfs97//g0A8bAbYQ+GR6TNm2q7dewQsUjkcNvv+/WiIBusQ/WPDBHYmDDE2UrArPkQ7mV/Md9pABWzaR5+8wjZ95FgYkIwv54JZCyOf9Zbq1Kxj555zjtJZ0R4FiMDv0FTElj/60Q9t/oJ3xQhjbj/7zLPSH4RlCZhLAb1Ro8dICxJ23cyZJ9niJR/b5ZdfLpBzYFGxZWdm2Mb161V9Picn2377219LkmPBgnclrwBQhK0Zw3feedee+tNr9oXLzxS49KtHHrGZJ02zltZWmzhhsjRWn3v2zxYXl2AFBUWy144du+z444/TuQAin/rTU7oGfUAveMTxY23Xrj3S5sQ2VIpH4uCcc86y9evWWlnpIfl8YkKcVR+rsnPPOUvMz6LCQtuwcaO1tLXbu/MXaKy0GdUZFEPLy8+Xr4wZNcoS4uMsJjrSaqurtREFuFpUGDBEDxw+LFYiNgFUBUBmI27CxMli75EaDQAF4/W5eS/b4MFFdri0tJf932ONjbV2zz0/skkTJojpS5thA06cUCL2+5ZNm7URceK0qQIVKdaEL55x5lnyE+YbazMbY7NmzVLbV65YKfYoetjcR3ft2q3q9DNmzNT8gMXIBgGgWnZutlKmXfIEhieAP+vMM888o98uPYHfMneZT8wT5mpWTsCqZl6uWLGyD0RcvmyFNhqZL4CKK1cGet9BMcNogWdnn32WLV/2sW3btlX3Y47j/SuuuEJrHefEX3nxP21nXgDMsV5yL6KgFQWc+Ix1A0Yr8wgJj48WLxHICQsacPfhhx9WKjwAL99HHiE8wqy6+pjaSf+Y25s27TKIiBdccIYAXcDdYM7nap3imQDdVOZsa1urNrewG/ONtZn5yHMCRQwjwiO0DvIZIOkXvvAFzQm0faNjY23X3r1WPHCQ/GbZx8t03X+55eu2ePES27hho+Y390cYrbCg8YmBg4pt584dNm4sbPBNKmgGqMqzzYH9B8RQrqRoYXSM1dY1aH6ccvIcpdbv3L3LMjOzrLT0iOXlZSsrBJtrE7a34nx6BjIk8ZKhoHDWGaefaitWLNfmFeNE/1hTKEhWVl5h1dVNdvPNX7avfOUrAj83bdqotQX/hCnKunC0ijUvqU9Kh3sO9yAKq7HJiE/1Z4tqcz0sTMfzPnb1VHqeLXif55bm3gyVsIgoFS5r7+qx2vpGgaJbt+003v90oaW+503kfHqLg/76Vw+F8IC/Y9wRulTIAiELfP4sEFoEP39jEmpRyAIhC/wdLdAfFJVeI9cGveShVEzPADgiPdG6OsQUPXHKJIGigS5oh4oXAXISkLvWkwNtMDxhKlH8g9N6BW7YgQTdpN35A68DgwLmOjv1oM4DcEJ8oPF56623CtwgrZGgh89+/vOfi2FxzjnnCAAhYHS25arVqwWQEaAQBJFWD7AAqAiThMr16NfNnjVLgSAMNFhTgJ8EfV64xdO9CbwIaKhSC9CJHuFf/vqqAqby8norKspQ+iHBKelxBAgE2g540I79+8uVQge4OW3aVKXPEywAEnnA6SnX2IPgFbCGPgHEEPRiGwJDaXN1dQuc8gI8rn3KMZ6q31+P0lOjeQ8Qh6wzXgS/nA+b19bU9WlMBqlrgWZjf6YfAQr2dyagp+7zvuuVEmh7G5Ti1pv25tXNHfSEacq5nbUhLdqODp3b9VWxhfuEXwM2K8eS1tzd06Wqt4Ci6CumZVDgZbt1dHZbVGSMHThwyHbu2GNh4VGWm5tvH37wkbW1AtaG2RevnKtUecYRWwIKIg2AD2BPAnnaFmi0sgEQaL5iP4pSAEB422mba3EyjgTonJdzYQ9e9AtfyhuQZwPyB8g3XQvWU82dcesaevTdizTxm0CWtsEyxv+zc3Jt2PARFhEZLVYZqbUAKM7eJM2QysVDhw62QwcPSFeRCuE9YT125Eh5H2hNGwl88Qf83oNT2gNoAEDigJ1XLQcocMkEL5CCzyNHQd/4rtuF34wt5xdTs7Iq0LOjUFBVlYBAXtiQvgO4cFwgYXBI4B/XYG5hq9wBeQq+/RrYGyAFHWAYb17oi3MzfwDnmP8cg2TCxo0bbNask5TqC9BM/2DTYVtSvTkH44V+KH6LPfFFbPPBhx8KeAIchQkKu4vrL12G/MYQMagKCot0bth7AG+wudB5Zb4XFxWJvQnLF/AGu27evN2SkuJ0Hvoo8HX3bs1/fATwhbarenRrm1jdvh6wTsDehPUM0APLlTW6oCBfqfIBywv2bqsVFhXYJZdcYu8tfF9sV/rJ2nf0KIw+pC4i5AeMH2OGNAA22bP3sJ1zzmlizALEDSwaKKAQHVGu8dJLL0h64u2339S1AdKRFmG9eeGFF+1Pf5pn8fEx9pOf/MRee/01C4/oVnt37txt40sm2UsvvWo7d+y21rYOS0pKUXEYwEBS5v/09FP2u9//zt55921bsWKZtbS0WcWRahs+fIRAUWx28SWX2uOPP25jxo4OivV0ddrpp86x+e++bXm52XbZpRdbXEy0ZWdliqnX1tljf/nra5IvgOk5dMhg+fl5559ns046Se93dXSoSNPuXTvlm7m5OdLs5P5V31gvJivgNeAjmqHnX3Ch5RcUqagN+qRIV1AIZ97zAL7xum/wAmitq2uz66+9yMaXlFh2FpsRbVZeVqZr+Pxjs4d7EX5CxfUFCxdqA+iKK6+Qf8Pgx7+RoWDM8C3uNQD0ZC+wNgH6sbHH8fgBrEfWMe7brCUAXRzHZgO/X331Vc1JfN0lNJg3AKHcK9kgCOZitTYvAEDZDGQMGA/WTM7PfY5UaxiXfh/jfYA5gG38FIDN13yyQNjMoI38DjQq9wvwdvY3axRjy3u0jU0F1mUY1GxmNDW3BIWeho+wDRs32MBBg+zCCy9S0aNvfvObtnHTJs3xO26/zdLSku3gof3ayGGO792zVxsVtJExhRnN34CUrFns25LWP3fuXBVdo98wcu+8807dq2kLzxjcm7Zv26H/8Qnaw5yl6BbziLUG3fMjlZU2Zuw4W716jXxiUPFA9YkNudSUFK2DVUePWlFhvo0ZM1rjftFFF4rxfdaZZ9ibb/7Npp54gjaEWQefe3aeXXPtl7TGbNm6VaA8tkHTeOWqVWpLbFycxhhmeVxMnKQgWCPKy2Fos4HabZMmTbCkZBi5R+2yyy6VXZGdwP8YU/rOpgBM1H37yu2qqy61b3zjGxqTBQvm2733/kT+ClOUc7Pzy73Vnwckn8Smaw/3017ZJR4ae18OkvqmlmcS/cc0e1MGEe9FRpFd02URUbFWVV1jy5avUvV5C4tQnpMUSAFewwKwledcbbyzAW9mIVD07xh0hC4VskDIAp9LC4RA0c/lsIQaFbJAyAJ/Lwt8FigKFtrT3aEArqudQD7fJk8cb+mpKSqQwBMlwSEPuaoS39WllGhYgALUjKrTLdYJwBkWMD4CBiLFltjxj+wDRT212lONCfY5n6ciA4oCSlBFG2YOD9ho0/Hg/O1vf7sv5RYghSAwAAXCFZTxQOzAIowVAnXS/AAD0Gbkc8Awgkse+mF4EsTMmDFDQZmzYQApCA4BPWGQERC98sorfUzTxsYWmzx5gsBTvgdLyll3gGOARfQfMAWtLuxKYEgADMgDaOPV5wGF0DjlmqQE0z7ABcASZ5Q6c9CDBi+G45XMCXg5lnM7COmgJNdxINbT7h1w83R+zsM5nbGJnfifCscwZPibQjnYmUrSAv1a2wSWewDTHwT1sXVmaP+qsg6sunYc56a/AAL4AJ/395Hurh4BUQBFhw4dtLh40vjxwU6rra9T0EkhjuzsXKs4ctTmzXvBOjvDLDd3gCrR19dV26mnzLApk8fLd/AZbOQsRa7tqe4AVviNs1a8+I6i5J5Al40X9nJWLH9zvINWXsTIpRESEhMMTV4iM9eU9fRz/66zfR1M5TdtIhin4NMCWG67dttll19u9Q1NNnrMOPvTM88oJZg+wXLGV9GZjI+NVVElwKELzj9fwer2Hdutta1FoK2CxZ6evuJOnv6OzWkH5yPQ9VTUmOhYMZTwSz6n7QBK/Mb3SaFlUwKAhPexEXOQ8zHuXA9f5nyAIF5sjLnH+/TRixoBmruEAN+DFcrc275zh67BeADOMh9oN+8B3PGbOQA4x/kAGEmdZazpP4wrCoUBenAsL5h9pDlzPPMOAAW5DACgZcuWqT/43IeLFtkFF16odQJpBUD4yVNOsJdffkVA3rHqGhW+Wb5ihV1yyaW6BiBFZVWNJcbHSjqDNRHAGlAZO8Aoo8/OkqINXNP1erE/18M365tarWTUSI0LdqXfAJMjR5Fiv03FWygINHBgsUC2xUsWq+AL2Dx9R+dy3NgSAZ5sEJVV1FpBXnofGEaqcaBdi77gREkw0EbsCfPuvffet9PmnKZiLO+8+5au89BDDwgU3bhxvWzLGNx8883yL8DBBx98yHbvLrMrrrgwKHSTFKuCQiUlE6y2pt42bNhiS5Yss5zcAXbkSKUKpbA2Tp8xzR54+Df25euuVMo3oBCAcEpyuu3auUdSJjBO2RwAdOQHjIUielMmT7SN69cpdf6Siy6wQQOLNAdguZWWH7XfPvp727lzvxUUZNpxI0YI3BsyZLD84fDBQ0qbp4+wldF0xRcAtWCWN7U0SqeVtf3EE6fa66+/YZfP/YJ9uGix5kZmVraWCMDQzVu2imGObMzhsiqLizIbVJhtcy+/tI/5jh/Dwsbf8QnGmjUJG/A/9yefK4wDKeu0B7BTAFpVleYe/kP78SdAS8BO5hftFsM4Gr3l4fItfIlz8DnHejE8gEeATOYaPg8rGjCMF4UNn376GW1cUMCODQauhX+wznFfcbmLlpZuGzVqaO99v1vXZ67yXMBvWMBci+9ce+21muewdJmjgKzYALvQTjY/AEd5DuB6+DVry9GjVVqfaY/S6Y8etanTpwsI5PvIPwBIbtu+3crKy+ydd5bYPT/6joWHd9mxY0d1DBsBsCmREjh2rNEmTxqn92gjfjx4cKDvy9oAYMp9H9CTsed+zvMGzwlB4aIoa2xo0njjNx988KHWw5NPPkVjgJQEoCLsRp6WpOkcGSVgk40S5GDoa2Nzmw3IzpA28NzLL1fBMpjPjHNxcZG98/Zb8lWuiR2O2T4AACAASURBVKYoEgtscpSWldmKlausaGCx1snp02fo2aOi8pjl5eVonaetR0rL9bwGQH3gwD4rKBwgYB6pCrIAWIsBYWHHwkTF9lznvYXvqYjc2vUbZPsbbri+r9DSsmVL7f7779Oa9IMf/EBrDddDbgUfDaRAAm11wMwgSShgin6aLeqgqL/vm3RBen1QiJN7Cedp7+iyyIgYqzpWY0tXrLLSsgrrCYsQ8NqXkUTU3wuK8ryqf3tCoOjfK94IXSdkgZAFPr8WCIGin9+xCbUsZIGQBf4OFvgsUDSshyJL3RYbE6VCS/kDcmzShBLLSEuVliRpu4CisIJ4yHQBfK8uygMnD9mAouzPO6jE50Fad8Ae5cfTolw3kXN5AAfQAvBJkAYgShoageNvfvMbBYs//OEP9RuAACCBAIDUL4pDkC4HGOKsElJ7YaTADILVAejBCyYNAICKlGzdqgCLAJGAEVCMthBE0i6CR87Db2fQEcR5lXiADW8/oCZ/E4TAdiMll1RBNN0AqTo6Aq20oABFg4I7AksCUVInASdyc3Jl64C1RupxeF+b+N/BY8ATwAKOlWZjd1cfqOhMTa/w7YxGAgxnBXF+L9pEG7zqN9dwoMY1O12v0QFTT/fHls7+dVansyv57SxQjuE7gRZmt9pJsO4AIedxQJf+OkDL57Szva1DmqeACPPnv2uDBg/s1QBtt0OHD1thcbGqSg8ZMkxs0See+KO1tHZYRHiU1dc3WkS42bQTx9u4saPkS/gHPgQA4SA6vgT4QPv4cUaij1UA9lO1N6a3CFUAQntFc9fB8wrptBufoy/NLc0ap+SUpD4NWfrplegJlLk2PskPoAV+Qn8FTmZm2xOPP6G01cFDhtj6DZssPiFJ7KPomFgF85yPgL/qaKUlxsdb6eGjdsrJU+zrN98sluS+/fvEFsbnvABYelq6qm+7Hh7nYC5gG3wYVhkgRlcn6fzxspuA8o4OjSe+BFDAWJO6ynmYt/g+gAB94jiAMs6LvbEn4CogA37PvAJggY3mmwqe1o8tYGoT7G8D1G1tlc04DsAY2zNnODfnBRziWvyG5c1ngCoE62hGUqAH6QHY5rDg0OcLConVqE2AAchqzJv3vL4HwAoouHPXLhs1erRAFBhU69dvECD24IOPWHo6VY9h4kVbfUODpadT2KtTlaFha2HTPXv3W35upo0eOUosM8aLdYcXbWRdYbzpGzbCH+g3AA3rG6+0lDS1J2BS41OtNm4c69cW+Umw+RSmFPRly5dq3mB7iqWgXXjPj35s3/rWt23hwqC40pTJY+VbpFjzm/WU8WTOBYW02q2j26xwAAWSJtmWTVusuKjQtmzdJA3Ce+/9sbW0NtmmTRvs5Zdf0vdZtxlXwBOqdr/22us65y23fMMmThqn40aNGi1ZipaWdnv22T/brbfdYTfddIsqe7PBAhC4Y+dOgSkXXnxhIAWwb5+NGD7S5j33ZzGukWM5UlFpJ82aJf1T2N4APldeMdf27dmtbAdAUVLpe1TkqNU6usJs4Xsf2Nq1a6y0vNbSkiMF/CApIACs/IjlD8gTo58NK8Ydn4aJKUC9IE9twcfvvPM7KroFW/Wvr70hkDwlNc2mTZuujbeHf/FLy8jIVPo841ldVWUjhw+0n977Y60JMB2ZH0jDMNYAUqTma/3PzZUvM9asTWy2sVbiB9wj8BPudcwZ2ITMIcafcQM4ZW6SCYEfM3cB8LhHMV+4Du/xGe16+eWXNf/4nDFnHvFCH5YNRsA9Nlsee+xx/Y2OJfeJoHhTi36zbtIHzse16VewGdotXwXExUcBPXk+oA2sQWw2cA76zBri2SPMDeY31+E73DvEjm1q7AWEAwkA7vmkuyOZc9oZZ0hCB/b1oEFFdtFFF6ug1v4D+6287Iiddtqplp6eZNXVVToXGtQAnqxVZaXlVlIyXmsAY87GE/d7+ord2Sxhw5K1DDtfeOGFSokna4ExQSd47Zp1er5hY/X555+3SZMmqxDWokWLZN/0jEzLyMy2VWvWqL/lpYEsB8xrAD9SzJO1iYT2cqd98corpSXK2sGaxbimpiRbdnaW5hMSHUh/IAfC+r92/TrLG5CvwlnMZeYfGwdoH+Nv2vA7Vm0jhg+3hoZ6adgeP3KENhWLigqsqzvY1GNeI0sAwItPsBnHhkhhUbF0ShsaGzSXYZ6zVm3Zstl+8YuHtdbcd9992nTiOYR+OCjKhrq0s2PjJW/jG+DKNFJ2SsAeDZ4RPxEd7f+Zg6IB4EqGRKdFhEeHQNG/Q9wQukTIAiEL/ONZIASK/uONaahHIQuELPC/YIHPAkXDCZV7OvuYooUFeWKKAorCLujs6vxP1eeD7PvgQZb0JkA/wKOe7iDVKfgJKp+SOtVfL4og6JNCQMGxPPADfJD6RtBCOhfpazxg/+53v1PAdffdd/+HFG+CPC/444Ea5yHIcaYYD/kEaqSuAaQAeNIWAjoCO168Tzo9QKbrQh4urbcRw/P6GJQALus27LXEeLNzzz1LQTMP+fzmof7FF1+0Rx99SnphEGlhap177hkCJiiqQYBAW7k2gA9BLiAuASABl1fHJgDz6uPYxdMH6R8BozN8nPFH+13j0xmkXMN1unjPCyAJTI2KUiATFF2inUEBJWcBBuyMgA1M/xSM9FYC5m+CRU//9pRoT/t2gBN7+DUc8CaQ4rz0x9tA8Ox6pLznQLn7igDStg6BTYBdH320yMaOQ/8wXiAg0gnZubmWmJSkStYN9U22fXup5ealmfWEW+mRY5aZmmBfueEagf6AGl7gByDMmbPy5F5NM+zC3w7e0oYc9E07AqkCXrwXaKVFyo6km9Iv3ue89BOwi8/rG+otPCJcmqiMLeOBL/E3/utAvI8r101OSrbEpESdh/4vWbxE4P5FF19sb771jg0dNsIOHDpkI0eNVtBM8Is/paWm2OGDFQaZd84pM+wbX/+6LVy4QGxfpAfEgu3uEUgL6KC52wtU0mfmGD7pep+ScejoEtuQOeXyBoCYjBcbBIA8bCjQf8aaczA22Jp24fMOvNNf+sTxtIX/sQMgIeOLbTgWcAxwFT/AP+ITE8QYAyQCMAIQwNYAW1yL72N3rgko5MWwAFRZv/LzB0h2Yfv2QPsXcIm0YyqkA0iRPo1mIaDHSy+9rH5wXtpBNfm5X/iCjkF3l3Gg8jPAGOAXgBiM0d179ug34DXFr0jPxRYUSSK9m42j1o5ui4tGTiROxdgAZgDhvBq4isO1dlhUOONilpAQq36mUdzpaJXS4Wtra2QjxgCdRhhlgfwCm0sd1tnVoblMHwE+rrjiSjv/vAvsrLPOtcLCfF0bIBDgwwvUAAgxDgA5rLloiwbVtT+yhx++31YuX6l1nWrwgFsUWqo8in5ipf31r3/RHGBMYNahm/jqq3+xBQsW2q5d++3002fb3d/7jq1du9o2bNhkQwYPtZSUdHvwwV/YlV+8xn79699YXUODtbV1W2e32Ve/8iV79dVX7NzzzxVD8JFfPmJz5pxuq1et0ZxAI5YK21TFrq2rE1u2o73biotyLCUp0VJTkmzs6JE2edIEmzF9qpiif3trvr31NoDPUWlrUjSNTIGrr74q0KSNiLQ/Pz/Pli9bqmrlzKWnnnpKm2oAp+2dbVp7mDNoTsIIpBASgPfixWssLT3errnmWvnXsuUrBJJFx8CO67GmhjqL6Om2GdOnaFwAjr2QH/MMv+XFmom/8NvTs/mfsQZcBHgGVAREBDxkfDgf85W5yZziZ+XKlWo/4D/rDMAonwPEMYcCiZnsPrkK1inmJPMNcBMfZJ6TqXHdddfZu+/OFzjKeHpRPOY+gB8bi7QB/+M+AsiOH3EdzoEEDv7KPAfUg83OtVmzuBZgKzI0rJ/4kFekZ01iE8IBVgfa0PFl3cBuzD3A0Jy8PGtrb1f7uU8AUl919dViTB+rqtambk5OuoBVz6yAXc3mRdXRZps8ebStWrXZLr30XKWPT5gw0T788EP1jX6ygeL3Y1i3yCVMnXqiLVq03AYOHGBHyiusra3LcnIy7VBplZ1+6klioa9au8kyUhOkX0smQ2t7u7JOWnp1symwlJiYoOryDfV1mq+wSE87dY7Wtdq6GisqLJIf5uXmSH4nkGYJ682OibCCwkLbvnOnzZo9W0WisIs0udG8lTwRskatFh0RaVMmT1KmBc8hsLzT0lKkK3zg4H7pRdM2fIdnNXSF09MyBL4WDxxob739ju5jt912qzarGW/kEJ544nGd/7vf/a7mKhsbPBP68wLX0hreC4r6pqM/ujooqsyjfi/8MXhu5HdPoDfPM01ktCQ3QqDo/8LDf+jQkAVCFghZoP/6GrJGyAIhC4Qs8M9sgc8CRSUl2ol2Xfh/0hRVoRoV62FHP0yi9UpxJuW+t/o81UEJyNEUhW3zya5/j0AX0tOcwegPu/5A7OCeA3Ok7wEWwEjgh/cBHAm20AglUAG0AEwgSCUI4H+CR5g9BPoAGARYaIhRQISgkAAB1gTASU1NrYqU8D1nMfLbwSyO4yHctR4d/AOgIUAEACA4I+AkwANAAdAhsABsIHilbQSFXCclOVHBDwEnbCDOM//d+Xbo8CGl4HtRIQJW+sf1AaScQehsVAePaafYur3Fmxxgdj3OTx9HUMp5sRV9cWYnf9MWAhs/nwOin06nJ6B08FMMTvRjSafvTZXz9HkHTPuDqhzD8bTTU4Sd4ce4NTU2KcXcQUe3t4DKTsCeANBbuXKF0oaDQjmrVGgob8AA6+jqssqKKisvr7CjR48pcKL6PIDeBeefa9NOnGh1tUGhDfoJKEQ7CDKdqUlQ6sGcyxZwLP1ubGgQmEhbHcSE7Qv4QNDsafXYB7CC9uFzYgb3dBsp9Gi3Mf58zysC8z/HAL45Q9bZwbSN95oam1WMA6YN6fMUHaGoxMrVq+2EE6eK3UPqK4BWUmKC7dqxxzIzkpQ+jIYhTCTa0NzSJJ/Ets7aBYjgf+YEdmBMADHpD8ALjNFEWKlHKjQ3+L4f65IMABp8B4YVfszcxT/YdAD44FrYmz7zPjbDrwFpuCY2QBMRIAD7YR++x3ewLZqlb7/7juYywClaf2xg0Bau4eyjoDL4EfkJAAlzlPUApuigQQMFipLaDvsL31y7dp30h2HcBYBAwNYjtRYwlfNIx7S1VaxEUksBu/g8KTnFli0LNCC7utkoiLGKylorKMgRqzYiMsq2bNtp551zlgr/UCytZOw4rRXYlfNjF2fKAWaxhtDu1vYumzJpvD7nPQCyoUOGaMOGwmCr1m605IRoa22FURctNjoFyDgXACGgqDOaAwmRf7H4uARJkGBrrsXaid0YX9rEeuPzHnAbW/PdAJQIs5ioGIuLjbG4eJjSnfazn91ntXXVFhbWY88/P6+PHc+GFmn6r7zyqsAjrgModsedt9r48SX22B8eV4Ellq7FS5banj2HVYSptq5ehatIRb/2S1+y995baMmpQZGqjz78yCIioiwqMtpS06jmHmbbd+y0uPh4Fdhj04u9uSGDCyT3kpyUILtHR0VYbc0xgaLrNmyxpSs2WVJCuA0fPkyF77DvSSfN1BpQVFBo27ZusXVr18inYDIyf4O5HWVZOZmyMfZCk5KK9oDhy5av1P9oosKoXbduvQ0ZOkwyCzCMARzDrdvOOu1kS0oMdLVhFOIDgH68mPvOEGZ8YCACgnItUvy9mBibfLSVeQ4Qih8z55irgNhs8HFugDvuS8wfxpq5wmcUIAKIZxMPJjVzj4JxMJKZ9/zQ39Vrd1vJ2IGaqxTKgnnIfReAzKVNWCd9znNv4V4LSErxK3zPi+UxXwHu2fTjWQFAlzWCecrcYgxY/+gL6wb+Rrs4nv85T7BxFS07sQZ6ISf85d358y0jK8uysrPVXjQ3ubefedZZ2vhZ/NESGzx4kBUVBeni2I97Hc8Imudrt9uYMcM0hvTxySefEli+c+cu2Ykxok0UFcLWgNmsO9ifjQy+d/DAIT1jcH9jPb322i+JKY3/6D7dg/RQlA0dPlzj0Fhfr3W9+liNZWamqV3tba2yx8DiItu0YaOKFq1bv85KxpUEWulNHZaXlaRnB1jp+BXjBSP9wKGDlpGZJeD50KFSaW03aPMvUudkg/nokQpVr9+7d7flFwywhoY6GzNmlCUkxtmaNatVPIm1jDUOwHjM6LFWWVllCxe+J21SWPAVlfV2++03Cyinn4CizH3GGzkEQNH2DiR4gmwg7OGgaFR07H/SFHXg0zcj+z+f+/Nj8Dso1KjnyIgo3f8ARY9V1yp9vqy80rqZZaH0+X/mECfU95AFQhb4L1ogxBT9LxoqdFjIAiEL/GNa4LNA0UiKKfUWWgrr7rRhQwfZtBOniHkDEIooU8AJDXbtxSaEfdYdpMTHxcTq73YKfLQGBVcCoC6oKOqgaP8UqU+YAAFbDXCGwAZNUQIuAjLYKlyLgJ5ghsDEWQUEWAT2AIkALQ72ObsS4IXgIUjtC0BTPlPhl6oqAQEEZARevAjGuBaAAOcmFY3/SVcEnCA4AdghYAWEcrara5kS8MAuIUgA3ADMIIghqCWlEyYtQZkDrwQ1gGcE4by8X7SDc3hF76TEJFW/JdCg2EZMbKC7yMvBO64XEx1jsXGBJid2xKa0F5DDCzRxDQIylzFwpiTH873+hZYc5OQazkTlurTf0/uxp6fncz0+41jed71MzuvFh/g+/9M3LzzENRkTt4GzeRwgBdjkc0A4bA2AhY0+XvqxCk2MHjPGysqPKDCtrq61zZu32Lr1Gy0mhiJCqfbVG2+wnKxUjYEzmAHyCNqwD/Z3sNPZrfTJAzva1dbaKp8gKKYdvNyfnIUF4EqQD7hH2zmWF/0j7TclNSgY4v3WvOmt+owUAuPqtuyvqQrZ+oU/vyDwJzklxWafPEf9W7R4sY0eM1bXIngXIzMu1hrq6mzE8KGqJgxzOysrU0zR6pqAlYoN8D33Ay9YRlt4X2zFXjYTcwBArampWf1wYBP7u54g84LvoUfJXAO0BFzhWIBPfIz+eH8Ze8Ay3uN417clqGe+4COMA+3BVug7bt2+rXeDI0Hn4/qAFwCozKF33nlHwAovACfsCEAEeEFgDljI5gRACOnDAIxUPYcVxdzGB2B20ieYgACFzlxFNiQ+IaFXizZaafcwsbKyspVOj6YoRWfe/+ADpVBz3rT0DDFROR9VzVtbmq2tJZC/YP1gvcI+2MK1hGGw+yYNnzk7jT7BAF6ybJUNLh4guwHaUSkaGwFGAGwBhuADLa3NAhPXrdtgJ500w37w/X+zm2/+eq/GX5TG0ZmwAEycDx/mN+sX7cBH0E2+66477d57f6YiRlmZGTZ/wTvSCL377u9aWHiPFRQMsCeffEJrKb7NWFG0Bn955plntTkFrjpwUKE98MDP7c/Pvxiw6FatsZGjxlh9Q6NAmMioaIFu0mjsLQjUbUH18wvPv8Duu+9n2hyhaBk6kqQNp6alaf6jc52RnmaHD1dYyZhhkstIToy3AXk52hjYtHmrbdm2K0i7jUC2okmbd/gHxbdgOqP3Omrk8VZZcUR9hzEIKHfTTTepcMzb776lNH0AMZiE8fEJasOTT/1J4FN1Ta2AUvrN2CPF8P6iZRYVEWQN5GfF2YUXnKfx4ryuKYy/s2a4vjLj6pstjDvzhPXb2ZuAhYwZ/zNfnBnInGDtZRyZi8zpgCkcsP3xM9rO3Ag2BWv6mOrMJY7lxXmReABY5TjmBmsocwt8CvCT+7AzQQEGaQ8+wznZDGROs16zHrJ+8FwQrCexep81nHPTF+YC940vfvGLaoMXlsMXuXezRrEGYPvgvhI8n7FG0C7Y2Q1NTZJRYc4D4FIN/mhVlc2YOcM+eP9DXXfq1MmSP3AWP2s5DE9A7BNOOFEbCmeccaY9+uijmo/ItcBKhzmJ3d577wM744xTZVvu6wDTyB+wsbJi+RqbPfskrcHYBi1O2sH/yESggY12yUmzZ2sDK4n7e3S0dDJ5ttImU0K8ZHbmnHKKffjB+9KGhVXLvKqrrbVdO3cIJPfnB36T6l9YVGQ7d+/uzeKJtD17DmljpurYMT0LTJwQAOJR4RHSy62srLD8gjzyA2zKlMmWmZVu69atFbsee3Nf5GFvwvhJkhrZsGGj2t7R2Wll5dV2yy1flqYo47J58yZ76qkn1cZ/+Zd/+U+gaJBNEWxgA1jyDOigugOieqLsLcz4P3rPs43iYmODZ5aIqD6maHVNnS1buVqaoiFQ9B8zbgn1KmSBkAX+z1sgBIr+n7dp6IwhC4Qs8P+QBT4LFCV9vrurXeyans52GzyoyE6YPNHSUgDUopT+2927aw8oKpanAM+gSBLphwQ/BJsAAA6WERDzUMwDcf+HXgIhB6gwI585U/S2225TwIduF0xRB0UJSAgaCcwIFAm6CMYIKghGAFI84CQY4/wE1QG7AmAvAAQI2jh/wCyhYENjX9VfzklQRFtc89NZK/TDq7dzHlJ0uS4gKkEn7xFceBo1oBnvE4QDapDyzfkBarBZcVGx0kFdy82rsNNfTzmPj4vvK1gDsCVbWfA57F3+FmCJHllnV6AZGhmh4JIA14EnrudMFtcm7Q+8OdDnbFIH5zwAJVDnxfkdMHTQ1IFOH0OO8zR+Z6wSIPVPlXPWqZ/f9eNct9IZpQqEu01AKOdivGEO0v+9e/fZxs2bLDcvT8w8WDvl5UeUvlxTWyfAKjEx2c45+0w7bvgga25s6EtXpz+cg0DQAU4CTQei8REfB97nvLwAEBxED4CjRoGfAKGMrb+c5cv58Idjx6osNi6mT7cR2wFkEFB6JWkH6GkXQImnjtL/yopKMX4IghOTUmzS5BPs5w8+KMaip5iraEv1Mduxba+NHTPULr/sErG6lVbd1WkNjfV9xZUAGrwol0D46BgV0KK9AO8trS3ybeYA6fswsDi/F/QCXPCxhZEGeMC8ZL7hH/xgP2yCfbCBVzgHgGROcQxt980Q5iRgjOtsAqB4un17Z4e9+eabAqZhP9EWjsVGMOEAYjkn5wacgWEHqIFfsX5ReRnGLMAyGyswoliT8BFAA9oA0EW1bgBOQEYHCoqKi62mtrY3dThMmqINjU0CRSn2gr4n362rr1f67p59h23QwEIBsLDGR48aaXt277KBRcViqAG20r6qmnrLTEvu014kVbqsjLTjoHgO9gV8IvX/4osutBdeoKp5IH/B5wCOaIgGxY02CkwDWAf8YUz37TtgJSVj7cvX32A//el9Gk/WNoBTQBdsRz9pI2sQ4+WFtvBfbAe4Cmh57OgxGzF8mO3YGYDL99//U4GiFHgCGAHkZRyYK6NHj5EsweOPPyFGYnx8nDU1NdhvH/2NdbR32o4dO23bth02aPAQm3LCVLvjjjsF6gDCoNHI3AUAysnN09qKLu699/7UamvqLC09zZoBknPzNBeQzwBYqqlpsOhIszNPP8UqK8otLSVJjNG01GRpD8YlpNiOnbvFbsM+zAtYk5deeomm7Lxnn7PBgwYKnGLu8ePFxOhvc2tQ0In3kEjAjxqbmu3Q4TJVIKfwEynHsBfpFzqcScnJgYZxa7PFRpp96dqr5Z+MH37AfMCH+aEQIOAs/eaH8YB5iW8y5qx5zCN8m3sn9zQARcYSgI45wf+A6Whrk/5NkSQ2APB1rkUhIOYIPsVGBusOc4TPmD+0jbnHd1mHAY3ZHIB5+dprb1hRUaE2Ilib8Rte+B5rAf1xHVTax3F+jyWDJMgoiOxlSW+znJxgM4Q20U/ahayFS5b4vYRjuI8hEcF7yFcwT/qDoh8sWiRmJLZmPsKkZC5OnDTRGuoblV1w5ZWXW2lpIEWAbx8+VCrgctOWgzZr5niB2LQZqQDsABjtmxfMGYpEMae4LhuizBNebJBkZmSpECAbk0HxrFgVe3rttdfUJtaK40eNsgH5+fbSSy8JDOVeja8FWtpRNm7sGK1t6Nru3bNHFej9Xsz6vXzpMhs9epT8At9k7dm4cZPl5OUKEE5ITNI44pe0t/JolVjVrLulh0stMy3dapE/ieTZoT0ARDMzLCU1SQxosnNgzG/ZslXAfv6AAklBlJaWq2AYz371DXX2la/caFdccYX6ju7pQw89qOepn/zkJ9qU4T7DRjjrKWPHmAuY71Id+OD5pV9qvP/tzxKfBkYdFI3qzW6RDEFbhwotAYouX7VGTNGuHhi5oUJL/w+FJKGmhiwQssD/JQuEQNH/S4YPXTZkgZAFPh8W+CxQtKers6/QEtXnXVM0Mz1Nmnz9QVEeUAW+AcR1BVVB21tJme8WKApTlFfAEAsAPNg0PPC6oL6nbzswSvDA54AyFOxwUBS2KN+hajKAzA033CDWCscRMFOlFeYGx5AqSGABEANQQxsBVgj6AUkJ9PibwMiZlpyT9nF92uvgAMEeoIGDnQAOBFNiZMbEKMWR9jorjetwDQInMTqjoxWkEDyJXdMCyNWuAhEAaTBsCCYIUB1Ioi28aA92IbihrV7R2993tibHOLBJ3wgeaRNgRhAgNvbJCjgQ6ufw73E9TxGXfqQCmUDbsz+r1AsxeQEi/x5t4Jpcn+8BimB3B0X5DFs4Cxabeqo+bVB/Ozpt8JDBsi92pt3dXd0WHRPdpzFKn1JTUlV1lwrABLRoym3YtFEFwJqa0QEN+vLmm29ZRWXAMgKouPXb37TW5noB/q7Xiq1oB78D0PKYxs4ZzgCU+AJARHgYrNygj7QR/4JB5YGxA/LYAv+iX4wb44ctCLJJh2xrD9i+/ARzItDV5Zz4gmuU+ri6T3L9B37+gObQrt277cDBw3btl663siNHlEbMOWin5A96uu1oZYNdeP4csUUprkH6MkUyYMmlZ6QLWHGWmevIOoOKdgHwci4/prLiqGzLMdjEmb8cw7hgZ9hfjDU2BGwBnAmAkMAn+O1p9PgSrFI+B3xwbjRbFQAAIABJREFUjVqvOs2c4tz8xjbS4e3ptqefflpjgNxEAFSUa24AKjEmgCWAePQB0IY5FjAm16rvgKIAdrTtjTfeEIAydeo0tQEgisItsORIf6X6NnMa2wKKzl+wQPMYwIPjAKPb2zuC6vX5BSp+snjJEvnb++9/oOJLsFDxo5TkJBXAysnK1rWwD+0FgKJ/gEnoP8IMYz3AVvikAJWGBlU9Z8OKyulpaUGRMkBYxo61csKE8fbggw9aTW3ApgOg3Lu/0saMCta83Jw8Md+cyc01aRcbSPgrtmRdY9xh0GJPxhE9zW/eepc9cP89tuSjJRYdFWnxCRS5WWKPPfZ7i4qOsOjoSFu69GMx4Px7FLohzZnNCdK433vvPWtu7rKbbrrWbrzxK/biiy+pwvdfX3tdbEvS7MeVjBf4ypgMGz5CDL5p06drnMaMHmOLPlwkQIw1Af1gAEnYuxQz4r7T1dlh3V1m1117hdXVVltifKz8H7bo6jXrrLzimG3bvtMOHz4UaGR3dKi9p5xysmxxwuQp1tTYIPCaF/OROYxPAqp1W5edf/55kj2g+AxswJdfedUKiwbKJ2CKIqHAxkzxwEHqE5qi+PD+vbstLytNTFHuCfgVvso4Msf8PeYE85ix4HvMLdZb1ih82ouLuWYv4+WZCMyDAChM0f2Qcef+yLqL3zLOAHaMBdcHAASIZS1gvWHzw7Uz2QyAMcj/pNfDwKffgGXMdZeWwW8ANLmGbwJ5H2gb92LaFehm1gsso88BuzlXbbzmmmv69ExJV8ff8X36wrHMfeYEoGQAngaFmBgzNjkB0/cdOCBgEBtR3AzAEK3N+IR4S4hPtMWLP7If3/ND27Fzu+ZWawus/3JJgqxatdbmzDlZ6wSfAQrCFEeuxAtYZWSmy+cBphkvbMbcQ7YCyQ3kRQDDg76S+l8g1jC2pi8VlZUWFROjgkto2qampMhekeER1trWIiZrbjZs7x1WkJ8vsBQ7IxnAnMUO+OXMmTNUOIrrsHnApuywEcOts6vbMjIztVmDv1Lsq6auVmsSbW1saLRRSIuUlVlWdobt2LHdrr/+Ojt4cD9b4ZoTbD7j12zkdHf1SF+ZjcDo6FhJVGzZusXCI8Lsa1/7qjSHGUPS7n/843s0T6g+T6ElZFpc/zXY+AuYol59nvdcpsfvhZ7Z4s+HykLqBU4dFCWI788UBRStqa0XKFp+5Ki0iEOg6Ocj1gi1ImSBkAU+3xYIgaKf7/EJtS5kgZAF/pst8FmgaFREuNLnw6kG0tVhQ4cMtBOnTOpLn4eB5OnzVJ/n1b/QEpqigH6ePu/p2TzYB5qTQZEaHnY9bde7zLEOEPHZHXfcIVATAJTCHQR6jz32mB6uCaKc5eYP0wAMMK8AGXgRNBH0AUYRQBLcEUgQ7HGM9Lx6WX2eqs71CfxImyQF0MEzgi8e+gHqgsrctdbebpaenqBrwLQh4CRYIiChTc5w8+CO4BGgeNmypWo7DBQv8kN7CbB4+Cf4oa+uccr14mLjLDsnW20mOIZhgm6Xp1NiUy+cEVTWDdiszjLhb74TFx+nQJL3Cba5np+Dc3tanoOdHqD4/3zuqfbYl75iF+zn4DG/+wO2XsAJWzrDtH+qvYNrfhw2dp1Srkvg2D89v6a6ViwotPsApGDcwsbq7O4WG4f/MzOzFOC/8OKLYjued965du7ZZ1tbC2nMAWBLkA3gxDhwftrH/24DL7TkQD3XSklOFSuIlEjGmr7yCpg+0QIvHPDFBvge4D3BNnYvKysVU9Ttw7H4pNh9vRp8zoo6RmGwzqCQE2MHGLF1y1aBQuvWrxdTlPT5iCj01bARKYimFM61a1ZbfGysNTbU2SUXX2hsYDBdOV9MbAAyM98cpGacXdKCdmIb+sL7+CHgTEszerM9Gg/GB78GkPTUXgd1eA9gg3ZzDPOAc+OXzEHew8b4pEs60Hf+xp9ok7P0nCmMTbARqdSAODDaKM5CsQ/OCWuLOc01SKFnjtMO5j3fveqqq1RxfOhQ0nS7VISFokJUasZX0BQFCKWdgACAgqTRwnzl3PRlxHHH2cpVqwQawkJbtOgjO37kKDt2rFoprGgGoiNKyiqpuwAL6E3CrpW9Ozska5CVkam2sXnC+oYsB/YA7Pn6179uP/7xj/s0e1mffAxSU5MtNzdTrCtshd9SVOVI+RExPunP395kXkzQOgjAiz24NiDVSTNn2dy5V1lJyWjZmE0YmIKwC3nRf95nnaI9sBOd7YeNTzlljjU1NFl5WamVjB9rixZ9aL/4xUOWkZmmQi0wze69914BXfjPL3/5K9kDRigsRvxk2bJVNm7c8fbww7/QxhB+tHHTZvtw0Ud2wQUX2tJlywX0AkpNmDjZ1qxZa+kZGdr8YKNt8KBAsuS119+wqdNOtD1798neMbGxVlxcpEI1+/eX2sxpEyw7K8OOGz7USg8ftOamBjv/gossLCLGnn3ueYFSmzZtt2FDi3qLB80XCDlz+gwrLMiXJi//u2YxYw6gXllVIW1a7AZo9q//+n17bt7z9ucXXpLecVe3ac7DOETnEVAULUZAqcz0VHvqsUe1KcMLMItxw16MPcAxPg7ohg4uvsf7gJuuqcm9gPcZIzStGaNXX31Vax2bRLQXpilgPtkUbAhwX3r22Wf7WI98j80CfN/vWwCXTz75pFizXBsmPv+jX8rmA/OBFHHSo2FWcw0AcK550UUXaSzpj+v5cu9kjrLO1tW1Wmws7M5EzcuLLrpQxz766B/tnnvuVtthsbKGsqkCa5QXfeQehS85gIqEAWsp0gy+dgKgAzzHJSTYO+++KyAXoHPv3nLLG5BuBYUFtnfPPoGyGempWgMYPzbTWFOxRUsLFdgH6D3mnNZ8C9e9BOAxyArosZraY1oLaX+w4clGVqzV17daWipp/83qB2NWWXlUfgAYreJ0kZE2BOZsdbV8mGJeXOfggTIbOXKo1rzq3gKMrBPDhw3ThgUbaYDknHfbjoN28QWn6p6dlBiwZWtqa+ziSy615//8gg0ZOlRsT/SDy8urLDY+Ss8SjCna5VNPOEGF0vbv36vMFQDMsHA2urI0PszfH/7wR1aQXyh26Omnn2FPP/2M1VTXCWCl6BOyFt///t3SSWdtpfo81eh5Brj99ttt5MjjlfkCEOpZFqxZynqJwY7Bc6Ony3vRJX67VIhnEPnzRwCchkm+BpvBEm3v6LLoqDgxRddt3Gw7du6xqJg46Wz3SMO1x3rCAEmD3JqgHmiPCt399te/COEB/82xRuj0IQuELPD5tkBoEfx8j0+odSELhCzw32yBzwJFoyMjrL2tWXpspM+jKTr1hMlKnycgIT1bD5hhgKG9aVAoFXp1ebDUrk4xcDo72hVkBw+2QVo8oIprRP6PQFEefjnuE1D0oN1445cVKPJwz0M7D848+Ct1vKNDDKsgaFsr1gZAIw/VASslSPXmgZ3gk4CGIItgElDL2+eMRq+UDUAG2AdLBHCBQBdwx8E6zun6iBxLsMpv/3GWIO3j2lwHG61ZvVrBB4EgQZVreLrWprNE+zM4HbxyNi2/CQwIklwvlODRma+cA4DVU9Odleup2NjEtSKdoUgbOa8D05zL9Uxd+9ILWTlDhu+6vqQzCvnfU+Q5H2NE3xTItLb2pVPzXWzoqdtuz/4gL+ekndjIK5EDhK1ft0Hg3/nnX2CrV69R+jBpgqTRJiQlCVwAxCDge/rZVywjI9a++MUr7bgRw62jtUUMHNoG+A2bjnM7eKwKvdHR+pyxxnfpNzYEFG1rpYBEoJ8KMOVMSA/e8B/ai81ou6eW+/lIVUxOSZItsKPrYjIm2F5p69EBaMl33E4CnJtbBY7DFKV4y4jjRtr2HbsskZT0hsaAqd1O0Z04279vr9XV1NiE8ePsa1+9UXO1tbVFRaxgBfl1HZx2TUJAGXyB9rnmpBf9IgUVNpwzfhlXgnWAA3yLecX1vQI1adTYAkYZbQOIII0XkCDYIAkAX2cU8z+ffRoUZXzcF8IiwgUKzZs3T8ADfu/aicxVgJSFCxcKWKEvfA6wAEB05Ei5KjdPmzbVvv3tW1VhnmvB+ISdCJgKmAuwwZpy9tnnCFwEaOIaFHE52FuZm82dRYvX2YjhBTreNSQBS8vKy62oCEDymEBT/AZ7btq4Qb43bMhQgRoASoBXFVU1Fh8Dq7rTBg8e2Fc4DluyXuFH2HnQoGJLT8d3mrV21dZS6TtOxVFcuoIiOoBe9J25QeEyxhPgFWCUfmMLQFnWQ5cbwI+dAY3fAbA+/vifLDU1QWvoV7/6VTHIKLSUnpZqHy9dLKbls88+bR2d6BAHxfYovsL5OQeamwCdaLRSAAg2LfIFa9dutx//+C6BwsgUJCQm2vIVK5Vqv2HTJtkyOirWVq3dZlMmjbHDpeWSIzh44IBlZmSK2Tl/wfuWk5tpYeERApkAnCiks2P7NktMAIRstmknjLGBRQWWmZGmSvSk7q5as8EWfrDCcrJIgQ634qIitZeNPADAt/72pljWM2dM17qP/wLYsf4PGzbU0jJSlX4NyNvW1m4nnTTLPlq8RJsTbFYAgjMm+AdgL4A5OozYNyoizO749i22fduWvg1BT5H3QkOsH8yNAHiP0hrBpgk+wDxinFkjvCI78gnMGwBc5j1jjR4s7wHc4d+8z1xmHgFWcgw+zQ+fAwryuc8V5jWfAdhzbTYb+A7+zDxkDRDTsrcoXyA5ES/wFUCRTQvaz3yk3bSNeyfrT7DeR8oezDEATnybNYbv0OYvf/nLdvbZZ6vvnI97Je3gvIxTkHkS0ScDw/xq7+iw9s5O/eZaS5Z8LM1amKLjSsbZ/n0HAvuFm5144gna9CwoCNrLsX7vHDp0mFimyUnJWvM5B+sMaz5Me4qKjRs3VmAkGw74cLBmJllGeqa9+eZ7NnhwoJHKd/F5xoIftG+TU1MFkvM8VFkRFK1rbmrUxhmg7XsLFkpeZ/SoUTZ71kla55i7XIPNjtf++hfd19i4wV5c/9lnn7MvXXe9WOywUbk3Yk/8MC4hYJRv2LTLTpoxyY6UltnRygrNVyQ35px6iiRd0JtmzAFrOd+xqppAEiAzS+BoS3Ob9KijY6Osrr7WfvCD7/eN0ZIli+2O79xj+XmJ2tQZOLBYz2qZWRl9G7s8O2rzMDpW8KQ/yzj46SCpg6LOJPWNuoA1GjxzMi6AohYWYbExCVZRWWVr1m+03Xv2W1hEVAgU/W+OIUKnD1kgZIF/DAuEQNF/jHEM9SJkgZAF/jct8FmgaExU5H8ARWGKTp96gqr5arcfrahekNNBUYJI2FdKh+oOANKe3hReZwF4dXpAAwdFCcIBzfzlrFIHRe+8806BlzfeeKMYLIBQf/zjHxUgUXjJtQ45H8AHQRysTf4nCPHUfBhKBGAB6zNIzyfQchYpbSDAAfgg0OBFIAFjrj9zku85mEPbOb+nfvlDPtf27wBc8Dfnoc2Ada0tLaq+zLU5lxf0cTYkwWlQSILiVQF45dXHCZj93J565inr2IxgkODJwU1PkXfgy1mN9M/Tn318HKTlehzn16cPtJ02OePF0/FJdyeYR4PS0775Ptd1wNhBOoJO3qefHiTSDpcvkIZoW7sYJs5edKAnAARbFAQPHzHcnnziKaXdwu6DVdbU1GJLly2zlatWW8n48arWi/4fwdkHi5ZaRkaCNAOnT5tqLY0NlpiQoCDfg3ECdOyoCuK92pYO6NIG7EfbYf3ExgHQ9Vb5MFNf6FN/LTS+633kfdrNuIgNGh0lcAUAwlPnfUz7a7v2Z266j0F7eebpZwTgfbx0qaWkpostetncudbW3iEAD+ARHyouKrTVK1fa2DEE1zPld4ASKakp1tgU6MJ6QTGvHk//XdeW9jPfGHfmGZ/BnAKw8hR72o3/YEfmD3MQzVf8hbagZQiwQXu8Gr0DLi7zgO2xBf31omAODjvj2q9DO2Lj48TWdqao6whjW9qKdAaSFvgzcx7QANAWwAZQY+zYMdLpu/vu7ymAh1UGyDx+/ARV5WbzBV1AwPLZs0/WdQBTlLackaHUeMAeGGUwIIcOGy7Qj+8kJiWLFXqkokIAHym1gGRKpSYtf/cupWa3NpMqG6eUZBh2vAC6ALNYfwDr8SFsR7uxQwDwpll+fpaVl5fKJ0n9TU1Ns6uvvlrAk9hny1dovcFv5z33ih133GCNGe/RD8BYzgtoA7ADeIzPMN68j09wDHbjHMtXbbSi/EyB2cuWLbfszGzLy82x995foE2yl19+0SyMdZDq6Sn2wx/+UG0HyEEb9MorvyhQmD7RNsbrjTcWWEnJcPvlL38pliMFk1avWSP5CxhvaCQWFhTbvOdfkCbjipWrrbh4oK1aucryBwyQr+wivT0sTPMR0BGmIGBSR3ubtTQ3WnxsjE2fdqJ1dbSpsNrhQweUZhsTlyRmWV1drTU299j1116mewtp0dKYPlol0IiiWPgo9mBNA0QGRG3vbBNzD3+AjSjd2V27beu2HQJuGW9AKdYKpDsARWGx0u/x48bYo488bEsWLwqKocXHC3ADmHPwjzWW/jEPmQf9JUyYX1wXdikgLeA/ICd+w/+MMfqV3O8AG9lA4lxsGgF4wRrl/KTTwwRlfrNxAYAG4Ehb8FPsAOhLG5nD3AMA74cNGy5gnRRxmKWnnXaa7mMwTplrbEjivxwPaMu6hRwEdmQOYnP6xG8kIpjPSDOwBqBjyWcwklkH+B5tpS+sHy5FwxgH99pAkzKQFomR3mVre7s2bOkv0ims06TVZ2VnWVZmto6HNTxp0kQVQQs0nNsECnMOxgOA/KNFizXHGUP6Qho8zw5sqpB2TiEkbLhp0y6bMmWsrV+/UaBiTHSs7dh92KZOGac+wG4mtZ9x49wTJk60XXt2S/sa+6SnpWkOwYBuaOjVam6kunuDJcSaXXP1Vfb6669J0zXwvwgxnlkrsA3rLrJCzz//Z8l4sClIobLaujrbtHGTjR4zWrq89GX+/Pna6GhvabFDBw/oWQ5t0rHjRktWxLNTYPI+9dQfLSc7T3IJw4cfZ08+8UexoOO4B0SY2KI/+ck9AkXxkfnz37V//9FDdvyIAfaFL3xBmqL4UPHAIv1m7QLQ1AZfVExvRkPwfMPLU+RdYqc/c9RB0eA4U8YDcwCWaExsvJiiBw+V2up1G+zgoTLrCYsIgaL/m7FB6GshC4Qs8M9lgRAo+s813qHehiwQssCnLPBZoCjp812dQSBJ+jyFlvozRdGKItAgQKTQkgIUVZ4PNEVJTRJrVLm8QRGl4CE3SNUl+HAWnIOi/lD86fR5QFGCfUBRAjCCPqrCEkASNPGZs025BsECPwRQBPgEEjxA8z2CWwLMIPgIAE/e81R+Zy0SBPF9T6N20I7Pec+1Rx3c88DM2ThKEesFVDmGwJOAmB8CP1LiAC+d1ce1AD14wXLjfQXC4REBExaNvN7ggWMcfKOfHEdF+rr6oFK4sxY5pwcYDugxDrAMCRCDtL96sciOVh0ViOVFgwjelNaMbl90tDQoCYC9WIYDxc728xRyWGe03xmn2Iu2OuPQAUf6Qr8csKVPvIet2lrbrK29rQ8IdokF/MT7zfX+9MdnBAARpCcnU60+TIAoqfMtra3W3tFmjY2ASOlWWUUKo9mEiUPtlq9/w+qprh1mshXBmrNXuT62op3Sye1lsroOZiAV0GKxcQligTkQSvtdL9PZsB7I+TjwXfcBqlqLSd3Z2cd+DQDXlj4wnP+dKeMAsWQHIqNtzeo1Ss1ua28Xg450xFknn6yg2CUfABnHjhlt7y9caDnZmWKL5mRnCzSi+BaamrB+JFcQHiEfIz2fz/y364ACfONf+H1zU4uABsY6YD4HBcwcZPf5R/sBPQDc8Ak2K/B5/Alb+DzC7wmaASd8I4Drup87QO3yBcz10vIygQGAbABBbJrgk7QJIIhxo1+0F19Rgaj2dps1a5Y1NTVq3YIt+sILL6pQyPe+9z0788yz7OKLL7HvfOc7AvOoFg9jDb1IQBpvOxINAHgB6BgZ6A7m5ul4WFm5eQPErNq4aZNAVrT9+BzwDFB4+bLlFhUZZgUD8m3vgcN2+pzZSkN2MJL2AsoAVgKk0F/YrAC3gEonnDjJ8nIzbe3aVfId0nPz8gYIzMIfzzvvfAGPMBtp4/qNu23O7KmyEeeDjYYdnnjiCV0Hdj1FbQCAWSuxPd/jNzZGouQPf/iDNqAA28aOHWcdbR1WX1dr40rG2Lx5L9lvf/uQDR8xVJqiADwwPymExXdJt8auAMj0k1R4ivcwTh9++IH94Q+/19xB4gIGbnVNtV19zbW2ePESq62pt/IjldZAun5FrWRcDh+kgM0AjWdObo4AsLXrNlpEZLgNHDRIYMyG9eusrq7ZRgwtsMmTJlhEWI+Vlx22Y1WVdrSq2k4/81zbsHGzABY0FZkXp556qoBygOC1q9cINBoyeJBS1xl/mIv4LlqP6zeus0suuVigJczZ66673p559jl7/sV37NRTTrBj1WwCsFnQI/Y6TMHklBQrO1Jts6ZPtG9942sWHxejNR9gDCYwwCJjwDjj6178yu9hzAMYoYwL6zzHwWrFpxhbZ+7DoGUeAeQzfrCemZ+syUgj4EOky+PPnIvNA/qIz9Me2sD7gGj4F2A5az8+w1qJXATzadKkyTo/nwGSMsc5F0Ah6yrjy/2BdrAW0HbahnQIIC7FkgJ90HLda2gT/st6j/9wfwfAo/2+2UYf+QFQdaaoZ4qIeag66iZwFBvA4p0373kB5my0DR0yTDYYefyIPqYsoD395jy7d+/TJtqI4SMEqo4aNVq2DtiSmVrz6+vrrKg4X4WJ6C8vWLSMARt0bFrB3mZOAToz72Gj+ho1ecoU275zh+Xk5gqIRYtdKeMx0boPUfToww8+UJYNz1aXXXqpfJQ5EgC4LVZWerjvPsWcuuWWWwRIL1u+wkaOGm0VvRuYgNywaWGlwmAOnrF6rLWpSecGFB03boxFRkWIKcq8ZwOGsZg/f4F0eXfu3G2DBg2xhQves4KCIqutq7WeMCRq6u1nP7tPIDv2e//99+xHP7rHhgwZZFdeeaUKcWFzgGL8gfsC6y4vqsa75nf/+6TLyXCMbzD7o2vAEg2Yomy2M17ohsbFJ5r1RChbYu2GTVZ1rNYsnEyI/3n6PFbgGfU3jzwcwgNC0VHIAiEL/FNbILQI/lMPf6jzIQuELPBZoChYKMU8Yijh29VhA4sLbPLE8dIU5cEWVqCDos4U7Q+KUjRAlehhgAKg9qbY9zFJLUij58G3P8POH4b14ByOLmmHQAoAAkBRAleCO0BRgMZvfOMbYpEAjBK8EDwRADrjD2DE084JKrgeQAnpd6Sve2owxzhLCtaDVwDvnwrvab4EigQvnurtLEECG/rkacWePkxAAPhIui+BJsEo1Y4JsjiHQOSwMIE3/PB9TzVWWnp8kLqKdiiVwJNTkvsKPgFWMRbYIgCsmvU553OmhXREu7oUfNM3jgUApR+03dPCHRD04klc28fHQUtAFexNEETbCaBgFTkz1MFOzukp4wQvHO+2Acwg4HUA2lOn+dx//BiuS3CdPyBfoNyqVasEtNF2qvxS+IFCEgSeFM1Z9NESaQtSDCItPVWsnrCwIN0vOydTgNAVc+daXk62tQOctrcLqAEoIODnf3zIpQY8dd21L2lPZ2e32GYAHs5CdkDXNTCd4ekMU6X6tbbKDzgmNyfb0tPT5AvYme/zmbOX6Z8DkvitwMLuIJWfwHzJ4iUC4Ug5Jm1w/IRJFhsfL8Yc8hGbt+611ORo6SKSPj982BCbMnmiRUdF2aFDB8UUJRAO+hMUeXLgnPYxfrTFU9hde1YgdyfMZRh5CZpz+ATH8xnj6qxv3uMz7IvmJ/PB9UV5Xz7d3q7vcawzaV2qQABwb9/5HnbyNaO84ojsBcABsMfcYj7h3wBMtJuxxucBhxlfABgAUJYi/IJCOWhawhB8+eWX7ayzzrbJk6fYv/3bv6nQCAxMAB+KpNDevvmOP7e0aJ3BDnv37hMYDbMRICw+AZZzt3wR3cKt2/dYclK81TU0iyVIkSUA+ejIKPUBMAnQDXYWtgOUg/X3yiuvqP/SDu7qstIjR21g4QBLTkmwzo5mqzoW2PBoVYddcN5sfQ9/ZS7QduYJIA2FsQBNvWgZIAZ2BKzCJwHWkAwAhAMEBhABYAHQ8k0mwHzWLoAddBxzsnLEpLz6mi/afff91L73vbts1uyZ1tHBZkaUQK23335bzNINGzba5ZfPtRNPnCqgFqCKQlDnn3++7D579iy76qor7ZFf/9oqjgZ9ouBSfHyiHTpUaqmpmVZX16DCSLzX1tIqUBRQHxmIzKys3uraadoMGTRooC1b+rHWwrSUBPvqV26w1uZGW7tmlQDSuvpG27Bpm0VERltNTbVt3X7AZs+cKNYswJA0cZMpZtVpqSnJspsYwunpaj+gVVZOph08GADxmzdvEaC+eMnHAmmQC+jo7BJ7Fy3VXz3ya/VZgF13t+Xn5Vhxfo4lJyUIxPfNKS+ghB4n84i1mWvjz/yND7s+ND4DIMlc5Xvjxo2TH8E4Zv4wN11TG8CT8eTeybkDAOt9XZcf1nB8GbAREA+WNesS4CjXYOOJey5jj39Mnz5DQOXjjz+h/sMK597BXMNOgKv0k6KHtIPrcj6AcM5TUjJO4Cip4+iRehE6gFKY5ZybNtBGgEmOBVBlbrMOB/IY2b1yLLHqL/MERiNFt6JjY62+VzJj06bNdued35EOMBtABw8E8gJozvIcw4Ya52Uecw5slZc7QDbnu/gE7EhsgXZscF/t0hxkHWHeAtwCUDNGbJJERkSJGcwmBTahwBr3ioaGZjvuuGGSeECXs1XZEu3KWECfFqBvw4b1gVRGY6NY/UgPFRUWamx8o2jEiOG2ZvUqAficl3WNdgLQlow4ctp4AAAgAElEQVSfYEcqKi2/sEC2mzv3Cyr0Nq6kRPdOfBiG62uv/sWyszKtra3VzjzrDFu/fp02MxhHfITCZnGxZEOgM5prTY0U+ApkOti06Ohqt5bWJrv//vvEMuZF+jzp9IwxG9loisbGMT6fZIJQRIprMPcC7WvYvkFxRpdM4jfH8OrPHnVQFFBXz5V8Hh4ppmhLM5rEW2zjlm3W0NjymenzIVA0FAOFLBCyQMgCgQVCoGjIE0IWCFngn9oCnwWKhhNCdHcIFEVTtLgo3yZNKBEoysMzVX8BRaUR2stI9PR5HnLDjSrzMM8+AUUDoKi7V68yYOE5U9JT5h1M8tRrAo3vfve7AuLQzCOgJ9Ci+jyBOsUdCPgAEwnwCdL4nM8ILLkGwb0zOB2ASkwMQCeCTi9CQsofwSHtd51Of1infQ7e8j1pw0VF9WljOiOT9wnyXA+SgJW2EUwSVBLwwWyLi41Ve2l7ZUWlGE8whbxQEWAMfeDlDDXXHeUYgkNPe/aCN4BK9BfQ0zVPsR9gDvYEBOF6iQmJKrSE7Qm24uPiLSk5SdfyNGgv9uRAIQEejD+CKt4jsPZ0asAo7Mu1uS6gAnZwxi9toC9uS2e3OgsXezow7OAX3/FiTi45QPENWEW8TyC/c8cuS0hIEvhQXDRIacqHS8ssLCLCEhITxBwjVbqlpUmg6GWXX6KAHECqqb7eoiIi+9i6nNOLXbnMASAz4+c28AWDrPmcnAEWExunfjLe/bVgXcPSWa0e5NEPperX1WkeTJk8ScCFA48OJgZ6ewGAjx1431mrnJsCU7/8xS+VkjkgP9/e+NtblpySZpVVVZaWniF/oyiKANimRuvu7LSpJ06xL1//JVUzBhAEIEhMCirCO0OZPrgWKGAFYw444QW58DMxzXZRYbpbYx5UfY4UcA1w4QxN1x+lv8xVmEME2w5qumQE5+S62BB74xucl+9zXu+3+46zbquqAzkHtPZgqZHW69qUgAqMG+Ae5wH0hL2G/1x22WUK1gng7733J3bbbbcL9IHFCqMK/dB//dd/FTABCID9qbyMrzNO+CwFRtALDYDcDtu795ClpiVb2ZF6G5CbKlAUcIRjZs2arTRjqs9v2rLdhg4eKLBt6JDBNnrkKIFQAFpIarA+AHh3dJsV5GVbWXmlpSQnaHwokMJcpV0xsZHWUI92br7WAMb7gvMvFBMT3yEVfRWM6YZGAQ8wi2kn6xvgTtCnIEWa67KxxBgxj5mngMjuw/gnvsC6BSBIij5g0aEDh5Ranl+QZ/v377O5cy+z884/x+rray03N0eAGNW28UPShwGLAacAnXbv3mOvv/a6QD60qWEMfvObt9gfHvuDLVr8kZ1wwokCdijuApC0Y8ceKymZYH/56xt2pLxCG0psaMF43rZzjyUlxtqgwUMEiK1dt05A9JHyMktKjLeOtlY768zTLTLc7KSZ023d2tX26O/+ZKPGjFQKL4DN8uXrbPCgPIFbxx03QmAy6fN33H6bQFHAaXyLrITnnntOa0rJBIC9YWI8PvjgQ/Kbd96drw2KKVNOsOycXDHzsDtgKWnayAIwp48fMcz++Pjv7O23/ibQDAAcO+P/XJtNGeYdcxG/xPeYXwCozCfGDN8ja4JjmQPMG4B81n4AfNLe8Vd8n/FkU5H0dsYckBGfZ2OROUT6M8Amc5D5DTMUX4DpyH2IeUO72VBgHqG9SfumTZsuMPB3v/udbMf9getyf4NVii/xP98hvRvgjr+XLv1YcxNwjvUTv0drlrYx3wHoA/C0RIAf5+O+7/I4AaO5TH1GriJgIEYIgOaZpIPU/N7NJ8I9QE10gIn8Fn+0ROn9gIq++cW10ALFN7UZd6zBZs6cJsCTrADsUlpaaVlZab0F9NotNy9Lz0G8eAZ5/vnndW9k/rJZByjqutSce80axjVBPrRt+3bLyMpUBXeK/6UmJ2teM1kB6ZH2IaV+9arVAkZhkFIAibFk8+e0006VPARFwhgDtE+5LwJ6fu2mm1V8j2KDyCpcdVUgqUE1enyL9Zb1ZtnHSyw3O1ug6B133q7sAjbpGAskPyhkmZ6WafX1jZKmqayosrKyACBvbWu1ppYGa2tvsQce+LnGkvWccf33f/83jQWa70iUsGlBISd/pkIvVff/6FitTf1fLg/DWo/t/ucvVtMAaAUUBWBtamy1TZu32uZtOwSKfhZTlI18mKK//tVDITzgnzoSCnU+ZIGQBUKLYMgHQhYIWeCf2gKfBYo6U5QKuV3trVZUOMCmTJpgGWkw2wBEw/6DpqjACnFhemvSd5HeFICivO/p554y/On0edfldNAEIMjTpu+66y4FZw6KEhC++OKLetiHbcQDNAEOD94EYkHxkVoFAJ4ODvBJkMhxBDMwFpwZwWcOwgDy8B3AQwdCnEXnrAVnETpQ48CNp345ww4AhcCKF+cnuAL4BHAgLZ0+0Qf+B4wlaCRIBMz14k+eWkawRnuC4C9O7AzXGXW9StchBUQBaHKGKv/zmes90g7OyzGck+O839iHoMWZnXyOHfncC1fRNgLYjvag4jqp7nyHaxBgMpbYnzbzcg1RtxPHKmU7IqK3cFG7vu+gLgHW4EGD7UjFEdkBsICgngCZAB9wjcC4saHJZs6cZcuXr7TcnDzbto2UxDw7UlkhNg6+eKyatPkmi0uItYsvudCyszPtwP59lp+bJ+Ce9tI+SQUkJ+t6jAf/O7MTn/JCT0oXNyrahovN5rILrgOKXZ39yGeMK0G9F0eRxi36om2tmhdcj/NTOAb2Zl1tnR2rPtbH4sWO+A62pU0cT7GQhvoGpXYCii5dtsLGlUywzOxsO3S4VMAGx8LMzB+QZ/thS6an2mmnnqKUTLHhGuotKTmxjyXsLF7fpAAIAYwHsKHt2CYqMsr2Uriptl46kfQT8MSZaTC4eHEu3xjgGMAx2o92ptjMzc19WrMOyDIOzhLGH/0YB0EdNHf2aHpmhq4Fs4y2selAe0kXZROEvmN3afhNmKDrU0UboOXiiy+yefOes1tv/bYtWLAwSF2NjRWQ+P3v/8B+9rOf6bvoggZM6ngBkvgF54bhdbSqSiAVwBfADCAYhZoA6Gv1vU4VwSKNHiYpYDUFauhnY0O9JSclio0ICAFACdjFb66Dz8CwBIzk+lSvhxnH2ANAHC49YB3tjQJHaTdtIj0Xhhq/OY7vcD3Gafq0GUZlbkBRB0+wCddhHrmEw7p1G6y4uLBPI5lxcLYi9gDEZAwBeetq6qSL29rWLPAjOTnRvnbTVywyMtxSUpLt6aefFmuRytQwudE7hJVL/995+13Z6hePPGnDBmfbwEHFAkUrj1ba7x/7g5WUjLfSsnKBvI2NLbZ06UorLCy2isrA94cNHSoglgIxrD1IGaClCyAGcxoWaVFhgb3yyusCT06fM9W2b91sxUUFVldbbdddf4Nt3rrTausabNmypZJTuP6668S042/W1qWwPrs67dxzztY6ABgF+M7atGvXTquuPWaTJ0/SuvXRR4utsLBIsh0ANABpaIqycYC0gVefZ03Cr08/9RS79otzLSoyXPcA1jZ80NPnmfO+8cN64tqyMImd8c+40RZAKn7zP7ZljGkTvgRTl7FlnGk7oB9zlfWE6wHEsdkIUAnoC1jGOQB6YXezhjDu/MA6ZC5xHwC0pk01NUFmhmsJu2wF/kc7WKtZHwBxuc/hu8y/zZs3KW2ce7D3mzWQ9vE/58RO3N9Y87nv4HdcG3sE60yQYYLeJ+/hqzBFqTDeggRL772H+QejHhYysiCtLW06vvQwVdzZBDQrLi5QQTQAauxeVlouhiXAJj4M2xpwmuuzrrChNWv2DD3fsPZgH4Dc4H7bYNlZOdIopR/0CzsxD+kP983yI0esrLLG4uLCxBA9acZMXXs3RfNGDFff2Gjevm27ANG23sJUpPUzfwG10Yp+882/yZ4w1Gkjzw1sDJRXVAQFp9ppX0rACO4tcMhaoWeS7k4rKigQKHvDDV/WWgPwyrgw75YsWaFNBBja69ZttIz0DMvNHWAzZsy0l1952VrbmwWKPvLIr/o2uxYuXGA///nPtA7ff//9NmTIYK3RyNj4C8BXG7XakAhS6T/NBuU9xv+TdPkgbf6TV48KLXG/6OoO2KJtrZ22a/deMUVJnw+Hifr/kz4fAkX/qcOfUOdDFghZoJ8FQqBoyB1CFghZ4J/aAp8FirqmKBJQHa3NYoqiKZqTBSsw1to7O/r0nXhgDdiin1SjBwyBoUZKGO+7ViDpYgH49QlTVEBRb+q5g6cOBvLZ3Xff/R9AUQIXCi2RYnb99dfr3AQnBEkElF6wgoDE9QgJ0AgmeBGUwfbxIJIAjnN6sSPaQgBEoALYQtDHiyCHFEWCTIILQEaCFMAS2t1fsxQwB3CKYJoq0AAoBKMcSxA8bOgw27N7Tx+Ay7WUtpma2geIEWwREPLCDrSX9wg0Cc6wo2td+vU5P0wf+sC5CEYBXrAPQS59VLGcsDAFlwRMvFyDlcDWWXsOSnNtXs6edWaqA2l8TlucMQmIEFQZDgJWT+N3oIz36YunA6pgQm/BKs5JWjf9IBDls+LiIrUTGwEi0C5S5akAP3r0WKuqqrY333rHUlPS7MChw2I/oSkHY40U44SEWDvu+GE2duxogTgxUVF24uQTxNalT5wXcMDlE4IU9Q59hs0cwPUFg0rXsXGJYoo6q4XvOEjuwKAXSHHbYwfOi8wEP0EF+QAYdlkHzoF/AR66DAPf4z38C/AD8AYgmNRPCwu3rdu2W35hoWVmZSuVN6hSXmnNzZ126aXn2eZNGy07M9POPutMpWOyqZGQECcmLWAh/aT9fI8iV7zSM9Llmy694LbA7xITkvoACw/8eR9QgLF1kI35x3npx1/+8hel0XIMcwHgyCudO6MKW3iRJaVY9uq5OmPUQXe+V1ZRrnmA7WBbwgYD3AFUpK1cMzUlRfMUm8Nke+KJJ+WXN954g7355ht29tln6Xuk6cJofOyxx1UQCJYjawLARrgC9zD5FH0EbOoJM/1PQSWOAYAkhZtK0IBjFDUBUIVRTHEWmJH4CvaQrER3twCJMaNHCTBiXNHty83Nlh9gj8KiQjtw8IBshD0BMeknQFZaapJZT5sdPLhXc27u3LlWWFAkjVmtq5FRqhzNdQFk6dPyZSsEMDG/3S/xaxig6IXedNNN9tJLL/UB3KxzjC1sM183kCkAdOb/vNxc27tntwDIiRPHSxv0p/fdK1CV9ff3v/+91jMYg1yToi233367QONdO3fbrl277emnn1EKM/qQX//GzXb1NVfbAw88YPv277f4hP+PvfeA0rSq0v135Zy7qit2de7qHOlAQzfQCA1IEBwlKEFRHHO6hvH+HePoqIhKHAWVIFGlgSZDQ9N0oHPOOVTuyjne9XtO7bKGO//BO2t0KfN9a9WqL7zvec/ZZ5/9vvs5z947xXbt2iMgZsSIkbZ581Y7b8l7bOXrbwg0hRUHcFJQWKCCVrAji4qLxShc99Zaa29tVUGrpMQ4u/iiC7U5QDV6wFQKYrW0Uqm813bu2m2TJo6zu++6255//jl75dWXLSszQ/OOfSASoramRqkNGAvnHjl6xEpGFApQZT1S7A0ANGdYro0dO94OHjps+/cfsLr6BukBqQsAgatr6iw7O9PGjxttX/vy5239W2t0D4G5yFzwHmCQNAbcr2DmMr9slqH7bNRxv2GjAvYyn5kPdBpwjHn1PLSkjuDegR0F4GSdoEPoj0dRkOuVdgGBWW/Lly8fZJFybsj/uknnoA8AsGyWoPusJ+wD+bE5ls/YZu41HIsdA3xjHACy2EBSJXCf4ViAdMYL6MimC9cAaEWejJnzaJf14Gxa5M853Lvpg6ddAVzzCJOOzi4xGXno4FmADQ3GSH5f1gK2lDn0AmysL35n3aK3ysva3qm5Zi09/fSzypFJrtG0tOSBDcJU5RNtam6UfUH3sHO8B4hkg2vDhq121VWX2+7du5SPFPtCf2Br5gzLUVh5dGzIef7xmz8mxi3PGvPmzbUtmzeHDd6mZq3BtFTC6wnn3y7gmucK8nROLCuTPiAT7gVswjAnZZMmBTsYn6D7JJtS6MyOnTuV2uChBx9Q6DxtYWsA98n/S+E/2oLBia2YPWuOrV1LwbZ0Mb3nnjFf6/fRRx+x+sbT1trWLLaxNic6O8WovuOOu2306BH205/+VPMHcAwYTc7q9o6QQoc5oBAUdtU3vYY+jA+9F/pGmd8nwzNDvzYWebGGVfWpP8aOHT9pW3fsslPlVRaXkBQBRf9HeziRwUckEJHAnyuBCCj650oqclxEAhEJvCslMBQUZYDieA5YxihYhPFxZv2Amj3W09luZRPGKqco1XwTkxJUgZTjQ95+kkPxn4JKoagSO/EeKg/jRsBYbx+Ps5JnX29gjzoI6gV3BLDGxAjI0HF9ffa5z31OjhwheAAr6WlpIWfdc88NVtIF0OHlOdac8cZ/HDKcIMAHL/rjxRp4yMZp58/Dh70vHsIVCjM1C2AEIKVvVPTtHAD9PMQZRw2nDwfaw+Vh/xCyy5gAHXCKcoflWl1d/WAxJRxa+ucFmRgLDiYAKMwSL9zjbE0PrQ75zYI8cRDpB33EWfbwfhw9ZOIFjjzknf8cTxgkoegub9p08NLDubkG7/26gB0OlnFtD3vzghcOinENl2GoDhw/mOsUhwiZci7OJAWRCOXDoe7p7bZDhw4KWEGHzj77LAEHdXWnNT6ctGNHjglIWnrRJXbo8FHbsXOPjR1XJoCqp7dPznpSEgWxmm3e3Jn2+c9/xooKhwtIIkdrXEy8HT1yVM4scyaQKzVVgLJXhEd2OKVDmcIhF2uKnDrAUV44kJxL3xkj4AGgmjNmkSljdGdPbJmuThXs0Hh7euSQM7/0h/bQRfrFy4t50TaMrtdWrrQ33lxrKanpug4yfHXF63Jymeu9e/cp7yMOM849+kBlY8LbGVt2VoZ1EP7Y0SY9YW4yMzLt+Inj2mBAF+kT39Mff+/j6Wjv0Bp0BivHcd2Q1y8Ao4yVa7HekBl6T9/R6aCrFFsLgLxvaIjpNJAaQmzqgTQQgZ0VUgnQxqnyciuvLrfC4mJdb2RpqRifnA+4XV1Zpfx/UyZPtqzMLKuqrLT3ve9KgX84/Z/61Cft9ZUrbPToUSqEBFhDztOvfe3rdv2HbxDowLqFgcX6e+ut9Zo//nj19vVZEukh+voFfjFfEydNVgVymGLHjp8QCNbY1Cz2GkAJDC6AQFhYyuubDDM5TXPMmCj8BvCBfQmpDVIFrGRnp0oHCwsL7MDBg5ackmwtzQ2WENNvFZXtNqI42a655lrpCNcRYzIq2traOxXmDFAKW+7I0WMCdZlL5JpMrj9jc2GKgCmvDs3aZ86ZN+wCug8odfp0vd144/UCI1mnucOybfOmTTbnjNn23vdeYvfee6995zvfHgSzYIoBcsF4ZTOK8FzAN+w3OXmfXf68ClAxz2xSAc5+7vOfV9+IDPD5hun25S//LxWSmTptugCeiRMnW1tHj/Qc8BS7QKEkgKLikiJbt26Nwo9htKalJNiS8861RYvPsn1796hITWVFtVVW1dnBA4eVgzQrK90++MEPaPPl8OGDtmv3ThtZOtKOHzumDS36DuNz6tRpAzmBWy01LdGqqyvFCAYQHTVqtE0om2iFBcUCpAmZ3rdvv0VHx6pQ14svvGSdXRRVS7IJE8bYsicfsQ0b1ggMw5b6Bh33Dc5jLdMua5g1iQy5LwA0MoeA4CG35nAxQplb7ju++cY80Qbzi4yZY9phrbIGKZjDWuF6rGPWKuuH6wHCAmhhL7hPsj5YZ9g1rgdwefjwIVu8eJHWOkAuYCzV0bFhAP3YEDYQuG/DMKYv/KETrC9sIsej/4D9rG3fwGCc6By6R1QA/UU+3ANYH/QNOYYiZD06F511W56anqbrY18ApD0K5bHHHhMjknWZm5uvNBf0HZ3jHgxLkhcbSgvPXCh26oMPPqh+IU/WA+OFgQ0wz2MPbEhypQJCsy5oC3mfOnXSioqL7MiRw7q38TtzxEYfrO8JE8YNhpRnZWaK8Qo4zB86zpxgT1a98YYV5IfUDhREQ87cs3k+wG6wTrHvzBXfYYNb29p0LoA2QDg65vcS5oc5zhueZwWFRZprNgqwYczX0I1M8hITDXL11dfoWgDxpEqgONOI0mJ78MEHlFOUa3Dd+++/337xi7usrGyswue5N4Vokf7B/PDa6Ovr1f1ThZIGCkp6vuihG6T+XOGbquhM2CADBO3X2FlTFG2Kjoqzo8dO2JbtO5V2BKYo+X15OoI9zLOqxzGJZcomfr/Z7T+/NYIHvCs9nMigIhKISODPlUDECP65koocF5FARALvSglcf/3HFOfuQOjbQdHY6CiLjqJ6fK/1dXfapInjBYqmJCUKFFV+NAdFBxI1w4AS6Nk3EC7fT7V5coj2aGc/sAbDDj8MraEsAQf3+G0o446HZBxinATAxaVLlwrouPOOO2zN6tVysnkgx8HzStjO8nN2gT9oe0g+18V5cTaqO+CcxzkeVs5njuUzxwD8eAEAQq9x3nAkeKDne5xUzsG5wnnBAcExCBWiq/UdDjAALI6dg044pLynPa6P8wQzECeV63reRt7j3PC7n+NMRZwZHFAcHv5wXj1PK2AL4I6H4NM2zgUy9ZD/EIIbqgF7qCBz4QC1hzMyFgfxPE+rMyzpFy/kxXsvcOVAt6cVYO4DuzY2MGHSUgVW4KCde+45lpAYbw88cL9YWlSSxom+4orL5Uy2tbdZV2e3bdqw2errG8XGOn6i3GJiE6yn1+z4iVMCgULBlEZLTU2wM+bMtLIJY6y7q10gP3k1G+qbBVLRT3SP8eOkO1sXBxMAwsPmnTEK24fUD1TJzs3Nk8MOcOD5X5GTh8wjB8bJnDFO9JTfAXpha8Ka5nrID32gbZx+mGIuR+ZpaA5WgKUVr79uL7+20qZOmyHwlzVw/vnvsZdfflmgsIqGdfUMFgeClQl4gE5cd911NnbMKIvq7zbWeAjvrJeOOlMTXfINAtdJhc8P5DmVjjbUD7KD+TxUPzjf2afOMgTMBhxljcCsI98l6Q9YN/SLczwEGN12/Xdg3RmTyKmppclik+KtszusueF5w+3ll15WDkRyGAKorF+33lKSk+2Kyy7XPCIfwCPWBgWWYDmtW7fWvvGN/63K84BOsCkBvLkmjv7rr6+UXsD0AiABsEAXx44bZ1u2bbMuATI9Ck3PzWO99amgTkNjo/K9RosNH2s1pxuUfzMjI1Php20tLbZ61UpLiE9QJWcYzQB72ArknZKWIh0hLJx1yxwVFOaraje24NjRw9bX1WslRVkaM8AX/dZfSqrV1J62N1evVYEjAFIx5PpNYAo2CD0DFCW/LqxjgEtAM3JSMj50Dj3EZpHP+fbbb5dtgAVIG6zLbVs3WXFRofSaXJPktbzpppsEHDHn6OLPf/5zVZ93YB3w5vvf/74YrFu37JCsqGbvaQkuvPBCFdMjJyoAC2uLPnzhC1/QecgBYO7IsZN27ESlqk4z/4QX7zt40LLTU8W2lSzzh6vo0959x+yKS88TeLX/wH6bM2e27di+yxrqWwVYAl4dOHDIxo4rtaysDEtMjLfLr7hMuvqb3/xGDD/AUIrOAI4D5M6YMc3ee+lS27lzu61du85KS0faunVv2ac//RlLTUkXaPbTn96mVAYN9U124YVL7bXXXtc8wBxuaqqzn//8hzY8P0dy5h4DK5OxImfATa4DmMh6B/BinWMnAGmxWWvWrNW5MGNZu8gQcBEw96yzzxKICVjHfZF7lNsf5vd0bZ3NnTtfwB4vwEIAN1iE5K5FR0hPA1CNLUInuSbtsa7PPHOBkRuSiuiAhegoxboAWOknOslxAJCMhQ1E+ka7fA6pKRoFntK3K664QnNLKgxsCfcBZMEfkRaeOxtZsE4J7/f7HjLAXrBO/XmCNY698g1BjgUshkXJb6vXbLfYeLPikmLNc3Nzp6Wnh3QztOEbA17sCVuIfaMfpyoabczIAuvt5YmJza5htmHzDsvOCHml2fDivkOxsb5+nnn6dG5CQpxsWrgn9tjI0hLllGaDhJy7gOj0jxeF3dg0RSZbNm+xlpYOu+mm6xWCz9oi/yxjeuaZZ/RMhM3jmYK5Rj7oDXYCfUHGDoYjc21C5uXZ/AVniq3KmDgeubOWYNuzTukzwDJ95nrYCfqO/LCNrLNXX31FtoENJNpFZ2CI0g45ipE5a5/nFtr3zTXa0ZMiG+UDEULoi+cW53d/VnMGMHLh97CRHv3vQFFSVkRZrEBRmKKAolExyD+Aoipwpq0mPVwqpUYkfP5d6dZEBhWRQEQC/wUJREDR/4LQIqdEJBCRwLtHAjfc8PH/FBSN6u+zmGgYn/2qPg8oSk5RB0XJWUXFGk/1JGYorEWO7+sXS4MQ4beDos4kBUB4OxDqD8CelB9p84D8yU9+Uo48bC4KFcC0XP7MM3byxAk53V4YxJlnDtIFJyUAmv5w7sV9cEZwCHgYx/nwPGs4RDgeod84MAHM9ZxWDqQ6KMrDO3+ANVwX4AUHkIIkChOLjdXDPA6ahz8CBOHc8xvOrBcUYowOCtOeh9vSJ37DqeG9Vwam7/SPvgOceQ4uvqNdPg8twsR7nBycGK4NGIbzQ7sci2zoK04NTqU7U7TtYcmcz3GAp84qpT84lEPzaw4tMuTA658cHGejJggcBMAESMa5pgjOzl07bMuWzfbJT/6j9Au5EcZLuDPOJuy8hQvOsu3bd9qatessIzNHgOjmLdutorLaTpyqUmGVvOHZdvZZC2zC+DFiRkZZr5EjVwW4ouKsvb1TY0BWvHDQGZcDksw1gB2yYHzoF3NN3kL0Nz0jUyCGA9LuVCND5o7z+A3ZeaXnAPIBkqYPzjXX9zB2HGPk6P5CJycAACAASURBVGkRPM8qfcOBZ86/+a1v2YqVW23ylFLNPYDEV7/6VXv44UcETtXXt9iE8WPlwKKDhJC2trZJRwB+i4sKrLS4UEXU6CtjcrCdMQBsIXP6zBrhO+bQ88vScTGSWtsG9YfzWYc4whwLkMIf3/nagSWGPAHxAAEIU6VNjqGfjC/kBkwRAMln/rsOM2/8lpqeao2tTcrriVyQ3+OPPWZnLjjTKqsqrKqyyqZPm2ZvrFxpMVHRmlOK0hDqTptszEwoG2fPPPO0Ci3BqGKuKCAFs8yZqRRaYr298sqrAgLIiSjQ5/zz7Zf33muXXX6Fig4Bdm7Zus3+9V9/ZKtXr7HXXn9d1d8BSmFqwmgElAScBvA4deKE9fV2C7RF9rBAKZqCDqArSSmkbEgQ4wuGFnNRWFQgAA/gtPzUCYuP7rUL37PELrroooFCYN0hZUJ7hx04eMjKK6oEosBU5Q/2NPmXAStV2byrU+AWzGh0gtDXwAI8qdQKyP3w4VN2xhnTtEmCTqKLgFqEL9fX1Qh4RP+xzwCgV199tQAt1j5z/93vfncwHyT6AYBGsRhCfbdt3SHAljyvzD19wu788Ic/lD7AEuc7AG1AGUA9wFKA12eff8kKi0dZdw+pBtpt2tSpdv/9vw15WjPTNa7lzzxtU6ZMsm1bt9jEsvE6DnYcIOLvHnrY8ocDiJ22gwcPWE9vj33961+xefPOsD/88QnpCC/WD+vxyJEamzSpVGkj2HTIzc2x1rYmu/LKK4wQdPJP3nHHnSpqM7Fsspief/zjkwKlqQ4+sWySmLYA5MxvdnaGlZWNsqlTJ2lDA3nBTmWtMde8Lr/8coGVJ0+e0HphbmBbo+8AgGVlE1U4D7vIfYdoCtYZ9x/WA2Au37O5w2YD9zQKKmEvdu3cbVu3bheITp5ubBXgNOOmL8wx4yZ8n3mHrYk+0FbIY51g11//YR0LoMZxgKeAaKwPro+cYWECsrF2AFsBXtE37Dz3cYBgWKhcg/QN6BJAn1egxw6RdsOBfO6JbOogD/rM8fSZ+48KJNXVCRRE17hf+maVg2y+ofnyK6/aCy+utKnTJ8lWMc/V1bVWWJiv87gOgDB6CBjINbgWa5UxXfm+9yt/NfcA7k9sFtCfEA3QJ9Y3wF19Q521t7cJBM3JydaaoI1LL32vLTnvHBUDQybYZwpxMUds3ixf/my4ZlGxwtbZnAEYZz6xR9hAUmYASAJkMwfYUcaPbOkPMqW43UsvvSQ94X7CHAE0Hz12zD549TVWe7pWa4u1xrpknWPXuRczh8jSnynQG9JnAL4i1zfffEMMU9+84D7C3AGKMh8Uano7KMo80A8990UTSfSnSkt+HX/+8WgdjvVNVWeOAnPixCsaqLtXTNGhoGhFZc1goSVnikZA0XeP7xIZSUQCEQn890ogAor+98oz0lpEAhEJ/J1J4J1AUevrFSjKpjyg6ORJEwZBUZh8hB06KCpmJ94BD7lR/cJFeSgP1ej/Y6YoDrGHTw1lEg4NlcJh4cH5U5/6lB74CZ+ncAeg6EMPPmgH9u+X8+UFcYay2Xio97A5wAYcCR7IPY8lvzko6jn2PM8lTpWHjvOb57t0pqNC9To6Qw7Gri61DViBU0GoJcfh0CEDz7PJcfSJ8XgRHNgcOFI4nZyPs4HzQT9xMD1XKe0wflgxgJiev5Lr4CjxHeMZWs2ddnCkh4bDevg2DhwgA+CPV5HnGh7qjlMMGMN3zvRzFgsOD9fBofWK8jiRsH841kPoHQhzYBs58grhbwHMZX45ByeSsQE6AXrefc9dCp//5je/KecS5g2gDY7i0qUXqp9z58yzEydOKXS+uKTUDh0+Zo89/gdram4R+NTbRy7SEps5Y5plZqQKFM0dlmXJSQlyQOPjksQUYw489yUyoW36xHf0FZ3wPI/0WaHmWTi4bdY9EIqM7NEZP5axcC56wctDEtE9B9rl2EVHCWTAEfeiTM6Qoi+06wWDqHCMw8o1vvLVr1p+YaFVVFaJNQUQdeWVV9pDDz1kmzYftOlTYRJF265dBy03N13OO/0DoGlp67NhWQk2bfJEmz9vruYNsJJ2mVuuC+PIGdOM1wFTlwfzB8jm7B5n9TijmfECoHiuVJclgA+6C1BIYRAVHWppkXzQQ/7QZ+THXDc0NNvYsaMkH45rbOq2uFiz3LwsG14w3I4ePzpYUCwtJVVhlTACWYflp07ZpIll1tfTO7jeaBdAhfDPhMQ4yY6ce6wzMXLbOvR58+bN+o4UBIzfGaOE/zI/C886y35z//1igsJ4JfSV93PmnKEckm+uXqN5J+co44QJRrgohVsAs1qamqyqsnwwVy3FVsirydhpn5y6FD1h3KxDQCEqtO/YsdsKC/OsrbXZsjOSbP68M7TBgY4kJiZZXFy8FRYVK7flU08vF3uRvl155VX24ksvC+SAEYp+jx831vbu3SMAiPYBVwDYYONhOwCBxP76/XM2feoYsTsvv/wyMds2b95kU6dMtE0bt9o117xfTH5yOwOOAryg49gdKnIDOGHfAO4BzGj7+utvsF079whQhl3ImNE59IxIAJihAG38MZfoBaA2LEfOP3r8pOXll1hLa2DHX7T0QlUvp9o81bupan66tsb27D9qw3OS7fZf/Fy5HSkE09LaYj3dfRYTE291p+tlJ6prmuyb/9+X7L2XXmy7d++U7j399FMCgQAXYXm++OJLdvbZi2zWzNnKWVpbW6Vck1u2bLUFC87UGps9e461trTZs88+r8/LnnnF3nPeQjGiYf7BkD927KRdddVlNnv2NKusLJfenX/+ErGWAbfQX+4r2qTr7xUISqV1bAH3BdYregFgHxMdmPbIB51FtwHFPK80/7GpMDUB9wBVaYNUEhQfAuBlnQP+OfsQ0A+7BUOTcHXa5jv0gXtSuPeYAO6srFCIjeugF7DB2ewjh6iHegNEYif4nXsd90XmkXO4JsAZ+uKpQdh0Y+x8B5iHLNBXZIM+osP8xnkAtQC+fOYY2uBajNU3NmnPU8soF25BgfIw//b+hywrJ2ewqKBvDNJf39zhPNYG48fG0mfyBp991iI7epQCZb2qrI4My8trLC8vU/c/gFFSc1RUlgsUZQOM8HzuY+g6qRpg2ucPzxPoyzlz587TJga/s4737d2njSPGyDxhK2Gu0hfsGOH0rB3f+ESu2DPAU88PjT1HNoTPIxdsCTJkU2/6jJlaC4C/bEwAij799NPagPKNQc5lzmHJMyfIGnuBbSfNRGtrl/3+9w8PboSRl9RzifKf5w/fjEbPXYe1yRwT8sDy5xvQ2ExPqcQxyMU3V4d+z6aWnjcHcorCFO3vixZTdNvO3VZZVfvvmKL/Ufg8z6o8p955+20RPODvzHeJdDcigYgE/nslEDGC/73yjLQWkUBEAn9nEninnKJUnwcUJQCpv6dLoOjQ8HlVdx1gir4dFPXw+aFMUVikPPw6UxTWzNsfeh1EceAIp4TvcLoBBQnvhBlFJVRA0YrycoXq4RgrJHSgqrqHYTmzjf7RloeC8+DPQzcP6go1HmBg4GA6y5S+eSEHD9tyVh3t9nb3yGGEOcFnQnYBhXBOcMRwrAFpaZ/3ni+UNnH+OQ9HAweE32kbx8erjHMMTpzntPQ8f5yDU8I1Jffo6H+X09OLOaGOOEUO8Hkovo+B/gCo4CR6CDl9BZilH/SPF04013EmLf3jMw6wF2fiOozd++Nh1g6IOug1mHogOkZ98/bRCeYG54v33/+X70m2//zP/6zccQAFOIswUagOTchgUgK5D3ts+45dlpU9TH/3/fq39uRTL1hODkBns4phFOTn2fC8HEtPS7Ke7k79wb5JSEi1ltZQ7IcxIWf0weedsdBvB9fpq4N/AnTj4pQ/0kODkYWzHJE1AIC35ekVaA/58xk9A1xEjowVwA0AAGYVDriHsKPXnENOOo4DDHjkkYftqvdfaaUjS+0b//S/JUfAk207yKFoYnqhj7QH8xEmkuduw8knZ3Bba5td/cH3G2ArQBn9B7QMwHS8wCz66Yxi1pjn5aWQEEU8oqMDe9Tz1XEN5OUgI3rgDrZvcDDeoJtZyq/pTGt0g2vQ59MNbZabnWo1dS02fFi61dQ2WVJidChSRAqO/j4VKQGYxgxRRXrO7BkC1wlFBxylWMm8uWdYUkKC7AJsTManNAWN9ToGoH/+/AVi1/FadPZiVaCHKRUKnEWpf9gqru3MbCo515w+bSdOnlIfYIoCxiNnzoFFT4oFcs7CxgPsQF7Ibfy48WJaRlu/dXV2ak7TMwh17ZKsA4hE4biQXxZ7gu4DigLssc7a21qstDjP5syeORgWDQgHmEJIPwxVQsspLEVu04suutheevkV2SNYe1qPrS0q3IKuAJYBigKEcQzXA0DBjgFGISf6wV9I0VFu+cOH2Z7du+yWW26xG264QRtWrEvAFfQVPQNsB9hCdoCL6C4h1R/+8PXsudmyZU9Jd9A17AsbLcibzRBAVIrp8fvjj/9exZywS+hPZXWtVdS2qHo7fao/XSf2YmwMaVHS7Nixo9yaFDg7Y/o0u/mjH7G33lonUIrfNmzYZUlJMUrjUFRUYNu3b7MvfBGmZb82Y0JRs9RBhiXX3bJlmwBvANCFC8+0Awf22WOPPap1R3Xxyy+/QmuNMc09Y56KdvE9ofMvPP+i9CTkje4KuZPzhmlOycfKetu0eaN08sSJ47KN6HF1dZXNnjNL8kcOgXFvss2AygCt2A0+IzvmCtAUPcKuEzrNC9ljz5AzQBo6RB5a7A9MP2w+gBuAGnYG8As5w6AGIOQ3QGvWNaA3bH70YP36twRAMlfnnHOOKtRzL8FmYUd4D1DnBQphgKLvMFaxj4DezDfgM8dwLOufMQDOYwsp7MQx9I1zPQLC8xkjK9Yl13KmK22x5lnDgIrYIGToURWjRo+xAwePqEo7ACPgLHMDkOv3AK7lId+eXoTz9X0094m+QfsH+AcYzzXROfQF4I6CP+QE5vexY8fofsu9obKywkaNLLX6utMCebGb2CYYxoCeZRMmajODOUdHYUsfPnzSRo0q1n2D+aMSPf1iflhnpCCABY4+IC9kARA9NFKEOWNtjigttVPlFZaSmqK+qjCh7FyMZEkaC2wPzxl8x/yzjl98ebXl56VaVXWLDctJEPP+iSce03zRLqzfW2+9zUaPHmm33nrrv2OK+rOWM0V7seHk9YyK0rz4JrT3ge/93uDh9w6gOiiqTeGePnNQ9MjR46o+X1V9+h3D5yOg6N+ZwxLpbkQCEQn8xSQQAUX/YqKNNByRQEQCfw8SeCdQlOrzhBt7TtGJZePEFE1NTrKk5ERV9w6eZwgtDz5oYIoCiipU+j8Jn4fJNpQh4ICay84BJR7SCQ3E0YINB2OIojC/e+ghFY8hRMxBJh6yPZ/hULAwdC30ifb4w0H0cGgHvnAQ+M775QxWjndQx4HcuJhQ8R5HA4YVDgjOnbMxuN5gqP1ALixnFDojUykG+vvF5GB8gGG8cEhxSnB+GAcOHc6QF/Kh7w44OpOCzzhAtMN4cNBwwJANjqHApoF2aJPfQ7j6pEE5OMOE4734jYd9vz03mIfY0RZgh+dI5bOHf0sHBgrkMGYHdgMY6pXXQ25W5IhzCmOOfGScO3nKJFW3BsjBmWd+YHDdcMONlhifaDt37rYNGzdZe0eXZWRm2559+2zH7iNWMJzcjQvFGIMZ2tvTZakpidbUWGd1pymolK5CLa1tIXcm16LPgEHOLvb8sg5OowMhFD0p5JFsJU9cgvTCiwsxRuSGjuBsMxecx3HMBX/IB/AKxhHXpf329h4rLh6uvuCIcjzzyniHOovIKDD7TthHPnKD5Rfk2eo31wiA2rr9qE2bUioAb//+QwaRe+TIPKusrFYuVq7D+cpvW9NqpUXZdroGVl0oZALzCNBiaKgic0ef6ENgeGZJD/fs22v5haQNCKwiB27ps1eNR1bMa0NzpwBO9AjZobshFB9QOOiKAzmsIc7jeoBIvGBMoreeYoI+VdY2WnyMWUZmSH8BUFFciJ7MtO6eLrvqqivt1/f9ymKjo23O7Nm2evWbtmDBfDt+4piuDWhCu7DrKB5C0TbmZcl556s4kec0xEYxpwCcnMcY6CtVnHfs2mXZOTDnYHeetviEeOVo5JzdewCsGiwzK8uys3PE9MrIRHaEyheJoZmSnChZtbYCdsGgDqxpXlEqTBJlyQPst8NHTln+8MzBQi5dne22+Ox5NmXyRM1L2LShGM8EseBI6wBAQMX3ysoq/UZRKI5lg4kUC9VVlaoajawBa2C4s+EEaIl80FXsyEc/+lG788677YMf/AeFPtMGLLitWzbamNGjFP7NZtUXv/hF2ZlPfOIT0jFsGOxNZOzpOgihJrXIBz7wQcvJHmYrV76hde2FcgD29u47aeedO1egCsxSgDlAW8Aicpdy7LPPv2jxSWkKneV+wAbZorPPtnVr14h1CZhWUX5KQDNsvM999jO2adNG9YlNl1CNPU4suePHj9qmzXvtkUf+zdLSUmzjxg26pxFST4V01taKV18zIn7PO2+JNkJI7XHeeecq5yiyQu9vuukjYofy3fx5C8RGf/LpV+3y956veQbk4v+GDduNOjFdvWZTJ8Lq61Q4NTLdsHG9HTiwXwzMRYvOHkhfkWLbd2zTHE+ZMllyEDOzJrCOWX/cfwg/Z/3wGXCbueR+wZpnvKxrQvIBE0OxrC6tK5ie9J958M05mKVcD1uGPWJNcq/gT3O0d6/NZcMhKUmh2s5qp23uf/SH33jP2oTtC9OU9UP/ATIB0gE8YUpyHUBVdI7fAZo9hyfXBkClbfoL2Epu07CG82STQiGw0wI2vWgVusj92KMasDseCUJRtNi4BFuzbp10mjZZ1+gr57EmYLMiT99QPXGyzoblhE2Z3p4+6+gIjPdg78LGJOzduDjWcWJIPxNHHk0Kn0VpzLQdNhgb7dxzFllMdJSAYdpgnEQ40ObWLdstMzNDaS8olMdmIHmLkSdjZLxUjGddcG9knfCsgPx8Q5JrsTZfeOGFATvTqt9YP8dO1duYUflWVV1lPT3Y+BCBwB9jRie4FvdD5IZMec+LNQxAzrqBBUshKuaB8ROp8K//epdNnFhsv/jFL/RcMPT+xXvmQ89QQ0BRyXQgTdHQDWh/DlO4/UCu+fAsR677ULypp7df4fN9vVFiiu7YvVegqEXHqvr8f1RoiWdV/fWb3fGLn0bwgL8HhyXSx4gEIhL4i0kgYgT/YqKNNByRQEQCfw8SeKdCS4CiXn2+t6tDOUXnnTHb0lNTBIpSgfn/r9ASD5sCBYeAom9nino6KQcP3547ypmcgBGEU+IIAorCDE1PS7cnHn/cdmzfLoebB3YP0+M/IJUXxvECMjxA45ThPHjOQo7BSaFtABwAGn7ne5x/HDMe4PmefvDivUCu2tP6jwMOUwNAD9YV53FNGBz0xcFZnDb6ybXF9BkAGHDueI8zCGsEZwrHNgAmhF3WCZjhHMISuT6MGhx8gCKcLZxfmEHk5MMRoU2ut2zZMrHecHAAP3FMcXxwQGAD8Rt9BQTiN8bNNXGecLw8t6KzPNxB9LBumCrutOKE0S59dfDQGSDuGDlAyH/G5+w7fhdjLj1d1/zDH36vMSanJCkvIeOiv/QDOW3csNGogA4zi4rPFFRY8dpKW79xkwqAMf4vfOHzYtM0NtTZnt07BYwmJcYL5I+LT7Q+ixXLhDY9RBM9wMl2MBcdRM6eH5O5RdYAX4RGI3PkSf8AHWFNIXdkgOOII0/7tMfce9Eiwi4BRgFRnKnLuGFDoS/MC7oKMNjRZZaUYEYKX4pGoVew2z71yY/bj378QzG7AMNuu+1nqrZO27ATaRcwj5DGUPQIEDJW/W+oa1AxmPgh6R1oh2syRvrtOfkcDCb0m/yvAtsbGqyj0ywpOX4wxYBvEDBG1hC6CciCE46OKv9bV5dkg144Kxs98KruHM95rCvPL4p8XW60xXVOniwXcBSKVPVZcnKc5Q4bZlOnTraqqkq7cOl7rKmxwY4ePmSzZs60gwf327TpU8XeYm3RpoMsyA6gATCgsaFJOSLRAfSNCvZcz/P9AZzAxNq1e7dA0fETymzFitds0aLF9vrKN+y66z6k/KOJSUkCSGCKwsbjfPQFEHnEiFJV7u7oaLOkxMQBEAOWZ+zg5gQsTvqalpoaUhc0dxqqS7EW+pOVkWa3fPxGKx1RLN0KuRNbpU9V1TUqPkZO0ZdfflX61NXVZ2edvVCyBxi74447xFQjzyEAE0ywVas22LXXXim2nDPckQGgDMANtgkd5buysgkqWpYQHydmKAAXICbg16c//WnpGGsbBi7rmHljjbBRgG4QZg4YXVFeoZBddIN5QQ+eemq5xcfHqE1yoP7kJz8R6Eo1ewBXKnO/sXqtFZWMsrr6RuVD3bljh82YPsOeWvakWOXMJTJsbOmyc86aY1/9yv8S6AdYSDVwbM3ufSds1vTx1k+I+qgR9pnPfFqgaGsbjN9EgaMAgvQJRuaLL5B+IOSBZkzYcfqMfZ45c5b6Afgte5yXb9/+9ncEvXzpS18Sg5g8kcgQILCivFIsd5jSzA/XA4AF9Fzx2ivKc8rcsCFEYaiSESX2/PPPqbgRhecANLdt3WkTJ4ZUBeRaxXbACAW0ItUI4wWsAuDEFsDixCaxfukr7xkH7Pyh+YABNOmnh7Fz36OPAKm8Z66Q73vec75yQbOmuTeRuxLbjL44+/6BBx7Quawb7AusXu512Fl0jDWIzeEz57IuSbXA+V6oD1vIdQGwfWMSZju6zD0L3aD4FDr6ne98R7K55JKLZT8A97iPYcexy+gl7ZD+pLOr21a+sUqgPX1BRwHAGTv3Q/oKII+8uLezYQQojNzmzZ0vOzFp0mT1A7tPwSWYukQ28F1sXKyAbgBk9I31gK7QZ1ijZy2cr5y89JlxYUNghU6aOFnrk/Zhb7///f8gxjTAJ7aRPoTCcUsEivIZG8pcMs/MpW8SAy6j84wBcBy5Mve1p0/brt17LDUtVemH0ElsSHl5vV166flifBNSj36jz2w8hNy6FAorErj79NPLlCuV47DlXPOJJ56wH/zghzZuXKg+z7x7dAVjRFccmI2OhfUcIl1809qfm/3+69//3xvM0dYzUBSzlzT20bECRdkI2rlnn1XX1FkfgOh/Un3emaIRUPTvwVuJ9DEigYgE/pISiICif0npRtqOSCAigb95CbxTTlEqUwOKUhDEQdEF886wjLRUS0lNVj7FULk+JMsXZ3RI9fl3AkU5wx+I/5RnMYCOPDg7M4AHZEBRgBFCNHmIT0tNs9dWrLBlTz6pB2scFZwOHvpxPHjhBLw9kb/npXK2mF9H+QobGwdBTBw1nAGAIRwOL27ANXAIFBrd1S1HiRfHBjZQu5xUnCwcGN579XJnivAZZxsgBseNXGO8cHRoF8eNfnMM53jOSQebcDIA6ujH0EJSDjYhA4AHPsPikYM2UMGc42kfB4ax4ZR6JXqugyOITLywEs6vs1pxaJAbsnA2KLL3wlT0j+PpO9dnfJ4bz0M/+Z7r4fwiL873/KjIwCvmUlkZAAimD84+jiSOm1cufuGFF+2ipUuV348QyO07QsGlV1askiIWFxfIaUQ3CamFLZqYEGcx9DcpwdIzM+1keY0YJswp48HZo/8AN4DcMCfFSqysHATSPe0C+kb4IXOB0+3A+4EDx8QoS0mhQm5wAkNIpVlTE8zSID8ArORkQiwDm7ihgbDGAHrxYo6c1YvDqeI65eU6FgAB8O/8JYvs17++V3KGLQ0QEioxD1NeTJi46AnFXphbGItFhUWhsnBrm/qAPjjY2dLSpQrM9Jk2WUfoL/JHD3G6yb2Ynkbevnhr7+zWNeiTs6+RH+AroerMvVcwdh3iP215igb00nP5+XoH9PUNDHS0vLJGFqYgL0eyA+BnXCdOnJSsACMAk6hAvnbtGhXamTxloi298ALbs2unGJGEKff0dglAADRljADG9IfK4fQbtnZhAbk9A5Ad7EiUHHsKe9Fv9Fis67Y227h5s5WMIH9ji5iYAJGAX5w/LJd8oI3W2MQ8s8HSLfZmVU2t5WRlh/D56GA3UlOodg9bNKRVkO1qbhIrlN+io6K1ZuLiY5USgrQdY0aPtJKSPBUNoz+MA4YZTFTYqzGxccq1+9xzz4uRzDzNmj1HcsfGAHwCisK4Ys1hB+gL9gyA1MEK7CJ2CdCLueA35pVQdTbJ7rn7fvviF2+xL3/5y8olCACELqIzHA8oBViKHiBP9IrvAYYJ96W/MAXRdZh5FKdjE6ShodMuvvhc+8pXviLWIXLnurBMxSrt6bOmlg6lvxAIFB8v2w97v6W12VqaWyw1Jdlq61vt5huvtpkzZmgcjHfFilcF4kyePEXhvn19Pfbb+39txcWFCp1HT2CY0lfWHGBiWlq6zZ51htY6AOS1116nNihQc/z4Kbv66g9oPACR6AAg6uOPPWEHDx611NREe+KJ39tdd92tEGTmMm94vj27/EXljATkBGjcvf+QLTrzDLtw6QV2+nSNwOf3v/8qu+/X9wogB2hywJc1M23aTFJ2ywYBftEv5hVgFECZF4AY8gZopL/IioJKgGmwbrlP3XbbbdIf7rFeaR47AuuP/mJ7P/vZz2rNYIO5BhsSV1/zQV2D444cOWkTJozWph3AInIityhzAqAG8E5fPDSf9rEtRICwicfmHWApNpg2OA478OMf/1hzgI5SEApWJOAr88ZaBuBEFmw4ecV0rst3fj8B9CRFiG9UcQ1yxNbU1lljY5slJsZork+erFIaDmTCxgfgKFXdaY9nDsaAHYZ5+dnPfM5+97vf2eLF5+g+BhjI8TDAWUdV1aFYH6xwir55RAogNfNz8NABO7B/j7W3tWpTl5fsZkHRQHqKEMXPDAAAIABJREFUysExFBeXiGUM4OoFDWFokocYWXOf8Zysp05V2rhxozVX2BJkAujNOmbDAvuJHE+Vl9tDv3vYEhITdJ/jfuebr+gK8mfzwcPzSXdAm7TB3JaXV1lKCveBWDGjvfgjTNt/+ZcfWGnpCG1mYDuH5gT1KAJFYcSFzUIPoec9r5BiKeQTDekiQrSJb5pzr4FVT+oRzgX45D7e22ODoGhNbb1195JmJVSf/49yijpT9Paf3xrBAyT5yCsigYgE/qdKIGIE/6fOfGTcEQlEJCAJ/LlM0diYKOtobbYRJYW2cME8yxuWYxRacqYowJPYkAOFlvrJQdobcgsCSAWGZb/19YZK9BzGgy6MDoXdD/zRJ2cEeA4pwAleFFrCcceRIywwIz3Dnnv2WRVaginCQz8P2jwwexEjPvMQ7ixPZzDSV/8NpwLgEDDQ8346W9QLFHnYt4e540RQOXf3zhBKiuOHo4Xj5iHqXjTGw+I8/N6v6331vJG0wXf8OVDsbEz+46jxH2cS54X3OMKAWh6OjBw9pxpOobPvOIY5oE84KB7Cj9OEw8tvgEJc2yue852HgQMA4ljz2cP9nW2KQ4ujhgPjhTaQAb8jR69e7rkmkQPOrhdkcuYpjhYhjMiY88mNhqNKNWuAGs5HXwBbYCIBlBQMz7czzphrh48ctV/ccbt1dHXZiZPV1tlNfsmJcmwBN7Iy0y0lOUn5B9taWsQgKyousc3bdtrw/ELpCIAMwA8MIZxzHHH6yjiQOUAc46RfHI9ju2nzFqutbbH8/ACIIzN0AEfSnUHkiW7SDk7zsmXP2IgRRaq+vWvXHrE6uS7XYL2gB4yf7zwvHGNHF5k7XoAbaWnJtmDeLGttbRarNADxGWJbMa8UUtm1a7etWvWmJSUmSU4eys86ArQhzyUFeQAU6DvzxR/H4fzTJv1q7ei3xDizkpIiXR8mGkzUVW+uUf89b59ClisqJCd0lLmiP8wxYLbnAlQhqdMNNmPqJB0LQMO80w5yBIQGTENHYGoJ7IoLhbkAdegbukZ7HAN7FSc5MSFeRbq6uim+02wfu/kjlpqcbJs3bbTxE8aquvuECeO1RgCmkDFsWUBM+gHokJcbiiKxttD7nTtDZXbCvJE7ekrxGVKHrN+4UaAoBWsAHffs3WdFRcUCjOu1mdJlaekZqggPaNra1q7co7ynOEtnd9isGDmi1GpqqqWrPJiqQEwvRcJGWG11jQDypsZGjYnvSBly80dvsqLiXG1Ysc41T61tIW9lbp51dHYJKPjxj38ipiqg7ohScl/WD1aPBnidMWO6gDDAHwocffe7P7arrrpEcmYu0FvWH/YRmXvoLOG/pKM4eeK4CixRCRsQ5dvf/rZ973vfU5vMGTpMagJ+Q97kngRUIxct5yA31h46D2jGeYQK7917zMaOLRKYhQ0g5B+bC/OUuSseMdLu+eWv7eO3fELgFKDoiVM1dsvN1ws4nTVzlq149RWrqjptV115qV35vis0DnSAsWKD6Bu6SLGky6+41Do726U/FtWnnKkwI5kL5A94e+pkCCPG1gNUYZ8CAFQqdizzwDWwveRxBRTfvWu3tbWZTZ48WvPguXpHjhqjImLl5ZWWnJIsYB9Atam1yy48/2zpKcDXrNmzVNSKkHryUE6fPk02hnVdWjrK2lrbB8YwZjCPNWsQUAs7ALCKbnjkAzoc0j/sENDq+YJZn/SftehRFug/Y+Q/axk7xP0KEG/58me00cDLmeR+T+CcwJzMlR6xXugD/fJ7GOCmg52BoVhtl112sX73QmD0DZ3DbnKfDpXd+7UJwD0SAJ555DjuTdhB7mGe/9TtJnpMCgjmBfAVAD7cS8arbe6LAK3OgsUOIWO/J2IvnSWNDiOjMWPGWldnqHbvaVdCSpAupTQBLKS/zA+y37Nnr+aHdcT3jY31VlY2Tukv0HsKjiUlkiObVBghrycbW5yLPFjX2B50iPlDN2644cNKdYHtwmb6Bin2m7FiJz3Put+fmAPui8eOH7ek5BTr7ukWKO25rJk75hj9YV3CkEUfkAW6Q3uMg/vRnj0wfpu0vtERbCYA+e23Ez4/XsxuzvHnLWf5Mi/Kq97ZIR31ZwrmDhvv9yGO87B5nxuO8WfI+LiwniwqRmk0urv67HRdg5iiO3fttdj4RIXP94cHzrCBz38PnY+Ez0c8oYgEIhKISEASiICiEUWISCAigf/REngnUNSZooCinRT2GFEkUHRYdmAtxVCkSNXlQxXxWBgLPT3W0dmuyuzKDRUdmAAwdABFQ15PC7mgegLI4wwBnwxndw59OKaqMc4JjjRFAAifBxRtqK+3G2+8cTBXJQ4ODgCACS8e9h1g5TOOA46Gh3kDWOGM4ozgnOEQ8cDvOTkBUHgId8YozgpOMQ7Dgnnz5cTDJOHh3EFXD7PH6aYvPMg7I4Jx4wh4sSIHODnfQS9ni3EO4+E/TpqHNtMf+uGFnBzs4rq8D4BzAIO9gBRjpn98z8sBL3c2+O9hbcgLJ9MLMyEb2vKq8577ywsv0UeXLdcbmtOVvvqYQwh3CJ/mew9ZB1RgzMgeQJI5gZFEHy644EKF1+L88h5HD7YKzJxTJ06q6MnV11xjP/3Zz5TnMi093ci/uHjxmbb/wD6rqztt+Xl5VlRYoPS3NVWVVl1VZSmpaRaXmGwNjU1qmzHtO1BhmenRGqcD1IyrurbDSkuyNO844oS9irF1uk7ypN842oyT98gNHUKfcDiRE+OGgQNoItZfXLxyPcIqHTVq5CCoD7CAQ4tzyssdyKFsIMmxs91mz5pqtTWV6hOsR9pnTaED9OOll14W8+jcc88bXGM4uI888qglJCYpNyLsRfrnoCh9Y5OAOaEvfAZsOHTomGVlpUlW/AEcjh4z1nJz8wR44LAzRmTkbQCIAlCwRmB2wjpDhwG/0WdyWAIe4HgDFLCmmHtefHZmEvOBc+05bhk/IAmAC3kfYa3Btuvu6lRhGliMpaUlqj5++WWX2s4d2wUiUHQLsIsQZOaX4kOwZd96a70Kv8jZNlIXHFCfuN4zzyyXbsLUAjCHbcjcREVH24rXX7fikhEKWR82LFfhqOXl5PqNUi5RQuUJ0wV0hRHY3kG6iGQBMvUN9RafAPOzRWOrqamz5KRY5UompB7AMjs7y5obm2xiWZnWJsAYLn1rS4stWXKuFeRnW1p6imwEYAeAK/0EiKU8XtnEydIBCkedLG+wMaMLNRZPbbBm9XpbsuQs6YoXxGHcACyAIsyrhy6j2+gEICKANXJOS00SO5eUJoBGHAvL8wMf+IBscgjpbxEwB7MPvWEuKaCDjgHUA7AR9swLHWHtsGZgYDY1ddiVV75Xobz8hn4wToU2l46y7/3Lj+zD198oELW9rU169/3vfU/hyCNGlNjqVW9afUObTZk0xq64/HI7deqk5m758uW2f/9xGzkyXyDzuHFjbNr0Kcr9mJ2daYnkqjByHPYIhGVD5MwzF9r+fQfFTkZGyOKpp562Bx981G655SNiN7KGWEswCdF9wC1PjQKjEIB0//6TYsD29PZZbl6BbMnWrVtszx5CxwH1462ursUKCihCliPWaEpKsuaCYlDYGebwnHPOtcOHj9iO7TsHi/vxG+sCvWWOAap4sSYBIblfAOgxB5lZGZpjCncxT8iU/4BfnL9u3Wa74IJztFZhWjqbz20D9pJCUKwr1j7zz5p64YWXLSUlUbksWff33HOPNTQ02YgRxYqI4NqEgSMnbBFgK2PGNmDb/X5NhADMdHQHOdAvbCrXYA7RWcBvjucFY5R7O/cN7n/ce2F3oqts1mAT0R2uyXFsdiQlpei+xhgBJuvqmqywMG9QVsgDG0NfASI9suHIkWM2f/5ctUtfkLs/Y/gGmGxARrBbFPVjTWHvkYnY4anJVllx0iZOnCBWMwWW6CObZZ5ah/yipGlhPKwTGP+79x21sSOLLG94rjU3N2pDyFP/cBwAPtfimYT/zBO29K23tlp2dop0FCY39uvJZU8pxJ9NXs8dioyxNegGDGlkxnfoN/cXdBu9Qh4UGqOoGfmJ0THkRB7Rhx9+3KZMKVP4PGP11Dv+rEGf9KzR++/TEjFnyNFzimKPnWXqm+N/OibKYgZylwN8kgaH8Pn6hiYVWgIU9ZyiEVD0f7SbExl8RAIRCfwZEoiAon+GkCKHRCQQkcC7VwJ/Dija39dtgKJd7a02amSJnTl/rmVnZlhMbLQlw27s5UE25GVk5x5QlPDF1uaWUMBmILQe4FSh9XroDUApocO8hoa4DwVJPUSb32GK8vAPKEo4XmpKqq149VV7a906OamEieGAeI5QD7dy9qMXMKGfPGzjvOCQ8ZAN0AEogBPk+SRxxnBOnB3jABVsMsAi5SVNCoWKcOIdiPQcmg5AOvthKNDrBQ2Qj+dCddCL69BHjnfglOO8Kr1ro6cBYFz0250HZ546s85zgtI/xuw5vTwMHkAFZ4bfQwGhbsmE954OwBmQXlmdeeE8nCMHc53BQT/oN84i5/G9541jfugD88h4yKPnziTXg+mI447ccW4BrAhb5TpLl14kJht9o7DDL+971JYuWaB8hoBAf1z2pK1eu0aMkbHjxmjbE72EXQdLtLa62qqqOy0pziwzI1YFLBKSUqy6ttaqazutpChd/fIq8egmRWgYD0CNs6fcAQbcam5p1fE47fQRuagSdn295IxDjRxol3Zg6KBrATxpVlEN9ItzvAAV84ZOIA/0ADkx/87cA7BAZlVVFZaVkaL8qDjTgKE4xBxbXxfSIvAe0JI8dVwHVjDg3d13360CU5OnTJXskClgic//yVO1lpgQ9JC1RltsHHCcg5yskwMHDqrvqgZeWSkGlxcp4TMyob/uqNMeOkU/eE/hG9hiONysIdiEHgaKM+36im4ir4HoSjn58YkJdvRoCJ8vKaGy81jraG+z/fv3aZMGUKyqssIuvmippaWm2KpVbyjEngrRgDP0edq06WJ2/vKXvxIQQp8y0jNt7959mo/AltqmtmGKMs+8B0DJys62vfv3C1QmfJ7UBOgD7FtAz/yCAoGiVJwHKIUR2dbeIYYtIGpzS7OYSzk5WTZ+3DjlGG1uarTYmFjLyswUgM8YDh04aJliBqfZls07LCc7xWbOmGmLF51lsXF9NmXqJAFGocDNaPUlNi5eoOj+A4fs6aefsSNHjtrYsePEDPONCPSJ8HnSHABKAiqx+UCxHpiXMDrRe8JqeaGX6DJ2lrUAkB8T3S/wFhae58UlZBbgx8OtnSlPaL1vMJEnFFAFPaZf2Cw2OlgbjIP5QRf+uGyFjSgOBXgIz6dtQBrOBb5+4g9PWUFRsdZXZWWDZaTF2yf/8R/tttt+biNHjrCqigpdA1B52tSpmjfOxbZjl77+9a+LGUrBGJh7UdGk3ShUagPsxtRpUy0jI13g1+FDR6ysbJLsEWBkWO9R0hEHzFi3jJ2ND8bDujz//PfYvffeK+DNQ9xZO1xs5qw5YioDOiHX6qqaEDpd3WQJsWYzZk4RkI/cGCOMS3SUMHnWQGoKhXXqdb6nd2EdUxU9KytDtsOL5Hn+TmyTCgDFxtj4CeMERnqallOnaiw3N0Nr3PPA+noEOKMfAJHMNXbvzDMXCGh+441VCuWm7x4dcPJkhY0fP0YgLcf7fcDzhSIfzyVMW3z2zSnuE/QBfWDDB9uFPWDt0R/Ad9ptaem1889fqHZglKOfjJe1zLxjq5Ebf56iRnKurlaouudY5hz0H5tFP1hr2DHapQ3mEZs9dGORuSgvD/lZGR+pNwAiYciy1rs6Q9QKdgGZkz+dPMgXXbRU6xWGf1xslI0fN0brk7bZpGFdkpOYsbPZwH0InceGoHOkSwCAPnbsqHIGY/s4x4vQ0Q62jTnmRf9gAbNxAJAMa338+HHKKYptotAS8kKmHrXBGkQGJ07U2vTpIcc5a8afKbD5IVfrQduzZ7c2qUlrxDySv5proXswxtF1L1zp4Cj3EaUtUpHOP0UHDX3SdmDbN1U5l+/+xByN1vMk91xyivIXHRVnjU0tAkW3bd9l/VExYoqSp4QnTeytnjgHioJGCi29e32byMgiEohI4P9NAhFQ9P9NXpGjIxKISOBdJoF3AkVjeIgcAEW7O9oGQdGsjHQ5kPEJCYOFlpRTEDCPELsBpqgYoP1htx/WDb8FxuSfQNGh4fIOiHo4Pb85QEj4JA494fMOij7/3HO2ZfNmOabuNOIYOdCGY+Ph6LTpgB1t4ojDWMHpwemg/zgDOHYeao6TxouHethNtE0oG+cTUjssO0fn8KCOE0AbnB+Kv4Qwr8CMDZXNee9sUM+VhcPlORlxwgBjPJ+Wsw/dQeA3b5d+uROIU8T3vMSe6+mRs4BjI6AnI2MwTyjX4I8+AkRxLZwowF5PQYCckU8I82sczBcWCoIkqS3P2ca4acMBLH7HecVpAgTEUXI2D3LE8QRQhX0Fi3NYbo6uFR0VE5zJgXQE3/rWtwVAEKb45ptv2tQp01TdGufzhz/8odqn2jSh9J/93OdsxetrLC0jwWrqOm3kyBz1j5DX5hazcWNyLAtGZGOjpaemWV7usMBUXPWmjR03XvPPXOOI4gA6uOcFeZyh6+xj5IlcW9rIRweYmy5HF/kAAHIcY3RmDJ85B3nglCN//x30lnlk3D73XkFYBXWysgZzviJrNgD4DpbQ6doqpQLAYQW0hE2WmJA0AGiH4icAOJWV9TZr1hQ5xcwpLFUKAI0ZO17FRnCIH3zwdzZ69EitB1hJ6C7fI2cBrfX19tbGHZacYFpvgBb79+0dBBsAE/jjPM73dUgfAFMIT0XmnEf/KXZz9OgRO37iuAAj1hMOPL/h/HMsrDT6S5sByAj6r+JiWVmWm5driUkUGsuQfNmAIaw7MHM7berkyXbXnXfasJxsgTcUPUGmzDXHwLajUMqyZU8NFjXLH14g4ABwgz5UVwemOAxBdBn51Nc32uQpk2zN+t02aeIIMUEBpesbmi0tLVVgaEFhoe07cMyys9LE9gL8I88nofP19Q1WU1tjjc0NlpCUaMWFRXbs6BHZSMLAKVJX39BiJUW5VlVRI4Y+BbTWr1snFiz5MQG9yiuO2tRpkyVf1j3rhfywVJmHxQxQsH79biPC9JJLlooVjf6hz8j2Yzd/VMxZwl8BWtBPgEPWcgB0QpjymjWbbMGCWbITgH4wfK+99hox3bZs3iTAElAJvb399tvFKIMtyrp2IIPvAa6wDVybnJfYDewqoBLAo6em4DNzRI5cL/RCWC4pM/gDIGtt77Sp02fZnXffI308fPCQ+o386ho6rGB4hiUlJNmR45W2ZPECmzp5yqCNA+hF19AjGHew9khdUF5xUiA1ty0HDrEjjAMb1t3dK8Cb4kbh3tCvfLEwWAGGmQfGQdj997//ff3HXrE+eSEX7ANrf/+BA3bxJe81cidjw0JBtOdsxesbLCuDtCMUGmu1MWMKpJunTtXZpEmjZbMBBKdPn2GHD1EIr0m2x5neVVVs7KWoTXJgwtjkmswZ4CepCFhrO3Zstx/+662WlhavlAjXX3+9NkZ++ctfKgR8wYJ5yvcJwxdmLfMIMEqRLvoPyM26A+gFdGMNP/roowJNYZ1yPGuZOScFAvKiEBwMe8Bt7AJy4z12F1ANQJ51RzuAstwjiBABdP7Vr36lyvDIEAYov1HgB7vE/HDfwbYQaQA4iZ7RDrIBEKVt5vv++++35557yXp6zD7ykes0r9g5xk+f77vvPum8byayrpAfa8Ers3PPRtdgqHPfZPNs06a9lpoaba2tfUZa4BElI7TukS3pNegXdoH0Esj5wQcftjPmTLFLLr5Itosc2aw9dJ+weewENpN1BNP090/83ioqaiw9PUVsUjZRpk2fLBvKM4Xnuqa/bDpxT+M/esyaZS1hx7CfbC4uWrzYbr/jThs1epTAV+YNO0A7yJZUFbxYbwDTzCVygBWMrvH76tWr7PjxY3bdddcpFzD2mfzAgKLcH3/2s59prXp6haHh83xHoSWeVbwIo7OR/ZnQU/3489NQUBRQn8gjPRsN5A6NjUmwpuZWgaJbt+20qJi4wfD5oaCoh8+T7ilSff5d5tREhhORQEQC/yUJREDR/5LYIidFJBCRwLtFAu8Eimp/vb9HTFFA0ZGlxUahJUDR6JgoJa/nwZYCIXqgRTCAgGzOWwAhyY0X2JI94TflDw3h8wBC/xkoykO8A0uAojhjgKKwA1OSU+yVl19WKDSfeZj3SqcchwOEEwgAEBzcEEruoe04Qzg2ADA4VjjJOFcevum5HekDD/tecIRrkNMUgKm7MwBZnnuSsdEGY+L6Q8O/nPVJP4OD3S1Hg+M9nJ5+e0Ei2vIweu8D8nTGCuOiDWe+0g6fPZSZa3j1Xr8mfQLkwmmkbY5l3Dh5OO7IwfvgTBvawWnzkHKuz7U5DmfGr48MaMvzgOGkAmjhDLtTg3rgRAIswTaBKTpp8kTJLy2VfKUJahNW4Kc+9WnlT4MlFhcbr3YJR8VpxjGD5dXc1KSiIS3IsxcAtNnOOe8cG16Qb9u2bVVBnXnz5trkSZPsyKHDYuB9+LoPWVtrqxxqQg+ZT5xdQDwAAAAWrkk/6CfjZgxezAO9QB4w8XBcWQNe6deLAyEzzvdUAh5SCVjoDjXHUF06JjZG1x8ars88ex5Yr9zraQe4FvIibDUzI125KXkhH1iChGIS2g7wxGcAPuZ16tRpg2A9LKczF55l0XHxAs8IiQR8whkGqPC8qOgnAAxjxiFmE8H1E/Yt+Tqpnuz5bvnN89jC9MPBd4Yz4ZXOHAY8Imyeudm6bYsAh0WLFgnw4Q+Hnhc6jaxZk+gbc4FeaeMiNtYSkxMtKiZaBYk62jvEVHeQvrW1xU4cP24b12+wQlVkblNORgAC5gD5UJCKsHb0TJsfcaEYFSAEYwU8ePXVFWKDA1oA5DA+QPqLL7nEXlmxQsWLqDgO4EHVd3JNrl27TjpZUFBoXd09qjwPM5nweQBp2F9d3V3W09et/mvMp8pVAAy7kpOZpbB0ZHTi2HEVByspKlZewrFjRqoidVxcjHV2NVtmVrp0jX4RPg/bGsB7/4GD9v1/+YllZqYpdyVrLSs7ZzBPKPo3snSE1gBzA2hDURvAKfTfq0zTLnkYYfMCHqET6Cdg4JjRpbZh/Vt20003CXxDz775zW8K6HSQkPli7gC00AkAGN6zztApqoYL5Gxtle4BBDHnXkyLuYZ5ecstt2idMS/Yn7SMLLv+xo/aNdd9SAAYqTQA5tgoA9xlTmOjY+z1VW/ZP958ozU2NCiXKfeE7u4+u+yyS3TesmVPKlx+8eKzQ07XaAqZNaoPCxbMF2Od65G6g7mjWFJHe6dCx4fn51kewHxi4qC9YLwAa6x1wEcA2JkzZ8i2YCsZP3Z3zdq19k//+xu2bft22URY48OH59vjjz8xcB/rtabG5oGCduTTDTm6G5q6bcG8GUpPgB7ffdc9WpOAh8whQCxAIPLFzsP+ZQ4BLgG1WVOst+YWUmZwv2qX7lOhnn4BUGKLkCX67ixxNjzQAViFHMMmDJXn2aShbQfMnnzyOcvMTNL5rH/sBwAnL2wtuoCd5HqwVJV3PBbmfop0n3XJeLB32CH6QH+wxegC9xLmBntNigL65+x0/nMtrsNx6JRvzjhwjH0IaTkqLDaGXK9lyg+NbnMP5Dd02dM97N1/0tgcHjYsxerrW62rx2xYdqLG09ZGGhiK6sXaP/zDBwQqzpw5SxEO48aOt02bNotNTx+xBcgeWwnrk7Xd2dFire1m6SlRsgFEH7iNZEOPdY2tYEMoMyNL/SLsH+CdNbj4nIUCR/0ZKTBb67T544XtTp0irUaa5M59zDcqRo0ebTt27rKo6CiBp/x+5EiFZWcnS3YA2zwbOfPX54016Pm2aRfbS4oE1hxzxOYFqW2Q85133qnxhlRJ4VlBG+UDaYxgbnpkim9kh1RLYfOYcTlg6s9tQ5mi7sQrdL6fcPp4FV5zpujQ8PkIKPpu8Voi44hIICKBv4QEIqDoX0KqkTYjEohI4O9GAu8Eikb191l0VJ8K1JBTtKS4wObPnTOYUxR0E1CU51yBYRSCoRJ1fKwlxMWHkOCeUDwIUNSNbqjH1C8QzMPK/b8/NDtbFGFyPoUshjJFAUV37thhmzZuFHsEJ55zcKg8DyMOl+ezpH2vyMrDuYOiOBKBydo7GOKHg8LDOM4Vzhvn4TTxh7OAw875DXX1cui9CE4YU7zGRD+ckerFA/wh3wFMxuZ9wtnwQkgeMs1vnONAGH1yVqiDpkMZol7hFoCLF84OL8aIw4vTwjHIBADDHRW+4xpe2MfztuHQ0CdPRcCYuS7Op//mjFdPCQB4iCPszq6HztG+Mw5xbgPAlWjZOVnBAU7FeWKsMP8yVTUb0Ly7q0fVcwk//O2DTxglu3Jz0+VE18Haa+6ywuGZoPA2YuQIGzN2jK14fYXYO4QJKiVCZqbFx8apEFhaSqoAEhzNnOwshVozXuYUxxnH3OUD+Mj4GCvjYvwevt4pMDxeIdEC1GD4DYDinnvOQ9idDQNIgKPP/BPGDauQnG6uF/TD5zUhPsFaWlt0LHrk+VjR7RCGGCrzMq+cF1JHJKsf/N7T3SsWGS8ca2TL8cgeVhAM2QmTJgmoI2cgTCqAHMAOGGbIDWADZjTtA/bgDNM2OtFQX2eJcbGWnJQo4IH+8TtrB2YWugZowdoA1HRnF1BS5zfU26JFZ9m6t9YNFmICDHVmLPrDHHmRD2ToTFL0heI0ze0tyinqbGz2cKjUjp5x3t49e+yq912pvMP0G2CHsO+QcqJhYG10CRz19AcUO8nMzFKIMnMN8M0cUAgFcJS2GQ85+XbuPmSjx5SIJYreEj4PKEruPwoxwRSLjom1xuZ2K8zPUx5JvgPwoMDJ8II8VWBGL/bt22uhNAGZAAAgAElEQVSnyV/c22sZALUx0QrthskUFxNj2ZlZ1tTYYLNmzdQ8NTTUWXsH1e3rJXvWelg7WQJEN2zcZAWFxdpgoOAP1wXIZ+1iw9CTX/7qQZs9c4J0HzCK/87k9pBcL6DGvDC3sNnIFXjfffdaRnqK+vShD31IdpJjP/axj2k8MCUdwOJ7gGRAV9KfAKQB4KE3ADWAsOhlyHf7iHRQzN+oKDERYfdhE9jQYU7oa2x8ghUUl9rjT/xBY6msaLBrr3mfPf3UUwIE0ffY6Fhbt36Lfe5Tt1hNdbUYb+gUaxngFsANnYDxWVNbbW1tLXbNNR+0tvYWrQH0hLGwFpjzkpIRtm/vfhs/foJykebm5WhTguuh08gWufFiHIwBQBQQ+9/+7R7ZWOTEOly3fp2NHDNK+g6QdfDgIQF6p2vr7LrrPmR79uyTXgGE9/XCSE1RvljyWdKuV5J3+866YsMI3cDueEQCa4r1yBpZvXaTJcSFtAyw9MvKJgjUQvasLWQD4xd9YuOJMWHzAENZA7RfXX3a8vNz7aMf/Yiu8/rK17TW2ejgONiarE+YqXv2nLCiogyNn3awO77RgR3ETsKk5DsYifSZ+aYdbA7y2L17n8XFRYtZTN9gPNK2b6aSbxaW829/+1s9AyAHT/kBQIysneHP/dyfJ7Zt3aYUPFyb/nEcdhCdYA040AuQjI2lXRievpGInNetW6NcxsjtS1/6ku5ZFERi3mprTlteHszKI1rv9JcxBTverbXd1NhqU6eMkW2ij3PnztMaDIX+KgSUX/reS9UmsiMVCm3QJ/Lf1jfU6h7CPLHJyBrhhRwAwpl75oj3rF3uHei+UqmUlNjxEye1KcfYue9xngOSrDP0nv6gs7RFfl3mjDEAuMOwPnnyhPL/OrDNMeg+ffnWt76l+x3rGJ1wUJR7AXaUfPT+7EW//VnC++CbDXweCpZyLEzRUDcpMEUBRgmfhym6Y/de27Fzz2BOUarPDwVF2cjkXHKSRpiifzfuSqSjEQlEJPAXlEAEFP0LCjfSdEQCEQn87UvgnUBRozptDAyqGGtrbrTCgjyBosNzh1lScqLYWqroSWV5KBP+sBkbLZaOWADdHvLdOwiKquhSH2FmgXHhQKhLzAFSB9R4ECenKA//hGrBDE1OSrZ9e/faqjfeUP47nFEPE+fhGmeHB3IcHEA6nDZeOF1ecd0LzHgeSX7HEeCBnuM9DB2GEY4FTjlOvIc393b3yNF1h4fr4jAE0CdUaR1aaIn2vUgRY3bGJc4C7Xj4tLPraMMBVQ/vh81C35At43NQ1Qsq4MTTH5wc/uNsIRscX0A/jnfmhjumtOWyDlWsA/jnTgpj4HwPr0cWACuc720xNpwYB6GVN28AkPVrcg3GwXE44QAKvX0wQ5ssPo7xk3KgX+0CFACKrn5zja1fv1mOMaAEeRMJSa2oqLbcHIofFYoZOnrsaMvISpeTV1ldaZMnB0ag5EJ+06hoFagh1y1M0fTUVFX8zs0L6RboF/OO3gCehOI3QQccyGSOAD44BkC/u6dHfUZ+jAd5OSjvoYqM1XOxhbypgdmHUwsgywYB5zvw7H1BdujRUNCcNmmLfvSRXE4gbKfWDzrjAJ6YyglJYj3ynvnkt8LCIo2LnKybNm+2+qZm6+wOha8Iq4UxBVBFyKtXSoaVhBMOIEB/vKhPV0ePTRxXainJ5C3NlVPuzGja8IJeAAaewoF1iHPNb6TQgM2JvjAmWJnOmPbwdubPmV5BX9p0LONJSUux/lizPoUwJwtQ6+sJuYJpE3lEW7RVlJfbI797WOHrfEebgFj0lwJL9J2QaM+1iUHjWBiLXJviKPxHL+k3c6fq5rNn24ZNm1RsinBWwCsKLbW2AnxEKXwedl93T69VVlarDQB0wH0ASvS0x3qsrr7ZMtLD2GDgE/5N3Dv5RQE8RhSXgGpbW0urcuMuXXqhUkA0NNZZXn6WNbc0CrwLqTJgyqbZyjdWCaBNTEpRvkd0laJGe/buE6PPwX5sM/PAvAH4kkv04x//uMLYaQ/bwRpg3fJy4IQcgjt37iAWwGprqu0b3/jG4EbR1772NekT/9msQv/oH2vqlls+aQsXzhfbH73gvgEARI5R5gbQCtYkjFLmibUEAw22JaAqNgeWMwB2W0eX7T1wyOLiE2XXWprbragwXxslAXSKt5ysHLVx6SXvte6B0N7m9m7Ly05XeDnAODp31lkLtcnw+BOPWk1NlcXHx9pZZ/Ndr+4d9A3ZwlgHnLzyyqtU9CgzM10sU/KPooMwbgHWAH5hz7Epg6zp89q1azQO9Ozqqz9oK1ettKbWJvvYx2+2e++9zyrKK1XMifnbtGmLEiCuXbvexo+bYOeff4Hy3AKwkYO0sqLKamrqLS4+5JdkvQBSAQIiV+aNe6Kz/f0+iG2nj8wHaw/2NPcLTxniLHGAM8kvJ0fz46AYDFHmAJnCdGSD4ZVXXrP588PGIQAzGymM2YsAcj7f0R6bJt4nz4FJ37ifsm7RTd47IA74DYCO/eCanr/Y2eCe35bjsb3aKKur0/i4JnqCHnEcdpv7Pm3y+759R406j8WF5ASGSZ0kGRLyDQiPTWZNcE8gDJ9rAxRja9EJ9Oell16QDjOnyDE/v8COHTsuu1t3ul73K22Q9PTq+n4/hMHP2u7qbNWmEoxixsexXlCxoqJSdmnC+DLZYoBVf5bBDk2dOsUqKk+qHd8ExsbQT2x2SFFyRGvRU0VwfT4zptN1ddqkIf0I57NWmXfGiE30+8bhwyesuDjYjH37T9rYMQUaB+umt5dIlRjdT5gj/h577DEVXkJPvvKVr0i3kNnQKJ3B87mHDbyGboI74M01vbCSPyP+qfBSjJ43taHYC/O+1whGIqforr37VWgpOpbcyqH6PEAoz6r6P1BpOQKK/u37KJEeRiQQkcBfRwIRUPSvI+fIVSISiEjgb1QC/ykoCtDZ0y2WaGJ8jLU0N1h+3jCbd8ZsK8jPk6MokI8CSv0woExAaAhz6td3PLSGsOCukE9U1W8IdQoMAYAwsU3ZsR8IqxoKDnkIuoOiPNCTuwoAJTUlReGWO7ZvV94tZyF43lCcDI7HKQJ04+GaPuMY4TzhCHmIvLMQvGgRrAoHVwBAAHIImXfg0sEpWAYepiagqq9Pzg3t0baKAJBCYCC3qIeKMVYe+HEUPYepF7lxJiCy5buhOUuRjYcQMhYv4IPTw3tnlTJmnDDawhF2BivfOzhMf+kffeI7ruMh/gA0fA87BqDC2R5eeILjYMrggDqA6wxFz0fKZx+75xSjXeZJgFV0yLPa3dOlvlP1O8iF8/oEQBEOvH79BjHHRo0cbSNHjlJfcErV1wEZJSUnWVZOlp2upwpwnzU2Nw6E5ydJBnExwanGCQIc7VEF4xwV4iF8FLDHmbMAAfTT2Z7OkvRiVFyXORCY1hWYnRzjTr6nfEAvHCTlHOaIPjjQyXW6ugLLlGu5/JgrB/WRG23TJsd47jyu1dnVaRmZWYNsLqUgSEuXzFUoKzGkMgAMZX4ZI4AKwAO/33vffbZu/Xpra2+XrmzZcsAmTiwREAJDy0NXuS7zA+BB6Cx9wHHOSE+zsvFj7OyFCwcZwK676BW6xjUBVGnTwXAH1kNBmG4546xj2Fqsa/oPwMIY+UOfWH+sBfrteXABRVs72qy3H/sTCrbBEu3vw/awSdMvRvDWLdsEjAKQAEbQR1hgtKsQ8pGwJI8LfOM3ALkxo8cKaKPPXJfwd+YEGXB9AL7EpGRr7+rSdchLunHTZjFOAfLZ7CFsFQecsPm+3j4bO368ZAdzU/lue3osIzvTautOW6YKjFXLXuKxZ6SlCSwhL+qsGTMMxj66OmHCOPvkJz4hwMOi+qyhsVZMP3SKMTAeiqeQp3LGzFm2fPlz1tRMYbMWMfJIqzBy1GgxvhITEuwb3/gn++1vfyMAg/UMwwtQxdnhbl+YMwAiQBlySv78F/fal754i3W0t9pTy54UUwxgCiY9ABLnAXSSSxJgxitQf/WrX9V10AeKXpHnlZyEzCts06DrYf4ApQmvBvSDvXfrrbdqDgh55y8zK8cefeIPlps3XPaAglmbN+22c845UwxlbUp0dVtrS6sV5OfbkvPOU3gzKRR4EY6szY24eBVTIhctKWGQ8d69e8L9y0x9A9iBgcua2L59hy1Zcr5yu+bm5tgFF75HoCj2A5uA3tNf9A3g0UO9vfjaHXfcrjDoCRMn2G/u/7VNmjxJ4OzZZy/SZsSsmbPtwIFDmjOq3c+ZM9euueZae+mllxVOj81cseI1jbmpuVEycbYdciW/K8fcddddkjtrCB32SuTYGfrCmid1AmkrAMHXrVuv4lQAuoHluUdAH/aCY/gOuTJGgFdAV4rsoLAXX3yx1gsFuwDmWCcAwax/Uh9wfc9VDItz5cqV9tprr0uurHvsIjaHezO6zXU5nrUI8zSswaO6Nn3gvsRYAaDZFOPa6Ax9wnZQ7IcCVOgYqR3QS5ik2GoAyCVLltjvHnpIhZJCeHaU5I1uThgPc3q0QukZC5tFt932UyssojBYn7771a9+KbAW/UWHvADZggVnSvYvv7zSUlMCW51QeuyBF7oKjNwatZU7LMuys7M0h1xv8uQp0g3Gyn0vRJ2YxoKMaINcntiPzZs3WUXFKekhzybYZHSPa3Kss+y5fyMr7C06wL2IZyh0Zuu27Uo5w/3Bcz1TcR79pT8emYK86Au5ZRkrYw5pXfotNTVFa5O5YRy/+c1vJGvW6A9+8APpv0dCeJi/Pz+xocW9wv9Yb27L/b+DoiHdUohICul4YqyvJ1SxBxTt7Oy2rp5+q29ssj17D9iuPfstPiHJ+gYY8gJaByKUwt3C9CzAM8Qdv/hpBA/4G/VRIt2KSCAigb+OBCJG8K8j58hVIhKISOBvVAIf/vDNej7kYZEHTX1QRVDCi3BOyQkKMBplne0teoifNXOalRQVqViN9ZkAJhxzwsEqKyrERIFF0tXZqUrK3V2AOQPFfwYAUH/AJffd2x+Ch4bP80CMkwT4dvPNN0uK5JbjIR3WyUsvvWj79+2Tw48TwIM5D/08tOMY4PjhXHm4ugO5OFE4WjgLKcnJerDGmeChPeScCywRwBre4+B5rkzOwYmAqUqeMM+t6eARzgPX9YJEOGnKgZeWprGGIjAhD2lKSshj6sU8VEAmMzMwAfv6Bp0SxuIMCQfIaAOH1YvP0LbLzr+DdQWwgGyc9Uk/cFRoj/yDACk4cvSZceFEIQtn5TGffOc5TD0sk+tRPZy2ON5zYHqhKeaY33DkuAbjdsZkYFqG9AowjpFxQX6h+uFAK3MP4wt5OzOINnAQkQ/9og2qjXvRqPjEeIFwXM8runu6ADF2u7oEzCMLAdfJASzgGA9H9Xyv/GeMXIvxeWEp9NHzfAIohn6G3LIOYLpOo68eFsx5nucVOTAm6cQA08jDGj2PrDNOpV8wkhMTBp1LB7kZhwP+yF9h8z09Gg+VqXFgnSWM3nhVZY6ljd1792p9IIuhBY1olzln7vgdwIJ2nKW3c+dhu+yyJVZYkG8Z6WH+ccg51oFEBzb5zdnRrnfoJWAZAGPOsBydS7/nzJ5j1TXVVjahTEBHXX3d4Frh+gD8jI1+YVOooOyMadYC72GCoUMui5LiEoXdsgYAUWDDAgKJBdzbZ9dee60KoRCyy1yRPxMmKfPDGoYRRo48jgHQCMWrDgvwvPKqf7A/PrnMsrJYO7W2Zs06sTIT4pPEBgW0Rh/pF+BBkEmC1dY3WWZGisUnJFpl9WlLTozX3LJxxPrv6eq25uYmS4iPtUWLz7Ijhw5aXV2N/ey2n1hJSaGtXbtadgMQDUANFiMyJH8s1wVYqatvsPY2Cnq1S8dhnlGLraxsrKpdd3T0WFZOqgomoWOkSYCFf8cdd8jGAo74ZgihzQBOACULFiwQG+yCC95jixedbQ89+IBC5j1sm0I96BNFeQDLVPxowJ4hd4Au5gDAd9OmDbZ48SJ75pnlKuoDEx8QiOO3bNmqfJjMw7x58+1HP/qRnThRY3PmTAn5ZwsK7aHfPWw1tafFrpw5a7a9+uprljecfMLbBzZeogXQzp4104bl5KgozYlj5HdNsfPOPdfefHO1wmeZU+5Z23dsH2D+B+ZcyLN4RLqBXqEzgGEwickleuDAPqUzgEkJAMgcerE89A/QjesDuAMEAvY98MADYudNKCuz22+/SxXauZ8BFgJ20hbz+uorK2zRosUaB2HVsHEBQomSIDXAiNJSW7V6lfoIc55ADZiryB399ZyY6DDpR+g/8q+trbfp06fYJz7xj5oLcqZim1jvrDFk7/k7mTv6RqoBbBf5IvfvP2YlJXm6HxOC/+yzy23fgVNWWpKjPLLI6sUXXxwoktVol1xynoBFxg+DENkDwi9depHW5IvPvziYExS7AOBJflTsyHe/+13bv/+ILVw4V+Am6wfdW716jSUmxtuFF1ygMH6AUtidsFKxD8wF1wSgw66wVphjbb4N5OpmvqfPnCZ2LWuooqJJUTGdPWaZaQFIxk6i16RVIB1LT2+3FRQMV67qAM7BTg0brSGHc7Put4CabJBge7A5yBe5YtMaGjtt6hQK0VHYb/9g/+g38md+SSdB8TdSVfA9oCf9h33MPDG/sHbJ68vaRnewMaR8OHS0ys45e47mAXk+s/xVS0+LlQ1kg4E2scdscJVXlEtm2A7sIGNFvlu3sg7ijNQEjAmWNnoAmE7UTG1to82YMdlaWpr03Mfa9HzPyPyee+61OXNmiC3OfdqfJ5ROqbd3MNS+bSCfLffJodFCQ1mh6IHfT32TkTWWlJhgifEJ1tHebvGJyRYdE2cNza3W0NRiR46ftM1btg+GzwN6+8sBUV1z4Ms7b78tggf8jfookW5FJBCRwF9HAhEj+NeRc+QqEQlEJPA3KoH/GxSlApJgUv1RzKO7q8Nio816ezqtdEShzT1jtmVnZVgiwEtSikKScXAz0tPFdvo/7L0HkJxnle5/pqcn5zzSjDQazWgkWbKt4CA5Z2xs2caELbbANukP3P8SlrS7LJd0YS9pMcmwxjZLuFzAsJhgnMHYsi1blq0crdFoRpM1sSfnW7/z9tNu2FuwuOpSLru7amq6v/CG8573/b7zvM85x92uI2nO2IKZxzlA0zlnZMTjOMUBWFhsXluc6SUxJb8g81IMYETmcV6ocb3kBR0j7de//pXt2rXT2R+82Mt9m3vkjqWA/VyPgRFcB8P3jGjUy8ZowYiFkYaxg6EJs0JZdAFIuc7B0LibdEV5pcf6wmjA8KIejC+BQvRJYFkyiCU2ncfUIh6iBfBTx+WO7y/+cXaczierkQA7sVDprxivXI+RhLGmZEsYFIG1G9iNc7PzDkDwUVxVABwlUpE85a5NexU3FNlRBkyo3LyQjZ62KokFxjTtox30R/WKtURbQlzMwKIV+K3QA/SD47Q9uAWHaylHcU0B2LiOtgtUDsBQiP+m/nKv5KJ6xeBlvAQKUw8fxowyJX+uZcy5jo9CFogNLFc/MTTFBqb9YtUgG/7QFcoVMI0c0yPpzramLWIQq58A1XKtF3PS5Toz6/cgAx+72Tl3x+a/M1FJGIPLICEqMrMMJq1iugos5D5AGmctzsz4vKUOxk4JtzQuikdLmRjh/NF/ykJeioUrRqyA6D8wYuMyoD4B5MgVYxowgM0I2kCfMKTFuEWuyI66aTMGNnrGPRznupzsHCsqDvowMT5hmVmZAVycnY1nCTc35knKxdrBPFfiIxhxjBN10nfF1UPO9A9dEkMUxhl99OQuZeW2qGaJ/fqe31h1VbUD+MRbLCwosoyMLF8bAK+QDeAFmbpxV4adRzzZRTU17hLbPxCSvE2MT9pILLhhO3PeYNlPWlV1hXV3ddrll19k73/f/28HDuyxnTufdTmtWrXGltQudVAUUBYgEWY7oAntOWPjWQ4MXXbZ5Q72ktUaN2zGGUA/Njps119/vcsTRh8yUNZtdBUQlP6yjgCeKNkS7D5YggX5IW7r5z73Od9EYnwApxgbxunTn/60r6MA1owTciM2JBsWuJanpc07cAgoBdsfMBeXYdi0AFvMibvv/oWDNbQbUA7dgtW2bv16i2Zk2Xe/+z0HqE87fb098MBDDkQDmO7cvd/na3FRjtXTtskJO3GizeNzlpcVeXbwstIy1x3GiDkpTwDWEcZfGdBZlwQcASICupNckOdjV1en3wfwyXHK4XlEv/kultxdd92VCEkQ1myz/v4hT4KDfAAuaQcxHAH50G36ig7TXwA15iWZvXkulZaV2XyauX4jV5ip9z/4uD+rc3NDFvS6ukrXYeRN+2kn6zt6HFy4C33uo//ovkIFKPEb609IfDTpoD7u5RxjLtH2aNScqcnY82xkDtNf6uAYdcKsRffROY6j2zt3HrD8/ExbXL044U2B3tEOZMi4axMQeTBfe3qGbNGi4ALPmoOu7t610981qJPj1Ef59AXAFWAbPUSefJA7cwOZHW89bmtPW2MHDpAVHp0bxYnFenv7LD2dxGtp8c2v4A1CSAziX8OOjMWGXHbT02HjDrmwUdJzcswK8tJ8g4kx4T5kPjREuBCzzZs3+BjTR/qLjDiPnmiNHRgYsiVLanw8tS5xLRsZhIShb4DW6CebVICw2nSlz6xXlM+zXM9r9IvfAry5F7Y8oKk2+ZCx2o3MmMvcxzVDQ9O2bFmIZ0r7eW6gnwcOHLSNG0+3r33ta4nnPWxz5ilhir761a8mYnAjC3RRzGaPBTo/5+OSvBGe/FteE2KL6nmDbrChmUm854lJyyAMUyRqsbEJGx4Zs+bjbbZz9z5PvoT7fDIo+sfvUPz+5je+ksIDXqI2SqpZKQmkJPDXkUBqEfzryDlVS0oCKQm8RCXwh6Co55p3d3anz8AWTVuwSNqCZUYj7ipZu7jaNp19plVWwLDMsWncgeNgEZm0g4sxHvLzFiW+pmd8h0FHwqWQaCkZ8FSsOgFLeiHWNXLvptxPfOITbgzBPiKmXWATPWfPPLPdXf6c9ZkX2Fh8BNQAMgC2KL4kBojct5wTGwcvuYcXdq7DOMQAhXXDbz5yz8dAxmDAlZHYYYBllCf2K+f5LjdpAZQvxMKKJlylYavMLwSwj+uoX4w/6hQj0Vm8uH/FXasd0M3ISLj4i/nIPQIPBdLJhVLliQmZlUn8z8CYBPThD/YJZWNUhYzlp7o8k4Fc5CkWHaDo4ppFbkwhV9ouAFTsMLF0xRZUfDOBsxh8AiulDwIqGXeMr+AOPZ8ApAV0Kx6lWJoAWrHhmF151ZUOIogdy718kJnYqmJ0OUMvHlMU/eE7Y6c+i/Go9orRIwMvGWjlnmTWKHISM4axlC4BLMjNUXolnURu3EMbkJ36Tj1iL4ktLAA9mW0tfRNjVDFNdVwgunRWYDr9UsIw9B8wBPlj3HIvY4KOAHgBJh0+ctjBFs4BoHF/RXmFJxAKQGCuA75j42N+j4B0MW5hiUpHOQ8IwDWwpAAD+DC+lM+YIScHebMCY5b2CDAX0CuXePpEWZQJs4p+AATBnoNxBQDBhkxV9SK/DkAAEA5WKKAXus89lAcgRT2sLzCxAOhox/NHm+2yK660X/7qVxZNz3Am6fDIrGVnpFlhIUAv7LQ6BzAAQwsLC3wdhFnV3tFj7AdRLu7tyGp6ctomp2csNzvbAVHCSxCzb0VjvU1Ojdn112+xdaevtWPHnrdoNOKARSw25mEnkB8xeHfseNaBqde+9nWe8Gl0ZNTuvPM7Dlp+6EMftvPOO99DAXAvrMiiEjKsb/b6YcUzf1jzYGjST7G+AUMBwgBiAVduvPFGZ+kTTzQ2PG133PH1hJ5861vf8vURkIxkS9ooQZ70F3AQdh5rX11drcdEfO45MrSvd2CQNRUGO2PPvYQFoF7ciT/5yU87U49yAD7f89732Te+cas98eQ2j58K0DgyOm5NK1fZ9mees4oK3MezbHpy0sO24LLM8wyWmTOfT19ve/fsdf0CyEQXkB+fhx/ZZrlZZg0Nyx1gZz7QRuQQmNbzVlYGyJfm92hjiXYL6OcYsuWPOSqGNmXNzCw4W5Bruk+OWlYUMDPEUASoInGPgDNc12HXKowF53/04x9bRzeZxYscUAY8JLGN5prmNzpNfE2AQdZE+shGAIA8LGJANPT82ecO+PN/7SnLfS4QskThZOgPusCcZT5RTgizcchKSoqdPUtbuYe5Dwvxta99rR8DJH++ucuKCtKdjQiYCXDW3NxqxYUF/jxnLUTnuJdniYBefrPG0Cf0jjbAUAUUBnT+zT2/to6uQatdVOyxcHluEdqC+YsuUxf9Azhk7eU9gPAP3P+7R35ne/fv8bWEeLuNjU3W0d7pIScAJtk0Yc0nrALAdWf3gDWtqLG+vl4fewDXoaGYnTjRnnDpZgyom35TF6AnXizoBxsM1KvnkpijtI81Ftd0xowx5jrGAF1Tcj7i0TLWzF2eH6xnrMfUw5pJeTB/FQ9UG7qUQVt5LrGuM9aMI+1ifhFqgHWY+mCDw1JG3tTLMRJbsZ5yD0xu5EsfeDaxbl544Xk+zwXg4zrPBgz3fv7zn/c281FsbOYH3/1dJiNsimsDOzmuqG/cerK6kKRJz2O9E7EhszA7Z9NT0xaJZjgoOj4146Do88eO2+69BwjNnAJFX6K2R6pZKQmkJPDSkkAKFH1pjUeqNSkJpCTwV5bAfwZF3Y8+MEXTYCpNW3rELCczw+Zmp61+2VJnihYXFbhxOTk+7sYmL7qBZTMV4ovGAcYM4j55ZvcZj6uH1foCKzS4JguYTO56MijKCzFGxsc//nF/EceIuuaaa+KxJU/Yt76FC2JTIpYnBiiGm5IzYPRgZPGij0Eg92Rv79SUAzcTkxOWEc2wtEiaG3YY9DJMYNrBPOP6wYFBj8FF5nuSJ2BY0j4BY/SB6yK1wO0AACAASURBVJAHdYlVKkBSwOsLvxccFBVjknKSGX1TJNHxcAZwHdL8u2KR8l9JbMTM83iMU8GVGyYhfSopJUkD7rgjXg/t8nidhcXOcqGNGHI6h+wx4Lgew0YALMYI13E/xnJg/aRZOQB5PPQA1zK+lOWs3Owcd4EWKCl2H+CAgDTKBOSgjdIjjFvKFCjKOcrEOOe4QGTKQzdoD8Yixr7YfchGmeLF5EW+im8qw0zgJGUqe6/ivFIn39UvxT5T28XslIw0rpQtUFJANjJXWWK5ehKheTLnziT0iBiHfDiG7smgdB3NyLDCgkLXRxmHqhOWaEZmho+nwGX6xMdB/FgskRlbwD3Gtdg3zu6dX/Cs7m64Tk1bQWGBG87aCNDcQK4YxnyU0AvZYpDTd+Yp37mG8gE3GCtnB3mSqVk/ruzC1AdQybhTNmMCmKgNDGdOxmMOJ4eIoAzGnrqpk35qfRFAzVqATJTQhWs5R9za4pJSe/rppx1wIoalWMXouBizrC0AM+gZ4AoAIWX99nePuNtmy/EuW7qk2jO8z5EFeXrOcnPznSlaXl7h9w2NjFhuFpslaR6/EqYomZdzcnJtODZuObjPRwC9cz1WMq7zxFuNpqdZXd0Si6QvWNOK5TY1NW7Z2RlWAlM/O8eys3JteHjEgQfmLGxK4psCdA4Px9xduvV4q731rW/zZD6AjciD/u3bv98aVjT4xofmPiAyZeHyC1CD/gDoIGPAJBKqXHLJJc4azcnJdvZly7FW+8IX/qcDL4wxmem5nrG/5ZZbfNwYf9ZgxvHuu+/2cATLltVZJLLg7s8//enPnH2M6/CGDRtdDh43l/U5PegJCcUYI5hruPPX1zfYv912u335y1+x/7j7botmwCA93Xbv2Wdpcab54PCoXXzROR6jFQC3u7vTbGHOY2IzLnk5+a7zAv7pv1h0uKTv23fYamoqHUgHlGONAWjjHOxfMo+faG/zdYP+oisASwBYYgMiX2QKKIccKIu16cjh5z2TPLFKOeYbOrFYIhQJ+se9gGYAVzCcOca6CzPx7l/8wlraWj2UAGuowoAwV6k/6HhYM7UBBLCldTJsOMw52KW428wTJQhER7iWtrKeIC/uQX+QE89HAEPGXOuDNpfEsqe/PM8ABwFlKZ+5z9wGYI4NxRKbRqypzH3F5KavzGnqAXxDB9Al5ij9RZ+Iu1uzeFFiM0+xsJPDtCAvwEDGmDGhfPowHItZXf3SeNLCWQfj2SgcHR13pij9Zy1D/2trF3v852u2XO1hO2BJsy7u338wkWBs715isFYknq+s7cTVpJ+UxdpBP5AvsXZZR4jBStgKbZ6xAcM4Ih/u5Xr0HRkyp+k7esJaiSwpm/vZwBCLXzHE2dygz/fff38ilihMbO679957vSzWsebmY74moaPoGMcAUtFx1mEAdcYPHUSXaFNnd8yqKoiZblZbW+OhL5j/jB9znnnKuBEGgfki5jHPC+mlxwJNYooKENXmsjwdBIomby5SDqDozOSUv1fyxrmQlm4z8+bu8wePHPWYon+OKar3km/d+tUUHvBXtj1S1aUkkJLAS0sCqUXwpTUeqdakJJCSwF9ZAm9+89viMUXTPBYdkUQDKMonAJjEBM3OjHoG+lVNK2zD+tP9OyBpbl6WM34wXjwxSTwDLMaKv3C6fzbJQ2DpLLgBSsZtrwamQMRTL/1J93leijFmcJ+nHuJcYVRgeG/f/rT98pe/cGOal2wMHtqBUYZhgSHFvRgoGHZidYp1CJNV7swYYRgg3MOLvJh1GCRiqnmW49FRN8hIEgUoykdxryiLevjjO9dzPwYIH7kcO+jl2ePzLZoR2KFiwIk9RxsBZ2VEIAeBr2JAyggVKMq1YmoKaMWwEVsTg4jzGHvEnAxJHAbc9U8xULlGcTCpB4OGY/RHLn46DgMuPRqYatQHyIZhJEYmwBjGNL/FQuS/QhhUVVbZ5NSky5M20n76AjigLO3IRkCbAD9nhk7PeDxOjHa1EZYLbBbGToxNGVcCEZPHQ8A1/aUPiqEoQx+9EQBK28SqFLgpI136IYOOa/mTmyPnZRDSB9og10raRX3IV0aadE+MWcaMOuVKLoaowiokxzFEFgIQ0B+1iXulg9IT6b6YqwmANc7QAXxgrAARxBalTQKt6YsS89BXuX5TPmAEfeRD26lL7GFkyvggP4Vd4BoAA0AImG/KYC8mbbLua/OAOjmPfHCjJO4qfaEdYhZRh+RF2zHY6RcgJkmHAEw+/OEPO0NUcWQpn/bCRgMAChnqpxLy87ADsRHLLyy2ru5uD0Vx9GizuyzDSS7IZf1bcCAPPWazCLd5AMyCAsJNRC0nj4zzJIOb8s2L4BIaYvMCikbTI3b55ZdZLDZoK1bU25lnbrSMDGK/llpvb4/LrauzxyKRqNdBfEzmWnCRh83V7+AGYCvAG4mIkBdsts7OLquprbWHf/ews/roN6AG4/yd73zHAQ3GGDd5yoKVRtgSWGNcd999D9umTRussCDfmo8etfe///3OqGX8AEUAyllLSbSCLAH9AFqR5xe+cIuDKZdeCoNxlbP9X/OaG5yFi05cfvkV9oY3/I3t3r07zj6biydiCSE3AOaJW3riRIfd9u3v2C23fNUB3ty8fA9p0OxuzANWVlrkSdzYpMvOyrBzNpOEZ9Kee/YZu+D88+ytb3mrbX/qGfvtw791HQBYIg4l4BVtpZ+Av+glfUdGxMREfnLt7+np8s0LrausPcgAub/1rW/1eQ0rlH5p4wjdZ5yajx6zsrJKe3rHPtt05mmuw7t2HbSGhlrf+KOM7dufs8LCsMmB+3h1dYnrCbJ+budOy8jO8jiwjA/6C4jKWorMGbf9B1usvq7K+8D8BQCln/QRXWBcGH/a+OjWZ1y/axeXeoxK+gQABggHIIxewgglNiWsRliKzAOuBcAjiRUAHWsoeoSMAOrpF8Aa+sTc5BjlUW9OVra3kzooi3nP3IRJTN2sZX/3d3/ngCqgHHMQhiPy8DFrbHBglNAPYqKHBFdj3tabb77Z5y8xTikLuShm96HDh62yujK+uco941ZdtcjOPfc8q6ysch24887v++tQY2Odh0tYuarJ/+Odwvwj1APtVWgTymZs0VOBuvSZ9wBc7VevXpnwQuAYfUYu6BpgqDbyOKbwCYTFwAsHuSIT1nNCBaiO1tZ23ygZHkYPzcukbNrEGjg8PGbXXXe16x8yPHmSzVpzPeBadJwy0RtkhZ4gKzZBGEMYvHv37vN+w8bl3YhkavSTRFPEsX3ve9/r40IZX/ziF30uo6Pvec97vAyFpUje3OKZODYx7jqXzBTVbz2r5C2UvLko9/n5mVlPrjczN29zC2kWyciy/sFh27P/oB08fDRknv8T7vMpUPSvbHCkqktJICWBl6wEUqDoS3ZoUg1LSSAlgb+GBN5841sDKAoLMQGKhiyfejnFFR6m6NhozN0OVzY12vJldVa/vM7GxofZ+3cDC2Nn8aJFVl1V6cwDd2OfD26guNILZA3uu7gxms3DZIsDpsn91UuyXIp5ycc4wigic+oNN9zgBs7evXts//59brQKeKJevgPI8IfxBsAikEYvwryow8riOEYZjAqMWNgSIbMsmV0DWwljByaF4mQ683CWWJgh+6lAUAxeAYAYg3JVFnstmQ0RQM6IM0XlBi53YcWR5DcGgAAtucnLpVqu58mgnEBUAV8CUwVGKglVRpTkLlE3/jAqqRMDjzoUYxJ5iD0nkDUZZCNJCkxRPugA/eceuYrCTFEsMcWFFNtSwB/twwgTkCk2oVxNGadkl3zqYky4Tm6ptBFggD8ymNMOMRwFiooZKllRDm1LducTw1KsFP4rKZRAsWT3ec6rP/ovJiMyEMtFrvYCfalbbRSAKiNQ4+bAdX5+Qv4KEaCxVwiBZP2gDQLMJUf+qy3IkvZTB/0RO1chDRh/QCcMZQx0QBOM8fy8fGtta02wO5kvGNnIEkMYhpYAVOpHL9EDDGIAbgHjYuUqoQttl7FL2xT/7+///u89RmMy6CmQU3MBIJA+yGhWPF/K4KPwFWItC6QAGAiJneaste2E9wHmHf2lvWwQ4HIscBVmI7JHbgDAlOPxgOcXbOfuvZbpjHOSzeHiaRZJI1nYkIOurKkAqmQnx22exDSAo6yFk9PocCSemCnTYsOspRY2JzwOZK3l5FD2hG3efLaVlhbZ+DiJYsx27d7p142PkaQtFmepzjsohhxwNUeGuNPC1iYeIUAbmxq4BQPGnnraafb9//V9ZzcCtgBikFDnYx/7mAMisK6RxeAgIE+IH0vYEgAm2IuEA4gNDzl4C1jCMdZMQBT6TOxLmKXIjjinuEwDeFMOaykyueiiC5xtCfADKxE38Xe/+785KMW6zBwhXir33X77HT6fAGoZgx/96C7bsPFsKygo8mRLjz/xpMuksrra9uzd68+YjMyoVVVV2vDQgE2Mj1p+fo6zcktLiq2kuNTaT7TbZZde7iATQI7WFHQNxifyQldph2IpAsbxPCFZUn9/XwIEQ+/ZhECeMPTEPEamHAPkBABEj5hXTz5B7Nc1Dl5TNroOG5A4psgRwEpzFL0ktAkfPVOYlzn5IdM4ICTyo/20ed26dR4qAhCUcpnnMAcpF4CROYt7PuMDQMoc4h70BxYh5TAnHnjgUVu5ss7XZsqlbuYl5XR29lpeXlaCPcv8AezkXsYO8JjfgH20o7kZ4Hmpl9HS0m6ZmWk2M7XgIQ7QF+SKXvK+QNxPnrmwFcUCp818GHuAOfS8/USb65+SD9E3yqG9ALXMYeSDTKmXNYY+MgYtx49b6wmSRi3xGLawRCmzqKjYmcqwrhkn9IhM54SK8RjXhfkuCxJt4WnR0Tlk1VUFPgfwYCFR0c9//nNrbe21pqYlzkJnDaRtrCt8V794XtEvNmWQ2a233urMdfpOWazLt932bd9EoS+wSwFMYW7yvqXYs/QN4BmGsJ4HgOVkqgfABDBHP+RSLxd5wmpQH+sE8xRZEUaC7+gE5SJPeXaw5tIuQGuA8bGxCVuzpskTYqGjXE+iNnQfObMpkgwQo7PaHOXaZPf5P37/43fyc5jnBG1KbPDmZFu6pRmeFVPE2F5Is8ycPOvtG7AdO3fboSPNfxYU1XtZKqboX8PaSNWRkkBKAi9lCaRA0Zfy6KTalpJASgL/zyXw5hvfgp+8xxIjk2pgir4QmN5BPDPLz8mx/r5eG+zvc7el5fXLbMOG062l9XmbnJpwA5eYoRecf74tXrzIDX9nuUVwV44abvS80Aa2aIjvmEaCoanJeJb75JygL8QdFZiDIYCRj3EHAEpyEF62yX5+7FizJ+gQM1SMEV7w+WA88MKOIc4Ltdxt3c07nggId0z+uA6DDENM92JIYYxQLkYvBixGcmlJma1efYobDHILpHwlgqGttDE51hyGgIPFZl4eySvGJ4I7uwAtGb3JYJa+J58Ta1Eykmu4jBkMCtoGWOUGSNxo7+oM7CZA0aamlS4f5It8MGC5D9CI8RMIK5AWww3jSoYO8fpWNDUmEqlgjArkEgBGX8XSlFEj1iCgn1gkAhAVe0yyog3cz3/FLBUARluVNZ5s2dTJ+FEWhiXjJHd+ypCMuY966IdAT+6lzmS3dDEMxV7lvBItCXxMnqSu338QIiKAc3zkps53AXnoYjLgnRxfVGMtmQLeSUboNmOCoSx9UtgGgfEqS31VbE50lXMcZxwYZ80V2q7NBK4HBEC+1Ovuxnl5VllR6aEZJD8lkRLjk75xLXqnNlAm7v24/Us+tEObF9yjOQTjjLFjLvKfuomNSXuCG/Wks4sBagnNwNjIJV7ANG1D7qpfTGbJOwDSBVZTu8STLwEg0F5AK+oBxAIMAGwBMBCjVbECXTaxEZuenbeS0lJn/QHoDA9PWUV5ibvgEq8X0JM5Q7bqvDziSs77hhGu8V3dvb5OeixeT8YSNiQK8vN9XVi1aqX19nTZWWedaRdccL5nnycL9txsiHNYUFhonZ3dduQIbtjH3ZUW0OKee35jx47322f/x0cSIFVba5szqAHWYLDCEJ+ZnbXde/d4+wC0kD8yRwZKzAMARfsAPLnmXe96l912221+HZncScK3etUq36jiGuKSKts2mbKJL4oMcRNmbQGQ7ujotIqKcu9TQUGefwcYZIzQ56ysbHf3B5gHTCMJE8DN17/+DevsHrNT1yx1ADctLWq/ufdBe+c7/5tF0qP2k7vuct0qLS+3js5Ol3lWdqZddtmldsbGdZabk+WsNsK+4EqPLqxdc6qzZj1JTtwlGRALWbDWIy+FhdA6TzsB/JANcw5QkfUTphzXAyoCpgGcIjsAOa5Fh7iXeY1eb936uE1NztrKlavc+4H1C2AWGeAST/1y52fNALSEPYsc0V9AzRMd7R4DkusUx5O2oP/cT4xWGLsAY9zX0zPgWcPRkyDrLB8beUfQB9pBm5k/XINeISvGgzWDPvAMoB5CKQB+My+QG7EtqZt+sHHCPEEvAOQBC9EtxogyAbebnz/qoRT4MKZKCETdtBew9Mwzz/SNTWQIYEd76RvzfsP6dXb0eZJGhc04ygBgRCb/+q//6qAlMU8B8wGn5a5Ou6686iq79rrr7MDBAw7YM1fxPmC9AxRlTtFGMsT39YUEi8RHZnND9aHbgOeK70n7tN4z/mwg4MVCP2BZa3MP0BwWJe0ACOV+ZMt7BuOMLtJW1i82aJEZfSJ2OjLkmc16BUuXMWYNA2htb++3G264yttHGVzPhgQZ5+kXAOyWLVu8L2xeAKqiy/IeQY9gkNKuEHc2JGsECKVfP/zhD71N6A9rbX//Sdu8eZP3gXFHJ0jsBihMPwBduY72sG4LFPVNZZjxBfk+9gIn//i73qGSN894ZnE/Me0jC+abPsRinp03yy0osq6ek7Zt+w47/PwxS4tEUzFF/59bEakKUhJISeDlIIEUKPpyGMVUH1ISSEngRUsggKLJTNFIEiga4neNjsSsMC/PGRmz01P+e6C/z3Jzs2xiatTGJ2BHRt0QfPOb3mTVVVWe/XoYIz8S8Z38zKwMZ0XCHBXYA1N0YXba0kj5mvRiLKad/ovB+NGPftRfhkngwEs6Bh0s0UOHDjoQhiGHsSnwEsMBtg3GPMYW12M4uet7Zqa/5ANGwJLkOOwLDGCML8AaDEUMCwwFDAe5OdNWDL7srBxnMWFgYHAIgKF8jAax8MRGBADkIxd+yocVMz0T3HLlGi6gSnEzxe7DcFCsSgGgcrUXYzE5tijtVWIUAWUYyPQJOQHqAgzJRV+ZfzH0kl3u5YYnEI5xxkhGTh5D1kKWeM4r2RVsGP44Jvd3+iiglH7QBsYnOyvbTvadTGRpZlyQH+UzbmKQMibIguMaI2SC3GASA05glCqZiGKPilnJ+CS731MGHwF/9B89YLzElqWf3Ee9gO7IGRBJ8k4GE8XQFVNHzEaBy4yNgFnappAKlEGfOcdHeo8xiaxpn2L0KQYn93A9ZWBwCjDkfhnlXMt1yeCt+iLgHNnQLukux8Vq5ZzAMvoCQEI75HLPHEAuAriRFeOqTQDpP3OHcmEjChDyeHKzs84A5JyY2MgeQ50+AZwI+Nd4A8YJmGE+hS2bEH+VvorhJHYz/wEkKJdxo16Atvvuu88TExUUwr4cT4THoC3UxfqCqzdtZP4DKDIvMPgx7JlX5RWVdt8DD9matWvtWHOLu8EfOXLMSopLnF1J/E6AFnScDOvM9eFhkr2QkCzLQQ3AybBJQwziUSuEletuvhHfeHrssUftissvtXXrTvdkTQABbW2tvt4SK/hoc0uCKQroAygHwEJfATaZ2+gtOgDgBQsYmcEQ7+zqcqYWzFEBF2yGwJQHRGEOuozjcWApE1miV7DqialJCJX16073cCYAUgDIzEN05bbbbrcf//h/h/iNMOwKChzcAgwaGhqzDRvW2qWXXuIyIZkS7cON+9JLL3O2HjJG/oCkjz/+uD388G+9HMpgzM4770J7bOs2a2pabZs2n2PTMzMOJO3eu9eaPBt4s03PzHroAeKxAorivkw80Z7uLm8jYDblAzaydjEWCvEgoAidQe8YL/QS+aCjAEDIgueM9Bp907xkrRG452BtaanLX8zO5uYWa2paZe0nQmIn1mVkpQ0wyjl85LjVLa221rZuKy8LuoEu9/cPWmVVhUXSI95mPvJsANRCdow56wztQ2aAVDA3mZ+0nTknIB5WH3qjkBUKB8MarjWWPsJ0hCWITgPOITttNIplS7nIgf88b6ibsVWIFuYvukl7HnrgAZcrMoHFiGwBZR999FGXAzrF8x45AlzSFnSU9vK8x8uksqLcWa20BxkCQoqhyrWMAy7/tAfdpE+sOw2NK2z1Kaf43L/3vnt9o4F2bzp7s8+fxx7b6m1Dz5n/yxvq/X5cyXNzQtzl9Gi6nXvuOX7dY4897oxqWKyAqdTLeLOOIC/mITpAHwB8kQFzDLCZ47SV5x3XOQs8DkoHtnRY5xlT1jhljOceQGeFmkCHFb+TNgmIpE5Ac22A0md5AlAndTG3kAvtpg/oOG3UphnPVeYBwC3lBm+Cbjv11LV2xx13uF6xdhJiAgAckBzgnrYylpxP9phwL5gkL6H/24Yi92lTlPPcr3cZ1kISLRFyZGJq2pmieYXF1tHVY49ve9pB0YzM7D8JiurF+dav35LCA160FZG6MSWBlAReDhJILYIvh1FM9SElgZQEXrQEbro5HlM05IWPuxuF7+HPLDMjaguzsw6GTk9OeBxQjJHp6Qnr6mm32bkpj3mFe96rrrjCWVaTEzA9umxsdNQZXbgxOoA2R3KRkBgFxtPU+KhFiSsaj2MqQEnMAV6cuZ4XduLW8UIMqwvQgmsPHNhvTz/9lL3uda/zcxgEGG8AnTDOYLLwJ+OOehW3C6PzoQcfdIMF4wtjGINAiSUon2NywxUoh0GA8dDjTK9sN2h4WcfQwX2Nl38ld6AMwAoMVQxorqNvcseEKVZUXOjH5d4nwEpu3pQng0HuZIyL3HhpY7Ihz7X8DqBrxIER+jQ2OubgEeXRh9mZOQd1KQf5UDaywHjCUJLLs2Jwiq1BmQ5Ezcy4Ky9x+zgnY57jYj8msybF0hQAx/X0UWCi3Mg19vwXCCg2rFiP/Fa4BAxLWDSAUatPWe2ypc2cx4BUucmu5apTIIYMLvolHaR9Aj/FNqUMytUYif0pFivXiQ0m3REYStnosuQnl8RkQFvAN8fE0hV4KjAdYAo9Vew6HVfZPrZxwJR7ASNhPSrRloBPyUdzTwYrdSfLh+/ojNiWySEcmBtiX6JDCl1BGZwDlAGgYT5wTuxRzVPahs5JX5pWNLmbPrIh3uy69esctFX8VQECYjaLDaq2I2NtuiBLMXIVZkGGOayqn/zkLgdGADxgTcm9WGA8AJ1Ys7QX91SYjrC8kNnQcMx27dlnq4g9ue+AFZAAKzPbiotK7dix41ZWVu7AK3UDPgFkwjJjrSQmqMD/xoYGa2k5ZkuX4sYb84zkgwP9zigl5jDxL1knCF0ihlZZaYnNzs3bXT/9Dzt48JBdddWVNjg06OAIwBDsLkAJEi0hYxhlADrUCbCBG39VdYiL2tXV7cCKmJKMEUx81lCO0/fbb7/drr32WgcdSXhH3MBS2jAz5TEd3/3ud7scv/nNb/pag64Bmnzta1/z8QUQQ2YAYdz/05/+xs49d52tWNHoTD5inrJusE7yvaSk1NcYdJvnEP0mJADjBguNa0dHZ62yqtJZua+54bV2xauutK985Sv27M6dVuzs1x5/hGVmRu2Siy+0+bkZy8rKsOX1dVZRXuZlIcNTTz3N10gBwYwzYBPy4gMIRP0Ab8gInQBYR0/QbTYHAL9w1wZEYt4DPgECA8Shh9r0gNEHcOXJk+65zxNypVl6IvYmsuL5Cdu2p+ekZz3XfNMmTmxs2hqW1VhFZYW3ExCNuck8pF08h/j0949YbW2lt5t2MHfok8KnkOiKD+Ax8xQ9ZQMDcJVyGfcg/7DWDw2N2pIlixKsbMI28AHY537m5MjYjJ22tinx7BCgJ/a9h52IM9RxSR8aGHQ9ov3IK7APAyiIDiuGJucU91kvO7SPmKKzM9MOpjPvBa4i81279tvatSt9kwy5aP3B/R+gtqOzy+biMbh53l316iu937/97e889jlt51rkf6wFJviYrwFnnnGWr6933XVXCBFSVRFir8/MOLBLuwTQcj9AL2POhgUhDdh81SYEm14AwGzqImvkSL8JtUCbmC/opbPlR0d9LgFMo0dswBCqHBd59JMNCd5jlEyK5wPX86eNRG3sAtqio8xL5pzkB5jMZhR1AIpSpkIDwV7mOsYP9iq6NDIy7ExvGKGMEbrFd9Yh9O6Tn/zkH8RKZ4z0HGYcp2d5h0hLhKDR+q01XM9BeUkodrY/b/E6mJ3zmKIWSbd5i3iipZP9gx5TlERLAkU9tH38k8xKlUfQN7725RQe8KKtiNSNKQmkJPBykEBqEXw5jGKqDykJpCTwoiUQQNHgPm8elJ7vLwCiDgbB1olGLT8vxwHMsdERG4kN2+TkmI2OD1njigZbv36drWxqCkzNjKizonjhnJqYtLm5WQdREwwYgWYLczbv2e3DS7HOCwDjNy/HvBBjfPzTP/2TGw64fwGKYmDhPv/UU9s8QQYv/BgkHi+spcXdvzBiFK9SyWcAaPhOnK32EydsUfUiq15U7QaJMs4KWFRWWJdOvI1iqk1OTFlt7RI3djBsADTEksE4wKBTbDCMFTEu1I4AIEU9URFGswAbgVYYGdzD9cgAo4tyxe6T67EASQGhyExGEDIEMMLIFEgqAJAYargXIjexorg+ZJUPxillJ7NPBVLLSJmZmfaYqHwE+Mrdm/HXsWA8By1LBkH5LVBXABZ9FJiZLH+5SCs2qNiyyA0mGcYmgIKHNigtTRjX5aXvtgAAIABJREFUAkWpKxnQE7Cq9groVBw/ziM3JUaSMc/16gMAkmQEQIKsFGqAvvMnUFTAALrMuCbLMhl01aaBXPkFNIq9KlkKfOW4xohr5dZOu5XgCN3s7+t34Az5ShZsWOAKT5+5hnEVWIq+qP/qA/fSLtiGabCc48mSKI/7lGiL6zDO6SfHGUf6iBs896k8jgMYYMBTF+3AoMY4R3a4azM3+A2Yh/GvBDACdwTqSoYJcH1+wYaGh3zMuU9t0nqwf/8Bi42Megxa2G9XXXWVgyVcqxAcgF3oJ7EuAS5oB0w0Z3otrbOf/sfddvkVV9ijv3/MwcmcnDxb2bTajh9v82zWMDLRB0DPqSnA6pBcjURKjD/u05WVJc5Sm56et4aGJTY/P+su9ICgb3nLzc6KI/yIdAbAZnZm1kMI7Hhul33sE1+wj3zwXb7OAloCtNQvr3cAj/7QfwDN3//+kXim7Rmrq1tqq09ZYw//9hF3+2fOAB4xfowFdWo+AnYCoCi+JuAfoN3FF19k7SdarbZmsW9UATx9+ctf9jEEXIIh993vftfHFd0C6KFcQP1PfOITtmfPbrvmmlfHQxPkuhsw83dujmRrWQ4sAULn5uY56HrgwEEHRAH46dPJk/3W3tHjMn79G/7Gtlx3nd1xx5327HM7raOr11Y2NdjY+KidaO+xtacs96RQhw8dtKzMDFu1MgBBMIVn5+Z8rR4fn7OqquLEhgN6B8NQoTPoBzoNo5I+OKhdgEcAbOIeq64udx0H1GJd0PrMdQMDgy7zlpY2y8xMd0bokSMnLDOTeUOM2QAsyquA/4CxbPYwJug4x8QopP+EHCDMAvOHugC4mDOsRwBSjCnjIPazNg4YP9YFzgOO8wyizYqHzX/aAlsQ4Iv5wrOIPnnYiOEJW7GiztasWWvbtj3l93G9kuqxbqBLzFPmEpuSzF1CILBOMz+JnXrB+RfYfff+xucG6whAPKAiz2XmHfcibzbpALApV89/+sUG5DVXv9omxse8XOrkGUB4Hc4TvoG66AcxcpnHxLrUs7xxRZMD6WyI0AaPUTw9ZfX1y3zjAzASNir9RjfZ5Ni1c5cDlSRl4h2DTcG8/FwHCVkb2IhlPABCkSmMdOYjGxS0484773T2LGOEXAg38I//+I/BlTwvz+cHyaYYd3Sd9gNUK2nX97//fZ+fjD9x1YnryXOHutBLjSsAJhshgLCsbYqLzvhx7U033eTyYn5yDN2Gkcs4sBmCrolpCoDPXAGk5TxjIw+K7OxMl9dnPvOZxJpOHFHGmvUSgFSbiNospe3yXiD7PLqtPz3bkjdTNV78V/gBf6fJzjISLfEsWkiLOCg6ZxEHRXfvO2D7Dhy2rOxcz0CvDf5kQFSbZpSbYoq+aBMidWNKAikJvEwkkAJFXyYDmepGSgIpCbw4Cdx089sT7vMBHBUoGspz10lcoMmWnJ1p42OjNhIbsvzcHKupXWR1y2ps0aIqf9F2UGNy0rPVw4ji98zUtAMAnqwpJzAXMWwACHDHJ9ESxFMBG+qFwCu5G2M0fOpTn0q4LwKKAjj+5Cc/tvvuu9eNELmBUy/l6QWae2Wk4h6IkRqM4HGrKC93Y4SXfQw/DAW5hnsipnjGWgFmArwcPIrCYAuxQGFV8JLN9bSDl3aMIeTCh7q4l7IxsgUUEX81NjLs7cGQE2NOGXyJlzUxOeFlIje5OlM+Rid/AhAdxMrOcUMK8IvyAG8EkslFWQY2oG5d3bIEOEc7MapoA3JXPEGB04pdSRuQDWMEywemKOdoH3IGTFUWb1gnYoaIlSHQiv/ch/zpr1iXipcpUBIQCCCNLNp8HJT0RF0RzzaObDBeAW/KSkPSn9oltW600meBi8SLI6yD2H/UDbOL34pTxjF+a5xpA0an5AwAIDkkg+S0XdmlOS/2J20VAKhjlE8buR8AmrIFZFMOOiq3dPSEceS/YuJiFIu1CxBFvdShMUB+AnYpBxmgd+on3znGfbDCBHDKpZZ6GEOukfE6NTnlACPglsYHGdEPrhEgyXeByIyVYv9RFn2g7bRTYQwAvgAyuJ/5IvkCfKkNGOPMD2SlvtIG2NrSTYHUMnq1nmhTRS6cyIDyAKXYEHh6+zMevxFGFMAG7EaYU7QbIIf1gGudiVxS4vJigwM2JKDKPffeb8vq621wYMgmJiatt3fQqvy+gRCjcCbEQYUlD0OUzSL+ABhxkYclym8S9szMTNmWLVdbZ2e7g6R9J0/aTTfdaD1d3TbsiaGIoxcSkgU2Xa71DQ7ZE088baec0mRbtlzj8uPc+eefZ/9227856ws927BhvcdMZrxgrcLuOnjosK099XSrqVniMSABpO69lyRKKx14ZG4AhsIqA2CB4ckmE+APYM7PfnaX1S2ttXM2b3KmPmNKHEf6y7qDLAE/0UEx9RkzmPNcy4bWww8/5KDP2WdvSjAau7t73HUZEBXd37LlWo8r+dxzO30DirbRhvkFs67uHgc8ljc02sWXXOZgav3yBvsfn/mstZ7o8mfLMp5RVVUeRxQQkU29/r6TIeFVWsSGhkZsyZLFPr8EDKOrO3bs8ziFTY2LfT61nui3zKg5cI0cAO87OrrigGYAxtiIC+tiqWcUB6g6caLDE2bdeOONDlL/4lcPWUa62RlnnG6XXQaDd5/fJ3ac1gf6jBwB0fggc4A1wLK+gVGrWRTAUPSR5w6AH31AfwEdATR/9vN7rKQox0E5AF70GLCP9QIADoD+ueee9XIYJ/QHQH/DhnX29re/3cEtWIl8AOGIn0kMUcYGLwnCHijOs2I785sPQDChIgAbma9hTpiPgT8DoxnuUQJjlHqZl7SddYh+o8foCbIGiOPDXESnWSPR5117DtviygJfOwB7kRVrjJ5xXM84ITe+AxAS0nvp0mq79rrrbd36jc743L17l89R6rr+Ndf5d2LDArzyWbVqtS2vb/AYoYD2g0MTtmH9GpfTifY2f/4wbqzfPPt47ottyRpH/5Evc5f5xIYBa0wInTJtp5662s+xrgj8pSyAZuYgwDCyeOKJJxLPXtqKzjz00BOGyAEoJyamrago32XOWim3eOrWZiOyYT2mLj7Me84xBnJzp94QOgCW+5ANDk1beRkhcyZsYsrszI2rfQ3DaWTjxg3+biZWJ0Aom0jo/7/8y7+4bul9TM9AvQukEVLpT3xYu7RpyWXJHgwwRW1u3lm9cwtmC2npNp+Wbn0DQw6K7tl30LJz8v4kKKqqU4mWXpz9kLorJYGUBF4+EkiBoi+fsUz1JCWBlARehARuuukdARR193WBoiooxHDCzT1tYc4W5mdtZmrSY7ORgf6U1SutcQVB+gMo5i+8cSAVY9TLdeBrypmi/nJsMF4mHJzi2vk5dvrDJ5nRx8uwgEju48UYAxsjgqQNsEUxBHGdhwFFQgHdL/dn7uflXi5X9IWXfxIPYAAQB4/s84A7GO0YDtyruG0C5eTuTBuSWYXpkWgSE6zFDRAMIgx2QD7AHurhO0YKoIpcqqkHwwSXvGhGYE5gKPKRcQIoQ5n0i3Zznntog+IgyvXMZQ2rN+76LLatGJ+UibEloMuZpCOwFdO9fIwf5CM3T2ROGXLdp1zFOKWuFwDBWWe6yl2dtimuI2XAMKFcDGD++31xZjDlkHwnIzMjwXSkTmcixl3q3DV8Lp6YK+k+aSj1AZIwZhh3aj/9FEgu5q3AOwdHp6c9lIDcKgW+q43e5oyQUEOsmGRmomIPco0ASrm+IzPanwxsCrjWGIuJrJirkjVtFUDMOdoBSMBxxUhNjs2GXlEPHwGhyIys2m0nAruPPgpQZf6IwSqGsdoG8IjOAU4gO+aOMrxTpljKtJXvHFOiLPorsBTZCEimXWLTcg2Ahdz4qZ+2K5Yr5TJ+gHHIVUADzC/K41rayjgytwBNkKfmO/eLPSx2kuaKWMtcyzzgPthef/+BDzpDig/lA1rRf0AfPtyPDMQ0BeQSiy4vv8D+/Xs/sNe/4Q0em/KJJ3bY4sWVdtaZm6ylhRAAOc5uDMzbKc+CTvRmGJ2AoIxzW3uPLaostsnJcQMfWLS4yo63nLCcnHRPtFRdVelhBM4840yLpqOPow6+zkxPOxCYnZdv3/72tz0uJ7E6WWPuv/8+j2HKwkp7Af/QIViBbB7RBvo4OTVtnV09VlhY7Js6AF7f+973EoxZwBD0h/EBVAKQhMkJI5FkNv/+73fa4ECfXX/dFmf5IT8yTzPOlAeYAxAIa5GxpG0cZ7OCxEKs4d/73nc9PumnPvVp1yWYrgCix461OBAEgMrGDfrIBhTjIsD6l7/6lccRBRwmdijJliorq+3a619jj/z+UQcb6UNpSamVFBdZW2urg3LEauXZ09ff52vR0ro6LxPAFoagwHDuRd/YbOE7usE8BIBDfiRo6unptampaV97WEMBu2BSrlq1PMGsA0hH5+kPOks9rHHoJCEbKJc1DD1B9zkHoClAX6FMaAvrmuIJo8uLFy2y4y3HEzFEPbHT0VZbWhMygTMnGHvFiVQSJgcwJyesurrKDh8+5GOmhGXoPGPJmANOKh4sbtgAvwKmR0fD84PEazxPaBtrFh9kyPjzXKUurWlir8KmRK57du+y2toal0tra7uVlwcvDq7XBomeJwCm9HnbUzutsaHWZVVVWeFeK4DKrEm49MNcRLaHDjVbY2N4BtN2+gRQL++DTI9lPeCJrticRA6R9DSPIUrcXo6xBhJzl3i2MJbn5xY8OSHxgrlmYmLM+gf6/DrWWeYLH0Bx+i8vF1i/1Asoy3gyh2BgMrcU/xS5s67RVtZinp2sO77JV1vrsmU8AMfFqGc8kTVsd/SCpFXuWp6dnYidjmzY+KFNbH4wnrA4kR9gM/8Ze9Zp+uFzprQ0vpbcnwA1idfNXGa96e3t883w4eFBjwuMm7xCqRBag00mQFttiojBrGeOvIIi0bDRmczg5Lc2teQdofcZvScyD2HPZ/D+MjdvsySPI1FoJPoHoGhmVk4ipugfs0ST602Boi/CeEjdkpJASgIvKwmkQNGX1XCmOpOSQEoCf6kEbrrp/4uDov4qGmeK+uuiWRogQ8RjsZElPpqeZkuX1NiaU1bZktrFlp2VYbPT087GEUjGfWRYBgx1kCKSZlmZmc4omBifcGNe4B1AAS/LLMQCwzDkBLoJFFXSAQxxDAdc5TGo+RC39KGHHnRQVKwxJXoRQ0Ev+xhNuIZhlMJOgolzsrfXDS25Ooq1h1Emd23q5BoBZdTrrLtJ3N8zEwAYhghGP0YIhhj1YMjgbofBRN8wNpTlnWthhOXm5TjQIoCLewSqyv1dIE8w/IZd3kp8IyBPbvC0T67PGDjIg7q5TuAl/zMzstyoVdw4ylTcSLljq14ZKQI9BQSSMAZD0scxnkxBbt3cS1+S3eU0tnLl5LeAXO7XtdIHAV7JYLT6KxANIx0Dm7HDuFYsPAFaqlPGVrK7nlz6JGdkkNwegXDJADGyE4gsAFTnMQz5zlgyzpynT2Kf8l19UrIv9Vsu2wL31c4QuzW8rnBOgCxl8+E+jmucuR6QBbAFI5c6R2Ij1hOPY5nsao/eSV+QF9c727n3pOXkBtYxDN0F0mnF5ybXAyzjagoYonZTj7LGiz2Gca/M21FcyWcD0KvM3AA6JCtBntIpZamH1YbR/rd/+7cOVimcBAAW8xeZCqwXGKPNBemI931kxNsudrM2Qchq/vO7f+FgIPpD5nTmC20X41mhKyiPcmgP7YCVVllVbb19A9be0WHjYyTomnI2XEF+kY2MABgXWCwWkqPAjK+srPANJBImnRwgeV2mlZUUO5sOtiiZ2OuWLbGDB/ZZSUmRnbp2jQNwaRbxzRsYfKw5NYtrDEBqanrGmluO+zjQNticxFiG9cYafOFFF/pa8fjjW103SNZEJm3miLMQe3rtnHPPt/37D/p6gr6I7Y48ALQAdmDYwVADEAHQZOy4jlidALk3vOY6z+6NjElExfiwBlLnm970Jged+Q17DFCN/1wbYg/u8gQ6X/va171svsMwPO+8873esMYFl12YiYBJ9Anw6LGtj9ns3Kz3HzfZiclpO3681dKjmbZy1RqPTbrtyafCpsHCgse3JpEV3gEne3scFMzND0nyQszMEGqB+cW8lzs54A7tJ7nR1IzZ6ac2uX50dZ10kBUd4RqATNoKCxf2JgCu1iL6Qd/pB7LjngD0Tvr1XAfgxTmxwhkDWJ3MH+YmoCrjBHtzcnrBGpcvseKiYosND7s8jx9vt4KCHB8fQDLWddiOrB3oLH+AaFyL/jK+z+3caw0NNe4eTh2AZp2dfVZeXujPLdiEeo7ynfWCcQ3rX4Ydb2nz+az2MR+VWEihAOg7dbM2omPImcRLbEo++MB91tHR7vIENAf8o8+MA2AfOg17lz4jI3QXWSvu6Dve/jY7cviQs1lZa2hXAP7NgTnqAsjnfYGyYdkyTuhQYVGJjY5NOMBZXo6eTdiFF11gjY0N9uijv/c5yTgBfMMqX79+gx1vafUkao2NTT6viFE7PTPpzFzc4QkrkRyHEz1FZ5k7rK28f4hJTd8AJ2H4ovvIjrEjjAdjdttttyU8VWCdwuxVjGA90/CYYT7RH/oHKIsO8ZsxVkIs9Bd9QIdYoxkjQG+e1TBZWcNhEuO6D3CMHjDOyJTQA8iRMQDM1jxhfoyOxuyKKy53pih6ylz7whe+4CEQ0N+Pfexjf+A5oA1PvQMmg6LJLH897/gvIFXsUn7z4d0yOyPTmaKAorjPiylKTFHc51kLFsJW/f81w73qScUU/Usth9T1KQmkJPByk0AKFH25jWiqPykJpCTwF0ngP4OiDoc6IBoAzjl3m5+dnrTpqQlbvmypnXvOJqutWWRTMD4nJhJMTwBUjDYMcuKQAoBijOIuh4ExPjbmxwSiyK1b4A8vxXoxFlNU8a4w4N773ve68fXmN7/ZY4ryfefO5+xnP/upu6Rh8GF4CcDEgKMcACoMK1zrMAIwPDDAnPkYd2nHYMHo46UdgwsQEyMMI0NgE8YyZclFbiQ2msgejeFHXRi9GAuwL5QEBqOS+ukD5VI/5QKK4r4IUzTZIKD9GHcYNIAi9Etu0Ep4I7dm+iO5CbQVI1Ju4wKPKEPJePyeeRL/hLiTjIFYj2LVIR+OuQGSnu7XyEVbMoGFBiiqkAAC7pzJEY8Fq/I0zgKuuMdDLDAOs7PBzT7uIg/QQR2exGd2zsE0ud5lxmPwAYjQDww3mFpcx6equsrjZzo7ZX7OATziLyYDk9TNH1mE+bjsMgPrk/Hjj/qT47CqfoEEtJnvkreYpPxGv5QhWExn2gEzjc2BsfExlyeGK+NEW6SvlEPZlMN/tVXjiA5yr+L20UbkIDYn7SSpFu7uGLCUS4ZeB8pzcxIbALHhmMfSHRocsuHYcCLcBPXCrissCm6vArfRw5AxPYSJcCC/oNDy8kP4Cdrj8q+q8nlCO5ABLEHYcsgYAIp7ccc/2XfSZQw4pBAK6L2Y1mwqAJCImQewwPwBWJHeUAd1ayNEDGPNCW0gKBQG5cvQnp9fsLYT7S4j4oQCBjBvKZPycZVlXcBdl/nKdzJj0zfkcMGFF9lv7nvAqqqrbaB/0A4dOuxgybI62HTNDspxLLBZZ50pOu/xW3Gz7/E6unsGrKaq2E477VTr6uqwktJCe/rpXfY3b7jGLrnkYm9TxNKcLQnzdLB/yNmi83PEoMy34yfaLL+w0D7/pW/YysYaO/300zxGJDIihMnZm862pqYVvkYG8O4Ua24+6v2AXVleUW3FxaWuhwAzjA0yR14ANow946H5zZgAzgDu4BK+pHaRXXftFmeioR/EUGS8VRZAzdve9jYfH9ZfyiE+JKAY4/k/P/cvdv5559vy5cE1mfGprKyyK654lYOKrE3EPA1Af0eCLUddi2sWW+3SGjt+vMXyC4o8qUpbW7s1HztuyxuabGgoZl2d3bZp02Yb6O+3/pN9DtTkZGfbg/ffb2npadawosEzkFMX6zPPFvT07rvv9v7AygOE8/jT7e2+hgAS4ZINE7W8vMITbHENMhGwBSjKb7koIx+AaGJAAlCFEBYwKPN9bqDDjA+MQr7rWcX80zoilqg2gwiv8Jab32K7du70tgk85Xrc5WkLoCgfAEbcmVlPkD/jDHN4ydIaZzwyZ9loQG/Qba1NzFcANMqmDDGFw7NywaYmZ/w/5bJxwefA4aO2uCqEqeF+7iVEQXq6eV+kS2wGzM1O+1xAp3mWUD5yVfgdmLTMPXSKhFr5+bkOQMKiZN0vyM9zTxbWLOqHGT0wEHNwODnUBmsIzwj0vq2t22O5Vi+qscGhmLetsXGZzc5OW2FRga1Zs9q6ujp9w5W6Y7Fp27RpgzU0rLC9e/bZ9mf3W0YEZnnUzjlnk/X19/o4s7lCnch8fHzSli1b6vrG5g7vFIwv7dRao7WUMQagROYAqMiH9wnWc+SBLnAfIDXrAXNQz2USOaGTbAzyHOEZyhpGfYShIGRHV9eAFReH2NishwI2uV4s5LBxM+UbEWFDt9caGup8TdczjrK5hvOUQfvS0hbsggvOt89+9rOJ0DuAomyiwIQVKKqQRnrPESjqO+p/4qPr9Q6hdxpugSkaTWN1TDOiXBPqgkRLuM/vO3jYDh4+ammR6H8ppmgKFP2LzIbUxSkJpCTwMpRAChR9GQ5qqkspCaQk8F+XwB+CosCgBK0PgCh/JP0oLMiz6clxiw0P2KLqctu86SyrX7bU5nEtzSuwyYkJZz+xoGLMyOUeEAjQEUDUiW7xRDsZcTfqcPCFJEsC1MRIw0gQ8IRh9aEPfcgNAOLXkTgE4wH3+ccee9TZZHwwBAVOUQ4gCi/kGLWUhTEuN3Fe8MtKS/08f7zk88Kv5EYcwyjAIE8GrgQSwdrCIARAUHxI6qAMMdRoTzKTjnIwvsUaJd4qhpgYnPRZLpYYSwBGGEUYKxiIYvLRV4xpjCfqlKul2HAco38AOBhCimkmJqy7MccwRIl3COP1BRd2+k37MWqTGXzUSZmKj0qflWhJLuoCnASkavzETuS4AFPqxJgHzEyMeSQk16JN3MufxlVAoZhJYs0CHlMW9wHSZeeEDMfUqfsFkgn8VWxXxopPMvtTjFvKo/8Kn5CslwLjkkFT2ixXT8pTmWJyiq37x8B2MpM2eYOA68W+EZNZLC3qxxAHsBAoK9Yr5xhv7tU40k+5zgOuoEewtyiX//yGyXbo4CHb8ewON+DRQ/ogMBzwEJlzDHADYMVj9S1a7KA1YAsGO8cd+Jya8nIxjgHYAJkwltFbjmOQU2dHe4e7+isGsM/LsjIfOwA65I/+A+qw+SEjXbKQ3AUKMJ7SHQGcGkOBCW5UZ2TagYOHPGM5IBaACusFcwMgFFdU9ATwjjmL+ygMKjY1AI/OOPMsN8R3PPusEZ+3t3fIl7jiokIbG5vwxCzUQVsAWAArSbQEuxoX+MLCfGeKstlEvOXW1g6rX46bb4a95eabbMmSWnvw/gccEMLVv76u3iKRqA30DxmsW5iiI+PjduTo8w7KnXPOZrvoogud3fnRj/6Ty6qouMCBEdY/xu7ss8/ycgHCfv/oVkuLZNjy5Y2J2MOMDUAM/b3ssss8+zaJUygfHWK9gVnGfAJEKi8rtte99jXOkgOYgYUH4xbWI3rGmMN8Yw6IPcma9g//8A8Ogj6z4xm7/rrrbffuPa5zMBZPnuzzBHboG6FO7rvvfnejh0GKLJSUa3pmyqoWwb6dsfyCQmvv6LL+/iErKi71fh09eswiaVFn7BJ/eHhwyCZnZuyUFU02EotZe0+3P+UAdimDtV6AnTbjtL42t7RZusfDzHWWKsAmABhxpXmG0VfWsgni5WZluX63trdbWXGx66/CZnR0d1tJIcmZZmx0YsKW1pIZPDwvBgaG3X0c2TPnqAf5obNKrjMUG7eighCeAsA3LzfHNxrFvmbOMjc5H0InZCV0+uRJwnAE4GhlY72DkWPj477+1dcvcb1mo462Ul/YrKLP2T6fxaJGj5gnFRWV1tXZ4wxpbaBRH+uSNv60KclzSBsZCgeC635nB4B7CNWCfqFnyJFrtTEVi01YQ0MAGJnPv/71A97murpFdtqpa919nr5qUxDwEHkCXCMP5KcNTeaGElN1dfdaSWm5HW1us8qKInj4NhwD8CPUTZGVV4TYzjxT9u7dby0tHbaoutKuueZay88v9M2FZ5552ubmQ2xlufwz9rSVeKRHj3VbcWHUAU3c/0nISL96ekZs6dJyXxdhl/b2jVthfsSBc9ZU+sM8QS6A0ZIZ/WHNpA9swNI3ecIA6CM72NYwW2tqFrsu7Nu339cl4p/q+YyO0U7YoazJ3Mc6CnhM2cxjxpg2sP4pPAFzmDrRE8YW93mSbAKEcj96g/s8fWe9xn1e4Urk/SGvItZrciAle24wrnpW63p5UnCf1nXGmpiiM5NTvhaSaGlmbsEmZ+Y80dLBI0ftyNEWM+KMphIt/dcNgtSVKQmkJPCKlUAKFH3FDn2q4ykJpCSABP4zKEp80ZAlPOSkx30W1/cRz+25etUKO/usjVZaUmRDA4MWWQixEzFscGdyV6cF8ziTvKxG0tI80RLgGW70GCvBhX7eohn8Dm7X/IkFIJBPYBjnMMR4wQawxMjG9Q6DFTc34nS94x3vSLj50QYxGTEKcGcDsOEeDBMADWX0dXeueIIhxU/EuFFiEF7ouUauvWKwijkJ2zI5uRIgGsY15wF9AKYwyPQyL7drxWAlviplKl4jxiy/qZ9jGCwYUhgigEu0EUMK40RlynhIZpuqnXLv5v5khiOyDS7vwV1coQooU0AYbUAWGo/ka+hfFsyXKMBoAI1l7CS7nwuspS7a57E843HnuB7ZEGpB98i9LhkoDOzjEC81uV/IFoPy6quvdoOdT3B37HFjkDq5hn4LuJa7tcYTw9Bj3MJqTjLDHjGaAAAgAElEQVTIZIgJ3KVdAh2TQdJIWnoCNJX8uUc6I7BY4y1wxEH2rEwHJQDEBICKhcl9gJgALxwTMCnmJseGhoZtbmY2kRQKPUQ/+KCD/CEDjiuWLEY1+g9opVAJ+QV5fh4gEMALlh8uqNzL+Egu/BbAzzwcHor5mMDA4joANY6j4xjqGPb0izmHzioOHgY21zJO6PvyhnrXMbkxM3bcD2uK8tBBMalwIwUUoC1co0zycrGUjvNb7GPFImU+cR+fEHogzfYfOGBf+cpXPRuzs5Ln5nytwLUV1iN1w/hDlgAWfIeR5hsCs3M2NDxi0zMwu/OcpehgbyVsVrKMZxnAC8b7xNS0FRcFN3mSgxFTNBpJt9KiIo+LmB5Ns/HxUevr67Wq6gpbXl9ng4MDdt4559qyZfXetoyMLBsfHbfsrFwrKCiyHc8+Z7/89a+s52Svvec9f+d7TKyFMAAF4JO86fCRww7KnHLK6ng8zgo777xz7b77H7Curl53OwfQpE8ANu985zsdcEEXgg4ENjU6yLrDnKM9MFvz87LsppveZFe+6kpnxAE6bd/+jLP4YLaykcPYE6oA1qiSZzEfvn377a5P6AcgKBnsibHMukOCKgDxnp6QsInkNsw/Mrijv2GtnrRde3Z5XMy6Zcutp/ek4Vl7+roNtn37DjvW0mpj43NWmB8SxBDuJcvDnURseGTEGuvrbeOZZ9i2p7bZ8bZ2a2pc7musQqAodiwgEfqKvrG+MMa0wTeSMkg4F/X1B/lwDiYpugYQrTWDe+kr6xo6C4hWU7vYjh494oxRJdRh7tB/5M5GACDTsZYT1rB8qWcgB+gjwzn3064N69f7MXQcnSULO8Axc5INQFiL2lAB5OIP/eY/8uOPEC4wVAGeed4w7ugB7GFAMjbltL6yAcU5xpJYnDu277CjR5u9fkBc5jD6gSyYYzwDGXPmFeAeOsbaw7wCTGvvaHM2NcA9mw60+Y477nCQDlkDytMGwHHWBeqW2/eeXbvsylddYQvzwWUfncc9HP1lbcP9HHCOcnhnYDMVN3s2OwBtX/3qq+3ccy+w//2jH9lDDz3gcX+L2NAYH/GQFldddaX3s6+v3378459Y/bIG35y47rrr7aqrrratWx+zL33pC75+M74AjIyZhzeYnPQ5QvxzNgnQF9YtxdhmPaFdSmZG3zhGX9/97nf7uvfDH/7QwUh0nXlHv5hj3/zmN12vAF4JTcF4wnTW2ACgIiOOhTjnrE8RX5cZF+J/ci1J0Q4cOujHVT96x1rB3GP9pD/MA8rUM5xNE84Bqh9rft5WrmyyW265xZ9T9OFLX/qSt3tlPPu8NkT1HkG4FN/Ii7u0i92f/Fx1wDQeX1zPfH5rPjnzPy/XNzp4r7QIoVnmbWxy2kOaHD56zI4ea3VQFPf5+H584lnme/RJsUtTMUVT9lBKAikJvNIlkAJFX+kakOp/SgKvcAnceOPbeTdNvCCGTfWwNAKKzkxPWkZ6xArysq2stMhqFlfZ4upKKy4sMBifXBVcm3Cv9twe/uLNb9zppyYmnSGK2+j83FwcXHwhbigGZTIYlQwsUQ4vwby0Y0i9//3v92sxNIiZhmFHPC7ihPGbl3Ze9hX3jJdpDEQMEa7FiOBlWwkclFwptDeaeOlX4hnu57tAWzF+uJbjGF6cw/hRxl0MQcWAFIMv2R2d+zCKFaNwFjZtPGYpBgwfjEvKU/w+DAyMFmSDKyuGE8aU3BwpizqSgTsZGspmi0zE4JO7Ne3MyslOxNDDoKEMAYoYZtSFgSdwE+MWoNFBXGJLzs5ZSWmJywPDHmNFYJziiSJn7qN+6pa7s4ettQV3ZxX7E/npj+swqOXSJ/YlbaEcDDXaAQCAXBRXjfMcpz7kAvhG/QKcBaChrwFADxnJKROmI/dQp0BbMVc9juzUVIJ9CrhSVEASniK/N5mxKxCTNtIOARMY4+iLx+rzeHQzlpOb7Toj8EBJhQRooxP0nXYgS+SCLsBOTE9L9yRW1E37aAeAA98ZB+pi7DVuyBkjm7LIQg4YMT4x9kKCrWiGM21pr/Sd+cIcpKzkzYKZaRJ+TdhsPGwB1yihCnMD/aFuAeHUKYAW0CxkvY56qA6MeEADyqA+QChloOc7MqEPgLcwlwRq0yY2OJAPdQrcpv++IZEdQF3CMSBjrqcsPgAcrW1t7lILmAIIRDsAFilPiZ74/sQT2+2GG7Yk4gTTT1hmE5MztnPnbistLXPGq4/TAsnSAgvb5TA+4TFZ6RtynYonpctIz7CZiQmLEGMyB0buvBE94tRT17gLLxtNADW0ifIAQmemZiwvr8AWL641Eg0NDQ3Y5nM2OfiD+zNxDpmz1ANYFhLgFHnfyCZ+6623OkhDfOay8nL79h13WntHp8sQfUEHWSfpD0DYwQOH7F3vepeDSdqwWAQzeGbGDh8+aOecs9HO2Xy2XX75FQ6sPvIIsQhx/2622Zk5jw1aUlLqCXAAjin31LWn2de//nV7YtuTtrxhuXV0ddj73vc+B+bIoA0QClPt0OGDvnkG6ARATUzWaEbEgV1ArrmZOdu27SkvnyRL1EXyKLLUHzr8vOsm9VZVVfs6RWI8YkjzzIHdyDq3clVwKQcIZb6hBzwvkIM8C5irrC/oFmPB+oBuMgdxnSdMglyamd+Ai8gSAEvJyJKfa+g38+CUU1ZZV0+nNTeTUCcnEftTTDmBsHLJR3+QO+sc41qQn29NK5pscGDAgUvmmtjt6D8gZGAlkkyr0OemQsLIC4OkQnre6XmVvJmghHX0QwxU1gDqpz3jY+M2PTnldXM/5zwsSW6u911rJ+urwDXfUINR2tdr0Yyoh99grdF6lxwOhPlKm9Vv9BowGJmc7Omx7Gi6LcyGMCrcJ2Y/ddNGAHclZGNeCPz3Z3ok3dccYoYCxtPv4ViIwZ2XF9Y7T0g4Om7LltX5M3f/vgP+3CXcw9jYqMVGhn1+KY428gohH8YToXJY65TsifeYsCFj/owhNjBhTJCHGKGMHeWgQ3KjFzOfY5StZwqyUKxYgFfkotjk9BFdoT7YtnyKinK9Lt/syMu1weEhKy0r8/YJqOU88tb6T39pD+PK+CrWb1vrcRseGrBlS5d6gjY+9P0DH/yAtZ044fP5I//wD775R1m0bW4+JNyk/rBhGOKOI3t5cSQzQgWUJrNH9W7jr6nzASjFTX6apI1ZuTYwHLMntm23thOdHlPU/iimqG8ykq2eBsfd92/9+i0pPOAVbgulup+SwCtdAqlF8JWuAan+pyTwCpfAjTe+7U+Aoma5WZlmC3OWEU2zirJiq69basuW1lhRYYGDoLiBpjsoF3FWqBt/C7AGg1s8oJ8SL5FpXgwmd9R3hihB8F9wmXIwNs4c5Tsv0hg7GKYf/OAH/VqYgST2AIT7wQ9+4OwkGElyJcMIwsAA7BB7BXYDL/YYJRgVGA6UC+AiF2iBf7z8JzPKlNFcwCLnBdDpZV3MNAFjMoIVn5I6Qhy3gURcL88oOxWYkwJOKUffKQsjhHoV24v+iIVHe7kWwwgwGLBHxq4ADOrEoJdRi4zEnkR+/YMDiQze9FNMJsZOv2kH/eGcA0xx4HJ2bt7Gp3ADLnIQTixI+iBXQspRLDXF9JRRA1C+MDvnuoQxKzaoxl/gpRimXAMgouMYfLBhYO4BlNFexgXgQmOmxEcCFsX8FXhdXl7mTFFkiJzlpsp1yBljXuzSZAZz0NOI1RCXbnDQxxD5Y0hTdjIgoP4CPihuqLsil5dZ/0C/ZeXANgvxQxXGAFkp+QjlBTZ2po+d4sjOz87b9ORMIiyF5Md/sWMFBGo8aYPc+oMb5PM2MNifcFFHxmKjIhPuw6gnFAbGrYxX6ogNj9jkJJsDIV6rNggon/NcC8CkRF4KU8H5kM27xYqKChwUZT5SN+XwRzsZO7GTYY3CEgUkQAeQA7EoCwoLfF5Tt4AJ6iVuq8+BSIh3Kx0U21hzeWR0zO68805nNsHE416B7ciHjQnaS1sAAwBK0TeOl5VX2txcxA4ePOyxJQVCRzMybJa4wHl5DpbhysoiqzAKyAvgNJsQC4DaxKAtJTnTsE1PT9jSulq79NKLnRWJftAmEjnBPD148JCzUMvLKnwt6+ntsi996YuegAVGOcAPDN3e/kn74uf+u4N3/Ea+Yn4qqzXJUZ4/dsx+8IP/5fMHGQMiwfRrbAxgUmdHl5fJeAlMXrNmrYMoTz31pJ177hl26SUX2iWXXGo7d+5yV12St+3Zvc/d3S+99DLP0o4b+4oVTX6O+Kjvec97bWBw0Apw7y8v9RiYN910oyebwi358Se2Ohja3d3pngZ5+bl2ww2vcdD04MGQrGjXrj326CNbbe2a02xxbY23/cCBg7Z3334HRAGlMzKzrL5+uYca4Dlx4kS7s05HRwDBiHkbwqcw79EJnhueJGpm1irKSl1vBLDzTOC8GHHM2aKiYgdY5B0wPDriGbEVlgLdByhFf1jLGQfN49n5WRsdG7es7IiXyzynrqHhCasoL/QytAnBeqOwJmKdE7cbfc6MBia8r+f9/V4+ZdFOvjMvlMVcbFXWZ/SH+vjoeFjb2YjMdhCU+pGBNgK1SSiwE2A2OzPL5yt9ADhkbhw83GwFeVmJpFxitlImwCTlnr7+dDuM23s8pra8O9Azno2svYSrYG4z7ymf9Yx2U19RQYG99rrrrK2lxXVbMZa1gYKOwniH/Yvs2CRgE5X5i6yY5+g618OSZ3MNYBGmJ7oLYEy9yIgx5D7FLKc8gHQAURIl0kZkzPOW/vHHNQIYWTtgmtNH9Iu1fUntUrv44kv8HQRQW0nraAcyh/UrYFMbocxR5Mv7DO88lEO/uJ/nHv1gvXDX/aNHnaVNDFY+StIE65R+HTveYqMT47a8ocF1hDqRo8adPlM+zwFkD7jOesKmCeV2d3XaU09stfKyUt/kEPD5z//8z9bSetzWrF1rn/zUpzxWtzZtAUXpU3hWBQ8RNik4/8cAqN4F9X74wrtjiHHOO2Z6JBK8VNIznPFukQw7OTBoT21/1jq7em1hgW3XeKIlFt1Q2Atv/ZHgD5UCRV/hhlCq+ykJpCSQyA+SEkVKAikJpCTwipTAnwNFcT6amhy3hfkZKy8tspUrGq2psd6BLEAtDPVIemCFAor6iyvZ5/Er5/1zLnz3bPSAYPEX0jgZ1WNy6qVXA8BLs16IecHHYOPl/CMf+YjfT5IlmKEYM7hWYtzffPPN/jKPIcLLNe6fGIgYV4qDSZmAh7BDMIDlPiwwEcMYYwtwhpduGamAMBhDGA0YqrRJbskYd5SjsvRyjxzUdow42kSdgLsYFxgatKNm0WI/xjXci/FBPTIQxTzCoMfIoxyAQIxt7qePXCOjib4gI87zB6CF0YQBJ3d7ykZWGHlFJcUJkAyDDmOZ+jFWBFAJpJU7tVixJGqpqK5ytgf9R370jfGjrxhQtJs+yd1ZTBbkg5tvTmaWlRQHpqUAYRmXlKOMwx5DLDvbjT1nnMzNuWGHEYsBiuulQGdki/EsxgyGKW2TYU4fKTuAuMSyiwXmZZxdiDyDW/1kwggWGKi4dcGAS7MoDJV4TD/q5yMmLXITU0eMTQA8ysUQzszKstm5kMUd+QkUpQz0CiCKcaIMgdL0gfFzpk0acy7dkypJvxSHFvmiC9IjufFr/jE+GPRHjhw2YjMqli7tZLxoJ3Vo7iBDzRPFjjvZ2+dZ1sUWFwOJfqB7Yj7zH1kzHgI5KYNYisRonJkNbGzazB/XMYbIj7GA5YjOX3P1Nbasfpl9+ctfdrCVzRHKpV2UJ2CeNvNbGx/IUeEoOMccZnMBttemzZvt0Ucf87iib3zjGx2wkC4CFOJGyrhSH8lyOK8Eatk5rCEz1tLSZsUlJR7OIDDQ0mxiMgDZzoKaAwiIOAM/AObjzlDKycqx6EKaZWdmWHFxobWdOG5FRflWV7fEzr/gXI89Sj8AKmA2wkocHBjyDPcso5wjmQvMT7m6IgNiH1599eUOXnAN7sLMF4AMQF3mDbEba5bUWmxk1NdKbWLIPRXAEPCFtRD5MR8YG3QC2eFSPDTYZ5dder6dfdYZdtZZZ9tjj221/n6ymy/YU9u2O0vzjW/8W3vwwYfcPT6anmEbN55pv/zlr9xNm9AR2Xk5NjdPyI5Me9/73mtXXvkq9zLY+vhjnkSvoaHek0PBpsalmaR9xJH+8Y9/ZFu37rElNSWWlZnj8gGEbu/o8ARUxHyEsQrwmpuX7yA0zxAAGPqWlQlDPtfBYNaoltYTtu60td43wCTAJ8aPeaBkXZzjGCBz/+CwFRfm22tfc4Mda252F2bpLrJi3e3q7vHQCTB4+YixrucdQO/E5JjNLxADeNKTLjEOLS1dVlNTllj7NN9h3jGOTz65zWN95uRELScrJFlj3jN3tTlBO1nf0XueX8wl5gNtQ4fRl+BCH2JEq6+MP9czT5l7ipWq9VQbG9THZhsxuQXE8qxlveIcfeW5xnNJzxLqVFgUZMXx+QUY6zFzPMsZ8QBeYUNVIDSy5AOwyPxio4H2lJeV2WUXXeSMUcaL+ugHbQhM+CGXPWAhekw5jBPrG3MafaAesXnpK/fwLJY3AiAv5wFQWWvETPeYrl1d1nai1RnMrFEwhJEpQOvWrVv9OQAQqo1Q2kU4AI4zpzs6Om3VytU+F1mP0TvmIjJT7GQY0tTDMUIL0BZCCdBG+sC7EHKkTu6lLO6lDsBdxoH5ThIoxp5jyIANhE3nbLanntluh58/4jpEDGHWEp6xyBc2Nv9ZAxk3ZKFklvS3vq7Otj76iFWUlbn7PLJk7D/+8Y/b881H7ZQ1axKgKOd8AzkeWia8WwXgHga5NgvFGuV66tS7INfp+cCxoEfhnZMPjNDRsQmbnU+znr5+275jp/X09jtLNAWKviJNm1SnUxJISeAvlECKKfoXCix1eUoCKQm8vCTw50DRzPSIJwKZmZ6wooJcW9Gw3E5ZtcLZAYCdHhPUDZh037V3gw9X+TgACigq13nA0hcAz8AOTQZFxbpMBkdlSPGS/9GPftRf0jEEcKHnRZq4bcTewmAM7mij/lIPy4SXeNw+MQadbTU+nshyHdymQ3ZxxfnkmL9gp6f/ASgotiH1yT2Pl3bAFTFEBRiIcSN2IccxFOSKRtmUoYRHpcUl3laMVzFoBA5ieGHUUAYGH0a53O7F3qINAFoCnpQ8B+OJMsXUlHu6syo8QdKMt2tgKBiGcium/ZSF8TM6GlhEEESdALyAIR7ALfqBq+qSuqXOwhI7ycG+zEw32GS88l1GEQapYsLhfhcbGnbgQIY95cpVEF2hH2I6UQ7GrwA0jD9AH9hEyFCZjsU61bgzxsiRfnGdQEf6fPJkrxu1yJM2KjZg8neFN0CGlC3WIWBg8/PNCTAeQELgqUBigAXpmdxSqZ8xo/6RMdiWE65Hiu0mN1j6pvFlvDR2GO/8MR64A3d3hfigAIn80T4MYfpKf5AtBjGGrMABsYc5XlwSXNMBCdyNs6LS5drR2eGyFnNTYQ8kB4AlAA3AJ/ooYJbxEyCpRFYKnSA2dnCRxBU8h3Ru3uYs32AJYAjlAc6Q6Ryw5dkdz/r4bTxjoyfy4BoMfXQJeQksRqZyoVdMRuQml176yVwCaIjFRjxBD3PmM5/5vF122YUuM+oDOKDtyAOdBCx4/etf7zoNI425SAKPvfsAN7otOyfHJiYnXY7oBQlbqJeyYUQBynm4iRlA8Gn/nhXNtOqKCmdLZ2SkW2tbi2ezXt4Ak63MQUFAHQDh3t6TDkQCrrpr+yBA75Rt3LjW2yeQRCA4Gd9vv/12O9babaevXeHyBfSlTWyS0Mfu3h574oknrWnlqvjamOvxlwF/2URhw4F4nUrSxngsXRpAop6eAVtev9guvfg8W9G43DZvPsdd52FnAvpue/IpY3/sAx/4oLW0HHfguWnFSu8DzFRnE5tZYXGhDcWGfK0GFNy06WzbsuUaW7683n7xy7utupoNlXRrbT3uegKQ/rvf/dbXJ0Dt8tIKDy3QdxJGLTFeY7Zu3Xpn7nZ0dllsZMRgAwNYH20m9iUM8JiHfvGNkOk594CgT2Gu4ZocYstq/tFWznO9QqV4GBDckgcHfd1hPqKDAXgNrDcBqrhIk9youCDX9ZW29/b2W25upsXGp62qIt9lzNxEZwHg0RvGHBlu2HC6zwXAR8Y8Ly/qMSbRQ+a/Nug0TwHiaB/MYdrMXES+rIGUwTHGX6xHrVGM+diE2eLqwNSkDIA21i2F3EAOlAX4Rz8UcoH1Btm0tp7w9XX16pWJzOaUwTpC37i/uxuQ1uLPYjYB6vwPmfH8oP8A0eiqGIZy8Wcd4RmCzMk+3nL0qBUVFroMxKCnHXz03FbCOIGqYu5zjVjC2jTTRow28biXseC9Qu7d3MeaQ5x02IrBVX/KQWrGPCRsBKTGK2PGCgoyfd4PxhasqjzLrwXLY/yHhymDGNQBECa0dUaGeVgTuaoz9vQtbNTO2fiUWUaENuDNwRoTQp1MTLC5ZsYKlJ9jVlu72GXAM4DNYK2HSmDVe3LIKheVWVcPngLIi5jc4XkPg7+3d8QWLy7xMvTeo9iirKdDA2NWWZ5vTY2NHucUmbGuAooePdZsGzZutA9/5CNGDFF5f/CuyAddZSMgPEteAEUZZz0nOSePF3lB6Dfn9M4ZPAKiNjY+SQR8Z4o+/cxz1t3T92dBUcJFsQ6lYoq+vOyaVG9SEkhJ4C+XQAoU/ctllrojJYGUBF5GEvhzoGh2RtQW5mdtbnbKsjPTrW5JrYOii5whmO4JMQSKKqs8DkkOhMIGmcHFj/tnPX7kC67xC3HWaHClEgsgGRjVd174eVnGLQvjZMuWLf6HsQqbCUMKowrjC1CAl37ADcXJAyjiWhmNGCi8VIsdJaYfvzGS1BbqBYQT0Kl7MBAFFmFMKbutABQBrmKdqh9iA1IHhoYzlJqPOfBBHWJhyGjB8MLIkGvitdeS9TY/wRi95557EjHilORGTBb6QpmwV5StVsARxhVyBEiprK5KxE2VeybnlGlcLnGK0cZvgY7jE5O218GjUTeSMVTpI6AYhityBIiT6yjThjHhOvpIRu7SkhIP64UhRD9pG8Y48mWc5IYtwJF2wUCFVQMoyvg7QBHP/I58aItCKQBCMC5yD6R+AEEAaOoiruWKFY3uYqkEKGIGIR8y6AqQpMw/BkWHB4d9NaD8EIsuz/WKdlIP4ILHnywpcVACEIH28HG37Mlxn0fcBzghcEH9xiCmXMpXVmr6JwYfLtgCNwTwK2Yb/zmGvNBTtV2utWIkywilDZIl11Mf8mUc0QllpBbrs7ioxJYuXeYbI3JR10YB7WXMmCuMN3OQchh3ufaHJC9DNjkV4t3JrRI9ZK4xDnJLZXyJMwkgA9hD2ciK5CYC8sWSY7yoQ2sA8lHbxYYObRm17p5e32D57Gc/62OF3KkTJhcuqlzHmFEmukQ5sKyQzXBszDKy8tz4Tga88/ILHCgmXiwALGvk7PycA5rEMaRMAO006pqbt4nJCSvIy7X5+Vm79tpr3J0cthz93bBhva9vtJUERj0nR6y6MoDYebn5Locbb7zR4yojL/rCuqLNIcYckPOiiy6yu+++291rcaNlXp555ll22+23+/goZMjRo2Fe/B/23gPIsqu6+12dw3TP9Mz0BE3QjCZIjAKSSAIhkIWEAINtiSgwth4ggREZUx/mlWOVy8ZRxM+YB3YVvKIQFhgs4CGCwigRRFLOKE7oyT2d46vf2vd35yDA4jNJgnOnpu7te8/Ze+21w9nrv/9rLdZv4ixmGJEW1moSHc3F2rWHxYMPbo9ly5bEusPXxIZ1a+O4Y4/O5EKf/vRnErAlqRLs0J07huJd7/q/E6z81Kf+IzYcsTHjfX7j2zfEiqWLYgLGc2c5aAAMBYg+bNXKuOCC18fGjRviiisujyuuvCxj/lL/4sUDyRKlzS9+yYs4Y4urr742Y4Yyv3CJJ7zAps1Hplv8/uHhlKWzqyfHKPOR2KOwWbONs3MJbDI+GKeEZ6Dfb76ZREXrsk2f/OQnU5eMP92ancMYELNTk5nJnnHJ3GF80F+MIZi6ANDJahwczH6gDFh9W7dujbHxqXjLW1+fMXy/9KUvJQgNWw+2H2Ob7wDjAf/pU9YswlVs3rwxmfE7d+yIL37x0ljY1xvnnHNO9tWnPvWpZlsAF2EGMxcASvn7m9/8TqxfvybXThijfAf4ir6RD1AXYJy1AKYg7bj44otzjHAYybrGoSMynv3Cs2Pn0FDKCJsQHXI4yT2sMXov0A7d1imTdZBn1/btu2LL4zZkWYxHni0e8FEPspiRnvo5kKDveV4WgDNibGQk2aqGuJAt7hqr278Mdfqd35CV3yiT9Zn/smZpu+XxDPAgjXWJtvGc5jNlANLjZi+AJ0OVMQCgytgGKGX9E6BEH3x/6qm/lSA9sgmi015k0nOBQyvL9oBYTxDLY2wCevKsQm8m4vKg2PA7JIlDfkIPsVb864c/nOvS2S96YY6xT3/60+l5A8OYfkKXhCCif2grsZYZM+iftXFibDz+41MXxeOOPCqZoowzxum73/3uBEWf/JSnxNve/vY86HLfR2gRD2hZI7lH9/mqt4DXGyqH54OeLnp5EI+a518egrVwSDsdbR3dGVP02q9/Kx54cHuCzf8dU7QGRX+NjJm6KbUGag38TBqoQdGfSX31zbUGag081jXwSKBozM5ER3trus93tMEiWZGg6JrVqzIRSDI9052pNdk3maCF0/f54gpLzEwYYYCiJdZoMQAETYkx9+NAUd18uVawBFAUkAHjjKyrGPIYmBj5GPt8JlEGLmp8xngRHNO9EOMKA0gAE+PAmJAAJrq8YjwZj5N6MGxlE+mijgGsW7eAogxMAVBdvbgHQ4iNvQAQRhhMSQwZNv+ALgBesgxlo3IvdeLRYlsAACAASURBVAsU8ZlreWEoG+NU10QNMQwZsx4L4lIn1yEv9w2PwFScaMY1FQCuGiUai7RNF0J+B/QB5AEkMLu5bFwTe6BrACTkkG1lfyarDvZwAyBEbsqvsm9pI+NIuQFbYTQBXqADDD1BKtohwEO9tJP+x2hCpxiHgA18pi3FjRIDuCSCkO3LPfYj18gUtT+KIUd81ZZMJIabMG2TIVttA4CKLEr0RNsBAIrRDahGRuoyJ3gpM7IgN2NQ13DKYl6ga3QEYA4rm4zJhgSoji9Z2bJXS7iAwtI5FMutPWZnZmN0rIRb0AhFR9TnPDCEAnXD6OTV0UFSnF0JXDDXeD/kfj2TesNIBlRgXPOiTNpu7FXAP0BRZTU2K4Y3QBKHEpRNuwWFmd+MFdhygpGOb5N6UYehLgTZaZt1o1PYg4BkMJX+4i/+IuMPUi4vAEn+BqgDxGH8ApwDdKAL7r/jrnti0eLlMbSrMOaQYWyMJCmLkn0EGJgHOjMkEpmNaGmNtvZD8fVg0S9fsiT27d2TCacAedasWR0/uPfu1CNg+bJlg1kf43bHDph+JQs042P16jWxdMlggn0kFdnyuM3xjGc8I0E52NMyd5HrVa96VYIezE9kBUQBjJhsMMaprzDIpxLsHVhEUh8YrSX8CWOMebJrN+yriAsueF0MLlkSn7n4U/H0pz413vzmN2eyFdzkiaGK2+83vv7NeNvb3p5usnv27Mt5cP/95UACV/rde/fEdLKFF+S8ZT4csWF9ru3f+953k8W9ZMlAHPf4Y+PBBx+IH/zgnmRMPu5xRyXIe/31304XeMBRxjTxQgEWt2w5Oto7Oku9+/YnI+2ww1ZnLNMDw8Nx6Ze/nDKeePwJCbzigouOkIFYkiTZYd6jK8a0SWqe8ITjcn6w9iRAFvNx5MYNcestN2efwApctqzEDJUJTrnc47pIHYwlWMqLFy+K4ZHh2Hzk5rzf5E48DxhrjFVAS9YA5iNzj/Ge835+PvbtHYuTnvz4bLvJl5hr1MVc5lp0K/OcuUe4AMYuc0oWOfOAF+xEPRgEDgGbGV+u/YKOzOe+/v4EvBi4lsecBSCmPcjBQSUv/vawEJ0kU3waOfak/rl2amomVq8+LNdHruUwx0Mu5jD6MekbuiDB3JLFA7mXMNQLemHe83K+C6JRB78xDg2zUxjrM1kPbS4eEiP5t54GrK3qknKrrvSE/jBsj2sf9SEnY5WDFpnrlE+5zE/koJ33/uC+5qGdh1aWQ3uNj82YYc7LhHdtBhymLJM7GcKEOmk/bfCgCrCVcUG99B/zD/Y0zyDDIrA2MH4BcRlLzFX0xYu1lfWYF/FMn/H0U+Lv3v13sWLZ8mZoI8bKBz7wgbj19tvihBNPjHf+yZ8kU9R9HPHnfQ7BoC8HMOVQ3AMp9wfUUz1s4jO6sT9Zj/BO4jtAUbLPd3YvSFD06mu/Effd/9AjMkXnMgVexL988L01HvBYN2Zq+WsN1Br4mTRQL4I/k/rqm2sN1Bp4rGvgkUDR9paIzo62aInZJih6zJYjExTFkMe4nEt2VTRB0fY24keVTW5JJDQVM2xc092+uFIle3S2sKd4Pdx1nu/cHAssvutd70qQhViCL3vZy9KYgMmACz3AGEAKBgrAKe8Yr7rEY6zJsmRzLcjCZ0FB6pQlStkYk7JDKIf/GGd8z8v4hFXwyXiG1qE7mOwTQTLKxzgYWLgojT2MRgxmZMH4oF4NUgCMEouwAG+CfAUcKVnVuVaDr+qijHFGm3TN1jUZmXt6ezIeLEYF92j8yDSkjRiSArzqRKOTfgfkgfEFULZ7z+4m6EWZGpMCA2m8NJJ60D5AdDInzzXAKq6XTUj/CJbovotOuc/4fegNnQgoohfu8914cJSpYW6YAH7DYC0hyUo8UfoX/SqvBrMgrX0qYMzYXQxQMV0SiAlKOx54x4AmBiEABH0B2EJSGYzZZIPOFtay49BxUFwlC+uZe3nJaKK/+Z229/QAUM7ntYwb410KSstkzrnY0D/38plkNFu3Xp0y8cJYpwzHkWA3Y0v3RcA55GA8LVkM+7OEwEBXjmnKNo4nhxMAGOhbcIeySlzawihnCYARRbuoP2Vo78jxiT4O7D+QWaopF6AEwIjyKVMQgDagb2PzyqSVAakbLv0MwLBzx86MN7lvf8mkTdsx9CkXw59yAA50neY7mNoACwA9MNNvuuX2WHP4hsxAbxxGgMueXlifxBSejdaGmzZxRWcb8ZMdrwy9mYmJmGvEWoRxBjC1Z+/uBMpXr14Vt9xyeyxc2JugKOXJGqYdxBhdtWp1uqTTXpMFoVvACddVmd2uBcWlfzZjnQLsw2zdTobyvgXpar54oD/X9vEJEl2RhKc9+hf2ZYxT4u8eddSR8cd//PZY1N8X/+uP/ziWLx1MUAQ2KKwyyqTfb7rx5njuc58XZKtHP7i7f+xjH8/1BLCFpCusHU2mcl85NCKcBSEljjxyczLYkAVXekDSZz/7jGbIBBjwg0sGk81Mkqfvf/+G2LFzZyZ0YmwDeJNZ/O57fhALFy2KM5/z3Bgfm4ivfOWrqUeeI1dcflmOQcYPawN6Q4+MLcbJ7t3DsWXLxhwjzIeRsdnYeMSqZCg/cP998Z1vfjuOPWZzzmkYzICy9BWsPQ7o9DxgXDEWAblYnwA7D46MxIqVy2Pn0M4c+/QTuuHQB0YpACbPMPqLsW/Ma3TE+Lzrzjtj86bN8YLnPz8z3X/2s59Nditzn+ciY5oDBIBydMQ69MpXvjLnCaA1Y5p6aDPjCYYg41rglbULtiftYUzRh8w/xg7P08VLlgCZZ1Ix5inXM+6JfYkMxI1lvtDXMFWJaUtMS15nnnlmrF2zJm6/7dZ0g2fO89xmniIH9bL+G+tY9jeyUwfzshxulozorHse9rl+ex19l8+bRuZ62kAbkwUdJUkWfUM70819377UB+sU/UZbffa5tnH/vn17s37K4ff0jJklFAaHxXMpF/pELuOKUi7lKc+uXbtj2bLlzSRxeajcWEtpE9ezfvoson50gm4AN/VQMNyADFjb5/7HZ1NxVy8Z6Hn4jY6P5f6NungZN5161KceHLYLvaRnQFdXvO89749lSwfjTW96U+oUDw7CdgCKPvFJT0r3eRL0UW8edLe05OdyCFlY+XztM/rh+2nucb1EJp9hyJkxlycny2FmR1eCojBFcZ8n+/yDDxHLvf2/ZYrWoOhj3YKp5a81UGvg56WBGhT9eWmyLqfWQK2Bx6QGHgkUnZueaoKine0tsXb1qjjumMfFqsNWNjLMt6VxC8DR3taWG15AUf5OIGUat+jJmMbFqQGKoihB0Woi0ENgU2Hu8F9mABvyd77znWkw4iL6ile8IjfwN9xwQ/zLv/xLvPWtb02gCUMQg1eWB5/ZrAO6yASRJcq1bPxlKFKXrvQaDoU9VcC8jHtYyazNZlx3Yw0YWXnoQUaZbTBOHQYRAFECsDOzaXBTH4aO7JYS3+5g6lAmKMYav8sUpC4Ai6npqSYQKKNPZkaJ3VVcuwXGKJc6kwE5N5dGnIakhhDv/K7bNnqRfWeZgDwkNQFwMFMt1wAwcB9tVHb0pws8dVHeKKDAihUxcvBgk0GbGa+3bctxVI0TCkiBzBjOgFIADriGYrRSFwCnoQa4D8NX932ACABzZDObs8miYOOVMBCl72Voci1tEiT3dxk4jk+YKsiKDAWk7Mn/yAKggbzoEQMWI54+YCzymft055bNw726cmKs45YKeEH/qQ/d4nnftu3BZGwjK+Mfho8GqDLKiqoayhivN998S4yMwNDi4KIA4+iYFzoz6QyyU4ZhHWT8wlKEJYtsggHqlWv4z2/oEpADkJE6ZFxzLTH5du/ZlTIzZ/nduK6MHccMnzkQoTzKUXcCHo876nGxoK9ke2cuoUPAnsUDi+PgSDkYWLRwUQKtZKY/MHwgmYQ33XxrAmqAWOiTAwjk453DFu5DBvqMMciaIdP8wW074oGHhqKnt7B5AbZInkICLUFRVsYEAOYjY++iZ8ZAzlP+t0T09S7IcYkOcR8noRAysIayTtLvtPuhhx5MN3rGK+Mm597CgczuTnmGUaAcAEPGHnKgI8aGYIrMa2Sh/0lEBEsTNij14RK8cFFfMvwL+NobY+NjsXz50jjttN+KU099Zhx51OaYJqnTXXfHzTfcmAmVLrroouxnALu7774n2ZAd7Z0ZF5b+Wrv28Ljsssvjkks+n8AqoCBg0a59E3HCcZti4yYAuvvjpptujeOPL0xJxgJyUCZ6ueANr09Akn5eNjgY08Qz7ujIg6Vrr/t6XHXV1UECOBi1MENJeAUwum373li7dmXjmVKyvh++dk3s3rUz9YyMHqhRF2AhICBAIt+jX8YdY5DvAdD7Sfp07dWxcsXydGd3ro6NzcbKlYsTCGQsJrDfSPTmYQfvzLG5mItbbrk510nGBcCczyd0I1OQ7wTGXJO5Z8P6I1I21zbGqWxsrmecMB4YQ15ngiFBVsYu85v2mQhOxiRjBJmUW5ZnHmi2tsQsSf3Gx1InyM/c8BnK+oEuqY/fKJO1DJ2g366OzpifLYxyn1G0KRPdDZY1kv4nEV0Cj51dOZc9gOAAAfko14Mz4z0LYlbBQBjfPGNNDCXz33id3OMBLO3zgIj+R0YZuMiPrkZHYZQuyPAO1cNSQTzK1UOCe3kuMp/okxKeBsZqbyxaVJLvGXqFunz+emCqNwv9i45YD3jnvwdq7mWqh6bITt8LrCMH//P5tmxZxhXu6u7O+mDHc+CELKzFtJ+1Av0KeNN2rmWMHRw+GJd99bLYvHFzxnunj3k2f/SjH417778vnnnqqfGGN74xw0OwtuZ+sJF9voDb5aAObyF0pseQjNGq9wTPJJ/B3CsoOtGItUrSu8mpmYwpSqKl675x/U+Vfb4GRR+TZkstdK2BWgO/AA3UoOgvQKl1kbUGag08djRw7rnnzeO/XHLARxhjic8skC1zs9HT3ZmJlmanJ2L54NJ4wW8/Jw1C2Ey6zwNuABCle3yDfUcZuBfzG2zA6anihsWmGuO7uEQXd6oqK4/PXFPA05Kxnr9hI2GkAooSR4+NPrHZYOi85S1vSeCiGPojTeYedWBQAQhQFgYe5cm6pG7dpmV7VF3MZUy4QU+9NFwiZWEUAETma0uTvWY7ALcoUzdG3YAxQPft2dt0+caI4sV11IGMtNsYjLrQ8zdlwFIhc3OJ91cYh7LCZNZceumlaTDyXzdsf6MeXCAxMrkXw1gD0UzjGEeyNQTZkuE6MBCLBjAWZzN+H4Ye96NDY4jqEsd3uihSFv2jMZesSrLSNrK/m5hHNqIMP9olYEY8OuKifehDH8p4dhh+3Ieh/epXvzoBIQAx+sd4rbJbabvANf2DQQsTjXpy7Dbc2GXkyZK0P9ATn+1PxrrjgVhugDUmKOEaQEp0CUAC8ELdGOeAKwD8uG4DwKG7jHs5NZ3A3SSuv3v3ZDuSUUpM3paWLC8ZjJ1dCRZ8+9vfihNPPCFZZYYKYAyhDxlQD2ex0j/FJXx/jI6Op3yyB+kb2oguAUOREeYW9WKga6QPHxiOO+64M0giQ/+ia0A46tWVn7/RBe02vl0BQlubiWwyydRciScrmxrZaKsxPWm/rGxi3gE+nX322Xk9YIFAsqzuZCQ15qkrsTKiC/qU+UN8y3++8L3plj4yAljdm+OYdUTgRKDHd2O8wkwfGZuIL1/2jXjKk0/MeQOw+sUvfjHWrz8ibrn1tqyH8QZohOHf07sg+yjH/uxcHBw+EKxynQ0WrKEpYKCNjk/FwMLCVEdH6Jmzp76+wmAHxNw/PJnsfZpL/6BXxpCsQwApXuhchrmHKsiRzNLe4s7LYj84uDQByJGR4YyTSGxTPsOk3L3nYDzzmU+K8857TSZf4rv+vr4Y6F8Ye3ftyTH88Y9/PNdS6kowi+zve/cFY6UAHvOpa+RKdv7MTN7HWKPPOUhgnNxww/djZPRgznHmCa7zjEvm6fnnn58HYgWEK4n7AJfpr1tvuy0z28MU3b1nbyZ8gk27eMnSuPTSL8fefQdSF4XNPx8rVy6NudnpWLF8WbIpOUhBdtmZlE0MRfoQQFz3dsZHAucrl8cTTzg+7rv3nuacke3JHMr1ta8v76O9upQzRxgbzKv5ljJWBctZV7mP9gEgAhAyD1mHPbRBt/QdY/qwFSV+Mu1iXWBu85m5b9In+pyxYcgU2uXzinupq4DfJaa2Bxz87Xros446aVOyBskc3rcgtu8s48zwMNXnlWsj/e+hnAd07Rw4Tk3GyHA5FHP8cx16JzQKIB3rADrhmuqzEcfn2++4I/cQjH/q98DPwyxkzYPaBjtRkFQADr0b/9i9hgdEvKNLyvLQi/v0toA1jbu/c1rGv6FHBC7pa/57wKrHQQH/ABjLARK68jDWwzl04tjw2aMMhuyhzYwx9z1871pKuYwhDivQBXOMcYUMA4sX52EHI9CyC0jZmvOSMc/6b997OAy4y//WaI33v/8DsWnDpoz3zpjjsA33+dn5udhy9NHxmvPOy+eZoD+gqIzaDCmS61PxCJAJmnO68Zy1n5CX/7xk5nIYmIsf33V0ZUzR+Zb2GNqzN5miD23jOdL2I0xRtqc+I2pQ9LFjq9SS1hqoNfCL1UANiv5i9VuXXmug1sCjXAOPBIoSUxRQdGYaN8/JJijat6A3wU7iQuESJSiaTJIfA4rOAxwSo67hDoVBW4Ce1twwF6C0uKgLviWzYLYkbMLwYOONGyBJADCM2fyTtOCSSy7JJBH8xsYa1qCACeAHIAEbaerBuMRokY1mXZSPDLqvC4bK/NM44V7uKUytBc0kHLrg8xvX6ganS6DlOxw01NpaChDnPfyukZaGy8BAkwUj4IBMBTBtjYMjMMwKYCbDSKODsnQJ1NCV7SkIiAsxceEw2nRX1F0bGY1dpmu0bNc0RNoIn4BLe2/2k272uh5qwFKOoBdt5TqMTdoniCYTBlaLIC7sNhlSXE+5uH3CWuE67gEIwOiTaQOoQn8LGtjPyEvdgr9mQ4fFzFjUINag1yilHOoSmKQMgIcEtPfty5h2yEMSChKQEOeSMcZngDPcahlLGYuzEbOO+wsgOxmdHQVQRE7+07fUx+/8jZEpMIEOMFYBUzIb9PxcjI6SIb24J6I3s1QLkstqBHTiZXKOEqoBoL7Ey+Mlq5d7aRttx/UVkFnGGjJxb94/Xg45yPQt8xn9CcwbxsG5IjDtvAaASwbsyuL6jvwCu9QtgKcBi3yAxDCaNm3cFGsPL8ltAM5gLQ0uG2zOb8abhrjAIG0f2jmUemPc3XH7nTG0CzChxOu1jyiTEA0CqTK7ZIlTHsDYth07Y2xiJhYNLEm5ZVRNz5QwDO3tHbk2ogdcuWFk8cq1bm4+Rg4OxzxzfNHC4m57oLBFuU/GdzJlZ0nytCrZlYxXmIXM+2WDy+PgwdFMbsR6gP7olwRiR0eb4DRloI8qm43f6X/AdV2PFy6CyQwzlnL6Y936w9NlnYMDGOkvf/k58dKXvSSB06GhnQlIDO8djtWrVmX5HyZxy8xM1kOZJAEivAN9C4iCmzDxa3Ftd61nvgKmkJAIdifxQgvjrSdBZuZRMgeXDyZQBrhz3nnn5bp24ACxmHGDbku39X/+5wuz3DVrD4+lSweTmUvme0Dq++5/ML7//Ztjcjpi86a16ea/deuVEXMz8cxnnpLzm3o+97nP5fMDGQDzmQesgc45ADoOIJhnba0tMbh4ICYnSnZu5qRsNsaDQA997nPGgynjTHZ0FUBTJiVjKJN4NRKd0acmX3MNNgER4xJM1Wcn9QHsUp7AEr+5nvKZ9cC1l3HBPJD96aEQslm/ITtoW5WtSv+OjI0msOZhI9e6tnkwgp6q3hMeiDDeOQ/r7ipu2JQvox3dGdJCtiZt4xnFdcYvzr8XEV+5hIdxDaQOdGY8VdYY2sq7niPuQ2Rh+71gqu/oh7IMIeABaAHwWGNKfF/++/IaDwKrz8zCcCz9TZ24dxtCyPtlsNJfrLc+qyhHXXItf6MzvpPtX2VZqmtBVNYk7vGAKcH33bubh84eTrvnYlwIkgoE0x/WjZfAJ/7fT2QIj3e84x0pA2OTw8o9+/bG2sMPb7rPO0YB0h1n4JllzS8ha8qYID69IZYKmO/zwme0ezkOSdIDqQKKRmtH031eUHSOk/7GyX/qp7Inr0HRR7mBUotXa6DWwC9NAzUo+ktTdV1RrYFaA49GDTwSKDo/M52gKNnn52enYsWywWSKLujtabjIp8WXBg5M0TT+kntQTvDJUAp4Jygqa6UQBGGPlCzcuosJ0HCv7BI2y1xDMhRisRGP7CUveUkCD1dddVX+P/fcc3PDL+OC8tikA14I0sgIlZGge6abbGTX9Yxr2ZBXDV3ZNcqFjJQt+1Djg/uSARmR8pg112sx+ADzMMy7O7uSjQFbS0AYeQS/aCOgQZVBQn0Ym+PjYwmY4O7KS6CNzwJCGH3IIFMWI0p9JChHQprOAsJoRGEQ85vx8KhP1iefdZempwFk+haUUAAYxOoIww9DEhCD36qxLU14QaImXAcxbmEAohcyNgPgwWYBfOBeAA/ag0EGSHfCCSekvgAqBEPtU9kz3IcMfi8IQTmGKuAzoA+sN+R2nOkCzr30Ay/YbYK4xMUDQEGWRQv7s22OX1hvACe8BOcZFzKOdCUVhJ6dLqA/fU8ZsrAy7mUDyBTksk+4V/bt+OR4uhXTJvoZ0FDmr2xf2gmgpG7QBboFnMIdW8A+wfmOkoxp/4H9yT6S7ZbJxebmM1N6Wyug3mzs21sShDHGjDdHXfSJjDXK1I2ecY0eePfF2B9ctrTpBquLr0lujCvLfYwPyuIdxpNMUkAS5IAtJttZcA59CvppXKM/5NyxfSi+/Z3vpZs1YDYv5irXoy9AMeqlDNYd2kVfUzf6ANicmAQUXdwEmoYJTTE6VsC0MVy7ARbmo6urPToSlJiLlsb6gOvn7MxctLdF9KReiospIAHvJusB9JuP2QRhyFAPGNDV3ZnJimBCGbPzgQe2xaJFfU3GHDoAzBZkYy1j3Bqnkazd99x9X95TDmXao629NYaHD+TndesOj+3bt8Xc/GyClCed9JQ4+ugt+ZkDC9zXF/UvSqAZxjbzlHbD8Hva056WABzrL4xR1x0PfGSAtba0ZVxhZGQMs24ipyAJY5U2wBgk8zxgNQdgMK+XLFkce/buSsB469ar4j8u/nSCgvsPDMfy5Svi5JOfHt+/4cYc5ySluuPOu5K5ytq7bv0RsWtoR+zY/lA877lnZv/BjKN86uc/Y4/xwBpAnEyfL8w9xgJu87h/k5ipsHdLEitkF3hkrDNmmcPc59qS4E97W4ZxMP6vfS6rVFa1axN1UB51eJg0PjbW9LQwbIcgmgeDgnDKIbNal3uZiB7MeSBUAPoS/9FDL1mePp+R1T5j7spYtP/sZ35z7gvulbjjJRazTGbd4JFRuWgvay36hfnPusqrAP092b+W4RpeZbka2kZwkjqQizoNLyATUdko270I49IEftzLelOS0s1kyIkMD9RIAKS+XGvsJ+pBRkHzMg8mo6+PhIDFUwGdubcQOGStY311fBnGxsNFDl2rLwFu13TlcG9CnyOjwG0VzPVgFb2oX54lfE95yo4+yiHlZFz6pS/HCSecGH/2Z3+WayPhjP7xH/8xxicn4mknnxznnX9+c3+RjNNKTFGAyrIfLG3nhWw+S2irB2KOI8HscujQlvvK3Nd1dMXU9Gy0tHX+UEzRH8cUlV1aNk1lt/q/P/CeGg94NBootUy1BmoN/NI0UC+CvzRV1xXVGqg18GjUwE8LisIUbZmfiZXLlyUo2tPd1TBo2pugKFlkG/vM/C031hOTCZgKiuo6BrO0sGdamzEtNURk1XC/hgKbcEBR3OdPO+20eOlLX5qGAgklcKGHPcS1MswwYjBE+FuwU5aFBpRAi6xNDQrd+Nh4G8dT90PZYhgIArxu1GVhVg0OWGwYUZQFSIgxBaCH7DAJcX/E8OYa20q7MYSIyUY9GD60B3lpD38DGgJeLF4C4288DW6NdQE2DSj+1mijXtklGFxLli5N5hzt5AVgxH3FPb/ERtRtUxal+iJe4E033tRk2GV/BVnpS2xO6jH7LoYtYBoujzICAUuOOfa4rAcQCoMbUBR2DDoBuAPAoI+5hhiixBIFcKH9urZXWT4FVCogL+02xp0Glu6TsnvQHcYV/auByDUyQx1DsowB8T7ykY80XWHXrzs8M4SbCZ22Aa5olKNHgTX0w9+GdOjs7Iqerp4E+ejXYmiXcBGOIa6Xvcx1Ai70QYLora3xxCc9MV1sKcMkIgAtukuaPAiZ0CdGrW69lJmZnBsxbO0by7f/kzHd3ZNykTEcoIExw30AX7KL+vv60yWT6xi/1Gm70AO6pf3V8Ujf8N/DBD4LENN+ZGXu8BlAkjl13XXXNdnigi3ojXHCGPeAgPtoU9UNmOsYb1/9ymVx8y23xeDg8uw/wWauJewEIKtAFnVSLi8+AwrChPrBD+5LuRjfO3fuztihHR1t0d3TUxKIZDKpAoona28CZnI5wABMGVy6OIZ27MzfcfUmpAEgD3LbLwCTMIIX9PUmM218fDSgCC7oXRBbthyT8wJ9CpzIEmQ8TEzMxoIFBeRgDaFcgA76BIDp1ptvi2WDS5rMzf7+vhgbH83+WLXqsNi/f18jCdbCBENJvsRYWLt2TWZ137tnX9DngGH2KX10xhlnNF2dHbe0WfawwMvBAwfzPvpo4cJFKRe65cX3mSV7N8loluV4I3QCZQBSnnXW78WCvu48FLj66mtyzfz+DTfEe97z/mznGc8+M4aGdsU1114Xa9YQk3g0FuDyP1CS8D3taU+N/Xt3xcYN61N+Y7DSTzxjeF4A8tBegFn+FqhDhxz8ZfzV/r4Cks+WLOiMR6nIkwAAIABJREFUef5mDjCmuJZ5YtIdwOMMz5Axjg+kqzH6EPSkHr0H9F7QvdxDBuTo6WLM9GcSQ/qLeU0bBBgZ55SJLvjODPUeWPEbY4C11CRdtEEgDJ0zB7i3MJ8LYCWoRp18dt55uOnzm/Yba9Rnrq7msjhxQWceCALS74JushQpl+cBrGGek4wPng0A3+wffObrci34KNCO7vhNzwUP7/QacJ+hDMitG76xeAW1kd+DvwJMjiU4Ksgqm1ZGMPqkXvuE7w+Bj105JvmO62TZVwFI6lBu5lFVDu5hrtkvPrfcZ1pP9SBKFiptYM6pIw+RuYcxRZ2OPQ8WPdwyHADr2p+8813JxGb/hXyA1+9973tjaPeuBEX/1zvf2QRFE+BsMEELWDvXeBaW5FK5d2yETvL5W2XGChjLJuWwndAZ9Fdbe2cmWmpt74rd+/an+/wDD25vZp9PL/v5ctBeNfxbOLCPiA++/8IaD3g0Gii1TLUGag380jRQL4K/NFXXFdUaqDXwaNTATwOKdnd1pPt8a8zGqpUrEhTF7Q2GXbKbClk0BEU5excUBSXgOmKKzs0WozIZA1Eyj+oqymZVsISNsQaOjE0MJdznYfIQ/40suhhssJK+9rWvxbOe9awEOjCaMOYwZE1UIUtCNh8yYLxiFGAA8KJujQ5ZG2zI+Q6ACUMAmWSrYbjo8ufGne+oS3BXIBXXUQFN6pEBhAwdbYWJY526+FEWhgltwXChftlHlF8SzHRHWzs6bC0xPmHzNeKl8rsJFTRANdhkPCVjs6szdYVOMNwEkTDaqwYUOhJsbLJFZ+YykYrsJ66hHcYU1VCkPgxXE1qhrwLMzkb/wkWpL5mktLPE/Jtqgp6AyBhkZLQ+9dRTE2ilbynHxCLWjWyCtwJtfCfQoAu3LoeAQGSxpW81ZNPIajB3AOSMEwooQ5Zn4kbSFgDc05/1W7Fx44YcQwASJlMCDBC0Ra9VwFtAFobM1EQBvamjJJUpSTaQx3ddHmkH3x2KDdiaLtmA6wBC3I+RjN6NK0niC1zw6RPuZywiF8CeBnFHZwFYBUQZ1xrEyM19GtayiBlT6IA6GXvOgeKWT5zWjsw2DXjhOEAPGuOUy/2MU+TgN8qh79Ezf8NqZAyiHxm0gFkAlgDlsJPITo58gspcZyZ6yuU31xCZb9TLWvHZ//yv+Ox/XRFdnRGbNx+RzG3khRlInOLqgQAu+8giQCPblTUIxhRZvmGTAtrDJO7q7olbb7s9GYq4jJYDhvnYP3wgpqdLuAvAoP6+3mhvbYvHPW5LrFx5WMp14403JXBqcpQSO5O4eTC2YFWRsKQwmzccsbHE52xkpUYu3M4pH+AYuQh/4PogSAcLmb7asH5dJp6Cqb1t20PlgKO7K/UPy5vQDIX1x1pfkq8x1gD+SWAEgEv4BGQBkJcRyvgBIGHcMK9Yq2SoC+LQH2SPB9iC4cy9AKMmVeM6wz0w3pCNpFLMP0KlHH/84+OZp54c9913bwLDz372s9Nt/tz/61WxadPmzDpfMntPxIFhEogVFuppz3pWfP3r34jxsZE4/bRnxG8/7zk5DtETeuAa5KZuxq4HYx4A0C/Ms6EG2MmzTLanrDqBLfrdUB4AbJRHWykzAfz+vtjfYOa7NpXQBhO5plBu9XlI+egpnyGEamnvaMa7pDwY7ejNdcT42B6yuH74zGO+sL5SH58ZRyasY3wgE/OI9dbnCTLJ5iNZns881yfZkh6AeIiGDMjDOzpkLD607aEMx0DdPouVFT14CEl9jBeZqDynYEh3dxVvAOukHR4CVuMbM/YoPw8mGvG10aVxVxnvtJexjVzIYNI5QHnXZtvqnoI5wdzg5QEK5focl2UrMEs7DTVSGNS9PwKKIos6qD4PPXiSPVl9FtA+9x+GC1AvyCZ7Hz3Zf8xLDh2oj7JpI33ts5F7eNYmkNgIb2KfUNf42ER8/vNfSMY+Md65jzn//ve/P+PMnvmc58Rb3vrWkpCr4frPXpF7yyFkiZXd1VUSMQk2Vw/FXbvdOysLbc+D9UYYAUBRmKLtnT0Jil597TcSFJ2fZzcK4NqSng75qmT3rEHRR6NVUstUa6DWwK9CAzUo+qvQel1nrYFaA48aDTwSKEqipS4ynE+OJVN09WEr43df8LxkihZjoLgfYbQ3F9SGW1wCaW0E0J+KWdgvLVGYZgmMyq445M4lKCqbj42zhhaGBKAobBHiNL7qVa9K8OLLX/5yghAk4KBsM6Zq9AH+YAgAlGAAaHyxCZeBJ1hqrC0MDDbxGFUCmBgOyCPgR/n8ZuIV2R78LjNNd2Xrko0pAyxdEWdLaAAMAWP/cT338j0GKuVxrfEx1c+GDUfEnr24z803M08jp67HAmuUIyApG1K2ICANhpeu8hgmGQOxtbUJymAIyRLhN412jJotR21J48YkD+iXFzJo0MgQw+hEFnRbknLMRkdncUU1diufMXxkriAP+gCM5Dfc0+lL48qZXEuQij6jXpl5yELfMI6qwK5sTFhmmbChEerAmLGyfmkrYwjQkjaiK8ANDGxcekdHAN4K+4c28K4M9LPMVWTgZay9wp6ci9ZoS33K9JKdSF30t9fLYq6ytQBV9+0/kHqU5SSIRL3oGD0CwhgDFb0ANsIOAwzG9ZgQDMgg6IEMMl01pmWIIZPJsJDJcAS0TWOWa+gD5idAmTJzjYwo6kAO9EzbNegBkLiXkAydDcAeZp3sNcrgb9YBmHeAkIJGMsQEA+gPwx5QB4BKYUCuSjluuvGW2H9gJCYm6L+SrAh5AOXQBXIDGLFuUI7sZ9oJsABYMgYoNDcXq1avznsAEUgm1NHVlYCLdjhuvqyThCsgwRAyM7aXLhmICZKdwCqdmw/i9E2ME5ezM8EC1ljcxGFo7ty5NwaX9cYJJzw+Q5LcddedeShgjEv0AlBPeAn0BSAOKGoSJvTDOEA/hnG49WbcxftzXUR2gEHk4v652QKuA8CiS8rhe8YTZdDOLUcfm3rlfsZcNf4hdfGCTVkAnRLPUNZgAkWtHalfwZgFC8iWXjJeO3+ot7gylwQs377+O/GFL3whtm1/MGZmSNg0Gbt27YtXveoPEwwFVD76mGPj4os/HVds/V6cfdYZsXff/gRvi2v/yRnj9ZMXfS7+/F1vjOMff0yus4D4tI01hvbJWKa/eXlY4iEHDPvWtrYYHRtrJugSEPPQzbVaoMmDshzvMR9tjZAJ1uF8cz1xLZRpyDwVeEa+XTuHmkx05hPj1AMY53+VhemBjMCabEzn7sPnKvJX73Fs4LFx3733Zn2L+hc2D1Wci9TtQR7rAHOVsWFSoNRtR1uOr8npyWYIncJuLkmpCvDVmmPO9dFDN9av2265LUHMpYuX5pxlbZOJT/uq5ch25f6Ci5XET4xHGZPoVvn5zDrmYajPA+/LdW9BOXhl/UeProc+iwQCudb71WcJA1KSKxEGw/XA0DRcxxgpbuoFIJdxSh94yJfztOFCXg6ZS1Ip28la5zOBcmTSe+CLHIKR3GcMWeXxIAk5PCTSBZ97CVtxyimnxAUXXJD6ZC/293//9zG0e0/8wR++Ml79mtekZ4HPF9ZA9zYchlCniZZ8TtsOAWXnRpUpWkDwAoqmLto6kikqKHrVNV+P+x/Y9oiJlgRFP/C+f67xgEeNVVILUmug1sCvQgP1Ivir0HpdZ62BWgOPGg08EiiKw3NHe2tMTowmKLpm1WEJivb2FINdUDSZn7ZqnjhPhT1BIiFclGGKkmVZ4ILkHQUgKa55MtJknGnY6VaFQfCnf/qnmZDjqU99ajITMKYBRwBGX//616cBAVMBNikbeAADGW+CZBhlMr5kjOj2xzUYETCkkAlgCoOf69iEU57sPxkpGuzFHWw27zGDt+whs/ti5Ke7Y8MNE9nIvKvRJDuxMLNKnEld52ChwVbD+BIwg6F49DFHpVEGAEI9MGgwLpAZg/Hkk09OQxEQREDDrOCAi109JcYjdWOQwiDjb9xFaRsyC/QWYKKAX8o8NjKesmpQcr3gMfILgPBZBiKyFdbgbOwc2pUx1WQCUhYGNYZTSURR3OroY1zE6R/aJcAluMl9D2csyYBV3/wuQOD46uvD1broWxaThiXXMCYAv0jwhE6IZ4irNWBfun1PjifDDpkw/ukndIFu0ZuJjviMDkxGAvgyPHww0B9jif+OP+pJJs54iZUn81Wm7yHjsDUZcIwHwWPejR8ry8pkLeoTGXRL379/b7S0FqY0/W/iFZmFGP3czzhk7PMS8KGdzHvjfmbilwZLCj3Tj7J1kUvwF7mQoTBeu5pML8b2/n37iyv5wv6UCeYkYxcQhLKZm+gDOa+88tpYtWpZMpUAtOwrE1aZ8RmZBxYN5LiemJxoAq67d+2Nzq7euOeeArIiKwxEmdWypZGVMrl/fHwyILqvXw8IOhoDMI27OhN0oz7mDww2ki0tXrokwXQAz+4eEtOV+KrpPp/xBadi91ABsQBAly9bmTF2AU5JOsSYpG179uyOmZmpWLFyWRx22PJo7+BwZiT1w3xHTvoO4Inr0Rf/GUf0X5W9Lvs4wbrWlli+bGmClrKB6RuYrNRtErAc5434jbLJWHt7esk8PpSyL1480IydyTigv8tBTMlyX+I6lsMd+glX/ASB9x1Id3ZerEvUQwgBQgkA0trfsFJpy8L+EgKAMXn/A/fG16/bGiSIGhsdi9NPPyPZoX39/Rmm4I477sw5B3MUwIRx+8lPXpT1bdywKXbu2BZnPOuZMTE+kvqib+h7dMBLcF+AyMOqQ6EQJmL70M6YajAdXfsEQl2/ywHQTJbHd4x727lu/foACJZRyzUeEjHu0CVyMfa4l7VI1mEyAsfHM6wFdbP+eIjmPNZ13nitzHvbyfOM62Rwy4w0/ARysK41PQMaoT3oS8DQXUNDQVzaJQOF3U/ZAo2FHUzc8RJbmXHJmojsAuDtncTG7cqETciADgTNefbwvGCdRQ+yyPkd8BcdP3j/A3H3XXdHb3dvM/u8a3Z1/ZTlLqjt4ZV1efhKeymX69E17URv1XjetMuDRdY+WPYC6Nyj1wf9hSyGRPAZSZm8aG8C43N87srPsvWpQ2DQRFOMSe9xPApoMxfo05yzDT1af2FklmcjZQrKmnyLNYJ7+ZuXjFvu43r3Y7l2Ng5E3acwdv7hH/4hmenEeKeteCW8733vi1tuuyPOfuHvxTv/5E+a4VYS3G08UymvHATNpbeQ+z8PAZTfPYfPPJ/hZc9S3OcTkG5t/yFQdOvV18V99z8UHR1dTaZo1X3eQwFB0fe/959qPOBRY5XUgtQaqDXwq9BAvQj+KrRe11lroNbAo0YD5557fqKZDceiIFGnn+GAtuO22daShmPL/GysWbUyzvrdF0RvT2GKHsqc6l3EDy1xETOr98xsGm64zmNssLlno5tJghqMKZgCGgV85wYYI0EDG0MGd1livBFP7pxzzomlS5ckg/Dqq65KUFQQTNDOzTvGDxt2NuCAFtSBLBgCvOt+i8GCIYbBjwwY4RhllAPggQGBPLpZ04m6a8viwMDAkMGooCwMferEWKV+yiCOG79RBwYt+pHdpvGrHqgLwxRZAGxg1iA3cq0/Yl0MDpL5ur0JHsH0or1cL6gg+xJ5jZ1Huw9btSqWLC1xTjXakRM9AkZwjQwRjT1k1iVZlouGiWAzxjVtplxDDHCtiX/4nv6emoYxhzt47w+xdmXYCsBifBFLEFCUvuGFLnUtpX3UST/JWENGDESNPQ1Cjb3CrikJloxvy28yIvleZg2Ayd/+7d+mezXxTJGDsZLMp+H9zSRHAoEydwRjGRsm98Cg53sYiAk2j5ZEJbo8ci3AL2CG4LK6l91j9mnAKxBNDhYoH52jK+aY2aI19C1DQ7e4mE5lIp2eXuIyluzPZW6WRCSMRQAt3pHHZE60D6CCsUEWcr7PxDuNQwh0yHfF8C3laPDzN/3Cq7C0CiAMCMIcY2zQd1zHPAKMpk38Z0xSFoY3ICiuzrAiyWBOCAHuQ6e6F9MWPgMkKZMs3mSoTs/G5MR09PeXWJbU+dnPfjbbDPCNfJTBQQzgLH1n3FbmMetjR1trgossolyfDOn5uehdUNyBC4AxG+0dHQkCUn/On3naPxHr163N7O3HHHNsHP/4E6KtrSO++c1vJZgKyAnzk0Q+nA2Mjo3E7CyxQ3sy0RLjN9mqY+PZTtdQ1gv+huGMrpkX9K/9yZrCOIMpjDv+wUysVMJ1lHFYkqwB1hkP+eDwSN7vgQVtI6FUd++CZLwRG1IgQ2AFQLSAZGWMC3yUdZkkdGMxNTUdk+OTCXrJ7EPHuMHLWgQkLmBXT/aTsm7b9mBs3Xp57N27K47eckzGR962fXvcedfdySYGYN68+cg48QlPiF27dsen/uPiRgb7dfnbS1/8ojjjWafGzHSJjUlbPRjh3RfrluASMvJbAonMIdaQxgGg65Cu2MiMvmgP/WRsVUNPoAfGf39j7tEvD0+Ix7U8QzxIoCzDXMBQ5vfRkbJ+0+9mB+c6vit1jKf+DF+A/DJ/PaxxfWSe0g6Z9fztels9eGIN2r9vX8YzBRTlhYzMC9ov45t3Xh6K8DdlZ0iapTCgJ3JcM54AdfWa0MWaPvFAAll07c8DmGjNzPUP3PdAk8nNGgQAWxJ8TTafQXprCJpSlgCx4RJsa3W9kq0qEEq9jIdy2FpiFZOILNmWM7PJ/oW/mM+Z1rIm5NiPcpDY3dPdPBwZPnCw8Uwszx3nFvX77PA5lweojZiiuprzN+umbvXUyXyjT3X5d9wYCqF46cw22cXMJ+RC/9QvuK23BfsMDwPcJ/HOmGIvwWESIUxe/vKX53WEuHnPe98b23fsiNdf8Pp44QtfmEBoyphhQFryQIi/Ge8Awrz4W1aqh3+HwOfC7HX8VZ/TrL3lOdiW63lHV2+6z1951bVx732E81jwI+7zGP6CoiZaqkHRR41JUgtSa6DWwK9IAzUo+itSfF1trYFaA48ODZx77msTzQQMzffK5xaYdQGwORU93R0xcmB/bNq4Pp59+mmxoLc72jKQ6CG32dzwNozfQ9BqxMx0iSXKppaNM/8BZAADBaU0vGTycW3VtY9N/V/91V/F1q3XxMknnxRnnXVW3HzTTZk9/IH770/2KOXKxAM8Y5PNfRhSgFDUVd38y+qUCeLGW+MCGQSnBGqVnw09xgdAjgwRXez5TTc4jEeZJLRRt0ITGVBG1U2TazEKBHgBCzDeigFRYo3pnl8SIhRGJW0zfh3XGtsRg1LAR+BLAwRDizJkzHA/BjH38OJ6fjNpCN9zD4YYL+OxyQ6SBUU5yAxIRwZv2bmybKthBABFFvT2JosV9pH6ZSyZ5IjyiCFJ2ATAN0CCNFYb7pW6ZcqIpAzDKNAGDHFkB8RDdlk7GmPEhaM/0BtsJvpIQIn26/IJIE9dJGGhLch7YH8BRQ2zwNjBqHX8Ugf30z8muuF3QdCJ8YkEhEx+w7jV6MQl1CQihiNApxi8jA/AK5m8AoH0BX3KWJEliEwAJrzQDbIhO/dm37SVrMcCaAJ3gvqAc3zme8pET9xLX8hkld3s344J7mOe0eeypKrhHApbvISLQIcCKAKjn/jEJ1IHHISgN8pAd8iP6/xD27bFiSee2AwV4P269SOPTEeBbudcOdBpicWLBhLMQU8cPNAXxrBEVnQumIPuWU8on/bfffdd0dnREZMNNiXji8MI2M8CiiVUQomHmEmpGixw1qSnnnRS6t64xYBkfE8bdWnnM/FH0THragEYOJBqiQP7C/MP3ei6jj49GGFOICftQw+Arcxx7h2fGI/eBbCyy2GVwLVADmC744nxLmudvnE9B5AQdOPdcUFd6Btdc2hD+QDZlCcjsBzwlHYJZgM8o2NAaEIJUA7jWcYx/StrH3UMDe3IvgEwx+2d2KKAregeeVm/AS+vuKLEiJU5yfMCnUxOTDSZf/n8qsR35m90JeuSvpX9TNsYA4RC8KBIYEvgif5Ap9zvM8a11djD6AzdClryTh9xH2uRQBDv/I3buvGCuY42ur4IqskyNDSFoJnPMH7nN9d7mZEezHGdbFTnXB7gZfIwQjwcyDkNKEvf3n/vfTn2uJY5CVuePsR7ocS+LsnkYMdTLuvJehiyfQsy9AAZ3OkvrkEvHBrSNyYwY94QS1gAj/KoDzB+7549cfttt+e6YdxQ5h/lE1ZC1q4HTJShZ4gsWUHIKuNe9qhAaRWk9GDJdZADCn5n7ZZ1uWf3nhhcNpjPEUKB5IFB66Es7gCoAIL0f/UQjc8C1B7q+i5IyN/2EUBy9X7KY8wiP/3Kda7JHlrwnXsA9ybcIyu0MLlheZcDFfoGnXO/z17GInVc/JnPZOgCEl8yLnlGwh4l6dz5r31NnHvuubmeesCde8xGjOV8DmbomdamR4i74urhJfeqc2RkzBdPkhJWgMOSmVmSOLXF+ORMTM7Mxtcu35ru89WYop72/7hESzUo+uiwR2opag3UGvjVaaAGRX91uq9rrjVQa+BRoIFHAkXbWiLaWudjfm4mJkYPJij6W888JZYtXRKzM9PR1l7cm2UC2SRP4t3IuwkX9CwsMeKUFiZZMfhL9lH+yyQoAOp0GrNstq+44ooEQdhsHziwPx584IH42le/kgl4MJTY3GNQp0tVIzkAG2mMdRh+GEwCQ9QHSFGVVeNHo9/4ibJDKVMAx/Jl1QjoCa5SPjLJbDBMAACAiWEAAbjeOKMCWVzLdRhVGCgY5BgDGIol83HJFA8biwzG6BPjkRc6Rw+0lxe/IYPsPg1t9E5b+FvDSbC3GBsl2Qjt4iVIrf6oQ6aRrCRZnsZk4z7bhsEmmCC429dwV6UsyqV/MFoB0fgO/WFoUQ8GN+XjKgugg94mJiebbCzdprmf8mXJCCZTBv2JPgChMLwx1HmhW37XvZh+kCWL/tEfQBwhDAB6ZUaSaAQ9pn6mppMplOM5ikv+7j27m4apRmZba3HRTFBgZDSWDpaYiYx5QX0MdMFomVu0B8CMEBGy7mQOIzv3UAZjGpAI3aFHQSv6jzZj0MKko42ApY6LdOdsMKRliDLGkJd2FRfoiTSWKVvGZx4izJH8Zzbb3d7RHnOzcwXsb29LncvKZh6j6wR+x8bzHtvu2oHe+I532nT99dcnMEmfAQJQLsY54wr34yrjG72gA0AZZOd63ft1UabdlMd4GTl4MMcdOqOfPUTQDRXmtcAFvycw2OhbmE+49WcdvQti1+5dOTfpf+arLHd06QFExsCdwt2zrHdcQzsFemi3gD71CUAKWtMG5E1X2nYOSeYTiKHdri/8zt+yKmU9Ula6sDaYe7R1/Yb16YbqOmFfCUQw5i1XFrzsNfRPX8hMpp26TfOOHlwzaD9z2xANjGPAkCc96ck5v2H/MjZh/lK+8885SfsT4JyZyb4tTNfuBKV5jjBOkONJT3pStgW5db1HDvqpgMtTWTbXAkATwsJ1ULatjE3aa6gI1wh0gW6Qh/sEPF0vkQu9Mu8oj/nJiznHZwFF9OKzhTkoQ5v7TTgkGx3dCahzHf3L37D4nCu0h2cJ9wt6ydzXZdrDAPTGtfSfjFLK01U716ZGYitBTeSnfwxJIdC6ZPFAhnegPA/rLrnkklyjAEdlrwq4CuDp7k95Vb0gM78NLh2M0bHRjAEL2CjQWz1wYu1mnqFHEySh8/6+/lx3+GxIA+QXyEOH6psxJdBH+9AVawNyyjalTnQq0O8+RWCyepgj255reQkm8jc681mEPnSH53vk8SDVfpNxK2vWfYpMbA/e3HfIZq4yLKsHvNxfBf75zQNLPvNy72JdjAl06D7BNYQ6AHXf/Ja3JkufGO/0Baz6d7/73Tk2CXH02te+NueDhyHVvQeHQyShYy2s7h/97EEb+qFf1BGyGJKigN7tyRLFhX5mriWmZufi0q9clkzRlhaeXeXwqwZFfcLW77UGag3UGvhRDdSgaD0qag3UGviN1sAjgaKtgYt3RyaU6WpvTVD0hMcfG+vWromx0ZF04+QlqOnGWlaKLEoNcTfdGJu4n7U3mHVVVkQVFMXYwzjFeCGr6eWXX54MkDe96U3pPn/lFVfEtddcHe94xzvSeILFJSjKZl4ARhCM8nRRFLTQZVKDC9nciGPwCApgEAj+aajIRBNEEOyTeUH9ghQYGBjrtAeDC4YF9wGkYAjTRgEMjFEMS8IDIHs1Ky4ycC1GHAmr7rnn7iwjXerXr08DBrc2mFlnnnlmM0yBronV9qIL2TT0of0mU4PfHs6ElQllv2sAqisZZ3yPoQxohEyyHg0dkBmYOzuzfegNWTQ80ZlZgC+66KJ0I6ZtyMdvxr/raQBVGPwmoqK/aCu6B0ChbNpjfLiqgYuhDCAgICjorY4oE4Of8mERXnXVVfE7v/M7aSgm8NOI+Vk1SGWO8bvu/uhKBijfy46UreT9zh/eZf/BkmIsADweGD6QegSURQbGEsYo1zK+BJ3oA91ZZUndfffdzbicyGBsP/QvKOY8Vg/0XyYMauiQMnFP5b9ujtVxo8uzc9h2eSiisW096YbcACkE9pwvAj4AaF/96lcTzAJAQWe0E/lPfvrT834yj+sGyziERed8sm89KJHVm2y4tram0c4Y5cWY5xqZgoIi6pR2M/6Yc4wfQXF0KsMV2WX7CWojnyxyDxsYk4JsAhOuJZSrS7uye03qub0zyGBdDZEgCMl1fE+dxvtFD7S5yiI7cJDwCAALhxLQ0G6upQ4BV/u1ChBRly7ZvNMmwQ+ZtbrkyqoTWC+gO8z+kl3dcStLjfuQ3RAWHhyhG+akgPwdd9yeMVEJr/G9730v3vzmN8cznvGM7B/DgggE8S44hR727t0XS5YszT6TJecBnUCVYVcEp6usS8YKc4Mxye8C36zxjD/WdAEq2Z3MJ9dL3nUzF/Srjn3Kl+lLPTLSPRBBB66lrmmsZR6cUkrBAAAgAElEQVSsPXy9E5h0ztEXxhd1vRcoc85TPjJQprGxXVspZ3xsNHbu3JFyoBv6j4Mjnq2s39yDTPzGNeiZpFjkvevvb4+pqZlYuLAvn3s+e+gD7hUE4znJZ5miPAd4tqEHXcqpj/XAOLAAm8hsSA7qZq6iA+5B9ubhTCOMjl4CPru5hvW7q7MrQdbJicmMj8khEb9x+EP/GSqEdcpDV3REfOR9+/c1AT3Gh2EsYIpyv3GYfWa4fgh0Cpzyu6B+9RDXMCn0m4ez7mPKwfN46j6f2RX3furmHu63LsYq98jGz/vw5OhbkH3Ibzx3GLcc1pIQ7WuXXZ59Qfgi9jTsVzi83rZte7z85efkPs0QNrTfdSwPlDlgI34vSTqbHkY//Nn9omxeZPNQzr0AsUknJjmg74y5aEum6Je+/LW45wck2eysQdHfaAunbnytgVoDP60GalD0p9VUfV2tgVoDv5YaeCRQtGV+Lrq72hMUXb92dYKiK5YtjcPXrE6DqLunxIT6SUzRZIs1DG7BNBkOuD9xhi8gShlV91td+NiMY2BeeOGFCYoCyLztbW+LdesOjysuvzz+vy9+If7oj/6o6aKHQYIxAxgn20OQybhv1EWZ1CeoIMsG44sXxg4AjIYy8gjaVV3Z+F4dUBbGGP8pB1mpB+OD9mMsY7whH0xODDTANoxJgE9Zm9RLwqjMcD462gRLZbIKmMCS2rePDLjTeQ3gIeUApNEeAS+BTwwdDVDLkPkpI07DnLo0SmSvaHDJOkGPGCq8GxJAeQXjvBd9ylqyr6cbjBrBBvRIeSY+QYarr746nvbUp6VxRv38F7QmHp9ugjKhkI06uc6xVwWu/E2gD+AUQ0sgCXBMxg/Ao4wwgEmAF0BRgFL6EdfpKugi2Fdl/zg+BGtpI+OI/4Jeguz0DeNX4BddwuqEFaWbq0CGYwFDXNfW7sxYPpfjcWDxQAwfGI7D1x2ewA1sOcaaLEjGDEY9hjm6w/AVkABMYOwwfxjLqZvxiWS+Mr5kIdMGmWm8y7RV75QruxGdeOBAG/lekE5WEHJX2U30DW7R6p5yTT4DE62jkVjkBS94QXP8cY0Ja6hT114BQ3TuOMN9GhALwKOnt7iIuh7RF/SD6wJjcoT4lsQQnZuPqenCkuxo78iEMciNPgTjKAf9wnpL5nJ3CSuxeIBYisVtlnthyxoCg3sci7KqZc0Cxsgw5TPu7cQrlXWGLI41QSTWFxnXrEPMcYFO5F0yuKTJFJUl7rpbHZMyFNGlrva6+Lt+Ujb6Y54LuANoGbtREJ16aWdv74JMqsQY4yXYCTjF77ozMw4pQ9DVPqLfjjrqyNi9e1fOEdbL448/PmPMoluAMeapmezT3b0B5BZgkfWtxMJk/vAuEEndtEcQy0MEWffcz9iShYxstMsEa/wNgOQzr8p+SzZjI8QF9SGf4JdzmvYju4xTdCNQ7drnYVUVVHe95lraAyhZZfpTH9dQHr8xl2XhuQZTp8CqhwNcz3zjHmTk2jz0GiNL+75mDGPWDcDBKpuPMvwbfRqCAB3LSHdMol++d23AAwRmvvGKuU52spnmaRP6o17Kk60LA5T69AaA0YhrvuxRxq2hXFLvU9PRSvKe9vaYmpxKpqr7F9orc9g1ij7Vg4Pr0I97Cn5DPsM1eNCBnK4RAp2uhT4XPJBzTdTDQL37/PIQKeVtHHIx7tFvgo6NhIbVgy73Kb6jKw9aBKE9IOB7ZEFfrueUZZxX3NavuHJrrs/sv9AFhxMcXqNX4oy+7nWvawKhjhn3FyMkNuvrSy8E5RGcd5z67jPf2OFVPYOqTk7NRHtHV0zNzMfY5FQyRR94cPuPJFrKeio7eWPo19nnfy3Nm7pRtQZqDfwfaKAGRf8PlFVfWmug1sCvnwYeCRTFfb61pcQVfeIJj4+NG9ZFZ3trLB9cmsmTCMunwceG1g22G3HjW8lkEbApLLDpmG4kIqhufjWeNfoE1f76r/86Y0tiJMFAOOywlXHH7bfHR/6fDydQJQCAIaJLm/dqGAqYaTzKYJO5p3GBPBq8uolXGRQCYbo4a4RyH8aTbtrGsMSo0K2b8hIQaQAuGBAlPmhxj9fIowz+loVEXYASvJCb18DAovwvo5brZRIBCmDUYFDwu2CLTDC+k7XIdQJJXC/zROCw2j8yZzXGZW0aKkAwQ0MfQ5XyMPJLLMziwsv1JOvAJqLOzq6SgZj7lAcQEt0cufnIklxp0cIEpmDulHu6muEPqq59GmC0T0YV7dalmHoEcYorYAFMAFp4mcCCPvrGN77RjKOJLAA9Gowk+sCAhkHES1A/gZvWtjSsBaqokzZTpowcfmNc4fIJKJcAU2tbTE5NppFNfxorUJmQm3oAMR3r9B3jRYCYdqPrjRs2JhjHi/EAW1TWHjpCTt2SMXbREfUho4xJ5gogPmU7VgEpkBvdyX4kdrDusRq6lMV31TEnGADIit4EXgiLMDZe2IYCk7QRIAPA4vs3fD9l27xpcwztGkr9EJMQHeEqjUwchNCPgCECQnx2TLmmoMNM4NLWVsDtzs5klclIsn/UheuHgBRlmjiM+pwn9KdMM8YI3zPuna9DO4cS3DfUgQcSHrbIwqO/AGq5tgryo0dBi7bW9gRGDWkgY422cA/jwXioxielfK439uHUzFRmgnfcyORiLeI/euIe9MJvglKud+hJhqTgp2uHMT1dC9WRQBNMUVzYBRo9NPHAxTUY2WQAyn5EHubq1q1XZtImWPMA9VwH+A+Y/uQnPznlNX6uoSl8BlE/TFvKdF7K5rYPud9niWA380odCxZTL589/EJ2DisMp2CbPBjxnXv4jw6R2UMJGXGUw3cezuSYHx3NuJx6Fahf20F5lMV85jPrBv3FWOB+ZBVYYwxzjYxLn18ymVnrWB9KuIGSEFDwmPoHlxZQnbmHDqmLeZzjd6qEKdHlHp2iO66hLA4ICaFB/cMHh7Nc9OR85Hu8QijbgxL0iTcIf7vGu0554EidtJF+l1HqngK9ozsOK5ELvQh2ylR1jnOPBymua/QF48FDNmSVjS3bU3a065oHVgKj6A1dUAb3CMr73HYtqD5P+CzAXt1nyZ51blKGz2HDinBvFRh178L3xst1PyTQ6iEB3xvKQrCZsVIOTNrirW97e665MEV5Rlx33XXxgQ98IHUKKIoLvWsK/Smgzf1jgLb0Of8aB5m2zb7w8EFdUTfXOF/L3GmP2blIpujI2GQMj47FVy+7MoZ27c3Edf+d+3wNiv762TR1i2oN1Br4n2mgBkX/Z3qr76o1UGvg10QDjwSKdra3xezMZHR2tMWWIzclU3RgYV8s6u/LrMuTUyVph+wfT/rdhOsqqPGH2gQLAEXHGpvcKuj2cFDUmI5//ud/nu5ZMIFgIAwOLo3vfuc78Z+f+XS88pWvTCMUQwRDRZfVqmGg8a2RIqjDBjwBtoYrrzEYkcMkH7pYyqbiHUNJo5I2UbcGo0Yw3xvvkXv4m3pkf3CPLBmNQsqVDaVRJpsEvVLOIZYQrvSLmyxC2X7IhQGsUS3LSNBONiKyWa8MT9lq9tWh/pr5odiFMtm4D3kEZdQNdQouCIjYbo0wkiwJhFIO8gAAoHf+/uQnP5nxYjOWY0tLMrFM8JSsRIyrsWKECxgJxlK3LEbaSP8D0GIM8984hLQvE4fMF+NMQI5wBLDPYBzBqAJ4w3UTeQW1ehsxWQXfBdU0bJ0XyCcTi/I9PEBWgVq+l53IOwwnjEwAnwTgoiV27NyR7QWoSKbWeMmALNAuK9Lxf/rppzdZtZQPoADACHtUg9MEWLJwZI6hC/qUsmgz31OnzE9DC1TdOpugaMPIdX5UDX0BGceVwAT6BtgQaKM+2qlbKEwwdLhi+YoET2n7Nddem+2AUU3G+GOOOSbBHwx05JYVymcAAOQT1OAzbRhrJF8B3LC/bC/9iV641jiqsltls1Gu40cw2ceDcSNpC7rQfZw2mRiJz9U5QxmytjxwQg6+F3gpjPL2mJkuiXz4Hnn4bxgB9EisTt7pY5iLjDfBlgQE8AToLgcmAvTI40EKZVNvlb0qc1VAh3fdp11vaCdllIQ4RX/V2K+FKUlypxI/tsrUVg7WMvqN9Vw3deoyWVQ5XJmPjRs3JNAGS5RyOEhh3jznOc9phr6QYayukQum6s6dQ03AyAOy6hrtQYPrbjJ+G0xuZEE3Aqk+42TOoxPGomuPLHBkUXeMP2POyjzlHuQ3tALgnmNW1jZtRS94TlSZrpSd62JjvKAPQHn+I6vMbtpPH7AeeA9zhbKQiXrsy+ohFe13/SwHP3h3tKYOabdrnIcIrrH8zX+9JlyzSIwlC9NxK5uXugwtQ13Ix1pJ/8uiRC9cR7mOM9ZqykQeyly7Zm0eLlAXMS+p25jLfPZww5i4hrzxkE1Aljplvba3lWR6E5MTsbB/Yb7nmjw5Ff0LS/JCWfbcgzwC6JRDe3zGOcfRt4B9dd7z2Xlvn9h+ZZJJ6V7G9cP9C3PP0A3uTbgX/cJ65x/PFw8b3X/QDnTO3go9keiLfQXzYmhoV+wcKqF/CFvBoQSH1v/0T/+Uv7/sZS+LCy64oJnYzTnk2pJJymjz/FzzUMkDWZ8jPnN8Jrs3q7L/OdyYmyeWdVfsHx6NfcMH4/Irr449e4nl/N+DorPzcynDB99/YY0H/JrYNHUzag3UGvifaaBeBP9neqvvqjVQa+DXRAOPBIp2tLUmKNrV2R7dHW2xedMR8YQTHh8LcWVua42JyQLKCIwK9giKsjlnE64hLROgGJJjMdlwubQMNsWyAmTQGLfuL//yL9OowSA8//zzY9Wqw+KmG2+Mb1//rXje856Xm3buxaAz1pZgEfXJuDT5AV2oIStoJ3ioIaLbIjJUjUMMBe7BAMNwwOjxXocGbcIIRS4BFNsk00XDy4QWGPd8J1umqk9BLEHTAv7hOleyz+vCiQEhwxRjWEBOg7UKYCOfbeN39SVwy3e622Mwa9hofAnqUo7AssadfSrTCoMGOe1f7sF9vgA8JXaphjMxy6688so4Yv0Rcdzjj0uDV0NSoDONzbm5JqggA5PvMWwFBtUh2ZBx76M/SNokyxcdAcBQrmxB6iMEAbFZyVS9ZcuWptsp4wfZYVHddeedKT+yyXSrguDoS2aZzFpZYrRZsJ0ydKG2HIx02mTcN3R31513xb333Zt96pgxfqLMMa43gQ9lAKoCGsKakg2MkSvzTfCF8ulj5ZK55ByxLeiW9qID9FYF9NS1wKcu0QKtgvzIx38AH8crLtAAn4wTAWrKwcCWoYbM6FO37K1XXZUAxymnnJL9QGIkWHLcLwPMgwDBH8enLCiuc+wKCAJwIB9/s57I3OM65JNZh04YM4YgMBYj85j/9LVMapltAFHojHtdP1ybZKBVATq+o83oXfCwMDVJhFbc4T0koUxZnrJTeXfN81qTChGTs6urxFeUHSYggu4BPNAn/ewhEIcWyMHf9J/jlPvQBfcYP5g5xjxEXgFG9FfcirvivvvuT/l5MQ6Zixx8AJBv3bo1GX2OGdx0mdscUggEAoguWzaYdaBn7uXzt771rXwuMR4AyOkXxxTloXcSPaE/QZoq2En/eIjlOkZ7KYNXlclGewrI2tvsC1mCeiCwHjtfnQsCbOiQ62TBsu5deumlyXSFKfmVr3wlk1HRR3wnE5A2Mu4ZZ8x5vRwoH/Ye/5ETfTguqEeAzAMCgWJZyqwj/Gc8+PyjzT7nHB/5/Mzs4cV9XU8IdUedPjN+0nZJ9qSMR67zEMZ+l3kpkIr8yOa4pm/5zRAL/OZBiuCzrE/K5n7WdjwA8Dox5AxjHC8EAFTKBjBkbXEdTE+RickMd0F8TljuMPyJz5nPyLkyNvjdwyP0Atg4MjrSfD47jpDTcCeCoYCSOd4aTt4PbXuoub+i7wSznX/Iqe49FPSZQttZ+z08S1B0cirl40Udy1csb4ZD4H7Gjuujezf+Jj7qjTfdmPHaqY/nybp16+Nz/3VJXg8oyr7smmuuib/5m7+J4eGxeMUrXhpvfOMbc04wZhjvHujSlpbW1piZnS36bCRTcmy5/lFXdV/jummongLwUs58dHR2x8HRidh7YDizz+/es/8RY4rWoOiviSFTN6PWQK2Bn1kDNSj6M6uwLqDWQK2Bx7IGHgkUDTbQ8zPR0d4au3ZsS1D0rN99QSwZWBQxPxezc4U9WP1f1YcGABtsXtUTfxJkzE5PNwP9y3DBKJDpIOuPTTLu84CiGIqAops2bYy//7u/i+3bHsqswxrtGAVsmmHcCGDJ6tFI5FoNUQ1q2Y7GEJSFhwyyIHWll6HBhp/6BPZoY5X5Jfijmyzy8B3lYIQBHlQTdfDZ7zHw0YPgBoadRqZGA0yp6ekCbALeADbwwoUUnQho6bJnWYLWxs/UyDThicakhjF9AmBBH2GEUg6GON/J8KTe4lbX2mRo6i4nE81YfdTPd7gvCygAmqAXMwoDYJ500knZHtgp6BjdArykyzlss66uJihDmYIf6Z43NpbgCt8LNjMmZERRJvqGiUp7zXivEYY+YSWjA/oEcIX2027YaDDvVixfnvWjA8oQQKkCcepEUJrrdM/mXrO/V0HTZCFNTDSzN6M35EY2QCrKd3zKNOZ62oDxSbuoA7n5mzoEf5ERgEnXXpnYgm+CKx5kGDePcugr3Pv5jfiWso+cT8jFZ3Qu45HvSFZCeABetBm2F+1gnCKr7G1kMEwEctJu5KHfTEzGtUdvOTquufaaaGtvT8OfNeFLX/pSjnmADuQCPKM8xxr3CUiljA33dplm/C6w4sGBYHUVfOA3mUyyR63HQx10j+yMFep0fjrX0Y3uzbLpnQceHMmgRWeWK2BRQFwA7ALIyBxz7DK3kJnrBK49tBG8KsDuVLS2lPKrTHeBMdhueXhBopZGyA7noQxJXa2rbvCMccacIRnQA5+5hz7nHUASF1zGAb8DVFYBNco78cQTm2MDHdKvuvOWsTab2c8BAOlv6nUswZIFcCTxkoxd1znq2r+fuVcSUTmX6ANBf9opMOSzST0LYtFXAIesSchHfYJ66MVkP7YLnSCjCe5yDWxvz3kBWE7dMMQJc/HiF7+42X/oCNme/vSn57hCXq5nPPlcePjhpCAXMiiTzyH6GplZL5BN4FodC4rK8EwQC/Sz8kpdd3dlTFeu9xAA2XTLpp8NX+E4F6CXcU2b+c0xy2faynijHJ6D7iM8vOQeDxvQv0C94Jpscw9pPHRDfOqnz1n/P/7xj2f2dJ4zHBp5iOGBAGXLjPdZ6liQxeiBMLpEVg8IPejgd3SCbJSF3rjGwyeBdg9mquCma6gHT1XwmTY+/DC3KiN1CRgLNlKnOnEtcX7zvQcDlIu8jB3q+e53vpshSwDlAT+p5+DBkfibv3139gPu8zwrBUXR7x/8wR/E7//+72cfUi596j4kD6ja2zP7/MxsCbtC/R76OPfsD9dwgXLX8qKf2Ywp2t2zIMYmppMp+uWvXh47h0igiHv+T84+X4Oij2XrpZa91kCtgZ+nBmpQ9OepzbqsWgO1Bh5zGvjDPzw/6Q24UuZ75XMLrsSwQDpaY2pyPEaH98figf74/Ze/LA5bsTxmZ6Yzpiib+iqL5uEAqcBJFWgoANBcHDxwoJn4RZc7N+QCD27k//Vf/zUNasCdF77whZlk47P/+Z/JFCV+lYw6Ns66NdImDBWNEgEp3dwFYKuAFvfwvewmWaMasLLEZG2w6Rf0lWmGzBiaGByUo+EhuKrxxjWy8wTFZKb4G7JrMAl0UA7XTUyMZ0xAsxgD3CEDxhwGuH0hiIpcGEsCOybyENzRXU5GK7qw/cqsHtCZBi2y8l/mT5VtJquKsjQo/Z3s87q/ywpBFsBvWC0bNm5oAtu65GrgJvDY2ZmAGTLqBomuYZpSBiCxMUAxnDGmBPtIOgSIIZhA2wHFKBeQDVds4+GZEERQGlnTtbi9Pcujj3g57pCH+jT2BBRk8Qh00SaZ0OrOd3VLmYL5gnOCFPyNzOiMa5gfoyOjOaeI0ydgTz0yLgXmaQtMOsrgM/oTTDa0BPqjr/gevTjXne/IKMNVJqZjDr1SP/cYIgGADjdWGKGCH7ifLhpYFAeHD0bvgt4cy4CoxEIl5iCMLPqTe2kXMUYBwei7exvANiAXZSIPAIdgUfWwQqCW9iTYCVuztSV6GgcKyMpaQXsAjKsgITpy3KALmZVVliR96jwTKEEHAAuAi/QTv9NXlM86JotavQpqeBgiiMrcQm7qpYwCInWl+7xrDL+7PtAXus0L5AlCeR1Jpjo7O5Lx73iiLAElw2rwnYdKttGxzvrBuILRif5N0AXgxIEEYB5tQA8e9ghs4n577LHH5f2AfYJSyI6uZFsKEgkk6TJNOYCi7e1tTTaf67gHMyRp43rCXph93PEpKOoYdU2UGY+ePIShLvSBfp2zrrlcX5i7JQYl16IX1iXaImOZ9Zhx6trH8wqd8OJaxjhMPHSHvDDUqc9DE8F16kE/HvAIIFXnoYddgulVHVIf8wi9wM4WcKuOd0Ffxi71e3DiM5wycowSF3x6Kttg+AYYiN5PQjHBQb5Dd7bDNZAy3SNUvRE8iKOtPd09ySikHchjyArah35Za5FRZvqihSVUBW7huWZ2dCYDlBdzifZzD+1D5zzTAUfRu+u5h1nolbnK3KNe5i9/873rvs9I9wHuDVwzPEz1GepaqjyuF9XfKR8ZacfDPSy43n0D77JoZfM6j6kXvahrgGv+Vi49QhhL6JHxSXmG1SF8DAA91/M8RD/o4KEHH8p4zlddfU3qgURLeFN88YtfjH//93/Pef+a17wmzj333CZ47YGU6zBeHoS/Sdf9BkvVsexegXfXcMaReyLXwaKv9ogW9gLdMTwyHnv2H2gyRXGf57dMr1SIvD820VLtPv+YM11qgWsN1Br4OWugBkV/zgqti6s1UGvgsaWBRwJFW2M+OtpbYm52OmYmxxMUfdHZvxfLli6JeYyUBihaBb5y49lgj7pZ94S/yrJilzo+OvpDGau5TwCCd4w7DfEPfvCDyaKBGXb22WfHhg1HxKVf+lJce83VcdZZZzXdlJEFo4SXhgUbeY17NvjJeGvEX6sCVdatESHrje8Fz4xZinHBvbp/aujIttBo0nVe47kKslbBMuSjDjb8Apd8h7warA+XtaeHOKYlLqUMWUHlatIPjQxktH70pOu0RhnX8T3XYTDZb7RfgyvByAZzSIYVxmmVISqoI7Dte3F3O8QsXrpkSRr4GKXpathgkOIuSpm4L1KXdQv0wgoDFMOwMrmUoB46A2zgGgAyDFj6X7dRZMDYpE7d/3WRpu8AlhljXEM5yGSWYgF6xiWG4/Jly7J/ACJlTwqC6B4LszKZhK0FLMD1MsGF9raM74lRyPcAgXzn+MI1k0RNjFV+I3GJrrA5xto7MjmVGaFpt0w12YAYu/aNBrfu1egboIjfBQIEl9Ez3+MuitzIKzgqK9KVTlBJsEfAVHAf3eA+KjiibLIaBevoY4xyY9saK5M+4DO/oXfKR7cZNmBsLPsH8BYZYRdjvJ9wwglpmAvmKNMPMUBhpC3sz7Kog/Fh3E/+Rk7mUBXwYOzQznR9rSRcqa53zmmBTsYO8gHYoAPKZWzynSw4+sa57dzhfkFS+pb6bCffJyg6M5sgcpWxCzCJrgSiBauow3mQhyNd3TFycDgT5vmStaZ7ukwtZEOXsuiNjUrb0BF9wdjjPuqjfEBRmfDMJQ8MPEAh+/uqVatzvUEPAN30Pf+N7+r6pFw+CwSf+/v7EhT1cKt6CMFn6gL4o25AL2Oc0ocDA4uTLSrohNweWtmftNvYjzIyKZfy6EPZ21xPma6dvNMO5KI/kAPdM77QRYnJOJRscxifgFXEy/aAh/WImIzU7XNEjwXZdvytqzjlC8j5XPPZK9vTZ6vAMdfRb7luNdZdyhSI4jtjyvIduuAl41im6ORkOQyzHp8hgvGG6UBvMkKdx8wJwWbXJ+SRbUkZ9I/hUIy/LFAmk9I9h885AU3upSzKcVxSDy/aSt/IWucAZv+B/VnfyhUr48ijjsw+RUbml2AeevV5yGfXFL/PtbyrqxkOQb1ThoB79fBEnSCzB2LIZ1gG1wABQxm3Poc9TBYUd5/C9cjPGLI8+4C2usfhGUM/6/GAXozZydyRxc07dXgYQPb5W2+7PfVD7FBc6i+66KL4yEc+EqOj0/G6170qgVE9GTxkcK7gOm9MUfcfrnn2o2uvrFz6hn5EFsckoChsUGKK6j5/2RVX/diYojmvK1t0IorWMUUfWzZLLW2tgVoDvxgN1KDoL0avdam1BmoNPEY08NOAom2t89HaMh/tLfMJij7/ec+JgYX90cJWFCppJcaaxqvAQAIrkyXmpQbEIdAk0n1eVokbYzfushVlQnzoQx9KNhKA1XOf+9yMJXfF5ZfHlVdcnn/LTNM10ToxRGVzCtS46dcVXINHwEdmpiCioKjMHwFI2o5BKmjE38iLYUG72cQb31Gmk+2U8cM9GkmCkRqUgonV8jVMqYN4ooACuuRpGAtq6ILP/QJE1f7gOgEVjRXZnBqcAg5eVwVFBY0FETROHQfIKDhEGwVsBdFxn9fdVWYaRhf9DIgh0OA4wiUWBiigAe15ykknNZkkAEayMwXG6fdkTQ4P5zgV2KEuAR2upW2yUHQhBVRDf+gBw64KNsiQ7Gkk+qCfZVzaZ7SLtsjG8UCgCgwL4lTHuqwi2myiIQF9WX7Inq6NE5Oxe8/ubJ9gAv1LXbRRg5v+4XfGrX2FHMgGaMx3lEf5mzZuirWHr22GQnC+Oja5xjmvy6tjsgoMHDJaS/IXWYzoE8CMfkSvHgbQV7q2IjvyIhtGN/oG7ETPGOokT9m0eVMatIBLyAGwdPPNN6dsJNkRXHUuCf44pkj0saC/L+ukbvTGXEUe4z9Wx3UVWLVPBUvkA1sAACAASURBVOsFafjewxHBDMoCfCnMxgKY6PKLge9BTBUM9fFhAifBVMaDjCtAUf4L6iEL1/M77UB2Q0UIRDMe+Z/rFCENurtiarIAaq7P3OcawP3q0TXFNY9x6lj/2te+loxs7uVAg3bJYEUWQFrnkoAXiY4mJgrLMg8Yli9vstxpJ/PPddT113XOdQeWPGxX5FUWgRT+plzkB3hE/wCvAJFFH7AIC3AqcOZ6L9AlAI5uq6C/bFZd2V2fqVuWILJSP9/5LDBpFGsMWdAZB4ByfAYQdV7BcOU7Yh8zPpHdwzzXVsY7baRsD68E/lwLPFSkXEG1KsgGuMTfMoE9QJH5irzGb2TNoU+4nu/yGUpc8YlDsaJ9fjqGKEfg1eccfepBF/Obv5VBpij3oyPj0yIn8ntQwmfaJlsS/aAD1yO9RWiXbHmudT5wP9/rGUBZ9CFrCcxI2skLl3AOySi3Ot5dy5w3HoRSn2NVgNm1VxndW7hfoQzvV1YZybRbnfKbB1COEwF69zU+/6tzwIMdZWWsC/JSj8xZxuIP7vlBthXGPnMGfWSyqrVrM9lS2XMU75eFCxfFhe95bzL/iR168sknx8UXXxwf+9jHUgevfvWrMwSEh19V750ESDMES2uTAexzhXs9XKiuuR4s0FesD44hQnCQfV5QdP/Bkbhi6zWxd99wtLS0/ZD7fD57K3tz3ef/9wfeU+MBjxGbpRaz1kCtgV+MBupF8Bej17rUWgO1Bh4jGngkUDQxz/mZaGuN6Olsj4FFfXHmGc/K7PMYRG3txGs6lHji4c1m488mWkOhCgy1krm2paXJkOJejE3BFAwA7tMokynKBp3ESsuXL4vvffe78fXrrk33eQwsNswyMrkXowdAomrUagQIhLoJrzId3ZQLIsmSkVXH7xhssj8EFDQ8aIcurxh3GqQacYJIutV7H0YHZckOMiahQJoAJfcXllBJdGGsMl3tqy6muqejR9pcBfAEnyhPgxhZBKplochkU26BpipAJtBZZXUhry/B0SowOtXIjC1gRbu/853vpAspCTDQu8lcuEZWKfVmmxtyo29AFcYGv2Gwkw3XdtAXyWzqAUQpBq6ZjW2jwIJMXdoIYGGiD5mslEnd6TrZcA0XaBC0FPgRKEXPAhPV+UJfmLlbUFbDUwMXUIHfBCWNhwdrGtkoQ/deZJcRS520UaBOo5r6NZq5Bp0BJsNa7e7pTuMXwMV5KEAkS7ZqcAuCOn54l4nFbwAp3Idc/obMtIlMxjKjMHLpWwA7M6bLUkM24tjB+mUsXH/99cm4g0V80803J5hEmciMaz2gKZnojYHrmmNdzdADc3MxMjaafSlLUwYb19rvAqOCbrTD+c54VZ8CiVzvAQDjgb5DXuunP+gz1g9j4DpHrEu2F2NWhpUgtiAqgOj4eEliZExFynWtQjZBPsEFwyAgU8apJZxExf3ZgwkBWsFU227f2lYB3s997nNx+umnN/VPG2lftc0CVgKQMl35XgagYB59AkjDuPA718gmqJ0HaoR+KCCb86ra3+iAQzRc04kDTHmMjSL3gejp6W3GWBQsoh7KQwbGI33CS/AO3ckqRdf87dyWOS/7kesYlwBHl1xySY5fwgTAZAYoBnyjPbqAU58MWzLLcz8xjymDuUy5PM/sD8pzjMheFoQ1TIHPVdmLxvTkOvTi2Hfs0beMfUONCLQio3GX0QXfr1m9Kg/mkId2JIDHP57trW05zmG4e6BkH1IX8i0AGJ+cyAMZn8v2N2UBYNNGY7269jB2nSO8V59T1WexY8VDi74FfQn4zTXA8My7PldiQXd0Ep9yJvWMXgAE0TuHc6wr6Jn+MVt7Mpr7F5YDqO5yEFpd/5CJsed6436mCorKZHXfYwgayvEQxRi3gvfuUyiPea8XicCo+y0PBilbhqpeK+jPAznk9mCIfpCxyjhEX7D8PRDgmYNueGacfPLT4/s33BiM0/POOy9OO+20BEX/7d/+LdfyF73oRRlr1JAJ1OPahEyAosQVNSyCex/3Dz5b3Pugb/RPG1jbGc9lf1YSLbW1dyZT9MDIaGy9+rrYt/9gzM3hj1RiipoIS8M/AexG9vkaFG1u0+oPtQZqDfyGaqAGRX9DO75udq2BWgNFA48Eira3spmcJkpYdLW3Jij63DPPSKZoB26LbcUV+ie9ZGQIigoY8A4o2tHIwC34KCtCw5+Nq4DfhRdeGMSBhEEDA2H9+nVx3bXXJlMU93kNBMEl7mWTz/cYBbqTYmxUwccqC7TKLEFGDFBeadw1QAaNCdlYMt2qhoyfZRDp3lhla1KXcdAAgLjW+HFVvRkfUQDSbNDFuCLeZDFINWrT3bqrK+WlTGNJ0n4NZpk4VVahoIXMI66hXEFM2iQLFp1xHfJrIPPOtehXF/KqXIIWGvT53nAbHtpZ2H7EfbvqqqsyO7CZpAW7TB5E+TBJuQb3eQEJDCWMNcoBaMSYBQSRfYTeMKowyGS92b+CzRhzyG4ZMqZkKMm2lGE7PTWVfWa7Hd8Jws4Vt3iMcMEmx47XmQipCjjibg6QQBw9wAVlRUbjFerSueqwVekAyFjCeDYLNUZvNbYf5dF22qfRLEuIezJpVSPpS9U9Fjlxs6Zfqka/YLMgMH+7DthGytm3d1+CHoAHZGlmPtKenJMTk7Fr966c0+ic/nG+AEJoRNsu4nLq5snYoJyhXbua4Bn1c60ghCy4KnOTsaJrLQZx0zBvxAwV7Pc650x17HqI4ppHea4nzhVBSOYH+hYk817d4cs62NpkZgroqEtdhx1fjD+BEwA92I68ZLrJTBTMtG7HLXqH+cb3O3fsiEkYdlMF2GXdcE3zevUgaCNAIcglmPX5z38+22FSLkOK8LfgFXpiDtOPJQwGCdnKQRjyMxdkQ9JegWTbQrspQzYvAB2HQt0NQKoKKCOnAJwhEZgzrhWM2+XLV2SyGME85bRPuBbgHnCMshgLXCMjkTFIW/itevAgI5H7AezRNwATYL4xb7mP+cg8RUfUAcgP6EQ7AW4/+tGPxnXXXRfnnHNOJhATJEMO9CuAVWVAIjt96/NK12m+d5zy2UMcZBTA95kjgEa/sD5WQVPXKecD3iL0Afr2AEy2I/WYMMkDJRmKPmsoj+8MgSK7nsMo2fmAorQD3Tk/HAvZzonJzKLuvegTMBXd0haBVJ/zPtPQE88HWZmGoVBXyAZjl76jD4879riMfYws/IaMPluaa0oj3m8VqBWsVtceMKInD7BS91PTQQxW7k39zJTM8jw/PGTlGp4J9B9tI1YqgKxyZF9NlyR4gtsC0MToNmSLY1ZAF13kQcjMbOzZuyf7k8Mxw8xQPrqiT3j2IhfZ5y/5/BdSR294wxvizDPPTFD0wx/+cGaff8lLzk4GaRUU9aBPUHSKg++5Ek5GtqxrX/VgCN3RnyYSpI9dFwA8BUWJKVoFRSMIAPXDoGguOo1XDYr+xK17/UOtgVoDv2EaqEHR37AOr5tba6DWwA9r4KcBRVtiNubnZqJ1fjZB0Rf89nNj6eKBzFpMTFGNUd+rNWhQCZroXsa1bW2tuV3FSJBRJIgmq9Cs24ALxKrCtQ1D7fnPf34cccT62HrllXHJf30uTjnllKyWTTfASdWNEKOEcthECxYK5mEouyGXkSGggYyCHTJCZV7JfpM9JMuS6wQ+ZG1Sjlm0dWf0b+43zh9l8HuV8YH+MAA0RmV0cA+gz5IlixMUFejCCAUEkF0meIdMssRkwfKboA/X8zttl7XJ3xriMsTUYRVQ817BJ2TWRV8Gj2OiyjhLORogg4xCyrryyisT6ALkJHkDbnz0Oa6vgAwYZciRYGQjkzsy038YceqR+7me/qWdAoL2M/rDsEXflIXRx2cMP9mg1Mt3ADZV10Vj/a1ZvTr1BZjxwP0PxNz8XPT29KbxKcAnSC0DxjGFDqnLcA+6DwP2YkgCkmjIClQig6Bpsp9a25oxPwUMkmEzM5tgZDVhkOw3dETb0SHjRrfQ6oGEQBX9KChrX8okTsC3kbTDttm/As+0j75kDDN2YYHS185DQOwd23ekYQ/Ig7yAozIEGTdHbj4yVq9ZnXUBXKA3+oU5tGv37mbsUGTFjZtYjPzuWuNhgmCNesIg7oHBapK5husrdbqWOR8FgSyzOo7pT0EJwSbXO8F27/d3ykGf/z97bwJtW1Xdea97zrl98x6vBaQVAcEEIihij12FKNEkNlESK+aLfg6rvtRnTFKJSTRjGCvJsDRVin7E6DcsLU1MYjClURREEAVBhIciGEDAjsfr773v9n2N31z7t+96J8Jj1EiNSrz7jHHHuWc3q5lrrrn3/K//nMvFEEFGAQFZ19TPeAlslCG0hJ8P9GdmvICW4fPaGeozfJaxQBbqObLc/YMfpNmZDB6pHwL2gmW0jXOUadoRmabUx3UAV5TPPOMaztNuASDOuRi1npd0Lt1//wPRdkBCPjDrAGNkiXJMwL5k69PevIBBXuD+Ggjnepl09B29k9XJGNEO2ZXHHXd8gMoy+ARckRH9cuHhrrvuintoP2WZGgB9BLynj2UdyBfbQ3kCeYyzKTxiDs/MxH0yS5EZQB7zkXu45qMf/Wi66aab0k/+5E/G841N0WQrCvi5sEZbGDfHxXB7yuMcbULGbrQjOOyzSn2XXYpuIGPa5LPNtBKMFzoVERgROp8jOjguIGveS/oiM5jxEOgUfC8XS9VZFkmQOfZAIA5doq/YRZmW5SIo+Zc5js1Dh1g4VZble4mLOeoJv30ulgsazm/a8bnPfS7KeuYznxksX9rkBnyG38tIRX6m0ykXVFxk8Fnkwo3PWOdJAJ0Vy5p28/xysUqwXgYlOuKCnIuUjjuy9DmnnS/zanMMfRB4NJIG20xeZo6TgsQoBeRBeZTLNaTIuPPOu9I/3n1PbO73e7/3e5HC6JOf/GT6wAc+ELrzute9Lr385S+vw+d9V6IfyIucorOkhVjJOW19t/BdobSFHGPsTUeD/NdtZistLa8GU3RyajZA0S99+cZginY6fUeAovGcKkBRNhhtcoo2XlEjgUYCjQSO3ISukUcjgUYCjQQ2nASOBoqyzs7u84CibLS0aWw4/cLPvThAUXaeXUurNXujm+WEMLtB0RJ0Ixfm8mLeubYEInwZ5hhOBy/TOEAf//jHI6ya38997nPTySeflL59113p85+7MkBSdxeXwSgwKCAmU5SXa8OoAdx0VARAuB8nSOeP+gxzL0E+yjMMjf+pT4CCtstO9TiOUem8BqjVbtcbZOhY4VQJAOB84kDiDMga0+EEPJidnYnd52kH5wUFBSsEZ3QkcTwEdm2jfdXJ0GEMx6XKNSgYJIAsgFYCZKWDXbKuBMwEenQ4qYfd55Ed99JmQvMIxUXmAAukSbjyyivDcYWJgkMqQwqHMByrKm+foK6AXAbe8+7PjK3sIsbAsGXZqGXYIu0ShBYg5nrZP5xjTHBAAXUBTMmPee+994YO6MAz/gC5XCszirLVFQGyifGJcOYDLFpdS7sf2h1yP+ExJwTgyRyQbaP+dTv3jCvX0E76x2/ARcrkt4sAsE9HRkdqh9mckWW+PNtou9Uh+mAeP64pAUKBBxneAmnIHqdZJ535Jnvx0MFDaXZuNoBQnFycdsAn9ACWr6AC4LCbhsEoHhwajPBj5PzZK68MmyCjnDDln/3Zn03Petazok50RRBaXVU3AUVXAEJjB/Mc+kv7nQdcr+46J+y3OlwCFaXd0qZZBt8lY7UEOrR9ll1+o2OCmrK6OZ/BnL40N5vzgcqy4n8XKbAhyJq6nBsubtjWMXKGTudNyJwvXFOG4NJu7Yd6JPgmqKOecR3zgePMVcrVdtpuw2AJ/f/kJ/8+dJOxpgzGmnnPMcAtwRrbX+46zvyfmABgX8/jqq4KcMmgFjxijnCMcg8ePJQe85gT6pzHtE/Gn4xk9BKQjj+AIOQreEk5gKLIQtm5UMDc4TzyAIjkGnSfD7/pI22SeYuuImeOof+AodhCgCuYitQDKMdYAtY6/2UV0m77pS3zdzDwqxygsl2Vjzpfjj19N8euO89znylHDPUn/D+tsYi2FHIRFLV+2obuBmu+WnAwlYsscPRW20i/WfAizQE2Az0EEOYbeQmq+gxzftNGw9Cxt8jXPss+9rnlIoW/6ZdRKto2fmNHJycm0+jYaLQJxjD9YxFHNjr9d3GJcviYykRAnAVK+o88TbuATnEf12C7SjaroKigsZsayfp08cVnrYsklM1co37kxP3YR9rKtTxDog1z82FzWz2ttPmYfJ6xp28+f+kv7TvjjDPqhT3K5XnC2FMnOrhv3/60uLQcNvuNb3xjpHn4zGc+ky6//PJ04MB0eu1rfznC6rmHOuivi9/xP5sOwpDlPXJtrbZh2gm+BdsZL2RDWS6Icj4zkI8ERccPT9U5Rfv6BtIqyGcVPl+CosFuJh97Sum97/mzhiRVv4k3/zQSaCSwESXQGMGNOOpNnxsJNBKoJXA0UDStrqThof4ARednpoIp+vKX/nzasnlTsERW1lZqhzDAhGo31rz+nl9qCefSiRM0IeK+t8q3Rxh9NytAsIGXXkMxP/axj4WDghMECHr2WWelr954Q+S0esUrXlEzH2D/CRLyco+zE/nLqtBa88Txos111MF1ODACdIZ58a3jpPMr2GB4oWwdyuHF3Q//w/QwnyJ9EmiSrRkhaxVTVrYI99NHdy2m/TjUOB/IERAJmRx77M5w0Hfu3BH9wOnRqcahlp3i5kKUIxhMOdnJmK1DLQU+HDfaiFNu6KPgKfKgHuUqI5L+cQ/XGY7H/SWw1D31aAfAKE4S7SEfJKAojg/tIS0CfcfBAyThQ/1cT+g0/8/N5R1pZXjJasOR439zryEfZEzbGUvGnPHRsdWxj9C+paWQi8CGzhiyEMzGMcSpXVleDoeRe0455ZTIFYiO0W7+ZOwgE8E76xBEJ3yWMug37REo4jquMaWBoBe6sW3rtnBs6SP3UCeMVVhThLvzP9fJ8BHoFdAWpOabcl0MkMVIX8PJn80bqQAQADowprK6YOrysWwBNdlAHAcspg3IJYDkKmQWphHgw3cfeKDOiWk5ML1K9qLMVfSc9pEvdmR0NN18883p29/+dug/cwtmMQAWABLgCGMiYFgCSegsbcdfXqg2DikXAThvrkgBX465oEBZyk9wW9BcZqpyRD6Uxb3cR5sYXxdEuK5cKLA+GZtcq22gL9Tjwkh/f97QiDrVFdum/lI3Y2nIKWNAnWwSxkZ36mUJrHKNzGhZ9+og+qZNENSjTc4R6mWxAZ0277LjBzgDWxigj3rvu+/+AMABr9zIh3pYDHn+858f9VCuMtIOApKx2zWLQgKZPlsEVfiN7Oy/gBj9xBbAyN6+fUc6ZvPmGqAUFHeOOCd4ppAigHZSb4TuVpv4KH/aSjsFoZWrKTLQWdoAuIrtQMeZFzBAsUP0nzGS3c4zjmfSpz71qSj3wgsvjOsFwWUkqpf0W1srsO8YKj/Pq2NcJ4hZjqt2Gl0yWkCbJCuRdgwPDdaAqHLXPgpkkzcaRrtzSlvjc3hgsL8GjQEfsRe0k2cbdob6sDnOPfKQTk1PhW3i/JlnnhnPRuTNYgjtRPe4XyBVpiNtUP8ZQ+VDW51nPF95z2A8AKPZ4A2Q+rrrrouxQrf379sf7HYWJrE7bohkREnJ9nTuCvwxnwSsGQfaKHNUO0G/HCv1n/ZxHf1EL7Xb2jVtS/n+gFyYc26iR9sFoflWpsgSO4rukcsbmXoP99MumZy0h2fLnj1701duuDFkxaZKF110UaSIIKfofff9MF36Sy+LXel9f6PtLrIa+k5O0cWlvADN+XLxRvtaLh7bDuYBx/PCWc4p2mr3BlMUUJTd59loqd3uDaZoEERXc5oZmaLxbCf9UErpsne/q8EDGr+okUAjgQ0tgcYIbujhbzrfSKCRQAmKBqiFSIiLZ20dZ315KfV2Ijth6lnFCeqP3ee3b2X3z07kM8yftRoYoZTs5K/EDscL7O67kNki6wyrDKRklsJ6jidDH70uVvOrndPZfR5GHg7xL/3SL6Wzz3p8uvGGG9PVV10VoVqUh7NNTkpANMM5dazMC5nz2fVE6Bahs+Yz4zzOF46SeesMwZNtaqJ/fudQwFY67thjw1GS/YMTjMONsyADTUYMksLRxdE6+wlPCOcNdhsOSQBPo6NRP04WAA+OC2CZeRdxmmkbTgx/tHnbtq3hYOMA4dQAHJCD7olPfGI4DQBGtAlHXDAF+S4vrwQzC8YZbRfcwjGRjVTuXKuTT5sERWirYJJh5+VvyhdgkMWlA6iziCNJvxhrcpIB5LGpDnXrGAkcC8Jkp975m3VE0MMQQq7RAS2BK5mDsm3QG4FgvgWYdNQERmTrcA1jwtghV5mhskJpIwAg3ziIOJkAuoK5tI8POjNT7RbOGDF+OOKAkIensiPLB51zHAQoTM0g2BXMo05vgKG0hw/jgSNNu/yf6wKI7u8PvedbIIh5IrtaRg/f3MvY036u5xOh6Ozk226lf7z77ugvefdkPQmOci36iuwoQ2YbugtTb/rwVOTFE3yRIS0TEXlQ9mmnnRYyLIEM2ajMM+q9+uqrY84BTNOWSy65JJx5+mWYK/cg6wAuYRL3Zja0uk/7ZCehPzKxOO/mMwIZgkMCuSXwJFClPF044J4S+Ohtd2pWuNcKHCO3kokdNrlaeFCfuUb7wNynLegEwA42ww1JBM4BirAxjgPgxnHHHx/30C7agLy0v9gqQT5BmBI4FPjlXpnxgoO0hfPYEheeqI88mcwbQWvuRbbaNua/Ye/OTXMv02/mRSx2DQ1m1nGll46HYAn3MO7lfFaewYxstdLXbro5/cQTnhDto17a5Y7o/E/9X/jCF0ImhE6zAHfppZfmXMs+z5gHFSvdxT0X9Rwn2qRskZPs0xtuuKFO34KsmavYTHSd9pRpRRizeNJWCxEy/AxPF2h38YoxdxGB/527soBJ8ZEf9DlNjAs+AnvIU6ahwJu6rh62Kn2sn+tr65uQxcJIu51uvfXWdPNXbwo9pY+yR8fHc37hldW8gR46azQEthE7Rrm2A+axsmMxir4xLjzrANbpVz23K/unfcSGCIgiJ+eW7yClbGXcY3cBPWVvAtgCjmsHAUxpB2PGew42m3uNjqFsGf7mChcUZAzRe8YaW0U/GWv6oL2ljdThhnHmhGZ8kBtzREYqfaLv2ADHN9ihh6fSzGzeIIsPMiW9yzFbjol6kQv18Q7CH7LmGtmsPOMojznsu5h5oR9/5lnphhtuDGbvb/3Wb8ViAfJ557vele6+5/704pe8MP32b/92ml9YCDtGTulY6KnyT7Mo7ruCdl/9KvXcxWjZ0L5L2U/eXxaXVtLA4HBaXF5L+w4eSp+/+otpapr8rMxTFmszKBrqXr02xBytmKLv+a/vbPAAX6ea70YCjQQ2pAQaI7ghh73pdCOBRgJK4Gig6NrKcsJ3EhQdGR5IL7z43xwBivKqCUCFkxlORmz8Aii6mto9hD3NB5uuwlorECIDWXnhvlrBL/LB6WRl8C6zNT/0oQ8FiwQnAQYhoWxfveHG9NnPfjaYozoVOAdPe9rTwlkRUC1Dt2Ro4bCMbd4UwCIfvnEIZCPo6AsQ6YzK/MQ5GBxgB+jZCHUEkOFFG2cFpxYAogSdqBdHJbMs9uSwwgqEg0UEC0WnH4ccJxGnhP7ivOBAZRCzNxwZGTfs1k6ZtJNww2ARbttWsxJlBdFHwUX+b7XaaWUlM95wLmWWIWtZerKSBLVwXgR8+Oa3IIigl843zhttFdgQfNIB1dkVuMJp3rVrVzrvvPPqEHBZb34LDK0D6uSjzWHOlGtfaYNAtgwa6uc+HDGup+0CN4IltNcQU0EW9VO2m6xW9IwyGBvZPgKGfOMg3nHHHaGHyJf2CUZyDhk/9tRTQ0YyYykPvQLY5pty0QXnATqFfByvw5OHI39pyf7kHtm6tAMwARmjF4AN9kNnPxgznU60gXMBeK7mtBilg29YPtcHoMycmZ0JUBSwwx3rZfcJulI/x0wDICMIJ3WgbyCxWRXto930SwCBtpu2QJaSgKRtti7mLYAAY0L5zC/6BKhBv2UrqcfBdK0cdMLnBfcERQXfBXeRB3WpOxznU7KtarmQKxfWfAWK5Lm2vkO2su20O8FamgAIL/JVqq/Oy/J+gVqZ8KaTwFaYn5L7ATH4A1jxN/c4P+jH8MhI2rFzZ73rtnkkGUv0hPHmOlnrstfUCeeFaUecg9pN7kXutBFZYCNZ1MJOMsc4jj3jPuyVm2cJjFgPeiHjk7qw0+Y2ZaMWgUjniIsvHKdcQ/jtu88WAL3J8Yn02c98JtIx0BYWxZibyBPd+fu///sEcMk4E05M3b/+678eYOH0zEzI0I3OygUc9QdZWB96KcOe4yVQzznBWwEh7nMhyrJL4N1+KncXe6y71D/nnDaN77DjVYoUZKMuaz8El7W5AqEycjmvTmifI1C52jyMpVQWfaYJx588nDedGxqqmfO5nSl1evPiqONd9p/IAZ5t2ELudfM0w7hdRKQsgV0XBlwQo5/8T/2Mn+PhfDBdgKAhdoxyGQ+ev/QRXVW/XLygPhYzqY97WJg0Ny7PMv6QpSCjTEkX4xxL7HC8uywsprFNOdezDH2AROTCZlK9fZmhDdBJCDx9YhM87Bcfn2FECnCt1/HMMBUJ84byaDcLt7SN55NRMsiX/jhneMdC1mFbp6ajHjaDYiwee+pp6cMf/kikOnjrW98a72OUy4aYD+3dk1516aXp11772poJGs/satGJcmLBuGLPC7qrO76f8tu0IdyvHUYOvv8AipJTtH9g6BFBUR5YoXOVjoZet0kQ1TBFG4+okUAjgUYCDSja6EAjgUYCG1oC/yugqExRcoKGQ9gFirbZsX4tg23Li+QbW0prsSlMDpPPL+85YOOqJwAAIABJREFU7F5QTkeudHB1+nAieKlnN15eunFAfv7nfz6c2Hv+8e50yy23xKYAvJwDIMHeMPcWTorh3uZHKwGkg+OH6hBbAU1evrmHdpqLizYEO6hiOfCiDuhwzOZNadOm7EhwTnCrLAPHlt/mCcMB2rtnb4QAnnDiifHSD4jKiz4OIN84HYAIAnfcLzghgOXO6W7WQvtxamQHUa+ho4be4ewIArNRS8DdVRia+VFlktFenEK+ZdsaticAKTglGCjwx3GuLZkfyFMHXgDJdAXUwQZLfJ9//vn1RiQCrjqSOujWz87HpF8QfKW/jAt9EdDVeVKW3EvbzEPHeZkqsoiQsSxJ2cuC4461ICvOoKwt+gNgQvkA+MgP0JTyZAByv2WNRV7EiTgHSEZIprvWU+/d99wd42Xag5NPOjmd+1Pnhhxl7NB26jcvIXWrr/YLkEdwQEYg98zOzKa+/r6QO46xm0LJhnJjFPWaPuswM+8Hh4fSQ3v2BPCojth/7uWPc+HMT+XclevAczt1Wp00X4Vqc41pEDTK6CJlCNg77gLz9tUUCAK6zCMAONh9gBV8BCORXaTEQB8BE1YyU9Qw7Bo0qxx4wQbBfMsRUC/ngmCpDHHtBd+OufpEWhEWiwBFXYhxQcIchFwrq5OxceMerucP0M/8jy4UCErST1lWAJ7YHZlqlLVt+/YA9kAJGCP6r67BItMOlWCYYIb5F51n2BpDkKmDvjKXYFbKCL3zzjsjN6MAI4xe2PDaKHTMhRPqpEyASfMqUleAkdWmedoTWfPUaQi4Y+MiEHJ1cxZ0kOPUNzw4lG766lcjugBWHozkz3/+80fksyVtC3r2nOc8Jxj+z3ve8/KCX6dT6VBe1LMu9Ydv6hSIdJ7SRvWxBierxRplLWDmYp6gkQtM1uFijDZF3VTHLM/nqmMjSN+p0pZoL7rDl0ubZRkCtC4KlICtgFMA0KknFjxgBLI4qu0wXD8DoYuRl7xsl4sxMvQP7D8QOZe1T+gF+T4XFhcChERnAdoBIbEX6BXXAjJu35HP0y+OlblVnY/YXxeg0AntKP0yXYXPRm0A5aF33Mtzmja5OIAtMvQf28O4G8Xh/FN2PosEmvl28cWFLOoAFD32uGPr+c6coG18kyc0FsGqMHQXlWgf+sBia+TfrjZdo3zekUhjQY7pLVvzolX5/mI7Dd1HhvzvBn6xoDk0kq699rqQ/dve9rZoG+Hz73vf+9L45ER6+Stekf7v178+7CuyDN2tmMX1+16xqV35Il6Co0ajaBN8fjjfOp3eYIoKiu4/NJ4+d9U1aXqGBQlimI4Mny9BUVbqm5yiG9oFajrfSKCRQCWBBhRtVKGRQCOBDS2Bo4Gi5BRtt1hiX4nd50dHBiN8ftuWYxKgKLttRxgtjI+KHQX4yatoOHbLbNqxkFZhplQWNwNcqw8LiuoQ6uABMOBgX3bZZQGA4ty8+tWvjrBkwvJgSuKw4pwI3giawO4xPx4DjaMly5KX9P7BnJOPumRB8jvYGQsLwaTgG4fHkDschgi/JURveir6AnjKdbKrdPxoB+WVLEUcEJwU/vZU7DaZD+66DnsDp8bdd2kz15jHkzJpj0COTBBkWwJPhllzLW0TIMzsl63pe9/7fvTFDSGQg+AtDqSb9VC+jrzApM5wCUDobHNOoERHXsCo/G3ILf244oor6pxw1IcMzR1WAg4lgA5LlDQOsjtxEkmhYF5ZGGCMpUxE6zb1gGCmoCtywam1v6VcLUNAgnJpH7IT+OB+ZQkwJ1DNeUMQOc/YB5BbAbSGwMrUNFSSXHyM2SmnnhLgkiCHQBH60c2w4noBI9qKjAEWQgc77bS0uBT9I4TS8GKZmLLVZK7BJqKPyAT903mXZUYoJKAaoD7nAA8E4CnLdBMCyTHnyMdIrsLZ+TQ6OhbpNShPMIKxoc0CBwKfst26gR7HkPvNEUwd2Ap05dxzz60BW3U4WIyzsxF6LSjqYgn9KMFMgXzaKLgpG81zlKuO0h7KEjhRLshC0CMAy7n5tAwrt2LtuQBQgnyEBQsOUa5sXtl8stYCpKvsr/aTNgmEo19uwiLIMEoe2sOHg2lGPYyhKUbcSIx77Es30EidnhMw43oWAjgH8/OLX/xi6A8gK79pm7kgAbTQX3RQHTa1gDqi7WTOUD8gIzaJ6wDGdt12WwBagP4cQ68Fz5A/Yep80F/qon7zS7NYERt69cP2n4v8tEQdYHsZC9qA/SDcnzLZAZ4QYdpBfYNsYDY8nFqwzWRPV6H0/g5wcD3PR82ipE2xaLicd972o34JxHeDnT53fEb5LAmQfynvAu8zwWeOZaqfLlwFI7FakFB/8kJlZk47zwQCtff81k5wXwmSlqHJgKJVKEi8B3Ctemv72SRrcSk/k00rQvuVDWA1fWT80CPuU0dl39N37kcPeF4TLYG+URcLUzwLkA3j73PXjY6oy4UUnw3UUebUZexlvQtiUjd6iI2nHhbGKJuFWViV6CI68pa3vKWOWOB6bYvjpN3HtiNTFnWRe9lXAUquoX/MH5+N6pfsTp4xji91sDCEniNDmJ6+U7EQRh9YdMBeY2OwT/ad/qsLtEUWsotWyGxxYSn99//+0ZBBCYqy+/ze/fvT857/vPQ7v/u78Y7IR1BUGxxjXKXfcUFHffL9TT1wIUH7UDKUBUX7+geDKSooOjPLM4Tc0Q8fPr9aLeq/77L/0uABG9oTajrfSKCRQGMEGx1oJNBIYENL4GigKMFFPWmlBkXHRofSJS+8OHafh6EnKBo5Ravw+U6bMObs9LVST5qfnwvGCDvVrjvsmTnwcExRnQcdb17MYSDARMAx+OVf/uVg7dx+2650/fXXR7g8YBjX4TgDjvBijRNr+BXnZJDych+5OefzpiM6hTqD6/mqMiPE6zlueZkNsxagnGGOvKzjxMDKcsMRmYh+cx+OCH+AEn4EXnUeaWuE2Feh4YJGOFuCTbKPlFPJlqK/9913Xzg3OvmCWpk9O5YmJibDiUZm9Is2ypKlvpLtKdtDcKQMs9Y5w7GjLh0q7xc00jnyPHLD6SSfGaA248g9OJgCpjrzOuslKJoZydnp4qNTpyNpaLvjI2CA0+fmVIZEC1A4NjpiOnE6lJnhlIFWc88KlAomym6EkSMQzTdjUuaIGxkerkM16Z9MJZxw2EWGRMNiE/RTHtSNA65OIxfKZ36g++ZqFRCTqUlYJe2FRQVQUDIgS4CDfhP+PzI8koaGh+oQV64xVBVQEX0B8ELfzfMnGEc/lLmgnqGs7D7uRkE68i4i+Nt8vzIAqVs9pX0yaDlG3+kj9SADQFGOk1tXx1+wmPYDigJsufuxjrmsNcrxmGxQx512CNJqP0xZwG+Zoi4OYA8AbZC7IANMUUAjWPT2V/DB+aQNkPWlfjmfXARCJ6if38wnxz9yCA4NxdxQf2WZwnQEFDt4KOf3BKQ0pJg2CqIKgtGnmuVaAe+0lzah74Q6A6Kjk4AtT37yk8NeUy/MOcAq2oMcaIM5MJFpGbqtPpqPUWY7v9F5c0UDtN17zz0BPskUlA1ueegPttIFDPSFeokygEHHYhrl0nfa/tGPfjSdc845oVe0nbpgG7PJEXOlBFYjQyEAeG9eIFO3BC5lRmrzlJXXupCiHqn71OnmNgJpLihxL32J8Oq5ubCX2G4XsrT1fJfPmxKI0laim3y060ZCyC53vAVt1fMaCK1A97K8I1h4azmlDqA/Y+WCmc8PyuHdoN3Jiw30x3ym6ihjy8JQT6sn+sxYUg4MTFi9AqIC/S5cyHJmTqAb5uFUJkYwmN7APrigJOsZ3QNgVRe9Hxvu84NrXEgbPzQerFbmAIu1L3nxS9LjTn9czAfaJnDtM53+MB/ohxuh+Q6B/XcRSR3y2Uy/jD5gfDhOmeiOthedQYdJzUN7absscv6nj+h9uViqvTK6RburbnJe+314ciq94x3/OeT7zne+M8BXFhAARffs25ue/oxnpD94y1vqJJ5h01o5xY2LBkcDRX0X6gZF7S99bLc7aWFxOQGKLiytBihKTlFA0d5eNkTLoOiPCp9vQNEN7f40nW8k0EigkEADijbq0EigkcCGlsDRQNF2kD6XY/d5mKLsPi8oCvApKAowJSiaw+SzWDstdredCzbYWpW7L7OwMnOATZYEYgQCSudL5x9H4SMf+UgwP3Ae2EQFRxum6N/+7d9GyDWgKC/7OEyUrTMjcIijpFPJdwAMfXnHUz447NwHqCCw4UYmlCGrBMdCUG1pETAm7w4tM1Lnl11y2R1c8NCwd9mAAQZUwCdOMH3EwcVJqjcTqRiqsvRkxNA+HB3ahKNu+LOh87RRx65k9Qjc5DFopdlZNiNoRZ8NjcdJoj84HrJoS+YS5XI/5wRJMj6QQSQZN1yjMyfjQ2dQp0iA+NOf/nSAETppMnVkz+mIl8wY/oeFTHoG2us5ASYdZvVJUM5x1FEWiKL/Otfcy3XKUyBWpp7h9zjtOMXm23RsGU/KAFQ0XFf2IeNmzlfmBeNu3jbuP/GEEyO3HPfNTM+kgcGBcDgFyNF768FZp/2MBXXSTsrjWlhHhF0Skl/qtM65G8oIQpXgueACeogcOEd7BOc43+ppBcAnqGWIO+0xpQNOv/IV1JaVijO787jjalDGemQNliC8ZQh6uwggQ5i6GQNBB9rLLt+0j8UT5MU12oLIrQdLr8XOxaTzyExLwST1SedbRx65ms8QGVCnc0G7YFmUhxxos0w4jlF3sLw7vbEDPDJygxg3OFH+zr+wpVXeV0E35EOfDDsvGZhcI2uX88pSQMPFCkDhffv31UCK+q8sXZyQJV0CxbRJhiYADgCewCw2mAUpWflcq57xv6AVOou8BDFlznEM2aHDMP34xr5zHW0EhB/sH0h3fevOSEFgGeg59lBmM88AFlu4F/2VqagtuPBpT01PfepTYxyREbl8sUWAoDxTYMFRhhvZUDdyjbQErVY6ZsuWyN/IR/sp05G+ID+u5T6BdZ8VfLvQxT0CddpGQWzBS+UnMC+L1kUcz2vvXOTRJgtu2gfTEKhb5fNRO834qXfoTnkN5fP8Kj9HOFVsukR+0fyiULOsLZv2HjiwP/X25RzPgsGmNRHgRq60VfY8ckOujHPo9mpehNi0eVM8P1wU4H6uQ49oN7aAseC3NoZnvkAo9bhwhExdXJKNzznaIWPZ+ediF/e4gABb+pvf+Ga65ovXBCiJjhG14jXoMwuWtAP9pu/YBOY/cmazvQMHD6Sx0bHoG6kCqI/+UL+bMbHBE2l4XAQsQXGuQX8B9SN6YW4+NidD51ikYc5yjntgkZrGgmgCbZsLnNpP2Nkwy5lLe/fsSzfddHMAwJdffnm8j7EpGf8fnp5Kz77oovS7b35zANr1O17FMkZnos0Vk1rdVJf4Xeq7tlkwWCZ5tmudNL+wlHr7BmqmqKAoGy2V4fPxnlIobAOKbmj3p+l8I4FGAoUEGlC0UYdGAo0ENrQEjgaKdoh5X1tOqytLAYoes3k0QNEtmzcFsMkLLyG0EQ5fhUiVoGjPGs5iDhPNGzDl3GvuVn+0nKKCP7zIw+IhPA1QlByiOMa7br0t8ta94Q1vCMcHZh4fwByAJPKLlSF+OsWCfEtVPkEcLpwPnAXBMOoWXNDZ0LnXIRoaHEhjY3k3Z8KSkYd16LzgbAggCp7pGJN6wBBmd4rG4SgZLG56IrMIp5GPG6JwHAeI/sraM5wfR84cY4KzAhAA0jMzszUQrGNFGwVVcRRldVKPbB+PlQB2CWrrBNEemUGCYoKmMlfo71133RU7ziN7QUKBaMsSeKUN60yfuchPGyBdFd4s8GU9AlrcL/NFIIv+KQ/ZyY67YEHZx9I5o90wXHGUze9K3YYicgxAjjGgbK7DAaY+mJ/o8Wy1Qzzy5tzE+ESEuMNBxhEWzATkMaSRcUafDHdUFvQf2ck0QidkobnjM+Mho1IHm7YJEigfjgnmOH7UqQyDXbu6lo6pwjmRkU418mb+0U+BYOe9+hNjtZZSPxseVZ8SxKcsWaeUJ7DvvLEcdJXzAVJVDrZMWuYy4ARghGHmjjEyyPlEV44In6dcr6E8FwBso3PbuYBc6aNAVQmMcS/XaWt09GkL48A4kUfW3KvUQbtkdjof1XvqsTzLtP+OIWNlCg+OyVgtx9I+ROh7X28dwq2MlaNzRPm7eGQuRWwM4bqyV9F3N5ejvlLW6AKyEZiUAYZtk8WtDAUIzWcr65/7AY4EkMlX3d/pjSgEAbQSuKN+y+d/gXXrARRnoz1tMs+WM888M11zzTXpK1/5SkQjkFKAfgL40j/BGMaE9AOHxsdzHuBK//l2IQcZcL1RB8rXBRbBbfVVIF77IxCl3mh7BJAES30myfSUSc15AfHStnHcsTPyQfmos5ahnpuWAIBQYC/A/yqNjDoaa6gVA5UJBmAdf0sZuNamarMi42M7M+8Zb2TmNc5xF6vUR9oOI5PNhmCxj46N1ix27KWh84B15tIUODZtiikqlKU6F2z3qemwwdyLjXWjQ0ForqUNsloFnZ2Dzhe+aefuh3YfkXYEdi+gu2NCOaZDYbyc46UtduHJyATnRESbTE7W6XmQnfYaeWKf6Ad10GajZVjMYAGA9yMXydQX5G0uUXUPuaJfzkmuPXjgUPpv/+3DkSf4Pe95T6QQABT98z//8zQ9OxOg6H/8nd+J9BLaLhYSBFoDVK8WWNWNEgz1WYNO+HxHNsrFOS8o2untr0HRq75wbeQUfbTh8+99z581eMCG9oSazjcSaCTQGMFGBxoJNBLY0BL4XwFFf/ZFP5OO2TSW2Z6ddoCisXFSxQYifD5ilcizt8QmNov1RktxLHL2HbnRkoOgk8JLsoAK5wAQPvjBD6ZvfetbARSx0RJspNu+fmu66qqr0m/+5m/Gy/KNN95YhzESrolTKyhmeSUjZ2Epb4Ik289QOBwDHBQ3mpARJgNOZtHqynKkEeA6yqdttENQgLYLqulg4hTgYNAuwldhMpVh/5SNAw7gQHnhXI2PB1uKsnQKDMON3HAVUw4HifsNO8aZcIMRyqNdyBInF0AaYJT+w4opQUtArRIE5RodF5mwtMvdfAWQ7JfAijlN+a38ZQRSPo4ZYCBgCm3AiaOd5lQr5Wf9OkhZV2Ag5d13BUVlWFGPbClBOR1WQRlkKqgjy6d02gQivF6Wk+CcrCbAF8ENxgOHDfDSHHPeh1z5H3AhQKYq5F0AHVAUMDSAkXYnmD0Ae7TJcFwBGK7RUec848zOwwHswcquGFQBto0MB/to57E7Y95wH7L2fsEq2mR+QlmI3E9/uIa6TTfARiawww3FFPhHDtwL6Mv1gge00d2N0c9Dh8ZTq5or5q4kzJT2Ge5OWYIkgnKGKdt/dEUwpxwnAARSawB0cY0gFO0J5jU2hkWaSn/WFwtymg/kuL6IkwF19aEEbLxGlirnBOcEl7jPNtJX9JBrADe8tpwj5QKDDEOBBXVdMEaAlOOG99oGfssk5X+BM9pMvbJLLbsE6ixfwNy5w72CaVyjfREQFuxBnsja8bNs7YDhv/z2XAAlfX0he2SDzLAR2BnmjszVsL8rq+kxxx6XZqam64UHx8j2YVvROXSBdlGOjGbC3rft3BF2h+thzXE/ukIqgFtvvTVdcMEFAbLRZ8pwAYu+LhDC3NsboCgf+49c+bhIQJ8EqwT2BHwCWKx0Q9spKKb99fkl2FguEriwpD45J5ynlM8YyFhGtgK18SzraYW9lRHKs4F6kT1yQh6MPx/6j50DJAxgtNq522d26GwBimJ/yNd66ODBdLDKaeyzRzlgu9l9XtvtvNLG8LubwU89ApA+Z11ooN+xIVBXblXTTLjgKCvUhRsXj+L44anoL7bXnNboEHaY8s1rS/oL8jL7bOQc9x+ePBzvRbBWKd/FnQfufyDdcOMNAURefPHFUTbPaz58cz/6jby1z6X9QXbIzbQqPEPUDe5z7JCZ4D11+FxizLhG9jVtZXFOe01Z2mdtOm3TXtIW35My83QhffCD/38sIJBTlLJuuOGG2BDz0MR4uuApT4mcouiJOg0oKruffvZXzzV1bB0sz+9NvoPRNsFe3z9csAUUnZtfDKao4fOAooTPdzp9jyqnaAOKbmg3qOl8I4FGAl0s+kYgjQQaCTQS2HASOBoo+nDh82y0BBgIM7LVbgdTlNxh4ex12hVYtZpgis7NzQZTtK83bz7Cyy5AaX5ZX98ghHt1qAXAfCnHAfirv/qrYIXilL30pS+N8MYvXXtduvrqq9PLXvaycDYIr8ehpR4AUVmaOE06WNQvWDMylje8EZDgOplWtME8gGV7ynYSPk9OUR012XplWK+sP8FHvglrxoNkow5DWSkDh45vN+KhDzoMtpk+4aC68U4J3si0kL2GE2QouoCB/W+1AGry5jl8lAEOEW00VNJv2imAwbWCU+vlrTM4ddZoO7LA8Ua2ONqMpQ4O4eWADoYxUn4304q2CQj47TH0aHAwbzKCXGTGUT59F/TD6cSpRb44Wji2OIzkQ6M+rsPh45xgHmPPccBNPm7Y4cYVlMn9braEoyiwK/hU6o8yVRfpC+HT1Atzh7ooiw//C5QGa2d1LfJ6MoaRT3B2LraIEHCh71y/beu2CLdnV3lByh07MxuPtjIWbkRShhOXbCxBF/sAEEQ9shINiSZ0c+uWLTG2An3ODeWPniL3AHkrppH593bvfigtV8xxxk89Z9zcKRoQxkWAEvQWNDwCkKlCLj1HW9hhmfY/6UlPCjkzr1hgYAzJ5xubxEW6j7xG7vyR1Wd/1HFDbemPuVy5RvYl/3O8BHBd4KEMnXt1gN3fy/klEGDZ3uuCBeUrSwEwr/HhVYJoXFPOH/sn0AoogXzQD8FZ57XAFLk20U/uRQews2U6B0EKgS4Zrs532yXD2/ZwPfpegqmColxjCgp3ymbcBL/CvgHKp540N5NTCKDPzF3zynK/6UjQQ/pnOgf6QS7VyekcWs15og9I4QEr1JzApGAgJy36SJ0yrkOXxsYiLy3zEjm7ACMgRXu0zY69clefBEXLxRf67sKPLFrHXSYz8x258dvxKsfZOcOY0Q6fAYLmAeAvr4T9oSxzVVImzxzkwSZVgoX0yTYZih5pOpYWazZ1APH9/TUw39fbl+bn5tLiwkIsjtp32uAzh/Qn/QN99Rzofs4aLq0el2X43ESW3OezoVw0oy7GkrYKqKMX2CtlSN9kUFJfuWihTfC5QruVJee0ZQLugrG0x3qRrYt9AKRf+tKXYi4RVo9945kB0MlzkQ/Xy0R1gcBns+8z5QIF7aXPAv/W63NK24oMsNV8uPb222+PeVyC8uolbXDhl/nns0ld4r4TTzgp7dp1e/rEJz6R3v72twcIDOAKU/S223elp1x4YfqNN70pRz5Ui6K8KwoiM3691eKwcv5Rz3naSr/V0zL1QV5gaUX4/ODQSFpaSWnfwUOx+zyg6Noaee8j0208Q2NuFbbe3ecve/e7GpKUhrr5biTQSGBDSqAxghty2JtONxJoJKAEHg0oykZL5BTtWV1ObrQkKAqwx4sujD3C5MJ5ixxSOdSTnKKEzwOYlqAou4ZnFkTeZKQE0WQ+cR6nwDCwv/7rv47dgXFQX/nKV0YI2lWf+3zkgHv2s58dDrEOgbnacEZ4+eaj0y4TMxidAWr2HhFCJltBNhUOQckw0cmgf4TPRy7V6sVfBqFgHM4FL/Wlc0yeyJnZvCECjjX14bDxwangXtrIvW6Q4HhZLv3inKwrGXI6lTKllKsMQNlIGaAjVC+Pk0433/zW6SpZnYbfU4Yy6waxBZeUt8AajhvjhlMoe5Rxpr84hvTHcRdQ0gnqBpVkdmZ2WQbYAUwYZ+SIznCvbBfG0VxyAjDKxZ2mudZdjXGQGRvukYEruEBb3NynBLnst86zoLQ5HEtQg3PBNFtYSOOHDkU79+3dlw6NHwpdIBctOUUBdPbvy2Apfdq6bWv0z7GmTh1iWTPcg3x03CkPZ5VxIr8c15m3lXvN6Uh/aTttUUYBYk7PBHOV+tE3N9+iPEAPQpeRmwAF/RQUA2zgQx04/rGxWZUDNRhLh8YjfF5QQ12mXoFFABqBGa4TUBH4ECzRqS6/+R+9+NrXvhYb6nAPslQPI/SXTT+qtB7hMFdpGErw0DnlwofgFzJhTgjWyuyTcZoXf5aOSN9R1hE2oQI51YmwmZ1ODRx4fcmgcj64gFCCotpS7rP+si+cLz9s8uQCBXMRZrOh4mxGhB7xm4+MSwAR/mcsDTFmjPkwxgL7gtwPBwpTryCT9obfAoTUDUuUc5RlGDvATth0mNA9rWAich7bwjNARiztYz7w22+Yo4wPbOReWGqrmT1KPTCKCW2mf9hfniWwRen/T/zET6SzzjqrZuvT7/0HDqThkZHYaMl+IAOfPbRJkOlH2QrHh/6qx4J7JSjqMa/jPvqPLgNc8tv5q/0W6IKBz3WCSvzPX7RtZTXkBWipjKkLtrYbCTmW2vNS12LvmmpBgfYgA0B227e6spr2PPRQ2Lj9e/fF+DhHsIv8nXrqKamvv7cO8xf0oz/Me/N6qs/2U/vKGPO/zyHnv/KLVA/jE8FW1K4zv2SOy2jH3jDeAvXIz5QcLmYhI/op+1m75LPWZ7PjUQLd1se8YQMmbLHPWRbO0E8WeilT+0tbXOijfQKkAtsulKjvXMP12DwXsQQ2w15XrFUXFgD82WxMmQrsl+WhJ8w3x522ml6g3eqkw4en0t/8zd+kN7/5zfUGlx/72MfSfQ/cHxst/V+/9mvBxNdua++MlsH+lAtSjrPgKPe5cEJbZMvSH0Fuw+fdfR5QFKbo7NxiImPDI4Gi4KW0qWGKHvFYaH40EmgksAEl0ICiG3DQmy43EmgksC6BRwOKtnpggS4FKDo6Mphe9DM/nQBF24TJF6AowGc4BOyrUL0I97YBWpbwtsopAAAgAElEQVQiTBhQdB0czC/DS0vLR+QC9IW/dARxQnCO/uEf/iHYorxQv+pVr0pPf/rT0zVXfyEBlsIEA+yhfBgXsv/ccAOnwxB4NzQK8K2V8xXqFMq8EzTTiZOdJTAis277tq2xkRT3CS7w8q7jIZNQUMN2yewjBDMYg+QX7HSOCHMU4KBOnQgZkYZ5cm/pUOsUCm7h0Mhq4x4dSMoGFB0cHKoZTjJJSxAIp1EHW7BSoId2yQDRQdPBKZlQEaq8slIzWQRTYBDC3GK8cHy6QVFkLFtNfbBtOk0DAzDEZmOzB/SEstAVgSWdTAAVnF4ZNebFQ17Wwf2yKwXlDPvjOp1Gc5wxZpGbsgonltWlHqg7tr0EquqQ8t7eGFtkUoawyj41jBWZ65QD0riDt6GN6i2OIv2R1QuoiDy4F9ArQpI7uU6c1RJEikWC+fnaCY5NhlZzqDQhwlwL6CV4CVOUPrrowPWC4OosYBNtB5wB/DbNBNcuLi6ldsXSFvBx3pVsMkFw69JpL5nPWrRuphHjDTMLoIfdquk/7YgNtABBAeZWYayvLww4fpRV9keGU7loQN+cf+Vx54XjYrtsp3PHjWq4TsZfea96LLNU0Ev5lCCBc18Z5kWnDDL6p/2t7WuRh5c5wpxENthNwEFDywWxXBBCV9FBbC7nTBmhvlqvALJtKeVMnyiPcgQQsQf8CeIxr2GSy2jjWheO2j2ttPuHD8aCG7rJAsdP/dRP1cxz6nLe0B/aDHMYGRDqyzF2yaYuNr2hPYTQkxuR/2Pn83Y7NuyCLcc9sKxlyz3mhBPSIuPfaddMdcbAPMrW381gLBfIBNDKMSvHUVvLMe4TaCv1RQBRxnG3LqtzjrkgOfIjp3GLDMZVSLoLkdpE7bqgru0MPVhZTu2+3ipSJC9YwMLjHsaQfJoslM6wMdXsXM00dlPAnNv4cITPKzNly9w2XYFtKxcdyuewzxpttCxZZMUYlptF8T/h8Sz0aOuoh/LKRTHupS07d+yM8UUeMGvZ1Mhnorl/zb8Zm6cRCUPagIGB2PjJ+SAz9bhjjwtmMQsO2CT0+Rvf+Ea65ZZb0jk/eU46/0nnxzOFjcGwnVwn6Er/mGfMeRcrZSU7puoO9XMd46Dd8vlhuhHyeKPrHNc++P5FOdThwgbXIC/D/AMsHZ9MX//6rRE+/yd/8ifx7GW+Ej7/3e9/r2aKzpNTvno/inQlFUAbz/zqueZ7Q7cd91rngQtt6LI2h2gXdp9vtXvT7PxS7D5/zbXXp7l5FqQeGRRtNlpqvKFGAo0EGglkCTSgaKMJjQQaCWxoCRwNFIXLBCia1lZIEFqDotu3bkmdTjt2n4dxRSi94fOAojBB40W4h3xSy2Fsc67RzNh0o6W5ufUNUmTA6Yg5MPzG6SVf1V/8xV/E/ZdeemlszHP/d+6LDZie9axnRTgajow543hpxjkoGSeG+gqw9FWbZMiE0LnQcSUUX4BT9qYOSTBJ+2GyTofDlJmL+UOuMRx5WXs48sgD0Io6aGcAhVU4L2XhVAm0CWzJGtFp4R7+KFeQV/YXfSiZNNRHebJmBCYEXwifJ6doyewTBNIJlvUjuKDTRbky/47GVIN1ZF67EmAlfA/Ag3LcYIL6wrGsgEZBA8EgHDMcTXeAfvzjz0x9fXmXeBkyOnRuSkHd5s2T8SjrUaePe2Ru8b/jwHlZmLQLWekEc40OueAp/dPBRy4CZup9qdvhjFbhryUryZ2FcRrNEyfISH30VXYm+evIfSdYLCPJfskypR2GHTLGsl111gXXgz06eTg24GEhAQDR3ZplK9mWSE9Q5b8T0I6cfFNT4UBTJsAT9VKOG6DYJvQPYJTyaJMMS8oytFWgQUBaRhpjYUivY1cC8R7jGsCFO++8MwAtWKJ8mJv7AL0A5paX6jlQAq2MVYAhXUxq55l2gPlVAmDlIkW5wKDjXwIA5KTMOZnzJjQuhKhPAUxX6T66AV+ud8GhXJQo5eBijDZAuUR9Yb8yQ44xoizqE/jSlqnHfKN7gPLIFMAJuwzrEtCbMYNpCguOa7FPAlTaFcdVmVKWeQqZkwI45TigAwAuphSRJRj5qhdzGhbabgSAjGcX0wzBFqxDFi5myOSnX8jB5wX3AgChL+gQEQrYFxbjaA/6tH3Hjki/wFwRpENmAoolIK49dXz53W0fSnCve3FJOygo6v3aDecP9WvfXWSrWXnVBkj1XOtppYX5+cTCpYAj5yiT/pdgmouCLiCGPUtraWIKW9FXh9DznFdnsSObAKOx1wCRCwt1vkxlwzvEyupyrSfooaCju7Fr+zknAFyCuNromgFb9ZNrsFFuSmS7TJdAn4xEcaFFdqbgsM872eAyWdU36qZe6nLucI1zk3LRIfriggLt0YZwD7aRdxhSycBWZj6ga+eee24aHMgb0cFmV7doN+NFvUYO+N4Tc6G3LxaxuI455SKLi3bMJfrDu405UwVG1R9tchnBoV7IWJ06PJ3+7u+uCAD3/e9/f/STjQcvu+yytHf/vsgp+v++8Y1pbj6nkeA89pZynLMyRV0k0uZo68pFgO75on4ODAwGKMou8zNziwGKXvulr6T5BaKRHjl8vgFFlXjz3UigkcBGl0ADim50DWj630hgg0vgaKBoD6Bnay31pNUARUeGB4IpumPb1silubiUN5sI1mjljBg+H05MgjmyHOfycfMg5pA/QRFBI8EVX4plN/JCDaPi3e9+d9z3K7/yK+m8885Lt97y9fSXf/mXET4PE0wGHtfgcFiugIvsQwGtVieHyZmfTYagwAAv4jI1dBwNm6MOcoqSKoDyDdumPJwVgBeBhId2PxS75Q4NDtU7PoejtbYWgB31AULBzOKPtusEdtcfLJRNm+pNGZSpQJigTMkmKgFTHVuGq9PJ7FHaQt91NHTCDc8W3CidboG2kgkpqKyDLzBh2KGbQwGq4JThBApuCZQILtNv26YTLCgq8Hb88celHTsyW02WkSAe42HIpECKzq6Oncf5Vi4l6AeYXbIYdZIFLWSWCgwL+urImyrAPpWypg2EmzL+sPRoG20HWKKfMN8iv13qCScXx5p7alBoZSWc/nrTryq0P8+rvFO8DijtZQwFZQQEnC+CoowT91AuzjNjYw6+csEg9L2/P01N552aZTCpe+qPY8J5NwahbSGnDhvxzAe7TLkJnhkeLMhfAgECDrTBeVoCh+X/3g9bFLmRH5KymJu0nfm37AJOBZI4Vs53WUolsMg1ypP2CMxQR/dxHX7l5++AOVqZWaf8S4YeZdHHRwJFtY/doKr3/Cj5lI88QqiVv3NfUK3Ue9snewydUE8Ey2kD+ipzWB0TlBNwUidpB0xTyqJcARiZ2Oqq8ucaF3nCJs4vRE5M5CcQVcrfxSJ0kPZrt2VU2o5hNg2q0mW4GIYMzO2IDcFe3XzzzQE4PvOZzwwg+KE9e9Lg0FCdOqWUOe2gXTL5fJ5pN7QXjrc2tBs4L4Hwf6I/VY5aAVfk7bPA+S74xG/GxQWwkM0qC549aXF+IcaNtmBjtF0y8QTWBeK0YTw7W6QOqBZ/KGN6aqrOscxGRICuc+TvJAdyFeYfal+xXmdnZ9LcfA6B1/5q9/kNqGd7XJjzOt8V+C7TAjgX6DM2x0Us9VNd4Lcpd+gbusXHMHr0RAazdsS5q71Dt5xjLli6oOGiis9vFzJ5dnMfLFEWFohyueObd6T77r8v3gFYLOSei3/64nT2E86uWaHl+4fPQ8fCRV7BZu0R7yG+B9Av2kCfuY/njn3k/hJwFyRFJubWDvnN5LFiISCt9aQrrvhksEPf+c53xnyBif2hD30osYHleeefn176spfFew/1Av6SLkggOXSw0uFuUFQb5UIkvxk328lx30WGhoYDFF1ZTWl6diEdmjycvnjdl4Mp2tPDwn2TU3SDuzlN9xsJNBJ4FBJoQNFHIaTmkkYCjQR+fCVwNFA0sTtsG999La0tL6bhof70wov/TYCiMPQERWGK+oLr7vPBvgg22MIRu89nZybnrZSwrzNXAnlIXaeRF3bCvXj55kX/da97XYQ67rr1tshpRdgkYCLOCg6rO2uzOQ4v8byw6wzj5FIGL+WDwzl3nI64YJkjTpk6sLJzbCPfOSVAT51XEBYIDo05P91BucxFJsAQ+fiKTWxoo06rzn+E+VZgs23SgdCB12ksHQbZazrKOoqG1XF+eZnQ5xy+LxPIsnSqAelkT+mYyDwp2TUlU83rHFPOUb875FLmVVddFRt6nH322UfkZJShwr0lO9UyBQ/8Jp/o8PBQzYYpAVZ0h7EVENdZLcuib7IPdXwFYwL0Zofc/v46vQL38pv2lSzeUjbKHj1A1wQ6vKYEAGFROeYcJ3wZPadeNrQpQTHHRuCSa3BwZZOq51wnU5Njlu848htZ0C4cdEEVrtWBFySn/YIUJTAeOgiwgf4XOREFKATWqBOwRJBJZmMGQXrT0sJSsMgFHAWynHOCJyW4p45oG5wXJYDkMXUP8AGmObkhsRvo4NZt22IHccLnBRfo4/qiQd6QDTk7twR9nS8C+Tr66odlCBByvJy3yg9QdLkARUuwwz6XeqkOOIYCmRxXVoIbpZ6XNqxuC/+ssliVczoL5PFt/9Qd+6HddO5rCwVsXFSybusS0CgBV9nwZZ7Zks2sXRJsKoHF8n+BE9NQoHMCyswD/hfcsl8CvvSfEN5YoKoWFZCFKQRoIylQWHiAEfepT30q/n/JS16STjn11LTEs6zKn23fShBcuXbbcJ8ltFUdVVbaH695pLcPFwvKOVw+Bxg3baILJS4mwLQdGx2NjaocT8uTFQggps5TFvZU5jxzf3BkOBZF3ZxpYnw8mouM5ufm0ygMSVLEVLnDu4FxFhSXlhfr+stnjYBuqfPIRoa2ALh6272gyn0A7owBz2PspHqg/XYx03mn3bOd2nJBQuekNlxZULdzxEUR9dcQetogOIj9AUxEblzHRkvYfj7kiSVdA8xRUgRho8dGx2JhjLEsnz/e7/NQBr0ykykrAxf58k7jQgHPD8aa9qu3ypPfgOSwufmfue/zIRbjBofT29/+n2IDwt///d+PvjFXYL1OzUynE048Mf3Ka14TqQqQIwD1ps2b45lGeTHnqudQOWdKfec4bXehirbK9OUc+liCooTPT0xNR/j84SlS//Q2oOgjGZDmXCOBRgKNBCoJNKBoowqNBBoJbGgJHA0UhSkKKApTdHVpIQ30d9LP/PQLEuHzgKKwxGLDEgK8qhBQd58PpkS10RK5xTi+zkbKG5BQcumQ6+zrIPJbRw0Wwp/+6Z8GEPSrv/qrwTy49+57Is/oE57whHoH2dNPP73eoEimCY4EL/Q4IjhKvGjzgt3py3mzaIvtkHHJizjXygorwTWZKaMjgF55cyLKM5wRp9AQzfheXYswMu4DBOB6jo9t2lQziugzIZv02RyjMKlwNkpnkTLcHZm28SeopFNEXwSiBE8FcGRZkM+VvKKCTDog9N86zQOJs8MmJciJPGT84TDJqhF0LQFAjhlij1zcCII+EmL3C7/wC+mCCy44gvkosCOgSjtKAMR+yl4KhnJaC7khV8Fv7ilBM8EW2qfTWoItgrrWr1OJQ1qCnCX4IGhrW2RClaxGdIZQSHPblfUH4Ea+zmoTDVMImDMR1pAAlWAO5ZVMRPpcstEEYc3dKbNUMEHQ0X4aWixI4FwQTJVlhSxL2QYYRlqLHdvr8FnBE0GdUhcEZGRvBwu6p5VWlzNTsQQ9BfgycJ83ZCsBo7L8br0r6yz1GTmQtw89ZNMlwJ5t27dH+L+hqWW96lkJpJch3doL9YHr1AftRAnSCkqW/cBwACwhRz7aRu0P9clEVse0USXIST2l7pWgWjfAwO9aniw6tdoBCgpq/pMxrhiT6JOAhMAIusbxMq1CCbjLFC3BVmWszeIamcP0TTCf891McduuLnPNxORknUaEuYq+0h5DpjP4nnOXmmdXWcEQ7ev0Rv+1Taa+4DnBMfqo7aJ8UgNce+210bbzn/SkRF7RUn/UP0EfQ5bVk3JsOOYigba5BmurgfO45XaD24K5yrVcTFB/tAHKVnYxYCg5RWGKmuoAsI42u8kVbELb7KJJDT72pLRn/75IAQN4R+QGC6P0izrYkAcmL8AXESOCYS4QMibf/OY3UruTAWlBacBD6nT8uxcmTP1Bn6kHGdnmeAbPzUdKDFLabN+xvV684jcAHX11AyfZk5Sl7fO5wW/fH5Q/9fiM99nEb8c5wNH5vLEjbErHh75RLwCjG3lxDv3y2cO7RrwTjOVN9m666aZ0zz33RGoKFnq5j+PoCOPCM0XQE313AUPdK0FN6qddwyPDodc8k3g2U6aMaRdT7CPl0Sb+uAdgNub3an53GR4aSZ/4xN/FAtNb3/rWmGfk5v3ABz6Q9h3YH3rx+3/wB6mnWjQOQLfKdVq/S1Vg7I96ZjjfBfbRA9vCuHAP/RYUhRG6uLyWJqdnYqOlQ+OHjwqKNhstbWj3p+l8I4FGAoUEGlC0UYdGAo0ENrQEjgaKklMUUJScossLc6m/r51++gXPC1C0v683jYzBuMymlA2V+C+/XGegkJyiOFjLS3kH7cx8y8wdwuoB5gBF+JQOny/JvBALpADK/fEf/3EwDn7xF38xO5TLK+kjH/5wOv/88wMk9XqcHpwL7sUZAUjFieGlmnZF/q92K5xoGG8yu8zNhUPBNeZujD5UAK2hc9yzspwd6vi/Akbom2HDHJPZgVzKnZm5Z3ZuLuoQlKAOrsdhkeWpggoylGHDnOvr7a2BMp1qGXvIsQw5FXDJ47VcgzG0JRynaldj2oDckCGyAKgTFMVJA6zNIAbpA7IjLJtGcExHnfaW4Y2M37ve9a70pje9qQ7tK9ma9ltZCFAJnK2DLHmTn9HRvFEGx2V1lmC6TnOA9BWILDhNPjKZRyUYJaBWbgAloCgrJ4PNmVVn25SBdXI/YP63vvWtAOQ57+7UMroAZXBy+Y1cAV+sQ73gPgFVw5F15M2VR3u4lz7q6MoIEtwTJKJdjK/pCzhuKCjHBaucl9TdvSgAmLeITCt2ZXmt8zczeYaib/W8q0J5gyGaWjVTsQSpBYFl0QlkCaZ1g0PKR0CAtjiG6AT6gEzYFITw5xjXiqEZxqoCC0vwSnDbcXKeU5YASskKK1mQysKNkAQLBVOjne1W2B7CjwWptSHUzbgKDAmcUG7JdixBUtte9oX6KBu5lXoac7bKK9pureuveuccc3dugSn6i57QLmws7VL2AundiwPaL6+TAcn1AkvaT+azwL9gSClv+x9ltbJOApmzKMKYom+GJwusluxkAcGwLX19aWFuPvVWYeMA5dwDI47nBN+AWMxJ7B/tJW81rL4rr7wyPfDd76ZLL31VANuMFX/a0XL+duvUOjCa0tIi+Wzz3KBPP2qcuuW2Piey7SnnBv9rM+wrx3jGAKLVuYgPH06wOlmsXJjPGxkGyDwxEc8eZMn1/GnH1R/BURYUZubnIgUFz9/zzzuvBigpa2ZqOtpHSH3k0axCtDnnuwAb5cnspW18BEXRM+cR+saY0ScjDijbhQhlVL7MuTBGe40SMVcqv31GMtb8zzFshGNNO0ztEO8LVS5wQFcWgzmGnIwGMScu9/BBD2Pxp2K3cu29995bP48FLXkuoFO0gd3guYdUQNR/9dVXh965OMI7DhEEjJeLGzLxfY6V7x7USfl80AvTI3CM57ARNQL0tJV5Z8QLvynfj7LCpiOvqz5/dTD+3/72t0c7SXF0+eWXp9n5uVh0+o03vSk2lhKYx9a5yBzPz2ox+uFA0fyOMR+ypv3oI3bYjdeQ1eDQcJpfYHGrlZbXetLUzFz6/FXXpP0HxlNPqxN5RVl8X18MIiFNfj40OUXLGdP830igkcBGlkADim7k0W/63kigkUB69atfuxYORbUJEi+tvEMGEAVQubwUoOjiwlwaGexPgwO96alPeXLauX0br5lp586847u7zUfu0DYoan4JLxkfbKogUBFhbOGw5xdUHWpBJV5gZUwaAk2Y1h/90R/FCzbh84Rek+sNpiiOK86Szh3l8NLvpga+iMty4iUb1gWg5FyV+J+Xf9rljt04xJQpA5HjgByCmDCN+Oj48LKuoyb4gWNUbvLD/bRNJy+AosHBGszTwRXs4FuwSHUV5AAMDaZLld/QawVndLocC9ks68AS45PBtgzw5VBhwUH64k63lIGzZV9ltbF7PcAo/RUUEHDkWsZKkM18gwJAeYyz01j2V1acDr6AgaCcgEN2UmcDVMchlAEriFWCnbKbBNNClj25zwK7ssRCNyu2E7IS0BKUtu+A+gsLbBqRgWzB7xJgJ+QWsAXQRqBUnaQ/OK0CbMqBb2SG7nE/1wHquymVoLtMHndPRs8om/oNmcWJPOuss8KxlL3MPBIEABSlPOqiXzCIBO8ZR9osCCuwKjDFRknTM7NpbCyDuIKqnNfJdkxKIMzxc3wJ35ZRJfgneK0tWQeSjswrh/4LVlOv9ylrbADyR1cEZ10MwNYhu1Kf7KMAlUxafnvfOtM6h3V2g+UlMGt/nLO0sQRPkT2gsgCOQKjgjSzgbgYmdQi20Z4SpBU0Y+5yn8C47HP1G/sByAGY44Zb6IHpGQBgBAoF02XcIxeBDsfINpTzl/oFlEw3IZDswgV9sU7Kpw30gbbR5rL9Pk+4x/nKdRwX1PK5wW/0owSDXWChPvoc9q1g2/vc0V7wPOHaGKfKFlAvcvnUpz+dSIv4okteFM8f6/I5wJx3MzyfB+pK2PRlFnEG0swMYb45L682WhCPerUR5v3MC4t5EQr7WYKVgtmUw73oP30RWPb/fH9ARSE72qlstaX0G9lyzmeLoBnlB0tzLTM8aZPPNlnFAcYenkqLCwv1u4AAX9b3dpSB3Jy7fGu3TauQF1Dz5oI+Y5zfZc5L+0D9tBM9wiYC/PkM4ZlvXzi+d08GB7V9ZbRBCWg69pQ3OTGZ+9yf7bd2gfGTuWrUCG2ifyze7jx2Z4wb7XORlnJoJx+ZvC4g0gejBsjluWfvnriOHKRnnHFG2Ho+2GzbqqxoE32hPS44aHcEUWk7oDT3ULcAs883rndhwn7RVkBZrnnwwd2x6/zzn/eC9IY3vCEWEFg4vey9l6XdDz2Unv6MZ6Q3/Pt/d2RO7qx0+f2yB/7wI7vhyIu6qJ92M+/QNcYMXSD9SbvTmzp95LeeTQtLq2nf/oPplttuXwdF4022J6J1ojYiD1hJoSlM4JTSe9/zZw0e0PhDjQQaCWxoCTRGcEMPf9P5RgKNBB4NKAo7FFB0oJfNUXoCFD3phMekQVge/dUmSxUIisOhUyMAVW7wUIJ8sOyCPVIxTble4EnwgBdhWUm8EP/hH/5h/H7961+fLrzwwvS1r30tfeQjHwnHDdCIHVv5lmEFaKqDIgNCNtIwm0rAzuntxP2CTbz48+Jtji+dd3dJp50CQ5zjBd8QUn67ezjXcBwnCKdM4Mx6+MYx04kWzOA+ZYdDE/hdBVzq1Af40+6Ew6lTjwMhICmbCyBXWdoP+pd3cu4EqIeHINPGev2tU0UZ3eGsKyurCVB0//4DNYChA4ozJxgFs5QxkcUpAJoduOVwjmX0CuYFk21trQ4Np+2MYzilk5M1c8Y8trTT8gUgBGfsi3Kl3gx6rKVv/+PdAYwBauBoybKUaSmwTPmyrSg/76a+M+3e/WCamZkOMB72imGcyAHHd9euXZEfDgfWnGywgvgYughwzrXUDQiBk8sHnVTPaCPXCF6qD4YL0ycAUHPoKQtBL85RDwwkATjqE/Bx13r6yHHqQ0aMY8nOLBltMIR62em4f6CeY4Zfy44Kx7XavMm5ok5lUHuuBjJLtpDAuWAd48FHhivnKQ/doo8lq0xwwXmFs16Cc9SPbB1r5wpzXtBFnREMFTgVVBLQllHHOCAzZKyNo72ANtowZZL98pwSQPBYGyVTUEacc6hkYVK+ui0YaLtkDvJNe+ibTPGyHYLQst6ZV+gQ8wAdpl7OoXMcF8jnmCAKbeV/2kp9ghdcw0dAWBCPMlwoUT+1Z7a7BMUFObU7gjXmQFSeAodu1CToo/0QbKSPfFw44zo3krMd6p3yZT5wvwAsZWir7rrrznTFFX+XTjnl5PTkJz85WNfIjTKxu/RF2y+oLDOWOUE+523bsBlZhowr9woy0n6jJASUyzk7OJiZxOBMzlFBXZ9Rjhf9LheJ8rM2px4hL7P9dRGEttB35wTHu4E3ytZOUr8LaM4V52i5MODiiAAn/XXu2gafedoGFwC6F2W4TpAR/ee34yQ4TB+Y6z77zBFu2DysTxd0ZEc6t40U0VaUoL/grrvKu9jqQpJ6ZDoTrvcdg/+ZV7QJ26StpX766Fi5szwyUjbc42aMPse0jcopg53Z7nKf4fCC3cjEBYH+/rxxn+AjMuS3c8PnMW0q85DSP54pH//4X8eGgK985Suj7d/85jfTBz/4wQAbTz/jjPTGN/1G/f5C+yokPo7F6vvaeq7lOF98fAdwQYl+8uxnfJzDsJV7Wu3UNzAYDNHZucX04J69adftd0RO0bWedjBIAwFlIQA8lO+qngYUPULkzY9GAo0ENrAEGlB0Aw9+0/VGAo0E0lGZomsry5FHFFC0t8Wr5Up6+lOfkk4/7bFp09hoWlnGocqr7YJRMoF0zMy59U+Bt5TmAUUII62YTzI6KU8gDAcGhgdOwNve9rZ4GX/Na16Tnvvc56avfvWrsWkPL/9c567yshrZWEUHRYBDNgWwBC/V5NkyZFm2D/UDTumUyrSRQabTL3hQOk5lXjzKlTGrUyoTRDaUoELpnAiYyHos2U41yLeWIiecoWAy78zZxjfgnc6pG0HQVncyZxOsTJvIzonOl/UDislukp0kgEHYJ3+CSsqZNguE49ghAxwZHC0ALFmyjMPQ0GCEoDNu3UYeZs8AACAASURBVKAfugC4YH2MDUC14Y04bD/4/vej3YZjqjelk1eCcIyjDixt33/gYN7IotoEQ1BYh8yyZeOZD1awAFB5aiqzqdBRxh55yFo2BBWZGPLorr+AojjFJYCojuoc0w6dcVmQOokCIciHOqkLp9E2cxwWIHIiXJI+UKcsOeQgm1Dn1wUDAVnKE6xUJ3TaAUS3bs27QxuWa2irYJ0LAMgF2Qpeq8+CGSUzVH2jXNpHG5hn3A9wDXDHBxCB+WkbkT/yQqb0Q5YWv2V8Ilfqkr0sI5P2yK7i2/ET5IiNRYaGQs7oH/WgN+gneSbRTWRNG1zcoG1cjx2hrdRh7kb1TCY19zN+MhLNLSgLTXujXghAai+Rr4CawDVlIG+AY75hCMteFHBEnlxPnyjzBHJkVhu/IENyB8sYFKRDJpF2pGJrCuSqx7LquI9rkBPyE5yx7/xGzvbZVAOCYcxJdU5QuLRtyMacv+Zh9DlA+zhPP7F13McccEFDsFq55kWSnFea9suONsczbaRs9Jxv6kOehw4dTAcP5jl8zjnnhA5wLf2iLPWe/wWl1kGnudTbS07nzHLluOw/flOOTFnnJfUwF/i9eXNeTMF+Oq/oj+CloKWgo4xPN0uiLBalYNvzUZec+9gpdFdgVRkI6KNfgoM+45y7PktMsSAY6tygf5SLPJU9ctWmCcK6WCRgbPi2oevI1zq5X1tOmZTtHBCUdjd2mftT1fOI8gXqka12ggUsyqAO+s81vitQhosg6LL5NwVAuc+N8HzmmSKA+/ifermGtjP2jI2LB4LxjA36Jqjqc5hxxd4wRrQZmTgPuIY5PdA/kMYnxuv5Tf+9n7GZnJyof5dMV9pB+YbbC0DTFtquLfwf/+NTkU+Wjcfuv//+dP311wdb9Jxzzw226L/7f/59vcAbCycw69s5QgOmNOzNcmFEYLR8/rqIp92hnbQr+sHi2Mpq6idiZXE5Tc/Mp/u/9/10+ze+lRaXVtPC0koDijaOTiOBRgKNBB6FBBpQ9FEIqbmkkUAjgR9fCRyNKcru8zBFF+ZnAxRtt9bSM552YTrjcacdAYoKyOlc8XIrCCIbTTBvnRG5luZgQVQh3FzvC7JOkUwsHbV3vOMd8dJNTtGLL744Xo5hg+JYAJiVDAdengW7BCRpZ82mZPOfgYHY1RUnzZA8gUGdddk3Om8lSChDim8+AsHUJxCoE6kDrvNdOnPKS6dcJhfOiey7EpSK/6udo2Hb0jbvxYERZMbxEqQWjOVenQ/C53VASsfYPsvy4ZxATHamrbNycComkSF6Xms9jAvglOHOAp2CijLIKFtmGP0QUDV8j/7grPE7nNUKxGCsZa6xoQSbn9jv0tFW91ZXViOn5JatGTQUkDAsmHs5JuNGBpUhovSHvrDzvU50CYYhP/OECrA47gK45Rjj3MsOpF/KB/0WxBUcFXyW6chv2qBsuJc61C+BJ+ejaQyoT+aU4yR4wP3qkABHqeOO74EDB0PvBaEE/eg/ZdgPyigXJwTGBIE8XwKilAvDmPFGlsiB+QyQR/mAEIAWAqCApchEJrEggUCErCkBHHRV4EGQEMBJMACAS+YtZTH21OW4GhYu25Cxov2MJeWZOkMma8lQ1V4KGtI3QAwBLdoqs3zdXmaWk3ZSYFkgEFlqRxxr+ogMqRv7aDi0QBcgOXXKCoT1RXkCLdpNwWtlIKCDDJxnpa1w8YH6BHRokwtSgpucoyyOIz/KpxzHiDF1nmi/+JYl51xh3Plf8JXyBbIcF5l4AuKWQ1mCVtpAbQbjSPuUj4s91IWMjj/+uBhvcj9SH88k7kEvBWS77TKyQcdgigKIkoZCUJSyXCAQ9HJBzrmE/nFsyxZDwXOuTcYC/ZAhKCBI2wXq6B9jYj0cL0FRFwzoi7kx0RXtvfrAecp3wcFnvM86n/WmQlA3ymdh+czz+UVdPqNpq33hGPIowW76K/vchSJ1wAUOgdzy+UVbZLj+8Ac/iEVBdAJbyDhQjzLSHvpsp//qKPOeBQfa4byXtck19IU5R5nOH+c3YKapTgylp16OYQcYYxdJuZbyXGw1zzd2jrF1UUjA04UT6mQhgN95YQbG6brbm597ea4hX9+9fNsVsLVPjoeyZmxmZubSf/gPv55e8IIXxMZQbELG5znPfW669zvfSS//xVfU6ULQLd632IBKUHR5KW+kWS6sKGvBUG0B8hD8RebBUmexdW4+QNHV1ErzC8vpnvvuT7d8fVf8v7zK6D48U9R80u+77L80eMCPr5vT9KyRQCOBRyGBxgg+CiE1lzQSaCTw4yuBo4Gi7D5PyPz83Ezq77QCIH3m05+aHnvKyWl4aDB2pYcp+nCgaAlElGAjL7QwXAj/hinqi7DgDC/0vACbw5OXYF6OAUVhJACK/tzP/Vw4ETgnACW8vOMU0RaZfSWgyf+CmAG+kK+TUPiezK4xxM4XdL7N12V4oM4P7dVZlMWkM1I6F5YlwCRoqkYJbMi4sY22G2cdp17GKvdRfjiUK6vBtBUU5biAmwAW9wsYUkfJQMzOxnr+V34LqOmYCsKUTCedWa7fvn1bjAFOpMAmfeYc44cDR5mC3Pwvm1e20+zsTM3ko39ZN/Lu8Tp8yklghHOhExWwZb5Ew5Bl/uhsWz8ykhVJ+P/MbN49m+up135yfcmUEdDJ4aqZVZTHP8uUY92gKLpTg7etvOGY4KrgL/2UoeOYIwPZrTLynBc6kAJRJVNK0L50MMv66F8JDgDaGcpfsrW4RidZpmI4tFVYdFkOTGPaIhjunKBe/ncTkpINLehl39UxwfkSIHW+lvpTgj/lPHcxQCBDpqYsO9l39o2x1LkWRBQMF5AwDylllGH5zimZ4qUOOY8E8gX5HVP7i5wp0zBZgSr6LIAuGKJtQm9KVqNgi2xt7J9joJ4KcAtcUYbgloCHum+ovXaCcr1fJiHlCE4wvsrCcRUQo38C4wJRHKMO+qjOCE5yzAUg7Yft4j7Ld77RD0FZyuAjm04WtECxLE3LdY65GGZ/1TfttXJnzGSc+ryhfhYFYAuzwQwAFWxRQSgXNJyz2gjtRJ6L2Vaqu44n1xriTB99xghMcZ4N5nJag5y7u1zY4zz38YcNERSlLYwdv7MdXN+syGeQ9oP76LcMXueIc0MAmvbTbsdFW829LuT4XKNOzgtEG3Ivo9b55iJROT6OUfk25gKddpt6yvQK2iwBZfTCtkTqgEXYzHkxk+M+P9VXFw/UZUFn6uNa5O8ClIsV/rYeGdLlApepLdRZAT9+c73sXuTKtbTHKBY3YeQcu71zLzaE80TO3HHHHbEgc/rpp4denHrqqXVudEHpudm5tFBFiZRydU6iN753mENde+WCB31/4IHvphe/+MWR4xRbeOutt6brrrsunXzKKemEE09ML7zkRbW9KkHReN9bWUuLC4t1pITvhz5/ymcQ/fD5SNsYl9ARFi2mZyKnaLu3P62ldrr3/gfSV264KU1MTqe+gaEGFP3xdV+anjUSaCTwzyiBBhT9ZxRmU1QjgUYC//ok8GhAUTZaAhQd7OvUoOgpJ50YOUUFReMltwo/FLARhCsdEcGgzBhajs2WejvteDH2JVhgTFYO53CeeAkXFAUQveSSS2omGmCAAIMbNwgYUT9llCy2cCL7+9PE5GSwCs1DJ+BCWygT50RGmeCFTLSSNaOzIYtCEEdHUragzplh1jIPS0DBUDVZMOZ7FIxQy2BZjAwPr+fHqnYoL0Fayucj20jAOLcDgLWd2H26BAtoq85ZCbAIbAleEQbHGOpUUoaAi/00H5qgouAa13Iu796+DuaqO4KAOvTK137oBAfTuGJGyrYSuKQuQ3h12rnGzU/myCe3lhmwAtklCMe9phmgLMo17xztJJcmiDo7SMtyAxymzdTBuBnuqW7zrZxKBpGgj3NIB1CwQ6BMUN1yZLRxnf0oQSmul7lYgpn0gzJgIblwIQAiICx4ITAkMC+oQi5eQNG+ivnjOAhyyaQUYFJv6KttFLS2P8oGvUM+bqwhkC148aNYTRwrwSMXBmivQI/MMWVvm9RLAXzBYOQkEIkcabepMriG/8t+OUeoB9uhrtHn0rGXPSiApJ0p56usPc/xW1CMfqqr1InOuShkm1y8YJ65YCEYKSjYDaA7tiWIyDUl6CVQyYKHOf6Um8CQY07b0QN1STBJ+yJ4Kfjl/cpKwE27WgJ39BMmngCTQK2MQo6TPsR8qIJ7yIM+mYPUOSUYz3iqw4JqyNf8z96/tMQGRiuxYQwfnxeMAyxj2mweU5+PfCMLF0J6Wkfm1RVAd5yoyygJbbfPCuZdtpM5/QkfAXf6xJ96rly9JtsV8sMux+3K374x/rbFRSzLkO0rYFiCveq19kw7Trs8R92MkeCyz3YXACnffnMPuqed0N5ZvnNepqzgoX1XHjJQscccy8953j1aqdXOGx9SJx+ZxNbJeDIephqR4Qmz1Dyb3O9CkAuznHNRw7kpG5Q60FdZoNo/xkFgt3wHcXHChSZkZEohn7HYSsLXyesJ+5SNKKmHXLcsGnfbvmyjcg5bnx8c4496mD8uMmrbBXrpK2Dp+PhEsGVd0GA+kuP90Ph4uug5z0kXv/Bn6sUMxpLw+Xa14WYJimrLaEf380J2rTKShRvznY0vp2dSu7cvtTp9qd3pT9/9wQ/Tl66/Ie3ZeyANDI08IijqzPn/3vtfGzzgX5/70rS4kUAjgX9GCTRG8J9RmE1RjQQaCfzrk8DRQFFzihI+39fuSa2e1QifJ6fo6MjwETlFZYrouMhAMLxYAEAnx42WAEV1+H0pLkOGkSovxoSVvf/974/w+Sc+8Ynxss8LPS/8OKGCFDjqOAyG15WhyZRD7j4cCVgGbLYEuMcLvkwtHR0cCz44KrKb6Iu5vwQ+BPIEvkrmiOF/9K8shzLMV0ef/cjGss84J2V+Rx186gKMGxocTJ0K1NNpkEnGb3Yepw30T+bPerjraurrhfGYmUhlvkwcE/pnfeHQVCkC1kG93rT5mE1px47t4YTRD+4RzJHhxO/u8gVRYIkSgk6bBMGtRzBaoFAHuQQVAdVL5pNOZQmoq1uOJeXgQO7duy8dPDRes2cdB8eRNsmSE3DkXA4bBIRaSMNDsHgyU4d6DL8uc6nKihIgNxSb8rkOvSvBVvUWPTQElrbzmz/Kow064pwTNFJ2AnUwhmgrc0TQh3qZA9QrG0jHE0cfuQMeUBbXyuISLFfegDLtDosZGXh18cL+oruUxTnuUf6yMQURBBJdSOA6WW6wbWXPlWAFdVH+d77zndAt+mE+T+yEQLDgjiCb81FAh7KZ24Zhu/GLfZE5JqPN8ZfNDFAG8CVjzAUMgSvmheMksG/b6aNAmiHO6JBjLLgiQMt92h/BWTeFow2EMlOH9kf9Vbfos8C2IJWAiMdlqAloa49LsNT5SN2G0Wu/BDe43jBkQvS1D4KNJfOWPjN+9lc7RPtNPUC5skBlj5uvEtsvECoz0jzU3FduxCXgol1VL5wb2j3agA7BtuOb/KGUTZ385jyA0NAgCx9Tofvmd0Q3YI/y7fz2mUIf0BkXW5hDs3OzocuCgzJE/S17j7nsfGa8SX2CLNiojo+LF+o8425KCe2vi0TZ1vWkyYnDsTDm4hzjo97IcCxBUcFa9Bt5mKdU9iDt4Jp4PlUpEbS/jr3znLZglxh3+kO/kQ3XCUL7TiEI6m8XTYyEoI2ykl1QkgnOPabRMZUGfQQQnJ6aTARLaDcFfLV95iC1X9pe+kSdvtv4jTzcfMkco9oE9ZeyAespi3zEJRtd/XOcBFWRDeVqb+gHusi9htpzL3W6mCdrHFk5li7kog95YWA05o6/fe9wvvkc4T7HVFZ8ZpBmhq3Pff5n88vvfu976alPe1p68lMuqBeNwv6RRqVNygh2nm8lFnade+VCl2C6i1zlghd9lqXMwvbC4lJqdXrT0spaarX70kP79qcbbrw5PbRnf0qtTgOK/utzS5oWNxJoJPB/QAINKPp/QOhNlY0EGgn8y5HA0UDR1eWlNDzUHxsttdZW0urKYmy0dNaZZ6RtW7ekpUXAkJw/VOetBM9wnHAiZRfJKsmOdUrL5IXq5J2LZY/J1BGkxPF78MEHw+m/4oor0u7de9LIyFCAWdyHo0A9OA44RoQE48zw8o6jyv18BHzcKOWYLVvSyOhoMBcAX7iOdskOY5MRnGEcehyMdTA3M0txQAzf5D4cOVkWgig6S7QVJ8SNaHBEcGYESmS0yNjgehwZ6uWPD/WZv5DrVpZXginaLtgVghyCOcgGOdI3GbSClOS0Gxxgp1o2O1qr21+GvHaHRcrcysyZgbS8spg2bRoLOZvPTXYS9T72sY8NZ05wgnYIWCIrNlpiwxDZbrSDcaIs+sJ3Ccg6BlwfjnBvb4wdfWO8R0dGs6ymDgdgU+Yk7UkwVdohwwceeCDdd9/96Tv33V+DeTqnnKdOgSHBZvouUzGPW09aXoKN1R/tF0hB5oJdOnC0xTyDJ598cpxHzwRIqY9rTEOgM0qfdEKRp6xr51s3w9gwXNlv1OMigeCkzDplzjWUw28AJv7PoEvOG+jGHzKYddgHBvrTtu1b0szMdIwBH8viGsFO7kffBYHRD9rCmAnKylTjuGAp4+tmL4y7G/ZoS5Ad8uAaygZo4DrmLGXQF2SKLGWacj26KIuY6zjPbxmN6rg2A1kKnNIv7QnjzDnqox7G2oUAbQ8yFGilPMEU7ICbmHAeWcjadLFE0A/dEJRAP+wv52UoI38Wi2SNGf7qmJeLFbIfBcrov+MgcC+gLeCufrjBiaCYshaMpV+0lTGnneg8mzcxNrLL1GGBPK5FvieddFLIkL6Yy5Xj5eZG9IcyXQzjN6Ar+sV1AlXUQZ3ITiCZb8ZDm8052qh9QQcF7GXIMcaUyWKHoL6LbJiAB3+4P51wQs4rKrCkLaIe88q6ARrPEtqVQToYuEtpfiEvTvBHe+g793EdfeV5heywG/QVNh7PQyieuc85lyh9pg9GTdBm7TJ9pA3IyQUeWK4T44fDjmljKEM9lJ0oKEod6iGy0F66WCVD34UkdM7rBPsF4FyAEkSkregB/Xa8ZEI6L5Gx85nr0H9kxTfXqKOyKZET4DQ2AVuAzKlfwG18/GAaHOhLC4tZJgJtOVf0cMhfsNjFHftIvxhvF+hcZBDcpx76xOITeXpdhGEM+J9xZK7K1Oe4G6357GEuOTfoOx912vkhA5R7aI+gNtc6b4xeoDzk4HX0jWe3sndBVntIO2XQy5JFDpTDuGWb3hf2L95tRkYD8EQ3Dx46FHlFjz3+uCPe63hq8gzm+k67N/Ki8/Hdz0UYx0jdEhTN7wxD8RfvAthv4NVOb5qeJfKjlQ5OTKav3XJb2rvvYFpZ62lA0X857kbTkkYCjQT+BUugAUX/BQ9O07RGAo0E/vdL4N/+29fFW+laT34xjR+tbBp72NRjeSkNDvSmDiFmczNpaXEuPfuZT0/H7dyRNm8aS6MjQ+Gc+VJriwX7ePkVZBDoEfBbWloMQK+/rzduk42k0+Z9htvh9O/atSvdeeed4Tj74ozTqGMrCIWT9LjHPS4cAMK7cNRwQriW+8Mh2bIlbd22LXafB3Blwybq1mkwzJGyccJwsjiHY+sOwDJIuUY2hgCozqFMMYE8ypUJKxgkQ4VyZJX6jaOMoybTFFnF9RG62RMpCLiP8zgysjBLpiXXyySS7QMo2tvpD6dYQHc9BB3GZzscdYFRgSP7RS67vn5YXhnARLaynHAqy5A8+iuDVVZRLpcwTxzM/Bfqx4Ze7SCVpF5296qcJsEsHUDqHBsdDb0RTFMPM1hIDtmeWjeUP9dkpu58sISoj7rxO1dWqDP/cZzfHCejQH8/7Fl0nd+ws3rS7AybnKyH/NFWmVKympaW2GAm94lys/wBvXP5lEddBWE4Uhvwx3mipmMBgUjXtVyGx2ZmUxodyekH1CGBiwU2mljOfeN6vhcpryf/nqdNwYTOv6OvCykxDFxDClHazblOJ2+UJHjvWGEvaA/tsz/2g7qHMA8R1pvrp448nrm/IyP9aXaWHIe5HL4hlXJ+cJC8iozhP5VPvr+n3vTEBZnSDtHWyUnA3twX5OLcoQ76NjCw3jb7ZNtyG7Rfa7UsOe4fRVIOfUVOAwM5jcHi4lLoDeUDHvOZm1sIOQwO9sUcp81zc+Q4pG25LwJzzDvAB2wOuiqj1QUL7JzsZMHGcu4BhGDPZM1Rv/YhtwXWMTuYA87lMGzGV4azZWoPXRgQ4JUNzm93Wpdd5yZNAD8AVoAzAD4Z3Mv9l5krQGr56HAJzHKeNBfc19+fw85pGyxt9G1sbH0TIMePOS8gT78AjrDfyJA2CGpT1tTUdJTNGKhnyEeASECa5wnywU7mhYvKPizTnwweyYTU7tEn5mCVvrqeB+hOfsbl0PCV1aw/kd66mpt5jufNo0qmcWZZkjoBefTFOdKP5GdWvr+/P+ugjF5C5LMNyGz/DOblZ0Zag3Gd+6bsOZ6f0WxERpqQ/EyhLu6VcVzeUy4Ycq2LcoKFlEn5yG92ljQUuf0uoggw2lefdYL8LoS4SCbI7zvC1BQbVDmO5FsdTRMTh6P9sYAYOa5zqpe+vk6VEmMxnXzSCWloeCBkbWi7rHmBW/rrHBF0dmERfWLeupBHPbSZ/nAtgCi/3QTPZ7CLnYC2LnTwDHMeuuglQMt8pz1cI5Mc2bKQgH1wYVBgnvZyPe8O3EMbAUT5GCmTGaR5oUAZUR/lu3hge3wn4xvbxOZtzG+eY4CilMk5Qf/jH/OYtGPnzvT4s8+KOmkP9fG8WFnNi9kD/YORukEd4ZjPzvJ9pbTp3e1hQGGKLq2spsXl1TS2aUvas/9AuuaLX4rw+U7fQJNT1Jfy5ruRQCOBRgKPIIEGFG3Uo5FAI4ENLYFHA4qy4zygaM8qqMxyMEW3HrM5dp8/ZvPYETnNusFRAToZWQi7BEXZJKivN++WbpioTBVe8HEYdFBlccqWxFEVMJTNIrsBlqfgEA6F7D9DITkHS3RxaZ2pQ/kwc0477bQo94c//GHNsKS8krXoBjI6IbLoZBMK0tJfwUD7gcPBMV78c26zvKO0QLJOCt84VtQF8Mf/hrlGPSurNSiq42HorE6VAKJOq45HHoOltLiwFOGT5i0Mx6UrHI7fAsTIQICAsOmt27YEeKozqLOqk1WOv33Mjn0GaQ8fnoy8pPwWKBZccLwFTARTBViDAViBgdxvO+1zyeJxXHR0swM8EywTdMEQT4EI9EngSvaN4dvKeGZmNs3PLQSo4PgLivKtYyyoXJ7zGPLR0ZMl4+KBc8U2278SuMcplxUtMKgDb2gp11AGwJCAh2WaE1KgW10VgHY+cZ4+2sasoz3pwMH9kVPU8VZnSwBSkEi9FjyjPHRblp3zVTaWIfTeVxpqjyGTcr6sg7Z5PlG2fbHPzo1SJ7Q5jpvncP653j/naMlsKmUmGIE+ClI7Z5nD3C/zjfO0TaDDOUrZMug4b+oByuYaQdKwYdWiBcddGKGfGUzMrDhtr3LPYF3eLElbav9kLlMeQI46JSii3dIeYCdpgws46AnHqBugSJ23TtoGOw65ch7Qlw9tMcydsjhnqLDAqSHTtLUETw3VL9magsssdpVs+zJqAfmVtsS5SHtoJ+dd4FKf10HRbDcnxmH+5ZyppR5wv+xNxqDUS8vP86IVIFH53PA5EcBRtcmSuu+YZeDOBbRsv9TN0j4IGvp8sJ1ZJ/JqKJs9IVNl4xzQRnPOOcaxknGLnLVXApslcCUYahnKQV3kuPJQD0w1QJ+ozzooSwazwB3lGBrPdegsOs38QZ+w48577pfxncd2OdL/9LRy+Df3Cb56D21yIUJdlnUueN8dCSOgSBtMWaO95xzHDW1nd3jnP7JRb33mcU7bS/0+J5Ub7yUuxhqVoh6U7xXUh/3nPpno+d0j5yZG1o4VukGdtJMFBceXumX6Uh5yP/nkU2p7hB2gjugf6TCIEOnNeqkut0itkDIzv79vIFIA+Slturrne1S5yGF7wvYD8q+ltLy6lhaWVtLg0GjavXdfuv7LN6YDByfSWg/1NbvPb2gnp+l8I4FGAo9KAg0o+qjE1FzUSKCRwI+rBI4GirYjxH0+NiRgoyXSl13wpPPSptGRminKi7WfboBHYIcXbT4CVhn4WkxL5DCrNlryGgEKX34FS3U0fcmWHUe55lrDsYG1QBk4HLAjcBxwGDhm6G/sVl9R0nY/tLsOBdRpuuWWW9KXv/zlKAsQ4hnPeEa66KKLwhEwTLpkQ5bAms5h6QjKhiiBGc8HY6eSjQ6pfbePOmACXvwmHJzd1wGWBYcErnSqcFD4XzBDJ0NQlNDvTjuznAJk7O8PxwmnhLrMwSbgooMYDtfaaoS/wxiVFUn/uF9gU5DV/tu/zORciXyimXWXgYMSPKAcAD/7okMu+BBOalVfyKNi2dqGUv7e63X2H1DUPnk/zmJ3yLpyky2bw3j3pqGh4TQ0OFTvzF4CCLTP/pfAWgmwCVzpECoH7lUepdPo+Bt+zvXooYxj7tHB1REnVQAfWEXoN/pr2wxzL2VQjhVllKCmuhrgaAt2NPMqA7vqoOAV18Ai6gY1LU+AXrBQYFqAz5BT61QejgXlyLwqAS1BAa5DDx/pI3DuvCntFeOEvB7uIzAqQOFvdVzw1UUEdJCPYyjgyHW2WWA0dLtiTgkGufCjvBgzU1GolwIb3O/5Um7aX3XDtgjiUqc2R5aa9lbA17Yif+yDiwQyUdEv8xoCwJhWgPsEIQXrDCHmGhdFaEOZfkT7LzDi/BE8pu2mCXB+l7rlM6l7bqlH5fOl1GPqM62BdQs253kGqLoUG9V5n2UqZ8fWhSABaudAX38GFb2utDOy5pxX6rvgV/XYiDB8506pk92gZgnY5z5jO0aCrcfv9XLXQVxZ+LQFO0OZoHkEowAAIABJREFUpn35n+29WbCux1WmmXs+89FkSZZkywOWbdk0tiyMXbar6bbdUGAbKCCi6TI2UFQ3Eb7gjjtuCCI6+qapaKAi+gIKiCC4YAgCKBeeRWHhoVweMR7AtmxJ1jzrnD3v3fFkfs/3vzvPv/dWd9+xv19x9P/7G3JYuXJlrjffXIltTruVfUcd4Vuw0UU9+5r14dsx3wVT7ZghEdRhnlNP/G1cXdKXpQnwbriRHF/V0VZWFnl3y+7ezgGWrwCzwLsLAuqWbU1Z3UbuAofgeba7C04CrjLCqRNzFAFxFxrM30XAfuxIe0Q91R9th/ZbvSd/+5PtrB169tlnDpg36+w7mZYLny40tUUrxv/GijVMTl0M4iA4gPq6w2G2YLMMg3WpMZnZPs/p8zm+KVvtU+qK7ZAFrkFsFpcKs6HLG1tlZfV0BUX/7hOfrqfPwx6dQNEjh8Dp5iSBSQKTBKoEJlB0UoRJApMETrQEjgNFV5YWy9bm5QqKnju9VmCN3vGa/64yRa9/3nVldYVDFWZOvU5dMouSQaKz2Bw2toDvlKVhu346uxV0GU5Td0tdOnzmg9Mq6wQHHGYQ2+w/+clP1on6u971rvKqV72qOh78TVqemvzfPvvZcs2115aXvPQl9ZrxQ++6667KiABo/fjHP14ZJ9///d9f3va2t9WJv0Ah6eWEXmBGUFDGm+XWsdNh5F0dhgR+0gkStFCeAsNtAFsoFy9cqNvnBSV1hHSU0smQTck1nXRYQjKiBEV1TAUCdORrnnHCvaCmzp6sQgFY6iFAl4BRAp8bG2zVa9s6BZZ1kHnHbfECSOrF6CQPhz/1IFICj4Kk1n8GgC2U3b0GItoWpsM3aVAu6+/7xq+FSXzttdeNcR0pkwBLtpdAuECQ4L9taZtZN/JOICtZS6TLR8YY78pqFWhWlyg/bfLtb3+7thuxHfnb+HTG3iO9Hvg0/x7QTPCmtU/baslH5970uG9c1h4kSn2wbW0HwQf0QcBxHnCkLAT0BFKS1SoQmX1OPebbRQBtlP3Z8gma2jbZFgkY2M8S4CQtbIXbj71nuQU9BCIFF23/BF/UZ9pd9pwLHilvn5Nt6CKQafbls30EVASotGHolvqfIK352O48Q578Mw/qg+1Ut+zflAmGqCxRthizeGVfo96CN8attI4Czdr/tJ/ZBpYvmfi9DbL9cjHONCgz5XXRIm2h9q6BjO1QoQSKc+FL1qY6mszbxtBrIR16IMt+l/qf+bR3lwbQv+VvGglUpk2wf9lPm12cLUQJvuYCA88wjvFNe1J+Fgl5Vga0ts4+muOFuzRcZHOxSXmlHmkPHTfUH+OF2hctv6FrSIt2on7aX+Oz2g+y7sqExTymHi7K0fYJfmsnbc8ct7QXpisTkr+pKzICoDXONm0sk1mQFLkin37ek32Ke8kOdaxQZ2TX2y+om+CqixuC4QmaOr4xd/O6cwL+rkzOtbUxBq1913xmAG4LveGY7QLFHosGMNkvnB8Z89W2rHA4X1tEADE1pmjqbNr6jOXueExZXMRjpw8Lm7v7ZQRFOWgJUPSppy9NoOg4Q51+TBKYJDBJ4GgJTKDopCGTBCYJnGgJHAeKlr3dA0xRDlq6847XlJtuvKG84Jaby9IiDt3hoGhlDQwH1PSOLUxRWI5DJNPaDgm66CQLksic4W+ddxwPwSgm8zgeONu/93u/V97xjneUO+64o27FNPYdzhO/P/jBD5ZPffrT5Uff8Y7yhje+oU7cPVDjYx/7WLn99tvLnXfeWZkcAK84ZqQjKCEggTNg/RKQlCnpqd8JCll+wasesNBh5Ls5vzMmUMoHhg+DGKBoD3boJLvlX0DONlBmtIFx+gSVBGtwPryXQJ7gCG1w+XI7uVYQgfR1THVSe0fOspLf+fPnRqZp6onAFW2SjJ+MmYqMlweQsGcs6Wi69Z37Ous6cEhva3unyljdE2yhbALNpi0478FXAPAAE4YUEExWxjr5yTSSiSNQlEzRXh9G4HfY2pjysf3QS0FAHXXBEb7Jz5PkZd1SPvuSDFNl0wNHAiIJBmb9FhYaIKoOJzvNfBIgzncTPPJZ+4nt4Nbxw0BRyt3iY7at4uiLYI1OtHL1O/sX9c+0D9atHdJj+ydYZH0Fkvw75dj6x+UD4RmybSyf/Q3Z8Y5hAwQYBRqM58l7MtqxSS5qCFZhm2TRuQDQg7bWyfopA+VuOwiEJWtOoI+6ykb1PeVgf/LwmgwdIAPYkCaCW7looe66fVwbInAjgOWiWC6k2Pf5ltWmDqYu8FugyvTss44v1sf3KGMym4kXm/2y17Fk/cl+U9cbIErM41nc5Ox/6qJtx/uOhQ2kd7xs46/v+m1d0ubYzi5Csagh8Jqgt7ZHoF5wTlDXdAT4rLdppc3PBS3tlrZV0Mv30oZql2VrO87INnYrvfMEFz3Jj9+EDSH2N3aPfuJYJqhd+0g9EG55tIfKUfBP+5A2TlCVay6MalOUvfJBx91ub77otH3bNlKH1N2Uv4uMzgfsm8pQ/ch5iMCh47Z6q+7ZNzh9PheVrIegqO87D+F9wekGuradBKnnpL1CqJ/Tpws8zZx7wB5dGWLI74Fk7l+5IJfjYIt7ujXuZBGMFbzmoKWdGk90t6xvbtft88QU/fjdnyyPPf7UtH1+HJ2nH5MEJglMEjhaAhMoOmnIJIFJAidaAs8FFN3f44T4xcImpd2dzfIv3vD68sJbbq6g6N4usRwP3z4/Y2W0Z5zAt4l4A0XLftv6nEwRQTadg8OcUplQTNBhezKB/spXvlL+8A//sLzvfe+rBx3IFgMs+MY3vlG+9rWvlT/90z8tHAbwv/3SL5ULFy/UWKIczPRHf/RHld3lISc/+qM/Wk9QF+AgPybmnuBNvoJRPaCgQ6GCJRhofbPOPbBpnWVFpDNW5bi3X0+fJziccjINnUzkIZijQy1zhL/Z/qxjT/oyXWT26NylQy5I2wCX5lAKOgps6ESls9iDdtSB7fPGFBVATwefNhOITjaOzrODeDqjCXLx2/omYNVAT1y2g3qXzp8gBmkL8CJPgcgWh7WByt5X1wT85rWzQJrAaIIZfTtShtz2qkNqPzK2LfnrLGf66pfOvSCxYJag6DzZo7fG5Osdb9uoHR40i+spmMC7AnIJtqjTgnKyrrUN6RDzWyZjgpD2M9IQMFB3jdfpFluZ1g1EatqS+kG9BYiUcz6Th5+YRoKqAhP5jnVJMNX2yXooo9YPCScy217Pu/aXtB+CGoZ4APThN+96wjkAEHUCMEyAzLxT1gJN6kkP7shkUz94TiBMlibflod6COy4/V7AhP4ie17d0G5oXyhbtpX2LIEXZS5olu2R/Y3fbn/vmYLKIOuV4QHs8/ZHyyUoy3XSxHay40F72+zK7ni4m4sPXve5BuLCqmVMnO2KSP3gHUA17U1OVJpucJBaOzzIBSzKLcjF87IFtX3Wh+dbuoQA2KxldpzIOpoG3wnqmY86wH3byv5JevTvbBMBfgE+maPIw7HURTCf8VAudR+ZYPdI1wUh8uGwoW9+85t1t4jxPAmdw7wAJjJjOh/rWgH3YcxzccXxXdCNPBzHE8BMfVAP1WHqoi71i17qseVmwSpth/qh7dA+53Xr4HzA8be/jvyYpxhzVAaoDHzqCijax0RVzgl0auPNw2c4fV4AlmcE4GGEAoxubjeWsXpHDFBA0WrfdvfrHMZxsB8zkb0yNX/bRRu+wBiwu1cPWtrY2ilnzl6ooKgxRRc44X6KKZqmY/o9SWCSwCSBuRKYQNFJMSYJTBI40RI4DhQlpujiAgf67Jd9DiUou+V/+O/fUm656fnledddWw8qqMv9ERNT8EGHvGfSyDoBFOX09D1iewV7TUdLJymZLDpfOq2wQZgg4/Dg/OAQ/fmf/3mNe/aTP/mTo1OAAwRo8PWvf72yR97//veX9/7cz5XXvPa15dTpU3Viz6n0MExf/OIXV0fiIx/5SHnFK15Rfv7nf7686EUvqhN0wQ3KhnNmLE6dpB6c83CDdK59Rpl5L59RKam7bB0BR0EDDloipiYyTMdKeZOezpeAGd86FmwfvHTp2erYC2bhYLmdTrCPdLwmsNqcNg6JAVQ9XR1UD2uStVUZI8PJ1oICOucCZTjkqT8JeCVApnx13EdZDQwp5aWz5N/qiaCe6TQd3CmLS23rvA5mz3oBFKTuOr44kAL26C8LAjCN+AiiJnhmec2/B51ye3PfhtbFvJV9Oqs6lAmKCnRxDbBAHaIMCYryG/1UlglqCGTIFFV/ZIK2dmT7+akGLg+s5gRdZGYlyJW6advoDGebKQtBtP4ZQQNlot5YzgQMjjLwCYIkcCmwh/6mbUs9yz5qu6Yd4LfsT4GL0ZkfFoGM6Wreyop6yzJNMDcBQH7LCiUvbVEuosi07euQCzQJWifbTAZegkEJigr+uQ2YOiRz00O0AGboR4K/tpllEtA2lIGHuaT9t88JhKvjaX9NT93wW11KG2T9rWPaiWTHyXIUOBcka89zCNZGi005jH/aSRdwHLsct9J+Aopube1WO5o2Q1vMt4cGCR5ap2aTWyxV7CeycgHBOLPkmeEP1D3tMnafoWN9vR0wZNq5+JaycAt12mUXDdJ2ZTsICls/AVeeEbjnHvVzAYayZLuqF5SfMnAPPVOm1Fv2KOM+6d166631m9AhvONhWwJtjoM7A9ORPB3PBWhzgRCZ9XaYdD0Iibwc2wT8eUemI2V1q7sLlYYWyDY1jQQK+zEtZU1fSXk7ljkWubtFO2A7OAcBFCUNx6FsW/t6Mo3Vf/sfp89TR/5p76rOEGYHBunqysFFSeTgwXw7zCtbfFHt+wie1vlFY1BnX03mctXTuqqwWPYXFitTdHXtTLn/wYcqU/SJJ5+ZmKJHDX7TvUkCkwQmCYQEJlB0UodJApMETrQE3vOeX4QsVxlzTGQJjD+CmoCdOAMLe+1AArZaryyWt7/tfyzPv/555fy5M4V5K9vfE+hz0q4j0AMhCYqeWlutcUWZDDvhTvanjodAqaCHziWTZNgWbmMjnujv//7v11iib3rTm2qaAENM/GGIMsEH9PzjP/7j8rPveU+5/vrry6XLlyuo+qu/+qvl5ptvLu9+97vrczzDVvpf+7VfK69+9atHx4G0BA8bg2FwaofYqLAfktnB6cL+TRzQ0QGAwxAMtgTOdA6QncBibkuvsoJFCOMo0tCh1bmSOUdbpINPvu2AJFheB0FR09DZzHJlvWA4ra9vtMM6ShkP8NG5xWEUVBJYFUhpbNMWrzNjuqk71l/WjeAFupFAWZVfMJAThNABTmCS8lgmts4rJ94TnFGXBMFxlt1OmEzYBpwBrDZWn+2jk6cjnYBZ9o0KJC62rftZb+XfdKs5hvYPnE/KL+NKB9PneNe+QplpAx33BCmTLWR5e4eYv8lHZnCCY7VOdesjh5fNWI7Wlbxk+erg6+COfWFgYWk7EjBOACdBO2Vlv1HGtrVgisBGMvV6QFogVQA0y2WZBKCzfcbfAxvW97medbW+fM8DRblWQXYWhgb94xqyo6yCJzlAmb4An+xS24i2d0u8sRj7PpF9Mdlj9rHUH8qQIKvgIWXa3tmpZRW8JV0PxgFstxzaHtMlH8cA7K7AGjqJbYXxRz6kQb20GdpBgXnyIw9CaFDGZPpmmyhb21udEBxM4K/WiziFA8hvG2a7zhanavCSakdJm2csG2VB/20fx60EfbCfGxsw6Q6CogKrlIs0Rns1sHC1Z2wdJn8ZnDlOCPpZV+rh+Dqzc8Ts3S3rw8FYaRuznWlf6gawSPlZXGx60epo3dVJQSzHf9l+2g/1sfaJcQxoi3X2Y8d3Gb6UgXQYW5SlACnPyKgX/AOIN56tgK9j4bh4VWAi7lb9sU+Qr6Cm9aGuyEy5+1tbTD1lY1I2ZJJjiAfbybqW5Yru2//aeNwY444j2QbKNG2YYy7P93ZAWSOvBMkdp2Q5kwchFJIx7zggWJtsavtHK2MLP2O4D/OsfYVdJEscxtfCgSC7Wrfd3Xa9LobvlbXVtRGMb20wOzSSdJAR7znm136+vNrGxYX98vQzz5SV1bWytLJa1je2ysLSarnv/gfK3Z/8dHnm2fWyAxt1YIoyL6tO/zB2DROHal5/+zd/Y8IDcqCZfk8SmCRw4iQwGcET1+RThScJTBJICbzn536x0jz3AUTrjVmET34tlv2yvAgAt1VWlhYqMPqD//LN5RW3vawesrS4CFOgHTjExJWPrAFBsQQ4dD6qY7KzXc7ULWwNFNUxSPAOJ9vJucCPDp6gDQ7QPffcU0+K/+u//usaP4xtc295y1vqidsf+tCHyuc+97m6Pf41r3lN+cAHPlC/z50/X52XV77yleXv/u7vyq//+q+Xn/mZnyk//uM/XutA3NE/+7M/K7/yK79S08NZx1Hn4yEMC4vNaRe0SkBMxy7BJp1sneO106dGQC0BR9mWPciFDEYnk+2Dy0vjCew6UzMmaIs1ms4c+eu8NDk3J9B384RrgV/S4B1joyU4++yzbYsuH8FvntXBhtFj+yUwYBu28jRAIQHi1FGdVJ1ZZIejhrOnw8W7ykrHljIY/0+nkucEWvl2eyrPkj6gDOmgF8jCrag61rl9D0CZE9gTkFNWAhA69Skj6lZBuxXiWTZdIn3yRJd19ikLvwVJLXvWFdkJutuHlCN/AwzIUKJs1MltpLL6si3US0FBtzxz3S3SAna7O43lBlNYABaHn7rwrLFXydfYjtSPD7I2tqT5267UV1DVg7YsTwJctoVAgoCigC95KCsBMfVKkFtAwb5K3mnHlD11oUzok2Aah4kg+2Y3G6NJPbO8ApO2uf2k/g2Yt7JaLl+6NDJ4s+za0gSbuO/2dQG47B9uX0cW6rl11g4LrKQskIPxmWUlyirmOdIzBIMgC/VeWVstyEG90b7YNi4gaYMOPDcAicjKsglQag9k01Xwc9hiTTnvv//+8uADD9Ttt8+/8cbyvOc9r+qbfVoATQDW9HPsyLZIGaXtMR5v2ozsX8bT7gH1lC2/s34JUp8+feaK0AnaDPuNYK/vjUxETq3f36tsuV5u5imQ2S9MVuCq/luqcTUFE8nLhYB5YL+gu31rZaWNP7ZX9gPez+3jyk1biP4w76D8Ob4k6C1TvZZ3aWn8Z1pPP/3UgXEjQUPy0YYK7NuXqrxYeNiYxQy2z1o+bbh2NRcN+F1j4WJ/d3fHcYLr9uFkuwocZz9wnLJMfmuTBHrTPvbAM/bWBRHlQ13pw4ZOSNCctAR523xqtn2dMnJPXeB9x3rH2wSN9/ZLWR3io1IGAVft1upgL50LCHr3dojDvrjX4ge3Q7N4hvxXV9uCLX9X2S6vjrt1alsv7JdnL10ui0srZXevlI3t3fLNe75T/utnPleevbRRlldgsFLPZmNqvxAcrcaqzXcnUDSt3vR7ksAkgZMogQkUPYmtPtV5ksAkgVEC7/n5f9tA0cb3bIzR4eOVJYLlEztxdbnsbG6UN/2LN5bbX35bOXN6tSwu7Zdl9tgPQIegkACnzlk64gKjsFTgyQGKCkrwPWPitFhUvSObf+O0Au585jOfqafHf/rTn65AKHFA3/jGN9ZtdL/7u79b7r777nLbbbfVyTdMFw5S4vO6172uskA//OEPl//9//i/y9vf+rryy7/8y/Xe7/zO75SXvvSl5Yd+6IfqhB0HRPYP5VpeWS3bO7BAGzNU4EUnPwEAHS6dO52k9c2N0WFOQEWnT0eM53XsZs+VskdMRCb2Qyw7yq3zkWXSWeWbNPnIwNJ55G+3YAoMmm6yVgRlk4WUjl31NQYnNgFhAS3bT3BWOaXTTzmoh6BEOqjKV5aNAPJMrxoQzD+34s4DrtvW0fVy+vSp8XAeWTGCIIJiyioBkQQidAh13pSvdbUfCPi39NshPzAtBQkBLD1AxK36I7MpZNoA4HbKMYzbdPrdfsp7grvITIBY0Et2UYLo1j9BNUEwARPbka7ZgNrG8JK9Stl41nrwvAAbIS60FYagMC9kkQCxgI56kWC+wLvlTTah+q3+C2oIJpG/oCjtr72xzQR8lCllF2QQFK0MRrZuDqC4/Sv1TKDHa/aX/Ht1eaVs1Ni0LXas4LzgpqC/fcR+yN+pq5QnFx0EqZSB+qft0MZrrwUqlKv9zbJ6nffMt1K8l1g2m4GipKMd5B0XEwSDzLf2owJbDLZj+ySorP1QHtXe1jicjXHGAhV2/NmnnynXXXttDZ0CSCXQTrllySm7HIN6ACxtUD4voGR5lKt2LVmn88Yp5d8AqIPxbAV+tDFpm9EH/gmyCe5rX2pbY/OHQw5TPxLUc0HE9lXWY/kXlg4c1JfjFL9dlFF2MiIpMwsyZ8+cHmOKz5OhfXEEpASmANLZNbG8VADXmh1pwJr2JseObC/HTmYtbQHDZYlRlUZZZ7vZP9TpKkviXQ7hP0xXO6M+5mKj7aANYV7keJRjhIsr9mv6saxfF99ywS77pW3FNVnj2TeyfbVVqV/aCBeJtCVpP1PX0PGcfwma2v453vJ7DKtTSrm0vlEAP3PeQNraMkHUBPazLvafmd1pi5utfCzWznbZLC22MdP5TW3/7WHsPHWmskIvb2yXe+69r3zuC39ftneIybtxgCk6KMZMUSZQ9GCnmf6aJDBJ4MRKYAJFT2zTTxWfJDBJAAkcB4rWHeEwOfd2yulTq2Vr/XJ5/fffWUHRqy6eKwuLe7i24/Z5HTyZRQIOPSjamCu7FdTDMRa4ENjS+euBMx1PnQDZaLBEcYJhEMHmxFngcAXuf+pTn6rXKROsUYDQ7/3e763MKA5iYsv85z//+fIf/+N/rPFGYZESQxSn5cd+7McqC8nYXTKR6iQfB30bQPfgdvkEztSyrH861oCiOjnpOOpgetCCDopORJPXQtnh9NzlFtMyQVDuI2PBQf/WmcvnKY+MPJ0wQVEdSZ0o0xFMybh/ffl5BmdJJ0+2kqCJoKVgge8LBCBrmWbqRV9+9UR2VYI4ssQEGNQxnTz0D6ZXY6SsjsCeTiF5efKxZcyyWi8BKZ3iBL8SHG5A5owVzXMwLQVF0SkZiTrVvC8oSt7qfetnO+Wpp56sMqacMn5pS3S3AReLlX1K/TywSsYdcgBUFfDjed7VkecdHHmvWRd1s+kxAPts+7f1U+9kS2EHqB+gL+8bS5P2tTzUz7JzTWC8B0WtF+nZL9WdHjyZOdiNwWXb64QrJ/PQYbdMyCDLKEDCfbaPYwNgCysT80twKcFznhsXfRYWyyqhEIZt0YLT5CH7Vd082O8bwJY6orzTlpCXrL++jymv3BpLXj5vX3EBRKDFfOt9th1H3dPGaacTtLFs6lEFODc3xzZR9toabX8+z71RPts7lW175jTAXIt7zLO0KXpEXey/88pmG9l2fd/u+7y2PO13gn69DvJ8gsI5LgiCZd7NHjRQyC3DLs5Q1rQdgqLqX9++AnzqdeZj24Al7rOTYAi/oj1L+9wvZFG2ZB6urbYt+I77PeieLPX+HqA6gCgxeFywSEZiLpZY/oPtWLmmBw4kU8aWxz6v7lkG235tZbXOP9J256KKC0zka4gGda0eMFnHj5U6zjq+OUbSXizY2gayvLXp6obvpd5r52Wa5xhm+6iH1tn+k3V0EUGb4z3ZpYa/MNSFY6ZAaS4k8a5Aa2XD7peyDoN7ACpzTqHd0gbZDlnXZlPaAq3tygIbz7a+w1jZet1CaWONiytNHxrDGHj91Omz5fL6Znn8yWfKN+75dvnCl/6hgqKsW+X2+SEzu/LEFJ1JYvo1SWCSwAmXwASKnnAFmKo/SeCkS+A4UHQZJhCn6+5ul3NnT5eNS8+WO193R3nVK15err3mYtnb366AqcwwgRUmqx5Sk5N1J86CohuXLpf9ISZbsp2c+AvK6RDyvk6AaTFRxgm+5pprKsgDsASQYUxMgB0+d911V40T+ku/9Evl+77v++qhTAJwvM+hTR/96EerI/OqV72qvPWtbx23xuOkylwz7cvrGzV2FqCoTpvOqE6XDpF61jvn27vNkfefddJ5kW2nc6E8Gii5UNgztrrCKfAtJlk6wzKNvCczUKdPR9BtcuRh3EmeFWi07Aki6FjL7sm8dRrNX6end9aUPc/phCUAQn4JiupQCZYkANoDy7LKdEAFs3SqdJqR4dJS25qpbCmLWzjrFsnuIIish+1imdRPZSCoMR/cxClsB4cINCB/HWyuoXPpbCtLr3FQFU654IPl1sFGr0kjt1JSFlmQsO1k9VhmAW/7o8CYchAwg8lTdzAO4RPScVf+9lvqyDWZ1tmuAv6Vfbm7OzJafV55CxiRpu/ozM/TCR18ZaGuJnBr3xAQ4jvLw7uGgMCemBYyAxTNGMwJ6tkPZWlpz3oZwxQlNrAyt28mEG7sQtNPW9HrhqCvz2qzErBLgInnjOHsoU0y9Wzvvu/Y17F9lSk6bJ/XJliGBNlynM0+Tt39pPyso7omSJTtBKi3Q6iGNU6Ab8xKQ7cglwSEM3/1lWvqkmXvv5VvAnqWP/t8b9/n2f8EU+3Hhmro07Qfk6/AVOqtoChtYAiPXofV7X78HctBTE0OWOJQnKEP9/Xv7bKA39hHavu3sBGpi+qbfTDlZ1/ggJzNre3KFpVJKAhJOQTps/z9eEqxOfAuFytsV9JysSDnDLZNbb9dFnUbKGffT/0U1EwgkjLYP9k9Q0xu8kkANdMzDjbXerY96ToWmYfP+LeLaT6X/cw+mmNzytpFVW24fdc80D8Whykjabk4aBrkmYt85D0CnHv75cy585WnmzLhecZNAV0BWG2b9Woya6fTW0e2yze2906NT8z4srzUdh0YpiXnkIzdhJBYWT1Vnnn2cgVF/+lb95TPfv5LZX1ju5w7d2ECRdP4Tb8nCUwSmCRwiAQmUHRSjUkCkwROtASOA0VXlpcqKArwefbMqZF6rXpPAAAgAElEQVQpCigKUxRQlEOYmCh70q2OhJNnHSYdJZ23evr5089UUDQn26PTPUzSe5ZEOshM4vkwqee3zDcm3rDS2GaJsw/gyQFMMEHf97731S32sEth0cmShDH68MMP13oYD5X0dApIR+ZbTfvJp8rpCrjO4lWlw0I5BRzSKUtQYmevsfnSudFhRg4VfImDPxLEAdDb294ZQdF06nhXp9B35m2jk9Gh82vcwARIE+QwD8uo08t1HVCdUh3V3mHTseW6W1wzVqMgAGnaDllv0pexlNsL1S+e1emTCZeMwQSWcejrLuBhu33fTsbCTEBQGejQpp4nwGPeOIeyOAW/mkzZxt1imR4G2rItWFDgyv7DtvTNsrLCtsKVA4eFUF4BWcHtzMdy9qBMMnGy31JeQSbBdMpuPDjkJsuLchrXzvh05KOzzG+BRhdOBGqVk048/SydfAF0yi+Imvrie/YpwR7bl7SyH8hKmtmkxoYyTZ7FBpCeoKhy5dAQQNGqQHFKcgJ5xsdTJ9XdCnaRz2LbvpztLxgtgKp+qU/Whbq5aCKztB/MPPVdm6rtVKfIyzLKNpZRzLPcH5mtwSis97BNlW3dAKWUeYJClilB0nGhIbZTq288L3CnzqXNGGW9t19BvbNnzozsUUEddDRBywT9sjwJFnu9B03TXgt25yLKPEAqZZHjV9r61JkcN7xuG+XWY8qibrJ9Hh0EFE27k3XSRqk79pvKSoalvrFRmZLaJdMWgFP+tpeLFsqX+YEH5VmGBJLRz95+2baAouy0mAeKUu4MF9OnMZM549yVoKigsotMLtLYlpZ14/J63WlBerST47vjYtr/BP60SRwUyaIUHw+1U8bUM+2rTHAXjnmeXS09U9SyUibf7/tQr5Pqpbpr+fK6MrRf803fN2QJbayuJSDr/CftQLVNu3vl3AVAxwYq56Jl7r7IPqPtUs8cB+z7DUBdqUDtE088WceJM2fOlqsuXlUuXLgYB221A842NzfKzu5OjR26ubVTtnb2y30PPFj+63/7fHnyqWfL6uqpCRTtB4Xp70kCkwQmCcyRwASKTmoxSWCSwImWwHGgKPEqiSkKUxRWBADpv3zLm8srb3tZOX1qpeyXnbp9XiCBya2Hs1THf4gTloCVE/c6kR5OdtWpFggQZAOISKdS58wJPt9ua8MBEuCkUQWjcPIBQ//mb/6m3HLLLZUlyuRfAIWJN5NwTqLHCcFRgUVKPMvGUDg1bkXWSbr66qvbqcurayM7kzwTINAh1cmVDWF9KPvFq68aQw/o6KVTrnOnM6yTqtNC+IEEhXRAdODSGRT4tDyUAyaZzpFbmm1LAGPBFEFIATGdIAE38xVUtH0S7LVMyt1ykEae5Mt9gRnaQ8ZQghaWR9BM1ijPWH6+PflXUEXwoZUTcHXGVEv567jzvte95t+kJaPWtlbPLR/lz1hyMth0wmVbkpaAiXqUYGACov5mY+Dly5dGHU0mpO+SdwIBto8AFfpsevO2d9q+vidwQPkboMj3apU590zPfiPgJijqwgJy5R3aT2e7Z1EJrtq26pxAgc+PAFsc9qU+JhiufHKRwX6k3UFuCYBz39O3ZV0JcFadGk5S5jllalsKamjLBBxk/FVwYqExLbUN5C0YlDYzwSjrxn3kaZskq89+T56CFdaV7wS8DSEgYzhBuYwLm4CqfWxju53MnaCaIArXBJ3NM8HNmt5wEjRbYDm4q8pmOPyFmKPUz4PERrmWdrhYfX57u2CL7eukLzhPnsY6zEE+ASUXVbzWg29cT7swz0bnQkKC21znYxxOdcu24Z6LGT0jNft7gqICbsq4AvMcuMQuAeLbDjHBldkKTOS93bK9tV2/ub8EM3OZA5WWqvxkqrswwbf2y/ZrYFWL+Wl4EbbdY4PqgU3Bple3+E5QNO1Z7S/YPNjmbI4edkuoy2M9iTk6HGA26s7w/EJVn8ZQtZ87dnpNpr9t5PURNKxMxNZO6A32ijIIEHLd/qheOSa20CsrFVQlXec99mHkxbxDHcrxQ33jUMixLHHwmGOAh+Epf+3MYfqSdijbkDIpxxxnyCfDqiQoynPO4XhOGXsd3dtCVsOWd8eIHKeZQ8iqdczIRR+ATcu8sDCLK3vp0uXKFCX/M6fPlosXr6oL2G3+0xjeDZgvZXtnuywtr9aDljh9/qFHHyuf+NRnykMPP1YPWZq2z59oF2eq/CSBSQLPUQITKPocBTU9NklgksA/TwkcB4rC4lxbXqoHLS0tlrK8UMoP/U9vr6Ao7NGygKPVTgfVMRYMMBZfOkMjS2QQ51JlaGyPjoNOrWm5tVswzgm1zg2T+PE05GAr4kzjEMHyEoh68sknK+Dp9mjjBTop5x0m4jzPvRtvvLE89NBD1bH20BscQvLDmQHQcluw4FHv+OlgGiNOxo7P3XTLLaPsdIQFPfg2nqOgqI72CHBU5lDb+p0gCuLFcUhnKstGHSmTYKRb/HS2SQ95JENIwFkGlulbluwhggc6ozp5CdBYT9ldpG97eTAFTuHIjJoTHoA2TtAvAcsRLBiYfAJPOmcNGN8et456P53YBIiSYWOevGMdBbsEgHTwjek5ggkBlswOK2qgQ4KW5IE+Zp0oj44/35cuwYZZrToqa9ptnHwLZFl229N8kK9gkyweQTr7gXlyXQBFIBtHNsEyHWfuu/DAe/Yf2sstm4Kigp4pN8ur/NUt7YNt2NcndcF3uabd8X2BSgFO0rNvJrCifXHhhWf4CKZ50FKCEcqTtGWeCbLwnIsCVf8HgEcAQxBGuzFuVe3i0VIP0kmmdIZOEOCkHTK/ngmozsueleErSOSilPY47XwFyUqLkUoe1CcBP0FA+7k2IIFGQVHrk2XlPbf/+66Am3bka1/7Wnnxi19crr322touCRpRFspme2Ya2sIERRPM8759wm91VIDJ+o5A0RAzWLurnfVQnR7css+anvVKfReosm8laE++M4CogUq2nQtK1iXlrs1it4G6l/0kQWLSsz87rvANGAjLVPuknBN0zmvK37oBitbDdIY0HNty0UIwL+Uyjn01JumMqZz6ZRk8VM52M506Vu6XssZOk2A5JtiI3OxHPJ+LDk0OxElucS5tZ9+RocqCinrl+ECa9CsXcdXbBNed37iYJMuUenjPscc+LGic9pv3yEdb1IDEBmLz4W/GAOcCAo9ZZnVcMNg5AuFDNja3CoxfxxP7un8T1515oLGfMxQIDN+2U6D10bU1d1TMYlu3rfMcUnW2CxHTYtKfPXt6ZIpy0BKg6AMPP1I+/nefKvd/96GytMTC/XD6fA1gW1euVcEynT4/E8X0a5LAJIGTLYEJFD3Z7T/VfpLAiZfAcaDozvZWObO2Wna2N+s2eQDSd77jR8srXvY9ZWtzvW6fZ/ee7EecvMru2d2tAJcOQwIfo1NUDyqAITQ7fIYJfTKpZDrpAAiKmh95ManX+c3tooIGMj9kPencuLXXw19wDHSePLUcFhJ1Ig8BOFik/OY92KQ6Tul4zerYWGAJuFAH2Sdnz58vu7uN3ZSAYYI9uW1W57s5H40XBNPFvHUYdYwEjxrDojkDAjPKARnm+24D5B2ZNpQtT97WOTY/HSUdd0Et80yHWICI9NWTe++9t3z1q18tDz74YD1JGjbvK1/5yhHM6p1S66eck4WTwEmCNALTvIMurJ1qh+gYU9Q6CQ7YBoLoCcSpp72D6bveJ08cTcE19ZgycsBSBdWXVkY2rICzTj1toaMpwDD+vViGrd3ERW1bvnWaLbMgifIxXctNeRKo0eHOdlPGuWDRQOuzLb+dxtbik+3A3/ZfGbvIHT1y2yR9KHWS5yi7dkR2mnW2bQUz7cPplKtrPEs5BQts3wQq0W9Bebeg2xcEQPn2ZHNZqvUAHw46IybmEJMxAVnLKxhmeSmD/ZlYjryzstQYeIJB9lXzTVDPdpZNTTnUmWSyCWLNA80EXF3UIG+30SIL9JWPhxUJVJqP8lxaafbBfkVd1CXBU4HRBPLUpyqjIfSI9U9WGfdpv1x0cPHGMeLLX/5yecUrXlFuuummUfdtR8qSTFHbJ4Gvvr8loCdwnvZKHbINZSv3oKjvuDAig9TnSUc5qrteS33V5miztS/8bflcqCBPdTkPm+rtx8wWc0ANB+G1mKDKnvvaTe2JbeZYxvUKsA/tZ3vbl/1OIFbbMHtmoQKijH98kiGdAG3ac99taS1UlqDb9x0TMk9BZ+8J7FX7xyFxgJ1bbfs915Sffamfbzh2k87G5kZjyi43trcLAx5cR3o5P1B3kKHjpgtXgu72TRca7Dc8r11y7kM69D9tvTbYtjAf4+zSnwVZHRf4Jq40+kK/Z3GBPmP9+RaUV/YC1ZwMD0uU+J+yTbX5LtKx+4aFPRffmGvIuG87U5bru9S7AbItXFC1G4vL5dlnLxXjjHJP3W3ywJZuslmhrJ2CUc4AtFKZooCi333g4bK4CBN5AkXtv9P3JIFJApMEDpPABIpOujFJYJLAiZbAcaAoh/jsbm2WxYX9ygyFKfoj/+qHywtuen5ZXlqoTFFAUSftfitUJ7yCWgkOAkYRExEghIm+cah0npiwc0/Whc6AgFsCI4IVMqF0FCmHrAx+e13Hicl3OvIHy9cYID2QlOxHnMJ01NJxSSeF61k/6lIn/wNbRudTAELwg7QTaNIZbmXCkZ2xbH2H53UecEIEjmTuydrQoRIgS6c16yyLKZ1r2Slu/5w52gd1QSc0mVU6RZTjK1/5SgHY+MhHPlK+8517y0tf+pLy5je/udxxxx3l1ltvrQCp76pTOrg9oGeb6sg24LEdIIFcDX0A+4y6bGysD3rbypxysz5uB9eJHVkyw7ZTdTC3+FteZShAYvq2PU5l6y8HmTYJgglEj0DUEPtUpxCHE3CgZ+gJbqo/qZeCKYJGCeymrJuMNkawIoFx+hQHX/AhrqiOOe8LLqAblI97yMBQDQKFeSiOTrhtit6Sh4CRskw5JBA1Ao1xaJnADQ456QqwJXiBDARJaUNBCQE+t/m7YEIdtCOVbRXb5hNItq2pv/1SvUyABlAm65RbpQWg1GtZXy40CbjZb01XGyJA4X0Blhzw1OeZTrZwEjJjZeFTxtz+LygpiJR9J0EpD9ZSj7XdjhMAwgkc89sdBgmYU6ZkxKmzl9YvV70yxIlMOHXDsqhH9oMEjhwzBJodSwRq0v6lDL2edlMATxkjH+pkHXtQVPDP/tvbINKzrOpJ2mEB9d7mZH9xMc9Y34bzIHTIcpwen3qTNsjrAu3cs06MfmzFTzarY2azDQ3w5F1Zm7MxtoGQbJV2AZN2THDTfohceA97RJqN0bzatlAvNdvt2Jh6Qt45Ltr+VV67La6vMX1z4dY2FUDXvpGWYXmI6bqxuV7DFgiKWlf1T6Z1XjdNdQTZOS9RRo47pJOALe+4eGLf5RrAJnWDmXnfffeVG264ocqG3TGOt/ZrFyDUxVyIkCneA6GkzXMunrQFUxZT21zD/uy4QzroHdddXOLvupg0zMNID/m4QMZz/A04+tSTT1ewFd1gYZrt8+29Bpi2fACy98vK6kqBJbq4tFI2t/fK5s5u+fBH/6bcd/+DZWGB4E8NFK3xGtqv8QPTncv/4bf+/YQH5MAw/Z4kMEngxElgMoInrsmnCk8SmCSQEjgOFC37ezWmKADo9tZGWV1aLD/+Y+8qtzz/xhpnlEnpAoBpbEnK30x0EyhNx65NtInj1dhh6TBSRh0hGSQ9i0iHSccxnUXe576nXOvMJuukshEGhp1AgwwN89e5NO0En3hmb6cx5PKjUyaIqzyon8CL985fuKqenjrPISNPyt+DlpapAc1bla0iAJTl01EjL505ruFw8cEBSwCgB09Ms5cv7+r8UCc/1jPbn/paDnWBfMiXun3pS1+qwNkDDzxQnS4OwOIfQAdp49xVR2YALXV+BQFkAik/HXf+Jg/ZbgJ6yEHHTKZKn7YgRII7ta2H2HYJlKuDbm9MAMN6J9OsAmkHTjtuTqXXzEOZJ6gjeMM9+wJbCG03QQF1XMAl72e66kDKdJZuAzOMM5vsRdJwIYF4opYn+2eC+rKheicZ/Wug7mwLvrLQZsj06+Wa79jf5gFgONgyyWVHuVVckFFQVPnavi5+JHCq7lBXDhqq/WB/BlylvaAu9l/Lm6DXwhAbjy3IvJfgufVVL5BH2o8eICRd9S1BlwQtezlbVvPQJtGeLgLIrufZBEVd8Enbnm2nTrkgIfsrdZHnlxYa2KWuCorynqyyXj9zDNnc3qpAioxkbbrgVw8y9raa/LSZgkWC5rxL/VOe6kQ/Lggi5nWusVsixxTb2OfV7wRts12Uc15T5tU+w3YMe5K22udk9o0MvGFnQQUUK8tx/snxpEu5sj9o57QxW1V+7dCmPi5stdswSWvc0aUKXvG3ICtpywxU/wXfeJd2sS0SzFQ3m24N84vFBozu75FbW2jgt+1fy0J89MWl8WAq7q9fvlzZojmmph7Xfj6ENWnlbWz8yna/fKmcu3DuitPZ1RH1Rt3OBTXKZ1+gj2KDeF4bmaBoAur2J8pl++QOCNoHm8NiomBq9g3DRZAX+aovtS8OTOMERLNPuEjjIhfvw+SE0bl2am0M34JcKwg+XNvc2KzxbJE98Wz5ruP0amPI86+NBc9WOayusJBALPG1YTGtyZh6AZKqKyyqr6wsVr3a3tmroCgHLW1s75QPfeSucu99DxQw+QkU7a3e9PckgUkCkwSulMAEik5aMUlgksCJlsBxoCgxRWGHAopublyuoOhP/eS/LrfecnONM1rPythrB234LwWaznMCkDqFxATjBNGe4aPjm45IAocCMQlo6RzqUJGfDoWT/gQPZKcImOakX4AlHSSeS6YQz6wPMRn7cggaJvsmGSvNqdwr5y8Q47SxRvkIDAtwedCP+aaTVwHOzfUKiionnVZlAejEc25H1qEzr94ZFIDt63kYQCjQ1IMCpmt5dRCVk6wsnTscHu6xfc9Ya8gkQZ0E2khfx06WG9eMWca7btlOQE+gg2fRDbbgwbTs66sup4NIPjqvloUy+Dsdd51N7idwpJzad2OJJsihvlE+nd55gLAAFtsPpcAo8wQ+E+i2jr2jq16rc6nzLiok+3YG/CyWy5cbaC+oY5kFmuxTpC0LSqCjscQuHYhFSToJspqv+pxyEbBJu5PlEMijndUV7pu/LOcEacxfIEMwUkApQQVA0VqGjs1nGf1Ou5SyRQMq+DkcFENauTDk+2kLBdVt/97u9KC3ixapY1ku9bfvp+aZTDfS6sEp+69pZnlsC21hylQ5wLRPgAc5y2Qnb/UpFxMSFIXplbpp/rxnm2sr8j3lIXs89c4+q61I/fK9HvxM+zevTXLs0sY6FqW+9LqjbObZiCqcAfiz/La/fdowMLyvrTZNQKV9kPlhUc065PhNm+fYnrrD8xzgtDjYsF7OjrmC7LaTcwLiiQJ+KS9tcg0pMjBLtd2jvgy7IGb2AAC/3Z1X/gQRlYEgJ/k9/dRThTAWaaNrnxz6NO9T3jyhPZminHwO0FebYmDF2peQs6EobA+ekTVNnrRPD4ryvouV6n0CrS4uWg/YoPZLQPjnP//5daGAD+m4Q4S8XaT0tzbQstuGLnDZZrxnmoyr7u5ZW23hLQwZwPu5yOROIXdSkG7GJj91eq2yXAnBQposhl533fNK3ZpfZd9CoCwuCoq2GNgtnMlqBUWRv0xRQdEPfvhj5dvfuX8CRbMzT78nCUwSmCRwhAQmUHRSj0kCkwROtAR+9ud+oaIvnADrv9FxL/tlhUOWtjYrKMqBSoCixBR94c03lZVlWG4wMtrprzp+OijVaYpYmUz23ZapQwhTpXcYdUqYqPfbSUlTxgUTbME6nRKdGR0tnYreqdTRk4WqUyHYkM6f9UnwpzoRbF/fgqnZPoIAlr9nY1zpDMNeaXE1dcR7cO4o0IEybxJTK04u11GqbRqsULfu845p6iSnE5jgBs/qwPZOp6CAde6dSvP323by+QYK71ankXsyqjzciTLazuatY6jjlvJVF9AXnUAczgSZ0zlvwOBW/SegrDObzn2CbOqM4A7lMUZbgja9zLK8vXwbKDoDFS2DOuW2YOtnWze5wjZqWzfzX8peoMA6KlO3a8r6EcTM51NX7E/et589/fQzle2V7ycoJCtTwE+dorw63DrglNs2VtayTLMdMn0ZVdlHrb9pJAhr/flGN3TQ1Q3lbz0rc2m1bdOlzLKuSLPqFkxpdmYGkJLyTxBCmfntQS/Wnzx7trx2LW0rv3uZKbfRdndATw5yCbxRFkH97F8+k4s6yVRWD4nHmDqdNpDryjufsSyVUTacim2bGkZB22/YAm2v6Y/5LIALznYqmE7a98PsW45T/O7lSlq235X9duY+qCv2wRx7HOe0dzNAcGm0O7Zx34e5Tv1z3Mj+Rwl2t5udFBRVT2xT9Mk+xG/Sw9by/Pnz58qjjz9SFpfawTu9DbBc5pnyqePwwFJdrNuTZ58ca6139m3HOvJbX9+ohy0JXrqAwd8CaaaX84LWHvTHFis7/2X+XJepa3tqd7gH03UeKGofBqgz7rB23O926vlyWV6ZxfRWp8w3x1AX+NyKj2ywP9oh+tostEHbAcAY1kKVtLAC2itASMrFu/fff//IpPzud79bXvva145t6ZzLfkwZXEREDhmuwPZVXs5LeI5y8c8ytDAG++V0DaHSQGU+HpZoyJ7HHnusltFwKNQZmRoG4aqrLg4hklqoFGKQ3nLLLTVNxhWebUzwxh595ulnxkP7lldgcmODlypTdHllrWzvlrp9/gMf+mi559v3HTh9ft72+f1hV/1v/+ZvTHjAgV48/TFJYJLASZPAZARPWotP9Z0kMEnggASOA0VPra2WjUvPljOn18rFC+cqKPqWN7+p3HDdtfWaoGgCRgmgyK6THSEYUUEkHPfFWTyqdHx1gATunLA7yRfEnAc46cwJdCTQQDpc19HUgRIMyXroyOlw6fDM0t8taysrNSZZvic7jm+cAT89sMTEH4ZDAqGWLx32dKhNozp2MPSI6zp8ErRNB10Qj3eVF79JIwE8HcEe/OudTJ9LRZoHjnKfPEYQSGbcAIhaRp6R/aK8BDwFcFMevJdMlmw765UOrM5+Ahvt/k79Vx38AVhQryyzYIMyzLxSlwQ/1FvLK9NpHljf0mqMUWVhW/s8zBl1n2dsiyb7Bgykfqac1F+BktR50+QZ9Ybf1sm8ZIoJZOSzTSYAAg3UzXax/DIV7feUvwfaBAksbw9+93laR673YHGCRpQh4+nZbxOYUjaWV3DIviIoyn0+pldj1XLS9yxU3VymWvaL7F+1DDCbV9fqQXO5UJHAcOpf6oh9NAHi7JfqSYL180C31JfUD/u2oLb9ShnyLLpdQcsuvIV6QJ3sL7ZL2gzU18OmrIe2M0Hq1G/L6PixMyzI9X3Dd+bJP+Ug+y1137ZWnpY9v03Xb/u976qz/m17qXtZj6yf9bBdZNpR3+wXoz0ZZKjdsj+YvvLUHgJScVAgbXfNtdeUtdOrdQzh735BjTIAoNKHDfuSdrGCmQv0+7YokGOpv2XW5xhk21a7vADLso1hqdPKWiYldee+MW5bP2VhY7YF276cZTFNvpXhAaC+Ff5A+J8c7wQlkSesdnZe8Klxyk+tsSRcmYo5H7HPqv8JZBqOgXogG8M38AzPs+3dLfTIRya9Y5SLfvYrxkuAUOoEgPid73yn3H777QdAYvJUDjyXISqUc46N2kB1W3BUMJX6s5h5/vyF8vijj1U2p89QD0+z5zkOS1Tn3cVhXycfWKLo1sWLF2v8U2Mw0ywXLlwsjz32eJ1D1cMKl1soHu4hh7VTK2Vz83I96Ip51MrqqbK7vziCot+6594JFD1gcKc/JglMEpgkcLgEJlB00o5JApMETrQE3v3enz+WKbqzuVEB0euuvbqCom/4gdeXay5eKGursDT2Ksc0Hcl0KmSnuP2MSe3o4C0ulMvrlytTxUm+zrZOkmmRvowvQU6dnwRZnMjrBAC41JPG1wBwywim8ZysryvByubk8U9QT4frgBPB7HyvgRu9U55OcAIXB0GtBorKtOMdmbU6QTpw5k8dRgCPOGpLizUmaTqdCewJiijPrIdAlnll3RIk6kEpHShBKTtQtnvfDuYh+GB5dRxt2zwwBecwwx9kO9k+brXknnWTCZSOYA8OWebdvVnMW8ufIIUgGGkJNPCuQJ4xAZV5tpPPC5iYbsoJ9eFvZdo/KxDSgyIympeIbdF9Mn3Ln+2eAFUyMROYsDz2kQRDUh/K/mz7fwK6Fsl2Ttn5nHkIAM0Dfrg3D3iyvwk6H9b/7PfWLRmW6pM6iYwEb8lTmXHN7ayypWTwAcr1YFDWnTSsu/WwLFU2w/ZxQVH7doJsCcZl26Zssn9ri3nW7f6pV6ku9LF5CzE805dBWyTAtDqwELF/vb2SbTYPlLS92XYNIHzQJs7AMZ5LUD5tXK0v9ndxoYYvMH/BP8cZ+23KPmWRdqG3Y/0YpEzSBueikvZGXcz+b9r2HctjqIDMO9sn+2f2g9p3YC4vLY/jj+2e/Qp9te+SFqDo448/XvXi6muuLovYj8WDCyNZD2MKJyg6Ar8Li2V5abnG7kyd057ZBtmP7GvjmLPfWKb5jH2a8jJvEEwTFHXBrIXjaHkLylnX7IM5vl1ha4fFiXwv+5ggJoAdjEy+6TM33XRTue5515Unnn6qEIYg6+C4Sp+m/LQxv92tkeAuIKhzJOQFOEibUQauf/vb367ANGlQluc973mFA8hIl7JwjfuyUAEZCUHjXOKaa64ZF3Lst5bJOVCOPV7z9Phc1DNGN+lQRkDLNVj0O7P5B2mlLUtQ3l0/thUyo76UHyD1W9/6VnniiSfqAX7U5+qrr6mgqEzTc2fP18OdPIzpzNlT5YknHq2gKCO60XoAACAASURBVEzR1bXThQj4MEX/8wc+XL75re8cu30e+8EE+Lf+r/9zwgOumElMFyYJTBI4SRKYjOBJau2prpMEJglcIYHjQFFOll/c36sAKCfQry0v1e3zN994Qyn77QTQowwpE1idFh3lEShZWizPXnqmbUEdAEu+BbWcPLvFXUDjACgTJ5/q7CZIkU6dbJMEvXQIEnBLQEAnuwcTq4MKGMyBBwDDw0FAyfrkXU+vloUj+NsaYqFsbrEtdwbCWh7r2IMqB5z7dqREAwcGOaSTr6PaAy3pNFueHphIp1Kwims6j9ZXZlKydNLxF7Dmmo6brEMZojyDY8T1BKphh6SDncCL5TMtHXmBCJ1C696DtK2MC2Wrhh8YjqUdEk1ZGHMt9URZc406KReBSoGSBN0sr/Jr32DqAErz44r6jnWS8WpfqafvVqbwwfJn+1o+9TjBTconKJ3sxL6u1td+MQMNFsvlS8SCPVh+yivzzJi49jn7fsojQUPL1+uoemofT33vwagEvShrMuBGQCdOq1aespXVU2Qjm9rYvAAShmeo9iTiMQpeJsiQgKZlPgBy7s8OLUs5J3CQtilt20FbMgMTqaPPZczAtHuWIVlkgnnqsyBxgnzKmroDiNRFnO2dahcElHMhR/tlP06bxHM7w0F8KZvs89qXtK/q8jaAKnExhzHDBSwBbAHVA/Iewgqkfet1M/t/AmSOY+P4NcR+nAd2p41Imdkv7EvKNvPM8sy7b/vQ81eXVyqwrM1R1y1r6ju/AcQcE8+cPVNW1pZqXNHUpcxfu2CbqJe1XGWhxhOthxt1MZCts6AiZXZsmgGgy2VnC1C8xRFWV9RZdEubR/l4JhnVxlNmYdY+34OipKnM0wY6llT9G8bO7LfKjW/qQP4Ak9gz7T4M0cUVtv7Pysa9rCfzn1zo5L5jImUQ7FTPKyNyZeXAAVOCkZQB+8PuAcMg2NeQr1vqKSOgpaEnBF3tz+Q16sCwJV4WqIuTyIz3ZLKSNte4b5xamMKEzwAUdXwXRB3lOxwIpX6THmO9i51XXXVVefDBByvAyz/Yp7feems5c+ZsZYd6EFdtxyViGrfFKj5sny9lt46BW9u7I1OUg5b+03/+YPnGN789gaIauul7ksAkgUkCx0hgAkUnFZkkMEngREvg37x3FlO0OmoDxNnWz/cLmMvyYjt5/tGHH6zbxf/dL/5CeeUrXl52icm4tVnBwfykU5XAkKwBgSy2f7N9Xico44kJ2DAJ9xRiJ+6jwzI4YryPc0C6btN3y5+nPzvJ14kQwGL7Zu+Q63TqRJKuTgvv66hRxovnzxdOAJdtlc6Z1zJvWSRNXpxiu102t7arA0N+uT2O9HEU6laxge2agAPP4xgAiiZokKACzxjHVXBAh1zHNb8TENORmQeKCip6SEzGjtUh4hlYNT1zJNuIZ5ATzjrv5WnXbh3XYdaxTkf93Pl2yq6HO8gi9qAlAfZ5oCjbL7d3NivbOUG4BKHIOxlagj8eLIF+6eiSJ+WYB+TomFv21gYNFB3U+MCBJjr3LioIjuQ2V1R3e4eYtrP+l4AgvwVJqJP9T9CMsiBj9YLrGe/O99X51JvWZxbLzjbbymfbX20j2yHBDOViHcjXsmTe/ULAwTq3+HW2if3GvqYdUn4J1KnnCXTpYBvLkjpTdp7hGvKhjWHX8SxOPDrdZLNUT55P+6HtM3+Zei7o9ODRqdW18aAl01GfeMettNYr3yf8CAeSpI1NADMXgSyP982LOlrmXGzSPlp+8xAUo03oA8Rk3NnaHuNWaqe0cwAgyltQir9tU0EY6ydArg0GjOaa9twYn+rpxtbmCMgIJqUtybHIOicIn0xwdbEfy6yL44Djl7ZY+5h217z4HseaYWHIdhGwS322/wocJlhp+vbD2tcWFiswRR6kaxxO+7rP2gb2gVo+WHILe3UMtu1Tl/ytDJXL2H8KfYRFwQaKaifs8zmu8C5trjx4ntAbiwtL9bRx/k4b7nOC9gfA2DFebmmHHC3MQNkENknDg4Zc3HA7v+NsHlSlfLOdZXhmX9KmsiTJTg2Aee2XctDepk6QLrbEkAiV6VoWKvNR+0V/Jy2Yk9pBbBDl5V3nM4KUHl739NNP1zaEJXrvvfdWRqnjEWUnT0Fm+yHv5nzI7fyOebmYan93vK7PLLSFTsYw+6jzMO2MeSFH+iWALflQZ+rlQW7Um/voBNcFYwFHBVDX1tqhTuhcW/jYK6srDdTf2topSytrZW9/oVze3Cr/6f0fKP/4T98sZWF5dvp8Lt8zZDY0vI6fE1M0rd70e5LAJIGTKIEJFD2JrT7VeZLAJIFRAj/z3n8HT7EQcL4ZxP2yUFkg7d+Fc+fK+uVn2+Rzb7dsbWxUpujLvuel9fAl2KP7wyEkvXOXrIh01kdHgUntsK1dp13A0wLK2vIdwQWf29zeqqCgwFk6k07qE1DQIa7pcfo7oMfl9eqw4XgY20snyJiCnjgrMMv7BP9nUv3Io49Wp85Dg2Rk8AxOgAwOnBKcHfKiXjWv7d3qyAgq6lThJLAVTqaNQKPObmVqnSJ/HMIG3K2srpSV5ZXq7HIqMAdBVKbL6lrZ3Nqs93imslcXeb85ZTiWsH14psUIXKjPybyq7Ji9Vj/e2dzYrGWHIctBKRsb6xW4tm0oC79htegI61gLEMiWURa8I6DIb8FMwRHuuZV0xuTbLcsrq2V7AIZ0FJWlDpxlSOC6yXGrnD13egRtEjAQdBM0ohzqToJWgjoCEm6RFPwE1DHfBJ10vAHZcHR1EGlz8hR4a05gA64SYOQ39cVhpA/lc9SXdzw5Prcyu4BQ+8sQyzLZWAKkghAVeB/iDSYgb3vC5AFV6YHjXBCo4M1wsBHp2/a2cwKaykhwSECqB2bs0/Z37YE2yL4vOOFzArFVV3caw7G2KwDNcLI1ura+sT7qI22KfnOoSNU9wCS2DO/vlvWNjbK6ulLBUuStvXAxJ5niAlSzPMl3sbHtBgYZbSU4l7bKcsv0o03YSrp66lRdVOE9gacE8TxUJ+VhOchzff1yrRP2TZtnP+Y5w0OkDR0XKSqqXwrb6NU/D1AxTbYHJwvtwDhAHNqBfZ76lm1Num735ZmxLYZDZp584okDMXcr2Odx5AN7zkUh9Vc5Web+nQTzjGFpH1SPBcbUGfXV+tmnBN3VS/tJ2hoBeRdcctxyXFKP1Qme3dzYqNvX+ZiGQJr64pZl803ZAOo1tnlb6NPmCmSRB7ITlFJH1DXuAcgqP/NIgLWOE0MoBnXIMtQ67cwWFXJaJrjJmOOYoSxH/W1BaWt/7MFjgWptTeod76tv1N9nsy0FfunTOa9JkNOx2kUp9da25W/HUO2P44j6U+2Wq2IxxqgDfPPJeQfXsDOw9Nurrf6C0upK2kTrmDYo2zltju3jfRdl0z44X2vg8mqVUYLaPst8x4Oq0BtZooKsjHvqeM4VTF/2ftOpFrt11Cfku7TUFo7X1sr6xmY5dfpM3Ur/oY9+rHzhi39fFhdXKlBKoJK9OtNti3ntcKgazXsCRbPjTb8nCUwSOLESmEDRE9v0U8UnCUwSQAL/88/9rwPNrE0OKxhaQdG9gsvK9HFzAxANVtcuezTLT/7rnygvv+1lZWVlqezCVAumnU7D6DjHRD9BIaWv0+QkuG8V3xFkOuBgAWyGFTcNAUTekWmk05AOMhvgF/b2y8bg+Dgpl1UCQEVMLvNMx6bWj5NU1zfLpfUGqupA8jyAIKAVaeAIJCNKFp1OfnVwNzdrXtzjeWMB4pRVMHJtbWRaCFQtLQHMtsMmADZ3dxrjEjCUD0APju91111Xgd+nnn6qAjvkw3UP3OAajqUsjurcDrEOT585XdOh/HWL+95uTQMHmdAK65cvVaeO2GA1z8HBRu4CYOkM2w46ffXAmsHx69lR5Kmjqj4JpFVm0fZOWeGgmr0GGAp6uH1Wh1RnPwGKBkJt1/ADbKNPsCABjARF1SvqY3lkrs2zJglk6uSnUyc4RtllJOEk0obUgd8JUM2r3yanfw9buC0XeVEudAb9EXS0/CNotrNbLl+6dODk6QRISc+DLxIEUtZ8A8h50JJ9P0EM3hMcMC5htrNtnHJJAEMm7mGgqDFDE2gR0PCadsE2SGAAYLTBCm1xgG+er3Lfi0PZFgeGOFtmh/7BgsSp06fK4088PrLHLQ+x8QTKLc8VNnFxqTItYfvZJgIZ9o8eZBN8q8zJU6fKAw8+XJlTh4Gi/UFvlqX1KxhWmyMokbbbfKtsgk2fel6f2V+oiy3aTNn+9lN1NoGiMU0A8j3Chxw8PTzbye3HLpiow+rjmVOnK9NW8Mv6WU5tel9uy8N76kMCm15D/wV4PUHbxRfqCCBjfTJv6+S4laCd9ePbRZMsf46TgpqU1+3Q5k++2jbelzWt7uR4mEBlykK9sbwzsLDpvvEpte32DW2bIGwPuinLef0ydcrwGnkt5ZN20zwcL+oOiSGeZ7Pn7cCyBAMrk3E4JA1ZurjZ+uJOuXz50oGD5hKsTnuf40POQbRfjnsJsPKO2+3TfmVbPPXkky0ebtiXtLWMuf7tmM7f5Mtp7OvrG/Wgo6x7jrGy3s2z1wMBb+uaDH/bxDYQ9LZtHU+18e4AMQ/nNb0d5nljlqb8eE75p+6mPU9bYSxjrl24eFXZ2NisC3SX1zfKXf/lb8sXv/TlssOU9QAoSjwoZrYs6LOm3GLiT0zReTOY6dokgUkCJ0kCEyh6klp7quskgUkCV0hgBEWDHerqObFEAUNhiDamaGMGvuud7yi33HxT3b7EQQcJisoucJKeAI0Ocjo6TqjTaU6nGKctHY28x1J/BcCY3MZhNfzWkUinPCfzzaEvZXtzq5xaW6sgJh+cGNlIlIl4V8bx4r7lBKy5dOlyOc32rq3tCmaSZzqZpMXkX2dWhwynQUYhB1+QJkCYwCJb4dwyh6NBOnxwynnXmF6ra7A0ACxnTDG3mepMC6aSDh+3zLmNkLohC7faCWYY+0vnl+dgw/HBUeP51RXizDaZUB/jLlJ2nUEAWdmtCfDp6CT4kyChzCeZjTqiOnymSTza6uAMp5/3jNIedBVI4BunmDwBhPmvMqd2dhvIOKQJY9aDRGQkCXBwfd6H9/0AGPnheo2/x2LDAKw98eQT5cYbbyyXnr1UZYa8uI8OAIajF7xju5CWDOAK3g5MOn57QIdsPdra0BTplOdvmIoWVzn4LVgrM9Ly1zZYbqdhw86BwSP4Yx9LcEId0kHXmSYd6mzfaW0SQOTSQWbQgb4/gHW0b4K9yvowILT2e0CIpQZu7u20/KoexLZ89U27kjZrBgoD6rV4jtSBBRDSgR3pVlVYUtqN1P8EDgjhkYAkzyd4mWA+6csmXVzi5G3YfgdjLaqfPOvBUPMAsgpqb7JltcWEtZyZv4tWyjVlxG+Y7owJ2lvb3zQEsLKfqH8y/Ku+dcBrtrWySL2t5Vho4TkM4WHbmpZjT45Fylk7kUzj1AH1w7EkF1ZycYz83cpPfi6O+TzyS5CyB2/RG3XNNuLv1A/HMBnw5jH2zwFMcgEnWYj2ywSWsi3UpQRDrZ9t6WJGylFdUb8SrMq87PPKIHXN9kl9Uxa2vwtcfR+vTPvhYLRql/bpB7D/G9PaNA2pwDXKkDaI+qytrR4ARXsds+/lddO2nfxOHbb8LpLkOwmwEo9XeaXtUhdknvfzJJmjN9xwY+3/PJcLB2lT59uuthCT/Vv52FaUB/tqX+Hv1GXKmICtc4rsf4xhzi247rxHG+WixDhGDrt+lLf9I2U20zW28C/UnULsWHjm2UtlYXG5bGxulbvv/kT5zOc+X/8WFK2x25ksTqBomoDp9ySBSQKTBNqYOclhksAkgUkCJ1kCFRStgGh1R8Zt8zJG93a3K/C1VEHHvXLu7Jnyrne+s9x00/PrttHNzRZT0Ym3TBIn0rIzcB6ZCOt89Y6fwEQ6ZDzje06iBU3MrzINYkuV15MZYV4jw2QAQJjQnzt9Zohl1eKCuX0ZZ0+2pnHNAP3c2uw9gFnKJCvRWFgCPmwfE+DkGf5x7bvf/W49CRjWJifZUk8BVJml3H/BC15Qy2ecvLqNdwBaAMfW1tqhDJQhnT4dEZwQ6gSo6VZEt+CSjkxAt0Ya94v3AHc4/bYdeLA8nsCNPGFIPfzwQ+XGG64vV199dbn++uvHOGjkRZkoj05X7/jZTgJKPJttL/NJEFcnXECKv2vbc9jNAGo19k9jnulEZ9y0ZLZwX10U6DGPBFcSNBHcS7aN2/vSadMBFoARCMjyycikDsiP72RlZiiBHsirPXXocytrQxiGnZ0x7iL3E1xMJzX7X3VSOaglZGYZBajVNUEHAQdlsFv3bzZQq5cB5TD8gw416VBXZSlonY64eViPHpBIgEGwQ3lSBm1QltW2Ffji+RpqIli/ma4yzrIk2NPqul+2draqjtOGyIp6UD+Yoj2gr56OgN8Awub404O5AmHI2zi21qVuA91vB91YzlxkUG+UX1+Xau/bwdnN+gcg4TXsQn997C/EAF49NU6ls/2ta4IeCZyZX+2ndWvs7LCufI73tZupD7WthnAHKdceQEUe3nccyP4hkJjyk2UtsGk/Fvzkb9rCeIiGp1DH+fZZ7LXAEf2sDxGiPTOP7BuU3UU6mbi+b10cHwXLuW65udaD2srdb21i6n6Ce+RHHeoCyPr6CPYrVw/0MVYm6cisFRB0UVM5WNcE6zJ/r/PN2KU+ZNtq31ioU39MQ5kqv9TtBH+Zz3ByuQtO6uBs0aOFcUl9tAw+m2NWDywjf2MC5xhjeei3HFZm/6pA7zCWawf+6Z/+qcqfOQRylZEq6Nl0+2D/z8Vn3sk2V0a2cT+f6vuPczb10nr4nPFRtUmW2/vGS3V+Yugb+0e/aJfjSI7DaSNn9gqgezikqy42LpQLVzGW7pW//fjd5WN3/ZeyuzdjiiYo6vb5srdb57y//Zu/MeEB84Q8XZskMEngxEhgMoInpqmnik4SmCQwTwItpmidNtf/G0u0skU5PIFt87s7ZRtGFjFGL5wvP/Kvfri88AUvKNddd23Z2m7bd2cT1cbYEBTFKcMxEDDQQRW0SqciwQ8n7R4sIKDZOygcVKKDku8L2gBA8uFvJ+ACWcTC+9Y3vlm+9tWvVvYj4OQNN9wwblcnT7aYM7Hnn84J1yso+Mgj9f7m9mZlVHCNA1m4jxNDeV784heXl7zkJbX+yAIn6+GHHy4f+chHyt13312d65e97GX13+te97rywhe+sDqejzzySPn6179enwNw4YNMX/SiF5Uf+IEfqIxC8nvggQcqU1Tnhm/qDCgDyAZY+fznP7+8/vWvr3nLSBX8RM7IhfLxzsc+9rHy0Y9+tNaHst9///31Pu+/7W1vq2X4i7/4i/KJT3yinhx91cWL5fvvvLO89a1vrQAvcsbxcVukDmfGsiSNus1/e3s8cAE5tC2Bm+PBTMgvmSmycHUIOWChymW7sWRkrujIkp5MLZ029YBvnEmcbk7RTVBN3UznXcdVXdLRT92TqdSzX7IO6rvvoydf/vKXqxxoWx1rZIhOuj1fELGCecNBQFwjpq5sLdqP+qqnlE2mdZbTvlr72OBQ226kKePHd3TEXZhIx7qxFYft5sOpwLkgIWBk+QVFSSMXKbhu3biXoFKCJJk3v42bavvZzjLydMK5noCwQBsLKiNIOdgJ25p6Cdqqv9yznfk+d+Fc7WewvPmmX3zuc5+rrOof/uEfrosaPZCSID4nqGd7pM7xHAsMsuWoi4svDaQoZY3DRYY2FNhLEDOBygRfLAPb5z1oTPuZ4I5y9JqgRxssFsqzly6PB535bILSgmc9+GI7Lg9xAhMMSWBYliL3XSixf1XbsrpS9S8BNmUoUKg+1lFuiN9o/zMOorKThekWdfMyLerBM/Rb+hm2WZui3aHfsqDVbMuMRWv5SUO7iJ0UhCOPXMzguotstruMQPsP/b3ZstYH7Uf2A0Hf1IkcJ3kvQcDeTjh2kx7jisxF7ZJ1Mp4uzxlD263rpp+sQtsBu9f36SyfOxmsr7Zf27G20oDC/Kcd0e4aMoe6atvs/8TUJXyK9iPL6iKjeqOOmi7PJnDnfftc3ut10DoyhiZo79hjfWg/86Hs6ItAt3WQHYvcWcBUpi5MJpBpXczTxUj1vwdF1XeBVscvZeyYbJ3V4ZSV7atsswyCrvbhfi5n+8/TX+wWuz2qnjGeLBPbeLk8/Mhj5ROf/FT527+9u7JE5zFFibvEYv/+/gSKjgPQ9GOSwCSBEy2BCRQ90c0/VX6SwCSBn3nvL46IZs8Wxetmi3RlU1VGZtty/KIX3Vq3LOL4r55aGyFRJ7ROjJlA48TwT8ZeTpaZaMtkcOLeO2iCEX4nwABD5InHHh+3vzkx17EwLZ1QnUycOybZsDT+4Pd+v3z57/++gpA4FG6302njbwCPl7/85eUNb3hDuf3226vz+fnPf7584YtfKPfdd2954MEHqsOIowy7kroCWHIK7Kte9aryzne+s9x2220VNEE23OP9r3zlK/VvnB3yePvb315e+9rXVscHsJP3P/WpTxXYIrxL3j/4gz9Yv3HIqddf/dVf1fv33HNPdewA1jh5FicVwJay8vdP/MRPlFtuuWWMVakzjvwpu+DFF7/4xfLhD3+4gqE4JNwnnze+8Y3lHe94RwVO//AP/7B89atfLTfffHN5+KGHyp2vu6MCQADKOi+UV0dTYIDeRl3Jj/sy7JCZsQMpV7aX7SDAWdttba3+I54cjpFAAbIkHdmJAqIJmKlzAgmEQEiHNR1UymtMxgTK0nHNd5MJxrv2h3kOsY4iAPkf/MEf1Pb/6Z/+6fHAHnRR8E0gjm9ZbBUk2t2t+nZ5Y7189rOfLe9///srsxed+5Ef+ZFyxx13VL0WgEnHv/aj/RYzlLiaAjvU39iyyMpt4AIalqX28b39wunAAHu5HTlB5exP6fBmmWS/kQdtZz8FEEKP/STIoPxqbNuBZch3Otw8n0zXHnyoz3OA1cByFYggDcEpfgs+2EcE9be2t+uBZNded03Vu7vuuqv85V/+ZQXEvud7vqf2VdpCO2T6AsMVxCKv/bZ9339cF0ymHMaY9T1Zefu7+2V7kxAQDaiVaZbgJOE/esBxBnC2tOlDPaAqY83FnQTsZqBlKTCVOejMPPsRVWDMutmfa5+AKdtt2BIs8lu2Yeodv8c2X16q22cz3dQB9VdgSZBTUMdym18PSpku37LvqYvPMQYm0KpdsT9kWW0frwnsJYiWgKB5JEisXjqmCppRZ+tmujwr0zdBpWwj+5R9h3vZ1tgX6+QJ5tm/BWJTfgkOWldtYNbV8SDHbdsugUh1UxslY5Lx/zJbpjvGdY7/2DcZ1gmKIj92urSx5uBBTdlfBf0S2FP3+jlLArPKQNau76Qtw/YAqhOWiHI4ZrSytQUQxmDHT9MiberE2HTttVePC4y8R3s5jzEvbS3pJHiJPAQ7zVtb53MPPfTQOKbaB3hP/XMhwOdzzFKOAvay3nk2AV10KJmo2l/SYoFBu2f/GW3lfmNCn79wvhBbmzACTz/zbHn0scfLxsZWefQx4jrP2T4/0OPrgtgei1L75T/81r+f8IDJHZokMEngREtgMoInuvmnyk8SmCTwvwQoWif+Q2zRxhzdL9scxAHbBTbG4mJ59JGHK1DxzW9+o5w9e6469DUC4zDRlUWhU8OkVoeidyLSmdFpSofEibbORjpU9d2FhXJ6rZ2a3DsdpiejRfYKE2zBsrNnzpTN9Y0xZieTboFL2RaAClyHmfnqV7+6MjpxCAAHn3zyiXL//feWe779rVpH7vMPpwRAE9DzH/7hH8pP/dRPjaCozicxI0n3T/7kTyq7lHK96U1vKnfeeWcFVykvjjV1++AHP1juu+++yiQFNMWB4H3iaD391NPlC1/4Ys0HJwkg7JWvfGV9D/AVsAxwFCbnS1/60nEbPsAkzE6cExwf/qZefAOyfutb36oOCU4b5QLU5R5l5fsf//Efy+c+99nyujvvqIAeYKwgGnXBgXZrpQAE6etgC0bIbEymqOwle2cFAHd2ZrFUh0OEmpOHEz/bdiiwRhqyTgUDddD5uzlesKSao8g/3pGhKCNG0CDBggQ1aKNMX+dORzad3XRKBaYAswGhkRVMXA42oQyCg8aTTTBEoGljiKd5+syZ2lYwi9ETgEAYx7CErQf1k2VlG7CwwendHrZBPSi/4Rv4m/cTLEzADnkRUxdwVBCtZxzBlrOtBWuQpSwsyqJTrA2xvblun09LnaCLgFGCKfmOTnuWa3x2f7+ssD12r4VbSPBax1umqf1WwKiys/Z3a3zXi1ddVWVOSAyeg3FOvQG8jVWc9lGnf2d3pxATl8OGbF91UKDfmJXonPKzLksLS2WxcDr1LB6oeiVIlQctpQwbkLdfzp5tiyvJvqSsCXJd+d4sfAPx+diDn22SAFiGz3AcGMeDOt601BMM7Edl21iwK+09TGlA0Rxj7MuCPqaX6djeCQbPmw0gl6xPykY9tk/YRu4qcJzo65eyEmjvyybQakgVF4q0Q+i1cZxTL7IP2ff7vmHdLYf3E3w1f8aitCHqZ4KdmZ7gq/o8r/8qZ57NRdF5eqat6kHvQWnK/m4DqNM+py7UxbOhbyfY255B72bvW/a0BeabsspyyuLONvUd5Wr5enlTag553BtiAqecHSvsF+qg8q+Le2sr5cyZUwfCwAiouoiM/cn6ZHvYhinbXDjjesZ8FpykXo7p7tCwfC4M8izP0P/pHwLqCXDbT9P+a2e9losqvW0zfEmLvb1ZD11kgQZ7ePvtryrX33BjPYTuSqYoDT8wRTk8dAJF55m+6dokgUkCJ0wCEyh6whp8qu4kgUkCByXwb94zY4oOYeiHrfQtzujyMgcstTiNxB989NFHyrPPPFNBvxtuvLFs10MN9eHD1wAAEBBJREFUGqDgRFlWGTkJduUBCD2AmSXScXByzETYibwsBBkH1YnZbk5rOkYyeUjXZ3Ui+Vug9szp0/WAGw5aEoRkMs4kmzRhfMEEAgQmfQAG0sZRIL2LFy+Uq66+UB544Lu1CjAleYY0AA4BLnkWlin5AijC2gTo4DcOBYxQnQdYHjJDeIZ3ZYy55d/tjA3020Ly9TnDBGSoAgFggDKYazwHWAPD062QhhRIxzidaUEV2Xykj6NMeajfmbOnx23ellFwDTkK6qVjnu2NrGQR67R6X0YKsqdMOliyVBrDh0Nz2jbG3F5PGjqsMmzS6Wy6RLzCtuXOZ3SMLYOgiE63AJ9OoEw0wY0EAEkztxfKjrGs3Mvt0YK13Beosj8I0gm2upVyaXm5LA6HHvWAjX8LULjgQF2qk7q5VS5euDCwBRsDl49AluxdQdERTM3tyotLFV1IUCDbVxlkP9YZpx3Vi3kAjo71PPtgf6dMyqsHEHhGsNY8BRuqrtHXz56toESCq7a1YIHpJlBYbc7iQj19/uFHHznI4B1AABZSkKVtp/yzXXZYVBpi4CZLSwBAeyKYkH1keWm5lF0YybODrih73xYJ0nBPUNG+k6CeZRBoc3u2Zdcu1zZZKGVzm9jBy+MW3wQulKNjQ44LynJ5obWf/3hHe552X/1JcKjqdQW2ZqCo5bMfA6ok6GLdva/scwzJ8nDdvpigoW0qCGm6CbyRToKe88CpXBSw7uo0adEn066RhrZY+WSdeNfwGpbR/qPssj/nooGyyPuyY3k3D3LTLioT8+qBVXV93vUcE3rwNIG6LH/2nbrgFKBo2m5lzbvaFvXQ8YSwMysrbYEsxz9+K9O0WzkuWV9spGXv7YTy9L0ER4fuUxebjQmcMkqbx3XblTTHRax6yOJWrYPjeOqG7TjPfmknepve1yVtdNo/5SMoWkHaIT6q4y7vOvYo09RNdIj3fMaxLfuEsdvTPti2fBO6iDQJ48FYypjO4X+33fbycv31N7Qo+fWAJexMm+FmOzC3nUDR1Lbp9ySBSQInVQITKHpSW36q9ySBSQJVAu9+z7+dc4S2By9VV6EyKuqxIswq61bNdmo3LNHVU2fKfoAiTrZzcn2UqHHKEpDQceudlHlpwDKC7TaPbaRTZdpOvAWtdJTYuqYzxbOCKMl0MQ0n7XzXSfoewNpmBeWsRw+K9U5F1pU0dBIEMvp6GhNOJ8xyjc7o7uygm9754u8+/b5ddKbSCZVtYn2zTAmOLC4BGOzUbdyCt9bfdwQFrmR5tCdk4mX904nry5fOHEzh1VWc2sb0653O47s47yyNp6/Pe14w6rC0BPsTXFF3uTbq2QDcZPl7EDP10N8JEPl7vLZYI/9Cehk/yk79yJiJWcbajjD8eH+vmQB1wG+uCRZnv1QXayxhQC3swyFMy3Rm56XfHwSSz5O/IFcCfdnWgnfz0u7rlADOaMuI6TnHAirQBGszvWYZ98suLM9h+7mAI9+CY8mO7csIw3FpZXnMXhn2IHTW/YAOlIUaU3SRTegHwM7ZwUWZ/5U6vF9Wav85/CMoJAiSul23rQM6DEy9ealY5ysAoSF8Qw1dcIT85wFdI9A2RLNO/T+sJr3s/Vv7fNh7FXgbPo4Pssm1DdpJy8XjtiGLT9k37Ee2Y27PnlcGQfwEDcf+N4Cu8/qG17IvZxrZHvl+loF3PeDvMP3qmcC+b74CZMe1y2G22wU20kNmyEtQkEVadq/AFhW4FgBPoM28rwSFF8rl9bZ4aUidtDepGz2waP2O7l8tFEEv33EOsEfMdkJ4HGRKp31L/XPssD71nLX9Buod9nGhLftt2rG8f1T/PSz9BPBzrLQOXuv1rdeTXu/82/AQ9qEcM2mDpZW2SwgJ7O3vlZ3t3bK2dqrccMONlSnKglGbzTLWE17l4IGAMIWR33TQ0pHDwHRzksAkgRMggQkUPQGNPFVxksAkgcMl8O73/MIVM+o0jAB+42S8AoHtpFO2LNeN88srdULag1I9+HZYCQTNErDJd9Op69OogA5Mke7GUe+kQ8BvDmrICXrPeBHgUAaynUYAa3d7dIC51oOivRx6kEinKuWX1ZHJk4BZMoBaXZsEDnMsj3J6eydD0FMQRAdUuZnWCM4MpzsLevaOUTI9+nt9mn27U7dkTyoXHaS6fW5z4wqnMJ3/o/v+zFE67LnjQNGM2UcayqVn/fTgRD6X+mc7qydHAR5VfjDlovDz3s9rBwCa4aClrHsPHiUoM699sAHmPw84FWTIOmYf7EGFI/v7HOC7b+t8vzrNS2wvn4EOCW7UeKJXWI+DmtDLo7cfxLXdHeKBpuNuHxX0mpcOoCIHBSk/29q+p+05VAdg9V7eqGFE7P99X+/lf6WeH4FIDiy71JmUJeVfJPzAEZ3sMFCnlrPGquagk8M/gi7zxgfkTuiBo/LvQaG+/Y62D+1u2mb1J/u3ACjPel2ZyZ4/rH2OG6vS5qWtNh/tSG//7Rd9TMxM7zD7m301Q1j0eqi9y7z7ft63fy/v5wLamgZ15fd48BgHBK6dqnGB5/XxeXYtdZnfhMABEGVHg33Ww5h4n/EvdeaA/Rja+ygdclEp5TKO3zDE54SPSH3L8a+fO7TFwCtDR+T7yq6fGzzXMfI4/dS+ZNlSxw5r315P5ukQ19S/ufOjBcae/QaG1hAgbQHj/LkL5YUvvLXcfPMtNdZomx851tOf25y2LmsNYUQmUPQoLZ7uTRKYJHASJDCBoiehlac6ThKYJHCoBH52Dig6PrzPiZ4NVBgn0XuzrY4AMrik/39AUbdvOXkWWDluMl7LxP8Gltthk+p0ChLQ8/ntra0rAN0+7wSodEJHJwC2xxDTlGu5Vc+tYUep3zwmSTph87avzRwzWA7tk05O7/D0QEmmL+iXTk06IHn6+RWODwxBmBhHbH9NUMhyJfsxt5f3oBvlFBRJGc7qU4YTZK+ERVKfjuz+lWZ2+FTgOD1MkESHW/kK5KS8+7aw/S1jL8u+fft2TlAy8zWd45i29p95Op96dRj4uL+AU9rk34OiPSiZ7XCUXDMvnzvMiU+dSTmb12FM0to2tvwRqFqvfwfKvVDKYj3Ioy0UzWv/nonY15uYmJl9Dzz1+pHgBuVPUNe0M4/jQFGY3sd9rJdlSx2FJfr/BRSdZ7/nlSN3EmQ5LMP2bjus6rBPz0TudeS4RY/sfwdkH+zYHBNywSrtaLbJ/5v2maf/Kf/jwK157+c7MoHngU7z7Fcvv3mgbOrhceU7TL+1PT3ILAObdIkHvLXRQMu+38yzV/0Yx3vE1BUEtS6yTXleJmy+m7+NxXuY/gmqKrdcdAXMncfUTz1rB6E1++L3CMgXQui0RcHDxv+j+j/vHKf/x7VfljXHC3Ug059n8/Na6qDp5vykH4/q80sttA5xrdWl8+cvlJtuurnceMON9RC69klQdDbet/wnpuhxY8B0f5LAJIF//hKYQNF//m081XCSwCSBIyTwnp9tTNH5jmWYyGGLrElVx6DNUsfTMvoJcjpQ/eQ6n01HMp2sdMoOq0I9JGUOU9XndVoOA2ESlMy8s57z6tHSa4c9JZDbO3HpNM2TTw/a9vXsQZ+DTikAdQNGD3OK0lnMtNNpmedAmk8fc7QHXnBGeic/wYtkCs1zXI9zyvp2u8IJGyrVl8u/jwOFjjMOh+mN71GedJJ7gKTPvy+/9Z8HoByV91jfru0TMKGMyTTOMpsf4SOey+ewdiCEQuXrDHExe6bscWnPYw/Pc477/ph1OdgnZmEA+utzHfxYVJlX1mRCzS3DEBPzsPIcBSpgQar8IrTCUfWaW74hBIJ1zbT4fdz23v1yfPv3NmS0HXUx5LgWPvo+fNHjJuLqdJajAkRkfszLh/X/4/r1Yf07x6Tsy2kH0h4YaiV1sbeXz0WCqUdHgUt9+/egfG9/jmLikVbKb56NPcx+PVf7e5hdcUzL8Tl13DFme2t7HP/7vsPfff+9Ir+6Bb2BihnTt+pX2MbDxpfj2q5vj7TPVb415uXB8CXZRjl/cZ40S6MdJphp5jOULcO3WKd8/rjx8ThQtLf7OV/hXs5/sl9knft+lPY/29x3ZvOLUkFR/s64xvwmnvmFCxeb/WsT1bk7aUxzYooep8nT/UkCkwT+uUvguLnYP/f6T/WbJDBJ4IRLQFC0Tj6vkIUT9hZUNLd5NqdlhAmuOCV6Hpg3DxTk2jxQ1An0UZN240jpQM37Hks4Z4sd99yedhgolU5wTupruvsLNSYY27F6cMz0+u2HllFZPFdQdL5zguN2kOk1D3Q7zMmgLD0o3MsrD5qYV4YeUukBlHSas310duaBTvncUe8j/zHW7ZyYmL1Tf3hXPxzZOQ486ZlsI9gY7MGj9HIeqJDl7PO/ojyLB0Mn9E7kYfI1j6PiOWa5U/dTn4jplgBCDwofZ17T0e37Rq8v1i3TPA60nHdQSuqxMf0OK+c8O5ZtUI+ZC9Zg3uP6UTEByXMxQM2sXw8q9eDKaK+7xaq+HseBGkcGVI3twYfVkZh9R+nQcfabmKzHfVxoqvIiBmOEQ+jld1xa83TqqHf68CXm3etFb/fsL4fJ//h2Ob4m89qkB56OW5R5rkzRLE3mO298mAd4HVabvr+MdmkOEzfnCfU5g513iT+XNG1HDlvq7YpjOfnNC78wz/4cVr/DYnaOMmyn/1yxMOL9o0Bp8mz62d5PFmo/f/LvkWUah5MdpWnH6antn7s/sn/2TM/UjZR79p8cX7Itcqxoz5SyV9pBnO3AxHZoUzvAabkd/ASwPYGixxuT6YlJApMETrwEJlD0xKvAJIBJAidbAu/92V8YyT7zQFGcXj5s0+0dozZhbYHqj3N6+olugnfJbui3px83Ke+3DzdfaWba571/mIOfk/lkUyTQlc4uDjn/HfWZB/pkGXtQbB4IMy/99lw79GoMkdXVnffSqdLBSMck47X1jn1t9zgoYi6TFqbLIQIgnx4Uzrx7wLnXL/4+ymkHEuWgmfwcB2L2RT1Of4+zDqm7Kb8ECufJ1XL2TCjze871ABSNmJK903mYrlfZd9uv+75zXN2rfi3PYmr6furZYaCMaR/XP3smcf/8cUywo+RYD/l5LpUMwF0bMbYTKUSsU0EH+0rGDO7rTN7bmy18R6/DPahxWDEXlzlIpH16G2v/Pdo+Hc0UnQfKjPWo+nO0/ZtXtwN17WLi9mXl/XmgaNULmLBp/J5DWx5Xnivtwyxm47z+0e8M6MevHqDLca/XpXnF70GlfH9e3+77f6Y5b1xM+3OYHvZlTj1Lpuk8HT6uSfr+OS8v4xp7qJ3PUHZiyqb9yzbiOWO68nseQL+2tjqGaKEulMfnlM1RdTiOadkfpJVjAfaHgyIPs9k8K9Oyl0utJztVhvnZYbqk7A6zD8fFfJ1nn1MeRy2apixHe9lRy4+bH+V86ApbXsOXLJQdQmhAGh9Y+5SJeq+urJQtYsJOoOhx3XC6P0lgksAkgfL/AFJetdGMTK6x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48" name="AutoShape 12" descr="data:image/png;base64,iVBORw0KGgoAAAANSUhEUgAABVYAAAKWCAYAAACidsIoAAAgAElEQVR4Xuy9+bNtS1XvmXutvXZz+nPPbWkuIIgPQbEU0Aciz46Q9354ES/KskEEXzV/ToWlYvei6hd/8YcqfD7UMtR4WralliWoiMQtEC63obktp9l7r72aim/m/Mz5XWPnnGtzrwZ4ztwnTqy1ZpM5cuTIkWN8c+TInTT+jRwYOTByYOTAyIGRAyMHRg6MHBg5MHJg5MDIgZEDIwdGDowcGDkwcmDkwFfFgZ2v6unx4ZEDIwdGDowcGDkwcmDkwMiBkQMjB0YOjBwYOTByYOTAyIGRAyMHRg6MHEgjsDoKwciBe5gDP/LjP7GeTCZJ/9frdVosFvnTr4k9Ozs7G/+5tlwu87O6rz+9y/u6Rnm6xjvT6bQtf356qsLPlLFarXI5lPtSu4hy9D5taulcrdLudDpYNDTENlKu0+g8oI5B+tfiGf8Lj+ERROkaPKUuXSv0pLRcLtLOpHuX93hHdHbPd30E/eoLnoVH3o/0u+rjT+/m91eqV9f7pxH6vY/Ju5OO/zzr77jcxDJU9elqkavv6x+9g7ypLNqt53V9uVy1xdb4L/l2GuADPFAZQ3/b5beMi76/If6J69Od4frpf5erjs+SnzLO1I69vb1MxunpaeaTaB9un8a6hKC/DXH8IM8uY0PtFx0+Fmrjg7L82fiOv9fXJ7X+97ERZXF733b60Mtx2rbJj/rCx2/UBz4uzzN+XI8PCt45b56HB+csqvqYy0vtAeYtZCB+On3V8S35srnN9aa+7+7u5mqr5ei6xLMR/xr/B/mT9bf6t66/VC8y3ddvXn6tfr2P/vPy0H+Sr6G/mnw5j12Wa7RE3vm4x04Yqp/+YAxAj/TyarVOO7sz2N/qadeZQ+ND+nM3T12lA2v803XmFuaPqJN8XqG9vMP86naIj+dt82O0q6Le9Pk7lhVlryb/zvvafdlv59G/fX3IPELZUZ63tX+b7vD+rT1L38R+cX0c2+1yoPYz9iij/b2TUh7+A170YPvyi51dta2ttfvSHUPy57Ia5Vu17+/Oso5pbbrG9qeNGmd9uifP7bILt6AIzr8+/erjw9tJ/YwnL0vPRfpq930MRx7q/fjnfTabzbIPoz/NBSqfOnXP9afz95d/4cMjtvJSBHp8Z+TAXcCBcfDfBZ04NmHkwEvlgAOrbmABQkZgJhqZNWDVjVgMU66dMWKaC9FAroEkL6WNlIMTRz0Yo9uAVafbnRxdp4whw3zQsc7+XAdMDjk+7mB2hq5oWGbDts+pov19/AWY4H3nDzzrcziLPzoMrG7rs2kGZstfHzDR65zsrNMyCQDsB5b1rpzPmmM3ne5mIxnPoAq8NIZ3diIaQFu0MlYAXra1s34fQHIYmBwq++UBqwJG1ZaykILj4Isrg/Kb9H6Rv74/5xty607tNsf6PMAq5dXKqvVpX5tqz9Zo3QZQnNFxzWJTjb5twKo79jX+eVtq48cXHKCr9s5Lk9+z4+6llnPe9yIPXV/V+F5rs7d/ZQt+uu6yhP7z5898Fy67RX8NjI60Wgm42ORjlOc+YGOovc4nXyT1hSVdrwELXq4D166jI1+jTFF/BDoogzaeBxhDh6B/9al2LAWs5oWtbsEw0ji88LBOU4HqW4BVH3fofdUTr3ubGXdxPvX3avw87zignMhPf39QbisV1fQaoNJXWxbFfz0Aq247OUju/RX5CV8ZH3EMZl0hu+ur6bAzz0rf5JpfcikvBVh1udub7m6AqnG+3gasFuXVT/62OdXtz5oN6/UzltDTqtXlq6Ynt9LfkB7p5LfqxB5irmZOlr3k9oHz9Rc//LMvvVNfsjSML44cGDnw9cCBcfB/PfTCSMPIga8RB370/R/IEasYBTheODER2IiOku678x6dCwwffyY7RU0koINeGDO9QN5L4JEbPtExI5pnqNhaRJQbYW54eznbAKPCcIzqzUjVCPzUDM7SDwIjV4K3Ngw8NzCHIxYLoOY86gNWS4RQiR5s+dhG2/ZPI9scZwKGYhv5HYGTDUO2C/Y9E9nsMgS9GOL6RB4FKsoziDznN+PBHQ7K0b2XD6y+9IjV0o7hKTw6j8houV7eJWqXttDPREP1jw8iVocHZs3hOe8Yr8l+rbbo4CCn/hm/x3L6nEB0oz8f5aWPAziBffRtK6cPWO2rL/IrArfn0ktfhZ7dRv9XUVT10bjA1jdOeTned/13nv6PwGqc784ATDZ8azK9nT9nx7/K8QUxl0sHFWpy6f2r7x7pRbkOVG6TB6e/1r6afDkPfX533cMz2+aHODdFW2ViOwZq9A0DqylNbKdNbf6Gh/DadzBEkM51LXLTB/xHW6dvnJxnYRvaan05JL9D+gz6fGG8Nn62yffXGlj1Od/nfZerqPddjmr2b8uHfwLvuVnXeclqsja/RPuvJtdZZlbrvGMLveD2HWVE4PJMWecEVl02o0y6voh63HVVXzu8X6O+6qMfemrAufOv7Goqti+2Mu/oHgsPUe/+r7/8i/8E0vGSxWJ8ceTAyIGvIQfGwf81ZP5Y9ciBrzUHfuwnfnLtRn40zqNBFI1rDJ8I0DmYFYEVdxy3GebbHL9t/NvqmNkW91pZ27byeUTHEB+rdIZohSFgJxqcHd8yrNpGHWBkutM3xCM3zHnXHbVouG8YumsBe8Nb0bf1j+3ErD4agV7vzwwNWhqKWEBNdiMfPRVDjYDogLnDcR5gdVh+1YKXE/OiKNrhgJfo7Hvfqmr1X4zIwIkQ0BqBrbM8tpC9ns7eNsaHZCQCY3193OconwHCmgJqwEZt/G3wyyqPzmFfG2qO71kZ7OcAETeud88LyognAF/uvDpwsG1h4OX03baxf577HlEZaan1beyXWsSz8xJ9Rj/XPmv9NaSrh/RObDPywfUIMjgw6u/6uHaa4/cIXG4Dqvv6pAZa6lmXH6fdF2div/lz24DVOBdFMDMCKUPtr7Vhm3y7/tH7AKvIWS3izu2dGrDrdW7Tr9v0ly/8edt5z+vvK2ub/h2S/21jeBuwuu39bfe39Z/ux2CBqNPjWI7Aary/UeeW6Xsbfbmul5pKoFnk9rnP+8p1SwT+8nOa/ytR+t5et/eq4zgr0/5eqvkFKodxjH6PbXA9Hsd4tOnR51H312y3qGcdTK7NsZo/kR9/V9/VhloqAN373/7TL43YyrbBO94fOXCXcmAc/Hdpx47NGjlwHg68/yc/tK4ZZudxQjDcMJSiIdPnVOg6hpXn8KrR+3KB1ehsdJGKJa/UNsfuPMBqNOii4d7bD18FsFpz5Eu5/7zAqhutblhmY3Ml4KbkIHypf9uAVY+aPAMOyUDPERf12nGquFvn4RZk0vIGI+cqT+3/+gBWtztmvfLZ9J/GIGMBnmlcKIfYtq3CJcdqf+97xPdLlZEhHYBjVAOz+pyzGhhTc6qc3iEnbahd1BUBs20Ot4+1CKK5HA8BMy6vNdBL1/4lAqtDYFMc47UdBfH9ONc5v7cBs2Vlo9HEjSL66oDVsmOgb87o0/v0p0eM1sCTmEM7ytW2+S+OAZ9P9f1rDax6wH7NZtkWsZoTlA/8OU/R+YBN2DG1sY3uqclqLHOo/m3963IT9aSP/74xs00nR+DJ9eS2d5knXQ/HqMjzlHEe/dr3jPrIgbG4UFvT+3E8Rl29wcuXDawOz5/b7F9s8Fr7470z+iEAq3Fsu33fa0NkBm6f/12nIpf6ZKEi6syo97wtetYXbujD2E+My0i7z+U1/eV8iAsruocPEfnlXPiln/+5EVt5uYN7fH/kwL9QDoyD/19ox41kjxz4p+DAT3zwp9ZueDoQUIsWqxkvNUMD4ymCYTgj+UCNnS5/kRsp5wUOztt+N+ocWMVBOo9huI2+Gl+GDK9M+zmA1b6tTJSd0wEMpAJwGvoAGjc0o+OBUep9LJqyQXwOYHVrRE7TiX3Oi193OktbFPkwzWysOZW03Q3szYgnRWyUiNv4vvMqOgU8fx5gfquM5oOf+r2zYQBO7w0fHkX9dfncye2POVVp1z9FxGotogtHyD/7+NTXLzzvwC/j2fVHBI4iwFADzmo875Ov4f4pVEbg5Tztpn3RGXbABsfUeRfpwXGMerjTH8Mm4DbgbZvjv1X+tzwQI1ajkzwEetTG9Ub/NylAIm/8mTgHbrw/UXZO/ev6OdY5LB9lUceBHGTD5+E+wEDPkuevJi+6NgQsqW3bcvx695wBZpry4zPOz5ebCkBtj8BYK5PKey3uB0Db6RwEVhWt12RY7ZMj7xsHVn1xOI7vOEZr4z32ed8w8P6N9cT+8PmR9sSFk6j/+uSmb1zH97eN/20Rq+fRny9Hh8SIQ/qmZvP6mNumO3Kf6v/L2XCSI05zTb1N3Go/bVkYiO3w/oqavza+fU6t2hAvMxVA38Ko6/maDYis1w4X3NZ3Po765sdoM6pMZJnDANEHcXyL3jHH6ssZteO7Iwf+ZXNgBFb/ZfffSP3IgZfFgQ986D+uySEkgwBHBKPhPDn6hoDVeKr6huPYrJhjtHhDnI6X1UADzXCGMLyyUbfFMHSjqc/wdiDHjTp3dKptCPZ0LMeNOXfWzjhQA4dXUW800KPDiVEdgdWa4906hTo8xCK2Xko/rbec+j5UpvxpAYP6rAFfok3XkWX6H7BB+VU94rbm7FKGyy3O/j8JsFpg4d5mDvJ3JyeBaI4m7+dUv3xK/CdpuSgn49LX7kBsc5zz/QErIkZ8u6MWHZJt8lPrH9cvcay6Pqs5P1Hv1Maf9z/1157ro91prgEf5x0/7ui5LqhtlfcyY8R31E/beP71AKw6v6PD7f3jbanJ7RlQaWArLM8OAauS+ybDda66T38MjMyE+nPZQm6j7qEOlyNP9UA9G+BJZSu068Vt/VsFUwYWspzGjbnemODAxnnqR387XzJdAlbXq8HDp4aA1Qyq7kxa7Ts0/plHGG8q13kfgTq3iSIfvP+26dch/kBTrTza4sDqGfkPglmTX3+k9v42+r8egFX45P3gMjVkvw3pZ4DVl+NE72xZWB0GVsnNX4+6Zq513RS/19rn8rRtYX+b/VwbU9Eu7rPd+uTV9UffGQ1RB8a5wcuo6W7e39vba8e5tv2LJg75lC7gGuVD83/6xZ9/OWKxbVoe748cGDnwdcyBcfB/HXfOSNrIgX9uDtSAVYAjGQ4xIqZGTwRWZZRwLR6+ApiRHZHVOh3s77fglzuXvL9tK/J5+QNNDhyeB1jFOI1txJGKjn400rY5HjXHxQ1KcixSP05xDWipGY9EDPY5ftHAjMCqtoPjmGDkO7CzrX2DwJFOpF8WUA+nxz/hZa2Mck0nOmsrbYkmqMkPDhQOAkZxt3DQpTLoA0ZiuS7Dg+1rcqANy+hwyMtg+RlYXW4NmxlyHMXDcoBXAVb1rB/OsG18bev/PmCVft7GvyjTPr70vZZKBABG9x2YqDl57rgOASteb+25Pj75+OpzIId43DfeXb8OjR/ued1DTmekZRvwta3/t8nPtvs1neP8hz9R79Z0x5l+W6c0bQ7vQ3+g79FxXn/ksxZEloJWGyu6T3/0tnGtsbe5KITssghU46/L1GBEZlOxz1XoP3T6tvFXK995HfunJm+xjj76a3xiEcwBzXYulp2hVCQNNFrj/zB/dtLqHMAq7fUDHAFWacvQ/Eqfwgd4j6wNjQGfe6Lc6z0BO3EOdzmtAat9fV7jn9NW03vbxv/XGlhl10WNjnjN+2fI9mj5q/llS5r0Qf7saH7KNfWKwDCwmmfRvDjKfBr1oPd1n34aGp/bgFXluB9aWIUu5+02+ff528dIrX9Y3Ijt9HETmUv92+Ye3QdY1Tvz+Ty/wphip4+PN+gYI1bPw93xmZEDdycHRmD17uzXsVUjB87FAR1e5cZPdBSi0eWOn4MwOKJeqcoCmHNjqnViV+u0N5tlMKcPQICeaLzwTsyhV3Ma/NqZ+03Eap8BzFaymuMk5+rk5GTDqIXOGogSjUw3gvs6q4uuXGUeAX6JHrUdx7HmdKlM8mfqu96VUah39G6MJoan/unJ+d149/6oGa5+Pxr0La2CRcPhCbWyao5pkQsBI7ttxKr3kfeDtyeWX/i36dj0yULNsRw6VTaOBedD+V6mX68v9kFtK3TbDw2wqqhVgGLuAczEw9XOjg9F9RZKIx3ITOw//+3jlvZSdxzTzo+hPqmNBaet73ttnLOw4M5U5HHUMT5OawtDDmRE4CO2y3lQk8+oN6OM+eEeNf7heMZ+Zbvi8fFxq19rOvo8C1eD+nPLLOMLNZF+/a4BB96/4j8gFvT7Ysm2iCVfGPJ+zmXlf+f/OwtMrNNkNi1Rq1kflYHkMtDX5/m5JD1cov77Fs76gE2o9q3O0OBl0Xe1+ZfxHWXW5buWY9zbyPykT80t6i/Nicz9ffMEvPIcsJGH6CTxkLlL3zUn6ffhwUFanByXPOOWdzH2KO/vN4u40Le3t5+O5qdpt7FBmA/RXyoH8MT7UXUzvpBPxnnUwzyn+yoffSxe6X+cX2vzE+/qfZUnsEffNba9/318Qy9Aem3si2fiifjBIrraDo2ULRp1jboBlrA/BDipvnhddLocwHcW61Wuxqf3c9QRAHvtnNezWHl2bJb5zOWrNj9hv8Xya3N97BvpjmmjReAvMgz/mX98fm312450RTmA0utz/ef2ZZy3VGZOhdTs2KnpHz+1/uzc36UKQQ+7vKKfnR7nQW6raJiWMxP0u7oAMqBitwHHrr+chxR5cHDQyo/rONeFPl84j/Siy19tfnKZ4bvLWuQ5cvQLP/czX83Ucv5JaHxy5MDIga97DoyD/+u+i0YCRw7883Hgxz/wwRZYrRkMMbl7NLZw4uInFGM4RTAi/16t00xAnwGr0bipGcxuYA4BfzgkvcCAnJ2cDmDTsHUj2yOZaoZrn2NfMwK9XNq5XC4GOzcCq/AZY1HOYe0PWuEPziKOOtE30dB0B8z5Fvuhe6/Uznt9Tr07za2hXtmKG9tSM+o7WUppurN5eFYEKfqAG8qdNKef9MlIBJ7icwBv3rfOQ5xL5MHHQblWWhzb6Y5an4CsLRVAlE36IQIX9HsBETLVG8VH5612uJHTqmiZWh8NyU6fE7lNy3k9fI8LK3GMAXhQdmxfzfF1+moRO7EPY9mRhij7NQe3t48rByL5eGMrojugjAEWUGr0IHMO3G3jf68e3fJi1B3O37gwEWklYr9PL8WFg0hKlH/Kz+0uyZnbEVBrH2Bbbf5arVdp72Av6dPHsLeP+qO+LXRM0k7O8VwWFmtygf5yuWVsqwz0+1m9UhRLbf52Hrnc1ECCWsS595H0m4A1AEb4IMBCoN3R0VGuLraNumr94/QJOAH4A1zVu6pvuThNFw72U1qX3QqbeqnoNeiDT9CRAaTpbtqZ7qaT+WkLDOq+ykau0A8OrAL0M77Ufv3Xb9Wndvt79D3v0W+i6eLFi4OjR88cHh62oLUv9Ki9DjyyWKo2iA79F/9rY6eb/wqQqmfUZ7Rf94n21HVAVvoaHXP79u0z7QaIpZ+IKkSWVZ7+ix8Ch/mr2XpqQ21cutw6A+Nc1Df+4YnrT+cT8jS08KRd/Nl2VTaccIidA6su/64bSoLWEnEd20P9kiXGlPOnfN9Jp6eyH7s5nDag131HR22enu3tnVmUhZYYTFATVAdWHcDE3tw219XmdK8nAuuuB/XctoXB2sJN1KVD81OUzagvazpTz4zA6jZrYrw/cuDu5cAIrN69fTu2bOTAVg7o8KqaQcuLOEwOmLmhx4qvjAnKcTCyFnHTGiONY0vAYJ/z3AdMYNxDa80Ad2DtzP188FNqt3JGZqnebYZhdNiiIRaBi03jtkT0bsuxSfvdICxOVXGeHZyLvNJ9N3KjA47Ts1VQqg/gzHZObTSU4+EbkT97uyXVgMtUdFK45yRkXuSI182IjZrz0N+2bh9fTfZ0LfZvlIdYX7wPf2Mb+V1yvJaxUwMGajLZXttZp8luOUBHfxtOWwAzanSXOktp0UHgeYCtSEe5Xw6WYSui962XN+S4bAP2ao6XX9sWsc4YRld4P7vM1foRnRbf6ZPVmh6qtd3Lq0U0Rjkf4p8Dj94GQJy4sODjX9/PO/5ruvU8OiMurCGnNfmqLcrEiF36EZ3m47PWT/6+689cTtpJ85OTNm41jh/RyvxWkxVFipccx/3Aod4XD2oLWapPEfd+gFXUQ2w/jbRDqwPLVRorUbRn55HNiHdfhGMM+Jwe5RPwA7DMZbq28OH6Ji5sxDnX+YG8SmbV7tPTeZrtSv9vzj8uqw7MqF7NR3pfdIm3e/sHaT4/zU0CxBLYpzIF6sWFVehBVn1uhm+6BgBJXbqmugEviV7dpv9UP3xVmb5QmuVnWg5f5C9G5wFM9ukw3kNfiE6idFX2nTt3cv2eV1J16HlA+7hYq7qQeQHj6CWe0z2VrXJjxGjsy6GFTdFeWzit6aq++RX58MUKykUGhvScgFW3X12/6j31Wd+8rB380+lmftSon+PCSpznpxPZj/0LM75d3edkypntzXJwQZyvkaNYX/y9ko3cLE6rDMaL65gh/sGbOMcNzXlOQ1yYq9XbN7ej24bqkoyzYKF6kRPnT5zTVO4IrJ7HOhifGTlwd3JgBFbvzn4dWzVy4FwcUI7VaMw5COGOXTQg9Dsa9tGwHHIctGC/XurwifLnTrN+42RF+miYnvcV+W3OfzRw82q7HLPm8Cc3DN0Z6HNKoO9MuQYU0n433jpDr2wD+2r/MAgL/4tjDr/8E0PQnUB3mohCof5oYDpd0WAtbS7AZGyb/45AgfeRyl81Bye54+P89L53pzY7gtq2eLrMyHKUO2iPOeY2AYqUlqsuYjjSFnnpBn38HnnI7z5gn/sChh1YiWMsOo5OoyJWF6uFnUteSnVeALxFsKSUw4nb3TtRFn18x77Us4qYEbDqjmnssyE+bgMW3Cnq+z7UL+4499G4zYlzfRPbstEfoNTGRHcc0RdObx8wXNMpNQcx6iDXW2rvNuCtJvM1fdSnWyNN8V0HVqM+0e9a+72umnz4GK7x1HWJAxPej7mMdUqL+elgOoDhiOh1Wq4l/13Efhx/6GoHGwGxStuK7vZx7gCzzx9D+tllinm0jM8CGvqcHvkHbdBA/YCecf6N/IUuthGrnBxRulzmaMuarnQ59fLiWHvxxRdzVCdb1gHi2ClysF+2m/vc7XIm+wVgkr50YHV3tteCraJbz+s5Im6fe+65M8PBx6aAR9EmANGjk2mzjz/arPf1rP57xGZt3Dkwj6zTdv1W3QCu6i+AVF1T2frtc4rrI113WVN5njpI98R7InJ1n7qJ6tW1mAJAvACQKgB4OfRHtKhM/RaPXR/73OLyhvzUeFPTH0O6uqZ/Ij+iPtym32SD+F8co7WFKy9zd7cA43EeGZqTume1MFTmX28HoB/ygU5yPZD1ioIhzHqgD/QeC0E1+831x+lisbGw5DLe12d+3Reevc2uH6JO9fa4/G7admfTLPlcAQ21Or3NklmPYEf+WTjw+cn1wgisnqf3x2dGDtydHHgJbv3dyYixVSMH7kUOAKzWVppxADAifFtkdLTdWXQDx1fso9Erx3aqrcTN0ciUQdlERkTHzvupD7iqAQZnwIrsWehk4LNbsTG4ahED7gh6xG7NwI7AwqbBLEelfqLrkCxuGogFIHPj3NvuETu+8k70DFs1awamysQxc2O2o60Aq9GgdT7HrbqRr4oai2X7+7W+ByRQtMjJyXEuARoigHjz5s22fDf6eX610uFZZyNuo0MVZSca5nX+dJyqOSjqt+WybCOm/7wduuYRo5HPZWGgOEhefo2WuuNWgFUH5r2d+u7yE3mg3wJWlecNvuuay1L8HeV0m+PqYy22KzpKUSfxvPONa+g7zwHtY8752Udj1DG153wbbGyL6oO/3u81en0cOA/9fS+f/kD/Rvlw3gzpmngvykAtYiy+MwQSxIjU+Cw5oRnztJH+c8fWecR911+0ue0npaLRwlQDiPOO09C31bQ8ox0HOvCtH1iN+ot2tOCYol5tYUg0OrAp/Rx1s/8G/ARMaXXjpCx2RGC5JgcuT1Gv1eYvp/fq1au5DsAyvQ/AqrrYiu51RP1Q0//ImcpSH5KPVPLs4578kg4m+TgEzFM/ihbys7K9PUe9zmZZzzIXCsxT/QJxiWKFr5FXgC4AktEOAhj1BR70OuDi0PgTDeJB7dAxxjggGLLjuljvR33ifew5Jll0pa3obuw+leuRq4DnRAH7/Aq4Ll6SyoEUALX+jnylrG1bvbfpLo/oj3Mw/EJ2fKwgw9vq94WP2rxbG1s+b2jXUZzXvX8o3xc/+K55+2D/QgusUq541z2zadtuyKcW3pZamD0b1BCBw0gjdS10+KjpPwfL+/jhfVbb0ePt70tlgnxE4DrOyfH9qGujvuM35WyLWKV/Yr3j4VXbRuZ4f+TA3cuBEVi9e/t2bNnIga0cIMeqPxid5wgIuOHthgjGjjuo0eDYqEc5qhQ1l/M9FgMTRxpj16NmMNT6yvTrfB8CXmVQnsqwbAxDd0gwJN2wdseBdkTgy41JPR8d/80O0f1hFUwZODn0RUdftxU7OlD6jUPnBmV0viPN/jsePoYTV/pYW/pKjs0IeNRkhmtehoB1r89lz9vszk/rODf1e8RqFHhF3FTfzc5ErvnMqdJDDkGUMY+Yro2h4WuA4mdzpNGXDhLE/hXlN2/f2gBWaxEcOHdx3JQx10XNRbnQ79rhKl6OgA0iZs7QZ6k0vB3ubPr4qCmrKEexnNr4ju3cpHcTRCdVRY2+vvdo53nkxHO8ReAuyoYDarW6Iy+8Xxkr8ANd5jkZnW7q3sb/2CdR/rcBqz6GY3vRT7V5w4EVXyxRGT6e4+EjDiroe8wRvAE6rNZ5YS/H3oeod+r3VCbef+V+3nLR7jqAN7yL7vZ+2xzPnf7xucV1IPTX5ja9zfyITmUe7dMftf6sjea/AwgAACAASURBVFvX1T5ekXnu37p1K4OP0Ik8AMwAUnoZzp/IsyjTAlIFzKk88pciN3lBKRzeE8cxwC4LibrPnK1owd3pJC0XixyVqXuXLl3K/6X3FC2rhTkHo+J4kfyRU1R1eLQmhzohN7pPRKne0f9t4w+ADzkUL4jaVd2qQzxmy72iVIkQJWWCj/vIbwfuRKeDp+gOgF14B9CqsjS/0n6XLfjN/KhPeOw5WyNwH/s/Am9R52KfULfLFrrC5TvODSw+ODitZ1j4GOwf2Y3NoU01e0f111KVdP1RDo70iNPYP3HHwSb9O2m5KHN4HMPwA7Ac+mhbbp8OMV0tk7bzo0s8Gnpobm11lNpvqYh4f2hu3GYn+X363+cA1e1zpdcV+9/bgzz4HID+9DJc/2I/R7mhnj75GIHVmjU3Xhs5cG9wYARW741+Hls5cqDKgR99/wfaw6vcoMBw4FAGj0JxJ9QdZ5wpIiP1m4iPmqGVk/8raq/ZNohRr0/KiBEB0fCuHY7hRtCQcaiGL3XwRYg4io4IhpgzsAaC1Bzr6NhvGmjrdHR0Z1AycXYwAHHSMC7393Uq6iYwFw1XN6YpJ27V7DOEHUwA0Oj40aUCcLDDn3MHxfnDM/Pjk0xuBBaiIeuOEzTp0JIDO7ykvW4M4Jrf6/pOfFu1OcKGHDDkzj+h28eNyyeGPM85X/IYWglY39041XcTeNnMvRqdBnH/8OKF7Bi5Y+ftiMDaprAp0rUAq7Fe2uGHb/m7nWNx9lTiOE4i3c6vbcCCj1+nMZbZ1z/opzgmeL4GekX6XN9F/bNtK7vrxwj61GjiGjQ48BGddz0bHdkIrPLbdVocb+edGn1M8n0bsOrjdqi90BT7lYi7uOgV+dTn+Kq8WttzPav1RiqaWKZ+1yLWurpWab08zQtMNZ5GsCPqPwGz02kXbV5rA1vF4z1+A6L5gorzsiaf3s44Z0Ue1CL+4ni4cOFCjvqMOUBVVi3HpPdx3/iEdyobHsiWILJUcn/5yuV087YOx+oO/opyIpBU4Kje03fyehagdpbmx3fSallOtBc4KXq/8pWv5O2/qk//ARY9etrbAFgqW0SHOals1XX58uXMTpWr9gioffbZZ3PZ169fTzdu3NjYEVIbh/fdd196+umn05e//OVMo95RuczjArZFr8pWuQI6r127lj/1/LaIVQfC9V3v8J7SHKge1aH/+lO5lK3fAnX1nPihdorP8Fu/n3zyyfTggw9mmsUf9SURrsxN2BOAWADZ4lltR42PNV8Yc7l04Mv1Oc+4HRV1lOtpzwF7pn92OHqqS0URxxYR85G2XEcGVUsqIB+ztfkmzjulTTtpd6pUGJ2dEOcYyaHb5RvlNKCo51hFjzif+uaHbINOp/nwPu87xrRkoZYKwcurzU+ur/nOuCaFBnR6+UP2getPt2m3zU9FT+xt5EZ2sHUEVs9rPYzPjRy4dzgwAqv3Tl+PLR05cIYD/92Pvn+dDaRJs+qtrfF2GIQURDZ08/VVBkGPj4+abXXzXJ4bP30OfM3oUdmHB/tpcVryseldnBe22NW2+rjDOpvVT42FrtjgDXBgIsNQK+4F2KuBcHrfATHKxdAjrWKfY++Go9OUn9/ZnmNV7wNqi0bflicaTuflVFh39Pw77xPtw9YmOTj63xdxCa1Dhzfp0ILFokTd4AxFw5ftjjhsDgQJUbx86dIZUC8CEpTt4EFpYznRW6x055fDNgDqHVzRc35fMq33PSLCnfNoOEdwKW+NzLvxzwIkEUgRLwC0s0wt12m5KNHaDkz7+KO/a88IUNXCgBwjxgvPe/8hN9Tf0bBOkzTNh6C58+WOh8uH04WMCZiN7/qYI2LTnWF3dGsRsdHxqukOd2CHvuPkuaPt/et0dW3qUmvguEcAEVmMqS6iUwiw5W3YlO9NUDw61R4xHu8V2tvQ61aOXEdFR7vq4J9jXvQ+2+yf5vSzLWVEOijPA/ajDqVv2mc1DzW5KdGJfuq56wenl/nNQQPK1sIeqUTi+z4vRv1W9Jjmr718Kr0v3Ph76D/odp0g3SNwD/2DXHgfCVir9RnXnn/++TxnOgiocmpzVtRRWXSa+T7qDfQ083JtzGhhSDkm9cwLL7yQvvjFL2aQ7cqVKxlMI01AlB2fn2pi43RCF5Ghn/vc59LnP//5JMD10de8Nr3+Dd+YI+98DsKG0LVnnnkm/f3f/336zGc+k3Wk2iXeCPS7du1q+sEf+P6kyFXxWe998pOfTH/1V3+VyXrDG96QvuM7vqM9aAlA0Ptwf7aX76vtf/RHf5R+7/d+L4Ogr3vd69Kb3/zm9L73vS898MADuQ//5m/+Jv3Jn/xJBkF1T2XruaE/0a93/vqv/zqDse9+97vTt33bt7WA5pefeSb98R//cfqDP/iDDOq+9a1vTd/zPd+T3vSmN+V+cBDIxxd9sGhy8BKxyUKwwFr16a/8yq9kfgsQfuSRR9J3f/d3p+/8zu/M36X79/b3M3jLvPr4449netRWtVNtFE3f+I3fmOdIjVf6RyC2visdj0eMMpfXQLNN2dm0e84sXDY5aOEvcyiL9rmsJm9sZ8+VuZDUDlFveV9p/Oj4urw4b4ubPgdwnbmX6N4s16uUFjnHfGkH9MMLp0PXeJe0G2Xelg3Rzf9Ot8rE3iPXrQPKzI3Oj0g781uNDwpIUBogpQOICziU6Yf/1eTc34v6qU+H1/T80Bg6o/d6diewQMZhnLx3eHgh7efFkUk6XRQbToDyhi0bCBgjVs9hVIyPjBy4SzkwAqt3aceOzRo5cB4O/Pj7P1giVpsk/DKW9FeAhHXaWa/TbHeS9nZ1UNBJ/v9d73hHuu/61Ry5gKHM9q4IZOCMqExWsOUE6rnT05O0XJ1mw1pGiqIf9Ikxp3dxhjDGMTaLAblOMnp8K5Qb0TjPAhVxqGQgApap3nwq6rIAuzghXobq4WAKDragTU3Q08ZWLn/XjeXM42aLWefg6+AugaVqiwC+AnDrD6DMncSzBrt4WlIBqC7e0fsAmXJ0+a739YwcIdpy89at1imI5YsmDv4QXRjl+q4+FF9Pjo8zzeRPQw5oozvmDjgUPkm2FLFRosr6DGbnC30KLRze5Q6XO1gZ+GzKrvWHZCiHLDd/0QinPgclkaHJdCfN5yfZMYdPtTrcofUxqRyxe41jCc267yCvyuP9CP4qP/DxyUnOE+x0QzNyxO8z4N56J013dOrt5qnltAGZQna9XBxG7w+cKcZSBAKHfnPPQV1dI2K+G7Nlu+omON4tOEBrBOHpM8auy6fLNfLrbXX5c+dc76kcaHcZ5ppvVaeP0QNKo6Gxr08AaBxj2kH+R+QPeSj0632dSt9/snTcSur067s78d5vLrM45V53aV+mMs1PFxsniQOIUBcyfQYwWa8kuu34p83ORx+/Dp5Feed3fAa9hU4kX2fu8ya392y3nHruY0+0C8AAnHAdykKCPvdm5T1odgASfcuYdx1VXkppb787eR7wPupJ73uceXgr8MsXlRz8K3NsWfjiPebnLIvSLdOi15l/urmtA3pcZ8Xve02OWs0zAnk1XgV6ClT1g4eQpyh/fQun1MP8od+yNRS9KZBP88/999+fHnr4kRbUYY5n+7PaLcDx4x//ePrUpz6VgT4dRqW2vv3tb08/+N73pne9+10bBzJpbhTP4IeiP/mj330c3P7KzfTgAw+kv/zLv0wf/ehH06c//ekkcFGRgt/3fd+XfuRHfiQDnETeinYtaMIj5E6f4p0iQzXmSWEjkPIjH/lIpl+A6Q//8A+n17/+9Xm86eCg+elpeuHFFzIIqj/RK5AYGwv9FHV3fnid8kL53kzgvvJ9d4d2iUbx61d/9VeTwGy14Qd+4AfSt37rt7Yg4NVr19PJXLwqNpVoFx9+53d+J9Mrfn37t3975sFb3vKW3D4iONWX+/s6zGonrdbF9mJ8xDHk40vf9WwGFxcCyJUPt9sK73OdykOv+pzGeMiy3uT4j8AuCzfIH+NI/aJrOUpXc/VstzUfoN91J3zVJ7qMxQJoi4dPOa2U5WV2c29pn2wQFiiRJ2xB1zlxbs2g8s4k7TaLDepz2qtnmXuhB9u7nedX63Tr9p20VOR/Y6cwBkUP8ozO4T3Glq5zOC5lk+qCeRCaOjC5yEnWlU0qI8a763Z0qZ7luvMdvXM8Lwe8CVQ9PZlnOdbY0dxW6l6l+x94MJ2u1umBBx9OL3zlVlqtd9JujmLdS0d3brf2GrKpOn/5Fz48YitDE8d4b+TAXcyBcfDfxZ07Nm3kwDYO/ORP/vdykbvtxE0IYHbuZGzPT9JkR5EpAlkXabqT0ve+57vTgw/cn65cvtQ6AB4xB3AAeOGONtE12elbzNPOZJ0T6Os3IAQOrd7DoI2GZWmXInOabyFikOc5FRgn1w2uAhwqgqVEDerPIxccjNE9jE6i2HRwD2cP4di7YR+N/A5Q7ZxW8VbOhTu+DhpEZxyjurRjJ12+fPWM4+cOOs5FdMgpV9GODurhUDiQVTOIaQsRL9Fxxoh3YAnaqbsYooq43Yx68772ra5nHS71f467anngddB/0Irh2/Fnkma7OjX57IFLcdy4c9GVK1DpJPcfddBu+jBuZXb+NpvwByPeXF7dccvOigB4ya5FjXs/qA3uWEb+K1Zvqq2I2UcpzrHLKM6Sg1Yu5yqf7ZwR9OW5GMkS33dgsnWYLDUE5TswQLuQUXdocMKpR+AOwJQ779Qlpwr55l3qwhFzsM7rjGPdATF3YpGlCKxKbk7mxxlY9fHmwA388TFN9KOihRRBMyT/7sTCk84xL1t5I2/dmWdxC+fVy5BDLedSn9QT9QxgQg0YkARrYWGtPH8GrLjOq22F97KQL2+D3486I/aLygd8Rdc4uB7llT7kk36rAx9dihOng++i+ejkuFU1XgYX9azLJ/oDmXfdFnWwz1n+XCu3khyB+w3vfd52cCfqQn5nrbtc5QPA9LwD0fC0Bja5/DG+fez4OETuWRxVfxVQbj+Dt/qODPjiBPrsb//2b9Of//mfp7/4i7/IW+YFxipa9F3veld663/zbWm+1KnmRX8DuDHm2nY2B/LFeVD20enxSQan/vRP/zT99m//dgZVReNrXvOaDKx+//d/f16YJQeq5gPAHrVBYCS0qj5oeOqpp9Lf/d3fpd/8zd/MkaiPPvpoeu9735ve9ra35bZnEHR/L9N+cjpv85eiG1Qm9orPt7Qp65iyVScd7h9sLGizmCPwUHUpalb98PDDD2fAWDSLpsl0N020+C0ZmM0yuPv7v//76bd+67cyr1/1qlelH/qhH0rvfOc7M9ira6RWkKxcuHCY7hzdbg+P9Pkmyiu82bRLtDBTttLHsUObY9SrL6Cr/xRx7DnanVcqE/lSn6qNApgZe4piXChaXfazjSGfC1WGzyOAwvR5nNMZm5QXDw9l7JRxQSqmYgQzhly/oNN8DLf6XYeTTnfT7kQ8LHO5/hycjTbAhp6T/SBQvjm8MtsktttNZdUWdGgzus3He1yUhV8aN+oDggJk18v2PLpznI7uHGWgm1QkHJamcsnrKz7oGcZf1leL03Jw7c46rRaLvNCmNghoFmivBcMLFy+mw4uX0607x+nBR16Zjk8WGVg9WZQI4v292Qis9k0Q4/WRA/coB0Zg9R7t+LHZIwfEgZ/6qf9prRxJ2s6TjbkmIX820BUVJadXeeQUWbqQE5HSe979zvTwQw+ma1evNFu5ylYkd3CIfJEx5M6prnNSrwBV2XRKoO+GJk58dNLdeCz3Jmk+P92IOHQjDaMWR9mN7ez4rbWFaZFXqx1YisYtvzE6AXyPj0/SfhMx4fU6MOBOGoYvTo/qFriQD9HIkYsdH/VeLXpo03BVFMSsbX90rNUfOChuEGfjUdEau902Loxqdy5xZmScYqB6n2SHIUcOlLHkhjV0KrcaTjoORuu8CLCfCl4sBTjfGJ1ENCBDEaAAWK05VtDAOxEsKEa0gNXNup3HtNcBQJfDk7ly/JW/GkAdndoNxy1Hg08NFj6rk5wngAw8ld0qWwiJ4A7ySnu8/RkIU5+td8p/ZGI6baMwHQiE//6p8mMOxXjfHUf45voAMMSBtfgcdODkte1vD9/q1+VEnzkw6eNEOXrhj4M7zjOvr++7O7UuCwCL7hDzrGS/APPdAW7udCK3oh1QJzriAjUBFmpjACfZee5tEEBS6xeeke6kfpf73MYcETZrl0XQHbSfCDhvB5FHmQdEbDcpMtDBeh8HmzyVPka9t6VDuRf1Bzx3/Z8d8gZAEF1Emqs+or48+pxFtAioUhfgleslp9VzLMY2qIx5k0rFAVOXFR+zUcZ0Ly7IRflE5zrPkAVyjKsfAcaZL6g3ytRGOeqn+WnaayJ+AfX0jvisud8XVfvkzMed96XPGyqHg7AAY8VbgSX0AXV5/yrfp6JIP/GJT2RAUACloi5f/epXp/3Dg3T7+CjbPvASWWExxnWO66Hc39KZipZcp5xL9LHHHsvgou4JVHzjG9+YI0gpozY+fOFI5bMTRGX94R/+Yfrd3/3dvI1e0aqKslXEpCJJRd/Fy5fyTqPpbLflc9QTcWHL+09pMAROXTgoO4UYmw6sIZetzJD7qBn/u3v76WQ+z+NI/S0QW3Tr+W/+5m/OoOorXvGKPOZEN7t/RJf68/ikyzGPrLnMIb/Ip+/gyXpisXkYITLmusrnfwfuNP8JWCUViOtt5iO9KxmTnhTtAlaxdQW6aVlTqQCi/ctY8EUR+MpcpGd8YcHnJfrJr7le6OjrFnV1n/5G1tBpjGvXU2r3nZs3M7CKfYPdqXpVB3NT1b5KKd0+Ok7TJi8v8wRjSe3FBnVA3Od6yY3rtQiol+jRbkeT25+aeHanu2l+Mm8XdfSsLwI6sArgqvuS1dtHd9KN++9PiloVsKrI7dxH0odK07RaJ6Xa+PKzz6eP/c3fpd39w3QyX6a9/cO0yrtFZP8WG9vbJxrGiNV+m2y8M3LgbufACKze7T08tm/kwAAHPvjB/yFHrBK5CLCK47C/O22B1cX8KC3mJ+lff+fbMrB6/437WqNIBo9H+uCEeA5FGVB6DrBBgK5AtbVC5hpgzg1KjLzo0LTOZJJB0x2e4wYbhqAMYnesHUASoKocodQPDQ5kRHowQGWc5RXtCxfbrbjRMMYgdCPdjTAl2VL9yl+r6w6sQguHB2FUbzinqcQ8kiOzi2Tr8l66Q+T8yTxsDi+QY8nWq2jIx4g+dw6LAaqokc1TWh1cc0cG5wg5KLlRlaC0i1gFsMDBBtiB9ggsqe2KvKwBRypD7aoZvvCR7cw+RJzXuh5Bj64PVP7pBqDsjqzqpf+g3wEalaNTqXOexybiOgILADtcd+dT+RFPl8scsBjf5/kYseOAYc6RqG3kOkSu2S6Mg+AOegSsnFc4PoAg3k49R3nQ45+UE0FMB1p8Kzx9oU/GqA7/cnnzMjN/FRHZgAHoHufJnTvlUBbKiI6drse2uYzG/nYHS/c42IZ2u1Nd6ioUR/l2R5i24ry39e+kHLHqtDv96DrvPwfqVC9bht1xjvrW+xs5yc/nreYlx7P3ATzTe9L/pG1QuQDdrQPfbEfGAWcxiTbHiNUIviyXZfzRh04r47+2jd+fcyCVdkAr+j6W63LmwABtR6Y5vDGOf+4r6tDlPc4hyFfUey5PkfeRF7HP2/qUo1tpaJrx4TIAfT5+Iw/E9fViuaG/HMQCmOmtv0lV4P3n+lHfOXVeZQBMAQCqLg5MQtZFI2Ac86Gelx1ApCuLfQJWLl653C4qe/scEPP5A15nXTKdpuPbd3LErujQH/Kq36KXPOYqDxtJzwnwEdCj9lEmwI/SBAjMU/SrUgc89NBDGagVqEfknd4RMKxUPoxJ+AwvJNeAzC4TG/xeLDI4pWsAUvBZNItOAaCkKlD96FGN/8OLF9Pt2+WQK8m6Ui2IbpWlg7YUISxekGKByN0c7bdftmC73CHXyJ/ueV+4Di/vST93+pN2ogfj/O/lZj4JVEQJh1z7elZtElgugF5yozaJJ+of5ZedKpWU8pw3eUZ9nIoGrqsu7FYHid0mqvWR288+5mmHz2WMHS/HgVuf57LMSfdqYc8ifl2X1HQe9TKPzQ4Osg3OHIa9x5hB10An/HBblHp4NupW2u26kXIODy7kxX3GgMrVmFMfocN9cUBlSRYlp8+98Hx67etelwFWpTxTvn/JusoTsKqI7Ov33Zc++anH0u/83n9Nx6fLHLF66fLVtLtfDqS7fevmmV1u4tEv/fzPjdhK36Q5Xh85cJdzYBz8d3kHj80bOTDEgfe//0PdCUBNBByHOWWzVflPJyntzSYprU7TydGd9J1v//b0ikceTo88/FDrFMrw9mgPtuUIWMDgc2OrgI5dbtdoXOHQuVMWATKVe3BwIb/qYIc7DuSA1TMeLYUhqFQA8V0HVnH0WVkH/Cz0K960RJvVnAOuE/2i32cArEUxAPWH0wDIqutE9EWHAANYwBJpGCjDwR3nmcrA8G0dxAZ4oj1uIOOgOljjTkE2lm3rFzS6YeyAEXU4AHx8XCJWnH/+nVxzNYNcz52ezjeAJcqiT3HuXZ7c+dHhEYp8joAaz+CYuVFPfwEMRzChu1+iPrx98D3Lgug/KcCQ1+8yDzDjvPUyFPFGKgDnO2PCt2J7G3JfCHhsoiWdBuREPJfcU7fLYE3ma33o13ycQSsyFsdgK59N/jf60Z1T8gt7jj1vo+oALEBuqbfopGW6eFH6o4uYZuxHx5Vy6Wv6i+3P3Xjsok/dqc66gtxwtm2T/MjRIY/y4Pfd+T05PWnli+uRl95/yGPsC3/X5Q+H2Pnq9WtxqZwB00WOuY5jCy0ANws4GWTSFnIdvtJEDAK2+liNW1k3ZUwgmtLI1PVvq6Mt/59HjQEcAfwi06INPS8n3Pvcx5jKpzy/7otJsd/o13YMh8MimSOiPDGeXYbQ9/A+6lrd9/nXdVGmQ2Pf8jN7HXynXbVPtpILmNGfg0sclsj4wAbwecblyPW2yysLa5G/yJj6SvWqLAcEVQZzJ/LEPKx7uU93lUpjkdMh6Lfzlj73HM+uA/JcPZmmuXKynswzAEfUJnJMfsja/A4t4pPGBLQS5at5T3+eHoltzBs7cCY7eVHcwceoy+Ed9LftyBHjXUQ68kykofoOnkIfkcgqM88tyvF5WnLE0+cqH/sPeaffKbs8r7qVyqT8wX+XFYHM3m9uO5Q+1/zUD6ySisd1mt4DGJcMu+5CDl3PKBWC8gcLWH3lK1+ZZSX3k6IbNX6D/eLlqR7sTsYIi0sOtMe+4beP2dpcqrajb1Qe+URdlp0eH1uifJZtuE0bxXWWp2JCrnzu18KuUkH4AqPPdfDa520HVdG1sZ3IAAew0UZkgZ0H910rwR1qt0B7fWeOUT+p71yv6X0tsuiAuS898+UmYlU78XbStSYvtIBVsSSnuphO0z9+7vPp//6L/yfNDi4kZd5RxKpyrmbQWh5AJWJ1BFaHZo7x3siBu5sDI7B6d/fv2LqRA4Mc+LEf+8m1It/knWaDaKds8czGlT5zRGVKB/tK9L9K8+Oj9LZvf2sGVQWuusEKuOrbJ6Ohg9GFcwNwidHJ9WgY6j7OlL7L4FucLrJhjfHmwK0bpoADHi0FeFkiZkt7IwiJc63rDhpjbO7OCmgM75zRGLA4BtRNO7Jxmp3RRVo1aRioR7RjQOYVdDvFFCMxt2+tiLODcpCFDnNoAIrWaW8i4ZxvGKy5nLydr9DvYIjqw1EjQgV+eZqGWd42VfK0RRrhRY3+DWBmrjy7Heecdgz4Wvu7e13Enjse3hdELLiBzfsnJwWYddmpPadnIjhQ6ityg4w5fykHWnBYnLbVYvPgLt7B+SAi1Ov2cmT4E7Hq9bkz1ds+HTqRc9yWP4/soL4IxPlY03c5rvCy9hm3OkZgiYicvr6jfsaNO+rFoS60u2Pq3+VsuSMHj5Dv+Vw5Njdz5HqdEVj0uqCJ8uGz6zjV4yBpfHY+FzBZgF2PxgIMGgJC80uTDtD0PkMXAMzQ7sin6BDHfvCIW/ShO8E6PC4CIowH6XY9i1yhV3Qt82pHaTCKCRrHOHTAmz4dIGzQAs7OpB0h4ll1OnCLfiViF9pUr64xhykyzftVtDqfIz/9Wea+2jPIkXIk+9jmOjLj40XPOYCmZ6Ez6hb0qAMX8BAaxbjMl92yFRi5dflHPlxn8V2glHpPUe+MEwA10SU+Iu9uJzityJfPCWfmh8Y2of16nyhkorjRS6LN5yjRRfSaA6wZ1Nrfy4c/TXYLsIp8e/mAtpE3WcbV7skknRyVPLm6puexaVQvwKTLbyfTBfjO0Y97e/lAK+lD5lzkgnJJu0KfS/deuXa15bHbL8g3ba7p1yzrMwG7p+2WdHLZ5h05TdoMfVedROVqsVp/sj1OGvBVtIoePScAUvUyN7jOQ7ZYzCAVE8/EeU72g19zXSq1qRzP6A+XUdqr55G92nZ9B1b1HLJHPeKHIla/9KUv5XuKHhZNecFVEcvzk7xAQZ+73sKm9HqRMZ9HI/3Q4O1xPcB1tT+fVG8yQ/+5fqN852PWwTkVkKIzyxkHDn6iI5i/nRaXZeVY3Vgsm81yOd38Ot8IGGh1hy0mxzEc+4zxwrzSjcV1WpwWYB59A7AsWVU/CURV+RyKxWKa8v2+ePMreWFFPs/+bJYuHB5mO1/2uHKsaun51u3b6fEnnkr/78f+Jl28ci0DqzuT3TRflvQPSuW0KZNlPv7FD//siK3UJo3x2siBe4AD4+C/Bzp5bOLIgT4O/MRP/FQOXSNKlZyN2cGTwbKT0uL0JB9etbe7k9bLRQZWH7j/Rj7Aiu1mONAyaDigQGVgyOCsyCjCiM4O905JDYBDhAOs92QwEnGj+wAPKoP7ODTRsKUOjH3q1fMeoaT7PEtZGHaiWU4ENAFS4GzuNonrtwGr/fkZrAAAIABJREFU7ly6g5a3HAkZak5VdYOVFXpW4XN/NAiCgw1Etug+jifPqh3iYTT8ADZE9/HJcRtxUQPW3AmOAEBOAZC3km8ePlUDKd158DI94suv8z0CPxty3Bz8VYtYc2eiBqzivOCsulPqIIDTR/tdTtzxcDCT8hz4cECmPCtQYvjwDZdFl1P4MNsrjiV9Hh14+tods659xanSdkxvE864niPHLeXSLpww2lfrX96PzqrT4sCFyzdtJWKY+ryeEu3ZHTwGDxzcIsdapIG+ODk5yjmOPY2Jjx+cbZcnB3jYigxg4LKPY80175vCb4E+Onm+9J8Df/QR+iICU2V8rDMolBeHmsUNaIN/AmtcLr1t+q7IK9cnzkN9V//SX4ACPiYBJvWsg360ueZ0dnxQxHQ5/IP3fZu3+pyIbfgfdQTAapQd+hdwlzpbULEZM/SvPhnLzA/w3OuOfcg9ly9APx+7jNHYF3LfY5ln29hFVMbIROTD+9VlMMqP6wrpf81vytGZow9t8Yj2INetkrEvAqU0B+TPBlxivtdj7PLwd2NbI5DmfFSZpGlQGfFZ+g4aiaoEWOX9WD881BbuC5cu5IXkOG7gJ22AbhYsMo/zjoN54UEDTKGnmL912BNlI9stT9cpn2ovemXn+NZ9XVNOWF1ze4W2qKwMGDfR9oBOvoiB/nF5cjnMbVQaKMsx62NRdEp/MIdgd3m+da2KsqsBW0q/AcwB+JBDQFpSDCkVUNRt8J6x5TLroJvoYmG99o7K9fk7jp2smyw/fG2MsjCs/LDSlbK3oF28V7SwolZrwCf0O9AP/USrwvuajoZnNaA1l72Sfi6HL1IHbUD+huyrkmN2Ny2bdEboAPQgupN2uP3SjsVmt0DU9/Spzx8+DtHDWlQAWEWHYFOoDexYArzdpGWdDg8vtMAuOrzIRTnLQSC/fudADEsLpd9Hx8fpmWefSwcXDtMFpe6Ylt1rsssF2HJ41ace+3T6v/7oT9J07yDNT1dpuruX1hOd8bCTeVeb30dgtTZjjNdGDtwbHBiB1Xujn8dWjhyocuBDH/of8+FVtRyrisZQjtXbt76SD6+6eLiXDbF3ftfb0437ruf/7mzjyBAlI0NGhjkRIxxahWORE8/r8Iu9kmfOHSIcNE7AdWPJy8dAw6GRYYShqU8OS1DjYyQLjgcGdws4NpzCcWMLHtv9MBrVXkUc1QxfBzqcRr0Dz0SPQFUHhd3JUZvk+DqY5UCFyNSKvN73VAW6jqPlwIEDQi1YYifa4pwAUuh50RAjCnCwcnTOpGybdafXnRzooszovBDp5A43oJCejRFNGNbt80kRCyXSxP+471s53VGLQBu/6VvaUwP73IlGlr39jAN3TCjfPxUqcXI8H9RM0Sl2urNMK8eqHRwW+RPbGdt3sF+2Y0ZgkHIGtxILmD8u0VrIuH8y5mIDva9Urztl0IdjyLjHQeR6qUfRIiVikv/0DWUynly2HURRjk459ziVlM/zLEz4ooPuIaNERLruciDfnTl/r/SLAMWiDxinON44gtAVASd+ny4VcV04jCPuMkDUYByfPI8udX4jc4xzPeMR2U4r99BrEbxwwMBlP9OzXKfppIB6WZc2kUWALwA23nfIF9eOjm7n9nv/RF3iwDA6HsAK8Ao+QCNziEfMeT8x3+g+z7IrAf4wp0X9z7u6rhynPn8wf7n+YX7we7zj49NllzHnh2dF8EaYEqlyHEB0II1+71NS2kp8clxOuqcfAd6JXIs6wfsH/kbQMeot+hDeASzqutenskk/oHtqn8AVtY88nxwQpdzqSwHqyy5i04FJdJPPAdDezsmppCBgjkQfsI0e+tAP8CK3pxn7e3sljYBo1X/ZTPot2QRkQj87yJr1WHPwJrKhTxag0ZmM5/ipefN0Pm8j9n0MY0PoU/zSPfGPsVn6YZKO88J02bXBwrPbWehaB+2Iqrx162YD3DYHp1rEqPezaHA9o3YUfq8au6dEW9f6KaZyOKOPmkUB5As+0p/qj/vuK9vNSWsiWrK8rpZpv9lR5LaV60/sJ7ctkSv4xZxX05W18deNH+n8AvCh+6kb+ZR96Ho3AsCziexuLe6V8cv4Ec/1m4VnH8M+f5+clqhs73vGI0Ap8xF60vUL0b9xUQv9x/hB9zr9pa+0KFzGIPaWl6XvPjegS3VdsvvU019IV69fS5cvXsyAqmjUdCpg9ej4JF2+ciV94pOfSv/1D/4wTWb7GVjdne2n8pTA7frhVSOwOmjWjjdHDtzVHBiB1bu6e8fGjRwY5sAHPvAf24jVbCg00avZcW0iVnenO2m1nKeTo1vpwsF++nfve2+6fu1qNiqIKJHBwx+gHiBBNlaaPEg4W9lRyFsJy9ZL/dYBAUSpYpDmrTm2jRPAlfIEnGIEq34ce93H2ANclWMgZ4WVcDlcqjMapW6oQjuGPYau6szbiGSQzkrUlTsUgBLwwB2f1lFocnXtN/mh3DAEEALcpG0YvJTP9jyMcwxSgAecJfjBe5n/jUFOjjY3/jHeifjFad4ovwGrdZoq9eCQUY+DDN4/tE+Gtf+5U6IyIrALIIJxr8OHBIy5U4hzqXf98DLahwOB0Y3TqudxLEQfjgFlZyC8cfJUv/PC+xe6VR7AB86Gy5Yc0sPDi22ONHdmcULgjQMNOE0ZmDk9bSOiRIPfozwcbI8GROaTYp6aiFV47/3h/ePADQ6K6pPDCQCJ04ujhoOMc4U8MJ5iCosasOFAzKY2U+R6t31zA7RoZJvxp75z8LOjR4fKlKgpABkHL6IucKcRPQdf4L/LucYn4DNpHYiC11ZaIo4cMKa9ki+BLNQDzQ7wLVZyigsw6/oXXvh41HvOB70DTc5XBym8X33Rp9VHkrlmK7jPAd5n9LXr2UKvwPGyWwG9TVsBWQEGnSb/vr+vrahlDFC+j1PkDX0YP6Xfosw5fwF3XbaiHnO9wpwjQILIPsmA/jNH6HqrD6YFFGLcqmz0imjXsz73oPfgAfOT6wlvI+XR7xFYJu0Psku50EB0HvVAZ+aRwPFF2fruEd/wD5kEdKKdPqZcj/K8g2ikYvA+d1lFJtG5zFPIn+hlkULPOMB3upjnA4hOF6etXmeMiAaNDYBE+Oh66+T4OGnupg0AOugcwNW4cExEpxaGlotlunXrdqZRulb3kA/mI+kP1SFdAKjH2JUu0XuqkwVsjyBlO7ToJ/pUNo/+Ll26mFMBafzofT2retg27TwEjM6AVLOYJv115/adHDUIuEzUqsswqTX0ruhVn5UxsZ+mWri/fSunQ1B94pX+M48Qeah3NJeLT90Cd8r80wF61CfaVIfKV35O5UZV1DB2EgCwyiP/KvM/uoe6Y9+LN+zI0jvZNtqbpZP5vKXd5Q1bQVGX6je1kTQPuqfv6hP44/YEY0bvQiu2cdffWhBYpdnuLPcncu76VjS7PNDPaqPkV7a9FqZ8Pqdu1evAvs+fzJF6Bvtd/aN3ObhN9+iLPvm8du1aPqBNZbOggCxJTlkkAGCFp4w55fhV/2Nv6LrqxfZyuwtQlnlKM5AiVpUS5FDpX5rc2kuB9ouVYh6ybf//feaz6f/4tV9Pe4cX02zvMJ+rsLNbUiDszbqFXdd7v/wLHx6xlU1jbfw1cuCe4cA4+O+Zrh4bOnLgLAe2AauLk+OcY3UnLdN6Oc/A6r/9oR/MqQD290p+U/0BLLmjIwMGxwyQCgOwrAzvpOlkmg72y4m6bDtm+7t+y4jktFycN5xwvXNweJANbj1DAnscWAw7GZyiUwa2wFQANxluipolL5M7fiqPaBccdgxOnPXJdJK0FVvlQ6NownHSJ6Avzj58gG/aB0yeQcA0gGQ9o1xQMj5lvAJyyABVedqeNtsrRrXzH2MafgG+YVBigOu9fctB6c4rdAP2YjTitEO/opoB7iKwjMOCgxbfzWDWvByQQRnetzjCSC2GsX5nIGot50hOZ3eqO4a3O+fu5NGXAFmFl8WxpnwHSpRfzUEDntMzMuhxAt0ZAyBwmfe2d7RNc8S2DtAS7+h3d4wA8ikzgox5fDXv6x4OBY6PnBYHGxwYUaSWtsGzlRwaHZxVme7wReCWcQsQjWMDLcgAMupOrNPides7Yw3nlq2yOFRFhuX4Sf5LOoDIG2iPjibypEhdgZI6RIUFH/QXYxHAyWUPB9ydRWQGIJm6pcvQa4CYbL8XMKETtZWnlPcYg4wJouwcbFE5Kld0H8+1lb9EjNN+B9/kzEdg02VRfPTfrgNpH2AUeg+ZzE6rvM9mOzL1umPOVlr46cC02l0ijstuAhx50gsABrrsbPazxqAO/+scaWhj7FEfbYwzYJR16GC8sTDCbwcFdY0dGfQxCz/oWvRNXohrFkF0D3BIEV+U6XMp7fR+5TsgosohIg0AApCYMgH5XH97f8cxw9iDDwDFLlMu/0dZfksqjahbkRdkyvWr9y19QD9TNwBcfN91IYc9AUKiR2kjNFD2xlwySTnqEABcsuqn1qOrANEA4dXnrd5vAH10JEAgQBD6w8Ex79vZ7l6eA9RGFrE49ApZUpv0neho2QSArZIjyYDK133Rhe0imgBe0T0+/srhoV06EGRS/JDe8DQ5AKtl3iv06tq1q9dz3VqwFoip+kQrW+bFb3Yq6T10HzkwpbtEL4tz8EltAoT97Gc/m774xS9m+02HR12/fr1sw867NcrBRXr/M5/5TPqHf/iHTPeb3vSm9Na3vjU9/PDDmT9PPPFEzpN648aN9IY3vCG///TTT7fl3n///flZRacCFIrvegb9x9zQyvF6lQ6bHVnZnm12XYkX4p+uiQ8qW2UCSKs8nUr/+c9/Pr361a/ONimgN/MdgKvk+rHHHksf+9jHcjve8pa3pG/5lm/J/P7EJ/4+vfa135CuXL6aQWQWbyRf4oHqU39xAJT6R7SLHvFMEcMCBqVDWRQgUAJ9LdqijnB9VezadduH2PyqXzTqvnig9qAfop2pZyS74otoVhmiWTSKj9BExLTuF5tsN5HjFbubPmDc0ZfYldgl4tVsTxGoJceqkrULUM180OL5RAdX7ebgAwGr//tH/nM+vGq6u5+SooR3Z010a5fjHL0kWsbDq+JMO/4eOXDvcGAEVu+dvh5bOnLgDAe2Aas7OrV1rf/atn6aZtNJ+r5/8+708EMPpqtXitEVHV/9BsxpATidottsNQJkFKh6qlX/5gAUXcdJI7qBKFO2xBPBquvF8E/phRdfyMa+jGIZ3jIGdU/vkINUhpWewSnITouBMjLgZLjKmMO4VhkqS8Yep0PjfGWHNa3T3sF+OjouURhsccO5Y+WdqDxAL/EnR1bcOUpXLl3OwCpGp+4BCvC+AxXRQZ4pP57lyHNgUmU5QASADOij+3MZks3J0DgMDhLGA0g6UEoRS+t8mirOe9uveZtgiehUGxwwdqdeeIyidjC0o/FLdA4y5M4xzvj+QTFwAUrhD5/qf5ycbEw3EdC6X8ov0WM47zglDpQB1nANEKE4013EJPRh1KtMZN6dEwdGFP1AfzioAz04de6M8Lw+dbI68gEQQPnUT194xIneVaTWdLfU706Bg004KvALkJk69awD6siCgyouMw4O8ayDHQBSDlTwnTId2Llzpxyksgm4de1BD7lsOw0C5okYogz4JblgG6wD3A6yAco4bcgrIAROK5FrDsKdnJSFBZWv51igAShjvKATdB2gJ9e900Wreh/6mIJfNXApTggOyNH3DqzqeXiRwbFKjuosW5bTDr66LkK+5dxqOyfAserCyVY7kS1k3mVB146Pj9poJcY3OtR5SDudR7rGnAMg6fxGFl1/QTfl6T2iU3VN4wN5Qub8fZfdXFZe2Oj/Y2FSdQDM0j6978AnPPL6iFaj3xwUV9tpo/PH50ot6rl8EtWtNmZQ76Z2DHSpIlwXMyacp8xzPOcLCnre60Yvw3MfV8gB/GZsOXjNwiY6QPeIFtfz+wd76fkXns+pAOg79DUAJPQCBAMc5XGo09A1f+rQz0aHqk52yOgaBz2JXiJKmZcFqArA0RwCDzX+tWBKpPJrX/vaXDYgq+wG8n2KFh24owVi5qYvfOELGYjTcwIgv+EbviEvzOq+gEW144EHHsjXBGpeunIpjyFdZ8FGbZctpDIAkOG96CI1knj1wI0H8hyud9RWgEFsoatXr7Y5YsV/B2y1U+DChS6Vht4FEMTm+tSnPpU+8YlP5AOk3vjGN2bAVPXqd6FvP128eCn3gfgiME+gnMDTRx99NC9Ma3FRAKnKFpD5mte8Jn8X2Kqt3hcvXcy8Eq0sYAOOoo/EfwBg9R9jQhGNbj/AB3jxuc99LgPCapv6SfakDsASfwUYqy84pV5gq/r0Fa94RXrd616X76k/f+M3fiO34T3veU+SPHz605/Op9rr/tve9vbcfo9mFu3PPPNMBroliwKMRb/KkCwJWJW8qb4rly7lfsO+lb1ERKza4gvrPo+0unm1zP3AIVHoYPEdGkSbeAt4TICAeC2eiDbxXzLDDjLZ4OQnZtcCdOp5lZUXQZrUWt5P0KZP8bvPvhRwmrf1KxVaPgy3ycOqnVKT3TTdneXACYBV5VidTPdyxOqkObh2cdqlcmKM6HNMBTA4rY03Rw7c1RwYgdW7unvHxo0cGOaAH16VHe+QCkA5VpeLec6xurNe5FNE3/Wv35EeefihHLXqzpM7m75VyEEWB2R0qvxCBzAsyrYsj5CQsSYDUYY1BpUMFneg5vOTdDI/zsazDFcZkDI85TToN4nxifSQkSpjWvXIuJUBe+HwYtLJ8DI6ZWjKYJPxLUNPtMqY1D3VIUNQ78lIVPm37txKN2/fzCcLqw4MVsqSAfnmN7+5dYhxjtRWGcbPPftsevRVj6bZtBxQAfDpETyiVU6BDGG1Tc/JYJUh+eijr05f+vIX2+29Dqzh6OGA6n0iWlqAhRx/OojDchy6A6hnZcASQQHolOvSdrIjbScr4IA7GIBKDtLR9zgmOSpvOkvHxyfZMKf/s9O7X/LOATThcOlTZeLYHx4e5O2MgA046oALcsAkR3pH0SpyugBX9vfLwQ9yMKFT5cu4B4x95JFHWqcRJ1nOh/4rWrKAEwVYcAcbY150OqCEc5Kf1fa9RQHkiepReQ6gAOJGYLDQvc4n2Op0agcsHKD1aEW9gxxkR2y2m27eKttCHVgBeATo8PELHTwD8A7/HRgFEIAXNYA0RkxSPk4Kji7gFQACYInn13XwmfdxDGkDNNAPAmY9WhqaAaDYuulyBe/1LJFyyJR/6ruDHuguQJviDJZIHtGFg0rEmq7rfb0neZOjqXckh9JVAhIeeeUjuescfPIxB6grWpAtFn70nsoEkENnuDw4OIheABDPJ3ovlvkANHQlfAKIItIYoAU6MrC2UsRX2eoKcMjik+rQ9VrEJPSVPi6gFsCz7tE+XfNUFt4++omIR4ASeId8sWDDJ3KFDpWegP96h4UHeArwSrQaQCB82j8suzWcNpdj1x+RFsbghk4JBzEhW+hc9AmLjPDX5xxAQPFRwARyK7mTPKqvdC0vMu7tbwCr6HhfvEDuvJ8AslnocjDYwW/XB/AI2VIdyAsLIF4vC3NEvKnNLITkreiH++nW7ZttjlHmLPGKOQhgnzrpA/TIQZN/VO/oGjLAogR6B9rhs8rTvLdeFRnWe0RHe2oV2TKA0KJd86T+609tvi5bpznkE/DsqaeeyuVp7tL70h3qO0V9qt4HH3wwX1e07tGJtqd3W9kBsdC3DjQDqrLdXzlW93b30qUmItEXn+CX+EAqDH0nmpaFlKxDmoh72omcoP/YdSGwUXYZYKl2LCjqH1tBtGt+Z45nsVzPizbxQ+9jS+SQAIFozeGF6DUAVOScLerID3Zolq8GWM+2TJMr2hcXZLtJLrApBBi+6lWvyvQI+FQdsk9Eo56TPiYKXv0sW5NdC4xL0Sk7VEEEL7zwYlsvekj1e6CAyhBPNWeoDYzp3Ac6pKlJW4JtgJ2IDBMYoHoZS6V/T/PBbUd3ikyqDsmanlF7VR9zpNqke/qNHUV0OO3WfZWrPxaE1LeiC8Ban3ovR0TvH6Qnnn4q5/plQYMxRJv0vMpQ/aTaYJwrWnW2f5B2JpMSIMACSZP/W5sxLl66lD79j5/LEas7u3tpZzLLwOp0r6QvO52ftLv2fG4YI1Y3zMrxx8iBe4oDI7B6T3X32NiRA5sc2AasKmJ1tZQBtUoTpWxfr9K73/Vd6ZWveCQ99OADG7ntcB5kYADo4CADiGB06hkBcsvTeTZOPNoBh4jDHDAYdR1wEiNY0RbK0SWDTAa1DFcZVxjBbI9SGTK2VCYr5tpKlLO87uzkezJgZXyx1YxttDISAedk+Kp8PX/n6Cg99YWnsoGp9wTciS4Bn/qvZwSsylECEFQb9Fv3n3vu+Qys+qnCGOcYaf/4j/+YDXDRpLLUfl0TbYpYeOSRh9Pzzz+XyyMdgoOgai/GLU60aMkOY0rp4uUC1ugPMJtthnpevBJfVT8gBQ6t3rtz63ZSOgAcS2SgdV4aY5v8bYAzMnYFKsm5lFMBOF6uH7aAlX6LVrXDt9jhwCraTTxVP8thEK1EXIgW8U5Gv54Rv9japjYo2rcY7SVHl/7UXlJL6JqcF5wfHFpALkXLiK5yCFEXHYwzrvdFl6ey0Ltqk/508NSTTz2Zn5Fc4UQArDhYBPgCAAF4Kt5LfuA/TpA7WUQAIuOtY6ho4ubgEYAO0aw6YuQXAKI7WfDdwUTk1hdQHLRxHRHBYl8YQH8ABhM1qd/k0RMgcHjh4EyOWKcHB542s4BQgMBpc7JySacBIOe8UHsBPRw4QIsyduifCJA5yEcboE+0XGmi/tGL8J7+FRiiPxYTiIbLYNXiNN24/4E2Igc+w1feQzbRiQ6sEpEG3RFc5T6AiOijHgEiB4rcacYP4C6yCDAKmAivWvBNkXj7szz2kKs8LzQ7G9R30mW0g3Z18qQ5RDm4y9jFAUe/URZ9U/t0ENN54EC1A30AlQBs4qXPSw7S6xn9FgAucEhyq/4jOk7f/fAhn5mhC2Dc6WRLtfpE25/VR+KTdAj6BQDEQZ4IWmfaJzpEqcyBDqIDvDq4Lf1HpCBjX/qRsQpvIjCqenwcMr6oM8qct9X7nP4D1ERfoOvgH/LFAoa3Td+7KNdZOjoWSFl2HbjeoA5ksW98o594H5CbxQJoQK+iHwt4d5K+8uKtnApDNGnu0vzk8wB55/W8+K/fmnPEQz33yMMPp+Nmjlf/C0Rj/lRdmlcB00ULtlnWoyfH6dKVixlYhufQJ3rhAW3z3+X5iWL3khbIXa/6GJEcAVLHsaE6lM6EVDS+IAgfffHA7TS9O5tpO/vtNkKYRTrANfFM40L8Ut3ijcrAHriq/J7PPZd37LhuQJ70rGwOFoXEM9XLIozPZVH2ucfCitqmfqBvmMexKVQmUZiy7RTN+vjjj2ebTxG20iF/9md/lm2Jd7zjHflaAWsLoIlOB2BEFzJe1Q49j40oYP3Klas5sEDyR9+qLABU9AWLXowdXS9jTDlGZ2l+ctymeCA4INvHd+5ke5xoWGxxgHm1WdeQZ+xN7FXkgTnfy8nzUtpJJzk/cFnYRq/485J/5n6NL7WbtASL5Srt7u2nifwK/W/sYOWOPp0vku4r1cNnPvt4BlZ1eNU6TdNqvZOB1TxGlgUIZtwgRyOw6rPZ+H3kwL3FgRFYvbf6e2ztyIENDrz//R8aPLxqms2XVQZWl6fHGVh9z7vfmVMB3He9RFN4xAxODIYOxhHGDUZZdoq0iv7MlzKwSmQYW+31PCvvOBoY+xhQMshl3ClylWgRACCcLpwsNZqoUH0v4Mxx3kYlwwzjiIgjGXEyDH1bp2gkz5Pq0Rb8a/ddy1vpVA/RHgCp8ELl6H8BcwoIp3IUKato1XIAQzmZFcOYegGkiRoVP2Usy0hW2x944P5sXBM5RbQBAA3OBg6qA56KWMwRG1Odrt5tSceAFi16ngMbRB8OMmBTPlVYEtKcqAqoIh6IJqLtiBpmK2Bppw6u0mm7JccazjoGtnhEvl0H/HAiigEucLREiiE7RH+qHTKiiRaDN0RQFTyy5AdzMBTnCRAf4IdoJ5wHva08q+WYty4vaAQIAXpUHtEv2fE+nadnn3s2R8wQ8cInzpwDK8jOBgi21OnqJeJbvCXaEbBH5clZFx8lC3Kw5MhkmpbLdO36fS3/AP5a4KuJwKK9JcrquN3uybj0tuu76CQqBBAMUBLHg7HhEVFEOVEGbaAMHPwO9JHzo2irkgqC99E5tENtVVlslxSfCmCxTBcvXM4Av4MR6BCVQ5Sog6I4oaKTsUPfoFyh2WUB8KIDntYNMFxSFzjQRFuQe3SHZIjFl+wE2+KQK3ZkhAUN3QMMpC7Vh37g3QhCOchJzj5oKMDqLEs/uplP+pm6kBH0WdZHE80sOnSqex/QQrRKpgFjHPiB1zoRe7kQAFSAVZ5Fl8Y+ccDP2xvBJOYCXxBAJgFQ2oWNJlrfAUBopc0CT8g3qDEjmSJ6SjlWh/7UFsAw+l3XNIbVH8rTyJxBVBYRfCzM0O8qx0GhDFotu1QSjC9AQbWRuZ05y3cWAFY5qAGP4QERqa6z0L/IOHMJYLDoQscjL1Eu6SOXO55xfaSyfbxu2ipS3YoU77ZCEyGvBQ22j0t/KspT/8VjxqQ+mbfgnY976R1yujP+GA8FbNb2Y7W1AHZE1klX0waNgdgvvrihw7NkRzHHsEin8jg4iDGOTdGCvqul0kXmPNui2xflGL/oOOQe0A17Yb1c51RO+qPPoFe/BWb6fAJwJ5nRuFcqFpcxXwjQe8zBKovDq7DRdF88FMAKfW67qFwWx5m7dJ+oSs1/2QZqgDGXu5oOcFuX9jI2sY2Yr+FfobHssiEtFekocsSx5YttF7xtcVPvqF8Yi/C2jLMCTCvHNLYpoCT80NxNfRoL8EGPCHrqAAAgAElEQVQ8vHxZB9DK/isLzPQTZaBvfF7ubG+J3SrnaJX9Qb+hyxiXkke3GZhPmBdVnu5jY2khXN8lN9gs0Awf2wABLfpfv577H/sCHUBbxHfJDYejiZ8qOx8opq3++9rxlJHlNsAhR66ulH95nVMBfPbxJ9Kv/fpHW2B1sVznVAD5b10OTWQOYdyOqQAGp7Xx5siBu5oDI7B6V3fv2LiRA8McOA+wujeb5hyrJ0e3MrD6A9/3npwG4PCgRN7JWHKH3x0ttlTrGpFzbCk8PrqTpjvrtFwUUFFGIDmaMCBlIAHgsHKO0ZYPHbIcg3oHgAVnzUEWnASMsGxATgQenrYHp2CQ6lkZZSoPYBFnX585CuNgP50udXiKVu+X+ZM/jC0iOTwC0CN2jm4f5wOcAO0cIFQb5FhBL052F4GySMcnd9ptsB5ZgeNNjinaQsRu3k516VK62RwwAP8B/vRbvPP20E4iN7LzUTyI1nml74kagCYcNwed9eyli9qaX2oBVMRpcVA4A9lNLkpoU7Sqokb1PoY9EUI4uES8OrjQOT3q2/0MzOM0OSCgd7WdDQfDQaHihEkO9ts8sfAKQANnBVDBnY5Mrw7dmcmhKbLjgJc7UC5LDjJmYOxknvkP2EL6C0AUyQ+pC+gLxom2wu0f6ETpzYgP1xhEk0Q5xuGFJ4Al9KM+ifbcdMa6/KfeLgesHIwEkGccMy6zLOxK+sS7wj+XAcAUPSdQS/eICu62NJ+mg4OL6cJh2X7p4Lbq0Tv0vYMFjGUHCVynoGeQedrpclC+r3KOWwEMDpozvvQMYx3gDlCnyPM6O4eKHMOxow7kyccv9wADVKb0Tk1nUV8e402qAsZjB+zK+1ym3WlJJYLuBQRmzKKv3fnOcjydpKXSy1iOSvoAQCICddBT2itgWHkuO2AV2UYO4Ys7vpSBnomOMUCP96mPzU5/lEPDfFy7DoAW5AT9Rb1ZV/VEC3pf0ZfQBQhBf8Q28q4+PRUC7XReAKzCZ9EGwMSYOaO3mrmOetD5Xi51+YKKj3HmcsYYKSN8Dtc9QBSXUdeBLJo5D+ATerimGxh/ly4f5q3wRNGJXuka5SMVuKpPRbopMlf/OaXdwUpoFr3oXeYo6RoHAtFf5Z1Vunb1Rv50/eZjHJALHrvtoLIUrao8qwBUKsfnSca4Lza09tl0kk6Xsi/KQhi7SVhY0jvQjj6kfej3xXyR9vdK2h7vF9HB3OOR8pvjSNGfXY511znIFu2hfoBdXS8RkTfyAjU2GRH2gMR6jjEgWRFvyN2ZbZ/m4LsC9HZRy+hI+os+4TdjWJ8s5DoAyjgC2PfysLVElyLZsW+ZQ/UsvODTQd9O12uhvltQYt6gf1UPwLLsPfjAAqzmD81/k53u8ER0I33Jtv1WyW18kf2sLfTdRQdnvc3ofpcfbDUiUSV/ChrQnwBnjTXsC9oPb/LiwOki3T5WjvSDLP/iH3MmfaI2q9+1kOqLQtlfme2l6zfuzwvMawWINAtPilzdSZN8LqOiWR9/4qn06x/9zaQcq4pYPV2sMrCa57VlWXyin5ChD//MT4/YSl1oxqsjB+56DoyD/67v4rGBIwf6ObANWD2+fStdONxP08k6zY9vp73dafp373tvevCB+9Nsd5qmDdhFRJdAHpyW1iGfl8MhZPzI+FR+0SeffCI9/9yz6Xv/zfe0wCpOA04JRpWMQpWP4YgTL4NM0WoY6zgHOAR6T9eISCRaSEYVW1u1ao9hJ0NONJdyyzbuEhlagBscNX1iaK/SMh0cHrbbu9VO6Md5VLtwPNy5zVvoVyVqDKcGw5FySDug30T/eATCbG/aRovhTKh+nCsAG9HPVn8ZoAJctRUO4EnGtr6zTUpbz2Tk8ptoS6L+RK/+ZyO/ibAQjUTW0ke0y4EeN0IVsYNhSpsxyHnOjXLaU66t8lZAOQg4JTjqRK8CRrvTAniviA+lA+BUcY94Q/Zw7nE2oQ1gVaB8PJUe5wF5F/jqDh/RJwKWslObuhyxah9yLN5xom8EDTMQ0hycpTx/bLMjuoQxwcgHABId+q/njo5PMjDnoAryGR0FwDEcL8YqbSkRWEUeiNwGWPX+jQsQ0RECEIX+kmqhczSRkfzcWsCLos27qJEayCRwXOWwFRBdoojH+XyRdDI38qpyaZu+qw3uOEEffAU0c50A7TjrLrPwmnLUBkUdIR8ALO6Ado70ZmSrAPHjk8Jz5zE8ApSBVuc9z6NTfYZABnRN92mHL1rke4tFPvRD9AMgAOAgZ+hWxo873uskXpdDAKENXckYgHc1sEH9p4grIv68D5hveB+5jfLh/ei0wR/pvTOAsKJtm/Qb6i8Hu9p+bRZK9D4gETTok+d0eJXL14Z8NxHjGlfMSTHilDbznn/qO2U7cAQ9WcaUDqNZ2YpzDzrDAVTqQ58CsjuAivxvzJNh4Qg6vX8i7d43yAe0op/0SdsA89AptUUJ5qHc1ulO3u2hxTWVQ8Sgj38W5hjn6EHSLwDIeh91C59l7PjuAyIaC28EjM5zrm744LzzcR/BdWwrbVvWAjPzFDs8sG/UPwB32Aed7J6mgwuKji3zJ7IselWe7AVsHmRWv5HpvCizzsmUWhtEZXv70RnoM+ZYxpoWltz+oT7sSfGPtruubWVlXdI46Y8UO8w7sgEABulTIjuhc7bfRB42EbeAc8iVftMefccOZJ5WOZIf5noAd9HKdwIK0LXwQPYL8uz33FbwMYGc+xy5uztpU6eoz+EF8kTfOzCJHSnbZX//MK2WRf+iL1w/IROuP7o5Y51BValCFsSwiykPO1p8Ul8gp/qt3T56D8Bb37HXiNoWGEoEvuutMg7XaapDaPf2cr9w4Jpopd2qE5BV9cimlW2b9WnaSa9/wxvbdu/vcfCgdLZ09DqnA3jiyafTf/nN/zPt7h3m/Kpz2axKQaPgg9OTvEAImM3Y+tmf/p9HbMWNivH7yIF7iAPj4L+HOnts6siByIFtOVYn2uqSVunozs20P5ukRx56ML31W745ffOb/lXexiXQSAaRoq9wqhXBpD9FgshxkxFz7eqVbKR//OMfT5/85CfT9evX0jd90xvTq1/1qvSVF19ot+oASupZtuXhnAPysSVVBtPtW7eTnAsAHQxAfYouDo8BNMRgy46aAMjZ7sb2doxeHFIiPNWe6DDpRNhs7GXjsgM33LjkOu3COciO0aJsoSJkE1BB93B0ACxw7t0JlkWLga/7OAW0HQAJZ8AdBOhgq1kEdmlDdGYAXTAk2caF0euOIYY6TqB+iyaANxwVXac82qF24eDpfRxanP3C1y5KwcEsd9bZPobB6+/TFsmu/hxYcGeOMePgjl8D5KUdpJaQcV7GhiLqylRLnblNSc5BcWgi4OO/+Q5v6OfC32mOtIgAhQNtOFWAxfSBojFEmXLtkaoCBwmeA+R0zmCRWQcoXDbpRwdaXOcgvy7H8ASHzvsCmaUMH1vinfpOzziYK3pUJmAeskO5m05QkyuwSdGhZ2gf48bHgtMGj2pt4jlkGMBUz3Y8KnqScQDNjBddr/0hD53clK2ITgfjER1AH1EHgJi3V/cicKf3HBiGt9LNAlTZYhkBIepXWwHhHLTObViVVC7IKmAZ/UWZPmac56VfpPtLxBDgiQOd5MaOji/06eBBjUN+xzHqAJ7Tx/MACNWOagBUlxmnsdM/XcS/PwvY57rV9Q7jxWl3gE78Rv8wXqP8RhmGJtoKcIjucCAT2XG9iGxCkwPLyKfrO4CU2Md6xsctdcFv+pOIVtrnepux1s+fEhErUfT5gbGissjxG9sV5zv6FZpdRyLfrtPL89OcCoAcl5TpvGD+8jJ8fGhhGf7TZy6LAG2uYzv9sU57+wKliu0QwVuV5/1TG5faRu76AVrUftXNvNE3Pshv7rLhbWXhLi4Ud+PvbMS4l5XzGFtuVBa4AXZ9IQTboMyrZfHE5d7HSimzLMJhP8R5gN+u33yeVr+Lf8tFF7GMzKKfmXsiHR0wrYXFZsuPHYLnMu/jLfaDQHmXS+c97Y+60XWp7Gvl6HV7w/lHKgvscp+71P7Cj842QqfV5sto43Sy1u0coN/oK9XrY1EyKWBVkejPv/BCunHj/nTl6rV048Z9OdhA7wtM1cGKilg9vHApPf75p9JHfu2/pMl0L012Zint7KYd+TWnSvGQklLs+/hSG37+Z/+XEVvpG/Tj9ZEDdzkHxsF/l3fw2LyRA0Mc2BaxKuhluZinixf20wvPfTk9cOO+9P3f+z3p/hv3NU6xco0W50S5lmRgKO9SyX+6THu72mp/kpPcnxwfpcceeywftKRDl173uteWk+UtPySOnAAJrfQTeaE25JNAm4OjssGfVFeJKNIfUQ445ICSokkGNQe/OMCkbUDKdYnTT4QExiGHann5DlRmcKqJ0oXPDoC5I0q9G85gEyGHY4Zh6cBVdOLcUM/AQBslXPI0AqwCbrkzqmfZyqxytJVw09jtcj1iuNIunBB4o/dzfqrGoOc5d7Qx6qERUE/PALjAW4xgIoz1DA6GAwb0L9ccNIhOrNfvThSGMI4f9HlZuuZbUZ0fOE2S+2K4Fz4Uw744C8gUjgMHpUGT3i3gWXnX+4HvAFuxrYX+Ejkdt4K7Y1MD5lvHfSJwV/hWB5Zyj/rIc+lAXEd/AfNwXOAPThSy7HLh5eu7R7bU9FQb3ds4ujhM9JPeBwzW+xGkFABIvztwER1nd4x8PPvY6vq8O+zFwdvogNIPABIuW7SVMQqNcQEFwDiOMZfrKDtOB+U72OD9FyMqoQuaHbQRbeiOCKDX+MS4difZwZ+1Iq41ZmxRKvYvz7vDDC9Up67Hur396FwHW3lfukvyT8SRjzlkOjrzzjvvkyH5cfn39yNw0QfE9PG2bUcljQiyJvl3+YuAEnkf4xwGnQ5UuizEsQrvoh51/eqyxfdNoKkA3F5nXBxkjmecAPRHvvLb5cPnTXjH4gX0u14RLUQPRtrpK2TQ5cv7y+U3ztMTRVyvy7qqj0+fP9kFEAGjUpYApWVKO116lSifyH9ffzHeXJajrqDuM/Q3wCs89rGm7+wcgrftvGM5KWtjtzYP+Lt+P9ouUU/SL94Gf1/2ne75/MYYkWwxl7mc+nyiaFVvg8sutMQ5taNxJ++W8P4v83kHNLr8M5/EcT+k/6P+crkt4cbSoQUY9XmbOkhRFedOt7N0j0AA9CY0Of9iH5Sx3oHCrkOYM1QO9qz3teunml2KXMf5TXWqTSW69STdvnMnn7OQ865eulTsvRyGKxtOuymm6fNPPJU+8p8/mqYZWN1LOxOlTpilY0W97ixbYNX74Rd+7mdGbKU2kMdrIwfuAQ6Mg/8e6OSxiSMH+jhwHmD15PhOeujBG+nTj/1DunH9Wvpv/8O/Twf7Shgvg3SW0wHIOJOFKINGKQJktMngUcRqNv51UNWzz6SnnnoqG3GveMUj6b77rqenm98ydnSC59GdoxxFygEfiohi67uuCRyV0ZUT4p8u0qWLFzM4o3pxutzAJ0IB8EX32N4kp1PA5KI51RrjmggHlekGngO3GKJClN2wFp8BVh3QxPmATp4TX9g2q2ten97x6ET60B1Eraz3OWU4aLQHEAhnUr91+BTOB1Em8JPno0GLIyJ+nDZRddAQnSdAaHikMgGLAA29PrXRc+ni3ESj3518d3RwPhzAwcjGGccAdqfX+82dZS8Pvm86dmzrdXBUoKo7u0yzm4ccsPjAqdQ1h1G8cOfQZaAAuAJky6eDErSNiLUIeOTf2bHayXk+XTbET3jkTr6XTz/7QoQ/Cz2MAej2fhONOGI+ZgGcGEcu7+58UQdjEYfY+49tj9Du7WJ8R773OfFRh+o5xlYNmIK+yBcH+LOObNKpOOiFM0mdUcfUZCWOU5x0d4L1no8X7w945AAwwDX6i+3E8JEUFPAi6i/nP+/AlwisRpDEnfnIw9gXm4BBuatr6JY4dnNbm/86RCsCY/CAceE8cXkkos/1jY8TB7ZjH+p3BOa9nYAiXp7LGc9yn98tf8MWf/jr8sec1sdPynI9yPhknPm73kbkj/Hksuz8jTLu8qk5Wos76kcWW8UXFlzpX+pwWXdd4WOB+cDnzdr3eM1/Rz3ivPf2MG857+Gb8jiSX7xv/nT96eOjK087b8oOAngawdyhvo16F/2AXo4LEj43YJ+4vtY1FiNjxL3TVQfZShu8LQDbPv5cP3tEbOwfxn/Op9mc+I5+Qk6ICPaFbeYddLPXF+dR0g/08bgm+xtjZFXmbxaqosx6f/h4oj7kI9bjc6PLo49nAfMyHbDnkFWfBxwodhml/zxVitMCf10/os+cBuZPH0/0G/1Q4w3tdXmJc4TKiQsjPt+J7088+WTedad5jJReSs+iiFQBq6eLdU4F4MCqTnzb3d1LJ/N5Wq5PqxGr4+FVcUSMv0cO3DscGIHVe6evx5aOHDjDgR//8Q/msCHWjbWtne9SDrPJThKwevXKxfTUE59L9127mv7tD/1gjljVar2MEoEzeZG9iZxUHFzZprtO0x1t6Z7le1/64hdytKq23AhU1TawWzdvZkNcjpLyH5ETCYddhhNRG+RalbGW0wHo8KJmO76MNj+lHGMRJwpDDGNNv2V07eSoy5JKIG6VdwcsGm38FrAYDU6M4ei0eHQMAK+itdx5cecIMMMdaxwbOlL5pdxQ5TsGJ7SIXt9eBn9UP+8QdQDdesYdKdopenFWBExHw53fqhPwFDpwvHDGcJJVNwAT73PPnTCcC4zt2F7nOY6f08f78ALgEnroI8BubSWmve4k4wBJhgsNBcgp/0t+LoCTLlJ1c7rNjk0ZOL2aCf45yNLJG05slyrBFwWQnwhM8r7kXhHXbGUTEYDPyA+Oozs7DlK4s+SgRnSQo2PsQBTOLqA7YC0y4Y5t7EuAIfrPARvkx5m76VgV+XTnMQI0ADfR8UPucCZrwIieccfdnXee53AwXzgQDcg36VWg0cejyo8y6eALfeb9EscLUWUeCcgYUlnkWQQgdPmCl9Cq/lJ7kVmPJIZ/Xr+AVaVxkQ5yYIBx5LrL9a8/G/nh9SDPUX7acZqjtQWwloPPALyk21r9Np+fWTiDFuiL+tdpYGGDZ1yXu+PvbaYPkWlkJQJHtIt3vZ0O3jigFeVDfeZjIo4vL9vHrPjuur02RmlznDt5V2V7/d6vPgeQ+1S8xC7QNcmm7yioKVGAfdc/DhyxyOe8rfG/r3/ijgfnO+1n/Pm8yLXFaZG7bX99+kURhy5bLnvYL96n8VmfT5kvXHe7fnG+xb5i3lAZ5LT0fnb9GecJ+E35PgeRuqkm+yrTgVXnIc9Lv7mtgBxAP/LhC3xOq7cTfsY+9vFTm2vb+bZZBPf55vioHE6Kroz8ZgcGfXJ2nHXRrT4Xw4s+YL7cbxaeGnA12lmi2xdm3faMesTlyOc5RYbG8V+TQec5elW0Y5/5/OhjgR05cR5Allw+3DYo9t1+euHFF9vDO7XzLs+DynufbTjtZtjLwOqv/fpvpMlEfsxuzrMqYDXvFrOIVefJGLG6TaON90cO3L0cGIHVu7dvx5aNHNjKgW3A6t50knOspvUiTXdW6erlS+nNb3pj+sY3vD6f6KqI1ca0zw5yNmiWiwya6vtsupsODw8y8vTFLzydnn/++Xzi5+XLl9Lt27eSDt7RnyJTlfsIQ1hGlRwnDmPAWNN1IlhU8W6zFR+nC0MKY1U0kD+UMtwI0yq1IvcAGgFyHVxwR9qNRJXtwKob1RjfRMziRFIuwKrox5FQ2YCLGMkeseHGP+XvNVs9MWxxxoksc8CAQzT0LO1dKGJXh9BYOgVopq0YqQCv1JXL0NYpSwXgTgPX6RP47nnO1O9sN/PIEgxt9b/XD/8ctMHhgY96F2fKgTHo0fPcF7Dlkc44+gCryiGGLLljBW+Uo6z0RRcxWkDVsrW/yC+H3XQgdnEO2PY37FjHfuiczLIYQI4+2u/9Ax9drlpHtolYXSzL4SfwRZ8sQPhiAPUiO+KLRyU5gICsOvBYAwdwvvWptgjIxZlT2QAnNdAlOtbIiTtpHF7iDmn87jTwLm3h1HEHlVCqOJ7REXfgwE8td91BeYxTxgbjHprghQPAXp8Dy5FHos8da+j25+C7A6vIgp6LUWcuA6JVz3rEracKgHaXC/RW1hPyXrXLoSHMARYfqzX+ehsc6ACAcP3r7fYJUaCqFhaWq81UGL6QImBAfw5aeH3SEw5E8WwNTHO5oQzVtcGTkFYmAkdRdtnR4MCG6ylPheG8gRbkkHIjLQDqPi6QK3Sx8zQCP8w1Dto4vyKw6/RQbtRryIbKduAN2fTPmArEy6w9X6Pf5zf4wCf95zR5uYDP3n6XEXJsO999DnXgNo6DUmeRTV+cdfmsjalu/jibgsBlFDopI+pJ3ce+cGDVD0xyYC7qDvRLHMsupwBqfe1z2fO+4ToLU8ihLy6j+5g33C6M/eX1wF9dQ36ZO2NfwB9vE/2r9z3HOvODzx/ef7zXyahs85J6KMot8ujzd9QdHFqmQwQjaOrj0OXZ2x5l3mnFfqjNu1E++U37KZf2wlPXa5TLAbU+ZtBPogFbE1llPiy2ZvFdiBjWXKC6Vkl2veaEdTq8cDk9+dQXMrCa0jStlgJdZafvZdt/slvPsfrhn/npEVuJg3P8PXLgHuHAOPjvkY4emzlyoMaBbakAFLG6N5NBMU/XrlxMly4cpkceuj/9q2/SaZrrtL9/kKN+lApgptVegTKL02wwZkMpCcSa5Pyrz3z5SxlYLadzX82n2XqOVbboy/gV2CbQDbCNKDbfJj5RqF3jiOodBw7VVgAxoqjKgSt7Gwe97Au4awAu0cupsThElCmDKzqv2UhrDjjA+IyGMA6B7vsW/GJUrzLPVCdbpmgvRiQOfTRuMT5zkv1m6zYGKHUR7YBTQUSug62HBwdt/SrTwU3ai9y4Y4VhK2M0Oh04ETg6DtrQLzikHERGtCJ9AGCg6Gbq9W3IgDkApHoPsJr2+j34GZ0T+pn+gDcOzAIu6F1owPmZ5XzCJUK1A3a7A5EKz88Cq4WOLmJ1yNl1R8udv9KmDtDFmYHv7ozqGs5SCxJK3henOccwYy8Cmw6eOO+QtQisRic8bgWMQA45lUUfY9jBBHcMnQ8R6GI8uLNHm6N8+rN9wCV04jjDUz69nXznHec7chmBUZ6lz5BDxiiynB29sD0WBxRnPtLk7YsOJ+9AY3SgI3jiOeocEHCH+f9n702fLT2uOt080z5TnTqnqlSjqqSSNdqSjSQPsgnExQbaYODeCxFg4241vlwIIIgg+AD/ARF8IIgbXAw0FzABQYQNZrBN025o3AzG2IBtbFm2xlKVpFKp5unM841n5X7evc6rLdSfOXtHnNj7vEPmypUrV671y5Urc4SSjmuWjwwyZoCBHNkRMZ8i9vI4oB1tYDi33TFt/7bfzf1uH+XvurSBY9xL0WH77S/7oxkzKZUCzwrc+bwyJ09yjswM1vSbLzLg0O9+pj3LfxsQcq5SD2b5UVayLshjpi1rHN6UwZQs9zyb62qDLlnn5PGTZVI5yjKc+zHPp3lHRV7ssp/bZanT28BNBmg83GnHJNb6J8t6P1nLMpn7Rb76voCP82odiztTCeUFKZ5z7sxtzOQB/uSFgLa+yMB41guW0U8/5Pa0+y3LOffUz+ox53G+udYGvrL8Qavzw2vp6H5zeQZC24Bge8xLF3RSH/ZcXug1IlK7x/7LNky/Pu/ZY70NJ20dw3v/5sLJEH2Hft95IGQeNwLB/e0X7N+azz3LfqY323BZ19sP1N3W+c4R6u22bZL/116yn5Q/+MqfgRF5DNl/9dDAmspKOnOdPudcksetbewHrGqH8Y1+zmVKb20j0af1ALHgM7t3sCOJ5N1i110pY53Jcu6VCwGsDg1x0NhQ2eT62HgAqyNjQ31zrH74V/6fAbbybynVwb0BB/4dc2Aw+P8dd+6gaQMOvB4HXg9Y5fAqTI3JibGyub5SpibGywNvurfcftuJiERl1RdgFQMRkA7DBGDVE1M5+d4cq/M3b0QqAIzNffvm6qnSi4uF7dYAbBg3HFilUa4Rn41dDaNwErpgFgaYzgXPZufeiCLownjW0NV4DKOuG7HKNQx9IygF13LUKc9omAcYNTq6I09kdlgEpTQ2czRkQ0c6yTU7MW0nqJ/hzDMYdxko1ZESrM1RY4IkAs28f2D//lcdbpLBBXmbwZPsHHH4V9vxzACBUQMhF91t1zoLOh4ZGBC89F52VDWY8/M6SjnKUZBKXmSgKwM71JEds36Op05m8LoLgPOOjv34OIdP1EMYepG/yEjdVlZloJ5a7iFWPRp2pgLoOWs7D3TIgGIGXHqORm2H9ec+C0ehuwVR56UBJYaHYjsbW6GV1dw3XMtbZfs5YBlYybyyjfBMx6gN9EIPwKqOpO3MDmB2vPsBGO3+s0+tH33S/mQ+Z2etzVvlvA30ZDqk3zocC8ptBt7yQodOeBsUa/PIaPs2cCevckSjbVGOobsdcWpftPs5g6YZuMj6Musnn7F+25OfkZ7XcmwzsNpP9ikrO+6WnfmfI8a8nkHQfCp61ltBbywsbMThVfaXPHMssQiYP+q219IV7evS10/223LVrqfd/vy8z7ZB1DYw0Y5Ya4+xNrDWrkPgog1wywflI5eTZSDr73593A+IbOsr+1OQLOsx6coykecjx09bx0h/W37sv0yDYybLSB4v/fRblhPHRh5XlUYWu3qpYLzvWBe4buuU3viuC3rDwyNNxGqb/jawmvsm6wl/Z97xW0BSebPdPif/nRvghfYS96g/z7n2k+Nhhz2XorXb+qRt/8jfLJe+k99t2zLab+o/gVX+F8TO/ZT7/NVjnoWhOq/ncZN/a3NleenpMV6tC6zaNrYrt1c7VH3Q64MIW2jsin76vx3x3tYx6g/7qD2PubDUT/yiGQ0AACAASURBVDdBq7KqzZHTaTF3y9PcHtsY7Y6UYRVc5Rnamvsv2w/ZlpGHGbiW77nP7Wd1SK/uWFKLOWBsrFPTgHkQIkMybLbRsrk1FMDqJ//8vwWwasRqpzNRIqihbPTNsTqIWG1bXYP/BxzYPRwYAKu7p68HLR1w4FUc+E//6f/6N3OsDm1tlqXF+XLLgbly5vlnI2KVHKtHDh8qhw8fKmtr62FgkBZAYHVjnbx0XfBpmO3C6xGZuba6Us6fPx95VEkFMDU1WUaGhyO3KlsuMYIwcDS2s9HUBg/7GXWAGNn4wpgyQlXj1KgXHQCBEQ19ASrvm/NVcJTyNZYjbUEXWM0OQnZupIn7gkSCgWHAd7crCQwK3mloZsM2G5wakayy2yaNV+4Z2QuwxP/yNt8LYSBdw9hYA6Bl8DAbrxq8Oh25/n6AmPfpV/tAIzw7CrwLrfQDdevoQjeHlWXDWseiB2DWCFvKd8t45gX1CNjnLWHZ6c0RS8pAdjYEaa079yH1rq+vBRs3N3vRrACp5O9STgRW+c5OGwsO9Zl6WFQ/4CGDRTyTHTTvWWbmizzOYLSOujxDdgMY754KTDlt8M/2twEQHRXHhbRnGcxjKUfe6MRlZ7xf+QIWO52hngrL4yEDBtmxUvYyWJvfawOP/YAF+WsdGWjRmW33XXbypb8NYlGe/USZAkeC3NxzK6tjJwMT/G4fntLmVU5lkOl2zAqeUH52bO2jfGq2UeLKobKRwZYMRECL4045yXocUIIcq+46yICEvaxebAMOuZ9ym6WlDbjbH7ndcfBgBJz1P1U9920bHLIfHFNtoNpxRDva8pLHMXrPtvSTURdncv25bUb2Z11tWwU72qCU48M5JoMpbZDQebZdjzzP/SMN8ibTkXVuHquvBdgqC239k8eSfMxjLcuF9eS62+BoHtP2d9ZPuX+dA7N+cc5wHPcrw37NOr7KIYuN5Ljt6bSd80Nd8Mrzq2XU5yqo6oKdpeRxlPVy7p/c523+9agpYatZv3VneXU+bAOrzpeZH9avHhF0VcZyP0mTC1Ntu8P76q1+7VE+pEXbgHrdveTCewYIswxpC/SV320j3Xt5TrNsW29bJ/fGR2Q5fc0c6zwHXdpultezNQF22THTzt1eD47lo13Ubw5SN+X+zrSqv7N8ZBlWf7R3Ekk3/Lb+PL/36ugeVLbdy2+t/rEe5T+PvSzfWcfYb8pTBovleR4/bJRgxxrAaujZLlDMORMjo+TZHi/LK+vl/IVL5VP/9dORYxVglcOrxscn4/nV9eW+wOqv/+qvDLCVLFiD3wMO7CIODAb/LursQVMHHGhzAGAVxxIjIT5EULCFH8Mfi39zo6ytLsfhVStL82V7c6N8z3f/h7JneirAVFIBYJzw2y2do93tTTiNk+MTNUn+xka5cf1abO8nCghQlRyrXCePJcYi0TF8k2sV4whgDYPIwxAEhAALTBPANSMw8zZ2DVy3AmVjT2dO8BQDDMON9/lN+Rq0bYcBugT/KHthcXFHtIiOvQ6Xxn0GVXIfmD6h7fxqAOqECEzo4GqAxuFb3WjFDMrqDOXt/4JIOjRxcE33RHKN9hytK8htNIdtl18BfHcbk43abMQbsdDmg/TxLPwW4KavzdGmAd2uX2eKMpCVNhiQjXjKy9EgbTozeJ8BAdugU8z/Ar/8liYitSl/dbVufYM3GOoTE5MhtzimAqs4wdkhxKmu5dd8rN7Lzkt21NoOTi5LuchAnTzPzlJ2iqmYRREi9trAp8BQu87smGTnRycr84tr8je3KZcpcMh7gjRGOuVIcceP/MiOVj9gxeeQK+Uoy1wGlxyPGXSTZ7lPdEQz0JEjgvo5r7alH7DYjrZpO+C5/9rttx/hnyAB73vQD/ehLQMG/L9jUaeb11bQItch/xib8g962+CqOkEALEerqSfzeJSG0Mcbm83hVQIY/RaolE3o04l3rAq8+L/08E2Zr8X/4B9jj0jyrhXMNZ1xdUqWk0w7bYOWrF/gWR5/lKc+bcug8ot8ZrmzPucj+L9jzHYXV/KCSQa+2rKs3HldeaCfYv5aWGjSv1C3c6l97bjOujHrJBeu2npU2c2gojS09ZG6Ibcpj7W2Xs7AZwZZ+ul56seuoL30WU49knmtjFlee55wPAnaQF8/0LutI/pFjNsegNXVVcZXL2KvrT8zPfK9N17Rr6RfqhHXmU/qrayT2kAT5cmXNoBs/wlGZpvJsco78MAxmRdM20BzvzlIm8x28X+bXsppf+wb2+suo2zHZX60db2yzTN5x4Hl5TGs/nMuk55YxNyo4CXzetaLLpDxnfWTY0Q62bG1vLLYjVru7TpRd/G8djHl5zlZm2N0pB7CRFtcWFV3KYteV5bUkVwn1ZLylGUty2HWBbmsPO86LngvL3J7nW/HmPxhYRnbgzGgvuM55xB1I/VoT7d1nXOWst1uS557lC1tDfqNHTvsLoo6u7K2yQ6eSLE0VEbHJiLHKhGrAKvbW9i8tHE8FqXXN1eLB8hlW+H/+41fG2Arrxq5gwsDDuwODgwG/+7o50ErBxzoywEjVgVWWa0FcAnjlTc2N8rK8mKZnhovG2vLZXK8U77///jeMrNnOsBUIlY5mR6ACWA1jJYusIoRNhL5JUtEZl65fKncvHkzjDlyrEa03/Z25F3N+ZgAozCCiFrEYHI7sgYRxi5/GVDQ+MvGuo5Pvtd2LnIElc8Lxvi/QJ6ApNvjwqlOESXZiMzgS9sRzI5BRGwFy3dGPdhZ2WHNHdgYiV1jMIMjOvga29kR0nkQpOh00yPogLcBOnih0+A7fGvsAqzmtmZDNsSnGwmn88y7GvwCD22QoA1O9BNcDWrBm2x4ZwNXIEGa2+BZdubaDnzmqX1ou3tgR3UGN+Kwg/pXHa2aCqACb83xPI3jWOni2To+Ml2Z/tz2ftelQ17rAMtDgRJpk/cBeLN4wta7bsSqvMiOqP2Z67Evs6Pvbx2yzC9l1bZkpxe6BFddGPH5Rsa6W0Rfy/HLspUdeJ00681gifzIwGgbBGqXxf957PJbJ9I62u/kBZY233hfMFl5zm3kvtezHGeZYHxmx9fn7f8MbrYBCdprDtAsW7kN09PTTSStsqUMqWessz1+uO7CjjK1w/Fe34h5wQU535dPbV5kPeMzyE5+PvcxdTJHqJfbkVVEbEeO7G4qjKzXAOPQ7yzgyXvb6zjxurwT0MhylPUf78srx4tAjWWoc+RFjrjnnTawYQ7D9hiQV+wYyDrB5wSJlY/MN2lTP7+WbGcQJNOfnxdA7qfD8zhX1jOwnnWtesi+lPd54c57zjG8z/jICzTKFO+7WyEDbT293gMqeSeDVXmOzDqz3bfcM6Izj42eLiWycOdW6Lae1RbKukc5YpcEc03923mAke3MEYtZR2c9nfnWnicdt/JUfWbfCZJRtnZCBrCU/9yurF9yfXn8t2Uu684sS4zvTEMee7YrP591iH3X1tn5eW2+LAPaSlubzAd1F0r+U26tqy0vWW+MjpFKoL6f9Yy2g+M/21WONSKWoQFbI+uGDHDniNy2frVvM2+VM2Ulp0rIsu59zyDgfxf11GG0hyAK6sl6S77wDjnqt7Zrnte2bc79POc47+Q+7Kdfsz3pjg5p2jkGRrpBJDWVRhM6Ts7tGFPQNhzA6ic+9ReRCqBsk5eVReBOAKvbQ5yz4CGkPTt+ELHaT+MPrg04sDs4MABWd0c/D1o54EBfDgisalQArAKyhoFVSpmMPKjzhYDU9dWlMjuzp/zA//l9ZWKc7TOcaMy2mdG66p6A1YhSBWhaJypvqAFWPbzqllsOxPXlpaUAVgVKcyoAjcJ8DaOKZzHUcPoBh3QSfU5nhv899d3Vco1IDUgc++y0aARmRyEDBxp/AgTwqu0U6yzoTLSdkx0AQTq4xQ7KTggGn1Ej2dH02igr7V2nKhvI2THXudU54HkdS6KSdSx12LKzk9/het6uH4Z2FxRuOyzyRBA68z0byG411LFuA0NG1AgA6EjbT/0AU+u2zjbwI79oW3acsvMrL4xMU6ZyZBM8JOqk1teLdsPh8cCqCuzUns0HTVXHd7ubJqEXsZpp1wnI/aqM9ACCjcahhR6AhFjQ6EZg65zo2CjX8JVxyygHWM39o4y3gY+2069sOH6yw5SdJJ1Gac7AOfUaIW60sjRTRnYofT8rMt6Rzuycec1UGNlhlB745djo1zbqyVFG2TmTBk8lb8uc/FSuM4/ys7n8DAjJS+tUh9guZUNg0f/VEQIgOLsZ8BC4csybaiP3XXZMBZ4zHVm/+V7WgdIiGMW7jiN5yvfG+kaZIlVJNwewOpVv6+O3sksdjn/BFNupPuC+YCNjAWA0y7YyGzwZHa07DkarYy1wkMcdc0zWe+oS+zOnOlBnCJDwjACJAGpe4Mg8y2Mt62He7xeRLG+NiFQ+7F91GbzwmRjz7DLoKiR+o38zMNUDbXrb0C0r97Xj0oUB6bffrCOP2bZucwzlxYesN9QDtjXTJo/zgprjOgOcbcDRsYBs0Pbcf5af22uEK+U4FnLkoP2a253HqHLy2vqlAmtZRq3fvsoyo5xWPvXmGctv66F2/2S9xO887h2jyq32VLtPHCe2GfooR5AtA4Tq8H593G9ezv2p7sz6vk1/5ntuuzQ7bytDWR4c58qo9LTHbx6buR1lG9upzv9Z9tRj2R6lbHVX5jMBCUQsZxtRPUddRsSrN61LPU9gQ9YtWUdCk7toMq9z/xHtmm2Kthxr70h7W08xd9vv2qSZn/me0b/52vLyYhnr9HZW5B1mHJyH/pa3jiXtB77bEf95rqEf0d/S7PwqfRHpHXqfMVgDSmJMjI6U0UgP0Alg9ezLr8ThVUSsCqzS75GfO9bNXw2sDnKstkft4P8BB3YPBwbA6u7p60FLBxx4FQcAVgNY6RoVnIgJWBhGyPZ2mRgbLRvrq2V4aKusLi+U/XOz5X//3u+OqFQO7gnDLN6NvTNR/kg6kGF9lRyU2+E8kwrAiNUDB/YHsHr1ypVwcDDKdEI1oHQK+MZA1qEXTCDyFeNGYxJDVsOKa27t7+fUNEZ4ijbIxq0OR474yM6jwMTq2tprbuHWcWkbzdnIB9jMjlh2kHSwsqOiUWyZFdSuWwE1irNjybvZKLZM+B1GaQJWdWTy+xrW1qtTqVPi9qlsnOv8ZMctG/PZccVwbjs72Rk3PYSAQW4rz+WIoH7OpeC8RrWAgLzKwJx0ZQee3zoMlpH7c2Ki5vU1cqX2VfdghC4w56m9AqvSifxXZ32nY53lrA0stgEL0gmwwCFAnIFvwQCdTN5V9urWNyIyejkmc732pxEhbYAi31cW2s4z7zoGM7DbdnJ7KRTqljw+mdeW33YAodeIyNdS7Y6LzLcMQjk2slz0HK9ePuW2w+kz7VOPMx2+0wZidIQFHbLj6JgRQDGa97V0RAYB7O9cviB75kOWg7a+UVb8tsw2KGAUliBCBoEoX/2oLuB5IwQFqEgFgP5p4rm7KWgyTf1SeSgftB3nGxoom3mEet3pgG6RjxlAahx/osSIqu3UxSkBxqxHs06QLttmmy1bcDfrayMmzfWrbs3jUHm0X6SFvqcNzou223mQ54zIsozcL9Cbo8hMA5GBsoMHDzbtNqI300P9gjgCGoKT6gTnZunL8p4jxvK8YB8IsmSAUl3P89Cf5TrPf44becnz8j7PYVl3qaMoF6CnHfHbBqapT+DQMZAjn5Uv5wzps60uvGR6sj6rEeNVa2TwS1479/Sf/yowmvWlZWebJ+v1to63njzPZB1Em7NOyCAVv90RoSw6JrTh5F3ug6xLleXenFhtGZ93YaQ9N6tn23R7XV46f9mmdjnez/zyXem0TN9t5LgLrLqVPMufMqlOcGxrs/g/EZvt/sl9yPxmOpEsf7zD/3X+Jx1EFxQcHm6AVnW/5fezj9hp444a25sX1iJ4IaUpasuPEbWOE2h3TNj32uWCoB6It7S0WCYmOmV0rC7wmNYGnvlbXrfHs/KR7ROfVY/zjgtjbR5Xmd6OxbXmcNFuO0fGWHRjx1EPWP3TT/x5AKtDZSwiVgFWSSMwNLLdpALI4/q//NqvDrCV1zLKBtcHHPh3zoHB4P933sGD5g048G9x4PWA1Y3VldIZGymdseGytrJYDh7YHzlWwU737iU/U6mnY25thoMcDlMcxlNBnO1NtgGtB7C6tLgQh1ThDO/ZMx2pAIhY1XHTONPo1KjHUNN5MwqAsgFWl1dWdmwl1ojTGNSIy05LNpDX1+rhQxrARvdkYzI7L9n55TrAbjby28Zr2zHJTgvvb3S3suY+ynVnRyA7vJYDCJ5BgwwOWGaOctEAh58YuhPj401eQO5l0Engp+1QZOCpM14jHuRvdkqykZ0dTmmHbgxq34FOI4jsjwycSZvl8ryRrNkZafddu++zsS7wpyOowW6bBES4LziUgQNAzcrTHu8YAr28qmzRrNs0BVZ7MlDBHB3rbPxDs89Jr9/yv/KhRjxluevnCCsLO+QzIjaIWu1tZWzzMYM4/RwzFzmUkQyQ8C5jnTbm/LQ+m8cV13I0omBKLj+3P/Mq09V2nPs5rcqWiw4ZmMmy0nba5btlQo809+ON99vRwparzGWgwXIyaJXv2z/eVxZ5RsCPMoyKEnDPOjX0cnfxLNPSnifatDj+7Ev+d8yqd3NaB3U15eqsU6bgOcDq6MhIHGCYdY/jG97miPYMEAgIcfChC3DQw3glN7eLcbY1A9CNrkJ3joxEnj/uAxJYhulnsjxRfwYdoLNfKgXHLe8aMdxeAJD+DEBRtn0IHaakURcIsNKmrAvtN2nLMhJzTHfxEZBTfcezeX7gd9Zvjom2fLTHmsAP9NjGrB/zGLL/cl8wP8sLZUD9pQ5u64s8puVZ1iUZmJUu7mfQ1HlS/a5uyaC4OilH/FqO1zKvBW3zHGLEq+VSpn0cNEfupfrJ8u2cLi8zsOQcHn0xXOfeTLe6U1rbOj2Pc2XDcZx1MGXmwx3bc3zWb9AicK+MaLfl+vLczO8sh/m5bGO0dWvWw97rd63OuTVIIMtUlm3bb5/JW/vCiH5tqFweZi7bxclzm22sPGdm/ct188FSn2kMsB3s7zze1NnKmovcjvN66CW7XnZGostX3jNHs+W3x685etvttq/Vn9l+yPMfutZ2yStt3jx385s/7rmLhNyq4+NjZXOrLrpRrgsR2vvaE9KXx4ry91p2AeW5cK4OVcfUOXmrYL/Cg7rQXFNq4NyYCgDc+aWz54rA6vBQJw6vot8JqijDWzsiVh1rv/nrHx5gK22DYvD/gAO7hAODwb9LOnrQzAEH+nHg9VIBbK6tlumpiTIyvB2HVx0+eEt573e+p2ysr5V9++bioB7ARYw8oy+3NgEbq6M/NjJa1tZW45Cq1ZXl5rAMjME4uGFrqzlcQkMeI0hDUCPVyESNMtoyNT0dBtnK6moY6BhR2VHSicmOnEZ1GJjdbcg49hhhRqJYtwZkdjY0dhsnsBvxCj39nNF+wE42bgFWXwuUaYMhAkICGuG4sB0pRSlo+GvgyUv+14mhPg388U6nOfQiO5fZOW4DLDuM3C4qqGOTDXDryc6Pz+X+FaihPdn516HQYdWAzyBS28HNQAh1CPQoC9lBavdNftd71GmEFr+Rt7y9MA5ti08vFUB1lLpGeoCfNaKECAlBttr+6vh5eJVOVduJaDsTeRyHb96VQXnKfesRxMrOR+NoAix187P1c36hIy80ZJDE53XAlFX5a30Aq8ptP5nS4clAk2BJBuay49yWtSxz7d8CftbDfelRLwh0eC+3Rf2T+yQ7lo6z13L+XdjJkYQZeJG//dpEmYKG0prb0QYVHCfqMuTUreDqjLxwYbRPrjs7+Pw2Yk46M2ijfFBmppPy+J/rnnov+OP7PEMqAHRwHJKYwNfMf4E363I8CzJ6OIxgQwbVlAWd+gxc6khfuHix7JnZE86+419nXGe/DUpkoAZaM2hmnyhLOSI6gyZ5Tso7LXhGUBfeebAjdXLdg5gEBjOwr+63P6HFhSuBHPtJuWWh03lTuVHnQVc+vCfLujLMO/YxPKT8rOOqfqvAkXOmtNsfjv2so/qNt3b7lJOs9zKAJr052trxrLz5bhs4yzo3LxbwnH1uGXl+dAx6zfGfQV1ld2R4tNy8Of8qQJV3c1szaKce6enL2GO0Y9dLHsMezmSZWcdlncp9+tv5Atk3732Wf3Wf7ePwSHWD0cfeExRr92sur70wYfnyC5myHy1HXaIdoKzIM59X12R9zz3tJUHPfvOtdJhjtC0fwbtteDbezOt5LrONgqfOk/K16vaxsr5Wd1xpnyiruS2OHfuoRqpultU1Dj7jgKx6qr26Os/N9Ek/u6DyF5uw5stv/1lG1qf97Ft1pWM663fGzdzcXLOwmsFS3iNad3V1uSwszjd9QhvqvbGI1pfv6pAsS45/+0oet20Z++XVNieHZ5FuYbwuCnTTajGiaiK0YbyY8uJLL5c/+bNPldHR8TIyPF6GhtklNhp+h6kAsozyexCxmnth8HvAgd3FgQGwurv6e9DaAQd2cOD1Dq8a3t4qkxOdsrG+Uhbnr5cTtx4r/+E73l2WlxYDWJ2cnOpGbW7HCfPhbGxwoEg3v9wwUYXrkSZgZXkpUgFg4LCFmm1M5DjF+MRwwokTtOJ/HS/KNPKHFfJwyjHAOLiAxPhEy3YjJnR8eIff2YHNTm9c39iM+jnASRBBUECjm3IEa3PkmTSwiTuv7mdww2c0Btvf4Rh0Hc7skOkcZschOw8acQE2dPObZcNf54H7bqXUGdRApf0RUdBN35ANVx2XDMp6vw2cUX/bkG07dm3HJzvEvKtDIO+NzNAZtN80oHUIeTcDp9KoA6AMyS+dUcvNBnl2xrJjK//6RqwEgFQjVs3TVWmr/0NHldsKPAGsCiJXWnVo/tcOr2ob74wxxlaOeM1AJ88DbPbjW8hi5Mit0bb5k/mbgYjsgGanXHnVOcwykiO2pSPLr4AY1zLo5/jN0Yj5/dynbZWe6Re0arfJeumfDCjIP8FWnbJ22/NzWa+0+ag+ymNKPiEfgpv5vdyHbmvPYF5+1vZlnuqU805uf6Yz91+Wq3Y7obG98JFBVMZuW3fZd1znPmVkMMRxuba6Vg4dPFjYNZAB0/y8aSIoRzryApEHGQIg8SwRrFeuXGkOLbpw4cIO/WxfR7+UUmb27i1z++Zi94PtMNrV/NyCncw9HMbC9tIcnekcw3sCGdJr/wo40HbaAWgA7ZQpeCzIxP/yPetA6hRYdS7x8DJBW+Xa/m3PTepbyrWdLhzF3N09gM/3uZfnrQxE8hse0Q51Dc/zv22BZvjqt/Xbl8pHlqF2HW0gW6CJb+jM84Pt9Zr/2y5p4T1tDa9ZnmASzzD+4DHXsp6wXoHOfrrJvs7j0d/B061SJifr4XAZzLbv4SFyYo5dnjMftbI2NETUde1L+ULZGcjL/GrrJ4Exx32e+yjD7dtZj2WdKKDHe+pv26MesC+y/rE+2uO8LBCrrZJlN7ctz9vMb8qOAKp9Yv3tOVE7wbYq33mOUCdqA2WbwbEMMD4y0inr61U3aa8pR7wLf9VhLkA1umGDoILJOPgy05z7gIUPF4+cq9BVlL2wMF82t9bqdvpRAhjWmpRayC11LywsRL+ol+RR1aFDYb9jsmSbM/Mhy6vtVtdwz3QaLoLmKFV4CPDO885D/A9N6DH8h717p8vFSxfCTuFz7ty5uHfgwIHwFdCPeU7Kctq273I/2ud+c88FDeiuC+QbMQcQHCKwSpkZWB0e6ZQXXjwbEasAq2Ojk/9LwOpvfPj/HWArbcNs8P+AA7uEA4PBv0s6etDMAQf6cQBglfVZtpTHp5tvNZwbnMCV5UgFsLw0HxGr9959V/ne9703gNW5udnG2a3O51i8U422CjqRCgDLjZysGGEcVAWgNDOzJwziAJ66W/1xInQwNH4EFjQqcWy5Fw7l6FjQzVZOIx25p7Nm9IWGokYZxl84f6trQa/b4QWRjLzQCBX4NfJJw5+tQNTRBpYEBiyvHyizA8BhO2z3T2NR50SDVQNfByra2QVVdRTaDjDXdYykWYe6OpYbZXurNwXo0GbHJcuM97OTQT6qbIjrPAmuZeAoG+/SXLe71lNjjWjk3Rx93A8c0DEPHneJpMzspNkPtkH6dTzhnw6jjrIOXHaUbZ9gm055jXCuwBLgaY8vtUbAVdoXERijnbgmOC+tsejQPQCsLSdel/5XOaZD9CHAbY2OpWwd7wzk5LY0TmHI22hsecs51nSkfOe1DmeSJ8qVYJc8ko854qVfOwCbV/tswVZWzJGWF0hCTRGq243sys5Wm2cZJPG5TLOAgECZsqYTJmiU3+0BPZvdSEf7e+chYMpZOGvdk5GN7rJ8F23s2wwqCGDYF1mPNWBFqdFtjn3lOJen3FOeUUNe29ioOaKVXSOPHIt5nAnAcU0H2UWpDHzYP1zzMJJcN7/R5+xYuHz5cjja5loWtOQ+oB363yjxNsgBrQuLpBLZDrBz3759MRYZczjqOOfSInhGO2lbBQSXy4ULrzQAI9Gh8A/gwki5xx9/PHgmCGe/QUuWLa7z3uzsbBMlbMQfNHAfXvANfQDA1AePpqdr6gKe52PkZ3tMCcz4TZv27Nnb6Dzetf+kzcNbHHtGzPE/5cCzLHPwBvqQe75dGFFvKZOOM+px3pZn9Ken2ZuqwfnZ+U0QyLy46m31k0CsC0N5DsjgOO+7qJUBNOUbYKbKGvNM3WqsTUH/o0bQn86rymkGOz0sMwNUuf3tMZPnQ+RBnQoPoUXgmfmXiEG+qVfgHB65YMB1eADNvA+vkcUMsvtbXeKiKc8pr/CfMmi/chiHim7Vg6fsl6yfKBf+5fvZBoIH5MmkPsEzrilj2RZrL2raV+h+aNyx4JGiwOFfWyYaXRz1yMTEQgAAIABJREFU93IQazPS1+q5rL+zjurZgjWVkzpWu8RnzRGsLnfcyMflZUD3GjGcgTvk0oUZo77RD9qvAKYRTb4JOFkP2XPuznYSvAV8pT0AjY5Z6Lh27WoAq5OTE40OU14Y19SHfkV+XBCy76u8j5TVFWyYXoqCrO+1cxwLmTfKNGNndm5v1AHfmRdol3oXWUCG0MXQDnB69uzZoPfw4UNldhYaL5Vbb701nnv55ZfLkSNHyv33319t/G6EuPKSbTwOrsX4o6/yYq7jMeto7V53A1QZXY+IVXPkkm81ZCHWmhkTI3F4FcAqEatjYxOlMzZVhkcIxKgRq6YCaNsdg4hVZ5zB94ADu48DA2B19/X5oMUDDjQceOyxH42gtTijHIh1qDQgK8phdKiUleXFcmD/bClb6+X4saPlwbfcH+EWpAgA3KhO02hs619dWQ0gtTM+VibGJyIilNQAGOCUh3EImHTkyOF4V6MUgwzjUlATWgQtM1DJfbdt4pCQY/XAgVviWYwyDKb9+/eHsY9TiZPHByMNY5YP1/nDGFvqXtMw0iHTsMbREHzRyNZw5x1o0ODUWM+GMe9nMFSHV0cjA0ZtsIpyqFNnRqPeyA4dbw1LHQSNWp6DV/CWPx33nnHaKbOzB8rW5s4DtDKAevXq1QYU0NltgKmtzUj+n4GHHNUD/fDcaGOMb+p2eypAfKdT35enlJ3r1+HTeXObWABrXYB9ZXk5ZNfoFSOMMhCawUWFv7uUELKfQcvMR+qFh6aggHa3vtZ+qKUA7mQASCdLh8x2ZeARr6A6ATViyYgkeMbzua0CczpwFawjBx6OXQVU+dxyyy3l6NGj8S7XiNhjOx6OFjxjYYNr9OvyMoe34GzX9gnOymvBoB5g3E3vMTYWtBqJk8eMvHMMZOee59og7+ryagM258gx25vz9mVQWsduHLq7udEEFKQLWoyoNKpJGXZxBWA6j2vaitNM+S5KGB2WwZdKy0bZ2mb8V4nKwKfjWzppD/0BmCbwR7/kw41cCMrjAVp4x1yjLvIEwMXiyMpG99zAmkswy6e6o4J30+Fo8xs9W0+DXy8jozj2yzFOzTGqftAZNZ0DupRryAo0Xr92rczO7A0d72KIckHdgCI4zB6Agu4XCAnAdWS4PPGNr5WXz70c/LvttttiDPMMjvg999zTRAxCN+CAOxZqhOpmmZzaW5aWV0OeAfGgD/1P3UZpCQhTBnoQsPSJJ54o8zevl4kJ0o+MNWAr5UMHhzqFjiklyjbyy3nD/oanL7zwQvCP9+644454j3doL+2ELujlXdoFfYcPH46xurwC6Fcjdp999tny5JNPxr23vOUtMadxnbrPnz9fTp8+XZ5//vkoO/i7d66MjIyXM6dfjDHNNfjnAotAYl7kYmzQR8on7ci/BSXyOM1Aobq/AjAAajVakjIcs3yr/9TfXsuLloyfpWV0XbNxIoBOdWRe9MrAivWxMLS0CIhTFwacw/M8mucPyjP6M3RRIT3RfDlwy1z0t+PFcW+UHTIhQM1YpD+RUXiFPHEPvtfc8XsaMJJ+oK8FtSiXaGrkArrYgnz6zAtlfn4h5EPaBP4ziKkOog3NvD8ESM+p8HVx037lWecSAWV5I5/C7tjcKHtniFjs5SDV1lHvUhbj3S3t0CRQzdxz6NChsry81IBgPMuYENjT3qE8xiR/fOAb+uP69WthN9rn6CXu8YGf6Ej6yj6gPYCF9AOK9+jx47FjSrnOsmoZlMeYsc9c2FlfWy97pkgnVdvkHJyBYtrioq9grfYVsj823ikAfMqqc5ARqOp02i+wagRqnRtHGvuMcYAs8Sxjyzk9xuR6jWp1YcM5l4Of1BMe9AXf8jWjinNwAvSurbIozG60zegv5hrsA6NvjTYVjHVeMGqe/L7798+W4ydujfajg7RB0IenTp2KvqIdlMFYUP/RjkuXLkb7L1w4H9cpn/4FVH3ssceaVBRtmyLPsxMsvK330jMpt+oxeM6YQ37Qo/L+4sWL5cEHHyrnXnml6f9Dhw+H3rp243qZnJqOaPLVtc1y6vkz5ROf+osyNTVTyjaAKv3WCbsjA6valXz/+q/+ygBbyQwZ/B5wYBdxYDD4d1FnD5o64ECbA68HrI4ND4UDOjXZiYhVgNWHH3xzRKAe2D8XoMIOMG2jHsZTIw7HIhqN7e7rXQAIAxcD79ixo2GMbcThVhsN8IdRiHGDcScQ4ze0Yxh5ki8G8b59+8N4w4j77Gc/Gw4GxjiGt3VpGGJsCWQaPYJjoPNllAH/6yBpIOeIJ52FWPFn1brr2OXIFOuhLX7aAKwRAYJQ2cnNQJ9RBFzT+RJcpfwKslU+ZoCS61wzOoL6dLIrLWNldAxArUbM6gxrtEMPdWdHl2vZAXGrpFE9ttE2ue1NkJf3K6hTt1aur9eI1Wwsy0cdxQxOyaMG5AWQ3NiIsnBKBI6QMX7niCdpaiKbGli0NyoEFPzWodXJFjyVl76pIS/4x31BujzmsuNXI61q7lX5plOtcyeQpqxQln0OMDE9DVhdAUTKQPYBbKBXgFlgFMcLUIBxwfhYW+N9tjXXnGZ8pL/nPPZyIyILXjeyy/dsYwY1fFZQmWdpTwZhyMFMnmEjAh3fyinOkE5r5n3wA2Cnu9VYEMw+dvzwv2UpOzkKD3CaHHWUp1wa+eWCgBFV7bG2tU1+ul60aDtCBppczHBs6dRDi/zIQKr9q4NohBvyAG8CkHQL9HYpczOzkcoEOa8OeY3GVB7UHfBAp52ykA0WuGbn9pTFxflmUQsHG/AjdPPGRji8yA0ywxhHX548ebJuM52fL6dPPd8AHzzL9bw9HF2tTqccFw24TjqYF8++WOYX5qM+ygbgAohicQBQFmdcnsA7HH+AzJdeeqncuLlQDh46Vi5fvhL6/8yZM0Er7TRyFBDL/ocO+Mc15J/FwKtXLsSODPofXssnwSnlUb2Low5NzA88a+oBeAPd/Am4QQv1CJBAlwARvGJBkIjxGzdvBl8uXboUACplwGPBPPobnnKPP2i79957y333vqlcvHilPP7VJ8pXv/rV6CNBN+jlfepWXpzz4CPXbKOAiaCnel8gh2dzRKF6wvJctFAHCGDyDuPXupyHlVEAuXr4Ul1Y8jkXMCjPKOLNTQ7YqzVU8JUdNRxqyQE+rz4ASj3k/Ov/1lEXrdhRwHbjydCbRku7UMm7yBl9RRSdoD8AEn/IEfeMBEWm6V/TStAXLgTDC/oCeaGvBVbPnT9fFhdrtKLzbF60MhrYRQ71Lt9DpUbVMX+3gVX1TAakM4Be9eRmWVpYKqQJh591nq07jer4nAieAPSjF6CFiEOAqmqfDZW9s0RM18h0FzJ4jzHCn/OXbRM8g3exzX1sLOpVvhiDRq978CH9QZn0B/KEvUf9nYnxMjQyWtDD2mTZbkJWjPxVtztPBAC6tlGuXrlSNtdrOiNtqjxfOZ9oz3mPcoZGhiKVSOnOAY6HbAPAP8ekutCFO+Zvok1v3mTh+2ZjawGUs2APL+qODfM49w6ZbGyY7oKycxp0CR7SdrfS8xve8R68hqblJRZWp8rs7FwsCCG36BDol/f0E/YE44Pr3OevLpgTGbxapqZrHlzuu5hGWfQR45dv6GAM8Ydc0DYAVeTqmWeervr8xo2gHXl7//vfX+67774mlRXtUvabPuieMbDZ0h8+a1sZc/ARuWKsQtPnP//5WNj4tne/OxaWIwCju+NpeHSk7JnZW1ZW1koZGi3Pn36hAVaHylhZ3yDFw0QAq+ubq03/ZztvAKxmbgx+DziwuzgwAFZ3V38PWjvgwA4OvB6w2uHU8e3Nsm9upizcvFb2z82We+66o3TGRsuJ48fCuNIRCaN2G8fHKJbhAL3Yas9hVzyLQ4Khdeutx8LAW1uvYCBGFcYeBhnl6IzyPx8dIw306jhgsM2E00m06m//9m9H+TyD8YoBaNSfzjV1GoHINQw76s+RHZTHu9BkBFAG0gTN2EKEMZm3UmfQUYdBQFdwlm+v5W8BBGgUxOG3ERPwmfYITulECAIa4WLEgY4p2C9kssDOXxMhNFTK5FTNz6VjpFMrv42uyQ6LQKffbqui3JGRuh3fyBj5ocEPTRX4qQ5y7duew+w1AvK6QXlNRCAZJvgDSJyYALwfLYsLNWIPXHBiooLYy8tEEwJA8kwvStJ6eIYyqJZTX/3Il5pzrNLFdwQmdGn1umVkfvYiF+t7/HEt8512c51PHEDbLZdnAHr4rK7iVJWyuV3K5Hh9hndC1MIBrOVybbVinc1nokOkT+U/5fAsz8EP6ZF2vvM1C8ltnJmpQF6NgCIypFcXz01NVWA486wexlWfA7QwGgjZzSe2ryyvlPHOWOgIgRXBQ51cQR9kLUeKx0LC5lZZWl3dsY1dB7i2sR6a0wOia2dnGQdEILpeYJWxJmhPHW5VNkqu8qx7CneAPTWnLh/rlqceTgbv6UMAXAHLlRUi/mpf5v6Qd/Kvltt7Xwe6AivbZW15vUx0RkJvuogAzQK60LS0hANcx8jkZD3MJJz/LdpKTswqb4wX+hsnlHpoG3rY6F6uAXYeP3487uOgXrl0ORbP4DVONf0rL+wzgT31Kgf20L7xifEy2ukexBJ5LIk6r/n1aA91mGNSsAB9hKMM/Ti2e2ZmysrqWtCyuMi2cKK+avSgoBr0U476WHncw6JEguVcnKoAPotwpTz66DsDVOBd5hjnrwAmuqkKBF/yooKyIN2CkwJggnDLbANmS3A3ylNQzchB3jM1AM7/xYvXoy+PHJkpJ47fFtuIr127Hv1kXkW3YlMGIG1eeOOecxmy6FzhnOmipekAqr6pkZ7cy9vNoRWabLdjyzQu8D9vb852Qp33yL87FHLI/47XPMbkn8CZc28AWwXeIG+9HRfOhX67SCgPXGipW7nHysI8Uc51G3d70dJnnefyopMgJe1z0YRvt4hbX472c9eMi5WxLZl0Md2DojJ/sv4SmLNM+tCFE+TehbMMTjsGnYcFZgXBA5jb2q455jtZL62ELKqH+WaRAzsJMA1glcUNPuiOunuom5qluxDrojjvZv7ARyNeI/qzu7haAswdbYB+U1Awhmuqh2pPQhftdbFkas902buvjk3lItspPK9ObM8FVca2y9ze2fiGLwLDAnfKveXbJ/Y9gDLgrhG/LiJnkBce1Oj6mnLFsVF14lbs5FpcXGiilkOvDzHf1jmGd6Gv9m3PrtImtI3U41gVODVSlLrUgcp0nc9XGtAXvU0Zzh3Q68F56HX1SI7alR95EdhFUHnoLgjKAFQFpKWsulD0SshPTclyIfQ6/AG4f/TRR8t73vOexl6w3Kyv2C3F2Bnq5qoPndBNawNt6nsP6DNilQWsj33sY+XrX/9Gef8HPlDe8Y5HgjYinwNgjQWDuZhPxiemA1j9s0/+1zIxMV0AVjc22U1UgdW1jZUBsNozCQe/BhwYcOBVp1YMWDLgwIADu4oDrweskmN1z/RkueXAXLl25WKZnpwotx0/WiYnxssD97+xAlQJsRqJQ3uGwtipuVVHIqKKnKxEqLAFB+PuxInjNR/eGgBDNWg0EjX6MJRw8v0IqvZWrzk0oK6SQ8Mv/uIvRuQSjvC73vWuAEjcOqpzgiHnliSNyQz88A6AKtFPONJECGHM6fgJqlQnskb5eVBR26jTQdTxFiTKjhC/KbsCtL1DjDQS8+E1vi/oxPMcYKDz6LfOE88DKOQt21wzEonOu3HzRhkZreBTGxDNbdWIzo6ahrzREzmyycgQQTn7LoM1lqVDkh0aacEolhfKgfUEYAb42T1AS7mAnwLogjoZDLacSH/RZ2kxO+fmCsx9I20uAGQwz3sC5oIRRu54XSd6eAgAq4KAAn458linRdBHnlcne7NMTfdy5tkP9jFOmVvI2067bRwZJnqlbgVtaOpGRFoebeI3TpKAnf0b4EBa+GgrTxxbgQAd1Rj3kcdxOVI68+eig4CejqORSrRJp0552KLvAR67QGeOFMpOnw6zcp/HR2znHKtR30b4Ijv9nGzb7HiuwPKeAHi8py7MY9JIW/vY/hGcoy745CFG7f7PZXqPd0eGhwpHMPHtAhK05fFOBKgLR1Vn1XFe+6zqMJ1W5YWyBVZYYALkFBDnfcE1+oN7N7tpXLhn5KyLQ0ayK1tGpFH/xOREN1K6gub8uWWW542yMnrXtkOv24qXVpYa/Sc4Y/toh1GfLtRRllG8AVgO18juDDi4yGY0NvMJfYMuFfRxTDBXmJpGXUsd9iUgQgVL6nZ1I5Ctj4hV5kr62ChBxizgkWOddhkVyTXKyHoBmiibPorFyrTd30hwQTl1lUBTBoGoxza7SKfe8573HQM5B7LP5nnEMSkP8jxTAaleKh31SAayMmjN7zwPMe9OTmAf7ARWsw7K7c8AnHSMjjD/VmBXcE4AkHcF5/Pcm9unXs908b76yzK1BbRD6nw41hzAaf3Snm0JbY+sGys4zhhZavRvnj/VR7m8fiAz84/5wY24VLbUC0bJC9g7L9B/0Lm4tBBjChk1klud59h1cSvbCiPDbEdfjVQA6nRtgQzm2++0z3Jjfp+aKitrNXdum//KuSBv1vm9Z4cLNDD/qZvtJ8detrUcMwKr2L7rGzVyN9t0GeSlHHVb6OzuziCB1akpFh7Rfb0D/ABQ61+dVwRWiWTVRtBmVI6VOepz7hKYVYbzGOQ5diww/szbm2mDz9jk9Kc7KqjDdBc8S18BPsJ+dBdzAc+Yf5vfRBfzbSS3wDLlX7lyOereu3cmwPovfelLTVoVIlbf9773RYBD2/6z/6LXWTwler1rs+Tx5ZwDnS4EQif69VOf+lT5h3/4XDlx223lne98V3nTm95UDh85UhcT11YjFQBpNqam95bTZ16MHKscXrW9xS67CqxS/+b2el9gdXB4VdsSHPw/4MDu4cAgYnX39PWgpQMOvIoDrweskmN1eGi7jI0OletXL5VjRw6XN5w8EWAIwCpbmTJwOBrbyo0S3ApgFSVz4/q1AAExoDDKAFb5EG2kw8m3jiHGEIa6wFY2tDUUMegwijGgWF3/hV/4hVjtfuSRR2IrkVtfs5OiUaZxXLeEVnBBQNctzxqa0KKxTFtdNcf4reVVwy6DV9apYa/h3XZsdXiz06hxr6O005msTmTl+WaZnydfWwVMBIRsj8amQII0NO0ZHioTU+NhGOp09pym6qwASOi4ZIDH9tkXPKsB3KOvRr7IuzY94QSMjYeBLmim82L55sjVsaVtmWdTk5O9kNd0GrKRvRjSAsQ6+fYBB58R9WBdbTmxHW3gNDvWOuGCcvaVYyLTIcjcc1yJUO2BArZR4E3ZETAWfLf+KovkCK1b+ZVN+ekYylEyOarGU4Hli86lDjV0Klc6tdk5zOM2O+3KkvKSwRH4w/UKMG9EShGAQUEx+1aZFXDluuBDE1HKOIio4joelLOe4ztUt5t2Dw0S1KasSsdW2dquzm51NGvkrG3mOo5flknpjzZuERHbKYAT9okyJD8E7aTdRQGft0+lyTHkdyOrMd499In0I6UACu2dmS7bWzUSVznp6acaDp11TwVkauoPtlJzCAepIHhX0JM6BQf5jR6G55Sb0yXAVw6A05m1Dx031E2Z6nBB8h7QPhy7GegHPuov5UrnnnqMwnKcBX9p/+xMWV2rBy0ZxWf7+Oa6YCDfbs2l7M7YRBnaHikcQAPNRn1xj/JptwAG9OVxZ5vhSfBhY6PJpcp7piVR9m2fgKzyStTuyOhIyKmRVTn6DGBC4NQ8uUbvof+np5kj6+KZ40ow0WjPpr+74fGOS+cZjQLHbZ5v8tjN+slxYBl53lDfwiP6Pi8cwFej52gXfYj+Eoh2HnQMOj6kbYeuLkReM+5tQf3O4zXPX47Jnv7ZLONjnVdFuUl/gCwrKyE/0Oc40E5wASPXKcCljBvpl+eWXhuGy1hErdZUPoLZypzgO9/QLqhm/42OYnPE0aON7pMW+zzrq57e6wK/AIqFOajqCcFHQVn55BynXKlnAASRMWwQ2mtOVPORZ0A0y4d0RD91DyDM84Lj2N06LmxncNQ+zrKc7Q91vTyzfGmKsTxco1TrIWI1Ytq+D/3azVWbx8POuaBG4I51Dz9zHsk0cc1+zXZQpQd9biqkuhOijjEWr+pBd1Xv1ehV5mt1kDrWhU1BcenOuqoNajsfAKouLy/Ejg37VNqpl/7kI7AKDc69EX29wJkIpJKq81/uH/vCBaKsW30WvQVts7N7Q/d99KMfLZ/+9KcjFcDP//zPl7vuuivAXedO7XHtKCJMBVaz7pMH0GqKDX4zlzOOGZPkq37yyaciDQv9z/WH3/rW8oY3vKGsAZaTomhjKyJWObzqTz/x55E6C2CV83jJsYr9uFWgoaWASikDYHWnTh78N+DAbuLAAFjdTb09aOuAAy0OvB6wOj0xXtZWl8v21nrZ3lwrDz/4TRGxev6Vc+XI4YNxsmcG3MiZGPnPwonbDsMZz+fqFQ4cuBmr2RiDAKsYTPMLNSIxAxoYbXwwgHLkjNEPPacOUKoCIqxs//Iv/3JsKfrO7/zO8oM/+INNZJVOg05tjuiizAygCRwZsdXOcabjVJ2dajSbY/W1ADqNe50nHSVAPY3GttGtQ9sv4kInE8eaU70FJgR2s2NkhJZGuwZoGJ9jI2W0QzRiBUekJbcjR8xmx1tn49XOgqBvBYJ6IPjOk8stCwcCXCU7nhkgtM8EhHQSGrnoRkVjOOd2K5PZ2ckOT9cDj2jH7Cy1wVWdqwyu6hhShkZ+Bt9zVBbAgtF7goOCBXUo9g5e0ZEWPBbYzIC0ToNl4ZiNdWoki4CstNLeAJAin2DPeRJAHR0h4roClgJFbefUCD3ro37bw29PNs+OvLK7w4lNeYCVfyJ9yG+ZkRH7QhDEaBPqkm9NlA5O38ZmIcea9LfBH4G1DGhloLG3Xb/mebRPlQOjM9tyEQ9uk/tyLYBV+WYZjg/7UP7RJ8opz2bgX/Ah08B9Ad/s+NMe0rGQu5qUAALQ9rkgCPULTNovgrsAq0TlGLEcZXZqahD1RF4MgK4MOnFoCweHoMfsE5+RD277FKykDY2jzuIZCx9dAN8D1NyGLu+QN8FR+4F75PcbGikBrFL+EDARYEQcitcp453xsryyHFFpRJax9RkgMyJfVzjxvlM6o5Nlc6PyT+dfMFyg2DyBRp9Tt5HbRofRJkEAI09tq6CNAF3DXw6fW18LcJH3ARdcDBEUzeNOPaCuYZ4dGkJma45KQZYMPpuvMoMSmgDOe/6vfDjGBYUy2OQc0298ZMAyyyztzXJl/29sbkQedhd+8twqvaZwkMY8N4XuagGrbf2xQ167ORQFCiOydx2wqMq8vHau5H/AbOg1Cphr6j9o9CBGx456Rn0EsLMTjKsLS42uwV4iyWk3lYjtFFxVP2S93wPgiIBejsUh9Z5lC8Sq6/LcJ09IpTLWqfKvTnaecE7guvpDPjjnAygBvrG4p+2gDCmP8LUdvdsD9rbq4k7avu378gydkCOwM33VNmLU98B053vLsR8yz+VVHHpIPtONuiMp6zfnSOf6nXLX3aXFoWtbm2WsK9+OzzyOXASR/5ZTn0GHEVhQF+edM2rO+zqnVDupppnhQKu2vSiAKp2WEdNTK5I3j4V6j3yrw2VicrxZmGQsCtLyG12Sd1IIesd4KXX+Q49SnnqT96DLuY5vF8Y8oLbmcN0I+2HPnumQsT/6oz+Kv7vvvrv8zM/8TNw7duxYQ5s6obF9ALU7HB7WS8WTF5+h0R1PvOviE6lmoOfq1WtxeNXLL5+LcfzQww/HAYQ3F+YDdB8bGy+jYxPl7MuvRI5VgFUOr9ouLHJ0InXAa0Ws/pdf+9UBtqIyG3wPOLDLODAY/LuswwfNHXAgc+D1gNWt9bWyvUUeS5JDrpe3PfxQOXbkYHnxhTPl1mNHysmTtzegWDhd3VQAOAsYzORPJBXA/M0bkaQfABSjBmAVQw9glW8MIh1PDTTzBrqdVCOyF2FXt0lxnZXxj3zkI+Wpp54q733ve8t3f/d3R3k6ezpEghrW1Th5G+SjrLlZeYY6MbY8EVtjXAeoAn2jXQe7Rh1m508Dt22Q73jGCIluNFp+R8M4O3n5fgWesMiJZqiRdrkujWjamQEjeU1ZOOYY1zhm2RnIzqnRbwKh2VinjLwVsu38CpjntvBb0AzHeHWlB0zbNxU0qSkijHht12tdbCOsUdK9P/tIh06+WK+RFYRdYxy3+0jHT37rlPUDvjyIRGBN4EHnW1AlO5PZac0OsE5BBkEjqqu78NAvYrUuYtRcotmJtg8zSNZ2yszlZt/KB/uL6y4KWLYAns5NBjRzP8sr37cNOfok6B7aDmDQdx1nAnWMa8F5ASWjZnhzrFOBMu/ZZ8pzXtSwL3T6kDGidXBueT+DRr7fljv5HI7sNuOnRn1mp1qeQIu08jtHklI+jp73G5nsAshGaVGuIJXP6LCORdRpTbYreAVdjh2eM2IwR1+pRwFUAZWI2IEenmG8cV/nGvoEEdGN/h/gHcDw1GT0XtYfjkVoIW9eBpJ1juEHgOrK0nLsajA6K8sbzxgxLNCkHuceW1knJgEC1pv8hVw3WpDfgqMupplDNEDbEYCDDeLAGv2h7lBOBXQFk3L0l33k2MiybV85fvN4bED47QqsrqzWeQZAwsOa+G1+QkFfrsHnXuoComrHQ36lRV0vWGlaA8e2fWOfKJO+l3Uhv+3XHphXtygL5AjIZR2VdYL6O+u8BthKp6mrg3J9XGvnWFdPOM7Zxl5zY/fybKrnraddpvo89NswgGpPd7oolXV/P72oXsjRiG1ASd1r34fMp8h6ri8uLTXAqvpWgF+9plzl+dH5e3ubFAa9NC6U72Ks9o9zZW/erXQArA6TJ74bEakMSKe0Ou4FVh2D7kyKBfTUl1mXZGA893ugLPOOAAAgAElEQVSlqeoqt73necffyrryp34I3qyvlT1T06CbtbQucJ7nofac6DMhv8h32Y7281GH53EskJhlXlmj3u3NuitLnZoBXPnut3LUk/W6a0NgtUerefC3I7hA/qCvs27Lc1HWuZkGdbfj1XFY+2u4LCxwuF89HI8ySB3DPQ+d43nliL40ArTKRCcOwGQMNnNydxzKT+1Q51zocYGKReE6t9ex+2d/9mflE5/4RESN/tzP/VyzaJ3bpkzG+Is0AIDjNZAj223qaxfBlBvsNWiFr+SnvnzlSrNr6OixYzH/3Zi/GXYFB8N1xqfKuVculE/++X9rgNWtbSKHx8oKKVhGoOPVEasDYLUt/YP/BxzYPRwYAKu7p68HLR1w4FUceD1gdYL8g2WrrCwvlCuXzpd77rozIla3NjfKOx95exOdquHG3lwPMwjDbX6+zOzZU1ZXlsuNG9cjxyqG0m23naig51Zd6TayDwfTXI6e4mySfcEqnRqATU705F1OFf34xz9ennvuufKBD3wgolZzxI3AgyvrrqJrKBrpoNGrMcf/Op8abhrb1F+dkZ1qNDunOmo896qoFq51Izp0jDVI5ad1aqB6PwzZUUCXtYh8yNczkKGzoEMBPTorGtf9QFPrt606LratDeQJfGQHSJ5mR43fGuE4tOSq8l37Vfp51m2w1Csv5WNnrBMH5wCu6hQK0PAuz9v+DI42DhzOVJwEVZ0yP43j1AW5smMtHwT+dCgzsCAPdGRzefLCxQHBfOrQaWqAly1On63btHcC4vUQi1rPTmc981AwTWCOcnT+LW95uRdRlQGJdv9brvzVYSF3mrJp/+T22pcZOJGH0Q9bNR1A8LObWiOcpy7YurlR0xFEf3blvIlcD5718iNSlw6UfBaMEmyUB9BT+VJPX9aBNJ+gMin9eUz3+MSp4kSsVrApy7n88j1BEmTfyEyuGVnaj/eUl3WYzrtAUQBC23XxSlBGuVAfKKe2Vz1A3eg+t+fr+OZIQ9tkpI9AEc/we4Kt8oAL3egonVnHKm2zvdCDU8t4FnQEWOUIovFOJ/hvnu0M7jrWHQP2sXqMbeQAi3yM2Mx9rb5xbPlMjaAd7aZzqBGDgoTKEO2BZnKs0g6ABdpuGR6slXW2gHTWPbTHyGeflQcbW+vlpbMvNtuoSZUD/eSQhR76R30NDYIc6ju20wJMCN7leSMDcS48uDBiGwUGXVgQOPZ6BudyHe15knu23bmOspxfM0/b4FOOSFQeHRt5Ya2tQyq2MlwPYWotTqpDnYPUV7RL4C8WsFKO8zxmnSNMRZPnSGXQsYX9IYDue+oZ9Yn94hhxgYFUGsw/8ADaBNEpx3Fn3zmXCVzXMogMrLaFUYHu+DH6MOuCrB+xvUbHAZBMjVJTtKgjlFGu0UZTevR2DtVF7dXVmi7Ig7t43kPvLEPdpe6v+o58laRiydGZFWQTAGzzL8/FRIt2RhjDvd0GzuE9Hdlb9M5zdZ1PtsomiRRSqgXqbkcny48MjArwsS98JC002L/q8wxW75j3AoCk3wAEqxxr6wGgGp1aF5drHnUERTnJfSQtea51rCrTjjl1I/frXD5aZmb2RN8i6/STcsdBUx4eZjuU26p/1+LwWOWN8qBXHY/9Tj3ZhqMcd4kRaFHt7BqZ+5d/+ZcBrCJHP/uzP1vuvPPO2OFmfmnezUEWRKvenJ+PhYm8K8e5Th1sCgB0KgtX0IPdsrS0HDIwPb2nHrLWTX8wRmqlzni5evV65Fg9f+FSRKwODY2Wrc3hSAWwvT1UlldWyvjk2ABYbSznwY8BBwYcCD0/YMOAAwMO7F4O/MiP/BgmXhgY4TzUfVU1qpAIgLJdFuZvlLXVpTJcNsu9d99VHnjTvWVqcqLsm2M1vT7bgJ6bNe8jBlUcCgM4QNTV+lq5ePFC5FjFwDl06GAYVeRYFcTIEXkCmxhrgkA6FD0DGYCpRnRhgP3mb/5mnFr7Yz/2Y+WBBx4IGngf0PXEiRNhsJGzTmefdzx5lpV6nTme8+RZeKJzl53aukW+rlRjYGKMYphi4GG06VjwHPVQjgdxYdxisJLfqUOE2Fg99CXnc6Qs+GSOSIFXInigp4JYNRWA25kFp6nT/IDwivrZ/qSzzPs1kmykzOyZiTbAb7dNQafgtsAqPKENbi3VaeO6h8x4UAt1ckAYfcFz0GIkFs9QD+UcOni4XL58NQxbI+t4FzrpN6KboYtTyCkr3jl0qHEuqBsgH/lyy7r0Ug/t1gEx8sycupRPtCqwkM4kz+jcKCMe7KB800/1dO6LwVNBRR2eAJwmJoJu7kEXtEAX7/GbD23jN/Rw4rJjiHcYI8qdW0mRRwAenoUmgSDGGJEfAoNuA0ZOKEvHiOfpcz7Wx9gh6oT+UTZ0Ko3Uhm7kgZN0Kdt8pTmSDFoF6Yz4NrIxgzEe7sP4QC5wrGb2TJXNjToe+PAe9ZjCAFmh//k/tnt3gRD4vLS8UibGp8Lx5B1BaGimHE8Bpl76io+naPObLYgrq+R5q7k4zSnH86bA0BmmP30XGugjeGEuzZyrWceUZ7jfAIndxRX1DP2PHFEX16iXMU+58AMeO34ph3KNLOL5ESJlOfxss3dyuwA9fa/M0ycCRNJCHdeuXS2jY8PRD4J3Ak8CnSdPngw55T3GE2UhhxEBur1dFpYWy9r6ejeyqi4ACBwjF9CP7AiYwU/qDtAV3b6xGXlWKZ+25W339gfywj11oSA1/AGEeOHMi1G+Try5tZEHARqdbMYAz6FH6tb9Cl4iv44LnkG+qC/0RKR7QV4qHXzgCfm83S6r3qKtPM996BdwqwDUatxTJhjTM7N7yvSeqdAHgl7KrfMi9QlS0+ZXXnkl9OGJ48xpk+XatV5UMLRTV+VN3TqsXua6vIMG6HFOy5HJjsHcf85PjgvbzTe0Iw+C887P1GVaBHjZA4OXmwhl+gK5ot8Fn5EPxiv1u+jKNbfFG8lb9edCzB9GafK8ciLgo+zxPHTyPnWx0DveGQ35185AtqGHTx7H8JN79LnjQDCH8uEBbZFO6HfMsZ3ZeRD5IV0R9QXgTo7Shfloq3OI/UYfAW6dPXu2ibJ78cUXg4bo003GGnkw66Kj8k675TtlQjs8cewK+m5sbZSRTqUD3UMfQ5djBB7wLvUZaYj9RD9yijp8q/N2zb+M7qLdAuxGuKIHnT+NVuTezN7Z0O01arBGlwfA1U1FAp88fA8ajx49Gu1AVkIH0Y+Ast3FRaPSKUsd63gV6GSMw6eIyESnLcxHnc5ntJ02YL9At+PfdAjOr/R12GRr67EwpN2gjDG2KYdvy6eM0NvdtCMsChFtX88pqPYh/ch45n9o5F3AS97FzjRdiPOBc2YFYMebHQfMK8gOZahzeNd5JUDiMlRYWEWGjJBXz9hfLmrSDnVmLEhEVOt80E96FXhPn5hTGD2BTNEeDobiPrzjGnqU39PTU9H/5Fjl8xd/8RflN37jNwpzzk/91E9FjlXtEheEXYgMfcqOj04nov6px0UUxpI85rqLIhlsrsB7jXq9ceNmyOfcvn1VD7BUOMRcVsra+lZ5+dz58j//9rNle5tFnJEyMkq/bYX8kGO1m8Uh2iCAPYhYDXYMPgMO7EoODIDVXdntg0YPOFA58B//44e241TiLkMAVpuNLWyVGyrl+rUrpTM2XA4f3F/uu+fucuiWfQGUHtg/F6vdrviH8TM0HNubAGvNr7q+thbbtYhswNDDeOE9jDOAVcGpGoFXE/QbDeKpwzqEGko1eoAosZrzDEPtd37nd+JU0R/+4R8OY05w6umnn47VcMrHYH755ZejbgxfnWcMbsFP7vEM5eIstE/slr7FxaUwXr/yla8G3ZSHgyVYwj0MY51R7mGgUi5lEq363Onnw6EPkLDryAjc6BwIChiFY8RIBVY5PKUTjgF0YbhqTPOeEUgYvYKP1A0t8K4zCshRo/6MLMBA1wnmupHDGZiFFiN1BHEFUOtJrxXYhL+emq3xS/srWM7hKzNlvRt1KCjnATk8H1uzunl56QucLd7FycLh22A7dzflg/nw4DnvKWs6sRm0DRBmbS1OFrYdOneCTzxvZB9lUx4OAv3KB37RnzptAhHULchDX5mnl+eMvoDGpaXFKIvrphSoDlQFYBwLlIGTp0MMXwJk2N6KMoh4MVpIZ4xnBQtpv46TAAhtJL8tzsVUOOe9qCnaYaQnvKHtgu48B+1co1zK47sC/XVxpkbCjDUgoAsB1i2IQcQOCzTLS4vNe45zI454lnEFHbSJ/2ljdWShBmenRhzjsNlHjCnfgQ8CTQJ/AboMEWUF+FZBb9okwERdONkACMif40F9hHPPIRs3b16P0+0Fguk33hOkl48Z5OaZmzcXyvh4jUDU4XPhSCddeqCN/qUPBEpCZ25sl+nJmTIxUQE8nesqW0sNYKIuFWAV+ANYGhlFdioA6fin7fLfRSVpoi9oN/L43KlTZWZ2b7l+HZ1WI+Z4zsUfymCMqoeIEFJXNaDl6loAq3zUcwIEyiz0cI/+dPdCyO8YQALjtweM8CzvUz6yKBgOb9BJXBN4W1lZLgcO7I92uxAGzfBLmQ4J6x7sRX/QPuiAl+qGtbX1AOl59/K15TLZAZCaLjdukDMVQLYe7sKHbwFTclxHfsChuitiba3OvJ1Ozbu8ukpEG4sN9R0wXVhFcDTiO94har0e3qYOgiaujYzUeZH/aw7dUqanORF7pRAkuW9fBdvUxdC+tAQIUetw1wnvgitPTAyX+aWtsnd6pKyssD24toXfBJR3d+YGyOaiUp2jK3gDvUxx/L+ysl022b7fjewYH6ttrEBqjcLvdJhfWBwA3ChlItrdi+rjuYmJkbInQNUaJSdwhY699dZbGyCHuU9bgHaisyswtlouXwbkHG7yudPHLkDV+a5u1WYOhFfICXXRRv6/cgXZqwvL6mXGiItV0Aw4yNyFfsr2AX1NKgBkALq4h66hHJ5lnCG//Klnr169WZaWS5mbrXqPLcnkgnTRqS7aAt4xnujzejAYZdA2I6Gr/TFcLl6+UEbG6iIgdTrO/O0Cqouc2s3wVL3JmK4LIhuFU+5dFBcMU+/zDPVoTxw+fKTcnF9oFkupw0VnykD3AiS7mEk58JNxjH6/dvVqGR+twKrjy0U5/nfBxAUE2sS4RnfFifeAxteuhrAzDyM/LIw4x1OP+ht5YSwJTgYIzoFxm1sBrHIPvsNv7Sfepz7tzbzYCJ/rGBsKYJUFEmwa+HPhwsXgJXXRdoBV9Chb1z3QFXq4h1zTLhcm1O3aD5SXo4cXFpZiLM7MMGgJPED3190b0E358E7g2OtGKwOuYkPTlmeeeapsbq6H/rpxg0NgR5rFZujhUEDmFne18I6Lh9C1b99cpOx69NFvCVD2T//0T8sf/MEflHvuuaf8+I//eARD0A4XSrU3XLjBfpves6eQq1kwlXJdHFQPGbWrPkKGM7Ba56XxMsNiBXbp1mYZGWUuIzf3dnnp7Lnymb/5+wBWybE6OobNTKT5UNke2gxglbL5COIODq8aeNgDDuxeDgyA1d3b94OWDzhQPvCBx7bJUcRBJOE8s/rfPVyBLdZDnDw8NVEOHzpQpic7Zf/cbJmdmYqTvI8dPRyOspEdGKGcsgtgEtt2WTkGNCI6IE6uxxFb6RpK9bCIxaXlZpVXJ1bH1ggYjRXuaxxVQwbns55GS7m/+7u/W55//vk4uOqhhx5qHLEvfvGL5WMf+1g8x3s4ThiHRP5gKGKk878Rsxjd3MPYggYMcdoGYICBiXFYIxNrNCqOrY6NJwcbfaSTgTMnCKdzjWG2d99c0GWkE7TwEUTA0Lt+/Uas6uuY6ZxUIKQaidyjDfDByK+lJQA6nMK6TfnGja0yM1Mjxq5dwxEtZc8UaRp62xAFUASxjJTFwab/os8WSdrPu9XZBkiADhwEHAaBBoFKo+zgCTS7XY6+w+HnXaPYeMboqIjQWyvl5AkArBr5ocOqLOybnSt7Z2bift6qq4NsXUZrCRpF9O3yWiGRw8TEaBNlV+knugKeQBcytl2OHz8U5V+6ulD2TNaDbm7cIBKyRqPSBzXqj7yANSJTsNSIFZ06aMGRgLfwTBBUBxAajAzmt9Fl1cna0wCuRBwSLQJEIbgNH2ibkWj2gbKMw4M8sf1uZmZvuXrleoBC0Es/5cgzo1UFiY2SuX59qczNTTWRcNaFYwyIMjdXFyNoPx9BadpiFDZjDHklpciN69djbOkgCo4xtgTFeZ6xwTPnz58Pfs/unSs3b86X+ZuLZe/e6XDEGbfQTbQLbanAUl1gEGiHBiPPbrnlQIAB6hiuU+bEBMA8gGzNK1rlfrG7JZNt7UvlyJFDZXUN/bVVFhYWy/79++JZorrUF0btCHJRN30Fr4x4o88AAeAZbRYIruO0AupGN9Nu2kmb5ucXy/radjly+Fg8Rzncoy2UA0+RPRZ6KAughnp5l+cuXb5Qbt68Vk7eUR1YyqAeQXG+4fepU8+H/iGSiGdY3IjFpm6kM6co8xx/6kH4Tj/BN6KSoImdA/Q5IAZ8ZhEOHUoqAyMaXWCCRscQZQFOyTfoQhbWVjfKxhrP1UgwdCg0QBt1c80Id2imbfDE6FDadOkKIMZaE42FvAocG4WN/EJvON8zM8FP2gMN8A3a4Sd0UQ910s9PPvlktNdFJvoV+iiLd07ecbIsryxFxCJlQT913n777c0OCMec4Dj1UQZ0oLfHxibK7GxdNKv6ZDLkwKg+aBLYgYfOM0RRIiMAVwAYAJHUIZDnAibv0gbuIcvQhp6AF9AML6BFuaUOPpQjsOV8RX8I8PFOgCx76/yn/ld3CfB5eBHtoF1G/MWiWqSkGGsiC6GTMU7Z0ElbeYe2US8fFxXhFaAPi8a3HNwfbcEucAFDOUSejSREb7vzg3a7GwA5RaapD3kHIEPGpBUaeAY6XDhiTGOrzM7NloOHDjaRz0ZmwwejO6EZuaINvM+9AIu3hsrVqzeCh0ZGc08gyh05IStd2XNxhfrLcClj4yPl/PlzIY/uVKEvkGd4zHtsyWbcu1DHb4GxS5cvlaNHj8T/0OfCIXTw2zmA+pQRZDx05Diyuy8WmDk0iOssgtM25IhFctqi3cWYyjtROPhujoX9yFNadydRjzKk/nD3hvLDdfqfHUPHjh8LOaRN1KWNmHdXIHsCfC7O0k+xCDM8Ggu73LcP3DHkAi26yHnbhcq6OF+3wTOPc5CSO5qwPYgiVb5OnrwjdCfAKnJGvdDrOIRfyJ7zGmNbeYQW+EGEO33K+HjppbPljjtORn77y5evlbnZfc0c6aIcZblQbIQ4vEE30i/QsLi0UOYXN8r0FAshI8E7ZB+6oIc+ZLwot8gC/X7HHXeEXCwuLkTarve//4eC9x/+8IfL3/7t35ZHHnmk/MRP/ETU5YIhfQDPjEwPW5IdLPR39/BGF2wF1wVbM7Aact9Elm6H7GGvRp91dxisb26U0TFSMI2Wza2hcuaFl8r/+Mzf1nzqQ53SGZ+MQx/xk9rAqmUPgNWBcz3gwO7lwABY3b19P2j5gAPlgx/8kYhYBd3KwGoYI9vbZWq8U44eOVSmJjvl0oVzZd/s3kgFsGd6qkxOEA1RnVoj1ThIiEhKoulMA1DzYNboSgEj3sM4W1uv7wqAGaWnUZq3x7tS3QNXiWpZaRxagNUzZ85ExOq73/3uZnvo3//935fPf/7zsRLudloMXUAYDEicqje+8Y2N0Y4Rh5OGsXX69OkdUadGU1bDugKqgCwcmsU7999/fzib3L/vvvua7f38j1FIu/gdDgNbbDtjsaXo1KlTcQ/jV0PWaE0cMAxlDFUMZOjDEcH5fOqpp+MdnHn4gjOPgYmxjaFrJAOOHkY15QiUHTl8JIAJIl9oh06F0T88R1380SbKcDumDg9OOc+71Z+6lQUje3Es3GrLNf7nHWjBmTWi6JlnnonyH3744QbQhmcY4/QRRvqzzz4bvMOAp2/OvvRS2bungnLwGz7oRBuxZp9TDuUbfbGyRtTiUPASZwT5kvca4F//+tej36iPD2VEtGN3OzDAhNvn4Bd9RlmC5dBjpAz3jeKl7bT7mWeeLgduORDOo/m/oFdggr41ohaAChnzc/nypfLKK+cCmEaOGSuCdAIxgGGC49aBk4ZzOTcHmAAAVwEn3nXLJ3zgN2CAsgP/aTtt4LpgkmOXcqGVU32hh+f4n/YjPwJ6gATw8c433Bk5ci9dvBROFPwwfQT0sAVWZxPaAEvgJ2McGbjtxG3l5o2b8T/8pK2MFe6RCgR+UC68oD3IDrygj3iO8h955B1NpCp85ZqgJHWiI5BH2kP+Zhcx6nbg8XLHHbeXsy+/FLJI/8AXQR/agKxTpwAZdLqog4zBQ+iHJmQMPkE35fCxbUZow3+d1wvnL5X5+aVy1513B928e++994aM43hTF0AEuo8+Amx2mzky/8KLp8u1a5fLm99yfzxPW+Exeo8+EmT82te+Fnyn7H/+538uTzzxRCxcsSvg+o2aJ08wjf6jrcgK8oCD/c53vjP6nrFEuxgf0Asv777r7nL1SgWF1cXwFtmjnehVnHD0qhFstI8yLl++UjbXt6Iu5AkdSvnIEQANbX3LW94SMohuoV1urYb39913b/nHL3yubG5tlLe//e3NFmjkF1mBJ/Qp5SMvfOwv+ojnoBW+mTKB55A5/r7yla8E3+jvCoysBN3ICoDlQw89GAegXLl6JXhLnYw1eMv4h36eB8igTQAS0AQvaefy0kpZXFwux4+fiPa7XReeIwvQhB5iTqBP0NXwgbI5IAbdC5+om2cFJu03yoBmnqU/+P3ggw+GfMJL2sjcwPiCduhFfrjPu/AKOaK/4DvlIh/oacqs88xEuX7tepN/F13hWGFMUC9/AsTOU5RFO5BvyoQ/0MN1aAMMhG/QBk08wziEb7QbmYCm5089G8AgNPIu9Qtcco36uAZ/nQfgA+3iOv3Bh/bQ944z5gVoVoa5Tv8JOKJ/v/ilfwlg9fCRw1GGEaWmmkEWqEO95sJB1d1zZWtzuzz99HPlyOG6Rd6oZeYZF6AoQ4DKebkC0qNldX21nD37QhkeGQr7hzGG7nLh+Ktf/WrQhDwyXmk/fUeb+bv11rqgc+edbwj+8S5j2NQDyJ7zIH0F3+AJZf3TP/1TWVhcKvv331LGJybLe97znuDNX//1Xwcv3/a2t5V//dd/LX/zN38T/zvf0kZkDbre/ra3lvW1ldgNJYhNWxkzLqQJ6kOnuphxAE8B5q5fv1bWN9ZirNLH73rXu2LuYHwybugzaDbynf5E38UiW6du4SdyFboEgGmnUZq0h3voSgFcysSeIY0P9WMvs3At+MpOHhb3oAm677nn3u5iYk1LBQ30BfoU+Yf36CBlHp2Frkf+aQf6i3FP3yH3zGPw98L5i+XMmZfK/W96oKZ2iUX86zEu4bmLcsgjfQvPsEEpi/bfcvBAOXnyRFlaBiSt8odcMo7gNTr1B37gB4Kv9A/zCDQ9+uijQcPnPvcPEbH6Qz/0g6G7f+mXfino/eZv/ubyoz/6ozE+a9R4zdUtsKpdSQoa8pwSGKIeQk5cvKA92nFcZ1zkqHf6roKpazWNQne8kzd8OM5PICPAWHn+9AvlL//H/wxgdXRkIoDVlZW1SJ9Whnmo5rjOnwGwOnCuBxzYvRwYAKu7t+8HLR9woPzn//x/R47VWH1NOVbDCCH64tDBsrK8WC5dfKVcvXyhPPiWN5dvf/e3RsTq4sLNcvjwoeCiRj0588j5yAfDEXCWctZWcUbOhyNac0XWPH1sueGTV5VzVCrGkUZRe7tNc3jF9nYYe7/3e78XRvsHP/jB8r73vS+MJerAuP3MZz4TwCpOFgYjBh7/Y9BhOGJMY7BynW+MQhxVHHsMVoxTQA7BT547e/blMEDZuoWzjNGJwUwbcVL5H+MQoxzjkg9lCzpduHixDI2OFMJ5cdRwmDCuv/GNb0R5GM04CTg48AwnXTA4Uh1slfKFL/xTOXr0WBNtAujBO9CJMSwvBRVxLDVUoX2iM1EmOjUyzmhV+gL64R3vwTP4S+Qv7cFwr1vZhsIpxxgXvKO/MHLhvSCmBjttw9nG6MZJPHrsaLl06WI4X9CK4c1773jHOxq+wa8vfelLQc+b3/zm4A28hxeR229ltbxyDnBxKIx0aBVcpk+hX4cGntI/Ri5iGL/08tkoy+hAI3dMrWAUkrndaL8RgdSFE2FkpxEzgrCAFpSDHOBo07/0jRFvOPQAo9yHL0YFISf21zd90zeFjHKPd/kY7cn4ev70qYh6xekxUjlvGxdAgVdG78G/mjNwXzhXe/fW3Hj0Af0Ij8x1yXX4Rp30O/e5R9txYnGEBB/4zf23vvWt0afINE4aTjD3kAPz5cLXBx54c5kcnyznXzkf46JGR54K+UH2+U1bBKRpC+/jlFEn43dzfbM8/vjXYkzBA8YrdXIPHtJXyDy8hwbqqKDc5YgU4hA9t/rTty4S8Tx8YuwRQSNttAXaGIfovHe+85GoExCAetAVyDcyh8y6FZ7fXKMPBMt4nzoZs4ynqksuhJNKOegp6jGiEHqQA/hOX3OPdCh3331PjE/uI/PwjPYhV9AKOAEPAU+QA/iLc//CC6cjavWBB+5v8nYCRMJLQCLq4Dn4hrxQ7+OPPx6ygFzC55s3bpTjtx5vwCfGJ3VCP/0EoPXt3/7t0ffwkvLgE/cC6Dp+orz44kvRLsBeZI9xQ90A2ugW6kff1bQrXwnQBJ6g68kTSJnoatsPjwGAeY8yqJv2QBfyDI3w++GHHypPPfNkgBvILGMUuQJI4nl4Bc8Ym+gm7tEu5gHqA2SkD+A9fUfZPEc9yCJtRA/TXsYQ7UWH8RuZCZByeSUiVuEnvKX/mXuom/5H71MO39BCm5FR9O7FCyx2AWzdGdfhYR7vlAmvaC+yAE3ocA85jMIAACAASURBVMYeoDDj2HkLMBKeIqdGeplXmbr4jfwCyDBejBo2qhfeuxADT6AFPsJ7AU5zjdMnjAHu/eM/fr6cPn0myqRdAlL0P+1SvyCT/Iaf6Ar0LvRUOa7AM/yHr+ge6nZxAJ0BGIe8Ajgxvlx0efaZp8vRI0dDHuhz+ATPkHd4gqzTVmTDhUlBJHhB3dynX9EBjDv4jI6n3ykHHqNPKJs2UD5teObZuqi2d3ZvXGfc0gfw1MhhnmVMImPUL5hNP5FC57nnWEw4Hv1Dv5mSxZRHyBH0aIOgB+Al/CIVxl133RkpmiiXOZBxQ/sYi/AYoJF2MAfTP4Be9C3tJtofmk6cOB59STvpA+cS6oEe5mNBZ3hAv6ALALJuOXQkFvfM4wzf6D/GsPM2fEYP8B46k7bUxfD7yj989u/Kgf37gjauQzf2A3oa3WOuXvuUOYXxC09oM4v9tAMaaRO6HvnMCzXMufQ/H+YV2gpf9+8/EHOnu5sYJ+h7+EbZ0MpJ99DwLd/yLUE//cT4Rs7JUQu4eM89d5djx27t5i2tOYOJTsVmhb8Af4xv6kIXIM/8MZaZh5Fr6oRPtAMeqx/hAbqT68wN8In2A25+/YlvlC9+8UvlHe94JNpgKhr4z7PwCsAbWfrsZz8b7WdcCua+4x1vL08//VQ5f+GV4Adtpq30LW2ljg996ENBO+Pgy1/+cvD4O77jOwrBDp/61CeD1x/84A9HXb/1W78VOpIx/dhjj8UYQab7AauMOYBV0okArAqYau8arEF7/eTADO5HGqTp6TjECvkg37E+EOlXAU85vOrU82fKf/+rz/QFVodGyMfaJE9r6hoAqwPnesCB3cuBAbC6e/t+0PIBB8qHPvTj20SX9ju8im38s3umy8tnXyxXr1wso8Pb5e1vfbi87eFvKp2x0YhYZRut28b53lhjS9RKHIvH4SSjkQtvrKwsL5UXXjgTBjIGGMZsREZE6oCeYeJvvwXwsuHU6za2f9VE+jiPH/3oR8PA/P7v//7yPd/zPQEm4Ix/8pOfLP/yL/8S9WJwE5mBcWnkDu9iTGL84ZjhEGCM8ps/DDycDpwfnGyMegxccl/VrYXX4l0cEBwgaMYw5RkcBHNWYeRRNkYvzsk/fuELEbE6OV23eGMQ4/hhfAMu8JtrAC8Ysxi4GPiUw/+XLl6OU9FPnnxDlMsHx5734DMghIeZ6BRCD8YxTuOhg7eU0eGhsn/fXDhFRtpRNgY7NOLw8j/REbSfsjFqjWrgGiCDYK6AIDziPfoD/lG/EVW8jyGPA1e3T482dStL8JN3jGKjbfSBW0R5jvsPP/RQ5FqjD+lvUwBQv445/ELWaCMOlTlb2Ub2wosvhoy4/RmaAR2QFSNe5Tsyg1zwjBFwRiBjmMNXAUicZJwZ2g4dyBHXKBs6aAeOGEY5wCh14FRCB23GIaJsZAU5MlIR0A6e0o4atXsq8hoCqJg7LvLPXbsWQAf9SJ/QT5RFmTg6OEDI77lz50N2kWueMRoYueE38oLTg3ND30NHjVa6NfiAs0S74xCSblQXIJXOKHJGn+BouS2c3zhib3rj/eWlF8+WyxcvR1sYS/AGPuH4w2/eEXhHxuQHdd57731le3O7fO1rT8QztBUHHhqNUqMdOMMAG9zTaYdWgAX018vnzja0wTNzHCKj9CtjEFllfMhDgJrJiany4IMPlfPnLzR9Tb3QDQ30EfXYbtoM36WTvkaekF10EXJiigKjS6EZXtMP/EZ2eR/5J2KZv9tP3hb6QgCSceLhavSLYB9lwl9ow3lFz7DYRSSTix0AUsgPz0ETz8EH+IbsIvfIJgAG/fj8c6fKA/ffH7TDK+qCNp6lXYw7HGzACHQI79HX8G95ZbU8+NDD0S4BKfqdaDbaCRgB32kbvIQu5M1xxKIE24Bvv/220HPIKbod/uDcww+iZelTgVXKoA3Q+sg7HylPPvVk8AFgjOepD8CTNsITxhV9TnmUQ/nwA/rQ8TwHffCJvgUchT74wT34htwCgvCe0aiMYX6fe+V8nIyOHMAfZIRy6T+3Xnv4l9HalAlo+vWvPxHbiQHH1N/0MXoW+gBwBJXhOXxhHqTf6B/GEM9RLmOavoJm+gJ94IInbXaRBJrV8cgZ182FSL/DX8ATygKkYixwKA26BFkEHKZueMncDagmaEV96Ato4g9Qjz6FD6b54D5tNOIZ2qEZHe4iBeMNfsJDo0wF65Ej+hjwksMTz718rhw+dCToMS2CNgc6I+R0eTnuUTc6m3fR8/QxfYp+Q37oY55HhqkDGhhb8AB5gzfIGPQxv5x6/lS56+67yuzc3mYx0L5AT8Nf6tEWoS+RMepnvoCuq1erTqJcPu7OQGdAG89CAzyUH7QrUkbcuBn5td1ybyoL3gWko58jZcXJk40sw3v6BH4cPFgjCo8fvzXmFdpJu5gX4APtpd30FX1Eu6GVNnHttttuL1tluPzD5z4XPKNsxgV1wgf6wZ03XKc82uKYI7/4wsLNcvL226J9jAFk4Nu+7dsaOTQS210jAIToJWQ6QNetjXL40OHgFeOM8nmH31wzfQPzNx/6gjHKPfpu/4GD0XfwFF1DP8Af5AR+/uEf/mHIBwClegP64Ntzzz0bwCQA5ZEjdQcO77JQdtddd4fOQZ88+eRT0Xfvetc3B/BNW5A36oUe5gz6EJDS3QXwnXfQRYxZ5J82w1P6Dt3KQsDXvvZ40MZ99EbNvV/Kt37rt4bdga6Bp+hk6EaHIJds2Yd/n/70fw9+MceygIbN9Pu///vxLs/+5E/+ZLSLcU8fUjd0/vEf/3H5/Of/MRa0AFZ55iMf+UgTDf/TP/3T0TZTM+VUKAGCks5hg4OjSGNWcxS7KKq9zTUDM2iTabkM0ABY5fArgFXuAazyGR4dKZtb5OJeLrNzB8rpMy9GxCo5i0eGx8tYh0h2zpHg4RqxKpCrbzI4vGrgXA84sHs5MABWd2/fD1o+4EB57LEfjYjVfodXEWm6vrIcEatDZbOMjw2XO+84We65646yb262HL/1aAVRu6d5Y0hySrunlEfuTE5MxeBfXSlXrlRDveZKZKV4qWzH3Vcnf9dQycCqK86mCSBaiy1UOAkYhn/yJ38SDvR3fdd3le/7vu+LcjG2Pv7xj4fhhjOKwYehyYeIAAxpjGhzXxnRBQCAkYxjjVOn4c7zGLYYsG9845viN1E33H/ve98bxuNf/dVfhTON8wMoSntxGqgDYxnDDrDmGiDJG+4o45MT8T9txWDGcAVAwBDGAMeop80Y6DpLPPvCmZfK9PTe8q2P/m/xHgbnJz7xiXBgKQOwAQfHfJe871Z+nJ+11eU4HOSuO++I5wTQeB9DWSCS9+EvThv1YMhjtBvZhZPE89CI0yI4SH8BElqn+S/hKTz4ylf+tUxNkWetHkpFvQJy0Mc1t1HjqFA+fKdv6Ie/+7u/C+D+zje8IRwL6FeWqBN+UA70Y4hTvyAB9ROl/aUvfzmcQQxwo8Ggw+hF5NWt1/ADRw95QzYoE54gq27Fhzc43JQpEAa9vOupyQA70HTy5O2xjc6tstQPzbxrygccTNomOMd1+AIPAaVrKoChcGK4jozhDJozjvcBKZBL3qFv+M116CcahggZ6hTAFSRFxnCacJjpS6PhGC/It3ygfMASrvObcca78AiZ44/rRnvDI2Tz5O13lEsXrpT5m/Mh/9ADmAVv4BW/zQ1K2fQlbYOeGtV5V1ldxqE+E3UYDcuY5zl4Rb04dfCY9yhD8AL9RD7Y06efb9JrINe8Az/MkQstgAxur6a/GZN7986VO06Sy3UjZMdIIrehwy+j7GLrfTe6Dd4xTmivz9BfgHPUTV1G1uE8Qy9ObN6Oi5xcvXq5TEyOlcOHa0Q0PHWcmFOU56iXNkADPDBXJs+zpsVWU37TPmgwTYoAjhGHgC3oCXRTjOHtUs50gXCjQaGXvgcUgwbGHEAh4xi5ZyzFFuwAwNfKPffeV145fyF0CjIMbwAT4AdABX0JPwFkkBHKZyEAfXPp0oXQX+S6NeKdfjeKkfYAkgIYoBuM1EP+kRfufflf2W57PWgE8OEPHtIHRnMyBkwJQvSgW6G57rZX6hRQ4htZ4B5zBzQBRMA39BbjgH6+//4HyukXXogcsbQbnqCHKJe+dizzrGkjoInf6OHHH/9Kmd4zEeko6CPaC5+Yw4wYRT+ZS5z+R+647/Z+xgjjw4UDFuOoAzppB/0GEALI7pZm6oGXRinSdj/MdfCO8YrcIi+MFdpH/6IbeRd66yLYjcjhi6wxh0bu3C7NALPoAPoEHsIT9AFlwFt+u02f96gPGaMs+GAuYCNc4acntUP7LQcOlWeeOlUOHazpVhirGXg1bzX0IF+m+kEmHdfwCn0g+Mg4giYX2BjH6jFkgrFH/8Pb5049G9Gqc/tmwy7IKRP4TZtM4UC/8ds0HYwhTmVfXLwZCyvQAz8Ey+lf+oC+pn9oL3XTz+7YIOJ1z9TeiPqHRzzHPbdSf+ELX2gWzdDJzJ088/+zd+fBml9VvfD3mfp0n+50hu5OujN2QmdOCCQkgEEZlICCgoAiyCBySxxKtLRKqij9S0urLMv3hasXrlMpk4gjBAcSCYEkDAkJ14R05qTTY9KZk55On+mtz9rn+/DgpV7v3/c8T9Wp8wy/395r2vu31nevvba5xpgCrN5+x+2V9W9M0gk9m9eAdqn3rG/y03ZKHVV28Ikntdvv2N527tpdpZs8QzzT8XHllVeWHi0E+G8MGK/Gvbb9WRi79LJLKmMVn2yK3l/96lcPxiKbZ29+Z5dskRyvuuqqOnzrn6++up1xegd76c48YGzFd+LjeL5mMca4oHPj5sUveWk7PDvbtm+/q2iWzZuMWIAhOfLHvOymwQM6XEcXO3Y81LZvv7OA1dNO6z4CfxHgfMYZWwtENZfu2/dI9ffa1/7woAYtOZgXU/8W7+RnfkQjXsncKzuzzF3GMxpl9QJ1b7nl6+3VV/3QYCcCH8C9tvBnUTKZ7p6JeDCmzQE/8ZafbPv27a96sB1o79nIdkgYrylJwOb45HhAJzv6+Mc/Xv2/8Y1vbK973Y9UEsAf//Efl115Zv3Wb/1W+RHsuS/C9AMA0e991WRWP905EOP9YLGUcfJ7+XfLh+HGJxxOAOnxRT9Az0FhbHZy+QC6CTvtxpQZm21r1x3bHt65u13z718qYHVpcaKA1fl5/apTvGi/X/U1DK7+z//xRyNsZRRfjySwQiUwGvwrVPEjtkcSIIG3ve1dVWP1ex1exfOYPXSwTU2ONzvWjx452LaddWa79AUXV41Vh1rJNuRUcHo4/asmnUTcC/lzXE0wHJ7UWE2NQ0X7e5AxWYdQDdc+ioPiP4f9P68GDwOxgnOOM2fPqaIcYI71m9/85gJL9A1Ylanwnve8p5z/1DREs+CEQ8i5Euxw2LwCTt544011GBYeZb5ecskLyjG85gvXtKNzR9uP/diPtd27d1VWjoCcY66mIVnIChAMXnfddeUc4kVAkSwa9WXnFhZrO1LqDmpbgAicFRxlC20yTzmQKTHw7DNODHaqbt+CJWgZBmQD5AADBcY5kCTbevfu3d0efWR3u+KKy8qpT7atfgWEKUEgyOGMC+4EHQIT8ia/ZIdx3gNw55AJDjVnXNvJviEPgbo+BG6AeUEd4MIJ3doUfGgvW9YDiAASyQFQgCd8VAb0iScOAnDyUZqBLrXB4d+4oWczCTQ46zt2PFz2qcbaffffW8Ei+xN0CRzc5zr3CBIEyjkgQkDh5XNvf1fZnwBHEBAAhywESUALOiRbQZ/78OV3tdUcfCR7Gw3JtqRL/QRIJPdk+woAtZfM4XvuvbuCAnYDTGFbbEmg7VpBkTGQRQLyDWCE56OzDnHpwD7Qum/tPG1wCJT3ZOg+Y4Ls0SZgxUNAdvTow+9sRGBDjykFQDYCHrz5nt7Y7aGDR9rhQ317oXEOhEhJDMCAV7IrjeeMk55JdWbVmdy/fJgSW9M/GRhD2nrq6afb+ctgFvmymYA/3X5Pb7fcekuNjfPOPbf4N1aAKDmAJvVaAwziW1trZ5QVOL1qHQoayeq0009vd9x+e9u1e3fbfNJJ7bHHH28zy5lu9I630884o923DK6nDnIBzVu3Vv/km4UYQW4vndIPCvLadvbZRe+jj+6zdNSOP+G4QfkBsurB+L7Sa7Yikz394Sk1Op968uk2NbWqnX3OOb20wN69db0DPZ5ePqDmRAdePfFEjYutZ55Z7+n8wosuqkMJn36y11ukG/MfGWXRhf7wq192QGb0j5e+7X6uXXjxxQVskh+Zb1ZX9a672u49e9qFF1xQ7Qr2C1gF1N17by+pccop7bH9j7Slpbl22umn1Pwa0JWNaF+Qb/zRp/fmmWRCkyMAw24DtVrJLQDO8Fhml2eedVa79557eu3eiy9uzz377KDUgmeY+8iGXezds6foNJ7Q6tRqY/O2W29t37j55nbm1q01luj11NNOb/v3PzbYLZFFhdRxRXdKp9AfO/TswkvPPn6wzaztdX6NPW3iMaCKcRh7IltjNlva2VoAw+xOMP7ojH6BNMaweQfAac4hd3LKFms69T1e2a8xSfZZDNQOWskTcEZ+qS/u+dHn9eMrG46O2SwajYlk/WU7OP17dqeMBT5SjzXb65MRig/Pl4A07s1BTHTEXulgwwmb2uOPPd02bex1udnc1jPO6LWhlWFQfsB28uWDLesU8pmZwXZ79FeJkb17a1eOe6oEjhrOy7sSXFOlK049dXBoD9tjI30Rd6JNTk2UfxIQ1TMyO1hSLgSIxha0HwBTxuYTTzzWtp55evkZ5Ebf7IjMtU8Xqa3tPVulJzrbtPGkdsF5FxawnxIMWUDN4hxZsAn3WCyxuBKAlpyV0Ugd6+zQQaPnuedjyiZ45tB5lTCYmysgb3x8oh2z3iGOvc4+ezTe2Dm5aoPefCbDgP/mF3PKBRec3+697+7yN/O8Q+Mb3vCGGouev8a7dvFh7gnYnEWadTNriic0ec7iW7YmW5WBjIfU5PbfuPOcNAZe89rX1AFYyjGQvYUgPkS25ZO/BRVtv+Utb1kGU3fU8xFNSgGYE401GavGLRnSs23/11577WD7/pe+dH2NbTyhnRyBzhddeFHJJbupzA/8NfLWP5q15zOwV7/49H7vvj3tvvvuaS+89JIag2RvHLjPOQXaZTv8IIC3/7Jb8/w76cQt7frrv1ILs9on+5Ra8eyhv+yGede73lVAsHHrOsCqZ8Wb3vTjlQnLF/zIRz5SstL+b/7mb/Y6uLOzA2C1dsQt1wcOsCpuUQrgewGryWBNvJDarN8pKdbaQu2WG6s+/U4+MlY9F2ePzrepydVt56497drrrm9z8w6Gc+7AdFtYbK0A2LYwAFYDrupvBKyO4uuRBFauBEbA6srV/YjzkQQqY7XQz+Xi67X+WvWHFqs+6tjiQgGrE+NLbW72UDtr6xntBc+/sM2sWV3A6vTyKi9Rcky8AEacFwED0KTXr3yiahpyuDhIACWO3OJCa7NHnG7fnRu/JWBLwfoAgtkCpB/f+eM8aZND+olPfKKcV6vxaqxyqjnU//qv/1pOMkdNwCWQ9B1Q5dxzzykHVl1WmQc33fTVCoR79sLF7as3fa2cXnWhZEmoafr61//oIEPipM0bK2NDQCM4QIuAjqPNyUSXgD9Zf9mKLdiz3ejAc0fapk391HtOe7JhBaCcTNcny0V7ZJJaa5dddmnbu3dXW3dMz0TNdlDOLDnmtOIcRpKVfnT63T3A7+ee66dIk4/fcgCRa2RN2JKlTQ45xzOny+YQEzqgOzz7XfDmM/2iyf0C5WRAuqZvWRSIrq5agTI3fYc/gcb69b02nUDbVkMBnIA47Y6Pj1VwAwAV1H7rW/+rAprv1HNVmqFvTxeQAG8EabbHOixJfVwHFxyZ7Vk8qRmYeoI+C7IEce5LtkOcb7LsoM3Btm/vvqKDPGRBA/WSNaeNABrZVkkvZe8zamE6VXtdBS1sFX/JiPReYAdw8Ec/XnhiP8aVrBd2oo9s5xV0sl/XkSW6BHwCYIG+tgAgvRbgYzWGcsCOa/0WoCSZT/rQp2u1C8RgE8nkYRO+d1+yugV7xrK20aZvfBoTqd/poA4HkGmPPdKp96lLyybI0vgBPKTmLMDGOPUybgP69C3+vTYlm9NPsp/0S2apf2nKw1/AJuPPOEhGbmpJ0mGyL/XJFiw6sG+lAB584KGyVWAG/oyT1IpLbd1k3JGZ+QfI4CWopxt00jUbJjd2aLz4zfhBp3kEaCLzyDyxc9fD7fDhfoiS++iCfMhREMsO2BAQI6BAyjWgQQCNXyUV8Brwn5yjVzQlQMZ7tpKzcfJaXFgsfdKta2UeadM4wwd78j07oI9s+VWzkRyBdvfdf1/pHU0p9cCO8MJuyJYNpTZr5pGevWl78amlczaijSzUAJuAJPg0jwFo2GkWSzwn7rxzeweNlxcgtE2exjy+6DTb21MbU7/0lS3WaCdrcnMPu2AHdMcu8Qg4A7Kgge607/5en1o5l77d2vwSgJquXU+35gS85SBA1zv4zqKM8erZRMZsxfhGH/CELWeLtnaTkZZa4+yaPZnn0ELe7Mz8l0OIZAqaV9mQsUiPvUZzr3uqRi+78gxDv/tTh5lMtKW/PCPQZAHw+ONPqHIk9MNmvbI4gl/zKzvMHI5W7dNPDiLKYgGZZ8y7lw2gk/zRzxbQym5jTyedpPxJL9eARjKgN9exp2y39h5vdMaWA1QpBdIXak4ofvkYKbnA3pJVi2Y2wJ7RTQ49e/jOdvIpvczQV7/61aIjdXSTLZ465uhnm8ZMMur5UM8800srDWeiot93OUQshyoFaNIfOZAT+VuIZHtkyG7QYBwG6CNHOlLSI7Xn+yJeP2RRX/SHt5TVcc9wvdhkOhrDrjU2Lr/8inbMuvXthhtuLHmbX1ICij7YtLGiX/0bQ9l9YlxuOnFju/rqz9XzEz1kA8C3cEtX5lj0krf5JnW2jQHzgnHda+2eWONE+8BR84L20GiOqwWT5UWnPL/c1/2lhXbX3R2Q9WduIRP+Ilo///nP19ixAO+ZQI/sysuizq3f/Fa7+OLnD0qrAE7NdWgzX3gOsilJAxYSM/aMAXPxmVvPbAvz82Vr+AZQ0m1KMHgfmlMmhH0AM3c8vKNZmJWIcNNNNw0ynu+448525ZUvLV3UIWGXX17yNPaNY88TNVJ7zf9HaoGK3ZApOX7hC18o/lxrTPpLNq/FRX079+DrX/9ae+973zsoqfE7v/M71Q97/b3f+72aU5M9TYb0mwQM9mEb/xNPPvldNVZjP6m1ig4+hHaMQ7bvXu1JbJiescDdt/JPjI3XNfqwE25hYamNT6xqu/fsq1IAh2fnWxubamvXra+ECCVcxEWjGqujQHokgZEEhiUwAlZH9jCSwAqWwH91eNXS/Fwbt+dzab6AVRmrL7zkorZm9XTVWB0vIHWxgKIAoRz+Wh2esvI7Vb/t3/9oBQGczb6lx0mcq1tb7MCqV4DVbK92LwcxwGrALdfG4fK7P0ACYJXzakXc1iNOubY+/elPl2PN0de/QFIQ9Mgj+9rzn2/b11MVXKhrdd9995czuXp1z8ZbO9NBSmUHBBAHDhys9wItwMyamVW1JdVvBZZWJtmjg4MW9Oe7ZPwEuOE8HzxwuG3duq2tnp6pYDgr3t5zLjnughV9CQoEPt5zXsnq5FM216msE5Pj5TBy2oGu1fbBg3WduleuFWRwjH0vqA2IKnjiVOobAKUfGbecZqBPshgBJ+RCl4IgjnRAJLrg6OeAr2TkuhYAxaFHO6easy0A4ZzLNjzrrG2leyABuujr5JO31InrBw8drHuB3+jbu7fXc+Woy1518BX5AL5l3Xjft/r1k5TVvnTtGac74OFoHdQQYJTt9YWAxXZk9vCAJ3oUxJFZ1/eBQdYLeZIDvvR13LHHlw3LGmZr2hM0pmSDAIYe6cb17DTZQ2TgVPA7t99eILK+2Ju26SP1zfDh+wQ25IAOQJt+BFTsK1mmqX+aeq/JvjM+BGn6B7SQi4CNreovtQrpVkBDzt67B+BALwFWIwe27Td8oz/ZbvokB/ZoDLMTdLEBtilLR3uuAwYBYnI4m+vQyJYEs/hgM8AQOgE0sSN9AZGybZiMyQOfXuwGb1WH99JLC4zwG7oE8KlbCSQhQ9e5x3XJbvSebZN16tglgwl4ik5bRf0W+vSNP3ZintFn5ON7PNCp65N9lxIcOWxN/3Uw18JC3W9MopNdool+soCT7GGgGB6SlSRA1w+7TAkLY5RMk0meOSdZwKnZl23U7qUH35Nv+NEn3skLbQETfTbPogNAURnDdap1z1wzNrUJuMlJ9WgilywcDAOr+ksJltSmTb1KIKHxxXazEKB9csq2enoBYtCheYhO2F/KlbADgJb5nY2kFjPQqzIYd+8u202GLd2hLzVE8UUn2W6dLC08BtgjJ/MucJrs6ZgOtQ1oo+tkJQPhXU+HyUzVTmol1oFV+/fXuDQmgI7JFKZvYxZN2XbtenMx/ZNfwHl95tAbevE9XRlL7MjcjAdyIBvApHbMPeYt4yUHNVrYkTlIh+RP98aW9oFL+ARC5XA6MqJr8nBgzzHHrC8bJxPXpQwJXZgf0Ide84v/Xnkumivxyw7IwfhHRwDalMFBf2oIoz+Z63SLDnZBt/TKPsiXLMyJ7I9OUivZ/eakDuzOL9f1Xld+hXbJK5mR2jSGc6hYFk7MB+Yu9ZF7CaKZsk/0sEnypYf4SuZN/bHrZKD7T0fsFE3oJHv9kwd5JwPb3Kof8nU92fou87629KH97ObRDntk+/pGDzka42xQG+RG1+gOkOe9OSGLon0RfalkACjMAiZbsf0dTY899ngtJvA32IK/PDNdzybYEXrMF2xR/wcPHlheVOwgsL+Xv/zlte2ePOjW2EMnQko6BQAAIABJREFU0NR3aCFX12hDpqbvjBl9vP71rx/UUaZP97uezZJRSvz0hcGtbXFprt12262lc/YCWKVzNf7p30IrPSgTxZbxYE7C17PPPtfu2n5vlZTKIq4xTQ/mMWBn5rcbb7yx5gU2mrI8/KWXvvglpQ/yBF76ry32qy00m9skEsg2NUfw7973vvc1be579JHaWQUoRRM5WBQAkqKfPNmZkgYB9JN1rj0gKlrN+/738kL9wErzhXkAD/hHL7sAfv/Lv/xL7eRSSxV9xvZv//Zvl32yzQ9+8INle8Y4PQ0Dq8Y3ewOsVgmzZRSD3NlG/G0/kVX8avyhz/jz3dz8QptaPd3LkUk2SEN1CBzgdKmtW3ts27lnb5UCCLC6emZtm53riR128o2A1RUcQI9YH0nge0hgBKyOzGIkgRUsgXe/+79VjVWrr5WlulwWgPPh8CrA6pgaQgtH2+zhA1VjVSkAGasza6bb2DIox4HhuPivcpHtOQ7WyPYd9VVlV3H0BFe2b1WN1LmFdnS216nkTOuXI+UVoDaOkbb87lrXcKI4Sl4Cy09+8pPliHEKrcJrj/MDcOVkcvI4jqndZ3X/4otlEK0tp+9FL7q8sihtDRXgODRAxu0b3vDGcpiBri9/+SvazMzacj4vvvjCNrN2dbvuun8f1JxLYMLRFoQLpjnWnNPUwYxzXHWamkL8/TTSbPsTbHTAcPMAqBX8cPAFTZxj7cnWOnjwubZ6zXQFuhxf/AveySkZnALkZPKSmSAj4ExtY12uo0mOZNZP/N1YAAgnWVDlv8DBtQIOf0Al8s32NTQGhMnhGQJV9Aoo6AB4Sz/k/e077mw/9ENXVVAiOJHFoD0ZKOqnzS/08gwCT1kTL3vZldUGZ96BTQDYDnSOV0aqQAD/tvqTp1N7qy7l0bnaWsdZ7tnTT9Vv6P3a125q287uB+8I6PAteEqmWg5bECiwF/ISIGvjgfsfaIYMYII+6N5/QXMy7cgU//7Yg3bollycBvzIozKFjqlgKtu00UJ39J0Tz+mW/QiYstWTbAIkZqtsAnD807V+3COgyVboHOKUk6PJTP+p38s2BDg5BCoZcFk4SJmCgBFsLVtH8UB25MxWBWFsM2C1oCnlMATJgk0ACF78CY5TSiIneePbOIpsA6xWxuTiYtGNBnMBkNK8EYAOjwI3dLDTZP7RlXvpOhlqgnvgBBrwk63Evk8mX3QYUAs4xkbInd7RLljHL5myF7QZyzkAJzV30SlrEV09c/Tcug+vxlkynLQT0IMdCMzJnm0bm8nuJQfgRwB3bZBptk2jIeUm0JDa0uxCW2Rn7ggwaT5yHT0Yl+ZEtOXgIHqmE/QbS8bBMLAqWE6GbRYL0M2mgXfe99IcO0qH7E7fyVJMdrD22Q3Zs2PyNDcFOI+uPANSEiWLTAH4zUt+y24ENi8zTV9kb0x7sYnU1wZSuCflO/CaDGe24T37DXCGH2AO+bM7fbI79kfW/nIoGSDNODensjd6yrgEMLFJz6qAiMk4Ni/oG43k4jlobvQ+JVTYiL/UzCQLcmVf5gs6CbCK98w9dMjmLKYF5KM3dh1Qyn1ow6t5xXZ085f53DV49RveUuc4uyG0yaZSSxKwKmMyGZFsAJ/s1XXsPGUtyGn4MCq6dy3d5JAw7aeeKZuObgNghw6yykJlDkjEexYIUh9au2TDX6Bj39NtSoSoD9vpWF16pZfUWCWLLMJpxzzTs4zvrWdxPwTrcOnPAXqx3RxGVKUKNmyo9smZzOkT2GQ8JutUn8YNO0Ojl3v0FT7IRRtsNbsztIUXY5jtBcAC5pENPXvhn9xzsBO7oyev1K5Fkxe9oTk+hDbQRxbsytwQumW2KwNF7pAxcxO7YQvGWQ7ak5Xps3GMZjZh7PRt7qvqeyWEPBPIWXar+ql0zSa98Ol3c2OePzmgTzs5lFFffBNAo/vpKln/2qbPlDbC01lnndkmp8Yq81K75AxIZbsyVI0BCzdkzh/131wXYNUi/b33PFAL+lmYTMkHczqwk95zKJtxbuxkUdI4veiCC+uZZe7wO9mguftB/RBFcsvZArlW4oG+7rjz2+WT4V0/aNQGIJT/QT5oMa/x9wDS9K8sFp2yDbyz6be+9a3FO//M/OM+Y08/gFwLWjlkiw/qe2Cw/vH5u7/7u9UmWfzKr/xKtZtdaSk3loXnnrgx1cYnJqrGamqqBlTNdn/jy/vEDtlVVyDs/EJt5J+YnKpdT1MTvTZrFV8Fso6JgVYNgNWj83bzTbRVq9e0w7N9oWlq0nXfOXw3oeRH/ujDI2xlBcfVI9ZXtgRGg39l63/E/QqXQDJWFYEvAHO5LEBtu+GQLC22yQnOxnw7dOCZdsZpp1YpgGPXH9OOXb+uTda2mYWSIkfSy/ZyYK06qhwVjqBapg614jz7A77WFpyFpQK+BHApUB+Q0Wfv8znbdHofvQxAgFuOOgBVUCBLU7ZMtg394z/+YzmDOXggW5o4eU7VFTTIjhIEAFZtD+wnKi9VcPziK15cJ7V+8YvX1XfKBgABb7rpxnbChn74jYABnQI7TrtAPQE5B5+zqPaXPgB0HFZBpQM01JkTCHFk0YgvNa0EHYIXTnOCi9RpBDJwZm+//T/a3PzR4lXQ7SW4pUvBmmAgJQUESQIfTqxrU+Sfc5vamQIVfNBbwA5ghHsEjeSKB9kOvg8ggL7UIkuWIsAAjTnRPJm3dIS33bv2tEsueWG14XRygYD+Ad2yiJ986sm6Vx1f/5UEwIv2ZbTKcgVu2NJ59933DIIAAS/a1XBE05NPPFlg+KZNJ1ag2AG7o8v6eaht2NjrvgnqBHgJoARk9O+zfsg+J5QDTpQwOHjwUGXM0jc94YH8wzO5CG7oFNCQrBBtA5CffsY22OnScwL2ZLymLqYgRdCc7bt0IcDVdg62Yj++F1Tjsba6HT1a13lP32wG3QJgcsYX8Ma4CrAqsCKDZKwCPwEzvke/ttzj3mRpVQ3B006rYJSNGF8BVhNIG2N4R/Nwxip69aV/1wrU9EN+ZE0meGNLAe/cL9Als2QTkZlAjvzxbewBxtAGqGJz2mbbaNVGQHK2QkcBVtEacDkgCL6Mp4whgSqbEYizJ0GjdgM8CWADaqIBD3gxN2jb9WQpyKbDHBSCJnRqx+/GmbmJfbkH3+7RNn3THTkIsoEirqMzfZFXSj/4Tz74JgPXsKksrCTrlgzcZxsuOcqS6vVQjw4O+tMGuZiryJmeyF+bgvJkzrI57QI0zE8BDtmkQB7tgnXXsQN6Z3sBVoGnbMJn9JOb9+jXNzmxS+AQWRm/5jd/aI7Nsl+yS/mJLNSZ98ggGZjD4KF7gAlsJ1mCbFdf9OW+ZLYmaziLK3RMP4AkPLkHbSnPEFl4hqUsSMo5oC0nnxtPeKZn96QkRsrGoNv3dKT9jD2y9F6/bBl93rMjdusZlW3a9JhnAjulOwsD6MquhoCwxhoQig7QBBxXJ/Lyy19U8gfMkJcXWbMNNHpv/vTc9x59ACLztjkZPV705Z5k96M3NbXZOF7oKAAqegJIJeMdXZ5dyUz2HlipzdgK+tleMlyz2yQLL2ghl2T+GlMpOZTMzF4q5tQqfQEgS01k9JInPns26tpB1j17MSfhvw6vfKofLGX+Z59sPNni5I8H+kiJlA4ibihZx87Jl414Rpgb0Gns55A0vyfzls3qm93l+YEP9+JVfylxkdIyZMZ+jCdzg2e+z+TDzt1H9gFW6Qadxog28GHuzqKXvunNnKmEghIJDz74UOk2mcJ8L2PfHMEPYof0bxxqx6J2H4tn1c4j/iZ7omsloADh5nT2mcxq+qejZGTmQEP60p+++YlsRZYmGaMxpQvYlT7/M7B6dO5Iu/XWDkqSM2DVcwEAyVbQR6YyWH1PH/pmf8oIffuO7e2ss55X8x7a+Bv9cNd1ldEZ/ZGPsZW5mEzI54zTela5515klsPkcpAg2dEx3lIegtzxtP3uuwrYRGfq32qLDFLWh949D7KwQNZswM6w7PwwV+aZYkzgwWf3kgmg1DPKnKZt39HjL/7iL9bzwf2///u/X7/T88///M+XXScDtbbqL5cai3+qFjhIUxLH8NZ/7xMruH/4N3r1hxeluACrq6ZXtzWrVxew6tVDoPE2Nj7Zjs4utId372n/ft2X2/ziWFtqk21y1XQBqxWzjDJWV3gEPWJ/JIH/XQIjYHVkFSMJrGAJvOMd7+k7YUCdsk+Xa6x6b+V2anystvyrJXTg2afalpNObM+/6Py2ccMJbeOG4wcZq0SYbV+yUReX1EQaKweRs++QIhmrAqPaxlOHXtl+M94W5h3i0x2ngH1xjjhAcYwK7K2M2A6sZnuQ9gWxH/vYxyoQl7EgQ8BLu1bXBRSCeP85ugITbcm2sXr+7ne/u04XF3QJlDqAsrEc1pk1M+2KK3oAwBkFLt588y2VZXnqaVuqpizHVdDBoUxALyiSdXD99Te0888/pw4w8JvvONGyKI8cma3DM/TnO4684IGjKxAQ1HKQkwU0vO1WbdTKCDnaM0JyAExqSgI5tOsa9wXkJK8chOM7jizgRNCQQD9ZruTBCdcGYEmA7nryTu0qn9Hpf7LIUicsteGSlUX2ZMXZd3CSjE+0yz6hDwGO9yzy8Sd6fdQtWzYvl3WYLfshZ9kiatQlY8jJtDm8g1Pcs3v3lqO+ZfOWdujQ4dpyyNkXnDz88M6ytbPPfl57eOeOQf1WGXsCULaVAIfOs429b118rILHF132oqrVqk5japkly5Hd6TsvPAqy/Z4sGRmrO3ftqMBQAEj/dJPtl8lMcT2aBFN+FzQm4AuYLpiiU9eSGTvTv3YT9LIFbeegk2zlJHe/BXxIOQS8BlgN+EkuyZKkb/ZhfAZYxYOAyFhmj8aj9ujfd+5J1mQympL957dkY+FPW37zPuUvvM82aWOYntGtD+0BLsjAe/ybJwAjaAzwkACbLPGdWqDZ8p8atO5PNmIymPCZ7cRo0w87St1N9NA92tCEnmTJmg/oRhvGJv2y5WyZzwFKdOp+NoM2OkNbslkDFgQAyoFCAtrUGE1GrvGEh5zQrG3tuo5OAjZpm+xzantKGOTwJH0JzAOKaQPAizagEL79bq7Cp3GkvdRYNe5zYBF94B+okwy41A1Otix6Aqyau8iD/Sd7VsDunhw2x7aS3ZWsNHTgM9lbdOR5lJcFkIC/6HB9MgDpG68AE+MWcJkMP/MH+rJVPhnO7ACtdEzeZGjeMAbQrf1s+c1CRz1fZmYKXGDjxhcdGCP6QCO7Nd+QB1tJHUx2Sn/kmW34+tUXmugHD+5HK/34bRhYDaCdhQu01IF/GzeW7NDEXsnQfMEeADp0rjbmxo0ntDe/+U2lH/finQzxEZAQvcnM1Y/5Bt1AVQfYZZGC/PCSeq36wmMWOnxvzLB/39chZiefXDaQnQZo9zL2zE3kZg5L9rz2yQAN5hvgmzbQCjwim2xhToa0NvFPtmTAxo0pp7Sj3aKeNjpY9lxdQ9d4JJPYTTLGzZ/6VtrG2LWzh21mCzhdmsu1ZX5Av8+ZG13n+RqfiW7J3Lzu+WjeND688INuL/26xrWphUo3WYDRDlshV22zeXqLb2EOkoGo/ZR2waM5IOPP9WTOfnNonf7I24IyPsiDTtUMdf0tt3xzsAiIRvLHH9niB/8BtNHlGm3L9CU3u1fYBlk7ZR5wl9Iv2T1hgSoL99qX2artlD0iB/4N34mfmOdcLwvVy9oEWM3iHWD30KEDbftddw5qQOvHuFVHFA//9m//VnOgEgPa1I5xjJaDBw61b397ezvzzLNq3KTOtfvMG/zE1EYn36oPv3ygI/4Brz/wsu8vXRmPmQfMvWRul5VxCQC16CYLNQv7P/MzP1PZtA89vKMydP2OT7qnb/LxPDGO9H311VeXfGX548N4YmO29NOtMQFMTpkddseWLI6g8xd+4RcKWGUrEhMcKPuXf/mXlclKR2z7U5/61GBnyy//8i/X/EXXw4kbxmFigp6tCgDtGat5JXZAdzJcK7ZJ8shysobAZ3J6VZucWtWm1b1f6nGFmrWV9NHG2+LCWNuxa3f74pe+0hab/lYNgNXKhB1bHGWsruD4ecT6SALfSwIjYHVkFyMJrGAJ/PRP/8x3HV4lYzXZq1V3aGmxtvzb8gJY3XzipgGweuKmDW1u+WRgzlUyVgGrlWU6MVaOWgdAx2rbIEfJdbZ3c16UAoDqDgOrcYiG1RIHKWBpMlmT1Qro+4u/+ItqmwNpqxOaBGAcNg694NXvggKBj9f3fd9LKytMva/nPW9bBVd9+1AvOyCIkLHqkJ+eBengpX66LsDxVT/48rZv395y0GWJ+F3gKRjgqOoXiMCZBo4KqHPYC1quuuo15YBniyTwgMxkDQnCOdyczjj4AhaBuqCXw+4ABM4v+ciM5ZwLVshZ3+SAb+AxZ9fvnGLOtgAN74LrAHKCDf2/6U1vqkCcc08OaOTUJ+tOO2gR/OFLnwGVky2HF3IhQ/yjEf/aA36ce8557fDhXmoAmEonAgRbJB2MMjc/1x599LE2OTlWTvarXvXK6o+DLqhyjT7VOJVpTF5kqrYqGR177HElk80nba5SAbJLBQwCo2984+YCKE477ZQ6RAptOVyKc+3+1LgLYEy3qYOJ9yu/78o6PVYAL2Bxj4A1gQf7ImP94FHAHWBUkPriF1/Rdu/ZVfySH7m5NyA7eoCAAVYFIOyeXgX95M6W3JOsTv0I4P2PTskEOKAPcmfHqTdJN2wv4CUec7I4Waf2akBB9NO9PsheMOol0EOv9gIypLSA9nxPPjkIKHUXyV0AD2BAgwUFwWcO4MCb9+6nD3x7b/yRtZfxxWbJqtc+nCvbDSAAMCC3lNEISIlXwagAMIeRaDtgBH6iQ7+jE2+pn+naBKIpm4AfYA1agWIycVIOwbxjrPaDa7ZX2+aJZIzhn8xTTsN9AAN6xqv3+mGD3e6fqzkG0IRXOgoIhlY0aDtZT3hNzUvXoUcb5i3/zTPmFUF9tkuzk9SwFDQDMowfY9hnfeAF6IAuQIC2yB+wiCYBeMpR9BIY59TCTLZ7m3/MLeTKrtCONnSlhAAe2b82ySC1RNl56vilJqrx6rpsmcc/uo0R85CxkPkbz8kQJkNts2X950AtPKbmMRvTT7aVoz21B/2XhUXHZOM3+vFZP+wlB6T5je61QzZoM15yeB+Zpg4r+aOBfNGUzNTw4V42k3b0hX4AETshT3LXd+ggS9dnLAeQTOYvezNOsqBDv8kY9GzyvbbOPntbe+UrXzGog44WMjRe2FG27xs3eI5M8K0Ejp0D6KMPf8Z630nSS2kYT1kYSLYl/ZAV29AHeSRjkKzMM+jQDp3iI6AjW8yhVsnYx5s/YzWLheQ1DFiyY/ShSZvkDRik3wceeLDsio3iyxyZmrV9B8a6wXwZHvqc1sezmvT0iraUmiA3fyl/on/0kYd78W5+MmbYEdrIBG2pcYsXNsf+6DU1VtlYSgBkgS51LIGfxiX+8UKurmEnWeDRprbwm8Xc/tzt5YvwbLyQFbq8/OdL8GOMa89MuYHGqFqj+tCeuVxfGSfZTWAO9B1ejW00qFFrXDg81GfyAhIC+DzDMyb0T3Z8CLLQJr48w4d3B/ArZLsaN+SYsjSpX8/+U9KFvLZte175tPfd3wF89uJ5iHcANHrVNsUjn9Q97NDc6PrZI0fb/fc/UIc/0WnGVBYJjDPySCYvuWVhgp2Q5+WXvWiQsYo/84brUnqB3s0beMshVHxcpQq0ff+DDxQIzE/rfvnaAmP5jcBWNKdcDRqzeGmeMw7ZM1r8dx1eyd24zO4fu7t+9md/tmzdCz2yg/lmZG2s0jkfNbXKf+3Xfq38VnpNAkWSLnz2AqoqYSZjNUkX2fKf8xnQ/59rriY5Q+CzOCbjdbJNKn02tlyPtQBY2/7H2tLieHvw4Z2VsdrGlR6YbhNTq9qRo/Mlr6XFuRGwuoLj5xHrIwmMgNWRDYwkMJLAd0kgwGpVFXJwznIpgMoSdaLm4UNtetVkrcwqBXD6qadUKYDjjl3fjj9uvaJ05fgItHNQ1XApAM5UB6pWVSkAzqPrjj12fXMi+Ozh2TZu281yHaTUVQ2Amu0/PsehKqdq+Xptu4az+Cd/8ieDQvm2XgE9OJp/+qd/OjhAQ8CQ7ABBAaeSMyfrUAYK+gRncTIFEJzJ4449rpxGzqbDkU499bQ6TfayF72wtqS7z5ZMjm/qXXHEOa+CViv3HGVBvoAndR9/4Ae+fwCaCAQ5p14OekADIMz9gsCAHHgXtEgqVk/0hS+8tHhFm6CBTDikOdhEaYQAHhxgDi3nPtlT7hW4ceiT+SIwCDgiyPVbasYFzBbU4CdgL4c8h4RwrF2P15RaSC02DreAZtfO3e2cc84rvcq+zQEoDjmzPXLV9Krql93gSSBDFxxj2c+7d/eTcG2l+/a376z7+0EdRyooFLgLipxcLgvZZ4AymgGr/h933Pp2wYXnV6DT6771rOnUiqPXbBHPwRDZOktu806WnZ4u8IueKkN2y5bSIVmSgetSP1CgnO2T519wfgXXeEkpAOMF6CVophOyEnQEQCJPbeVgIvIWPLiHTF3HNpJ9J1DSP16Tget+44Bs2bcXW3BvQFI6y1jVLrrQ6D97QFe2XNPfMLDqtwTabDA1HAPAk1PAEO2xe8AqHnKQjbb9Rp7a8x/9WVBgDz4DGASFgk8BnnvwnGAPrd4bi+RILmSHv+gqh2QBG/BsDKMnh3QIxgWq6I7cgIuuTb1QehCU+z11CoH4+tEnWgNok7Xgm82RG9rR6Xu6zKExbFGQKqAlD/aNb+2yKzTgAb/uQy9Zk7l+3Weu6AsRvcwIGthlMoy1J9BFg/Z9n0OY3JuT2XNwGIDC/JgsPHrOVn1gor60b/5I1qW5z4ue6YH8zYVexmNqOAJWcjhMxh39ap+tkjV5JEszpTNil0ALbbB3zwMyML8bt8Bu74ELwHt2jy66R1fKZ8T+6dNzwTV4TfYjG0nd7GQSDi9mAaboCqgSfsmdjQKTs8CWZwC9Zfs4eZEnOQL/YlPoMOeZh9iGORzPvkeb7/GYchbu02Yy44wp9pKSBAFL6ZytG1/aZDfuoxvypkO/kymbYAPZHcKe2J4DhF73uh8pXfYs1E0DAEW75lT9eJZkTqRTfNhFcMYZvUSGOZT9prwIu0Q/HQ6Dv2wSv3jMnJQsSHO/MZEMfGMMzQFWs5BCl/ozVr03NlOzOPUpXesZlrmSbZGxPnyPLgus6LUIS1b6dV/KnSTLEd/uIVPyNZd0mz2ynNW/qp4J5rbUSmdDaLLw6b+2s4hCNnSob/pgh2RBh2SbeSl1V/VNV+RIR9pzj+/NOewoi73mcoCW78nYc8NnY1pfeR7h03v3JmPV9fjKgl+eQ3RGXuZFutOeMUh+fZ4/WryxE/6ads0L+JB1mQxq4KRxpYZnX9Tt9WVPOeXkQe1nc7AdS2SsLfwGQAc8sjV0mPPoH79Z4LjmmmvK5oz5LBwbu6n7a+4yP6En/oiSRQ882MvCZNEF4Ekm+ktNZEDlcMaqOcqOnXvuUft/62Ax1FglE3Lkp7m/l9x4tmgmk4xzY2vziSeV3MxJeDf/6LtKIC0vTngOZHcFO2PTOTBKxqpDqPTFdtiMeQA4rS0+rfYAxOZMuvE8Q4P51JZ+tmJ+S530zBUpAyNj1bVowg/7IGt0v//97y9A2nttAWE99371V391sEMnSRc5w4Hse+LGRDsyO/u/Aauuy592A6xql9yNJbpIjdUmiUJiyHj3/ZRA41sDVtvSRLvvwYfatV+8voBVGavjk1N1eJW2FuZnR8DqKKYeSWAkge+SwChjdWQQIwmsYAkoBWDTy2IVbFevfbypXVTbpsbH27NPPdnGx5ZqZfbokYNt21ln1uFV69bOVCbrzHJNzmFgdThjlQPUsyCnCiATqHF6+gFFs5WxOjHeD7kKqBXgjkMUsDZAa7b5ZFsXh5GDA8D8yEc+Ug4uB9yKfM8meaB99KMfHRyKJRDleOsLCPCqV/1gBTtf+9rXK6DlhKrrlcL7Agd9CGIE9d7bAs6R3Xb2tgYYvfbaa8p543Ry5gOIBfjg4HJUZbKmVpstZz3zsAcGsn8qu3Lz5romBynlYBlOKwfXPfrqAcxMu/32b9fhB5xe2RLDtU7JLHUQyYXDLrjGE0dYcCTYE2DQkeBX2//wD/9QnwVAHNNk+ZJdTljmIJOj68kxW6RtL8N3ToglfwEHuaYWmOBUAPO/vuUk5BOLBjVWBXdoEnCqyTu9errAFBkp2rnrru3FA9nZhgeU7CeNH1N1agVQ9PLooz2jc+PGTQVmbNzg1OKptnPnrsEBTrJXBSZr1jgVdnFw8JognKwEhejWPhkIetlJDpdAc2rWcdKVnkC7gAGvqYfIFshM0Jt6qK4XoCkF0AGxDqyiPVmm9OleOhEU69s1/gvsctpxSi0kiyu1H7WLbnYsoMmWY3aPDrIiS3o0RnMAkN+zhRctyaSNzQm82CD63Z8sqdRlFVz73jj1Hg3oRpeAKoFpsoHIOtuvc+iJAJYdG0vZZk222kWntsgn9ZpzYFUyfY17+kpGH36MX/ykvWQa0ncyVsnUNUAA36M9ZSuMAXwbg+EbDfihk2SFkoM2yJHs3G8sBYxPzVljMDVj6ZkeXUPOyUg25o1ptIfvZKDhMcAJHaM1wGIy57TPdgTm7FWGPdq04Rp0Ax6AHSkXEsCe3eOBXZlbtZUMXPeTQ0DYgCupxYdnAGbqMufwI/o0V5NzwN7oLHaPz2SEus/1wC+yoRPjL3Ug9ZNs0WQnp/QFQIpOtIEnfZu/2CK7ZP/mIbLHT4D0gHgpWRLb0W9oz86FZJANZ1eax9mEOdXc4x5zne9dlwOkzHXABuNEX+zGd17mC9fSaYBtdqE/MmX/sW/3AvWyPd01fsdT9IN2vJpsEbkWAAAgAElEQVTPUmM1dpuyEPpNzVjPP/Q4vdtchUa0sAe2jC+22UGYydpJkPlKn+Z59yQr0HiiBzIxL5lv2Iw5WDmA1F/GIz2bq9glnWR7ve+Nc23j1xihu6p1vX//oC423bjH9XQ+DKyi3fOPbfMrXGN8oY1teB6wiwAxKY/CZsgt4KI++lx0agF8/ruGTWtX1iTb8ywkd7Izn5EN+6JbdNuq0xdUTh4sCBmT5iY2gC4LBGyHzHyXOq3JwE7tXbJAl3kq9Y/pFn36QgOZ6t/3WZRiK3kWABhT5oYM9GsOCwg3PDbIUru+y4Kr/gOsJrufjeiP/D73uc/VXKZNOr7oootrPCgpkcWalClgq+ZvcsST+wLY0bd+LL72OtPjg0xoO22UaspCURY5gZ3u90J7Dje1UGSONOfoj5+Wca0f9BnDnpmhPZnQFnplG6uxT7Y5eOzv//7vB5/x7jf19fFRfuO2bcvj/ki77bZvVf1+cxRZmevI1fjjD+KPr8auJAsYjwHhjflX/MDLy87N8b1E1c01xjwvMz7UZgVkK5FAvuxc6Sv/v3zDVyo7lb5CH53y7fyebHF9kQvbJqtrr7225JmyDWh/85vfXJ//+Z//eVCzFx/xmWJ7ZA8wN14+8IEP1Dhnb8oKfOYzn6mx8hu/8Rs1j/aM7l4mLKBoSgPIWG1KANR5U0uDcZuki8QkycYmw5S6Ip/DR2bb+uOPa/MLi1X2bLwt12atcgOLbX5hqa1Zva7d+8CD7QvXXlfAahubamMTk+3o/OIIWF3BcfOI9ZEE/v8kMAJWR/YxksAKlsDb3vaupQkV2MfGelF3tVEnJsppWj093SYa52JVAatPPv5oO3nzSVUKYI2MwqmJtn65hipnJk6LjFWvqVWT5eQJboBlwLNsX1UKYHx8oi3OLxawmhpI/WCivjWb8+MFjBBAfK9aS+4TvKhl9dd//dfVvoyDX/qlXxoc+uC0UUGSYJRDDySwBemf/umz7cVXvKQdc8z6qpO675F9BTYky09bqWeWunWcXs6lk2D7dvP1g9qBgp4E+GgQcAAlBPnAQA45eQgsbGXlaAquNm7cUIEA0EdWAt4FfIAE/aeuaurncWJ7WYOp9uCDQMwOuAFEyUMGgiDH1ir3yDrwe8BPMsgWYU47PpIRSVc5CCLyJo8EiNrz3jWC69R3FCACU9AmIEiGIBCDzNzDvnKCrN/37QW8HS19rVmzuhxwgRRdyHCWsSrg2LQJMKp+4X1Fd69Bdkw74YTjK9CUjarOHVr89s1v9vqvW7bI6l1qj+1/rBxl19FJB71OKtvavXtnm1/owQ8+1RBDA32kTh1APBnDggovdAU8JeuUOnAtG6ZjskAHmZKlgEFgQyaCFKUABDQWHJJFnRqCbM8rWZQ52ds4yMFN5C/IwmPq46VWZa9rPDs4cEqw7no0eK8dIFS2OKcUAPulI+1oF+1sg8xyoAn7cb3PbFpbAij34M04S2au4A4IkTbcJ1h0XU5iF/yTtWCfzaKbbNOefnzHTl3HBsicLeIpwajxEnDe+9QuJWt8aC/ZtmSYDDb6TmBM7jnZnf7wZuzqk83jk+4FsK4FVvoPRMEn+3FdwCT/A9Sn5ix+Uos0CyzZUsnu9B/51gElZ5xR8vA9eRvPdAcISCaSAFi/OcWajtgsmfbD2mYHtQMBL0AvsmInFpTQ5g9/xib+yNb8A0ijT3JEd+re+V1/+vJybUAg8ytayS21UgEA6PaXEhJsgJz7YUYn1RwVHbqPjvCNLv2bI8gztX8TLOM/23qNY+33+bWfCu53beiPvti2/rTvvoC25ES+aE9mKH2ZxzPv4n94O772yMH8xha1awzJ+GLrAMqeoXmo+scPWTs8Cx3uzxZw4wWfaM/CCDqyS8FYCRiesUfW5J7sQm26h/zwzQbpyhzjntTVNSehN1u9Iw+gB/vwHMFT5i9jgbyNK/bAFgBLFhfJI+NW+96zW/Ob932XQS95ghfzGUBpenp10Y1GdkRu5rRkebvHZ2MrZQS0iwZAl+eCMc1u8KgttHkOaE9fyVjN4U/mDjyxB9eQS7JM8Z25UxtZXPJdytgky/XKK19WdNjKTlfkwQdim/pItm8WGX3Gj77QZWdGXzjuwJDnJznVYuDGjdUOuZKNP5/RkXFElmwqtbu9N0+zHXZG7vSfA7T0oT20ocmcAgzUpmvQZHz5HFDc3BCAGw3Z5YLfLBZld4d+6cQ8nX7xmrrkMk3ZvTbo+YILLix5feUrNxTdOcgvZWuSbah9448tAiWzq8nBaXgCcBrDgDr+0zvf+c4ag3gx/lxj3LAbcyIZpLwM+0SPa4wNtuJAwiyiGkNoZK9shq1kDNIXGu6++66BzxogFb2RQWqTJnPU/Id/C8B79+4r283iYxbv2IExzT8zH/ocgNv71Dd/5ctfUfQYIwBU82iyyVOyxUKEdsxD5G98Zpv97d/u5Q/8noPJ9GfrPh48z9id55s+2Aj7YSMAWe/J1XPKeCG3jGNj071km0VNzzs2B3zW5gc/+MHB7iA1Vy1M+/29731vjedK9hiqn1qZqstJGMlYnZyaHGShms8DxOp/+BXANe0pBbBm3dpWJQGc2TDfz22o7NVJ2/6n2vzcUtu5Z2/VWHV41eLSxKAUQCV5jC9Vxqo+/Xn5/5E/+vAIW1nBcfWI9ZUtgdHgX9n6H3G/wiXw9re/e6lO1VzeHjO/uFDvOZMKui8cna1SAIDVZ59+okoByFhdO7OmrZ6eamumpweA53ApgArCloFVDg5g1bYpgUWvO2aL8nQ78OyBNrl8GmeBsVNT5Zh7cVI5OgFss/KcGkkCQ84N590KutVu93AaOYau43TaxuRejlqCQkGCLeMT41OV2QgglfkgyOV8qu/JAdaG+3qwdaSyZYAp//EfTgM+UMGxPjjsnGP3c245qb6zpd9nzjOHk6OPPjSjgWPutHvBC0ecI4oHwID3gBEBg1cOiiFDTrb6nrt27alabwITAG629goYeu3Y0yrYEDSk3pvAhUwFPPgTPHCmsz0ZeOU7gSDn133JXAQyCDw41DJ/ErxnG2ACmgS4gi0BCbCCY06OAhIyu+fue9uhQ0fKeSd/fAomAKuyUdhlz6hZX8HC3FwH2gE4aqzu2bO7vn/1q6+qOneyMji19IkOAS8Zq5Fr2+Gtt942qHkKZO32utSOzvUt55x/QUJsD2il/9QMJY9ss8MvvgQ4+/c/Wrpmq4KWHAaW7e7k10sTrKo/MmHjgll8CCAjX+8Fta6hS8AqOsibLr3oj23iPVmwrhOUoVegWBkZy1vDyTx23+ndX4CEPoEV3ueAKe1rG6/4YZdsNlm7gnX9a8e4SM03fZJfgnZ2lVPrs+0cPeQkSMUfuzSG2Dte6C51UMmHfsg4NdiyFZFcs8WfPNEjUA1QnBIY2YYJZDA+9Jv7AtS6x3fk1k/qfmqQ0YgX7QPNXIN+8hB8d1CpL+qQY+ofArnQGTAoNTQDBnX73Fj3a8/4CXiCT7IwBnKQDXDAPTm4THvGIHnpIzTRN9n5jYzxToYBI7P9OwCYuaXXKXy8+PE+ZRfcL1vJHAXsAPR4CXi1m5qoZCrDS9uxoWT1062xhybj2xjQDlsAjhir7BAYQM50iCa/A66yFdw1Ac7IGuiHB+UQyECbHeB4tuY740CbgGFBOrmTt3bYaLb/k5s5mq7MYznMC83mP9+jix6M054Z3+WROqfsCm3mWu+NIZlxARsCAGjb9+Tm+aFt/JEL8IJ+9dkXlRarj+HFhxy2hHbfZ2ElOtYO/nyfzFt9kYWxAPRgC+QUAB4vxoA/dJsfsmXcllwgCSDGfcZAFnp8z2bMc7btWhh8+9vfVvM6G0ptcb/r2/yUbFpytCipjZ6xLIO4117Nc5NNoYU9pWZjwE39siM60W7qKCZL35yU5xxePGO8jAmy8juQjn1lAYm+tec3z+lkd9IRe+vP6H5IJHujG/ejV012tAFh2Fgy3/HpPR0bW1l0ThY0eeIPsGru8HzTjrkudkd3WbRwfeYn+jDW2RRZuS/AKl2SSUoBJIsVDfSTUiju0z5wVR90gd6AouSeesZsmU7ZSxYQshPBfMke2U8WL9A3vMPFe32To/GpD3Mkec7N9ZqjwEVzAr+IrfCT8hzWJ9sGJrNzf+TvPguSeLNIb/7Ag7bZLTmyezx2EPuZ0h27tOBhLvAsJz/Aopf5An2yNT3vzIHkQC/oZxvmJ3OBz8Y8GthcFkjQldJYvkMHvZAhOyMPfWeR1YIwv1G75jU8uI6dmxvYJH6HM6GTke3Z8P1XvqxoSekPcwVb9l3OC7CDy/vIlF3gmW7vvf++mpPIJDs29PeOd7yjdJRnMP/aeACMmtfYgGeXxfwA354P5Oe3JEZ4DqBXn3SkX2UegOzadKiVMUDGDp81p5CVw7WSCT0AQpfBywFAulxj1QL88Bb/lAqg0+H3PqM98QNAdeaYdYq1Vsbq0sJij2WWlqq8RxubqMOrHt6957uA1Um1oecWemZ+WxiUAgid/v/xh//fEbaywmPrEfsrVwKjwb9ydT/ifCSBBlhNxipHELCqLEBtowGIHjrYpibHC1hVY/V5Z25tl1/2gnbMurVVCmDV5OTAeXFPdy76qvLk1EQ51V7AMk6oz66xhRCwevC5gwWsxuHheGal2bUcHZ/dE2A1auPA+o0zL+BWEN91Auu3vvWtdS8nHbDKgeb4cfA4kpz81avXtNe+5nXtuuu+VOCmrdnqb3HuAb+Hj/TsEoEM0JWDzzm/5JLnt0ce2VeBpIMHBNapocah5XgLTnIIDDo48egHmHIsyRrtsnsBhpxevwlSBGACCWAKZzb1/ZIRFkBGjdonnnBIyaXl3AJBOdb6FUCgl9OKXw66F/kEmCM395ELOXHU3YcWwYVgkUwFGJz1bJ9MZk2Czc7HQjnUHFxBlmAjgEsO4KADgZhMhwoY7kHrccuOd9/ujj6gqvpp+x/bX4GU7FUyffDBB4qOH/3RH20vecmL22233Vonzp5wwoY6wEpwxrFXL1dAdfnlV/StlPfqR63THpQK1jZs2Fi28NRTT9QCQE4q5swLcgAdgm/3A9LZNj1r17X00zO0tlYQlqBZ0CQwEMijGQidoD3b5ulBQLtly+a6L+BGMgEFWsM17dBJlwACL7JjF4IvbZKZoCgBFvoDrNI/u3MduhN00SVboyPjiH0mIHKP/tyXw37QkKy84exXckj5gIDTyQBKPUjBr/uTsYa3ZIj6jk3gme1kOy05+55NCrjZl3uS/RqgkO2FHvy5Ho9sGrDiNwEwflNf1LgKyJ/asgGhfe+PDJLx6n7zk+CcrJLt6T1wzlgOEGmspS4kPeSwKG10MKFvwzVOyZed6dvYiH7ZjrFOx+YEek5GMdrIk8xT29h99B1gKPVc2Qp5oYGNoK3b/FOD7bjoSSkA/dKB9lLXk6zQqn33J/gHchnXxgtdCYy9sl07dqMdc6a5xlgiO3ZkEYfuUisWAAEsxTcbMCZcpx9gg77oRPuupV8yoHO6JVu0kRNdGXvk6z59JosqGaN0hJ/Mk+Y87+lc2/gBlhv72vdM8DJmyCn1ed1Dd+Z7fQF0UxaGvfmObePd93gM0JB6msn+o2u/AR/YLVr0Hf7R6/vYSnZfJEMSXejDdxaE8AHEZkOeO/oKiIp2ssxhXeTEHpQCYDdKFWR7PrtxrbFF1ujUrp0Dr3hFP4Vd2+YhsnFtyjoEbEab7czkARD3/DIvp0xIwM5klFo8TDYe2th+ymKwKzRkMcRYS9YpmeXAMc9CdkM2rvW+H5B4pIAycwybCxCL72ybT3YjeZKVsQHc1lavvb617FhJA20lY5SMyBh97MJ7dmoMmFe103cO9N0ck5MTg5rTbJjdAfSMG1u80ZMFIXoMcBqQW9tk7jq2n0xr16HB+ExGNz2Zb3pt2OVdSstljIx14zyLWoDJjBM2Yrwmsxqd5pnh0iQp6eB+NoLHLFKSs0VmvOunl0nqpRwefnjnYGEGH9o1B/F7ctiXMWCuZTtkQsdnnXVmjXNlptDjxcZteUdDdoaYn5NNnIxdtqUfskiWNJvUPrtPKYEA2PwZNoiuZKxmMTz17MkTbZGJMZODl7TLjujP84y90QVbNC7MwXg317qW3oCMbMp37lPeKnWY3WO+UArAWPCsZWvsi52TrwUS/diin5IQKWvAv9P212/+RtGjLfIgbz5wX7ifqvvNmeZdsshzFRCbRXS2mvmbrM2B2mFLfjOmkuHOR7O4Yu74/Oc/397znvcUvfiVscqfc43v2a3nALkOg6vDwOos33xyYlBGbDi7NcAqHeR8Bv2kVMniUmuT06vq8CpZqmPqqi4utqU6HGtMFNPG2mTbsWt3HV7Vz9mdbFPTq6sUgLbm544ULhsa0/Yffej/GWEro/h6JIEVKoHR4F+hih+xPZIACTi8Smag/WgBVheW66op4j535HCbnLBXbX5QY/VFl15SGatrZ1a36ampwTaY7zgXY327zuR4BWp9+476Rf1z3+I1X6UAxpbGvgtYjWPinqw2xxka3m4z7Ghx+G1l+ru/+7tydgTDP/7jP14K5uB9+MMfLodJUAcAydbee++9r2173rnts5/9XAFIL3vZlQVObt9+Z504f+BgB+uAfD3rb185gZdf/qLBQRDqhCVLYDhjlQMqwBIkCdAEJmj77Gc/OwisAMDd6d8+yEYVPHBwOcs5UIWTzDlFi6COwyqYdviHoOT5z7+kAjcOMYeXM5o6tdoHTgIosnUy7XHWyUewKeAg+2TPoT/ZigLjBKsCFgFGDghCZ4J4usWvYInTzRnHM4dcACM4FXQkkH1sv6zItryNtNfw61lesgrG2vzCfGW6ArLRrBRADlt57WtfUwEpuh577PF24403DUAeJ+2iRe1Vcjj+OKD2QnvyyadKhgKehx7asbw990AbnxirAIJc8cXuBH8JHNhRsk79lvqWFgfYMlsROAi+vHIYEJBPu4J+OukLDIsVrLIjMk69RkFEgGXXJ5OT7ARc9JSM1egvZRvQlBqr2kC779AGCPjPGasJgOldP16CS4FogEPXRA6CNbqj1+iQrbODlAwAoqTOIrshd8Ge63M4jr7w47++fE9/wAnBGxqMT7auDe8F1GyAHedwHEF7wCUyIEP3+ksdT0EmOZE7eZgv0JqakgLNZCFlW7Fxki3J6HTt3/7t3xY4HhAGDdrutXwfrbp22gWc4UeQCshMLVc0sHnjOsFdwDl6YY/knFp27D81bNmZ8UzWqY2sPWMfPfoPgJWtyO7JlszUBEWbNtGQMYa/nL7ORsgUsJCt8OxIm2SHFyAAUAVAkoPwkmnFljM3+53c6A99wBGyD6BHRmgkE8E7WQIj3AdcMI7I1hyY7Evzj7kki1Paw6M2ktFMlvpK3V3teaGNjZGb35LVjD96MD7R5r2+vfcd+2UXxpX5ii1nDqWvXgbm2GqTbPBkLiRrfBirAAYyN6coceF+n+mYvAP++J0O0GSOdi/gQZ9ZrEQTGtkWvZo76CGlINBgnnAv+sgQ38aEdtGpDfdrkw25F4jtPdukXzQ5vMoYBICkjIU2vdcO2UZPsi5f+MIXlP1mG7wxxI7oFrhD9q4HSgGH0aVcjOe/OZre6I9c8EiO7vdMpgN2hA82rB02iQb9+b7XKT2lZJdakQFWzVEpXWO+Y3/kpi+yyvMkh2bhGy2eBRlHmdvMGe435lwPWAVIPf74EyU38vfMNy6065VyMeggf3rJXOXQy34I5WLpwn14DbDNjtir37SnLXTzAdDUa5M/WuOi1ybv9SjpOPW4zbV0Rj/xvdiKe/yZf8gR32yAXvCHLrTqj32QnetygFqAVe2mXitdGQcB39MvezNvsumA5/6ff/4FZRNf+MI1xQf+Mq60ww6NdXMffQeYzCLfySdvqQVyvkJ2WPCpLExoJztMyMazhNyTBcm2+CTGKx7ZULLm+YfmgZT4Qb9nFBmlRngWoMgIbXRLlvoxplKWAh/s1Xzre/qxMJwses8rdBkrZJp69egHPKIx5U8ApGmDzM0vP/22t9d35nJAfEoBsBnv6ZTO+Kieb2TI/i3w6O/hXTvrPnSTk3HOfmT+mg9k/+JF/VO0sH/2w0YA2Nn9BLjOQphM2zx70On7LGjh1RyIJ1mrMmNdQ95/9md/VuC7fn/u536u7I6uk3QxDJrWvOiwuLm5trC4MKjd7PtkhHuP/yRoGI/m9WFgdW5xoYBVSSQTEFJZrXUwrvYdZDVVwOo1//6ldnTeWRQTA2BVW0dnD1XG6ghYHcXTIwmMJBAJjIDVkS2MJLCCJQBYHRtXAL5PBWqsAlY5gPXNwnwBq+NjiwWsnrX1jHbJxRe0mTWrC1hdu5yp5NLv1D8ar23c1neriTrF0yrw0iAAkMFqC93E2EQbH+vbc4a3+A+vMGeF2u/6yIEaPnMGE6h96lOfqr5sz3/jG99YTj6H/Q//8A/rGpmSn/70p8uRFdTLVJ2aVM+1993rgMpyfai2573yVa+sQM13+rXlbMOGE+pwLNmTMlVe8pKX1pYtTpzgQwDBoRUMcI4FKoKwrOqrBSsA4WzL/LRtPfXD9MWZ5Bhy+N3HAfd9MnVSpzWBwZ49e8txTXauoFa/6BH0cOIFs8lSEuwIEDnLuQbdggiBGWfb7wIfwIXrUtMsWRtozJZ3DjNAV58OJeAwc/Q58QIsDrvr0aLdBGj4OfAcWT1cTjoZ07N21FQVLD3yaN+e6jPH/fjjj6vAWjBLPw7+wpuM3Vtu+WaB65xoGawCFRnJQJlTT5FtM1UBcA4B2r17TwXqq1evatOr+0mxaNIeWXDo0Qr0QHfAateQh5fATpDBtoGpAafYkcCWjAJY+40NaJNufZ/MQ7IWQLNV73OQlD4DjAjeko3nfWphopXuBajuD9CiHXIlP78nqzOlAGKvvk/2KhtxnwBSoEkfdCdADWiA7gTz2Y5uPAZ8cJ0g0ngxDtgyWbDLZLQNH9bku9TeZZs+p6RIAOBsVc+WYHyRuzGED8CNgNdn9kduOZTK/ABA0a7r/M/2+2QrBZg1Htm46wSjbMl7AbNrjUMv4Kn3AKFsf8zhJuTl2gBnglS/aS+138gn24aNn2yjJqdss6QD74GdxgSa8Y0/85pgNHMmu6JjwXOySPWvDX0Zn+hlI2jQHroDgAFRyDanmAuq6TxZqqnTqR/yMKbRYm5KKQD3J1NWOylHYez4LRmPmavwb44AKLIT97B19EUfxorv8YJGoAmashUZLWQgwGc7xhX+9U0W5M4mjEP8AFUCpLJtto43tJEp+RvvqfEZACxlE/DB3gK64YWuU4qC3eWgsGTlpfaneSj1PJPdjlaADbkB7wMqGaMA9dRCTMkW9OBJQE8X+mJX7mMnPrtGuwF+UjtTm8aZedR3ZIl/9wG0yMAc5Du7P8jDNcYi+txLdtoGeKGJ/VgEe81rrqr5IbVbtRVgF/hjnvBMJotsGUer+qpKAbBPejY20cAejAm2oZ/MN+brDmj28YNv9NBttk+zc7zj13s2BCDNAWt46VmOq0qGeGDH+PR9AEZ2iBZ9BkxiU2wLn+xOne4OWM4PyrK4Dy3JoAyt7mOj9JcavDff/I3l+f7kQRYpGzK/oxONaB9eKNEvXfRSN88OtuL7Pjt6yMZYR2eAzyzUoY9uUzs1h4WRcRbNzJ305XPGZRYFPVddS1f4JD86yOJdbCSlEIwz4w5fMmD91z87s6PE5y9/+St1zQ/+4A9W22zDyzikm9R7dU1f6H6ueH/yySfqPoel6o9cAIEWBDwfzAcB7diIbFY2A+Clb+OQPizEkzVA28v9WfxJaZXs8vF9dkXQAf4sJrM385nxpV+ywSP7N6+Qt9/M0wBScic7IHnAVzTybdglncveNJ7NofiTLOB3tJIJeb7g+ZcMMmgBpHZnsVntm5+MOXRIGLCLK2Vv9GGOWT3TyzShMwdZJjs6B3/pi4/qGWQhUXvmMs+uT3ziEyUDejNfmB9T05vskq1Kb+RmHOQ5LSP3J3/yJwcLtoDVnAugxip+zLXx/7N4V7FJHVo11ianpqpsF5qSHUy3/hJPBFh1T4DVSiJZWGyLmhmfqIxVwGpdMzExqLEqY/WhnbsKWJ2dExuNN6UAkrG6uHB0UApgOIz8H//9QyNsZQXH1SPWV7YERoN/Zet/xP0Kl0CA1Q6BtrbYlgoO5XioNTQ51r4LWD3tlJPbheef09atnWnHrl9XGavJqonDI5OQg7KwOF9OYM+eO9wOHTpYjhKHx2FFAqujR44W/hqQICvMASG07RXnyu9VB6m1Qb+cJQ6nrUQcfhkHAMVsM/2rv/qrCtAAopxgAYPA4YYbbmr79jpR+Lhy1A8ePFA1L2XTChBkSu7eYxttq3poPWPhxPbDP/zawQr/5s0nF3jqlVNMh0/sjfPMUcYLvjh9/fTwp5a3Th4omvzGARWAcUI5tAIDzr+AVJAIzMGjYF+AIeOBAywIEUj6zXXJJhSwc7CzfU5gmgwiMic3DrL7yJicOPj456wme47eXCuQJ99kiAgm9CsoddgJOgUEglIBmgyEZAoBFzjLcbJlrD7++JMV7JAxfgQSl112aTt8+FD7wjVfKKebPr7+9VvbMcdMF6glIFI+gZ3RySWXvKBqqGpHQOvwKvSrgcde7r7r7tpy6pCy72SLddB9x44H2xlbT6/rBHl4Y1/+BEephyiw8TvQKVlbykcAgAUDAmh6SPYVOdApmQhUBFXaE1R4r93UfNNX6tUlW4g9BiBMCYUAq4ClbBUX8HiRqSBanwIaMiLPHMaCV8HfcCkAesGXMeq9gN592eJJVgJCus4Jw+xAW2wlWcjsGjjjN3QHVAMaJdORfXmRk++Mi9ROZbupeYc3L30LKIFs2a6f8YFH9ycTmP2RvcDP2EOXftxr7AADyNjYz/ZQ+sY3e8GfMZrCY4YAACAASURBVKkN1/gO36mjKwgVnPmeXn1GG5kYx+giR7I15+iX/QHbA4YaC+jSjvtzuA39+D7bd/GeDKhkUmnXGE19zIDlgn394dtYBYKYg/CKb+M+2/ozZ+AB3fSVmrzuRY9+jG9tDC8W4Y0sLEb5bx5IwGu84InezcOpg2l+SjkBfWnbnIY2/bMNMoluyEm/2khgHlCQvfgNP/QDACA39o0fwE4yhsjcZ32h0bhiX+SbQ/Tw63rjy/yJNuAGmyJb/Wg3W99Ti9g97MQYZzuAePz6bB5KVmUAjczV2T7LbvFM1nSFHrr3h79k4OZQIGPctmS6cK8xnnIfOW0bvbFVcjMHkhf66T5ZZGjTh3k6pQvwjEY0JbM8i3rk5hlJBugkM8+ObFFmm/raaqH1kueX/bOx1BJP+RrXoBF4RZ+u0WYvY7G6FhYtxPnOOMIX2bjPPbFROsB7FmpSYzXPOWM3i4bpk/15T47GFBmY29gGO8vhWnk2sy3XBKAkA7YaUDpgIt7IS21zNvbMM73EB/mjz1h1H1s3npJRq89kPmrzlltuLj/CAiHajWOyyiJYwD80ay+LoQGgyQxfZOOFFvMaXeDN78ZryoEkozSHJxmzaGQr6DEv0TFZkgPQnZxTdgaNqf+L/+zQMQfRHft1LZnHztBO/vry/CcDdkBW/K6++L2/bDOH+iWLWHup0e5+wJ1r+FvmQgvdxrqdI1kUBKxaQMeXsZ0SBubKZAyTuTnJvWRE7nQOlNQ3QD91UAOCe8aQUeYM7ZI7cJI9kYX50XV0rE3jNfVr0a4PdmJckRGd8sXIyHyJV9eToXEmGxct5jk8AzX5ceRHh649/9zzSpbk41oL98nw7uWQLq9nBNnb/s/3YCf4991Z255XQHJ0HZqMK2Oc/QJe0YZGfAKgZbCiITVh2Zj20a0t4zsLe+hPnWr+qDbNaVdffXXVUtUmmj7+8Y8XAGw8vu1tbytfL3N1gP2ApAWy1gG5q1olhnyPQ658x2ZzD34CrLKPo3PzbXpmTdVYlaWqFEDFFUOHVzmHdzhjFbA6MbVqUGPVub+jw6tWeBA9Yn8kgf8kgRGwOjKJkQRWsAQAq1JT1VWtVeCh7FXA6kRbapJPZawePvhsO2XL5nbBeWe34487tp24aUNbmJsbFI4fBla5PcAvgQZnC7D61FP9AJi+XUxWzXQ7cujIAFgd3rqDFvcmyIlTVCvNy3VbBR6pv8qR//M///NqX7DPyctBOVbCOWhW/Dl52uAYf+Mbt7QvXfeVtnr1TJ0wr7YnsI7D6D8HdXFJXax+yi1H33UveMElldUqM/Kcc85t27erybqunFV0czY5oegDAnCAOYvJAEB/d0BvK8dXOxxRzny2w+Enh2poT1DAkfe9wCrBm9/cI4iUwZAMGwGuAJ4Ty8H1G1kJDgQZqX+mrWzV97v7BQrZ5iqAIrNkPQps0IwH/HHABXOp+xmAkB4ED6nzJsgIICEAELA9vGNnm5/vW1BPOeXkwZbjCy+8oDKDt9+1vQ5HELwLEhiKIFBwA5gXUJEjwFQ2KlAFyKDEg7727es17M4959z21FNPt/vuu78yUvu26bsrGDt48Lm25eTNAx7IGF/48Id3//GbmrWpySawQ9tNN91YvCbAzbZQ7WcbZUC6ZJayE8HXgw8+VAEM/lK7kW0K+PSZbCn3u9e1dC7gS1ZWtuwL4N0XkDNgjKBFAJ4aq65Lhl4yagV3/UCQvgXWNQFCcwATXesrmXupDUpe9GuM5YAT17EJNLBjARue2Ti7jN36TqBLdzld2HfokRnHflKzlR4EW2hGKzl56Qdtqf/nfqCtMUVn7I2dsGtjOifRJ8Pe/d4bnwJPPAD8skAC4MkWSf2hDQjjJVBMjTv6IQv8oNVCjvbQAbQQnJKHMQkkohMBt+/R5X50BgRIW/hyj34ypulZph8+s42UrPBK1mhwTxaX2Lx26I7e3ON6f2whYFbqiwqezb+yvNCP1hw6Z2yxJfrGDzAm87zrzD2uBcACDszFbECb5lD3kZ82BNboiU2T2/CBbNozLuiaDN2X+rrakqVubsQzWoAE2RJrzATcTokSYwPwEbBL9prx6nvghblFLUPtmTOTceWevljzvNIDG6N7sjMn4wEow97IjI1pO/V+AQnsyvxE1vgyN5Ctca7t1A2ls2T3W8hBB+AkBwpqx3jLLoMcXqVN9kDXZIMGugG8GB9sg04AH+SMtuEyIq7FP7vyG9v03/jDn2vZJznRcT/wS1mTXsPWtXgC/uQAtoDW9BDwj62QgfIs1m/pO8/3ZKzqy1zNLoa3yQ/PlUATbeGVfWQ7P31mbswii3bI1bypv2Tsk5k+Awa6xj29xEsHCY13z0Z2S46pe3reeeeXze3Y8XDZSzKtyd34dI85JXMYW6FX/7u+eyaiOrXGOnnrL4ugeGBTaKXzLKwlI5EstB2azd2u9Tt5pNZtFmeNB23mGYd39sWWjc/sLNCO+TB2py1ywzv7NRZS/gf/vtevMRUQNsCqeS4nwxsDrvV8YS+bN28pG9q5c9eg/nRqibNjmZ/aRBcbQEeyvI3Lc889p57zfDW8oInNmAPYRRa72Im+6cSzg21Z8EQHIM9Lv+ZMvoyxRT94IZ+UdGJf6DCnmz/xotSFfswLOaAwNXAzX3qOycbNwotxTF7sTKZotsqTpfHJ9jwTzB/mEvapDe/phL7Q4nl25Uu/r/xL77OY5XrjmIyBuL5Hp37xyQZTVmpy1VRl2pJDasKiw+4j7fCl6d5iOdnl+YSGt7zlLaUjtkLPAdD1a6yYh7NwaI7DqwxVOsKH0l3ve9/7ai4hd7vJXEPeP/ETP1HjgQ0n8zS+f98B14HVeWcwTH3nXIb8loU2ckoMkTIBfqvSGUfn2uq1M5WxKks1pQCAIkoBOLxq9sh827lnb9VYnV8cq1IAI2B1BQfMI9ZHEvg/kMAIWP0/ENLokpEE/m+VwE+/491Ltb1+abkA+8R41S4qx0T2KhCwdvXPt0MHnm1bTtrULr7w/Hbipo0Fsj77nBPO+ym3nKPaUjPRt+w7rIpTJIC21fuJxx+rQETwAKxUIL4tjbWlxX5YVuqCcoS8F4BwZJO92jMb+yFWyZjhwHGmONiAVU4px9r2UE44x+wP/uAPykm0bZUD6V5t33zzLe3I4bk6gEo2bQclT6ogu7a0HbO23XHH7XVAkb577axjylnEm2BRcAWk48BxLPUnqAgI5j0nWd0vjq2MAlkOaCMLNVo55RxNDqf7OMWyIMktW/XIwz3aIwNOO7lwxLXbsy93FJ1x+gUKaOUYo10A5nNOk15cXGpPPvFUOfbJDBGEBHwR6OMnW/JSA1QGg8CFIw5cfHR/r/NGBoIFdEUvZO09eetfgIAesnqoQMWexQtIdborGyIP1zjcQ3AhuATOCHJ8toVS3wIqmQ0nnbS5vldrlbzwcOqpfduprI/5OYfY9ENXtO/e4447voa0+raLSw5R6Rm65OO+XvtuaXDKtOBEYJrgEH1sQJYzGSQT1D0C4ARH2XZJlgIw9Anw0pc6uclgpj8y1rf72Tl60EsGgk3yBLxph7xzkAp6BPZsSmCf4IEss105AX2y/NDZS10slm7YEDuLPZBPsiNdw/6SDad/1/btwBNltwlcAxBma2G26/rPVt2TjEp84s34FPB7jz7yYXfGtr6SpSVYcw1ZAgr9lhO/tUE2dEFWwDT6yFZ5fWpXZlFAB/cI5sg1pQDIMVmlxqIsKDTTPTkDd7VNLwLUZESSG3kBHvSb08gF/QAJfCWzKOAwmxaIkz0bM37xYzwlA49uzEl4Ns/hj071Qz70jT728vrXv77+o9U4FcybM/SXEh5kST4peYGGZFGyCTIFWNIvutklGgHM2jJPmvvYn8/kCqTwHVAILUAAtOHdvJYtuHhBkzmQDgTabCog9nA5hxwupc1kP5nv2CIdkLv5RHvJnsazNtBlvJp38ZF5x2dzArtPfVz6ByCQke/RbhyZM9lL5i1jyrMltSz15Tp2kOw9tCZTGK1oA3Drw/gAYuCVTNkyOyJHCyjkaIywSdl2fR47dbkWdM8cZd/mi9ALINAOfv2WDLfsZCAXumUj6iqyGXzRs/ZcBxCi02SUymSjLzL2Sv1n4zz0GKts3fx50UUdLKZv4wF/5mNyMq7wk0P8tJEdGfv3P1YnwgeYptfIIYuH6GIfKVdDB2hgY/SiT7aZw6v0naxIvJK/61N7kp5ysJTfjLssYNK97+jTODXOyEQ/vnOttgJomws8Q/Xv2ixA5tme0grJyCdvY9vL+77Iu1i2o3124GV+Q4eXPukqABP+yTA1OumXPNlhyjWg3dyTrGt0pJwHe6E3ujVOsnhoztAWgA4d5ml+gDmHTjIfmYeSiR1wP8BqappqP/W1k5nODsxJ+mEXdArcPHPrWZX9SKbsEH1e7M/17Jl8+Efo0Se5mw/w/M1bb6k29U1X/AS2ZtzSeTLkja3MWb6nc3LUbnZYpPyS8USGeABMphSBPn2PLs8ez1Njmoy0wSeiJ/bnHsCgNl1vG34OcEpWPZ0b/+SLHjoif22mdI1FEOMWGPojP/IjNX71i1c8XfXq1wxqOyez2fXuB6aae9jSJz/5yXpPfr5Hn2ss6l962aXta1/7avkMZEoXb3rTm4ouPKH7xhtvqM/0wSbRgQ/b+emTXNgUu/beuKW3lOXwPFRTNZmo5uPPfOYztbCWcgWAVYs2xtJP/dRP1Rxn7LCd7FwrQNVqjJddMw5sE7PYIbfQa616T0b69vK9sUEv+Q7NR2aPtvHJiTY5tarsbWqiH5JbCSbLh1cdOTLXdu7e2750/Q1toQmEptrklFIAC9X/WPO/0xO6/P/IH314hK383xo0j/gaSeC/kMBo8I9MZCSBFSyBd7zz3eUVVNoqnHNQGXXZteDIqDG6ON9mple1tTPT7YzTTmkXXXBBW7duprWxXjt14FiU45NTOJfasevXl8NxZLmOZjIOT9hwfJs72g+wAqxmmyXnJy/fcZDjWBUAvFz/ddjZ8p2gyFYizioghKPLAedocSq15XtBQTlVR45UMPj0088MthRzxjjVqVEGXBE4AmIEzNoWGAlse+B3dgUHtjTpR/DHKRa4Cmw4lgJo1wM7BbeAhoAKAfgEA8lSEbgJIDj/HFnOfLYGcnD7abpOtd9QziBaOcLJbsQDcIXc0EVOOXxFwJStsWhas2Zte3jHrnbmmWeVI5wt1u7l7HLmkzmsv9SvJBfB06WXvrCdeOKm9u077yh63AMQ5shy7jn+AZ/QnD6yJd4hYc8VMD89yIiSMXfppZeVHAHDAhOWKHACoMZ5Pv3000rnHGWBlOxn9CaY4pQLimRfke0j+x6pYAKwQe8yRYGim07cVG3rT7CSoEqAR16uJX8gCt3Qey0g1AEw29rtt/dgEWDjOwCKoBQfMvTQmwBFMCnbxRjwewGYTz/TZpezhn3vj44EuWgQ/Aq46N17NKXWbQDzbOVP2wIcNAIfstVawEJnxoXvBePHHX9827tvb9kKWuhKnwI0NoivZM8mgCcnf6mV+8D9D7QDzz1Xn8mGDbEDOtUP29RGssRS/1JfF118cTt46GAFYgIyAIZMNzYnyDbW3A8QTMawtswDdE9O5Ksf/QcsTPapwBjdrtM2+Wg7pzkHyAkIwK4FcsZU6rImUxDPaHMPG0nN2L7IcrTsDg3ZXsze9ZNANe/pEj/o1o/7s4XefJGMIPKgL3o3pt2jTwGt8YMPgFTqN5tXEtyaP9mtMakN95kHsg2djYVXuhdso9P4dk+y2tESgDnjmB7xoF124qV9/Aq62U3KLwTsMa7MXca/IH9Yz3gmC7r2PRkCvsxPybAF/uWgHfyjWV/aJ/dkaBnHAV7MBclyYzvD+knGHR3HnnOitt+M15RHSNvszXjLHJ4MYPaVxRA0J3MfX6kbaqyTLbmZGzx/kmlIv8YvEIatZ8cBfWYsmTfwgi560F/Gq9/w7Hdt6st7tuE9+siWXnOQku/o1XVkTQ6pr5sMZ/aHVnYW0NCYBrTTbxY81Bq3lV3f5hQ0GicpuUNvdAqEYQdebJGcH3jgwdrtwb7J1ovc8J6M1ZSuSP1e9u5a+qiFxxM2tOeefbbsCp30Tg+ev65hd3hPxjH66MiLbsk4WbW+d63xzJboOAsBqSupH/orIFJZg8O9RIP7cthYriVj8525132pJ5yMa/JXTgCN+kYzGbJ38vc9XXklA5au6AzvZOE+8ggY5zu0uw4fdK9dtpWDvXyOLWnf2GVXbMr8lkOz6CHZ6do3t7GhvtPjYI1J9uc++vK9a/AKsGTb5oM8j3xH9ynfUNmFC4tt75499bxAkzayAyMAt/GBD3Mg2rRbvoRdHYsLg4UB85XntOxQ9swGyYb9dVlvrbHDR6FXMkSP/vBHT3T59re/veTqoFHPEvNQasOSqTa0iy7tkqE53EKNBQXPEAswZMUXBKwCFOmWDLJwT9ZoZIfJJjV2Uk5FrWPAKp0aP+YIOjQHWXT64hevq3qt2++8q+glG0Dn+9///tKp3T4pGQS8NnbR4D3bZIfnnXdBLZh9/etfqznPM4l8X/Paq4pn8jj//POKTjXuzQfkd889d9cClDIO9GnM8YHQ7ne685zMQoW28QIwxQu/DJAqYzXPtr/5m7+p8gTa+/Vf//XBPJyaqVmwJ7daYBArjMki7fHGcExgfGZnWHa1uZ/OzDd+c0aCGq2r18wM/MoCXscd5KvMwOp2GLC6a08Bq/bvjY+tahOTq9qhw/2guIkpcdN3A6vG66jG6goOqkesr3gJjIDVFW8CIwGsZAm8453vGgJW5agGJu3A6hgnpi21hfmjVRbguGPXtXPP3tbO2batTU9PtTa20CzkllOzXPxdNYG+ervUVk1NFXB6+NDBtjDfDwvpK+X9pHbbuB0eNbwSzWniKGWVmcM8vGKdrA19ptYfZ/BjH/tYOb3q0nHwOfyu/dCHPlTBE4eZ4yjoTHZdAsqACzmoQ7sc7mRres+J9ifgASYARK+44vJBvVWOJDoFcfoWbAlCOduCi9QcTRYI59chSoBbDjB+3MdRR1dKHQRgA2Zw0rWfzA/yFLwIEvCsDfx7ccz1KZByTzIpctCDLM5nnj5QGbsCFYGhP8ESh5gstS/IQx+nP7/px5b9LVs2t2eefbpoFdS455prrqm+gBXALN8LDtRbFdDIJtaOurWPPLKngHi2oE19ORRkYmKygjftrl27ruiyxV+AJVASiPiuH0C1uugFpCbbLlmM5EK39C1bmR24ll0ATMk22Q1kmqxH+s1v2UIq0PB7MjcvuOD8usbpzq7xp1+8kjkeySx1cwOiBRCuuplP9K3Zridr8gtIqW069R37ZhtozQEoQIi0JZAWXCUzUZsBafDst4AE9E/O2nv0sf2D7cD6J3N2li3bOexLYKS/bDMOWHnv3b1upqCYPWsDL+jUf0oTxOb0mcOBqoxEWxocLESuxooxRjZooWMBoxfecuCX7wW3ZO29/pLVJkgXrOlfoOd7vAsO0Yqn6F6AGQBWP/rIQSXJ+DKu2QbQxv3s2vjEr3voyW9kgndgRA7XEmACC4aBVTxoL9vB8Qb4IA92SdcBmrNFnzyMc/YFIMhhO+Yb9KQOakCAzDE5RCk2hha0uQf97DxZzeYIsqIH/HgJltHmWm27RtvJZPJd5KxNbaf8QngnP3qyoGR+BQoAHABIFqbwiC9AIBtjA+4FBJgTelB/fMkwpVD8FuCF3AJg49cc4LpsDUYrmZoL6D7gMH2xNbyZT1yfE9cDSPouzwF0m8ezYJQ61wE9A4prl20ac8YNueCV3WcuIqfUUkUfsIGc2RIayd/YIQ/y9seuk8GVzG/zLBtEp2sybgC5qR2JdzLyG9sOSG4s0xW5soMscAF/jBd6C2ic5yyetZFMVOV9lAJIbWTATew/GWtsWf/aSo1U8rj++i8XsJgDsujB/alRbHFO1i9ZmZP0gS5zXTLTx9tY6S+HPKWsB3thY1lMJE/zvnkq4zi1R81J7vesosPsmPFdtk3r31yeBeSUwnjo4YfKbs2xFgHJMLVs6S+lNIwpdGeLfOo2b9rU5yY2FWDVNeSlT7yjiY2hKwfN4U+bKWVApymzlFIAnlepscputOHFZrSdevbszV/oY7N+SwY13pLlngO/fEZjFqFcbxyHLvrJAmR051llfNIBP6bm2RM2tGPXHzuod4p2Y8S8YmGVLMgzOw3YFPCNfVuUu+TSF5b9o9W17NLiKTvLtn561F/3OZ6ptizGoh/4GLszhoZrpbqHbZKL38zNKQmRnScpf4BewKr5kR2hSfvs18KuDNDULzZ3ZcEmBzqh8Z/+6Z/KhvDrua//G274apuZma450/Z84C8etH333fcUiAwgjH5s2X/d615X86FdB/SBJ9mixgL7JPeaP/Y/3p555rmqSfutb91WcsCv8kY/9mM/2m697dbyTQGqaFPOi+7MBWrLk/Ptt99R9GbRPQcLpvSVvlOb33gADptvyOijH/1oe9e73jVYkHMQFt265wMf+MAgU3t4N1viAnZsZ50oIzVWh+O4ZJ4mrohNk4GxaywdOHCwgNmZmbX9sKvlXXPAemUCxsaUA5hsD+/c3b74pa+ovtrG2lQBq7Ozc9X3+KQoR3JJfyVrdZSxupKj6hHvK10CI2B1pVvAiP8VLYH/ClidtDI8PtYWF+ba/OyRdsLx69sF553bzjzjjLZ27Zo2vzDbxib69rTJ8X5oVZUQWM5cnbKqvNTakcOHBsAqh9/W74WFxTq5fWpqVV3v+zjjvZTA0XK4Oct9e853XvnOPZwizqLDqwApAjIOvEDFfR/+8IeLPkFxtsz7LODMYQ3+B0jjhHEWtZsDQTiYqc+lb1uZONIOyRIICuI415xeQSOAIjW1fCdbJRmn2XKFR2CjwNuWWI6tvlODz3s0oJlDnJIHZMQx1ge+U79Tfxx9QTrHVqAhqEEXmrTnmhy+AdTe/+jjVY4AbfgLMOJ9sgCAVsnM8x8t2kP/scceU1v4BXaCPgGH9gUinHrX6jeAhvY51+QtKN+40enmtnEBV3sJCI4uYNVnoMq2bWdXoMERTlCPNkEMZ13QoQ/6Cw3upRfyIKvUxfSZvAQIgkROP5rJNoeaaIds2QCgxbU53Ikssv1cyYuejbmjglp2od9kEwluAiQIKt2LViAG+RRo+uRTxUOCN/LRr/bYNrkJiHtNus0lHzIQfOCVjl3nfcDQZLCxG+2m1jC6vU8NT7/de3/PEDVWsg2fLWgLLwF8vBcQoUsQS56Cw0f39exC/QuKkwHnO0F/L/OwYZCFk2yl1DC0Fc91CcTo2zgAAtGDfvFDP+gjM2M34DKZJ+sPPdoio/+PvTsP1vSq6sW/z9xTps7USQ9Jp5N0ZyYMIYhKwvDzMoggIHgD3J9KYYFCqaUixb8qainoFVDBKkcU8QcIKAG5BJIwhwCXzOlO0kl3utNJej59us/8q896zvflBS1zvbeuA/2+Vd3nnPd5nr3X/Ky19tprpzozh1+hl6QLfsDDWMaWNMBjNJQgSRKb3uQeum9MY6MVfTW/e7N9NT0x0ZQckTO/wx9NckCQ781vPnpOBskyOPHdPDmEKoF5qjeTPPO8+wSnfrJrZMpz8DQ2/oENn9AHHHhp/pz6TK7oLdjIIBzIWP/hT+QVbK7jCbxT8Yx27jdXEnR4Z1zPmYeOSsZJmEmYoqu/VS+RXTbUNXJFhtgFtjTVUvDLae1ohbZkR3KCfpFxfAdf6Oxvz+Af3U8FLluUg4zASC6ji3hqvMgYutDZ9KxEG4lGbRPoDznQOsI95sY7Moo+eMBe4A9akl9ynQPbjJ32AWSSXaB/+Md2kBv3o4k5cyo4OUgfz7StSFIW3GDBS7YQ3dNjFc3Igb99j1fej2kZgR/mco9nsx3X/fjp3vQdNT4607tui7zdE6sLrrwvzAEPSXmykTYeZJBMoL2fttFffvkVhavn0QdP0qKC7csCKB7itTmTeK5E+Vmd3SFDZCs7StDfO8o9eJNDgsgrOsGTzaHD9ImuSeSxOa6lt6wxwGQ8uLieRC7a797zSI1vHu8990VG2As8w2twm5vs5CBBtp7NSX9r+goPsute8HmWDPmZnQKp8HcvmFI56h4wmdfzdMjfxslBUNmB4ju/J8Fr7PSoBWvoTS/ik9AdCUNwkwf3oR9+0FNzoBXZQDd8B0d2GyQxHnsHhmt/8Fntq1/5asklWOkoOqCnqkbfgcEYsY9sB11dvmJ5e2zf3l4Fc3YX2DLvfvKUFjXgAb8Pny59mbPgROeMSy7pHNjB6z76GfiMASY40t34OZ6RaDSehGYWePgXnn3JS15Sz5iDTYI7+CRd2Q3yx6ckG2iIl+TJM/jvuirYLFrw4w4fnixazc7O9Q4tBRNfE1/cS4fxiZ+ZytrszLJj7K677il/7Pbbb+tVR5933sb2vOc9t33mhs8UP7je9OcFL3h+2TJjHTp0sBbI3//+v+q9vywiZBcV2cruBD/xwYINGpEJi/7OPvjVX/3VsuV03o4zPGe/f+EXfqF3CGd8/cQASZY6FyI9Vtlp36Olz3dXuZJv19Ay7Y3Qz+FXdjuBWwVs7ZKbn2uz1f95qA0Nj1Vi9R//x2fb4qJlnK4VwOzsfLdPb9jS8D9NrP7hu39/kFs5riPrAfLHMwUGyn88c3+A+3FPgf/VxKo+qzNHp9qqlcvaOevXtXV1wvmGf1KxWk7PQnequr6qyzhmbajNTB9rC/PdydocdVvIFbUeOzZdyVWfbLNOL1VBTLYPup42AH72rxBz6gVUf/Znf1aBscpFzj4nmBP53ve+twIWznOCumyP52SpqOToCYrAzTHmCLvnYx/7WDl6krWcXuP55x7jqVqFs0oBSTYVHJxbDq2/OdacOcG2oFtAwJEVYKXvmesCnAR0KxT4owAAIABJREFU6dsn0Ek/QnTLabFdVecZvS3IAoAcGpEEnGBRkMBJ58gLro0vCBPwd5Wnp7SLtlxSW+0F75x+Dn2XpJxvGzdu6PW95bjihaARLVWf7du3t1155ZOqcgQO2d4sKEs/WHzwyVZ7PwUJklUOPjn/fCeGr2ozM101M9qq4tF7FB1trVeRYTwJeLwQ3KOlLWeSESp0zcMpRqcklQSt6C+QhpcgxL2egWsqHbM1L9WB4MUPQQRakRnOf/qBJinx8MM7l7aSruptfSez5iWTZITcCCrggTdgx1eOfwXrj3VtCMCWippsURUIJakBVvcnkSg4IVM5aT3bPck/uUuFt2A028Y9nx6GvhNw7XpkdwWKqTzMNm8/6RkdIF/wMkcq+ciRfw/v2Fk8SxWoJEeqSskU2tMPz6FzqrPwE02FJXDzd5Lv6AxWOi1ARhs6gT8Jjj0DF7JITlIpJkBDW3P5PT0U0VSAC++q1N2zp5eQprPwE8CTHXyiN2RJkoKsGtN9qRBNZXcSD2ndAVY8yYE6ZMlc5AkOkU04pjI2bRtSkWxOvMU7NEyiGDxwyiF5ZBtd2RPjGg996GESRtmenm2yqVLNtlh6ga9k3Fyej+6mzyV43Cepggdkwz142d9TzzjG9y8n1aeije2Q3GBv2U2wJ8EU3cWjbG/GJ3LkI0HgGn1EWzjTsbQCSBIpfWrh4D66YAzyzV6AIVvBPQteyY3wRyIK7Nkmb173kH+0lSxmSyXg3CehneS7cY3pmSRW4RveSR7iUSrZ+3UbXPCjK3QKfVSuscOpgGYj3NPfOoDMkdss1rBVoRleSpiyxdlaDnZJJfyMDME9iXUyT5/SvsbvgR+8kQH8Z4e6RbOZduaZXdIRzzyDVvjoXYFWdBhN2QHvDYlDNHruc59XOxXoJVmDIxhyOB5+g49sogtepeoUf81/xmmn93YtwLU/OW3cHNb03YlVMBkzrR/IMt6BG27wNlcOmSPv/e9YcgyHfQe6HSPuTxUyXLvE8ULNDzcymH6mxkRPPGJbUjnLduQwNDKc3p5paYT+sUvGpdNoBi5zm8fz/YlV8pE+0OYDk3GTFMUTNhud046BPMVGghXs+EvGozN0xTjm8pxx0v6EzVF5SD7ZR/CRmfRHJifxTZaPT7R77r6n4Hav+bJLiD6lyjwtQMAN167CcLjd/+D2XkLdPPro893YSfPhZ+ZDX3jSLbYM/9lJNsz8EpvmM4b7JPnQC82z0JMdF55LuxG8zPZ8umscuude/UzBoorUWJKLEp/oaI5Pf/rTJd9oCcf+li3Bk9ywX5ETskf29+3bX3rFV0JPeKZ6HkxoHl/A2GhGHjxbC+Tjy9qePY8V/Xbu3FHybM75+bl27bXXtPsfuL/9yI/8SJ2HQI+1/EBjfo1F8a6n/rF6b9N5dGQPzZ2es+aTcPU+/8hHPlJtB8iL5Oz111/ffuqnfqqugc/5A2nH8YY3vKFwgxPZSgUq+qQl2PzCQjs2Pd07vCrX3Ov3tAbwPkz7DvaJLhsD3U486aRKTNMlFbDswuJQq76rw8OjbWZ2oW1/cEf71KdvaAsLtuKNtvGJ5ZVYrfsXZqoVQCpVva/8/kfvedcgt3LcR9cDAhyvFBgo//HK+QHeAwq01p4osdr0wVqYbyuWT7RjRybb2OhQO3HVynbGaae1q6++qp1w4opqBVCLt63bwt+fWFWxOjw03Euscva6itAzKqE3Pc3RW1aOUw4F4chzdDhEnMDeCvVSf9X83e9wcez0UuVY6q/JGeU8+vfOd76zl8zjoHL6OYgCEU6WAFkSR5JUEC3JKgGXE4kFJhxvW7MEUNmOx7mWOPM3x5DDnKoyiQVOtooEgQLH29iqgZw6LZjhSApwfTirnHFOPVp4Dj3cZ07VZoIKQQHn1fjG/Ku/+quakxOKVtnunCRykhDwM062N3J4JVaHmkPDxnqHv6AHGro/W+bREK3Tc/Pb1SmrK3m+Y+eO2lonWBBIeD5bksFqq5lEpkBE8MS57bbVjbRLL1VNenIlVt3b9elzmEfX87E7kKk77MnpwXiGTqncFNihk+BA9TA6CGzIA/g51wIAAQN+pu8XmuGZ+xJoZqulYLV6kJ58cuEs4SHo8Ltx0LZLOowUTx3e5ruutcPO4g06Cx7ITfpBptelAMd4/j36yJ7eNr5U+2XbrEBaMiS9z5IklSSIfKMR3N0nYYHOgm5BGLnMlkPyJIDxXSoYyZPEAFySWBWgCTjxMNvmfYfuCfDRwLh1gMYDXY9I+KcfIrlEd0kcNMdruMDLx/fgU3Vn2x39SOIiLTAE8RJCxoks53T4JDkFjXiEBj7GpC/ogQfkKZWtcDIenNAgB9DkULL0GvU9mSDLvsMzMuO5bDNOKwA0SsWqeYxL/uCXA2vgncQduUpilV6aR4CfalxzJhGKvv6BGX1TPZhEGJomUSGBRQ7BgFbZuk6+sr1XkgKu5k+7CLClRyJ9IOfuRys4ZPstnkSn3ZPKXfZG0Jwq9+oZvNQPFP2zO4D8kzWLC/js71TupZ+v+eGBnqlYZfPSToPsspXsG1j6WxnksDiyJmGctiV4lwOm4IOexqELqQaNvc6iATrhCV0kV9kmnx6G+As+vMwBWmTPnJ5JX0e0T0IYTvgIl1SGe57OsYnkFWzuT+IZjOhP9qIH4HIPHqbKy9zoSe7pf94n+ARW9gce8JYwg4d7yZN3rIRJetlmm236XJqHLKEhXie5lERidh2sW7e2xiST5nHd+yXtEOho9C99fMmi3t76rKJZJTQWF3v9MM2Hl+ltnoRrWpigWy08ntgdLMW2mAN+bAb7ke3JSVr3twJIwiwHCqI7/UnFNj1kR9ObNK0PzGMOclyJuse6Fjp0FA6xY0mC4ll/tVyqlfHNfHCEEx0jG/DGxyRW8R5M4PUsHPEFbKluhxe5RT/zpw0IHhg3VaZJxKe/qHF8/I1GsQ/oaj46g85kiq0HK/zB7Xpk2U+ykX7HYGOb0grGIgjY+U9o5m84+neyVlBtqN6F4R+YvM/QLQkrz4LR9+TTu0B/8FNOO7XgSosTtGKTUllsTHRK+yQ2Cey21eOZg+z8jW45nIzvZ3y+Gp6iT1rAZOHBd2SGPpJfco9+bBY7hyZwIr9kSPU2vZBIpXvp6exZdo/d1fvUuxm/0hbEvLE56fneVatq49L1lFagwFZ4R7PN8CK/8KKT4CQfdIi9cx19jk4da6Oj48VbbZmMhVb8MdWpjz3+2NJ751D5qitWLK+EabfjYWONc/31nyzaWNRRUWsOsLAtZCd+K3uFnq6jKX6wPXwAH3TIwazukXD1LDj/pcTqzOxstQIwH3jA7wMm82SRxBiBi03s4o2ZNrFsWfmX9G58ycbZRbNy1QkV0czOLbYHtj9UidW5OSdRjFXv1bm5hUqszs5PDxKrg0h6QIEBBb6DAoPE6kAgBhQ4jinwRInVYQdGzc9VYvXIoYN1eNVJJ6xqyycm2jOf+Yx28iknfEditb8VgB4Aw1aPh4arFcDcbHcoRBd0nVG9Vf1zgJXn0vMLOzhI/b2V4mBnW1CSq9n6w9mXZORASvJxdDloHG4JVw4h51bAKeDK1vYcrGP+HGzE+ZecVV3A+cuhE6kQ40BzcjmHmzadXw50kgyCgQoYTj65nFvPG1twkqBJhRkH2tbYa655VsGqPywYVQhwCFXApmcamrkmsODAJrHKWXVYgUQJRx1tXOdgc86zBTOVGmiaLdqcS1vud+5wSEp3si1aut4FKfrdTVQAx8HltLqOpmicw1ucJrv7kd0VzAgQ4CXYwDu0BY/5PYt+gm208f1JJ53YzjxTQCwBOlLBgo/er6oIOPDo6W/4nHTSyRWooG+2fiag2r//cLv66qdWwITekio5nEWwBd8Elq75Dh859OZIGwa4JokMZv/QDU+y7djfgsYnPemKopeDHNL6IZVUcBbEpL+h53Mgke89RwYPHei2VQoOBZ/gSADkd+OkrUF/KwBjoaPgBa3JF/wS3PoulZvokYSGZ3Koi+Bv633bipY5+Als5g89UsWZwKzrTTZZskgHHtm1u+idxFK2luNjKsbwHL2MmapmcwoYBTFdkv/korNgnsyZV8IiVX5JWif5kJYD+ErefNCkS3RP9A5dCq/7K4LgSofAgm9gg5fvBaaSEWQDXmhFzyQO/M5GSQx0Cf/u4Brwpweuv92XxCoZ7E+skmnzpGI1h4u5Hw/TfkRCAGxpXwCeLA54HmySLvjAPtFf9CqaDg/3eit6zhhkPFVSxgEnWNKmA9/JEnlLZSQ9oHep7vV7DogDv49gOpX3kfn0NjWPBIWkgeAevPBLiw20TIIUPcHnGn7ijQQEumRhA279iVWy5jn0wIMkxNnKbNOVTMRrcgU+cmpxCj9T6ZvDCqN/5kUvz1Qf5P37K5lKRo2RfqeqDclKFiDQhF0ja+ZJX2N2EO7Zdux5tAF3knTuMR95hmf6gPvds/gNF/SEp2QonQBTDr5JMhUtUr0qAUQPwQQXdiDyiL/eT+kVSwdS6YZP6EYfkjBxHS+zxd3cO3aokj6r+EDusvU6i11kDP3ACm+yZQtxV2V5qD3wwPZ6hyWJS+azqAN2NA2e9NR3aZvg9xXLltf9xpMgyiKLd3JsSRKr7vd9KjfjH2SRiGyl33YqXfE3vkkObPIdW0XOJqemSpbYQvJDzv3LQW1kw/Pobx72CY3B2yWw5+r39FiNjwBO9iw9PM1h/FQFeoYNhTtYXfMBRyru0c5cacVC5sANPjR0L/3zrqCLOTgrfkJai3j3e5bs56Ah+oGe5vLO9AxZMh+5wmvfJUHuO7KbXrhky/XLLrm03bGUhJXcjN+QhbW050HPLLzolU6mHR62dv26ksm0j4CXQ0rJb3YAmcv9+IWOaErfwke2Fi4WJfHK82SdnPMJ8Yks0VcylqrK9OsFD9jxN4tu9Na4bA3Z5h+RH8lT/EBL44Dlh37ohwoHCdngmwXytHxif3JwHj7z+bRL6hayDhedyURaCbgH/KnST7sosLDjeL/nkUfbo4927XW2b+/eEe53bgC/9Fu3fat4uXz5spIzh5X626Fea9d2u8H27t1X7ynyoyqXj+c6eHzQzOIQuy6J7XcyE7/1da97XdE6/XTZEOM6DyHtt/6lVgDdSQ6LZXuy/R8P0xqK/hnPdd/5kGf3WMyfPHKkKlfxZPVSZfLQyHBbvmJlVaUOj4z3EqvVZWBxtBKrqVidX9RrddAK4DgOoQeoDyjwTygwSKwOhGJAgeOYAk+UWNVjVc/UifHRdmDv423TeefU4VUzx461LVsubGPjw22hdSvjKlarEnGk24ajN9PC/HwbGR6pxOrszHQlvDi3a9acWcm0rpdm1xcpCSzX/c7JS1CTVevasrO0Pai/kb1gKYdXSaxynAUngjqN9zldgoIE1dmWJ8EgqOE4qswxJifQPBxdDilnOX0YObSc5u5gie5ACT85lxxBDiXnGIyp3uJMwkXgwtn9dp+yqQo0Lr30kqqSlVCQ0OXk5VAKdExPPPeqCOXIc+oFNIJszrlkj0+CBUlkTiU80i/N9WwF7vqVjVVSderIVM0HJ0F5el5mG11t2V5YKNxSpZIDkD7/hc9XgICOEjzghb/AIJWMoaExsqWQk2s7mXYDGzeeW4eYpYftiSeeVM4umsMHjMa67LLLy/nPlm4BE0deACOokHhAo2yltu0MrdyTijuBkr8FKoJRuMErFS4CmVTUpg8mvPATfwQhgihJjC1bNi/1xLurVy2UrcF4iPYCNrLXJZJPqiq3HPaDB1OTR3qnf6fnJdlM9Sc+o1W2d2arZ5K06JNEZxKEOcAmBxOhXbYZ53AZz7vvzrvv6vE1CR9wkZNUneGDOSSLfGceiYJK0m7d1qsCdQ9ZpHeRxSR9we9Z1+CWfrjLV3bVxDmhWeKcDIFNsJwElKA028qzOCBQznZe9gLd3ON5+k830ucvPYfZkWxzBYPAL3Sj1+aEr8QVeXWNntHzVKymWhBM+GOObKNPYpUcoJdEQxJZSVr191gFv7HRzfx4lYpefFCplVYNqcAlg11Cv9sOnT6ocGdb+ntxskuegwu86SK4zeV3MieoR+dUrKJj+ojCjxyBkR0jb/6lGqi/VyE6pQLUvebxj76k+o8e+YCdLKOz6+YAN/lMUgaeaIbuYCx5vfPOkkV6amwwozn8ktxmo8hbFibIG5vh+/QvZUfSczbtK4wL/hwwhac5KMw8qTRP1Rs+kqFsv4WX+9KqJQkYcgpfMMIXbdP/MT2BjQV+ssuWmxtc+OT39JU1F/qQDbAa2z14THZTbUtuzJWkHZiCu3sjg3AhI9naTdbQLTsXQl+4gS00o294euTIZC2SmhtvyU4qIdEO3mBxLYk5eoEW3v3bt3eHDpnPh73AL3aCntl9ADbjgpWdSFsduOmxCh96kF6YSXpm+zP8/rlWAGiSKkW4SKylr3N6rBrbfGwwfTEW/cSHs89eWz0eVa754Cm7mO38xvAOZnP4EPE1yHS3vXt7jacVDllJshPNsgCZXRz4DwbvFfynd2iWNip0AY3pD/i8a8yDzvAkS+Qlu1bIjHvw27VU3bJDgdWYcHDdOxPf+EixY3hFfskg3UBLMKS/JzrQUzxL6wN2xnWy5P2sRzc+8TXS25T8eZadMTdahQ9wzm6eSmA//ljB6F746NmsFYD50rrFnPQdLGw7eeOroRX64Dndv/HGG0uO7HzxITMWuvGdHrA/5rcgjtfok50M8QvYyySsjeGke/jYDQUPVZvkKTsb+CH8UrwBM5zIRBYv2AL65EBQ1Z1oTJ78tNMLr2677fbSG/JFD/kYPhKZroOZbOOD6/wZurn38X3thhs+V7DccUfXMqmrkD2vWjxtf3B78UilakfzLlGPrtdd91+XaHFryS1/j2yS47SXSSGCJCm50LrpjW98Y/lC73nPe8o2ve1tbyudMb5kK/i8WzzDV8O7f+nwqgoylrIYVdSx9H5J4QU6kM0slqeFib9VrO7dt6/8y2odttTTWSuAZcu1OZhuI6MTlVjVYzWJ1fRYNffQiLTu4PCq4ziEHqA+oMAgsTqQgQEFBhT4NgWeKLG66EChkeE2Njrc9j66pz3z+57ervnBH2gH67T4k+vwKonVSnwuOmSzS6xy4B1KdHRqqhKr08eOfkfFqiqXrlJ1uPqsJijgVHGCOUOSDhzfrl9r57xwjHzyfXpJcs7f9773lcMpscpxTAJCj1Uf1YxWxjn2nFwOuW3qPr/1W79VjrdgjjPPOeaQCgo5gBz3JD08Cw4VlJzSm266uQKBbOvjHMJfMMDJ1C5AQOI5faYEv8b64he/UM8961k/WPjaJsaZzHbtbGMXWCcpIAGr76tgIIcqcco54EnwoJ+/OaXomgNYEvwJCjnh6N9VlViBny38+7coCzyM1Z98Si/NJFaz/VyVx8te9rKSA8GDBDYe5ZAl45oX7TngAkf4X3LJlvaMZ1zdTj31tKIxOmzYoCpsdyWbza8qWJBz//0PFE0liNCQow5+8pFeg74XCAlG0mcLDPiA94IWAZhr7hFokRN0EpCifbZ047tnyISgxHzkE+3QnA8vKBgfHyu8wIaf5BY8SdLghQSBe1SupA+sAEeP1S5IP7uXTE1iMxWREgvg9H1VmiwdcJFkAL56PgsEaAAfz4M9iSxwpX+mn3XK+r1dck7SBU/RqSqxJid7W3/RBR9SXQkWPHTfnbff0dsWmkOT0Dh9+fBGYG8MNEzSSOBozhWrVvYqa7pkw7e3mYJHAJu2EvSSHuB5DhXDWzJoHrzAU8GpedzPLrjHNYlx8gluMgLeVHOnQjJJBjJGn/AQn/A9p4mjr0QEvmWrb+YBq9+TCBBUf3dilc3INt3+lhl+hxs40Yx+C0LRMsmzVKXiH3joeFoBoEnaZKAdOYd3kgDk2fc+khjpZ5i+n3iENubGBx90TPI+eKOdD7jIBdvhd72tk8SUhCBD+ExujCmJQNbMIegGiyQGnuUgLzKereGSeO6h+56BmzHgnARitrXjX/plpoKN/Kd/aJLV9ARNJZDwHo/9buz0wKUX8JIkSN/bnCqeJCT6p+oXPegD24UH6J6EP7qAHWx4mwPAUnGNPrEpniWf2SGRakDvkxx65l7PJvEEV/aZnPpH3/GA/c3iAPmjA/BKkhZPoq/G9AyawiO205xgYivByfa86EUvKjxS1agVzGmnnVoynq3Hqbojl2hNzrxbLADkvWhOdv6OO+6sRBW5SIVjDkcDc7b2g52+9fejrQrHoeHCO/1+wcv2ob9kDfknU+kBmUpWuLuHnBvbPexIDsGBK/1D67RTIedoBF7PeS9JzEzPzJQ+p08znsMb382Hf+SIDuNp12P+jNrp0PUjX1lJrSTncggWnPDLezgLGWBJFTta4FsWRNHQM67DjWyTabSnM2SQTsKN/LBRZBa8xiKbsYmp/kfP+A3Zxp9Epbnoqr+Nix/shTEk8sgDO1O9vHftKl8KP4yDl+Tq2NTRghGtkngma3DJQgFa8Snit2XBuNoqTB0p24K/2U3A33ItCwh0Gb/gDA46xhfEB3rChmS+vAfSHoFu5fAuNDUW/vsuOwPQh99mXNfNEz6QKXh470f22JoccEZG6Tt6pcUH+MEOVvS0mGQ3lu/JQXadHDhwsJLIX/7yV+p7NNTD2H1oIrEqoQtWv7MHeQ+T7QP7D7avfOWWpdY4HV3wbmZmuj3taU9tZ67pDmV77LFHi/YvetELaw5Vtxde2O2guOWW7kBCcp3dQvBAT62QjGfe0M4Wf7A4DwFfX/Oa15RvTP4/8IEPlH3HA5Ws8PD+TCVqtvPHzjhsSp9VvXZdy/b/JFPZE7Ltgz7++Zv8u9fivYpVFb/wWrPkJ0qsqlidmjrW5heGqseqxGp6rEqsTk/PCnba6PhwtQLwya46v7/n939vULQ2CLQHFDhOKTBQ/uOU8QO0BxRAgde89r+VV6B7EEeh21rTffw1pLJk2Hb+xXZo/772pCsubd//fc+oitWVK5dXj9XpWc7YTGsLi13QteToCLpUrI6PjVc7Ab1XBWCcXhWrDq2yaty1BPj2arO5BTjZvsOxSs9VTqJ/VSG71KA+Ae2v/dqvlXNtq6GAk/Poub/8y78sh/cVr3hFOdIcLI4Vh/DlL395OdZOKOWEpj8Vh5aDr+KRIyzBxmHkJHMaBTgcM0mJBx/sqkY5kNl6aRxBvDE45wJSjhenPA7jhz/8oYL3la/8sYKPAw12Y6uW5dRyPvWEBY/xfM+x5bzHiTcXRzrVU5xEAUy2yXLEOcYCtPTusr0T7bsE0eGiASc4FQICTcnQBGHBy0/866+44vx61mm8gjjBAgcZr9HHVjdBnj6y+JGtiXv2OHTrhPbsZ1/bVKmiMZz13pO0lsjsKgHXVkArEBeoSLjihTElX1JZSG7Sr1Ag69O/hQ9McMJ/smEu+KNjqgbTSw99wQnPJAcFgO5NYv3YsaP1t1YG7kfjBDjGAbvAOX3h0B58+JDtaGMjoxVk4nNwynZadMUH96YaCk6CXTAkUYYf7hGMkQO0ytZ7MpmqZ2MlgPQ8Xu7c9XDBKPBJEO13iS7yKthOlYyxkng3Dxm76447C58E5WhA3gXZ4IGDuQTgqXgTMKIFeMYmxiuAlHRwX9pIeF5yArzGTisGfDUO+NIeI9smk0BHY9fwvrM1a4pWuS9V18Y0b1pESEqBRQKCzpOPVIujL9iSwCeHeGI7uZ8Cd3Q3ryQ6WVFhJDGThEB3MMh8JRayfT49ViWj6DeZS3UxvFNFR85zOJLvi/ZLbT8E6XBFExVG9IHsoZX76B2+Zes7vhiP/oAbrqkEx+NUymb7LV55XhU8GmSLNT6gGRpH1+EFDvaKnRZwSyr4HRzGxw80YsPZQvebQ2IF7yRdIyvGS8JXMlCCJRXw+OdZuBgff1MNZl73gRmO7iOX5mcHyLqEBrzwDw3wCf/T19h4+Ele/v7v/763qyEHNUkUsu/GwgP4sGESdfRZKxnPp8dqkgz4ay6VZTmhHq/IALknE8ZBA+OCyZzZZkyO/J6Db7y3zA0Oz/pIYpEluk2evQ9jm9FUxR5b7H1IntCYrpEdsJE117OVP9vI0ZCtw18/bWX3nkdf7wp4S+74+9nPfnbZAHAkuZ4WC+h+1VVPb7fe+vWy5+bM9nI6xo9gV8goO0SOXU9lKtlkp+Q0PNstcI2XLoM7vUjBlKpLcpdeqvEx4Bf7kJ0abJa5qlXLoUNlU9ElrRyyoHHGGWe2Aw6BXKo6pwM5MCwHdOEnGvuZHTTw6hKX3fvAAnTsZnp4uh/sZLN/qz+bTVeykwEvk0TNYkdaP9AJfDQvfFIt6nsySubAi25pLUBv0CR9M91LR82B3xKlaS0CLnCjFx3zPf0is+A2FtlPApg+xSbRQTx+2lOeWjY1CzrZ5p9F8fT2zVb+LJDBG06nnn5ajYNP7s37Ii0d6C69wNsseLofnL4DE73oFrq/WD/JNplDt+yccK85q7frrl3l75g/i9sWlcgqvUM/vEvLGN/ZicResW1orrIWH83pPnz9+Mc/XrqiWjM9a8kJO//BD36w18olfaO/9rVbl3pcHyo+kx16Bx+yCF7zwokMsnfsN7uCb/aYSR6yH5/4xD/Ufa4dPnyotv9f9fSrykadfvppRSetj8gQf1qVOv47vEpPWn6U94ukKf+PPIAdH/CWTPgObvzXv/iLvyjZf+tb39rzFd7xjncU3GB4y1veUnYdnPx7PEvy1E86LrHq8Co9VhMLfHfFanZdpTVA7EqnzxKnC218vJOb4ZGRLvAZHmpDtZturNlMd+/W+9rnbvpCGxkZb9PHtAfQv1a4s9hGxsRN35lYBd8fvvv3B7mVQYg9oMBxSoGB8h+njB+gPaDA/0piVcXq8BBfY7Ed3Le3XXH5JZVYnZ2ebqtWrWgRwdhIAAAgAElEQVQTy0bb7PxsOeJaASSxWsnaRQdZLbRlE8t6Fauczi6RdHr1zpScTI/VbPc3Rrb8p+F8f6Vqqle7PkkzvUqh3/iN3yjni9PKec02XS0CfFRUJlnH4eOwCeY5pAJ2SVYBAefOs5xQ9wg6fJ8+ZoIDwQTH7NJLL2vf/MY3KxBO+wJzeSYf97/0pS8tB1IQydFEhxtvurHt3r2rvepVrywnXmACFk6y+TijSVqoiOCoglOiFfwc+fSd67ZldgdYcEgFwP7mLMNFUiOVZelZ2FXlTfeqqAQ7nklVmfn8nT5d2TKL5gIdDqmAw+/g5SiDC38ECukZWNuszj67YMN71wUOKiHGx0faySfbkthtx+8CzZF2wQUXVrLA+Pp4gUkgngSg73MyexcMdH3G4OtfDtogl+mpB4YcgJPWDmk7IWBAQ0Ek+FyXOElVClpz0nPKrvvJMJredtu3atyq4Fzqh5jt5gncI6f4KUhJr0GHVwnQPCsQSvVODrJKj1U4kB+wCezSgy8nj2fLbxK75qFDAktjeV5QiqYCXskzciGxSsbTbzDJC4kcY0qU4C34czASOUiC2FZOdAenIMg192W7Ph1I30zfkU0JL/fBedmK5UXrnEZP53JwmOSEZwS3+Jhkfra6ex5/UmmWA8Q8b06JKjD5Plt4E1T39xclR6lGQ9v04zQ2eqSva06mppd0NVvNAw+e4kvmRRP8SnsEsh9eS9LgUdeSo6tS9bvncwAJnghG8UywbD68yzZeeuw7iUuwgVuiMxWGaYeC96lEQ0MfwTy6R95cT2Wj5wXz5hVYm1OCTEBvrBy4lApMuKSVQeyVBAxZRFu6iCdwQeeMYbcAefB9+obCGf26Lamben2KyYdkiGt0UaLOnGQJLunh7Pn0T0wlP10lb+xZ5ALdJKHREG7GwBvjkTdwmisV9xIg9AleYKUP3jESGeaRVGDfJMLJWhJAnjenZIPrqdg2ZxId0S08pHNwM07uRx/4SZomqYUveGShjp1Ca7TP72TBOL5P0t7f4MgBaHiPhnCS5GG7kxBLr0uJoCxQkOdU6fpJr+bmZtujj+6p59HDHBb/PAfXtMBxzTuBXUnl5JYt2q6sqHcTfuBRdlj0jxX7RJfTyzK7A1affErh43vP4k30H9/pn/dBbKb70sPXuOQeXGyYZ8kZWuM/fQaT94K/6S/Zgqtx16/f0B7asbPo5prkleuS1mDKYgR6pKcz3cN3tveOOy0ErKnEaiqowYHfYDJvWkuQBe8f/3yXdkVgAScZco/nyUhadIDT78YnH+kzSS69S+lY/IgkDcmvf3iIz2yK5+gHHUxVsHnx0rzGZidSLQwesJjDfUn2G4Pc0TMyjA6HDx3+jsOX6AD80sKHToPRO5Zt4gPVAu1pp9a46I8mPsbU6zMV5+bHQ89lsdy96TNK7owVW5XFiLSOYPO8XyySpIUBfMk1+UmyHs/pjlZN+A4OCUfPmY+tQw86i/bGxSd/5/BIukxX4yual46xMdpZZWcBHwUNv/jFLxWftNJCY7JLztk1fNGn/2d+5mcKbgtZFvp8jxbk8cik/vUn1g6vD33o/yuedL3VZ2rBZPOWze3tb397u+WWr7brr7++XXzxRcUHsv6yl/1oyZTD59BBqwKyAR808V3XQ7jrccon915jn1SySjaD92d/9mdLzsHzO7/zO70dFb/8y7/cS6ymQj6J1a6NSJdY7VpxdGmMFGckueq7/qIMPE67GWPx3xWTjI11PmNaeiwoKBlW2CFxO1eJ1Rtv/mIbHZ1oM9MLTcXq4uJQJVbb8MIgsToIpQcUGFDgOygwSKwOBGJAgeOYAk9UsVpruIsLvcTq5Zdd3L7v6qe3uUqCrWptaL4Or6qAqA6iGq4K187JaW12ZqatXLGyHTywv3qscjoFPA4uUqWovxHHJj2QOEwcsWzx7k+iporV2L73TKpbBCO//du/Xd+rkOTocjo5pX/6p39ajtPzn//8SmpxgDm+HEP3cBYFnCpas0W4tknffXfvdHnOn6AQ/IIRgdMpp6xuWzZfXIGnBJfr4OAop4ddnnvOc55Tjq0+XoIh/zjBU0f1rjyrgh8Oa/82SwGvsXO4UXcK8/56Fj6ca04zeASMAggfATAYUrWY3mI5RMQcxoa/+9BFskMwL6BD3xzIAX7OqJ8CT2O7JgDQI09i9rsTrklaoAVY0VjlGL6aR/Di3113OfF8pKoj0iirq1o7qa1efWoFcF2As3qpWmRn0YIDnx6LAgV44V+3vXRDBRnwAof5JT0EawIydDN3TgH2POcf7zyn6pacCb5TzYOm/bwnd4IiW2DBe8MNn6kgQQCKLqlATSsGQSmaSSLhsyCHnqgafnjHzromgIJHepkKDP0OV/KZKkG8IL+p8BG4wQ3ecHWvpE7XqmCoYMJnzyeJh6aCO0mABx7cXnoErvSkS4838oXfYEETcxo/VWjVa3brtl4i3vdg8wz80Ig+eg7fBZapCkXPSsYeOlhyhfZwA6cEGPjwJm0r6Hm2T5Pf9PbL1m488jtcXU8iNZWUSe6m5yuZJUu+Ny4e4aXf0y/V9cApkEY3tCB72VKNhuiA9nTHeK6BG97uB0OSvmjs/lQ/S9KCN8kCcLvmpwDVYge9JwfZMm9ctEqVYLaOd9uTN/WqMMHpviQW0u4BrqmiTK9bP7PdnJ6msqmryH+wcJAMQHd0gEN0yXjkLdu10TAnOtNBsNPHJD/Ag8/GgyPaGV9SDozZEu9395KpVIbRc/qaKnD09JyP8dGNHOSQoFSiksWcbJ5+kzmYzdzgxW9z4ymdTGuQbHk2dqo7k6jGE3KfQ4DSVxXP0A0sdIue0kfzoG22+Sb5gHapRM8J2nSHTEowoTVe0Ak6KFltfLqL52gUuuNHEqvoLtlBLiWW2Ce8Qltweyb9dsmVObMVH9/AiT4+nkFD7wn3krsDB/a3e++9p2RH0gQecKXTrtNjtsBYPuDCb3BdfLFFgK5Pp/cLWMznJ/lMdSS7Qd7IO9k0JhiNu3yiS2qic6o50Rm90BOd0Miz6JdD1LwrwIDn6bWJnump6xk2qfNVutYxfpeoy4KG95L+i2TC95Jq4Pe3Z7L4lQVOePM/8CJ9NSeWjdUeITIJB7iiB1lLz8os0nZtA7pKft8loWm82JPsSPAseNPP1U86nu3S4CWj6eudBDOcwc9Oqoj2Lol+5T1F/33AgO/GzU6GVLuiP9k1nt/BErjxgAzSBXJhoRh/3It34OrvnU0W0NwzWRCHM1zICv6xuZ6jO+BP+xL8BBudAQf6p+cpm6K6Gu3AR849GxuUdgDmsLCSXT9wZyPAlXYq+ElG2OtU8sMtPan1aoU33TeuxC5dALe/6aB70w6K3UZLC+psjO/NyRZELu2U6qqBLfKe0VvUUymOVxb76bz3C55510j+e7+incOrJienKrF68803leyixamnrq7k6jnnnlN2dsOG9UUb7QHYFjQ799xzllrt3FffgfcXf/EXCydwuz/JaDLGr0qrJzDgCfr93M/9XOHvGYnV7JSRWKX/WSBOi470LK4K1ZGRqjhNj9XvTq5mVxv82TU6n4pVusN3VWuaxGrt2NNSYHGhl1idnpmvxOpNn/9SGxtb1mZnFiuxKujxrMOrBhWrx3EAPUB9QIF/hgKDxOpALAYUOI4p8EQ9VsdHRmoLfypWL7v0ovb0pz21zc/OtlNOOakSq0MjXR9PidWqOl1qJlB95BcXq2J17+OPtfm57lTO7nCCiTqV3nZ0hyhxfDhocXxSRcA5ijOVvm6cqlSVZFsQB/Wd73xnOfmqAziLqX6y7YjTrbKLI+wZ/aBUCEhuCcBUlfguh5QkWWHbEmedM2uV3VYnTmR3mMvlbdN5F9RWes49x1mVgIA1CVvBBaedk8hh/9u//dtestYW8r37Hmujo93WRc5w+kB1lQNdLzY/wS8wQKdUzsLDh8Ock4jBIUBzD5p41liCAglGtONAC4Kz1VBQAH8Bc7beoS+YsuKfXo1wyPZZFTtg3rbtvhoPPAJqNETL0AMfXPeReBBwCszvu29bm56eauecs6GcW3AKONatW1/tISShBbunnXb60rbvMwonwUX6ZyXR6zsBkACKzJgvp3a7lorUnPwOFvjBRVArAQZnwQscU9kjqDFWDgVJ9a5AwBZYcOzd+3jhLvBFPzRLAlLwmEpDgb1ApapFjhyp+ScPdW0UzGsu92b+HLyULdVk0Pye9zv6qsCmK+TEs4IUOKblRg7iSZUqPHIIS1X/PryzxgS3yjGwkH3PS+IINMkM/gv+4I0n2SKtxyp8/Q0uOKT9ADkgr3AzvznSp9N9dYL96EjJI5lNYhVuOeTHXGlBAO5UDAvA0jdSMEtvUl2LJzm8KhWrZDDVxOhjrByCxCakLYDfc/iZgNA8aJjWGr7LoTxkJ5WZ6flalWh33FF0dM08rqUyDB2yxTqLIsZOT1SJE/fkkB734JM5wUZW4Zmkgvv7++uiFT74Z/EoW8HJJz2nn+k9aE4yk4SoebtAekPpmLkiC55JawPJAbZIkiNBuqSH58gH+hmH/Kai1L3ojw/sDttLT7U+kXBiF+DVnTS/o/AnK/TdmPhpLjJKV+lVejuijY+5wIAeqcbNAoxxwIw+YIUP2+EZ80tA4GcWHfzuGXLtIymUVgLw90E39Evy3XfkBQ6p/iTTdFIywfxsdQ6mggO80QFvyLpn4S3RjmdpB4Fm5CTJVLokySzphUdoDka/swsSqPSI7bBAmASZ+cgmmUYD19kbOHnOh8zFpvg9No0d8H4FG3n2PlGx+slPXl/4ob1/5AYe3sN4lNYB6b3pO/ddccWT2tat29oXvvCFoiPdMm8WhdgqMMJdIg2ds8hHdqvdzpqziodo7D5z+5kkq9/h6H407hb07io84UuW6Ajc8CXV9mjvXnCRRTYl9jVJPu+s5SssMHT9YfEm/gu6pbVFkn/oADdwd7Duaeecu7529mR7fyr90xeaHUZLumRseJFtNsE7hN1CG7bBGD7mIKvonWSo58HkHx4m6ZsWAOxWDsbCHzDSBXPSDbTyHT3MIUf4k508xk+7iFT6G9vv5Nl7wPscfsYAex2gtHdvJSPZMfYF7ObNwiidJyt8E7IL//SuZRci56ETfaf/xvWsdzd+k2/wxL8iC1ngSd/u6Dh42T+4sU9kIQlTdMjCQO342Lmz9IHtYk/MG91B59gzi/14nvZAscXeFdoIkMG0nsIb8uq7LKhZjPU+QUN4o7cFaDborru6HuPmZ99jG8kdGqQNxItf/OLSU3IIxqkjR9vWrffV/Nu2be0llx2mps3RuvXrqgeqbf+SqXbo0FG+4lVXPa14sX//gcI9i0uuGZ9N4yuTie3bd7Yrr7ys1w8cD7Iw8tM//dMly+6TWEUDn1/5lV8pW+YdTYaMhw8ptKjv9OhdagXw3dWquT/tDbK47bnANzMzW2P0V6waX8VqGxquVgASq1u33V8Vq9+dWFWxutDmBonV4zh+HqA+oMA/R4FBYnUgFwMKHMcUeKLE6vDiYi+xevjA/nbJxZvbU598ZVWsnnba6jY2PlyJ1XJ0FrtDpSRiOwdosa1aubKatu7ft7cqWTlHHD1ViqpVutxglzz14fDVtpylqtQkWI1nDo65a+mZlFVpSaB3v/vdNTYn1nawJBX+5E/+pCqeOGocW86bSgAOcXpxcvRtwRKECiY45Jx893CuUyliK7+5OZXnnbeprVvrRNQ7CyaB1Ic//OEag0MrOBCscLA51QJUVQQCCgGxQwK+8c1b2/r1XTJPwCRAECihk/nhyxHM84IBzryAyRyqvsxrDtUC6JWDkAQdKmXRzYmrnHTbxFK9JTi2hQttBQvZGmpeTjqn3cd1wYexBfqCM470RRd1vci++tVbehU97hEEgS2J7Wzx9zdYjNcdHuDggP3lsK9cuaqCnuqbNzRch1kJUjjgku/offXVz+gFkXgIPx/8AnsSxbfeekc777yz62CH9NOFk+Aq2+k9l8NQyEzkMr3wsh1dAkhSQvAg2AEP3Lqt8F0Frp9kNkFbtpOSSTQEu/vQLYG+5923f29X8ZOkFJgEVhI71UNuSX66BPNp9XwCJr8LPDxDTlIlKQDDH3/DJ+0Qsn0fXZM0373nkZI9/ySt0JWekFU09Q8s5qYTkgvZtk6ett27tWSffgn4zGssfAZzkq6p5BZQooX7Kul77GjJfHrxCW7BZmwyCR6/k/f+fqd0IL0RBb34h27GNScdS2U4eMAvseeawDkJATpgXDzwO9qgr+Ad7mRMsJ7KVt+BO5XkaMUe0N1sG4eD8fAhrQWSoDa2YDvtPvyeanOykgPTyCf8BMpkAGyCz1TZGx8N0CrVjnACG/1CB8/nACyBOBqDk1xJ8JEPsHveuOwWWsMjiVWV5mnxIFEL/vTLZV9jP40VGXaPxShyg+/Gg1cq7cmsRSqJP8F+kvgSWD7sE3qzVfBPIh9s5va8ZI+fqTCFh3nxna7iGxp4hn2AHx01J5nybBKbqfQkY/hljOgMO21s9EAn4yVBj9ZghWe/DcbP9JXEH/Cw+/iSamcylzYIdAV/yU3ad6TCVfIyVdzsDp4bny5LkhibDKIt/tFRc0u6pmqSvsE7CwJkgR6SF7RNS4Ikx8iHMehMqs7h6Ds2C0/oR4fLfe1zn/tsJdvIh+RYFv6SRGZL0NH4aJeemg5/2rPn0ZIFPMpWXbba3/BML06yRcfx0Hhpr3HqKR1NwOYaumaRE01Soen3HM7V7bboFjN9nzYkcIBzFm3ROy1D4E8P0NvvYLAwfMeddzcJGroJL+9j72s8w9/sYkATOJEl8OG5HuPrN6g+73qEki/Poi99wWOySseSHPOsubIjJq1m6FCq6Ml9eu26H06uG9f97HV6KecgqVSz4ncWGNl6PMmhWmwnvZT49Lv3D5lLUgt/k7BFy9gKC9pkUdWne7NIlUPBUj1M9z2HtqmiZo9zmBweo5970CYJZ/QBh3H0FOXz4FWqdN2P37bQo10OJI3PiVZkS/KQnOEhfUcLfqRr5DaLNp7PwlwWGsBDv9ijtC0wJz8TvSzgk088gAf9wxP+JHiTyPY3uhifvOhJakxb8ckSufLpKq1XlP3UEiA9lfGFHoLXvNpfSXCiwRvf+Mb6zrunFqDbcNu9e0/ZjB07Hqr52I2DBw/UbrON521sb37zm9uXvvTF8g0cMkpOycUrXvHykk0HZ+XAwSxmZgGCjKdvNVkx75ve9KayHfxO8upvsuG+tAIgI3qsskvmyyeFBP7uT6w6vKoKO9IjdclndX/ihfTETUV0VxyhX+pIL7Hqd884vCqtAI4em+21AtBjVSuAkVE77JbKRwatAI7j6HmA+oAC/zwFBonVgWQMKHAcU+C6V7/mXzy8alSCc36ujY4MtcmDB9pFWy5oV15xefVYPf30U9uKlRNtcWixc64Xl07GXFyoIFJFn8TqzPRMO3Z0qnq1pmJCMm1+XrJ0pNuSo7J1qe9pVqU5ehyoJMeq3cCS88Oh9Y9D6jtJrPe9733liGnGr18qB53z9q53vauccw40B1RiiPPJsc52I84r51cgx+kUQHHqOaQCfLAI+DjDqdIC/7XXPKfdvnQyOkdQY39BtKBNQgdsxoEHGMAJD0GBQwLakB5oJ/SqPQUdHHu4cVz9nSDBM2BIL05/wyEHiphHsiNBFTwlIFLpYLxsk5cIAJsKWjgJwCR/0l5AEGEsiQzzSe6431honC2kKhb0qurfop6qOM40+PAhVbeC8Zziq2J1zRqHKJ1YbQWSwJNoP+GELqjkENtyKSB6/PG9FczhHfgFxQKg8D9Vtp4TXPrevKk0y3bJBG/o516BQSoZBMPmFBwIeMilJAf+C4jg7ZpnHOYABr1iBYJokJOos23P/DnYiVz5W0KDfKHlgw90p0QLdFNRhOcC4Gyv9hw5TrLe86lYJU9JXKe6kZzlsA0y6Hk4wxcOOfCE7ty//YGCGyzkJydOozc6SDr4jg4KwDxjbHwQTD7+aFftCd9snZfMcx848STJmJw8DRYJkDqJ/ehUBXvkDX5klh1I5Vu2p/cnVvFVQii9LAWRvgMD/qT9AN5kCzD5JctpRwA2OJrTfemZ6Xu2wPzZUk1m0Q6tyVDx7cEHe1VXdEdCzj1ZICEj8DaHeclrbEi2RSdp7N4k7uCABmyEJAW+p3ozbQXw3u/wRl8JA/RkdzyfefHFOKmSgxM4fZdeoXTVPGQkbRxSNRs+wMF9+O/3JKbSjxDtfS9gJkPZWg9Gf+NTWonEfhtDQC1ZYO60O6FvFjPIpIpz8MIr1WfGxpe0vjAv3fNctt7TTQkINiDVUOmbTebwF645tMbv6bHqvhxeJdFJxsFMr7MgBh5yYCyyhvZZhCJLZICcSfZISvnnGXwGKzjNmZ6p+GFscpLEKhrknUEH8BxeZJC8oRu9dI9n0zIBX8GW7fpsCTkjE2QjfbQ9g7Z0D53JGTjIaHSb3OELmuAjfMkauQM/Hn32szdUEgadbUH2rsyCBppke7FxwYgn5IuNsOOBraejXa/IuZqPDqdiW7LLM0mOwzcVpnC9aPOW3mIXuFPxho5wgzO8wIEP6f2dSmI0xBPylXYrbA17kAMh6/T5ycleJS44ycXExLJ28NBkc4iV66r1UlWHZhLL6QtKTsBDz33gWwvPJzhca1V9571mTvKRw5fQMolFdCH7eEFGQ5McigVH9ENPNib8ZJfQ3nN5H5ufjMY/ybvXWMZGS5XE+IyGxvAdnYdHKtaTBE67GnzLAk5/NbZn6VNkqxbJNm6sxCNbkBYV6MTO0G/0TPUt+mZ7vAUFv+OBuU5Ytar0Aj3IBDqifyqgU3WNz3QSn8kpvNDMc2iLN56VnEVDeuQZH8+BybzoEl8Cb8AOb4sHnT/QLXB1MtL17lUV6vdUWoObXKNRzgNw31//9V+XPpMDdsrOH7AoGkj7B4sXnlXtbWfWww/vqnHIHvnQ2skzdB0uaIhm9Byd4F12a89jbWhoZMkO3V+0VBkryWoX0QUXXlC7vLT7IDsvfOELyi+hk5dc0rXAcvgcXaYzP/7jP17X4UBHX/nKV5Z/mYMy6eZrX/vawuNv/uZvilavf/3rSybgo5WX78hteqySy0p2Lu3OSiEFO8DwqBrVY5Uc91e29j/je3QxluezQ8eQM9XGoOux+s8lVh1edc+923qHVx07OleJ1cHhVcdx0DxAfUCBJ6DAILE6EJEBBY5jCjxRYnVseLgqUMdGh9vU4UNty+bz2+WXXtKmjx5tZ5xxWiVW5xfny/EZHR4pJ1VlahKrY6OjbfLwZPfd/FwvGcAx49j4d/DgoXJ4OO2cTw6Q5zlA3ThdhWM+aRsgwOGUmZOTpzKVgyYhxsnzEQT8wR/8QTmNxhdAcsISTPmeE8pZzGm2qTRNQio9TI0FNgGxIGHfvv1t2YTg81gFlpxYp0eDJVUYkgscS4G7IEKSLv0E161b277xTVtiu+pJNOTICqDBw1lWMSbgThUXnDitgnTBn/EF8ubwXapGzC+JnNOYs7XMPOmXyMG98cbPVdBlbomRBLeuwVVAg/YCdGMLXNzL0bZl//BhJ9JP1HMcefdysrOFU0APPt+ldx46CEy+8pUvt4suurChAxoKJCQhVQKrAvrYxz5Wycazz15bsEm2Sjqll2J6pbomcZHTxM3FkcZn+BpDkIMHAhGwuddY6JeDQNBVYAVnDr7gy3fwMp75OODoTE6f8pQn19h6xQpIyWt6ZSbBlq3oZBQtUnWWZMoju7q+qOmxCl7wJLGaXpWpWCWbaJ8qQJUk8PRMKnAFOuTFGDlUioyTBThkuzKZveFzn63AKz2J8RatBIfG8ztZz9b7JPNTeTs12VW/JIEA37Qs8D1dBRv4jZXecmSwtsfPTBfN3ANWwZekguAPn8BhbGOlXyrakQG45MAw9PU7Oc/25gTXAmK4So6l6tp9xk9rCHJLPsiosdMn1n2SWKmeIxuqCNkCfEj/QUFxtoOmOhkOdFRQTq59klCDgyBXAoTuSFbl8KpswaVzqQizaJMDVtKHFe8liiwkgYvNQLtUvJNVMuAaWsEDfbP93zxk2zz00ff0G/+yrTntH9CEjKATvYGXufE0CeNsSU7FKt0yThI1koX44O/IFN6kh6+EgbE++clPFp3MnYpbcpcTutGRLsUWsJFJ3NBX17pK9+mCz7xsKF2y+wAN8Ajt04+YXGbhzH3oIbFDPlJFDFa8l6ToKvYvKv1PIh6dwYSGYCBvbCi5Sm9HPMgCivndk0Sx9wZ4yRSdiK0nZ/AzDrvlb+8JdMYPdDKmJDMepb8iePGIDKMjmwEOvEt1HduPrlnQIDNJYvgd7j7mTIKfnJHXrsXM/rZ584Vl1+AT/OgrWrFDaIleElB4jebdieuba3eC6jVwoF/sS3ZpZDHBz4ce2lGwOOwwldZrzzq713tVAiV9WJNMNE/an6ABPQaT8dM+B9zuJ5PkJ62H0kohvkd6zdIpCbaFBf0W7SZZWc/DD67p0ZsWCp5nd9LHGA5g0kZheMSBU+Nl38gdfiVhDh88SPWz582bCm42JP6Fn9GjLCb1Xycbqf4zJn5llw06sClpL5DFD/JPfrOjAT3YEXYriSy0IOvG1gYpW/yTiIYnmUT3bGOHAxm98slPrjlv/frXe31/u0rgFfXeUOHKJpiTbmRnCXlmCycPHy45mhgfr2vg8A7ATzRHN3PTf/KaamSwk1Mwdi19FkqW6ZP704vYmGQY3ekNOMgxv8o98Qdir8GKj/jDFqIrXoJXYjU7asxPFtkbcHnXkBk26SMf+UjJYBY+zENWnRPgg2f6leLL3Xffs7RLZqKSs8ZXnWqBA/7oBzcL9WCmM2TcQVLGvOvOu9vKlScULg7g5Pt4p1jwvvrqp7czzjyj3i0OV3PglAIA7zm26bnPfU7hx21YYrwAACAASURBVG/Lgg0e0wHX0UK1rGQpe0i20e7aa68tGf7oRz9aPLNLLH2BVayyA94Bv/RLv1T2Nf5/bFIqU/sTq4tLrccSH1T/1aX2AZ7vdHWheOODTr5TGHH0mKKAbx9elVYAqVgdGh4bJFaP4/h4gPqAAv87FBgkVv93qDZ4ZkCB7xEKXPfq1/ZVrNau/Z6bUsZhfq4OrxofG2lHJw+1zRee3y69eEsvsbps+USbm59rnJvx0W7b+vjYaPUN49wNDw21w4cOtRXLl7XpY8eqJ6Tvv//7n1kOlG3eTn3nMHGM01uLgyPI4NRm9Tk/s73PT9uhjCMwlFjlHAueJVY53xJkVseNzZnnSHOqfTjWGvL7XgKDE+06HAQaYAEvJzd9SAUoEqiCDtU2Vz7pKVU5IEEh8LDiz2njxAoyfJLoyIm9ApUuibSzbX/QYU6r6770M+M050RqY3LcBXVJqAhGBNJg5cz6XkAhuIEvh58DDiZzSzwIyN3LWeXsp3eVg0dUV2QLH2eXw4926acJ3vQGNU+qaVWS4h0eCtbA5INvEhtJ+KGjZ3L4D0e+O4Dk0TY2NlLVEaqWwSXBwQmXrJVgQf+uMuXcChAES2hh/Pvvf6Dm8AyaC27xUtuDR/eoiJSkPa/mFRCAz73G0HqArP/Pb32zYMMb8iWoUUGEluTLuKefdlqbnVEp1PXONadgafWp+r91p/biWRz4BEBkID38BG5wluwQYHDy8XF2eqYSIvjse/e7x3ieSXCRamNwwj8Vq7t37yr44ZQt/viZREUCRrx0SnFOW8aTtevWtqmjx3o9Rd2bLbaRX/PgS6oUyRD+RhYFg0cmjxSd00MwCTf09LyAFg+SWM3hPedtOq+Nj49VwI0W5AIMeEDmwJLqq1Rq0cX0QzTuhg3n9Cr9BHgJzNKyAt08Y3zBJb1I1SBbIYllDt8LLLOl2jM57ESwTbboEPmiTxKNZABNPS/wN6cksEAeHunxi37pQZxej1mIEHSSJ3aja5GyvHSTnKKHA3HcazGCfPUfrmTbKH4K2tFHkG6MJBVSQYV3xk0bEDwzPhnEzyT76QjcXLNQgWcWIugantE/PGVX0BncbCa7RYaTWCXH8AILmrsHr9CFDNBvAT66pGocLOYiV5IDaAB+Y5PrHF4VOcQfMEkE6OUJB+N7b7D1dMKznnM4jgQmHtiVYF488zdapbdzEvm+Zys8l2oyY5Mv7xb4o4lkd3Sfnprj/e9/f9FPcgNNUg0rGUveXDN2Wr6wM94TqU5GQ/SRnAjfsx3f3OhmfjRNMp+c4Yd3GJkhJypW8RaM0T088DwasRGepx+pXqZXYJQYog85ICjV7MbslzP89+4yv2QFXadD3h85xAnseI4f5kYTskgfwaa/uu/B7Bo5yA4JNiC9LfGXTHjWXDmN3r0H9h8oWOGbimx2Mjxmj/AW/u6Bs5+pomZvjUm/ySO58c+YxshuBbyMHQKH97+t1JJLaJC+5uSPnqBlZCSymBY/6KuFzFOfJhF+rMdLPKDH2bVDXthB8kJG2NnsuPCOgD/86Jo50DUtU/CHvcIXdo0ckD12jZ1CU/Chu/my8wOe6GFOY6YnOvoZP4lpsMI5i0b0BTzxRYwDXzLhw16hm/HgWLtYVuqzP120Nj6+GjOH/aU/LRtAZvGHTJjHc3A/5eST6xmw4qWDosBgbviSW/RRbU3X6DL58Ay8wYSW9AGsbK15+Qc5wI2dASP5xI8XvehFZQ9qEXZpMY9faXx6aH448F/Q3kIImno2idXsZmBzvb/ZSrCRYfe6D37sgXckHUIfMOKhxWc4b9/+YK/a+Y//+I8recm/tABCr9Kn2VjwYjvYvR0P7Wizs3Nl19l79pfd2b79gfa8/+d5lfCnu+a0eEzG2UpzvupVryx7d+ONN/UOAlWYQM9U9LLjZDcL+lmAZMM8b2eXcR145W/3veMd7yj64I2K1bRhSRV4dqxV8YZt/w5ZdSDbwnzZSrxMlTa8657Wer4deUl7gK6Kda5pWCaxmpYB6FK6V4nZ0fqnYvXGz3+xDY9YALFIMtYWFoeqF2tNYateHSfx7Z9/+O7fH+RWvkdi5AEaAwr8aykwUP5/LcUG9w8o8D1Egf963X9bSqx2q+G1X39oqWdqW2x6rLbF+Xbs6GSbn51uWy48v22+YFPjVjh8SYLKqZwcFVWpHJRRp3XOz3X9xCaWVS9R144dPVqOp95iAmMOEucmn6xOg8M4/vlwmvzjuGQ1unNkunlVMnJmOWaceX2xbEMyvkoDCTrBRlascyCLwIazfuTIZDnpnGWOJ6ffs+l5ysEDGyddIKyHa7c98Eh74QtfVKerckw5yhxpgZWgjSMqiEtPsBy0BA4O3P4DKl9Gq+KHQ8qplRQ1H3w50gmKOOcc4/TgTGWvAJFDK+CR3HHdPAIFwQDnloMv2QgnQYNgMT32vv61W9tznv3soo9/5hVYw88Y2WqbgE1wIRCB05qzzmqzc/Ntdm6uVy0LL8/hi8AN3ZKwTCWQa8Ylbg7uAlf6Tgr4BA6CLMkIvBBkwN996CPYkcjYtUsrgDuK5wItTrvk0Te+/o32pS99uXei7OrVpy4FYScXXyRkHnlkT1u5alW1sZiZ7ZKbeLF+3bqSuSuuuLzaWKDVimXL23nnbWz3bdvaOwTFwgGekUG0EdAZA78l7gQWAkD44BU5hL+gBqyCUwGPQMJzZEYg629jkTV8kChBb0Ef/NHS/YI6CeD77t9WB8HhueAkFaPkgPygq+dzEi8ZwpOON4vt6LHpqrgCcxK7YAcjPqaXH72QpIKLsd1jnCTz6Krg1U/3kfG0/cjhVYKy9CTtkkJdG4itW+8tvqRi1Rg5UMd8xjOn4Jo8CyrR7/TTzyj7s3v3IwVrtqKjMx1CT/bG2OA1Zyqz4YOOwZVMGju9CFN1BuZU0kvq0becBg3Os9ac1aaOHKkg0X3GkyiiR+Q4PQHTQ9YY0c8DBw+2s84+q2hGd3NIDtzcI+A1VnpB4z+a42n6R4v+L1g6IC+J9VSzp/KSvKOf59hWNEDDQ4cPtxNPOrH0CZ3ILnvomiDfJ/1XyQabke39abuBN3DNll0wsJvuZUP8LThPv048koAgNzlYx7zo552Qw3HMDX56bwzPGINOoZfx4ZnDzaJj5NoYxkubFIlkSQA6JomB9+Y0Jh1BG8+kShsNjE1e2N9URfe3i0hPTDim4hyN2Fw89wxZgHuqJMkWvqEhPqQtQXqOojnemD+9Ndl2ttans3m7eod5ZftvejKn9QE8snWZTKdCPZV/xsI38+Eb/tOFbD9PL1Fww5NusEtpC0MGLSjgF1zQ07tDQpoNTrsCNCALSYiAF9/pJhnLTgs8TNuB7IZIqxSyT07AjiZsGdjNkVYV5Dvb/N2DRvAnN97pxgafdxfZoVPZEgxXfDCuRBQdS6VuWqrAPVvo0RpO3knst/dPelybI8kbNCGvxjWXf6nyxlPzsMlr155depnWOuTXYkpasrgX3OZMX246gW94Rv7YiVTA45mEUqrQ0TMLW8ZwLX1X/UQ34wUnuOT9le3xwYEcwB8c6AFWi2rnb9pUeDu5ni7QMfdmMdP86I43eI63cCc7z7rmmpo7dEv7I7QnK9lVkP7l8Unw9PG9jxev4Yj2PhZOXve61xU9LX7Hb6Tf5NO8dJRtqcT9t25r//ipTxUtvcf5R1c9/elVLDAyOlr6/63bbqtq0qdd9bTyeXJA0/P/y39phw8eanffdVfdl5YMeIcnkSnyaTHee51ugokuw9u4aYPzgQ98oLdwlh0e5MRYeveTN++P9Pu9/PIr6n16yy1fK5nFS4lZ8oRuSaqagw0BH7rAOwlEPg87yEaAF/3B+MM//MPt8ce73SLkFsx0W3Ien32PZmBJa46f/MmfrHeVf6nyNSZ4PK9SFt7kR2UuXN7whjeUbrMtf/7nf166xL686lWvqgQxGcmZC+xqEqPkfd5BrkeOtNGxpUTrUm9VcuCZVEajofsjC6m2XnAmRPmgXazh8N0kSLsc6XAdXvXQjofbZ2/8fFscGm1z8+KjkTa3sNgmli1r83PTvcRqf1j4B+/674PcyvdQnDxAZUCBfw0FBsr/r6HW4N4BBb7HKHDddf/vosRot9bKl+gSq9XLyM+lNgAL8zNtdnqqbdp4brtg07ltYtxBBmfUam9VuS4u1P2cFm3dJVZrO/zEstryNjI83KaPdYlVzt25557TS6zWtp6lFV+OU1ad+x2iOEXpsdRVr3YHK518cpdUtJVIkKCCSdN/gZfg6u1vf3s5gBxrDiRHlXN3ww2fqWSKlXn3CggEbJx0zq6PQJ7j6bogzHXOt/E0v+dQf+1rt5YzakxON2fS9wnWOdqCQYEoB1fAwQnesmXz0pbbkYI7QUSqAQUPHE1zoRsH1DwCAMFKKicFXpxbwVb/1vZs53WvirhUCaUXZwWq4xPt2muu7QVqaJ5eboIdc4A1iVXOuaAyidXDR45UnyqJCHOnH6M50CEOfJJGgvhsb9+3b2854OjgXlvX4M6Bh7MWDmQDvQWMxpQgQRNj2EbaVdydWkkC+KLzKSefUtVEKonwr6t0WlH8Fajec8+97TOfuaEdmZpqI+P6+A61Awf3tzVnrmnPuPrqqkxViWqObVu3tp0PPdRWn3JKVRihTyeLCzWeE3nJi4SupKWqnVRmpsJRggFv0ZVcCDS6aq9Ti+/pw+p3soLG5kEbdHdvAm1yL9AXHFnY2Hbf1tK1HB6VnotkAZ0k98hOTiWXgErweuaZa9qdd91dCUoBGl3xnIAZP+mWYM73xpDkJRMCxbQiQHe8I385LIZOgSNBJLrgGxqgqY95Nm1ygv1jdSIxmtEXsKVfncDT3HAlW/AGDxwEeOBWLb1jx87egkOSINk2Th7BmkrdJMfAYmw8SBVRqrLT1xCf6TtbACaLJzlYxT1g2nJhV/kJHrKLD+G7Sj+8DU/RxO/pg8kObNx0Xm+hAq/RkW6B133kF72zddR4EkHZCj8/O1e8Q094sDGpdk7fUPCwez6pOKLTZEwrBvfBATypPGYv6Bt9IQfoZU44kys/4eN+v6evoN/NhWepmo69YqPRSGItW9JzIFYCf7KCzvjE7uJfFoLYMdfM6xrbkh6ueAVPvJYYQjM4kSk64xp8Ug3uWe8BfIQPHU1/xLSeIItgJZuSPHhPriQq0Dvbif0uGZrkViqq0CynmJs/CW10wF/PSwyhGToaN4shEoNomIo57x9z0wk0MV+SrOBDB+PQL/ySPOz6mK4vWuSQMzbSdfim6hocqXiUYMh2drCbK0mS7MZAQ4uL+MG2wgd90M2iJnp4R+C1582f9geuoal5sriqPU7kly0xP5zMgyZkHr3whx4a15j44T50Js/oS7/STxHcZBbtyCKcawv0XXf1FvPISLZ055Avz3vW9+xdqkdTDS1Bbi40lRwiS+CAI1udykT0yaKgMePD4CMcyDW9QQdjwseceImuruFB/I34PuhgnrRESn9f7xe6ETq5B/2TBEu1KtqDN31SySu7ww6k5Q2c6Ci7lqQwWoEHX+iVf4cOHCwZo0NaOuBFWmxkUdg85Ms7qNtl1B3AFVuethJoBXf3e69L0LHJGQf90AgMZBue92y9t+ydf/jh+1RtswPsF36TUeOjq/HRFCyfu6FrhQN+/KdXZJgfPHX0aDvxpJPa1m1bSw60mLIYa5EaTfgpY8Mj7Y7bby9dQAfwe2fQQ7B678VnzKGHaJze0uwZuSTfEqv0nn2HD1mID8w2GzNtatiTLVsuKl/3k5/8VC3oo6f70d/WfWPot0ouvEfQ0nP4CDb+l++05WJXyAmZ/PjHP17+DD6r8oWThG2qvb1DzOuna0kYm9+zdI0dTnsRMum7H/3RH63nyN4f/dEfFW3e+ta3Fn/xyFkIeOH6T/zET5S/ju7k1RipSk28MKc9mDhlpIsf8NM/vEliNS2hXE9VdsabX1hsc+KWkdE23p9YrYN3RTHD7eCBybZj1+520+e/1IZGxtvC4khrwyNtena+5lhcmB0kVr/HYuIBOgMK/J9SYJBY/T+l4OD5AQX+E1Pg1a/+iUqsagJfyU0WYSmx6teZo1Nt5YplbWR4sR2bOtzWrz27nX/eOW3VyhWVfJJYtXKcxKoxuCQOrhJ8LKv+m7NVxeoAK85Yd5DEhnICVc31V6HW80sVs5Wk1aB+YaEXlFRV7dKnms9X8ml1OZwSq4JhfaGuu+66CsIEB+95z3sqmWUVngPKAReIfexjH10KtibKMeZMcuwSHHEaOX+qIJJAyJbSLgm2vXC0JT3VsAKIBE7Z1mZsgYugVgAlEWJ+W644lBLU6CJIS59GAQDnNz3z4OlatuCmL6j54ClYSV9OiTG0NR+8OcSCGk6qoNXYqVzcfP4F7Znf98xesgTu8IYXnFJNZYwkVwQoAhXVG7seeaSqBsBffc8mJ8s59yy8BQRgA5OxOfICErDcc8/dS1sD15TzjLbuc4+x/uEf/qH453lBnMDG+Hq5CRok1Tj1V17ZbVEzL/49svuRkstTT+1OQyY/ts2hj6Sf3rBf//o32k6HY83pWzfa9u3fV5V/r77uujq8YdeuhwuWZRMTbYfT7UdHq8dYkttTU0faS17ykjrVWmBoXLAIBuEuWBIYC2p8T27JDLwEEjnRPklzwTV+SVTipwSAf2QFLwQ+eOZjHAkDsDz44PY2N98lHpIgFCClutrzZIRspYLq26eEb2w33nRzjZtqzVQ9CjQFJeQeDuQgCTw8yeEnAsFUGqbFhGQZ2JPEyYEx4Mhp7sYUaDqB+KGHHixcsh2a3Asi3QPWVM2majInZzs05qyzzu4lulIxJLiig55HKwE2+mS7vbFLTpZgSI/h0IAcwYncSCz4nix4Hh/hwIZ57sornlS0wR88MQ85ThuHJF09j56esy3UdXTccnF3UAx9QgOygVdokO3a6JbKQ8/BDS8t4izMzVc/O7QHQxYt4C2Blf6geBHdBkcqck88uUvc+AiEySo4JLuMZ0t7Wm9IUoBFMoBso7cKbLKSQ7ASbGdbbBaVyDt8wSNxINBnA9g3cstuZwGHrUJ7coQXYE+FGbjMlwPA8NHYdIQtpXfoxvaifZJFxqQTaAd/cJILP5N8gqd/7sFnvAKv95Ox0RxN6ShZhLuf4DePD31IpWoS6hIutkFLGOCBHRR+z4IBepM3izLmDT/dm8prMh8ZyK4EupGKXXxJ8jD9rCUm6B7cc1AYOrueg8yMkdYHWRxDJzRNAgy9UiWZfqR4Re7zPk+rGe9e46edDhmiN/iTHqfoSH7QFq2SnERH7630djZHKo89m0MW6Qg6e2fgNxlImwxy6DuymYRnEjvGgxM5lBQxjrlyaCYcY0fBAj44up4FNbbIfGjd7brodtfkveA++JG9bB1P71w2IIua8GZ/qvJufr5XVWwstAGfd3UWZPE5SXfXjO2Df8bK1nG4orcx0+YDLdCFLUuimD/S9Ql/SvlDqVZWtesdlYVMuKA7PfRu8AzdZgtqAfjwZMFIDnKomznM733h+bRFsHCanSz0BlzoYVx8IaPkBQ35APCnN2BxnZ2iN2jh4/qKVSuLLmjMN8BjeomuaXdgXnJPr+BpbvjXroX9B2pcf+vpTo/4gWMW28Gkd+6999R8kox259BTsqEKtc0vtG9+4xsFI7tjbDyht3iiDQHdYFPSQgZs6eGtcpPs0G18I1f8Tc+iFRlVYesaetIV9/IztEtiny0Upy0MPOAjsQq/VA+Dw3sHndIuyrvX3A7hNId3AtpLopqLTUp7FzKpgtSHXYzdVl2d6mt2BC/Zd8+CgTzTBfZewpoP7uOgWfx605veVO9Wev7rv/7rJfvs4pvf/ObS47RjQovsfor/L+4YtatN/LJ0DoP73UtO6QlZ9MniCHh6FbBz821e+nRktPy7VKxWxcZSYvXxx/a3nbsfaTd/4cttdHx5a0NjlVg9Ou3Qq7HWFucGidX/xPHvAPQBBf5vUGCQWP2/QdXBmAMK/CehwGte85O9xGpVgS5Vr9b2tdbasSOTbdXK5W14aKEdPXKorTv7rLZp44Z2wiqnv26ok3GTWFWVWonPRb2Oum36+q6qqJNYnToyWY50d7jC+qWtzUttBPpO9czWuSRZu+rU7l//Nc4PR/jEE08qx+z3fu/3KghwkqoeqxJUAmInk6a/pqDKR1CgTldAcOhQV5WTaq8kjbKNUe8pgb2Ag2Ob7Y6f+tQ/VqCsJUASiBxSCQqwJkHIqReccsQ4zObhAH7ta7fU3z/wA99fzqVKCM6wAMNcHEyBSf92cc6ogILDy2mUUOaAcpA921UCdifUc6bdn76o5kAfY4eOKi6e+pSn9g7DwjNjpH+auRO4CRqM1Z9YPaBH4NRUjYneSR6hiyA82zfNLYh1Dxp1wdC9S1sTl1XgBDa4J5DKQUTmwz9jwBs8frcNU4C9atUJJUuCRMHUV778lfbVr95SFatopQflpk3nt+uvv36p/9zGSobbCj2+fKK20h+ePNRWn7K6veLlL29Hj041vWfBe+jgwXbiqlXVZ1Ulq8BMUOXQlm4b9HzBnX6V4JAshZ+P+0OXWmhYtqy3ZT4JQ4GOoAaOOWU5W1IFn9nqaD58yUFWeC4JPDY+WrKCXtmmn1YAF190cZtY1p1M7H5BdKqeVXrv2t0dgONaqufMk6opCSN8R0fBoHHx1DjuAbuAUrDdv22b/NGDBIdkk0y4LwlTerBy5YrqtZuqUkkrtCPD4EkrCjT1XCoq2RAVt2vXdod+oJ3EJnkli+AGX/oNkhkBo3HopWvGSzI1yVhzSoihp2AM3ZKYFcz6ji0wDzo6lZweshV0A+3SFiSVu+BLWww0Erijo4T8BZsv7B0QhgcSXmQaDn6n32iZvn8JPCUY6vCqE06s8dCNbaIDnk1CmKyyA/AyHjzpqIAdbipWBcz0D9xggAe7aQzJhCSR6ZHnBfm+S0sONKEDZCIyIIjHb2OS8/TLpAvkRfKZTAnQ036hvxcu3YELHkkG4Cc+SPz4zph0CR/AAX70BAP40YIcSQCBVULWPZIubD46pr9u+jeye2Aho+QW/mSKLhoPzchOesxK/JIvY6UCzTX4JZGM1uwZ28O2uSbRknYX6a+KNyr+zIUfdJxcpV2A79HAfNHxHI4lecJGpIoz1di264Of3MI9iXp0wQ86BN+0XEjyFD3AmrYjdMZHcogM0EnXjAP+VIT6Hh1iD+k03oELv9j97r3bJfHhRC/wB43SSsQ7ixzidw6C9Bz4shskiVU8TAsHessOmIc9JSfG8QFT2rKQSXNni30qS/kQ4EiVLvjz/kpyNQeWoR1ekD8yjV70PBWwqQpOcphs50CiVIiaLz2s8SxylwSvd7TvyQH5JZPGQzNjuU4XJdO8I8GQRDqc6QJ80ABsYKaT4DVv2hmgUw5gMh8+mwcdsqvC82iRHQSSisbfv3dfr2qY/pA346ExGaMj5krP4vTSLttz7FjZJLaTjIHdT/DRH3JBV5MYy44Jti49cvmrdAl9zAsuCTxjkiMws1nmYUPpXvrmw21upjuUEny+Ny99OnxkspJ2m7dsqYpVso73fAa2EW7k7Ojkkfb1W28tGMCXxVQ0BCN7lcV8bSmyCIAPdAdd0xKF/LLdaV+BRuk7KxEJN/4rfqOTNlqdr9hVT2YxnX9K/rwf4O2fHq1+pqWOObVhAuNVVz2t3hH0w/zsKD6im8VjH7+z1eisKhWusTnoQhb53Wkvgl5snn637rMY7nmJVfc6jAvNXv/61xfs7J2dZejHfju8KruyUnjRHwNU1erQUCW6h+yy6+txirahBxlLZXfaCKSf/vTMbBsaHeklVocr4qk8bff/0Ejbv+9Qe+jhXVWxmsTq0IidHnNF70Fi9T9JoDsAc0CBf0MKDBKr/4bEHkw1oMB/NAo8UWLV4VXLJsZqy4uK1Q3r1lbFqsOonOa+bNnycm4kKa36lhM8L3HXObxWgVWv9idWu+qkDUsryjO9ilUOUapU40SFXkkE9v8cHu6cU8ldgZrKVA6yqpkf+7Efq1VrzimnVMDAcUyvNN+vXn1KBUYO0OF85XAP96RPleCLkykoFYhwOiVaBVU33/z5cnLvvPOuCtgFc6nm4txz9AW/AgXOJ3pwPNMjUwVk1w+x2+7kI3AFpwAALQRQCeA48xzqJDW+O6GTCj2wpr+XYA0dXBOQmTunNFcSanqmXXbpZRXkmI+zmO1ynHA4p9IxW9CNLSBYu25d26fv7FLwI9njHpV0ScLCC20FLH762xbnrgL2sQp49S/lCEtKCBQE0RISOfBFcsRzcDe++QXdqkUFak53TVIB7aaOTFWFqt6h+AXn9eu7pBJeKEi46aabKyG8bOXyNjs700ZGh9vc7Fy77NJL60CWNWvOrLEfcpr9qlVtUx2C9UDxojsF+WDhuHnzlt7W01RqwUFgkao+sGcrP9yNgYep3uw/kCh9ElNhkVOyBdtoiEcJuASEVfW7YlkvaEcfcPuJp+THR4LO/Umuo7+E9EM7dhZd8BhMnknlJznoqkoP9mQ2wSoeCcLAbkzJGbIMN4kuciQpQl/NS+d93Cc497fgU3sFciCYEoAL3HKydCqQ8dTYOX2dTLqmYtUBZZICWUBIn0N0Jr+eM26q3MBsPPrgXnj7KVADG3lM37skVmMDBNR4TJdTabzu7LW9bfRwIBt019ySPmmdYAwyDu7AJpg8Z+O5RT8BM1gkY/GK/EhuoGEShOmDnIq8qmwdG69KJIkmdJAUwE/yJimHT4L7/spGsCfhs+3++yogxiP6x1bAAQ3IWRYGUiXtOhklK65J6tIpeHrOff7B0XfgRy/6mrYR4EpLD333zANncoNO6XEtEcKWCPqTICAfbLzqqFQGogf+GZMNwmt2GO/dR55y6BU48IYeqYCHB7nyfXokZ0EsZQd0/AAAIABJREFUBxLiT3rguoY2dBseYCFLqVh1zVjk3kKZd4KPyq5Uw2WrKvzYLd/jh2ddgxfbR/fRN9uxk2RNSwM8Tm9TOGU7LzzgiwdokwpN9sMzPt4laI42qYSV9MmuAzwld3jY7Q6YLv6okPM9G4fWqTSGQ7WHWbOmcAJLWtTQd0moVMHSK/CmJYoFj1Qushs5wIY8pcIWTfxO9/t7rLJVcEj1LPuF/uQZzzJH2vuQX7KRVizhF1zwm130cZ3u0Btynt6lSRwmYY7O/a0u0DALaWjP/kqggpkckXXX+Q05aZ4Msl9kKwua5iG/dC0V8XkP+z6LEMZOL0nPZos8eOFk7FT14hEYzO86WfNdduiQYXPRn7STIOd+JwPsCjoaV/Iffx+47/5eYsw9WTQi7/F74OXZv/u7vys+p20NGmRnge/xxvx+5oCyVH+jG1j98/FeMubDu3f1/Bvz8cPgQVbIQPpHoxn7G9sqSYmv/+MfP11wknt6bDFHApBdPDw52S7TImff3rqOjr5jw42NH8OLrd2+1PeZvmVxmz4bn71SMctnecELXlB6lBYN3jV4QGb635EvfvGLe+8EMPvnAFZwsXE+XR/ndXXt7rvvKbrj6Sc+8YnCwYLYBz/4wboPTSR36QZZ9Qz7ws+hPxs3nlu2x/hstGvGwJ+XvvSlvQPAsguF7vKx04edvNB58qAaPy2EfKf6lix/6EMfKjpr0cUndcgWnr7tbW8ruMjp7/7u75bMo5XDq7KolVigv2K12q2Mjla7Bq0AknxNfJC/0z4AHeJ/wsNHYnV4bLQNDY9UfCJWqeKN2jUncTvSJg8fbQ88tKPd8Lmb2/DoRBsemWjDo2PVCqB82/mZQcXqf7SgdgDPgAL/zhQYJFb/nRkwmH5AgX9PCjxRK4CRttjGx0ba3OyxqljdeM6G6rG6fNlEO+usNXV4TK0aS6QuHa4yM32s/uYgOzBTYlUPIxWrgr5ue253ivjhw5OFPkeoP7EaJ4qj0+80uTetAiRWOfOaz0ssvPe9762AjdP3spe9rHfIzW/+5m9WIJlm+BzG7mTnRytAPPvsrqel4I9jyeHj/HOSJVM4e5Ik2a7FWffdtm33VRD45Cd3PVvhFifdfEkY6HNlG5qEiySH582l6vGjH/1ou+CC83un/QoEOfCcUrAlyZVekQIQsKsEQRcwckQFIIIggZZnkqwRgKGzZ/xEV2PhDWdzdHikbdm8uX53vavA7U5fTkViAjqOtESBa5UUOndj2/Poo+3xvXvrWQGNnwJGfJDAEojhEdpxvOGEluZ5+OGdS0mFDRVQpbpNAgE8Am5VD4Is9JVg9X1OTd63rzt45fzzL6j5BKFwe3SPfnrrqkWApISA7rHHuh6Rgh+HnTlJd0h17qFuK/rKVSva6MhoO2/jxnb66ae1yy+/rHi09d5729Z77mkb1q+vxYMclqEVABxOOqk7kRgcaEsOBX3o5HRzybokStBPwOM5iQcykm2Sfgc7eHMwGVwFgKlARDvPomkC9dtu+1Y5+AI5/EJrgU62qpqPXOCJ5FQOOauepuvXtbvv6Q6OkowQjHqODILF/GAnc+lvKjAkx3ibnm1pGZD+ya7hmSROWlgIRtNbLjYAnbRhEGCSX3PRP/eRkf5WAKFNDoHqFkYcVLS+5jF3er0JvsHmGbi7D00E1eidyjG4JtFM/yXh3O8+/GBnMo+xJWrSGxCM+I7PEvn0we/uYzPSk9Z46UmbwDQJ9Yd3PVz3p8oVH8Cdbezog6fmJLfkO9s46VJ6cj7j6mcUrVynI2QADvgAJrqftgfghLfg9oHtD5TOScwmiYX3OWzMvfQWbWohZe3akk3f+0eW0IxMJtmXA6voMNglnsxFPyRI2Q74SxB4RiKYzIPXM6mWNY9r4BPowwU9yEd6LIOVPNILPIen58FvLvSQsHAfnOkn+QGjj/HD7xxYRU7BR+fYH+Ol16dn0rvX2DlkDq9zEBbeoaW5JFToFToZC56ZX1JIn1I6xy6w2WhAb4yLPuQB332f/p7wT3JeQgIu4CUXeJx+nOZLpXV6HUYHvDfQE09TyUzOyQ1eoi/6o6lkDfmsd8XoaL3HfMAmQYPHaJQK7FSagxkd8CL9zY2BVn7CM0lulXXwMAadg5+xs+MBnvTU996v5kNLY+TgrvRXZEtCQ7DROTKXvo/+TrUrG2ic2Ct2jQ0yN/4bJ7TwHD00D3qCx/vBdfxlL3JYHnvsXjqaik8/jZcDzOCR1j/eZ3SBrY+usYdpb8CGZpEL7bsdPxvKphkPHmiMX7H9ngWrZ9Eoi7PG9z07mJYQ2QECD9XNeOQeMpH+u2mXkYOr0tP2q1/+Sukf+QMjv8S9FhXIkmQdPuOBLfRpacB/SruQHMRFLuHhXjYaD/CQrPmZdgfuSWsirQDS4gSP6DGbBD+6igdsSBaWzAFv35P9Pbu7g1S7tjoPlsx6Zz/w4Pbyay697LI2dXSqaFLtXJYSsGmzMLSw2B64//7yxeihMfABzcmyhSHvDc9KVmZhH3xsiMQrmnrfoRvcvLPxwjs7vYVVs5NN45NX+s3voSOf+MT1RUsy8f73v7/mlpy1FR+OFuvRgKzGPvJDV6zoeqM774AMGsO47mOb4iOmwt9CVNpj4DMd51uhHbvn3ZMFDPfxbemIpK/EsPe0ilVVsBLA9PAtb3lLr52Iwggf+v7zP//zxUuf6DaaZcs/no+Nj1d/f4nVxASJpZKMTT9WY3iWbpMv3+uxqhVAEqsqViveqFZoXWJVj9X7H3yofeazN/USq6PjE73E6uDwqn/P6HUw94AC/zEpMEis/sfkywCqAQX+TSjwRIdXzU0faxPjo3X6pYrVc9avq8TqyhX6Xq6tQ4E4myMjw9WPkgPjkCpJKI5uEqtWhI9MHu71NpRM5ChPTR3tbfP/7orVVO0l6YogSbh2jtRIOd/6aQpSJFYlgDiAL3/5y2t+gYctRhw93wukBIrmViknmJcEzhZ/QUu2lHH4OXs5QZpjLPCIE/zNb/7PctCOHZvubT8WuAjqOcZg7N/imEqlrlJvebv99tsK3muueVY55QIP9wtGJGeyZVfwn8QFB9/2P1UI6b3ZH9gJ+sAn8BEo5sCVBO3w5mRz9AUYD23vHPVs5TcmR9pz2d7LcUZLcORk5W6L9Pnt4V272l13393rwdlt0b+9Ai0OPvzqkJ8tW4omxufcc57vvPOOpe2gp9TzxpTIyYEj6I8G7uWUp3o2hwTpcasyRjUqeqZC747bHbqhp2RXfdv1C52rOcinZOiaNWe11ba/79ldfT4lVhcXFtslF19ch1mpYq7DaQ4fbl/8/OfbqpUrKwGf6rzJycMF6//P3p0HW3pW9eJ/+ozdp6ck3ZnTnaSTTmdGSIAfCD80MnjR64AiGIOIJQ7XW2oVFoLlH1bJf4jIpAEsFBRwBBkDCoGQCUICZOqkO0NP6SlJz+OZf/VZ7/luTrhYwXtv/apM7111au+z9/s+z5rftdaznvXs2bO3cBVA5MANgRoeVw/MmZledRgc0Frwi96hR6qp0d1YAi189j9ZIGNoY3yBQap+wCI4wZtUNrsHv3KYDbhywAy60wMJFe/o/M277iw44ELOyX4WCcCI3+hHbwQ6guj0spTEkczCX4kFcOVEeGMItrzSpiDVcamuk3RJ9SmY02+RDqV6FExZyMi2fHSAg6AQPck8HHNSvOBUME9ewW0eeIA1bQL8lhYMgk80FpALDMGdHngCTvDjp0DXfXTVHGCTCIU/3s5PrCa56707aOvUnr7S3WwDTSUmm4G3cEDfLEbgh8/kIFvV0RYNJN/wXvLNb7ERPrNjcEAj+KRaMlv1wYCGbA7aGI9+4DHagRlOeAxn9hF92AXVT5IF9ANcdAqcxonc+o3u59AUspfKLTKZE+ZVcZEZ86V/p2RDEp85Sd54/tgW46IbnuFBeqzShVQJGp8ugEeSCU0kJsyNx2kDwSajTw76kriAZ1qp4BvdAgddzgEvxvM5FX2p7M72brxMj1VjSw7nYBafjS/JwEagOx0kA3TAFn7jmE9SAp/Jbap+UwXsO7IhyYEO5sOP9MGlQ/QaLZKQxEd2v6v4393rCZv+m+iONuhibHaCrJA5L/LpvrQ6SbU7OoATLO5LS4XIg++z+JU+zjm8y/MML7Od3b3sQdo4GA99cnI9u5XnAZkxN5w8A9DN+DnQCR9ysJ4xXDO/EpuekB96xI7gd/wMzzIylF007HTaAYE1hwyxV0nwZhsyHNzvulTNgyN9ZOkRuF1PBnyWzGJf2RzjsTt4l4O/2CBwws/vZIgskxmyYh7356C6LJbSiVSSe/56JUkZHqAbnoODLLMdaZ8El1RAZ9GFjIFj75N7imapbEZ3dGIj0J5tcg/5YdfcZx6yYG44knsyTT/JKVzQDqzsEhlio7OThS+DfmRPYjVJYNexxxbVzeH7HIwFRgsp9FvykK3Ct9XnrOr5COwHWOnfvgP7246dO9vVz31uO3L0SM8XUiVpDPjQrcMHDrZt89oaoBO80Q8M5qJP5ifT4M4hW2SB/0KOsnCWdjd4i170lH6oBDUmPkqUGpdPw5498kjXCscYFinSGopOw5OOsDmpUE7f1N279aIfLv8z/CVvbIkx6B1+4gv47S5Az89+9rMFF16mV7VrtSBwP1nAOz3yySw6gd81dntZQJDY5de99rWv7fzQrVvbO9/5zt6i7m//9m8XL9kZ8gB2/PI5ray0atCGbG7v/ve0CXOgbtc+jG3xTh7oGx2Ct9rUJFa1MZufWBVbSKw+vntPVax+5aZbqhXA0PCiJrGqx6qx+odX/f8SpvYn6VPgvxQF+onV/1Ls6gPbp8D/XQpce+3ra+9LtWuvxqh6C0ladh2Hxo8eaYsWjlQvIRWrWgFIrC5buqT6pPJqnM6p8mzx2FhXCXH8WCUrBTESq3qsWgU+eKA7qICTnMQqPz8VFHGevGd12mcODHiyWv3dhOtgXacVgMDg+uuvLweYg6cVAKecs6wVAIdVxar5c3CIilFblcDH0dPbilNpLFWmKggkVlNdyEnkVNsexUn81Kc+Xc6eXp4CAZVfnFnBv4SE7/S2AuP84D89v7pt0FoUnFfBjOBCoCEQ5zjDWzKX05kebJxCvwk6BRISF5KWHGDVTOYWQBiH084h9hv8BHaudX9O8t22ZWvvoJ701UvFanpuwkOwwKkXaHuhg4qJBzdsaHffc0/xEN1zgBMHXPAmmZCEDXw40QKALlDeWoHm5ZdfVrLCuTcXvnF8Oe3pz2defBNU4ZFA3VbwbuvkkcLP2Jz44SEHJoxX4OHabpvp3hrTPHqL6su7T7/fndurenrJ0sXt4YcergOsjhw5XP1UBX6nnXpqu++ee9qB/fsr2SqgIH8OjSIP5kEncKePbLYj4xl5xHvygmaCXbik3ym6uV+ywDVoL4CMnuAdegigkxgQlLofPcmq7wVnkg3mSDBKd4wLLnTIFlBj+1wVUdsf6yVmBdWCpSRT0dPY3skMuNKf1P05cAtOSTKBgYyRNbIITsEqvsGBnBsvSc1U77oOrOkpmgOijOeeBNdobmy6kpYQZC1VjIIu8kYO4Yy2YJaIkNgzt0QR3c6BUxIRaEWm8MycglH0IZNgIbNpTSHxRjbvX7++El94lopOuCapRxYDNzrmMzvks0SUYPnCCy6osc0HvyRWJcbgSUbYgRxOl0TFN++8s+QfrHhK1/Dadf7IKr5YDGL/wOo6tGKfUil3bG6LLblGA/xDgySY8ZcewodssTPgShUpPUcDtoYM+QO7echjDttSQcV+sV3sMnhdh+b+0BmdJJrIhQDc9zn8hYz73LX26Hrgsn/0lPx0/Za7Cssk9Y0TPTR+5kaPVHPnFG88SeUV+YYnXUDvbKFP9WqSTnB1n+tSWViH+hw5UnwEm3klIzwH2NgvfvGLxXfPEdekcpqdNw55NTebS1bZNjLg+UKe0V7iAwxobw7fgR2PU/2PtngpUQ0f8pDFAZ/xDF7ptxvPgj6QqyQwyD6bZYwsZMAlW+XRnp2TAAKL++CPvmldU/0pDx7s2TXJGklgOvy3f/u3BQf5ZwPQlJyAPduNzU+WJKbMC1f30ussjLBH9BCO6Exu0Zk9hhNaGRfvyUl6w8Lf/+hP/sCf6nE2gpz5yzZ5Y3UtiEZ7CU3X+9175gBzdiKgXXaBpI1AErjxOciZ+/EVjnyL9HtNRT440CdtMPCQzqMzWsEjVfrmTMsK9/vdmOB2f54r/s/iHLtGttIiJdXdaIZf5JPdYi/dd9899xbMaEYmyId72Bb4Gye9nSXXyHrshWtdw+aDn35Hb9IH1hw+J9mfZB66ekmA+g5uxqXf+nr6H+/wFr3BZ670dq0DqoaHqxVAdlWQTzSpfskT421cr+8LL6yK1bQ2cqAV3UxF/aH9B6pdUHQ4BzumBRO7mUrrPE/JbA6FzOGMbBb57lojrSmc/ebds5LNkJT0DCPnkpJ33fWtsuP8IElMOLEZ3vmd5lZMQO7opjnYTzLeVfXfWeO87GUvreeca/HWIV502tgqX8GdQ0TxikxqdYVnYEt7IglfvVTBnZ7DaQnDf5CYVa2Kxvq04hc/2/3GdXgV2pDB3/zN3+wdYIbP8ytN8bNiBQdjSeLWYbld8tVYZLzil7nFoSRW3ZexjNdUpap2HRhsdT5Et+ZQcY/E6oKBobb9sV1t87bH2k0339ZGFy1pI6OL2+DwSDt6vGth1u+x+n83Hu2P1qfAM4EC/cTqM4GLfRz6FPjfpIBWAByTOZ+iDq+SFa2KUCfeDixoM9OT5UBMjh9tZ51xelu3dk1bvmxpnWbPAbGKr8pP80r3DQ8NVsWqYNDhVXqITk9NVe9VARHH6aKL1pZDLjFV/ZKs/s6tKnv33fwVaui5JsFIl4TtThy1tZtj9u53v7scPQ6ilXCOm0TnRz7ykXIGJf6MyekT7N5yy82VWH388d0V4HJI3Z9DWyQmc1BCDnQSxFx33XUVrN55513l1KvcFMCYDzwcLk4pJ1mSQGKBU8nR53hKUOhVp8eqZIMt8Rx/zjlHmnPJkUcHgYHxsv1PMJB+m0nUcBLNzdnPddn+6F1ww3GGt/Fdkz6g0ucCYPeCT5AROFLl6jd4c5iTNFRlMjMz2w4cPFiyk23qHGkOt0AfzVLNCI44vRK/qkIkVruDaS7pJWyMnx6d5kBnPOPc45l5BFkc6Sef7Cp3Lr/8isKJbFWF67Hj7ayzzm5XXHFl0fHWW29tDzzwYPEGL84/f03bt29/JVYPHjlUPVZPOnl5VaxqZ6G/6ujoSAVekxMTbcnYWFt1zjl12Jag1xiS8uRkxYpu62j66iUpncrSBMDgTyCe05UlDLseaQ9WsGM+Y4ITnoIbQQje4jkeCIAF4saFO56hLZnyWYLCvcZIgjFykf5qHdwrugN2HugS4ALBJOeMS19ycFl6/OELGJLUSEIGzTua7C9+StqADyxkV3IDzMbM9t/IKXzoXhJiOS1eUggtJU2MhX7oZCxBNVzhA55sv3QPm8O+5DCw6K0xyHO2XbuGnCboIqc5aT49bNEV3dFTMOveVPTCWRsM8rp02bLCGw7oYB7jSYqhYdoJwNVvkqS1JfmBB8oGSqyiKX0Hg4AYLV2HBmwLe2JO8gwXeH/7O9+pRMSFa9fW98YGJz1Lpa5rBcVJmiY5i4475g6jOX0uiYMnkg/GgGcO5EJTNJZwSSsJMpGejmlxAHZyZ266it+pZM0hPWDDG3Q1hnvSq5cOJaFAF5KMQz8JN/+Tla6VzAX1LPCZ/JLnbHkHZ5Iq6W+MhvBKJXPR7cILCwYyl8Na0JsuwDly7jcwkAfw4jVdAU9aXNAlY+VwJfSSqKFLYKMLaO9FpvFDksp8aJZKWPQ3h10F9DZVaqlYzTZt18OR/KAZeUmrFnOQB4kqc6c3sLFCP/yhA3iUvqHpEZ22AL4nP/hlDrKe6l18TIsFNIATfaoWE5s2lfyz8eQFLO6Ds9/IRFrF+F2Vne/R3PMDbeE7v4oPrbI4hD54gz7oEP1Ca9/DA108PzzLXMNfcF+SrN7NncUDzxj6E9uHhhKJ6clJ1tGX7Um1pu+yNdtY7BM5Nze/wXwWYVxPR1xDN9LHNX1mU52InuAAcxYxyHd6qKI5nqC363zvM/6gGTl2DTkEZ7ZyJwmJLmknQmfAAVa0YE+S7CPDbBHcJUj9xgZadMm272yn/+qNXyk5ZvfSKgFefAX8S79W9Ncax7jkMm1MUjGLPhKweIbPfLHsYCJb8HQfeSS3ZMkYCgHM4Tv8Aad74Z6dSfgSG0LGcsAY/DY/2m1PB0e27fOHxicn2jH+wrp17dDhQ6Vf5EhfdvYUTcE7fvRY27J5c9EfHOAEWw6UI9vsBT8zbSXwme2hB6nUJxvmACu7ggfsWfwIiyv0yQJNEpd8bzBt2bK1txBCbyzAkBu8o3dgVUGMd2QLDeB4993faQ8/vKm9+MUvqGuzU4H8hNbuxzN2B13xGD8sDrru4x//eHfI58GDJT9wYGfwQTuI6GoWmN/+9rfX/J/85Cfrfn46PuP7hz/84XpmSh5rEWBu9nF+m7Bs7aef/E6tAIb0SZ2rUDYW3nt5XmYx3zscvHcHfk214ZHRdnxyoo2MLmyjIyOVWPW9WEUrgIHB4bZj++722M5d7dbb72jDo2NtwcBIy+FVVfU6M/l9e6xe/7739HMr/5sxaf+2PgX+q1Ogr/z/1TnYh79Pgf8DCjxdYlWP1dmZqUqsThw/0s4568xKrJ60fFk77bRTywGRWFWhKrHK8RkpR6erRJ2Zmm5TUxKzxumCVc6ZA4sEayMjo90hV3NJ0zSbj1PNCU5F6/wtPZw9W739llYAGuJznhzGYospx0pAzfnjxP34j/94XW8czuZNN321YHA6aiqykkSKM8rhF8Tk4BAJSkkOgYmT5zmjp556WjnbAgnXcQzTB4xjKPgSfHC4Of/ZFq/qsdvm2CUzOKecc9u7OOjpC4YmHNNUS2b7a7Y6C3gEHBx1AapKL/CpVOOw+xNQ58AR9+WEecHEeed2yZhUneAReNEKvII5gbjPAjGOq55f+uPinSoOwQJc0a3rP/twXS+ZkABfUMex97/AQ+9deNliD15BBVoL5AS4AlL0lijJoRDolf58KlW7w8GWFE85/pz6G798Yx0oppIDP7uDnLqgkgN+8smnlMwsWbq0TTdbyybbxOR427VzV1VdX3bZpe3ss8+qqqHNmza1s844oypZH3zwgYLXHCq00eFb3/p2BajoA/YE+enjm2SUYATckn85GIgckVdw4UcqQ9BRQGV8FTjeU01FHo1FTrqDYh6qawW22eKcytls0wtcaelgrCRWH9jwQO9+uAkQ8V6ABK4cvpNqU7KUBFaSHfgsgAJ/khOuE9yl/6qx4UWGXZ/En+rhJJYFqjnNPYk5eoCG+JZKPbjnMKGLL15XYyXwhbPP9In8wBUOOR2djtFT1wQG8gE2SRA6IKmF9+6zVR6/c9gTOUz/vw0bN7a1F13Uli3/bmKVbMPB+On1972JVcEjWdi4YWO1mDhvLuFlbgF3bKTETvrEuocsZ4txEquPqw694vK6zn34QEbMiW7oTUf8LnmQA3GqdcO+/e1rN93Urr7qquI5WhuXfSKj7EcO1CFzCZhVPbENZDxbksmEMXMQCdjJNlqCAf3xmZ1JpTP50rMTn+CF/+yIpBRZAgd40/vQ/+xY+sWSiVTGpe8m3JNMZNvRI1WvcKNzcMF79MAnNjPykn628AMvOUhCku2hZ+SXHKXqP1WBsTVomYro9G9Eh1R2S4DhFXxr8WZysmxidgS4R6LBb3AGK1qCw1w5vMj1noPzt3OnjQE9lJwzFhpl1wC+orXf4GFceKQylB6oLiOLbFUq681DZsknOUmCAm2zxT/bkX1Hp/Kci256/pFLz68kGNlt9gnN0NczCu3IAVzMlTYO+IS/ZNL96IaG6MAmpDI+LXToIR6mylEySCLK95ENMk420yKgDig6dKjoDAY4o4VXDkRKSxnylBPmjZuFJNfSEXJvcQT+xjc2Wc62fbaWfU8LAziw9ZmHDqBFdjDgKZhSpQ4HdjCLAmjuO7baMwmPyDEZSI9qY6OzZ0d6uKfnpOcI3puXbmXxi077jk6Tm/RTNdf9995XdiBJdmN5ZZEnva7Jj6rJLLRmm3laFmWnBdqDjb2DWw6dc39oxQb4vxZRJ8aLp1lYIkcSpfDGp+z8yLMUj/AMnHC67JJLS8699P2Em1YCo4sWVsUq+374yOHeM8VCMv2lM2Df+8STVbGanrrz23OY38Kw3Qh8TzQKXO7Fp/id/Dc4ZEs++OBJpn1nAV7C1Ht2B5xySneAlspVvKALdB0+nr+qWMkGGygxi3fohgdk6sYbvzzX8/qS3uKHZ4VrPCPRgi+ZRKX58ckzMYfDkTlyZg4+N5lBC/JDt/CGLpArsvC2t72t+CJBzL6p2kczcKuUpfOqc7UCYBPxaH4rsLSyML4e+dWGrAo5unij4o+RkV6iOZXmvssBrXTDuINDw23BkMKQ4ToDQpFBxRraC6hbXTDYnnxiX9u2Y2e7+davVyuAtmC4EqsTU91BrP0eq/8HwWf/1j4FnqEU6CdWn6GM7aPVp8APQoGnS6wOzM60Njvdq1iVWL304rVVsbpy5Yq5ld2uQpVDksSqCtbasj+jz9FM1xC+zfaSBueeu3rOYVtQDorgKqvO83urwiGBjd/9xqH2Xtt1VMgOj5SDass/p3F+YpWj9Nd//dcVnHFuBTm+4xjfeec3y3Hdt6+rKuNEclBVGRg3FRicSEk7FaxJ7nD8HV7FcefgcppVxApcOOiCABUGAmTJyyQXONoqjYzp8K/uUIk95SBzUAVfkkocVgGrecCe4D1VfOAGM+eXIy0o85kTL/jnSHLMBX856MacHPb0p0SAV99FAAAgAElEQVQH+HDCBUccWUFYKlXTRzK9TdEYr1zfbVUdrbElNsGd7XaCWYlmDrRgwXvaDGSbJThsrU9iGd3RrioAly6tv1TtChjAzkmXFMGfbvvioppfYjsH9NThWgsX1W+Sdr7vTt4+VjLT9YI7Xkn589esaSOLRqs/8LHjR9u2rdtqS5jTcv3VFtuNG9tAa23lihXVk9f9YCXTXeXNpuKTBJGAMIkeCSdzk1UBKd7goYAFDdAYHclZ+uSR9WyDxZsc7kOnXI82eJGebfrE4qV2GmiTg47AQXbJDbkTjGTLL7qm2lNl7oaHNtbCgoQJOFLRmcQq2gdGY+FjYMFz48ItVcYCL7LoOrjAA2xgTpVgkk7pjbthw8biLxhSyYS27gcrmcRvc2Wbalchurh49OijnR52uryvcBdEorMElvn9Rg/pD17hmTHAHV0zFv5KguGfecmx9wS48EAHeEms2iq6dFnXmgDOdI/8pxcrGMDNPtAdsmghhAxpPXHS8uXt3LkDr8hntuHDJ71TJcLYAbD5nFYSWnBIrF51dVfZamywkRO2AR+MBx4Bb/rg0iHXLRxd2P7+4x9vz3/e8yooT29Lv+EDHUeTVMmjI7glSMg1OcM3tgb+aCR4JUdJmKKfgJqeGo+dZ9+SYINXqmNT6cyGoS86SbSkL3YSq+BEZ3qBttnaSvYk3tDHGOwpO+y6tFZRqQU3wb6kF3lJopFMgB3d6Qy60Td4w48dSzWv5wwZS/9hsKbKNRWCZI9M44NkDngkdiUcjO1z2oMkYYl3ki7puesZgq/oYFw2MtW3YPfnsEY6CcfsPnC/MZNsIYf4QJ/gSO7hncOb/I6POXiI/uM93Nlqdhrvfec+fMy2c9f6nZ2AE9lNpej8xaYkP8hOel/iDX4kCZhFlDxzyCrdZw/QE73Rh8ykMtNnMiBZhFbsDP1FK/aObqAHeH3vPvOk4h7NU3VNTsGU/qTmI//GiW2Eqz/foXue22DNwmAWP3Owk2vwD6zwIV90BZ5lC+YWM9MPNjtOUs3MNhgTDlmsIudo77u0kYl9T9sD8jV/l4B7+RpZgDE3frEP6dmaPsvomCp5NpKMk3kyQ3/BdPxo188anvSb/KAf/SAr4MjOAAvOnul8khx6hg5gNHfagpjXmGSVTuGV+fCNjBobfbzrsUrujAt3fprqUHbBHNntkDYc5M619MRv6++7v/gAF/N6Se7tP3igLRoba89ig+bOBqjF70OHeonVejbOzJaPgK9kKO1QskhHz/mNkr3wi25kgVEi00K6+8gPny2LqWlF4jt/WgHQ8Wq3VT2Fx+q5YHE1CXQ0ph+25fM10RXcFsLB60UfyOPXv357PSP58XjGptJFOmCrv/vZlvTKTnsf19jCT9bBT6foHhz+/d//vcYnD/yfa6+9tnjhICvw/97v/V7psKQvvdO2wQtfFECAga7+1m/9VsGb9mBpBUYeu6KKwWoFkMOrstvNWCnU8B2ZgWMS6e6LTGoBMLJoYe/wqkGtAbzqkKzZNjOrfdmRtnX7jmoFMDA02mbbUC+xSo8d6tvrITAv4PrL9767n1v5QQLQ/jV9CjwDKdBX/mcgU/so9Snwg1LgB0msLmgz1eZdxaoeq5dfuq56rJ5yisSQLTO28c+0menpmjYVq5xVrQAkXSWs2my3FZDjJbHKMTt48FA5Qv5Skcoh8henitPold85S0msuk4CjbP3rne9qwIElSm/+Iu/2AuGPvShD1UwanWcU5f+bRs3bqh5bPEWELgPHAJfc5vH95xwjuLf/M3fVKCR7fDbt++Yq769oK43Vhx8zrEA1PY3wYsxjMdpFGBZ/T/ppOXtn//5n+vwJA4lh88r270FJIJ/AVW2nmaLtgBHQOJ/jjOnFl054xxrwZaElwDXfDmtNcGgd/ByfjnS5pYYSUIw2/nAUifIzyVy4cKJFlA6BApdJbglS4wjwIUzhztbHgUsAo0k/HLYyCWXdL04VS+bQ1Ds3XXZIq96gTMMDu0TuirNjUUP9McXCTqJBy80Xn+/7Ysr2o/+6DXFbzg66EpwduDAoaa3rXue/ZzntHvud6BRt51LQvbss86qHqvaMwjobJPe8MADbaICmYW9Qyk2b95Ujr8EroQduPAQr7ySZBIcogu5EaBwxsHs5Tv0ynZ3spegBM4CR8EzPsEZrZLMwIPTTz9jrnJrqubDY/j6jOZkw2c0wS/3mBsdjKuVx5ZtWyuxLJjGF4F6Dh3zvwDc/WQNvl1v3K53HTmjz+YVKNLP4JsKMDhm6z540Ihcd8mdrl+tNg3GTWJV0CihQ35TKclWSD6ADT27KtCT5xYCugNr0s8QDcyToKrD9fRKpqGLgB8MdNW86JuKo/TCRbecFI1m8w+AEZCDWyuAc88/r3iSBQp6gFdJrCbpSG/QJxVF6FMLGAsXtTVziTs8l9STuEjykDwI2iUqq/3AXGIVL/V41SM3PWMF3/CWuDC2OdMrMYkM7znkCV127djZzpk71Ix8kjG0Mg/64HmSY+wMXL/yla/05MzvSeb4He/AS9/xAQ/nV6KS/2zxlqhKn1PyheZgl4xNgiNV+GBi85K09hm92H0wpd1JtuJnW3R6NrsOLySHyBQ5teARGCUds5AkiWdsMsYumts98KTnng90UwInfXwlfeHuOnh4Zvkt1frakbjH/9leLmnBXpuXLoER/D5LDPssUUmeXEM/0BNv0nfY865rq7Kt4PK8YEckYMAKLhVvnk/knmwZA6+MkwpBep9nsIQK/STznY1b2OspSr6TWEUPvEpiFNxoAibjSRilQjKVoOSZXNJD40oEeV6gHfrEhuOTRIzr4OU+MOGFZyd99T9a0kW4eeaSYffEToW22QJNh8iaZIv58JlNyaKK+yTakowxFr31R/bQMTsK0MYYrk/7CfDjDT1Dz/Q8ZmPIabZ3p/8jPcZndoG9oZNwA4cx0p7B/K5ji4zhd/OnX7Z78pkMeo66Hq/YRTCDNb1LzZUK6zxfYzPhQu7RiV1LT0u7TMgNmQUDGi1bsrR2n5jP4gGd8WIz0DRJa7qnDVJarkQH0A5scKGPbDR5ImdwNzd9YtvAS8aqP2Zr3ULggf31LGJX0tqA3LMtaOs5gm/ghXuSs+wHG33rzbeUnHl+4YExLZAfPX6sHVWhrrJ7/76yhdUffGKiYCEzqkFPWrqsPbB+fcEMXs/LtDLIYqCFdr4LmXYdGSWreEbP6Sz7hd7sFjqQHb4ie8GXch0+WlQmA+CZnu4Ot9u//0DN6R78hnOS+OGDxCq6RLa7BdqdpasWKMljbKDxnTeQQ07pMpthLi9yBmZyZrt/2k+gievMTz7NycaZ6xOf+ET516961auK7v/6r/9a9vTVr3518QWuf/Inf1Jws51vetOberKTVmGp9q24YmSkjYyOVo9VxaW+S5yQ3W5ZIPE9W1NVqnOJ1TpEbWCwjY4tqkOsFH5IrLpHUkRidXqmtcOHjrUtj22vw6vawHCbmR2sxOrktLMdRv/DVgB/8Z539XMrP2gQ2r+uT4FnGAX6yv8MY2gfnT4F/jMUeLrE6uzUpP7ulVgdP3a4nbd6Vbvisovb0iWL2/Lly+rgKIlV27r1JhJADLlhrsfqkNM1dUOyCjw9VY5354CeX8637eTpF5aq1fnwc6znO0x+y5Z1VYfGUrEoYHzHO95RVaQvfvGLqg9q+rvpscoRtXrunSPHQZdY7bYR7yuHKhVI3Sr+ynJiBVa/9mu/VjAaJ1vyOfGSdRx1ByGlh6lAliOaykbOpiCXs8q541RzHgWIhw4dLKd/1apzqgcrpzcJEAFhDqDhrAqAOeY5qEHgkUMvfBaQ+d94Ap1s2TYGh1rgDZYETIIOjqGkIKcaXpzTDq+uCgw8Eg9oIehyjfvTT05C23ccfDgJogQbAg9j+N/9eMgpN6f/U/GjUgL9JFjxRPIhVUhpjQCfVHPNP6QEnXfs2Fn4OqQKfSSYXHvz126uKg4VnQlG9eMVKIBLT15tAs4+55z2rbu/3Q4ePFCtAFads6q9/GUvq4T3vffeU/jrf7lz+/aSbZWdOWBn/fr7SyauvPJZVdmB3wLAVF6hYxKl+IJvaJOA2b3kzfd4lGSMRIXvBB1kRtDolYpI3wtMyA/8jK1iNVVc5Ae/yW36nqG3wNL3eELmjS2xumPXzsJLYCmJlR6e3vE2p94LhJNsFIzlUBKf558MnAQZ/ASJ6OA+39OLHFCSxCp5unduO6mALBWrqXIFU9oRkKtUxsAhiVULI/BOT7b0Qsy297SWQNvvTaz6LS06jI32aRHgN2N5xzvyl23HbNLOXbvaspOWt7HFi3vJjq6CtgueVSgJAHOQG3kgr75nCzap1FswUIlV33slGYU+SUKbk2yzS+iRRLGK2Sf2PNmuuPLKwp8NMj94jWc+8u83skDe6FeSDFOqTk87vZ115pkFZyo+JVbIWHpjkulU/qKRCizwoQn+mg9tkmjyGY5oQD7JvOvAB294+Y1dYJO8zGXsJOvAmaouOps+jsYAG7kEV/pBk2dJGePHBsEfbyVuyDI4QgNzG59uZNs8+oKXLUOP8B5M6MlekkX8dJ8EX7aZ0wfynW3oYEzlHR6wPfhgDL+BN8mJVMKSG/CbQzLRtWkNYVw4u9ef783N7qQiEf9yGjkY0RxN0Q8+ZAOudDYHnrH96YcMDnQ2LtqhQ3p1kh+v7BqAE75LiCQBDW5yitZsp/k8d2L7vJsji36uYTtdzy4YE6+MR5fR1zWeUd1Og64nchboslDlN99l67Bx3I8fbAY5MW7s7Q033FC4oCFZRYMsTMLJHBKPaIRWaYfAfqBDnoOeQfhiPosF6I/nsWNpuYOn+MD24ovx4WIc+o43bCWZIGvmSCscckOG04PUOBKYrvHMdJ35jElefWdc17NR6flKrv2loj8Lx3SWvhgHDSXxkoRNwhyt2GnJwRwgR6aMcdrKU0su8cC94MBftEd3tAELWXagknvIPX33IrtoHF7GvkrQkx0VkOhvfP5PWrq4v56hl1xc35kvB42xL1lAR1s2E/xpA2JbvO89H8BPZ4wleek71ZrTszOVRJVY3bV7V41hXH092U90pTfHDh9p27ZurfnhbizPD/5OtXvZuLH8mrRRSL9rFaX4JElNZ4znPnIg6Qo+NoAM0gewkR/6ggfo5UDOzp50tEj7IDu20IvsexmfDqWVCBn152wB9/HD4Od3OPicynRwdjt0ZnsHqRqLvMANz8GFNuYlM2wyeuDda17zmkpc+0xOLBCSwX/5l38peZdoJR9w/aM/+qNe/3CJ1fhQ2dGW3WpwSmJVxWqdETF3PkN2uyWmYNPpqOtjP4xbZyEMDrXhhaM21fUSq2R2rqtZJVaPHhmvw6tu/OrNbXbBUJueGXhKYvU/Oryqn1j9z0Sh/Wv7FHhmUaCfWH1m8bOPTZ8C/ykKPF1idXpivJdYPX70UCVWf+jKy9risUW10r1kydLqsZqKVY7NYLUB0Ft1qhIH+W16arK3vUtilRPTbcvuTvLMSjPnO69qJq/v0dz2n7QD6KpZU+F3Ujl0733veytQUgVli1HGdOqwoOcXfuEXetWBAsYHHlg/52AfrLlVWXEqOV2cV6vxkqJOKOX46gGl+uAVr3hFzbF167bqByXBK2hPPzV9sDiav/zLv1wJsX/6p3+qAMI9AtucKnv++eeVE+oEek5t+ikmuM3hQRxRDr8gjEMsEBE4JngXWHB+XW8+14EnCb0kVgVl8ORw+92Kv7HxDD05/3BAK/SWCEhPU2Pk5GaJHfSW0AbXkcNHitcJigQ1CZRSdSxASH8vsHcViA+VI6/HrN+yfTen5grCBeOSmQJODjj8JDkEhKpSBW4rV55agQPaouOKU1ZUewh/gi2BouQ359qYjz/+RCXgOeUrTtOCYaCNTxxvU5NT7arnPKc95znPbtPT3SKB/mnLlixpKyp51G3F7JKYOyt4AYMgL5VFfveHHmiAN11V9EMVgEh64wu4BHp4nqqi8MZ96AZe1/he0JWWDa5PxSr5hGd6rJInyQHj+sNTPDQ/uqJjWkFoRbFpy+ZqyeD+tCsg62kFQA9S5UVnBENJvPs/h8Wkgk4QiNdgJ+eSdOiV3mt+I3OuUzWMPhKr5DcJCfpuXrikUjbJPTgIaM3r8DdyQI7Sy5fugj2npqMb2MhcKg0Fd64RGAog6RGYknhxHXkHj0AYLJJGEndohFZocs+997Yrn91t68/CiuCRHNIBepiKadeQC/CwMznIaunY4moFIECtnn+XXdZryWAscJKXJFbnV04+7ITmw4cqYCWD+CqhST/pON1Ijzsw+ZzKHfID78MHDlaP1VQNuSc9nslWYKVz7mfHJAqy1Rk/yCV+5jCmVKyC3fdkJnIjEUBucngVmrMBZDqtLnKQVxKGaQXg2u9NrKJbTh9PYhXvJbDYGDD7jNf0Ai/pI/0EOz1Lb1q2AX0jv2iaKkLJLPRKYpaMuo4cdItry0oGJQHIJ/zMQW7g17UjOVqJEOO6Dpxpd0Km2AT8AZcECh0iu/SNbIA9/UvRJr2BwUjus4jGntN3up5ED76yo+QglbRkno3PwVlsOV6Cm6zSGS+fPXfQynhwMzYZAqf5UvmdCvck9cwFdvdlu7rxJZDodxb1jIeO4MyOBvOmXyI76DM7T6bQEh/1dSRn4MvCAxqnryiaZhtxTk2X5DEvGrJR6csLvvmVtXAydnZReI6gNTr7c585jR97lR6w7Eb6qSYpCiY4p9cmPM1BTulremDnOUq2wEc30ZMNzOFV5k31pbmzEJAeq3nWJRHNDsElVbpgwT+wmIcsoAm5YfvQJhX/cHWfRDd5TI9gfF97wYUlP+7Ha/SjZz7T6exakWSU0EzSmNyZ33h0mM2AGx6gNz2jz+A3Hv7SK3Cwz+Bm+1eedmqvf2wWK2OD6YQXurk39py+S17WAvH6rmdzqmNdW9XLkxPtjDPPrEWr7Tu2l11AZ4cHsEFg8rfp4UfakbkqbLjDl70BP3rCjbymrYbfyKdnEL3O1n+0MAfaSiDTA/in3QNbzC64PgeE8mG6Z/PWej5kF8Qv/dIvlSwpDMgCEr0Bf3SHTbUgSV/tHkNT8ION/OELneRH4wn7b3zXec7wgfEf7dDdZ7Disf/xkg6oprd7LK1NkoRXwep5YRy0N77DZ8mvefjcOZcgiVW8pAdd+6/hNjwy0mbmjt7NLrfEC/gIF9cbH0xkhzzF1uitOjgy3JpK1bmKVWN35/cOtNk28L8kVlWstoHB6rFq/JnpiX4rgP9UxNm/uE+BZz4F+onVZz6P+xj2KfAfUuDpEqszkxNteMg2/ql27MjBdv65q3uJVVujx8YWV68jPVW7pu+qW/Uomi6nbnTYti3VqtNtcmK8l1iVVPQaH5+o92y3y7vvOEsCBON0W/8HelvufZZQEuyAQcB4/fXXV6Boy5GeVpwkzvU//MM/VJDD4UyvUsH9fffdO9er60g5iKokBB8cZ86tYNi211/91V8th/kLX/hCJVb9Jkh77LHtc1v7V5eDyonjGINVgoOTaAz32hIFj8985jM1h+SVhJ5Ay6FIEhicWU4lh9/36f3HIcyBLfARGICfwyhwTICUnpKCdI41WnCCBSCCo/SqzGFBDp2q06r37at393D40V1CwLwCJEkRgZagHi6phl25ousLu2XzlhqfQy4ocg8cjedl3pxCzcFGK0Ga7fSuGxvr+qUJOgQPgpIKWjZtquQ2vDjZ+Gdu33VbO7uE8HOf+90T033/0MaHKmn3spe9vMYXlOzb1x0gIsh98sk9lVidcjjXwf1tdNRBVovboYOH2qKFC9sFF6xp55zTbYO995572uT4eLUE0GNVgAe2o0eP9HoE+46zTiYlJwRxAskks3LYCn4KsOCDb0mIh4fkhTx3ldzdASroDm5BF3oaF33NkVYAEvvZyo9HOSVZYlUASWbIgcDJHEnywlGPVXpMZsyBfnjgHjCA0ctvPgsmyB+ZAxtdESz7TL4FbuhGTuCf5A6YwSO4JStdZeuquQBsfV2XxGp6jbqODJB1NElFHlkwtoUdMOmxmn6y5Ag8ZA5fBKc+J8Hou5w8jiZ0Gc3SUxIOEvzwM6/Ehsq0HLJCxgWo6PPt73ynXXL5ZaUfaAIHspvEKtqDR9VZen+iQw4YYhuWL1laVdHgNCZZISfwMS8aSEoLnNkXfEBbeG/SMuDJJ+q6HAhmfnOBh7xIkpJ/Op8kivvZJ7g8svGh9qK53tJ6pyb5j4+Sie53H90kP+YSpMODnKETfZifWEXPHLwF9rQIyaFn9J/Mg9lCQ/qo0m3zg72rBr+yEtH+yGS2tdMLn7MQAQa/J2kBzhyE19mZzcUDuoO+3WLWnl5LCLjUQTR795bOkQnzk22ySLfIQXoJ0weBfQ40TMsNuusPLOQMXklm42/sKnjwGg+SfDOH71OxSgZ9ZjfTPodeoW2qIpPUSH9lspEqSgkdCbLoSrYEpycyfUWDPBfQJMlT9IcHurqve1YN9g58Aidbl+3f5AMMcHJtko34iYbe6Rw6ZwEBDT1j0tolPEIjckGX2Eq6jL7oQ27JTfosZvGOLSTreGIOsHuRN/SjKzkQrirS5pKq4Kf3OcjR9enrCBdjgsM82U0CDjKBdmBFN4kndAYbGMg3OWK33W/uLBa51rhp9QKnJDTZqSTH0BQdux05p9bzP+0CwI022V2Sbf1o5Ts0YKezUJ3Dyegie2QO39EHPDeHP3ojmUqG0AEf2EgyR5ZzOKRnOP2C/wXnrykao7nr0BrOPmfRIFWsEn2+i46T7yw2gYnNSGsNOkQ3vKcK1zj4gIZgNI7nl+/5ieiXZy/+4BUd9bzLYYf44D422DWf/+znqqLStfBC4zpccMnitmLlynbe+ee3x594vOd/8Rnm75x46MEN7fixY71DR9Gp24XUHeSXftTscmABK92ni2TD5yx0sRPxHcFsHM+Tv/u7vyvagi8LPw891D1zVKymlZRFL34sfCx65LnDZhs3C7RkevNmh6o6LPWKekZkxwH6pqUMGaF/7HvajJAZvAK/Q6jIGpzYa/aCrtPRD3zgA9XrVdUqOSJPnon0h0/O5kqskls01cqLzJLnN77xjb2+/Sm8qKTn3F/FAnN/M7OdH5gqbDKcxGr60dLLJFbJnGtUrDq8yvvQ4GAdXlVFBpWMH2oDg8Pt0MGjVbGqFYCK1SRWxyenu5YUs1P9xGo/vu5ToE+Bp1Cgn1jtC0SfAicwBZ4userwqiRWjx4+UInVZz/r8ja2aGFbuHC0DQ2PlIMhSVgJ0nJwrCxPNVtNOcx+qf5I48fLQRMwWCXnxHB8uk4BXU/V+cnT+YnVtAMIqzhO5nUyfPqGqlgV0NiS9NrXvraX3JLMFBS/7nWv6yW0OINONwWryj0O8HnnnV8wcT451xxazreG+5J4nFbOIVg4ad0Wy9FyiuPMcdrNlcMMUoWVgwGs+PssWNKKoKs6Ga6eVglKObicWU43Z5aDbi6OqBcaZuukU+klJwRinHIJgGzfghOHUtAnqBJA+t+4nPTlc/eYL/3q0JxjzXkXLAmK8VDQBSdOqeAFjbqKgtl215139rZ4uh6djMeRzxY144FR4lmwJNEMjlQUCuz0YDOmHmfmE4RLZvvO3HiDRsZKlZXkTx2icfx44S1xcsvNerze2zswSJChshTtBSt4hu4qVqdmpivYSyJVIKJHsCrabC392k1fbWOLxqpFgICB/DrsCozOdkvyTwCIB0lECxJToYMOeApPL/Ok3QKZyqEp6Q+Yfo2pdERPdCe3OXyqS5o8WvCEP+ZI0t1Y+GysbNHPluyuN+2qtmXr5hpToiUHCuEPPMlBkipJ5oI9CeOcHJzt0/TCbxJt5D4VSzXPli295Gf6WgqE8SUHfuFpeibio+DPGOSWXArO6ACcvpu0Xd0L/n3vHvTEOzzGW7RGn7QtMF6q3IwHbgFx9Cs9ZNHePMYFq8RVEtz0/9FNm9o5q1f1FgFyeBW5Np7gkz3LISJ+Ryt6wdbBe3Z6pl16ySWFAzjS4iN9NLO4kQUPtsU4klKbt2ypXoA5eZsugdOcxkN3sONrki6uYTsFwfDcvXNXze87+oZ32c5NV9kGcqb6SMCLrvBBS7KBlv7oJxrTQzTPwVBoAaYcbpOKWHSACxqx2f4ng+aQVCR/YETvJFjgKflFFyRWUgkKvlRIeSZ0VcwP1/OBrYCbZAc5MCYdhbsDWHxPZ9yDTuy9KivypvpKskVyFj/BBD5wkw0JGbCnIg2vJBLRgb6jkUQCmrKJ9FSCJX1VnT4OV3qWw9HAnCpbNEtiGIzpfQyObFNnoyW8yClc2ED6bj70hJfv2cgcGpYeq3iGvp5feMYOVLJqw4ZewjG9Vn2fAwTJSRKLtTiwfHklo9Mmhm6lajS8zcFIaAB2Y9E3i1xkla0iO54R7DT5x2Oyk8pheMMz237dh+aep67rFs30nuySHq4lI54ncJW8wcckr7uWNEdrITZyh3dpHcA+x17Dxxhk3n2+T79q/gdaS07hrfldL2nk2eMZRr7ZS3rPBrumFp4dgDM1VTQg3/DPwhc82QgyhH6ugU9aRxiHrYMreFwPZvcn2ehasoXPdAKNzQkO+NBdOKOf+ckyuMgbnU+rBHDRF/qfljrGqcWki9b1dkiYKwdi4T2YcpCWVgDgQgew7N+3r/Qx1cfwSJUq+0F/5ifK6Rv88BUPyPEpK1cU/OgTHxKPwE+uyZXr0TgH6pkbTGQFPhev63q9S/ya/4orr6hn9NJly3rtSMj7mgsuaOMT3RZ79qYWcNY/0A7s3198Mz5402oDHbVNARv5oH9sGRqQbdfyHdgEMJuDzfVbEs5ZFPjoRz/a03OwGxsf9Lk3PnnCP2PjJR6QR7LuM53yu/GNiR5dy4jROrSVzntesEeeofSdrqA5u4M34AcD9OMAACAASURBVHK/vshpUUDuXMtmaWeFJ2gON8lTB8b+1E/9VM3Flkj6skXOPXDw48/8zM8U/9nZt7zlLU1txpVXXt5+93d/t/wdPE2xBb30ef5LawatABI3kHcwkW+4R1/mtwJAj7QC0F91aGSkDQ8O1bDo4mU3nNhm7979bcu2He2rX7u512O1LRhs4xPdYX8LFsx+38Tq9e97Tz+3cgLH1X3UT2wK9JX/xOZ/H/sTnALXXvt6vkX1juKMzHb7YIoq9XFmuhKrgwOz7YndO9qa885tVz/nWVWV6lTx0YWLunvmnJtqAF/N5Lvt+8O1TWi6As3x8eNt75495QQuXjxWvVgnxidrtThb/JMw5RC5Pz2TODyphOkSufq6zlRiL1tJ3/nOd1YgwJGzhcn35nrf+95XTqtG+RxMjmmqrC6++KJyPDmMV1/dOcac34sv7k5QFny8+tW/UGPddlvXc9Ufx5JjLsnAAeQIC8jBpjE/2CQNOL8cSk4r5934/ufYjc1VtIwfP1a/G4djyMlO1YngIFulfM6hKJUwGBpu2x7b1lavPrfXUw0exuHsctqzfRCs3bb5lRVoez8yd3iHoAD9jY1PCfbAmf8FnujhOtUyAhyBhQDnjm98owILdEyvQ44yGnDiBS/Zgi7B4/5KfI1rDfFYu/TSrjIJbwR2Ag2BugCRwy+5wLlPIhaPBWSSodpMjIwOVxVdenhyqAk0nhjD9eirCsE4gq7iSx281R2yMTHROeOC8MnJiXbvffdUIAFusk4mVKwKQgQ1d9zxjeLv2WefU7KDzknOpFKNnJA78KCFuf2BCaypaBSMoGUqEsGaqsO0EiAPZDYHVBjH/072xYscbDP/MBqfs709ifVsE3Y/ePUJJhcCv5z2TM7gSEYF3j4L6nNCuK20eE3eU7GFnwKkJO1TTYV+Aj2ygxaBx3Xg9pvAl4xLkLgGf4znHd3JHv1DN3JLP1LVCCa0cR98yKOAHt3oEnkS7KOPJFD6ztIHNHEPmrofTcyTxCr60n86DW76lF6z4NVjFQ5pUZFec/iJFnBga7o+wF1SznhgNiZ48MOBaRJk4EX7tHEgB/ChA+BMv0zjgNXhVWQGbulpSw+TfEB7diLJ5iSp0ABsqTY2PxqkFyd6ZZt4+ssGb3IiAYHvxkv/x7SnyJZ085rHONl2TL+T1EKTgu/8Ne3okSPFZzKDhvgHHwlTNPEbnptbUgM+dNNzau++rlcrOPEUPOhjbnLtMxriqfnMYXzXSzSAz/jpUY32bE8S+f6n23QZbOhtLNfDkb3zXEqiOjKOPuQAz8yJZuwL3ps/LRHC6/AGbl7e6UMWX7Lg4t3LuGiRRTD4wl/S3otNgiMa0t2qLrzggtKbVPyaI4fD0QU0l+yEH5zZuiym0Sfwozs9tCjpGuOb01y+z/ZdfCC/7DJYkkjFA7YO/ew4IYM33PCFkn90JB8+p6dqqvjRgW76Ha54hmbkLr0lyS0Yu10QY4UPmUYrY4MBHZJ0s/jb9XA+u/e8THsI84M1C7pJ2rI/2WIOV3Oluhcu+INv5qBT5pSsw2/XZ4EKnEmsmgNPsqMglZ5gA29o7/rQCb29XIs29CQLYWlfAH/3kFFy6XngOq/0y04rAvjhJx6mh3eSr/ELtDJia9gCeKIrOWdL3OuZSk/Zqtg2NAQXHeArpXIaHapy9Iora1cQ2KLDOTTNoWZdD9CuBYCxyRV5Rk+vM87qkn5kAgxJFJM5Y8ZnREO6BwbPOQm+7OrBT7xCK/dZqDCfVklsARtBTyRG8dU1eEyGJS81OZ/fZgQd8jtYs+shh8eZC/3ZB7qWHTr4bdGCXSL3dDXtVRQHgMvv9A3dzZPncxZ+8PpXfuVXim4ORsWjH/uxH2sf+9jHCl/z0R18x2c4W1hIyyWwwi+HcP36r/960RbN0J7dRm+9UTs/6I7StVQ6gw9edPXWW29r1177i9UKAJ3olOQz2CSKTz3ttErcqgz2bPiDP/iDghdsb33rW0v/8LRiEVv1Bwd7/5fv78DcueKMJFbBZB7Xkukk3L9//DDbZmYHqseqkGd4eKiu1xpgamq6TUxNtePjE+2RRze3W279ehsatghiF92i7jjf6ek2Na1itQsiwZj3fmL1BA+s++if0BToJ1ZPaPb3kT/RKfB0idXhASdmzlZide+Tu9tFF15QiVUHUa1YccpTEqvl+Nie023+r2osjs/wUOcc7d27p+3bu3dui5w+lJONV+OeVKFwkDjN5eAk2Ts721UYzgUFHLMuEajitWtkL0h8z3veU4GSpKrkqrE4jx/84AfLObQlSeDAcedob9myuZLDKhHXr3+gEmWcQociXXXV1eVEq6J8wQteWGN98pP/Wg4255BjrlpS0ARvDmEOBxFUCEoFoao0BCJW5s2r36sgVtCpoleiWU/PnOwNfo61ebJNk9Nrnqzgp5rHwWF3fetb1QeME5keq4KBSrzcf3+vz58AjAMsOBEAes82ZbRMwB7apieVQI5zDyawCYhqC1RrvVPijZ2qNQ6s/7MVkqOr+gS+6Y8qIKlqksNaDexoz3pW11NMsCAR5rP5kgQ0puBN0hPftAJAU4cvrF17YXvOVd1p0O4VYCSZIyFr/mxBRDe9+sAqILj9tq9XYrVLjo0WTQSP/ONbb72lHTt+bG7729Bc/75uG3hXTdud5r1unUO0ulPG4ZUKT053+sYlKE+fQ3KMPgId3wmgBFLoJhGQCix4uIY++AxusmYu3wui9Al2iFwSq+Qcv1yPd4KwbLVGc7w2BzpKyKvsBR+85rcCyJb69ExUyWI+wTD5dr9KaXwwvvnRGmwSHmkFANf5W78FkanAhkNVXm7uDoFzHZpJDAhiU5WUxKogteste3rJUiov6RPeGss9kgg5XRisOeAFncl5Dv+g65JN4HcPfWWHBHl0DU7m9DmVWoJSeu6eHDwC7yR6XIdW6E8P/QZWsmwc+MEzW37ZOfohYCX/bAt86KjqQ/f7Lb0Ls8UffknkwCGJVbIsyE9Fb07aRh+foydJKoLN/GyDQB1ctsm6XpCcrdQ5iCx9KeGRBRxyEVlNsg4d8CK2zrU5oEfihW0id8+96uqyua5LtZuEIZlPAgFt8TzJYHoCjmqpsf2x4i+5qArg2dniY6ox4ZnEJhqhAbrFjqfq1RgCcvCD1e/gcD35Q0+8yDbmHBLHFtJLSQ+09MwANztJFyRc4aL6lYyDJdW+qSB1XRKIkj/kQ59ussseoSN7gj7kjv6gYegWeQYz3klIgB2sqXwjZ2iRFgypCE8y3/dwgSs+oQX5g6dXlwgdLplmP+yGoH/kEm/Mk+3XafVBpuAKNzqTBCLb0dmyoaLrXXd9q1d16RqyhGZppUNO0DS2QcUjGcjhkuwFXUVr9IGHeyXm2GPywJ6hG7lme+Hv0Eh427ESOxwbm4QkOtBdY2bXQHanwCPJyvSbThsSOJAt16TfMdrm4EBjGgfv0JO8pOqXvoMf/9ICKZW27JcxjAVn8+E3XUhLmlQc+o4+0E+0Az984OpeOhNbjA5ojmdwyUKZk9293OP5m8PUPFvQ1n147770NU4CEs2TbEKLz33ucwUjGQU3uFafs6qqFdHLfWmLAO/4VXiSJGD6t9MRdu6+9fcXbO4jo1lYohv0mP7Gr6idJnO7ccDAvrGnxs8Bd3C128k9+AMmspYD+dJehv3BIzbT3LFP6JvqUPAZP3Y0idUsdhuT/Ps+zwZ20f90jR5m4fBTn/pU+S6+owv4iiYWQsgP+UAzsEqkGi87lrqDWjeWzKS1g+u8PC8s8BrDc5vspFdtqt7R3HdsEXnBKzpIl1wDH/KbhXayg6Zg9rx3aCya0Cl20vX84JWnntp+9lWvaocOd+0TVLiya8bSfiutKZJQTZI1BRdZ1EvxBXzM4Q/92A32JLGFz2kR0BVmzLbpaQnboTY4NFCH8NbYDsLSu3W2tYnJqfbQw4+2m2+9vRKq09MSsBbKWx1wNj0zXYnVyHlilr9877v7uZUTPbju43/CUqCv/Ccs6/uI9ynQ2tMlVkeHBtvszFQbWDDTDu7f0y5Zd1ElVvVLdSr3goHBqliVjOKsVPVpky+drsQqJ0fbAA7L7t272sEDB8qZc/CMbXh20mgfUKu/cwdBpGcT/hjTvUms+hwHS2LVyjIHSkCrMlUAIamqxypnnsP8kY98pBxG33NkOXtdTz6n/NoGaqvy1kqGclYlVvXtNKcA94orriyH9cYbv1JjcuTTX41DFefW9YIhzqdALP3A0tfV7xxb83PEN27Y0BaPjbWf/MmfqCQVJ5yDy/mER3pAcuY53DkhPr1XbWnf/fjj7bLLLy9HEowcVAEm/CRj0zPTPeiK9gKgHAgh8IVDKmySXMAPtEslgEAmFZjw4mxzfDnZaAEneKZNQg6h4OCrbAQT5161oyAADffv2199Nteu7Q4DEgzBgROfwEngInBLr90cXiT427Zta7vzzm+2icmJkh0tIATMtl5KnKaqNpV7nHswgr8CzIVjbf/+gxVsdTXbXSWYNgCS/iedfFLRTwUrXFWsuk+Cw2e/nXzyKSUn6d2GDwLGVGwmiDIvWpEVfMjWbHTIydNkNAdzwS+9eF2TrcD4kYoTsoYGdEmgR2aMS07MhV8CFfj6Lacf44N7we4gL/BI5gZGyQDzSZQY1+/kL5Xe2RIr6MMvc/kcHroH/uTZvdm2nGo+8EiCp60DfNAQrGgBb4Gb78yVnoR0Q8CW6mVyItAXiIF9fsUqHiXRSwbhDp5sHUZrY6ePYxKr+JgqdDTJVmc4oIF7BKJ0Q8AscHePZIc5wJPtlGQeDmyOFzyyTTQJL7pjPGOjJTtgDvNaGMjBIeQv23zZjiR904eXnBmDXudwL3JvbHJvTIkyfI0NIitsQU6wluAgFwJ4uogO9AleOeQnB8OkkpFMVPX73OEydAKOWRhhd9JjFb3gkFPv2Z0f+X9fUnrUVQ6eU3aM3SLzYAfr/OQ2WiaRhu5btm0t+OhtDr+TNCFTcEuPWBVTxoQb2sLPYhZYwY6+7smBb+hqUUwSw29JIMFVwsBcSYBIsJB58mkOyXHyhPfkWAJFgspziuyiCd7QM7immtJ19Mj95pYY8b9xJA98xmc8kvAxDjmUyEBD84OXbEnAmA/tySa6ghe+9DX2OlW18HUf+FWj+h/t2CE0SfLCGHAjq8Zmy9HefejnnQ1Lz1067jrJTfI2vzLzyJEu8fbtb3+n9MNY9CG9WskDO04HkjyG7/wFCzSDQ3pzgzULiHhE3tJugoylTQ/6XX75ZZUMV7GKHzkkDa7mgUt8DZ+zGEZeXANvtGCT0TN9JPHVtb7PQY9ZdMMjn93PPvmMjzkcyTzpX4wfaIbf+JbKSrRPQp89gy86ghm8fvcM8j/aSZilkt949IadYD/JAjzQ2rvf/XnOWYAwPnzx5ZprrimdREffs2fsAvlll+HgM3p74YX70Ba8N9xwQ33HltLjquq/4MIaj4zEZ0ny0/dgTUI+LZTMA3Y0PHi4kz/2HN3oogRwJW1Xry48LGqgD/+AnsS+g5Gc5nBF+IJBIjBVl3QgiVW6jAfsLF1Ed/hnZw740I6tcV/6xNNxekM3086BTcniDZrCAfzGZr+86H8W0PT29z0bDd5UPLOz9I6M0Hf3pGerz+wS2rK95IlMpM85uvgNv7J4lWpgzwS6h2ZkCq6eOcZEP5/ZYfeBnSyoPqVDvmez7Nz6+Z//+fpzD3ln28jI+9///rZs+fL2W//jf7Qnnnyi6MJvI4dgff3rX186FZlnv7KrLcnSVLF2O9e6P2NXMcdcYtWc2Y3l++zA6uIKxcaDVTlv1xMPsCpbJWOrLdlgO3rseNv40CPta7fc1kZHx9rMjENzR3uJ1ervaovevJf5/uI97+rnVvoBdp8CJygF+sp/gjK+j3afAijwdInVIW0CZqaqYlVidZ0KwR+6oipWVXtOz8xWYtXhVd8vscqxXTjabd2XxDx08GA5aUuXLqmE1eT4RCVWOT0cJk5JDl4AX3oqcXg4Sf6fX7E6MTFZDqUAwaminFNJVX/m5KR//OMfr0BHzzOBDQeVI3j77bdVcvissyQhO4dWAPPggxva5ZdfUfAIEl/ykh+ZO4322wUf59m4HFwOvM+cZ0E7h5qDKBAXvLmGgwlmwQcnHS5gGz9+vD20cWN79rN/qBIR5hZMqCDrKmd3VFCUIIfT7+W6rh/kgnbs+PG2avXq3uo8xzyJDE6vl3mNBwaBXPolJvBKD0uBgAAIL9JLLsmynKSKJtleJdjN1kABrOAm/eI4yuGTQEfSWgApYQAfcx0+dLhOX3UIkwAHXPgL/hwGJRBDY/gKOsGMRni1cuWKduTI4bZw0cJKHnHoc5I1vFNd6fuc0ptAtpJfe/a1k046ZS5Z0QV/ZNOWMHLxwh9+YQWXmzY9WuMODXWVGV1FRJf8lYQXTAic0mdPAIOHEjsCSDJBbvAefhII+J8qYN8bC+1y2Isx0sLAPUlm5oCWVAs6uIkumVvQSDb9Rh+yBRO90T59CCUT0HLJkqW1oABvQWEO9SEP6I6f2cpM5vBY4Ooz/mSeJIyz5Vrglr7HdDOJVeODM9fhs+CXnILRfXA2HnpmW3kO0UFLc4KPvOBVEsp47H5jpy+rMel9knk5lCcJ4SSV8EaCREIkVdI5mCmVS+QPbMaGDxnI9vf5lXX0Aa8kI3IYDZvjRfbSKxl/c9gNXTA/eAXc7kX7HASTvp30wGf0wC90I0upWFUZhz5JrJoDDPA2ngCa/sAJDuQWTmklkAOuJBBcIwGZdg3GziFE2U4ObrKZfnzsE/lDF7YPLc2LX2AXMKMBHCUI0N1WYDbFfOjoBS+fwQU/OJvD/37D4/SpfWJPl2QyLpnwGa9chw/wF+TDM5VtSR4YT3LHeJ4HcER7yYT0KUULeKNVXnYxkE3PkySjwGdcOpwej2iMh67NCd+ebehK9o0tSZvEo/ldm8WCVEaCKRXBZB5+bAc9ZjPZYXylsxLzXSX7A/WO9q5DY9fBI/xPBahrjG/sJIvMaY5skc5iJ31FS7yVBMFrOHoleWK+VI2TA2O6D23QFX263oeTBZcFS7qYSkt4ZxEQTVOFik9pOZNdCewL3fe/3/Af7Ok7SVYldeFtbnKVqmQVq+71/Pc93STDkoHGADc7ncWyzMFeg8l8kSu87NrFdLs3skBIdjwzyIk/+Pgui8XmpTOp9gU/u0CH528HJ9tJOLsefH7HB3xOi4Tshqjn69zCKB1wDzhyH364hyyx1eBJWwwwuMf9dNXc+CMpJqlNbshaKsGNIwGYw8TIjXmS6AVjtQy6447SwdiXJFbBRv/87xoyw5eyqJ2DouBlDriaG8zGHV20sPjqWet7c/M16Bg6wovcude8/ASLteYI/bLTxzudfeUrX1m0Yp88u7MIx+ZkkZs/ARY2E/x4m+S/OSRL/U6m6L75PNP8zy8CD92J35g2LxZE2GlyJ/GJ5mRY9bU5kxRGWzKYA8jMR+4kPiU48U8ylhzBiQ/qmYFW/netw17pMLzyDLcLC+5omN0GqVLFIzCDLW2AXEOHPQ89V/WU9cxNgvQNb3hDFTSoLsevtFnQtkurhd/+n/+z/Df88h2awevNb35z7zlL/5JIN0+quH2Xquz5VawpvvB7Xkm8pmKV/VGxmsTq0PBgVYeUvExPN8fw8k0lVh/c8FC76eZb29gYmRPnjLTp6dqTV+0Ivrdi1Zz9itV+fN2nwIlLgX5i9cTlfR/zPgWeNrGqx+qCNtNGhgfavj2PV4/VZ11xaW3vrwOoLPNqFzBgJbc7XdNS8PTMVFWs1qEKM11VqX6YWgFwkp1ELjk1cXy8+rB6cX44s99NnE73KiZTucAhyur1/FYAnLk/+7M/K2daUvVnf/Zn6zrBjl5TnGMOM8dQJZjg5sYbv9yOHz9WFYo333xLBWACIgcCXXnls3pB5Utf2q3af+pTny5nl3OYbVFf/OIXy7Hk4HJo4eYaTqx5OMJ6iGlPwOn/8Ic/XE4sh91pso9WBe1FvQNozC8AgIcAmLOKhhxPQQ78Ob4CI47hNn0izz23l5SQhBDocoJzaE226QtWOdqu8R2HWcAE1mwlw4Ns3RQMpdpRQISG4EsCnEOOLgIVY6fHmwApve843sZPlV9O54aLilU9Ppct63rApY+owFvgkEoZQRTaoQVHWkWIoFalpuTq1c+9ugJcQYlAOX1G3QNW/EhFNNriVR1M9uTe9vDDj8714xqtYEfgqN+qauqX/MhLiob6qcLv1FNX1r1dP7OJagcxNra4ggnJEfdKHqXnomAerAIZ96UXIJnkwGertzlyoIR7BFlwhhM6CSbQ0ffGSeWUa+67797qVywZk4BfUI0O5EYw5rNkRyrL8By8K1asbPffv76C3bQCEDSTjbQCMC5YMz9+p3I0W7rRIxXNSRyCAZ7kx9jujzzjK15LYqRyk96QEzImUKWLxnVfDs8gt3DOQgEZME+SMlmESFWcMXMAW05XNnYSQklWkw20870XWtEf9EI7/JS8zMEkeJWkrc/0RQIgFbTmT6WYQBFP0VDyjdyhGzzoOH1Ob0G0St/GVHqCI4lVtMrJ4KmQBLvPZMt17u8OxttYsgInc8JPsh/twZckJRr4jK/ZPk5HXJPK5myzNzZ5Sv9C9yUZmj7BSezgOXzQLPYofT8lc3wG85rzukpn86GJl+QT2JM8TmLVmJEpMHo5fC7JJbKTKk1y6H+08Xsq9n02nmcD+NGUfcjhJvgkAUJu0M11SX5lUUSiA41VvKZ/Mjr7Hh3IS3YVkFWyIgFKBtFQlZt5csiWMdgO+kHe6KP701fW93ChB/gNVrC7JpWjuQZd4Chhg285CCtVgOiC1vQVrHkmGMsLD9ji2FwwZrs7+U41Jpqkyg6ceEg24UjH4JsqZnbY88738CPTdGHx4q4i80tf+nIvYR57gz54Qz6zEIkG5soBT65JX9VUbsLBmP6HX9rOpIUGWLKwxW6ysVoakf88Y5OUzYJBkrxZ5EO/JPfIO1nFP3qOH/iUA7zMDw5w8zkiy+iVJLrkHJrzH+Bk8dG16Tlt/FSIgwlt08MZXz0jyIwxjOva9F3lT+EhnyOtclzrHnJENvEpC76lk2vW9LZkg9295pO0Z5fpIBonaUyf4Zk+3sYmZ+YGX+aI3pEhvCSnl158Sa9tRioR4egPvL4jwz4nmUvuyBl89+zbW9/TV7JgbvqUZwW/w1zk23z0BLwOCwWX6mzP6NgO8uE39GCf2Uzygudwx9dUldJl9AFbFn7AxAdwHx1xbfqmGhtdsovDtRZ4+YlwIqP8I3YFzyVo8cM9xoAfWZm/e4ieojubha5smZ6p7LQKYTyibxKzvs8iZtqNpCcu2WVf2Q3joRv8jYmeac8EfzzJboJ//Md/LFsBJ8njLE6we3//939fh5Sip4QvXMg4WfrTP/3TNjQ83H7tjW9sZ5x5RtnE3//93++1cvjjP/7jgjvb98lSiivoOB01Xna5+Z3u5C+hXbbop3CDDXdfWonNzDgMa0EbGFzQBsUvQ0Nd5WpVv05XfHP/+gfbV792S1uyZHmbnR1oAwPDbWpqpgpKklg17/zX+//ivf3cSj++7lPgBKVAX/lPUMb30e5TAAWermK1TatWbW3h6FDbv/eJtvqcs9vll66rk9MvvPCCNjU985TEavVLVX06M9VmproK1KnJiXLObLfePddDcWxsUVXauUZilcPDOXF9PnOa0ms1ibEkXru+SV2PVddwmDlrW7c+1n76p/97bT/KtjrOHydWYpXDzJEVtH3hCzfUwVoqb++445sVOBh369ZtVbHqfg7685///9S7ZvySLqolBT2cYN+rrjCuACWHb3TtDpb1th+rguK0ceQ5yJKzkxMT7aavfrW9+MUvqrmznU3CklMrKWFsjqikR4IhuApAbVV66OGHqxWAsX3PkefgSqByxtOnzFjolGq2JIfMAx+BA6cZnVLdJBjJycuCCIGIP/wRbBmL82tszrV3NMO39ObznqpFtE1CTfC5beu26m2bwDkJkiRxyaeAQwITHpxzsAni4CiI3LPnybZ0WVdxIyARRGo3oEIilSFgk2BJ70uOte9OO/X0tn79gxXgHjiwv6olBEQSq/q3Sth6SV6ijT6sEhdkR6VoV9VojPUVaAr20CfbK+EhsEQv72goSBS4pD1EEj0JIkIfsAjaUk0kWMaz+YfvdJWSG2qRAn5JSqIPGNBH9YvAUJIIvHiRpN0pp6xod955V6/Hqrn9ln6TglUBW6pABaTonD7FgjOB3vwgX4AGR3PB0xgCUrikJxw9SdI4lWJkQOApSPZ7tlUKBMm9wC3BsrGTNKEHZBjcoX+2m4KV3qCtpCtZ7irUzip99Uf2sz3YZzIjOEVDgaZki8QnnUTDLBSgadpupMqVrKKJOc2DdmRAsAmWJFnB0rVx2Fa0JXPuAQ99973Eo88SN+ZhM9gU8CThNn9bvHnSLzCLJ3iNphIH6M3u4Uf6xKKzMeiN+y0CkS/zkjf/4yVasHXGxRewka1sd6U/aJsDw/DCfekHmYpVwTNa+i19VMnnju07elWUbJRq1mypByv6wTnbrdEWHPrbpVWD39OfOQeVoQf86R27CDcJAbikkpxd0SeQXUl7DsE/eaTXWXwiFyrv0ZRtIY/olsQfnUED/PIZXO5l58k9m0Q2LMixy3hqbvOSH/Y/iQJzgy+9rY1LTuDf7ah4sGQ9uznMZw5/ZBhsaOYaMilZku305CCH/KXyMAsxtTA6NFRz4AM+0YFKYO3Z07OnbAv+gBucqcw2NvtIxlQbpjLeafIq7/DH3OiAF57d9ODLX76xdyiZ+XLaPFtO1vCBDKKtl2tS7ZeemnQNb/DWO5tB7tEwi0HGywIUP4I971rlnFF2Fnzuo6tsCH6wbWgBTniHVnjrM5sk8VYyWgAAIABJREFUCUYXklg1BllCo9jxJJNd7zv6Qz/QGH/ZoLQ/8ZxLlT0e4296ZrtnftUjHqAHfLJ4gK9o4DvXs9tJnnonXx39u8NB014FLdk1suKPnOKpa9GRD4N39Mpzjr6Tc7qYViRwT9sVspSeruah8/BEUzDC7YzTTi95m7/AlAR+qiHRPgsL6Bhfi51ctHis6Ox+PPQ8ARee0Ck0kFTEZ3bWdWDyvCSLKsazoIXnaMB3BAPcPLvQwvxsCT2gT8ZKKyTyab605PC7uclxDoMyTuwX3mQRkU9iLHpKfsivJL17I8v0PRXvcGbDyCS46JrryBE9lJQ3Ntj4muQSv9OnO33FjQ9uNh1ekrhsaNqhgIk90es0W+jZk9tuu62eC3BJpbWxyBD5wLO0FPnQhz5UdFbkkP7dfDkw//mf/3lbNDZWrQAWjS0qm/+2t72t/Dc8fNOb3lTv+JekaWxlYoDQAK8SM7APaRkA7xRpzE+sfjem0MfXtv5Z51VVorfOD3CwXFXhTjUn+959z31Vsbp0qUNeFYEMPiWxOjvXRioRJb36wF++r59b6YfYfQqcoBToK/8Jyvg+2n0K/KCJVRWrixYOt8MH97XzVq9ql6y7sE5KP++8c+sEzVSscq4lVmfqtMzJSpqWg99myxE8dOhge2zbtnJkbbV26M705FRX5TpXser9uz1Uu+ocryRW8zvnheNjtTkHS7z97W9vW7bsaD/9069sr371q8vhFkholM+hFOBxygW7fvv85z/Xrrji8gqsbrvt9gqUOWAPP6yK9OJyEFUjrllzQTl+q1Z1Pbs4nNmyJ5AVYHFiOamcXvdwUHMojN84e4ITzqigAj0uXreu3Ven0D7vKYcsCBJdA9YcIpFgGj3TV9FWpUcefbQSq2jmHo58TqTNgUPgAg8YcqBCelD6Ht54klOQBX3mRbPPfvaz5ZxykLPtN1tH0QCNst3X9YJfAQu6C1L8ZjwwCXiMISnKiRcsfP5zn69gLtVqxvNbqo7cLyHkPgEdHDjvglNB1llnd0GUID4H3mTrobEEVe5Njz/4gxFtHqlq1e6QNBXXFeidcUZVUuuhKmHbbRfs2h/s3Lmjdxr4Y49tmzssZFnRx5hx9LPdNYkK3yeQTCWfIBgs8Aa7eVONjF/4nES1cVKZhubGEoih7+bNKmBGij+CPsFhAlF0Ny7dSR9CNMpBW1oB7Nq1u+DOlnpjZDt6+roK4AT2gmqvJGnBCS6BkoQFGTK2IE9igGzltGH4Cm5TAZfDLsCXbbpok2ow/Jq/JZ6+SkCgGfmQXEAjcpweq9n2DW4wpEKJnCSBAT+JCtekMhbMEgj01Zi2o6JhDmoia3TSdfBN1ZtEgQAT38BGv9FIwEpu4QBu9AILmoQ+xpTIobf0T8IF7hJQ8KHv5J68Gy9Vn6kIyiEySfTSgRxKhi/uISvgZhNyOE4WbyRxUhHMZoGTThjH/2CRjMQv48WW5FR4MoE+rocb+uEF2Sef6CKwjayRO2MYC+x0n9zBnZyQD2PTh1TAS7rSeWOQE2Nmm7kxzOu3rvp6RdEM/5IET3UvmUmPaltcJRH8ZaEg/SLdT2eceJ0t8eDJYVcSrnCW+MJziQR0SpsMsOAXOMkGmXjpS19asHkGZCeA++lCeBMZyDOOvsOTDKr4Ij9pDYEeko1kCdzmygE7EkH+B7Pr3A9HtGaf0DftQtAPz/yh2XxbIXGS1hxgBh9ap5+ue5LIS5LbXPQ4Fa1kjv76XjIlSWHj0BH3awXgdxWrkqDwpJuugYNnhjH8Bo70+3R/kp+pcvQdnTIv+sGVfuUe8iXJxLbhF92QWO0q7FcXj1J1DXefvcxjPHCm2pbeuCY9kyNzxkrlO/sS+2QsMgi+tDOBYw6Acm3sMz7gHdtOZ/yPh8Y1PpuVhBHaeA6kwjqtL/A4i9J4Z27yYz4vcKXNCJ01TxZDyZ1X9AssZJ19oDuSa2Q7vXXRBM+y8ImuWUgDa3YV4AOdS0siY5Inu5rSexs98Rps7CA7DGewwCE7ayTt08dz5WmnFo/oofHYDHCSUTYKnPBGJ36f+bO7gL7gg/HZFwssXj/xEz9R8pf2G55r5suWefrE73MPHP1PPsBHtvxP5tGMDfJ/EqvoiUZpG8Dm0F/4gZn8sjHki50gs+wmvoCJraRL9AEf8RVOkrHmSP9TNhE+aaPDJ8VjLzu63Os79tjOGUl0n8knuuQgtSz6gRvvySFbwvaRTc+VLCapiDUmO0BnPvGJT1SF6nXXXVcyjT/sPZp94AMfaKedfnr7lTe8oU1OTZZ/7fBZz3A6/Tu/8zu9w1oTqaX6NMlW3+NxtvzjpVdVnVZ8MFly2W3773qwprVHVwErvtCfeKB3eFVdO3d4VZ3hMD3TvnP3ve0rN93cTjppRSVWVa1OTk5X3FNJVe3S5lWs+tyvWO3H130KnLgU6CdWT1ze9zHvU+BpK1Znpyarx6qK1fFjh9uFa85v69auaRPjx9vZZ5/VFi9Z+pTEavVLtdo7NVFJ0wpgRkfKudmxY3vbtnVrBdQOjLCV+8ihw9VjNY4Qlvg9ztB3t+10hxg81XFS0TrylMQqR5zjmIpVTqft94IO2/E5dZxejvAXv/iF6m8qwfuZz3y2HGxzPPbY9vaCF7ywHMmPfvSjbdGisUoa/eRP/vfqn8oZFvBy5jmynDQOvGDAuFb1c2gT55yzKfjhQKdaqlbQp6bayPBwbTEX8MVJ5qC7DywcaE52KoM4xHASEHH8tAI4f82ampfTCDbOdPp7uT+JVTSVlMpBO8ZPbzfBGOceXAK9JLkkJNIXkXPvOnNxWs1hbHOmJ6sxUzHDiTa+wEYwYEzOtc/w4Pgbk8MvEOCgC67Sx02Q8ZnPfKbXdwt8gib3JJAyVyp2wCNIzHZ6p+MKiFRxZEuihJK5wbxzx652+PDRgs+2UC94kAnJ1cefeLz4cNFFayuQuvvu79TcAh9VonA9fPhIBVBongouSQ/BJtkAs+sFJIIu4+OJe9Euwbbr8UcywP3GTFVmFg5y6IlghmwK7B555OFev1e0Bq+EcrZ2ClSS4DKfsYzbJWZPrups8ivxKPmA99WmYf/+3pZhsp2KWTDmsBG8zFZRwT8aw9Gc6Ttqvhy0k36M5nCdANpc+EW/yDT8wZ4eqzlUw1zZaoqG+OdlDDKZ5C5c3Z/qybSXSK/RrkLtzErYCPbJHXgEtfRO8Coh5h0f4JcDP9LLEe3dD59UbWfbOBuS5LB5jCGonJ9YlQSiQ3Bj6+CDd+hMHvAQTJKaOXgkPXVTyYhfZJHNCNzoiJ50iN4a2xhwBqvffE7/THChF1oJRnP4krHBAg76ZIxUHEkqp8cqWN2X3sdJCJhDcta9aEkWyI3gHQzGkHBYMK8aj0wF9lRM4hla5iAktIUzuMiUMV27bOnS4pcEKHlLv+ocigZHOLsH7Y2XSnpJSvSSXEA/dEPPbMc3J7n0vXHSH5KMkXmykaQdeUq1OrjJNNqlip6esYno4DmUBJBxowfsamyq791rfPRBb8+C2Ck0RFt2zn3wBx/5TILMZ4kd90m8GCf9SSWCwYg2bC+77KUiN0lv9stzxT3+qjf4+HjN45puK/2KXisAn12HvlkgQk809B2c2DH3qpjvEkh31PMtSVq4eIEdD+k+eynp5jd6BV42jJzhIVzIS1ps4IV74GZeeEpyk206jW5sfNdyobOLZBUfvMg/+XW/d3jhWSpW8R0exvY7e+X+9GpOKwCwskF4lz68eVakT2t6s0pi8YNUzLPh7k2LHWMkeeM++JAxY0Ym/U++kkSFU0fnUwoPtPeHNp6BeOl/uHhnh4yXtgWpPkRbNPMMTMIaLVwLJjAaz3MWPXPAGXnEwyTLsrMDbpG7dWsv6rUwwDv89XtaydC/9AYGR3bMmJPM7Hp8d28s+qjaPr3y4ce2kUdjG0uykl8hYRlbm8rTT3/60/VMJSfkK5Wt6MUe80vQPj1TyYRnXhZw6E+27etBmmcg28EmZWEIXOwQPsEpzwP8Y2fBgI7oibfkPq1B2F56ha/mxze04Hv6n88hgQxvvaDpDh6oHqWDrqcDYOHLZseE5yn8yJnerOwOetIhdMpCB7vH7kqiknW9W3O4HjpayPYOHq0IvH7jN36j7A55SUuoj33sY+3CtWvbj15zTW2nl1h9xzveUTpNBt761rcWXdA7u9hSmWpMcPnzXRZ+clBVYgb/wzcJ2SySzG8l1tpQxRDDI0NVqVo6Mnd4lYSrVgDf+vbd1Qrg+yVW66TeuSxK9NP79e97Tz+30o+v+xQ4QSnQV/4TlPF9tPsUQIHXvOa62TrVMlturL6GNLOzbWB2pg0PDbSBBTPt+NFD7awzTq+K1SWLx6o36SkrVrbxyYnqn8phUX0qYdgWzLbhwW4r2LKlS8qxt9368d27y3Feu/bC2m69YLZ1189VqnKCOEScJp85p5zw9FLK1p5uO5DtUF2lpeDEKjgH1HZLVUecfQ6xlXABoMSqsTl3Ap8vf/lL1QZgyZLFtSU6h9eohL3uutcVPpxbhysJVH/4h19Uq/k5fTbBnkDE+OAwhjn9xgFNNZvgwCuHXXBM4X3s6NGq/BWMZKtxThr/0pe+VFVrxs023RwgYB6nut95113tqquvLmebo64qxFiuk7hEa8GQ7yVpONoCUc52qo444pxkzq/kAkcZDJxuuKbiBvzZsu07SSN/Ag2BUFo5cJLdx3k3n/EEJ67ptmB2p2OnKjdJWf8LElJNk2QMGcohM5xm4wmgckAD2SInEhWpFssJ4fAEI9zxTuCToO6CNRe28fHJuYOejva2RTrMREX1pZddWjzRT1W1CvkVJIFBIlYApOqBbKCxQMDhD5JoAgtBk+sFR/BKLzi0wS8V1ALU9OBDF8F5WhXgBdhTcSTA8TKuIMl83/jG15u2GvDO4UpJFuIpPpJ1QbKAiv4kEb56tdPe7ynYEpyDJQkj8yTBCRZzghEd4Q5nSaL0t0tyLgl3QWCqxwRIxjM2/qVvqGRcDjIS7LpH8EZH06uRrKABHLzjqeQYOidhmsSZ9ySBfTaea8xD7pOIBA9bIeA1n7noKJnHT3PSO4G4YA9sFcjv2lW0Io/oKGmEJoJrvEqvRTSXyBNM0j3jppIY7fAO7YxjPLC4J4eQza9MkgjAI7STtJT0cz9ZJi8JzOcf7pVqrFR5RWbAQS7ck16wEg7zq779JhlBntLvMAlIckamyTA5lVzKVnR08sIbPBLwkhu/k0ljGC8HLwlgq5Jx+/Yazz3GhC/bi5bpYShYRzf8xDuyfMrJJxf+i+Z6AKpEY1/gk/YO5sKf9FmWdElFvevc75mQpLP7yF62/HenxlvE6mBNxS7ZMhad9sfeZpHINWiHt/ScDoCNLTZntsTngCD3si9sfCoA6Qfawhkv2d30CcZDc5uDLUMnOgiXVP2iE3nEE7zHc7QnZ+w0uqQ9Ryrf2CzjRZY9F9zvXriQPXKYqlw0g3MOnMFrPCeHcFKtlt65EjXoRK7SE/TIkS7BZ4fI/MOlzMdGuN9YZCPP2Gy9zyJr+lGjcSrc2Ygs3OX0dvRJ4tV48MhOhNNPP63gjkzDB774ZUy6gRdJZMLDM8k8xiU/OYQvCcdK+C9bVnRAb/cbj86nApSupFUI2rIx4ErlrOvZgSyw4VkOOQIXWnhnM9AjNpp84BH+d8+qxQW7a10HXrYtC9j4YQyySjbRwcs9dAGeqkfh4BnLhpJTY8AXzHBkF8gkXpAjL3P4Dd/prf/ZAtdUr+IV3UGL+A0+tIGj63xn7CRAk+DED3rB71A16Bp/XmxNnhd0ii9BRsk9mNIyxuI6OvDvXA8W13le0nc0Ny+ZwYcsimbhHF3QC61TzYne6OKZQXfg7TPdNSb+en6QHbCZI3aPnJB7iVX2l1xZkDdGbC84wQseY4LPZ3SKT4Um7AF5TisOumOxBC6edWiHB+nh6nty6XlqjgcffLQ9//kdfpEL/OKLuoesuoe9gh++wQ1N0n8dDJ/85CfLH5Ik9T1YFSTA8/3vf3977vOe11704he3gcGB4qXEKlmjX+6Jr5CdP0mogjPJVvIyP3GaqtX43nieFgK+SyK2a4Mx2xYtWtoGB4cqsWqhj0xMqHQdHm4LFy5qBw8dbrd//Y624aFHqlrV3+Sk6tfWpmdn2uCQQ6/+11iyf3hVP77uU+DEpUA/sXri8r6PeZ8CT5tY1WN1ZHiwDQ8t6CVWL7vkonbSckHDKW14ZLRNTlsVbuXEawUwJTE6M9UGF3T9rCRhu21ZB9uO7dvLCdSfVaJK8lWFaxKrSd7FeUpVRZz0/N9tAaxzsnqJVc4ap09i9ed+7ud6/SRVrAoAJLIEC5JF4HIo0erVq6py1oFVHENO2rZtj7WXv/wV9dl2pv/2315ZQYODltIrTQCR7YKqnTjEnDjBYLbkw1NyRVDNgQ7s6MSxPU9FQJ2UfLwcWg6n6ziUAgsOu4BNQMPx5XT6nMB1+fKT2t59+9rFl1zSO4zq3/7t38qBFVAkMcI55gQn0MqWXM55+u0JOMDLmQYL555Dn63+8OZAp9pJECdgM6aKCgEipzUJBskAn43PiUVvARO44ORaid+LL15XQYegSWLA95z2VGcK6JJ4koAzZ4I6gcWZZ55VuGdLLhziVCcpgZaSEl5J9Eq0HDxwqC1atHguKdxtSez6tXX99174wy+sbXgWDSSobLkXHApO9u3bO5c4607gRqdUw5E1OKbqE86R3xxmkqovMjG/SjUVWuiaQzHgg95443u8yqEU27ZtrepZSR/fz9/qnr5wScaiVypOjaUVwJYt3UnqSawaAx6CNXKMbj7n9HjBtISid3KaLZdonS3hcCerEmTpPYcWcEsVDNlOcliCAFwSm2RbUClxRJclhZI8SfWj/10HLskgtHEPXUv/PvCQ12yPJ1N0GP9clypcgTSc8TQVlwLSjj5LeosGWfhAE0Gx+fA9ixjZ6mjsJLLgQ54EjWiD/qnwk2CTwCIHSXKRG5/xLYeJzE/KwcH8aCqBxlbkgBEyntPm0RUO5kyiFh3wVeBIV3yOvZEEgCsbkd6m+AU+fPTHFuB5DixDrywkkUWJBzata5nRVdSzn2DCc/ehg/Elu6oCdHq6Peeqq9rhI4dLV9yPf4J18LCreG5s95PFnBLv89IlS9vmTZva4rGxSmLBmT6hbRaEBPhsBtuBHvgDf7ROOwVykqo19JUkyOExrk3iEW+Mh9f477qMJXlBJtk6MkGmPPPATU7pAnoZIwlRn9Eh/SrpFfqwNb732ZZb9AAX2N3r//RPRWNwSEaAC7/JDFrDgR7lICkyk+pXc6eXK1ln10NfyRM8pVsSVniCrmQnvU7Zdviw/XTNb2TRWGlHQv59x77ExqftC9l79NFNhcuhQ11yMjYUDdOLlc2gZ6nWTYIZvOTM3F5srDnIeeQF382P/viNd2xHWsnYqeKZrWI1uw3QkyylNY770DFJaTCCze+hBdrQTfyHHxrgk/l9z44Z3/dgNgb/BQ7wQi/jsStZmPAMJneuIR/GTUU7WwlfcOAVPpBhv7NnXuhJftASjbKoB9YkK8FA99GIvmSLdXpSG5Ncu1crC7KsItb1sdcqFPE51ZnmSxuYtE6hK6ngZXfS4oG9GRkaLnuHxvBI9WP+Jyd5bpNf+ha/xLULBrv2PV5onjYCZCG9ZfkZ0fdKnE1M9JKlYAMTneHDwYNupDc6nQMfHYhugZutwq/02k6LGvplvhy0CVb0BnsWsGOHyDa7QEcjM2QID/32wQ9+sGhvDjSm556V+AMeMunaHHbGnmnddM0115QPx3dNCxV+TJL/aOVeusLuuY8/RNayMODAKTxOCyg641pz4UnsIJuLFuBDb7TJQVtoiF9vectbym6TZ5W8ZO1d73pX+6FnP7u9/BWvaMuWL6tnzR/+4R+WrTDPm9/85uLR9yZD5ydJ40+7xovs5S8J11S2onnGyvUSqwMDdtMNVmJ1YHCw7vdcGhgaaqOjC9uBg4fabbd/oz24UUuM4TY0NNqEK7OzCyqxmlYA3xtK9hOr/eC6T4ETlwL9xOqJy/s+5n0KtNe+9nX6s3/fitUyDtNTbXRkqFmYPXbkYDvz9NOaxOopJ5/UTtPfqnUOhmSUoDqJVT1W7aPhxAwPdYd0HDlyuO3csaOCtFWrzmnHjx+rilWJ1a4C1YrwgrqWg+O6OFK+r8TtvO8sFasYTGVHEqsOGZFYFVhwFP/qr/6qghtbJv8/9u48WM/rKhf8PrPmwRptyUNsWZbkKfFsB8KUOdjOcAlDKMbQBQTuBSrNhW5yq281dUMzVAoCIaELuAUJDaSSmITElzjEIZOd2I5H2ZIdy7IlW5M1z+fonNP1W+95vpz4hk7/r++rks43vO/ea6+19n7XevbaazEKGbjd0dEtbePGDW1oaLA99FB3PIyDc99997frr7+haAdUvvrVr6n77rrrc9UXA5ERz+BlrCYKjKHNyLRLz2BHBwNX5IHrRXvkCLG/l65b18ZGR9uRI4frOu24jvOnb4ZvjiQDKFzDmYtxvWLFysqxOm/+/OINZ4QTyhlCp/fuD0jKyA7wyRHgpOIPRwdQYlwpwMPYBmoykjkjOf7MyfAbwz855BjtKQiAH8kHhwYySBECxrx7OezG9y//8i/t5MkuYpe8k6uVY+N3MvvoRz/ai35LxAugAK9OnTpdeW9z7C5HTTl0AdqMR2qG5D8E1nAAOAhbtzxZubLwgi66B/30AXC67tIuku/553eWrAGsaDPWRx7pCvFcckl39Js8U5QEv/CGk6VN36NXW4lSy/FyPMrRc7xKNLS2A7iSU0Az4wmo1eU1fKYND3dgEvAFLXQwx3GTJkG7OYKLr3Rk4cJFBW6YdxxI93P86QtHBD9fCqxymgFAiRpKlWHtJY2EeeAz/Ul+U3Rxwji++JNIQJ8TIaUvOo9XwCnf0096i3Z9dWD6uQU84ovrOH3R4+T4xCfvzSf8IFc85FRzZDMPHb8lJ30lbYL5ZZzmDnrorzniPd4FmE0VdGNIztcclTVeznVy6NIZtKM7xyoBYYmgTaEvALexuI5TG3DSvcbgumzYkJdrw3v04FVAnuQPpF/GjldkHWCV007HAqwCH8lV4RXtkjP91KY5l6go/SQ/pLnURR1+sxcRn2P95rRr0ZNcn/rnOGtvcmqqnOvxiS6iHR/JHlhHt2cDq+7XToqrkOncOXPbs9u3t8UzkYEp6kN/XUemNsvoDoDDy3zAQ2NPARmgTwBQtLvfemrtIyvyxydz0v3aDthBd/CKvuGzF/1PNHB0BQDmfjLQFt0MUJITAdpNDlprKhoAWWRH76yb9NYRXnShxWc6469x0T+6lsI3+gCymnP03jpIVjZiEr2uLfTiL57hVY5RG491yTz2SnSqsfguxeHw07wBaNGhrrDfypoXXjmVYP7Rp25udjm59+8/UP17Tw7ZzNOX763ffqMb+q3CjxMTNbethWTheyCTMSVlgb9dZNpUtYNf6DDnXO/UAb1ji+C1OZdcsolUzWc6RNb0krzRb43wPoCw+YIW+u1abVqrkr7CeLKB4PmGPnO8O81zuHiXI/4p8GX+aJ9eAt3IyrpHT5J2R1tJD+AkB/njD17kBAj9oR/o9r05aw7TPfIlkwCHZE/njYHe6gfPHJGng/QxeYnxHx+0GbDPtSIk0URu6E2+00Rto5Eu2nwnRzqjf7/jufsCPIdW/MwmGF655vDRLmIW34yZLcDOcm825vDcHMEbACL7LCk6yI9u6Jfu42/ygKLZ817b9AifkuYFf8whtJJv1km8ySkH1ySdgnbop/u1ZZ6Sp3VQf/SR/pmb5qm/7NbIMukmcrLC+LTvXmAmHTAmfLe5bxzsTnwyr7taAd3RevwgK7SZw9ZWa1I2v4zJ2kvueJ9NNs9K95lD+kAvXtKBnGxAi3kvHZcxAN4Bq8aKf+RD7opXXXnVVe2tb3tbG5szVs8aYOqJEyermOtv/MZv1PX0lT56Dlb6rFm+QVIAzM65mojV2RGtAVfxyD3+JWJ1YEBEdascq6NjY11aAUV0h4bqRNyL+w+0L3/lnvbEVpt2o21sbF7lWA2wKo1BP2K170j3OdDnwGwO9IHVvj70OXAWcwCwmlQAxYZKyN7t/lochkWijgxVKgDFq1YsO6dSAQRYHZszt9m3FbHKKJEKYFqi+OnJAlbLMBzvjCNHqvft3VvvHbUWqTlxeryuz25yYbkzQKt7GeUM5uRHSp4lv42OOl7dOTaMvNnAqhyryWXpiBHDLgn37egz2oBj0hk4Enj33V8ow167IlNf97rXl7HLqbOjzaDfvv3Zcqo5NZw0dHF8OFLJVYY+L4YwZ4zTxNhmLDPuRRQwbjnfAIGVK1ZUjtfZxUQY3QxDAAPDmNHKgQ2wqj0gBFDxsc2b2yXr1lVfHADgCEOao+QehibAigHPiEY7Zxd9jFY8CtjAIUquS7RqK7n6AghyAIEF+ECO6EOPcTOw4zziF/7FMcdX/xjxybP16U//80yExMJe7jTGOwcEbegUdcHoN15gCt5xeDgJTz31zXKegJt0hkHP8eOoJXUCcBCNZMvQ968iXQYG2pVXON79TPV15sxEOcLkophZRVOPjhR/bAjgi+9EagBkvvSlL5bsN27cVLoUIz/AAT4AN+gI2nN8MukQ4iihI4Vm4txxZgLqcWJ85vSRn2s4w+SIH9u2OaLWejlSycA9nCF9AnLIzP14RgYAELySCmDLli5aNKkEOD30Jc403cYf88v3dNFcom8+A2E46OjRjr60Rf8AU8aXY+c5Yq89OkMu2iCv6GmOSWvDWND90ojVbtzdEe5EZAbINA/phGu06f4Aq/qnO/QXze7Rf1IlZNzmDbAAH9GJZ/qh84kCNk7OIIc5eVTxhP6QJyDEPfrWrzZch49kaI7T7/ArIDJ5JbqRWXYaAAAgAElEQVTXmqBN/dBDepTCIJGX+/Ean+kjmjnIAfnMYzLSBic8x4KBvtYmtAVINO4UVuHAJ6+ffv1GD70PsJJcjO5J5BK9NhZ6kzQo1i33JXoLfdqjuJdfeUVvE8DakIIv+IWX1v2kFvA7GeCPvl2zfdszlRKAjrguEe/G7zP5BACMLmrD+OgBgIIe4DV6k5aD7lgztZfCbr7TL0AC7wICksG/F7FKzn4XmUYXfCYL/RofHdB/jh+bX66z9lsDrIfWPPTiqb/GhacBs9KH763leGZTA3+s2+Z0civqj27Ss+SeNdfNmdmgfjbZ6J/3eZbis7H7Pvl//WZeJNck/SYrMrdWBFg156yjATgBGt19T/TSS2QzLhtSaLde4Qs6E4WbDRRrRHIt6s/vtZk7k//VGMk/RZP8Tg+6KNvxoudlL7uoxmhu+c3YclwefXTSem4+kAl56F+77u822C6p9Y6sk68aHQGt0eF9TiEkd6p7tYf/eJu8sNpIWoVEAbsu6TD0b97RAe2iwzpKJ3NiA9/1q908f2KbGI++kteYPsWOMn+1gbdJH+M9kN48CUCbtALG4Hq6qT/6bQ10bVIO+B5/8Jgs0V5RwfO7jWq89De5j82HALN+owN0KWk36BCe7T94oNZ0//Rl85wek3dO4+ibPtDbRHKbV3hoA8O4rRPWDO0k5Qr+WyO8kkuXjmsHT1MklEzpCDkBoq1zOUaPRuMyD12fwm/mX/KxsoeyYWqcrjVOtqd+8fXhhx9t5567qmRmfPiY6Hi81ofnl3uyzrOB0EEn5KrXp7mqveScTyQv+XoO4MG2bc+39esvLFnSN7whM+kTjM366Vpz0wa1ueKUmA0PzwZ0oEEeVUD2u9/97l7+a7a39edP//RPa1PtP/zIj7RDh7vTEe9973vbvn3H2vd//43t13/914sn6PtWhOlUrwBX+RozRaoSnUpOiVgNsOqaAKu+c5/rXadGwfDwnArOUIN3bM6cLkBAzYdKjTZYwOqXvvzV9vgWNq5cwvMLWG1tsJ2Zmvx3I1b7OVbPYqe6P/SzngN9YPWsV4E+A85mDswGVhke0y/JsToiEnV4UFxqO3r4QAGrG9Zf0pYuUbhoWVu0eEndA5x0/8iw6NahMlQqf6oCPzNRBcCro0eOlBHoWPWJE8cLfAWseiVaNUnok58ru9TJj8QwYpg7qnPkyNEyFhmpH/zgB8v5sSv+9re/vXfs2+44Y/CNb3xjGfOJ/PniF+VPXVmRK4BVBjUjHlh72223l7PsWNfBg4cKZLzwwovKsNQfhyNRalIMMPpFKgDeAChxyhnBAbUY2RxsxjoD89FHHmk7d+yodASAEkYpOtGnD84xY5hRyyHI8WTGdwdWrGmPP/FEFa/qAMDjZchyllyb6tGM40SfJY8akIBxzdAMKAEUjOPK8RBtkKOUOU7I4OfIM8Bz7M817ksev4AynDffk2OOjmonTtEXvnD3TGGSM2VskzvnDbBKvsCHRJsmR2mKxoieefLJp2YiJ88tfnP4CrBevLgMcI4MZ07bdCuRt/hJngf2O4q5tPpZsmRxOUddVOmFBbjPmTtnpjp3F/W7c2d3rFQfooy76LkjdV/y93Gc8N8Y9d0Vv1pfji0dwe+AzfhIbniJPxzUpIzQpu99h17gS0BW40xahQcf/EZFi3Ps9aE/gEeOhnKKOJgp7qJ/ukAPAPMiVr1cZ+6kqBRekWcKjxgr2eFPCkrhCacuoAAZGT86Xes6ES54EUDIHCObRKzSY9f5znXuTyEp8x7dKfiFf/il7dkRq+h0j7a86EiAJ3MlUZycN9eigR7nvbEmr6F5kblmjseBNVZ94CW5cfpz9Fqf9A/fOcn6QTe5c2rNQ2tW5Es/8Vvb6DDHU1SIHMkaT9yvX/RYM+lVwMPk6kRD8kiSawqn0R19WksA/IBM74EI5EyuZJP5ZAz0lX6gIWAPvQRYJbdwNlJyZBSfE9GJz+5HO+cazdnQoa8ByNBrTCJWr73+urZr9+5erkG6bhxoN0avFOVKbt2AyXKrPrllawGr+sbzgIkBVunUbGCV7JNOwGaXOUOuAZDogesTKUwWATT1kchn46cH7k/UcFIBkC154q8x4CXe4oHP9AHfXec3eqh/f5NXFeBDlkkrgA56mk0YUcXmqvWInmRzwHs6nPQsnj+ZX+SKl9qyvltj6VMXNbq/t2GW6Hi6FyAieQy1n+dG0pWQsz4rAnFoqH43HtfitXuNHVhqvORoDjiKixePPvpY6aT5bg2xFnhO0y2ySb7Y5EvULv3AX89bY8D75KZGj7mWyHjzMmBgbAeyk0KlSy3Qpa2gd/663jjIQtvJU5rTBOSNZwED9YVXZGZ8xk7+yTnur2usudaGRNGiH434hTcpmkanjMG6CvzTnrF7H0ALfdpDEz4ZR1JtJCel9pN6xO85Xp+1KJHFaPa8iOx8n/yWKVCVNC7mvz6z+U1udMyY2B76S455ssnmKrnSBc+n5NE0BzZt2Fi81F5OqdANdkAiJZPfVh/4pA1jdv3c+R2QnvQpZGLOu8dctXZ94Qtf6D2XjDW5RNGZZ58+5bTHM/wOIPqmN72pZEm2ImG9Z5Po37itDexA64611dypvM9z59Y6mlQY+JnNMHzGGzppngIhPeP0mfUSbxI5Ht4GbHe9Po2DHSSCXfvsSkWqAKD05B//8R/rL3vl05/+dK35dCjAeWTjmWVM1mf6j++JWLVOWPeM25ilhLCGoIHuGqvfraX6Z99a6+hNTlf8yq/8SgHO6HWKy/rDVr/u+uvbG9/0pnbgYFcbgJ3+4osn2803X1VgLP3OHIpvQI+9AqyiYfYaFWA1/oS54J7oa6JfA6yOjs5raipMt6mKWDXXBZZM2vVpA5VjVcSqVAAiVkdHpdf4VsTqv5cKoA+sns1edX/sZzsH+sDq2a4B/fGf1Rz48R//qW9LBfCdIlaHbNBOn2knjh3uFa9avGhhRZ3OBlYZL4BVx9sdrQGaMpqPHjlcRv2xY0fbsZlje44vA1ZBtoDVOBsMP/+8GKscDC8GUoDWbxlXw3WMR9scqz//8z//NmCVw68t3zP4RawywBmBDDI5Vq+55hVNsaIvf/krFTXEOJZv9cYbbyrjGLCq8jvD+i1veWsZu5yj5KtMygLt5jgWY5qDDjxFs+tzXA9N+uBoPrl1azt44EBFSDK0GdbGwQBm4LmPwexaTl/yu3I0GcVyrO6VA3Du3Lpeu1UQYsWKoj1FqjiKyYmaXK6JBEY3B5khz/nRBlo47oDVHLvnDONZwE/8JBv3xpFIJIe26qjv5GQ5KpwcTgbnkGPEEMeP/ftfrKghBrTrOPeJBmaY68u4E6WsffLEX/0awxVXXNlWrz63eMdgxwf947soCjTiI8fAWDknHC6OyelT423Xrj2lGwqYuaeLZlpVefeWLO0cayAqZ016AHzET8ArGnfv3lOyTqVdzolxAk044BzSgFgcObww1hx9pkdo0WYKtKCBnrjX3wCWrkmO1hS12rMHaNwdcTbuRKx2qRJO9aIZOVPuMUZ8olNyrCocw+EB4OT4JFnjM3l0qRG6wi50J8BqwMoANSk4hubk3iSTAPFkN/u4PQeUU+o+96AV2IH+HGmmw/QIXzLH8dw8dU2OVHKWycl1aEU3+gLsoZv+6dPYjYlsOJCALvoFIEguXI6htsgwxUc4qK5JhCn56TORfxxDumtTgM7iC7mTS5zK5FgkB20bNx4lnyx63EMfzSn3Jjes8aPbb/QBCKN/uu09PTK+RDy6Hy/Qg4do4kBHl1KgDMDNeaYXjpHiuSIlKeKlPfzDkxzjp+NJHZJ8yDn+b62mz+aDe4G61qqkS/CefllPT4+Pt1dcd20vF7F+0Kd9ssMjOoNPXYR+VyV+drTo1sefaEtnoifxwziy6WWdoFP4DVjO+mzM1iHrnLbcl2rwZJziSmRIl1xr7QAK4CcQwnWOFpNH1jTjppPJmattPKcr+IAfaDM+Opu0ANk8yIZAQDpzXxQY2umGz+4lI2ubOeAeY9RX0lQYJ3nRCWCOvj2HgVVojMxzeoGstQ8Y8fypokAzz99EH3v20Ce0mQNo8d6aYR1OdDheoMnY6JW10fhTEMq6EtBd4Un8euSRR2utxx9rXyIf8Qqf8DsbPSlCRT+Mk66i3bPOX20Yl/mCDu17JhiHv2jVpjknz7tr/KV3np2uRyt+0ne00KkuJUx3VNx4XGeNyPF38wDf3Idu48YT9LgGvdZuvEcH2vHdNfpAE/7rx73Gm+h9OuRZitaAY9mIc43xBhjWT4BVuku3OhB7qvr3u76yiUjexq4N8vR7nuv6sybkHsAiuVpL8ly3/uAPPUjxspzasS51aXZO9Yp0kb91zPX+XXbp+uJbnhOxAz3r6Dq99Z5s9ZP0JZ4B+C/HKn7S/WxGmZcdcNbZH/Qfv+iK8QL/jBUdZI4vaLF+JtIRj9zjyDtZiP4EYuKTKM2kWTDX8SBAH3qTU9f92ezxnLHeWC/oYApZWZutK/iEfm2hBy2O2Sv2RD5333132YJkkpQCvn/9619fv3nveQEcZrtpA+BKBtaAT37yk7WO459nAxrYesZj/ZAqAC0+60O/sRdcayM6aRHcx5bGqzvvvLPGSwbGm4CCpIygz7/4i79YeoSPxmotleZA8aof+MEfrOJVbE0ny/Sln/e85z09niYilQ5nrcmRfjLO+woMmcmzGmDVb66ZDch+K63AVFuwYElFrFax3ZkIcKkAAKuJWL33a/e1p56WMmmsl2NVxKqTehNnJr5jKoAPfeBP+9jKWe1Z9wd/NnOgP/nPZun3x37WcwCw+v+VCmCosqhOFbB6+uSxdsHaNZVjVUEqRZ8WL1laxq2IVcaLaNVRANVga5MTiloNtBPHj5UR98ILzxeQyHFVHAioNsWoqd3h7hgPw5txyphiLDLYAqzmuPW3UgOM1K4yJ4GB/IEPfKAAtESs6hNNgFVOkWNiDHSGp7YfffSRtn79pQVs3nPPvQWyMAQfeOAb7eUvf0UZigzOrVufLONMESsGIoeWw8vZ/4d/+IcyQP1jYOYIYYogiOJgSHKacjza/YCec1evLn4oAsYJ5TQGGMULDnUXWXh+GdqM5UQJdUfsRtuWrVureBUngbEPCOJw4LExG6fPObpvTBwuzk6MVG2icfbxbxELACGGsmsTvdSBmVeU8c0Z8M81ZMMZQa++0MFx9BmIl0ImHHv0dMdYj7dzzllS8sgxRN+TA2cOTR/72MeqfzRqw7jlvQVsoGXTpisq4kD/iZrAN45QgPgch0MXx8Y46dml69a3nTu7ImQKq6GBnKRmkPt17fndccTNmx8r59T36EMPQNM4NmzY2KuoG2CQ49IBlwvKaTaW8ILcU0CGo+SVau5xxIzFeOky3dZngMMcSfW7cX3zm09VxCqe0b8AqJEvGs2l7wSsyrEq7YX5xvkyVjynb+4nYzrnpX/6a0wpUsO5Rbsx0j9zx290ghPnvbEmwpPeG3MAczqa4i6JZMvRbHJIfjc04EHyfHK0ydIcCdCAPvyzXgBPA66gL3mDE6lIl5PXkD65JxE53nPE9RmgCX8SSYo+eui75MbEE866ucZ5xusUG8PX2cBqwJkUucI7TjZe40EKLwEvjC0AA4AGj/E0oKP+9ZN8jKkkj/fmGbmj1bjxQYSV78yBHDfVBiDCGDjP+AFAAUhkzSEn4EdSf2gLH+gmfqEtBavIRH9oyiZAgFXfu1Z7+CVidd1l66sveuf7lwKr1qoAn/TNeANeVd7dbc+0RQtt8p3Tiwg3NtdlnQ1Qoe0uhchTxWuySroJaznHnb7SUbqcqHzzCg2AmQCr9AXfUtgmkdfmSgqLpcCVdgGd+kfb7DzCiRI3r8mWvOkM/pAz3Qi9dCObJ/QR3+g6IAJPyNU1dDM67FlIdr5znbboiTXcGOlZNlES+Yo3Xomipnf0Iqk39GV+oQ2gSYetF3hkzP7hE0AQva4PwOg6PLB+eewDeuQ0d09SG2gvkdP0zFrueWq9z6aZa6zj2eBBm2c72gPSBmShp4kGzsYc8PPCCy+YSRexoXQV/9GAVv3oD48DotEnvxmDeZQoaXKiM57d+tZ2jnwnVUlOg5A9XcXPnBohQ/2Zq1mLyMZYrBf4r91Erxp7wEu8NXeT4sMzz3XGHJAPr33nNzqIb8bhPTvG+4Cu6EtEYzbgrKtkSy+jj9lEFcGY/NBkRn/pcoA+48hxbrYTHuMbWRnTgnnze0Bv8lOTufXRmtKlauj4SUfI1H3mm/62PtWBocaED04lmZf68S96knQ95pv+EwmOJuuA56T26XPyaicSMidOyIGdZs5YE8jHZ/MLb31HDnQ6UdP6QzPZoiv5wK3F1g5t2SShE+abuakNYzdXX/e611V7H/7wh+sa60iKeGkX7cZJHslRjnfk7X6ysOYBWa0NeKe9pJFwH92NDUfnn39efYCX1xzPBhR5ChSgG0npQ4aiYo0bHSmEZqxoeP/731+6BVhlD5LRD/zAD9SzQ2EuEas/9OpX18kg+fZF2yaK9vd+7/dm0od1Eamx/WOzBgBPYENkNRtYzeZQIlZ9DkiLFhHz8+dLiTHVBocG2rAaEYBYgR4DA5UC7LkdO9v9DzzYtj+3s0BVBawmJqQuGy6/5/T46T6wetZ70X0G9Dnw7RzoA6t9jehz4CzmwGxg9TulAgCstunJNj010cZPHW8XXXB+Aatz54hunN+WLV/RBoclg5+qCvcDTTqAoQJaGfZAVrlUOb9PPrm17d61u73soovaosULy8gZP93lu5xt8FTk60y0KgMxqQCy08x4yu+iXhQx4dTI2/RSYJVhDnBl4Kp0qj1Anja+9rV724YN62cS/X++HIccwb/llle2yzZsrJyooqte//o3tIsueln7p3/6pwJwHIViDBqTfK6cJCAsJyARU64DADFGgX4BYvUj0kDBpLs///nKtcoYDSDTVaAfK4Md2JBclsnb6jpOhDE8s317tZ1cbRwDRq3fRTJwmABLKd7EWGYQA/rc78X58V0AQLQAofUfhwaogXf4yKnhICieNW/u/Jnj8ot6eTIPHNjfnt7WRcJwbDh2V111ZfUVwFm7Dz30YFu4cEFFgnB8gAGJsiNfwIbcYIx+BjpnSN9kqm1AEBB81arV5UDgE4eli8rbVU4Bfaijf6vPrZy8HCjjFg2ydx9weFlXBGRPdwT49ttub6NjI3Xsn4zp5T1f/Uq1Q9/R4P6nnnqywLZLL11fUSbAJrLKsegc1TQH8DbRkWTPMeG0ckY42AAs9BtjcmhyUDlefiefOPXJHZgIvm9844HimXa1GQCVA+UVpzDHs9FOrvSFTI8fP1FOmbGgMTlpU9E3OVZTMA09OV6KhqSKcJ22kzJA+6l6jzayQJu5kYIf5CWdBwc1hUqM2bVAIPMd4JDIGTTQ6+Rl7fIhdtFY6MjRXDrqHjqVCuDoo0+p7hwQWRoQPHV/IhVTHRrdQPoAq2hBH15x1jiUon4BRcaK5+Yindee/jm1QDKvrAe+N0fxQ5vZqEixFE41GeGvuZuctujzHr30kLxTrdl3szdigAP4k+PUia5FB/6QAwdbKgs6Qm+toQEfySO5b40PAKAP4IK20EpfpXehnwE/A6y6h07jkb/GgT5jp3fV3uhou3jdJb1IaeMjX7+RadJG4CWZJ2dnjltXpD0wY6aiuPv0n4j0pLVwXQr/5Hh6gNW9e/cVjfpyL97rC3CFXrTiY468WhvpId6Rm7mT6POA/fpAsz6MO6cPwr+kyOiOBj9fbQF79IFX7td3NnqMA3/RQsesF9kQOHSooyMRne6lm54D9C0bAjn+jA/0xnXoy8kDOuH6VEkHiuZUg++sS/4C3a039IS88Nx6nLka4It+JnLTuF2rv/STuWrT0jqeI9r68JyxLuSUREWDLxOVOVjrsJc5iT+XXHJxHSVOxDtdNBet6ckBSxcDtvprzHS3jpLPzFHjIRdt0h9jRzfZBpBJAZ4AfNp3mkGxQ32QET4ECMSnFPtKLlRt6CPPb/Kz7mrTmoAOawJdR5/x0o/kFU7UcQoQ2Rgzd/NcNL7kN/fsNw5rcSKvtU936FuXOsHm80TvOL570U0//EUX/UquaeuyceIh+uhSgFQ66346T1fNKb9ZD8nFumpsKe5l7qxfd2nJjjyTegFvRDZaw6ydrrfu0hnjdJ9x+W7b9meKzgCF+OZ+ckMH3uTEENr147fYF9YGmw/aYxMAWsnS3LzjjjuKNnJhN+AjcJS+mg/6Mk+sB9qTugktZIPm5GrVp+cAu9Oa7/dEy5vzgFJysfY4IWUuBIiXisA9f/M3f1PPRLwH5qZw4eWXX1H2BHlq5zOf+UzRS8boQTObyNjQ5D4yJZ8ukn9LgeXdmjvZO8bP/sNnGyTaeuyxR3tpUFJIlVxj09EXa6PUBp5dxsNutkH/y7/8y0WLOYnXdIZNbhxv+uFba6zsbBvm5s4jjz7a3ve+97WVq1b20o4UsDo93TvWnzk5MT7+bZGtLwVW0UG2iVid7WecKUC1O/VmDpOh3wGujgEND4+2p7c90x58+JG284U9bXhkTmsDUgu4b6QNVt2IPrB6FrvP/aH3OfAdOdAHVvuK0efAWcyBpAKojEIzOVbrbHHFgrYGWJ0YP9XmzxtrB/fvbWvOXd2+55YbCzx1nH/J0nNmjp7NVNqsqp12dAcqenVqcrLAVaDr7t27yonujrEtLWdnfHyiksB7JQojlT1zpG32ESCGDyOLETQyNNwOHDjYVq1cVcZcUgHYFf/pn/7pXnSDnXOOheNLDCyAGWP7y1/+Ulu2bGkbHBhoz+98vs2f31XAfmLLlooCXbhocRna8kDhBoP7wMGDZYw+++xz3VH2cXnPXla845gxtAMcMfIY3wxvjgWDHiDB2S2wqABogPREGd4MzETOGWdySjJItaFtTgNjPEfrE5GnnwBbwFMGKoMbrxj4KdyTSFbjRI+2GJ+MXc5wimDkqFqOtaUoSqordznkBtqihUsqz63oYzJPtM/WrVsqEkHb+hIVTF84KPg/OjpSkXwBBoxXVAMjHv3+0Q+RFpwDYwMwJGKB80AHRI7qQ/oGjh2+iCKdN68ryoXfn7vrc+3557vKw5wMgPBzz+1oCxctak89/c3K8ahAFdpuvummSgOwa9cLpb91zHJ6usCXF/ftregSjveXvvzFdvzEiXb99TeUbgGlEjWTAiocIrpOtt7TfUfkOFYcGc6jMSZSLY5lHPKkPEhuzlQox4fkqnVMFh84NmTiH4eSHP3DazqSSuD4zMGlL3iBDnSLZuEUJ/8mXSRrOt8ByU+VzpJvikNxcpMHjr4BRIDg+qdzic4hE85c8rym2JH5tnbN+ZXn1b2u47DjJ9rImgObIkmJJMrGxb59e9vFl7ysjY+fLqc0xYQSFUoOdMJYc4/rAmBs2fJEAQv0MsCgMVob6JT2khMRYEp+7ud0e+3YIQL3ojY0NFzX4Y3rjCFFaoBDfgOOcGaBAeSVCu2u5RDTg0TDmpcpdoRWaxC5kUVy8OJPjnUmRQSHP2Ac5xf/tE125JIjonhiHVi0aHHxRzoNAIhoKLLWNhmggSzpmvGQt3/mKedfxJ91z4YDupJbl066x2d6hwfa4WjjEZqq0M+RIzUfCiDZtq34Y76JUKSTcgUCYvRNFklJQEfNbbmpRZNbP80RskkUc+aC6/DOWhPwgU6Rr3Hv3Pl8rQXaz8aCddC6gV68pT/RqRQCBCoAHYAP/pnn2rU5RY/NueQX1pYxmd85Ouz+m2++qYDVZ5/d3qsS7hr8AYTgmSgwYEXytZJJ+Ej/zj33vPY93/O9pT+uQR8dAGRoK0e39UeX6IyxWC/oYXJv45376KDv8QoohS/aIh/3ZsPDHA5oSxfMb3MnR3091/AeT/xuDQyoj0bt44t0PF0k5sWlS+b4qVOnK80NvqN7546dbd++F3u5LMnt6NFjVXxSBXHRZnQkG7A5paGtnKTAH/pPTsZvfdvx3M4CUb7v+76/ZAnUuuuuu4pvyc0bENlagg/mRQByKWP2vbi7Tt9YE+hl0jngB37R2dk8pZeJVrWp4f3+/d1mEpnQpcwZOm0e+5u1lD7gl+uPHD7S7rvvgeKVeZMNafeTnTGQA9qt2Ym+DSjlxMjIyGBbvuyc0ltrZE6tkCX6PUPMixRCJHPrCbniIf54xtBVR+TJocuhP1YR3n7Xjt/dk5Qc1iY02lS1PmadN1f1TUc8pxJ1bt3wj97Rf7qCpsVLuzRDSb9CdmyXjNv3wHMgnjXPCSK88Lyjf7E7E7mOfr8BUD//+c+XTPHbOqXSPfmYm3TAOkl+1lZtehbS60R307XkxjUPs+YnBzG+GB+QFb/oljayznk2sGPpq018Mjb/2YHm65w5c9sVl1/R/u0LagWsKj3BG3PQZ3TisfXEUXu8Ixt2qv7OW7OmUiHhi2ez4pz6pDe/8L+8s+abMezdu2fGtrq45qN/r3nNq0uf7vv6/VU3IXlwkyICDzy3fumXfqnoQQte3HbbbTVmqQCuuPKqdtvtt7VDh49UEMBHP/rR0mvj/8+/9Vv1/HDcPgEAZD4wONjqhJ0TblPT5VcETPU3QRqJYK3rZqKcfWf86CADG3uiTr3q9MVwF+0tUtVpMJGsz7+wp33jwYfbszteaIMjY7yUNn5mqrWBoXKQpqfOdMUkXvLq51g9i53q/tDPeg70gdWzXgX6DDibOfDdgFXFqwCrCxfMbYcPvljA6i03Xd+GhwYLkGDUA2JhsUODg+XEdnZPZxBNT05VoSp5VPft3VNGOiNMpNmp06cr0cCZyS5HG6MohpB2AKuJUvV7rslvgwND7czERFu4wI76Y+0v//IvyzBkBDNIc3zwD//wD8vw/Ymf+IlyfFLsSsTknt0vtPPOPa8KQTF+9bdr1+52zbXXtnILY7wAACAASURBVMe3bKmj9gz9JUuWtvXrL2t79u5tDz70YNu08fICAj71yTva2rVdVClngYHGeEf7O97xjjIiVUdlVDNwOR+MT1EgADxG6coVy8tYTv4wziwHBxiQvJGcGQY4AITxz0nuom6/VnRwihJZZXwcGTxJLrxE6yXalNMaEBXtKcCC3vAQzzgv5cAsXlzXp9AKRwigunrVmspBy0nzO8NVFM9zzz3bFi9ZXGOVjzTpH9DMQRAdYUyMWE53jssy5HO8E+0ACrzwfQBDRrjrOQp4z8HhaIt4QB/Ajo7Jk8uhHhl2xGu43X//A+WQdMckJ9qatWvb4MhwFxV05FAbHBhsq1etKpAYYIvOFcuXtzMcyMHB3vF//Nq27el27Pixtvrc8wo4SPGNROiSW4BeICOQEjhOtjnObzyJ9nN9ZGtcdI4c8MDY0Y2egK+J0CXXAKt02/jJmIOA9xwstKXaOR3leAcwQxdecurJ278crw+wOjsVQVIBoE/bxqgvOmhe0h/vE6HYFQO7qPSLg8hpMyaynzt3Xlu+bEUBq4kKRSd94xyjezawim79JzoXGL763FWle8lTS/8SpZroxxQNwk/jM1Y8lkZBOhMgf6Ii8dW88Ts5o9O8Ah6Yn8mnS9fRvXbt+RX1TA7uocuJ6MIj85RzT0fMOf3jk/mfVAnAKnqaHMCuBSrgL9AAYIqPeJdCRIlE1kYiWzndHNpE2pJLjnfTPffjCTm4R24580vUtfuS29Q6Y50GGOgX0EAO7jU3ASForBzbixZV8b/kWaar6NAXPeTo+47eAlPdD8SiN5xo6yInNzShI8AqEIkOpnhVimgl4lLRIScGRBtpF2+9zDeyjs6Tqf7QYf5572U9tzFnvcdnOgpISTSn9ZecjcV4ycMaTg/pAh1N9K65GcA2RaLotHXd+PAkEaTAE9+96lXf2555Zlv7yle+XHqTVCr0Dijhr2eSe+kHusgIr41RUUXe/TXXdHlqk5LD/AIS+ivClC7hh2dEQLJEy+sHIGPtsC4mnQ25+2zMxqht/NRmcirS4aQNoLtoFJFGhuYhnpC5z3QI3Z6N1gc6QCfuuuuz1ffy5StKJvoSRd9VWe9OFzxWxa32FuBKB8jAe3Scf/6aNmfuWK3hOR2ADn0ANM0B65fv0KBdY0GT4oWAVSCK7wusPHKkdC5R/MaR/JHWAnInO+u1Z8+u3TurCBaa0ODePFu1l9Mg2jAf6Jc54wVYpRP+ui+bncmtnTyv9CD5r43LGo/ehQsW1YahDRLjQZv1PRHNAVaTg5QuB4TyPGZ/rL/04soxn8Kg5kaKlwWQmp0nNpHJxm+dwS+0WNOsc2jGa32JVkyeWmsh+fsXnuCj8QQQp1vWM21ZE63p7k/EsfFp2/fW9ALHxroil/RbW2iy5uJz0pzkNI7npHvppfWczjqSnjykeAc8T0G4pBFAj3aBs+6x/umf/iftkf71KRUBunyvH9drj42SHKs+kw39wDP0Jvc6ABSd2aQBPHsvEtVctCZrBx/N/SsvF038VJeGa3i4eOF3fHIfWrRv3pFjB+Tvr7Xcs2vz41tqXE7gdOvaiXbLLde1n/3Zn2mPbX6s5qNintYI9QiMHY+uuKLLyX7/1+8vWVvHk+IpmzxsXfxwUswa5HqRsJ7PUhvcfPMtlQpg4syZOu3113/916WfS885p/3vv/M71d7pifGeewZUBY4CQwtknW4dOD5z8iqgavkgM/+SQsA64PekyCADwKrCu47+K4QoUMN1bD2nmybOTLW9e/a3+77xYNu2fUcbHB5rA4OjbWJyqk2pDsFfme4Dq2ez/9wfe58D34kDfWC1rxd9DpzFHPhuwOqA3KkTp9uihfPa0cMHCli9+cbr2tDgQBsZGW5Ll57T5SSanqrCVXUkaybnKoNZASvAqoXmwP4Xy/hn3IkUO3nqVBseGW3jE+NlGM4GVnO8y/ezd6SJqpc6oA12RtDIaIEhH/nIR3oFZX7u536ujF/Xvve9763v3/Wud9V1nFMG1Pbtz7Q3vP617djRY23z5sfLgGd4cbRvvOmm9tTTT9dRe86CcQKRgcF79u5pt9z8yi7v2akT7YYbri8NYhzm2LJ+OfEMyuRdS95Khi7aRCsd2L+/rV3TRdRxoBnOnGl0cOw50DlKynlLLlLvk1OVQ8ZRYixy/lLgh5MEXOM45PgpY5XzwgnB20STMHYZz74jH9EZDHCRBpxnhj+ZaE/fXY6xY23dJZdV5N6OHc/Vb12F4onKX3vy1MmZghhj1TYAxriNHxhCFo53ogVvOBmcX44k54JjxDjnGNEBvOAE5OhgV2X4wAy40x2vBKKQpSivNWvW1ue1a9ZWGgfpAbqIBMVdHq2IuTnz53UG97w5bWhwqM2bq+qroiNdrskH7r+/HZJ3dO3adujQwXIKOIZ0f/mK5e3U6fH6LscfOW5kx+niaHNWjEmEiPGRER3BS7IwTrLhYON7okk4Ze6fHb0aYDVOF0crlaz1wYnjDOIfh4PepogTWeKF7/HNvWhOwZaAlZxDetvlke3SPtA/snCPses/eVQDLOXoKoDMPX5PERy6nbQM+kluR84L527b09t6Fa8TsRpgVXvopH/Gmtx9wBj6ddlljjQfKb2fnQqgKzC2tHe00dw2Hu2ZK3SArERdAkZyBHw2sIoPcU7NoUSiAsE6x/XZAlXxu0sVsaAcaPqaI7L6SrEkfNE/IJt+0BvOZo6oagMffWfdIDvjti6Y05xxNMfxj7wDrLonwHPSMOjHvCRnciBLOoYWoBIdMU8ASK7xN4XMrJP6NaZUoQ7QRp4i9egTYKYDWrvK59Ydck7RKDSlmJ4xzc7NaezmtjHjFd0wXt9x1slM336zTmgbn8iGXohaRoffUvTHtXgbsDYyANyYc9ZY7V98sardO2udS5SqtvHJPEpqkhSio1/WPvSg13v3WlMS1Zsc0cmxSX54hLc5Hm1tcg8Q0qmHe++9p9ZociKfRPf6i/fopW/krx08IVdpcABreG3s1nK0G6dK6NpKTkj06sM1yXts7UFL8m6bE64zx8gu8w5dyZWpzRTkiXz8Ro/ci67k8qQ7gHv6bv7hlU0CdoG1ztr2mc98uug5//wLiofWHZFi+Oh5a9xbnthSIPLp0+O9qDsbcnTtvPNW19pN/3KMPulDzEN9m9PmSnK4Gg/9kbZIJKxnuzmFLvw2B1I00f1khV7PPGMjT59FTE+3yVo/8Ja+pYib56jrUnhJ33TPNeTTFa06WveRY9IToAEP3EdWrsvzUf/ayemB89ee306cOFkbVOgyJ80z85ss8YdccvqgwNiFC+sZ7zcbnkuXLKpnaFJlmKvkRqfyTMaPpLaIjeYZjldAWHxGq37pguv1mfyt3pOBeZ0NsKRiiR1jXO7LBhXg0xqKh9lg8966pT33ed35L/+jt8lKZ/EA7eaBPtkM0jdpC73J12leGnNSHWjXXGBzWS9iO+JHomjpsHZSJLBSkbzYRVLTfbJlN+GF75I2hQ5b82yyJFo60cnmA7q0hSdy1pITPUL/m9/85qLTprFnPDmIpu02nKfaLTfd3D7+8U/0Ivrd78SWZxIwlpz1xY6id+SXCGrPrl2799Ymx7/92xdqnelSpFzd3vKWN7edz++sZxNbBz1qAeAPOV43U3Rw9wtdrvm3ve1tpbOe+U4s6MPzQyoDUaraNs+tefRYagOR9t/3/d9fR+ptln/oQx8qes9MTrbfec97qj3AanSuolWBmYMCOQaq8G0BpjM+QXyD3vUDfJSRWusTnYy3OQEXYFV/VXB3YLCLwp4FrB4+dKzd83XFq7a3NjjShobntDNT0wWsandwQPRqP2L1LHah+0Pvc+B/4kAfWO0rRZ8DZzEHvhuwOjg9VeChiNVjRw62teed22664doCTzm0nB+5j9g7jk5X5MOg6pxdhCnjR2SrhebQwQ746XKMzS9gdWBwqCprlpEy2B3L8T7H/RmlOQoUMeXIj+1mqQbmz+vyaDHWAD2M2He+851lmDF8/+RP/qQcl9/8zd8so5Dxx5gVWblxw/oCVv/mb/62vmOw33HHP7V58+e3pcuWtcc2b65uOXKiHufMnduGhofaeeeuqb5E83KwGHCMT9ECHJIcBWbkcW44pHG2YqzLRXrTjTe2dZdc3ItC4DR1wONQRQYwNBnE6GZYM8AZ7aKi8DpHx3K0ktHPUeZYcA7xG2jAoM+R1RzJNi5841RwehnjBYa3Vscm9YNvXtokH8YxR4/zwKlbsdwx4R2Vk9T40DU5eabAAgA0J0dkD7rllGWEO04PWGXscy7Jy8tY0OqfvoAonAP8QjvHLVFU2ujyiH1tJg/dkQJ2jFuaBoCYAmR13/Zn69jc6tXnlrOHls997l/bNsdOJ8ZLvxRbOzNxpi1ZvLjLHbysy6cmInrzo49W5XGpDjgMdBL9my7f1BYtXlJy6o4WdxEseGQMHCMRYQEo3EdmjHzvc9zdPR3wPL8cS7oUYBWtxk8WXQGtLmLZd8kbiu+cOE4fRzHAqPeu0V9AO44ImSe6J0fdUxDDdX4DPniPLvTQH/Mpjjt947SaS+Z58hLSX+OlU0AgjhpAyJwA/gAlzQWyxbONG7tK5GjkuKbSOV4aVwqBGTfddi8Z02EOfQesHu0Bq+hL1Bgeeo/n+JAiRHTZS19AkXnzbKZ0uTU7YH5zL/ci/c8xbHLFk0SL03ugBp1O/kVAFp0jI3pFD/AhILc+8YvOBwjkvJKLvoCk5hYayGF2hXjjDlDlfvIlvxwDBQzQIXPO3Kdj1qMA/PTNSxSptkXhdxHO59V4tW3dMYfpOd7Tv4zBeFI4DE9slHQRvBfVupECONYqstRW8sPiER3GY7I111OEqgOZjtTYk74BnSm8ZS5rL4Wn8CnpD8jEPe7FW3wM0O0695E9fUMP3TQuOpFjzXiAn3QwEdfoQaN7k8rDPWTgfroHsCADzjh6jC8bQHieyHNtGYP+0Cl6zH3WWPyjo8AN7zNngRJkgvdknDyNAXG6KP2jdQ8+5V7v8cPamrQEiXLunnld/t8URPIbnpC3+dadMOiKMRp3coQGCMUP9JJ3CvHhCxkmQh6IiXbXBnhzLd6gy5qBNrTKv46fToxYT7oTKl0OdcAP+Vq/u1MRJ0tG/glSM4brrrumgA18M9+tM+izPpKrf2i3ftGNROzqe+mSpe2b33y6UscYA31Bg7mBbrqAB4mUTLoLzyZr16pVK9vA4HStIZ7N5nzy+uIPmSVyVvvWHbwnH7zw7MN7pyesTQBNczaRnMZCj8gCf32mU9aG5Ek9eaIDHt1HfvSTLEMzedP7FJuzPqDLXzIaaOZ0d3ICP9GFl2jFK3NZnzmijT+JAkaD991YjvQi3K0DsSc8B/BKe56T9C2FCelLIvrNjxTsslZIA2IMQDrtJ4+x+dyddOk2ASanu5NO3vsOD3MUHl9sdifNkZNMIqjxDz14hrf6dT/w0nhEWZpb+lSwKXl26QyemL/G6x688YxEc57d+vV7F1Xe2Qs2IVJoihwToY4ez4yAqTZzyLCL3D5etFgLPv3pT9c9+ASg7VK9TFaO2ocffqTkGTtBP+ZXTiAktYgxo+1b0Zvz2p69XdG0L37x33pz2GmzV7zi5W1waLBAWidD9LdmTfdsoj9vfOMbSie+fu/XSz7WL22jn3wC6r/qVa8qHtIjuvyGN7yh2pC2y4mi17z2tXXizQa+VACeXeyy//U3f7M2WiYmvxVwwc/Ql/QAZZO3gS6CdcZnSABGTrf5TD70I3qauVe2mHRiY6PttOhVfssMsMqPEcUuYvXUyYn25XvubVuefLqA1eGRuW1yurXJaT6O83aTfWD1LPaf+0Pvc+A7caAPrPb1os+Bs5gD3w1YnTs60k4cP9rmzR1tx48eqohVwKr8oBxruSztOAOaLCZ1XN8BfxvLjvMPDnVpATjPh7uqvZ0ROL+Ni/gcn2hTlZN1dvL4qZIIoylA3+xo1oCvgNXTp061ZecsK8f5L/7iL8ogBYj9/M//fBnZPidFwC/8wi+UYc0JtcMOWJ0zNtKWLF5SQBvQjUH4J3/y/nbw0KG2YdOmtmPnzqJXtCNwVXSu1AUnT5wqY1hhL0fqONZoZEznqCwDn/ElioBDwBHnXDDyOmDkaAF3q1auqM+pgM1JSy5MRjbDncHK6AQaGJN+OJ+AOwa39hm8iabgwBsrJ41DzajlIHAAkkeLs9dFdq4pR8AY/OYfXnCQ9RsDlWw5jqkWKz/q2jUXVsQN0DRH9k+ePNGeeOJxUq97b7nl5nIeHP8nU/RwRrXtGKSxM3Q5QWhK9Cd+fu5znyvHDA/wxDjw0PgD4uIXxxufyZbDwSi/9dbbavz3ff2+OkrKgcVPzt6LL+5vSxxPfHZ7OV579u5up0+dbpetX19AOVorV+1FF7UnNm9up06eLB3nfHJaRDsvPWdpu+76G2ocHGNOdEC+HJWPYc8J4YhyQDgWnB6AmrGRJ6eHPsVpTM5If1Ox2t/otPd4QN70yZhSqTj5ThONk1xudAdP9UHm+OfYtRda6F8XPdZFvHZRKstKZnRCH4kqokd0jpNK7klfkSJeKSDUgZ+XVXsp+JFCMXgkYpRDGmeTfsURphMpRIV3Ke6T3I3ovfrql5cDql+80nbyFKNde17mA302DvplTK6jh/5lfOZ6gItEqeJvojjpF77j6eOPP1H96xeQqc0UrwrIRtdnA6vuJ4MAnmTP8cWfgLvekxE54rGoplQeD7CqH+O27tF1uiqaKBGrSdEAvKMX9ISMgS+cXGMAXHVHPV/W27BBG72gx0Ag/ExKBLzRVyrJy5uMDzYh/EWjOaovczr5EMnB3EhaB+2nwBCQ1dpDNikehl/ocE8iwvDBPMdX+uFafBedbt7QzeTZpG+JGk7xPmuh9VKbrvMef6X8oGMAHmPWPl3xHo36dE/ydeJbgNVEsibCkGwyF5NyhPy9J09jQGdSDNABxYeMH830kc7jMV51UZEX1FpBbilwmKi87rjzCyVXfEIH3uKHI8Xuz5Fq40laCPcZl/WcbpFv8g76C3zQH3oTqUmW9BvP9OVZQgb+ZvPTOhDeaSMF7JJXM8e46Yp7PROk4bCeO7mgry6lwdHqC+CP1u3PbK+j/wBX+tilm+nSr6xbd3FtimXjIqcwEv3qmRjQytrpHuBeReyvEPH8Yh2pBiAnFQAdToEk8qrnfGul9/SpwJ2pqUpndOKkKNEOJNbuS4FVa43xott74Cw6jE/KA2PxDCQf60A2sfAPPcbvGs9FMkgUsPUXbaL1ySAgcvdM7IBWY09KE+/RQde8x3/zct3FFxcvvBKNbC3MM16/2svJl6S1MX73Z7PTddYZfLcGmTvozoZs0lOYO3Td9SmiRL+TYzYyMOfwMpHeiWjNxgv+VfqE87oTFVn/gXhSEFi7jCMpeoyRbkidhBbXkSNAj2zImF7jv2e0OWoNYsMFHAXMkhObBD/Qmo0INieeAF0D3umTvBOxms0T63vSctCpAKH4Z50y77LGOEZv/ijulFz51la/s0c3bdhYayC9MAbPLvzFezzBN2uA9YDMzW/fdbnqp9vJU+P1bHPCiB1pHZa3mk4LIOjSJKyvuSxKFU/1LRUA2d/x8TuKJ9qgM2SBh3hgY4odKdeuMVgHAcV0UKFZuY1FrDoFBkC3DniuffWee9qv/Oqvll6eGu9OGNWGy/R0yROwmohVepBUAAFWk1qiAjtmUoqRgVdkY53mpMxbML+AVWBqgFUg6/DwSBufcFpvun3pq/cUsDo9MNwDVhOxqqhvP2L1LHag+0Pvc+A7cKAPrPbVos+Bs5gD3w1YnTMy3I4dPVzFq04cO1zA6vXXvryAVeDowoWL2lAZIp2BU0bN1GRXvGp4uPIWiWAUWXrs6JEyRhk3AVZPnpJntYtQDQgVwygG1UvFE5A1wKqKwQz5D37wg2VQM+Z+5md+poxLjppE+QxcRh1jj5H19re/vfJKbdp4WZuanGpf+tKXC1xAn1ycQN8FixbVX0awY78cIMbdsuXLqvCFl4hVhrC+9ME4jVPPKWa0cxDi4LvGewakogBHjxyu6F9tpFCL/twHoOAEMDABYBxgzlSqwOKXexKVxWBlwDKCE03I6M2xdE4A5y5HQd2fnGdJD5Boyte97nUF9qDBfXG4OZzGxTCVMuH8tRdVASogcY5dAqyffvqbVbzKdStXrigeMtbxnhMAuGT4AzxzNDvOEfo5mZwrxatSEINjw4EFDBmrsSm40BXPWNWLpHI8lrMmRx9jf3ioO1YqwjDRw46WLlu+vJ0cP93lr9u3px08cLAtL4BzTo2HU8jgnsvxmjOnQBiyIAPjA7Cfe54cs8eq79nHIMnPWDkZyanqOs4V/UVfFzW4pHQWnbOBVX2n0EkKrrhWH+RPL/CNLOMoc8z0gdf6ToQyueQof6oPa5Mc9I0ewBKnij7RnaQCQFdASPqXY7JAEPSnzyo0MTVVjhf9qCJwTzzRA4QCJuMf2gOOLV26uECkAEfoRANHzRiyEdMVKHu65ihHEd2uW7FiVelYCoChLykMwkPrCMAH+JDIXWMyF+WPw3dz1Bj0Y43IcVi6h6eAKGN1D/4kBynwR9sBIWfzkdzpcoDVyAs95n+3CXCm2k4kYcAq+qEfTrIIU3JPxCq+zAYPyQUN6Nan30QFBvCznprHxqe/btwX1folx6i5hlf0igzdnwjxRE8nCikbNpGXkwl4SXfwLHkMzdWkMCEzcwYN5OM9AMC1wDV8MAeBQkl1EkCXbPHCupUj/eSI/lWr6NiWNjY6p8ZGjxIlTN/I2pzRP95o2330qCJLL7qgvfjivkrJggfWOXqQqLwUEcox/+QLptdJH+Bv5p978Tpy1h/Z+D7z3W/o9GxUhMkGz5YnttbnpFMwP/RtHlnv0JvTAOZX8n8+t+PZSoWwceOG4j95J92DHKvGbe0HCtMvv7mOHntOaTO5XK31OXruPn0AVczzpAfIBoW5615tGH9Om+jf+MjMWFxHtuZGpc05fbrkjyfmhX6kjUGDCDFrQ5fj9MVq09zCw10v7CqgQ8SquUjPpKHB14suuqCdt+bc+i65wo2vyyF8pniSzZakmjA30DM2OlbPH2OgJ65Hs+u7UzULSretRYnAD+CJX3IMnzh5vJ4X5szsVADa17f5aEzmQlIB4GmXlsBm3VDbuvXJ4pM5k80ga0SiIusU0MxpIGsVHTBX5Bimv3hlzeueecuLfn/xBPgVsJVMAhjjPZrOW31uyd3cTKoA99E966vfUtiJ/pgbKeCFxymK6RmCTutachpnnGSmL5u4dB8v8c8a6hrjTMoRupJUJWRBTzxnjM9ajO6cQPB5154uLYi57ns6ic6knyAXp14AmGSHTtf4Zx6jh70YMDN50ZNn28kYfDPHvUerDVx9kqe12T864rukbUEnfQPkJqc+OwUvE1lsLurH2oMPZANgJD98II/bb7+9aBexalz4LWK1O20xr11/7XXtzjv/Rz0TyeNTn/pUAbV4Jh2IcVpDFOLye/SbTMyhvfv2l94pBId+/do0tuHhJJniU5dccnHpn8hm4Kcx2XxG1+OPPV7rxI//+I8XP8hJG9YMfPI9/pasdu2qCFjj/sAHPtDe9rb/0DZu2lRFQF2boqyA1f/4n/5TzQWpAKL74lTJVV7U+m5wqOZYQIzZKQDyntzwMynFKkp7YKBLOSK36vx5PWBVe5WrtgJFhtup0xMFrH7l3q+1rU9tq4hVOVZFrE4rXoWeyfE+sHoW+8/9ofc58J040AdW+3rR58BZzIHvBqwOtel2/NiRSgVw+uSxdt7qVe0VV19RUakiVjm3dn4BqXITeSVi1fsAq0DXkye6CspdhMCcMmjOTE61yanJMnYYxv4ybrw4F7Uj/ZJXAFdZliYca5tJBfC3f/u35dww7n/qp36qFwHzZ3/2Z+WQvf71ry/DktH7mte8pn3pS19sB/bvq+JGn//83b2oK07efscZ589vR2dAFYaWqFXHhy7bcFmbnmrlYBw+dLCqkhsTB1yxAY6wyAOGrOgCoC9jEoDCSOcAMRoZoiJez1m6pAC3DqzsIuIYkIx0tDJ4OZ+JWMzxf8Z4og+1x6HUFzoYu5wl7TC6OSv6dh3HjMOR/J7aYagH0CUHERice4Y/45QjxPkhPw5wF4H4bHv51dcWYClXILl0hVAUatrS5s2fN5OX9Xg5qXIxcn7xQUSz9gHzQJNEw3ICOIWcIMYv50CfHDyfjc1vXe6vkUo5QGfkG8NPQI0qy3feeWdFBBW9K1e1yy7bUBEaAX/uuefe9sKuXe3E6VOlb/Pmz62joYpXibBGn2iz+77+9bZs6dK2/tJLK49sqj6TOb09cvRYaSc9jSPOcQwYk/yQnN9UFk+u06R5CLBqXHSHE+r+9EU+HEC06wPfom/JFxlgnoxnpwLgYCXyM0C/tnLcl46gDT/pqPkRYImThEa/Ry+BPhwqNHEck7uXDPGRA0Xvk/81OVHjvPseuNIBvSvrH4CI/DmYvjevAJT0LuN2T4qyJNfc/hcP1BFiEcruQ0+K66AB7cnLGrAr1+kvQG0Xkd5FstIpc3c2sJrclegCBqTqNEeQzvln3NpJVKF+MncDPuB/CixlTsbR1645iE5rlXkXPiYSNVFxKX5CPwABybGKbmsEMA2vyB2oYqwpWBY9JGMgYDZZ6KR1xe/uR0MAfHz03jjN3+hcIqMABwFB3K8dspxdfCxpHlIASxt0wxzLsdfklsZX/Ec7uQQwIp/k6guwuv2Zrgo5Gs01L7zF5xx5p6tosvaleBU66dGu3c/XvEYvfhlHeJZCN3hKzxMlTh7aB2D4njy0i5fWQDzyu35TLZseoz/AmTl+ySXr2sEDh0s2ZGn+6ds6QH74SxbZeEjORmuv9d34To+fbOvWXVL9JRJO24DVbFDlLL9SrAAAIABJREFUGDz9mV3ox/V4b60BGKGf/gfg1DeaE22fVBD6orfJ7UrOZJlnO93Pmg3wCiiOt+YQHtBzMsR7UYMLFiysMWnXRp2X3L/m3gvPv1B5UK3rnm9djtLp4tuSJYva+ssurTHgu3mUSHt0031gSgoeoYUup7DVvLlO3XQ5SsMnc8GriyY93CvERkZJ1VEnPFavqudegNUUr0pkoP49F7Sh/UR4ot/3gFW6Kt83eRt/NnnMkzx36WVO7qApBQYBu88/v6NX+Mhal2hY84H+0RHrENsCDXQjUYvFm7G5xTc0GZt+yA4PjAdo6Prk6CVzzxjfoRXf0ZmIWDpmneie7Qt7qQXQYB7jvTlhnqCFrZb0L8ZMB7XrCDmas1Hs+0S4hn7r3TnLl/UKQOKTvkXpG79/+CqKVJtsGjqYTTB6ag0A9qFFmgr2hghLc9H8AKbqD09EwpK7TW52hjUUyHjHHXcUD8km0dvmcQoPagvAab3IRgRby3vrvHWP3LStf3Mpkc3GYu2SJzbR666nz9IbXXzRyyrq3T3aSP5pa3IAeGN0GijPH3zxu3nmuLuxPPDA/b3NA+k5Vq9eVSfJ2LNS5WiLvpEVOl/5yi4qWPEq68Rb3vKWkg/6yZmM0cIOp+PWGbwXKez7P/7jP27veMdPtnWXXlrFq2ygex6bi998+unKsUp/pHpgj/o3G1ily3wLujgbxIjPkOJVSZ9BP9kn9MDco1uCJMbmzqmI2aoPMTxS+g9YFQ184uTpSgVw7333t29ue7YiVtvASBWvaoPDpcN9YPUsdp77Q+9z4N/hQB9Y7atGnwNnMQf+/wCrUgEsXbKwTZw+UcDqlZdvaFOTjJQ5BWy8tHiVHKsiEhnujteIahqU5+hUV1CnM/BHyqAZHBquyL9KITDQ5S1i3HifnWri8X2BtgXidlU/AauO0itCwQBn4DLAGf8/+ZM/OVPcZF/7gz/4g2rfsaougnJlGfSf+MTH29jocNu4YWPlVXWkmwGsqryiVT/0mtcU+KZvTrBCJ9uffbYMzmtecW2188+f+mTveB3jllHO8WHEMdgZoQx7zpa8YQBSzoUk/opHbH/m6bbsnKU9UIkBin5tMboZwT6L9uDsMJ4TVcGpsdPPSNc+54fj6Z4c08brFD1hyCdKkdGPvwHvGOr65ExwcBjUaGEk+8ywZSwbG+PXdXKZLl2yvAqLiEqO4/bcc8+Ww7z2/LV1HVlzKh0ZRhcQ2bH6rlLsoTLsvTgsxgJU05++OTscmOSAZJzTIfdoU9oBTiGQF784ViJVGdyiWBnrO57bUXC/6slkYOxf/eo9ZcDv2tsVNAKsXn3V1e3KKvajEMuBkolUE88+80ylCJiYGK+oCn3ILyyiw8YAHuINvuc4pDFwLv1LHjZ000PABV7neONsYJUcjCeVoI3RtXFWksqB0wHANWZzgfNUQP/hw+Ug64vu5Tg7J5Jjp0981g4a6UuiFPE2jhm5JfLTnEn6CTqIRqANWZJh8lVyKjn35kWAtBxz1p776GwidkWtX3rpugJWzbEAq+go3p8+3QME9RfHS9vaAqxeeOFFBaymaNZLUwG4h/4G+DI+vDU/0crhNyfILYW6EnWEBuOmS3SGg4zHKTxiHromuomniSYKrX433zl49DgRS+SVHLTek1dAPdeSK3rQau7rI1Fx5op2U6E6IAq5ko/5lUhk406+VA4u3id/Kz3DR22Z05GlCCZOMt3IMfsUzNGesQUQJvtEJpKtNSVggXVcX/TBGOmTPtGYFBSACzQkqose6DeRt+TqdxsE1ji/JWWC+f34ZpFo84tXnP4cfXUNOnM0vkCYc84pfmrDdVdddWXbf2BfRWhZIznfs6M5E0EV+Ubn0U4PADX6odto8x79+FBryrx59T3ZAiaSp5TedHlZV7fDh47W2kSW+jMn3W/MaMLvFDzTVuX1nsmdW2kM9tqI665Bh+cXgEfkG90OcOU37SUC0TpLz+hgwHxtoJ+MwruAsXhAnll/Eh1LF3OEWh/mSto0T8w3c80aRSfpQCKHrUePP765ntuO9hu3tUhaF/NYcTFyeuzRxwpYnZg404t4tNH54IOPtyuuuKStWt2l9rBWBgRL8adE/Wf9NIfotrUlx7nxOGlmrNV+o9N0zisbvu5LCg5jtinkr2eBdo0tz1PX4jW+WQMTRYoH9EA/UuigU4RuNl7Nq6Qy6aJaT9T9AYiM0Xz2l40FWLVh6dqcjCEH+uUeekcf0FPg1Ey+Uv3KOX7TDTf1Ikj1Re7aN19d67lG38iU/M1LbVszrTvZDDCmbN7gJ10my9gUdNG8cYze/a63jluTbBxkYyrpJKxJ1g5zKsWwjBnd1iLtVgqRQ12xNe/ZH/r+sR/7sXpvPUMfedJj+mVeAN/ZASmwqF3X+d68Y8ORHV1Wxd79me++sx4DE5N/2GcbRHiHJ+RA99GSMejbWOkVvuRZYOzWW3pCN9iKSYOgX8EAgFWpAFKE1Lxx39jYnHbj9Te0z372rprD/okoTUoJthMw2FwHXFr7kvKGjjitcM6yFaW7ctVbQ9mnIvgXL15Udnn3LO8KqF599VW900s33XRjjfeDH/hgPQs89/CcHGIPmAsCGKwZnrX4ywZHw+/+7u+2H/mRt1eRWKnEAMfJuy2Y4f/6/d8vuZ+ZmuwBq4DQSmHQpnun4ei4oI2kAYh/YD0wp/Ewmwne4zM66bT2RueMVYDH6MhIGxsZ7QGrUpMAVo8eOdHu+8aDbdv2HQWsTk0PFbA6MDRSa04fWD2Lnef+0Psc6AOrfR3oc6DPgZdy4LsBq1OO4gy2NjI8UMWrrrx8U6UCEH26cOGCKoDiuLwovzljY2XESAXgiF/lOAJ7dtnlK8cqJ5PjZhdc8SrA6unx00VWjB6Gd+0oz0SbBGiNgxMQdmhwuIDV0ZHRciw//OEPl+HK+JZPlUHHMJcKgLPwoz/6o2VAcxY4Dvfd9/W2auXydu0117aPfezjZQTrW8TqD996a7t43br2uX/91zJ0FbgAvm5x3G7F8jY1Od1FmJYRurgMcUYfw5vRyqg2Ht8z+hioXozK5CqUl3TnjmfbNa94edET4IaBzPhDj7bdy5BOvjJRGIxgzkkAHGAa50kEFXr9zrlhnPqNM8/oxZMU5cBP9/s9OVbRxmli7KNHe64LaIe/KXIh4mH5MnlZd1XUbvJZHTp0sNIcSJnQOdUDFeWn+EFXzGptpY6Q90vUBfCDXoiOASy4hhwAXAz9VJlPwQ3foYdxLIqCUe9YHMfEfTt3dtWZr7nm2i4dxMFDlcNPTkz3Ga8K0xRz564X6p6Dhw5Uzr3LN20qUBVooV+5gU+dONHOWbq0dJw86N+zz25vK1etbKNjc0rnGNkcH8AMvnG86C2HMUfRXIO3XtogPyBDouHoi+uTnzC5V93DSaEH2uL8uY8+0G98MCaOSzYO8JM80OEa/EgRKRF3HMAcYZ/t6Lk/8ujAg1W9wlN0lP4Yo/7Ndc40h1zb9N48xAeONN0KCJgjghxKfEATwB24euRoN3cCMCYiy714q0/zgd7jgfa1fejg4QJW7bmYHxxIsjTHRPVwuuh6jgmTi3XAuL3QxLnWt+vonbVBFBI+Bxx3rd8yBxJthB40G0/yNgJe8BofEq3LqSSPHKPF7xRiMu84wmgNaOu93Jd0LflIzUH00AkyMj/JB0ioLeMAXJArBz4pT8wNQCedcSTTvT7jofmUPHh0iVNuLJxx65bPAAH/AJPkoG36Q+Y2N8jZeNHbzevhmodAEzLTPtAhKQT0kwrc5iZwEu+Mi8z0r3165zO5Jm0EYMCagE9dhe/h9uz2HbWGuF4biaSkA8ZMVuZhUiu4zjpjrql+DVhVeA9N0Q+yNqeiU3TOOPCYnuMfnUEDkAc95IRnifZLZXptJd8j+vVLH/TlObPt6e21dqFTH170BP14rQ/9JT8sOeAbGTm+C1iVCoBcySFAP9ml+I5xzE5dkOvCI2Pyuzml7eQMRi+6coQcbdZx8qKjr3zlK+sefA+A53f9GSfwKtGhOVGRSF5zUr/WVJuD1mzj9Qyz2UaOl166vuazVADA1m3buo0ZeiyvpPtuv/3W2hQz19BKBuSuP89dfDbHspaZU2jwW6I/Pc8SDZjNL2My3zyLtYeuFCFyr7UO+NSlI+k2Ml1nDTZP8N5cyBptTc8GTlU7L2C3q3Jv7HisjeRBTcR3NrSsl9pOShMyspm5efOjTa5ja7E2klYkqSGsd9kQ9Tua0IJG82fidFdQ0TisB/md3hqD9Z2MyRc/9IN/fu9S4jxd46IPxiQnqeeaOYyn+GSueF6IZgQc5mQHnbYWZmPCmHPkH41kQQcTZY5+/eOpcdKtFw/s71W7T65vumfc+GxNSk7oRCDTM2NBo0hO0bHZuJv9nCRnupa0BZ6l2rUGaQMd1ibzwVqFNrqm3ayFaGKHuR4g6jdrnOcE2VobvO82h7fXOhXeA2zf9KY31XpF15PvWEoB14qqPH/N2ipe5RmQjSxzkDyzDuOltqwreXanbsCixUtr7XJ6K0CkMa6RXmPxouJNio9efvmmAqvRIqKVvt/zlXuKD+9+97trDqLVK4VPY++5Bm+yYf/+97+/Ilavve66ssMAx5/4xCdK1seOH2//+bd+q55/w6MjtRZ4CeBIKoAKvJBcuSk6+q2Ibrz1r3KyTk31QFSyzPddftmp6hdIC2CdP29eAat0WBAI3p4eP1MRqw89+li774GH2sDQaBsdm9+OnzzVRsa6lAKTZ05XjucEhRR909Pt//7gB/pBa313u8+Bs5QD/cl/lgq+P+w+B3AgwGqHfsodVGGh9b7+nzzTBgemmxSqRw8faJdv3NCuu+bqdurkibZo0cKKJAmwOjaTuH42sOp4jeZSvCrHCgEqgNUpFTYrJ2t3NMwrR98YK4zhHINzDaOldptFww4OF42O8zEiP/ShD5UDwKh917veVSAMQ0lRK0CH3XIOB4ObkfmFL9zdbr7phgLUPvWpfy6wpztKvK9dceWVbWBoqIBUztVrX/u6Shdw6PDholffDNBFCxdW5BPDlZORnJmcIE4gRwPowLAEhjDcAYNd7sh57fChA+2Nb3h9GZycyEQvGjenhtMSo18byYvKwfIbYCUVnDkiiah0rftzTJURj3c5vp3iV4lgwBcOD177lyItxsRpCnjHaWGI+8wBVrxKZWV5VXNk65lntrVvfOOBiuzVFgDe2DmAHCVyEeWTiFXGtOtSiMd4GdX6YHAnNYTrAlyVfg4MVNEFeiEVgLbx25FRFX7l5TNmRakU6pF7FYBgDK4RAy0VALoVIKBHF15wQUUA0dlyphU2GBxsa847r+3evauXc09u1917drfLNmwsPaBf5J1j8wCuFGRLISqOKufZWMkfvQGikvMuqQCiR+TAYUnRMDIis0TIAmPwJ8dg6bu+tR95J5IqgFGiIZNTzVxKHrukEggYof+Ala7hpOkfvRw9EUBd9N9V5TgF6EMP586c4jAHbDR+1/s8NiblAWD+W9F27iEjjjO9ww800AdAJl7SP3ou5/GyZcvrWHAKY6GfLACK+oleJ4rQvOQEe+GDVS4Re5Wao7XSSzz3vbbwF+8qQurAgV4uR3MVuII21+F7osPxyDqTtAXaoPfGw1FHA96QF4edDBJhTO/w1VrkHs52gF5gguvwm1zxkVPtOqCbPvHbXDI/Urkdfckjind4qp9EMtIn/eSIvHHid3IKJ6+z8dG5HEfPEdbolD4DBtF/37sn0WF0DqirDbrkN9f7hw/uAQriJfAjR9fpjc9ADdd2AOK89sLzuwqgtN4Zl7llzIl09b0XvpMFmerbGqDy9aHDByu6HkiUAkDZgKBTmWdJy+I3vA3ImHyCvk/eZ3IjG/cabwB546YrNswAHOj+wt3/Vsfg6Rd+Jx9wIlbJKak30G9+0QWA9IMPfqONT5yuVAD6zj3WCHzHC8CstQNgR+cSXZzo8NyDzwAizx00e5aIfE4RKPqgPeOk2/TEekD/yEMfeK3qd0BI7eAh2pJuwPzMWuf+kZHhyv/42GObSwaV+3CyA1BEJKN77x5AaKsTEujrALi9RceVV17epqa7qLYAR+iht8agTW0Zdx0fHhnpHc3HR4V6PEvRZO2hz77P/PU9vUrko80EbVhH9Ok5QJeSS9dYk+s1BalyUoReJJczXorA1Z9UOu4LiK1t+o6PyVmNfp/pr+/YAfKA28R08kV77tNGcqKjL8X/fBfQ3PeuL/tlwaKaj9Y+MtKGdcmYyDYpePAyBenwI8XkkkrGtcYrwpJcAYh4Z46jPVHf2djUrv6tF64xZ61h5hmdpDtdyoep3sYXueckS9ISsVdzQiMb0eaJuadNfdAvzyogIRnjX5fbdmvps/mCHuPGF/MEnfh9221dAUztpIAhGq1F1qi0Z54FoGYLkgP6tWFdtraZs54t+vB8oqd4Sae0pX9z3Vrg5b0+2YsiTrWPdve6z7NL8aqHHnq41jZrh3XOvMXz2Xx0ve99R06drTdVqQDIkm0T4Jbtw7Z34sgRfzqmXSfUrBF0AchqXM/v6GoGvPa1ry2aP/rRj/YijMlWEVmyTwS3zRYbgO973/vaW9/6tvbmt7ylnZmcbH/3d39XgRFomb9gQfs//ut/Lb2YmDxTOlLA5czJteRYBaziJd8iPkIiVgPGmifxF3pFsGbAzwGpywYHCrCtoJDhLpJVKoDRUSeSFNw9/m3A6ticBT1gtQN1BYfM0DcrcrYPrPb96z4Hzl4O9IHVs1f2/ZH3OVDA6sBgZ7TUa9Z7i8OgZKLTgMTpilgNsOpYP4NeUSDAquP+gNXueMyZilj1eimwysDvIvXmVyqAadDoTDL6ylk0Y0gn52phu5OTHWkzvwN6Kmq1DVZe18WLuuPJf/RHf1TGKoP6137t13pH1eReZWgykt3LCOVEfPzjH2sXXrC2nZk4U8WrAig+9dQ32w033ljA6pNPPVXf3377m9uDDz7Ujhw92h5+5OG2ckV3nHvf3r3l6GmfMx/QDK2caAZsjta5joFrV5+RDFTat3dXu+nGGyoygsGK/hSg4Bwz4LWTisTu46xysJIWoMtfel4Z+ZwL9yfHJ+CGsZrcZe7Tlt8Tser6RHsBgDhgDHrjCeBtrOTGAflWFOPutnDBknJyK2J5pio4oAxYIWK1cyq7Y38idDkbQBZGOoBjfHyi6PXidGqbIY5Ozh4nRr/0JtHGKXpjzJ/97L/MFOTaW0Y/p0QqAPJw1JHj98y2ZypiVYQQGhnbHPnDR062pcsXldE+d96cKnK1ZPHi5pibqrdV6GfnzjZndLStu+SS9uSTW8vZxBvVmB/b/Fi78aabi0dkhUdoxiMvNNM1TiKZA2EcM8QDvE2xJM6S94leNX48SsQqOXnvmuQu47S6hnMD5NBHnGDfc5DpIgcPL/xDC30AznD+U2XY+KMjHPwAK/idfL+h17UpFEVuiWjmONI/DjXZRR+1QSb4ZpyJWPXZOB1j3rLliaILrdpGuwgf8wbdnN8UIHKP6/BDFNvGjZuKz+7Tp/ccVDLCN+vC7FyncUytU1/5yldninJ01e3x1roSADcV5BONnCJL5iQAyAYCXtPv5OPUr/mFX9YhfdPr5P9LvlWOuDlprEktYKzeu5YDHhAZPXTLb2SHLzYYXA/kI0u6QQf1R5YB4AKmGbf1h1OdvMzem6vJa2xdMTcSOZi0FAAP/NWH+akfjjL6RL3NjthFeyKlzAFjxMdEx9JBNNHbgMWu9w9PzCURw0A6dBgf/rkPMGA9CCAiP7Nj1HJsk73rurQtl9R7ay166ayx0EO8StTn1S/HQwXJdtb9OTGgr6SuQIdxz45YRZO5BWhCd3Q84EGAOfrkfjImM/1rC/2dvonq3tZOzRwJB164Hv1khG8BpLOhhffGI/rtvvvvq/QkmzZtLH1ES8BbOoiX9IQu6o/eZoMj+VF9do8xBHRJbkxRsdFN8826izZreqL/6BVeBbhU9DAboMaajQRjMTfpB30yBroq6tLJBc/WHJtnELiOfK0LE+Mi8gGKu4pG+gZoBZoqXuW0gT6tLcaKFnKme/RBP1XkZibVUCIftYN/TlJY96L/nquJFkdzTqHQKc9NzwVjTiGrgL0pXoVHrgGep2gXWulDnu8BVtEpxRD5mLf6Ywd4nzU8ALbv6ak11wuo6+REniNJN6LfHMm2BtJHa7P35oPnDNrZQtddc23xhRytfTnpkM0FPPId3qRAEhsjKW20kZMZ+O3oN91yjTmvbRu83tMb7bjeXEEDUDH53+kXOlIYzxhzwsd9ZOI3ukov60TU8FCNNXp26623VqQ0Haj8vC+8UONmX3mu3XXXXSUD40tUsev86zaLDxZdeE8PfvZnf7YHrKYwofXDGpaTRPoSRVr24L59vZM3yb0t37G1ArBr7aA71jJ0+GwuZ/PVOhOwFz+NWX/AyOTuNS+N14bihedf0O67r4tGNQfwCS10Uds5pWVN1Y91wXOMHktFsmv33mbO/v3f/z+1uY9W6Tne+ta3tAMHD5T85FzVtiJWySP9qld9b62xn/vs56ovegI4xm8ypYto8d7YyN53+GbT24b5r/7qf2zf873fWzlW/+qv/qr99//+9+3CC1e1Cy68sP2fv/u71fepmZNQ+u8FfAx1tRcUmyKz7kDcdBfNOpMyLKkAZgdiJIVYrgOsSgWgfzlWAbX0WVoApyCkUj144EgBq1+//8E2ODzW5sxd2E6cOt2GR+fUHJQKIBGr9VkkbGvtQx/40z620vev+xw4SznQn/xnqeD7w+5zAAd+4id+urBNwGo5HrPeV/DqlB1hlTJbO370UAGr177iqnZmYrwtX76som0YJoBVxklFD55xNGdmp3laYZ/BOl5z7OiRMtI5blIBnDh5slIBTM/AunF80JWdZ0Z4jv5XZKFd4pmjPIMDQ7VbregQR/S9731vGXuMN8BqKs4CVjmddtXdm2iDD3/4b9sjDz9YEauiG33PAJZ/8wd/6Ifa8pUr2z998pNFy/XX39AUPLK7PT4x3pads7yM2+0zwE2iGuI8craSE7V2wYeHy7DkyHZRnAuLL/tf3NM2bdxQUQh+Z6RyqhijKUTlvfFpD385lwxp33NKOI6pVM5p53wBnxjQiaBhEHMYOHiMd05Boj9ytBlvE5mDBoYxev3OSUB3jnp7v2XL1rZxwxUFbpA33naRU9varl0H2upzl5QBL6KqA+5294AfEasi00QccjgDDKT4RY7cK0KF1lzDAUqULkccQM+RUOFWZAr+iwTrnKmb6u/mxzZXhOru3XtKfzpwcGdFRpyaGO+cyaGBNmcMuDpU6QWAFSIBnxb1q9p1Addd8RWOqdyuY3PGamMAHYn2SoQcJyuRP6nMTYYcQmMxDvJDXwBlnzlmHDrXkHNyRJIDpziFxhLJTEZeiYyjhwBPDiInAZiGZs528ipyruiLf5wvToixuoZDqS18RGOlQ5ieLoeJDswGVn0GGGdOdWkYdpZjiA9oM3d9xgv/tK2NRIejgTzpteuAiPo1D/Giq/x9UekuUM28wpNEe3L2XZ/csHgBROCE0lFOffLJWgOAbeTR5RR9uHgF3E9+U849/iRPsftTyRxYgK8KinRH6h8tsEGqC7TpR2S2MdAHPJ19jBVAgsd4knQG2nGddo0p0Up4Qu/x35zuHNtLileAHjSYa8ad+cEBpx/mHFrpKSfcePARuOBeTjqeGhcn+tprryl9E1lPF4D/5gRwFx/J0v0diNxFyQNGzDP5qI3bupFCR/hMlnQbL4xbX3QFP4wXDfoCgswGVn0n4kub1nF8tHa5x/qsjYCk3RHXB2pNwRsyxCfXuo/s6D/9JXc0GQ/wH230AKgavcRP+p+0Fon+N+/MEzoBdMVncsvmU1I4dMfYDxYASS74Biwmc3MBH/AI/UkHAVgl3+QTJn/rmbXCtfrAD3MGCId29wJJyAu45np90nv3kzv5e+nfOHJ8219ruDEG8KfD9IIcAq5aR4CyaCATfNEuOboOv32H9hwPxz+5w+lSNodcm9MOfvfeOMgpdkAXpdilujGXRdIZr4hV9zAPLrroZW3r1ifbJz/5yRoPUFpfr33tq9sLuzpgx/pmTOQQHXBsmfzwJ4AxfbI2mLd+k+fZ+obnvjce4/Yc7VKWjNa4k5/Ze+0Zp8hy+kWXss6Sme/IvIrrDAz0NnO1R7e7XLAnihe7du0uXprr5h1dyJF+Oo0OfVuTE7EKqEy6HBu05qV1OJtBaKHjaCc37ceOIlu/ofHYkSPFF/daN8jNPcnNTN/8Zh4DyawhiRp3LTmihZzI2vpnnhp70sX4DX02Bawd0Y88440RPcbvWjpAnoBHdpHx07MAoeY7vcaTr99/XwGV7iET6yLaA4xaswIG0r1EaAMBtfmZz3ymZJcczcaGD2g33wGgZJWTDvhq/us/+V61b9zWo6QK8PzSjvXq7rvvrueZ0zTRT9dnvpmz7vVZ29noojt4pA2AJ3qME0/Mbzl6v+eWV5Zdmud01nm805Z0HeizVqRwVPIOW7sPHDxcOvXwww8VjXfe+dk2Z85wRfPPXzC/1gC2Tnda6KoqNMduA7KiT8QzuST1h2cNvcInkbbG5V5y9V4fgFXX/bf/9t46GcZ/+MhHPlK5lo1xzdq17T3/5b+UvjqqH0A0PorgD/oSIFRwhTmWoAzrXlICdBHwXWCGe7rTTd2pLEDtgkULK8cqu29gunWF3YaGKn/tmcnpyrH64COP9oDVefMXF7A6NDLW2ZJtsmxHr9ng7gf/7P19bKXvYvc5cJZyoD/5z1LB94fd58BsYPXfSwUwJAfRpOMxrSJWN162vl195aYCVleuXNEVlZgBVhkkXiJWFVYoY+fMZB3385u8rBwHBhZgTS6l4ZHRSpIf44dx3EWkdInqY7Boy2/+1vG0VdAUAAAgAElEQVQfOZNmcqyKWGUk//7v/34514xBqQA4CAwpOVY52YpJJU8aY0/EqhynF15wYe1Qc2Y4OnKp/sAP/mC7bOPG9ok77pjJd7ikoh7nOp50ZqKNn+4K9ThCxIAGsiY3ZB1f3Lu3jHLFWeQVQx/6ORjo74ojHGlLFi+oiFVHKH3PYGawcybQzGDVfgBU4+e0cGx9z0hlGHPmOBgp/JKjsZw0zhZnWv/uQbf2fdYHJ5QhHGCMocxxYAyjmyMIAHMvYzo5UAFTy85ZWY4h4zu79cAKRywB9vh/660/XGBNVxRhcYE6ya23du35vaOTgBxASKpyc3QVYMjRd84IubkOjf4BdDmGQJ4AzPLvcWY45gUMDA5VxBNHllw45kDh1RzZUyc7XZucaKtXrW7nr11bckEfnp44frzt37evnTqp8FoXpUcvVYO+7vrrKpUFZ5k88YhhzrHPsU590Sm8TtEUfzmjwDU8d412U0SDjpgjeB8wi14nFQRd8D09IT86QQdcY36RV/Kt6hvoBXQhZ7TneL3f9J1oL3xO8RWy73KtdQClMXLejCPHfvE7+es40/iIv4m48Zu5nMJFmR9Jl4AHF1xw4cwxw644k3uSQ9N4AiibB5x7+hMAxVwW8eovvcQf/Ec7/c7RSA4VncrmB75znOU2xA/z2n36d0/4zsnjaCdSDP3mU4qt0XNzywYJ4A0/8AGd5ht9wDNzGk0+k4V5YgyuS5qB5Fil/3SCM629RMDiozHgj3EATAOGoZPOcKTxh8zQY4zu1w/5mYN0D1gSwF60MIc5Drw1U9voCThL15KiRF90Dh+smY4z43X4nyPlwLoc/03xOQCh+WgOe68vwCp9tqbNzrFqrUkOU3OLriY3Kx4mutWaYuzapJf4qT9t0nNtBmBPKgDjJ2eACh0APJAHOesr0WyZJ4lYTcqVLtJ+vHc0mF4ECAuwah4ZA12jz2SQSuVkiKau/x0FOKVwEL7NBlY9ywJ4o5E+0h86SN42lDxnjCf5Ia2Hs+ceXUg0K/qMF12+Qxc6Ak7hIdnTt4DS6CZL//xu/aVL9AvQYn7RLzogJ2TyS6aYjfmOF+hLDmfgZAd0TtXzEbDqPvRVtfKJiXbuuV3e8MOHDrcVK6TR2FY5MfcdONUWzhuowkLXX39t27N3dy8VgDGRI16RX3Id47f1Ae+y4WNTTn9OJ7jHmhmQ0Xvf6d+9idwkG+uu76y71k/X4Kfxm+d0jn4kitJY6Cfdt6bRY/coHoSHCnfhud/pNlnQJzQkFYDvtZmULZV3enikPfHElpq76Ml67Vp9att4bfJpKzYUXfOddevlV3e5z43PfExaDvcmhQG9R4ex0zUytzaQofGihQ6YB/SVDpt/+kAHPfASpegadhh9tY7gcYqJmrfaLbtqpuCWv0mFw24w1qTz0cf+gwd60beJ9LVWoBkAaR4C1/HH+t6tW92md3Jpv/nNb641xDF2a4Moz9hcXT720z254q05GODUfMAz4/bMtn5oAw+MSzQ2gNFcQg/ZopMtk+et9SYpdow/m6/JB47feEc+xgMU7jZnptv6dZe2e+/9Wq8opLkNwDUfrVMiiFNwC+iM/+TfpVmYbidPjVe7UgHgD7tJsSqF2Wwcv/Od72z33qug1Qu14axfevSmN72xK8I5MlZ6l/Qfn/rUp0quyfEfANo1ZAKYZ7MCZ3/7t/+3OhkmwOLjH/94yYmslyxd2n7rt3+705vBrlhtBV2kiO3MdyJWyQawmih563/yqdJpv+ezcWrHPKp0Y1NTbdGSxeW/iFJVD8I8FAQi0EIqgJMnxtsDDz38bcDqydPjbXB4dMYHma6I1fJ7ZlIS+NtPBdD3r/scOHs50AdWz17Z90fe50B7xzt+phexWuyYlQqgDIwBaVYVsJquiNVLL7m4bdpwaRs/faqOsgOv5EjiIAFPa9d2sotgrbQAM8CqaNYTx4/1drcVrgGs/r/s3We0pld1J/hzYyVVUJVUQVIplEoqlVBAQiQFQEYmSATbBJs2tqdxYxNN03S3x2M8a/XMl5lhVjcG52wvHLqXsaFt0xZgJIEESCjnWCqpqiRVqXJO995Zv33u/+Widts9n+u+tWrdNzzPOfvsvc959v6fffaeN39B5SyNQcSwYgAxhBlFXjNTAcz8DFidnJioo6AcRHmbOBCM3g996ENlmDFi/+iP/qgMSgY0w5YBz0H5b//tK23pyYsr4vWBB/pRbtEUf/mXX2wvv+yydulll7VHHn20DGOGlrQHdWxofKytWO748N72PfkAl3XHU98Zh8+cEP3pO0cH0c8xKAN/3px28MDedsG68yqagEHGaOcABtQBkjBgGbSM/0RfAcl8D6DgBDCKGdCMaU5RigclYsD9DMrkeTR+RiaD2P05Npkjne985zurDbm9jImjwAHPMWDGuSjQ0RFO25465m+MeAjsFJ06Pme8eP2ud/1YORUi/NDfc1lOTRe4OKvaZdCKyuA8GUuiaTkUnBX34SmD3ZgY7Oi/9dZvTRf+2Vn0Om7niLi2RGRwRA7sBzYurzyrnC78v/HGr/bcwCPD1ZfjpIDVq6+6qjYCFLCqXLBz5rTJ48fb7l276ju6Ra9EeJx19lntda9/QzmaAQM58pxt9HHScwyY4U+WOZZM1sZpjiQ3L7lzQHok1/xyMFOkDCiRiOXkECRD8kjbriFPdGuHjJJnjlxT4ILjw2F0HcfQK8dokwMP3XgHoCB/baM/EWvmCTo5t2QDTDDXEjHNcdNPcnZqC03ka+wcNUd9gSfPPrNpAMDiHV3EG9ebJ/R+Zm5ZfDLfjx3nIB2tqGUv+o3//uZIdKpAowctZGccaKC31haguxf+JuoQ33qBj+cKwKJbKRAUkJye94JXiwsQQSfayIfjZqw+A3v0Q/f8FhDX+5mpABJx6Fp9upeMjNWamDyc5jnHHH+sLa7RN8ArmwspeGSNiCzNs+Rhpgv9uHvPYasvY6V3ZIl+ckhOTDpq3gKIbHjgsTVq8eKTq2/X+qwvaw0gAf/osL7IL8CqzwFtRV66ntzdQ5cBEwFW0RRg29hEutJr64nX5s3P1rqANvqGt4nWT+Qs/U36APTjLX7ix7PPbi4epmAb+tFHD4wTz/WLdmPQts0rL2CK+QLEcI91ymf6QTbkbd3E5xQ3w2eAjmv1v3HjhuK7ttHrHrqLb/RU354JfscfMiYbwCoZHzlyrPrAI324lz6YB/gfkJ2uGYt+6aoNANckRYTvyDonG9wH8MFbrwBvgDRALT5YN20AWAuS1xNolnUqaXCyoWd85IPGRFMmx6qNLutZ19UdRYuULvRB8Sprt3Udr43Vs0e/gNWDhw4MintZz4zFuplUKvr0Hbq8oue9AE+PYDfncurAmPVvzNrJBm8AdLpDpkmB4ZlHF/Au8yRgovU+EZs9f/u2Gif9Ms5+LLlH0+F5NsTok/UAX1OUK3MutsDY6HjlnTUu9OAN/QmYlIjSrFvmqfGgu6ftGWonL1lUhSTda5zocl+ioOmalzkD7PVcy0YxmtFHR8Mzv5Ov+Wy9pQN4r21z13v6iieZE/pEW2yTpJ3BG9dp3/PLWoaepGSgB0Mjw/Wd343rXe96V23WeF6Zg0nbIXKTnD2rszFNL4zJc4xuShOgv5//+Z+v7+i2OYB2fRlbIlYDrM48BZG8r9YvPDDX2Y553lqjrK/kYf1Co/vR5V6frYtkj7f44zrrhdM4rsEr4+vH70ereJWo/TzTtCGSm56xBW0+kAN7iN6RC520VtsUGx7pz8M77/xePVN6ipbxOmX06GOP1rVsdfeuW3f+AKRUsI0sd27fWeshmeCNNFpOspFDIqiTpz2bKqLO2XWf/OS/aa+98sq2c9euArWBrZUyZ/ny9r/98i+XTjlBh4YK0pg+7s9H8TkRq73YVEc3kwog92jvpcAqOiqFheK4C+b3v1JEjY4Nilex948em6jiVYDV795xV6UCWHDSkopYHRoZ65srbeIfBVb/8Pd+ZxZbmfWvZzlwgnJgdvKfoIKfHfYsB3BgJrD6j6UCkGMVsDo+NtwOHdjb1q45p61ft7bJsarIj6PcgFVAmZ3jAKsS4NfR/UnVOH8wFQDjUo7NAyIn5s5rwyPT9ylINTJSTlJyI6ExyeeTKiDRIqOMm+PHq+gQ4/Vzn/vcwGn8yEc+MjDqRawyst/97neXQaodRq5KqHPnjLW1565tt99+Rxn2nJi/+7uvtJMWLmznrVvXntqwYfpYIyP5u01epjde98b25je9pVIGfPu2b7c543MGBQM44CK8Upgo+VA5P5w1nzlgDHf54Y4dO9SWLV1Sjgy6OGYAGU4Eg5oj5F4OQk8fMFJtBLRJTlUOAOPf/e5hCDPacwwxRzyN2/eMacYlwMF7jhnDPXkkRdr6LAIB3ZwK/2+88cYCHNAxf/6C9ppXX1UOr1yFAKB+FJ/DdaDNXzC/ADwRQZyMp556sv4CTRjrxiFqx1gYuwAEwAcZ4KHxcFKSn8715Ec3RG14KeChPZFngAb90UlOk6rSXnfdeVdVlD5+fKIiJno+yofa2Ph4e37b1nKmRD2JADrn7LOr2JYcwQUSHz/eVnCI5s1r27b1I8n9aPDDTW7i17y2H7UO35PjM0WnODDGkQr0HC662CNAlhb4wYFyXRxIfPefE2RsruEwARLMjeTpS1SI75KHj6yMj1PuffLCcbTQzlklvw6K9aJLAVZd4x66m6hr7bonuTI55O5JgTHjoGN0w9jpABkai3HFmeJ0pShLirQVsLry9EGBG/ehGx34h2+c3eT3dT8eoCEReUtOXlSOHB5w9Dh4iVC1ztRxwunqwHQikXcc8SNHehoIoA3aE/WnHyBWjv+aO3inD/ehp3KxjfdCOIrQaSdHhLVFBnhnXqKLDJMbFh05yur+gHJ4rF8v8916RE4cV/MNMEbP9AVYw1M81g9Zmivml/asQzlSHACWLiRfIkDh6NEjdRT+zLNWlzzxLkeqzQmf0U2W5hZ6kj9RO+euUSRG/sojtY4k/ySaAJXRFX1pAyhIZ9HHgScLwIF5jcc9rcJwRWiaYwAHcyDpTLRvXMbjPgCAeagqvN9c61mB50kjYb7hA36iiV4ZC9ouufjStnHjM5XKZCawaj3SZ3QZb/DW+kuGyTGZ6tvmQMCvpCNAI302lwAMAZHIE9hCx6Rg2Ljx6fbC1udLr8kffUn50NeyZcUrAJVxAafoDxDk0Uceq7V33boLBsAq/SEn/eEv3aAz1g+yS3G40J5CYOa0/snCvMGD5PFOfkS8RT/eJEJSe2RFbuYZuvylR31d3jygI9Gw5J9oUOAm3fEcMHbrD33Svk3byt+67cWao74378jTs5e8f/zH31Pyz1jRkzQMtakmzcvwcNHcN/0migfGKAIPHkNH0AswRHs2HcmUnKwnWQvII3lF6TT9ydF048tGF/CV7D2r+hqxYDoysG9QGacimWTpaIc+XI9eLzpgHHiPHn+tK/TEelA20qS0JztqY0g/SZlBTklJlNM9ADlyyuaHz05g2DD3vDMm8sKX6Bpa0OBvTpOkIr0xuTYbSsmhSmf9Z2PggXFl44BtYW0PABl9yvHxFNdzvVc2mvDCXHSv/rTrOU43brrl5pJ9oqwBidmAymkHvM4GpXHoX1QnHpmLeOE/HSHn973vfdVm0nHgbVJjzIxY1aa5RQ8B62SDV9YvNKQYV06o+C3Rzjav0EeWeJqc6vTHeumZyqYVGQ7gFc1JLnjo2eE+wKgcq/ff/0DNHfw0fwGviVhFh/Fas6yvvvfq6Uq2thUrT6u+pDnSfrf1pMqZ17bv2F4b/oqO9vy2x4on2rJxTh6jw31ukHnSvZhP119//eB0lvHQg9gdomL/8i//sv37f/+L7YpXvrJt37Gj/cmf/Eml1TC3z1+3rn36V36lg6dj/fh+gabJYTodsQpYreCLqakB+Goeu28myDozFYDv6XqlE5uaqhyrAVbHRkbrN0CtE1CA1YnjrX3v7nvad26/8weA1ea0nOjYyWODHKszUwH8we/+9iy2Mutiz3LgBOXA7OQ/QQU/O+xZDnRg9QNTkgv550hL5TudNkyG2lCbOj5REajz5oy3I4f2t3Xnrylg9djRQ+3001a1BSctmj4CPg2sTk5VxKK8Q4wpeYs0J7JUPjjGJQMOGMEYPj59VI1BlGjPum/6yH+qegZMZbz4z9gSsXH0yJE2b+68Mm4///nPl7HHsPuFX/h4OaUMYpGsjHUVTnOU6fzzez5HO/M9t9Tft1NPObXuvfXW29ro2Gi76OJLytliKEt58OymzWUsM0qvueZ15WxvfWFrO/WUU8ow1jY6OU6cAkY4Z6Ef+983yO/ESeLkrVlzThsbH26rzzi9Uga4F3AQYBTQyNli5Kd4Ct7FgeLQAV/RlCIjnFRGMCOfIcuoZ4jniCQDmPNfxUQOyfnaCyQAAjhHHG3XOja2cNGi9sjDDw9SHDDSRT5wNjlVjlCfufqctmf37jpK5l5t4DtDnePWj6+PSShR8r7iilfU+IA6nBK8ImNtclKTzxWd2pJjtR+JO30Q6YMvPXJ1XgG45KdCeKJu0aEtjgS5yNl39Eg/msn54KCTzyWXvrztO3Bgusr1ZI2JvtB31d45CuhafuopbdnSZZXeAD9PP4NjvHc68qMXnSIf4+O4Go+2UmUa2MDpxtccGfQ5efGAGmSYyJnu9Pfj167xPZm5hi4kfx354w06gTiJWMXzFEbCJ9fESTW3knpAu+4BJnDMkkog+fX8pg9z0W+JWDWXOOH64ajl6CodT/5fbXMMk/OSzieKj0NrDCKKzzlHHtsNg+JTiS47/fQzip9kaW2goz7jC/74XvG8884/twASczJFSPCMHNDlHuPxmexyFDAArPbQE4Aguen0NzPqxfzCQ7zzW3LQ0lP9kCE+Gm+f22uKd/4nWs489N765b17RN7R0xRO8Z6zaG3Rj8/03drAQU3kufmJn48/9kTxcNmype3e++6djl4/v9Yt/FBkxJpgvPQQD+6//76KSrVGfPObtwyqvydfJtCS3idSN7l06ZLf0AOEuOSSS3sBlOdeqDXSWmXsyRNN17SRok1Ag6xtAI3amHjNqwdrDiCVrLWV/KIAhKSxALD4jf6ZR+T8wAP31Tjob1IBJAcvWVY6j4MHa34CC6173hewesklbfPmnv4Cb10X8B/v+vNhbYEh6EgxMeAMmScadSawat550Xd6l+PHwKOk7zAG8hZdf/fddxbo62WO0Qt0AS+y0QdYQS/6rfecf+AJXdi2bXvd49mJ7+i1RkRnpHVIgS3ALFrRSI6J6BM1bB77LfmOySkpSeie+eW+5Fk2r/DAfMiRW+u1POaZY+SCJusj+WifbltHEi2r+JL2VeHWtnVBkcGec7MXZMyJA9/Trx7Fe3/p9erVp7dVp3XgRx/0O+uW99oLmGVukrG+O9gyVZsynsN4TS+0Y+7imX7ogXEaE5mmgJC1LsepyQPtfne9fvx1P5njlbXSupWUKskL7bkVXmqDfYSfyUudUybJsWodo5fk4Sj35k1bKp1K0qu4T/8BrgNKma/kQaY5PSPS//LLX17AmfHRm5x0wEuyEinpPvfTGXMrBcQ8A6zxxqld38+MUk3hODQYO90lz6yDdM1mZ468Rw/ZLdrDh9gB1jNzMzldyaj0f/uOkhkbE72rV5/RRFOmCJ/n0DdvuaXkno1FfHaCRYTkLbfcXCCt9R2P9fHe97639E+fxmBM5IC+l6YCSMSq39BsLMapveRgrQCD1gbPRu2Rk/7osDlKP4wHT8x/uuWz9cp6I9LWWNi3NtW6HTtcEauivc17awobBxgbYFVBKnyRUglN9C5H4muzZ6UCcGdXjtMzzji99IrOvuvd72p33XVnRb+SmQ2s/rzaUXOMzmjP5vrSk5eWnMj4r//6r+v7bCybVzntkUhe8v3CF77QfuETn2hrzzuvTo4oXnXzzTcXn8njlz/96bKZ5UClmznqH4CVbvjuyOHDgxRUCcrIJo/ncXIRx39wf2o0UJqxOeN1Cq0K704DtQFWpQIYHhorYPXb3/3eAFg9cOhwC7CqeBVfJ/MsXuVs8apZ/3qWAycuB2aB1RNX9rMjn+VA+8mf/NmpglOHJHOfaFND0sV7DbWhqeE2PjKntUmfptrEUXnAlrTXXf3qdmD/rnbyksXtpAWLquiPY2UMlp6zcIDNlnEssqgfM9tXRpBIRtcz+IanK3syTDiPjE6ORgz9qvqZo0DT0WeD4z4NEiyTQd/d//3f//0yfIFzH/7whwps4BD8xm/8RlXPfc973lPGLMNe8n1GLOdX9Xh5VZMX62//9u8K6Ny85bmKjLOTvvoMOfw4MT2qTr5O7TjKyRgM4MtI5dQwuDnODG20cQg5NF4MxsoXO9wKFFq1ckUZ0H5PXjNOTnKLchw4fZxdTgHDnfGNLxxHxmuKSwET3JsiF6k0njxYiX5h7B49drw99/y2duryFYPiP8ldWtEC00cGk1svETUp7PD4Y4+3JYtObpuf3dSe2tBzfYokBZozyvH+ggvWFYgqBysDlKF+7bVvaDt37mgbNjxVx6jRr+IzMBRggnYRA3jviBjjHS2imtBNl8gYOP69790xMLyNTf94KIUBPWJQd+CxO5/kwDHgMG7d9mJbuUIuzq6jnIMe1be/7di5fXBcb+sLz0+DX0cL+ObcuL4f5e+55cgowHQAlYDeye/JoSAnThQHzliSPy7RTQE9OWlkF14nx657OGPu0673+MFRQ0cKrJhbKeKkHf1x/swzQA4ec35EwqDbuF3vOnygL9qiczlqiUYvjr1x+M01aEneU78lF16qV3MIjYtjRib6SCEV4CoZca6sI3gDbPBXNKQxJarUeH2m4z2ab2mbN3+89Isz6Ddzhh4kDQMdTA5S850OJE+h++SJ3r1713QfvQ3z03isJXiHT5zk5HzVtrkqx7Co29WrzyyeWgfIbcuWDq4tWDCn9AJfOddozlHbnnd2W32/fv2FtRbii/s5v97jt35nRh8aO9mgT8Tarl17qoAgkOTZZ5+ZBrF6vlF6vPY8RZ22Fe0cXpteNgiAJb0onijyXpQpaUCsg4n4NO/oijXMmgWoBLCh0T2rVp5Wm0uJyAxwByR1Df20VtEX85nzTba+l6v6gvU2nnaXXtBP/DLH8NcYkys16Vvw2bVoxKtnn3m2Nu1SGCz3oT9H6+kv+pPyIPlnE+WPZnNZu9YO35MTQCOFBAMQmtvACzpyHn5OThSvfO9+gEaiFMkWmIOH9Mp8MXZAqfbNOeNLYRd89TtemS+utzZaN+ic671PxL613xjxgq4GoCJboJC5HgCnR/D3Sugzc3FufHpjFeYzj+lpB6dWlxyMCe/otTlufUcfHpHj4iVL2uNP9DQV+IH3yVNs3UKn761PZItv2egDspPDE088XuuzZzB6XeNovDkvErfo3bmrQFbf14bqWM8t2vOpX9z27d9bNNDHAD9JbZKCNtrxe3IJm0dsEKlERAx6xpExsBDPkwLD2PGu56F8oeYXHgW0yWYOnqGHLpkv+OVlztEJukAuyePqOnLPCQbt6LeOtw8NDTZkayPv9NNLf7ySt7Rv3O0oUG3Vyp77OicJyGwm0JMc6uRhrUUnWuTQdLzbBhUZaYNO0T3PGfKkE/5au/DJfLDGV/Gg6aJm2vIMoYteycltvc5mkHXMmiRHboqmATfxfeeOXcXfFHVMHvachjAWdJkXyUmOVwcPH24LTlrcxufMbbt27aj17to3vK42aw4e2l+FTa0Pz2zcWBvF5527tk6u3HPPvX3TdM+etnjJ4nb11VfV/LFpjJ63ve1ttZ6U3TcdRZyiUXhh08OGOR6Zs9nAsZ7OzKfsGuCtcZEjGy6bR2RCF/DSvMY/fLM2+Iy3AedFqWuHbqITENtPgxxtr3zFFY29am7jofWB3Yl3NnB+4id+ovRPG2SQjQI8tQZffsXlNceS6iEycBoNbfiUKHF6SKZ0z3V45NmaDSn65YRJAGi/JRWNdQPNSUkCWH3/T/10Xbv/wMGmwKwUAejy3ac+9anBCS3txgeYeeR/YmpyEIwR8DURq7HHKx3Z5GTpZdKPuNYcUbRqzry59VeOVakAyACwaq05eOhIm5ocbnfcdXe7+94H2uj4vDY0PN7kWJ07/6RqQyqAih55yet3fvPXZ7GVWf96lgMnKAdmJ/8JKvjZYc9yAAd+8if/1RTk9PvA6kSPWpXKfWqkjQ6NFcDqMM7k8SNtxYol7fXXvKYdOrin8pOesnR5r405cbwMjZ7PyNXdiO8RXL1AlSg/Rg7j1TUcFLmM/GXsMOL8TW5VhmIAGLTmqE3BvsDW1lMMTE1OlUEJWOWsiED54Ac/2BYt6gDI7/7u79aRy/e8593loHD0Fb3pR2dPqQqg8lQxIBn13/venWXUOWZZx66XqbK+u0C05DMTrcXAvOmmf2j7D+wbRNJxQFL4IbnUGLZ4oX3tllF35EgZ6CJmLrnk4gJy8SrHwhmlHBUGrD4TPcZ4Z2QDIJPvkpPB6PbigDAgfSeqQZuc3cqHtXPnILLG75Ddp55+tp1//rpycjkJ7kGf/zlSqT33uoejpV8Gs8jP/Xv2tyOHOoC5ctWKiqSSX5cDJYrV+M48c3UVyDh6rFdAv+aaq+tYGZmILjGmLVueq76BKYsWLa7/+nJsTMQpx+Thhx8ph1dfnItXv/pV9T0HGa3oT0QxXuMRJw546D48YrTTIwUURAs+s3FrAWDo5DhwdNHmiPSKlSvKabAhQB5HjhweRCoC4zhAQFlODAM+ucS0jw5ODJo4Z3SF0+xvP4Z5oIDbpIdI6ggyxw+6n5QN5A8Y8peDkqJmnFbjNlbvA6zSO9/hH3CE08yJ8x5t6AXaJG+p71LlG20BANE2c6MgxatCl34AOHRa/3SEY+m9eYZzVvwAACAASURBVMuRBJLNLKBFH+OU68t746JTPQ/u0qp2fPDAwYrIcQ09I7tLL335IGcxWdmUOHrsUMkrupmx4TNa0Go8yVMcoNB1op2lqQBI+oy3AePJEv9SOEn7ZGku45vrRM2tXXteRW0CbeklsM8ctj5xvIGJAZ/9DvygSxxhjnFPHzA+iDAjK2uWNRINqTae3KmJXDOPAKvf+MbN7YIL1hePH374oQKZyUVRJ7q7/sJ+/FsEOX21LrsuUe2OkUqZYd5ZY7xSSdr6iF/0xlplTKKlcqRXv2vOPqcAHvMs1cutmQG56CHgzzqWdCaJ5FLgcN36C4pWNAJts9bRkxx5xXe00z9gQVKTkMmdd3yvwCa/WT/wTztkYJ1MLmbrIh6RMTrIyXXGjE+ieXvO2afrOnRnzqGX3OiUcXlP1+nk4aMdEPe9vs1BfPIcAlTha4oAup5MPauMwT3AW0Bn1gV64Rr65Du04H3kgF5rs6g0fEavMVpP/Ccrc8i8REePyt1cNGQuZ+PA38ceebR00dhdQ68TmY5XdD3AKhqywZAo8i3PP1ffGSs+5JSI+9CPdn+1aT2g19ZlMiBzuR2T59ga1I/pTkyvI+cVn5w2MMfkNLdWAaE8r/Hommuuqlzl9Ms4zFf8RJM5TR5o9R2+JEUJnpj/5KMCekBF4F2izOnITBDV3NN3vjMW7aMpEbmuoZeJirM2+t+fH0dKZvpAm/cpFGedM4ZUik9u1zoaff75A8A19lHn8+GSf+WDPHq0ANNEvZoTAbfJ3W9o0l4KaNmY6kXb9pc8okPkBYj0F9BH171nR9CvAKvWbrqY6ETXmrfGSrZoca/v0JDnQd88k7u3p2SyYU025iN+JlVS8hUnQtNYUwTJs3Pzlufb1hd31gbV889vKYD47W+7vp111ur28CMP1obNkkWL24H9+9urXvnKNjw0UnqzadPmQT7nfQc8g0ZqTusX38yZRHcnvQne0Fv6ZQ6ac+RMXuRonTYu48VL75O6BZ9yHx3Pb+6zThkffrjG+iY3Pzknd7P0S07u4JVrtNtTToy0VStWVloj8nKP521OM5gfPWXKnHoOeQVA99199z3SVqw6ua1ff0Gtu+QGbE1KJesi/fSffOiO55X5RDaA49j4X/7yl0s36Il5I4eqNYp++c18A8wnHQKb/KMf+3jVMhB5DVi1ia5tzx/AKr4lv/FMYNX7AKfHJ0Wed9+Anvk/83ftJRAjUa4+a1eO/QULTypgVQ0IqQB8z6dgewBW5VgFrN5z34NtbM78Njwypx0+eqzNW9Dt+P8RsDpbvGrWv57lwInLgVlg9cSV/ezIZznwPwWsDreRNsQYOXpoAKwePrS3nbLs5Lbi1FX9qPXRI2WUMF7q6PfU5ABoDbC6d++euobxxZjlDAAVOHOMneTkSk5VbQ1A1BnGlO/KiBoaqaiEyYnJMhwBq5X779w17Wd/9mfrqLiX4lVPPvlEe+973zM4igbsczxK8QfHjkV+oK2DCA+XUQdYZcwDVo3Rfw4YI9ixxB59t7Mirzgp27dzQOaW0c1R4mgy8uKcGjeHL0fmAXWiQ8455+zKZeVajjaAIlXD4ygz5jl1ydvFyOcActI5ZDl2BwzAR585QF4cM05D8nQmb5v8tnfceXdbd8EFgwI7DG6GMSebo9SB8i4H40BvGZ8ijOfMayNtpE1N9DyWJy9Vifflda17RQMBt+Vwk0vvwMH95WS+8pVX1DVkMnfueBn08hziC1BIFKOj/9rkaHTeT5SM8DXgGDC/g6WXlmPg/kT9ckBy3LmDaAfLUSE/YwS0ANQZzkBdTjbngVMD7BXhvG//vurPZ/fs2LG9HMRedfuRup7ucBq0jRa/6dsrhT/oC/oDjtAb8uC8eZEhR5rccuSf/uVYPblz1oyRXJMKADCTFAQctkRUBlhNERd00MXkS+UMctLIU4RYACBjMF7tmkec3FTJpjt00Vg4g2jxnz64Bv34nNySAaZ8TsGUFHSpFCDHj5dzpugZR1Mb+ClyDa9UO+fEKWAjoklkaHKE4h1e060HH7qvgHVySTRsZKRv64JxA3bQnchRPKATwHnjDNiQAi744zuydG8+69u46aaoOfShnwzxE134gE9AMeCkcXpPbuZFjrlaX3qxmqNFVwps0QlyTkQQmWjbd2RKjzjyUqFYc+ige++55+42d+6cmg/63LlrR80BwHHPe7qmeCXXcc/fKvr9juIrcAQQaVzyD+KJz+YmfeCwe4k4B0Jo7+KLL2lnnHZ6ARvWHWPHL3wDTtABfKGb+AFkS6ST6wGrr3rNqytq0RziqPvdMXayB3aa/5W245JLiof4p4+k+Xjw/gdKf3MsOYAlGvWnjaTPIEfj8T1+WafRl4hVawf59sjeifqNzievMf7jBcACfwEcgEV6FJAB36yN2TQAbJAZsELfAPFUkscX7+kpvpvv5op20UTn9DezQF2KVwE7jNH8z/MG/eSoH7KjJzaSUiTNWJJPUt/e41/STwQwr0236TyMAc/wIOkIjBF/zNmnn9k4yPGbCHvPDn3je0UmHztW6zK+o0elcrw1bvPfsw24Zh553sgdSY4ve9lFte6JZBcVbnMTDfRAtHgv2rOynbH69NKbRBdq1xjQkTXfPDNvzaMOqh6sDV80yimpXzTlWLsxBkS1LvueTDzDk2M1pw3ICT/JI8CRvr3MdbI1NrTrwxpDJsn9CbCK3tIdOuEvnumb3AKM9hNAIk3X1fPL+KRRcH82ZQOeuRbv8cZ1aEg0LtnJhe5ap0aS7zRAVHIuJ7IWn6wT+k36BzphffMcMzdywkEf5Ian1jxtuY9Oipwkpw5290h1p3/MH3PFupAcyMZkvTEn6D3++g4f2T/bXtzRbv327QUsCw7wPLj6qtdWeoh9+6ViWNIWzJvftm3dWsWJFEmkWzbFzXERqd+94/aSv7UBj5OzPpuexmIcZGH89AItfrc+97RDGwdR+ea6NuiaPvAhqSfoXGwE61lAdAAkmSay1KkbfVoP8Naa5wQOPtI98x2fbESefeZZ7RvfuKnaNVetS+94xztqjcRv603N06efLmA06Y7I+7HHHm3nX7Cu1mG/kWdy7fdNuFbrp35T90Af6LRxLrKXLNDuVJgj/MBT68pv/uZvlswVsfqzP/uz9pWvfKV9/OMfH+Qn/4//8T+2f/vv/n27+JJLSn5yrIpi1b48uZ/85CdLJ3OEP4ApG3nm69jE8ekCcD2qdWZEKx6iLz6Ev4na1q7aEIuWLG6HjX10tI3m9Fy1M9IOHznWjh2dHACrIlYDrCZiVSqAfyxidRZYnXWuZzlw4nJgFlg9cWU/O/JZDrT3v/+D/2TE6tjweEWstsnJdvTwgXbKKQsrFcCRw/sKWF265JTa3QVycSD6cZuxSgeQqA0ODCNpz97d9ZeR7hq/M6oCtDDeeu6wDqTFIJppTOVYEMN8RAJ5VWunWjlwv/Vbv1UGpSPivbLrSWVs2Q1/4IH724//+HvL8AQ2iFgVCcCov/LKq8o45RwwBv/rf/2bcqQAbpw0sbEAYGAqx4whmTxw27a90La92HPPGVcHjXuEZ4x1Th3nwH+OlfEyfh3J5YCJuGNcM4A5KujgIAMV/EUL5xNvEsHE4dan9tDjPb4BU9GYI3sMTcY1455DmeOI2p03f0G7974H2rJTHIfuwJu+OQDJl8lpSM7QAMSAX30tPGlhO3XZqW3H9h1luAMee7XZo+V8cSoBPSJi5ORy9JBMOCXaBF6qSyCalZPFSQEoiyJ29BMdcnYBnjgUjz32ZFu06KSSH1o5BugWdYhuRjQHjY7JSWYMHF3OUSIyu86NVl8c0h3bd7e9e6VmGB0c13QMjlMmlypH8MIL109HXz1Y/eKnVAdAmOuu++ECfozfiwzxid5xdPEKH1zj+uSbzLHSRIkk0tZ17qFLaCRzOgXMoQd+870+6IA+OEPGR7f1Qe9qvu3ZUw4XZxCfOGTmFcdQv8bC+aKXqUROb11HLzlvHED6anwcLPNOn8m/aH7EmeFEchbRVqkupovEkSOQIoWZAlr0I9IvlNx67tvDlcvYqx/hP7XofPrpjeUQn3H6GTUmeYHx66SFC9qWLf1IL33XT0DMFFNJPljzw3jQZLzmQ/hGtziDeOUvxzFHHMnD93iPbv8BFMbnWKkNAOMN8I0uuk9mZALYpYeAMHJLQSRyspngBSBJlL77cpSXrAOwZOMJbX43T5RMPnDgUPHV+MnIugpAFS1uY6DnItxQYxfJb0PLdSlk8+yzm0oPgDcADW0Dv4wzR+YBb9Ja4N0NN9xQ64hxiCA+ZemykgcwoedOPlprpigs8yyR0t4DAfHRGtYBpmPtyquvqnlMHsDipAIwbk46uvWHBjqa4+QBPHfv3FW8IyN6mdyYvqPr1gpzUn/GjEbArfaBB8AUbeJnovmSb9WcS+7EpGMgEzRZV9AUYBVtSQVAr+kRHcl6pA9jD+jkfqBJ0iMkd2YinZMbNIV4zBE0op2MRKUZK31HR3IYkyX9BITjufGbA+ihI0kzMSjQ9ehjxVdzxxjxup4N8+aVvHP0nJ7Sc+3hGTkbz4aNTw/SoGRzIvMpYLE+fad9Y5aHFb3oYjfQR3qoX2uMCDbz7owzVtdzYmR4pNYC1xg7OYrSo3NnnHFaO+/8tXUdms2PbC4mAhcdZEtnjIfu0gknRXouzv7MoO85IZI1Kqk70JUNE2PRZgpaodt/4/N8SVQvntEXPNVP8ma7n+z8BaKZL8Cz5NZGKzq0Zd3ynv6QUQBuMvP88nySYxn91vVsUiVKly57GRv+WLc73yfqOS060MZh0h0k4jdHxT0PvMjac9vGYyLyjZ9dkmhBNCSVT+wSOuH7rC/WEePsR7aHp+fts4MN96QTSBQ1OZgziUJGd07yvLD1xXb46ESljDl4cH/btWtne+UVl7fXv/6atuq0FbUOimj/1je/2c4+66x24fqX1XOEHhmfds45d02lUUEjHtNF64JxsCkBi+RAl8xF+mUOWpuMyfX+e05ag9CJJ/TLGKQXYIvQCWsJGWgLH7PZoA/6Yaz4g8/0KznZkxKpoiyPHq2+2IZz585rV77mte2uu+4uPTOm5Gi1vpgHSc1Bvkmnoj3PH3bZ8OhIbewbDz0zL9FuHcGTpKEy943XX3PTsf33v//9pRva/vrXv15jStqJv/u7vyt+KiJrvKJRXY9OfP3MZz7TPvlvPtUuf8Urar7/4R/+YfvzP//z6foF17RPfOITpaOxI14KmMZ1m1K/YTpF2Ex/Iafb6OjMKFZt+l+/T021eQvmDyJWA6yOjoz0k3RHjysr126/865KBTA8Oqe1obF28PCRNmfegpJFmzo+mwpg1o+e5cAsB36AA7PA6qxCzHLgBObA/x9gVfGqAKvHjx1sy09d1sZH7VjPLYedgZNUAIDVHMEJsLpr984yRgKsdiC2pwJgxDG2OYMxipIGIMBq2vO5jhMPj1Z+vfGx8TLWFK9i9Mnr+Qu/8AsFjjGi/viP/7jdccft7V/8i/eV4cgpOe+8tXW8avHiJe3yy1/RvvrVr5UBD1T6sz/782r/6NFj5ZCet/a8AncAIRwTbfzET7yv2v7zP//Tqqqd428M0US/ALhy/BqQxjBm6BlXj0TolaYdKxfF47sY5QxbxjN6AqzqL0fqOGn61C5aGfX4wtl0faIlGOwMakY6hypVndElN9mjj4nSWVrj7IDxwWojOfUYxWTDOeQ0MHQDtnFSTlt5Wnv+uecLJDU+QALZP/74Y+UseIkcBk7Om98dO46E9jdseLIiVhn2eMvhxQOgqjybnDPAKtDV2FNoK5WzHW/uuR7PLeOZEwjMSiGRcvw3bCiH0/2cmxSP4hw5ivjIw49XZLJol4yZvjpmfuHLLixHZ8WK5dORxr3Stj42bXq29OCsszqgl2ht+k3uyUuJJmCE7wFL+uDAxNkEAKKRw0H/yYgeJq9tIkvpN5nnyLPfAS2cJ/3jGxCLc6atOIPkHGCV3AKsaheN+EAnyI0jlMJo2qRbHCU6m/yN5M+RjMODtwEa9B8AhgOGPnSRI51PNXBAIxnSC0UxFi1eWPeRpSJh3XneXMd/gXDokg5AntzkwaQjHOIHH7yvchW7jg53QKZHcJKPMZgbxogOLzykz4cOAiXXl4Ob/JbaTz5MOuW9e1Poy3U+AwfQuGbNucUfDi3dDoDrd2MHcKEBEAY8xCP6T87PP/9CzWdRuoAVwCbd0Ae50gNASY5bosF8RC8ajh8zJ7aVs2vjIvMPYARYPXDwwDSws6n6lk/RWmGeiVKzVgGo8Mt/a4+26QkagDHkDLhLBCRg1VriNxGrp6/qmyI+awMNfidr61FyxdJt7fco79OLBqccXn75ZRVBm2rX5qx1zxpqrlqLyMocoqPmCtAgqTO2b3uxnh/mtt/07X2eFYAlfDP3yAa/0UFnrZHapneirfA5Gwi+QyO9Bfgm12SPru9gURX4OXa0gPMAleRq3UsRIoB62sVvNNCVnrJmTckZrSn0lDmeokB4Ze5nvpuvAeQAXO4FnvR0D9tr7PpJjlUgDd6iB73mcaLKK8rx6Y1FBxrpeqKDEwGnX/z135wCnhg/PXGNiNVsvOkHH3w29+gC4M9akqPy+EO/0Njn0rKakyJW8cb45Tfs0aELevTvvv313jM4+V3l4/Z+6dIllUfYHCRnNNBF9xkneeERGqyF+tU2PXvZyy6s/gCreEouicTHh+RpNgeSTzO50umFeZf0Oolar5Q4K1fW2Ixf/9YU9OBhildpP+sMftHJFGfK5o/7UvAMzTmqTzfxCp96wbLzap7Sk8qdOmdOyUB/xoUeMiNLv7m/b6Iur7Vw3ry5NW/wC0/xEghoLOYf2pPDNhHQ1hE8SSoa+oAX5pTnjzXbGohHSSlk/fW8wFd8Znf0Tcq7iy/0yxruPnShSd/AZzT7TR8ByZ95dnPbsHFTAXNODrFB3/qWN7VLLrmobdosd/GeZn04fOhQe9sNN7TTVp3evvvd2yvVEzorL/f2FyvVj/aN3X82l/UAz42X7pCXexKRCoi0BuG5uRpAmQyN0Rhcb92Uz90cZeOZ93TDxhP+JscquZAve8O19Cv5nn33n//zfy5dwnP3mldspNNWrmrSuZC7NZa8zFHPXvx0vTXO+pdI65xcEqm7Z9/eKihqYx8PgMBJBUFO5pJ7rWNkEnsQYCyaGE341Dc5zqg1WvueZSKC3efZ98UvfrGee/gmD+tnP/vZ9ov/6y+1K6+6qja2Fa+SMoDuuYb9TqdzfD/H+wOMBkQFjCYQI0EXM1MBuC4pAmb6Fb6X8GxoZLiKV8mxKhWAdb3SAowpajXZjhw+/k8Cq3PGR/5RYPW3fv3zs9jKCexXzw79xObA7OQ/seU/O/oTnAM/9VM/909GrA5PjbSkAjh25GA79dRF7drXX9kmJw63VSuXt4ljU2XgiZSq4zXHj1cagCqINTVVjjygilHnaCpngYEvkrH/PlbGzEtzKcUIyk41MSUJ/SBP4/BoO3rkSJs3d14Zt4w1zgpHyVEix/PRZDf81lu/1T7wgX85yDspypGBp5ABYMMxc9fKdfqd73x32pm/qINWax3ZHmrf+tat5dAw9l7xiiuqrfvuu6dd+nLHmUYr2jSVdwOWMb4ZnoxN9/qMVm0w/LvDdbi99a1vLWOYQ4w/jGtOPiMXwMKA51DkKGov+CG/1oPl9HBQGKI5apw8XIxM7XLA8CZ5uhjBI6Nj7eFHHi1wEP+NP1FGjGqGfqqlJ5KE4yzKxXWKSb3mVa9tTzz++HTaganBce2bb76pDPXuLPdIS32g5c1vfnM/5n/399oZZ6yqyBLHiRnx6BYFyGkEsHzpS1+qCBMOmqNvxsx56ZEIvVKzYhX4nghPvE0VYHLBI2M3Fs6UsfUItPnt0MGj1T7nCh85yI7GVZTtaauqL78ZhwgfPNYXmaEFuJyiQz1f3ObiIzlxNnMUGr0cKnodcIwDoT28BTygm8wBdPk++hSgRR+pCk0WSXPAiQOUGCe6ZkZhml+cZrqHNnyiUxwv95MFsBh/AjC6P0fp8Mv9nGEyTEQm3oqsC/CnPeP2l+6kUrBr6GGivvSHFsD48YmjbfnyUyr9A77QS+0++cRTdfw31ZGlgzj33LU1B8w7Dh1ndNOmZwbAavQVL0OzvoFTaPEej+O0qzZ+xRWvLMcueWPNNzygb/iGJ3FoA17hHRkBA5YvX1E0Jm/nS1M1ABjoGnDOGgAcAHb5jhxt6nBGOcocWHIgE45rxtDzzB4uOnIkEw2jI2NtdLSnUukRar1wXwcDDrTxOePl1PZcnFKOnFNPO0fvrY10/e677ykgwW+pOK/4ibGaf67p4MddtVZJWYJXxmWunn3m2aUbaMdnck4KC7RadwBaiVilA9+PWD3ernjVFXV9B37XVX8iqlyPZ5xztBgTOsxl6wrQmgweeuDB6fy8pxYNeAVY8NeamYhVAAeQAa9TaExkWo7qAkbQm8Jg1g/ywTtzsKeYObfmFj7huZQJgNWXFnyjD+7Hi+QVTBoEc5YeJsWE9SJAawBe9M/Mo+xe/CAj781BwA8dApgZIxr8Rx/dvfXWW2v+kiXemlvkkyJXeInGDU8+Vfe41tjpNB71dbAXfTFW95tv2RRIPtfNz20p/pMrOZpnPluX6aS+fa8P3wEQtQ+s15+TI+bcrbfeVvOjRxpPFn+sCf7u2b2nLV26rAB8NFuHzFk8OXBgX1tw0vzitT787h46Zv6iM2uvv+gLAOP5YYyXXnpJjZO+0Klsnuonm750AL144G+O2OO/9nrRui31DLEW0z/XmKdoyCYjXpCP79yHZnTpO3l56anvzTOyJXeyTTGp5HEVsUp/RC4GzKd76Eh6jF4EbF3xJTR4RuhDkUn0ODHi5V66ZdzWDWO1MZQodDIOUM9GsY7SU2s2/ici3Xyn48YXeyMbCuyT5H717HSNk0HooRPW3mxO0EXz3ryj9+Yi2SYVwtMbn21PPLWxbLPx8dHSpde/7upKx/ToYw/XBu9Zq8+siu9rzjmnPfH4kwXOs3eMw/z+qy/9dXvTm364nr/JAWttYQfmmZnnqvWi8hI/9liBm+aT57v/NguMG32JPqYH2gS0ei5aC7IxZI5rK2lIjAmfrVPGiy9JZ8ROtcGMh/QqgK61ZP7c+TU/0ZNiltm4Rb/1Musv+Uc36EcVYt25vdbLFBu0btAD448OA4Ydz48szWPrpjHr0/osrZb2f+RHfqQ+4wG66L/2HfOny2xHNp3UAb/86V8pYFWue8CqdAf6DrAangRcjX+R02yeR4DVmVGoycVawCkjcvqV4IyZQRp+rQJYExOVKgKwSgYiVs0twOqe3fv/yVQAY6Mq9f73xat+89c+N4utnOC+9ezwT1wOzE7+E1f2syOf5UD754DVocnhNjI0WsWrpAIArP7QG65qbepoO/20lW3yuGqbYwVy5YhNj1btFTs5P0BUDopK6ynMIkrCy84wAyjG0UujVJPzK8Bqjp0lYnX/vn1t/rz55eh/7nOfK+dNdKQdb1GIaGC0AVY/9rGPltHH2HvFKy5vN998cxVecZTugQcerHsBByIoGMsisqoA1NBwXfMP//CNMqYZ+4mi3L9/b9u9p1e1ZbTFIWUUi7Tg2Dji5PijqACGq360IYq2V3w+qV133XVlVAIS4mRwnBnAqbjOOcqR7UROcpLwgjOAV9/5zncKkGEoM+rxiyNr3JxAzpH+OZijY+Ntw9MbB0d4ycDvyUvHOdJGjsziG6OeQa9dYOjihUuq8i7+i0A7++yzBhW1Gb6cSy/0Om4PwMAHTsWGp59qQ0OicM8q41obxgesohcAFv1v2/Zi8UYEYyIwOWccQoWpOFR+xyt8JQvgB8eAvnEUk/vSZ7RzjhRJcdRLX46k9qPoJw+Kr1108UXVJmCVwS2yWFv4pNJ6B3tEr24qx5fjQd4cQGABmpInLzk06Q/HGG/JBU8D/uGT94k64jSTh/+p1JyK6sZIL1xvnJxnfXNM0WEseAzoq02NnTvLAe7RoD2qL0XW6C3HktyTwkJbxoRec1KkXMAbDhsnmA65l2yzORLwjuySmzBHN8mOI0lP+9HZjW37jhcK5CODFECK7BVVAlg8vUFBNaD8mhpjIm5s5kg/odgeWtCXXLecMvpufhhDRddVoZfR+owOEatnn72momHdF0AWHclPqA28Sm7CgLqJxNIWGgFGieIiK/2bK2TQq5dfWmugOZwcmgC15IaMHDmr+JsI0UQyoo/u5YhvjxgebmvOWVsRa+aAdCeuM/8PTeeuFVXkO//NLfKS21i0Gj0B4JrffjMG+sH5pQfmnrHhHUfZvQC95GvmVC+fTiMCPDBeIJF1K3lurW+JYkz+QjriGi8Rq/TD5+QHTfoRNAFuyLunbzmraOzpXrpuPPJQjzLMJpP1XpQU+m106dvvIrHIRDtJCZFUA0BtvMiRUd97uY5Me9qGFytCC0DyN3/zNwWCvfOd72z7D/bNp+S/TaQjPcVLa0RPY/JYrS1Jy5IoTn0nklqfABLjxE+8BErgG3nr27wyRt+7D2/Ij84ErLVGWP/oCl4kYtX8t/ajEV+sG08/taH0Ba1ZuzIPUqymr327az4DVq1vxk/+It6S0zvpFqID9MWaTo/Qgm68sg6YN/r3rMYTheCSMkDql57rcXFPS7PXOiZNx4HiZU9ns6f0ccmSRW3rthfq3kTUudf6ZE2qlDULFxaglCP2AVxtbPrdxpz5TAe17Xp88p5OGCsdsqYaW/Izp1iRtcRa38HgHtXrlc295CRNdF+ei3TOs1B7nmPWKi/zyLMBn62t5Kbt3JdnjfkPHPQcQ79rE51NnuRoLcsJEzqkDfIns2wUVpqeOXPqOWO98p+MjJe+4XnsJkB96IwtYW3Ec5vCvqOP4QWeJ82KOWBOA5GI2gAAIABJREFUogN/nVLphbW2F9/w0xqtX7pOTuZdTuboJ9HQrn/yqafbnn0Hy/4cGlLUbH679JKLKj3E3Hnjleph4tjxdtutt7Ylixe3pScvq7RCAeWBjhddcnH7oR+6tmgUVUlWNkxsNtFbdpR5YX5ZO+hCUoTQN3MLj3pB1LMGuenRZ50HTBu3cQJzs0GevMhk7F78x3frvj7ZKPhsbgA2rTnka/4kurQ2rZecXDrpOvPLkXxzDd+tDeaZuVCps0ZGal3xmbx8PnDoYLv22msHedXlTmW7/OiP/mj1T04KfaIp6YfQgG7jtT6mWBWZ2zS3FtJnOkSXyUwOVc8Vuowngh0+8a8/2a545Ssrn7r6CNILaEsBVPlY8aCATqfTpotQZU7T4/puOhXAzMCMmcEYdO37fsnQdAqK7qtMTE5WKgR/58+bVzlW8U3xqgr4OD7Z9u09WMDqvfc/1ORYHRmd+z9VvGoWWJ11rmc5cOJyYBZYPXFlPzvyWQ78s8CqiFXAquJVUgEsW3bSDwCrw83RfdGkPW8RIwiABlhlFDFyKmL1mKq1234AWO053DrAysFhNDF4fB8nV3teM4/xzIxYVfE1wOqv//qvT+/yX9g+9KEPFaDLgGS03Xbbre3f/bt/O3CYFFACKjC03/SmN7e/+Zu/LaPKzvyNN361DGQRMwxeZ4ZEOjz5ZC/0w+lZt+6CMhK/8IU/aStW9qPinBzGL8OXUepzwK1EYxgfgxBdAA6GuYhNhQAYtIx9Bru2gRkcJf1x7hmuQInkS2PsclS8fK9tkQOcQA666xjBDPcAPDnSDIiSCqAXH1pUbbuGEZwiHj5zZoBCrtOuV/JBcm5PPWV5HdVEX3fYutO0ZcuLbfXqFYMjkJxUjpO/xs7hmzNnrK27YG0Vm9BWcqxKz8CpDg9FsLqXA9b59mTRIgUAHXMknOPD4cRn13IqGOm+A0x4cUQ4R3SJAwKwHRkerxxtQGEOHYBae3R15ap+hFwOOnzcsOGpur9HGHVn6rLLOsAB0OZMcSbIFD/JM9GcdFpb7vcb2ZBBwBIOaUBPIFGOytI/93H6XWNs0TO0ctQ4hXQkoCMAJ1W+AVB4kZQE+gBO0Ve0plhawBx6T3fIk5PH6Q+oyLGiu3hOJ+iosbsXT3tqhJ6fMeAiGjnceOa9cZjn5LRv3572xJOPtuXLT63fRS4FnHv4YdHLF5T+P/XkUzVPtZ1jmWjquWcfasMjw/VbUgEkai6bCeSOn3gVELmOcx89XoWfABP0EW+Njx4mstn35IFf5JYjq+ZJ7nEfZ9vaEPAEDzi1iU403qRnMFfRindJEwGA8rtxmHdkTFbWksx9vNGH+9DfI203t8WLFrf5C+ZXX/gCzOu/7x1UVraOAkWSD9ZfG09SduAPPTQec5uT7n5jxY+kIsE7bdMlNLpOcRjzJmk8yASfE1Hci/OdU+soHqGPTmobTaeuWF76mXzE+O69NR4YYQ0IOIs3yW8ap95RX33ijb7oB9DCX7pLTtYcgAH6cxKAvonKorfmAB7kODOZ4HOKFQVgIk+/oSfHnkfGRgegU45SW3cCEhpPoqDx0dpOv7LhZcMiRZ/wNGukvs1p9+AbetFu3aA7iYazvplXdMT8C2jpOaLf5F/NaQFzIpsP6H1x67ZqO+CFceknRXsCuhoPXgLWo9P6fX7rC7W2optsksfUGoNO+uTe5J72GS3ZiFFoDY0KweU3QIs1xgkFvD9y+EidYqDvAVafe64X2vPseHrjhro3R7UD3uIrmq3L9Ch90i9rpaPjvnv9619X4020fiJW6Y0XnnmfCH7jxHc6nk0n+uo788VzwbXooMP4nRRI5jQdoov4YG1xXQDFzAvzkf66Bm/NZTpKH/Tje6lx6KI0CdanRLr6jv6jWbvWkGzqJD2A9p0kMVYbu9qzJtA799MHPCugabqQFnk7WeMaNLvGOMwV92dzKulq6J911ziMwe/atja63hF+tLGt/IZm47ReZJ7SUTxM8TF8JFftbXnuhfad2+/s0YXHFGaa1374uh9q69evay9s7fl7Dx04WMWrrrn66koF4Ni8TXTrB72fO39epUUxDz3v0GYDxdxDN33WJ7rIzRxzrTUGzxO96XM2K9hkySluI91csFbaXO+56HdU+/iqrUQH4zcabF7QH3rqOQvYVCfA9fr89Kc/PciBv/nZTSUL/CQH+gyY9NdzNxsFdJh8gcVsXPfg9ynLTy3As05AjI7WPfpGE0AX380VYwMgA2HRYRzWS2siGgGp1gU6Kl2Mz57D7iNDOVbVFdCn+6Q2+Kmf/pkCVm2a/t7v/V77i7/4i9JHQQYf+9jHql99GVf8gH4irhdU9V/E6UsjVn2fV99A+L5fEZ11z1H1HqQSkGvVGjjc7XIOzYjo1WMTVdwUsCrH6sjY3CpedejI0aZ4VY9uFTD930eszqYCmHWuZzlw4nJgFlg9cWU/O/JZDvwAsDo0PNmGRsR/OcY/1KYmhtro0FgBqyNDQ23v7h1twYLR9pY3XdvmjA+1k5csaqPD42XYz4xQBbL6z6hhfABavUR2JoIQ6NmPF/bk8gFXZx7zCQA5c8eaIZ/d64njk3Vsh+PFkQSgcrYAbj/3cz83yJv5q7/6q+2557a0d7zj7eXg6e/MM1eXwSpiVb5GuQaTq5TT1o/v9XQF6y9YX07A17729UH+r2uueV05A3feeUe7YP26Mu4ACqJUOYraZohy9jgKnGPGtt+AKIxQPOqFcZaUoc9JY/i6jsEKWE1eQIawPhjAgELfp3hCctyhn2EO8EqhhUS5God+ezGbftxc8ap+jPX0iqTFlwB3DPJEe6GH05kjfnic6IwzTl/dXnj+heKFNpMrLKBwInw4ZdpThCT5XJ97bnObmDzS3vzmHy4glVHvGkVx8B7PACKPPfZ4jUeVaHwBHot64BhyhOTU1XcigwAU6OEwoAdwk9yZnAvOnggmugdYfeKJJ6czbvXIWvpjM2D3nt3lgPisX9XVE0FEn8jDUW6OEtqT+1EfFaG9Y0fpVPL60X1gDprifOEjPeGkJ52B+1PMxt9EWyYyDwCGDmASQIujSceMkQPFwcZj/33PscATMnBNIss4KZy5Pua1A4cFfSLpAE45Qiw/HPmnEAuniW6Z34miTKqKHAHmYOObuek6uo++ALO7du1oz256uhxbLxFpxut+oLciZvQcsGr+GYv7OZwBkL773e8UqJiK5zkObU5UVPSGDeXE4mkKrXCCC6B/4qmqEK3fHPnGK7qOt3XU/KGHas6Qk+9T+Mlv5nsqzdPHgCYBCUQ+uj4gXHivvZ7f9MGaz8asLdf5DXAh4pBDaT2hq+61lhhfIoDJHQBNx4BOeCZylSzJHj3mrjWTLmrLuMxXaRasO9/+zm2VaxJokAh3jnKKshgfZz7j00ZSRuCJHKv4gk/oM9/xPAAbPdIegDH5o5M3F68vv+IVNXb9uY5euSegsjWLzuELXaCTeIFePLzvnp6zES3a4cSnSBvdro2xSn/wROk/Oqwp9OHtb397zT16bN0BWgIBgQp0J6A6HprfZAVYsCGXcZ28bGmN2ZzreZt7wSL9WU/RbQ7R2cwHumYO4AMdQAO9tkZff/31NRanKcxLPOngWc/ZmKP15oh1jR6jXZtklfUb7fSP7PAhOTLJRht4VHx57PHBcd5EzSUXrPVMe/hN7/COXPHYmNAvYhXd2qf3aDBu/SeS37oW3aWX9DobLFLyoPPxx3v+TfxPjlVRqpXSZN/+ili18ZLj5c88o/jgeFux4tR2fKKn7MAvfPE+x4DpPpqN2XqXdQE/pXPxzHXywb1knly7ify3phk7+QYs95s5l7UqKQKM2dwlc89gbbuXLuNj0mSYn9rDB9eQLzkmPYO5kAhi488pHjRm85ou2hD1jJQ6wRxAU9KtkC29zeYofaenxkMuNlls6BqTDRY6aBz6QpeoU/dnsyVH0G2seM9+SeSpzym2ZWz6Mhfoh/boD51K0Tu/Gx87y5yWazp5U7Npg7doIjvzIbqUfK+V037Hrnb/g48UMCcVAHvgX/4vP93OP39tu/Gr/61SAaxcvqJNTU62teee2154fmujN+w9c9y8uOVb32zPP983MfAvp2ZyGsQmI76QjzXHGuHZTZZ0PRujiTQnf0VRAcZoJEvrhfZEwlqHyVskuff6s0GeZ7Z1BTCfTThtiLa3HpAf/dVvdPnUZacUj8jZWgL0p8N4rB9rkXmJz3hMbgBO60Xl+D2986JHDr9Ya3dAeqensgnuGu2g2bqNLnR6Tvkt+X2tpSK2yQ4v6IjIdiAteyzPObR94Gf/Vbvo4ovr2c5Gty7TYzr2S7/0S9ObH73mQux+MqIDvquI1uPHBkEYM4tYBXhNiivzQRsJ0KjgjLGxHvEqIMTx/4p8HmoTBd5WAtZKBXDXvfe1+x54uCJWU7wKsIoPM4HVmekGfv1zn53FVmb961kOnKAcmJ38J6jgZ4c9ywEc+Mmf/FdTjlE1oOrwZJsamihgtbXhNjQ10trEUOVYHR0ebvv27GwLF46369/yxjZ3znBbevLiuibAai9GNVqRAv4np5c0AUPDKljvLyeWwS6ykePGqEpy+SShn5kOIG0yWvJ9DCvFWxbKhXj0WDntIlZ7wv+1lQpApKHXr/3arxWw+t73vqccrx4ZtLR95StfKdqvvPKqOv7PCLOb732PrlpR17780pdX4Zw//dM/KyO7g2urq6+dO7cPildxonJci4HLeeVUuCdVYhmWjFeOlxyTjFjFm0Qp4ItxDHKIPf10OZaMd44s+hi0KcTCoHY9p6U7WgsrFyLDG4jAsOXMACW9GNWMXMZ+l8F4u/fe+9oF63rhIs6fthj3AZndhx6GOIDPdd8v1rKvjnAbN2eTEZ3jhhwYY8uxtF4MpR9ndcSb4f/d7367bd2m4ve6dtJJCwcRIsBX0cJ4J7IB8IlekazGwhkEKohQ4QwA7vXLWQZc0g95yUJP8u/lWJl2OUeKk60+4+zSQdFLjG5tiF6lq6vPXD2dC68XG3N0lOPHCeKU64dz676ADfowVjJIvjjv/Y7vZJacjRXxt2BB6RqH2PfklerhnI9ErNIn15IzWfieDgEoyANfjAt9ycWW/KCJVuI8ep8oQv0kOjnHs4EbfV5Oli6Yr2QI4MnRR+NGr/bpcy+kMlUON/3kjHHCjDXgP0ea7gUM4kzu3Lmjbd7yTM1F+kYeeEduNjwUsuqpKV6oY+/aMg/IXF5kkcUih9GTaNbkyMxmQDYEfEarcQV4lFsXWC8VALrQjk4Op/aAp2RjfBxU48Vvn/3Wj6yP1W+cWo4WmQIByCL5KFMsyF/3cxyNk5MOfDDvvLeekGOirM1nvwdYJT/ySHvkZC70KNtNtamCfg646G56T65VCG2TyuRzSr87iHFWRQpv37GtAJYABAFz8cA40EB/rTn4DFgl2zjgiqcABelRKlBnA0e/+AJU0w4dNm5yxNdKYbH+guK3ucG5x3fvyUl75GfzwD3RUfSjic5teubZmi+Jhs5cwEPtGBf+WBfJVx9ospa6hy55nxQBPpMPHcZncg4IThfJ1P14A0zZvrMfGadfM1MnWJfx2jMAf4whUeLWZS/jsQ6Rr37pIPDBuG1MaTcVwI2ZnukXv/ymXfIHZKA1EZbmMN10r+cZeZGd+Uc21o/kgD588NDgyDieazvrjD7xjM7l+Hkd/9+zZ5BX1vj95l70GJO5rE/jSaG7rD14nXXOfDrttFXTuTW3DQrjHDjQdfyiiy6uOSfHqsjyPXv2Fk87wH5f6Y9UAMeO9/QA5IzvXllrklbHGEIjHlp/gLoAQMCqMaOXTqDRXPSMcg9dIHs8NX+TExuAZb2mI4neNwfRgg903m+JnPW81QcdNzcTPYrn5m2Kv+GjPhO5rW/34Yk2yNJafP75fa2QHz4pKOhCogJDO73RBlr0Sbc8R2zsapMMrKuu0a5xpyo8vbXOJHWFcaGFDuAx/pG1NQf/bZ6Z9+abOUvnXZ9CX+aOtqyVBw8eqt8PHTpcdPWClhtqfMB2svffmFN4M9G7rtm1e297+pnNZYM4/QJIvWCdzZMlbWR0qF177Rsqb+bXv/a1dpJUQssV+JTT/miN1Ty4/8EH2o/+6I/UekKW2QTMCaB+smJf8cl8Rx8w0dqDXuslHbMuatMz5q/+6q8K3HQsHihKb6zj7qc7xmSNyVwEuNIZfMK3RJz6nZwUWbVxRffRjGfWFXN48cJFtV5kcxd9Ug7QYfdY1+g2HSBj+indlVel+Ni7p9bE8NV8xe+klHCvtq176EO/v8b8lre8ZZBWyPOLPpA9+pI3OlGugGFjpi/J/yzH6jlrpPc5WBGrfsNDvBex6hmaV4BVOjYTWD02cbz0bmZwBtnEp3B/UgHkPvPC+5HR0eb+fwpY3b/vULvznnsLWB2bM7+A1USs0uGR4alBxOossDrrU89yYJYDtYkzy4ZZDsxy4MTlwPve94GpkZGhNiyodGiiHZ882ianGB6iVMfa1HEQqwJWre3fCyAcb2+7/ocLWBWxKhWA4gm9YJWcqXIaOep3dACsMuBHRuVYY0zLiTVaQBZjWrTFS40ghs/MiBOGU+0kT0xUHy8FVofaUBlydr054iIMFa9auXJF9eV7x7h/5md+utrpEUpnldHLYVOIShEXDhBjWGRqL0azuB/vXn1mu/DClxWwyrBFj9yaPZLwqbbm3HPKmOQkc/YYsamcnCOmiQZlmOa4rRyTDF+5BlKFmWHv2jhqOeKYCDQGMAeew8tBS97CFMEQHeE3xqm+ErFn3Ax8jqO/DGD9bHhqQ1u1cmUZtYxltHP0GMGM6RRR4fyjyfgZvPreuUuxlFXFT44PQ52MRJCIcPN4Qa/vRYdyAvux3TMLkHzssYfbseNkcWbxOvksezGKOYNIO9EDxiRdAGOWA9SrrvcoSyBnALfkdjQGYCCHL85hwD1ODAdGnlw5VvWl2A8AhUPk/bZtW9s1r7umHNbbb/9u8Q0QxanQDp2mG8PDvVAWfqY4hHbwj0MqupYT7/eeD+/44OgtsME9KWzjvhQmoU8BVpNXlXNKzj2NwpySVXIuagsPOlhxWjmD2uLQ4XvPZ3hh8Uu7vvefLnG0XZtUEIAwjhvdpNN4QPba5WAmCldfPqfIi/FyUJNT0vdoTjReCrnhV49efbGJWl5yco9Y1T/ZWBM2b9pS7epTZBOgwUYH3dO+eWutkU4jEYeJMkS/e43TWoKXZEXvvehICocAGDnawAH6r228ADC4h06iyWc8pOec3R5d3COYAcOp1s65tAbRUzqABu/RZAz0Em8T1SVqNMXp8BNf8JGuBFhDWyJW0YDnANxs2vTo4UPTOi2acF976qkNJSdz/LRVpxX4EKBFBXZztNbHMcfjzx8Ai8nX629y2aLPfKE7AYvj9C8/9ZS2Y/uOWmvouT6sGeZLwMZE6CVVAV7Seelh1p53/iBSiu74b80yx7SBX64F0gAQrEP4qA197Xhx+yB6GyiAd8lfmI0kemKzCD/JB2/pjDbw0FjdE/DKXDJnyIPuuB9g4j3gSj9AL2vSizt6nki8FnFF78gQzegT4Rpeuo6sPFsSCZ7j1vTRXE6+WzSa6+QsWlYbniUB7RM5ildAqOTNtM7nqDZ+kZf1wrqjf7Rbw42dbrfJqQF4b24kV6kxWGPIw3fJsZmNLXQbP2AiuZfJnazxKeuP9Y/+A5XogzaTagItTq7QG5sqdNX8A6D2XOkvq34PHzpcG5k2WAIq2kggl8WLF7ZHH3ukgCC0BXjGK/OETPXnmW3MxmJN8x6wildyjNKN6Kdr6YcXPScra7D26FfyftITdAbsdT8e4AuAyIuckpLC+PWX6EG6h1cpZuh346ff+mcLoMs6Qma9UNXcGoN1xwZlT9nxQl0POKWfaMxzhv2AFrroO5/prrnFButRyH2TWL/kRu9zj7WMzsYmsxaQof7xNRtC9B8NnhnGZ71AO970tXt5rbF0OXnHgZxARWtV0jAkl69NAWMDYmYjksz0jX5r0aHDR9uxCZGIw+2ZZ55uzz33Yltzzqp22WWXtnPXnlMb1nIw792zp73+da9ry09dUWkA/E+E6AUXrm+vfvWryl6xIaH/RE16b70whthOnpfW+kTmmrOATPOWLNEmp751QHon+ksntGmsfjf+bHx7PrDV8Jfs8TOb7Oa8a+UedR1bAU02X/yn/wcP7G/XXH1N6YQxkL1oZLplDXIPXiaFhDVK+1V48/ix9o2bbi6Z5TQLm9iYzDO0+x5tSZuCJr/7K/I19nTSI3jG65tNQdfwCx++/OUv1zpFpp///Od7SoNf+d/b+gsvrJMWcrBa88wd+vaBD3xgUDxvZsRqfIFErB6fnBj4D4lIzfVJKdbTTnQ/Y2aAxj8HrA4Nj1aO1USsAlaHhscLWJ23YGGta0ONAvaI2pmv3/j8r85iKyeuWz078hOcA7OT/wRXgNnhn9gceO97f2ZqbGykjY4Pt6l2vB2bONImAKEjY21sZE6TY7VNDlWO1USs3vDW69r4WGtLFi+sVAD9yHw3XHolzyMDYJXBAWQdHZOPqxd06DmShsvQl8uodnimj+l4H1DV+35Nz5kUYHXw+fhkG9Hn+JwyXlUa5fCJwLLjDfBAE0NOYZcPfejnqz3GqqIZjH9RkHJsck44FIzke+65txwHkYyMyDe/6c0F5HzmM//vIBegI8SuB0r/8Juuq+8VGGCAJhUAQznHnzhFjFTfJZ+gaDcGL4CJ8c4x4kClerG+EwWXY3oMUgYzRw/YxXBlJDNG8R6wyhnmZCbCgAOIp5xwAE+OkuP5/r294n2iJhNZxtjnPOCn7/yNkxgnn5M4d37PschgRjegdcH8Be3mm2+pHHBoxDv8fOihh4sG43S0U47NyanD7Q1veF1V6k00j9x6gCDOnvFwtI1bOxw0DhAnDf/wxRHAFGwKyMeZJQffx8nkJHMWkmdLRNT37ri7QCYycC95AVZVTle8CgD29a9/rRxxOhMHUg7WHgnSKwMnPyYnOXni3HvTTTcVoEHOeIRXZJqjwBxYzpS+8YWDmZyevqcXZK0Pv6eiPTq8B/h4kbex9dQFa8upIR+OYXLy5fgv5zYON+CjjgSuWlVANDrMs0Qq4iMwC/9nAqscIE5cgAVj5tylsBna6UOiQ405lcGTMgB4jddSAdBFTv3JJ3cQwHzsqQ9WFRgEOOS0dSBd4bzTS98ff+LxKi5m/PTSOkDfyd38wXPzIcVpOKPmoWsBjHQaPfTJmHJsPk68cbjfRgJdM3cC1MpPikY5CrMhkkJC5JzNDe0nEo5M3I8fPapRSoczynEnO+NIgRQ0m6/JD4mXPX/xlqIJv7w/++xzak0DGPQI/7FaZ21gkMETjz9RYKvUCuaPI9WPPPJUpXVZvOSkApgAgJxweoVufMM/PJ8JrIrMMk/NY9+fufqMtmXz5rbluS2lP8ZNJ+mdtqxPHPfaKHj8iUrbYC4oSDY+Z057+WUdqPTfWM0HUVVejtOSJ90H4viPJvxxbYFhG4Bzc0t/XUcnreHmF16TT6qu0190yIecqDgypePkg5/kgs/kYS22hiTNizVMG3QAf8zNZzY9W8CXe0TJkzW60Zn0CP0ZeKwADvcDIcyV6FSi/PHU/EEjvaObWe8SdR/QGX/RoB004pM+zAl/6Qk+k2UiZF1nLcgxfjq/ZdPmuoZM9UHXrDPa11Z/PvW8rOZUIqrpXeWBfnFb8cHLHLDeGxd9xFffmWvAHNfTMfqADmN0kgTgYjMF/9Ftvcf7rAWAVeuAUxBe2gfGkIdNOTlW0W8cOQJN/9GVfLJsBnOTTgLZyd+Jlj4fezoOOmiMfXNnouYQfqM/G4QBHGPruM7ar11tJdI6IFgdWd++vafeqWdgB7tyD7017tCrPfrg2YJ/XnhnHAWEt1YyIit2l+ud9kAPOrPGGi+afYfm5A+mn+aoDWSRuubGKacsqzmbaFwysL4kjYa5Zt2la/iLNm3SkRQpTAoQ+mueWtuMM0eyjZ/e4737vWyYkQmQ3AvAntzOxuF9xmTMXvjrO7p0+MixtnuvXLlj7fnnt5RNeeH6de28885ti5csbPv27W2nLF1Whasuufji9tijj7fbbvt28UtqG23t3L2rCiCyMwJcs+Gsc4BKvEe7nOzoprPWGGChz6IvzeukfPK7UzZ45XlrXdEuOTn+T6baM4+MzxF5c8l6Y74natp99Jk+mtuAyhy3f8973lPfe3bPmzun3XDD9TWfsq4ZG52y9mYd1T8dcLwfn8mXfXbX3ffUZ3IzLuMxD/A/pxvotjWVTYDv5gT54lM2HMiV3D17jUE/eGAtwsvf/u3frmcMPv3iL/5i0f/zH/pwe8O11xYdf/RHfzQA0Y39gx/8YM2Dmb5ARZlOB1nkSD9g9aWvAKoBO2cWvPqBk2/aGhmuiNXyI8bGu47VxvlUA6zu3XOgIlalnBifu+AHgFVzuCJP/pEcq7PA6ontV8+O/sTmwCywemLLf3b0JzgH/meB1USsLlo0pwFWR0cm2+JFJxWwChwVpcoAY4yLIASuet/zrB4pYFVkZiJBREsEWI2RRBQxirK7nKPIiVj1N8DY5MRU5c8aHxsv41MqAE7M+eef1z7ykY+0xYsXlTEp9+rdd9/VPv7xj9Xv/q9Zc04Zf4xykXAcNcY7p0+BAwbjvHk9UuG6N15Xxvjtt98xiN4R5coAPekkx4OmyghMLrbk6uJU+Q/QY9wxOoEnydcFEOKQ4AtjMrng8Iyhm6OAyZMVcCrVxBP5lWhC/Yo4cD0DlqOnDf3idQrMAO8Y94zUB+9/oJxhxj1j2nepSG5MjGOOJmcLeMAZCB0FMq1aWTJ1P16KLDr1lFPbN7/5rQKuzj13bUU2cEK+9KUvFw8Z4Bx2USYLF81pb3/7DXUdg70DKOfYbQUGAAAgAElEQVSW04h2RRsU6OEEAZCAGJwGfCNfuWwdKffiCAA1jIMDW8UNJiaKZg5BnEH6JnJj69ZtbXxMIQ0F03p+1R7F1guLjc/pR+IOHTpYjoC8q3iLd48++sh0rseLylnyn6zxLBFKQBF9A3mS64te1THGXbuqTbSSC37oK8CbtpJL13XfB6RXlE4aW0B246E/ibjj0AUkcQ0euJ5+cZ44c2SHJ5xjssUbzh5Z+q0DyRcOwMkcJ9V3cv36axzAN+/pVYpwpdiWPlIYDT/0z7kHjuDN1q0v/ECOVfeLQNIWntj0UNxkfGxO5XLj2CdiOiCcz8asXY4+PU3hKHOUg0pmgLccV+Wc+03l6EOHOwiEVi/rA56Tk3sAUtoMoIin5uhdd91ZMgPQuN/8S7GOrq9nF4iFv/iJR9omW9f2HKDjtRa533XmLdo46MaaAk50yNzIEf1Eullz3CPizzpjnbIp0cH9NbUG33LzLVUcqFdVP1b8o6ci++W4tRaTh/GjE5iATxx5fMNLjrTvRHTTUestHr3m1a+qAljo53yj3fqEbusEmugRvSebHDOnH+b4K67oR0yTRxU/OenoE+EVYBX/6So68NCaZu58+9bbSk/8Tp50DVBgjNYk/aWIT4rCAVHIDzAQUMP9ifRDu37pumvQYhx0nY7RTTI0rrvuuXuQC1V0nXsAG+Zf0sEkT2eAPxGT9EN0If1yrbXLfLAW9xQt99aYjI0c+iZDX9foUfKtkr/xAiLx27pIb9FoXTCnySuAcaIjk7fyycefqH6MjXwD5tEvL3/xm4zI21zAY23iq6PUdKaDndtKZ+uI8e7dtU7nGLX7vNAOgHcNeVln+6YDMKODqzZOzAXPZXTv3rW73u/cuav40SuL31X8WrPm7Ip4T3oCf/3vz9VW88D19AH9XnSPTotoRLMNWPwlY2OxTlmvk+KGPFJUzXtjNHZzKxGOnh3Gg17jIU99uhZv0e16AFnSAOC3dctYXWuu5Zg8/fIdnqAfsEo//c9YpPtwr9Q5vie7pL6wvgTApDfaQWs2EuiMtYduiZonT2PQb53SOfPM4gEeV3TooUODUxl0LfPHe3TjTzb/vDfXkzIFbcbqOzR6lmiPnZUUP/TH92yPRLzjBb7hF4A+6WnMxwKNDxxqjz2xYTqVgCj2lW3hSfh+sK2/cF278srXtoULTmr333dfO37sWNv+4o46OSOHO30kiy/91y8XsGzdMWfQw17BMxuQIq3JFPCHDrqFRwpRJd0IXpnLxvulL32p/f3f/329T9E+85E86AUe+c0cIAtrnbllXcuGhI0Gdigdc28ig0Wu6gt95o8UAW1qsr3zne+otth+aFRgzDy65+572tx5cyuC1Wf80481wRg2bnymPbXh6cFneoX36KELPpsP+I0f2u4nhzqIi86kH8ErMsnGItAXP9FOrp/73Ofq2QFclaaLznz4Ix9tP/TGN9ZzScSqFArmjc3tj370o6UzaM5rJmAan0GOVGtKjvvHPwig309Q9eJVSRmQNoeGh9vw6Mg/CayKWP0fAavanQVWT3AHenb4sxz4RzgwC6zOqsUsB05gDvxzqQAmj00NcqweOrC3nXzy/AJWR4blN53fxkfnVqL3ikqdBlYBU8DUFJMAujIQ5UJjLDPURBtyOHNENcbOzHxJxJLiOLWTPDk5qEJbO88Tfad5bHSsnPn/9J/+UzlK69dfUMZbiuL86Z/+afvmN29pH/vYR8uRRsPFF19UO+SAwKuvvqaMfOAVUOGrX/1aORSO2nEqL77o4oqiAfBxKPTxjne8swzQBx64ry1c1HOSJSIyxmcAJIaoe0Q2MKrjmMg926OJpgo04OxxPPDHe0Y4J4VzC3jgjLhfJAKDlrGb/F2uxxOgmf4Z4Cn8wthlBHLKA466po6ub+oReKnoqt0cNc7RxURSMpKNhZyNtyLCTu7Vko2Pc8wwHh0Za//wD9+oqEPRp/iLNoCC6JS1564tgGfD00+0ufOG25VXvqYtXdqjZhjhokCll9Bmzy160nREYy98wuAHoJIhvmzZsrnoB0agldOE9uR7S4QrpwjdiYYBQj32qArPe8rJdC9n6IwzVKDe0/bu21vO4Gte8+rpQjMPDNqXWqIfMwUCj5eznk2AFE/h3AcAw1O0c6jwKJErAU05Ja6nGxz7FCnj8OFJj+A6uWh3b47pGluO+SaSjuOUyEt6QPb0OI45AMA9dIFDqG2OB7DK3xxXTd655NdDN8AveWRdixZ90IEAiPoGFuML0BU/cpTYnEi6DKCHqNXunH0/YlVbHbg5ua0+Q7qCBwtsSSoDvDRfyFKEjfZSJIjjaM74jx6/oY9s6VIAz0R7Ktw0OdXHDATBK3oXYNX3QCy8Mg7rhzGR1X333TudNqCnZ+jF+HpRvhwbx1s0BFhFO1nTBdctWDBvkDuUI5pNkADTHGw8prv6dU2KBJGnOW6zAa937NhZAJR1QjEgc2/xIuklthYNNhLkj965U25DkZxz2uEjB6qiNhmY13hvvOjv0bA9ghIAQO70JUAo/p+3dk2tK74DfKPJuoVf5im+JPeeuUSX/Wau06tLLr1skN6DrtMxcsoRVrIgU/MSGKRtfem7IiafB8z3I/5+S6RYgH7rAH57PvRI+R7xn80IMrXW4zPZJJLU2PEab8nUnOnPq7FpMKsXb3n40Ufqt1Qxp/fuMVfpWiJhk17C882GnjliDfPMwdcuvx4p6DegDzmgeeYRWWs/evRNR4wZOEcn0OdeY8Zb782LFFOzduCn38wJ9zuxUAXNXnihaMALferbfCCvpALAu6Sq6MDn8orY9UrkN5mLTDS/3Ou6VBWnl/gnco9t0HNlPz8dYdtzV7t/3779NRapAOitiFWnFRKlig7AqjVl/vy5VbyKPqDbMyYpHIyb7NGZ8WVTiw5KB0Q/nXggF2ubduhhjmGjH63JR42n+JKNyczLvtnWj0iToZex6D+nPnIixV9zP5GwxkFXkks1qW4S5WztyEkLfKUv5oNnqbmBN3hsrTI/6UciX2eua0kHQF97DtWemxYf0Go+mX/a0ob5YA5kA41+oD2pXcxHuuaepBDCR3QnrQXeaQ9P6Zt5GLtQKh6bMaID6aR+PMdzFB+d+GRdMh/JwL346e+x45OVCoBeiFiVnodN6hTRugvOa2972w2VCuDRRx5pL7/00nbxRZfUc+TJJ58qHRGRuvqsM8uO0L9K9vT+/e9/f42BHps/+GYj1liT59acQ5vx4p15QbcdeTdfAa/0ANhJZp4ncqdae8xZvKOXNobpIt54puj3ne98Zz3n6TJeiPj0DPjbv/3bWqe0g15g5o7t29oNN9xQaz571v2K8vlrfP4CM+mMF4A6xRPp9rdu/XbNR/PXOMgHjew8cvYbHbFGkEMAVwB4NuDoBd7RAfTpU05VckcrHn3hC1+otZf986lPfarWpv/wf/yf7ZJLLy3/QZTvH/zBH1T7ooE//OEPD9JXoDvH+5NLNcAqYDRR464LiB0/IpsYAVZ9nzQCdtMn29T/MMeqiNUD+w9XKgARq0kFcPDwkf8uFcDMyFp0zEasnsBO9ezQT3gOzAKrJ7wKzDLgRObAP1e8KjlWx0ZG2pFDjpUtKGC1TR1tC+bPbYsXnlxHqYGpAVZF+DHac0QQcOifCE0GIcdk3ry500BUd+ZjFA3ypx4/XuBPjkm6hnGUHWnXAVYtYI6eM2Y/85nPlHOhSrwcqyJRGFJf/OIX2403/n0Bq3V8fe7c9vrXv65SATgW+8Y3Xlc5VlNU4I47vlfXrV9/YTn5N1x/Q4ETv/u7v1eGG4DnrW+9vo5ibdr0TPvwRz5U4NQf//Ef1247g5oRzCBVPIQx679k/4AKRiZH4fLLL6u/ii9xwDlQcYQYssAHDg6jl4ODd9pMkn/XMNL9zlHCK06794xnTjvnkjGLd5xy/TOYGbmM2EcfebidfdbZdV2OKzKI0YPXIhPqyOt0VWsOKkeDo7DxmY1t6bJlxWMFKACVANu5c+a1W275ZhUgApw79q9AQSJNLlz/snLgn920sR06vKdddtklBaTikbGITJWigTw4Jn5jvDvKnAjgRPqiDRDK6TJ2/NAPmjhJ/muH3NCOhxwI41UdeN7ck6aBp32DaEY5J+UDHh4ZLkdDBLR2HnrowQIDenTb/nKs0BlnVLsz89sFYOMwe6/vHKmjV/idI+occPOHM8nhSv5UcgvgzvHtR7m3lMPFuQ7gEwCF/qTwSNICcKDoDB3VDx3CPxEydIiz2POWnl4OVaIHtZN0FPpKvlp6wfEz1uiSsekv0VqcM/OXA6l91xkTwITsAzTib4/0HS8d8n5SjtXN/aix6wCr5l+KdyTqybWc7OQE1A9wBB9dm6gz/KcfqWisXfSKrBf1vGjxwgEIgj7t0UNt0MmA22QBDMG3XvzkmeKbSCky0b7PidzlbJMxfuMLfgVY5Qi7H6gjR7O5GhDXWpij1wHetU0eAQLRkOjf9ResL8AAj6TUIB+yrojV8XkFwPgOLxW6wVvR5d/5zm1t/4G9beHCXmSJLmgzwAcZAv/wIsdKRSnhOfrOOuvMOor64IMPFF2iO80Puk3uHOyAjnQn89v6Se4i7i59+WVVPAygYi7gtXvMXyAzvQEQoME6Bkg2j+kqvj7+6GMlJ7zxDDDPAJsBVjOvbEBY88zdyu969GiBseThP1mRW+a3Pvyns3in30R4+5788OvxJ5+otgCdZIQPZG69zOYFXaM3QAd6CJTwPAOYkLv2rVl0SH/4j15zzvX4ltQvPcLw5ALQjBd/rOk5sm5tBgAVIHn4cAG+SSOjbfQF8K3cq0ePDXJDoiNRe/iUaF864T7zLWk0gEV4LsdsjmZbO1w7swCQMVl7U1zOvAHAm6PmmhQsvVr8E7W+6McGADnQ38qNODRcaS3k4kwKFZuc/Tj+WLv/gftKNqIL9Ud/6ETyTdOrpPogG/LzVwoPvJEKgK7ScXTSvQBonr/4iOe+c58X2aLFb/QIr+h0ovzIPICa9Q4NaYMcstmKD5lzdJoOWd9ytB+/6Inr9YFO64RrPVN79PSpA/DbHEmubdcbqzHgI9pzgsAcUfwPn0Tu4hV6zW3ycC/50FPvfZfNsaytxmRO+U9X8dhv+qMDxukaL3PVZoHUOGjxPJfeBR1k6V5zH/9c63lGHsZrDaQP2javjQlNE5Otjmfb0N2zpx/pX3vuOVW8aucu+UHXtgXz5rfhoaF2/Vvf2hYvWtK+8Y2b2q233lbrN/ld/bprKoWANQZ95C8ilK6zD11HRvo3l6xTmad+I6fkm0ZbwOB3v/vdNQ4FUj1DzV+R7HQBmGotNl6/WTfpS050iDC1BtgkN7fNRby/8cYbi8/0HO3f+MY/tLlzxqtIFzkZg/bZmXjMHsJna3hOfOmPvlpv8O2mm2+p4q1klfQB1kfX9zQRp0zns1cUrKfpcR0QVwRq5Xk9eLDSYOnHOkqG5Gw81jzyArziB/vns5/9bPHp//q//5923vnnl//wX/7Lf2m/8zu/3xYsmNt+7Md+rFIBmGMBQV8KrKKj1gYRp3k/HRk8E3w1fvQk9UbSiFUgxz8DrLahkXbo4NFBjtXR8XmVCgCwOnf+SdVmcqwG/M3f3/y1z81iKyeyYz079hOaA7OT/4QW/+zgT3QO/NRP/dxUs287NNGGhifb0EgHQaemhtrUxFAbaaMVsRpgVcTqW950bZuaPNLmzR1vK1ec3o4eUXChVw9nVHdg9dh0cR95kYYrb6sj2xxSDgYjGdCaKNSZ+ZPcyxhi2DM+C0SdLr5AXsmzBFg9qnLxslPK8BexmorH//pff2JwbMnRLHkyP/GJT0xXVO/GpiOhjFFAHsdOP4xHzoX0BozKiko8Z00VV2JMMqY4kpw+xi6A2HccFs4JI5wDwzliaHtvrAw8zgCj3ItT/tDDD9YxXBG2jG7OEockoKBrGbFAPc5SjhYGJOB8pNo0utEhgg8IwQFO7kLGrJfoFr8xvpNDC+AG6DAW/fbck5vLEeBM5Bg9nuiPc9nz053annrqyXKM3Ou4NrCm8k/OX9huuunmiiQBjnDA8THHUa+77roCAm677VvtkksvbK997WsqYhGIyuFwjyhVbf7FX/xFgaX79u5vV111dR0PTlSvMTmOjb/4H3DYGBPhmygzzgS68Qgv9b90mRx7LzSw/qHDB9v+ffumj0Jy4I4PgJfnn9tSTpXNAjylkyKuyVTxqh7xOqfu5RjTVfwjPzoAdMFLoAgniaz8xvEgfzrbj8B3AIds6AeAylzBE9/rwzg5d/Rqzblr29MbnynHJPkTRYApRkZXdu3a2SOmtm5t99xzd9u9e1977Wtf1dadd37JUeEZ8qK3nHs88soxfPqQQkzoMV59+2us7nM895yz15SjNzP/6P/H3n0H6Z0ddaM/EzUjjUajnKVdraRdrTZn73qDd43DOuOXNU7YmMs18EIVFBeoumTqLWO/GIpggjEFVF2wcZmLbYwzXttrrzfZ3iitcs5xpJmRJs+tT5/pZwfD6/f+r+epmpon/H4ndPfpX/f39Onm/JN34yTDGdllXH7jyGWEXB7/Bx5w5uQDJdfe0xeixa2rPJacDn7NAVmro+NJBWpOxX0+c04BXJw/tPbCj4ien9ZP/f1nytJlNV2C8ZJz/CCzQIHMLei3mtakAtB4ZLw2lBKQzM0fjim6uV4/1hdwxHt9Az/8F/VMjhzJJ4/kGg+MhXwkCJ5H3P3GidVv5sTLSHg5KmuKkyuin7rhsjY2O3bvqrIjAl/kFYDqvvvui3Xwmc/+vwHwohFQgZ4zP7y3qYKOwFT9ioyz/o4crqkA8EPeYcDq2f6zEdl99OiRAJhEgZkHmXe/DQhABRDoqqs2lR3bKyh4+x21sro50i/azHy1IqLwz31oTMYBA2hLJxrn44893sgJim/G6TqyaYyuI3tAGrrKOqb3rVHRWNqvIPHa0FH4m0fr3Q/AJHvkMdbcunWxBsj0ho0bAsi3PulDujQrqntv/qkzrTfgtetE/9JDABK0Slm1xs3JenA/Wph3zQU+rwEe+51OyWI7GVlO7oEXxpC5kel+fDbfLCCUoLJrjh05GmANGiWAlkBf5kJGU3otI9dcmxsMp87UiE5jRT9yja9+J1P4ql3zcJ95ZBVzOTCd2nA6wLHkCraO1tyXZ86G7FZQZKIsW7p8+tndNZ23km4dD/oqApk5nY0lN9Jy80ifGdWeOSIrreaVEyePR/EmNCF31pj+M1ULnZw5Uo3FXPAeb7VhM+P6664PPe35itbkwUs7eOu7jMYmu1kQ7NjxY7HO9J2nGzIq3hpGT+sc0EdG83izNaAP+oHdQkfmKQR2hHHmkXVjyjzD5CJTAuGBTaUaIdoT+sJ9nqXmYq0YszGYLzlFh8htOl3wLU9ZWCPoRu+RMeuPbGaRudw4IPf0gedz3eh9YbqQ1ax45lvveMAms07Ioe+tO/Mgg/ona3WT6Vx55rmtZcIGe+tUkfd85YplcfpkaGigPPTQj5XZIltHR8rypUtjTdnUoONEUkaxwyO1GJ4xGrs1gbY2xEWEZmE2+pPdwh7KqNvMQe8e47Ve0Bft3/KWt8R6sXbpaOtCu+hL31kb7B3taseLbs10UuSYPtMmGriOHYuHgFhtf/azn4nNwQRi0Z+cSAWgfbYgeuVJD2PLIlwZ3f7440+Gvsv84p5DaGQcXu95z3uC72SC3sk8yGjDhjYn93z84x8vb33rWxtr23Mm0yiIvKU/6WJ0+fznPx/Pof/713+9XHvtdWE/OVX20Y/+P2Xu3LZo5yff977oPyJMwx+ZCiA0Ay8STE0gMyNVM01Ypl7KjZEEVv2ea5Pd19bR/r+MWAWsZsTqs89vLYDV0tLRAFbjed4CoK2BIRkg4n8TWL3UPevm/C9lCjSB1UuZ+825X/IUeNe7fnpqamqilNbJ0to21QBWGauA1TldPWV0eCyKV02MDZclS+YFsDo+dqF0zZLranFpKRLA16qmDDZGMwNGJCZDEMDge84KA4dzwhACSrRGjqTx4EMeRc2d6syxxOj1l8ZLfm5taSsT4+MR0cLg/cu//MuGM/Le9743jG/9fOQjHwnHWo5VgAXDR/EGx5UYxY6qc3gYf0CPLFgDnLQTH5FqA4ONyuGMVserFNMQfcAJyUJS5sBpYRRrk/HJQWDwMrhF63BU9cWRntPTHY4NQz9zbjFA8yi/vrICOIcGIGUu5uU6hrI+Xc8Y5tBkKgCggTY5Z+bgMyNev5ymetT/aONYJroyRBn/jmO5t4LMbeHUcB70kSC376644vLpglwHIuow8up2dEVqBZFyACU03bLl+fLii1vLA6+8Pwx5eRk5xJwwhj8aiaZLYEL0osglc0V7QGuN7lUJui8Mcu1w1LLQjPFmflmOh/eul7srjyNyNMybvKgKu2vP7nJxeDhk0PW33XprOPs2B7zX9jcefjjGpVAPusfx1guD5Zprry0bN15Vnnnm2XDm8QPPs+hNPS7+bMh8VjbGQyCDzzYcahqBfY0KyhxZv/nj7HJeOZacMfTPtBBBh74FZes2uWC7yobpQmP9/WcDqBs4f75s3fJCFIdZuXx5OEBnz5wuS5csDlnVXmtbW1m1ZnU4TpwEDr/x4bl+yJG5mBvHmXNlbZgPJ5RDdGD/4aABmcAfcphjT1CZ7GvD+LWvDddnVBkZQCuOYdILvdOhy2OMmcfO/fjA4RSptH+f4lYXwonkkCbAlFFk5NecyQeAxTWuF22N5wov5VHqmuOxpjGhJ8w5jzBrx5gzaqfmYe4O2dCufs0ZIOc/+vnvlUcttW++tcjXZFmxYnnIAznnsBsPXlirGZVMV+TxX99n9BRZQ9eMstO2fshU5j4E/KNjgssJ/og2qse2ayVscj40NF6WL3d0emnM3ThGR2qhNe/lQb7//vsjUg4PyMSVV5L/pwu5u/XWm8vIaI3EVVTIOIBA5tvS0hY6Yd3l68umTZvL9u07AhSQI7O1ZSrWMXoluIF35NHYc/Mo1ztgHkjZI+Jr+7bG0XUyjceAQmvUnOg78ioazfd0M0cfrTK9Q0Za+2+e6Jm6k9zQaehmbMbkfnylt/DCWsGr3AzIY9EJmogcIzueE/4DW/QPHAV6S2dDh3sW5ZF2ABMZIRvWhPYTsDIfz5HtO3YU4Fymd6G/3WP9eQ4YmzVC1sl3piUhz+4hpyePn6hr4LCj1DWfYUZYkpkEljMVCfDLOK1Vfc2ZWyMSs7ChOefpAGvCPNDdc8C6Cr3T2hoyRzctWEjX1Y1IUalSwpw4fjL4Z/PScXHPAqcLtrywdTqNT02DgL9S+aAZOfGX4K7+6M2MuPSbzZAEtr2XCuPgoX3FCQUyXlO7rJt+Lh5p6KuasqOmV8hUOZ4ns2fPKWdOnykrltdNIidY6IdMzeBaetc69d5YMu+k/6en1+6evXtifaIhXpNhz0zXeI9XuVmEdplexHvrKzduyZR1TVYyMhmd6oZJbyPXdeY6FskZUdVXrIvfyIF7E1TOfLXutX7qKZ5NISfkaYn83ZMTjbzA6EfGPQeBbWhCrnMjjExaO+wqY6cDrCkpXzJ9S56s0Ia1SJ6M0Zjp4gRla47eA6Wzq7f090urMBDP7N65IoPnRSqAN7zh9eXIoUPl0W9/q8yOE1JDcRLl+huuC17qa3KqlNe//g3RLnsQGGnNiLS0nq1zdDAf+sd7fPGsQS+7so8/9ljolYxgpVcffPDB0GcJMLs2o+gzGv/5F14oJ0/VZy06ZTSxNe+Zkpvw9IzxAqbRxNF/68f4rbFMteT54XtpCNDMxhi5cj/5RUuy431uRFqf5pv5xdkcZMezzZydwMqNRvfo33oQTWtjShoJ98hBq1/zNi5BCOYkelY0KiCVTNvQIw+f+tSnym//zu+UK6/cFOv7D//wD8u//duXyrx5c8rb3/728r6f+qmgtYjUtP39B2HOBDDJER/AK08qobM/15FBtIjo1laVIl5KKcb+s7nsf0e7AJKWGugRKQXaSmtbRzl9qr889f2ny87d+8r4ZEsAq1MtrWWytNa8ra1A/f/sRjZTAVzyrnWTAJcwBZrA6iXM/ObUmxSYCaxmxCrLgo8FWO3unF3GRsYDWB0buVAWLuxpRKz2zOku8+bNr0bIjKhSBk0FVjsa+ePSIMujin4HrLa1VmDVPZn/iCHklZGpCajO3KUOcFUs7XSOVUa9I0YMfkb5+973vnCkGIGf/vSnw6B/xzveEUaaP6CAyAjGMwPR/QxExh+QgwPmGlEF2mMsO95v3IxkUQJ7du+JSBv5VkWMiIQSLeDlCBhQVXSBvFscsTRwGbM1791QWbV6ReSj5cByaIyTw82BAYDqL4vgMJqNy/0AHcY/5xidOa95DJOzwjjPY+IcArRLZzhzzynkUCOjloXxiYf+0AfwzLDlLLo3o1g5b/iiTxHIABRGPzoo9qWSc8+cueX557eE42ssaHrkyKGo3izCTYSQe82bQc+xEqGURbUAp8ahuA3nom9eXzjcjz32eIzDa/36DY2oPfPJKCLtZdE0DkNGHZMvzlkWZnD9rK6uMntuTz2+PzFWFi5YWG668cao1C7yk6PUNWtWOSM/6eBgyCmaRwqFbS+W5SuWlzvvujtyW3LIyBvZ4Ex56R9/0DY3CXKToUYuXhdODiCK481BTmCVE+lec8FzTq3xoCfg033zFy4uz2/dFjnq1q5ZW86cPh0grSjqUydPhDyvXrWy3HTjDWVpRNQ9U3rnzo1oQu1F5OMVVzSqznPArVPAin44V3kdwIGDnUf8zZND1H92oFx22boATYzXPDJ6OHUAkCQrIxu7NZfyhi81x2oJecsiKeiTkYTekzF0QD9yXYHLhVG8Q6SSF2c0ZRN9yLE28Qv4om+81h/HHI07OjtLSwDpF+O3jDqfGaGbEQVao+QAACAASURBVE3uIffWgzmZn788XjgzJ6Z5oWceRQSwaBv9zMeY5AREY0C4l+/yqDXn0xjclwWFtIfGfrOmai7VHY0ctwkeGSO+JSifm0nkEyCK7+43ngQftUXvWce18FEJwEjUoHak9ajpK+YFnQE9IsjJONBx3749cfR2fGI03osGFOFNnhWL0Q6dsGTxsgDJtm7dFsDynS+7rYyPjwZd9JO5LBNUNkbrNo+Vmq82A1jt6Sm79+6JsaS+y2Je+I5u1pTftZHAaqYCwC9zIrv0b00PMRI0108tjlQLgAEtfD9zfdPnCZRl5Ba5zCPf1qv2PGfIAVCSvNAPnidAKDkgq67rjDWSwCpeGK82gFrmALzxvbUDQPN8GBgaDJkxV+M3XiCRZ4TxZxFDdMRzQIxrM5L3fP+5RnqR1P0JHKEdfadvMmT9i4D1Hg3NGbBKbsmm8eOb9WGtmWsC5p5nxgek8TtZlRt78zVXxVF8UXKeAXFkeXwyotQ9B/x3esTcd+3cHRuBngXWX40CrUfWjZX86E/76OMaL78ZM73kGvS0FpwWOH3mROhD69XYsliPuZC5TB2QOihToHh+eD6dOnEynnl0ijngo+dtplQAmiU98c26xNdMYXLTzTdHSh3969v46RnRfvSf6zKNCXrSgX73Z56Z81y/3mfKBTSxCYDv6EQu/W4e7Azr1smGzo6OcuONN0xH3w+Hbs0il+hW0zZ1B0hHd5B5QC8+oc3xkydi3Ek/fCaPQDly415tWjfmZiOafqr5RMenx3g2nt954sN7dMYDc/Y9Wa4nRFrDpsNHe1aj4y2lrU1u4BMB1HvWvfKVD5S5c50w6CjPPvN0mZqcKPe/4t6wt7773afKnJ7ZoXvotIfe9uNh/+C9iFByyR7Eexsg+tGvsWe6DnOnb+J5faRuGmZ0Jp6gC5DR8wTN3Ed+/WbtoRU6avPIsSOhN7WZ4D76eX65F/3Yg/gpStQaYmPWAofb4lSQzS46Kk9K2PTXB3lEL3rHf+2TJ3OzFhJ8xTPPMHqV3jAvEbt5gskzgiz9V8CqsePHxz72sZBN0aZ4JirVcwFISuZFpBoXUPirX/1qnET6rd/67dgglxLCabMvf/mrZd68ueVH3/rW8t6f/MmgX2fXrJectOngCnlRvQSKximRHwBW0TnThplDbm66J0HXiHCVr390JIBV66ANYDoDWM0cq48+/kQUSSutHaW1bVYZn5wKYDV8llaRtHU8M19NYLXpWzcpcOlSoAmsXrq8b868SYGSwKpUADMjVjMVQFdHd5kYmwxgdfjCQOnr6y6v/pH7onhV3zwVqGfFEXDGVIKryOo9oyaPYucResYIw60egRsp7W2iJsYaKQFm5lJ1jXYTUPU/cy0lsAoB6JrVFUb4Bz7wgTDiOJByNDHIAQYAUbv9jiGlkc5oY0hyvjhhnBgOAAebQcigBmgytjmhxvHv//7vjcIQHOCLFxTjcNx3vJF2gPHqWsY2hwgdOHWMc8Y1I/QloGRNuWL95cWRSMfAGOD6ZnQz3IGsDGbOMmcjgVUGOSOXwQ0wSGCV0c0wNkeOCWBN3wxrdEODLCZUj6HXCvaADoZ65h81B44B519fXgmSohu+cLjkNFuxolYcVqiKo9nWCnjS13fDuTJ24DIgVWTbtddtLg88cH84OSJY/V7TKpxuFJjZuPHKcLzkXhTZcP7c+TgO6ugg2pqbSDk84BAZIz77zLHkyGaES4J7HDs0yOgyTschfOnuir5mz+mOIimzOjsj0loOVQ7SiJxvvb0BsO7btzd4yslwjHt0bLRcsX5j5IDVHrk2HzTVL2AerYyNfGY+vjiCeOhQOPQ1Uq2mAsDTWuV5USNixO9kMYtdZYGTyLe6bEU5cFjxs5aabuHokQBx2tvayrKlSwMgdgzysrVrypLFiyI6rrOjHqnnhJLd5VGE7GiMLWT64sXGMXRzJXMJ2BgfWgNfawTOZDl8SG7eeSGftSp9Tzht1iE5ytxugC600I82ybUXntANZBi9OWf4kWkojMf3xuCazOnmGnwaHRmO3+rnWhCPM8ox1ZdxGRO5R1vr0dgzSnfpsmVl9pxasCVzwbo/wQNrxkv72s7IsZoGoBZ80T9dknwzdjyz3s0PXchGHu/NiNcTJ0TPlrJs2eIYo/sBNJmb1xqkywBBxps5Qf0OnPGdtrJAGZpnFe3MKemzqDXXZSSmuWa1eOuE7sGbzA/oeDGANcD9nbsCZDXPZcvkBeyNda2NV73q1eEskyUyfMUV68qsro4A9+Vv5AcDLm+44cYAybZs2Vrm9syL96LVRAzeftstcWyX3sq1CSBAh8zPC9Qk91m8CjiQwOrXvv5wrBtAke/xyNzQJuUx8kHv2xcygIba42ADMHxfoyMvD72Rx999h7+eAQkQkhu6x2YUeukH+OF74zNXPM70FwAnsg0MdX0Cq+4nFxGB++K2kEmya43TLWTBNfrGW88B1xiv/vQhIhNfjxw7GgCtsVsr5pfpA+hGgI92zcd1ZNOcAabmeuLY8UZqEs8ocpL5bs3DuDJXp3Fpz7NC32gh4itlN/PQopv+stCeNUMvpm4x91oY6VhZd8Xa2Gh74oknQ2cAUbu7VCSXBqg3dIwNnIgCPn4yih7SW8ao/dS3qVuty5qqp4KXuUYzTYx78sg64H/7jhfLbbfdGvPMVCbokPl1jd280MofnvhfNxjbS/+Zs3GawvcASXOjOzINjO/RgnyQudz4NX9jXbZ8eUTM46lnMhrQjVlUkB6xLsiW3+gm8pi5m/VZo82H4nsy5n1GoLJD6umItumc9m2N/M2OyfdFwaru0DGZzsac6R2yIIoT/83B2HOTEH1tHPefPxfAakaVkr3c5EidRzbxj+ySa2vVmmUzGJ/0D34XhY3WNikTxNOWNUFPoWkCrdbF6dP95cSpc5HOp26YdpVX/cgD5ZprNgdoL8XE5MR46ZvXW152x21l+/Zt5fvf/165+Zab4qQAUHJ8YjI2hMkE8NhcAJXmQ/fTmXmSw5iMwTPN2o8N1q0vhoxZyxkxT2/amM6oUvS39vAYv9AVf62h/Qf3RwqVtBPpVnYd2rEp0N5mhmepyHd8FQWqz507d0W+bCkK8M6GjfEBRY2NTjUGUaL6JLe5oZg50el8utSY6Uy2Mn69+c1vDh2hn0xPZP7uNwYRq6JZ8Y1sfeITnwheKpxFT7HbjNfJMTT90Ic+FKeg2OB/9md/Vv71X/+1/O7v/m5skEv94zuyRq7f8MY3RiqAOGrf3tbw0hK+nJpGLeCZAZTKdTqdpzp9EOvQe22kP+K/z5kWwMb6heGLsbnK7mtvrYWtNN/S0loAq8MXx8rXvvHNOBmkeFVH5+wyPDpWJqYA+m3/KRVARtM2UwE0nesmBS5dCjSB1UuX982ZNylQ5FiVCmCyjDdyrLIsAKtlsrW0t3SUMtlS2h3dvzBQ5s7tLD/ywD0BrM7v6y1tbUDVl4DVBEYTAM3jYIwZxhxDiBFYd+hHSkc746dGXyTQkrvNnJ00lPL3BGwjuqa0Ro7Vnjk9YaT+5m/+Zjl69GS5/fabo6ooZ0YbUgQwnBl5nEDgZUZxcVAZuYxiRq33DFT3ch5EoXLGGJhf/OIXw7DnYHCYNm7YWB5//IlI/s8Q5hBwghjZ+uAIMSoZ5wzYLJTCgGWgvva1rylLly0OkA6YmtFNDFp9Z4VjhiqnNKup55HTiOKZrqDNoTZGxnRGNmaV4lp5dzKcmsyxCsQBhNa8fquibTzjVOGViFwOmigJxq65mAdQJ8EDFd17e2uUICeJEzwxPhWOCrAuC7xwwACr8nxec+3VcUQPmPzII98MB0pEm8gk89WXz/imuA2enD51uoiulVqAQ2ueKkZnVBIAGXiQwBcn0HuOGscb2Ijf5oXO+gywo729jE5UUK9v/rzIFSwCWkEhTlrkST10qMzq6Cgvv+uucNbQA+38fn7gfFm8ZFnQUX/okPnTyFFG4WSuT3PBp8yxCnzyHmBLLq0LdM4iI3ibeezIN8fb9ZFCYs6csmLlqrJn/4GyPfLsXbBoYy5y9q5dLZJ4qBzYv68sXDC/LFq4oOb9bO8IR9o4e3p7y5KlyyLlQh6BRlvyTebJLrklq+TduHzGV0Abh3j7tp3xP0FM8g/Ich2aZzSnNe17c6QH0ATwhnfj41Nl4cKaQ1K/aGm++tWefo2PbPpL5zpynk6nHpkZlYVmeIT+6Ol6zm3mjiUDvvf56s2by8XhmqMwiwzRTdaJz3iWwFFuKqQ+4GAGuDQ2FsBEFopJgB0oYAwZtWS8/jij2t67d0+sJyC+OWsLj8kvWa1H7a9sAMd0gvGgqzmkM57FyhJMRXPzQwP0Rktrmx7xPf55D3gz9ptvvimcapHX1ot5fOc7j4U+tgYB8v39F8uKFYtD1+GdaC73AFa1YQ6K8fXN743cy/I3Kh5IB3Gerd+tW18sCxcsjiJ08ie75pabbwhdgEZ5ZJn+xUMgHjml0zj+5hzH10+eDPABX55+9plYC2hlbpkOgT5I0BO90SBzlmovU3Jk9WvzzuJmZF2/fsPDzBULYCHDniV5zN91mbojIxPxMI/TWkOux99MBWB+ZBIAd2i6sJjPCVaiL12IHjb1yBb9nRG2xk6n61vELlp4thin8aKdPjKSLvN2Ggva5VHzeB6dPhM6xffWUAJkmc/ZXIzH3BLwM1Zyi64iFv2eEXOZ7kPbxpv60HqyXvIUhfvlgL7pphvK8hXLyotbK8CsLfpkYGAw+AVUBR55ybMtP69+FSBCB0CNvuhlcqB/fPTeOiQPmUfaPPEQsE5/Ad5e2PJcAKsZMZzAdhbYy3zF+Oc9OaGXMmJ14Nz52FgDTuVmkvVIThPcJEd4grbo6Plu/nHUua2t9J/rbwCrvjNu694mFp6KKCQb9D79Rx+SDX9O1JAVILL5qShvrdMRaJApJTJdiecDPRGRq2fOlO6urrJ589UxH2Ok+9ybpyfMNU9bGJs5Gjt+kmcRy3QJ+llv6E+PZeoIuiajbgGVmeuYvEj9Yyx0gzbYCeYMkMux5DMvI+3Nw9j87dt3sBw7oejWUNBl5coVZcP6K2LDpnNWe+i1yfHxsuWF58vcnjnBb8++B1/32tCpjqefOz8QG8v0BZ2Gpp7d+E9WbTqRSTQnz3iQ6U3Cljp+IuiVm0CZqgU4i25sj9wUQmO6wItt4r7de3eX++9/RYwfzTwPc9PIcXp0AnKTvwRWRawmsMruYqvhub7QE7hJ92vLZ3Rl3yXAiMfGSS/o07X5rAHm6sf46F90Zm9m9LY1QJ4Bq9JXoZ15kkPywSYjAwIS8B7Qb/6///u/H2AzEPjP//zP4yTUBz/4oUaucsCqNvD3wde9rvwfP/3TIaMjY6MNL21yusht5A+bjliNY/7TRW1n+gvmmBG36TNkVLB7yGv37Nll6OKFAFatg4626UK6wFXn+1vaytjoZPnCl79SXti6vXTP6S2zunrK0MXhAFa1oXiV+NX0XfDB31/9+Z81sZWmf92kwCVKgebiv0QZ35x2kwIo8L8DVlsmW0tbS3vpkif1olyX7eX+++4qLWUsIla7u+dE5EZGrCawmtGljNI8jsMY5CgwgOru8aisRhGx+oPHdeKoznQUrN/iiM60sRQ7xa2tTgGXqcnJAFZFbfz6r/96OXbsZLnrrjvKz//8z4cz7sWo4xC8//3vD4MUOMHo44CJnmDIMqIzFUAeAWNsctgy4tPxfi/XcVJXrRQxeTDAhoySVGiCcfjJT34yHJssEsPRZYgBZ4yVgfrf/ttbS/fsWeXQoYMxDr8BZBnpmW8tcqCtXx+GMcM1q1+bP6BFW2jM6E+nmGGbx1kznx6+MKYTUEEbkTYcQMBqHhM09szH5zdjyjxxmZPQd5xVwOr69euCnwx80USDAwqXjUdEGvq6jrMCPHG8XuoDVYjlRBPppj/9c6QTVBQZV4/9tYUTMz42Hvn3gK8Z8csZy/yH5phHyDMvo7H7HQCRhS9cAzxAy1279pXVa1aUCyPDMcbLLl8buVxPnjgRRwhFUbl3965d5ezp0+Vld9wR8srxCCC2b16Z2zu3jI1PRs5J9PSXx3YVESETHDTjQH9OFdnFN7INnDV/EX4cN3xE+ywUwYnLvG0ACvQ3VvMJoHLJ0rJl27bgoTlxRuWBNW6g1vZt28vA+XNl44b1ZX7fvHBqOUpZRRw9N19zbYBnCcpkvk08J4NkHd3IVE1bcCAAtZp77nx59NuPlcHB6tiaEwcsc0xyVjMPJadSG+aPLjUava0cOXoogIqU2YwOys2DzLXHsQSGVBBvKPrBy7279zYKjxgTeqNRHoMFEuqLg2ou5sBxzvV07333leMnjgdv6vHUsUaErvcJWAALMlcsR9SYcx7uiw2A6aPH1mHmw+U8A34qED0S+gNoYv0C1GsEmHzTw9XZ6+5ugF/ucZ32zReAZtx4ZB2br/bNF1CQGznayLyG5m7de9FneKINslQ3I+qRdHytORQryGI+1py8qP1nHSEWbVyj9jLqBx0cy8YPm2Qi0Veucox+e5kzZ3ZZvLg69ytWrIxNF0DKmtWXxXpXQMs166+4LAAPgIp1YR3Qv9aAolfkADgEvCRLPmfBrjimfaLKEv5YL/RDVtE2B/JDljPini6yDtDLusxj6wAz+tVn68Oawt8sGKZf3+OD36xbbeVGVp6EIJNZYA4/3Y8GCWbipw0u69D6cpQ4n2ueQeYxE1j1bHI9mgPY6AH8QwvyKGLVOPCOLNEBZBxvjcVv5CXlBO2ykFas47FawA7dsuo34NHY0TcriLvWd55T6J3PAPTXjzHjYeaSBNrUwlL7YzxZYAsIqC9/5Ow1r3l16e2dG3ozgR+nF0QTonWAKyOj08BnLSJ49abNASLJv2p+1gE+JLiBj77Pdaod48+8266tOUf7y8DguXLdddfGeq7PwnrkOdPlWHtkh/4mG1mozvyltzhz6nRsrOENmuOBeZM9dNa3/+TZ2qGP8A5P0EjU3PBIrVqOD9olD/QHmwHtyID2jMOcMkema8ilseZ9mTuZ7JqHNWE9oKPrIr3NdLX3UydPlsvWri1XXXVljJ2eNy58Aea5jqyhDfnRv3bILfl1rf139lFuwpG/LJJmPhnxmCmMHAPPFAPshRp5ChwdCNlBI/xMefG9trWDf5lyBj8uDo+WefMXlQsXnII4G+O87pprgp82SlevXlmefeaZcvrkyXLvPXdHLnuR9V3ddQPTRs+VV22KtYy+gF98BESSIX2hA9lBC7+RcTaAdAH08ZbnX4g1CWS0BuhRNgvd5ZlD1xi3dYNePhs70BI9Dx05VO67797QGZ5d2qezGpu/bW1hD+KNiFp8dpw+c9JbK8Zr7taEsYo2zbQYnknmYL154WeuPX1knm7vgcj0YhbZxD9r3XzoJW1aA2gjuvSee+4tC+YvjBMNGcWfhbKAwtYK/upDnlXtW7/eP/LII+V//I//UdauXROFD//kT/4kwFp0fs1rX1ve/zM/U2szTAOrsf5mAKtxYm06YhWwOhM8zaCOPN2S+tX3+fzyG2A1I1YBqyJWp5VIA1hV/uGHAatlajxSASSgmv8/+hcfaWIrTRe7SYFLlALNxX+JMr457SYFUOAnfuL9U5OT4xGxWlomoniVnIOltEbEaploaQCro8OciY7yinvvLJMTw6V3riT4nP8KdEYU6XQepHRy0uBhcHAO/c8otkgBMOFoTv0+wNJpB0Y7gJo8SjwzZ1IjinVCjqPWODrISP2t3/qtcuzYqfKyl91afuEXfqHhWNkhZ/C+7W1vC2eGE8OY/vrXvx59MJA5gIxroFTmYGNIu4ZzyXDNo6GcA21IBbB48ZIwwjgsvuOweXF4OEAZvcKxYjD73lgYssuWLS2LFouqbY+jnfowBsYnY5wDyCkDomQqAO1xwBntxuUa/TDc3Z/HHF2XzhhAwItjZU5oxZB3hNv8FADRD4cnK0Qzqt3vnjxyb/xZQd518poBR/CDU9DVNbu0RwRzZ3nhhS3hjInOMX7XHjt2JI7hXX89MO9kROpqux5x7o+IF3SRCgB/ALT//M//XMZGFbHoKrt21ZyzZIKzzUHIY13GzgFx3AwdvvzlLzecTX1xCgJ4XLMm5JBjcPLUqTLV2hJOw9JlSwJAOtffH7lURbaglVQAgFWFPuQExkdjEL26ctXKMqtrdhxlQz+ORDrP+uEkcOD8RyMOhnvJijmI2MO7LF6VBZs4oRxofMYnDgb5RKuMmIuoz9mzy+CFoTI8DTwAUxVhiJQIa1aXQwcPhdwsWwqE7GkcSddGPbY8HsUjgBjWXR6X51ihVVav5khFdEZLSziRecRW22fPSBVwMUCBulkyFmPkgKGJsXDuXOu9OVpHFZSbH0dx/ZbONhlDL2BURmbpD0852MaShby0cejAoVh/eWQ7iqpMFxkCYrg2c2OaVx4Z5qiSnVWrV0fksXWpPXTlnNIJnC9toEUW/LJ208H0m++9zJXselk3mU4ASMgJxnN9ojPnU99bt26JPuWYdE0W4MrIsASqOeSpB9LBBZaga+aedQ15yQhn15t3OvvGBfBBD/egs/UpHYeIvRpB2B/rQ65LbdOFIksfffQ7cToAWCXNB/0BiCETa9eK7gTWDpRXv/pV5apNV0YkIt7SUbnBkcDqZWsvL2vWrA2QlTy9/K47Ali19skfGqJZpjrBT7+hXx69r3lbr4+1seXFrbFW6aM6N9G4lTZ79gAqawS1947/ui6Lp9Ez5qE9c6Pbkk7mSA6AWmgJoEqQ1lokx+SMnJJ9nwEQ+GtcaGv+mWMTT/N4NRAidZGI1QQUtRt5S+fMaaQCcI/ryS1dakx4ZSz02r4D+2OdopNnJH4bA71DVsiJ966lz8wRnbwHsmTxKuPTL7m0Fozd50zHk8AW+mU6Dzw5e66/cULCffRjRmZmlLhxZB7YKBg0ndJHOwpHZZqdTBdSI1bl2VwedKz5ztfHhpK5L18m8rZWqKcXzCPXvI1Q68zGlt/oI+PAY9ejL+DY9eyO4ZGLASxaP1m00vVoRP+YD/qRdfTNaGR9+O3kcc+9uvGRkcw2KvAjr0lg1Xgy2pp8BvjZOy9SynhuaCNT8mgTsCpyEHBmPNYS/lq/1o656Mc9mZ6AHYB22qZT/eY7NNaGMSdofvDAgdJ/9myccEB7dE7+5cYUuacH0ZHs6JtsZP7mF7dvC5CR3iC/uSmYQD66ol/mWAVeuhZt6Rt9ev4YK1CYrsdn7aBXRu8mAEhmyDdaDQwOlbGJUg4fPhJrj965/bbbIlLVaQ0boef6z5a1q1eXN73xjZHL/OGHvxb3RhT2ieNl6MLFkCnPhhe3HS333H1dsTmOnp7ZuaFmLZB983Kt4/Z0xiPf+GbIlnRH6IIf6ABYNU7ybp3Q+frJHOU+k8OBoYHy8pffFbJJTrRNT/ucEcsJrKZsJ7AKGAZKkw9rjt2KR35HN/KD/mxLYyMD9BUa5/PJc8fLmsz87WQzN//QAW3xj7zRB+Yh4vTee+8r3V01sEKUa6YtsE7y1IFNTDQwNpG15qUgrNNfv/EbvxGyNzB4vvzRH/1R+cIXvlTa21sjYvVnfvZnq63X9pJPMBNYDX9DvKgiVTOCLnIufs81m8fzMx1Cni7qnDUrNgZ+MBUApDhTAVy8MPpDUwGIWE1gNX0e/TWB1aZ/3aTApUuBJrB66fK+OfMmBRrA6sTU2H9IBaCKM2C1daqttEy1lg75Ui8ORiqAB17x8gBW5/bMLn19C2LHOneJM5o0QdYsFoXUcWxn2giqka3jZWpyPP57MaS8ZoKoGQGbwGsCa9oaH5sIwKtzOufa7/3e75WjR0+XW265LiJWE+yROJ/h59hgRo1xnkSV2kUHIDCIOdneMwoZkpxqUQDuEWnD2Oc0MQrdf+qkKsTHy0MPvS2cKwYj41MbnLQ8lprHIs3BTj5HI4sWLV6iMvnycJoZ7YxyjhBj3Hhcq88sPsHQB9ykw2F8nHr3cOQYsQxkQBMQKCvU65tRnfnfzCWqGp85ExFlefSaQ8UYz5QB+JnRr5yBdPyAocBFjjHjXP7T06fORvSmKGZ04QTpj9PhePDTT3+vvO51D5Y3vun14eSIwFDMihMi8gLYyeC/7bbbY04cLpENHe0inFvK1772cPDJXACtCdajBSeMIZ2RNnjGoSBvaG5OxpkAK0D64KFDZfGypXEN435qcioiU0WriibkRCrw0TN7drkYBbr2BkBANuRqc4T8gVe+KsaG7nlME52Nx+estps5GwEi1gYQTERfjR6tOThrvtUaacbx5EjjJV5pX5vGbx6Rp1gBuNF6dD+PjmfE3LIlS4P3orLkD5N2IAuAcJT9Jtqwp6e3nDhxKvoGtpChrDStr4xwI3/6MI90eLVDHgbOD5U1a2r0n7EYA15wwDKCw/0JDPud47Zs+dI4Di/aMVMEcCqBjWQ8q8RnXju/WUsZfYg2e3ZJVTAWdNQG+nHWIxpwuiBdpO3YuDHuy/yl5MF8Fi1eHBtJ+nNfAqvkyDwzN2PdSDgZ4IQ1aF1oP6PMMs0AOmZOVfSsRXlqvmX0cV9u1CiARg/YnDA2v8lbZ93I55y6IAFe48V7bYmQ8r05Gxs6Z/Eg8oVPCWSbW8qH+VRAq4KK5MMaNm/zXbJkaYxFKg8OvTkDWm3CANG1BZDPyCdyamMgCmrdcF2AfCIQsyAQGumLo/rMM8/W1ChrLgtd5Nlwx+1A3XMRyWVdWS8ZUYh++A2wwxtrz3XkgU5Ehxe3v9iICDOfLM5iDoCLPMYLpMC3PApOvwByALHmYq5kA21cl5GxQCO8tRbp2IxYxauM4DbuLDZjzaO7MeK3NQSUyug3fZCJzAedwCpaGDP6ZLQavvoDNHmW5BFy78kzGd6zb29cg87GTv7wmgziDdDF+PE9c3WTR7rc/53b4HamngAAIABJREFUdwRN0M0YjNXYPd9yoyCf4eYJ/AbC5fF2wKo5+p6Oss61QW7ch7b4hl++o3esGbxzHfnN3I7updfIOBmT7iV5QhbMgd7ULhqsv2J9yKzv/O45g7bG56SI/rSVOWIzXyl6mnPnrM7I85rAIr2XqRRy3WchPvoMXY0789l6Rite5Rp8lzbId1kMM+dDhtHT/cbGPkBvgODKVavL0IWaEzU3dsyZ3JJB9zlWjkaRvqWnJ2iCz2QAPY3Vd2ghepSsZa5WY/UMRgPj0G6mvACsMt7k+CQ79EmmTyHnmefaPcZWT1fsD/vIZ8e6d+3ZHfMJXbxnT8zfH57kZhI5s37ZKta2662fZ599LvSOzRr8k1Pa+lbsE53N3VoEYLKnzNVYEuQ7cPBQ2bpNztK6aQ9MXTB/fpzWcL+iXNLg9J85U5YsXhybSOgIdLf//+h3Hi0XLg5P5/s9XrZu3V82b76sUYDU+sk8zObuOUKm6BXrylgO7j8Qc2XDmJPf8YPt4UUe0Sr1S27qWMtA1vOD58s999zdSL2QaQbIqmvRB73Mjx2DP1IB1MKFO2ODwTMjwUzz83vmXCUXZAItyTD6awN9skCYZyX5IFNkzu82Fr3ISqZUsWZcY+3bkAeszu9bFHak01zGTKeSQ/PwMnbv6QbAKjraLBec8Hu/97tl9epVZWx8NCJWP/e5L5S2tlLe9OY3l5/9uZ+rQRgd9Xh+1FmYEbH6XwGrM9OG4YX5pj+Rdog1iJYRuNHREcCt/4pXAWoDhI0gj7bS2tYRxTl/WPGq1haltGoqgJmvZiqApnPdpMClS4EmsHrp8r458yYFynve8zMRsTo+OfofIlYTWJVjdXJ8qrSJ2LswUHp7Z5VX3n93mZocCWB16dLlNbemEq0zilYxbBgvCbAyjAIMnQZXI+n8xHhpExg7OVENnRkRqtrSRka5+szwz8i5mcBqe1t7OKWOFh09erzccMN1kWOVAa7Nj3/84+XTn/50efe73x2GHYfBfwb8Qw89FEeDGcMMdwYwY5jR6b3qppkSgDPEQJULKgzjF7ZEIRbHZzkmDFBtcWCBhoxfESecXvN1vxdnj9PqePzQhYFy550vi1yFGZnGYUqQiPHNcPbZ7wk8+MzoZ7D6LgsNcEw4534zJ/c7dqZ/0SKMY8Y/Y19uXGMSDcQRMwfGMWcsHWiAAlqYWxZg4Cwzxnft2hk8YqSLPjl/TlGmIwFWHDx4KHgNoOLkKhzx+OOPldtvvzWiVoGy/ubP7wuHBbDK6McvR4Xxuhasej5SASxatDiOnmceQKkD8nhbghF4iudZ2RgwnoBaAOHTBW3QHw0Ak22dHcHficnxcvLEyXLN5s1RhEdOWDSWGuCqjRvjyKQcsQzvWpF7V3nkW4+U225/WVQVBmRwKHJ86KI/tDE/NCV3nG4yzblXDd71AFv/9UdW0jnVZjqSZM5nDizeAHlEXMhTO3RhMGTAfPEQf9auWRv5RyNicDoS8PkXahEdoE5Ez7Z1xPoV2Wp9khkyRk7yaLpx+s6Ya8THWFRcJuOZS4/zldXTyROHNCN0OWmZ/9Ta1T8Qoh77duRWPr/uWI+AA/KHZlmJmLxm0RJ9ZO67mntvYTl6+Fjp7z8XfCczmYs2IzrJgv5r1GIFGDnqaOT9vL6+0j27uwGsmqPfEsgB1hmve8wzq4Wbh/d59Nl1+nctIAFA5DfrSntkNCPWMqpUlKd7OJccWu2RlQR00TfBHHRFS2OwRoCV5BitOc7AqnSY6RhjICfkJx10azYj6cg82gwM1DyxGf1tbEBVDv2tt9YCSfqUJ1Vk0mPfeTwAWfqDvIhEkhJEAR59GS+eAV2sFf3RG8YMeMJbfZM5tLr1lptDD5Iz48hoateR8cwtid/ZX26ABYCzf0/QAL/xl1yjNZlJMNS48kiu+dGZxi/qzDFiMmXMZI6skzP/6UxgD74AgvUfUbLTOVPTaa9gstyyFcw0Lvm29e8Zon8vOho9bCCRJ/0oHpVOv/Ebu7VAF1oj+JyRZ+7Hc3/0GrmSIzBTF8xMe4Fu6AvM8BzKXNz47HuAhzkBBumDjHi1brVLdjKVThaAMU/jywj0yAcc0ckLYgyeeeTOs9wYyQI5spYybyX+oCN5JecAjKeffqZ85jOfaeRgxivjTCDGJkMWCEsbwroybmNyPd0JUPI73ueRfXy0Fq2fjMg0TmOfNasz+GwTwHgzappsZISr96l/0CGB1tykO370WNDEnB1lJsOe1+hPfupR99MhF+abKSGMf//+A+Wyyy8v/efOhQySTaAo+mfULP1AhvDP8wSd0RRPzd1aYLegF97lsXB9GnsWtPNbpsLJ6HrPByd+AMtkPG0ta9VzitxmYazczCOrxpIFDbtmdwdIb34pv3jrPt/hhzGiC0BSXtPcRKS30U4e3dRl+IGWZISs5CZ0pjTKnJ/odHF4pCxcvCRSlNT89efLiuWLYs3gP5kbGhwoW7e8UDZdeWU8e+hZ7YtuPXb8WOQYz6AAkfIARrYYebPejN/3aOEzHUt/oI91ClilD9DdvI3DPAGTnnfuxQdrwNyAjOhrbNaf4lVyrLoW/WwAsdfIKrk27wRpya025Co1f1H4Np/Jm3Fmrl0Rq555xmVu9IjnGnnMdDjGahwzN0KNE83JEvpnyhft5KmP3LQDjEoFMLfHBkxv2Ndk3bOIDiD/yUdryRq2GUjG2eNs7D/+4z8uc+Z0l7b21vIXf/EX5XOf+3zp6GgrP/bQQ+Xn/vt/rzZHqcfs//8Aq/rLeWb6n9wQzsAMetg1cZIuNqZH4r+TPlILJLDqWQdYPdc/WJ76/tNl5+59ZXyypZSWjjLV0lomS2sNAJmOWJ15Uk8fTWC16Vw3KXDpUqAJrF66vG/OvEmBAFYnJsbK2MRIA1hthXbav51qaxSvapHTauh8mT9/dnntq++PiNVZne1l8eKl9dhMS93tzWM3Capm9GkCrD5zMGoxKhU4GXwvRaxmO65n+IVBNf2X4KvfwkCamGpErDL+/uAP/iAcIgbwL//yL4dBywBlyAGmpAJgcDFWGb957J7RqI8EtTgOjGvGJYOQ0ex6ICtHJ521tlYRCqfKhg0bw1BOh5vx73oAQubb4wSmk8Ho5TiJVHvu+WfK9ddfF0YnujDagZEM7Sz0wVFIsIXDYNzoyDl2PIwRnsc8gWKM5syhyOlCj4zsMaZMKyDSAH0UBDHedOjQgrEONOFUeqVDbuw12nV2RKrVI5XjkVsV0MXQd3zYsX3XZJ4/qQD8OZq7ceOGyC0rWlHhjDhSerY/nF+OjarP9cjrQDhcZapEygWOBMO8Rv9MNEBMDrEXGvudc8OZq/lbV8Z8M4dnOtnofEZl5oHz4awqoHL2zNkyHlW950YBDM7gC88/X+bPm1c2XXVVAMkcPYCPiJfTwNeu2QH6ZmE2fUVhqRUrwkmyHiqAc6GRww0ogocibAAsW7a8VBHdXNCUM52pA9AXn7WNz8aFro6wfeYzn458r/hFjrVrnWhX5AV5uGpTdXxf3L49nBXXaUvhleuuu77s2F7zVqKD/6JR/J4RkgkEpnOiDWuQbAOLOVLkP/ODklEylNW0Mz9mRlhlrl+RwQcPKqw0GW2RQX3lhoH1n8dqvdeufvHAS+GM5599IdZgRvaSG2s889WSaWuJLsixAmEy1xpwWvEYa00bufGCh2SPI4rWmRc3I/AyKtGcvNBNv6lHzCOPa+cxX2uQjskCZk8++UTIPiCfvBq7ftCTA45neQxUv9Z8jSY90ijqRUa0Sy/hD6cc0KEfNPOXhaYy4jxBF1HjwN0rr9oYjvC5/nNxTL9Gd9d0AaLB8IV+ErX6xS9+qezauSuAgwsXL8QGA3ns65sfoMX+/SdKd1eJ/M3mhu50kQ2Uffv3xdpFG32Lor7vnntDZs0XXTJXJx3mM54BGROIBDICgdBpyZLF5cSpE6VzVkcDGKXbjS1pbf3rEw3IFecfKABcfPldd4fsAJIzpyPdkceg8RWwijdADhsXfgNw4GlumBib9tAcLayd7MM4c4MkZZleJcv4sXvnrul80q0BNviOjkIPfWkb6JzgMTm1LukBtBkYqptcZIdsGAc5jPyXU1MxfrLpL4F+upycAFUUr8IP+snaykhu4870FJm/OsF0smL+mQoAfa1f48xNlNx806/xJXBdQfr10adI/7HR8fKlL305ns+Zw1gbZ88OlJWrlgQt8CTzwHr2aI9M2vyJI+EDAzF2NEEbY7M+8SOj/NGN3tOe53uNxp0KW0CeR+P1rDNO9MNz1+OnOVhHmWtT+9Z5nLCZnAr+VZk+0DjSj8bayZzlaIRfeFJzjg/ERmFXd3cZHhlp5FXNyGGyaszWdRampBeMB/0z2jcBTPKRaVDQAh3MlX4gp8aB9nRIPssPOR3R0xM5Sd2Pv3lvbtSQVe0YO5nVPzrVqOKxSEUD+MtnmvGiW56AyVQNxoBnuY6Mh53gPkfaM00RmmZaHWPFB89bY8YzckrOQs7b28uyFSvj5EnkL29tLSuWLy+LFlUbIaJhJ8bL0iWLo5ijMXnu459xGsPma6+JCFYyoVI93pB99LNGXGOTBH/ZYfhjPbO9YtNqy9YYo6hifdKBQHL8I6s5VnMgY/pHS6enAPGHjx4ur3zlAw1e4Tn95V60Jy+ZJsrpHXIjhyrZ37JlaxSeBLR65juVpQ8b2T6bA36aA1mkk4yNPWLtojndq68MQsjNP2s0Iz7pXOvb/N2D7/p6xSvuL91dIqgH4jmpL2OlQ9jNudGUJ7GsLWPJyOMPfOADpa+vNzaG//qv/7p8+tOfKz09XeWd73pXecc73xn9tLbXNGMRmDFdpKq9s6OmE5usgCsQY6bfMfOUnPWd0ebam+lTyG8cwG1oohLFq/xOjiJYZLIUrsn3nnm2PPyNb0U+3/aO7nL6bH9ZtGRZzLOzQ5ErLfzH11/82Z80sZWmf92kwCVKgebiv0QZ35x2kwIo8JM/+XNTcMqplokyMTkaAOvkFKehs3S0zSptpb2Mj07IuFrGRi6Uvr7u8iMP3BPAas+c7jJ7NqOtPQydHwRXtZ+FqnLXOXeQ/Qacam2ZilxnXpl7NcHYMHLa2sIZmBkRG6AqsHU6x6pUAACpCqyeKNdcc3UAq5wu/f/pn/5pGLzvfOc7w0DP3KpZ/IhRyQBm8DEgGdn65lDoh+HJYM0K4+ap7W0vOj7cV+677xUBXjJ8Gc01mnNXOG0cAJ85JIz/dH78Jipy/4FT5aqrVoQDbK6ca20BdhjZ6VgwCjMXIGOYc8AA56gYCzCWI8EI1hfnIKPNHFMzZsavOWdhBkCocQKoGL/myYHgQIoWYoR/5StfaYCVmfuV8c1IBhwCxwDru3buDnBUhV7FPPbt3RefORSAvz1790Rk2m233VJe8Yr7Agz5/ve/G6BSLTZzOhwvzh2g13wBHlHsont25IGVbiArt4t2YaRzttJh9Zlzw/lBKxFhwJAErTgjeJ3pFHbt3l1a2qvzu2r1yuhH5EItpqZg1upy5PDhOEq4KAo31E0BsoB36zesLz1z5VM8Et+jeeZAzKPonFl9kiW/kSuGfqVh/V5BDfPIXLXa4dgClLJoDCMeIMiZ0z/5MFfAlhdQAf/wXB/oNTI62kjr0NE5q7z44rYyMTkRjnY4xQODkZ9Y1A255GxZHzt37i9O0WnHtblOyFweFzYHIPlT330qgNE8gprFu/Loa6ZCMLbMN8lxzjx7wHm5awHfADNzdC/AgJMLWCTvCY6bP37TB6LFn3z8yUg7QW449LW6/enpPLw1kskaNg6OpnEnSAN0uHrz5ohYdZ0xABiABuZKvtHFC73JSUY34VdukGR+QWOzRqwl4xPVRPYy36m+M2ehe20s+C8nKN1jPO53r7WgL7RvRNfOmxfzS8eUbqOTjFfbrrfegHPGC8jLXM2uM05yl5F05O706ZPlmms3x3pRfV0hQEf/tXXjjTfVyvO794Q+IB+PPfb4dP7VmyLqS85CMnz33fTFqfKJj38iACMgbB5fp3eBqF/96lfKho0byq233hJzp++uvmpT6CA8pvfInMgr+sX46XW/A5foCToUfwEyCxctKAcOHiizujpjbuiCVlm8Cq19j/cADfegp6g5evmO2+WuPBybQQniok9GvZMzY6Cr6WK8oWvpWLJEjozNes1IRnQHgNnQ0A4ABi+tbacX/OY54Tc0ffRb3w750i6Zt97oKcCqdo3L/WQvN9Wswcy3umPXzkaBKrJGBtEwwUZ9kL+MYCZjPltX5FTErLWZeTv95j0d6b31mBFe1gYaoEVGTIpYJWN4CbxGX2OYmQaHfNRihyeCd3jrpeDh8MXRAFbR0Tjy2T80NNg4jkxPmvt3v/fdWC82PeUn9sw2PrS1/rPIpPVg/GTeODzTyIL1XTcE9zeiY8khOptPRrrmujIXcyNXXmRLP671bIzn6MXh2CjMAlPmpz/9eukvT4jUY++TQSP8sM66Z8+JiFVtpv4lS57nqQ8zVYPnd9oi+Qwh1/hC99Hp+GPtal9faEHWctOLXjPGAHr7+8vwxYvlhhvqRm5G++ITfrk2wUw0yJMS2jRe/W3bsT3GnXoK7awh6zY3Vv1nq9Cn5Nqa8pIKoG6y16hKmzeusT6tIy/t+s2zMDcazcuc5Ujv7O6K9YLG5F4RIumh8sRIe1trWWjz6vJ1DRlHW3T0rFu2YnnQWr8i6ukIa40+NE7zIddoSLcag7nht+sAq9YtMDPTgaCP39HcJox7M60JPUd/WH/ofODQgfKmN70x5JFcWsMAXS/9oo81jD/Gh3dveMMbpqNPd4Xu0jcayHtK7tiSyU90yGcgHpINm6B4hn9f+tKXQudkiiJ2hmceHZqnL9CGPOTGprWkL3bvxg2bApZUx0Cf5iEllrWCdtaU/2RJ2i3zpt/18eEP/0HYEBcuDpWPfexj5V/+5V+CZm9/xzviL47st9XaDZH2aXy8nmybBlanJuopuMhFNuOVwOpMWyUj3ckIHUOGAKultSVSDABCFK+KFAMtcrcCcqfKyPB4eW7L1vKtRx8vPb3zS1t7Vzk3MFgWLl4atlVHuyjWJrDa9KabFGhS4CUKNIHVpjQ0KXAJU+C97/3ZqVmzOkpreylj48Nl6OJAGZ8AQHSV2V09kWN1+MJIAKtlUiGI7nLv3XcEsLpgvsJVdnk7wnhKYDQjTBOQYBRl7jUGToITgNWZOVbz/vydETQzb1LuSv8gsNo1qyuM3Q9/+MONiNVf+ZVfCWeVA/CRj3wkjFQGdOYhBdpom+HKgM5qxQxI/TDcOTTp1DMmM19ZRgMdO3osIrNEfroe6MEYZBxy6s6fHyq33npTGHFpXOqP8cv4Xr58WVmwsC+OQssPpw15yAChHEMOLKc6I3E4DwxehjwnDYDCSGfMmoO2OSAcO8Y8R8yYGdLGAFwGNOi7FiOZH4avHKvGnrkx8wgr5wLd0IohbFzm5nsGMprre+D8QPn2tx8te/c6/jhZVq4QLXQ8oimACXKeico8euxI5HN785vfGMVtnn7m+2Xt2tVh1Ls25wLQwQPpBD71qU+VgwcUypkVRwbNhQH/1FPfbeR0Izd5DJvDxDnZsWNfWbmyOtIcIn8cDM4qh8r/ASkNLq8g4/wFfWXxosUR8aJKuyrDEdU0NVVOnTgRObiAQ+ha845tLZuu3lRuuPHmsn37jnDcOYDGkqkUOF6AxoyEJo/WAafXdaJ1jVeaBM50Fg7DC3KaIJp7sniGsZqHa/Fl24vbyulTNWIzqqQfOxZRUCtXrYrCHPpasHBh6e6eHTLZ2tZWlixdGjQVeeioJOCYk5fO2ODghdLb2xOOVRaeseaMJ6PSjTcKoe1X4OxIOGoZJcjJ5+ADIchZRpH6PkFvcugespw5CBMESSDEfNAQgIK++qYTyH5GHY2PjkfETEa4W3N8LXoKzXKzx3vjQ2/yZg2QAS7RsuXLAiQx3wRqMn8mXmZhOv3O7D+PfeeaBlboj3wk6Gr+ZJDzSvfhj7nTMzt37oj1pHiOsXCs0Q1t9UtGXJd5Ud2HBtp3jXvpCzzOiHZ88pv7FGHJo9LaEEVFD9QoPZGpZ8vJUyL8FVaRxuNw0HtIUZix8QAHyDYdceedtcAKJ9tGys033xL5KT/72U+HEy3S1Rrdvm1nFKYCGqE1mQIMiAqU+mPdFZfFZor1gza33HRLrGPzt7a9AAjmKgob3wEC9J65kAW88nlub0/ZvmN7VPk2H+ve2vaerGdBMnwCyJJXQA1QAH9vufnW8uSTT4XOotsyPyLeaYuMATnwFA1myiyeZoG5LDilzwQVAV50hWg4PNe2tYT+9DI62/h55vtPh1x4r080Jmd0v7GSBzqdXOrHvWQgo+eOnzwR9+bGn/6thczDiU7a89l1ZMV69D2aHz5YizS9VDhqJHhGX2Y+cro1U4N4zuCX9rTRf/5cPG/8LqoegOaZoB8ymJsc5D8LGeEjPWaj7Ctf/lpsoKEB4EbfNUKyPyIPfY/O69ZdXp57/rm4Dx9tCgBfMzUQunkm0SHmZ0yZmzmjPI0n17U2zcszDHidwCqa+976S37jHfrTU/ozp8zf2tHeVjZfvTnoZZPT99qgX6zJpIExZOElfNS+v+HRsSKtjXnS4XhFNvAXr+kb1+MPUNI40CBBK9+T1yyihyeZciB1lbkm0JinfdgONhH37tkTJ2fIQtpraJfFMG30euWGMVrliQVy853HHwu6JBCaubLx2ppKumZxOHMwXvIKFKx2Y3vcb5yeB+ikf+sp81iTpzytklH6g0NDpWtOdyMKN9LMzKqnE8jS6MhoGRsdjQKUne0dIRf48Pa3vz34wrYCrObpkiw6hRd+I09oaP3hgfVDpugg60A/O7ZtDz0j9Ulu4OChjY9qwxxs5D2mE7Tn+siR3tZWhi4OlXe/+13xTKJbjYGdmmkDPC8BpcbNlkCTBx98MNoR8ctGoifxXNQ3ukoFQE7JoDEYP555PplHnuTK2gHWI1nPaGby7VlhfN77w3f8Nm4yYa3bTDt18kxsvCkWmpsK6Jf2hHuMZedOBfMuC30Yeufw4fLBD/5+2FQjoyPlb//2bwNY9Qx+24//eESsamdiquYlNw8Rq16A1QBbJyYr+PpDIlbp27RrzC9PlXjvtIocrgmsyrEaR/rDX6nA6uDAxbJt567y5HefLp1dc0pr26xyYXik9C1Y1ARWL2G/uTn1JgV+GAWawGpTPpoUuIQp8O53/59TnZ3tpa2jpYxPjJSLI0MNYLWrc3ZErA6eH4ocq20tIr+6yl0vuyVyrC5d4ujYS8BqGu0zAVCGGGMlUwBkvjYkF+k2OnIxogNdMxOcZQDlsZ16rUqdL6mrAHgmpQOYKAmsilgFIHAaAKsZdfEP//AP5d/+7d+m83ldDOeWkcxx4YhWYO94GGmMd/PgIAKvREyKPBOBxCnI472MteEofNAfoKB2GK2+j9x30znmGKx5fFxEBuNTxJK53H77baWldSqKF7nO/B2xEnmTxj4DNauIc9o4HIxSxjvnK3MHGi8aAxAAGpw0hjpnwnU1EnFntJXgHIemRmLVSAzOExCJMQzo5eRon+HNwcnj0JwlkVicBtceOXy0PPfc8xF5MjXVEpHEjG104Fyh9Y4d2wNIXbp0ceQUiwJR+xXCGQknCB2BKDX6ZfV0VNCpCnifO18WLmTInmsUj1K8KqKGt22L+9CVIc4pxV/OnrHhi/Hiqz9Ov+vM69Dhw6WbYT8iDcZUFEFz5N/YTp+u4Oac2bNLV2dnHJl0bJqDiM/PPfdsHCG/42V3BdDkuCB5TQeS3LsOnzhLXniKlr7DV9EanEwAm7HijXFzwFxjvBmtZB6cnTjCPzAQ7wOA3Lm7EW3MceKAihZcsXJVuXDxYnnuhRfCGRLdeS6KnnTE5+99/+nynUe/XQ7t31cmpjc70CblX3/GhIdkznjID5pYezVK+rqyfceLAZK5jlOdxZSAcvhqrOZvXWQ0JzADncxBVWM58vCNfJuD+/A1QSDyztE0Jg546hKoqKrWrndfRlJxzvAiK5n7jM5obm3rNwFQzvn8BfNjnJkj1Pqwzn227s0lU3NwYMkoepD/LAZHpqKYzalTjehlfXBAExQzJm1zuo350KGD00XoaoV3dEr6Z55Wn210kAvgCdpnHtvMxWlMXvijnTwm7MgnHtID+COlCb1KR5JNenfvvl0h73igT/Im76VNI+k30J1+o198n4Xzbr/9jujriSfqsXi6RHqOMtUaaQREI5IzPCFXnZ0qi4+Wu++5K+T+mWeeDp6vX1cBPmPKgilobq70IHpm9Dn62uihp+iijs72smXrC6V7dlcA1+iXgF/m+ctocTJnfZkfntCR1193Q9m2bUdEXAFKALj0IYDE3LwSHMqj5MZMnwMnzCtzcbo2+UdWAN5emVMZzzIFRRaHI2Oixa0p+h+fyJz70R2PjBmQgZZkLaNFs/r77r17AvTAAzrcvfhv/mRdu2QzwWj8cF2Cz+OjFXAh/5kmx3rBizhm29IS49ZezscY8MU6OnXmdEPP0YEJOKGltapdMuh7Oposm4e18NRT3yuf/pd/LadOnYkCZuhp7AE4DQ1G+ght0MXSPpw8dbK0trYEyCStjLXhGU+2jZVMpH5MvUkHZH7l3HyiT8iSuXnGeT5Zz+QQzY0taeQ9XpgD2cIH/eFZpDOacqKlL+TBcyjzSpqr+/RDlozBPV7Gr32bjwsWLi6DgxWErbnKa4EpYyKz2vB9bsrgTZ6iIVPo5bvU/WjiWjzLKO7c0DNX+oOM4J0cqyeOH48IcveRe3PLnLD6zvQS7jGm+qw+2+CriGnXJ/hqbPQz2aN/8MHzLNMSpP6op5DqhoZNGG2wf7SNZnipWBP6GxeZyJMWNkbQb07PnHJh5GJpb29r6FgnS1avXhPXOpHx+GNHw7HqAAAgAElEQVSPlbOid8cnQmbJ/Xvf+97gBz1z+RXrYu5ojZ42gdCU3eF55blhvRpT5vtmY8mzHjzasjV0EsCQ7AA/cwMeTbRrbeJJFkWNFBxnFfocKr19veWhh34sngloY21lxL126HTAKl1h7ZBRR//Rio0FXGWroVMWbnO9OZBzbSbAr12yhzfWiXGxRdHab3hHxq11mxfkisyab6R7GhyMcRsj2kmBROcf2H+gEbXu+jjpM52z37iySFZucmce4V/8xV+MTU1j/fu///uoeaBP0arSAehzTB2GGcCq9QUMjQ3TiZom7AdBjJkRq7kWAqSdBlbzBBxgVUSszVVRqgJPo91IPTZVJqdaonjV9l27y3MvvFha2jojx+rYxGSZ3dMbNGxv8/hoRqxewi50c+pNCvwnCjSB1aZQNClwCVPgXe/66UgFUFplGxovk2U8sg61tXWUtpaOAFYvDF4s7ZK9t0yWuXM7A1gtU6MBrHZ1za4VNFtrntV8xZEa90wDpAz6zGvousiZND5WxkaH/0tg1b2MxzyGmG1nxFyAt1Mt4Rw4zsz4/dCHPlQOHTpZNm1a1wBW3feP//iPcbxMBJdoAUY8o5jTxXjNNANphAFMRFoy8hhPHFdOE8fZmBiLHMWtW7YGoDh//oJw8DJqkqHOwEzg0feMX45OFviox3Vnl23b5XrdHY4A54Whq23GKaeGMc3IzYi0zHNl7IxtTgvnk2GOVujAyQMoGHMCsBnxol/z9RnfOH033HBjzJPBz4njyJgz4zmBW+1w1vAzf9cG+l4YUllbZfjLAqQ4fuxEFCQxxhptJBrrQNm1e29ZunRBueWWm8q8eb1lx04OS18Y9QpeoS8HUfEq93K4zH/J4iWRC3Tnzl1h9HNIGPXyeXHggdHoTWbIWDqfaJZHvzKaMI6STQNcPdIIDA7UCMjR4XJh6EJZvGhROMqi+SJyWVGpjo6yNgDywzEu4+XY7z+wv6xZe3lEg+LVzNQExqB/Y8q8r5wSfOJgcE7kcuXgifzLCEzz8B6NIxp4YCAcGu+zeJPvAE8T45MRrXr08NGgc6RxOH2mzJbjdeWqcnF4uBw5eiwiCXv7ahQkmnIoDhw4WI9rdraViXHVuGuBpoxcSd6RYTJDtjhpeeycs6SavOJrQBDXu6ZWka9VoLVlLplCA93QgMNXAeoV5cjhY0FnNEHDzKVnrJnjkbwmOIp/kVtyYCD66+6aFY4huQUEoBVgIumPnpxjwAinVJscZPfSA2SAZ8a5AzbQAWTO+jEH60nbnGb3cr7RWfuu8976Mye81o9x1CP+GwIsQ2c6wJy1Ty7qhlONAla8KnUQvhqL78lTgG8HDzbAN/TMVACZf5KskG/jQXs0yByRjokm8CQSKovgmR+gc99+R6QXBT3qWFSIlv9wb+hVsoN/l1++broI0u5og35EDwApGmzefE1Eqj767ccabYjsMiYAafS1b29545teX2677dYoBOd1w3U3NCqeo5e1iV7kK4pcHToUv6MDcAPgod8EVl/Y8lzpnTc3rs3oZ+2YM32WEYgZ+Q9kAnrirarzO7bblDkT+jcLe2m7njg4H+AQWaSb9GHuGXGaEeIJhmeEbEaXZe5h7ZDbjML7p3/6p5AZuRJFvNVTAysCpMXH1E8i5sgCIElfWW2e7AP7tfn9Z54OfeQ68mx86KMtL7TPdWmO5Mdv1kBspp3tD1q733XGYrx+R0PPNTrfPdap5xhaZATvmf6zQTvyLdIYjcitZ0/aANoHoOnPeqDH9Pfw175RHnnkO2X/voMBmL7q1a+KPqw5BdGsC5GqUsjMndsTaR9WrVpZXv7yuxopNhwvtibNmb7Jwk5JT9+Tm3wuWssJhluHmdeYnshidOjvGs9g92YhHm2jB12nT/wVIWkdk6v6XKo5hclPbFTOX1COHD1S+ub1lYHBgUZ6D3pS6owbb7olIjczb3SmDRApbQ17BqNVbhqRD3TFfzrG8znBTGvN7+wI47FmMlKZrJDbtKdct2f37ojmvPrqTfWo9dhYzAstrCH9+IxO2sRncpG5SuP6UzWaly6yflyX6XmyeF5G1Fp3niHGXo+Znw29Jw2Q+82Z7iQ7eGA+6JnpX3LsCXSvvWxt6Z3fWwaHBkNG16xeE89rPGOTAfy+8PnPRwTi4oWLYr2Yw2te85qQ10gPctWVoQvoKjrP5pPrAKSZksd48hlALlxLntH3iccej813n+kaegZ9rHV6gb1XN1GXhbxYG2lHWp9jE2PlxhtviN/z+ZKF18ime0Wkao88+KOTjFFuWjJkw54+QV9rTKoMbdGj9KU5sTvQES8TXPffNebpj6xYn7mZjq90DftKvxmtnSBv2tFo7blOZvCXHrYWPW/oCe1ktLb5mBce/dIv/VJZu7aeGPq7v/u7yHFLDhJY9f34ZI0y9cqIVXlXw4cYr0Vv/6uIVdf7LW36BFMztVikBZo1KyJiW/gp/JUZEauMgqnSGsDq81tfLNt27C6Tpa0BrHbMqhv2TWD1Enaem1NvUuB/QYEmsNoUjSYFLmEK/MRPvH9qcrICqq1tUxG5qnhVBGNMtETxqrGR8dKhMMu4nFud5Z6X3x7A6uJFC0p395wA6GYCn7Gr3PZS0nmGFSOOcZUJ9RnJnO0fTAWQoGsCYNlOtp8GUo0WaYmdZrkxGYiA1QMHjperrrq8/Oqv/moYq4yfT3ziExGlJIrV7jsHmKGcIEQ6DoxIBjcDW6GrWlhoSzhKonEYjBwrDhZD9MWtAJPOmug+HIR61IzhWav+7m/kv/M9Z4FRzrjnJDsC3i75fZkK45ixyTkFpGZkiGNcHOwEVPSbAIB+vEdf783DeBn07gfAMGwZ/e7XtzllnluRjQxmqQDMPUHmODLe2hqRGHiGJhlpnHkqOUv9Z/vDUQO+DA879rgsQMZZnV1xRG1kZHS6qJBIytNxdFe06s0331QuXhwqjz/xWJk3r6dW7x26EI6Odq+9VnQcp67meHU02VFj4CuHsQLitdCV+XMG8NO9eUQzgb7Mi8lgz4jW5L0IzoELNS2CVACLFi4qSxYvLt3dXRFhFxFZJ0+W0yKFr7wyik1xTjkYKkr3ze8rXd1y4e4LOmTEKVq7F+05aJkDTcRKRrySvRUrRA1ORMQn2TFnY8HHLPLj+4w+yurdrgFgtLW2l3Nn5EQTXVijTQGpolKXLl9eRkbHyrPPPRfRqkuXL4tj3U8+8VQ4KGPjjqCeL7PaFambCIcvwVB0yiI+nKcAsTo6Qv4zz53xOcbX1e3o5YKgCfDH2DOizxizmjX5AU7mZkvNCThRDh08ErKCfoCcBOvR0HrJKC/jM7/UJfn5/DkyWIFX40ZXY+XYccrxa2ZEF9pZZ67Dn41XXhmRx+SfI5hr1Hw4ogmCkztr35rOlAUeG8bnOu1l6hI8c581j9/0ifnlMW/AgPsA0hxg8ma+xmutou3Mo5uc+QRtEjDUVh6pRUu0MVe/c5A59PSU6CXX+c446WH0wRvyfPjIgbJ0aS0SRF9wkivYf7zM71sQkaicZUCV6CSybmzWLF4+88z3g68bNlwZBeuefOK7pasLsD076GRN093r16+LyMOOzrby4IOvLT09tb8777grZC1z6uJvAir6TGAVsGBcmbIFOCcFgI2pvvm1sAre4AP9mgXsyG4FIbaGjkRbbdSNiivKkcMi9c8HPegSNPPe/I3f/d5bBza80MnzAw3NPyMbtUsPGb9xGwtZo8td40W+tKOCtt+AHWMjo9FeBbrHQr8BHzJXIn4pBEPePTNywyFl9ZvfeqSRZsLayShhsk3m3OM/OgLFrBHzTKDn4lDNp5oFmfxWUztUkNL1XuiKjjazPDMy6lPELN6gOV7Trcaax+YzujLpkKA03n/ly/9ejh49VcZGJyLqUAGgjo72cvjI4djE8lyURsYGFIB13/690b50MsZgTEA6cmX8uVmKDviRxR/RVn/m6X7vrW98tw4zr611lhucdJj7yLa5skOsITrO3NDJOm5vawk5yGJPmbIFDdFLG8aaaxAt6QRyAFC8Yj1b4WiMCa20iU8iIslQRq1GX+3t0R7ZIO/G6vdM9QA8No6MejbXjIbWNtqTWzJKX0gDYGPOBllGhuYGeaYzSNmlbzJyVD/sErRQVR2t6VjjJb+p8zJSE+/JDflgg2QErWc++u7bt7+RYxed8SbTDtGlmULCHNBRu2RMvuY7776z7N23pxYyW7wkNtqlDLKWFHc6duRo6ZkzpyxZtDh4SEZqMaixGO+qNauCpsZGR/gNfdhRrqUnMvd+pmWx+W2ObKyjh49EnlKf0RSvyQ5bgA2gHc9996KftvXl3rChzvfHJnNutpHpzD9OJ+qfnsjoY7qYPeH1zDPPxikewKu22GvkUqoAtNK3dW9dkYXMTU5HZBS6uXm25MaM8edmPTrjhbG53hytBZs1eELu6kZAjfitz4G6OYa20iNYD9/4xjeCLlkck75Dj9/+7d8pS5YsDX79zd/8TfnMZz4TfJUGALgaOimCPF4CVq0pwKoXYDVOsk37by+lGJs+0j9di8HYM6/qTGBV8c/R8bFIjyQtRltLLYqrPaeQSktbOdc/WB5/6rtl1579pbR2RCoAEauTpeZ9bW2ZbEasXsL+c3PqTQr8VxRoAqtNuWhS4BKmwHve8zP/CVhlWcAtJ8dLAKstU60BrI5cHCw9PR3lgVe8XD3f0jdvbgNYTYM8I0pnHsdhnDH00lFj3PsdsFqmJn5o8aoEafM4UAKr1aBqLe1tbQGscmo/+MEPlgMHDpdNmzYGsMrQ06/dcMCqHfLclTcGDitjmKHPAGVkMuxcA1h97WtfG4WuGLaf/OQnw6h0RJJjwUiWCkACfwa8ezgBDEZGLiOdwyHCB1hqHiIyGLf+GMyRJ+7CQETjMFY5JwARBmxWXE+H3rwZqwxs48ioEv0wZLNyMCMecJRHPdGFk8Y4BvJxmNAE/eRY5TgBxtOB4ZSlk4pfCfhl5Iulwng3t5MnTkZ+WYCL/IxA5jiGvnxlOXtWQY7haAtIeeHCYLlq05Xl9a9/XeSUdPQTKNPaVqIqsRyPxq7/TZuuDj643/Gw41FgZUF8Bo6g3dy5vQF4ixZBFzRFE/Nk9HtxurMYQ+a8cy+nxotBLWKVc8CO7p3bGxGrIpBGR2tlaccIzyq4EsDSWPA5jotNTUbxqlldIi33h/zgDV7oy72Z85YTTN7yCDYATTsiY33/wgvP1zyv00dBOVf4TzbJEtnnxPo9j8Vz+ub19pWJ0Up7PPd3+MjR4Oey5SvCadi1e0/QauUqx+u3l29+85EoatXR2VFGR4YjCn0RUHnRonCi0IbjxXknQ1nAxPrm1GWF83r0frAMj9QjuxG9NX0En2OZUUrus644vgAD/8l0zXkqYl0qjL3h+KCdF95nLjRrEw/zyKvryCU5EWkJWKVH0BuN0CcBKvPhnGoXLdOBNDbgCADr5ltuCZDZOsiq2L43vxzTzPyr1kMFQ7vD2fQCPvkLoGF4OIApvMqIvUyR4D5/6GsNyk3rOmCSdvWH5nlMOY7Kr1/fKPqTxUTIq2u0gzZkWjtkME8IWOvGYg2YPx6gi7FZ+0BCwLhUAI7mR1qJ3bujzZoL92RZMB+Q3RUgCt5Z2zY0Mr2IzYUDB/bHWICpx4+fLCPDY2V0FDAvardG7z766FNl3boVAaaeOn2ibNp0ZVm/vkY2rrtsXRyJBoLRYZnTEC/SEQd4WUN0q+Ou+OO32XO6y4GD+8qcnnpMPvImT4OhrgHQmr8XZx4AqE/Aao3qX1kOHjgS+WSBP8bgvpp/tj/4YUzoTT68x/fMJeh3YwPYoVmCYwnc68v7LDCWaUDoZOsqIrW7uhv6Qrvk3fV0hcg060TEKp1D95kj2cE/bRw+WgFAui+Bv8xr6Tp086Ijs+J9AqvxLDpbj7l775V5hDNlTIIV2iLHWfTKeje2x598IvrwjAGu0Hna81tG6uMp3WjNeXaSH7zZuWN3ufbam0prS3tEyUlNoZ+ly5YEqCon78mTolXb47j6xeF6akLUKlprlwwnYATUQRMygL/AHDTFG/3RqZlyBJ3NTbQyflsrmd7AOkNn8obuxk1nWLv+o29NiTJZjh45HMCv9uhHawwYX9NjtAUNtJWpSnynvxqNeLKsWbsu/pMxa2/msW1rWD8ZsUqW8MXcc526zzOELCZghS5oQCfhQ9gqw8OhC31nbJEH9/TpsnTJkgCq8cxcyQZ65loEhBq7MfvduDNNC3vGSQg8ybykaIcWdEkev840N3Sz79GgPqNbYt319MyNOfkef4yfPsv0AObnezqerKetJYVL7/y55fAReYLnlY0bNpZjR4+GLHkms6X6evuieJWK78ZDTuUGzejQRUsWh/5zj7GJxNe/ORqb9Y5/+J7A6he+8IX4TMZmdXSGfiTfeGJs5om+GcFqTeEdWTAPEaBJz/FJKWTmB13REb3dByxNnWXd6osMW2MiUj3bnJayKSkiFb1ErOLfj/7oj8a4XYuXQGoyRCbcR+7JFZ0gN6r5JViNf6kf8Dt5n2ly0Ehb2q2pfs43ouON01hs5gBK0YidAng2v7e+9a0xj4cffjj06a/92q/FKSc5hj/60Y+Wz372c6Wvr7e8693vLj/+9rfXdBszgNUJTgmpaasA6MRY3fT5YcWr8rRLRnXjbT6vAatSDbAD5dAXsToTWG2xcd0/WL72jW+W3XsPRI7Vjs7ZZWRMioKp4NfkxGgTWL2E/efm1JsUaAKrTRloUqBJgf9AARGrhfnSMlGKv0gJMBXAaplsjVQAHW2dAawODfSXOXPay6t/5L7S2sJo7w5gVVRTgqWMNsYMp8P7WZ2djeTxjLA0dBjRgKrxsVqB3YvRU0GrqUYxmoxcm9k+I6keAapHv4F7nNX/+aEPlYMHj5ZNmzaE0cYI1+aH/+cfhDMNWGUMMbgZuozKe++7JwxoOVgZmgxBY5N31M4/I9CRWPm+gAwZCcOAHBgcCqNwaLqKMgOV0cZoB3gyMLUt6pIhKtKAQ2oHv4KfAL7J0tbaEkYq2riPg5ggCqNdFIX5chR/EFhlxDOWM2KVYc6ABzRkpJXoJgY/4JLDlJGR7gNqJaDEqeOE6YtzaB6cejTjwDm6mscqOdOnTp6OaF3OqWhI14lebW/riM+O+jHCFUfjFK9evbJce+3miNAYGx+N4/RTU+Nl1eqVZWjwQjl8+EgANHI7irIEpgJV9VErrwPopB0YDEfwlltvC/4z2tGJI8ahQRPAjlxk+AnY5pRwLMxNVC1HhJN68vSpcuDgwXLq1MkoWnX1pk3TIEAtCCRiNSJYO2revXTuVLOPSOENjhIuKZ///OfDeRXJx4HlnCSAmtGM+sRn97nGelCRnvyTK7ID2OGYAoHIvHvREK8ABBm9o+3eufMimnffnr1x/4IFC8vxEycKh2FFRKdNxNz81/fuPXvLs88+H8XSauTPcOnsaCvrLq/RNplbj4OIpvoj03m8kwz5s9Hgj8NoYwDQkU5wOmb64zy6F0CQR+05rNZaBZIXlPGxyZBH1+MlmePAkjP0RC9zzpQK1ogxWU/a7pqORsmq2PSA8eNTjhcd0ZTc+OPcVudqrJwfGCgrV60I8ER//vSVUWx0Ap6SG45uRo25PwsS6du6JS/us06zwBg6ZhoDei2rJZNfemb37l210MroaCMHrL589rt5oIsXupi/NvJIsPGZjz8gXxbNAlTo1z3GySHOqDlyTH85ghq5KhctaDjuHOilS1S73x30lZaD7jRGa9AGiLaNS/vyA+vjiivWx5qXrmP9FRsiZ+vXv/6NACxExFpDy5YvLa985QPF2vn61x+OaNrXve71Zd/efbEe6Eov4GlGagE7rWf6Bp3pYcAj2RIB78h4e0dbI68fubJ2zDmL9aGn9slsAquxobYYPeVj7o+5ZVFA95NndAZgoqvorwTSE+TET2BaylcWNcyjy2SOXLsG38iGsZNR/a27fF35+sMPx/c+o3PymIzT255hNgXNy5pHe3wkk2RMZfQlS5c0NuwSRNOP56S2yZH79IFndAxaykGpKnyud/PKCHHXWmP0JpnXpz/PFfRwXaTvOFCfmU5ciHQj+8A8IIu/zL9pHtY2XWD+URCqs7tcf90ttrjiXvJmk2HpsmWx0YUG5Avecc2110S6AP1vvuaa0PenTp4IHW8+aI8+3qMLsNs4c1PDczzThJiPZ/Ga1avLs88+XS5buzbmQ9eSs4y+JIN4iAbWI3poN9dx6L/pDSh0Jm+ZYzLHlOPIgkEZTe93z4jN11xbjk0XssI7L/2il1My1i26aBc95QC1HuifhQsWxqau78kzOctNGfQw5sjj2dsbc8qif+Qcjy5evFB65/VEygW/5WaWEw/rr1gffdhYdq0TI+aNBpnLmA6RhsPvZD7plJuIxqSvTJGSsgSQzVy/NeVAW9gmaesZCz5nxDo7ijziH5nTnvVIj9x2x21l7769sYmzYf36smf3ngAnyR2dXAtSrgg7U590js1ugKSxXX3N1UEz8kTeAKsJEmfeevSmN9CZbAEKzdf8jEG7dEumn6Gz8qQPXZvPD+2TPb+TWzKx/8CBctXVm0L2zF+xTjL3Uz/1U3EdGuQGq2cnfWrDJXK/bt0Wp6buuL0Cq/Smdf6Wt7wlxmf+aGlO9IexmLPIVvrB5wsXh2Ljm/0Yp2Da2uIa60Df3pNL6xrfyZJnGt1iDd1998vD9vEbXYkvxp9gu++0gUYCFbQln6oUF7/5W78dzxeR43/1V39VPve5L5dFi3ojBy5gNQIxJl/acM10OYDQ8DPGa22Giq3WPKf5OQM78DJTQxlzplnJk1eRaqC9PSJWeRQZGBKn8ACr5wbL57/45bJn38EyZ+680tU1twyPjJXR8XrKZ2xsuAmsNn3qJgWaFPgPFGhGrDYFokmBS5gCM4HVFqBqAKwI4ohwW+lo7SxlsiXyTJ45dbwsXNhTHnzNA+XCkOIaS4tcQ+MTgM4Su76ME0BRFDBoKTVqKwpTtVfgZHAwjv0BdxgxotYysoExlDlME2DN1AEzQddkl+M6Y2E4dYdT8+EPfziKgTDWRayuno4a/NhH/zochP/rl385AAGGIOdFjsyeuXPKW9/6o+Uf//Hj4TRwEB2tlryecem+22+7vTz66HciCiKPo23ceGUcu46IoZUVZGAIM/wZvQxX4EfmjmRom0OCJNqZM7u7XL1pY1m1ckX0y/h1zAyQCjjgeAEFRRygh/Y5/ZwtvzFsOakcG064+0VDGAvQkGPFYc3oI0Y5A9z3jEKGcx5PZ8Tih7Fn5BwAWv/GzVA2DgALIzoitPY7jnm27N7tqPNUOD9oODI8GiAoR2jlyhWlc5YCZ61l9ZqV5c477wggTrSuwkdz584OgxwI9r3vPV3m9swrN998a5k3b37kbn3ssccjIKECZ/WI/NFjqgUfLSIYRPvs278/HAk0qMcjt5UnnngyjHgOQ40qW17Gx8bDARf5KkoOb9AjQP4JjtdgXK8wFxnO1AqAoRtuuD7ozxlBT+N9cevW8op77yvrLr+8fPGLXwwHAn/IfBYwy/xqrgeacIzJBrBdVCweoAeac4w5LubImcwIVQ4VuUWDLF7DySPDPjtK6lpgOHnQljkAL9wLjFKkqQKN9XhzPRrYX3rm9oTj7o+MkVP3+53DySEiK8aVR4CtUbTjQOG5/JsZuYcPOV7OcUbGZGV0cwRwu1ekkDGmE5q5+siiV+XDRPxu7Php3WQhoI72jiiU5kitMUoxga9k3hwBBoCHGqVc33tt2LA+onfJ4OZrFXMbDbAiAQz8E9mU0TXmwCm0doEdvudIf+5zImz6Yl3gdx5zzUhZPEMP68548jisOQMXrDcOJrnQjrWIzmQCAIUedFluVuG5tWj+5sQRNldzz4hVvDE++oFcW1t0Iz2qD7rj/2PvzqM0va7y0J8auruq53nuVg9Sa54sy7IlPMiWZ8ywYlgJYVgr4RoHViDYQHITAjfcewmDR2wggUCIg4FgHMAXG2xjy/IgyxpsyZqlVs9zq6fqsbq7qu767beeouyYYJO/In3fWrXqG973nH323ue8ez9nn73R4zr3oDXpKXxP5uRW+Xdnzy75ioSiezkiTycARmjgzGeeuYf+3XTTC4t2G0jowNuHHnq0rVmzvH3v935vjQk4Yd3iRGsPsOH7qjR+993VNh7RJfOKLiTykM67Vh8B8vymb2sgedA3AIKx4IN7AIB463svc/3QwUNVAE37iXh1jz7pHvAIvxPNS87WEM8GfEef9snUdea/z9ZIUWdk63uAB/5ZH/Uv8tMf0DTRh4CQ5PDsigp24Ibv0UKfADD0AQidzbakvDBPrH8pxIRW40r6gmyqGUvSJdBtMtdfgHfz0xzQD9rNWW3SJW3gc/IoKiSDFjoEGCa/PEMCrNI7f0ApaxEe0L3Dh460Szdf2S5eHC99p6O1iTRrVlUKPzc62o4eO9rlfB8crO8vv6LjCZr27tnbXnTzi6qIDSAtR9XpcQG3k0fe9U0frCHmT/Idr1+3pm3d+kR74U03Fm1kJMLZ73QBsIY3jtCTc9ZV/CzAc8bMduTZowVCkpXr8Ms9iQC2XqGNXlROxskCh9qTe/W6669rR48dqfHQJzLFN9ezPdzrmatda4n5aE55Nl126Zb2Z3/257UJjJ8AL3OqCkru2zeVbzZpZcjVC2+sv2vWrGqnz5xoGzasr4hPdg8+GLsoUu+7lAhrSvfmzpnX5bYc7yq129CgJ04OJMdqB9ierTXGGkEnzVG6FPtIRCU+WEttLjqq79rk8La2Ag/pgvXNvPV7omCTpsh4rrzy6hpvxrV78nQEOvEuoJq1m94AVskVPyvv8tVX1bqSHPpsCGMjS/0mF6v31gVr/Oc+97lqwxH4P/mTD5U9++Y3v7nWUvyyGcQVrW4AACAASURBVI2/5pj5bYPe997jKXlY21atWVOb8zfc+ILSLfepBaAQlrWDzpoT7A3jsUZ6Xnzf931fyeDJx59sTz+xtb3mjtfUOLOx8YM/+IMlY+uu68mG3ULnzGN/1ozv/K7vaGfPnmp33fWZ0l9rLr3CayeFsiljXTfH8YadY47gnfn5j77vHxXtH/jAB+oZZ13WTlLf+Ow9W1If2v/jP/7jAmDf+a53VSqAkZOn2rve9a726U8D8We3H/uxH6t6CNnk+UbgKf3pgjMmo1YnwdUAozmVZc5MP+UW38F14xPjbWh4uI1PgrJJU9TlcO1SAezZe6Dde98Dbdv2XW1gUNDAUBsTdNLXpT8bm7jwDYHVX/+19/SwleexX90b+vObA73J//yWf2/0z3MOfCNglSPTx3CYGGhtTLXM/jZ7aKgdO8JpmNNec8fL28gJx96XtaXLV7YLqkG3iTKWJYGvKuMiMfu6AlYq53ZRkmfbqck8po7wTQdWGUgMFW3kSHAABQZU8ix97e50fzt/4UJFIDKE3/nOdxawygAGrNbRx/7+9ge//8H24T/5k/bDP/zDUwVeukigL7bZc7sKvKIlGX2Mxwce6PIGMvoYpiKLHnpIbrAV5agy2hwf/erDj7TBWTOrsBLDlTHLKeCgcSAZoJxnDtKOHXva8HCXl08/DHaFmy5Zt6adOjlS1zJ2UzQhx8IZ28n7xUHRnva9Z5xzprTFaOXEMN4Zkz5zrDn43ifHKqePwZpjihzARCG4j3HMOWIQA02AKq7XNseasc1BYnzv36fo0vmpqFWAZUUZrl1fUaycF87H5VcAQWa0CxdH27XXXlUgpUi5e++7py1fvrSqkov83bVrTwGrK1eubhMTfe3C+Yvtr//6UwUcosmRuZe85MV1BJi+zBoaal+6994C1gLQkblrfUcv0MCpEc3JUaNTS5fItzY4dbSvu/dstVuRcPPmVRQHWQKlHHletWrl1FFKMnDPk0880VatWFkAfqKV6A1HhqMTZ54znKjPHFHtoqO2TALy28rh4ozhe5d/tYtU4Txy+jjXyZvrd7+lUJLx0RegB2cqkZPeA7cAOek/Dg+dwcPjI10BskQqc7o4Ipx8vDAGbfvdHCN7OoyXov38tmHDxnLW6IT7AC/GT1fQQo+MLwXe9EvXRDHSXwBznKfQkXQI5jIdTeQV+dF913P4Dx88XLrmPnPIfYABc7rSVUwelcX3HKM2B8whm0E333JzRddz6tGEP+4hB+On/xxLUUfJHejaVFvHE/MC2KZN8kcjOlyfaFHtcZDpCYAnhb1yBDnAqPXNOCKH5LrsUnZ0RyDxlK7keHGiVMm7Ox49t2gBLAEAjFs/dMZ8AOCigZzRKw2JNYLjTaeAKNY9fCdDa5J7XUOOKcKC5/QDz9yTnMIAS5/1g0bXd7kiRTevKr74zhqEvkRGu9bcpe90KcVQfMa7RGwCljj6AQysc9pAG90K39GDN3QlQAm6OPX0E58P7j9Qa7f35pF1ks6JrrPuWWPJkHz1iWfmAB3Ca3xMNKL7zUHX0Bt0AMjw319yZZsPHbC1psaaTS789705bw4ZvzkDxDAGupBiQmikB+jMPM0x8hyVTkoMcqIP5BfQyPoS8MWaH0CQfnU5pGfV+I3N/wCpZGs90Z5npYgvdNET84Lc3E8midY0r7RjrhuvMVrLzp4ZbefOXGjHj4+0T995Z+lS5fmekLewr4t6Gx9rz05WnXeWpjYRFi+u9UeU2YplK9rCyWr2yZ9IPvQrG7aAHtcHjDEX6Jl1/cLo6bblsi5SD/1ox68A2dowD4B02kC3a7S/csWqduzosXbJ+g01PnqVuZCq6HQ0xfqMX1uurXkzMdYWLFzQDhzcPzVvU/iuohknU//QKe2hhZ57r3+pOjzH7ITTmZwuSD5x/M9mNbqyWaAdz7YrrtjSBme0Njoq33MHuJkX3ebbpqnI/u5UivFfrPHjp3kiR7P1bMuWy0qXjSnRseZ+QC98wd/kf9aG62vzbpE0NEtK1+k/GZij1ls6Zt7SOeuPNo3D3DMnjh87Uc8g62KOeuNvNr8ToRsw3ZxxjD556uu5esn6KWCV3pij2tOv6+kJ+s1D9AI3jdmm9vLly8qGlA4FGIpG+mvDzbqT4nvWDbw377Pmunair68tWba83XrrbSU/dqL57Mi8dcM9+FbR5adOFX+tC9/+7d9eNG59emt76IGvtte/9vX1XECX/hXnAmwDaT3/zXXzGx2RyXd+53dWMUEFa80D95qX+Er/6YHnmLXFPET7W9/61gJvySFA9iteeXvpifUOgJwNfvwrW2tS122kWWPJDqBOV9/9nveWDcdufO9739v++q8/3WbMGGg/+qM/WkA1XlnTkmYswRb69j6pdqa7cAFWp/sJAVlzX36r9CbDQ1O3K2JVka4D/TygCi45dPho+9K991cqgIGBmW2gf1a7ONb5R2Jku0CULlp2+us33vfeHrbyPPete8N//nKgN/mfv7LvjbzHgfa3pQJgVPS3wTZ+YaKA1bnyRx0/0hYuHG6vfMVt7egRBXOWtHWXbCxgFTgRYHV8rDM2AKu+Gx/rQNMAqxyTAKuAueQ8ck1yBBINw8drugE13XBKxKpUAIxku96AVQbtT/3UT3U5Hc+ebb//gf/aPvmJT7Qf+qEfqgjMRKQ5jrpk2eLJYgELypBlMAPzOIpr167rgM4NGytykgGYitMibXfs3NUujI+VA8lJNVbvAT9xMhjYOV7cOSNnpo684cec4VltzepVdTSM0clA5fQwbtGTiNUU1WKcMpIZpgxlzpd+c4yW4a8dhjknI8e60OC35JpktKaaeaKkcrwNzxnIjHzODrq1lYIMHEXOjxyrjpk7ziVC1R+A1BF1R4LRJgJhxUpAJkO4tS2XX9rWr19b+SUffezhNjQkr+fadvbsaDt8+EhbtnR5W7VqTeVplB7AMV3Hshj9wFgg3MlTXbGZ277t29r2HTvqSDnHA+/wxtjIaunSZeUQkoEK4HhWOWkHZrQlS5aWoZ+IIkey9+zd2xYt6iqs00+gSlcRfEeBgPSUHHKcdp5IzrnzKgobnzm00V/817Y+OUY5fp5CI12UXxfNIceq78kwTmMiEgMUco44ekAljnUKUAAcfU5+VHLWpjGgPcV+OLO+I8vk5HPd3Pnzpo7ix2GnF3SKjJMSIAVXEm2KxwpnuE60E/rj+HBEyaHLyzm/9E6bAaYiE44pEMiR/NAUwJjumEMBKqei2SaPxRqn+Xn+3PkCGYzf+DjjdJW+5Hh9l4912VRhK9cZF5ms37C++qc7aE1kFDmi37zWdwAm77WLLuOld9OrgOtH/+hLdXlyMHb3eI/v6MVLbWnHWI3ZdTW3Dh8ucBgNnFn65b37tGF8fqdfiVLzfXecekathymkk9y3xkd/yEOfKaRizPTVZ7wx9hQto6ec9Ep7sWVLyTlHrM0rYITvjJUu2NhJbthE6qLJPcDaRPIDo/VDH7WLj3HoXYMH1huALL64BrCBfrzxm35EkBlvIt7IByhDJ8x1euuZkbQAZICuAKv79uyt9dr40UivvbfuoUm/1jt0iiIzRvcnwhvoSP5o6AoBrq42RLWZoyKf6SR+ApHRZ9PNWCNn+on+FB/SL2AiUWTGiFcBQI3Hb/o2v5O/lEy1Q//wKMAovqHBWLr0E8+ULtEX1yR3qzHkZIUx+N1vxpH0DNZE4zdvjW3fgf21vlpf8ByN7jXeFFpCl7HSFfIj+5qfoxfbnNlz28EDh9tffeLjJWe0Sa0jOnXpsqXtzNmzbd/+/RVZ351QkD5mos2eM6ctXbKk3XzTzW3tmrUlK30ad1JxJDcq/gJF/fcyRvoMUFw4f06bPdylzAggnfyZvjOH6IV+jcP87KL9T1RO7vOj59uSxUtrHpMT/pMNGmp9nTt3au6mqnvytC5dtqRt2rypfeneLxUP6QQayIhcjAcQSNfxzVpvfTHn64h9X3+lzPGs07/1RJ90lX6TT9K7JIpeu/iinWXLl7Tt2xX3m1X50cmZXmhv3br1NXY2gBNBAD2F68jUnDIPbD7iixMA7rOuWAvIFr1dGqAu9RI6ur5H2ty5w3U8HQB44bzn0WDNDfPeWucZiPYUUjJ+tAAetU/fyeT86IXa1APGZgOw0sMMDRWd+JDUMF1u3rW1MZ70KPi4em2XsiL5w8mXfgVY1ZY5llMdaEIDENF6ym746lcfqsj2pP6Ru19/9IQ880zQDtkmivPUmTNt/8FDJeOsbdqWqgCvrJd0KZHuOYFio91cfezRx9qD9z/Ybn/57UUz/gEwrTGxM+mDOYyHKTjlGUtf2Oh33XVn27DhkpJ98rhbN7/ne76neEB/rQPWM3Tqh57RfzK89vrris9SbThlg7d0E3jq2umpSIDP+KlIFV35f/7fX2xzKi3PWHvf+95Xqbnc8yM/8iNV4yBBCNMDKyrSdNIv+Gbct+n+QgDa+BbWqRmzupM69Te5cWkDZ3xCeoG+dvzEqQJWFa8CrPb3zWwXLvJLgK8CVye+IbD6m+//tR628s0IqHdNjwPPQQ70Jv9zUKi9IfU48M1y4Ad+4C2VY1VuVTlWvz4VQN94f6UCAKyeGjnWFi2a3V7+0he3I8+qLLy8IlanUgHMtKPbRayKxpAMngE4MT42aSSNtrNnztR3UgEwbBhVAVbRPN2IypGzGD4xiBhL3Xf95WwBVjlt7373uwtYBTi8/e1v75zcixfbr7/v/e2pJ59sjkhxMBmOjho99NCD7eTpkTKSRX445vT93//97Z57vlRO2C23vLj9wR/8QXvZS1/Wvvzlr0weVZpTdAOT5LeTo3PJ0qVl1Hq5j4PJiAMaezkqx+FizCZqo45djY62sYvn2/XXXVs79JwHQGp29o0JsADkNGaOGyObsZ7jhZxxRjwwFr84Jhw0Di5DnMMhCgOPOcSM/4Bv+tMHsGF6LltGuSg2BjWQLGAsmjkhxuq/Y7Tyzsq/BkiVKwuwunfPvgKqjBUf5swdrvyljh6+4vaXtquvvqpymkoFsGAB0PPKNjJyqnI0Ll2yvF1+eXc8dN/e/RV14aQWp4gD5vj4nr27y2E6dvx4W7d+fdHAAcAHY8d/hR2kJ8AnunLttdfVNRWNNVNuyK1Tldy7oiGjbfT8uQJVyOrUqe64ut+2bXumUgPgIR5wDqrQ2Zw57ZabX1SRqxwF93nhuXY4gB/5yEdKdvTafzRyTOmmKG86AWCPE45nKaCTY8TkYFyJZk3xEs4tmjixHLFEC6EvQC6dISs6wDF3rTElV+fwnK5CsO9EoiVvqHZ9Ry+AbXQk6SLQjl4OuHbouXFwpPFaG5x3YIsx01f34A/wJBF/GzduqPsdxU8EYNIzpNCJ9shBf8ZtjGTAScTTtavXVCSVMaOZ40vntMcBpPNox8sUoUKH++WYvezyLQVqAI7wwdqRauLuwy+OKTo4zNo2H8kQ6GC+o48ziQfminuSToPDri/zEe0pgINXeATg9Zs1Sb/Jp8ypTdSsMdApznGiD8kk0bxoIm/toYeOA6iSEsTYyRFNeIgm64B7RB+l6rm1hczQiN/WFPxwfYBiPE6eT3xEp+sTVQYMIBf3WQP0bXzuB7BYT4w5larpZypqBzARZYWnrjHP8Q8tSbGS+YUH5O2/fvAJXwGgeAHI0HfARP24LgAHfh47cnQKdEyObOBKIlaBtHRWe0AZeoAmsvQcQ4ux0lt8oXf6C0CkLTTSxcgrfKFH+BF9tZabJ8aQo+h0kG66JulhzHu04Kkx58QBGsjPGqJP60b4pm2/acdv+GJtTGSm8ZqrXaqUs1MAuv696uTGpk218WgeGSN53X3PF+t9B8h1IDO6ArLimz7RgQZ9p6CYKMkjzx6rCEljTAqD46IO20THy8HBWk9WrFpZtEo74yjuvPnDbfbwnLZ6xcraYKno++PHa8x5/iYvadY6/EmOxYrIPXO6nr/+Z11PUTFzxzMH4GVuJ/IdAJgo8qFZQ2303LnSA797BpARMAkd2kzxo6RxSQFDMja+LZdf3j73+c+VzH0mu0TjaSOR7tngyVpTEekzZxXv8BGPk8s5oBqeay/F7bLpGFul9Y23oSGbsoq6zSv+sQlSeO5vIqI31Hy4//4HJk+OdDquaCEeK0ZpngQ4xmNt4XeOz1vfAnQbk+vpwc4d29vx48cKpCv75cGH2qyhWTWHrRNffeirlf7B3JcmKZtm+DHQP1hpR3zPTkoeZjLTrzlnfcJX/CVbMvWXCF8Rq0lvZJ1LVKc5ngJeQEUv7eInfbI24Tlg1R/68STPHO8998xj7Vt3bNIn8h2PREXu3ru3rVm79muelYBVr6RsYYu5z1opTYo1wlx9+KGH2/at29va1d1GnHXAfzqXXLtotE5LHwD8TH5qa+yVV11RRUVtcr/85S+vPumv5xxgO6caklPbGu+5YTzAUTa0iHJtspPRRT/pL911HbvDekA+UrSQn0Kw5PJLv/wrbVUVBR1r73//+ys9knE5WSZq13uv2P8BVad/P93PiV+Qe77+//R2Es3u2H9SAABWq49pwOqx4ye/JmIVsCpiFbAqqv5vi1j9D7/+vh628s06ob3rehx4jnGgN/mfYwLtDafHgW+FAwFWGQjJsTo9FUD/xEAbvzjR5gwPV/EqqQBe8bKXtGNHDxZQNnvu/DY2Lg3AQAETgwMD7cL585Wz0rZvGTNtopx94BRHpMvZObPbNW99fyuwGkDq6w2rvzG2OmB1zpy55fwHWOU0vu1tbytARfTs7/6n32kPfuUr7R//439cBh+wTk7TPXt2t117djbHok6dOl278nIpytGp71e84vY6SvWaV7+m8o/95V/+VTkLXdqC/vboY4+1latWtVtefEsBFHGeORGKaK1du3IqeoDByilj9AIY4pjv2b2zInrt9jOA/YbugJmM2hxPY5gz0BnZwAyORKodc7TRDDSoSLzJqA4GrSgjL4Z5cqwy/HO8O7n1fHYf54pjwwmUioCRnYjBgIoVObNbMYYZdST74YdFwTFMWxWjARKhg4zXrV9bEc0CAl79mle1N77xDVU4495772lLlnZOkGrj99/3QBsYmFERq6dPnS2ec9yMtTPWD1TagAULu8I/nO6jdTT52FQ1a4Y9J0oqAKkbyBsPFNVCD2fzmquvrdQPQBG85PABVhXxISO6qiI1GZGDTQBRjUAQzoLoFG0+/NWvtlfd/sraLOAo4B2Qh/zRxwkRKZcjmKmsm5yD8svhp8ifRC4mp6l+U5mcQ8zppNecHbzVhns5BQHryd995GcM+uecJQemezm/+JAj7wALsnU9JxAvAAXaTPoAuqMfTpG5mwgwBUO6dp6t35PCI+/1j/9k5x7t5lita5cs6RxeuW2BEejWr3H5n4i5FLIKwEz3jKWOfY5dbHPnzC3HG79yTN0YOcDGm2hWfaE3AOeRo0fa/AULy4EmT7+bgwEoMwfR7S/R2136gw2Tla27zZSAqfSv8gyPjhbYRK6cXWOYDlRrz3jIO0c9vTd2dHvvTxspHmcc+uao0q/u2O7IFKhu/PhK3gEJgYeuQ5/73WtOpRK6+9GH34AOcx1/UvgmRcCsbdOjP40HQJKUAX7Tjzmif2MC1OOHOUcHrGXosnmE5+43N9znsz9rnM0IugBkxkf6ZH1Df/L8AkDIin4bk/7Mk+QZpQccfv27L4UJOf/WQTw1XhtxgOWkHUiUKlrNC9fgj/bQR0f8lnb1kYh039MFMkhagOQkxb/koPasoFsAE+Onk+RqrUgRQ/eL7MR/zwRtut96jx+AqRwPzmYe/dIu/SNv65vr8BKf0OxFBujq0nB0aSXwlUynb5CkaB499TsZeG5m/uPLZz57V60n+Idf2iUDuug7dJA9PaQPgCFzFT9twon2NB7jzabfiZMjVVQu6xDeLV7apUXZt8+cHaoCfQr3zRyc2ebPmzcFwpi7Z89ebKtXL6txazdgqnWDbtP/7lTD2abAuAJ41k7jTYQ8Wbo/39OhRL0ml+vyZcvbiePHqn1gZopH4Q+e2VzD2y4VzeKSr+s8Y/BZ20uXLW/7D+wvfqEPT7Op4T5jpgPe4xP6Ujxq3VobV62enSkSlgJlZIvOFPlzb3KwGndtRA5Jd3N5RSwCZ8nYPQrPKciYYm1Od5jXNiuTB7Zb77o0CYpRxv4wvrIDBwdL5ug1vzwfjdkzzHpgrPRk69NPlb348le8vGSSCHTzzj2JOjdvswFk7WPnONHiGWQ+GRtw0HqZ53wKQiXiU1t+Q1eiWQGreJbiTH5Dh2uzKWONMz+tcfQLr9kAdOLxxx+rjVdgqPvwJYAoWfpLflJjA9iyd+hD/8Bg27bDaZjhmqfmj+eQSF5zRGQ7evHQXLY2Giu9pCOHDhxqJ46NtMsvu7x4kxQXNmzcD+jv7O6x+mx90I7xWlt379nVzp8/VwEGvmNbakfb+ky+aDJ2rzF6T8+tSbXBOXKiaMQvMksKHuta1khrljUf+OzF/qbPIlaByjZmAauAX/S+5S1vaW9605umnnMBVI0j0apJ61GBGxMTU/N/OhBr3ZmeBiB+URfQ0W2UD86cUc9S7UwHVoHejvtPTwUwOJljNakAAKt/W47VHrD6rXihvWt7HHhucaAHrD635NkbTY8D3xIHvv/7/4+Jvr6JyZ3XsYpcBaymeNVAG2wXRi9WjtWzp0emgNUTxw/Xke6h2XPr2Mx0YFUF1gCrBUK2LlIPuCZKszsuPTB57LDL9cjY8YrB5P3fRKb+TeXP7FZ36QEGqnhVUgEAVndu31EGcYDVkyMj7aP/31+0j330o7UTnuqvjNs64j1nqAxIjgVHlRMDWOVgXHNNd+z++uuur2PPf/qnfzYZYXehDPrHn3iiLVy0qCoWp3K5+xmSwK8c2zMmfTA8GbgiAhijIyMn2vFjR9u8uXMqEohT7Cgth7Ry0J09W44GR4RDyDFjkHPaACLGwMhl9HNsvERKBfhhRPudEY3njHLj4uB0R7jnF4AYoCpHlDlH+jQOIAdDH7/RwwlgfDPCOXSO/TOmv/KVByvfmegDoKVrAsjp8+zZ0xWZeM21V7XrrrumaNi5c3tbtXrFZLGN/e2pJ58uvQOujpw4Vf0xtNHSFaTZX2kARLjMnz+vrVVN/YLiBX1l8AO+OD5VTfbiWFUqT046Ecmc5cpvue6SShOA7spVtlXagh1VRIRzzyEA9nl1wNfKtnp1VxyHrorc4DAdOniwLV64aCpikUzxJcc248Bzjjk7AO4Ai3hC7vQLsMoJ0DcdpCPmi3boBEfOXyJt0GtcrvO9awOYcUCTz874jJfeuBcY6/o4W9rfsGnjVKEVeoNW16PDeDilgC/fu1cb5mCOwIt0omP0yfV0rgCDpUuLdzmOjL4Ah2TPse3yCB8tkIXzSbdEWrqfo6PPRFviG92PU2nMHSh4sK5JTtuAxPrAY20Zj7ZT4CUACT1RJE1blSJiMv0BJzLgD9r0o29886LbPpNNItzwA43JMYm3rvEHCDG36JW2jI2c6KPrOPPu9T2aU3VZX0ljwPEnV+0nF6g1Ao+sPdqj+9rxPoApOQTQTtR8gErriPvxiHzoS0BcfE6Ul+9cZ111L1ADL234AB3I1frmemPVp/dAArLRb4oakQun3LisS9oDGOA9UCQRk3QJTdncAPi6Bh+MX390WvRn7tU3mWZ+Jj+j8dNRYDjeAInIF5jx1QcfqvU0xYfoOJ3Xj5e1kQ4n9yqaEvFLHvSDXBNJbDz60471mYwAiuhCs3mOL2gGsAFhMl+Suzc5TT0v8NkYzTt0eX55VqI9IE+OlicqHk3o1GcKgkUWifzOxhudNkZ6mDQGSRNjHNpKrkd6SuZkgrf04JntXb5hIDAe0ZFEjwKicoTe9+T8p3/6p1MFuPQNXJYLm9yTi/ri2NiUXp4UwdnfV8/ZzMVE6ForHLaha/TKGkD/8ROtOfJNNnTUfKUz3ueY+rZnnmnXXH119eeZ7VkTnpvT7iGrRMDnSDsZzR4ebqPnzlbkZo57J6UJfpI/mWcziwzQBpRzv83cTZsvrc3B8B9t5Ej2dMP3ZO/Z494AjMZ7+ZbLazOTTmnPuoE3KSBlHDll4Bprgt/wEZ2A1WefPdgWLlxQUf/mJDmiy4kcYzbXyAcYL9c5XuCxueZ5nhMHAe3dk40GsrV2JCe8vvGTXPzh+Ve+/EDlTq+0Evv21dzQluclXXe0XXt038tv9OtjH/tY271rT1u4cFHpDl264447qj9jTTE6/MwmRPLPsyXMj4po39ylWzEedJqT5og1gv5mI8X6YC57lnj+2mDA3yeffKJsNMW28vwCiFoDvfCaDuCreeRa65C2nLj50z/787Zm7ZpKBYVWGw/0gyzZXin6ludvndJYu7ZonDM8p+3fu7+94MYX1NyjL/rQNz6Tt7XBnMVbPMYnOoU/X/zi3XUyx6ax8SUPeXiZfM8CDrRLnvSAXPDFuGzMus/v+IVer6SE8Z6+GI+iZXTYGkCf/+W/+j/bgoUL25kzZwtYFXlMf//ZP/tn7Y1vfOPUJquxBgz1nnzpbzZyA6wGdJ062j8NWJ0OsKYt/4dmdxth1ZYI1MmI1b5+kayDbf+Bw13xqh27W4BVEfNAV9dfGBv9hqkAesDqt+SG9i7uceA5xYEesPqcEmdvMD0OfGscAKz+z1IBiFgFrIpYPXfmZAGrL/u2W1qA1fkLF39NKgARq6JEpQKQY5UBpngVw2V8fKwiVgOsdsDZrClglUE0ZeRMAquMH98HaM3oupQBg40TxvDnZL3jHe/4H4BV0RAf+m9/3O7+whfaj//4j5fx6cW4vvvuL7Q161aXUSk/KIM9ICHDX54xO+1XX3V1AXW//dv/qRwVzs2NN76gPfb4423Hrh11D6euc0K6Qh0cSuBb5WKbjHxM3i1GJSNUpMPBA/vblfn/6QAAIABJREFUlssuq4IEAB1GOQM2TikwNJVWgVYMZsYtg52BnvyaaOAIcl4TXZGcogzq6cdTOWX4ip59+/ZWESWvAKuMS6AHR4Ohz4kIgMSBTC5BDpioo00bNxdfycPnZ57Z1nbv3lMOTweoT7T+fsVX1lbhqqXLHHk8WX9A/ZmzZrbt23a0rVufacPDc6qAlagZzp5+yV8eNykVrrhyS1WzF22sKu2JEekGBqYikJLTVloBQC+HnsPiuCjnBA/7Wn/9xmGjb91x1b526vTJkiPnmrPnhYcA8Ouvv67Gwvk2LrzavGlT3T969lw5W37nlPgtFZHJGk14CDzsHNR99Z38s/v27q3obU4nGfqN06AdTjzZc5CSfoH+JTqWE4vvKc7iOnpDvsmtawwcI3wAXACR6BmeollVZO/xyL3aT0QfkIjuAgiMmfNJ981buoFPdD3pKDiLqWAOGDB2vDC/3M+54qwlz2yKiJgnnD/jtjHgv37JJfkjk6dUe9oCnolgfvppUX5rSw74hRfodj1nnN4D8vCXvBOZ2kWcnqj8wLt27S5emDdVUGXx4qKTc40vxkhe9Ni6EICdvPRjPPpM8R6Or3GQocjvHGfHk4DuHFt846jH6cZbNOtXX+RBZzmrKejEmeW0GqsK1/jtGoCANYFuZNx0FS1JQeK9uUt+wAb3kqnvc/Q5eS7pa4A8/LCe4VlyJmYzR/Vo47fGWH/IOMenQzu68I3+46e29Ic3dO9DH/pQ0WScAA/64np6SNboAJoAW7VvDHSNjBLFj1eu1761nVyspfoMsJqoLNfRB3zf+tTT1Sb9M2foHLkGDI/u4yH5ad/9wDprvfUEMINH2WDIBkbyBQNGyVMf9JQO0mMy06fnjmu9Ny78JDv96QMwaz1BCzDIvdZnfAXym8/J443OgPfaNeZESyZVSfiX6DR9JlcvGbqPfPRjXviOPIyZbMxNa0rp0ui5movWgkTvmnPkRj7kkFy/5A4swjNjo8uHDnU5h1Ogqzb9Zsyo7ypK/uRI9WcMxpXNBvPBn/zaUtCQC96eOjXaZs+eUZtYiYBN0TO/0xO0sUvWrF7Tntn6TLvh+uvr+UF+yUVtzqIlqXe6nKyjpae+7/K4Hm0TYx2Poxvoo294gW794S35uocemPvGUpsAV1zZHn30sZrPSbtgrcnajk76ZE0gY7qWPMMpbijHLNnQ3ZwoIEPt6TupQiqn5OQmQ8l4eFabP39OW7PGZly3MUZH5VL1HCdH8wvISh9sYNIFaz8eykPus2czPpEBPUnkLX1DA16SeY7k02m6r/17v3RPPWt9xh96MDw03F5w0wuKR6Ib8dfaePDAwTY0PFS0oOvUSSlILp+Mfj5ZfI1dA5zUlmeLtY7czEO6SDd8Nq+uuqaLns3JEm3glzlKdvhkntFxcrGuG7/oWG2Zs4BG+UOt99Zf63o2CsnNvZ7jZMyewxPz6Mmnnmp/9N/+W5szd05dQ3502rXmvz8vck/6Gs9M46FfA30Dbfsz29uihQtrnfCda827pEaiPwGpIx/6qz3z4ujRI5ViCTBsXOYreTm5ZV20hn/yk58s/crpB/PAOK3JCxd3+YadbLIO6Zfe44vrU6hQu9InoPGDH/xg/f7z/9e/a3PnzSsgX/EqbeDxj/3Yj1XEaqKfE7FqTQiwmgCMfJf/04MxArBO/y0gbKJfpUKaamtiovRHaIlo4sHBme3goSNTqQAAq4pXAVaTCuBvi1jt5Vj91vzQ3tU9DjyXONADVp9L0uyNpceBb5EDAVanpwKogpgypE4MtMG+Ge38uQtt3pw5bfTsqQJWb3vJCysVwLp1a9qSZSsqahBoWqDowIBQ09Y/0NcG+7u8kmMXL5SxamdcManpEauA1ewgT9+J9t69AdYyrBhO+gKoOb4DWGXoAVZ3bNs+FbFauSDHxtov/eK/b4cPHSpgNaCkHE5/8icfanPnz2nf/d3f3T71qU+XcS0twL333lfOzCWXbKhd9FtfcmtFqL7vfe8vmji1V155VfvjD32oolW+4zu/o4zg3/zN3yyjGGDA8GfUx9FldPotUV6M8Hvv/VJF7oqqZfwyuBnuAAz9c17iuHOiAlAYAyOd0cpQZTgaKyeHMwEo4YS7zv2AWjxn5KeoDwNcjk8vY+DUJB8bo5vjwNHEE0ADJzz5LjkdcZI4W6I/H39MfsA1dawLQAq06vKHKiK1tKJiNm/e1O6445WV023vvj11BG3Tpo111P7BBx9qd9/9xTZ37vx26WZFnVqNEYjRFdtYWtetXSe/51iBaS+8+ea2bfvOipBNsSN8pWuOSF566WXlGDDq0Zioj6FZw5WXtUtBcLCcHU7i/AWM/FNF7003vaAcsK7ozr1FO6cbTeTASanImuuuKwCH/Dm9yZGHf2T+W7/1W9UeWeGfseAdGZkPJ44dbwP93YZCgEbOhZcxkR0eknMqyUcmOeqfQh0cIbLikJA1x4ZjSKc4rnQolceTU3X5yhVFm3FFpsn7Sf84esaSo67JoUgHtJ8jh4AHzqIIRi+FLuRN5MDS+w6gHin9Jwf6pi381R/68CfpKtBC57Rp/PhrbOhM4YyHH3m4nT4jynxNjTMFl6wZeKQv84h8E+1qowCtaJdn94brb6yUFolOy9FhoJv36AaaaFP7qYqeeYWWRAYBuemA65OX72Uve1k53jmqSqZ0Dn+SPgTtxuiopbmcvKPJ4Zmcnxx5+mBtiXNP99wr4p1e4r+xGTdZux7v0IuX1iRj8V5OO5+BqOaMvpO2AmjrO/oKKA1IS28A1XRP2x/96EdrbN5rK1HG1g7zg37guffGYZ1OtLx7jB14kpQHUq9wzukkGSqCYm20RlsfzTs6ydFP8b3MHcCd381TskOzdhJlD/xJjlW8Jaennniy+AZQcQ89d517gRJ4kzy5dIKsAdv4az4BHs3bzC388RlPEl2WzQLt0jOfvYA/AUOMx7gyx+kdAAUvUjiqcprefXfxzDOG7rnfM8n7HMG27hpf0iLQfbpgXSdTwFzWGvIlF995mfNJM4GXxh55aM+cMlbHdvH1zLkur2o2E/SVFBV4lI1FcrAWfPjDH65xitDrioEplPZsVVIH6JgfSSWiYviixYsKqEED2Sxc0PEdfwEyNj/pHT4kBYJnADrRQR5oC1BKN8ydDkDf3AGaK1eVLuXUCbn7Xj/WJO3nueJ/ouMVUzx18kQ9G+ioe8ytRHqiN2lCrF0pLpV1zObekqXLK3dp8qPikfuN1/XkaG6QX3Sbblh/A6a71v30IHlh8aLkc+ZM6XGAcvwwT4CJUgAMDzsRclWd2MGXDoTeXZ/ZZdYq9pV2V65cNXUColvz5hZd3/3d31X8NhfIPDlmkzKBDtF7a0CiS23EWG8Aq2zG62+4vmi1fpFVjpRPjE+0LZd3BdQAfGinx+5dsXxlu+yyLbW5CCTFJ2sBGQPxzBvyA/pnQwSvPGvw2X3X3XB90WyNRqc5h+fZ/LZ+Je84/hqvsVsXzEOywDf9GZs1y+/G53rtWmvxz+/mL32mLw98+cvtd37nd+r6pBAx9/yuH3xEt7lqrbDuJ4WINXPbtu3twuj5Kq6aTU1zx/pvDdAf+RmvtYFeGY/xeo45+WO9dxKITUt+1nbjQi9euj4FLK1fZEgGNtSsR6fOnK6+PKut564hq9gfdMBzDqiNZ8ZKjtbcf/cL/3el0gLiKzzLBlck9Ed/9EdrvU9e8OkA6deeWGP7D5cuJKr164FVa1pA1NzruwCss4aHar3DN2nFzJWxifE2MCgidmY7cvTE/1C8KjlWWc9/W47VHrD6LTqivct7HHgOcaAHrD6HhNkbSo8D3yoHvlGO1enAahvrqxyrwyIPx863uXNnVMTqxDgHYmGbMWu4zZgpp1YHok44qgOWHeiriFUvqQA68PRC/V5g62QxIEZ7jvL5PhGrjB0GVXfU7EIZezlmmSNAihNJBSDHKkf4Pe95z1Txqp/8yZ/sKne31t7zrne3Jx5/vP3sz/5sOSQ5Xn/nnZ9umy/bVAas/GEMUWDaAw90lZYds2OYvu0n31Z5PD/wgf9aDgrnXFTHkaNH2x13vKocU8ebGKZAKPQyNBmhHDZROgxXoC1AiVHsNwWdtm/fVsfaHbdnJKItkS74wTnglHKEgCMMXuApg1fETyrxJmKG8c0QRxMjlqHMWeCMMHAZ2IxQNAITuyOY64pezg9D2HepaJ7K3n7nVDKcORLJkUa+QEsg1by589vJk6fbjh0726FDHYCTKBsGM3D1mmuurtyaog0PP6ty/OrJIjoPVa7OwYEZFalKpmjEf/J+3eteW3lQDxzcV464KIuly5a1xUuWlYaRC4Ofjuj3sccer4Ic9KcrqNBfTnsV9jgHeJhZkW2cYc6RAg5j413kWHcUdnY5/3gBWHVcP0fs8I+zRb/wKQB0IsI47cCGRHZxjvCLowyk0gc+23A4d+ZsmzE40B3tmzOnmy99feWccD7SJj641285cu49+ukCHpkjnCfjR19X8GtGyYvc4xS51ljo0Zp1a6eKpqBJe+jlDAIr6BB9p5t+w9+kGtAGvk/P+Zmcqu6hr+jAI3xMzlBtaisRtEkrgEb3+x8gAK8CMlfBt8mIvKokf/pU27d/b1uxsqMPva43ZvMMoGtM5nwiyYFi+FWRt2fOFoh/7OixKUCdDqHPmpCcspxWYBD+us88Nx48AkhF3jnCH975noNtDpKveZhNEXPXWPWXwkucbe1z6pOrNdFF2jY2dFXhtkkd48jjK9CPfpj/6AwYWnyazFfL4cYjeqMd93pPPuhK4Tfv5cMj6+T9zO/oskYBUrwHsFX09ubNxSO8t16hkS4GLCdP9NMJ8jW3yYcuORVgbfF9im7huXvNLW0CB6yh9MYY9E2P8YW+JyLQe2M2d+i9sWVOAF7wCnhjXlWU3M5dU/lDtYu+gG/4mDyheEiudAONdNG4oxNoB1KY8+Zu8gPTNTIxfm2ZDxWVNzw8lbPROAE+KVqH9kRou067iaRO6gVgEf1EF6DEuPRNhtqhHwHUksPU+NGBR4ArtCSKjXxzjJ38rEWeLXhHP7OuBpTCK30AIayj1gKgkTltLFVwasWKqQr2AajMRXzwnHStTT3rufQ46CZvzxrPvg0bN06tuRUdfuBA8WH1qlUF3LA7br/9le2rDz9c96CBPliPsmlDLu4lM993z+7tpT+K77l+/br1JUfrM9nn+Lf76Jj5ng1ZcqdT5qXn0dEjUiKtK52rfMGzhtrqNatrA4EeAAb37N3TVq9a3U6fOV16bo6jwSmY666/sT300Fenin3RP7QlypZMXa+92B7mJN1GLz67Fs/JRK72pAvSjvUJreTpv/6tXfTERuXp0yNlB0jroy3jP3/+Qm0q0xdj8iw3bjnLXdOlUFlQ9gtaPMPZH3hpzImQ9j8F5tCY0y7oSLqQB7/y5bJ/bOSQTzaKKv/y9h2VBkLb1glrTeY6Gi7fckVt5uINfpg3aCALoH02UpNTlS2Dlz6bX66XY9Ucs17RIfpN17WJFzkeb31Dt00R7VrXuxM/+0oXbaDRFe3gmY0zemQ85piNG3PAxhH7Ar3sR3OYrQZ4TEomY8+plgCh5oN26CH989q3d18bvzjWXvOa19Za5Dmj7Wz0kLl7tGfc2ZxwDT0AqHoe7t69q9Y2vPVH55JqRbvGhE72RDYPPAM8c1au7orb4Z17spkiVUM2M/HZHxnj9e/+7u/WOvuOd76rLa+aASfaL//yL7dPfeozFUH9z//5P68TXPicaFJ9mKN4Gj/BehW/gH4EMJ2eEsA1WaddOx2Yte7OHJo1ZXN1YQbO701UejPBJYDV++7/cnv6mR2tr2+wzRgcbn39g5UKgO8xHVjNyTr/f+N97+1hK9+qM9q7vseB5wgHepP/OSLI3jB6HPj7cODvAlb7xvvb2IXxNnNwsI1dOFfAquJVfe1CW7JkUZszb0FrleerA4QGAC+qFPXJMNBFnEoFwJiTY1V0AsOVU8KQlh81ieTR30WzikbtQNkOhO2S1gdYrd3lsbE6zj0+MVEgHMfp64HVAqUmJtp73/2eKjT0Mz/zM2Uwu9bu+mc/e1dbv2FdGZWKL3E4GMz33POlcsAcgWMAvu61r6tCSoBVhiXnRQQrQxZIKJqSAcvpRiejnRHOcWQYJ38io5JzxKnigDBu6zh8f185mozS6TmycjTMOBjFKYjhfvf6Hn365mjrHxCbiFX3cwo5Gu5PmgB0dM68o2zb65g7h2T6MXF8QLf2OBt44z5jSlVsUR/acZwamDpnthybh4qXO3d2EbCcD4a6yvdkdtVVV1bEqmiJxx57tK1avbKLeNizr8BrDt0VV1xZbXIQPv7xj1c0yiWXrCtgVsQqEF81W3r3zLYd5SBzSgCdjH0687GP/WUBteRBZkB4MvX7jMGZ7YtfvKecFM5jl4/ykOYK/OI0StNgbN0R1K5AB37iI35yJAC1ZACkAkKkOEc2Ajh/HFtpJgC19J2MEz0yR34vubz6ujyBOaJvDiQXXqJzjIGjbGzkZLw5/u7a5MBNcRbXcKbMLU6aa5KfUxs5XgpY5Tzm2LYxeh9Aidzdhxd0xPhDg/v8Bhih10CPgCIpWkI38cu9ld92/fpystC0ceOmWh9ytN+4ASuZJ67Xh+9zzJgO5Xj4iZETbf/B/W3lyhW1VpCnMXOm6D1wJcCq+UL+KRxkjkg3sWH9hnb82PEac1J40HsyxYvkjUyRIe2jEW0c4hyXTF5PcwIgEyAG6MTxJofkRNaXe5OHGA/pT/Jhep9UEq4NAE1m5gSnFsABiA3AZf4DF90bvU3UqDHQB/0DnPEHjQE/zYEUwSMvdJkH5o61EsDgO7LHI/2jHz8BZWQSwJduoxGIQSeMA+/w22+AGO3gB4BDH/hDPuSMb4mQpN9kTa+AqsAJgIQxAzp8D+gwXjSaa+E/ueRovXmVzSJjxyO8MoYH7ru/2rOhhkdkrm3feaEbTeQATDZPo4s5Km/s9AyP/E+xrOR0/cu//MsaO/AlUWvGaI3Fd+34PeuR+QFk1J/r8kwwp6zh1hW8sN6gl14kQjZ6gxa8whd8NDZyJivt50i8uewazxH8t85kU4NsyVKbieL02bX+vHbt2V3AqvbI0Zjx29pPx9BORuZN0mUAYAD3M2fNquefEwh3fubOtn3b9tLPM6dPl35Yy8jY+JITdsmiLocnGdocu+LKq9qx48dKB/TRAYFdVGM2lEIHfrk3+c/N/w583zQ1Pv3gg/EZK3km2j5ANPl6rm+45JJ29MizlX/btYnGtk7Tc3wIuIwefCdrutdt1Iy19ZdsaNt37Ch+oS1zNrnBs2mCBvTjRQpc4acc6XhlXgZctn6SK3nTVb9nzqEpG0Y2tw8e3F+pgBYs6I6TW4MUfnSiw7XAcqeKumjFFTWGSqOwZk1bvnxZrQXsCJ9T8CtH69GKrkS7J6oyUdD07MknHi9bwPzD05wEoSOiNrVpLULLFz7/hcr/r/1TJ0/ViRRRtKLayT3pc/QrwjMbdYlYZUeQh3UHr8hYKgBt03V8dZ85Yp7RJ22hgX5bO8iYLNgRXb7mx6bsRny2pmpHn+YmgDH6Q+7mrn4TPY731gF9aNsahpfaClCdwoB4j3d4U/nJjx6rVBZOK5jj7BH3os3zXhvmPd3Ea/fTO88u16ODLeW90xKu953fk8bBupfUM2zmFMEy19mFq9asrj4AxtlUMhdtHllfs5bS7ze/+c2llz/3cz9Xz4d3vuvdlTt5ZORkRax+5jOfbwsXzm0/8RM/0b7ru75rKto6EaXmTtJYZYO3fI5KC9YFYkw/9m99CrAaHyKpBBIF2z/YAbJ1Qm7SgZroc5arwkPambPn291f/FJ7auv21t8/o1IBiFidmOgr36MHrP59vM7ePT0OPLc50ANWn9vy7Y2ux4H/KQe+WWB1QKL2UVVYZ7ZXvuK2NtA/1hYtWtAWLVnWLlwEfI6VcTNTUvmBAXu+tZtex3kudsUlAKvDQ0OTxxTPlrMqqjDG0HQjaTqw6ncGWQwoA2IEAlYhusmxqnjVnl27y5gTscqIPnXyZPuPv/kf2tNPPdX+9b/+12VQMzAZkoDVa6+/poBVUaoMRJEOd93VJdEH8omSuObqa9ojjzza7rzzM2Ws203njDnSdPHi+famb+8S7YtaZZAybuXCMwZHxBjM+mUMc9Qr2mbGjDIqHRkenj1c1zF+OSqMVw6JNjloQJtUjQ6wg74AegA7jgmHh8Fq/N1Rr+MFJHEW0ZLqthwJPO2q3Z8vw5zBn7yCeI0/nBwOi/ZS1ZeRzzjXP9kGLOvAw7nt2cNH2/btO9uRIxywi23pkqWVQxXggb4bb7yhvf71ryuD/ktfuqciRclD1Kmo0he96MWVv1bbnMu/+Iu/KAB26VJFnA630fPA3Im2Zctl7dbbbmsHDj5bqQc40xwRMufYSkkAoNWvCGE5VzkQnJJL1m8ooJxM/N7lZT3bLkzyguP11FNPTkWNAM+BwTkSDNSgu5z75B3kUAElyC3AYByZREiSu/7QWHl5Z82UcKMq2/ueblWcRKW36CJEgWHmjrbolVcKnWhXpAtZVK7XyYJQrufcBWQMsMoh5cCRAyeviqEtXTJVVMl3ZM7xnh7RxiGmY3icAjd40eVdnD91NJtu+97cdA99Qgt+ctjoo/GgjV5x4kVHadc15j/9zdHf5ILsAIS9pQ/0Fn1V6XlkpO3eu7sipow96QUCnrmGg8lBt3agl8NHZsZaxWM2bGpHjxyZSoOBlgCreK5vdGpb3wEQ8AnNgDFzhxNp/UgBvERQAT/dy7HL3CVrjrcxkZs2ExlqDaAnxpqj+OZyIkbpr80OMjVH9YdmNNoEoIfGb71AG33EV9eQTzZ1XI8vrtUXviTClKyAejnqij7fWTesb4k6xM9UqbcWaY9O4gUwzToSYB8wqi/ghnEFbKEL+OM6v+O9fshOW/gIMOHEc+ytN64BFrguQPx0B57uAjWiP0lxYO0yxkQwu+7pJ5+aysNojGQTWaInaRjwjxzCE3ylc8acHNiuwfdEvJF3wCltATy0b/0E2HjukGuAVWNNETJz35jNWWuv/+RA9vQS2KQfOmdM4aH5ldyPwCF94B9+5Di+a71PpLk+zVUv7aEVEOce+mi+4LnP9M+11iBjPXj4UOlPnk+Zc8ZEh4DKxgWwSuSl9jyTzp47V3mt5Zi0Rj/y8MPtxPETbdXKldVvwJK5k/mR9+7Z25ZMFkdKTu+bX3RL0ZI8sNOBP3MKHcmZmzmYiNVzo90R5su2bCm5kIV1S9/aNC68paM5KWDs+iCP2269tY2c6HLJprARmn02L6xj1nHtmjf4hx66Q2+9v/SyLW0XMPnMmboPr8jZ9fSEHKwzVSjsmWdKtuSJf2h49NFHamOLPI3FGksv9Yv+FKfz2ff0LhuiNgxtiL/oRTe3FSu6DU6yTyFKfaHZJrK+bILTmW4zdU275JL1k6kb+qY2hbWfvKrZiMnRfrpj/ntm0YEC7M87XdFtIuCdMehXlCq++Utuz0RQZ04MD80umyPPZffjo7XIXCMn80hbAQinItV37y5eX3HVlaW75jH7wZpqjOYZXTZW67H1i3zYU+aCY+3sFesm+8NvxmSuosdaS86OzCeXcdIU4L+1ZM3q1bXuX3ftNfV8uPPOO4te97IxsmZb6+iKa5Nz39qY0x0iQfE9G+5kY+21Vpon3SbiuXrmZoPFZgh6rAXGSDbkjzbjIzt94Cnd85vNkNgiwFZr0IFDB8uewD80ZyMnhQOtP/oMqI2O//7f/3vN11/+lV9tcyrlxanGdjd+/cqxmlQA1tvY/cZUR/UnC92iO2lDpp9wC4iaQI0EaOT4f4DUzthid07CIH3de8Bq7bK3/nZu9GK767OfL2B11qzZBayeOTtawOqAU0Lj56eKV/UiVnvOdo8DPQ7U+tJjQ48DPQ48fznwdwGrSQUwKMr03OkCVu945UsrYnX+/Llt8dLllWO1olEHHZUZ7BaVvolKBcDIUTkXECEVgEq6jHxAFgOO0Z4XIyl/U8bOZFGl6Ud4XN+BsROVF2loaLgcGQnw9+3ZW+ANYJURLbfqB37vv7RdO3e2f/Nv/k05TIxXhvLHP/5XbcsVl5UB/aUv3VsGsCIEn/vc58vBuOqqqwsguO3W29pnP/u59ulPd4Zf53wNl6F760tuKXCpy8V532SV4+GKVGB4vuENb6g8hCmqwgDk8AJcGMB/9ud/3hYuWlipAABrcR66I3nnKxqD08Fod5//iWBCNyOeMcyoTaVbhjTnIrnn8IOz6FgaR7+LGFZFeVY7cGBfe/GLbyn68Ia8ku/Re1G5HCWRKwx1zr7rOI3a4Kx1INquNm/egnbq5Jm2d6/j0cfryD2HrTOIz7dzo+faxo0b2mte8+riGYOdU0iOxg5kv/TSLW3WTEeCt9V9ipucPCUH7XV1SKuv33cHqoCVirKDM4YqYpVcAhSgU/EsES0cY46RPhLhNTGuUq3j6I5zX1pyGB0917bv2Fbv8YuuxnkBAn/bt3VHC+mD7+mwV0UAjZyYLObRHYGlu8kfieecYG2mGA9AiuxsQsyQh1hRt0lnOJsL5KWt5G3NezxJvlWOG4cFSOj6RC6ZG8kLp71EbnEg49CnkNHAjMGpwhja0wbnPBFtZI3W5Kr1nl4kH6RorQcf/Erx2Rg5WJyfgBkBVs2tADMcWAAF4NsxQL9xftFKxzmpxsQ545gFGPO9vhNRO3LyZHv6ma3VF7o5ia63DuE1WpMHk87TY+sE2Znf6Nly6WUFrOZIdCJQU3RDfwFWjQvf0EtewFGOtXu7QjyHyrEn7zrqeeRIzfM41uak9+hPvlM6i64AKuYBHgIPAChACeAep9nct6ZYZ/DPZoy+E43KuUaP8ZM1GQGztJmUAwF8EhGGt8aaPvEjOeFoAAAgAElEQVTGWuZ3usaRR4ux+M0Y9B1gh/7RPbI3z1IAB//xzhpMphx547GOcKqtKxX1N9keviRimyy1b10x39DoOvwGlpCbcdGXADHRN7pLXokW9z0dtK66JyAyfQBYPPHY49WedQ2IQ8aAHHpvXJWH9amnin/6t37jN72y7lrD9Oeze/zHb3zWl+sBSf6TOVq0Zb4YI14m56x5bb6jxzjpDpknNQR+SJvguoq8nzGj2nMN/UnEPBmQIQA5kXGetcAc16SCd4AUdCbiD98SaZlIsaRcyIabtqNPu/d2xfhy/NZzjFw8t1KgSXuK46TwGxn5bt78+bW5OG/+vKr+/uBXHqxUQS+48caie3BgsB07erTkUEeyd+9uIlbJkX71Dwy0q6+9ttLyRH8SeZ8NDfODfmfTEH/NJe3TM5XZ5fB0HR7SF/wjPzTSYWsC3U0EYAc2zqtq7IpjkiUemkPGbp2yzpqDaLcu1SbvqVNTGxldKoCL7aqrr25bn9k6tSmYPNHAxaSsoHfmGZCs26CeKN1w+qPbwO2rNcKaj156qW10JAcv+pOKxnOr+zxSEa+eyaJn9d0VwZIKaFPxwnoiste9gMREEHcnRFZObs4M1hqhL/+tkXhhDMbvvblmXpmH0Uty2b9vb+Xdf8mtL6lxkWsKLuFzNuDooPHjY4oQ9vcN1HM8m5Jkgj/a1Z95g25zmy6aO+6NblT051VXTsmOXttYT2GrFL6TpsKJInKWCzi5l+WFN7fZPsZJt7JRhL/60i/dshmfNBV0uYD0ZcvanZ/+dOWZt3661rxP/mfXazfAKJ3RPiDVd9Yb/AF4xq5MaqAAoNnUSO5m64A1Ks939glarWH0nXxzosUaSWddg66ApOgiU3RcsnFD6Zy13xrvfnwETJOV+5LiJamM/KaPf/tzP98WLV5cwKrTZoBV433rW99aEavTU4ChxT0JsgioGuD1b9KDdafjuhNyiqZ2J9++Bkyd5u71DUymK5uMWK1IVt9NAqsnRk63T995V9u6bWebN29hpQI4ddrm/kAbGh5uZ0dP94DV56/73Bt5jwPfkAM9YLWnGD0OPI858HcBqxMX2Q39bcbAQBWvWrBgqIDVsYtn2+zZQ23p8pVtbLyr+l7GjSilCxfawGB/G5osTHV+9FwZjcBUEasMYMfQfOfIWYykHM+JEeRz8r4xoOK8MZa6a/sr6mU6sHpw/4EyEt/2trd1gNGxY+2//Offa89s3dre/va3F1jDGOWsfOQjf94WLVk4WYn7sXKY5UG97777yzAD/DAY3/iGN7Z9+/a3j3/8E+X0dhWpV5Qzt+EShVL2Th35Y0Qmegc4EUc8uT4Z2YxjgCsg5A//6I8qFYD0AgxcxjPHkVPESEYvI1o7nBLODqcWsJkcaox0zsP0/IHaYHgzrDnhjGmOmj68OuN5QRsZAaKtnzL6k5fLsVVGLgcTuKBvIFCO4xonmUjpAPTYs8cx2EXt5Mjp9vTT2yrn6oH9h0onjJ28Rs+T1ax27bXXtBUrlk8Wu+nyuhoTeYqKOXrk2FSEK/lPtLF2ww3Xt+HhWe2KK1XnlRv2WEUr79l7oGSjn1SfNjZ560SzBARcvHjJ1PE3wCpHktMALOIwdflb909FM4rm7Sokb6+IWU4sveWMpaAa+a1d30Vm5ghxKqNzIjnonGp6RVYcheLDZIGTZUuWtJ3btzfR4HQ7kafGEmCVw8U5xJ8cESRTTpv+gUGc2eRONJYc6Uteu4AmdMB4AlRxgOYtmF9taT/FWjhOyUdJx9FgXDke635jBlyq6PyVr3y57gXcAKH0zwlLRLDrAqymyjonHPCdoil4TdYc61SWxmvXk6cxm8/eJ6L2+ImR9tTWp9vmSy+bir7hQGrHvOU8JtconTcmc4JcKk/syZF2ybr17djRDlg1Z4A+xkqnk2+28v3tkHLibM1FfCBDMgY8WMeSP5OM0ZzIeHPPODi61pzkCLWG6JNs8S7Hy+lj8jPmuGZVkH7yydI/kX94hB5rBt3SprXGPAI+0LEcwTX+RD/jn/mcqFLOcY7kkxs9ci3ZWmfwKBHE9BtfExmqfW1bU8w740dXAETvyQofOcxACvcAIgKCk4eNLH0n960xmDP+J1rUe7zLRhL99Bv9157xoBefCyzfsqX4SgYAlkRCk2+OI+OtNp58vCsKFPCabuMlfcMLukgeKbCWY/UBVjMngBLZ8MrxceMLGIMGa6o1FFic9AYAZvcmDYW56PlgPlrTvQDk9M74gRJ+sw6TB72hzzkqrm86GN3CF58T1Yz31gD90HPrYwDebDaYX+6h73QP7drz7HBsWVs+4+WxE8frs+dBciUDU+gWurThOu3oy/xLHuarrr6mzV+g4vxwbT4CD0dOnGjr1nRpI8YuXmxnT5+ptY1u7t2zp/i0ft26eh6JGLv8iivb6bNniq/owys6aOPUXPZsTCR9Is7JiS54SSNw2ZbLik50mdP02YYCHuBTjs5rKwWoyGzTxk0F/uaEibmiDzKni/7TE+9zAsV99CI5X6+59poCVpPqBS/Jw/gBWtYWUZTJH4oW89Padt11107aB2uKTm16zgQk1nc2pLXXbWTPq+/w9PTpU5UKSI7YgYEu/VIH8J2s1AB0qSu8d6R0kq1mPutLP57hZCZ/etLMGPP01CJ0J/lKkwqFDrje/N32zNYCeOkVmozNPbn2wP4D7eprri5dt9agaSrtwOwu2jF5Zs1h8rE205fkg2W/4GOK6HnWWGPowQteeNPU5qv1ArBKhtaj5JGXjogOJ1+yOW8uHjhwcCol1XTdQF94n7ylP/ADP1D6qS3tVP5yur52baVU6CKCZ0+tz/hDH8kKve6hA8aEV9YhsrnrrruKFnPLmNgQ1kptuTaF3Mjf73QkOdatadqnmzkxQkesJWQRvfcs9fK88TIv9A3Q3bh5U9HptFaevXRYG+Y8fdAH2gGvePvBD36w1tNf+uVfqXQg9E1QhNNb5t6P/MiPVMRqBWWMig519L778zK/6YP/dN3/rwdWp1//9aDq9KCNpAKoticjViuKVWHcvoHKsXrnZz5bwOr8+YvazBmz2+kz51p//2ABq2fOSUnV0dWLWH0eO9K9ofc4MH3DpseNHgd6HHj+cuDvAlZFrPa3ga8BVl/9qpe1ixfOtJkzB9vK1Wsr0buovgJBL15so+fOVfGq2UPD5bDIscrwZMjPmjmzjGNAbHc8vCtKNf3oP2kEPOXcMrByBIgBFEOqv3+gnT6DjlllvP/ar/1aA6wy6ACrnGL52n7rP/zH9tSTT7af/umfLieeY8lpFbF69bVXlWGqsjxj1y48UA69Kg7/0R/9UdtwyYYq0JSo1n/4D/9hRbOKZDg5cry96lWvLGfj93//98ugBRaI0mKoc9KNgVEb0JXT6Xpgy7333VepABwtMzYGK7oZ8jlu7r02GMWpZM9g5Vy5Hh9FsnGaOe2uT948NIjQcH2A1RytAoodO3akHCSGLyOcYc5xmO7USxWAbwx1xjMHsiswNKsdOnyoin+oJLx48dJ24cJY27/vYNu1a08Bq9I1uJbzNT7R5dmNU6a/7nh732Q12rG2auXqyWiD7lgqo37zpRvazTe/sG3btrW1vvFKQXHppZvbzS96URs5eaYKVXGSOGXJ6wY4veaaa4v/n/3sZ8sJwgvAkrNedMYrhrlCHAsXLaiUChwNEbGcG7Tfc88Xq8AGvQUWpJAYfrz05R0AzcGhs0AdekS2nKtEyXrPeSarFOBYsnhR27trd80tsk+EFH3HG+37Lm0kpQOnhTzRxklFj/faBthwXhJVF2c1x7jxKEf1yfnc+dEapzbxjm5okw5OT/WgbQ4TvUWr6wEWq1at6FIKLF48VU1d+9PzqmrfvfQ5x1NTadiROiAWxw6N2koRnjjg+JqiQt4DTOj3s0eOth27pQJYW/eaYwESzRVyRFdSEnT5YLuorC7ab7StWLq08iQaH11Eo7lvbk0vhAMc6daELh9lQCRrSSJojZGsgIz4z5k39+hc8iCjHW3461r3oiepGxKRzlFMrk7rE2CVLEVCu58uc7jRYu6mcEgBTpPHkc0JeuEvUcjotZYEBAdIAX/xPfl/rU94gUfu49QbizXY+FNYBW9TiEl75ir5oNcagX46kiPpQBlRY5V3u7VaB0RyGYuIRXLXb9IIAEqSl9h6lNzGeE9f8CrF/vRpvMAAayTZ4bv26AbacmTbPfhrzbz/3vumNgLwNaBOIhb1S/b0BmDhlTlHfgGNkn8xmxnRV99LJ6Ndawvak44C4APAAyZkTXF/imilkE5yxRojXhoj2rUJSMY34zXv8J8+0AFrFb3Ab3MsUWvGg3dJ75DCS3iSgj/aRSsZkKPfjJfMEwGPz0ePH5vKhwrkTjSruUa2KRhVOSGPHSt9Mk9qDq+/pF1x5ZVt2bLlBWRVkZzjx9v8ufPa6VOnapyqnuOP9ABVtGzpsqkI65mzhtr6DRvayUmAuIC6yQr0KQBkzqZYFNkFZKUX/QP99fzafOmmmtsB7I0VPb4jl2yk+R1NSY8gpczMGTPb7OHZtdaTq7XRe2sOfUte2UQpGos5VBt050fbxk0bqwBf8pa6z9qAX/gRGRi7tpJzl3ylqLGGrV27pmQkejUnXeiMtda6llQT1iD9G1fA8nXr1hRIv2SJZ3eX59vz1DPZte53qkAbThdZOwIOr1vXRaYq7EgvkrogwCc+aMNY6QP9s/6Qvzbo6+BAf9loL7y5A938ng0ca5J1hz1n7NaFnGYgn5Mjp9rateuqHX0au7YTKW+e0mfzNqd50JHUNK698uqrpo67m8vmlTFap9yDfusFntEv8wafc6IJf6SU8Z/uJ2LZWpeTQfTHPBLNLTVGoqgfe/TRtmnjxrZhwyU1Tm1Yv22eJUcwGZrD2rWGAdvpc67VloKg9EsbaMcv/DX+FB91P/rMQZstQFEbGvhoXtMraxz+m5voz8kk88ZcT+oZ64vUHa65ON5FhmoH8Io/5gl+4SU99mxDB/mQlVQAaP3Ff/9LbYnn79FjFbEqyh2/f/iHf7gCHLKe0Ysc78dTvPdnnurHd+aDV6JaA3QmGCOgbL4PCApYnQJuA45OA1ZFrH72c1+o4lXDw3Pb4MBQOzd6odIEDLIhLp7rAavPX/e5N/IeB74hB3oRqz3F6HHgecyBvwtY7Z8YqIhVUXVnT4+0hQuH2+tec/sUsLp67frKsQoo5XCIWD175kyBaDMHZ5RxOjzURTdWoabWylFX1Z3B6Rh3QNTueP94SSPGEochxtL04z3dMcWBilgdHJxRwADj7NCBg+WASwXACHfM7Dfe/+sVsfrzP//z5Xz74+Tedddn2ste8dKKalLoiOHKyXjqqaeLDsfYRdIoEgBkVZQJoPSmN72pjFLG5aaNl7Tbbru1DD8J/BmgjGLONH6k8jyDlSHKCY4ByVlyFFIVYU6oF6M9lWvx4MMf/nAZwgzn5AxMNAyDW7uMawAOXqfogja0n+JVDFZtJyqSMT1r1sy2f/+edsmG9WXo4inZMIQ5/WQmIsUxOO3qK2CuscUYX7tGbs3tVewLUCZqdWTkdKUFEAjQVaSd085fGC0jvgPJ5c7qn6xGe76cuTOnu9xjixYtLmCqy1N5pF119RXtla+8vUDgi2Pn2/79eytFwNJly9qixY5Mz5oEQ0+UHDi/cqpyFjkZXfXzLi0F5+Hc2dFyhhIFbdyO/i9YOL+q+XLSRKkGpBFRI3VBnHS85kRyuF5y263Vh1yw5JN8bin2ha+cIzqG/6m+jSdyrJ49dbqA1TgRHGlOE8cBrZw5v3FW3JMCHZxWr+R15WS41/fu5fzQfw5WKq2jIzkdAxCqiuv7gC1AOEBXqp5rn9NsPnDKkrPTWMnU3+FnDxWd6PN9otTwz3s6h3dkT7+Sx02xMw68fLcBBvWduY93iXjxPVDEb77HT8Dq3v0H2+w5c6pdY+NY5lh2gHvzgM6lgAyeeImsX7NqxRSwqv0Aq0CAFNwC0uCP+UX/tYcvXQqJrghfilGlSFJAWfqc3Kto9ruxJPo4Rzd9nzx9fidDczZ5dq1ZnEGggPkZ55dMtG+NIAPHbMlQW8mnSr9TMMucoivWKWsDmXCArX3ZOMhR3RR/wU/8i37F4TYGfInjrT08T/EqstBm8uPSOdGrKZ6C9kTJ+p4TDiwGLgR8oPspqpOiYMkXahxkTp7khUfuy5FVQFcK0Bgf3UWzNS3pOrZtfWZqQ8Q6gVfW6QDG2tWHsZv37jO3XOPa5LA27uRCDTiazTPrBHlG/tozJ1IYC/303Pd4nSjkgKcB29Cuv2ykkR15dhtBXZSpV47f0gd64JXCbsm1mDysxgBYN2+t6XjqLxudxmDMrtcH/qKH3Mjz+EiXe9V4jN98yGYBgAjN2iMH37sX/d7Lcbpi5cq2ZcvlpbeVi1gaCGDZhQul+ydPjLT58+bV/dL8LF2ypPqtjYbh2e2Gm25qu/d0ubLJqu45eXIqN633AfrIyL1J02Dzd/+B/W3jpg11v3vNV/aGTUj/u7RF50p+WRu049m3ft0lbWJ8os0e7oBxNOGn9/iNd/gR3uOdOYUGYxXptmz5srZ3357qi37QYXKjDwHUvRfZ7H5jRE+lXZox2B544L6Sm3voL3mTld+NhczMN/JMxXefrednzpyuP2svG8qaYlxsIfnlAfnmjeP25qZTH/X8PHeu1hspBMic7WeeJ80IGo0vUe3AV+8DKNNZ9OA5YHXe3Lnt9lfeXuMDnpoP7DPrhnaMw7MbeIc+f2yoY0eP16ki/EaPcbsnKUZydN7abG6Y00DrbLzUyYRNG6ttkeDWIHockBg9ASSTrgOfU6Rs9eo1k0XVDk4VePOcMz5zm55EVub1a1/72lqT8V8alyefeKJt37atbJtsGJKheeNeNpcxocfzBDhJx4CidNo837lzR61L2Ry1dpAFPfScIlObcdYr60VSR5FnF9m8u54nSaUEbKZD3/Ed31HfWyuz4ZW1sAIC7r23xn7+YrfZRk6CEmIzJuLenEEnPaJn+IDPfn/7T/10u/EFL2iHDh1u73znOyuiGB3/9J/+0/bGN76x6DX/AqzmaH8CA8gmdlOA0gCoCdaIT5EUAmkjp+QGZ86Y8i8Uo+qcjy5iVVTq8ROn2hfvubdyrA4MzOwVr3oe+8q9ofc48M1yoAesfrOc6l3X48BzkAOA1Yk+RaDGWusfr2PXlV5oQlmdgTbYN7NNjPEBxtupkeNt0cLh9vrXvapNjI+2WbM4TArbjJaTwCBW5byLyusAU4YMx0h++EQ9ybMqwpXh5C9G0XQDKlGp04/tZGc5KQMAq6PnL5YTwXgHrB7YJxVAV7yKwS0H2vt/7X115OwXfuEXCmRiYIsGAqwyrBnBnAmGOwMdcOAoHONVhMCF8xfatddeN1UcwvWMwS732+IyUBmzjOgcX+KAMDgZpYxpvNC294x/4CwD/bHHO0ADoGf8OQqtb/xKztUc5wWsMK7xgJPAQI3Tz3HieHNCkwqAUwcMcn+AhoBz8p4CLjdv3lRGNLnlWDnDljzR43gcUJCBzKjnHEc+cqRu2LCxcqKq0nzixMm2b++BdvDg4crV5ijftdddW8WnOmAcQHe07d69q8A2PATIclzlRe2KX6wuZ1Rt1g5o74pVDQ3Pai94gSOwgwWsyrG6bduOiqihA5xWTgbjXf4zBaw4CRwUThhd0x6Q1RF0SomGRYs5GacK+OfUdPknHy85yYOqbzzqnMj+ioBJFV9OT+XJ29rlyePU6QOP6UXSNnAOOR/hs3EqyrJm9ao2Y3BGOQheBTjYjBgeLqeYw4RGTnZAcXoR4DPgY4DPRLK6l36gF2jh5bMx0R1Ocx0FbOPVR4BVjlxFhi1fXtclH6J20IG3eJ2chStXrqgUHxwivxmjvhNB00U2D1X/2vOZHDqntb9SMqADz5P+wvg5wq5LxFhAK23kiPLIyVNt774uL3DySgY8oau+R6sx0NfklaNrOaJ5+RY5VrsIm+nAqrkbWQHq8B9NXdqLPbVGJL0D3gPU8SR5MvWfyGDjQTP+B+jA/6RsSJEY6wBeaR+9dCRH2/UX8AXv0G+Ok79+0R5wKzkp6ST+uc89No26edUKxMnRed9z2jnb5OY+tGqH7liL8BXtiXQkawAFxz6glvbIVxSZOee9NQQvgE/mgPa0gXePPPpIzWNrmuvRKuoJr61prrFmGRtwILlgU5AGDQFDXWttxxeyoFP6ShEZjr32tSGy0suR2kceebjWHuC5dZWek711D/05Nmzs9ED75rS1vKIE7/9yvc+JAnQEFNNfgARtWTvxIgXnbrrphfXcskk3Pa2Ha8jL9XSXfLWpPcATvQY84TuaK+XN8eN1T9YB+hMQD21J70GHAz4988zWGvtNL7xpKl2F8dHLbDolDUjlkj5xov6Mn+4tWLigIvu88MwcpY/oI1N5Es1X3wG3zLEULjKeQ4e7Z+jmzZcWUKYtdF6yfn09cw/s31/0FbBj02bX7rZgfpe6BN+GZ89uG61jR1Sxn1VrCGAp+V+t0fQoUdYB4NFJv9FmPmza3OVoTnQk3tG7bGwYc4pGdRu6XV7GFctX1JgUzzRvkmM16yA6tYsmeqgdczHH5j3Hrrv+2tJTdFoTkoKCbqUwGr0D9CaKGg1ALUfIfU/2yZmN92j1Oxlo15qUNTUpCTqgVfqErnidtVif+sI/J4mSuoFMzOnk9UwaFPRu3fp0rVUZMx21thhHTg+wSbxP4UvrhHUZL2xauscpH/yxDljLbSpYB6x/5j5a/vAP/7CiLq0fSdcihcGMmTNL9vqVb9cz1DrNLiVfc1u+d2tAtwG4psYo2vfqa64scBdQ+Hu/93vFK7qBNvwwn9AlWhOd6EnKoa4wVHeCIWkT/G5esufMu0S64isdzfPdumIePvrww+2OO+4oPTfPzWfjwB9rEJ2kv/pEE95bt8jPtZ/85Cfa6jWrpvJokwXb1hiSCzVpYjzP8CCnKoZmDVdwgntcg1bBAfqQqooMRZeyaRI5iy76yy4mpzPnztZaoN0qZjWZXxWtwGPXGAeZf+/3fm+NDZ/NLzlW165b1w4ePFTFq1Jc9S1veUsFGqDTK4EV/sf2jytW300WoJoOqgZ8zTqWiNcAqxXM0d9fmzNpP0Ed1UelAuhvzx451u6978vt6W3b2/iEk3UzW1/fYJvo62/nL1xotRT0UgE8Bz3j3pB6HPj7c6AHrP79ede7s8eB/+058IM/9NYJYOpEX/dXAGsfEGTAYZc2dn6iDTIkxsfa2IVzbf68We01r35Fmzljoo2cONYuu7SrlOxVeY/6+6cSzOcoFAOTA8W4Z1i6ros8O1E5V0Uvevku4GryKDFuGUXpIzvNnTHE0Bwrx/ThR77a3vGr72gHDxxpGzasbm9720+W4y9i9dff9/725BOPt3/7b3+2jDwOy8te9tLuKP/pM+1Vr7qjvmcUi96xc65/ABpHEE0MzeGh4TLuOQmiODlogFJOLuOSYYhOhry2crQOzRyB6RF4jFXRMo8//lhVNQe0uo4Tksgq1/ucVACJdOMUMIKBiJwyfGVMc8g5Bgxvjqv3DNhU1dVWwDb3c1h37tjZNk9W0cbrHEnFB8Y8RwcfUn08+eGMc8myJWW8d7k7d1R+1MEBR9gVN3iyHBvXSRnQRWEOtBtuvL5deummcirQU+0sWVqgAMAEDfhAT+JI+K6LEppTYAt9wu9bXvziMsrlWM0xwkSWHD92or3whTeXPBWckMYhQD66gLnGeursmXIGgLeiVvv7+mo8jllWHsKRk233rp0VnQMIBRxy0DkMeILPCjBwAtEGZJF6gFMSYKQbYwcsTz9ujWb881+bZJNUAdpNIZnpeUJzrNt33uOb+YQeDrb2yTWFdLwPUGMOdrmOz9U1x08cK15K01Ag8syZNYbkniXrRKy6lz7rF11Ju+B6/MN3jnfap8NJs2AsiVJLpeFE8uSYMiedPHKU0/f6xhNzEd/po7FydPU1d968yarUA1M5aV2TPKGc3UQf4VU2G+hXB0R0xWqkLgm/8CAReORmrJFFjobm2Kb2fJcUAXjIeeXU4yGaOaxexoUeOp3oVPpA/jly67oUvgqw6nfjydHd5P0DGJiXZJKcmWTK2aYL1r5UdSd/fZJdRYlNRhC6z/0ppKV/fNKnMfsD5pBx8vzilzGizxHUXbt21rNB4TnzsKKEV8shua30Ai/kaMQrAFpyvOrzox/7aOWXBM7jKdn+g3/wD2ouARD1NR2oEP0PPKVXQFrj3fbMtjY0a1b1k+h9Dr4xAEu0Ye5ZJ+kS/vqebG++5eZaf20MkBOeGn8A4PDJOo9vQF8y8/zAS6DOE489UbmCtQ1cME68SaoL7UlzQPbSvRijwobmwW23fVu7++57inafrRk55os+IARdB+CQQQqEkROwyW+eW54P9Nc9OcVAL/HJHE5OR+Am/cOn5I61iXr5FV36EusQHaa7iXC0BtIRcqXP5EHf8RX/8dVn46LjeGY8+pVT1hzOpqL76Se9pVuPPPpobexZJ33vBIiNxI0bNhS/AkRqCy+A6PjpM5k4caEttOvXGmJs+gTi0aNsqOg7gKTvjd+mzs6du9uVV15VcgWAenabP9rJOoo265m11TroD4+WLVva9u/fV3mmU/E+UfIi/dDslUhkc9DvWc/1YxMAz82vpNwga/pDn/CZfG1sGmPWM9cA5x579Il2/3331/fWEW0bh2ttEpKdtsgtKQH8VsDT4EClbEKn8dGhRDSTZ9LXWD9SuE575I1uz9bMDf2b7/pPQTr06CeF8XzPniIfNhNZkp213uYOusgYnewZzxg64D5881zNGmw8199wQ1u2Ynl7+JFHJp+9m2s+CDy8+eYXtZETIqR3lUwBxY888mjlXXfC5vOf/0JbumRRe/WrX9H27zCC7KAAACAASURBVNtdeuyUkecw+h544Mvte77nzcVTdKDXnMsGM/2JzWhO0eHkPDYONhe+s5/wztqFR/TQGk5XzZdHH36k5OjFHvJn/aJrrrUe0C104S+AMsUk8VJ+/1e+6vaSlU1sOYNthHs98vAj7b777ytemoPa1AZZsx0Bq9ZsvDTm0E8GrkkBMPPF2iPvqf6zaek54Ci9uUNX5ZGNHaf9nJoCwto4MVdFwoq+/shHPtJ+/Td+s3IsHzlytL3//e+v6Fg0/pN/8k8quteam8jTnGrzHEwUKr4rvvn1x/xz4sW19JUOsv3Qae663veDM2bWX0V9KHTlf4fktotj0g+MtxMjJ9tn7vpc27V3XxuaPa/A1QsXx1vrH2wXxy62vvY3YO/0IJDfeN97e9jK//becW8APQ78/TjQm/x/P7717upx4DnBga8HVoGr7IsAq+MXW5vRP6NNqLR5cbTNmzOjvfa1t7ehmX3t7JlT5USPj4kClLdyZhkxMXRyVCffcx6SB4qhyKFVBXh8fKx46Xr3MoAYRwHZwugc5wkIa7d9bEwU3FB76KsPtl/9lV9thw4erGJM/+Jf/EQ5Jc8ePtz+y3/+z+3pp55qP/MzP13OFsfgDW94ffvkX3+y/dXHP9le+9quknHyT0miz5hmHMeRBHwySuXIsmOf6tkpIoS2RJcySBnqDGfOB8dK+5wO42K4amPOnNnlVCkiJUKUY8VY9z/5qBibHAsGIdoDdjFg0adtBjyjFa2Ah4AOiY5iFHMSU7SDs8Kh4TQc2Le/rtdeIhM4ZgFWAbOMZI4kWjl06J/K13buzGTE4/Y6TjhjENgnwnJnOUHG3R3nHq8IkS2XX9puvfUldXyQMS4VBCfFy/X4g28AmC4a73BbsmS4DPuuWFJ3LK5zEJJb9NzU0WpjGD03Wo4T8DQVlQE9HJ6uqjE5DLRTp0+3s+elBThVDr6CVTfecEPRLJpXJeuJsfF2/333FnjkXrrJ4Pef85Gjo4Ag/ESj95xxDpR7vDg+xoc+ukM/GPsHDjrK3h0Fxtvk8/OZPHOcvzt6P3cqZ5/5k2OJOfrNWQhwCaTJvXiV3zhQAXoPH+6KzgCRk7pAHzk6n7yAaDGvjds43E+XUnQn+f+AlYmmTGRUCsCQJX2kh+aK67w3390P8EpUNj66z5jNLzSRueu9jEFfxp+cfO6hN/6jKzljfdaOtsmjjuC2Lj2FOW6u1ibHZFErMtKOeRZwCm3G7k+feJUosQBK2ktxEf343Tyit3SFjpnzxoX+VCUPWE3W+IrX0Z1EpOoDv/yRqX6Mj6Pv/hzfDAhAz9FgngcIDVDkO/QANvGCDprr2jDeRFUFxPa9MeeIt/YCwslzfPCAiGF0d3kljXPN6rU1r8mZzGx+dEfH1xewok88/cQnPt4OH1EorYu8BYYlJ6v3KaBivGhMrlnrt/doPXK4q9jueiAPPgIS/AdqADTI2DpqDOSaaGubJfsPigQenypUh2brbUA88gh4hN9kACiyZklBIopy+bLlNS/MueRDzMaDZ16izbMWaLubv4va8eMjFUEXHUQfHtIFa4v3ycmN94lYRYu2kyJEf8YXYNV795Kjtq3dACavrnCcAmt72tBshYdW1AYcXcrzmbysxeTkmUKXkwJCm+i0TgJ9fa6NmuPHiy/457dE+JK3sfjdM9K9SZdg0809wG4ySvR1reOjoyVbvE1uVIArWZsj5oVCiMAl73MiRD/0Y3paEvqPp5G/56uItJ0799Rxcr8Zn+/pnTUzIDdgCC/QlByf3aaFCMSRem4AxzzP6I+5bZxpK6lV6I51SDv45gWwS2RtIjGTC5fekRM9J3e0ZwPXeG+44cb26MOPFjiWNQbgaZ3KPEi0ep6t1nHX+rOZeOAQELaLws38cC2eT+WCHR2dKrzoPrprTmU9TT5x/IvtYkzWbdcDROk+oN1zna6hM4XwzGfAKhqS59hzO6d7yFW7+GvceEiHL9uypQ3PnTtVHAzfpRRiD5KHY+4H9h9s1113fa2Zn/rUpyeLNC6ttE42ei/brHhhlzsXz0TOWu8+9KEPlU77jN4869DgfQrR0RPjt+aYb+Sa/NuAx+RaZkskHRMZoJVe7LKxvXnzVIofdNrAMU59kR+Zkw1+mB8Ac3poTj799FO1MSLCe9v2baXDt7zoljZv/rz6XXvWCjQbj7WHTLo0WaPt0UcfK7vIPLPWJSLdHPZnTlqzycY95gYZ+kxHXveG19dGm9NeokzNe5+TlgTd1i+6b8zWl5zIeNvbf6qtq5Q7R6o+gr60KceqfLT0Ir5AANav9wX6Brro8Zxmi2+QyFbz2vgSuZpADXT1Dwy2WcOzC1iV6kxQSPkg4+Pt4oWxAlfZiHfe9bm2c/feNjSnA1Yvjk20/hkzq012YfrqAavPCZe4N4geB/6XOdADVv+XWdhroMeB/3058HcBqxNjfW3mwMzWxsfbhfNn2+yh/vbqV7+8zZszs128MFrH4cYudsZFRawODHxNxCrjw3dejDyGGyO5K7IzVrnUAqxOj1j1XnsMqxy/YzyVMTMxMZkLzu/6nVnA6jvf8c4CUhUD+Imf+PEup92xY+13fvu3247t29u/+lf/soxwxueLX3xL+8xdn2n33vdAOVYcIkYnp43huHv3wXbzzdeXQcvB4Aj4noPDQGSE+i1RiRwJgAkjmWPnWkY5Q9gOPWOYYwu09buI14cf7o5IyXOmHQY9I5QjxWlhsDOm3ZccfkkREOOdIwL84JgwZvXHGas0CBculFEcIJihnePQjN/KRbl331QEBMPftfgDyEihDOAEIzcFi/ye/Fc7d+8sB1rUgchhGLlCUf8/e3cerelVnQf+3LnmUapSValGzfMsMQkw2MSOHdOAs1bSIcR2dzuO8WwQpNNDYhPsjm3A4GAb8PIfSTz1cgKOGCwEiFmgeVbNqrlUVap5vHXr3l6//d7nclFI1AkLg+zvW+uu+w3ve84+e+9z3r2fs8/ejuKniAqHUVSk4/bz5s+paGEyQo/o1gCr+OnF4eCgGJdXjlHjbXjRGerLyikVHUtf8E016AuWXlDAKseZI8DJ3bmzc77xWA5XILD8vFu3b5s8Rnu6XXbZuvaGyeOrjggD9S675NL25BOPF4CkfTrlP17Qwx/6oR8qQEpEBt32u3GQK6dKn2jgHOGhe8kyDqQ8sY7UchaNQRuuATy43/cpAEFeAQ3NoThKeOQ9OvBa++4FRuRYsu9SaTjHnQErXX7HhaW75pn+8N+8Ixey1kaORHKujCnpLdDmei+6SS45wk9H0ZS0A+SdeQMUQh9nNuAQfqY6tv7NIdfjRfI20mlj05e+60jwzJmTAN6z9T7pDPxOh/XruxxX5WilinaOzXLU9aNfNKTCdIoWmbP0GU/8p5vmGV7SheRb9Zt+c2y6q7J9tGQPMPE/46UnaTORqWgUFUVW6KH7qQid3LXmrjFZQ5KP07VkSRaJdk0ah+T90382t6xndJCMcoQ6EW1owje81KcXWskHX/Tf6ceStnWLKuzSY1w9BfTNma2CdRfZiC+bNm2ezJPapcPAf+vQ3Xd/ut3/4APttttuLbqN3bHYHFelZ+au8TsxQI8433SqK7izuD30wIOl70AAQBS5AFX0TTcAeu7PEXTXWVuMBaj16OOPFv2AEeu/tullioUBeJJiwAYTOeW4Lv489uijBSR7RkQPzAHzJgCjKDTz0mc8BkIkAnDjxs0FSpNd9CJpJIyDXhqX9YP8nIpIhB/5usecTA5gm214nNMhngP61k7ST3hP5nUcekyRvUXF52yEWiOTQiLRq6FP3/r0OSdSsuGV4oZkjjaAGF4Yj3XbupA8l37Di0Toy7vo2ZUIbvM8uabxin4DqMmc7minyxV8UQGr0SmySn9Je5LoVW0aF16Rl4jjnTuBzCIaz5bMzLukD8Ejc8nzO88m6xFZGFcVb9z3bNFJT1KFPWC0dSCpgMynRJD7PqAZncpmLzklHQGdtsZan6w5dIh8ks+SfLUzelre6m7tpyfsCC+8xPNspOQYNZ4nes8GuojD5cuX1Vqmf/xN7mXvk94g6Q/IAo/8GRudz3pPr4wz4HXsCbLFRxHbrqf/xkFXjdefKE00kk1ScyRHqmvJJM8D/dLxpRcsazPnzK7oeLTjE1vASaZEsO97dn9t6OANOWqffotq9dybN2dGW76sKxamTbpiDKLM8co6Yy0xXnJnb3hZB8ldu343Fp+1b25Ym73ILc8uMrJeW3vdT0aHnjtY6xBex1ZMmh+f6YE1rMt9u39q7aELXaqEg+2qq69s8+fNr2Jo5iteut48yKkJNNBh9mtFd6+7aCoVj7FbI32P/kTV4nN4Zux+V8jUia5szsgxn4CDPKdiR6TgIJsXve61Dn/0ox+ttezf/OZvVQEoNqBUAPffLx3MovbTP/3TBawmx+3zo1YDpPovYnU6sPr86FUypE/xG/AzUdeO+w8Oj1RKAHnuAavVlmCPcxPt3PhEO3nqVPvsPV9oW7ftaCOz5hSwOj7R1waGR7oNirGzPWD1xev+9ijvceA7woEesPodYWuv0R4HXhwceCFgtW9iYCpidfTMyTY8ON5e+9rb24J5M1t/30SBWIDVOpYzIC9Rl1Ce0ZGdXIaNV6oCB1gVKRRgdfoRf/czphhy09uZztHu+oF2+vRYRQ49+tgj7X3vfV87WODmuilgVXXhd/3qr7Ytmze3d73r18o4Fx1z2WWXtvUb1rc1ay+qI6ocEEZzjltysnMMklPvPk5GwDIAnvfGDDjjTDB0GbOJdEl0WgxNY8KnOHAcm64i+L6KCmVQcywDqnA4RF1x8JJzjZPBkE+OMc6jPhmxjOdEuQSUSc5VYB1DPdF3HF/9iZjQpn714T5t5jia/r1n1Bu/sbmWXLS5d9/e4pP8qIDVifG+ikDwOZECXZSOqMP9bf8BxcUuaZdfflmNAfhpvDlqnEi5AEZ0hv4YH9pyjAsvb7jhxnLKALlxJjk1c+c4Vruj5MrpFzEjMiN5NYGqa9eua2tFNB86OJnj7liBv6r04pEI1jrq1vra3Dmz2+xZM0t/yQso0EWLbCyHKjlKUySKg5cjhQEgtRmdphd0jZO+bPnyNm9+F7lpLHirDzwNgMgRpFv4iZeVs3IS2Igs8ChHzLXLgeVcuQedifRK8SxjcIzb71IsGI82OFk5vosG86Ic+NHRqYJNOSrLaakjiHv31tiMO0e33cuRRB8nEojjOrziMAVASHEL/PFCh/HSr0T9GU8Kq1SU795O59CFLwGZzSs6OR1YTU7QANSuoedoBc5ow3tyotvkQP85s1mvbDLo0x86AwYnOqzyQq5ePQUimVfGmLycmaOuSZGcSjNx/PiUzFJp3lxMyg4ypifAejJ3faeb3dF+IAp5coStP8bKMU5hJP1mDnpPV/HPveYTgND7FOrCt6wT+IIWfElEUyLu8IHcKzfzvmfb4cMqTXc5Yytn8QJR5c9V28Cdr3/9vuIF8NWY6B5e3Hnnf26f+/w97YYbri95a/ctb3lLARp33XVXjSNR26KhyOnzn/98rRXWJHx+/NHHimb9BIghl+n643dgqn7JNUAZ/m3asqkiVvHGmm9upkAffQRuWvvR1EXBbS+glU7TqScef7x0MYBX5o85hMd4mlQANtfol9Qk5hCg6cEHHq4cnWgkV23RBXQE1EEX3QQWWY/9ZoyJSMMHYzdmfZK1uYfn2qMX2vRsy6ZPR+/2pniLto0xz2j3Zr6TCdAwUcCVF/KJJ6Y2fOgEfpmDdJtcrNPWnGwCoiNpCIyFHOm0cVg36IncjtYEL/PdWJIuxPMzup0ieeZul1f1svbss3uniqYZR4BV4A+ayNz4tantRACzH55+ekPlCE/kN36hCS14jA/miZfngTmIFtcAJLtn8bEaX6qu51TFdFA7JxACEqfQVQoh6sfY9GGjMjl7rcmJuLbWJaqwA3ZntpPHT9TcS7oLsjAPcwogeSPz3MwGiXalUrj62muqMKM1MZHoSXeT1CmJZsRv9/nLhlRA/DwH8MbGRJ6FyX2cCGaysUZpG6+t8eTPnopuJiI2UdjGb7zAf/0k5YmIwmuuvb5SAXSnURbVxoM1EZ/IXP717hh9t+4nKl/qkmUXLG0T42fbgvnzSpdcb41AM/AwRaayucTO8xzLWOil9QA/5BPVvrmR9dFvyYFsfK5Dm7UmmyYbnl5fY0p6HXwz35IznB7QC2sevpnnNroT2W5T/pprr57KB6z9bO7in2fJS257SZs9Z3bpbU5y0LG+1t/uu+/+KTsBb9yTdc/15qt7zNmsBXIhs6HpmkJP5GbeeY6Y++RqnUhUs/nf2dyXFQ3sMbz6tXf96zZ33ryp4lVf+9qj7fzz57S3vvWtBaxOTxsWcDU+RXwBGwMBU6eDqvl9OrCajUNzvU5TKVA1OFQRq4OiVSdv8h9vFJuw+X73Z+9pm7dua0MzZrVz430FrA6OzOjSlvWA1ReHo9ujsseBv0YO9IDVv0Zm97rqceB7jQMvBKy28f4ux6o8p2dPF7D6mte8oi1eOKcNDfa3xYsWfxOwanw5ahawNAZ5ohNyHM7RcMWlOLauTbQrxyARsNPbS95VRpY+5Eg7e3aijn49/sRj7b3veW8Bq+vWra1UAAw7u8//57/4F1WB9V/9q39ZxiFj99prr2kHnjvQBgaHK9cdo5WBzwmTa4uBiW6G4I/92I9VlIWoRGNgqHPkGZ2M3uQCtBvv+0SYMI45w4zlHLFkXGubYytSiNHOOAbe+A0dccg4zq4NsKq/rijD6SlglSPGKGeMM2YdMU8OO4APQMHnHKVLjkb3kcOJY8fLEQIExOnjEKAHSJCiNxyKOKRdcYuzXSTA+Fg5OoBMR1tHz4xVvlWf9cn4BG46brp165a2a/eOAlIA2xyZFSsurDHpP8V2GODu44TJR6g/jitnAu/jOC5Z0hUDkjOVM5Ro6DbRCsxRgIx8tCs9gfHh1dGjxyof7KLFi9t4X6sxSk0AIBLK0jkIi+teVcPPW7yo3XzTjWXop3o6xxJ/0ZjIRe1wvPGF88R5lDrCOFMhOVFJqZQMWF183uKp3F9x3OkQR5ee0HVAQjYkEhWZHIecFE4fEMr1ZMyhSi5SzlhyptEnc4vOilh1D2AV/8k7RVbI1/h9j+YcL+VM+czJR5cxJj9bRUDv2dMdB1+xon7P8WgypHOcLnw01+i1dvHRvEk0bo6run56tDWeB+DQToo1ocd7+o/35p33vqNLAbc52+ZUIsLJ0lrie/ThXUBv92UTJHkc0Uk30JU0H4kEosPG7g8POZuuM498p1/zAH2JCMW3HJ/2PkeszWH6HGARwENO7iNH//WrvURJobeAxscfr/9Zn+gGvSQHMqH/aNMm8EtbxueagPWu7YrILZuqoJ6NI3roPvPRPN64YX2tX6L+kgdvwfyFFSGubfy6996vlTxco110axuw+mf/75+3efPm1lqNv37TTiKI0WSsxoc/HHQy0r+x7dqxs3hKl/BZn0AL64c2zEM0WAfNf3qfYkF0efvO7ZWSxvfGpS3PAPMHb0WeWXfNGXyyltAnfVSE1+ZNkwX4Ov2jQ9Z6+oFm9IsSyxFpdCWXoHUDn4aHRqaiJKcDqyLZEnlrnqELLfhj/OQUMDYpLuib9+RJt5JjFTiiP7wzTvq1cdPGNjwyo8buHu2SQaLO3W8OoN1fjojjS1IM4FPyjtJXuRHNJ1HX9JDeGzO69O3Za21Lsa6kDPHMzYYOeZFt0qJYD7Rp7dKvdo1BG9L+2Jj0Pf5Yl5IKwJjNG7rhuW89SpQ7fgJWt2/f2VatWl19peCkNQYftEcfyDVF5TzL8aTLxXtJ9SVy1XyiF4l0phvupwf4ZT56bqXIn3mkneQp9d4Yk7JB+9anbJgktZDvk2f4yiuvaqdOnCxAkT5ab/xOZ4wl6RSysU1+SQnQpUyZ2Z546smyQ8jePcn3i8euAXjjFR1xr7Fk/MD2zCWyMFbyNK/oKR6QNbq8ty7ia9baPJv1a5PBc4P8sqmTU0DZmAOa4h/dMId27trdVq5aWxGP5hl6rX+ee+wNutc9Y7rodamXsvFGFviyetXKtnDB/NIlNGbdt7GTlDP019rR6Uz/ZPT9JdWW9SgpJMybFOZy/J5OoQUvrR10hR2pL7ww1k0bNpbu5HlpHmbzmy5Zw8jEuPHf2mKDBo/0+8AD91fEak54VI79W28rIDUbLDaQjM3LWmTs5v+J4yfbnj17S0booS/GbFzWYf3RUzLO2LSRHNJlZ04WJbUumiORc6Li/cc7tjE6AMxsInz6v/7vf9mWVx73g+23fuu3Kt/04sUL28/8zM/USSDrfo7XPx9YzfejY2drXM8HXONnJeAjhUuNjTytRQODQ21gMsdqnxDmiYkuQERQx8BQ/S5i9dOf+VzbtOWZNjgys42da5UKIMBqLxXA95pH26Onx4HvPgd6wOp3XwY9Cnoc+K5x4IWAVakA+if6KxWA3f0Zw60iVgGrI8ODbc7sOQWseqUoAiMvR88YcQzhOPiMZwYYA8fRcAsQYJXhNB1YTXvaZBQlV5L7koxe1XdVOkX8PPnUE5UK4Nm9e6dyrDIOx8+da+9/3/va1i1b2lvf+jNlODL05dfbvGVzu/+Bh9rf+3s/WoZfwBLOBKMOqMOgffOb31xRBR/+8IfL2eEkoZeTIVIBPQxmzp7jTr7nWL7+9a8vA+5jH/tYGcccDg4+I1DV2Pvu+3o5IAx+ObgSCcjIzbFh0U7JJ8gQB0BwnBi6vvddgBKGNINVRANjnjOJJk4XnnNGOD5exscRUZwpYBrDmnPHSGY0A6xSTIHcOKqAA/3on2Ny9PjR4pOjv47mA1YViXj00cemjpZLibBs2QU13qPHDrcf+qEfbKtWdQU5RI6m2BcDHp85N3SIPBwj5HQnUgk4gDfkKMcqZ9bxv0Q5K9y17IJl7a67Pt2OHDlazkeXtmBWOQ5d5M5YO3bseNvvSOvcOeWkyKnqTyEvuirvHJmMnj7THnn4oXbRui6nHMcEmKEtPFWRGC/IJE5p8nWiE684e9rkzABOOEfGTt6cNRGr+G6M+Exn6HmOTeuPTIBE+qC/5IBv8v+5NvlJk6ZCZBunTr8BNF2f/KmVJuPwodIRkUtoznFluoEGn/3ntKb4VMYYgDZH45MLUfvGZ1zJ+xd5+T6FkAK6BXDNke3kaw2wjl8BNwA33gNL9Et/A3QHWCWTHFH1Oz1OxJm23ItXaDJ38BhNyYEcQIqeJY0Cpxd/8CVHkgPa4VEKDWkreVV95z0+0L8Aq8mRanzkwnE1j9Ea4Ae9fqdj+NMVgDpQOuY7Y+D0Gqd+kks1x479N1Y00m3XuB5vzBtzIKkQXCOnXyow40NSULg+IHBy0gIo6LS1zFFac8MmxDXXXCtlY+mbubZly9Zq0+ennnp68rjsVTUuMtTeQw892O574P5ai32Xgjw59iyaDy1osCZYG+SgTpEmer/+qaenIsgCVNMl+pqjveaV+UBW5G7uJS/ijl076trk7aQb1kv9+N6csy55DgFAyIbu0ytV1RVFxGO0WYui32TienK1Bpvr6DCfrAdklCPTTlxo3zhzeiDHkPGFjqR4lbY8b+hngPHop3Ud7eiwjtAT8zz5ud2jXfTjP4BucGikxu6eRM0ncl17AYeylsgtmeh4QFGAJH144Zc54nqgIb3XLoCLfPCPvhuP+WdzlM6JIibr5HFGpzFEh6xrOWqO1/qViqJLmbKnxhhgVT/knChe404+4eTM9bsUQkA5Eav6SeQ5epL2xnxLVLzx+j6Ar/6kIaCHidJDc5fmaLy+S2Eg/DYHPUP0nVyXeEG/ksMSndZp46Gn9CdrvvWCDifvO57u3tmtt12Bpq64IB7iu5d2rd8BqitSr6+v1kDrvhyV5p9r9J31ItHn1jz2hPmHZryly8ZMvr7LUffpwCrd7FI1XFwy1z96rR34CagNQI6nCi7RGb/jGzmRH3vJ+HPSCJ3arZQPh460s2MTbeaMrvAjXj27z4kHp0rW1nhsGnZ21ZbaQKHrIjz189yB59rFF11URSmt+8ZGtxItbdx4lRQ++nBNcnnjpbGgW6S2Oe092SXa3DH4pErAJ3STlXmChmf37K1io+aDeel5ns1LcrZm6BcN7nUN0Da24s6dO9rNt9w0lXfWGmI9J1/Xsvls0NANMiUXYyQ74CFg1Wc8x1fP0zqp099f15qTxkyfc3Il0ecBVuk8gDm578nctTalzH10oMumi3YVqtL2u/71u+vEDjvtPe95T0WyGq+IVafEUsB0OnD6/HymY5P1GbKpN92R0je6pxevorde5U8M0f/BiliVBICvUNer72Cza2i4cqyKWA2wSt/OjbepVABtMijk+cBur3jVd82l7XXc48B3nQM9YPW7LoIeAT0OfPc48ELA6kDfUBs/O14Rq4BVOVZf/eqXtYXzZ7XhoYG2YP6CKWCVwzU9x2rSAiRHKuOV0R/jWOGH4aGhbwJWc2RtOrCaxPOMp0Rf+A5A1tcnQm1ue3r9U+23fvO32q4C/y5sv/zLv1SOFqD1Ix/6UNu9a1f7qZ/638op6YpwzG1PPPlEO3b8ZHvDG95YDgJn5HWve11FaTgKFmPT8VSG8rvf/e52112faTfd1EWXGgtQkuHM+GXIM6wDiuoLD3L8LFEVvudUiKToCt0cKidcmxyIFOtgDKMjETwcSw4JR4oxy9nhlDBakzMvoCgDlaHL8Hc/OjgpHDzvOYd1TG/jphpnABSOKoeG4Y0OQCLa9Ic/xsso5mRylg4cPFBtirwCqAz0D7Xjx0+0Xbt2Vz+MdQb20NBg+/KXv9TOjp1pt9/+inJ4gB2rV68p+hjRDHCOI6CAfOkLp5NDEWfCd3ESr7vu+mpf38aTIjEzZ8ysI26iUo0Bv9FEDl1BAJskIgAAIABJREFUlJE6RnlWMZNVXZTitm0inQ61yyejzMiGzGcMj7R7v/qVNjQ4MJX3NhHDdfT2uuum8iACRTgVHJFUOU8xCONi1HO+6EsirtasXVM0mSOckRwzNy7yS35ivCEn+pI8pHROVA9+kLe+6JhXwBxtozfHbzlKOSIMSO42Projiu4lSzSgEa0dv7ojlAGgfNav8ST/K3pTzZos9ZfopumAcQpi0Tftu5Yjx5nUbqIyA264l6OaFAHmCL6Qq/5ztDHHnbXpN98nRQdnER9zjJ7TySmcnnoB/Z2edBHHrvFdHDN88x495rl7OcfRr+SLxdvksgyI2UV0by/ZGacxBqg2p8k1aRcSAUze+ieTRNFyphNVRMbGZD5oN8XFpqdfCQijDe3nuCm+JQLPOIBvxo5OMrCGuIc8u3XqVDnyiQhNxJN0GadOnqgj0aLm8LzSWFygkNehAr3wUhoOa/dLXvLSmivJs2n9P3DwuXb99dcVP/H2TW9601QRIwBBcsICLpImIRGseAFYxZ8UR0oRLDpiHGThZR3z3lilE0APR//LX/3KVFR9Nr1E4iUHMlCH/uAXgEKbABHrrfViw/qnqt3pwCxeJtIf3wBkidRFK7AF7QCKFMZBT+aBMdA1dCRiFS/pbyId9ZmcsL4nm+TATe7czHOAE32KXtLFitbdvqMtWnxenRqwzprjQCN9p/BQntn++85GouuAZdpJeojkgPTfXNCn6DTXWif1bQ5lY7LbLOjyOoscxSPjpmt0yPfG4zljHpgX1gDt+936JipR1Kj5GLDZOM27LrfvplrfurQn22tNS5oCNOI5HsixjkbtpwJ9Nlz0bazklTQk+GpdBJD53XxKflB0uDaR8foB0uMpXpE5wM6zCm/IznPQvI0NkaPgIjT1lVykAXv1V5HuS5Y2qY4SqWrtAqwHzEpe10R55llg3N0posG2Zt3aehZrj/5bA+i6uW8cvmcLmF82BIwrQJVnMr0jM0Coue2eRGNaQwDiQHPfi1h0TTalPDvInU541hqHeRvZoIeOB4RPvm9yqGfd7LltZGR2m5joq3WqAz4PtCZF1QXde31ccok810fa1mecBlLtfk27++67i/brrrmuNmLpibGb4+YvmZOvcZkb2ZBLTlmbPn6jV9Yj9FvrzL2cHDEecsYDwDEZ24B3nbXMXNu29Zmp9BmeC9o378nIJpbv6Exn5+yse8xBfevLqZOrr7mq1m06m8Ko5OY9vtvsz0ZwUsVU9ProWG2Akx/9d491kq6aM/omi0RAu4fOeiWi+8SpbpMfL/GOHFJ0L5sFxkHmaLQG2DjT1y/+0i+3NRUocKqKV1mX0SliVbFY+vz81/OB1eRYnQ5sot8cCLCa4IykAvCfDile1aQDGBioVAAiVvHB/0Ssnjh5sn3mc5//plQA04HV8XPd6boesPrd82F7Pfc48L3GgR6w+r0mkR49PQ78NXLghYDVkaGZ7dzouXZW8ZLJiNXbb7+tzZsz0gYH+tqK5Su+KWKVgcE4Ybx4z0hn4PiOAcYwi6HP2LU7nIjVABnTC1QFWApLtKnt7m+inTlzro6gb9i4/puA1be97Ve6KJkDB9pv/+Zvtj27d7c77nh79c8xZmBLBTA8MrNSATCkGaL/8B/+wyaH1Ac+8IFywjg+b3jDG8oR+aM/+qNygkSbchQ5PhxlhjAjmiMn+oChLcrSe4a9do1JW9rhTDCsr7ji8vr9K1/58lTxouQHS4V4Rj1QhFGaqDeOI6OTA8b4TYEC/AWKMoADZqU6fAzvRKcGnDp44LkyhhnsjFoOrPe33357GdXGwbFjXBsXZ0ObnDR97NrT5aPctm17VQI/NzZR/zds2FgOLvr8rnI48HL+grlVyTnHzxVuwefkpIyDlOOleAdMALJUJdtJcLQ7Sn9+8V0REg4xGjn0Z06fqYhVmbKS+xL47jcOgFQFQPmZs2a1kVkzSzflVwX00Meun1Pl6C857/zKwTZzRpcDkVPPUcKjZ/fta4vPP6/4x4FyPecuqS/qqPBksQz6kmPYyeEXkG37tm3lKHLsOBzec5zMG/d0kVG7i0fajhPot8gt6Qjoo2s3bNjSVq1aPpWOAd3GRVfIT19CDOnfwoVdDjfX5MhtnHUyNgfxXdtxegEY5nFy2ZmXdEc76PI9fmiHLOkLfgAivQ9gYiz0BN+8T05E15I9gDOFONCaY+KJXjUW36NdX/rVljlO520KcNDdh/ZExHKErSHmQY5JpnBKNi+0py1zDZ8DFPisbQCJtpO+o0vr0RVs8j7AlvlLhwPucrzxgN4FsMn8RFeAIzy1eULXrQPaNW5jCM3JxUn/Ap4FQLH+cGTpfaLb0WG+kYlxpDCY+znw6LGZQ+6OnBqDPvRrfcPvRKIdOXK4nTl9qgrR2ayw9lTl8mUraj3QBh7dc8/nix+AVU61itsdcD3Qzpwdrf+JmgyolAJRZKZf+m0ekCu5eW9cDz/4UOmm3+meP3qIR3hmbvqcfLqJECQLQMDDjz4ymavz8lqX0QmcStS5ZwhAiQ5ag/DYOkwuChc9/dST7cILu2rtSWWCZ8lxaZ0nP3MvBZtEd+EzWrojyrPrWalPzwjz3Bitu8lfaM3RFhAqegFYMV5rX466o6sriNit1+4hh+SPND504rc82Aq0yNGZVABJLZNIaOuNeZwjwsBo/bs+19IHfaCb/NHgvXHhhbnnGakdJ0OsAV0+8ecmI1kPtk9/+tPFV9eYz36vHOCTxYLMQ7+bg/46PV5cgJbnCnnSCXwwbnxM0TG6Eb2h70m1ce7ceI3r+uu7ivR4lOJF5Kd/c5f8jQXvALpoQifdMC88E/EJgIrvaOmOo19QIBpg0b05qeIkBBlYe+i7KMWuGFy3OQu0wwN6kpM6aAsQm83hKy6/os2bTNHgO3TZxNQ/PaVv1llzzfhif6Gpi2Idapu3Khb1jQJA+s56byzmBP0CrhozGrTjzyY0/UUjvibfaLfRurN0wr0iEa03dMAakQj05FU2fjpjjMZhzlubgJD4RqcAYUlVQzZ1auGC5a1NGOuO6v9lL3tpnYKiD4sWLyyZSDfF1pOHV4HTFSuWt1tvvWWyUOmatnbNunbe4o72PHusPdZAdOAdnSKbpITRN5n7jS7llILntXHrV2S3eZF0HdZ0PDN/jQNfSt8PHymglJ7RLfNDP3hnnHgLwE7kO9rovBdbVBqMlasuLN1Kip2AvtYO/AasotU6fu9X723HTxyv9g7sf67stKSh8J3nHPmx/3KCwjySkinrVDYZ2cErV3eb4p4f+rVuWevIyx854iWeeRaTk/mAb+993+9U8arR0bMVxQpY1YeI1R/90R8tfn2r/KnTQcyhkeHihe+mg6nf8BG+dfGqmo+TxaucOhoZGqrTcxXEoT6E7Pr9A9+yeFWA1UopMHqmB6z+Nfqrva56HHgxcKAHrL4YpNSjsceB7xAH3vyPf2qi9Y23ib5zrfV3/xVVagyLiYEmYlUqADmI+tq5NnOkr73iFbe2mSP9bWJ8rK1ZvaaAVUZGIkq/kQN1bCqCVYspHsTIAyTIzVdGjOq0ksdPGkcxlAKiJsWA76eDtgofnTw52mbPntP27X+2vftfv7tt3LChIhR+/ud/rhwtoNWf/vEfV8TqP/2nPzV1DFJEw9e+/rU2evZce81rXlsOP2eEQcxglU81FYoZegzrD33oQ+Xs/OzP/mzR74g/45IhCWTlpHGaOLachTe+8Y3ljHjPSNe26/wBPeQoFCEAYE5VXmASJ8Rnxh/ngrPXRRhtnzoWluIaDHl05tglIzhFUxKBwIFn2HOCckwxKRn27t4zdWSRQR0HiePP2GfoixZjJCcVAToY/VVI49iRch7lOQV097WBOl7GaQZGxMEEwnACrr/h2va61/1AOXUcCRGr5IR3jG3OKAOdnI3NUTY0cAQ5IymAwDmTeoBz8uCDXcRPAMtdO3cVcPra135/8d39aEInY11u1qpafupUO3qiK0ZCF/1dfdVVxQO04tXEufE2PDTYbrn5ppIHOtGg/89+7nNtvE20l7z0paXb+Et2nCL8S/VqfXo/PQLS+ETH+u1r995bepAITw4Q3tE512kPX1JIQjs5+pko5vCao598a0mv4X5jTMQGh7mLUJ1ZPJFftgDpyShm84ysUwglQCAatE3fOI/eJ9pWH/RNPwAJc8nv9IYzjh9JTxEAxm8BTrIR4L/5lIgvYwXgkD99895YXQPIIPccj+fgARPQpH/RiT4DCjiY2uCkcwxzfN88MJcAUNom1xTWSc7HrgDT10u2gEJycJ95lui9RKnRd9/rUz/J25woX3MsmxN4zIk2RrqjTXOBfJJGgFzICs8CGCd3Jt6JAsMPa5b/xqctbQJKc8QbSEofUpzEOLVJXimUwzFFuzGQefI+m6foQLv2yM19Dz74QDmW1lLziVNOxrfcfGuBdlmXNm7cNHlc+dKpiC7jfvTRR9rho9aPwZKH+R0ZA9+mFw/CF78DsvXvN/J45KGHS97Wy6ShcK+xmvd0lg4Ax8hIG9ZjumJ8+587UIAOsCI5CemCtchcMmZyDD9da5xJpXGg1okFNR/wDA/RR6eSSsZ8ont4436gmrUlOX/1QwbJKYxv2kETWaA9qT+8Tw5ncibDFN6irwGvrCVo1k8iDM1nY0n+V2viiZOn2rx586eO+7qPrqagmfZzvB3/8Cw51JNOABiYKHf6R1fosP7Qijd00XV03txFqw0uz0EnC/7kT/6k1kCvAIEptpU8rylgh2/G4Rni2SZyONFxZOh6/AIK6psc8JGOWV/MAXwBrJpnInanpx5xT6L1zKnIP5Hm1udENJOdsWVzzb3WJDaAZ0/u0b8/kYt0PxHCdNMzLukX8NtzF32RNX225pCL9tFccu0fqBM/yRFNt5I2yJqRNCTGTQfIiAy1YR44tXPwsLQqS2o+mxPGm/XGONyjfa/pm8Pe0wX8dg1Zdxt6XXEyumde6isAoTyq5oVxZfPJb+ZLTmoYv369sqFjo4NOZEMBT8l2xYWr2rGjJ9v69RtrU9RJJZv0wFUyHx4ZKtvSxoeNXRGsojtzuufUydNlC0gJYK2gtykkhcf6JVfz0ljwyNz1G5l36axOFN+An+b4dJkZl+dGCvbhGd0zdjS476EHHqxCTSmm6JlmTU+6C3xBhzFry/3WBbpA3mNjZ9tLXmoOzSo+m3ff//3fX7TRMamUqtDqnr3t5KmTtSaji421f9+B9vDDj9TaCUjVJ+DX/EmaBnpOJ3yPP/7wiix/4id+os1fuKBk9+/+3b+benYmL3zAZM9I9OnTmv1v/+2/rXXg3b/+G1W8SoEx39155yfbggVz2z//5/+8xoC3aI1tF+C0vJNJf0Eqi+hL/k8HY+mQPl2fHMPJu6o41cjMWVOpAPon9U5dhonx1sYnWtmId9392fbM9p1tzvyFbXyiv50+c7b1Dw1Xm3KsfqvX7/3u+3vYynfIZ+012+PA9zoHepP/e11CPfp6HPgOcuCFgNXxsVbFqwYYHRNjVbzqla98SZs/d0alArDbP35uvJytHP1OOgDf5RhxDCGOm1eX62iinamcX/9l8vnsSucobiJXsxPdGVcDbWxMXr+RtvfZPe3X3/3rlUvV8UD5VMv5PXSo/cl/+A+VEuCnf/qflmPOwJVf7PNf+HxV+Lz55lumjikyMBnODNwcbXY0iaH+wQ9+sEALzgv6GKn64MBw+hi2nKnksmKcJnKHUcd5YuhxVDvwrStI4DgXZysOPcOP4+O6RBdxXBjV2kz+PA41ejhsoq8Y3wxWhniiHzkgnGQOlbaMAw8Zw2QiYtV3nEeGsL+AphwAtHCgXK8t40tRAQb5V7/WRePIVSdy9LzFoj3PFNBCxvqgA5wax+sBqyJLOEDoueSSS6ecF+NDJ6cx0Rcik/AotCRXKUPdEU4ggeOcvidbTuqsmY4xqzy9bqr67qFDh0tGXQ635VXA6rB8aLO73Kt0EcC9YP78ySjrLipu395n29Ejh9srXv6yck6BMuTI2Xju4MG2feeOtmKyWBE6OR5o5wgCDTghAZfdn6OjZMiZsrHw9FNP1TVxSDlM+khxIteSJ12iP5w8/dM/8kJ/iq8AhfGdPF3j3qSgMH40kj8HTNSw/yIGEzmZ9Bf4xOnnlCTFBT334miiL1HoZFwRMJP0pEhJt3miWNjRb4qGDj84TcYUMNq4tfUN4GS42k0hlhTHMj7jJG990A180ZZ5k8gg17jHeM1pn3N8E+1xAPEoRamMLak8kjPQZ+sBfnKIA4LSf7RkwwOd5olrsjGAd4B4dOZYaIqxkFFy6OE3vqTac/JEGn/AB3SgKeP0PZ0JL9DiM2dYf0kVYnxowu8uN/F5U2uI/vAfeEqHXGcd6SL5ri/+c9C1l/yydNh9Tz75RDt+7Gi76qorayMj6Reuu1YBpa5wEJ0TkYQ2xavQTB855g8//FDbuXtXRZGZG9a4RJuiyTqGJ9YAvE6EJ97meOyTjz9Rsk/Em7Fat3MyAN10whjQb06LmEIXEPLhRx+tuWrdBx6gWVvJc2sOA0vwHCCO/4lWBOht3bK5IvDR7zr/cwRbu+7JkfSkVLGJh69JI2P+4Sm+W/vIzzNEhKwX3bPu01fvzT280S4dIrNEqXoOpBAjedIHL/RnXpqnxrh377MFrForA2iZr/jrmWAuJEWItQAvfY9HkY8xA9PIyXMgAIbfFaCx3vjOs4rszR1zsttoHa3NsYH+wYpYxVfjNhfwWZ/0IQBbUgrQk66A0/F208031ng9j+lEcvK6j06b+2SAt+ap6+j2N/KWbyu+JHrSOpjNI/MtKXXI0rhz6kDbfa2Lkrvqqu55S0/1iw480WeOkOOBfsktGx76MY/Qn5Qr6KOn9CM5VX3G50T8Z8PXKYv777uvNj7NKWOnP0mLYx7QczqpvdgieEIGAwP9bXB4qIpvkRP+ZPzkjDY0mFNotH5lY6g7Yn9JzStyz+YWWQWQDbCbjR4by2RsY5mcc9omY8cj7+mO8aDJ2KwVxk7mkUO3CbuszZ41r57lxlIFmU50x8cVx8SfM6Oni+bjx4+19es73ZOD1dwB6IlWpocBwpMKp9v0XV1t0cWcyMAPMrcukDmbiDxyTD45z9mF1iC2QKKajSdFKK1JZLP/2X1TEarmGt5kcyJgc05NZMNFznr8scklEvf1/9OP1tjRIiBAaoNTp09N5RYH+uK7FEl4PHPWzC71wr4DlUbJepXTNWywAgwnJqYK43lmeo4Zo1dSO9isoz/0S1QqHbOuuN48oSN4aM0iOzwx7o9+9KPF77ff8Y42b/78yrH6e7/3e+3jH/9Umz9/TnvnO99ZAQp4Nx1E9Z7u5jt02tj2mh7FOh2ARVuXbqQreJt6DXV9/0Cb6OsvYJV/E2C1ilhNA1YVr9q2Y1ebPW9BAatnRscKWK2XC7/Fqwesfged1l7TPQ58j3OgB6x+jwuoR16PA99JDvz/AVaHB4bL8Bg7e7r1t9ECVhWvmjVzpC1etLgiVgOsxpBJfiNGMgPJ9xxC7xmY3VHvkXZ2dLRArem7zs83khhF/mJYZUdaxGprgwXo7dy1o4DVHdu3l1ENRGXUjZ450/7oD/+wUgH83M/97JTzvGTJ+e2BBx9oq1avLcdI+wxTDiCjzxF4zhdDk4PLYf3IRz5SRqLjdqIKXM/odmyJU8PgBEYwegFqDMsf/uEfbr//+79fhqb8gYxl+b04yldeeUXxY9OmjeVA6DsRAynAwtBmjHLy0MXJSm7IFCPi+CS6icPgXg4hR45DxllAU/Kt4h8jnZGqqrbr0eEejguDPRE0jH8RDwzSVMM2hkTCKf7CMAesAFQVryqH/UR3HDz5rDg2wOxrrr2qUiAAMTlcooU4cQE93QPcS/EMNOvbWPWTaCZOukjlLvfYruILWVWkYhUjOVsFdDgldE3lZyCk9gYHhzrg5/DhtmRZ1/ehQyL4jrdVK1dORvAeLId+9sxZ7dDB59ryZReU84hPvqfvA4OD7aJLLi6ANZEdnGYOI31IlfkAw5kjZKFP+rF0yZL2wP33T0W9kHOOmrpfO+6ny3Q0AH4iU5PLFY/Q5R5zDTjRAcatxh/AHHipf06fiFWfyQVvOd70kuw5efQOaMMZpOeJQPMe381T/Wivi/LdX/Lh5GkXHYmm8r32UqzK9XGuA3gG3HNP8svSDaAoUMd40MWB46Thuc9o1Bf6gTHaFf2WPt1PX9CV3KL4wVHEa3PTfeaLfpPSwBhEqJIT2tCFv3SfLLyvIiqT6S70n2OiaNA2+XE2k3/PWPWLVwFOpkcn0XPgQoq/2HDBY7I1ZvQlMjfpGqxT5j0e0PeAYalKTmeSEgNddDQpUbKZYm3xnT7QbOyAQHqW4jPWB9cFrARUHDl8qI7WWouTJuCaq69tmzbJ/yfv8syaix1gvrg2JoBwXRqFRwtYVWgmuXX1aYx4kKgwaxj5pGCTMeCT1zNbuqJLrk3EKp2hk6J46anPWQcBW9bULnfkDW3nrl2VY6+LoH20QKRE4pmv6NQO8ChAdaLIjh092kSsdqlOugj7RIYHoEVroticbqBrQAg03XbbrUXL6TPdZiP+A/kSVewIL754JtARgIu2zDvPCmsZvcAbOqkvzyUgiPFZG6yl1mC6Hb0OsLhv3/5KBeCabLr4LWtTgB1rBb2gw/TXfCJPPMcb/PdbV4xqrOYpvntumBPhnblPl5LGwzp8ycWX1XNDpXD9ud74s36mYA6dS17xpN5xzPtVr3ple3r901O6SwbJc4wP+qY35qnnM73yAqQbiyhA61IKctFxY0CL+1Kcjz6ZE8ZOJsbR36cw1Ox2yy231lpAlvSAbOgwOvBB2/4nX2oKQSUVh3mTgpBZM/GI3PRvfqPfb9Zn+uB6G9KnT50s28T1WduT4oS+6NN9eeZ4Ty/QI93N2XPk9Y3nKtroaPTHOK232qef+JNnUQA19NHPRGnrny6QE5mzd/As0Z94i7YUest99CbrsTbIEi9TBIm9RWb01fPOM332rDllQ9IPdNKbbmN6dRWXo1dkQ1ee2ba13pM3euj+TTfdXPMl6QrMS/fn6Ho2PDL/yAGffSY/cqBTgFZrnWel36wz1oL/+B//Y80VY9cmfupf5LJ5JeIeL/SjXRvDiVjGbzxKeiHrvjWOrWi8wOUnnni8XbhyRcnMM0D/5ENOdNH9NjjwBk/xdyri/tCR9thjj1d/XmxWtJrr0RvgqTnkeWpMAX/RIgL16muvmSryiLcBptGSk2n6NG+yhttEIac73vHONmPmzCokykb+xCf+qs2bN7vdcccdlR6BXiQCfPpR/0SwopX+/reAVXw1n13bBXN0J+fwQnGqM2fHvglYLd9jEi8VsZriVSJWZ82dX8CqU249YPU76ZX22u5x4MXNgR6w+uKWX4/6Hge+LQ68ELA6NDDSBtqAreJ2dvRU65s4017+8lvagnkz28jwYFu9avVUxCpCcvw4RDG+GTIMFgYOg91/hp4joN0C1CWad43rA6wGQI3hVFdOdDvU3UubrYCyXbt3ViqAZ7ZunYpYZcACVn//gx8swPVXfuWXC7Doiidc0dZvWF85VlUFTkQm44+h7Y/Dwslj3ANP77rrrvaf/tN/KqAVkGnnnVMdgIVxKypDtAojVSoAxrcoAsYzIxWwwLgWdXDttde0f//v/3175pmuWJR2/I6HAIZUgjWO9MFoZ9TGOE4lZcCAvvTNsE71cYVSGOapEqudOA54rSqtMScKBnjEoNenP3xIzkFj4kTpm3OHjuMnj9d1c+dyvM60I4eP1bF7aQGAhMnHJUJVpMiNN11fEauiSbroiIHiL/5rE934zhH0HfAVnzn8aOesp0K0Ylnou//+B8qJoFfuv/aaaysaBR14yWEBwnLKOAYinAFBS0Xq7t9XfBNNKxXAZZdeWg6DCFtgxfDgUJsze1ZFrTLSyR1tAKZTp0+3N/zYm9pzB58rhyhH7IAdHBz/0cMJSvRpNhXI9vzzzi/9f+jBBwtkowPk6D3HJiArMND32kM/Z85vnF0y6Y7zd46D7/GCM0OWeJLcoO7lGLqPE8sx73KHzpxyvN1jnIlOohvkgv+J0AzQqT98AH5wzlLYpHLvluPfVwAYOaMxekYnArrrH5iET+YFelMIKtFb5BfH2biAwAG58Ir+uC85iF2LZuMgy1Q3Nge96AwdSkEW65P28JzD7TpOnXWC7psn+MY5pkNxrDmRyQPouhT5MOYAqwFByUcbeEOPjUM7aMA/Y0/ORfLjyNJLABD+0a3MPfMCL/3HS2NMNJ71Ad3mOwfZvQHfclwbrQCsbAbgvXvwwVymJ9oDWNO96ZHk6LR+4J+j/LMr+un6qu5uvugXsOqIKRCwCgg+2wHxotPxi84AFsyxvfuerRyIvteuSCVzhCzIxHuyNHZjNq9y9J8sFX8hHzpAruQXAD1ADF0zP9Fs/gID8fbGG29qX/nqVwtYBUgGWDdm6w6ZuYdc6ASAh47hR+WifnZf279vX9GWiHHXZ30WKYY2AAhHXt9+Qwtduvrqq9rmzZtKtn73m7U7hajQhJ8paJh8n64n226TqIsexlPfA4LNCfpnjMAd84ieuB+dxpMI7WM2k1atmsqlC0TpQKuu4CGdTt5E/KD/2vKiHynsRK/NM/TSb3147pApOrIpkHWpy794ol1x+VWlO/Lu4pNrEwlvnus/EffPPLO9zZo1o/TCNfPnzyvdEZ1nfUlBH30m6phO0A365H1yxlpj8CIgHz6aE4m2M0Y001/XuM+8SMSi9cH67WQGvdYHXmQO4H8XHbmg7jEH/eEZeYm2TyQ/vhl3ThKgwX36DbBKH9FLLkm9oGjciePHSpe8jDEnFvDNXManHH2mV/pIFGtF/N5yc21E68fv5M+GcD+eoh29nk3GhAfZLPXZHGPL4BN+h90OAAAgAElEQVR9JH8v9JoL5iOeJAoXX/HS86zLU7yv5nTus2b4PfnHPavYVH6n4+YdvmbzQXFJ8wOvzDX0si2B/kmp0hUZk6JoT0W5mhN0zXxfe9G60nfPK/T4Sx5ieuxZkoJO2RxDC34kZYR+2CxebD18MV581w95piCVsdK1FKHcs2t38cKYyMW4tO1+n7Vt3uoLf23KJJ+6Z//evXva2nVrasw5FQbktYZZn/bt31c5VvGG3lh7yKSinGcCop+t9ctcY2dZg9ie5il9Yutag+kosJMM8I1eeTZdfuUVxS92pnnKrjD3ycEcS8R5oufJ8y/+4i+Klre9/Y7Kcw9YFbF6551/1ebOnVHAqlQA5kTA0OnAKj4nChWwOj0QI55BolbRmUh6cifDFOsaGh5pZ8+Nt77+/gockV//+cCqU02fvecLlQpgxuy5baINtLNj4wWsmgd9kxGzz3fCehGr35Zb2ru5x4EXNQd6wOqLWnw94nsc+PY48ELA6syR2a2da+2cKL2xM21o4Fx72ctubrNmDLS+Nt4uveRSuOjUEZ3sJicCtXaGB7viCCnMEwNMVXLGzPj4N4pduTbH/qfnSvpGlOr0JauvnT49VhXe9+zd3d71a+9qGzdsbZdcsrpyrDKoVc394O/+btu5Y0d7+9vfVgaio5hAzSeefKKNnZtoqssz/hm9qUDLIGTQ+44ByRBllP7hH/5hGfkMRI5SjrszSBls7suxQu8ZyoxkfEgUJgMYSABoFCUlTxYDlgHOWGbkMtS1p5AWB49zg3ZtpWgRx4lDwDHgEPjPKWLQap9hDERIBBcgJakAcnxv6+Yt5cSkMAgaOJj6ZHAn5xdjGi1d9EcXHVnFkHbtKGPVcTxRqhPjirDsrShSMkNvlxrCMawzbdXqC9sP/MD3t4su6iIEgZw5Gp18ZBwNDg19wXNjCHBKr+gPx/MVr7i9DHrOAZ7kSPe8ufMqfx+wlwPTFZSYMVUtHjbv+NkI0GhnF3FLFo72OgbmnkRxnjl1ug0NDlQuSbqJP4AwzoZotwWLF1UBq+Qu5FjgX472owvNeOwe40C/3xcuWNBOHj9ROuo3+kLOnES6QqacRi+8dk/aCzAQkIPj4p5KLzDpPNMPusbJ8r1rOTSJTJZ3riukM6ccs0QN4r1+Ez3cHbs9UfTgQSIRzQOOMYdFm4li7qozk213TJ9DSAcCBnK8jId+pNK1e/SpfXqHB3iVvJDmGTlNLzCVyEyOJl1xP71FFwfdi26Zg0AMzj9ZmCPaSl5A+gzwoD/awdsAq5xadBgbmvGpK37XVaHGG7Kjs+41j/STiCv3JgJbG+5JWg/tkA2avef4BwwxFrQmZyYaO5Dy2XJaU6xJ+wA7ctUn3UzkqHH4nhzcm6rSyeOaYlMpmmNNSCEkQCuemNveJycowMTcJ+/777+vDfT3tVtuubk2SIzBuijH6lNPPV3rlfXCWtCB3NeXXIyzy6F3vE30tcrR6oSA/hXECeCFp16p0I22FAiKLm54en217Vp6Ru/IxpjpNt4bn3UEeIGfAa3Rs33HjnKsAWP4o306jU5zp3PCVcle217/+tdPVd+uCM2tz1TaERtmaE6hQXJDMx7Rcc8QvEmqD3oSIER+1mws+D5glPniGYAGOp9CcQC5HOvPkXljTPEdMkuqDmtFosbw3PqCHusAWg4c2N8Aq9bizDe/k2/AlqQOofvJ/ex+65xNLv2az8kxnP6MXxuJXkUXeukjfe+OGh9q8+YuqA3Sj3/84zWXAuh5ntJt4866aE74PlGsQNUqwLeoO5ZufaGf5i4Akjw8s7JRQpeSO5Z+GIc10/qFnhzNx1+65D46Z93NUfukZan1bO26tnmz4k9dTtqsz3l2kT85Z2Mo+R4DciX9io0D9+sPjxLBT2etD8aV4ojZdCIXm8MiVnOiJ4CdsRgD/pON3xMRmeP2xiOic9Yche3W1bzVBx7QQ3OFjuCncdi80SZgz3rgOrRZQ6yxwDh6h64c2881xmveWcNrs3J4uHSeHI2X3PMZDd6zt8jRXExqlUTOa5ds2RP9fV0+cPRfflkXiY/nNo/MScWZkrfZum8TXUoSzzr258te8fLKz2qcSauCpmx+aI/OWl+ysaUvMrEmi1K2buR0irluPuIX+bqX3PET/6yJ1ic8Q58TQ3jnHrqPDu/zbMzn5NbVnjUyxc127tzR/t6P/kjpDz1DO1rNE7ZkFVS99bY2Z+6cWsvog7ULfaJ916/fUPIlkz/+4z+uOSGynozxwEZXnjXWI+ti9Fs/Y+MdcKkvNCTHuf7xS9tkqD18wwdz3TP5537+F9oFy5aVLSbH6l/+5Sfb7NnD7R3veEdTJC8F36b7EtMDMOjVucmj+P+1VADkF5spwKrvzHsRq30Dg1MRq9OBVQ8mEatONd3zhS8VsDoya05FrCpeBVitSNj/CoLSA1a/Pb+0d3ePAy9mDvSA1Rez9Hq09zjwbXLghYDV4cEZbWJsoo2PjbWJ8bNtxrBjdLd9U/Gq7vBMl+do+n/vEzHntxRMYehymBi0gCwAD2OZ0c/oS9Rq8il9c17VbySrB5CdOaOi+6z27L697dd+9dfahvWb2yWXrGm/+Iu/0EWhHT7cfvf972/bnnmmveMdd5TxCVi9/fZXtCeferLNmTu/vepVry4HMWAMR4ejLbfXnXfeWVFAPnPU5VlltANHknMtEZdxJhm9DGJGIMBUtVPGnEiCRCwx/hWNYGAuW3ZBGbCMUIY53mjTuB1f1BdjW5uMcgY9AzmAKN5xVvE64DBnhIPE8HcvRyqRT65zDwfu6SefqnYS7aJvjkoc2lShZRznCCs5cnrcf+xEl+bh1KnTBZLKsapwlSNmHK0UThIVqSDUqdMnKhWAaBsgkePBDHLtARA4EJz4gPEMcnoBDMrRcXwnr/nzF0xGRl0wFZ1Zuc5OnW533/2ZikrVnrbkVWVYo9190gQAVZav7EA0DrqoFmBnd89AOQYrV1zYvvLlL7V5czsgDg+1g78PP/JIO3DoYLtgeXfcNlGjHC08Achz5owzkWPJiZprDjy7r82cMaPGlqrH+Jb8ngFZARZ44ZUj6UAktHf8P1XvOS/aIk9OjvF6cfL8zsmjQ93mxUS1JdcqZynFhzjMHFc6k7yF2sSPSh8xCQi6Dg3oTsRajou6xitFhfAUPfTfX44o42cc2hwzT3RbQEnX0Hly9F6/5kcceXJBB71NygjgGZoTbW2+6N+800aOs9MjNNMv/MFvTjIAxVqRjQHjSe47dOInut2PNv24F00cTvwlY3NQG+VE79pVOpR8oPQixyetA+5Fv3HTG+uHqEfv3e+3RCwbS4qd6Tu58cwd11hHA6zivXuBGgFMyYYTnag6faCfjFO8yjgCJNPbpESwltOb++77ehV2E4EOXNqyeUs7N36uXXUlerbXeNBp4wOPly69oJx1PLFptWPH9nbqzOkqNphCZOYMOvwBYzjFwAg8A3KRawcqXdkVaHmiiwCjp+SvbUCc30T/W8eyQZQcgIkWvOKKK9uJkyfLeU6RIv2RrbbMHZ/pwY4dB9vVV68t+ZGFPvfuebaNnhltl116WckqeXEDpiZSnJzJJKc2zCHzhfwOHzlUwKwoNZ+TF5N+AjJCC31KWoYAn8YaUCdzgczJOEe+yVcbvqO/1ih66HvpT8bGx9rFF19UumCseKstOts9o48VH6w/xhwAsSKTr7mmnjfuAwjTL9f4zbPSd2RhvfEM9TsQjayM0/p8dhSQd6TAFnzWlhcQygtPKmXK0qWl4+hJvtAul+5wOzs2WroRelyXZ6P2rBfJY5qif8lbmTRFxo1nScWRiH2y9od31pOkPSgwec68GgNZoZHOmhfGbV0wj7XvvvAtkYCJkscvc8Jcs+516XFW1HvP/mxypvhV5mPyu3cRcxNFA/0yVv1mU8l7c8H3KcJlDF3Kg7PtgYcebIsXLyqZhabKXTk+PrVZ4P6cCjD/6LM26CO66L15Tt+9rD10LEB1ZEBv6aG+tRea/W5zCN+szcZItsnrih+uSUoOY9EWG2Ld2lWlnytXrqr1jr0jzY97jh093uRW9wxiI3a5pq9oy5d3Bf727Xu2rb1obduzZ/dU3lBtdKD/wdInL2MmP+NCA7rpNd1MwSi2Ymj2u7mTzTn3sRfMQ3PLdfiFHsVD6Y5r6I+I1+RRpzvuwSvzFa/JUOR8Tjk47XTRxetK9kBXz21jIAv0WR9crz/y8Dl5qOU2/vrX76sx+k30sXbf8IY31Dr6mc98pvjIbs0pFe1nc0I/c+fPK9rptfWa3prH1oXkhcfLRLDjm3a1/7//i/+jLVm6tDblP/CBD7SPfvTONmtWB6xKX5Aj++gjEzrpf07FBVh9oYjVpP+gxzlBZ07KsToAXJVqTBTsZMQqnyTA6tFjx9oXvvSVAlaHZswqYHWi9Rew6rlvY/FbvXrA6rfpmPZu73HgRcyBHrD6IhZej/QeB75dDrwQsNrfBls/Y+LcuTZ+brSNDE1UjtV5c0ba0GB/5VhVnTZgaIygHMVJxGqX0+t0GXuMvi5n2rE2OKAAVZezkoHke9d6H2DVb3EWvjnfKmMLeDaj7d6zqyJWOfeXXXZJ+4Vf+PkyqA8+91xFrG7ZvLmAVQYdQ/kHf/DvtEcefaR2nznYDEdGeYrwMAAZlH/5l39ZTiFD75577mkf/vCHCzBjqH7sYx8rw9O1iX5xLaNdJCVjm0HMwWeEcpSBk0AMRvvs2bPqCKxqtgAUfQMy8YiTwdkBODBkObo5Ko8XjHDOIwcGr13jv+sZ45xX1zBwp0escvwY7gzLOo62/0AZwBwE1/kOwAbwYdBzhBNhB5DmADJUAwKcOHVistAEB3S09bWBAlUef/yJdvjw8bJRL7hgcUXFkPOevbvqCCdnrjt2feHUUVpjSWVzvEh+MzxCM/rwkPEPrJbH0XUiyowhgNvsWbPLYZCaIGCB46Yp+nXDDTcWEHT6zJl27OSJyXyX+0oer7z99uIl0EGbF61d1+76q0+1c2NdgZwAosUb+SZnzqiou+RHTPoEThFa6VUqOpOnMSQ6qHR5otUccD3ZAPjoEj1I9JfrIiPGvPEDi9wDdCLvRCkBwMiWA5eciuTl99zrGk4ah9y9ch17RQdSiIXDZMzkZC7SA/+NKbnP0Joj8pxieoFueuM9PaeH+sEbNKMnx5Lx0xxJYSRjRTdn3RpA38wnbVkbgCboF3FjLueIM8fNewCV380D88T9XQXyrdVnQI+A9YmSS5Rs5pX+EsVtPOg014ECKeZkjqTitXEGZOBgenE20Zu8fehLVI/7zDP94nei8dxLfsA/8nIcPOOnG2kzEVPGga90LKkgury5XeVv35MZh5fjnQI65lai2SJv/MxRWHxI5Lj7zEt6B3Ayz8j861//Wjt5Qk7S6yrHMr5oY8XyCyuSL0Dtrl27JwvQXVjAhGscTwVobNuxvQCSHCkHuKZ4lvHmOK213BhsfuVINf1c/9TTpSfJo5k8u+hNIRmyCdAenuCtdX8rMHZyE8Jvxt9F2XbHvvGRDKWAobd+i6N+/NiJdkzhnP7uRIY+6SV+GgN9s+5n00Of5JziYsa2efO2tnbdhTU2+prNEH3gPz7jPzmbQ/SYPJ0UcQQeeKMPuteBTcvrmUC+KVS2cMHCtnvP7qLH98ZmrfH8PXXmZB0FpzMBMuglWaeqtz7x2LgCANNR/PLMzPMnhanotOccPUmks+hW/ZIzWaF53rz5bfTMuSbX65/92Z+VnidyH9+NE+9yzD/5pq0D3eaMvNdz2patXbGv5CGnd1lH0YZOczkbCdkk8t+Y9YlXrkUbOeG59sgxkcQpsud/FSSTa7FfHunFtebhm76MLcXP0OLle33ggfa1i585iaLfVGK3XtBDwCIdtD66x5iNnay9ZzeMnxurTUD2V3K6dmv6jKlCftNzXSbdkj7sg8+crdBjl0ogG5t0KpGB5OAPbdasFKvKGoCupHfQjz+0dDnQZ9d8QStZ0k3PY+2xk3xHZz2XtU8O5jf66Spe4V9yLVsTycL96Fu69Py2dIlI0ONlRwBP5Uq1FjnN0tf6C1h1/N+YRNHTOddpy0bvZVc4XXCudAOoTk6u9Vz1Hv/ZUIDfgJkp4IUG7bgXcJqCUp5lscesHeg1BjxLrlzX0Iev3/u1evaRq36tU0kFgT/mIF3GV7QkspYc8cLYF5+3qO73lyJ7nlPWDPw0Z9FOJmxI16y8cGXprfoEZEJf6by+2DbWEEAr+SQa1rizIYkWPFm67IJqj71Lbui1liT9w/R8vDmlIv0V2n/j//k3U6kARKx+9KMfqxRRUgGIWM06+18DVq1lo2NdsbQEdcQfiv+R/77PNflOjt1ErAJWv1XxKhtvAVYHR2YWsNrXP1jAakVnD3S1H57/6gGr365n2ru/x4EXLwd6wOqLV3Y9ynsc+LY58Oa3/K+2Z9tEn/Mt3o1PGiDiUO3k9rdBRaImc6z2t7H2yttf1s5bNK/ync2bO7cMaUZOf39XJXd6hKkFxpGr5IHkKGXnWV5L9/s9wGoiDAOs5ohegNXkVqp+ztm9FuE6WNFP7373u8vIv/KKy9vP/uxbp4oUfPhDf1DHNt/2tl8po+/uz9zdbr75pvbZz36uLV50fkUw6JfRyphm6HOcUlyBkScnoDxwDEgOEUeY0c+ZYowaf6rqcigYlomES849hi7DVF/+15G68bE6CivqjEGNPg6SvjldHFeOmt+ARTFOGaads3awgG3v0cDQ5+BzyjlvjOMcYY6xmyicrkjQ/nII9MuA5sS5jqPDWcAHYA/j2XsOoHEnH6PCIfKp7tyhkvP+OtbpaFe9n2htwcIF5fy6b3Cwvz3zzJY2NDzYLrxwRTk0orUAnXhkrHiDF47x0xURHHhOJpxYDgP+Dw4MFmg3Z87cqVQBiRqNg6ZoDmcpR6SBqcbWHavbV4UJZsyePVlwQQGqTe2Siy+ezA3bVahfvHBR5Vfd9szWqWOteF/H5xSAmjOnnRkdLZ6QE77jJV3wOc4yxyiRODlWSk6jp0+1GSMj5dxokwzoBSAgeeY4NwFDA7BMj/LFDy8ySk7XgAHoqly4x4+Xcx6QjyM1ena0HDNRX3iE7uTn5Vias4lmBkJwks1LbdJf3wHnEpUMxEsktLa8Rw85Zmx0O/nW0MSZo3OuwzPzOvmBycm4Odh4h3bzDS8TCcsZzbzBM2C2zxxKbSVaNHkxAVcABH2n0FWiwgKimNuJCicjDrGxxeE1D61DOWqLD5lvObpqjKkGb24aSyKC6YTf8CjznKOa47t0gZ5mkyHH71PICj9SMCkR3jY9yIuMOMW+X7u2i1jWLqe4W1uOFq1o9pkja1zk7Tq/5chopVI5caJkxGkmJ+/x33sbHk4bAA1soOirjuFedXXbvn1HrWMpCiVNCLDIPcAZm06K58yaPavJv2zua9MxV+NPbseA5PSdXNyLdrTRxScff6I+J5rc3NeP+0RN0jvAgvfJp2kMeGVde3pDl9sWmOAPz61n2gzAb27ceefHa05mU4Qsjx0/0QYHreUjpdPmqXG99jXfV2sqPu3Yvm0qtceiRQvr5IQ1Da9Onxl1prSdkVJmaKh47N7RM6fbsaNH2rrJtBbS3Hi2om3Tlk3t5KlTk8XITraDBw5OFf+j79YcvKOzOfab3NKiNM3bbGbglcJZIoZThIdeJyVIola1hzb912blwYPFe88HcwEYlIh435kXAHQy0odrgTDuS4Q6uVi7Z82cUzlW//RP/7TAWC9HkZNOxD1J25Fod21mQwUQv2XL5hoz2fivoBQazAlyIX/paQDt5Io3ovjoyJe+9IV26vTJos3z0zMlhazoNTqNJWuDz+YLHiraefx4l4s0EZ42SM1pUajW6kTTow392STDM7zwmd4kite4stZZwz0L8MLcyGke1yS6//Tpk1NV3TP/kvKBrI01m2BAPbKgl/hj7p84eaI2FPEpGz/ZJEeXdcg6mflF3tbcgH5J+YJG6721DY987zvrUfL04q3v9WPuaT8bYMbnOs8A99Az15rv3uuP/PAE/71s0I6Onq4c4WwIfT/wwIM13pe85KV1LRtv+bLllc/XM++8886v+ZKNBNH2osbRge46hXPsWM2H5JgmJ5vp9IWOkhke5pSENdK8N/eSj9la5WWue5YYH/lITUF/0YqPvrv5ppu7CNtjx4rfNmdcn/Zz9N78pr9dBO7MNjQ81DZuXN9+8Ad/cGrTS/90G78cz6eHOZKfSFi6iFbzqm+iv/oVJOAZSQ/J3/jRKSVDTsAoxOo+ui/IwKbfoSOdLYgvaDZugQ61+XPppSUL7bHRyc0a/P73v7/0+td/4zfa3Hnz6xkjxyoa6Ovb3va2eg4krUSAVfqViFVz1Z8TD88/Keea3FNH/qcFari281X625i8/Oe62g4CT/3/BiDb2vhEX+V//eKXv9q27dzdBodmTAGrA4MdsDow4MYesPptO6K9Bnoc+BvEgR6w+jdImL2h9Djw38uB//nN/2Sir7+vjsU4EjMhHftEV0yKtzwyPNQG2kQbO3umjr2cOXm83Xbrze3idYC8gTZ/wfz6Pzg02CbkET17tgxJjuDw0FAZK6L9OM+MmXNnx8qAzjUzZjq61lX25DgkYpVhlqN3ybnKsGIcejGOhodG2tkzjrrNaBs3bmjvec97yuFYtWple8c775iKPnjfe99Tbf2Tf/KWMhhFXd10043lbB06eLStW3dxgQlxIhinnBCGLTocjeKc2VVnrDrezwDlHKFZ9BWjlOHPyGVMisBhaDriz7jWJuOcQS2fIKPs6acVNTnX+ge6yLyAPsbIKQX+oCMRqKINEgGCF/PnyeEnd+2RqdyunH/X46MxJcIhAB9nhyHrurVr11TUGARUnylcRPYpLsGxYSxXrri9eyqvnLHgI0BaZJqj/wxQ6QAOHzpSkaLo6gz5023ePKDMonbylH73VD7TFRfKIyaSbs1ktNZ4OTddxGJ39A/AUbkDT56qCsD6xAPyXrBgYck3hZe8T1QV3VKJmAOgveQUjZOLd5y7Rx59vHKkimgRvQNYnTtnziRQ1EVLnTpxsgoUrF2zuuYEGoA8XUGcB9vqNWvbgoWLqr3kx+O4oZ/DAlxK1BSZB+zDf9F+w8ODVQSOnsUxxbcUdUpe4hRyie6L6CFHek3WiWJOxBAHhgMVIBQf9J0NDg7dOUeSF86vsXDGOUhAAfcBEt3DyUukGN0L7/Tp9+RMRA/Z4L3rjNvvicjy2ZzBU33nSDWn1b0c2hRGcg/HC7+8z5FsNOIHOoFg2soRfXxIHkv0JxIVLXgLcEk/1gi8SJRq+jGH8Y1DnY0E/eMh2vBGG8bMAfRZP3hiPOaruaFd61MiW3PsFU/RluJV8uPZVFm+ogM9/SWqMHkyU+2eLq1auaoKpSUNiP7ohXu0nXkCRECz9cQxy1Qf973xmV+V+mEyRYUcwoBVbSWFCP1N2pHkabWe0Vtjr9Qk69e3kydPtZtuvqnmqvXTpgiHWpTXju07KhKfXuAxHpmXeAYQ23+gy88rmh3gSnflMTVvycI6mzUMr/EihXWSQ/GxRx6tNpJ/1VitnficKFXRkp/73OdKN/Eklc49A+7+7N0lKxFdwN9Eqi5cuKhoBCxY10Tg27RKZLT/op1Onjnb1qxdV2s+GcnTvGL5svbS226rdW/jhg3tyOFDBSKLbuqbjKB0/Sf+6u62afvedm68r1LtrLxwRfuh1/1AW7FsaTt18ni7/NJLam340pe/WPP0+huvb1+59yvt6PFj7baXvrRt2ripHXnuSLtwxYWlO4lSTNS69dR3yYWJR+RQm49XXlnzCriTPL50LlGLdBSNAYTwx3PY2mYuZ9MkRYCsWeYyGZGzaz1rAjiTl/Zdo+3u6PPhOsJt01MqAHS5zzxPhHXAFbRbEwLouRZItnr1mnr+eT5Zx1zj2dNFm3YbQHT10Uceq7F1YMhgu/ba69qyZUvbI48+0GbM7PKtZr1LBXXjyBFr/+m+/8nbzT4YGhwqEN34kwvXZ+sH3ce3gIF4QS/xhWxSIM18sM6ae+YNPU10v3Fo2wkN9LA1XE9PE0GODnLJyR58MG735lg/vpn7+I4+fcydN6fWTMCqZ6RXB3jPqWu96Lz+rM+JtMUfukFO5jibj87l1EVA0S79x9LSMzqoDf3RHzrg5TmX50HSYPjv2qSOAMqjySYx+r23DpSdM3naQgQs/llrrBnGbg2hn3jpPn2h3dpPDytC+aKLy07FT9clnyhZsoHMj6RX0q81hY5a4xSvHDvXFYmz8U62NoiMG/36TPQm+ZC/tqY/b9Fnc9m8QZsNILLLCRVrk3vJ2tiSr9YaZ0Nh+/Zt7ZWvvL3WTmt47D00JeJX4dX0T4eT49rm98MPPlz21J//+Z+Xrhiz+UIm5O1ZliKP5mRSiehLxPjM2YokStHyaIHbdMs169ZdVP0Yq022rrBdV5D0Qx/6UNnTd7zjHZXflG7+zu/8Tvv4xz9Rm7y/+Iu/WDZ30nRoz8szfno6DnwSsZpTbM/3GfAOz8khoGxSZdQx/sr9P94GgLTytU6mcxocHq7vJib62t5nD7QvfPHLbfuO3W3GzDmNqzJ2rrXBIRH159q4AhR90wvqdh7YBz/wOz1s5b/XGe1d3+PA3xAO9Cb/3xBB9obR48D/CAf+0Vt+fKJ2fPs6UNX/qdfEeDmDgNVzY6N19H/01Mn2kttubZesW1uRh4BRAJnbgKn9k8Aso4OHU8ZLVe70e38bH1PEaHQS5JE4Xn6nLndZgaWMmkmDJxGI0w0rTgYjqaJkB4ba+Fgr52b9+qfb+973vkmgZ01Fp65c1Rnv73nPbxeY+prXfN9UpMLLX/6y9uSTT7WNG7a0W265rRwhhjsnPPkVGWW+/8mf/MlyBP7gD/5gCvBi+DLgGY37vWgAACAASURBVOM5DsfB4Yi7jwFuR59xzzFhrNrxR7/qq10l34n2xS9+oZ13fhexx4DtjnedKGeXXBINpB8ROHFsOTaXXXp5RawCTxIZwiFg1HOI0ccx0i4DF3gBKGKkcySHh1VIPdkGh7qq59rWL+cH79GfiFmfGcc5gl5FKIZG2o4du6p/zuqc2XMLVMUHgAs50QmRWucvOW9Szo67rimnjlMAWOIESSPA2eQgXHbZ5aULDH7O+MMPPdwGB4cq2s5n18htZ5wrViwvh5zeJB9ZQGSyxwc8RLt+ciyxwMjxiTZzjqIOpwv4EL07NFmxV2EUjhp93bxpY7vpxhtKZvLe6Rcf7r33a7Uhcf31N5QzBbAx5hTX4giLnPQbh602GSYLsnAu8f/0qeNtYKC/dIjekJPrU2yGUxCHNSkc/E9BpEQQmiOcQH3rB58CEGibvtDrVJ9GByf65Okup6R+9UMPE7Wsb/pMH+gk3QlIycnUZoqNuI+zq2+6So/Nac4Y3fI5RabonsgX4+Tsutdf8oQmoijpKoBY6E5UD71OISy6xslEK0eSg48275O+QD8BXTn6aEabNjiaGZv3eBhgFT0B7Ltop/OmImuNXVvJJeg67TwfWOWgApWS4zjAKrkBgRRFchQeT/QPrCBL780BOuRaQGeAYNfiRUVxD3TgdaVeOHmqjsSSo9dFF11cYGEHki6p64FNeO21Z/fuyu8LAMSTHDs1JvIiI/ckAjYFyugpB/XBBx9qR44ebTffckvx05oAsEMnwMB91p4UYBNJKmLLGmWTSY5DbV199VV1vXGLtqK7xj89xypaRLxpizwBUfT60YcfKXn7HShBH7zv6Huw5qyULt7TB7oN3CDL62+4rgoYdvmVh4oH5p21RXS8eWGj7Kqrri79somUaHIyOH7yVHv86Q1t0eLza20bPXOmnO2lS5ZU/uzn9u8vsNR3x48dbccd5R4cLMBNFP9ffPQ/t6e37GoTfYNt7Oxomzd7dnvZbbe2tatXtjmzZ7SX3HZLmz1rRrv33q/UBuZ1N1zXvnbf15r0K4DVzZs2tyMHj7ZLLrpkCjSih9lkAbKQRYBV6x95Zh3HZ9cCdfCVrpo32TTI6RPrDZ3BP/zM5kZyvtJ5L/zzHMJbzxjgSXItA8fMdXKmr/rwjAgAetddd9UcwPNEcSclChqtCeaB5761T1siEVevXluAk6hXfaOF/i9efF4Bt+41p7Zu6ea8OaWwoXbmzp3djh471NZd1K1X5knAZ5+tD+jxDLWW0rMUwDGOrKW+S/7n5FtFQ3hvTcEP13t2Gb9nVhcxPrP4nly0+IUOvLX+ZW0Weei9tcm6RCY5NeNZgp/aCaDtXuuTcaBdP0AtMkwqJs9OL6kAAryZj67L+HzWhnXImHLE31pQz7SJLj+neeV3vCBT40ihL/Pdmk13kgqAbqCJjpJf8ui6zzoQPUvaAP3ZuEaP7+hupc+YGK91lw7jt/aSssN6RHb0wpphjdRu9AePXvf9P1A0sT3QQA7GaL0wDutJ8maTG96TDT2hn4eOHC65pOgegNL32sELYycXzyg6ktQG1ig6jD42J1mRo/URffoOEJyTImwPbWire96ur3Qst91269SJqRzRJ3P89xmv8c966fQPkN4zafbsOe2ZLc+0Sy+9rPr2/LauooeOCCLAF2PxO/CYnuGP35YsPb8dO36s/Z2/87pKx9TZY91m+xNPPDm1iWvjw9pg851+4q018Kf/2T+rVAD0pwNW/6qNjAy0X/qlX2pvfOMbi36vRJgmdUSBoZOn5KYDq/FbKgJVmqX+LhrX2k3WXuh3P15UKoHR0frOvA082ud4f588w60dPHS0ff4LX2rbd5qrgNW+inIdGhopIHa8jfWA1f8Rx7N3T48Df4M50ANW/wYLtze0HgdeiAP/+Md/cqIiVCsu7xvAao7HtInxAlbHz539JmD14rVrClidPWd2d5R/vMv1NXNkRhk9KrZyNOvofh2z6RLQi1hlSDF27E4zeN0bEJWx4544dYmwS+RFgNWOvoHWxvtbf19/AauMM0afCCjA6ooLu2Id73vfe8uZBKymeMQrXvHy9uijj1VV4htvvLkMaIY7A5mTmaOGDN9/8A/+QRmMClcxlDkRMVzjVKEnFakDiHLEjCWV2Bn+KSjAsFW8a/fuXW3Z8mVlnAMe8IajANDSNkOYM8CQB+7kuBln4IrLr6hoHcBmwKwUF0ixDMAog9ef31KMpwOqllfUrKrKHOrkwUweOCCJI1/GTh54mOIewImjRxTmEIksFcRQ5ZwD5HRRRl30MVAVcDR/wdz23HMH2sTEuXbLrTdXVLGxyxPX5SE8XUY8vgIyunxts8pBu+dz9xRgCxQiP7QDWTkL8gNyRDgacQY5SAxq/HdEj8PAiTUOjhcZMrSHhkfaqkrpcLjyDR49eqSAVYY2XeZMrlm1uj304AMVhaYPTiAdrcJfTz9dbVxzzbXlzAUM40gbh4g39JK/e6PXHEPXAFeGh/BuYCqiIlXoAQQcGnRyxugAvcLb6Z/pSqJE8GU6sGr8aDVnyIKDlyI3iVDmGAJVyT5HRXOU0/d0nT7gJ3rM0xSsCoAZMNb95mtAT7qciuVoo/9oMLcSsUou+uNYeo9eY+0Arr5ymL03Zs6/dvAgjqd5QCczz9Bs3uA5p4mjyCnkZOuDrmXjwJxxf46I+4+fAIMUJtGntuk+XvjLMVztGYtxoic5X5NXjj4aT3IE0kM8cy1dIWOFw8xDTrTP6NOfzwFJ0I7ORFAZW4rviAhfs3ZNV3169Gy78MKVUwXNVL/ev/9AzS3XA7LIDo8qj+T27QWs2twIKG3s6MZz8kKD3+gPOXGQk+/2/vsfaCtXrWo33XzzVBQYWaQIjzEARzPf6AVwgJ7YtAGsdhHgK6tPfZkz5G68eJGUCsn5bA2kA9o1hoceeLDo0ra1OukU6LONKL+hx3rlPV31vlJqzJtT6TBEmVrD0NtF98r3eKY+W6df/ervKz0SCYkX2vWs2PLM9rbv4PE2Z+6s4qNIfK+R4eF2wdKltaGouNfChQuaqOATx463Y0eP1prnGPZn7vli2/TMntYv+kk01tnRtmzJ+W3u7Jlt/rzZ7VWvfEVbsGBee/DBB+rY8zXXXdMeeuShdubsmfayl7+sAMLTJ860i9ddPJW7ER/oe/LUppANuQX876qjO62wZypfLR0jV/Mcn6yhPuMjuWjHWkR3yKbSpCxe3ACiKZaFX3Qb8GQOA2IChoooNFfw3vywfopy7ooonWuf/vSna07k2er7bDLSgUQ7Wput49Yxc3PZBcsqmth6JnqV/MnQRp+K52gH6gJ69u/bX+PqUrXsaPv2721r1qxs3/eaV9f91mS6ggf4Z77RRWCXsacYWfJVWgtTpCdzY3pUr7muLy/zKsBONndS1BCPyEz7eJfCQ8nBbE6RWdr23LFWdM+pwXrWWPN8l5y2AEDXuyZpHIwvJxy6lCvn19rJDvPZPNWGa6aDu3hvcwKN+jbv8IVObNqwsa7PRq5rtUl2vscjz/WssYkgFqWZqEzP1ETBprAc3qGFHWD9THSu/+7DM88WOWLJCi36BvjlmYC/1hr0oMUcoHvWNfO4wPM1a2uNMZ/RGqAbvWwHzzPtA7TptPUn6RTQKmLWXKDf9MZpJPfQo+SxxlvgpvbRZE1JDlkgpzUvkb3oSD5pY/Rih9FrcyRpWHy2DtkUEiSAX9b25MZ2nzliXU2qIPS4J2u7U0Drn+pyuVvfjMf6iFcBfuk3fTTvBQaQEz1w9P/ClSuqAKz1zAmizB/r0uc+d0+NyRqicCgdlBMfz8mE/N9+xx2V597ce+9739s++clPTwGrb3rTm+reHOWffmotacPIYXwKDu0CN/wlNQC+0wXy0IfPyd2ciFV94B0eJHpWm+MTlf2sHTt+qoDVbTt2F7A6fk4KgR6w+kJ+Ze/3Hgf+NnOgB6z+bZZ+b+x/6znwlp/4XwpYLUOisq1+Y7cXIDoxfm4qYnVwoK+dPnG83XrLze2iNavbwGB/W7J0SUXrAEdFJwJWOzBntJ0+darLr1S5V7tCBWdOnS4Dk4HDuTwz2kX5xFiKcUQwAVcDtiYHkvu9xMeKWB0eGp6KWGUwO5r09re/ra1avaoMMxGrHPg3v/kfFcDCOXj1q1/V5QE8LLLkkilnSnQq45aRKtfbnXfeWbvroqU+8pGPtE984hPlxCePHDCUwc3QZWwyPAFQya/IUGWMdyBjVzgq4M22bSpPP1dRu9pkjDNajY8zwIng1HEkGana1C9HoCIaJ3OHAQYDpMaRiOHOaeF0ASbcz8hMntsrrwRa7a48qPjP6OVE6M/YkysueTuTexUvAbYH9j9XO/eO0gMdtj2zvT13+EQbHmhTDiJAANC9cNH8Stewe/fOds21V7XrrpNjbbTGxdlRcIID1jklXQVbYIe+NqzfUJF4M2Z0ec04J4899vgkeDp7qtI6x4YBj2/ach2Ht8D9yWPpqSxNDoePHG176njgnNJPwOpll15aTtCRI11hpEsvvqQdcvx6/76iSfv0sTv2e7idv2Rp3c8JSn5YQIPPHKIc4ctxtOQN5QAVoDo2Ws4RmSbKCG3JrcepybHPyonW11cy0m7ec569Augar2tCK6ABzZwMsudU6N91CxcvKkfOn/s5YXgWkJVOJoqKDiVNQQBMwDH99zmFOYA2+vficOf+fM/hS3Vu1xljjpnjU96bMwFcU8QFjehHF+AhgKuxpeAMfQWE+g0Ap49EjbsvYGjSalT02/LlNX5yDeDqe7Qk4i/5A7WNn/oJcGL+ogEY0IEVI0WDNs1ZL3PRWLWPNr8BNQGrdBWdyceqnYDMQJWAif7jub6TCkJV966IVhedZ7OFvpOpDQjAKhCq25w42BYtXFT6Zi4sWrigNj60Sb/wh/NtrqMbuOS9tThASPK6KgYzMmNGu+7660sm1lX3W4sSAQlEcD++Jme0z5Wf71AH9Nt8oeP0To7c5MhLugttGZe1lqOvreRofGbL1qliboCB5M7FZ7kxjQndaCPvAP1+l0983/59tS7Jv2x+d+kV5tYGET0hB8fVAQGvetWri+/WFvkA7/36/e306HiXI3VkuI7knzl9uuR68UXriq/SfdDpmTNGCnw9fOjQFDD11PqNbeezB9vo2Lk20NdXz8k5ovHbeFt+wZL2Iz/yd9vcObPbY489UvkUV69ZWRGrR48dbTfdclMdoR/qH6n0LHTLekDmAenNVWPOGkIvySkpb+gcPbFOAZ1sWNApa0typnp2kAf+u3f6hiJ5fOpTn5pKuUKn9eEaa0sKKOrDRiG6zAlRzORgfe+i+MfrFIff3Itu95MFmVgXE2UIACGDRFivXt1F9nl+zJo5q3RDjlXAquexZxPQS9oW4+0KEnWpfvYfPNHWrlrcfvhH/m7NB3PDcz7rI0AWHfQo6z3eANnQaFwpUmVtSOQoWvHC7+alMbrHvKGP1kpz2rpIV+hmUreYP0CuFAAkB/wyV70nX3M1ha3cZ+3RZ6K1AYzmSSL79E8Hydda5n1XuK5L+ySdjmu0m/yf1l39dvNzUfHN6QvRhnhlbJWu4MjRupd+uDdjBOihDc3ZPEskJJ5aC7TDvnGdPsjaOPHAM5j86Rda0NylH1pevEmRq4suubhkYZ2h6wFW8TC5xX1Pr/EEPe43h6vo1KWXFZ/I2Jjoezb+HaFP1Gny3Dv9Qs500jo5e+6cGge9wcsUgMI7z4NEJQd41Y8xaI/9gCb2ZXK7iky2fpKneYpGYzP2T37ykzW/8uzs1uXxduONnZ5aQ+lbItN9xhu00Fv05RnU5T4dbPd+5d7qx1wl/zyvrXdqCzjllMhp/dIbcq7crReva1u2bqmUBEuWdCAqWZl/a9asrTUe0OxUVZce42Q909zrs4jV1ZPpSQCrn/rUp9uMGUOVCuDv//2/P5VGZLpPkCP9U1Gpk5vSZOi7+AhJG0BvEpnq3uSGfz6w2j0PunQDAValAjh+4vR/AayeHRtvw8MzehGrf+u95x4Dehz41hzoAas9zehx4G8xB14IWK2qs47rj422AKu33HxTW7d6VQGrSy9YWkeZOakA0sGKXhycOhrZHdmXXmCiDLLTJ09N7Rw7Cs0g6u6dBEunVfhkCMYAynGgAK4VZTveCljlUMmP+du//dtt0yY5Vle0d77zHW3dRevKOBexymB/61t/Zgpkee1rX1NVYr/4hS+3lStXlxGszR//8R8vg5kBKZ+ZKAGGMCeLkS9Xn8+cGUYx45ExxwDmIDGI48gythm58goy6nI0jwHrPseAN23a2DZt3lTREX5PZAoHgJOpjzgTnAbXpIIuR3737j3lKDLMOQ8coRxB1BYH0mf0AkPJQ7ucjqoKPHNGgeMcLg4Dw1z7HGEycU/ASjxJZGPlwxxniDoeuqSOz6qSzcFNDt0csVKoaukF5xeI/Nxz+9vKVYDi88sR5NTJxwWYTVEgICojncNN7k8+IS/Z4oqKSESOqIjuSPmKcsgD9nBgjc+4k3eP451oSmPkxJUjsmt3O3H6dDkFJ0+eKIDl8ssua695zWsqupYTdcN11xe44Sive3McnF5Vgak1awvwJSf6I0oL7RwoRj3QGE+BO8n3FT2oFBrM+Inx+i0RnpwhTpG+6FbyyQXYS6Er13Pc6FuACO8TreJ9wCL88aqNjoGBcujxdqKvVT94Qh4cXo5oIgMBa/iMJo40OhPdCAhzXXQSj/EgTqP2U6Vcf94nUjNRRPoM2GwskWMisswfjnfk5j0a8JVc48yl8Afa6+jv1q11nznoPyDC98nVaF1JNfVEB3N0/enTWuV7gCSdN2bvM2Y8BPCYy0k5gEa8MteMAyDoN5+9rA90MlHn3RHhBQWuGrv+gAopjJL8euTvWs4vvaNPAR21a377Dl/IQs5jcyeRwyJV0a6Ym3bOP+/8el8Vq4dFCHf5DDmd+Mf5Ni594LP5hV/oMj48IL9t27a3A/8fe3f+pedV3It+96SW1FK3RsuaB2u0JUtGlm08YBswMwES52BzOXDITW5CAgaSkHDWPevmrJV7Vn6AmxtsQshZd8i6EAKEkxCSEEywAWNswPMka7LG1qzW2OpBPd31qd3V7pDpD9D7aml19/s8z961a9eup+q7a1f19JQNV18d+gSwiXf+J5ia1dn163uAiLaBCTYvjFsqArrL3ADr6LDkG3nRv7kDAJI3c0Mfk+1nn35mAljNwjpoxn8OPNkGjiSwDtjSvn6kYPnG33wj1v6aNWvjPnSIthcdDySpEdbHY3383M+9K6K2fL75zW+Wv/rGN8vqtVeXUz1nIupVpCoZUOzOWp06tT2AG1HFkYZgTt0MkYvc3HYfOVb2Hz5Wuo8cKUMDAxHd6vsyMlJWLF9a7v6Fn4+fUqZMnzEtIsSefvapoPeGG7dFwcC+3oGyZvWaGJ+xGRe6/TcW/KeHAZG55sy73/HWurZGrA+0k0EySndYN35mvl3y5ZPr3xyYv0xBYj2aQ2OwjoA0fhq79wleJmCP14B+93hnAFbRSLYAKQmwat/z5NLzZDCrs6Pthhu2RXX3fOfUfMCK3s0qLzz/4ngRspoqg1w4XSCFBaCK3Pf3Xyy33/G6iSPfAD3jdB0vyZo29ZVH/7PQku/IckaK0gkZ1Z7RlvQheTNe7WZBOm26x3d4b7yZ9gUNAFT6goxb3/pxPYt6ocvcWXf0CR1lXsld6sbcJMu8lJ7xnb7MC7sNf0UcWuu+M5f6dC+ZB3zSHeSFjkGzObK+fNd9sK4Rcp0gIh1mPrKCvPHlu43MpQ7RR0a/asu851oHJqKFLeadpD/js57xXZt40TqlLfqy0ULW6SA8wT98py/Ii7bInvnBAzJsbhbMrykuyAf95H2Xc2aTx7jYQHhABtkEGd2t7aXLa751ufRTxxs/WiKi/pln4nttGS9gGg3WSW6gZn5c601f3iv5rvRMbko4veT33IBHs/RF69evm2jL2GuqkZnBFzpAtLE59x6Ry5gcuW4z6fEfPR7Pum5uaiHCsaDxrrvuCvs3T8qYwzx14b19/bat5VTPqbD12WyZB95JsK1brw+eeAd+9atfm9ig8k4iU9r/9Gc+E+Ckdzhg9cEHvxvA6n333RfAap5OC1t/0n/05Ga5+c/NF/cksJppk8jNZGB1csSq7/GXTonvnagbGSn1iJ2c9E3l7LnefzMVwFhTI8fqZew+N4be4MC/yIEGsNoQjAYHLmMO/HupABSeamtuilQAji0PcuomRazO7JwZDqQCTCIQx8bBsCiINJ7HiMPob4bm0GA9RlajUJvLwOBAXMvjOzkVaUjlbvXkIz4M4QBkR0sZG2kqMzpmxK75pz/96bJjx56yZMmC8p//86fK6vFqx3/2Z/9vGMMf+9h90Q8H8LrrtpT/8T/+Kqr6Ll5UjwdzDBjoDMyMjvAcR4LjIQqDsZrgFKOVQcpxRZ/xccb0wfAXNcHpYUhyPhiQDDltAG1FMbyyd0/Zvv2lMJg5RQxX7fpwTDhgWbyAk5E54/BPJNWxo8fHAcpaMKMevVoYRmkCA2jkbHFMOHiMSGOtY2mO4jme9T2D2/gzR6b2jAcPau66ueFw9/UNlDkRBQFcVVRsOIDPWV2zKy9PnCkzp08J0AiA3tlFTqaUhYsWlGuv3VTUI3jmmafDORKhqh2gSy3AsjIcYhFN+PXETxWEqKkA0kETiYd+0cnmM4+sGp+5QAMHZXKeWw4Z552DzKE91XO6LAyntDNyrALnO8ejguSejQjQadMjkkzxKjKHh+Yjq5XPm39FOHF4ndE2DPU8yo73xpK5+/CTY1eBzZYy0N8X8u8ecmWe9MPxyyr0GcllDjyLJ5zFPL7qO3xLJyHnPvMV+5vTQz7zKCj5CoC5rS2cVR+R2u71dx7vTQfPeuQUoT/liCxYE/iMJxnZmBFb+s9CVMabUWeZcw495iOPwBoz3lkzmS/QOM2z+dJPlb2+cDyjMvfISPDfuAAR7tdPgkYcxQRd02FFf+bh89N1TjNHXL/GiQ+cRzw31+ZzMrDKOfV3HnPP48lZBMVaysJWgBG8yPx8ZN59nGJ9OZKbRZM491FY6sSJiahTPLIe06HOlAHoRr8NmoxYzcg1a5LMHT58JPh15QI6oRZa0b/xoWfBFYDHzlgv5C/nXn9khj50n4+/9VNTcKyLZw52d0+keLB+0Y+XZEFf+J+ADR4BbQESCaACdQB6ZByoYVODjKHZ/caaG1aAVY6665lj9Uc/fDR0kg2V1M94So4Aq+YoQQVyZS71FdHcbS3l+AlRm00BxOmLTG7cuCmOr5J5/YmONx6bO3LAohOI+xdf+Vq5euN1pW2KTaka7d8jErCpqcybN7fmmJw5c7zY3eyQc4V+8ijxsRMny559+8uhw4fLsIKPTU3Rf//ASPHGvGHbtWXTxmvK4KDcuQvLmnWry67dO8rw8FDkVVR85nD30bJ40eKg09jwCL9zAwMPyarruTFCnshk3gMgBdxZo561hrRlXjIy2s+MJMULY8gobXJjPebGDFmxTslSAqOAJW3nBgfe2gAgB3Ivisaz/vRDn+U7LI+U5/oyr9rVDkAeH5z80J55rsC94nLTXl0TVy6MdWD9bNhwdaxLOb0V3zl8uLts3nJtzL35AjLTo5k7mn7RF3rwEY3WprFmXvPM++26+6wT4CG5xMvMAZ4nCmpe2dPxzjVW8ug+H7+j03ilzaAL0JS5wZM2toJ2AHVpgxhXbsZYPxnp6X2IP2g2VwmMejejV0oaz5lXY6NTcvPOuwgtCcSjm67107PHjlTg2z14ZezGHalJIpK7PWwadLsfD8gOeTAGfCcrxoI2thK5q6lL+qIf+l2bvgdYei6PqM+7Yn7oFHJBBvWFDvTmZhVZzg0p7aYeM+bX33Fn6FnrI99jeKCdLCglajNBV8CtvtHimVtuuzXk0QkfekmeZ+PMtE7acS/9lPoEDZlT1Wa5seGh8QJuE8TNtC2eJU/oADijM2lkQ7AdjT/T5NCN5AavAbVpe9DdmW6J7Rn5pl/cHnJnLOTYmM1/RvfSk/iNlgSctef7N971hohYFZm/e/eesEHM4Ze//BdhE4pQRteDD34nZPRd73p36AwptbT1v/+3/1amtLfHuAGr3/3u9yMVwEc+8pEiFUDmRcWbjFRFq/lKYLW5tRagCn9gHFid7EOQwQRWXc/TPZEKqq1tYrPbPYBVnxb+ys/kWP3XUgE0gNXL2HluDL3BgX+FAw1gtSEaDQ5cxhz494pXQS9FrI6Nyhf3KrAqYhWYKscqYFX0qryqihkwpkXhZY7V9iltER0ZeY5G5OSsBbLsdEe+tpZXd6Dz+H8aSmkI5TGfBGATWG0aaynTpk6LyM/PfOYzZdeu3WXp0sXld3/3dyJilVPzF3/x5XCUfvM3PxE0cECuuebq8sUvfrF0dgJOZoVTwRDPaJkEwLLgA2NcG4xaxqH+OUHoZ5RlFAsjNCP2GJPa5VRol3GqnYwQYPwCNUQ0GTeHilGbqQMYr3nsGODGyWSk+55T5siqyLOa07R1vFqzvHWd0UcapOfPy5lVixOhz/y4zqljjKNde3idwJ3f07nWp/vxMo/sMXRFCsuD6r9jXuxSvx89cqwcPXosxrpixfIydVp7aW9vCzB19ZpV5a673hgy8/jjj4UTAkiVby9zrYkeq8cXp0QEilQAqnQbK+Pf3CiQgHbHifGOk8tZAaRysEQJc7JzXvACmGA+stiK1Bdnzp8PuoG/5mHmuGPI2TQfbS2t5djRI2XN6quiLfQwyvGGPDQ1V2CaHJAVfMsoa8/jKwcnq9P7m1OApx3TOyI4QqS3OfThoGahjcy3BwDheHMEfLLIlN/xA59dyznMiFfznBEaZCYBq9ysEGnc2tZW1q5bF2PjpGduvczvhmfWhfk2Hm24Ro44O93PWgAAIABJREFUgBwyMuFv8qHtdPz8btxZIGpy9Kl29cVhxMvkJ0eM48ZxzNQIxute7fodf/WdgGNG2WQ+ucx96j7rxrNx7H08Z2xGUBlPAjf6BG7ql/NegR/HZZsnjsAbYwJzQDLrPMHkOBZ74UI8A9yq1ZAPBr+ySjq+mcc8ynz8+LGyYcP6kFtOr7nEL31m8a10qhOYBjRkVW2/07nWmPs5s3Ks1u8vFTn0tNl3sea5cz1lh4zt27e3DPQ7+l03TTKaPSOr85i4OTIvmbuWXsOjOMrcW1Mn6JMzTjdm2pGMUq3rtObItcb9xxNykeApUJ9M3H333RPro0YzDk1U5cZX+hCtgBM/jx4+ErILyNBu9km3AhXwFu1kAy/NOcDVmHpOnyrzr5gfqRjooEyVIbUH4I3MexYoByDZv/9AgKNACWtux47dZfuOV0pLS42aw3NjbWtrLQuvXDCRsgWvUj+RaTJnXCdPnSr7Dh4ow6MjZVZnl/2VkPlLA4Plwnn6wbH3+WVGx/SyYcPasm7D2rJjx/bIBw0MPH7seDl5sqfMnDEz6AOYAX3NGzrIOZ4nsJobBtZCrmt0i5Akq/RHgPBXXhnyS878jlY8JjMJcOGzdr3TcpMC7eYldVTmacRHfZCRTOvgHkeE0ezUxYMPPhjXyZb/uTmTkZnoMGdZWKtuPM0ua9ZcFWvb957JUxreHZniw8ad6OqW5lr4yiadeSXvTiawEzL/KBAvo9XRn9GxwDPvWG1aU2Rvsm7Ec/xDJ52Ln95DniP7xqmPiJJcsGDid99ZR+jJd0cWzRLtaA6Sp57DSzzUj/4BeeQOnfluTJAt86kn4GW9ZZ5c87hmTY3qBNQbD3lBX24gZeQ+WaCzXDff3qUZ6ewEEhqNOTez9E/XoZU8en+kznAvGbMmElTWrvWkXetUf4DXiOru7g6d4nl8ojeykBUaFi9dEusZ//Fbv951WYQUGGntmevUG/jIBrRGAKvGbNM6bSY63fxpAw+Bkd4xNiDwnrx5lp22+botsQ7oBHIDGEVHHten142XfrJO9EvnGbt2gOf0kjGlrjNGNKc9mnage4GmeIpf9Ag6AKtZ0Mv40YzPnvc3mU7bLqOR8Ze8ijgmA3Lp43XyyvP+y/9Kv+MJGZucTuLW224ph7oPhfz89V9/I8aEFqmp6E9t4YOIVQDy5s1bgnZpVMzBRz760TK9oyPoUHj2oYd+UKZObS2/9mu/FsWr6uZ63RSYfKJtcpCFEzc+GYiRwGumD8tACLzXBj64N3O35oZ2+CTjKTMAq2zDoaGRiYjVBFazeFWmAmgAq5ex89wYeoMDDWC1IQMNDjQ48LMceN9//OBYgJbynTUrU1XzbvkfhauamyZSAbS1Npf+3gtFKoAVS5cEIKrwkfxyTc2cwqEAohjWARb194dhJGI1gVUWS82rNjIBKAJls0iVfl1LYDXpTTAod6rDmBpVkLNlIseqVAAMQHnXFK9avmJ5ODD//b//aRjBn/jEx8PYlHvttttujeiIjo6ZYQQCafSZecoyL2kCrhwLRjHjUh5WxvGf/umfhmGbeRUZcwy4dD4zMjJyWc6eHcYcA5rRXo9XzgvjU9QlUEt0mL8feeSRaAOQw3FiHHPyOBeAGrxisAMj8UquLPzhmOJfFs1CM2M5QSDAg/5FwOgnj/pxcnynXY6BtjgCDGsOB8ObcyhyTJsZhXlpUM69GQFmShS7Y8fOcu7chXK658xEYZQZMzuKHJBz5swqgKSp06aUO++8o8ye3RXGdo3mfBVYJTuqmfsYl76fevKpAIakDMAT/Xd3Hw5eizTlcJgD1975znfGWIwjq8/jN4eb85GFeCLnWGkqK666KoATDrYIQhFl5hHYxIlZuODKsnvXzlgHGfFFJswfvnZwcM7V4654CtDRl2ui77JgC+coHVztm6su0af9UmOMBh/wP48IcjY9Yz45zlkZmBPCQeT0ZpSqcZEDbdZNjQoKJoivbU5PAu3WXz2WOrPM7OwMcNVcc+QBD0CQjFzKnGvuR1sWdcqUAUknfpLTzAtagb7hcEjT4c/NAbLkd2vTNY4gueS0oj+P6xsrRyxzRpJXjh36rQdrtkZsrgoe4TsZ4LShK3OseoYM6MN/17RBxhM8BbiZV+uKo5uR7X6ah8w/5/caLdcZY8io1DyqDFzwfEaq6Rs96PNcRtTilSPM7hU5R07Mn3Z8jA3/9GEctajSvImq5+7DFxsUCfBmoZAKZNeIT8fF5Vg1r9IDkB18xFsR2meAi/NrxLK5898cZBSV/vN4OHnCI3LKWY/I9OPHJqqT47/v0eN3jn9G9ZEv9BiXNvDe9Uy3kMC33H7uzVzP+gLY4qFoLTLiuvlyD2DAnANd6SfrMvPUAlzQ7LrnPI/fNlziVEDTWBkeESneHNH2+c6hV6U20Qeww/vBHDjimgUE0Tlv3oLy3PPby7PPvVD27t0XICjdpG3vvFy3Ne1KLXCDn2SenHUf7i579+8rM2bOKLNnzQ5+jAyNRI5CY5N+hB5atOjKcvNrbyzXb7uu7N+/twwO9JctW66NiNVDh7pjHZsLc2y94Bl66dfcSCO/eZrCvQAPModfmWLBu8+aNPeZMiEjETM1APoTYDR3eJZH+N2TOXJTlnMjJNexNWC9ap+M6tMYvJNTT+Vx9tyQoduAfd7dxua69TN37pzYRO3uPhQ6zzvbM3gtt2oWvXMiAb9FHEee4MNHIqKV/rQGpcIxbmvVGrPWrCXzb4ye9X2CUtaHufUuJIv69ak0zY13gHFaBwlyW3O5xukgz+OX8WvXfX5m+hR0Zi5P16x1c5a5rNGQbbqGviw+pn96EZ98ErTVXupnz4p0r8f3p8Y9+U5LW4WuM35y5X1jfPrKEwTk+blnng06PU9+/SQz1oDxTU4lgkZtGDM9YYzGnKdszCHZJB+ZeoBeILfkDPjnZ6Y9QOeVixZGm5meycYLnZ1AJ6C25nCv6XXMKVliH2h76eIlMRfAU/NonJlvl13jOWuejYQmOsY8khFtbLx2U8iyE0g+3qFkQD/kOSOKM2Lb88aHdjqJLnJ0n0xYM3SWvuiwjCJ3L94aG5tE22xKc0eXaI/8ehfhHx2HJv3jtfZTDskyGrzj6WH60zwYU26Ykht9Sj1g3QLw2Y7mzBzFplRPT2zuNLc0F6d7pEvRJtoU/7MJZXxokrZJn9ak94ENL7bRR++7rwyPF2tVePbhh78XvsSv/uqvlve85z0TwCq+ZmBFBmVMBGBMKl6VkavusT6yaJW/c4Mmc92b80iFNDb2avRrS0s8J73A0LDN7kvl/IW+fzMVQGkOJ+SfOZaff+CzjaC1hrvd4MBlyoHG4r9MJ74x7AYHcODe939gAlgNdDRyC70KrHIQR4cuRS6+qe1t5djh7vKed7+rTG1rDWB13vx54dw7VikClY0ReeLKWBkZrwo7fdrUAFo5WVIBMF4Y/76LnHZttbiQfv30fIKv/k6DabKBFYbVyFhpLuiaGhGrf/iHfzhe+XVZRKyqls0A/vzn/ziM6nvueW8Yvgx5eakAcosXLy3r12+ISAlGoGscBYY6449ByHjlJAALOBkM33TYjUmbHO0s2pJHtzm3rjPQOdzuY/QmoAkANg5HGhnOjpm6pkAWI59BjCZ0igTISCvHpBi3qqyij+Po7+7uo2Xt2qvCcUBz5hLDT88zqhnrijIw9H0YzxwXxjNjWpVadKNFG1nRl9EN4GA4AyiyojTHaPO1W8KJe+qpZ8KoVtQKaD0yyiGu+UuNURTo+Qtnyw03XB9ghjnr7Owq69Y5JldiDvB10aLqmLW3c3xPliefeDKcYkeZGcYcHPdzbAH2nJMsSgXIA8JwsDm2ok44ARxdfOAkGZ/fp7RPLbPnzYtIWPTs2rVT6EM4EABbn8ULF0XhKpGlGfWSAFSAB8uWxeYCx4PccHzQjtcZlcOB4QxmzjCyxBGa0dERwKqo28wFlhEj6CQDmTuV/HBayZO1w3lzLdMgoMk19yXwATjQV4Jp7s2jvtbV3LnzwrE5cPBgzKe1QgbMgd+1lQ6Mtsy1MVibGcnpvpqSYWWMiVPKgcZzdKLFdfOWEVn4qm3XzRO6OGXmJSM8E1g0Tu1qw/j1r60EUbSVQE1GKLuWuewyhQV6OKvklCzox++ZP06b+kggNIEk85YgU0YQ0yUJWKCn5mucPzGejLrDa+PXr/7RZ34zGslGFH6JHMuCOQkaW6fGkWkBcpza0KdcvlmEi5z7PfO7ikzF1zWr10bxKketyRe65GOmH8inwnVnTp+MCEiyhL/mEUiQqULQSq7Nt3k1L+6lm9xz5NjRiZy05BwtUS18/GiptWr+yKD1YKPGtTe+8Y0BJNg40gedSX/KrYdvxu9Zul+UuHvoHePHM/rMOnvqiSdjflynn80h2shqptMg00AQegHt5CwiQ4cGQ0fRIXjkY47pA2C0do0d6IrnctUax6vgzY3l5lteV773vR9E7m1rgYz76eNdQUeRtTNnRerVXLd0hPukr3G0X2Vsm1T6k7IBAA40NT5R9DahXn/n7eVNb3p9OXz4YBkc6CsbN14dgMX58xfKNddsnDiqCyS1ZvGCTtS/dwqZT1A0i7yREbxEJxk2H3jjb3xynS5M8Ns4Mm82OfU9vuKZucEb77fMG4qWTN3hHZO5rm0g1mKLdWNl585dMcfo1C46My9mgvrkF1/JFtpqztjVATrLjZ1Hwes7fCBy5qIHHxJklTuXDO/ZvSc26oxHblx2AprJHfrzlAk6tWGjEy/1K2rRHFrPxlBzBHcG7Y8++mjMe2764J05JYeZngQ/fOenubHGvfes/wTErfksHpb5UzO625rwTiaDdGPNRT4ScpqgZAKYnk39rR/r0P3or+DZrPhbOgS0usd6w0v3oiPnvKYVORy04lPVW2tKc6mb5PVd3BR88BxbwfcZ4a9d85pgMeCTjUVn0bnsD7Qam7boITLrvZqRkuYAHXl6CM0iVtlAxky/mH9r1dyhHb2ZNkZbeEInez/QAatXXRXzhy7yakzWgXbItDbQlKcQPJebm36XCgC/6ExtkEuympsYCaxmvl58qad0ahRoFo5Cv37ZTWhHh7VF5vLdqq2MwEc72fQf/bmhao3gCx6YwwSmyZb2Jxf3ck/v+QsTxeq+/vWvB2/0bY7JaEbAkhftknm8cf31b7izzJ03NwIqnnnm2ZDHCvYfLz/84aOxNsiClE7GvG3bDaE/HnjggZC/3/uv/3UiYlVQxHe+81Dp6JgaOVYBq5kSK4MqrK2fDbgYEV0x/pkMvubvec17IWXbtTxVNPl0htNHUexqSlu5FLUCBiJi9bHHf1IOHT5WpkyZVsZGW0ppaomirf1OonF1/gVg9U8+d38DW2m42A0OXKYcaCz+y3TiG8NucAAHpAIITiSoqkR9GiplrLS1tpThwYGi/hRg9eSxo+VdP/fO0tkxPR5RUR6w2jalNYBSNgZjUBQeYJUBqCKyvxlKgNUEXNwfOZD+DWBVW5MjWCcbTGFTjTbHkXROquNEjPFly5ZORKwyDL/4xf8vjMx7770nDHVtqlT/V3/1V+Wqq9aEo5sVVRlxnBjGO+Of0Q6cYZBz/urxwXr88U1velM4DgBTwBDjUf/6zGgWfwNdGb5ATCAQQx9YysGphYsGwlB17Er/HDRtZa5CQASHDu1oAz5wRhiznFLGOXrSIWO8+ptzxtA29swd6zmgBjqAKwp4MfoBre5XrIBBzKngKDCifTjA7hVdm/nW0vlTPEXUqeOWgGq5UDmjjH7AqhyGcg52ds0oFy6ci7x406a1B28XLLgygG1RRhwJgJYCI8YiCpaj8tyzzwWw6ugoOvBIdCzjeMGCKyaiFDnRrqEdMMOJ4cxlTl88JI8ZZSzHamlpiYgp4K/iWletWhXFHuRMdN+KZcvL0KXBOI5bgY5aAZgcyAu4dt3asnI8xyUnDk/ISxrx5ho/M+LJ85wXMsQhkxSD82bcnjHvCQCTQXzgEPmZEaoAMrLjO3NIBjmlZMM9k6OHtGkeOD14R844YtYdQP7c+QsR/ZvRVHlU3XXtoz+PlpMD/aDPeLJSNKdFlFKmjNCXftBiDOYCL9GVoGwWATNnmUcvU1pw3jjxCfRmJB2+Vt1SVRa59+GUczizgFiCQYAcTqkP3hi3/+ihU9AcBZza2+P7yYWx0J457rIAV6ZJyIIrGU3se+NEv2esfY4jecGHBAiB5eaZ82l8wHsFlICEgBJ6Q79ZdAr9xpJ8zXy15pROMa82J+oc1QJf7kHfieMno6CIcYm09L21Zl0ar2d37Hi5dEwHuE6fKK7mfkVL8siu59yLLjzO1Af0SeS4HZNfcVHoGOvZ/Rltlbl08/i0ebLG6USFTaxnwBl5kQpAH29961ujP3NBp1obwFT6V/QUHWgN5VHWXTt2xnrTJx4mQKJvspV5im1KJTBursi599fpM3JGDk1UrK5HvtsCHEA3uaGP0AiwNtfeA2hSuO+uu95Srrtua2x6ffWrXy19/YqhTI31FX04nTEq6lwfFyN/H70OrL14sbecPaPKdn/p76cX2sqMGcCtsQBhzbNrikZufc2W8vo7X1eOHjlUenvPl2s3XVOOHD1Sjp84GcAqOs1BArn+znWJP1mcBz1kHj/dQ15TR+E7fnsfkF+/4yu6tZvAMbk3V+QIH9zrPusvga88VkwWvb/wz5zQ50AqIBgA2XxJ3wPwoW+soTxOj7ZMyaOvBHj9XnO1LoyoSycN6BYfa8zmXo1grptogNVjR6URqPmbpR4gi/gr2nXZ8lo13lql2+lUY8UHus58052Z0sUYUzcZk3eOtZF6zjuGPrXJR/7c4z3kO334LlNykEl88zMj4/WJv8ZirFnICX8yUltbQCB0mD992qTIPLuZz1WbdJ32fee/77TLbkPH+fPnxoHucxMnOtBgHvKEhzFnpHUWP7I+z47rHf2717WICj5yJObTmqXr6D38yHQ0+OFeskieXDMf7KLUNcZPPsyVD9kxJ+iiKyMyfdrUkG3rlu4BPpITv3vvAkWB5eQQ/fSWdUlu8eXtb33beGqhV4K3eIkmMmtTNqNO6WH9kgVjM6fm+/obtsU4bESj1XNkMVNy6Keewqmpb+gv7ehLP+aMLnddX/Sg63SUsdB1WVjS+L0rrEXjqdHOo9GX++i7ycf5zTF5s9Yy/ZM2MkUD2XnqiSeiL3P1ta99LeYAvzKyM2UG3971rnfFWjcmvLRuXtr+UqQ+URBOG3hrQ1y6DbKINmmb0CtNjc+XvvSlmK9f/43fKLNmz441KsfqI4/8MGTyl3/5lyMVAF1FNian/0Jf2hDW3dDI8L/pyBlHbp56lhzme9vzeJ7+iEJaPpkKYGRkrJw5e6H86LEfF6kA2tqmFqkAhHNI/wJYbWsHtP7ziNUGsNrwrxscuHw50ABWL9+5b4y8wYGieFUAJlIAjP+fyGdaxuJIo4JVqpeLWj1z6mR521vfUhbMmxsGhWOMju9MaZf/cazkUX+A4ejISBgxgFXXGNXDER1YI1RFuA4NO3r9asRqgmAZscrAZwgygNLIyuNASporXiVX5f79+wJYrTmsFpXf+q3fLMuWLwuH6Q//8P8Ih+J977s3DFufzZuvLX/9138dzrIIJ8Y4Y5nBxxHQP+eMIc3oBXgBUDOXJKMfCMAJ8H0WVWAs51E3Tov7AHXG8dBDD40f/V8ZjiRnc9asenxR/wxsn4wMZZD7nsHOieEo+M/A5SwDYHt7L05EwzEigSL4xPEEJAIHOCGcM7zBO4BxjQjZV156qUah3nrrrWFUqxqbkUoMzjxmxzBGV+bfw6PMuSnH3/LlK8rx4ycCAAXUKVhQjXx56maVVatWlGXLl0QV5i1bNocxLnoN2AOUZYxzgtCgeAw65erCTxGrgAjGehYI4YxzGsw7EAMtWSVehHAWrMjIKw5FBbLHJoqzSH1xaWQkip1wLuWc7Jg+Peb7woWaD29Ka1ukAVh91aqQQ8AS54sDAUyZNcfYVoa8oJW8mTe8y7QMk4u65BE08xr5vkZGJwqKZDoBtOexeO0kmJyAeY3qXRTPa7uCPsNBGznzfOZbxUe/ZwGKdKwzIvhCb1/kw80CQ1moTXvGlFWoOW5RfGc8UoZzDqQgH65x9jKfWebszVyJZDEdfTxBsw8e4hm+WndZaCLb8kx+n8eE9cUhTHAw8z4aXxYrMX+uA/GAlMbAecscovhJjvCQPsCvBDvzCDD6MrIxI0LRg+bc6MmUDnhhnqxTz6M/c/saKxAB2JARPNrgnEs/cfXVGyLqXy5AH8/l0cU8/p/HhF0jP/QKeQe6cb7RX6N9a1GzgX4F8voDYCJT1pV15vlMvxFO6dClsmzpotj8IFN0FXpFX5kLvM3ckGRtcrGuBFYHhwZDDoydfsgjufQDmugdYwUEASfwmx667bbb4nuAI6DRXOnDKQH6xzX6N+kHlABf6GN00WHkbffOmlvUPJMzvAG+aCNBjKwirj06ka42/iNHD0fxKnlq0WFea5S3CtknJorUrF69ZryoUtdEYSKbKNKeXLo0XO69930hY0CRJ558Mvh48uTpMn361KK4CsCUfrvY1xdRmsAEgMPyZUvL44/9sJw/d7acv3AxHPb29mmludm7tCnWH73kzXzjDdeX/3D3e8pAf2+5cP5MWbd2dYzx9LlzIV/4jf5Mt0F/mEvjzajB3GSiJzKVhDZ8n5sX3oHmk7zib00hUSMPyb/v6Q4yD4AxH2THfVl4xzWybs604Xv3aIcetlZdk2KBTNmQkwogT6agJ6M6E4ikS+h3Mky/1nbmxSYqfqOLrshCRt4h+/buDxDVeqTjPCdSFSAGlLOxq/DV0mVLJsB8tgAekKMsJEheKwC8K9aocedx49TxCfZ6Lt89mbOT7gLYaoPsoidPwfg+NxWsXWsGf+gnG7H1fVhPiLhmfdE7+seT3DTzrPVnjuiyyD+6eHHoJb+7Fy/d717/5aituU1rxKmNEfzTdupH91k/NofQjHd0kLm0nl/ZvSd4on0yZA4S/EWn8WkzI48zR6s1qA+6iZwbo5950iALQuoHmEh3Gx+5RTOZikJns7omAGg0OGZOPr0D6BxjQYN5ys2azJWOL6+98aagLY/7469+0Jx2hDbxkjy4j73nmYhM3bA+xk9n4i+9QIfYrEez8bkPPegCSlor/mYfAZKBshkFLTd8vsPJu+/RhOfuz3y7xqL4Gz0pdVKebPH+AQib9yyWmHKc6RDQgYZTJ0+WfXv3xkaQOdY3ftEZ9Ck5Ml40mi8nncihzffYOJ3WTk3FGhQ5b0OU7Nr3dAKAXjZ/NvbMrTz56LYhjT8f/8QnoniVcbLdvQPx6gMf+EAAq/VUWwU7Uzf4mafaYpO1qaYJyM9EioDxYlZ46T78yw0hbbAj8jScPt0zNB4I0tTSXJpbnJpriVQAj/zwR2Xfge6IWB0daS4jo/bj2+KkQesUp/wawGrDlW5woMGBVznQAFYb0tDgwGXMgQ/+0i+PhTFSMdGIXJ3YEW4qEbE6NNAfxatErPaeO1tuf91tZeWypWV0bCSAVSCZiFWRiWyMagSNxLFqBkvmWGXMjAxVwMYHsDowqPDSPwdW6/WRiZ3znwVWo42xpjIyNFZmdMj9tzdSAXAoAauZY5Xx9MlP/nY4NB//+McCfOJcKKBUj9Yfj+inBC0ZvFl4gTHpnjxCLNqLU8Vw5gD4nVHGuWRUMlYZvxwzwAMnhzOWRz8BoYxkhi7HgBMCWHEUnDEPOOA0+N21BAS0w/FgGGuP84cmx62AAJxKxi5D+t3vfnfwn2MAZEUfJ9TznNeMxAH2nj17LhwRAIy/8YVxjX4GchY8wh9GbjrI5AUfOSyirsJBXrAwjhnLuSoC1NFYvDBN5ldk6TUbN5S+vt4otiNKmZMxq0sF6lmRJzDzJwJa9Q30Bhi8+MKLQSNgFU/Mi74qyHc+xur7mg9xMEAOTgHnDK8yP1mCn+QqgM/SVBYvWxYALlkUwdc3XoBEFFtUhJef73B3WbpkcTiMouI4oObJmGbNEZVWwnAnFwx5soRHAB6ORFaIRp//ecw8okgGa66vPH5PhjjmNSJuOPigjcnH+q2pPBJINsiU/vCPvHOGaxGdWuwKuJHgot+Ny3WAT/+A/MIHgm/JFwAE54scuRcdrqHFfcCYjKrSf01nUaNg88i59jMSRlvuydQGHKm87nn9oZX86ct92teX9nynbd/7PQEez9Scik0TRwQzepSTfeDAsSIryVVX1aO+PpkawbPGBizAW/LOSU2QGC1+T3DRT3zHgyw+xLEnn9YqGtDmoz3/teFe/eCP3/UfTu2pU+XYsaOx/puam0LnVOBn4XhRtnpkGN+zGI32E2DK/LuKrhmLPMHo1W9/X38AeVI9AHOsz5pjTj7RluAl+b/99teVbddfVzo6arQf/UTuas7kEu3RccAQcpUFbBLsiA2h06diY4FDb10A5VKHGiM9lYA3MJH+soasS3JnHesDYANEeNvb3hZzSpatN3IAnMgULECNBFb93LG9RolnGhayRtehGT10gHmoBQuviWu+w8vjJ46Vw0dq5LDjqtqr0bnAzXoUHr9FA9eNkGkTxfvI87y588pPf/pEzNEb33hXgMXdhw+Xn/z0J+Wxx39cHnn06dLaQv+VMnvOnBhLRJ+3Ty1btlxXNm28uhzc/0pETR45erycO99bhoZGy5T2aaVjukrtbeX8hXNl6NKlsuXajeXee36xTGktpffCubJi+ZKg6eiJE7U6+3hhJ+Cx9QEQyUJqZA8/gSVo8D7I3LkZlUrHkJWai3ROyKm1ZP3RA57Lo/jGQM5uvvnmePfhuXk3z2jJ6MUsDkc/k2XPmOeqO2121By8ZACImClDvFdyc8aaMb/WWG7OkPfMn60IpXcxmm3uZXHBtWvWRaqEGhnRpWumAAAgAElEQVRaU8MYk4J9eEPWAOrHjx8tK1fVCFTjIpf4YExkquaAPTSRfsA1Mp02DL6SJ3Li/Vjtj8XBa3SaA/xgA5CvXEdoyAhgGwK+xxc/8dKzGQ1M72X0Jj4kQJTHx409j5azAdBmXvE4gajkn/HQR94ZS5YsDtqmT695UT2bp3XQmtF9ueGTRZ3IArkgaxcv1PQXaKTXc2MucyznCSBtoDP5gT8+ZAa9wFPjxz+ymZGuuSlMNthi9LQxmXNtAFat7TwJkHnwySZ5od/ZVXhtfFkoipzQg1uve03MewKr+Gg+2GBoonttRtF9rrmPjaQ91+cvqNGjd955Z/RHBuhW4GRuCuEPQJQ+zc0eMmPs7C+2Ih6glX7DS/JpbsyLsVk3rvk+T3HR52RF6iTf41HaqHQwkLdGbNfUFejz0/yRx9aWlrJr584A2N1PLxuLOWRDmDtj9V6wBqWf8b6jV829HKvSaFTbaWfImzkE+FrTKZ82N6wrEas2ERSN9ff/9nu/FxlS0cR21491JGIViJs2/2TQNIMr8MB/OZr+ySm28UJXufnpmrWUbZkL13Itajs3KkSshu9SxsI2BKwOXhop3/v+I2XvfqdJOkoZaw1gtbV1SrmkGG/TSANYvYz958bQGxz4lzjQAFYbctHgwGXMgX8PWBUtI8dqc9NYAKt9F86Xra+5rlyzfl0ZHhkqnV2dkZ8SsOondLYaNSOleRxAbfV9qZU4R4drFGuCr+4Fsk0+9sNgmhyx6t5/LWIVsCpiVSqAz3zmM2XXrj1lyZKFkWNVtV+G4n/5L/9r0PThD/9aGNeMQ8Aqx8WxSwYyAz4LnGTVcMZwRqkC877zne+Ec5CFrBijDM7MnZhRCJxTYCQnLIsRMFa15VlODbAggVWANGCU08CZczzMmNNZRRvngNHpGgMWbU+MR3ImeGpcWbiFYyWqi6PLIWIIM7o5PxwXaQcAl74DIvjOMxwHDoc5YqgzREVUGCcnIME6Y6x8q9WkOa+KVs2bp6DH+RifaCsywWEgCjfetK00NY1FhMMVC+aFszCNsVqaApBFJ4dGRWcO0Nat19f56j4cURkccW1xXETbkgmgLeAgnQfOi3EAD/A3C0MwnjNKi7PNmHeMVioAwIl2ANwLrrgiwBfAqn7Wr11Xnn3m6dLfVwEbTg7nqUYiLis33HRjAGRkgDNinsgR3imkRY7TcebAoQ+9aNB+X+/FcGAyf6r5J2McP+PIPHeABg5XpqEgT+aGo2ruyAB+Gqe50pe+M30AufMdujKa0rwf6j5Snnvu+X+ScwyNnLB0ShJozTxueczZmkoA15o1H+6x5vTld/89n1Hnxmpc5MsYMvqEDBmb+zNfH+cHr8jsiROny6JFNV+kdWV9aNPftZhZd/CWHOCBZ/VjrP67lhtGCRih2dryIRvmRJu+J4uT6cdHtNZIz5pn1nrNyJcs3GK+EgzVHj6gz/NACx/rt24CDISenDN3TsgqWlwzzwneZwEc48tK4+bGPdpFBzqtEzyJHKKnz0TuYlGq1gx5wF9RmMDWXNfveMfbyk03Xl8GB/uDHgACubNmzE9G75Ix7dIlgAvzDDiwFg8cOlDWrq2gAZrJL11ZI3J7Jo7k+h1gZm1kehSRitKLeAbgYJ5EKukX6JDFUhJYTX2sLxtBccx81+7gAwCiRpHWXImZCsC8mg/jEfVvfowlwMK2lohYlWN2yhSnKkqA3wBNEfI+7gMa4AvAQJ+Zr0+kvo2dE8ePlzvuuLO895576jHd4eHy8o6d5W//9m/LM88+V3pOXyhtbc2la3aVd+tuZmdXmTljetl23eZy9szpcvZ8bzl67ETZvXtfudg3UDq7ZgeQi/Yzp3tK18yOcsfrbglgdXRosKxZvaqcOXu6vPDS9rJi1cqYC2OkC/JYu76sD2CHecM/+ptu9J4wVh+883w+Zz6sIx/9m4/cFMJb95IBALy28ug1+facfgGf2k3QKgEMcuEewJmNPfoDQCS3pHbNjWt5dD2j8CsQemnCLsgjzlGg8ZACjR2xDmo6ls6ycuWqkGf62qacDVRyYn0B/dBm7Z08eaxctXpVzKlxALn8pD/wy9gzv6kx4xF+WoM+rmWeU99lRGim/KG78MLaSWDYms7j1PpNoNLcoDc3Tdyf6QisG/3jQ86Fte93/AJii/hDj/nzLN6aP7zMo+h1s1P04OwAVs0PYC2BVfQbX85FpnAhL/iC73QPnW6d91/si3nBL+9u6ysjh9GSAKox+x0/8FB75prNQm7pE/NDh2Q6GjxiM7kXQGhuU4bpStHtIsIzxzW7ipyjLQsw+pvMGoff8ZOe0RZ+3nD9tqAndYz1g0Z0eJeTKSdrsqCad791ba7uvvvuOIqOZ9IrJfjrWgLpZA092tKfMeFPRtQCM+koMoSHxuW9SCasFfKgvSh2190dmxkpA9ZPTXVSC0dai6JLfUceUk+x0zJ1hz4y9cL0adPKK3v2xMkFvDdO9GSaIrKTtgA6rHeyg4+xaX3D9XHi7OBBKQ2eiO+sR+8ctmWearCB9o53vCPyHn/7298uf/AHfxDr8Lc/+cmyes2a4D/bnX1Ntj7xiU/EabB879AnAaJO+uS7fHCo6gT35GaH8aXO90i+kyf/nhuleDtxEm7c7xgeHYkcq1K9tE2ZVv7xuw+XPXsP/BNgVcSq/PSjZbgBrF7G/nNj6A0ONIDVhgw0ONDgwD/hwL+XCmBkeKi0lLHIsTqlrSWA1XVr15Qbr98awKocq0CzllZFp1oCWK0g6GjsiAdIagdYzlUO7kjdFa6GT/09c6xm/qQ0ogJ0bZW7td7nk7vTAc6OjJXR4TIBrH76058uO3fuLUuXLiif+tTvltVrarTSH/3R/xmOwm233RrGKYMNsMpoZ0QyVmsRjZ1xHJ8T48MI952+gAIcF0Y/x4dh7jtGWxrlaUgyph3H4tzYoQcSMjj1x+jlZHiGMfvWt74ljEkGJ+MdeOcZHwYxpwzoAKhlkHNAtcGpQQOwBL/QyQhm4PugAX1pCDPs3cMxYnR7HgD6wgsiIwHho2Hc+5/OOMcIX7KolvGns25sooU4NZy7yKt2+Fjks3MsjJGurY0brylHjhwu/QN95dZbbw5ZAaqqoA1g6bs4EADC0qXLYq5EokglgN577rk3HL+nn3o6nGPHdRnEPo8//uNwgIC3+J5HBxnp/kfF36VLJwrWZC66dDS1cfrM2dIbBUzOhSwq5jN3zpxwxICs6F+44MoAPs6dPTMB4OA3GQKqbN22NcYEQCf35qlGIx6bcEQSWEUvJxR/tS2qsGPa9IloJfOX+ULNH7nLY+FZhIa8ZrQnZwkAxZEmk+aq5s6rIF6mPTA/nvddHh3FIwCPKDkAfRZzSNAzAUYymgWkOIjWI5ni3KXjXo+T1txnfgduJQCOV/pGA+fYffrKyC3ziRbyZK450eYyC22RUzKLpxznzEOYoDO584w163+CMgkAiiLM3JHGwtlEi7WWji6a9FlBHkWK6vHlBGWNgbObhXisX46m+dJO5o60jvE/x4ZmGxdAFfeTSXRnUSrPipJ2pNJaBSL5Do+tA/Oqb39nvmO6pKZxqKB15qQkB4r4mXuResYqQgh4iR70W+9y8pHN9int5drNG8u1m0Q4np2IcqdTONB4g/4s5mLugQ5orOu65vU82VOrlecx1ywy5Vn8omtqoayjE/oUCCDHqjk+ffps6DXRSuSHQ43/aLQWfAfUzIhVegVtoqf83PnyjuAn2oAh1ge9ncAqwAgPgTpyYuex0IgWnNZeRsfkIAaSNU0cm8Yja0PfxkjvkEE5YdFmrPTegf37y8XeGmVNVm6//Y7ytne8vSxesrRc6L0Ycvetf/h2+emTTwY4KwrK2nckllMOMF29YmmZP29uWb1mXURHPfqjn5Sdu16JAilxekTkcL88q6VsufaaMm9OZ5k/pyuiXU/1nCy79rwSwGoWMktABX3oJC9kz9owT2TJHFozmboCyGG9WpcZleo9lxHo1mZsio6Ohpwm8Ag8ymPzxp/RdtYpGcmUF9475JRskgX3akeBLn1IH2Ne8+g23e+9Sn4SJMn0IPQSeY7818tXhA7dvXvPxEaH+TJ3y5Ytj7mrYGVH2bO7psHJ482A19a25nL0aHdZuapuKhoX2SGfeGF89HDSjBZ8iM2LMzYvOqN9suH7TDdS8/S2xjjpK+9vY8crz9BpqQvcl2lYtFXTA80KvvjeuNGNDvqGPGuTbOIBusl+Hm/3PV2WaUz81EfmXs6NHvrbxqC25T/3PGA0r5MN84cW/3Ozwhxlob2IQB2fQ+0kaE7O/G6toIUcGrex4C266ek8meFvui43d+gafdLB9EbmSKUvbBanTfOWt7ylTJlaN5XQb0x4rR08RqvxJ8jpPex7dGeu5o1XXxNyDVCkY3Izm/61RvCA/iHTeAi4dJTdHDuyfup0T+gxdhcZYAeQXcCudeM9ZO7xz3V2n7Fl6iLrNE8+0Rd5HN4zrqGVTvUsXrB18r0PsDR2qUoefPDBkN/cuMdbv3sf05V0gI95IUuRIuLSpfLcs89GfnnvHXOOZvLN9jRGNJF7+sG86tsGu3vkWKWgnFpih+rHM9ajzWpzDOz97ncfivVuzeHzV77ylejvYx//eNkwzhfA6t///T+Urq6Z5Xd+53eKuTX+3AhLuyOdl/QDfhZYzQAN96E7dVj6ENrDy8x1n+mN3N82Xmzz0vBQ6R8YDGC1Y0ZX+Ydvf6fs3L03gFXFqwYv0QEVWG0Ur2o41A0ONDjwsxxoRKw2ZKLBgcuYA/9e8aqx0ZHS1twUwKr/UgHIDfeGO24Xy1q6Zim2MVKaW5omgNUa0QWIrcdUR0c4ZTVqCLCax3QCbB0FnlYn9l8CVhnsnvtnoCqwdRxYFTkk1ybjTDGnJUsWRcQqYJWj/YUv/EkYoFu3vmYiEuvtb39bFH6R/0nkA6OSsS1XFkcQ3cADzqLfGf6O0ovmYuw6IsV4ZsAyNBn2wFSOg2eAtYy3fIbRDmRhVGd1a0dQb7nl5tI+tT2ABQY0J4lRz0AVlaVtTie6GPmAVfdwWHbt3BXRPhx1Ea/6ft/73hfGpMJcHOaMZmPYpuPMucgov+PHT0Y0KN5z5LLIDxo5PMYiuhX9jP48nsYAnzu35sziCAVwtP/gRK7Vf/zH74aRLpctkPLEyWNl/fq1ER02e05XOHOKb/WcAljOKGvX1qIUDHn5U7X5znf+XLT7l1/7y0gDILoY3TV69slwJDo7Z8ZzHGKOR0YuogvNgE7yxkjnDCT4SJ5U6l6zfn3kBCOD27e/FEAG3qoWHSDjyGiZ2j4lwA98JSecr5qTckeZ1lGP+XGu0rEkr/hoDOQGLVmwJI+WazuqL5+tR+nz6Lh5N0ZASB5RN079VXCs5vF0j7nVbx7Bwzv8ynQE1k5GZOAF/nCcyVECq3PnKfr08gTgyRlGqzbyaK779UvG8bAer71i4qi7+zMVgnuMN48LJ0/wO52cLFIFOLPWMmrL3JBNwAoHlPz5O/nOGaMngH94VvM0DobTi748zokea4YTZb0CDDxXjx1XAEnffmZEXEabo829ecQ3AWk/9ZHAnbkTQZq5J82De/DHNbSJTtKOts0LGcwUCsYkYuyEHJ9Dg+FoW39kC/845MDAjH7VZh6LzaI+5hCPONuRf3LO3NAF8iaTHXJsbjNCrabS6CjPPP1MjP2WW19brt+6JdJzWNdAA3yjDz1jfHiWYAsaOcrkL4Cxk8cjlcu69WtDngAh5oJDXUHTmq+T3JEDQIV76GKO89kz5wLQBACLxPcBUBh/VgBHR25cGQ/68A5gTmdtf7FGuuIVuUhwjO7JXKK5/uiCjOiOdAjtbaW1rZ60oEdzM8FG08WLtYo0WQfUWUci6f00x8akGv3+va8EWOC/Inb33Pu+cv22GwIUBdCe6ukpjz72WHn44e+Vnbt2RyGrzKEJWB3oHSyLF80pN950c+nsmlOefe6lsnffwXJpeDSqUkut46SIHOerVy0rK5cvLls2XV1u2La1HD12pBw41F2Wr1xRC4mNjMR6sZ7InvHjE1kgh66hnWxlpXH8wj/rwiePkCeYT+eY24zyJcu5QQIssiYSZPR+8yEz9JOf5tGcW1dZMIus0Ys20MgLwAW97vXJ4jk1erhurNJB5D5zbEfkaAfdL7fr8zF27+Oai/JwRGajIQCT1inxbjcfAD4AvHfelCmt5VTPsbJ4ycIYt7Wk79yUoTusATyiS8gCeUxg1Rp33U/8NAYyTyeQL+sSnWSDTiKT2nG/tawtPLSRqm/0ZlQqOvHDd5naAR+8H+j9zH0a6XRmzQq+kAF6PovtZZ7aBKy17T7rEP/lP/fdzJkzQmfhC73qeWOcnKdUf8aRxesyvYwTSOgh076rgO3yoKXquLr+jbsWDjsS/EQDnfiDH/wg5AfdZCRzp+obEGo+2VXo8qzIVvPAXvL9vCvmB1CIvtxgM+dkAe/pC8+YX/Rr1710iu+2bb0++jXnnkejOXWdHsOHyame0CvNkTl873vfW86cq3ngc0ObvWTO6BqykFG83mlk1PjMFzrIs3UJ+M2IZnacOc7oXmvXXOGhfjOdDpkQhY3Om2++JcZmvGTK/ewhdJhX4zIf9eRHtVOs+fZxcFU6GUBqrjHzg14yaP15b7FJjVmbuTEj0ntm58zY3PbOsd71750jHRQ60Pud7/xj2Cg20K1pc8Jm+t1Pfao0j6emuf/++wMcRu9HP/rR8va3vz3uzWjUyRGpuQYjR2okE6ifjFid/Lu5JZ/pc2RaALLp90wN4NnW8dRJwNrhERvFLaV9akf5u7//h/LyTkXJZkwAq83NUgKMlpY2SV4bOVYvYxe6MfQGB/4ZBxrAakMoGhy4jDlw7/s/MBa7v801Qsb/AEChTRF12lymSObeNBZ5Vi+cPVMWL1pY3v6WNxeP2GGWYymiVh3XGY/qcLydMS0dAOPd0epsV1GrGoFaUwL8a8Cq5xhP+UnjKiNHRoYBtU1x7NWRdEWqojL1kkWx6y33HwP0j//4c5HHTsQSB8e9t9/xuoho2Ld3X3nD618fxj4QUxEnThjaGbzf+ta3wvlhiKqaKqKK46DwFceLQQzsBPYBUxnlHCVRnsamGBSgglGqLYYmoJLBzTB+7c03R6J/fXNofDzPGOaYMdoZtRltxbBHD6MVEMg4vGL+vDDQPacNAA/jNavRM6YZ+oxijjCj2ZxzQEWsfuADH5wAnbSPFxm1pl1jyaOGjHfOE+PcnIryXLhQYZx5kVfrNa+5vpw62VO+8Y2/CcfBHACQ9x9Q9KnmtbvuNZvLdddtCWO8v28wxg/w4dQw7gFkQFrOkfF84xvfCKcYiGbu8VDerlow43Q4KYCaPO6X4NtLL6kcXY9ZA04Y0VmFGJ8VburonFGmd3QE0Hv8+LGyZPHicucdd4Rs6u90T0/8v27L5nCIHC/NiBP87+uXIuCaoIuDx1kjC+aeo5lHkTlKr+ZwnBpyWY/W15pvnExzkxWb0UlWjR+YpX2OMqeSU+B3c895y7QAmV80j+KS4Yz4SKc2Hf/qhFlbzeEEecZ8oSFztnL+ATOZyzSP+ZIP7XFWXnlFxe85MVZOURbJSsA9vzc3nOQs8mTs1hcwjN6YDFLgFZDPPGaeWs6d/vGHw53A6r79++K+PDpsXZCLjDJKucUv6wYv8TAAqIt9MWeuWW8Z7WT86BUdhS/WlfFmpJA173t0cP4yPQa9gK56/HheHG3MY6/ux3sOZh6BVdStr78vore1jd/G696MEjTXCQZy/q3dGi19IY5cXjjfG2sVQKtttHPep3dML5uu3RyAZc21er6cO3u+bL1+W/n2tx+MnKwf+Y0Pl2s3cfiHQm4dcbV5Ik8znhgfvUF/mDc8IpfmkSPuKDq9KnLdWuHkmyNHPo3l6HjBqpOnTpYTx0+GzvrJEz8NEED+53Nnzob+Wb9ufehtfJNjlczYmMhI2Fp8a0GADdaf/rPYng212bNmxzpzH50OHDOeBK/wE+2+N681f/NwONIX+/ojwjQ3loAM7jeeBNDIjPlAn3yU5sPzctk2laZyuud0pAMhS0MjI3Hs9fVveGO0Sc737tsfMvTw975ftr+8Pdr3fe+Fi2XqlNYy2D9crlwoP2FnOXz0WBkelbO4q/T1yz/eGnnOTxwXkazg2oJy2603R57zY0ePlGeeeXoiHyW5wCd6xrz4O6Ph6PH162uV+wTta0qU08EP74oKHrfF2ogiaAMDsabxgjyQRfNLR6CfLJINMpG6MaPp6QEbg+YR4GodZAEn/WZBOBsB9Lf3H7nNKEd05howD1n8TT8JlKEPjzNvJ/my2eq9SrfZSKgbE9OjMnn7FLmUrxiP3l0bG5r9gxfL/Cvmxli9zzJdheecXhGVDHiPgoCinKdOjXc0oAov6DljzCJfxmWtZOS3MeARnmZ0Pn1F15CdTZuujShHeoq+txE7Y0ZHbL4ePFQ3NvCXzeK9ju90ofmx0fDcswDAjUFT5h1lN3iHpsxmigxjyncXfs6Y2RHvZuO2XtyXQBwazQuZJveZCkCb2nCdzjbfot/ZR94f5gqPPGedkhG2CD1JJtCeqREyetBaopuNLWXTPLAx8I5+y/yl2iMj3//+98umazeFfLOlElg1BteBonlyhR3hOzTRKdZIpjyibxUwo/eMJ4HgjEJNsNf8mG/gpjlyH/Avo10jLUFz83hE6uywDel7Y7em1q+vwCodZZ7RjSdRbHXR4gkwnr6m5/RlPsl2bghaH8biurV4qPtQjMOHDKIlTzdJo+QUlHldt3Zd8ELKAHJqjs1tTTmzPU7rZJQ4eug7ayxPdWjb3HofJjhs/HPnSctztpw+01N+/PiPY5MjbQf9Ll68JPqi78kP+5Cex2tr9ZO/8ztRJMo6/fznPx9zSn4+9KEPTdQKyNzok1009+Bp6OHxgA3XMwAjgVUySrYyFUD1Naruzu+lfckUOkBe3w9cGgx/SDS8goJ/9/ffLi/vlHKms5SxlnJpSDtTAlgtzWMNYPUy9p8bQ29w4F/iQANYbchFgwOXMQfe9x8/OMbYAKjKK+RnAgXSADQ3sR1GS1trBVfP9pyKQj6333pLaWttKrPndEbxkzjiO+6MJjsZNJkXLY/luBbpAZqaApAFskKWMicSWjKZfB6FztQBGdE6MV1jzWV0tKlMbZ8e0YP3P/DZOHbOKP3Yxz5WVq8WEfdy+b//n/8rnEHGL0eCE+wI/uOPPVbOnD5bto7nWLUTD+xhVDOwGI+MTE4IIxSAyqhlFAIgRUxEYYEDB8LxzFySnFTPaAPQmhEEDGVj4xAxNqd3zCybrt1Str+8YwKU0EZWluVc5JE+3+Mn54BjwPB9+qknS2trcxkdB0bQkhW6gSJo4ARlJd+M7MNXjgIH1HFM7TGsOUScBrzimGTkHqeQAwLUYOh7lrHtCNnQsGJRV4RRfeTw0bJ583UR2fWDHzxS9uzeE4b2xT451ZaXkyflmBwr99z7H6ISOaewqam1tLe1B4jDiWFIcwLyWHhG1uIFxyWjG0UmD166VHp6HDdeFWB1jWw8H7KIVkfSONItzS0BIDjSa0ycC3xtltpicKBMnT61dHRML30Xe6MgzaaNG0t7e62mLA/Zjpe3R17YZUuWhhOHBjwQqYBXHNM8IuoZ0V/mC8/Mczp9HCqyhc8JyKHHvRzTjDj1neeM3TMZRZrH0fEpj51npJPnOaIJwPo9jvuNF8zK/KycWnJivUnZIBrv1MlTE5GwxuF65krVJ5CQTuBoZZEXTn7vRTlEewqAUL/mLouo4K/7OcTGZ058Z/2QR+MHzpGnPH6c0XNZJd5a4Qhz6vJYpHVmDAm2WO+i4YFD+JdFY6w1z6IfCJJHZskVnZRHW63VkeHhoFsfk1MlWLf4RNYzUkxb1pUxcZLd71oewzRn5JQOIiv6zXQGnk0HlkM8d17lp4ht6yTzqmYhMH2kvBsvvpFd8pHHj20ubbzGsfxjUUTQXBw63B3zNXfevHLs+LGIvhkZHo21csUCOZf3l4sX+2OzYPVVy0oZIwvnA1zjvHO6yRPZpmf8JLPGgRf+psN6ek6V7kMHy6JFCyPyFJAZ+REX1I0XqTaAFcdOHC/Hj50o6wCou3YGUAS02r9vXzl6+EhZOh4lZq58r/2M3iVTdF7mOBQRhic2sYCggADAPnmkv43DvFsjovmicvh4ughyk+B25P6dPrPMn78oCrjJFS76HcjQ1dUZbZJpEfbSmPz4x48HaIHHNoe0NTbWVOZ0mUMF4bpCFgCYwI/3v//98f4RAq+NTDvxl3/5tWhH/5z6gX6gVi3K592z4MorYxNKNH0Uy9vjmLtorFKOHa+RfwCOX/iFXyj9fb3l2aeeLNdsqCANGSSz6CO3QFcgG1l4+eXtoY9q5HR3HAOnEx3ZVfQJXzINCBnOgli5SaQ980IG8JiMo8MaUHgqo79cM/dAVQV9zInx1hQIs2O+zB9gPOcLyGTt0Xn0lHcYebdetOv5BCeBbOZTO975QNEN4+O3fqSjEW0MWDUvZ04rwFWjh4eGotZN8D2Opl+5oAyNDpVbbrsl3hf0yNXrN8Q6pNMD/Dpzppw4fiz4de7s2VivnqXjMwo1QRo6Dn9c9z6r+SbryQffZwoFzxnr4MClsnDhotDDZC6jA21Kkz/R4NZEjZw+H/Lpd3yxGQ2UHui/VLq6ZocOoh98Mro+TzUkz+spheZYk9753sE9p0+GTHseqIeGXP9kJSPxKzBWo/0zVQFZs+Yz3YD+a/G3+n4jO+ZS/zX37cwJPU2/0Hn+0ylkhYzRi9rH+0zbZF1Mju6kpx566KF459P3eIl+Opd+MAYbQtplvxkPPULG3E/GMg2UaF2beLlxpG/y6QMcRVMCg/oACrL96GbF/9gN1oVidIoEWgveUVIbkTxpzq8AACAASURBVBX2lFQXxglANAfGw77qvdAbOmpGR0e8F6wdJ6G8s81PpGwZ34A0JvNDt+lbHy9tf6ns2r0jxmijOaOqyVTmZ440JXPmlhdffCmKXOkXb9lFU6e2l6ee/mnk+qbnrbVMg0G/klMf+tocAvvR8aUvfSn0gyKx/f19UcQ2U7dk3QFjwRcydP7c+ZAH8gg8FWDg3f/rv/GRctXqdaW399Ucq+7/yEc+EsWr0h5K0DT9gAROI/dqW2vMUaYIMQbvx7R78AoP/O2TKQXc72TClLb20BU1pqTmabXXHWEfY6UMDF4qD3/vB2Xv/oNlyhR2jLYrsArUbXaMTx3d8VN1SdvnH/hsA1u5jP3qxtAvbw40Fv/lPf+N0V/mHJAKgLEh/9vQsAqXcqW2Blcc4eeINEkH0NocqQBErEoF8Lpbbo68bzM7p0ckDcOFAcMQzJ1izpH/cWRnUgGqiGyNwhjDkeeJQ1MjWCvoms9MBlbz+mQDZmzUjvRYGEf7D+wvn/vcAxF9AJi5776PBuD36KM/LH/2Z39WpndMi51wTieHTBQmp3BkaKRs2bw5nEFOMWeRcclAY4SLNGLEMqr97jtOEgPbvYodfe/h74Ujz2FhQAJUGOXoYETih6NiHAKOCvCA0b3nlb1l83Vby/MvvBjGPUclI/qyOId2GaQZLcaIFjXLEH/ssR+VE8ePlK7OmeHM5DE8Do4IILzCS3MCCEEfB5KhnEUx5L8yPmMCXjD0GbQM+AQJgVD6A7pwDLSFDlE0M2ZOj+IXnAdRphs2XBNO7IPf/k7kFax5vjrKgiuviCiqsbGRcs+97425+e4/PlTmzJ4b84fnGZFsrjlC+jXuP//zP49rnA1RgX7WPLhNZWBwKKLvOO2cvv5+kUfD4QhwdDifTaV5olALpxs/GdYLlywuPWdPl96+3gBpRIbNmT2nzJ83L45nt7a0Buiza9fOYpOhq7MznOTcLJBbDI0cYY60fvMoLicUv8kRYCjlgyzUyrmnJo6oGVtGE3PsOANAB44oBwbo4Tv3JDDI6fGd+fA9+cwKyxxHTmUCq+QgqwZn8RF0cGhqBNSRCafZ2ufcGCMa9e+/+7INTi5Z4VTZpBDtm7krzRfeuydzyWY6Ag4rfiXA5feaJ/d8OJ4VMGidyJdJ/gDqrpMPY9RmFmDB3ypTo0GzPq05v3OcyQoHW0SYNrSFL3ib+SaBe/rM3Io1vURn8NVaz3yffjc3OS94Tx8Ydx7jJOuTo1ezWjVwi5NJZvFHfwAEsmkzy3wZG/DB+Kxl9Ga+Wrw3x5lnFl+MVWqMBfMXTETbAt9Ejx88dCCcw8VLlpQ9e1+JjY6ZM7oCTG2f6vjtI+XQocNl06aNZePVa8qc2V0xTjRZ//RagmCcabJsvVR+dwdtHHRgz+BAf6Q0QIvxGgvH/lD34XLi5MmyctWqclrF+bNyIW8uu/bsDt1hUwo/prS0xoac9aNfuk07dJi1RE+6BqDxN5DNdxxzmzTopUvMgWdco6voEOPxrE+CYeSaHJvfs+culKnTuyJfnvWfpy6ApPgNcFi7bk1sqphnRV6mTZsa8uvdcfbs+fL8M9sj4t6GnTXe16dg2pzyxje+IaJyRexz2tFDX8ipCxQik+fOXSjDQ9KATA8gm/4H8IrwjZypkY94sAwMDkZ0pfQko+OFfgC30vQM9V8sV14xP8ZOb5sv68E4n3rqyeALmVJgBtCbkfXGlEVmFB7M4/2ZtzOPZpNVujgiuQYGJiLt6Cwgp3cJwIdMkCGy6n7rxfomp67TRRnNjvfegXk03vdkP4u3ZWS8Z823cZE9ORytQcCneWU3dHZJiTJl/J09pcybe0U5ePBQ6DQyuWnj5pgfm4hHjx4bz+k9NcDVweGhcu11mwNY3bdvb5k5o6Osvmp1efGFFyLN0Wuue03pPnQodMySxYvi5IJ1jCfANmMyXvNmvdC/3k3WMhrr5nHdtAA4+ek74yObF3v7ypIltdAUGc60PcZDp/ac7ol3wKlTJ2MNkiXtWx9oAtQND42Wdes2TLyT9UeWvHPMqU9u9JgfOoR+pKvIwFixKTUj9CG7xRy7Tv5zI40soJ+NhA73GKsxa6/myZ0z8Q4xfuvFmtWGsWaBKffS+fStDQjtmHdrP9d65lPGY2NgS3mGvqUDyKJNbrKeqRvw1JjYN8ZLv6CNvqd/0ZzpRsyf9VLTEyyOdwW5YtfgX548sTmATtfpZPeQO2s/+wDBoRuwSjYcZ2f/ADYjav/o0dh0RrcISPNv3PhtQ3PXzp2hv7239PPwww8HHcBXuhZf6wmdI2HTmZuMIrZB0tJWgXKbc94XYdcsXBTrEpiqn927dpcXXmDb1poA+KTYnpMS+w+8EusIv/AlNieOHAkazGHaO5GTeurUWIvmoea1twE3J+x4fKeTs/iZ9Zz5Zj1rDukE8/GFL3wh3h//0/s/UJYuWxE22x/90R8FqGx89913X0Ss0hOTP6+mEKu55ycDq/Srv40B3Xk6rgKoNT90XvezgrGjpaW5nlCQyswLwHN07FgU3m0qvRf7yve+/0jZd+BQTQUw1hw+R1tbewCrkTtqHFid7Jv8yefub2Arl7lv3Rj+5cuBxuK/fOe+MfIGB8r7P/ihsTBESlPkf/MzI0oTWB0bHiqtLU0Brvb3XigrVywvt9382tLcNFpmzJwWRa3S+cqILY5d5o5MYJVRnWCpnwwy0WIRuTpe/CYNptz5TUA1pyoNpvgZwKpK2G1hwD7wwP1hdF511crysY/dF+Ng1H/1q1+JIlv33ntPRFkBX0VIiGg8evhoAKsMQvfauWckMoABM5x/xh7gh2HOWWAUMnL9nD93XhjanCNOBAeAQyj/FpBFrlMOiHY5Fz6Z1L/78JGy4RpH/roDtMyoQoYg8IHjkEcP/c7JZDC/5z3vib6eeOKnZe6cWWX6tKnhgHDM0BzVug8cCDCBg+5eEQiMdxEU6GBIG5PoC8Yzo5zRrY88wg6Ey4rCnEf8wZcw1nfvLi+++EKZM2dWVDUHkCqUs2bNunAY//Zv/y4Me44B4FF0zBUL5heZHTiIwFgG+v59B8rsWTWSEw2itDhx5peDhbY0uLNCrfsY0ICaJUuXx1F2smWugIVksBYdORoRmY7aMe5FKDgWmnkCj544XqbP7CjHThyrTvrMGWXtmrVltfybQ5zW4XLtpk0hM4cOHii9Fy7EeDKazzFkKQg4qMaiTw6EecBHNAIXyAdA1DyQSW34u0atiYC7FD/NIacUzzl+ftZchN0Tx4rNCadAWwm8ZWQrh8j60X4Cq9rwSV4msIq/AAf0KDyRgG0C8Qkoor+mUqgFynzvXs6ceSWnQAD9Gof5Q3vmtczoH9fJNYfM+sg8e+bd2jNOcukezmyCrxxnTjGHFh1ZmR4P0Pb0009F9BbatEXGOY747yeQzXrm9HL80E52ybBnnnn66QAvOLvWDF7n8ec8Og5MzWrSgDz3e9YRZ/OmT04gvqMfHzKvnfvyWKgoWgBA5rzs6poVRTLQae1bX1ktmz7LfLXmJPMlep6uwT/g0PKly0KeHTkF+jnuvf3ll8pJR0iXLSv7DuwPz09Uvwi+Ke3TyqOP/qgcPXq8XH/91vKed70tqtObL3JKD9EN+klwkyyZA+OzxtxLH4lYHx66FOtZwE5Gm4mABKx2Hz4cwOqZs2cDWL366msiYjU3sMzD/DlzIxKQQ69fwKp2yJW5Mx+Zb9V84z8ZpkMBn+4DENSiKbtD9+GHedAO2cJT+pcMmieyg4Zdu18pfQPkbX1EDOKpNUQ+PSdq8XW33xagSOQkbJ8S95lf8sQp7z3fHwW4nnvu2ZDfCg69Ejr/3e9+V7n11lvK8hWKBHHavataQm9//etfL9u374iIVRGHtf32KIjS1NwU/O6J6OrBcvpsb5kzpx7FP312sCxZPKf84i/+Ymx89hw/WhYvvDLef/hiHQF56QTAC1kFCNFVV121KvRqLdRzZZxWAAQDfuh1PKRjs8ChdUBWM4WJtQPwQYd17V2jLWsgj/zmNTKdxa3IJr64J4sh2eTIom9odU8CSd75rplLfKRTbEwCusgeUK1GiM8vPafprp7YxFu5YlXkm3RqQWEfG2tXLlg0nvKkpr7xzr80KHqtqRw7eaKsWb+2rL96fWwQrb5qVblh2w3l0MGDZWj4UtmwfkMc/wdKA1YvnD8f48Cr2JQdGQk5AfjSAYBJ65RuzM00/E9gNU5JNDfHvUC34SGndZpjnYn6JgN473QHwG/X7l3BA1H57heZa02YazQBVnsvVHAW4OoeazRBUnor9XnmL8/UMf7W56WhgQDs0W1M5MO7xZrJVA8ZjWzt0QWZsxJQlpuMxkQmrLssnug+c2ZurTvrUv+pT61hfPI33ez5yotFE5tF5pmssAP0nwXtvG/JBQDQ894LZM735id1rmuZGiQjpzN/rfvIGhrIpn7Rn/mKM0eufrNgYB4rJ/MrV64oCxbMDzl47WtvjnVBNoGcM2d2hm7SP5C1vn9rLle8F23LLvnx44/H+NAIjGSf5WYIYJLuy/eFecdzeoZOsrG17cbrY6xsG3SjU2RqjSSvefuPHD4S7/rXve72oImO+JVf+V9Cvx07fjjsG3atudGn9s29+cMr+jALe5EFaXaMGQ9sNol4FomakcGu4RN+4oko3rvvvjvmmDx++MMfjvF+5KP3leERBaaGywMPPBAbTuZBxCob15xra7LtnyfbchO+dUo9yu9/+haTgzPwIwHPTCEwGVhtKrU4pOK7ANUAXLXV1BS2o1MXP3jk0XLg0OEyY0aX0I+CpARWeUzxbzx9Wvb1hT9+oIGtNPzrBgcuUw40Fv9lOvGNYTc4gAMf+ND/HDlWAar5398BbMow1FTKyKXBSAMQAGrfxQBWb33tTaWMDZeuWTP+ScQqwyhBloyWmAys5s4xA4Rh1xp5jYYmdpTdm8ZJtjMZbJ1sRJUxdLZEZAqD//77P1teeGF32bBhRfnEJz4eDqEiBw8//FBEAnFy5YTUxpvf/OZwrvfu2RupABhUwBuOAOMSmApMYagzbBm0gFUACKMw85nOnV1BLA4G45QjwJj7+Z//+TCURSBwmDgqgB9OZB6PO3+ht8yeO6+cOFkd+txt91ObDNUEDPSf3ycopHgKwHvhlQui7YyeYzwzsjNPXhZT4Hikk5AVXiPX23gUJb7jiX5ejQot0Q4DG00cY3zRPuBCpBdHgQF/4sSpcvWGjWHkP/TQw+FUoJ9jyfhes2Z1GRk118PxfRQJuVSjPBNI0w9niVGNjgoKVJCF08P4Z9zjFwdGRAHHBTjiumtyidWcfc/HvIimjb6GRsNhFa3smRM9p8qJnpMBrJ48eaKcP9db1q9bXV57003hWB8/drxsvEbV4JHSe+F8OTEeBWr8FbTfEbTecMO2mGsOBAck0y+QP3whv+TJM5yUOEbf2xvfozcdEY63Zzm5CYxzHtGexaE852N+MgpP2+SSU2ouyVsel89j+JxlIAD51D5ecbbQAFzJFAxo5hT5mDd9eDYjY13n7HOa9FuPYs+NNZvOs779nhFP1lvm0zOPxokOcqOtBL98hxcAGcCVec8CTlmgxNoBYKBXMTpHnLVNnsgnuvAcUAfUsIa0o710sPVpDq3rHz/2eIARIlvxvDrCU4MOjjU55KRmNeksLIcOTrQ5zRQb+jM/+IYGawRtdIo+02nOyCf8O3b8RFm0eHHMiTGiEb/QbI4TCDSPWSXcWPBM0b4BOfTWrR3P7dcVPHnm2afL4SNHylWrV5fjJ08E6HlpUFqS7tIxozPAJcfP3Xvn7U4eNEU/5IeOI3PAIXONBmsuZc58+xuwKgJz7yt7AvARFYt+sqBKNWB1/4EDMbazqk2fU8huS9m7f18AQ9YgIOhsz+mIBK8RvLMDpMI//60tc+I/ftJZdDM5qVW2h8Zz6TqWujh4hkdkjFzT50AEzwFxrDXgjWt4aGOr5/S5Mv+KBXFcv0YCdgewILLd0WvPm1dykMVU6DzzNX/egrLxmi2ljDVHxOORo4dDtoGsp8/1lXWrl5Y3vfmNcWTYxlKN0GwLuoH9P/3pE+W5ZxVVGos+yFJv38VYV9adVCdkcf/B/RMF5QDm1jqgQv7zvbt2lJXLl8Wc6Ns1QGNGlKNfuy+88HxEmGm3Rg/OC/AR2AOIsX49S668S6zN3AQij3huHnLjiP6la8yH6FNrFuCCR5mGRH5mbVmr+G5tZT5j69p99BqdaY159+BDRnniuXkXzei/+UND5jaOvO1lJCI6o/p6+7RIawDUAqoaH7k3vo0bN8Wcei/tfaXmZT7Xe6F0zp5VFi5W2O9ImT2rK/JROv7fNqU1fj9zuuYRdkqn7+LFGAs66Bcf9NuUsU6yUBH9bmzmMWUnx4sPZNV7AL3t7dNizcnda+3UwnAbA/R8/MePj0ftjcWaMWfWZs2zfanMmDGzHDp4OEAe82qOsoq8tZypHXIeyQe5z8rxZPLM2Z5492VUZAJo9A3arUv2Q+pqc5OpSgDr1rCxGKt3iufZOmkTWc9sMH1bz5nmJ3PKmnNyQYa07T2aEbb0SZ48QJ/v6WQ8dMLHuqYvtWFMaCSP7gPikT36OAu1GUsWGGS/2VggX9YAvpkXQKC51abx6Mv40iZ1H92vnZUrl5fhYQEEo+Wmmyr91sCKFQDfmsLmi1/8YhRIrZHE88btkTkBpl654Moa8DieDiijv9GQ6YCAm3ij/8yh7D76V1HQ9mk1NYiUHmgmn9IQ2PB4+eW6WTXQPxBpkLZtuyHeWXTKBz/4n+L5555/On7ipU+mEwL8ksfkNf1p3PSjAltopGelG5GDmP7xHvQexVvy8yu/8itB05e//OXQD+bHPP7+7/9+0Pybv/Xb5dJQPZL/uc99Ltr1vvz1X//1iFglvxnkkSB4Aqj+Ns/hoIznV03fwN956s36TD8k7etsS8RqAqutbS0BrEb+1ZGRAFZbWlrDNn/khz8qhw4fDWBV6irAqlQAQ2pL2DAbrxUxGVz9089/roGtNFzsBgcuUw40Fv9lOvGNYTc4gAMf/KVfHguDgIk3qXhVGC6+4rqMA6sc8IGLvWXF8mXllptuLGOjQ2XuvFllRse0MPyy0EqNRq072pl7Mq9nZGoCq20RsVeLErk/d5PTOGIYpZHku8nGE2C1pWVKGGYco89+9rPlxRd3l02b1pRPfvK3gx6G9kMPfbfMnTe33HZbLUylnzvvvCPAp4sXLpbXjOcRZMgzABngDGi/K0DDkWLQA+vQV4/hPxYG6mtvvGmi6A2jMo8vckBFfzFwOULaytyIjFjt7D9wsHTNnlNeePGlcC4YxZ5zXx6D4qRwLjgzjGTGZuYDAxKfPdNTNqxfF84yHjKGjTGjfzI/4Rve8IYYU80fV48f64NDy+lLw5rTalz+i8jjCDPuM0qF8ex+Y2KEAzP0OW/e/LJv74HIdwoo+MlPfjpxdLlGIPVEtCrMfuWq5eE8cspam1sCJOF4AZ/MGafFHGUUo/H7nfOW+UgriNhclixdNl7QZiiOdgFnGPBnz56LiAOAG2f/ySefKlPbp8aYOVKA1Tnz55WWKa3l3AXV3k+Vgwe6S1dnR+RYZWgrTjM2nt+OYy3fKkcBDRwyhRvIuYjVjLZJuX21OELrRK7UGh16PGjk4KaTQL7Mr++S3/hqjjivWaU6nXTykVGOnMc8ukmG8pp+/J5pOfChFqvpiXZ9MrpX5BO5cj2PguK/v42VQ1UB6ppzLfOddkzviKIwQBxjARzV3L3H4lnjzOIT9Wj1YMyjuc4I7wRWARM1X+1wrK9MqcGB9MlctWjhfKOzRoF3l5bWluAHmQdacpBznXPm0ZuOPRqAFJELbsbM8vxzzwWAYH2SfXzHT+PJiCXrGLCqD+tF+/4GjpEnvMXXTCGAdjLIAcZ/0eJVBp+M+cQX65A8yOHm3oyy1q41kJFN+KiNzCELuNCn8WvHcXAbFvWY6LSyZcvm8uJLLwSYea3jpJFzemFsKvzoR49H6owDB7oLf3PDhlXl5pu2RtS79W3eON6Z/gGvMuKOzsnoaWAFfkkFsXvXzihe5ZirOaILVFyn2/bt31/WrV8/EbGqyM7uV/bEPHHcrf+D+/aXlStWxLrCDyCCn+RAf+SSXON5FL/6yU+C14ATUaA2imyWTKaNPtGG+dQH+aS30EavkWk8dlJALlOyQZdZy66JdK8F48rE0W9AXY16V3Cx2g5OcHTOnFuuuOLK4D1wVhTZwGB/6e+/WPr6Bsu2GzaXu+56Q5yQQC892DWrMzZrdu7YXb75zW+Vl158uQLlM2fGXiFeRwTr1Kmh03furhF1kfqjTz5Xpy/ujaKFxw8filQA9AAdZO4AZcYJcCT/2lNoD7BKZugGoJpcu96dgMfMsYoXxknWyRm+44vv9AHIsk6tKXSYc8Ci/6kbAUDaybQ6+iRf0udY737XPnrNm/VOfjMCPCPCtW8NZhoO/aKJbJivukk6HLlIAywZGY0j/7VIz6IAlmyWiQy//vpt8f3jj/+4PP3U0zWP74W+0ja1pSyVP/WcqOozpVmO+dbW8pqt15U33fWmsm/v3ogYZfOIWEWztUqu/PTJ9EfkNI4nt7RE+8Az1yZvtGROZrpB3uMFCxaGjQLEN+fuFXVOpp986snx99mCGK+NDDyxLuX2VBzo2WdEzo7F+0i/9Ja+6Q96yfqhl+idnDeygf9yZIpYZX+Zh9zMMOfmLzfAMkcx2vWtj5x/P3PDOAuf5car/tBlMyrBerLoPWJe/W6dkSEgvHm1Ea1NvPAMXU9XW7/osEllDugpNov/mUIlN93SXsto95o2pISu8F5DPxCc7M/qqikMfOcdRM6Bo9aD90BubOGJtZgbCt49b3/H20pbW1PIztq16yY2z8yLv/GTTDsRgnbAqu98yM7F3otlz+7dE0Xi6HR2DfrNnXeutaNwqfu9e9CDX94pdE5be2usPbaO++k1m1zGIB0G+3HvK3vj91tuuTU2v4zxTW96c8iQVAA2KOhdsuUdUGVwfcgTHn7lK1+JPsyruRGdihfeAaKrgavoIkNkXh/eb07zsKVtOGeKIXLob3Pynz70S3GCgt0mYjVtbRGtCaxmztQMuJgMrFrzl4YrCP2z1/HY95OB2fzdtZpWYKy0tkyJeyZHrCawGvnne05HxOrBbhv5Tv94N0mx1RbAKtsjI1aTNu03gNWGf93gwOXLgQawevnOfWPkDQ4EsBrHbZrkGaq5VvP4vYgY4Oro0KWIWJVj9eL5c2XZ0iURsdpURiJitatzRnCSUZfRqdrIfIMMF5/MdRQRsgHEXgrgypFOf3NC8shwAq2eScA1AVs/w2hqbo2cR/52NO7+++8ve/a8Eo7+pz71u2EYc4BUHOXUqtbMyFd0h2EXbTe3lFtuviUMZgYhAzoBEQ46IxZNAE8OkDEyMv3u+dtfd3sY7IxaRj6jFKgDYGK8M5QBWQxkxnoChjXfWU9ZtXp1FK+qR1wvlFtvfe1E8SOOCVAAEGQsQCbfMbI5o45Bz+rqLGvXrA7QhuPDOTAOv3OyATqcEhVsOVTo9gHmcGwcSxWNwGjmhKGZA68/aQLQy9F1bwK3nuVg1chEEaNTS2uLI2IvhbMHeHjh+RfDgEe/e4ENgFWRq1I1XH1NjUBdMF96ABFfFRRMENd3jHQG+9/8zd/UPuLo2VD8jt8q7XbNmhWgaUZdAnjRx8nn0JgToAhDXzRTOOWHj8ZYmyQJbmkul4YdxW8Jx3ro0lCZPWtW6eyaWRZeuTDyrYqK3Hb91nLdli0BqOMvh5EzbC7Onz8XdHFM0A/4yQIU5oM84QGH0vfAU3OKn9aIZ8gH2cFrf08UArriiok8kVnIyhjwlVxxfhNYBSThkfnmLOaacj9HLQtPoTMjVfFBERs069/3aPHRhs0CYwCWoE376VRL/6CIGH7ri6zlMVft4U2u+QTyOfTuw4+MZjaXCeDpl4NsXOaQA+tjHWVUEX7iI9DIutfH5Cgx9GSOQ+scX9Cfx5jJOCcQrS9vr1XayQkZJNNoQV/m+NQW5x4fOPHo5rByXq3HXNvAAHThY+b8JL9ARE4zvQAkymO34fw1twSIYGxABu3SnZmvEa+tR9cz2ozu0G4c87b+164Op1s0JPDspe0vlvMXLkTE6iv79taq4WPN5Rvf+GbpPiynYXccQRZpeu97f76sXLEs1p4ju1Fte9OmoMMccITxDk10I7nUd63M3heV6QG7onuy+BAdsHff/nLw0KFyzcaNkWO151RPRHE9+/xzwUNyFXmJBy+VeXPnxlzjwx133BHAib71R++4L48H19yk5wK0EynlOcfaXTd/WVwPv/WTkW3o9T8AjYtAz76g7wLA8OSJ+K5zZlfIsQgz0e7mkfNtTiO6qUme8Zoz3Dvz0qXhMjxUyowZnTEXjlRfvHihrN+wrqxataL09p4v3YcPlauvXl/uvvsXyubN15YzZ+vxfqCGnLcvvbiz/MO3Hgw6Rai2TWmbyIGpuNmRo0fK0WPHQgbohf6Bgej7zW/+/9m7z+A8s+Ne8AcZYAZJEMxpGCZwAieRkyXLo5FlRQdZurYlS5acJacre9ex1mHLctDaluzrvfvBZfu6tA6ybEkz0iSl0YwmZ+acCQIkMoiMrV8/aAjW+pbvd+KtQuENz3Oec7r79On+nz7dbylr16wKYFXEam6KVEVvzgVYYLPR/+qY+MlIBWD+AktsBgGQjQmwSs7MWXMxTw1oMyMk0cWcIOsJkAK5MuLU/MELz9I/84gcZZGgTNXh+jyeqz1zUq5W69eXvvSlkDP6iQ4wV/yWx37pytQpeC33NTBbKqEqsnhRRAHbVKtOUHSWUydPxwaSDT8R0yL3yIU5ffzkqdLY0lzmLZgfstzb01+kTWxbvqh89/1vKu9+17vLubNnozCcvkP00AAAIABJREFUUzpSVui7/qFVbtpZ18kTwBp9jYteBaZnvms6KaM4fUeOOy+IMK1yY0un4ZqMTFUs6/SZ0yHX0ubY3LGJ5NnmquhV4N1TTwKrq6PadGD2jT7wnCwgmqdX6F7rZ0Rcty0vtXUK7zjJUUUj4l/m1zWGjBqkf8iI+/Eo5yfda7wZbWst0jZ7xvoRkcG9vdGONvSPLs3IZ3o9gULXqGRPx5j71iv0pCty44etQr7MF/qf3UIPaxfPAXnkJNMtZUol/Mkcq+TJGgKAXLVyTciJ+eU5xkcO9Rkd0N+9ZNkc+OIXvxhyrhDqT/3UT5TTZ06UkyePxxwyXqCh3Nlr18phXG0gimCtjvBXeVI9K2yz7p5y8MD+mWP2dFZGe+d6yV41rizaaLz6r6/koqauZnrzo8pLT37YZGTcuMyX8+fOh625c+fNQRtz+vrrb4jNHf0HDGvX+Ng22qD/M6cp+0vkcW7sWz+Ny1y+8847Ajx2H7DcvDenXcNGIU/0BdnRBrtV8St0/flf+MXwOcxJtruUT2RTKgDAKrrrU85/66XPGZxBtoZHR2aA1dnAaV5LfnKDOd29b0eW2hyrakKIKZGX3Evkqr0zur+3r7987etPRCqA2TlW/yNgNdudA1bnHOs5ClzZFJgDVq9s/s+N/gqngFQAkbfIoZj6hgBYGcuMDcBqXeQCGI/josBVxavWrV0TxavqaqfK/AXNMxGreRR7NsjKkEuDx+9pKDGO7JSPRCX44eBCphHIXKzuzSjYBGyzDQYTMI9z6z1jVyoAzgHD/eMf/3gYnByh3/qt3wojXV46Bj9DUjGl/r7+cub0mYhMYRgy6DkIVWL7iTCmOfUMSI6AaCnt2d3nmDGEAQ/uZfh6zzlg1ObRawY6I5zRzahmWHJi9EPuwZtvuTUiKDkHnPN8pn5w2DK3F5CXk8QJMS5/zz77TBSuuvGGG8JRQ1tj51ShAyOVAZs5EdGcA+s694taci0nW9/RmmOSkZI5RkY2+nMm0TorkztqWcmJ4i9NAWrLsVpbUx+OoKPmeCjSRpt19SqqVqCCfJByFjY3NQXYivZZrImD6TloxRn7h3/4hxg7+UjeuF7RlVHFMDpVNm6I48bt7Ssj9yonFg0cixN5xrjnfInBFimCrnLsNc1ricgDfRkaHIiop0WA5KaGKGS1ccOGiPaSY09aAA4ZHugLYJWTUhVxqgA5n9FJ/7K6ses5Ij4nOK1/xuIeL+PLVACZdiGLNWUkVIKvHA7v0ZRcc2bzWH4WUwEw5QaE5+Sx/IxY9RvAwTMcI/Q9p9KL7OF3FhlxTQJ8+qk/xi83LhkIPoyOxvVkOx1wc8L3s4FT/dbnBKL9hnfaxRO6Iq9BD4AJudW2fnDU8mgm2XCMEQCUR1UzV54+ahe4gTfu4Wxri4zrpzkgIs08Xr+uAjL0IXPorl2ztsrveqwqnrRk8ZJy+MjhmOsr2laUI0ePRL/1I47pt60I3dnX31fce+ZsFSlr4yaA1b17yrq162Je7tu/L3gmh1vmcK5kekXQnrwYLxkmD3htHJ6VwI2qzmVqsmzdelXoPzIsCu3goQMBrNp0ELG6efNVZWx0ojz66ONlYPBybDjY/ADCvuXNbyxrVq8MHnHiHdsFRpNjY+Ikc7Q9U9/IP/7RU0Ct06dOlnXrbKZUxavIswhZ0aAdF6o0B70qRPf0lmuuubbs2bc35EfEFVBlUEX0RYumAdJVkSIgc53SXXioXbxKEAVN6QbrBj3j2HRGt6MbEAMf6dRMvQL4o8OzMJh+inTs7u2Oo942F+TmFMV58sSpqmJ0pJgQDdoZYJ2cmHQJGTV/hoaGS0N9S+iUaqNCsZWpct2Oa8rtt99ali9fWh59zImHunL99deVN7zxvohEBKz645yXqfqyZ8/+OAZrfbAmZMRq+8qVZWz6aKp5TXZFrOqPNejq7dvKpQvnyzXbtwb/yB6aXbjQEf2TnsA99DVglZ73Imfei+6Upzf4dfJkrFHWL7SxqYCG7rWG0SFkmA6zDroWPV1LLswta0lGp3qGOWMNAdibU8bl99x8yPyZmYfTplUen8dD4JF1yXMzl6d+WBf1lw5V9MmmaaVDmiLXqvktgppMktWO89JhTAXYJS1MVczqfOnu7S0Nzc3lYvelAGebGhvi2DSbZNPmjbFpCkxFT8CqiNUEVvXBmBJYRGc0Mcbg0+BgyDj58z06JrBqDttk6e3pK62ty6Y3MNbH3I5I1onxAM0GnA7auDEiE6vCkQPRDv2v4JR17pWXXysXL3aHPs5UQPRTbrLRG3niIW2vBDjlqE1gFUipn5lr3TxKgBzP6QPzjq7NqE9zMDfkPFvfjZ08ZPqQlEu8xiP8x1P6g14zR+k4oBuaWafRlB1D55tXwHXPZbsAGfEUPeh2cpK2kzXA98ZJV9AzgE5tkaHMHaoN8mOO77zp1pAZ17rfdWwzcmitMe9yHaQDRdR6senuuGNX6bhwpuzd+3psKLOFyHtbm2J6q4M25oT3VRRwT8gdWut354XOAFbZEeinTxmxisZoqA94mzly3/Oe90zbHJeD3p0XO4PeTp2k3cEGMg56wncT4xORNkLqJHSUr3j9+g2xKfnc80/HaR36EX/wycucJAv0gXlpU8p6REcBTfUHrysba13Q3ea98ZEL6xHZo5cB2oBwYKm15Zd/+Zejz//H7/xuROV/u3jVV8uCBS3/rnhVBmvEsf/vAFbji9oqECRle3YQxmwAFm/y/nT5bCqJWK38n8lSW1flWwWwjk9ORu7XocvDUbzq+En29PyZ4lVSASheJVr1O4tXedZcjtUr3LGeG/4VTYE5YPWKZv/c4K90CgBWA6wsNaW+oTH++xxgT0N9AKu1U5ORXxWw2nvpYgCr9919V2morynz5jeVpsbqyD9DhkHKsGCQ+cyRTWB19jEehhBgVUVoxTa8Mg8lYzyj7TJiIqOEsm8MoIb6xjAoGb8MWqkAgACcy1/8xV8M55CD8Sd/8idhoH/wgx+cySGlHcbghvXry7333BMGM0A0jVj/Oa9ZeEOUKiMd2MD5Z4gPXb4cBqkd+yywwfhWsIpDZQdfuyLWPI+BqW8cLo7nV7/61fK2t78jjnFpG4jBIdAPBqX/nFr3MKg5VCKAPBOtRFK2r2iLAkvaRgcOC0eDYYuGADX940wlYJe5S0WscKA4cQxg32fEB4eOI8J4z6hBbeKh5xsfIJXz7PwqB/3gQVXPN5X+vsHy2GOPxxjxsorw21DOnjsdTuOOHddGlAxgpi6igauKwJwK49VXcqMPHFW0wQ+/oUFWjY7ov+mcgdURydEonIXWovLwnBMjMkXfRfhwNABIcex8Uoa+qTIxpfiBPKqXy8r2ZUHPicnxAGrXrwNAnCvDl4fKgvnzg+7oWjn7I+EkKmJB/jhgojq8yM1skDJzqeaxUOPNvKkcSvzmeHPW8YyD4z/6ZjRvFjfTd++NmaOUKRI40OilT8aJVxktjmYZCUgO/AZg8F/ESBVB3RX/tYu/+siZxgd9zCPr5k1EE9U1lL6+6niqcZ05owhGWzx7ZGSyLFu2KHghggaQ3t09XBYvBqCOlrHxUhbMr43rFi5sDl719w8Vwe1ZMCcB5wArByfL0sUViKkvrkdTOqSrS2S3KLKe0tRUReySPTLDMcWvjDDz3jhdY74ATmywcHwBC17G6RpyS5eZA95zNPMIMMeQrsljmxlNSi4ycpeTSX8BoHxn7uqP8ZH19pXtpX+gGkvmCM1idfiQOS/99+yqUNjymWOP+A4UXb26itAFMEVRos6OcA7nzZ8foJEIKsDq/v0Hy9JlFVB4/vyFmPc7b7y2LG1dPDO/Mu1GRjg7Ekou8YAsiqjCe86zSG2bEcAtIAU5JQuAhHPnOwJQ3bJ1axRhunTxUsw/xas441KToM/+PXtDB2dOYboxU1ZkoS8bV1k0sIrEujCdp7LKTQ1YJaOZ25deII/mIH1qbmUhnTyCjnYA8HPnzwbAUOWf7IvK8TVFAbhlEYULDIlIzpHqiC0vGmCHP4pWdXZ2R45L8w6wXWcDUt7rVe0BeNMjly7Juz1Qbtp5Q3nHO94RdAdmaH90RO7FtgArrBsvvPhS0Fd7S1qXhtNuXY450NdXxsargklvfev3lje+4d4y2NtdVq+sgCz3iOS10ePzk09+M8YP/FRoEJ1cg58A3pMnRR/Tp3KMVsWv8qhybhJGrteRkZhz5oT20COrvJNNesoaYd3JonpAsNygxVs8yeJG5pg2zTdyYO20TjrejS/mgLUbcGZ+pe40ptxsNM+qSMlqXct8rdahzs5qU0kEK74r3rNnz94oXuV7BQwjz+jateXgkaOlu7enSiexbm05d/ZceeXll0tTc2O55+57SmODwphnI8dq6Ir+/tCN6JW0QV+6hlzra4Ji5o7rjRs9c30j18Yhx6pcx1WhuqXRJzxwksfm48hoZdsoDljpr2UzaU7MPXljz521ZrTFvDM3PCs30eiMPLaP7/SMuaDf5pOI9fkLWiJlBH2I93laQb/d4z8e+x0fs0Ci8dJr9GFea/75PqOc6U6AO1mxYUN+MhqZnQIktiFsbGwkck+P0fHkxXuyCoxDF/Kl355J18jFaTyAUDzRNgCPzmWj0JfoQZbyRAU5zVQx5vbGDVdF0U16j9zRe9ZM7WW+YOPK0z9k9q1vfWvYcN3dF8szzz5ZnnvumYhYzc0vICtw03iNwWe2nU0ZzzGXjJHtS9ZsLOOJ/pMBuixTv+TJIrwTLSuiH9CsT+yYU2dOBY0XLaryI5OrXbt2B++cJkEPEatOC1Am5hh6Vjnpq+JV7G92i7Fbx8wrG/n4h/6f+9znYk20dtGp5Ewf8Qtdf/Inf7J8/vOfD2AVX80DOtsJK9eTK78DuO+///7yx3/8x3HqS/Gqlki3MBQ2+mOPfa0sXNhSfv7nf768853vnE69Mj6TXiOB0YwM1T/R5vqbuVQj4AI4Op2O7NsganVKLl/oye4WBBC+y9REAKuR1kMhzihCOVZGRsfKV7769XLsxKkAVicna2aKV7EbxyfGZ4DV2c+aA1avdM96bvxXMgXmgNUrmftzY7/iKfAjH/hgZW1kftVS5WWMv+lyVo11tWVifLSUqYkyNnw5nIw7br+tNDbURsSq7xPoSKMmQVTGTOZJYsBE2oHpFzBLPjOGXR75d38aUNGt6b54X0W5VgBu/qa9psbmANI++clPln37jpWtW9eV3/iN3wgDmjPzh3/4h2Fg//Zv/3bsuDNgGb4iIUWi3HP33RExlEfK8riUnXiGKaMtQRXj4Tj4jiHG0H/t9dfDaOPU6j+Qk5Gbucry+JtjbgAJxjNHnsPhmC5AkEHM8MycgllMwjWcMqCw+4Ck2mXYPvbYowFy6/9DDz0URrA+MHy1x1kRMcGY1y9OE4M88yWKrjIO9M8cYlk0hyMBjNQOByojPjgdxqN/+q1dDuK8efMDaACsymv33HPPh3GtT5yGzOfGmL/vvnvKDTdcH0cbx8fG4hgkPgKaPQ/Im05gFVk5EI6dF0cFfzijjOC2dtEaVeSw47ry6Sk6cvDgoUgR4D6ODCcK4IOenmHcpKhvcLDU1InSHosq28uXLS9veeCBSBdx7OixAH1EDDnyrKgJh4tccHxEgaGbY5ucB7QGjGbl+owORTMyYyz4ro3MI2kMaG4Mxsnh0kamckALgKkX0IHTwrlzHWcnC91oM0Fx9+Azh4Pjab4EAF5KdeR50aLpvIlVrk6RG+gpisr1HCLtJ1ih7Yx843xVOQEXlcWLlgSYjpb6gdfkkgybd641vszLl4Aj5y2iRNevj34AyvLIZQL36GRTJB1OY/McoAHH2v1AcyCEsWbeQ8/jlGfeP86gsaFZgpoZPUyOFSQT0YOPaOv56SDjM3poy3MTwMG7qkjQpXDG3esZmbvT+HznPu1l/liONvqQA2Nb0b6i9PQqaFSl2cichBkh6D59rQBkxaeqtCJZYMz7VStXRGVqetIcA549/8JzZREwZM2ayGnq2GdX56Vy5Mixcu1118eGyL/8y79G0bX3vufdZUVbVXwMXwFi+B/5PAcHwwnPgibkWr/xk55x9P1Cx/kAfMw780Uua077vv0HytFjx8qmzZsjIhqtbrnl1vL4V78SdJZTET1efuHF2LzwbLz7hV+oig7SoZxweptcAkr0xXX4zfEHIPrN/KNXzW1to7E+ZqExYwG+ADcAK37DTxHFdJ9CdfpnnBe7LgVIDKDz9/TTz5SrNm+JOQmYc5wXYOe306fOlmPH5URsCnrRpzYQpD3p6+sp69evLa1Lpd0owRuRaatWrwxQAbgaOm7UelgTMmAN++y//Et59LHHytDgSNBS1GJdfX3oV88ciByjE7FW3HTj9WV4oK8sX1pFwpuzVboQ+q47jrBn0R/goChVsovura1LIjoXyOjP9V5k1vwFCupfVc28Wp9TLhPoFmVI7q0r5iLdbM54Jtpn6ps83p8FlrJAEV5k5CJQGY/wxTP9RqfjpznoLzct6NVMJ4DuCagbOz0AILcuWYvic09vpHZQtC3shekcr1u2by+vvr6n9Pb3B2+2brkq8mrLuzxvfktErK5eBYxuKG3Aza6u6AdaO4WAlp7PNjA240dH7zO9SObEpH/RMHVlHBHf4LTDSICONkWMXb8XLLA+qFI+OZ3TdV7ItsjwPNFi7bSedZy3GVQbMp+bzlWe4CoNhD9zxEvbnuHPteTB1iIdmv3LdDy5vmbuaPekPUBvGjM5xh98SZvGPKH78Niz6QnrIrvFZ3KOPmSH3LDHrHsiJMmJ+Y3v1gM0BqAC2NGVbtK+dQStbVxnGhbP9JtnGQMdluuXfqK7+4GsaOg68231qnXl85//Qsiq9ZSMe75oac+24ZGbFnkKBAhpvF1dF8qx44fK8eNHIy2RNZB8icy/9trrAsSM1FMDg3G9KGptkiFrn43awYGBcu+994R+82w63nitnWhIfrwnc2iIRsajr6J7By8PRgSqUyPWX+sk/et6ustcZckDj0Wsev73f//3lze84Y2xyd3TezEistFE//HYfKrGV220sh/DXpqcDED58ccfjzXWHzlhH9IbdFLmXc4NyNzsTeBfUIKCXmj43vf9lwBW4Z2CIqQCYFd9+MMfjvys6ERXm0tkJ4/1p/8QwRctzTP+QgKns/+7J/0ObWR6Mu2yX5saq0hvOVYVAHCvVACKV7GLrM+Pf+VrEbEqx6rUY6OjTjM0h904JheMWhTTEbHpl/zFn//pHLZyxXvXcwS4UikwN/mvVM7PjXuOAqWU/xVgtcFxm4kxsTplfGR4BlhtaqwrCxa2BLAaR8Lr62ci5HJXOQ2N2TvI385RNxIRIY50zgZWw7iZPt6ToGwCq76ffcQnHSXHNwGrBw4cLVu2bCi/9mu/HsYnw47RJrJVhMPDDz8cxj1Ak1E/NjJSbrrxxnDqGOscSka85wJj8ggi44uRCSDjGDCAV61ZXb73bW8LQBYo6HmMTM6GMTImgWaMfsYwA1W7AAJGtN18BjzHlnOlbXSU55CTyPnSJ2N0f0bZMaQ5Op/73L8E8HfDjuujwABD3vccD07G3XffHWPwXJ85IQxvjusDDzwQRVS+8IXPBxjDkWXIciT0mzGPdt4DLfQB2Gdcme/PZ1FcIq/GRsfL66/vKQsXOp4+WA7sPxgRLlXOr+Gyon1pWbx4URkeHorooB3XXxcgxDe/8Y3pfGFLgwfoLFIYzTjFaCliNY+Ooxv6ow3gaWRsNCKP3YdXaOnos2O75ASohAb44DeOQxbJmpIz0RH0y0MBsABWFS+RWgGwyiGXqkA/RQbzAPLIIAdNxDAa7NhR5X3jwHI40QwP/NcHjhm+AOHIUB6ldI/vOEQJILsO7fWRk5F5LV2XwJ7rk0eZExWYAfQi25xkdOfwZuoEPEef2RHBUbyhvj6OOaNnHsVHV7TX1yxYpT++81tGFc2ftyCOUYr80G/3kxVzmVNrHN77w5+s0KwPrjW2rGaehYo4PBxbY+RYo7OxchDRKMdW5Vi9KqLJOP9k25jRyTzyHi28D8Ds4sWZY/aZcgHNThw/Hn3Le9ALnTmG5nOmSDD38DZTIiSPMgI5c9Dit/YzohUNRRRFSoHpXKGAHXKoPcUxHGHWh3TqyRReJbDqer9nFC4n1jOAMU4VLIliSJORWxpYunffnoi6EbF69rxCXVtK96XecuzYibJp85YAVh955LFy1113lnvv3lWWL2sNvWT+ATaAllm4BV2MTR/wK4ufADWiGvvhQ5G7E8hTRc3WRi7jY8dPRIqOjZs2FZXsuzq7IpLq6098I8ZB79GhI0OXoyhclfOwIU4DeJmvQDp01i/AEbAE4Eo2vDdnXSdKF7CHz37LVACAB/INxCVnxkIn6iPaox9QyTjw0RrhfiCEjRg0vdBB7hdE1BnZBEZqE89OnDhVRscmI4rUJiFeV0f2JyJCVaqViUmRrvUhD4DgJUsWlwceeHOsMypK+8zBV1jP/+deeCGiN+nSzq6LoQPGJxx1lSpnXmlobAqdoy+KRjbX15a77tgV16GfeSSCGM++9a2nYt3wUoCJniff5jKQzhhFiwHFjd88JVvaNo+9EmDPqNXc3DHfgTF55BeoYm0JwGjBgpk8rOa5NQ1/8FL7maYDD/FDm//8z/8c8oNHWZne/LUG0TvaIPP0Kj1gnhsvfpAn/HWd71zj6LMxxBH2S91l795908fsq01gem3jVVeV8xe6Sv/gYJw+MJcGpAk4d64saV1cdt60syyNfNNTkXInNmEmJmY2kdDGszKvKEAq88AaN92lX+Y9WU5glYzgz7q1NhDrww4A7KIPOgNy5fwWDUfvAMGt4TYyMveojUAyeeliT+nu7p3JcYou6Kd9OgdN6KzcnJmdc3L37l2lZV5TAPGZwzlzmBsXmaKz6SGRyr7zGf3yJA1Zsu651rNcpy2yQEbQn4zguc/ax0tAqnuAnWSP3YQ+9A8ZyjzZ9C8Qlty4NvNyaw84Z63IonloxX4hN3RY5swmY/gmhQU9UuWnfzEiOpctXRGna+gi6wz6mJv6rS+zwWTzzrjJLR0zNTVRFixsLv39veXee++L8aC16FHAKrvwH//xH0tf33RhuqkqDYfniDpdI3/r4MD0xtTi2MBgyyTAri10sOZl3lpz0nfkqbunuzQ0NkZfpDIxJmAsYBfvn3zyqRirvPHkX1oT/Qda3n77rjg1tGcvgFn+5auCr1UqionghzWHrLJHs7AW+lkDyIQxAG8zhy4+Zcou9maeqNGm+W9dpSPVPEDj//rxj5fLw1XhWhGrDz/8WFmyZGHY6d/zPd8T9PAbedHuf5Qrtba+7t+Bmt/p1Lknc8V6nyd4yJqj/vNarAO1EVcCWA2/QyPxvNrIsQpYFbG6YMHiiFidDayKKqfH08+ZA1bn3Oo5CsxRYA5YnZOBOQpcwRT4z4BVOfwAq1OT41G8SsSqI3N37rq9zGtpjFQAANc0KKojNlU+pDyKnKCqz/k7A5uj2dTYGE6N3zI/UoJB7mMkz86PNDudQPWcKiKWM/ynf/qn5dChI2XLVVeVX/mVXw0DlUH4u7/7uxE19ZGP/EQYywz/3bvvKCdPnCyvvfpKHP1m8DFMOSVpqGeEAmcCUAPsEAXKeeEE3nzLLeXeN9wXxrJoAv2uHP7hcGg5XnmMnUGaxUHe/va3R1TAgw8+GFFZ+smxZAQzSEXveAZHhqGcucnQlIENKHCPsVx3zbUR+eAehjya9fVPlM2b2sPx1QcOCWeFs6CvnBHOBvo/+9zTAUxwiIzP2BnAmVvP2AFQjNzky2yHu4qKqY88WU9+86lwFG3hM/Q7zneEIXv23IUiEHnFiuVl4cL5Ze26KsrT0dmjh4/MGPUcTGPVN84CPqE7oCGPGwJayQlnzJiA2wz7PD6PjxwIuT+PHzseII/+kRVjVMQhgan+waGyZNmyckY0ak93RGiLILt6+9bS0FhfFi1cVFatXBlHhVuXLC7btm4NoBeAg082BCowrIq8rCLBWoOO+sHxy/QK+Mnxyk2BPBaLn5xw49YWx9Efp5Dxn5V4OTjunx2xaszABn3xl+AUxysjiTI1R/ITEKUPFVBS5Wp1dDaP9ekv/pObCqhuCYcZQICXeALs8OyW5pZw2Ko8jSuDJxw0vAImaNvc9Tzz2DP9Xh277o17jD0BRX3wGV/NFW0AJ4ybM+f5eeRbW4DVOJo+WOVYxdfMMWuceJ7AqraBEvik7UiNsXBROXniRNzjOo6s38k7+gHDAAfZpyykhD6e59noxaEHyOlnRp5yPPPYPHlGgzwq7ToOO8dNDk0gHTpntLbnZd5Y87UqNPPtDRPPcr/5q3AdEEbfzWNgyeEjhyKaPlMBOKY6MjxWzpw5V1qXLg9A4amnXyn33HVLue+e3aWludKx+meDhxOcwLpIqix4g34AE32jW0Q6dV7oiCrmchnTiXgEyD11+kzpunixrFm7NgBW4NY999xbnn3+uegrPYmnK9tWRAFD9Cb3NnjwMcFTtMijpwBquoy82JyybuiPiFk6ja4gg5x2/DYWPJTbT3vkzpxEf+sP+QwQNAogTYSOI9v79u6P6NSsjC4twM032wBrmalwTmb6B4bK0mXtpbunN/SHeYQX9Jq2AAsiUy8Py4m5cBq0HA5gFbhhg6mxqT6ALTIAwB0YHApw6NFHHytf+/o3Ijp1/gJ5mEW1NsV7/Ihn1ZUyOVrKLTsVy9ocYFIF+FSbOQCTKqp7LIBVALhXBSItjuJV0kTQl9qMvNPnzwct8N06ZsxoaTzmXObsJpPkAb1cg/74ZO5mxGoW7zEn8C6B0owA1Ja1zFzMiFX302X0JT67NyNDtUsu9asC0asNBiCq7/Tf72idgAp9o//0qXFniiJ6sXXZ8tJ1qbcsjYjAyXLu7Jly+tQ5KeWpF4haAAAgAElEQVTL9qs3lNtuva2sbG+P0wyKxHVEscYKKKab0EnbmepI23hAjquCVFVKisw3S5+6h84g72tWry3NzfOm86avDnlBfzaNALjLw5cDwAKCW5flk87CUmQsUmvsOxjFq7I4WJ4E0C/PxhvzycuzPUM//H7PPXdH3nPjA97lJjLa0JF4bKx5RD5zZ1uX6MW0r8gOWbCGsWHIQtoi9Kp5br0jU+7TL/Mwck3v2xfPEk2u72wwOp5smNtkDghrbdVmnkDJqPc8IWSem/eepR/em0f4IMrS822kW088i9wePXqsrFu7oXzuc/8a9ltuGtPtWXww7Km+vhgXepA3c4qeWtGOz6ciMvy2224PWgHAzVn6gs6x4Q7Awx+R1LkJTP9J/zByeWj61FAlv/S6vudpiYr/1QkZY/bSbpxEmZoIHStIgI3je+O88867gr/PPPNsyKITGU899a3S3NwS/TcXAb9kTCoAKZnQyLxDL3Ji4ws9jJ2dal6ZQ+akuVdtHGwP/WpzFS/VMMhUNfQjGuKtSFQyo332MB0uR+2v/OqvlnH5Taem4lTZQw99tSxfPj/SeAFW87SGMX9noMaMy/YfgJqzAdi8b/b/b7t7CuA2VD5JHetv+iVaddqupdsffewrM8BqRqw6pSC/qzzdGbE6c9KvpqbMRaxewU713NCveArMAatXvAjMEeBKpsB/BqwyN+qYHFMTAayOXh6KQj6A1QXzmyMVAGA1o0wZKXmcP50I382OWEXvKnpjJFIBiBrye0ZTMBrzWFvuVKdxlcBUArSMQ/cBlf78zz8VBrN8Uh//rx8vy5YtD4fxd37ndyKK8sMf/shM5CIH6ELHhfL0t54qW7dsmXH6OEmcGMY9Q1p7DP7qaOXFsmZNezyPcbnz5pvjKHqCThwT9+tj7t5zFBihGa3od06FewCjnC/ODwOc48EYZXgyTF3DSWBYAwEy52k4ha2t1ZHWZcsDmOB4cCK1L32BKFH5JjkJR4+eLitXLg2Hh7Hqfs4sh2BgUCX4mnCGvfzOiGYgJyCWx/J9jzeMdn32uyIaVZTCVBz/Z6gCCDgTIiGryNN5ATgw4EXI7Np1e+RcZXSfPqlv1ZF2DijnFK2ANxkFbdwM+ExlgP5Z0GlIpOnkxHTOr8Hol+rP+H782Iko0uA5gPd0PqUMcF2tI7YLF5XjJ0+US5cuRrE2on7tNdeU5pamsnjR4rLr9tvLgQP7o8gEYJXjz2HDf5GsaCrCKPtLbvCCgyKiIyvJ40vmz8RbMuEvj4Ebf0Y6ogcHES84QQABNM7oVs5TFl/ynEwfYA64Lo/L57FTz86IUDTGNzzk6KGpXKucsqz4ngVo0FD/OZJVlF5jOHgcXk4S2fzmE98MWpJR/XKtcQE2K/C5ikgxZvOIvJPrbFs/8IfDnPkTteG+LPQxO80Bemdev02bN5XOzgsRuZjgpj4l4GOc3uOVV4JMmW/V/D504GD0Tf+zUB1Z82xj98pIdeMQPWmuROGrY8dmcuLm0Ue0zqhbIAKwkdOqL1n0w3PjiGZNbWlumTdzPNYz8dUcIENVNfdT8XvmZcRrDrbITTTcvm1bAPueCai75Zaby8uvvFSGR0bimGVPn02HFTEvATCNTS2Rb/KFF16KI6g/9v73RZoX89rGhpQo9IgxGjcAAL0SQEYj1wIn5B6WCsBzAXRAAf1TVOfosePlBACvtTVyrIr+vvvuewJYJbPkGqhSX1Mb8w3ggHfyFxozmZd/EyhEB+uTTQY6k3zRodaPKnq6dSYHZEaUVRFbT8Y4XOtZxgcQ0XfjiU2HqRLABtkDijzzzNMxD20U6Sc9CFRxD9n3HRrg7fDIaNm4aUs5e64j+nnu/LmQlwXzF4SsG4+5SDeQW/2uci6uCeDgjjt3lWXL6d3JkIUAT5uaI7ffE098s/zL5/61iqpb3hbACWCkdemyADccYx4fGynDA2OlpamUxYvnRf5FgDeQlyzRaT6TpxMnRACvDd5VVddXx7yvjim3Rx+rfMiVDs2jyeZrFkvzP1N9RA7YaSDQ/DH/8JD8GrO5Yb6QIbJv7mW6EXTPlEFAM21KZYP+5h4ZQjtyp19e5N+aTTeRDWvkkSOKc02VtWvWxfWupZOXLlta5UqsqYmx6AcdYM4BJ/U99G5NXalraC4rohDPRDl29Eg5faqzNNSXcsON1wawqpChDYxVK9vL0OBggE70cBYkRM+M6iU3TlvgNf2HFn5PXYIWuabR1evXbYg0Eq61HqKL91V98qnSdbFrOr/pqpA3KWnYB65xjNs8O7D/ULlwoWvmdAd9ip5kJPPA5gY3/rkfPci7iPWGRidxqqPqCTrTYWjsPx6gZR6T139ziqwATckLmpgnxpRrgT6ik9/NF2uBTWQ6i26jV9DGdcaWG9JkwFxHu1wDRU+iLZqjbeZjt2GF7+wd46IfyIXfrXdZxFM6AnPcHDWP/WYNE+1M9h/84oNxrTUg84+TV/PUC//oDfrYGOmBSOnU3lb2799T9ux5PaJEjb2K2q+bATdFewL+9c9miM0eNKkKgJZy5vTJsnXrlqAveuCZOaEfxkveySr5pQfNM+NzrX7YQLvppp1hc2UOX3LBZpL+wj2tS1rLs88+FxugeA80fdObvjtOEPX1d4ddxlaxLqGL8Sad9cGaAOwlR8ZDTrUhx2+VG/xEPI/so5v1ia71G/mxMa5dQQl+814O1fd/4APRf69PfOITAay2ty+KwrNOVOVJidkn2FybEawRWDENrOb3s//ne9en/0FWvarUAg1laHA4dFG9GhJ1dVVQCMZMR6wmsHr0uFQKi9wZEauKV03VlMiDLGJ1Nqjq/RyweiV71XNjv9IpMAesXukSMDf+K5oC/xmwym5RvAqwWl9XUy4P9JeV7SvKXbt3lUUL55WFi+YF4MpwYWwzTDKPEePPi4HNePE5czVVQOlkqY2jOuMzkSm+T2A1DaL8P3vXuoqUrIt7gXaMSsDq0aMnwlD9lY//SgCrjPpPfepTcZTye7/3beXVV1+bLhaxLJz9kyeOl/nTubGqCCOAY0cYSnl0MYGXPFLMsGT0RVXQmprIs8RxqIDGhWE4Z+Qfh0C/0cR7beXL8U/AclVUyNHxxfFc4+foMAJ9zn4xqI0nK/Oi99IlrQGseg9A0DdH3vLIedKS0Zx94EB5H5FNPWNlRVtjOGa+92LUe3GC0INhj9acAfxl/PsMMK0c9L4ABhTHAQC0NFf5ALWnP/oln9vre16NStW7dt1Wbr55Z4z52WeeLcuWLp/J5ccQzxx6DHP9FmnilTSZHZ247ept4ZCjE7oDdB1t5Tg6WstJGx8bDxDBceWMmImoQIWali4r5zo6AoSYmpwIn/Y6+RuHh8royGjZFPkah+PIM15xJhP0Pn78WABEIk+0l4We8DtBptn5N9O4zzyZrsc3vEDzzPPGMeYQcY45mGTb+Kr8gb1BC4CH3/IoblaUxh9yy9EhjwAeMsApzA0C7ZCtIcew580LEElfOFRkjCxnH83XrBhs3HksP6NvDx48EA5/AkccK7KXEZ8ZCUuGfG9sxpkRpGQMv7NglO85cRkBzNnVRw4ePeI5GTmDF4oA6SM6G7N55x7XVMfjr5sBJwEz+kAGMv+rVACAsHS20QitspBYgjvGhQc2StBAP9A+q6IbL1nNnG6uR1Pfc/iBGvqnz/jNAW9uaS41tZUeQ/OMbDN2usZ8M9eSfxkpDSDgoDtiumbVmnLttdcEbxWju/XWW8qrr70ShfXkWe3t74uIxJpSFwBMc8v8yDX52mt7ynd/95vK9zzwXQGs6rcjvZxodMpCOpkKIOmaIDXATkTkieOO+C4P0K+qiN0W0VqHDh8phw4fLpuvuiqKWCleJcdqpgJwv+s7z3eU++69N0A5+kKaEzJARlyDh+TfPCY7KlTTfyJWHbfHH/MvNzAy0jWP/pKdzNVJJqQwAN6aP4DM3u6eAAaAOM8//1wUeSLnmUN327atAcbgrT8Rb719PXHMvuNCZ1m5am05cfL0TJEr87naOBkqkxNS2lS5TwEXFWD6ROgiwMytt+0s3/Wmu0t7u1zEzRFNPzlVypIlrQEafvnhR8oTTzxZJiYVyxuJI8brN1T5Y0WJnTt3saxftajMa26c2ZwQCXvTTTcGDZ977tl4NsCHjs5c0NYQYLh5T097HnqjmbmUUd9ZjCjXdnPH3MqNQvOATNMn5g89nDk8M5UJfaU980HEIR6Y31UU7dmgJxmTf9zvmV/TXCfnZMS9rqHb8Nec0F80ef21vUFj8moeAFYPHjoYa5f5o4+Z1gePbcIoNqifQ8OjZd2Gq8rF7u5y5MjhiFh1bBqYumXrVeX6HdeXM6dPR2T2ctGFkY+6Zjrf7umgeeZ61jftZ7QluqCJ3zNCPnPO0oX0wtYt20pNTV3oEX1CR7Jus1KO1eMnjoccSimBFtIFoIN7yb7IcMDqxYvdwePMhUy2E8DEu8w/qo3cyMPL++67tyxdtiQ2pyICu79/OsfrgqBzZSNMBbiXJ1rISKYCIAtkhG72XRa2SluIzJM/cxYdAIaZBsZv9B5A03fAT3OdDBljpgKgE4B4+o6+ZEFbAFntkVdtmP/GCfgje/hA1mxOko0spGkuJ4CNRtpPWQX8oaOxk0tgKj6SQTqRzGR+4KrA1IJIRUNn2Mw1btea3z4bF9qIeNc/xeJExqY+Z1ewq++8847QR9YL7Vuz6BGpTLTJNtAPsgHsX7BwQdgA+joRm4drYxMbwKzvIljJFD2Ph0tbl5avfe3rEUlLnujYD37wQyFPz7/wTGHHkFW0BHqa31WxramgD/sLv8yn3//934/+iyo1RtfGCYinnoq5SybIkQ3ITClgzA8//LXyYz/2vlh3/+Zv/iaiWz/4oQ+Vvv7+eM4f/dEflUce+UpZtaqt/NIv/VL0kY2t/5n+y3V5nJ/sfCew6vfKr/h2kao8Bef72TUefC+NlXoAntHY1BC5rL3QdCLaqCmDQ5fLI48+Xg4fPR6pAGYDq1m8anYqgARY//JTfzaHrVzRnvXc4K9kCsxN/iuZ+3Njv+Ip8J8Bq3V2YwNwqoDVof6+sqJteUSsti5ZWBYvWVAa6quI1MyfxXjP48aMKw4Dw93vmfexMkBKVIVPYDUjW12nvczXlMbS7DQACayOjlaRQYzOP/uzPy+HDzv+uKH8b7/6v0ekFgfi93///5yOkmJwHomq2MAUvzXI0VRE1lQOFweescjoZihyhhjnDG1Gpn4DChnqX/jiF8vQyHA4yVmgh+HK6HfMUu7NLBaVR02z2nZGunSJfBoeL21trWH0eq5nMMSzErhrgWgcggQ2Etyd3zKvtC5ZEt/nEe4sPsA5YZCjJR7k0a488ifiq7aulLvvviuMdEa9fnJQGKEc2MyPiQ4crIwsZZhy1JctBwIcjkragBvAKmdx4YJFM1FHjPbrdlwbxR5eeeXlsmnThnLzLTtLX29/OXrkWGldUlVE5uAAFIECHA1VZvH2n/7pn2aqtKOP7zKHXesyEUxV1XbgLmOZM+eYXxy3XLM2qr6fP98xnQd0KGiBVjX19WXw8nDp6OwMB6m/rzeA1d27dsXRsABk+/oiymn1qpWlbXkF1OML50+kCt6IwCXfoukS/MODjIwkN5yynBOcffcZCzpWIPX8cIr0Hb3IkDEal3G4JisFa4eT41pyaCwJzCWw6vne62vm6/Q/wX3zUMSq/krbQH5zUwN9Pcs8xv+US30lU/qmXZHm6NbcXEWskRGyk0U4Eswlz+m4c7yM2/OyerQ+uc9/vM8ibhnphTbo7n9Gg7nOnOQU6qPnZ5qITHlB7skVh1zfOceerV380C/ACRpz2DmVWYgFXdEA3Tl45jjZB6yiu+s5r2iFF+ZfFi+hV1J3VEf0VwUv6REAhRcQE9/k5/TKwlB4r69VsZp1M8c7M7csOpGnqqjeWLlqUxXdpe8iz0WhSQUwMjoa0aLDoyNRqE9kzsmTp8vytvY45r5v34HyPd/zlrJm1fLQ63isDcAq0BLv9CGj39DeezoBXdEjwSibJgo6AcaMaefOmyMVgIjV63bsKP0DA5EKQCTVY195PNoFWqCfHKt2vci+9Cl4n4B1nCoQCXruXPDaODnpeK+PKqPjjRQImV9RO9om+3hFvtGUbslUGzYK8IfOf+WlV8pLL70ceg+ABdCiC+VFjYj606fKnXfdEXPBd1V6jwoQukReB4ejgJUoeHwRAVrN7d4AMoYvj0ZkF0AXsPLCCy/G9+Rv48a1ZdcdN5UdO66OlCX6I+eg6F/t7Nm7v3zmM/9QTpw8VTo7u8u8ec2lfeWq4JXnDfb3l8mxobJ+7eqgExkDyjjibZ4CvskQfil2hE9kHj2BQgBlRbHkbkUfeoXsuj6LvuVmGhn1m/lEjs1/z8Bz6wKaAsf1jX7DF/PEXPOfvPjdHAfamC/0iP76/bOf/WyAUj7rs5c1Hd2d/vBc96N7buACsC4PjQRd8c9mHdBW2y+//FK51H0p5LE6+t5f+vuHy7JlC2ci6y6PjJWBoZFy+OixyJfd29Nd6uvqYz21Pt17z72RV1UaBcWrFBoie6mP8mi8iPTM9Zm6k6zREWjlnox29jtdiC43XO/4ewVmsT3Q1Pcii21W7du/L/i1ffu2+J69ZHzapHettYcOHilLpzcmtUMO0J/eMicqQHZR8MV77eEz8CsA+MG+iHDGQ3zPyvQZqZoRthkpn3nnU0/TVZkCR5vu91zXoQl99/Wvfz10MFkyDrQB1KFJBZAPB4+9zFnzPDdK8DoL6KV8mNvWA3MKLdkM/qMtYDXzLNP1nuV7+tZ95Ms8xTvzFC9FvNM15rZ1yf3WkMwn6t5M0+TUAXrig2ceOLAv+GfTiP4XJU+/AjfRCMDIBtGWiFX3R37fjeb7YDl29HBEK6OF53qW+UHPJ13JkbaMv0r1MRW6iRxIBbB2rflSpafQJxtb+iGI4G1ve1sZvjxc/uEf/rF0dHSW8fFSrr12a/nRH31/RPyfPnMi5Nv40QLf0ItMZ1T5I488Ev01x9UxEI36Az/wAwHse55NHmuviPksbKq/otAB5n5TKNa4zO3PfOaz5SMf+UAAqzYA8UGOVbyjU37u534uTisYX/oEGVSR0aoJrIoaTf9gduBFgqvG4h4vcp8RqxGlWt9QRkcEZlQRq/KS+116nrFIUVBio+vLDz8awKqI1Zqa+ohYratriMAKaQDib/qVz/pvn/7zOWzliveu5whwpVJgbvJfqZyfG/ccBf4XileJWAWsOu7f2FBXBh0tXb6s3H3H7rK0dVFpmddYmhqrnd4E7BJYTSctix1lRMy3d5YnS/101GnuRmd0jPYy+iuNoty5zl1rDi5Q1lFsR70/+cn/q+zfL7ppdfm1X/u1srJ9VRkZGSu/8Ru/WQ4cOFRWr14Z0QQKG4nSYdA1NTZE/rQEchl/1VHQKl+aI7ccEoYux5WDp6oq5+1v/vZvy8j4WERAuZ7RaHdflILrGeCiJhIQY+RxnjI6gZGtKAY66QvjPSOl0sHxHMY+JwJIwLkEogELGNod5zrKjuuuC6Nc2/rn+cbDQWGAc14YxtrWH/zQBkDy1ddeiryMHBhto3FGnHB4OEaMWI5RHknOyrbXXHN1aWyqKy+99GIcRRMV5xjcwMBQRAsnsIt+CuvIsbp3756yYOG8yPd3/lxHOXe2I4p4uNYxO45I5mNDV4Y1w54scDCMxe/AgSg41HEuorHcL4JJtCoeckpEfW3d+u0CInKCigpjUHMIQFqbt2wtXZcuRVqEnu5L4YTcsXt3Wd62rCxZvCQKmQBQb7zh+nLLzTfPOG5AoN7ennDQOPSAEg5H5gsl6wkCoyP6Z35AdDRXfJ/pL/QHrxOwAOxlZIv3ZJ48cVjwinzgo2t8n1GqrktAA9/Ipf/pkM3uE2C1ysFXgU6uzYIRCaTksUROjj6SrzzaCWh66qlvRp/Jozb810f84WAneJyFXrIglDFw1PDJfDN33J/H7jM3IUc4I1a1oX1ygn7XX7+jvPDC82VistoM8D16Gitnzhwwh0VBeXlPfjiPnHwg+uuvvRayA7gzn/DEb+7HL3MOwONedAWem0f6zqE3jkw3kHlkc2PAGMgHOhgX4IFD7kXO0U00ooi7zCkIjMgCQWQmAdmMwkV/31W5+8bKstblARZUsjM/olAPHjoQx++bW1qKVBkc4K7OS+XgwcNRvMqmz7PPPh+5Pq+7ZktsjJEh858zDOTQH+PTXzTJQmqZo9fRXcfLT508EXPZfAd6uS6B1ZOOnK9dWwaHhiJiVYTTV7/+tZANUWh0SlN9Qzl75kzIgSgmwCoHWzvAF7LmN/2gzwAG9CEQxLy3GQSISmCLvuPMk3m6mAzgVUZQmTcJHtAXzz/7QlH4EA0feMub43isaEA6SwoQUay779gV+XxF6NON/rtmaHi4HDp8NIBVEbvV5lJn6Bj9GB+fLJeHhsumTVdFUb8jh4/OFLIhW2vXrSy19SPl+huuKXfsvjMAGA69dmxODQ4Nl3/8x38u33zyqQAP6S2pAsibnLZFYbzOswGsmre5bsERqvVnYeSrNgdFrwLrrEF0k4hVwKoIf7qbbJI7tPW7eUZ+qyPLVdGXSD3T1hZzCBBH/6Kx+UA3438CK1UksTXmZFxLXrLKOVnGD/NdBXS8VuQno1MzTzW9RwY8x7y2rpFz/ct0CDfesDNAbNdaK4Dq5FEku4hPOoEMOc4vF685Za57Rk/fQHnhpVdLb/9AgItjoyOxmaag5i233lzefP+by+FDh+I0w1WbN5XRkZGQxdzgBBKSJf3TpjlOR2Z+2NyUME/NdX1BR3qCfN16y21hnwDTgGv0m7lB1gDfL7/ycuggoKt5JxcqOlvrAcGionu6+8rNN986ExGcqYs8p8qjfjmepU/6gY7oh9/W5CWtlbzja6Yyci06kxU8YxPgcZzSGR8P2hkPwDMLdaYOdC++A0jpDd9nwTFzWF/wkQygVa5p5qzrs8AU2hmzflqD9AeIT468rLV0lP6gh3szejXXk9zQzDQFaEkX4BuZoKelQzE+/REhT+b1MdMvoScZ1r/MV298VT+mYnOJHgNmap+9aKMS0JrRytINuEcEqbUo12upVC52dcQGtTXI/NKWtSZzome0MTo7pZBpMowVbZa3yS17TWzG5MYioPXv//7vy7e+9XRVBGrIRtzTsfFsbPj6/vd/IE7iNLdIodEXNDZ3jRVd6EPyYv363Oc+N5P+AE/Mebx8+9vfEXJF36HnO97xjmrDuqYm5qeaB77P9TtPXmnjPe95T/mBH/zB0jidFumP//iPy5NPfitsxJ/4iZ8ob37zm+P55DgB0/QbZh+7T2D1P3LmXO/+fH1nfQa26tRkVRjLRvrkdNFcEavTVSNkOy5f+vIj5dCRYwGs1tY2BLBKPwNWI1p1Fribz/qrv/jUHLYy52HPUeAKpcDc5L9CGT837DkKoMCPvv+D1cGZGpUxa8OQSMMliihM51f1S3NjfRkc6CvLly4t99x1R1STrq2ZLC3N1fF2O+DuzUg3AEAcs2lsjCif2TvKjHuOAicmI1YzmiKPm3ECGJAJrPo+c6xGxGptXQCzjlFyWhwn2rPnWNm8eVX59V//tTBOAa7//b//P2E8ch4SRMoKsBz+ddNVVxncdsozV5X7OQicCgAjQJHxa2ee8fmkY6mDg/GZ0c2w/L3f+70wXn/4h384wA99BvRkzj0Owvd93/eFE/bQQw+WrVuuisiixx9/stxzz23haHKuRGxwLjigCSRoC+iQ0QNf/erXyujIWFm3dl04QPqrKAHwh9ENjBX9ZVzAEtFJX/jCFwKE02eRCk899URZs7YCfjhOeWQ7o5JEjTLmGcN5JBAgzIjnwDp6+eyzz0RUnOsIE+AG0MLh5HiK6AA+chAdoa3ys20sZ86cDcBgRVt7PJdjnpGJDHu0YFyLduA4a58hn1HF+rNq9coZ4Kyqlj0aToDncqzkHyNXAXyvFS3ZG/R0rSOgk6W2XB7hlFXfdZw7H04uUKJ9xYr4zhHR5UuXhcNLBjgb+DMyWh0NTTAU/fCeI2E86WCTlcyfmw6g/+5FZ//dk+A4JysjTrMolTmQhUcSPNW++zkzZDujk8mr9+aIdr0yalK77tMGUMV7NAOWVFFRNeFU+p+RqfhIvrWLtvjP4QNUANUBemRSX4BfQbNpYBXAghZZnMl40IgMACOqVABdM5Gu+AQ80Aaec/jcD3ShDzLHID0AwCMv3nOyM+9uRqz6HgDOWfeew8rhSwCYQ7V/397gpXtyrgHpyE86ieQ3i9JwnI1FHzndaJzpHgKsn5iIP+A+3QUI1HamYTBm9wAJ4vrJKtJf/wEsWaiEDsriN2iRR1vRD51tNohYXba0LeggIlG0peO9hw4fCqd5eVtbRE9df/0NEU0usmjbtmuimv0jjzxa7rvvnnL/m+4rtXVVDlxRsAqVOIaZkaOZ75YceTZa5BFPR6RPnzoZkZAiVtHPZsRNO3eWAwcPxbU2i1RWNjf0g/4iG3STwmf9fQNl29ZtsXnhKPcb3/iG8uJLL0Y0qpQcPd3dAVJy5BXhAi6QnTvuuDOiEF948cWybv2/B1YBPq5Be3QDmNDF+g/Q1S80b6hvLOfPnY8j8fiFx45Fo70UF463isrWxh137A6wUcEYc8B6dur06XLqzKnI1WhDp7GhqZw65cju6UgTMDVVUwYHLgdtOOIKU9G9ilCRcxGrQ0PdZfOm9UFzsl5TVxMAqWhE+nrP3n3lM5/5f6OgFgDUvfKs+q/w2vmzZ8r66fmam5toZ9PDHNauXMT0G9C40lEdIWeAHfMfb+ko84weMD/87ti83xKgwHfAfkbib9u+rbz08ssxH9AGMJ/F97RBJx09cqTMa2kJ2npvHgCgXnzxhVi3Ff1xsuSLX/xiyAXaOQYAACAASURBVL+5mBuznqO4Va77+kF35zH3Ki/sRABL5mBTY1Xgj55qmdcSMg3IqtJm9IUOznQyXZ1d5eTp06Wj82LMI+0ArifGp8JWWLqstVx3rZQFI+Xixc6yYX0VaW/NcrRbJLI18/LlwTI0NBDt5jqQwKT1Sh/12290FZ6wiej63bt2x0bk66/viTlEH2UFdTr1ueefCx1Q5ZjG//lBxyrXulMDC8uxo6J+d8T4yW11EqF3Ji8omchc0JnnnV2GNuba6jWrYoMwj8CTg4xCzdMOfqMPjMNvuaGHnsZET+f9rjE+39F75lyuhcZijaHLzakEPOla9pX/5qz35qPPaAIgZjexa7I4Iv3nOcZKtvWLPWDeoxO9Ref7zmft4h85dU3aqTZv6S19zMJ5dLPx5PqNz4A+7dAJeK1/5FJEO9uLDrY+u9f8JZP6b61EAxv51lP8pRP9OQlz7tyZIt0IuSfv7E1zzxoBgGYLkGl9R2v8t1bor1Qwos1tHtMHAE/z17z7p3/656Cze+lk6J/xob+58NGPfiw2Wp597pnS1dUZ/cnNdf2gM9GI/LLLfM4c/uwxY/zN3/zN6Cs6/O3f/m2Az3ie89NmCZlM4NsYXUtG2Z8f/djHyvjEZLTFdv/Wt14obW2Ly4c+9KEAhDOt2GxgdfYx/zBspvObhgszHZn6bf/l20WvZoOys6+1qVnlt54KYDUCPOpqS119Q0SljoyOBbB68PCxSAVQU+rL6FgFrI5NjAcgC1j9zmjZ//svPz2Hrcy52HMUuEIpMDf5r1DGzw17jgIo8CM/+mNTcaymrj5gVIbGZFSltZNbE3kn6+trS5kcL5PjYxG5umBeS3nnO99eFrQ0lylG6nQ9TddnUSlVQRgbDCkGnN/yuHwWQxIpIZ/Z7OJV7gFIzM7XGsdzxsbij7HMiGb0cmQnxyWir4+okk984g/CkGVU/+zP/UwYoCIAPv3pT8cxug9/+MfLZz7zmXBC5DOV745D1VBfHedl+CX4wvgDsDBOASwiZzgLiiPIxcWA3X/gQDhajNc8HszpAeRwCI2X0Z1H6/XfiwHK+Hz1lZfDoTp65HB59dWDZceOLeFcM2YZzhwRxrU2RWjhCSdRXyPH45GjpeP8hbJp0+Yw2jlpDGTgcToRjsRrD+ClirKiJ4xhxj6+nDhxNAo1ZVEQRnUWqTKuH/qhHwoHhlGfecwYykAlIIUxKfiiD8ZpzIxpTpPnAGD9cY7wDDDFUeFM7Nu3P4zudLKMgaOUxZh8ry3OMXpz8hO4xB+fOR5kJYuqoBG+oxtHPSNBPAcNvDhNxjhv/oLiOGgUU+rtjpy7Kj+L5lJ1OaKyNm4sB/btj9ywCpj4rioeMRoOimO+XpnDLXltHK71OY+Mox8nAm3QIMHVjALyG9nmuHEk8wh/grFkwlzAI7TkxOg7hw6v0CoLj6F5OrTAFHTw4lh5RhSwGhyK7xx909+MZuFAZVSW5yQfOePGlHk/J8YVKOuJyvSu92euoIvvZ0ftkres/A5UyqOy5u3gUFVwJUEdsk1mXQ+IzMhvuoHTaPx0yMYNiqdcDpnmMLvffcaKluQWz8lVRqD7737XO4rpSK22jJkj7Lc8Pq3/aIhm6IpunHC05mhyktEko/jIFV74Xnv4Rv8Ye4KS+pa5IqP4SH3dTGRg5s/N1CZoQp7xxTj0A2gEGKmqS9eX9es2hVPNwQemSUtx4uTxAFbbV64MYHVpqyJ+itl0lG1bHSXuj2Imt9x8U7l9184yMjwYfTJ+cw3NgSo5Z8xpYwdSAyjQkD4S5d11sTOO0AObRJGRq+t33BBRTGSYzDvijjfABvTzPqLNz18oF7tUFJenVCGw1sgRe/zE0dLb21123XZ7FAyie4AtZO/JJ54MAGxXgFI15cDhQwFyJn3QCAibqQB8jxf0sPs57OhMr/OI77//zTEXXZ9pasjdww8/HH01ZnwgE8Yi7UCVs7S/DA71l/0H95QLnRcCRG2oF3XeUY4cPlZ6egfiu0vdvcEnfVZQzBH+9lUro72WpsYyNNBTytR4RMBt3Li+tK9cEbpRVGyug//2b/8WhWhEvI2PTZbly1dMH9teWl56+dVy7733xRjpoIwExX/rq7XQn6JmdNr+A/uCz1Xk4nhZvry1LFu+NGTQnMkIcjow01YA3qxTXmTWdeQjopqPHw/QiJ6LVBALF0bOXXMr0t8MDpXGhvqYL/v27pkBbaWEsR698x3fH/IhUpq86Jfn4gcdct9998WaAhzM3Of4hYfmpkhUfHnDG94Yz8BDNgwwO9PZHDxwMDaP8K0CljvjmSKpxyYUYxwqHee7ytSkVDJNMb6VK1eUB97yplJq6MZLZf0Gpz8ulbNnzpcLFy6Ws2culF2331ZqaiZKX1+V4xS/cs4mrfTHuOjR3PjK1C7AJaaTz6vXrI65nmlRrDE2OvI4vbUsC/6hK/rnyQfzCS/y2HtGCtNZrsuc767zokd9R7blWXdyJfW3OcIe9CzAaRYfsyZZxzJHq34GuNfbFznes7hV5tjFL33ymf41h9EAjehItoP+4off6QOf3Zc0RBd6mk1Ep9I9+oam+k/mpaEZHBqMZ1lXrYGeSYbYgnQV3mQBJdXoPZu8O4b+xjd+V+hV+oHtZNNFXzOq2XXVJt7O6L829Z+skVXXmnNsNXqbXsZvn43He33zOdP/4GmVrsi9r8WGh34mCA/ExQ86Cj8y7Yy+saO0hwZym46NWaOaYt0iI8ZvjbAu6Sv+++x5+qyP+nHtNdfGM59+5umgP5ok0G286ER+vP7u7/4uZEXBKSDrX/zFXwSffuRHfnh6Q7U3eONZmcNc/zwnN3YzZQ7blz2uINlP/8zPxlF7/fDdQw99pSxbNj/yt5ob+uG+PNUzG1TNEz/zFy6I6wJjra0N+TCPcoPTb5k2gD5wn998lzmE/fcZsKrPcqfyh+iCsfGp8oUvPlROnj4X0aqA1YZGc328TPGTBMSqgDgrt6t+zkWszvnXcxS4cikwB6xeubyfG/kcBf4dsMrRjKOps4BV1XLl4KuZmihTE0DUKkL13e96R1k4b15pkvB9ajIM9Ihwnd41jlamI0xENXKCGTV55J4Bk8CqyFWvPPaTxk9GFbiHgcQw8p8BFbkpa+tLmayNvGii3v7gDwCr+8vWrZvLRz/6c+GsMMg//elPhTEFWJXLrSqO0B4gn4jJdD44aIxaBi3HBjgKLPC7CCtgIsPZ9xwP9zL+7XhrkzHqe0a8CqkMcREIjFbGOMeXoc5I1Z/nn3sucneKGABoiILIfGJZEERfPJdhjz4KGnDKgQcR8XnqdNm4aVMF8jQ2RYQm4OvgwarYj2gqzovnA14BHhPA5IaG0tBYX3p6LpbWpUvCMQLg6H9GpDCKOTYJLvmcR0I5Npl3TN5DRnlWUecAaD+BVo4Hoz5zvrnXtcBPz+MgeT7HjSOiLTTXf8/L3GFozAhHG05L5ifNvGcZTYM+mZaCY8LY5zy4Dy2yqi7jedNVW8MpAaw6BmpBdMQccBr5U2+/vZw4dixSApgLZJHjp2AOkB2gDIzncKAfh4BTIbqGMwMwwfeM+jI+NA3QYTpnr+fgD2fVmNHCdQnuZ5Ql2XctBwzYyPlzT4DE8+aF486Jypyf6VBk0SjzhyyZPxwv0cVycSoupO8cTNcAozjSOd/QU9ueoX18A3J0X7pUWpqbA8zzvTGSHf3FY33k6OELWmgjqx9njlRRccZANoIP01FFQICM7vFcAKX+6FcV0VdXNm5UyOVMAB5AAGPQRubrpVPMW+2gJRnUL5/JH1BGlA/n3HX6pO/u999cxRd9IZPGox/+i6jmXLpHW67NDRZj1p+qyJCq9UvjfvcaJ/onPUXcGLPvswJ65ljlUOOT8WYUrs+AMf0GILWvWB3R4aI3bRbJsXrsuKPPl2doJUWHed8X0aHbI6JS1fndu28vN9+8o7S1VQWOzCMOMuc3ea5f2iJ79Bh9Zm5VhV1Ol3PnAQeroro2xx5f5I6UT5BurIrt4NHFiDKlTwFw5KWz82JZuLA1Igb37d8ToOq73/3OAFYvXewsd915Zzl18mToM7pRdevHH/tK6Nt7bNS0tJSnn32mNDU3BXCBLll4xvxCIw68Z5mr5omxaS/yu45IJ3F9FLXDO32kJ+SENJYKkLxlJsUKwAb900EXzfja3pfi5AXffqBf1H936enpL+fOd0Zk8PCIY+ALo/DU8Mho8HrRksWhv1e1ryjnzpwofT2X4li2ooutSxeXzZs3xVFwOoi8ypX48suvlEuXusuFjq6Qd/TesHFzOXuuIyKr9JPusQ6KFJNj1HjpLLqYzhGJ7/PFS13RrvfXXXd1WbmqPWiCrzlvnTAwn+hP86W1dUms7eQEnRw93rptW3l9757I5UvnWM/wf9nSqpI5eTx98lSAxDdcv6Ps37dvJs+wCEzr10033hrALH3pefRDRuybO9ZKzyVLmSNUH+k0PANCm2tSI+ib51rnqkI1Vd7bw4cORwogckPHaQfvR6UCamkK0Lvj/MVy8sSZAFnJzoYN68qu3beWpubaculSZ1netjTka3BguCgsfurk2XjuxPhwWbCgSrGATuhMP8w+LZBAqjmftoZ+2qzVZ2sHGdUGXZM5rckv3ec664Fx0yXGlGATPZWpR/yuXfpIX8mr9Q6/tE0HJjDpvdzqPotc1i99cY9r0QkfAI5obUzWYX0jV+7z+0BffzyPnsAvbfg+N1Dd5/loil767lWdoJkX1+k3+TUO8zKjotlExmN9Tf6br+7LdEHyo9pI0i/PQrNYN9dvKEePHZ0Bba3BaAWop5M6zncE/+++596ZaFg6JNa17u6Q5wBfh4ZC9wE09cv6iVbAUWNCEzaZ63MNtg4aD/2vP0Bef+ZY5n3OdD02FukCbXouvnkWmuIBkNxz0UkgABqSe/LtNBY5dvSfbFU6bSR4UUWFvxhris/mENuy2niYDL3oWs/TX7oDDTNFgnmHx+yNv/7rv54pjoqGosvpJJsPeM3kpzfxKfKGj43F87Sb9ozxGwcaSdPFPv7Zn/to6e7piU0OwOqXvvR4RKz+wi/8QgQvxKmCWcAqeieAqu2IPFY5dzpaNYFVn6v5X9lrvs/TcLN9CN+7xlwKcLW+ivJ3xF8kLZ0OWH3woS+X02c7Sn19U6mrbSoNjdJqTEQ4yWQZnwNW5/zoOQrMUeDfUWAOWJ0TiDkKXMEUkAogDA9VjMCmU6Vk3iIGE8AUsFor6xBgaXK8NDc1BrC6aP780uBee7fTwOrMzu30Li5nDXABWJ1t1HgP2ADMiJypImRrw+jLyFTf5Q50Gkaz8yRFLrqpKiUAcPITn/hE2bv3cNm2bUP52Mc+WtasXRNG/Sc/+SdhJH/gA+8vX/rSlwLschQd4CfajdHHAGZkve9974uIUwYpoFTUCOeSoclxAj4wUBnq7mUoctoY5VIBGBfHPB16R+8BkAxQwAp6ZIXxr3/ta2VFW1sc4XXEDHjAcM4qtwAujhbnxvMz4jOBVRE/Km9vv/rqmRxzjNuTJ06GI86x3LNnb/SpijCqKkFzthYuWBiRqrW1U+W7739TgIXAB8Y90CidWeAoZ1EEF8dH9AhngyPM4WOMc4AY7xnpxgEAOvktj0CiD6Ob4wJcwAPj4YxxAjIXm9/SSWH4exbe6LP7OQb64x6Gumdk4SAOs+uz8EpG+pKhdDC0773rpL+YmKqihC51XyxDIjinpsqNN94Qx2A5fGtWry5dFy5EkTVABAcP/zj0eCZahBOV+f84jGiHJmQjHbQKyFRE5kzc7z2ZzCgeY9O3zGVpTOidOTX1JQs5ZLQWOYgCbA0NM1WhtZPRexmtkQCteTUbWAXMzZs/v1weHp5Jj5C5FjNyidOB3mjLyUNbbZB/0b3z580r3/Vdbww+u9d9+mreZT5VOsG4EtDMVAzokDkA0cn95gegndxz1sgN2pk7xp9zwnUrV64KGsk1aA4DNBOcyXQD5o3vXW9OVpE+B6Kf+AnoA2IB3NASD/zmfn8ZeeS5QAfOK9nzPO+1Tfb1A+2zoJjf0dtc1l5GKKGlcWRhnpGxCmwj/xmxRF7NE3ojCwqhiTlFtswFc5W+XrSwNeY1cA/YD1gFNGR+Qc9f2rosdIF8jtu3X10OHjhcPvvZz0WE5Fve8l1l9er2cC7pGUf1yTPecOz9x0/tAVNdQ5+Enjl5IuaN6EapQPbt3Vfq6uvKddfuCNBMf+kSwKo+7959R2xM+SP3p0+fLTt33haF5V57/ZU4mvx93/eu8tLL8p4eK/fde2/IgDlz0403luXL28o3vv5E6Hu6R59fee3VqJINnEBHPNPnKpL+mZBLf8lzc8bcqqKhqqPvUhTgHX6at4CDnr7J8l/e+7YYs7YS8CM/xl9tMtWU/Ydej6PjXV2XIl90b+9AmZwUqdpXjh49XsbGJ0NHiKB0rDTyuzY1hq5cv3ZNOXp4fxka6ItUA1dfvb3U1MqNvSbAapG4ZOXcufPlG994ItaZUyfPlOeff7ksXrywLF3WVuobmsqxYydCNt/85vun81u+MJNSxdorspi+IU/A24HBKs2GqNb6+poAVtEh86mS5wceeGAm+tW8Jb/mcEZ9Nje1lK3bt5Vnn3+2LFq8OHSEfMVshnktzaGTIj3JqVMByu647tqy5/XXZzYW6dHIgb1F7tx1QXdyAfTKHKvmQG7W4BlgyivBRProHe94e8xrvHS9PgKyqyjrhtBDx44ei40FAA76m6vSEADm+wf7Yh51XugJsLSnpy+eCTTasnVTmSrA5r7StmJptF9bIz/3vPLKy69XBTlHL5fNmzeEPGcqg9TH5izZsb7kCQB0zHzLaOZ3tCC/NnEAW+RLH+lZY7Tpk3mBXaMfdBBdjI8ZpUnH5UkRc0//6AvzB0BJr2QRQfSht6sc20Cj+uhL8tncz2ehObskc8wn4BYFpvbI9VoBugk6WrPIjDmDn5njlV7Rd7pce2hC/+qDYknVhvDBmchKc1Y7GS2rH1JbVGBwpZtEe0aO9wVVQcovf/nLcQ/g03Pde8vNt5Shy0PRT/M5QWK20M6bq7UbOIoH5CXXLnzK4mOAPvMiCypm3l96DehpfSB7eEk+8/k2quh2v7sWr8hFFiGLEx/btsV8QT+bTtYctijbyLWZ7xo9rGfGVBVA64h5Ry86ySTdiTWEbPgdPek5zyY/agOQB78LDkAP3/tOH/SbfZtRtuTJM6vggZqZApP6ZW7Lba3fUjFk2hdz17XmA5nCYzKJ7p5LXj/2sY8FwP3hj/xEgJPWb8Dqo48+FgEPIlbZUXRtBlHgfQZcaDc3FkangzLypJz/XhmxmqBruniz0wrMdvvIVP00iMv/UVQycmQPV6kAznV0lYaG5gBW6dwqYnUOWL2CXee5oc9R4H9KgTlgdU445ihwBVPg/R/40FREmcqxWlPlWBWxWhkkAZMWm8KAVb9OjI/G0b53vfPtZcnChSwYQVcBnMa5tumX3EOx+zteFZfye4Kiafhw7CoFVO0qe7kmd5rzugRd8/c0lgCrIlZraxxjvTANrB4r27evKz//8x8r69bLEzdc/vAPPxFG5gc/+GNhQNst52AyBkVWMdYZpgxy1U4Ztww3xmZWOhYpwShk+ANAXQvYZHg7ksV5F2mg7xx61/sOsOE/h4VR7T0QkyH30IMPlp033RSOtOcnACsClOHOqPY8YAbgh+HOiGeoMqj150JXVxjbgAx9iSroBw5GPkXOY2Vw1oXRLA8gwxJIwmlyxFOxgB/4we+P9gCijGp9z2jDiKxatSpys7rXUVqOYlYP108gq3EBLYxTO+jDIUgQjXHvuRw+Dg9DGx0yatW1jHH00xeAKd5xchLMmX0MPJ3ujGLIokD6AfTxu2dxjlyTwCCH1Yszt3DR4lLX0BTXABvk3QMWyh3r2Ky2yGdvd3dZGwDzunB2quIYVS5RR6w5DxlFFfn9Wlpmjpuhu3FwMjnJ7jVuTkIW9UAjvHUtvvidM+N398Wx48HBmbxv+osXmVKALOEXB5rcoqXx51E87frOPeZB5kDu7u6JNAByK3t5Xh6hz6hl/UwnUf/1hxxzyC5dvBj5ExUA0WZGVnoukAq/EixEowRW0SOvzUJkmULBWCIvZ29vgGrooW3taSMdQO2KdDNOgAknW7+MIYvDeQ4A3/eeA4Chj2yocACBTvokn645BFzSnnF6r48J5JoD6I3/+pP5BROQSkAa/83LBEXpErz1PKCJvrlfnyKKbLTKGZlHefHI9+SVHKN/gs3mCv4aV5VztqFMTtREv6o8ic3lzrvujLQAnN0KkDgSUdU93Y6/AzS2lbHRiSI/Myd28+a1pbm5YeZ4MKADKJxApX6TzyrtxY7QmfqDD54jjUMFBK6J34J/V18bhZEABcabmzlAXY575ujcf+BQ2bL16lh3jh8/GlXK77nnrvLMM0+VU6dOhFypyn5g/4Fy9fbtkTLAkfimhqYAbM3lk2dOB/9mA6sRSTgdsYo/uQFBV2W+QjqcnslCWXiC5nSGSC/zzbqQkccJrOdmSKTWqJkql0cGQobkVr3Y5Si9dBRDpX/gcoB0/QPAGXk2VZieimPL5huetS5ZVPp7LgWwKupbpKr9TWuTlAM2d8wh9HnttddDpx/YL8XJ3gDKRU41NrVEZXnrKx1gra2isOpmUrrI5Vjpv6Vl582ONDeF/PnexlpDY13MDxHgmRJhx3VVjkW8y9zPAEs60Xoi/+uGjRvKsRNHI+oTjY8cPhSATuN0bvSI9r7YFakBtm/bWl595ZUAl6SRIPPGdM3V10XEsHVZ3ky6JnNkmhPWT7ooAXbv9dVfVbxoLNYSuiAjOkWvVsehq/UPsArEBfDnhpX+A4Q7Os9HJHBvz2CkAhClVqXiaShr1raX9RtWl+YWhRM3R9+BK81N88sT33gq5G90ZKhs2bJpZr2kO+hGa5kc4XQIfmSqHTTRz4xeJU90nfXdNeTPHDLH6AtzOHVQFjIy97VDhoFp5M9zPSev144+6KMxk2+6g/zTH55L5vDWBrfvzfM8eWLekKcsZsYWybXB+Px55uGDh2Jd10e6ixyQWX0y3+gMOhDttIGPNoXwxxh9T3fblK6Kcu2LjZ0qr+yB6HtV+OlQ6EWAnL5ZD9gpoqFfevnFmVMBgFV9ox+0TW+z98gbvUxPsFHcj++777gz7Bd2lQ1z/WZzZbE8tNIe4Bc9EuiNVB4tLaGH3es5ZD8jPul/cqT/mRMfnay/dIc+5EY9uuCdMdKZnqW9LKKVgDvaAdnRw9yk2yuetYXcCBrQXzz0yqjaPDklEjRTOVhb9O2xxx4L/ukP/uIB/YyH+pTpeciLceiLftlgb29fETx0WsKmQupUvEOrTJODD0B4fTYGuVnltv2h975vBliVXuDxxx8P8PaXf/mXg2fmeEatmsfG6nPmXo2I0zgtl/5K5XN85+s/+j39jMznHL7JdDoB6XmcZqqtrS/dPf3lyw8/Ws5fEPXdXGpKQ6mtE/09Wl2vbu9cKoAr2IOeG/ocBf7/FJgDVuekYo4CVzAFPvBjPx5WSVW0qjYA1oxYFYXKTqmtmSrSrAJWx8dGIkJVxOrSxYtLvajSyK1aAasz+Y5EuU5HoIrIjHyt08nhM/cqp2g8Kn9WuZHcm3/JkjzSHX2cNqDyyI9UABNjgN+6GWB1377D5eqrNwewunbd2jA0RawyGH/6p38qDHdGGzCAk+/IvOgnxjQjmdPHsWacZpVUBibjlzPqGoZvdWy4L6778pcfDqNfoSdGJWCV4cpI1BYHkDHNgGcYcjYYsl/8wheiQJJjlwBc9zBogZaMYp8Z4hyM2cCqe/PofG9/X7nhhhuLXKoMXo7v66+9HuNy/BQAgqZ+5yQzsrXNcJffq7Ozo1x7naqyreHsMe6BT/qeFWjzWDTAJUHEPHYOeEBH92ehBVG+jHbOlv4wyjlSedSao5KOnP9oxwnLiEFgDOeBY8L54ATpN2eHnHAe8TUNd/TWZ/1kfPvdmPUVr8kQp0ob/nMc4lhkfUNpa19V5TKcGIt8cQrCkA1gjf4DDvt6esriRYsiokzfq+N8TdPOXNsMIElGs9gLJ5b8GHMey+SYZA5Qzow+eJGJBFbRPI996ydeiZLJ3KhVSocqFYZr0Rb9OC6ZPiABaOMij+gKROJ0mAecCXQSxaUqr0nO8URnzpW2MrLKszLqiCOJn5w/DtdAf38Zvny57N69awawyiInHC0yFpHBpQT/ybJ+6JfnGBunS7/JW0bYZlGrBB/NP2Co53MsUw+IWMVPkXwZYWlcWQgFrfVdO55j3s0GVkXSmXf+a1f/ANrohz94lyB1VYBkScg6+pFF7eKRcaKf79FbG1n8w/XpaHK69dM4zJ+IeJuootPMHX1EA9dn5KV29dmcoAfIsGvMUwDX/HlVsR7HeWvraoMX8saSKbpJ/4Cply72lJdeeqWsX78hCvQ89dS3yvr1a8u99+4uCxbMmxkvgCujzxNkJmvmFr7oA7mtaHwhUgGoag3MylzCIlZF82deZnms8XvbtirvIWCJHBw/caq89vq+ctWWraGHHL++6647ypnTJ0t/f2+57bZbIwXH/n37y/Zt2+IZwDhFp9Bfnw4fPRLgCvqgGVnSTy/zlF4iZ64lY2TPXLIJBhyRO5m+Qle6jLxrw/X46n7yRqfgbx7V9tlmTG19TZXCors3UhuIHj116mzp7FJ0qzuAT/NMugOAKj3jv3nU1NhQWhrry6UuVcjXFseaFy1WbX1nFIZzTLjKtX1VRL0+9NCXyhPfeDI2ErTX3DI/Ug0AJo0ZcEqG0ViVezrKOIAcohIvdl8umza2xwYRvSGSdd58umA4eGqsaCyCTFoUBXlEIouMswkzMDBY5s+bX665xtq2tmzcvLG8+PLzpamlMXTloYMHopikP/KnvYtd5Fp/AgAAIABJREFUjqQvL1uu2hwRrWhrvSXTzz/3fNm4cXOkFQDoWx/xxBzGC/M1gUYAq3v9jldedI10FFXu56XTaQBqo8/oK2WCuWjDDNCvqCJ6mNsRRQw4HHO0f7L09w1Fte8yVTedk7QugNUNG1eX1qULI1WD+VBX1xhR4i+/9FrMw8tDjlq3x5ym5+l4ckjGM9JU/8xFcxYvyJN+oA95y+hOehxfMpUNABJf8DZOT6xZMxO9aZ0xfqAe/ZE5ql3neZmX2XPMvSysR4fpt7Eoxki+5GYOeR4YCN1Dn/jdM/zPkxOZazpTNMXmyslTMSZ9o9OM03t61TjNc8AquTRH6WRziB4kAwl+3n///TEv0QhQnvNXO0BKtM30CXhK7zu+Ll3G3r174nQSvW2jBE0jL+vxE6WzqzMA7tygrXIZbwx7T5okEaueQfY8Fy/odXYD+0uf9JG+oDvwBK/9eQ6dR0aBsmjoXrLPjjR+ugWd6Ett0Ul4gQ/o5fqMhjUu+lW0Zp4UyA1Op3bMETx3rznywgsvBi2dBEBbRaXIS65N1iB2Bf5JT/WRj3wkxsIGzpNE7tdffNJf15JBPMTnjGq1DqFP5qs2h0XVV9HV/WET6LexGp81w8vvbIFM0+F5f/ZnfxbRs+969/dF3ml65S//8i8D5LX2iFjVfp6UMN/NjTzer18ZsQoOzVRhs3Ot+j1P+KTf4b6ZVGXT6cUy0jWCQKKg7jiHp9Q3NJbGxubSdbGnPPLo46Wj81IAq1OTQNcKWGU3zQGrV7DzPDf0OQr8TygwB6zOicYcBa5gCiSwKgUAR11KAMBqZaxI8u6o/2QAqwpgjgwPlcmJ8YhYXd7aWuY1yTvEYBFtWhkmDBwYLRCsOsqf0a9Vu99OLD8RwKrokKqYRlVR2ytzNIWhMw2qpoEUx3YcB6prKOOjUhVUOValAgB8bt++bQZYZdD/1V/9tzAof+ZnfjqcTsa1qrucNZWpM7KSE+E3x7c4N/4yvyUjVRuOLDK6GbAcTgb8//gffx/G7o//+I8HICjyxr0M889//vMRZcHw9Z5hzWjk7D/04EORQiGLM7g+o6g4KyIAOJOcDRF1HAuGPaM3c5px1Bm7omYz4lFUFzBChKpIsgT7OJYcFG2J3jPeZ599umzdtiVoXFXDrtIVaJPjl6AR5wwNOC/e61OCnxwEjnAAkfPmBV0Z4q41TjxgGDOUM0do5plEN05IRrZ4PqfCs7XhdxG86WAz+o2d8e75nsGJRDcvTjP54PD4Xv/JShbw8nsWUWM89w1U0U8jo8NlcGCwdHV2Bshhk4BBLxXAQF9f6QtHuAI10dDv5PHGG6sUDeRK3ziBnBNOkmfrH6dDfzleZIjzmfMEXcwX48xj6MBADl5GyvhvLMaVuUw9O50mbSQAm1HLGSnruRkFam6JGHG9cQBQpAGQWyyB1XTSM9pUP41Ju5nLFW3Rc2R4uBw6eLDs3HlTyLtrgLLGY8x5fFRfMw0Ep5YMcHTJS//AYDicmXfWtVnIJI+wup5jqS+cRvNA/7yXZw5wleBvgsiZU89cI+fmUQJnnFc8APg89eQ3A8QyJ8ip64Cc5CRBDv3AHzJJv6CpueDaTAWQADcH0rPNXXIHVMgiMmiShcE8i9yIWDU+dMsjl8aWOQ45oviGbhziLAai3eHhkbJ+XVVdm/5zSsBcOnv2TMg4cJzs0AEjw6Pl7Nnzpb19VUQ6PfLwo+Xaa68pP/zDP1iuvnpbzAF8ffDBB2N+0UXGSm+RM+PLYnraroDNniiGJHen49yuryk1UaWcriHDVfRwT8jXrbfeFvRAM/LS09tfHvrSIwGsnj59sqxobysPvPm7y8iITYehyMsJnD2NnjfcWFZHZOMzsQF4w/U3BN0OHpZLuinkp6qWfmIm1QpdnbrS2PDVXDCXyAWZ7O7tjvUB39773vcGfzKKEPjglfky84i27/GBHhRhai4NDVbFZF59dU85d+5C6ey6VM6cORfHRuVBVMAKoDo8crk0TOcflVJnanysTE2MlRUr2mItaGyqj1QkolbJZZUzuD3SXgBWH33k8Ti6jqZA1cEh0fCrAvjDMwUJyR9ZIQfmypo1q0tff1/Zv39fjCeL+AGz6xuqdZvOV2H8rW/93rJ61ZoAnUQYKw7X1Xkxoj2d7jAOfCRzK9pXlCee+lpZsbKtyjl85EiAdI1xPHg0Umxc7OoKwPeqzZvK4YMHZwoxorcCaqLtjAdoRObpSLKCvvpp3tEJAH/8NUby6DtglSht8mTP1bwkx/pIP73++p6g39ioAoXdsbGYEWrA1MamxrJmHVB6e7nQcam88MLLZaC/yl+6bHlrufrqrWVicjhotHZtla99fHyqLG1tK2fPdARferq7SmtrBZbSB8BU8mAu04PmuXlo/lrDyI75TMasX3SxNYH+Jl+uN273ogkZt6mKNnlUn27K3JvWy4wmpCu8ZzuRgUypgyaha4aHQxd5vv7ZEME3a5nvszhYrkWeYR1JEFv7VaR/c/xZpw9N2x2eSa/iq/uyaJ/5ZL7pO9DN+oI31pTMUep/FrOir+hOtoJUO2jKfjLXjDtPIPje6Rmg3r59e2MTHZ3ZCksWLyl33HlH6Br8lzdf31979bWyZeuW0LVsFBHgW7ZuC9pmHnh9w39H5Y3Duq5PQEP0sQ653zjpBf0yPn2kt4GIWUAPvYGFdBB9py9k1VqVpyqswXR2Riu7H0/IKRvLmNHaup0Rq2jq2UBbp6be9a53xXr0yU9+MsapPeMzTzJCGXj8lre8ZSZi2PdZZEtb5hW9Ti7wiDzqv/7gbUZIG7sxAZrlxCbX1h6yqt/GgYbuzTQY/x97dx6l91ncif7pTa3u1r7vsrXblmzJ+4rBYBsbDJjEQBYISyb3nkkyOZPJZZJZk9nOTDJzhgBJZiaBIUCAECAB430NXuXdsmXta6u1S63eW+rtnk/9utqNL/fm/q9+z+nT3e/7/p6lqp56qr5PPVXm7DmfafuLX/xi+ehHP1p+/p6PlaHh4bBDRKyKNrb+pQqgnzNi1fzRI/0C403QVD7U8cCqvzOiFR/HB3Pk3+numZc50xv6EGFCbznsFGgid7UihIDVE6fOBLBaRuoDWJUKgD4fqRmaiFg9j/3nialPUOBnUWACWJ2QiwkKnMcU+PRnfnWkugZTRay6AuPEtroqMxiOUhkZGgNW+3q7y+DAufLhD32wzJ01q0xpair1oxGpvs+YYihz8hlA1dWjKvLVS7tvJ5YfLgPh0FX5mLwfCelH862mwZTsyWjWzL1aW1NXRoZqAlgV3fNHf/RHY8Cq4lWMbcbo1772v8M4/uxnPxPAZlVpfGoACcBRBjGHh0H83ve+N4xS4IITehEh3mdoM/RcV2L4czhET3EuOLycGNfZzMOVLIY3IzGjGTj+jFvAqIjXBGAZzsbje5k71RjRgbPBmfSZPjN3pz4Z6wqUVFfHlwcAwZjVrnHJy3fhBfLVKXbRP1pE5lB5+OFHo6iIuVXXinvLdddXRiwggvNgHEAoDh+HApgnVYHfoj+8L49spkRgfHO009kwp3Qm/G1sDPnMF5l5ULPyO6DanNAnrz8mGOw5RjuDnGE+/joiuSBf2mG444k5cb7Qwjjz6jinjwHtPTLqe5ObmsuceQvi/47OM+XE8RMRgQkozKJKC+bPL4PnzsX7CabiKxrmdWx0wCd9oJ2xc1Ay8pfjxXE1F44zeWPAG6O1Yp1wCjMajrNCbvGiql7fG/PnMJgDmmpbe5kWIPOgZi7ZdGCz4BgQQp/azYgSkSIqIzeORkFaI1mwyXi1xRnkMOknc4WaW+RBHhoqe3bvjmvLWViMPOaVPzLk+Qq0qaI0MyINTQL0V1DsVAWMokXKThVRV+USNAcOrjmRwbzyC2wTDQn0ybyyxpzXKNFIu75vDWe+VuvJOgH4vLX1jeAlx9R3EvDVF1nxPeM2d39nKgA0wUsgkDn5PllMJ1h7+Mphp1syhyfeor82fbe3vy/4SqbIvjY4tXlVOK9mW09Z2d7zdJQr5k2TW+L7CgE6zALsyH0qkoucAfVaWqZEJfQD+w+WhQsXBxj9zPOvlas2XVJWrVpWNmy4JOhu/iK+0IzuMVfjzsJqKZf4ibdyi+7ctSMAGrw0pgDi110c/XHcq8jWk6F/RUDSFeQncg6eao+IoOkzZpbdu3eWCy5cXm699b3l6JG2cvr0yXL5piqvte9fvmlTWbjgbWD18o2boq8DrQcDTDRmNMu8vHQDPWpd0S34oE/gqvFnsZZtO7aVr3zlL2LtiZrzfuYJJne554y/LZEOu3bytgU5FK362qtbyoGDbeXU6Spi9VDbkdhXI9J4ZKScGzhXmpqbQo6l2Ont6iyNETGoaFB9aWpuDCBUdLx8uVUUWU/kDcW3B+5/KEBP7x05eizAacCk9UVG5H52RRdgYE54BECscnm2RjRzAg99fT2RO7S+vrYMDAwGyHn77e8v8+ctKFu3bosbGfv3HQxwtaOjK9ba0ODw2FoXqdrT31lmz5lV8fn4sUhnsGrlyujDgenuXTtDflZeeGE5crgtAD9AIb68+KKCYop0VQcn1nzeXPGbfiPb5mZvoDP0g+/+zvlWeW/HH8iWmLv0OHQKYNU+L7IdTyvA50wZGh4q777l5og23LF9b7n33vtLV2eVL3TpssXllltuLrV1Q6Wzq73MmjV9NBpxuExpmV6OHz8d++uxo22lqalxrOBTFpzTf+ZzJnMOIvLWBF3qczTIgnWAJC97MLDVGOgXcu1Za5Fu8j59BlxDC+vVus30QgmmsW2sXfP3fe+TVy86yzPr118S9JA2JIsnZe7WLIJEr5FdupN+ytsGxqL90ydPjaUF0Da7Cb/yEImezMJbPrM+tUNn4oO/rTFpN8wtc5ha84BVsuKzzCULkM0DFLaIQ5WXXn4xdD4bgJ2iyN01115TXnzhxXLy1MmICDVeMkSHu+G0fQd6ni5XX3Nt6D56hk1kvvYvMkHP6pfuYqP4TgKw6Ol75mlvog8j5/Nougt6mJzir72ZXJCHlFvjsJ61KeLc99CCDQMw9jl7Au9yf8lUMtrCJ/SRdonOIjPf+c53gpaAVXaSZ9HeuMyfXZR5YzO9T94mYpPiR6YTIptsVXJKXrRPf+InQNec3Owxlt7engDSzRldUqbftjO6x4q6aevf//t/HyDvJ37hFyMVEfsUsMpuZkcCVo0nD8CjsFSdGhDVIVZGw5JtwKr3MhAjo1YzqCPBWHo0/Qt/Z57WKnpddOqkUltXF/oWsKqI78hITaR0eeTRx8vxkwpmThqLWFW8Kr4/Aayex97zxNQnKPCzKTABrE5IxgQFzmMKJLCaEav/ELDa29NVzp3tD2B13uzZZfqUKaWhXmRqVdyH8cI4qauvDKCMfI1kAzU1YeiPB1ZFvXGMs3iCz/JEenxO1gRlPR8Rsa71jBavaqhviHxx//W//tdwQDiXgFXXw4Azf/VX3wyD9pd/+ZfC2QZ6uA7J2HTin9GOwEJGbURe1dSEoZgRowBGRugPfvCDMFAZ4C+99HJIDkeX88MYNw8ACOeCE5KV3xnKjEaGJaPRHB57/PGxvFUcKs6NPjMKhYEMBDIGbaMlkBFYyInYvPn5yKW3bu2a+A7nmGGrfxE8N930rnK2/2x55pln4zowQ/X+++8PQ5ZjDwgXhXnZxkvHrt37DqObo8ChwAvj1q/+OVgBaBw4EMBqdSXt5dFiQFXhMbTj+AGLGOYcD06VMeMfwzuLMgFjtJ9XxdEnjWTAEBqIVgJyMfb1zdHIq/aMfW0wvvPao8/0i8YZQYR3votv+vCjSnf/uaoQTWdXR2k92BrXWO+664Mhz1EpWxGU2tpI2QD4SOdeHlaRzZwjjg3wwDjJlD7xH804pQx/NPWdjIhEA3PyvSz04tmsOIzvCaxyyIwXrcPwHxiIMXPY8330NTbzI89+c67IHRn0OXnMfIn4APAK52D0wEP/HFs0Nib9pCxoi2zhgTbCgRkZKQf27491z7HVJl56VrSNPrVh/N7LSEXjCGB18ZI4xOHgkqvMvWrMWYgo6UEWs7gVh5OMVAVAuuKar/59h+OoLf1y/Mmh+eSBAQeKg+qzaVOnlmNHD5emyY3hIOI3OQFm+O3/BDnN29wAg/gJ1OCEGpPvpIOWRUhEAKXjneAkmqTsJsjCicuUFtZ95pEFLJBjdNaHtWBdo2lGhAGKzp0diLXaf1aEkNynq+N6O31b5W11rXNJ/N69a29ZvvzCAJUefeTxcsGFy8pdH3x/mTlzetAu85KaKxkGzmRKFJ+TqywEhsadnR1l/4F9UQgQsCpCLFKdXLIh+vCMNS8iCa2WL6+u4GYE7s5de8rk5qlxmHewdX8AqTfffFN58cXNAa7efPO7quvBO3dGRJU0Bm9uUTRocrnk4ouDLvv2749DMjqRTGVEGLrR9fhK3wMh0BkgQTeIMJsxa2bZt39feejhByN9Cx10zz33RLQUWcQ//Mycnp5PgMpajNQAp07H4aDiVG58vLHlrfLsc5tL66HDEdUE/KSLIx+gNVMzElfQ5XDu7ekuk+pqS/spuTvrA6hYu2513KawJ4oIA2TI4yytC3D129/66/LQQw+X2bPnlO6e3rJ7z75YK2Scrqmia5siItAB0e49uyOirAIsq4j1CqBzS0Tqn6EYiyjPjRs3lfXrN0R0886du8uLL75cHF729pKtoTJt6vTYYxzWxS2ExvpSP6mm9J3tCbmVY/bOO28vH737I6M5JyeVB+6/r0ybOi0iVkWvAv0BWOQCmJqgM9nJAyTANj5lER5ybL3QaWTdWs7c52SvKvYzHPrUPB0m2AsUtCIPfb0O9/ZF1Kq16OVvwOrtd9xaVq5cVZ5/7qXy6KNPlJHhmuCbNAC/8AsfK3X1I+XESYdhVfRmbW1DqaudVA4cOFQuWH5haTt0oNTUjMT6TADTPDI9i32d3qcj6PS82p0HSHmYJWLeevd96wMvM/eqtumO1P10ECAVsGgPwk96zksbqX/1G3tbZ+fY/qxftLQGbrrpxpB5cpGHfRkd6Dt0r760aa+xj+c1bHT2XndnV9Cc/q1yjy8NPUFHe94+b074kLli9Z3FjPDSfuDg2tjsmZ5DQ8+Yp4hTegOICWjNFEHATnL89z95Mvr3XXswHrMbAIPsFLdz0NlcMmI3CnhOnVbe+75bx667uzlkb8iULehH/5gXcBb/AKvsP3oOXa2nTF8A6NePz9hGCdjiDZrQp/hFBsi0dU3urTnjMiZzAzrSweacxSjZDVJE0WvWDr459K/SdywN3mgL7zPK29jpMfwjm2ln2T/sX8aeKVI++MEPhsyZE5nJK/uRJ3nUlsJntEQfvFc4DE/8JrNSYeGx+Wsr15p1q086kI7+3d/93eA3YJXtYb3+2Z/9WUSsGuNv/dZvBb3Tl0h7UB8ZVJEBGm7XJUiaPsKYfzAaoJEpyYyLrFlHCaZqc+zQLG/Y1Y3WmhgupbunPyJW5Vi19qNWVo1UJxWwWtfgOl6V4zXb8ft//MmXJrCV89ivnpj6+U2BicV/fvN/YvbnOQUAq2EUjEas+h3VqCpTISJNR4YHo3iVVADnzvZFxOqdd9weoKqoVcWsAHy+n6BpRqxW0aciYN8GXRNgFSkh6i2jfhhumSog28lIVqOp0gpUBbEqYKem1NU0lOam5sj395//838OYxToBVhds3ZNGIpf/epXwsD+wAfuDKcCcMIYBFQAlzivDHzf8TdHhWGf197zqm5W4+YkMdAABgBPV+8ZkR/72MfCuGV8c3oyZ2lGU2pT3/pg7L25dWs4XKqRAicZ2wxw40rHxZj0CxxIUMj39KdYyMjIUEQIMXCNm6PKeGWguuJ48GBrRGIq1sHR1B4jmwEumolDf+ttt4ZhzHA3VlG76digtbkCenzGSE4DkvEsso3R73sciHQmjJHDy+nnWOEXh4TRzvnAV+2ZNyfC3DK6Ec+y8BCHExicOebwD22MjyxwEDIvaF7zxDc0w4fMt2r8QBFjNlaOAWB11px54Vyc6Wgvx48dL61R5X1hyHJEzQ4Pl7N9fWXOaIQjQAHAAgRBczKgPy9zTyMff7PQSqZfwGvOVUYAZk47380oS+1kJXp08L65m09cnx4FhY3BHAA8eInexpZFXXzP31Xk2KR41rw5q/o3NmkwgD0UQAKC6JQAjbHgb6akwBNyyJH0mjljRnn6qaciWjyjaDJClDMWBX5KiXHoL8FN88HrCy5cUZqntJQdO3eNpTLIa/qew1/tBWhzynXkqqCXdcVp9Ll8k/IlenFKOzuBEqVccEHl4LuyaP7ojq545eAkHNIli8vWN7aE/iKb1o0+MjWIPsloFt8gp5lj1Ro2DrJvjHlN1lrJSE3yBtAjE+ifOZA54GTHuPrOVlXmrZ2UDcACmbHGyYi1aRwcWp+hJT6KSrfeq0J2ByMFytVXXxVXvoFpnFwHRyJF29s7yksvvlLWr780gOivfe0vy4033lA+99lPlRkzpgXPrZeHHnoo+nJYYN5ZRI4sAluBE+hMJkR1v/Di5ri6rvCRtex11ZVXRxQxXYj+IhM9c9ddH4oIO3QjV5tfeKkcaD1c1kRE3ltxnf1Tn/ylsnnzc2XHzm3lFz7x8bi+u2/v3tHrsrPKtq3bAtwDnKAN3bJhw/oAVoEy+Ae0sS7cLsBzALxItqyObb3TcdIwPPLoI2X33t2xT5BL+kYBQ7SvCv5ND57jFz6S86z27lABsNo0uanMmjU7Ikd37thTtryxtezbX6WoELlKPiOv5fGTZeGieWXhooXlYOuBMjQwUAb6+8vihQvigEvUsSvowCIFheSYNU6RpAqVAT9bD7aVr3/9G+WVV14ta9ddVHbt3jNWnI+8kaX29q6yePG8qJROV4rMxiO6E9hsL/Yj2q9lyuTIUauPDRsujfW0+fkXohjXgdb2smL5/DJ5cnOpr59UOju6Yp7vec8t0eff/vAHpa6hlI6uMxVA59Css6u8++aby8/9/EcD8N783HMBGq2/5JLYr+R6JUfeI3Pasd8BxAJ8HhoauwpPF1iLaEcPAnXsxfice7S9vsojPhJ8ogOBrPhvLnF4ehR4F4hIyEwFPreUvv6+sumKyyJKd9eufeWHf/fjKOwWh7v1NeXKqzaWOXNmRMTqwoXzQ267u/tKc5Pq70fKzBmzSnfXmQCorRkyZE3TUdYoObHf0gmZtzQPV8maNWSN0YvklJ403tTrqUOBUkA9NKCD0cuc8zp3plLRj/59n7yip+/4PGmNlpkuwAGi/ZF9Zm+iUzIamA5LgE07mffaPPRh/7EW2k+djnH7LttLP3hGT+irKnJXXS9HD9/FY3ohb6OwJwDm9nGHpHkQRWfoG5iahUOtT/PUVxXlO1K2vFFFoqIbfeB5nwEOFfey7vEEbb3ve3QdPXLrbbfHvP1P59G76IU3aGG9kFX7nvbIGH2rP3TwrLkZV95o0I//tePwgN5AE/Oz96CbgyIR1RUAXdklxkW/21vQLu2hPJw2Z/tXrh1jRiO095t8ityW4iYP5NDf3o7P9KI907jRG1/MR39JV/KlX/lazR39fdeeb89EF32JIhYZL/XCD37w/QBKf/M3f7Pa0/r6Yj2gubUmv6v5VodsPeWzn/1sgMf/+Nd/o5xubw8+/Lf/9t8CKDa/3/7t347vezZTg2WwRQZm5G24c4PV7aPUHXjmZc5RHLK/fywQI9sbHwmbhxEBvo6mEahzS6+GLhopp9s7A1g9ebqjNDY2B7A6PMIHkUqksZRa9lNVGyLtYjT+sy9/cQJbOc9964npn78UmFj85y/vJ2Y+QYHys4BVp8CMg3cCqw11tVG8CrD6gTvfX2ZMnRo5VgETnEGP5AmwiNU0ZICuVXGrzN1aOT6cRxGC7yzkOT4vkjYyvcD43EraEk1ThmsDWOWwJbAqiuU3fuPXy9p1a8Pg+vKXvxQG7K23vi/ACU6EithVLrrtYSQy1gEbnHAGMeOQQQksYMgyPIECHAZX/j3LcWOs3nff/WE0Mgh9/rWvfS2uKXrO/wAZPwxf8wa6clAeefTRcI45KRwCBrv+ARIMNQa4ZzgjebWMcS0yw/OKT9XWDJcLllfREKLEGOauiWYOSldypQZw/U1OuCxExdFEM3z5xC98Igx/EbsM07xKnwWG0CzzezG609kQ5QAwqiqz98bfjG7jN38RIOMr+6K757MyvbFykvGI45KRNoxhjilnA2jF6c7oScY6euknZSOLHBl7OgKZ547Bj7fGoY283o4fff1nS3dvfzh4M2ZOj+heIA4ggkyi8TVXX13eevPN0nHmTETmaUt/8gdWQMbQ2NVHToNIMS9OSxa5yNx3HGNyxREyVn+HHI8Cq5xs6y6LOqFVVufl6GZBKWtM2xydSLsx+rzvvBNYJYPWk771iY95vX7Xrt2R7xGwqj3PGwPgNXOzGiPeoHs6ymipzUbRn3v2RKoP7XPYySxHJ/Otmh+a4TW+Wyf4a5xr1q4r5wYHy2uvb4kxkbcA5q66KuaV+Qn1i7baQR/P+7+inQi1s2O6xfgzv6F5iEz0jPXKwTZPTiJHc/GiheXAvr0Rcc+5BHxab76nf+MxL+CItvydAD1AH9hBnsw5o0rJmL68h8/WAlrhI7nRfwWEtlaFxfqrnL/kHBjCOSd3ZEaf2sU3dPO5NtOhB6zms1XRptXlqqtc4d9WOjo7Qo727tlb1q27KKLwduzYFVXYOfTf/vZfl2uvvbrc/ZG7SnPz5OC3+YioQhsHRta999Edv/CFniET9B5gdfeeXZELdO7cebHG0HrNatG8h4NWmQqgKn5yeQCcaCTaDLD6k2efjzyHrQf3x7qTCuDs2d7imvqll24I+VLV3XgAmA6x+nr743/8EQUJSEBT9NEnve0FeMBHTjo9DFShU9AscjUeai0PP/Kc6WbJAAAgAElEQVRIOTSaizTpLEIO0JUOO5n47ne/G2AOnXf77bdHG0ePHC0vvrA5IjKBIo2NTeXokeNl774DZdfuvRHNfm5AepwqpY4K1uZYWy8HZ2tpEa1eW1cWzJOKRpG5njJ1Wkv87bDCwaP0BIrT0N10TV9vdQPhgQcerKJhS03MKXIDjuo3NxHmzJ0Te/LevQfK1Kki5BaGbNH/gCD/+1mwcN6YXgPCO4iTU1WUrZy8osncDFG60n4HkETPyZObquvU7SdiPnGA0tNTOjt6ytQpisxtiKvm/X29Aahday/Ytq0cP3Es5IhcWcMAZesxCxCSrcyxDeSy59Id6Ktfn4tWxSvrRBqSqhjk7Fi/9m7rguz6jf+9Pb1xAGbPyxQ9gOpTp0+V62+8NvjZ1nasfO9v/rYcOuSQEDg1q1x/wzVl0WI5X0+WRYsV8Tpa+vsGIhVAaytgdWY53NZaFi+urqFnypeMBIxD09Goc2sqizb6nnmQYbLlx/5ujQDe6Fu8oiOM37NZ4AqdySF60CtogY7+x3/7OD2V6U7sURntan/Ng01zERFdpSPoDF2jD6Ck72W/edsgCwLac+mkvAWxc/uO0Guey1REwGP6yPzxJqONc/+no9k5Xvb2zJerT3se28FcrF+2DhAWjaxh7ZF1dHI4w0aVjsQz5q09NGev0QdptxgvmmSBUACuiH8Rq77DDrFX0Lv0Chk1LtfeyZ/xeh4PMyeqPc5aAk6aP91njHmQqq1MD0SmzY3+ZCdVxUcdhp8u11xd5dw3/0zhYLzolBHN+KUvtEV/e2KVw/rCSC2CB8YTtxf6+2MN0Qv4S9eyFXLNoV/edhElmoeixqddfdkH7L/oqE909ZtNh7eAUQc/vnfvvT8KeZWjuiqKWaVbMp+kgQMitDfGz3/+8+WWW24pv/TLnywdnZ2x3tw2A6ySXxGtCS7nLZ2MVCUzGbkat9yGfvqGWwKxGbn9TmA1o77zNgI94rsR7DF6E6623i0et+tGSkdnz/8nsCoVAGA1QdV0KSeA1QnneoIC5y8FJoDV85f3EzOfoMBPAasiOpzUAla9KsBzJCJW62pGyqT6ujI0eC6KVwFWZzLCa2sDmOA4RnTrSFXUR8QqwMcLsFoVt3rbAKlyTPZFoQvRM3nFv+q3ejafZ1wlaJZRq5Enrn5SGR4sZXLj5KhwDFhlyMr5l8Cqdv/0T/8kjOwPfeiuAAEZ5yJdGIAPPvhQJNJnCDKKAQYMTMYrx0cElzbvvPPOMHK/9a1vlbvvvnv0Kv4L4TRydBmxjEUGrhN6Dg1jk9PDmcurZJwika2cgB/+6Eflso2b4morx9J7IgJcYWOAchx839wZuMANThIDlcG8ZctrAXQvX7Yk3s+ckBwGgBNwgAOiSIioKeADQ/fUaJVq8+nrO1duvKmK4mDUcyK07zNt5lXqBKTNy9/oCqhIh4xTqH2OOzDa3NESXRnqCdbpwzyASr6bBTMAkgxc/aIX/voefmeUaFb1zuvm+svck+mIZI5N48ML80KrdBT95hhoXzTZ4HAVUdnX31s6znRE8SoAlWgr/bzrppvKrh07xnKJog9HDJjoc1FenBagNOcPEIJGgHJ8Mz4ywEHD33Rcqyur1XViL5/hjfc5XsaIbtrm6AKM8mod55i85bVk641jn8CqOWf1a7TkXPhc25wxfXpWVKHCVfKcob3xo785Zt4yTian0trVVkbd+lzhuW1vvRXFvsyTA82xGz9etCUDaAVQMI7Md7Z6zdrS09dfnnr6maAVx9Er88WSM4AjnhozwJOjnUUw0ES0D/qaYzpN2vEeXltHHEo6JaNgyAWgc9aMGWXrm6+PAavorU30N98sJobfaA/g8Dc6iATyd6YOQCfjwtMs2uR7CY6Yf0apmkcCtMA2z5iX+ZLVBFQ9Yy5ok2AJ3puP5x2aJLCqnxUrLoiK8jt2bg/+o2PMYUaVZ3n79p1l8aKl5fTpM+Xp514r11x5SVm9SkTw5JiTNslpRjfleKrov7eBVbSlQ0VYth0+FOAYYIuuIkeA1dbWQ9GeedlX6CbV5B3KaE8U2ptbt5V9rW2RCkBOVdfF128AnvWUSQ11ocfx6nBbW7nqyqvKpIZJZcuWNyIikW5U7V1hK2AlnlVg2pEAc8l6pmShBwHc9BW9RL7p9qPHjpfNL75Qnnn2uZDRPKygq+lhckxmgS7f+973AnD5pV/6pfLhD3841olULPff9+NSW1MbBypXXXlN5OV79bXXyyuvvh40kKvPWiMb/ef6Y8/r6esJes6fO7dMqqsvSxY5cJF381RpmdIUObPtmTt2VNFtd9xxZ4DjIlYnNzYH+PmDH/xtefSxx8vgkFzo1UELOZGvfNHiKspTcbGTJ08EfbSPRuZu78U/oOTqNSvjN9ncvPmFiHC2H02dMi2Apwq4k+O5pwwODEXkrJsPQMrOru4o/rR0eXWgduzI0ViD7adFoZWyevXSMqWlOSIB77j9/WX/Pvw5XC6/4vIYr6hqdLF34w+5sB+QdbJvbZHrLHxI9skewM179ib7uN+AfS80cMXaWpYmhE51Y8Mhkv/RgEyaR09vT1mybGHc2DjbP1R+9MP7ygsvvBx8njdvTtm4aUNZsnRBOXXqWFmw0C2IU2VwYLhMnz6rtB06FikRpBJZvmxpzIP+xes8TMz8sMaqT7Lkb2PKPd187BX0CRraHwF81qBoR/KqbbJNZ6EBXuWVdrJJltALX7VDv+R1bf0YF/2Hvn6jq2fe9a6bQs+TDXtGHiRVt1m6Qlaqgl1vH+yQNf1k9Pbxo8di7dDr5mWMZBb96UzzBjzSBcbotx9rkoxa3+bHVtCusVlLPgO0GQdgkB5kl1m3+gGMSqnkEOKtt7aWufPmBq0AgHiAhnQBWbEn0YdZVND32Cjk4drrro/3tecQVh/oQFeQ5bxunyma2ERojP7GhF9ojeZ4Zj7mZ6/xOZ1o/8wDaO37n26W93fHdrc1Lgh9RfbpR38bL3lBBzzKfUDf9v6quGd7RJ2//473xxzMCfCpDzTMA2pprPDDT+zbg4MxfvJg3sZj7Ght7nnwae3b1z3jNhMZAXKT76q46YzRnNmtwWsBB2hGN2q7KnDYETRBW3LBHv1P/+k/BX9+7ufvCdsDsKrwbOZu/bf/9t/Gs2y6jFCt/IgqMnXs6n5tbTk7IM/128WsMg2A9zK9WNxuG/Ur/J00JeeRtixvwmXh3NFUAKJSO7t6y0MPPxrFq0SsDg+JbK2JVABxKD2aY3UCWJ1wpicoMEGBpMAEsDohCxMUOI8p8Cuf/lyVIEjlk1ITJ7XjUwH8Q8Bqy+TJUbzKdX7fTcNF3iFGfFTbHJF789xYZNnYCfHQYKmNvKuDY8BqgLK1VbRrXu9hcCewmmCr3/V1DaVmpK7Isco5+8M//MOo9KqC76//+j8uF118UfSvOAkD+Lbbbg3jlRGvQAijV35Up+mMToYdY50xCGQStcC4ZFQyVDnc/+t//a8APkQ1Pf74E2GgAji8MqJQH4w2xibjmKEq0olDwLD0LKfl+c2by9x580tzy5Qw4DkeDHqOlucYo8aRzgZj1TwABwzhnTu2laNHDpVVK1eE8wREYeCLXDUfeQ85sObIWRX1xDHo7uoOIMS42toOlauuviqcDxEZjHJGO6ckc3xxbLSNbwxe48iq5vjFsUBndGWcVzleR8JRQgO/s+qxeZIL4wG2cBjMhaPHOfC9LKxgfCIYMjrVuNCCjOlf2+aHXwm4GaPvMe45dOhhLBktmNE4HBuyfuJUe7Tf1d0Z13qPRFX4+SGvkVtu/vzIsdrV2RnRvVmQwd9VAZANIRuZAoLjx4lCS+MiE5znqgrz8pALbZhD5uLLvGlZmMv3fB/vOTNAxXRMPV9Fk5eYZxay4tBmKoCMRkE/76OZ9/CIo+xF/oAo5wYGytlz52Jc5BafOaYJrKIBcNP/mdeVYx8VuHt6yu5du+IKdzrzHD9rlZxxYHOe+kdn37O2I/pm7rxy9MTJAKKMLfMKpjOVKQDwL4t/oSf6eK/KSdoSkWuce7KrbevIGPDHVUXtcvyBcdpBM/yfMX1a2fHWm2OpANCPnJC5CqA5E/RDF8/rmz7Qd0a4WtOcT89mBWZ8S+c7cxT6Dtpnig/yYSx0rb44ndZ25pY0xizIhR7G5JlM02C9Z+oPc5FXFSAnYnXvvj1jufPQv6G+MaIm33zzrdI4qSkAIvkzr7vu2nLjDdeWqVNbxiJ5H3744ZArznimQDAWMpwHPeSpym/bUd7c+kakIKBrgDzk5YrLXd09NBZhpm/ye9VVV4duID+Rr7W1rcycO7/s2buvnOk4HbmNN162oTz33DOlu7uzXH/dtfFduvD6664rjZOkK9ga0fcABIDZc88+G/2jn7Z9N6PNFHaxNtER4ELPWBPkCkAwMDhUHn3iyfKdv/7uWKQcHtsD5J+kW+Qz/f73vx/yCgwARgEl8eIbX/962bd3d5k3d2658sqrIhpY7s4XX3qlvPGm6uDHitzl5HXqtCnlyNEjAZ7W1NXEnigsdPnipWXDJZdEBOvRo0fKtOlTAuicNWtm/G/dXXbZxgCl5cqdPWtuRLkZ12OPP1EOHDwYesQatSabW5ojEpX+kx7HHBx8uJ2Ah5miBc3I68JFgMOTob88Y1+wnkSpkruXX34lZFv6iOpKu+J01aEX0Hj6jFnlwhUrYo0oZEcnT25sjHmyByY3Tgpa3v3hj0SqAGMyhgCPOu0pbqSci7Xqha70HTnCSwCVcdg3M3rNfmMNkiG6xxoFcuq7OoiqDqscJlY5eneVp59+JtL+2CcqEHLAkXGZt2B2ueHGG0rjpJby6CNPlAcffDhkV07VNWtXlPqGUo4ePVTmzpsd+3cZqSszZ84ph9uk25lbOjva4wYPWpKR3PP1D3wyZp/pl060HsmgF555Bu3NBX/oDqA+vmVBIDIAzMrK6vREgmv+pldS50Uk/uLFoUsyN6XfmSszCyZ6TyoQbQJWM+I2I0+z6BGZ8F3jJwfGhT++hzeHDrbGXLRvv8W3PHzznHbxDu2ygKIxOCjOfc16TP3oe9YmGaRPtBkpB9rbg3Y+IxfoIaenw53du3eVZcuXhU0hIp4+pZ/oA6lYjCH32o985CNB6yof+ukAVuk5tM7IWHOmQ/QnIhP9Uz/r1/N5yIm/dBS60x0O2/w4OEIrY82c+NYIPZg2yOHDR8rJE6fjoIgup2d9nzzr2//WnP7QUnt33XXXWA7wJ598InTEP/mtfxJzcH2fHZcH18ZtXGihX+3Zk9E7c6+jA76Yr/3Z/9am+f7N3/xNgLXGS56MQ/v2SDzev39f8F5QhfYcKtONORc0yEhjz7EB0POP//iPg3ef/sxnI0pUVPx/+A//IXin3X/37/7dGBhORuzt6JF6IYM39C0VwPggDJ9lYIZ5+D99EnokAzh85idv5kSKsVFgVcQqvZ2pAB586JEoXjV5cksAqyOlNm6ASOGVqQDe6UJORKyex071xNTPewpMAKvnvQhMEOB8pkACq+NzrI5PBcABzIjVTAUwNDgQEatyrM6eMaPU1VZ5VMdHrLoeUzk3kyIidTywmuCQ9+WwjD5GI13TMErwSBt5rSgNqIx8lQqgvnZSqa+rD2D1j/7oj8r27bvK4sXzA1i9ZL3CH2fKN77x9XDy5R/kHAAvOa5pXHOkGYOiRkXXZIEHQKrveIbDwOHJAi2MdRF/5gKo4OgAW3yPQW+MWSCAk+L6GIMfeJjV7V2DWrh4SZm/YEEY9gxzYCrn0vc8k2BPVaCjcjCzEFRbW2upGVEspirk0tPdUy6+uKrgzhDmiLu+KdrIWET3iVDIsRqP6FhtAyAY9Yx/hrcxiJjhsEmVENh7TU1812ccVoay8XiGE5nREmiZ1xQ5Sj5zdcx79957bziQDHBGbRao8IyxACUBOJybTBnAUTE/TgLnwpi0y2H1f9I7He+s/q4NAJH30TevkZsnuTx56nSpqasqME9qbIiIVakAXC3mLESkq3x7NTVl1syZkZfXOCundkbMXbQFBxMtObjkIYAJxdVGr61n4R9z4+Bk1fFMC0C+M58vmhg/mfGTxY48ByCq5K0qckEG9Wt+GRHKaUWnLGplDgBevEq+VpFtcp4ej4jV/tE8rcZpfj7LCAwOszHoI0FLwEZEwvb1lf379kUhOOM3fw6Z7xp7XqdG7wTPE7QkQ30ql5/pLN29veEUZ04/dMtKypnn0npC73RUOeJyJ3KORROZp/4zp6E1YD7Gar6AZOCA3xmVLcfqvt07o3gVR1/bZM1YOLQZhaodtPe+CChjIb/4kFdiM0LLc+Q2gVWOJHlJsJwOwzfzN46evioPLhnitHvRIdqxbjK6Dd048OkskoeqmE5tgBK7du2MK91ArENtrRGtiOeiDWdMnxWA2K5deyLijt566qmn47r25z776dLYWOWjQ1+VmY2LjjS/TAVgnvRRlVe4J64rd3d3lec3P1cuvviiiLoChKDNZZduLEADQBKdSf+YG2DVvPWDX67Mr77oknL6TEfZu293ee8t74lUAE8/9fflwIF95ZZb3hOpANDWeBonNZbXXn29DA8NB3Ah8v6Vl1+OCHP6TX94ldFvQHVyx6m3/vMaLdk1F3vew489Ub717e9EH2SOjvU9Oog8OgiyB6A/MMB30IR8P/30U2XlhcvKxRddFKCqqOA33thatu/YVfbtPxCyxFmfN39elb6ku6v09HaVOjc/hgYDVLn68svL1VdeGcAqkMiVc1GtZ8/2RyoAuqmlhezKzb2+rFyxOvKJ4t+9P76vHGxtjYsm9irgBl3savfhw20hQ56nqwYHB2LM5NJBosOjefOrQxdRcuhDn1pL5popfegZ87A3ivrEXzdE3IiorWsoQ8M1ZVJjU+ij46MHiosWLgh5Arx3d3XG4dRtt95aLt2wIQproYW1JXp14aL5YTdkZLm+yHgenllz/gew5b5C9hM8uuaaq0POAfvGjXeAX2te5K31QU+gl5zSdG8V7ddRTrefLs1TGsv1N1xfFi9aHoXHHnjgoZjvypUXlmuuvaLMnScStbXMmTtrDFgVsXr0yMkyf/6CcvDAvvLqKy8H0OZQxNoxdrqG/qMvvG9s9tPM8WpOCW7R2fjiMzyqDqNHYh9xUGft5RVyugMtcg8n8w6E6QAvfdNV1ikbgi6lm/M2Sd4WqHJJLww9Tl705T1jMt48/MQn6yABM+9naht0P3yoyndt/vYc40IDfds36NU4zO3uDp2ROTztE8aKPt7zjLmjixtB2qZPyEUWZ9Im8JNs0vPkGCgsx2ryVeoI+sl8HVDbi9CWvBiDqEpzIc8Kml13/Q0hu+jlAJk9Qof4m+ygrefsg3igPQfj9Iqx2V+sHZ9nPu4s7ImOmTYJXehT/eRV/kit0STNRSXjxgiIJCvWD7573//GYN2ImDc39uw3v/mNiFh993uq3LD33Xdf8J5utVboQbwnQ+ZS1QWoUuigN75Usr4yaJIHkehsP3KIyN71bOoGY/e5qH2HNcaFB+jiGfmpyUHKEnpqo4ouXxl/f/nLXy4A7n/62/8sDnXtUb//+79fnnnmubh14W/ygb5oaNzvBFYzMvWdwGr6cnkwnKkB/E4/ItMK+E4CqxHE8Y5UACJWT53uKA88+HA5duJ0AKtlpD6A1bNnB8J2ErEaMSnveE0Aq+ezVz0x9/OdAhPA6vkuARPzP68p8Klf+exIRDbwzt6RCuCdOVbra2vKwLn+sRyrgNU5M2dGgKuIVeBqRpRmpUwGjc+Ap+Ov5HB8OI4iVvXjlWDO+Gs1eZ1HO+ONpYhsHQVWXcVk5EmAXxW8WBipANZvWB8O1te//pcBKLomy/EUeSQqiNPMWeREowGjj8PNeGQQMtydojMUE+zTjvcZyfL9MXpFwmRUaToVjEjGubQAjGWODyOZUWoMfiY3NZdZcyqnx/vowwjWNqM3q417nuHLSc6crVVV2fbSceZE2bD+4gBZRHABVrPAhWrHHEhGtr8ZkSK+GNsAD/PivHhxFDhMjHtAhPmI9uDUcIh8ljlEOQ7648Qy/hnXeY22iqKrIlIzssTfHCK8FP1rfhx4NOGYcEi0hbY+wwNjZdhzDgAx+vOez8fnDeW8cg44f17pgKBv0pBTgLYcrAQayc+htsOl/9xgzEv0lOJVRw6fKOvWKXI0J8ancrxUAPPnzYucgcZbXVcFWinCdDpol4Vj8ho6emS0LXqZr+/hX4KMHAbP5VV5TmwWBeHk6CcLTQHryBQHjdOCzuTDs3iAp1nsIkHaTDWQhb/QLZ1tf4uoU4Chr78/HDl9cm4z2hgfjVtkFXnwIg9Jb2t3c0QCVjLMuTMmNDB2z3kZb9KdA4+X5K7t8JFypqs7ilhlygQ04KRXAEkVKYVG+O4Z8+Wsc6RFlll75LO6Wnk0ZBbwgCbWSxZLyUOe/G2cq1etLIcO7CtTWlRgvzL6sO4zH631gf7mi2f6wH/jskasS/2gibn7Lp76vu+iKdAfz5JudJj20TmKmHWcCb3mUIbuSkfQPIGFmffO8wnck2X0xVf6jZy5DisK/9prr4nr+XSDMYvMWzB/UZkxY2YAq6JXySygCSB6y3veFcCWsZIx9MMj4xlfxZwsvTPHKvBPfkNFTBziZP7VxYtESJ4IPqOTiCQ8EXVJ/tAV/QGQTVOnl5Wr15QXXny+NE5qKB/+8F2RFmDfvt0xPuCp6/4ObUQnv/LSK3GARB8rlOSzGTOmh6zlwRBa4QPQBlBk3ZsbniSwTf8NDZeyY/fe8rW//EboGN/Lq9L0uPHjh78zr19G4FfRm9PKZRsuKgPnzpUli10xl17mVHn2uc0Rha3Pjs6uMmfu7DjIa2puLkeOtgWg5/+62toyc+qMcsGyZZFfFeh44QrrxxX2U5EjlQyj3+zZc8ratevKpRs2lqVLgUavlb8UMbt/f+nu6Q7gOfV0lSv5ROxjxmhN+U23iPCMfLXNkwP4AzDZ98gSnYCOABL61MGn9zL3J4A5wSU6oq9/oPT3D0flbDyYOmVKlYt5aCjmAsyVm1pk+yUXX1zu+uAHQrfTF9bqli2vR05ZdkBGrFp/+qQ/82q5sZAf8kje9e09+6l+zQNtjL2K9hsZTbPSGHvO0OBQpMN55JFHxyIAHYjtP7C/zJ0vl+r15eKLLi2H246Ve++9L9K6KOgmRU5TM73YVuYvmBvyMDxUSkvL9IhYBYidaT9VNj9fFegiJ8Zl7QK4yDgZIFPWKJANfTLiM/MmmxM9R8bs3Rktr43Md07vaCNT35Bja4JOsGa9Ty94NnVFAtBoYizkIfeL6qBucey9QH5rg5wANMk4umV6l7zqbz+lT8cf7A2cPTdGU59lESnj1Q6ZtK/TV+ZIT2bEo/FmmhXzzMh4esazdKe9xDzx3zzpaftB5l9lcyqgl1GYbAbP5iEQveaw3Hwd6pJtOe7xxeHPpsuvGCsqpd+8IeSAG43Zf/Q0Xjj4xT+3j3JfsB7s6XisXzKbesd8Uof4DG/0a6yVLTK7HNjfWjZu3BTvGaM9QF9obixkPfdUOpjt6rt4YN06WFizdnX0K22VtWDs2sELMmMPp6+yQGsWB3XwZHwiWhPA9x02mv2X3Ni7gMH2W6mutOvzO+64I3RWZbcOxXg8wzbGH32Ys3l4Xh/Wp/b/4A/+IObxG7/5T8L+cMMKmPrSS6+VlSuXl3/9r/917H3WgrWSa358kSr7eIChI8Njh9jjgzHShzBv3yNrGfmqnbw155n8W/GqiHYdl2O1/UzXzwRWRazWiogdTQUwvm9jmwBWz2u3emLy5zkFJoDV81wAJqZ/flMAsBoU+H9JBQAUHR4aiByrCayKWL3zjtujeJUfwCoDtwJXa6sraOMSumeagDR2fM7I4ZgDZ8ZHrCY30lBh9IzPsRptZ7qA2voyMlQTOe4Aq1/4whciegDo9Zu/+Rvl0ssqg/J//s//Eca9iFXOGac6UwEAlxifDDiOA0eAg86oz9xU/v7FX/zFMHzl2vvc5z4X47/33h+Pgkc18SxAgrOnT8Y745lhzuFgpBo3Y5hxycmVW3Dm7LnRPweDwwE88xmjmoHKMfBisDKoOQ4M2Cp/4ulypO1Aueyy9WHw79m9p6xevSacZN8Dsk6dOi0MW86WvxWyYiQDThjjHAPjZvSiEUfbuBnzxum7HCzj4xQwwLWfgJW/zZnB7W9tmacxZoQm4x3Ik8V8MvciY5thDnTLiDygAOdHv5ztjETLAibp3HG4MhcoWuVVPLTTFh54H4hlXByzzLvFUI/Ky+cGyvSZs4N2gFWpAI4eORLyw9mPPHIrV5Z9e/bEsYOIQHNBB0BFBbbUjuXSzSv9aJPFhzjc6KjvzENnbmhEhjKKwviBaOSQc+QZcug5slOldlgUDjwnJsGpyA/b1xfzNzZzy4jeTMXAQcHDlCugBaeHYykVgB+01L9+zKM6EFE9u3lMVoxZZLM1FIVQmprKm2+8ESARPnHM9W1MaMT59Ly/8SGv6hs7fhw+0l4WL1tY1m+4dOyqqrWON0k388mcrdaHeWa6AbkmRc5lTkZ08B394XkCMAnEp0OpDzK3aeOl5WxvdwCrkbNzFFhNkCJTTKRj6X36JUF6tMIjcu5ZfE1g1XvoR57RPaPIjMl4jZHj29XTHbROOc9omrzOCvDzDFDCuiEf/tefefihC7ZteytyaW7ceFlUnAfO6cdhGWCVnG7Z8maZO2d+AHVPPvn3Eel5/XVXh+5GIzLrsIls4DNwRBtkFE856EADaw/AAZDZf2BfHEKIGCQX5r9wwaKQLXyuUgZ0jeaGviRACGN3YHLk6PHy1s7d5aprri3bd7wVtxpuu+19ZXBQrs0jUZRPvwpw3XD99XHd+7VXXitn2s9E/+fOniuto4XkUl/lOiELxgpgQXt6jtxrjwwBckpNXcczj5UAACAASURBVDl28kz5i6/87yJtgH3Bd7NqOnkFBKE92aYDc1+q1ukFLsyXUyeOx8HVTTfdHFGrT/79U2Xb9qrAW3NLS5k1e1bkgmyc3Bi8kdvzoovWlSl0Q9vRMhzg+MLQKTW1IxEtjyfypQLDgLVAZRGSy5ZeEECM9AqPPf54efSxx6KIVBTau+aamCN5EskmahU4m4WM7GeAVWkJ6DZrXvEan5NXazcrhotyBZhkZJjDT7qano/bET095WDr4bJly87S1d0XxfxmjB6anI4bC3JD1pSpLVOCnnKtXr5pY+yLxmFtvPTSi2XW7OkR8Wbdkh1joTesT3JmnNZPRtdlRH9WWd+69c3QT3Jd28PMQS5aLzTTBmDVIYwcsoBIsi5dwImTJ8r1N15Tll+wvMyds7B0d/VF1Jw9/tSpE2XjpvWlZYqDiONl+QVLq4OMgeHS0DC5tB5UiG9hmTF9ajnTfjrsHp+njsd7ezl5pEeMjfxk/snMp55AI5kkW+ht3yd7dABdhy7WTUan29fw2BrSJ5p5Bl/oFDJsnkAx7SWYmxGQdIa/pQLBd+uYbstoWZ+R9wTItJtAojbxhJzFFf1Tp0NmzJu+IFP0kbVnbPho7MbAtkpdAsTUPpoYM7uCLgVeel87WQSJ7UM+6KYsasROMWbRtnv27o4DHGuarp41c1a54soqPz25EWFqbvLj20uzoKE8u3Lc08WiW+0BVW7eztAv6ABkNzf9Gpvv4aU505f6Q+tMQUTu8M5Y0AhNrE2Hgb4DXE/gXYG4F194pSxZsjT2uEyHlIXJjCPHQp58DjQlv97X93vf+56yes2qaPNHP/pR8NPYjYmt6Zm0J6q6Bv2jOeKrVE32YTT5tV/7taA7WqAzvlmjZBAvyYxbR/j4l3/59chtbN3a3wH05DhvFLkBZp3SyWQ2c91ntPTv/d7vhV7+3K/+ozhscggHbN2yRU7pZVG8KouAomfqoARI8/ARPd9OW1bdqEr/YPz1f9/Lw2K//Z83P9Im1I+I1QBsx6UCoNvuu//BsYjV2hrFPquI1Rr5XkcjVieA1fPbj56Y/QQFxlNgAlidkIcJCpzHFEhgdXwqgPE5VuVAG58KQMRqpgIAqopajXhXda/ip1IpwyOVU8bw4mQx3hl/eULMwPGe6JZ/qHgVY5ARGKfJo0WtGKKKV53rHyw1cmWeOB65mxjSCaxetvGyMNYVr/L+rbe+L35zlF1fZgxGzr5RAImx6lSeMcmBZGgzCvNavj5FBQAYGLcMTs4+p4Ozw6HghDBWGdIACk5Pgn2M3CeeeCKMVECKaCZVo+VZZSS/+daBsnrlggAjssCAHFcMbVestMPoZQgHmHNCXrsd5aorrwgnQF+KnKCXiKbLwphvCMdmxYqV4SC89vrrpampOUAEIADglxPNcZCr7NVXXgmnH/CcUSeuwSeYx0jfs7uK2jPv4yeOh4OT1X1Fh3As/KAfGeCkcZ78AKkBuBxLUVa7d++McWWuMjTTHuN34cIq1+UPfvCDMOhXrVo9lieMLJEhQLI2yUU6bdrIvKZZ7KGK2poe7eGV1/ETJ0t3b3+Z3NwcwAdgx9VG9HYYMH3atEgBIPrqxLGqSAfno3JYh0rb4baybOmysSufZE2eMXSpimN0hhOG72SFo5FgI1ki02dHiy7pE83Mm3yOB1Y9x1Gylqqrm13hrAMX8N0PGno/rzJz+tDUnDOiFb2y+BIaASY5NoBVbXMqyVCCtdYFXnDgzc38OcfojY7AFCAX+hjzwdYq2gygYnwqh5tP++kzATKIlORMugLpOrqrwlOnT4ur0mTWejRGwECC4+ZkbOZvTea1RL+BIx0dXWX6tOkBWulXBBsa7T9wIECfFSsWh5MowkSfvX39kdMOEPi+W95TRob6S0tzY8wxI3rM2Tj07W+AJqfRusuiZAlqtLYejO9kxA650g5Hn5zgu/FktCu6aSdSQsyqgNh0fq03a9xzCap4zxqKnKQHD4bc4gN+AEjxW1979uwOYNX1fmMaHBoInpCDpUuWFdcaRdgvW3ZB6e87G8WPrMHPfOZTAeCRB2N69NFHw8mnH8gDXhgjgIqOEDWMLoARtxJe2Px8ALSuqgOB6YWL1l0ceZ3xS9S+K7fkSioA0U4AishhOFLK8y++VFavWRPX3+X9vOHG6yPvc1dnR+hQ44/8h9ffEDx45ZVXo8CctuwdgH25ZckX8NSYKzC3MyrKA2yyMFhGjAHAtd3UPKWcPNNZvvHNb8U1WlG31numgACevPlGVSgJMGhrO3uuiqIi817bt+0omzZeUq644spytv9ceemllyPvKVAPTW+9/baQJalq4hBleKgsWbok5nr08JHId3365KnI3UqGX375pQBWgawpS9YsPS6VC9Bw08ZNASR2dfeUr371f4dM0h3kwHqjo6zT9vbT5Y03q9yp5vypT30y6EFmrCmHkQ88+EDk5AU2oYl1SEe1xHyrvbxKWdIU+sRY8uBI2oOTJ4E/3QHInGnviHznxij6K1OHaKWz80zs9wCnj338nrJq1cry+uuvllIj7+FgrJmIYNy7L3SWvYKesNd63r5N/q0P/JSi9ulnnorDRXOyHgFU1e2EkbFUANoku3RRX29fee2110Oe7H0K5wBi6QMRrDNnzg79hJ5y/F555eURUdvR0V7WrFkV60AEeE1NXdm390DkLO/v7y3LRiOkjc/8rE0/xs528AOEJMtZ3Mj+DTDUpnVjnaEzADBTMWjD3MiNlCJ5aGA+3iPneUidRRkBUlnojgzQk9a0tZ0pSXzXfiq6ffESN26ORztZFCxAJiks5s0Lvmgji2uRDesoCiLOmx+5xxNYNF4yby/K/ODshTwMxSPPoQM6kcEXX3op9grP0XVoT5/qT7+eNw/2EbvK/2TNwbFIY/u2dZ+pF4CJQFn6xTP2KrdlyKzDE/sT2UqbhB4xfkAtWpsvXY5f/qa3jBd/zEm/ZDAOFpubY4z0gcPgkMvR4k30pzWX6ZT8r73vfKdKO2IM8jEfPXIi1naOK6P+tY+PQEr0YDORo1/91V+Ngwnr/eGHHypr164OGniZHzqSIy82iL0m9SG+WA/3339/rPF77vlY+frXvxHz/dKXvhRzqlI1dcd8Hnnk4Zg/nUefvuc9745x//jHPw5dY605rMcTa8oeheaf+MQnQq7ZNOSIzNMFdAeaKDIrvdSv/R//Z6Qhams7HHlV33prd1mxYkn5nd/5negfXRNETdCU7Pnxv89rorbD268EVsfnUjUv86a/8sDY9/yN7sbmJW1LBH/U1sTeZM/s6T0bwOrR41IkTSn/D2C1GEsVPZv6Uht/+idfnMBWzmO/emLq5zcFJhb/+c3/idmf5xT4WTlWxwOrokqbmxpLQ11NGRo4V86d7YtiVR/8wB2lubExIlanTZVXbChOsBkVceW/ZuSnCv0AVzNXUho/rgq6DplpAsaeHeWJ/303jSlvM4LGomKHS6mrAbBKrr8rgNV9+w6WpUsXlt/93X9eVq2ujOMvfvGPw3iWHoDhyglXcbq6mv5oGMQMQ/3IwcVpYZSKDvA7rx8zMjkfwEMGK2eHgclZ8D7H1PuMdA4bg5axy6AVRaDvv/u7vwuDOa5W19TGdWiOlP+BpozAvPLNCGXMoxtQIyN3GLeM7VMnT5S9e3aV9RdfEg4hw9uzXq6izl+4MIC9l195JRx/xTw2v/BC9CfCirPBEEZPUQeuh259c0uprS1lxYoLy6HWgwEKLV64qBw7ejScEeDmgf0Hoz/zOtPZMVYQiLMIMEaLLOCAdubNURKlwHEyTk4M8OCJJ9F/eThDnAdzmzZtegCjXZ2qu/dGLtAERqU2yHxhgDUFRBjMXtW1xqGgL+eTM5n5+jhtHAGGNEcuru4Pj5SWqTPKkWPHAlzq6e4qBw8cDJl0fXfB/AVxvZUXL4LV3xlRaa7PPvtMyA4gn2yQMbkO9e+aXeba5OiQ47zCxxEx3yiGYgwtLeHocHbxGM84TpxCjhKgIaOJOCsclYwO1S6gS59+57XSSG/Q0RHPVkVpRM1NCYe/Aoaaw6FxnU1127wiKqLGs5mfEZ84OZFq4sSJsWvVZF5UXHUFvop45kCLbCNLaCHHoYMH1/VVoxeZUlfXUAbODQXI6bpyT19HaZhUOUd4Rnegj3VljOTTmgI+cJqtWZ9bX8eOnShn+wcCuBONTo4aJ1cO79a33irHjlfpNgAnB/YfKqfbO0tz85TS31+BIytXLC+1I+ZRHyAIfqFDRpqhAf7qGx0512QbP61t1+3Rqip2NhBzyAhd8mEuZB3d0T8rYBs7WmX6A+2hHx0U+X4nqbpe5VjNYif6zuJVZLwCokbK6VNnRq/b95eWKc1RdAdgRqeKxDOupUuWBkgl7cnSpctLX29/eeyxx2NO77nl5tLYOCnWFBmzBjNVCAAAwJARbGTPfDjiAFP6+7VXRVwtjmvRDnC8AKv4a7zWvb/JHTAQMPvUU8+Vq6++PGS1q7s7HFm6SJv4bhx0Bn2aUdTVde9Kt/T19sZn586ejZzIQED0I6O+b5z+pms8ZwxAGWskQNIpUwKsoehqGiaVBx56uHzrW98uJ0+cjAJZAFt8N/etb7wZc54ze2aZP39uGSmii9dEmgLrjezt3LEjeIkvTz31fBkcKuW66y6PgyXRcmiLrkAL0b32lTy8iAOq6dPjoEx7VUE2Bz1TAmhCezqhSglwNvYJf5O/iy/ZUH7y90+X7373b4InVYHCefGM+Zt35ny2j6AvoMarSgvzRnn40Qcj1yr5N9+4SaEwZH19yG9GiSWYhL74GsUM6xqCZidPnCp79+4vBw60lp7uvlJf3xiphUTVzpg5Mw5ZAaDnBs6WxsmTyoc+/MHy/vffXl5//ZUi6KyuTt7O9jJwrkodkFHCl1x8SVm1cnXp7uoqDz3w4FhuY/sB3qLVzNnTywc+eGccWp3tPxspE+wfeFFdIx6qolaHhuJA0eGC9VwVnTwVV/pPnDg1WjRoTux36OfQ573vuyXsGWkZROiZM71nLaO39QNwBi7S09YLPY63mTcV3Std2BjjwCOfoy2g0W963vgBn3SQ/jOljvfxIlMFkQvtkBtj9bw9jvyTF/ooC0XSGXlLxH5BF1jbmc/zqquuLC3Nk8vevXvGrrGTF7Js/Fk0Sn/Wkfn5IYf0EiCNnsr85+ZFjj1n3ugD6EVv9kAeHhonOY2DvoMHou/UdZ5jJ4wvlmWt6zf1J/1gHaQsW1uZxsJ3yCxdQefQs9YhXWNPxoe8Cu49vPQ9beThPVkxpizSiYbm6nuZ4sez+IdneAPsRDcRruYKzCUvbMFMEYFOGcnrvT179pauTukT5sSY2T7ZB9p53XnnnTGXr3zlK7Hu5Hn2GfsFsLpkMRtvecgM/cu2y6hisoEX5pg/9o2vfe1rsX/ccccHynPPbi4vvvhSgKYXrrgwaOwQCGDL5pFHml3o2v8dd7w/2nv88cdivnI+t0yZHhH1AOdMnwI09zdaWcvoQx/hu4j1//Jf/kvY2Z/81K+E/j9y5GhErG7duqusXr28fP7zn499IG+4pR+QgRXjAcy6hio6/Z2v8RGkmSIDz6oD2YaxG0PkJsFbtlDouzJSBoekLnP4fjpSu7S2HS2Njc2RY9VNh9ra+tLb11cmN2mrinQ1zvz5sz/90gS2cp771hPTP38pMLH4z1/eT8x8ggLl/0/xKofCYW4MDVbRq7U15bZb31saamvL3FmzyvRpUwNQAcKmgZHAagWEuuJWJY/Paz3VtaC3gdUEVdMwSdbkyTKjyCsjVgOcZc8M15ZJDZPCOfjiF78Yxqdoy9/5nX9WVq5aGYbqX/zFn4cj8OlP/0qAl5wblZIZWKoei5zk0DD8AEkMbFFVHFMOHCOfIy76gAH5cz/3c+HIqMIqMsK8fMahycI0DFBgKMM6nSxA2mOPPRaGMgfoxZdeLvPmzw/DmkPB+eFUMOo5bhnVwWDO3GKAWs4Lh2Xrm2+UA/v3lg2XrA/wKPNwciYBqDNmzSpTR9sS2ek68Jtbt5bp8tJduDKMQBGrEZV4+cYAWF7Y/FyZNKk+rowqqDKpoaEsWbS4HDl8OGipSM3BA60RLWi+L778UvAULTkG+MRR9DIXzgUA2pw4OOk4og3Dve3wwQDmPA90wd/+/rNVwaGWqRFZxGlg/M6dKw9se3yXc6QgDydDJKR+OECcoYwcyVyu2uRg+e2Vee/OdHaVUttQGpuaAvA4euRw5KldtHBhAACKWan4DUB0mDB7tCgEfldVjPeHkwtoIY8cSPPk0HIoOH/GmmNDLzLAyeH0R2TJcHUAkVexOUVky9jRkYOS+VO1TXY56mTF+xk9lDn0yJrv6McPmvguufR8phfQp+ux5EPEKsfHi0MP0PfCV/TlVPucYxgRy3v2hEzjNxqYuzQJ1TybIgLadwAcaA4MX7RoSTncdrRMmTKttDRPjfyu5Ku3r6MMjwzEPBIgcKU5C/FYV5lvMfOmmndVPKSrHDsqv3FXueyyS6PCOOBr6bKlpT3SO3RGDsqurp6yf19r6T8rP2JT6ejqK3U1teXii9aW2TObytQpkwOo47AnMIFOZC6jcfAMjfEkC3UAVjmNckbmoVGmakhQK6+2mg8ZxA80zWI0+gBIcNzJT159zvQA5MjfPqfbvNAbPwBXx46eCFodPHggZPaii9aGLhb1OH/B/OD9BcsviO9y5BcvXlq6u3riQMk4brzp+uAZOaWDHCR5n+7hfJs/XuMtYCRTgtBHokwdvoj+FwFs/Hh48UWq3FfAKllSvMrz69dviChWIAZ9it4iplumtMSzdJqIb9+VT5GOIHNZCI3epAvxCBAo2nv3rl0/lWPVukEr69IhgTbwjd62LnINAUVq6+sDWH340cfKt7/9ncjnSucAVtEg8gG3n4l9reNMe5k6pbmsWbuqTJvmgKYCW+haY9cvmUFHek771jEdSw/gF1kGXFiL5DcLtgHjyJQ28moqXiSQ7nNzqParlwMkNq+PfOTuyAsKWEXTvI5Mh2iPnBhj5kims6ocp1XakYcefqh0dLWXVatXxr6XEWYZ1ZV7MNn2ojP8TSYjIr7/XOS47enqLfv2HSjbt+8MoF8xq8bJcrSORNVuunV4eLB09XSVs2f7ysLFbitcXZYvW1KmTW8uw0OiyQ9F9C4QlY633tCpp6unHG5rK6dOnIyryHSDNfXcc89HpOXGyy8rGy5dX+UFratuOaADWtoT6Qa6hS6iNxSwyiJrJ46fKi+/9FocsgCHmpoaAziK/MmHDwWPzdl86TeyiK70G/5knlf6mJ6jn0Qm4jk5T5smCw1aR/iYeUozMpW8AxaNE33xyR5FR+AzvrNN7DsZMYpXwPWqgGKVZxnQnPtLRtAbv/e9yEXmgfbMbbfdGqkMAGmZD1wf9iay5wAowXwylHnW6ThzQqfURXSQeVjv/rZO0yag96xhbZifdjxrbPsOVIArfZKFkaxz7aArubbWE6DO/OFoKcrafKwH+yS6oQc+kHsyZU2SG9//7ne/GzQkH3iXEbx0eO7d3ssbHrkHsrfwjS61F/nbGtE3HQmwBXSSQXO11h1i5KGQ72c+dDoAbyubZHfp6e6PSGvjSbsvU1PZQ/NgyL5DbnOd4pG998ILFPusotDpBnRFZ7TN1Dt52IIeZIFuJZs33aQ46wuxjru6O8fsV+kVrK0NG9bHnuq5k6dOlE984uNxyPq97/1N7A9XX31NFLBzO4GNl7lhx6c/ynQ4+iOTeCY69q677iofvOtDcbDrgPff/Jt/U7Zt21suumhFpAKwHshKRpsmyDre/g8f4B0IRn7vna5dgqt5Y87n1WFLlTrFc8YSB/FlpAwMDkXEqsPYZ559/qeAVakAHBADVqtD4bdrRGT//+PPvjyBrUz41xMUOE8pMLH4z1PGT0x7ggIoMB5YfWfxKldcGFZyrA4Pniu1ZaQAWV39f8+738UyKQvnzSszpk8L8DSAUgndndyW4TDQK0OoyqP6s4DVKF01MvxTp73jT361x/BJ4+enTq1HasrwYClNk5vK/v37AlhljIog/O3f/qdxAs+gBqxyUu655+cjgpRxPmfO7DDctmx5IwBURh/jXxSE/kXHMfgZtBzgzLnlWh2nj1MDpGUAMs5EImRVYk4Qwx7Ax0FhuPubsfvwww8HMBogzfYdpXHy5HLllVeFYe85V/71l0CDeScQwfgG9HI4jW33rp3lUOuBsmaV4gWqLB8JwxfouW379jKTs9PRMQqayT8lQlaUYm1ZtHBxABScfo7LnR+4IxzGZ595qjQ01IVRjabyAC5bsjSAVfMQmdZ68FCAmmhw3wP3j4F1jGDj5hD5jBHNgVNZN/KVrloVn2X+SJXLD7buiyvMHKOquu7MuBqHB6pPu56boAVHnRHvlcAqfnGes0q0+eRVP33hFboBhLJoSDpFPX39pVOE1aRJASrv2rmjdHZ0lk2KI82aETlXK5BlWpncOKksWbw4nCtyUl0XHx4tdrQg+tGHzzOfLLkwD46JMWQleTKdkddTmqsKzGQjgVDOFGc+Cx9lntgsDELGsx/OaEZWcugASul8ao9zjCacHo4gGTEm9Dtw4GCZPWdOuAX644iRQd/LvGQcRrLL2cwImCyyRIY5cwBG60A+R+tK9C9ektHKwVPga0HZsZ3T2V26OnsiB2f7mVOlt/dcmTlL5PGc+D7ADTBFV3AkOa76zpQAHG5rqwIn95THHn0yDiYcBLgCf/TY4bJi5YpYV672nW4XVQoAPBK5IJuaRKiILJ1SVq9aUdatWVZmTG8JIAyf0Er7GTGW1aDR1BzNy9gAHuSXvNM3GVXPMUdL4IC5c/rzajO6eQ9N0Rn98N78/J15FLMqOKARr/HU2qFLrNks6OHQ4fixKrfrrl0745bAhg2XBCCEF3J7komVK1YGyCW6Ul7I06fay8MPPxJ8/ke/9rk4ODAO68VBS65VYAZH3XyNgX7zHfKPXm4o7N9nHstinZqfdtauWRdpJswRnYCP6CkdiTn4MTc6FrC/Zu2aSJFir/joRz8aa0PKFWvMj3EAC+hputCcyImI1T27d0fxrEyXIbIt81ICMfRvPdLV1iDa+T8c98HB0jxtennsiScDWHWo0tyk8nNVkd1PU6Nq3ifi0EV039JlihC6/tsQfQLkrC0yk7kmjdlLf3nQhH5oh5/k3Bgzj3RG2CbdySE+2Lsy37S1Zw+jE/wdEasXX1Jmz5pbHnzwofLAAw+EHqAjMg9vpjSocopXKTE8p1/7yGNPPBZ67vIrNgU/6eBc53k9tjroqgoqZW5Ca8Rc2g4djrQMDXWTYo05qAH09/WfK/1n5eXtC+CDPLINBoYAg9NK/7n+SCMiT/v69evKwEB/rCP0p2/dhrCm7es93d2RR7e21ARAhm5oiEbkb+1Fa8sFFy4PWg8PKWRTG+vPj31QSgapCczD7Qc6BR3J9OG2I6W392zwHABnjnT0bbffFmsbPemlI0cOR1R2dZgxEDmlyaR16mVPSsAQHTO3pvbsNX5rx5jocvqXPOAJmmdb1ot9jK2B/mQ5gVV6hA7UdkZlixoE1FtPWZjQ8+SWnkArsmIdeN96z/Qx2rr55neV2pqRAOiMQ3/m4fk4kLngggD78Nue5LfPs6CZ99gE5pUFBv3Wj7XNHgAEZpSrwytzzyKH5vjq669FH+juffNMGSZjxsk+wW8/xp/7HPDSK28yZKoh7WZxTvSS3snYXYHPVDqZkoV+0ye9Yh1aO9pnoxm/94D5fvse2cl0LWiLF9aSOec+jeduruiDXYjPmQOd/Zm3T+y/1otbQOiGNtozL/Is/7H3tGXt/u3f/m3sK3fffXfwdefOHeWSi9dF6iagtmhZ9PFd/EY/NoC9w1jsXRkxiz533/3R8vjjT8T69l12pbFJUWFtScny8Y9/PHTLK6+8XD704btibxZQUN2sWVGGhitZdoiFT2imPXyju8wb3zKHO135h3/4hxGx+r5bb4uDNYdwClYBVtevX13+5b/8lyF75pB74Tvtf7rImh4cHr2+/zOK36YfQR7y5pv30vbyd6YbiKjY0Uh9OkuKLumDOrt6y1NPP1sOHjpSJk+2N0hzop5EQ6QxqK1jPVXA6vjXBLA64V9PUOD8pcAEsHr+8n5i5hMUKP9Q8SqRT0OD5woEU/GqmjIcV6PfffNNpXZkpMyfMyeA1ShyNTw0BsgM+f6o8TMeWM1rPRmxypF654kvozGNIgZRJqKPFAOjUauRc6nUltpSPwasZo5VjraIVQCLdr785S+F0y9ilWHMqRdlxvh75plno80sWAIMZFgD80T3iDBl8HPEGYocXsYnIxLow2HKXKqMdE4r5y2LNwGyRDH4n9GbEayAAUYpk+z6628I5wdoKwKWEcpZyLxmjG2Ge1ac5/jEaX59Xenp7iyrV66K61S+x3nhUO7es6dMnT697Nq9O57zHmd17759ZWBwoFx5xVVhbHMWOBGMZrkSX33lpTIU+RkBPW+W+rq6svLCFZEKgPGtDRGrokfRYM++vUEPvGEEcxIzp5xrXxyZLCLF8QDEMbyryOCz5fnNz0TaAc7a1q1vBZ1VvW4/3R7gTBUJ0xH84Wy4Bqqvrq7u4C1HOosScSi8x5HwyoJCnqvy6lVX8jmdxnrydHupn9RUevv7AzyVCgCwOn/evLj+5mqqCCrAU29Pd1m4YEG0mxGg5LaSU9fGqlyyec3e9zgV5sVhznxxaGUMGZk2bYpo7yoajDziPYeVo483HLq8PooWAD5zyQrOnA9RRRwW/Ce7nsFzP2hivnicuYCN1dpEXwnCpALggJFn60M/HKQq0mvaWM5f/+NPpo/Qpty6nnVVFqBqXYmA1A55r/jgevaisu2tHaW1ta2cPn0m8iMvWDgvrgJPaqwfc0zNPdMdiILJSCh9kCWfcsH3BwAAIABJREFUczyN70c/ujeKf1gnnMsdO7aXHTu3l7kKpbW04E5pmNQYkSeqL+/dd7D096sS3FCmTp1eFsyfUxYtmFmamxrCsc8rzlmMKmXJfDmd5m4tA1eq9AhnYk2IfvfdjPTL4mxoTO+goXlkcRc80SYwzjOZfiCByaQ9J9ra4TTTWdZVRk2Rp46OzjIyXDOauuBI6T/bV5YuXRwHWfQ2YBXdVly4YgxYnTt3fjlx/GQAq3TSz/383fFdfZI5DrL1om+6iz5LYLWK0j4wVsSO871921sBrFqz44HV/fsrEBEwJGLV2EVmOXywBjj2wDRXQa++5urQi2QXCKJPQKs1EUWujhwJvlvX9CR9HJGBw8MBrAK9gJza893QrUMqwb8Qa9BnWcAJ7fERUDuA9iMlUgEAVuULntzYFO16xve6O7vKiy++UGbPmlkuWL60dHV3hL7atGlj6J1nn30uxijSFjgCRMrIPv9rA/+sTbSj+7xnLfoeXUA+vJ+gFB1pLsAFIJvnRWmKNMsr2uYlx+6118hJezgKLqFfRrdnlKk1S1ZV8Qaq+pxetK+1HWkrc+fNKVdedUXQNq/954Fo7rt5sJn5JOkTOmjH9p2ls6ND/FYUSVPQhWy1Hjpcjh0/ERFdM2fJlerq+1AZGpGmZUEArK7XX3ft1eUzn/lkKSPV4aH1gfZoI2dvc1Nz7DtuTcybMzcAKjqA7qQr5RWeNHlS7FVVQUB5EQfjoC1TKChuJw9kla5na0Qu93T3RAQ3YItuSDDNvLTvkMZ6FmmLN4DVqvheVTBu7ry5MX5RsMNDwDC5ox367Qu5sn7ykAzNUq9nocaIjqutjbVhXNWB5YJY23RHVlPPAxx7lbYzfy4dhAb2UDregUxGkWqbHKF55lglT9rWJ7nBV7IrxyrbTi5e64vM6AP9ySs9mJGP5p+3MHyHrqC/rLfcczyvfXrFmIwbKFnlgz4b8ue79AQbxvxeeuXloD9a4BlaaLei+5HYP3wGQKY37HPWmLVE73vW96wV7Wc+TzKvX/rG3Mi8/Q3NyJn9yVqw36KtMeVNF/1kuibvuY5vTObkkNiL7VPlSa0KgNIrCZ6iHdqTRUCq983H+/QcWtAv9LdD5Ms3XR7P45GxyT+K7l/96ldj7dN1eKI4lTl/+MMfDpkyllkzAbrVfk/f0tvkD/+1Z37okofe0pH4Ltvs05/+dNCEvWpM5vzNb34zCrVq54c//GGkLQHwWp90EftSnmxrxfwXLl4Ue6O+pT/IlEbmzpYmE5kGwjN+RKTec8895SN3fzRyMbPpfv/3f7+8+aZbC6vLv/pX/yp4Rh6iQNW4a/b+TvspgdXxn48PyvA+WScjWYiLLvNcHhzl74g0HbXL5G1V2JStIMfq3//k6XKg9XBpbp5aRobrypAUZHUNcdOnppZP8tPAqvFNpAKYcK4nKHD+UmACWD1/eT8x8wkKjAGr44tXObGtchRVp7GiGuprS2moqy2DA2fLoOrNt763NE2aFDlWM2KV85RXdxRPyWs7CawytsbnbVO0giM13jBh4KRDN95IGv/eWNRqqS0NdY0R2SgVwBe+8IWyY4eIoNnl85//vyLHqvH88R9/IYziz3zm02EEM7oZoww3jnGOmbGa1+v0JzLAaT3DkKHLEGdAchxEiwC+soCBdhnbDGTOPyOVQ8AJqqJr+sK4RgP9aO9MR2dZsHBhRHtxVDkVjFfzzrxdDFMOAseRwc/QNg6Gc9PkxnCMNl0mF2FVrIiTL1JIkSrAwalRQEpRK8VP/vq7340iQx+484PRpmIK2rzxphvKDTdcHzlbBwZUZp9fXnvt1dLS3BwRsadGK6bLmSnHqsIdERXS2RHjy/xxDHlOCofRWBj3VeGpVeG4oBn+cbhcJX7u+aer3JiNk6OwCHB61cpV4XRweLRrPtIDxNXcjo6IQvICFqNz9sFI5rykE8P5Ao5zABLQxGvGfTiHJ0+VhsbmcioqIE8pZ/v7AlyR83Da9KkB2ANZAUg7d2wvzU1NMQb9ROGu48eChkBZzh2Hj2zpP6uQJ0BFnqor21UBFi80ciXdC938r33OOYcnr1bjN5lJYBV90ZST6UW2soCS9zk6Caz6nKxw5LSdhbuqXKBHy5y5c0tPb1WV2zP60b8XWqcDT7bQloOZ+f7Iunkat2dcmZ42bUpczU5nCr2B4AC9l196tbS3d0RUMiAOIFZXD5CoojLNAb20q4+soJz5S/Ha51mARwGmnTt2x3PWsyrfAAN5HUWfoMuZzs5ypr0z8ru61tfd3VfODZVIYbJq5QVl7uyppa62ykVnLuaMVnhprWbEKueYs4f2aAHoFKlL9gGrXhnVl8CquZM7tNYOGmcRN+0AU7RlvWuPvGc0TRa0yqulgN/MLZiR0A4czp0djDVDFnt6u8uCBXIXciYbRgGg05EKQMQqIEnk8KmTpyNSSf+3vPfdYznigA8OdIA0cR26rS1AQGNM8MSaQhuRS/jddkg0/vLgJx1m/OvWXjQWsSrNCtp7TmQWufCT6Vdefe21smDhglg/+Ej/0Q9Adb+zUjf++AHko7n3G+rryxtbFOQavQGwbVt8Ru94AVaBTJ4zZmsMHzI9gJ0HsPrd732/fOc7f13qauvKnNlzI4erNeS540ePlddff61ctG5tXF0/1HawXH75ptCVePj008/Ed0V52e8Ad36nrgcu2VPIIvpYK3RP5qYk6+bpfXKeeyRaAGfoF2AMYEMbZMUapU9aWqaUFReuioKFwA+Rc+ZL/nzHXOkaAJn0NUARvBX1Knrv3OC5csWVl5eLLl4XusEYMr+rcRiPcZpPgoFZaR6/7APHjx0rrQfk3T3lyDPW+sHWttJ+piP0c8uUKVHwyTzaO0SPd8eNib7+vjJ/3uxy990fivy1Gc07MBp1S/5amlsignVocDDyfNt3gSQ51igM2dQYEaTmmesPmCo6tTpQbIjcql5SYdh/jh09FrqPXNp37CeVDSAXbJWGwItcR1Ti6ZORCgCYau/IWwCR37t/IADuKJi3f3/sR+hFV6ZOp8vQNSPT0dkPufDbuva3OZBfr8yJas/UnvfJmb5FHQI5/U92rE/rFMhnvLkHkzNySBYyJU0cSI/+3HjjDWWK1Cgd1f5sbtqyhhPszbzF5NHfaJwRkUC+jB61F3lW3/ols8ZNr5GVjHq1P6GT9vSzfWdVkND3sihf5pv1vTwYMB7zQye/M0d1Ftgi45mnGniWuZqtG9+h27yAktaH8XnRx/iizQRDU0/bf6siX9eOpc/IaFM6Bm/wWR8pl3mjJdPnmLsxZzoO+svLAXqCwsBLvNSvz61Tc/jzP//zMRm2H5Bn/ZpPJc97ytrVa0KPmwN97VnrPufku/iEJ2xgwGnaXwDczZufD72kfTIArCWrGzduCpnBN+my8FaefnNx6OX91atXlbnz50W+afwArKaNYy5ogH70JH5kgU3FqQCrv/zJT8XhS3v7mfIf/+N/DIDXGP7Fv/gXY7cOyEQeQptzBl34O3yU2grCGO8r5N/5fetqPLCaz2b0KtpEAMfogUdtfV1ErDoo6u7pL088+ZOy/2BbaWmZFsDqwKCD6UlxI2Y8sFr5TNVronjVGCkm/pigwHlHgQlg9bxj+cSEJyjwNgU++anPjESuoqi9C1GtHZe3CMg5VOrrakpjQ10Aq2f7e8u5s/1xjQ+o2jJ5chSvYlP4LmOR8TMgdcCoQyaalbM/HlitIrwGS20Y+W+PJ4HVvPqTUaoZETY+arWutn4sYhWw+t//+38v27fvLQsWzCz//J9/vqxeU+UA+9KXvhjO5Mc+dk9EEHDyRLUan9NyBrL+GJ7AUQALQ5uTnznMGO4cDxGr/nY9izOYxhsjl7PPqJVzSx+cBW2hCcM1o/gyOmjnrt2R18mVqqw+qzhBdbV3VzyPZgx3RitjluHNSPe+HKvTp00pV15+RcwDjYBOnNu3tm0r/QrgrFoVztiaNWvjO1/+kz8pr295Pa7rcrKNi7Mpx+qtt76vHDl8KIpXiUAUser6u4hYwCrnRsTq/n1V5CpHZOu2t4K2nCCgmx//M6w5SBzHjNhNZ4dzXjlch8uevbuCF2gkomjJ4iUBNFfFU+SKbBitnN4X/BJlWYFPdWM50tDCewx3DkUFeh4Px4ND4H/AShaJIhMR8cV4HhgunQrolJFy8MD+AFYvWreuLFm6OICWdWvXVle+t70V0buAC469Nrdv3xbjVASEowtU4fiQj+qK/Jn4n0NkfpwOTp1xcBg8U6MI7TgghiOMbj5DN/2QB23hozlyhPLKunbQOCNW83scPk4eumTOuQRWvedvYMg0YHVnZ9AqUy5oizNiTeibEwhgAfbiL+cyolmnThuLIAZuASCkVJDagayI+OLU0ytSRzz55E8CCBSNVl3ZPR45yg4fPjSaQ3du0Ih8kEtz0CeaAyzIDBoAMcxZIZotr78RFb9DvwxVTv/CRYuiqm9EgLUdjlx2vb39ZfaceXG979jxk0HHyzdeVpYumVvqa0cCsDXmjAgkP2ibuVH1m1GRvpPAqvFlKoDM2YZ3CZRYu2iJ3pmaAk0BmNrM3KzAPv2bW0a5oTVnGS0SoDcm7RmDyDw5LbWjeB+du2rVigBV8UFknbFYU9aS9AuKV3Wc6Sw/+clTEVH8kbs/FJHjxoGvDoWsD3M1Hnon8ywCQyLf3smTATYMDJwrJ44fC4Bcbkv6c2R4JHRNpgKgQ1311Nall14WesLcAQBofPiIlBDV4YuoSgchdIeISnynzzzLSUdTYDu50G7jpEnl+eeeG4tYJcMZtU8vA1az0F9Ws7cO6S1zl2N1sNSUb37r2wGsTp82vVx4wYoooISX1qlUAPYnecSlAmhqboz+HB4AlegstLr99ttjndEB1r/DEPPwHeM2LvOwHvDEGjQ2ewp+0t2ZY9XcsjAO+ULXLEBH3wBr6BQHZT3dveWuuz4UdBVJho/4lYd3QBLrWfRYpiuw16BvR1dH+cjdHykrVlqPNdEmmuf6y2gvtMxr7fqnk/UhJ6riVa++8mrZtXNXGRmpClYpyNjRWd2SsA6zaFJvf1X1vr6hIWja29NVbrjx2rJp46VjMi2XNT7gT6Qr2b+vbN+2rSxdvCT2V8CddV0VbxsuK1evDH1jTPQZGhornVOtlckVLSbJO1vJOL2KXsZHrswdv80JsFrlPh0s06Y7CK3SYKxbV+0D/qaTq+KBc0tnR0+kGsBLejnz0Bqb/Q6oRN7xm+yZg76Mk5y8M58pOQCEGTuZwQvjz0OtjHzP/Jn2Ae1YJ/ia+ZjJYR7qZFS0NZaH3VVE6/oye9aMyHVt3yGv2ssCWcaPB+ZsTJ7JVAD6z7yrVQHDKsoVH6q9/M3QeQBf69zasA60lflW6bodu3bGmMkomtAvniG35qNdfbOd6MIEcxNY1Rde+h6d7nueRQ82HD6Zh3Xof1fQ8wDEerS30aXG6PDKHP2dB+zoSF8bf4LeaJAyjV9VYb4NY3NFBwfH5mWt0nXkTDTq97///aCBAqhsEJHo11xzddCc/rIurVO0AWBG8cGlS0PeyZZIU+OpdP6eMntmld7D+NCc3tBX2pvWbhb2Ayb/1V/9Vegr33GY/Na2rXHDBB3fzg3fVW64/sawS9Htvvvuj2jw6667PvYhkbN0kn57+3uicCQbMg67GhqCH2igvTzIYfM6dLYufu/3fi+K+n38E7/wf7N339+dn9d94B/0OgNML5zh9F457J20bEnWUMV2YjuSZWkTKbuJo3Msp5zNWccnyQ+xkxPZWe/KzsZWXLKxVrKsTlOyKIqkWId1SE7hcAqnYiowAAaDDux53Q8uDCuO/QcMvufgAPh+v5/n8zz33ud+7n0/t0TUp4yGf/fv/l3odrY4YNV90BlvjOkn9+nMsgCiSyPa9H9SCsD7rsXzmSXFzCPtRvISWSJZa1X5s8kStoLyQd9/4sm/AqyOjMrMo9vUZa2CT3IOs8DqrHc9S4FZCswCq7MyMEuBG5gCgNVYfkTOTQGsU6fAGbEq/b+xvrY01teVocGBiOzb+4H3l/kdHaW9RfMXEYQVCJvReAmsVqk3VfQrIzEjX34UWM3T3gRQ03iaaTSlYWS6Uaeytj5qrIpsUSdMxOrhw++UxYvnT0esckp+53c+Hwb7P/yHnw5glNHKGauiXMbDIGSY+oyDzIBnKDJeOUbAGulgnA4Rnq5nwGZxff8b33ucCcaxF8OZMc1YZCyLKmLAqhXHEXh9/xvRZEcpAGAsw1dkkXn5rmu8vC+6gGMkogD4wDB85odPlyVSOffcWqTeoo+1iO48feZMGZuYKDt37QqDVjrkD3/4THnq6acjsm9keDQcEE4Mh+r+B+4r999/Xznw1hviAsrOnTuibqOGTWtWra4ikwIsWxzAqqjD6Ph75O2o7cW54piInkA/TgwnPYFADiEDn+PDoM0ou6NHj5QVK1eEA8lB56xyHDi5oo40vEmwQISW+5BTDlPWk2P84x/aGzuB8uxiz6gG9mYUlvcZ/IBVpQAgydLYNeKRJrp1y5bS2tYSzWwWRkOu0dLf1xv1ZrOBEucbsEoOt2+vUjo5G8An988GU5nm6zd+cpA4Uek4i1gl++aeET8cEvRLhxEdOSrAmmxSknXg3Bc4U6WqXpnu0OxvY2TdRPf2N167X+UId5ebVqyIqJHkGWeWvGfn4WwAhnbojW/kwL5cuEB3+6PBH+ngvX1VAzERZJx1Uc9eIo4Bq6+99nppqG+KRkd4q4bbvPkigGviuoxYcp88lMkuzOZrXuidNR9FnDlEIC/owcG1v5QCaGpuCYet6/yFcuTIO2VwcLQsiLrKo+Xilb6IwFcKYNGCuaW9tSmir7MWICcwm0YlvWc2r7LeLAWAnw4GvIcmWUsum1c5mKloMj9kAl3JAsCVfklAhyNJhySwlU20gDXGzkhh6+ME4q19Pni9iuR2sNTQWF82b944FYE6GevFz+XLlgewil5r1qwr/X3XypNPVvX4NK+qamlXDX+AkeQjojUvXox1ZnRl1jslWwmsnjur7uGy2LfWRE6yxqp7+57am9YmCors+J7x6cblN90UgLi/gRwOrHwXqEBf0Cdo6N70i7/xGljhqfL6a68FgA98QF9zqxrjjcRa6B97w329Zw+JLrVHG5ubS0//tfLVr3+j/Pf//idlbHSsLFu6vAwNDsZ3rWXVSodFK8vkxHiZP6+j3H3PnQFEqLuKV2pboyP+2VtZW9hnnhdZUxctzZtc+W1t2Rkd/xJsI/dZhxMd6ADyjSeu83lGuYpY1gQOj9AHMJNRfp57ABxrQA/PDLS0x9AaCGPf77l1T9m8ZdP04R+9SI4zLT6buxinAiyrg6A4UByfiAZiB946UA4dOhy6M+rpdl+NUgDXrl2P7toD14GPdWXJ0mWxTtGsfl/tUeKmvTz44P0B9NAbbVN1qY0P5BSRLEPm4QcfCpCf7KMxwMszcOduKdnzp1KQe2OvWze+L1lSPYs0a3P4AvS1fs9R7+ORMRzwkZuRUc+cgaClyFr15a3Vs2b9+nWRMu/zTNueP39huXK5J7qHJ+CZNSbtUzKKh/jiffcGwHkZk9yQEeAbXYBnWR+UDsRL+5JeSgDVnLOUDZlIANOBMBnDO/JDFs09gdFsaEYX5SGKw1PNqwDG7ADjZpS+udijWWLAfjE+fWcdVWmPFdM6OyKSI/NjznSEKBlHB9dlBD46Wxdwz9449PbhePZn+RtrZUeRVbSzRnvLvveDr3lomvZRNsNij7jeGoF+WZeVLrY2cwfo0QHsEDaeaFHvA2rxJkviAD7zPr7vuQ8gJ7f2oes9C/NgTHaTfSbqEm0AoHhBB6GDPY5Xf/qnfxryKeOpqnX8ajReRAtzZ0t5hpAx93fYRO7dj9w7IMmmeE899XRZt6Yqa5JNtLLkTx7I2L/oZC7GV27K3OhSJWDeePO1iDwlM+aouRs766GHHo5a3A4jvvSlL8devml5VUuabfryy6+UjZs2lM55c8vOXTtibXR9RldbD7pbCyAdP+k7a1dPFX0Bq8BJz3ARqw6jyYEaq2SPzGQUuv1jDRmckVlr49HB9i9fPwpw5kGCb+BdZr7NBG3ZFugE5DW+iNWa2rooEwJYffz7PygnTno2d5aJcWUClDlrjHy+HwVWM1p2tsbqDexUzy79hqfALLB6w4vALAFuZAoksDqzFECm1wBDo3bq+Gipq5kMYHVkeDCAVRGrgNW5bW2lvU2qXQWsMpIZPUoBcBIYMDMjVn8UWFUKgGP/1wGrjKCZ6TUZNTOdwlPXUMZHJ8ucdumPp4saq4xvjvY//ae/UtatXxfG1H/6T78VzovyAByyKj2wecqpOh+GpnlqmMLpNgYjmhEpwpUxr4g/p4BhymjP9FJzYQQz4hn2/hZV6n1OifRMjhqDXuMq4AVj3rq++xffK+1z5oQRC4wFRHz2s58NJ0oJAulSvs9Y54QxXhn+OqpaQ9e5s6W/72q5+867Is3Xi4PF4dYNfXB4OAzXj3zkIwGs/P7vf6GcOn261DfURy28rP9n7Xsf+UBEsHznsUdLf7/mMNujZuW8zs5oXqUzM2dNCQApoIBaDk/31Z4AQTgf5pUgF14BCjlhnDROBwcAbThgorLIzLe+9c2oV+i6V199LWiuFqN7iWDYu/eRAGJ8FoB6bX1Zt259OIzuAbwT8ZbRmZwRdAdgcOAY9xwGNMVH8kkWXD84PFJKbUOUAgCeSmseHhoOYLWjc25EZEk3VmNVxNqiiBKpatZyNHVit+6ssYpXxk8Ag/xm9FhG3iTYmeDF+GgFVmRdPNdn2iUaGJ+jaD0cE3IA7DeO73FcrZ1j7zucEc6VOQIQyAmnkBPMeeDkm1fVbORKWSEaZqoWnblyvhJwMC/jcyDD4aitDdnPMW5euSpqFHNaI212Uqdk0bwdsR+lyLuOsyY6jIyKHJs/f0EArVETt4yFg2c/WFPVdKYhHDLzRDfOFhlCX3PwWdYEleZr33F29+17qZw6earUNzSWzkjnrSlHjx2PshLkH9ja2NhUGpuaq47hvd3l5hVLyryOOSGP9rBxsis33YHPHNoEVumGrH3Y11dFQZFB67QGsoeG6czasxlNhZ9o64dTTx6tEa+s0ef2gc/xopKxU9PRvOQZKEuvcpyBWD3dvVPlMLrLnLntZfVqjbcuBzCUNVaXBaA1Efxeu3Z9RKx+//tPhJw+/GMPhnybN/o6XLIW+ybTY6tIvqrEBB3FUa4OcAbL5UsXA1ilF6wVDbZv2xGp1ubue2qAAhsAq+4BxLBeOhYIvn3H9mlA1wESHtv7ABZ89jf5ptuAgugVgO/wcHk3oto6gmful/WwyaQDKXratVlWBIBF3wftyXdrW3niyafKH/7hH5VjR8+WpsYSkenogc6i9dUN1rlejVX0Es2osR8+KY1Cl2SNZHvG3/acvWwMspP7MOsZApG9l5GxdLAf9ENftEQre1vd2eogp6oh6+8q2vV60NIBiQNBcubgjfy5Fi3wToM/Y6CFZ5goOZ93dHYEmKAcQNbSzWhw16FVlh8wr+mU2YmqpjRkQZr+OwF0vhEAurrUIrouXrpcLl66FN21AZoAmu07dgTA6UDRHmpsoMOHyn333hPy4LktYpVskxdR2Oh++223lY986EOxvtxnviPc/+ZVq4Ju9JTfGkmRWxkV0Uzo2vWIWjV3EX7kwl5wCAa49d0TJ46HDtfs0vrx2/fa29uChxUwtKRcuHA+6GHfeJ4sXLi4XL7UXS5evBw6yTXWgXbmh0cZKecaNE+QDl/NDx2AvAk6ZcQ8+mbZH/vePLMEgnVmrVTfcS/7gdy5t2cAOfHMzVIAZDVBwIzklGkxd05b6Iqs524NZNaaPUfIEpkxV/cxtnV5AY69l7oh67jihX3qGnQ3ls8yktL3RZSSLwezaOK54ho6IaOV6Uj8BtiRZfciw2hkTtaMX2Qlozjx1TX0r+cUPvksD2cBlf5HU+OrjUzvO5QBdqZ+YgeaJ7DP/cke28/nxrQm2UXm5Mf3rY+9yEawv9ki5kPX4IM12Hvom428gNq33lrRgi5QRzlL8OAluxMf2UBAWsBqHtg7KG9vbQ/6uQb9PAvZC+bofuQubQg8UwKETkZ/mRb7Xno+gFV8wteXXno5DkJllSgZQ3crBaDMh+cGnWVN6qTfc+9d5f4H7o06zTIdHnnkkWlAGA/Q2Voz88V66GggKtr9g099OqJE2av/5t/8m9DzbA3Aa0bZZj1U40Qm3FRwRpYHGBoZDlmc6SfM9Od8L9L8JyamG+CaDxkiy5lJZP8OT+lgwGpdvdIgJYDV7z3+xF8BVjXma2hoipqsSgH8dc13/8v/8zuz2MqN7FjPrv2GpsDs5r+h2T+7+BudAp/45D+YjPT7yWiGXEWu1taEQxAljGproo6nUgCTURN1LCJIHrj/3rJqxYoAVttaWwIk42gnuKB5FQe4ctQUoa+cVa+MpOHQq2fHMHFdlCSYcSqdBlMaTRk1k8AqkE2NVW2sOAciVvfte7ksWjS//PN//s8iGofB+bu/+zvhgP7Lf/m/R2QokEmUgPc0cRHNwyl59NFHAwDl6DAeNclhrAJ1nPCbP8NYZAODjRGcDgtjjQPLyGcAA2oYuK43djoHDFAAAWP7mWefi+7lale5hvP/mc98Jpw5BjBn2N9f/epXw7hmCALVfv7nfz4M0Beef66cOX2y3HXHndHxm7PBOeBoP/Pss2Xx0qVRP7MCnvoCBDsJqJkYD4Ay68JxoNatXxu1sjSvamioi9TH8+e7SotoktVrytkzZ6YiaxaVqz29ES2Hbme7zoVBbI3S7KyNQc9540xw9PHP/IEfgAXrSMfihz98OiKV8ATNORhSht98862QFetUwkBH3FU3rw5wSBmAKi1sLECdkdEKlOB4ej+jX9zLPfEd2d9yAAAgAElEQVQI3fDP5xypACYGh8q8BYsjYpWcX+3pjuirOe3tpbGpoQCkAKtqrC5buiTqreIRo5yzAlzh5Ihg43BzZjOyghPBCawiorqCFpwZjgUj3lyjXu/8BeEM47M1VI1bqtptPve/+acjjk7klkxyHl2DnpxR15ib933OMXSt97JjsbkY0x5CVxGrSgFwMu1L380oWzzNTuJVSr8SEVVnd58BSffvfzP+nzt3ToAP69YDJ5qj5qeUabRWOxe4IjIFoKp2rchnjtfQ8PXQDRxW0Tr4T66yWVlGVaOR+3ihX0YfJ5BVRbiWsv/1N8v5WNfK0t3TUy5d1tBL5GBzlN0AhGloFQBye2vZunld2bRhXeybbF5lb3K87Wk85Oyjnz3tYACd7XVrNI51mk8CaVXa+86pcgX7g2aZsmq8dMzJIN5lIxD35FBmiQ73I8M+tw/wPXUiump8ImLOfEX/qgt8zz13BVBEd0tlJgPbtm6LaFXRjdu374xu7o899p2Q4Y9+7Ocj4tb8AQL2mXllLUOHJ3kI4D7WZv1kGbB8vutcgOqiAw8fOlwaGhtin4ocNEcgJsCNThV9DsCwTvrAIZeI/fsfuD8OZ9D/05/+dMxLhLl720/ADe85kHKNfUEHS9kHrKp56rt0qzEy3frJJ5+cBpzoYc8C+wSIFDUhNR9paCwvvfJq0OPQwUNlbHQ86n5npFR9bV1Ri/L2226NsisbN62P55XahHSJdHzPAiAPOqEPXgMq7CXybL/5btYBNUcAAd1Evl2ftXa9D8hHJ9+3L/BD1Jq/c18b3wEFGgM+7FPAhn2g6YznlO9k8xoRdeaCDwBn78+bPy8a1y1esijoS1YARvYl+tBdGSGeB6ZkF0/I6NDgUOhH9PIsVK/cc0FDstNnzgaYKjrV3gNEOLwls/afQw92RH9/T0RNooXn1KaNVfo8YFkmQF/v1XLbnj1l965dUeICDSodNSfku3Pe/Jg3OqINkMuzEP0c/EhnXrp02TRv7ANroOuq6N1j5dChg3EtgIhceR753D2sFY2lawNW8xmFLjfdtLKMjU5EiRP6HN2iKdqo5lzdIQf+dj/rc4/QeUND03Wx6W/rtbfIXB6SZRNEskMfJz/JLz1AN3lu2yfGA6DloZ7v46Pf9L/9gt/m7EXWgH6enWtW3xzR19lwyx7JzAEyZX4+E9Fv/pmlQ+9lmj/6syWMmRH56I8W9GbW9c6a61nag3w+90JV49668M68M7siDyrpGnrSOFkLlh4Q9epFn2S5A2OYAxvAPjNfY+f1+IBOaOgaBxI5Bn2LVw7D6Xffo3/Nx3Me7zOrwXMUz7zwj/7xv+eoeWfpJnqHLs3GVviIxp43dOCrr75SPvzhDwX/jOPw3Vh5kGiNrgWsuj8+oBv5UjO4Y05H2KZ0D9vCwRSZ8X08YMNmA0y0YUvS33Sp57WIVc9rvMZ3usSBnbrNDiX8rR63Zo99vf0hO+TJIZkDmQ/sfX/U9kbrDBiwX8wVH/DWPNAGXfwoJfCpT32qfPgjPxVRn55LSgHgKR782q/9Wsire2XEafoAWQosI1ZHx6tI+gzCQJtseJX6K8FdNlrVSK9q3pmH8+gV9tdUxGp9Y0OprXPoM1EuX7lannn2+Whe1djYEhGrk3o7NDSVURH8NX/ZfHemLznbvOpG96xn138jU2AWWL2RuT+79hueAn8bsBrReOOjpbW5Ue5fdPAdHRkOYPVmjmFTU0SsAqYAUF6MbNEkAIGquVMFgjGU0tjxPVGCaqzmia/38mR5Zi3VH41mnTauSm1pamgptTW15dq1/qix+sILr5T589vLr/zKZ8ste6qIJ8AqQ1PEKhCQoclpY8Q//vj3Iy2J8cXoBKwyWhnAwAyOgXkzaDlbnFbAj3UxEI3FyXQNMIVhDrzlRHAIGKGucz2jjsHJEDbuK6Iwa2oCSBTpIGKWUR1NHaa6QjMwAQuMe4ZqFR24OhymwesD5XzX2aizBTxKIIgje7W3tzS3tpah4eFwINQ8FLFzbWAgwI/Fi5aE48Mp4wzg19/5Oz9TRSfX1ZR58zoDONy4YUOkwx4/diwMZJFAUokBZehw9PixcIIZ9qI0siNwpjUz5tGGc8MRRA/OjnWii6hY9SArh/ForJ0jIfIoIuoe/rFwRJ57VvftPVPyU4EWeA6cF7Ga9c/wisOSKYjZtImDkxFE2WTn/MVL5cKl7lITEWqtUQjj4oWLZdnSpaWuvrbM65xXdu7YUc6dOxt1hVeuWBFz5siZJ7mtnObl0w1LMjrFfAAjmaKLBsAXjnM2CImo3sGhqUY0bUEXfEULjhtHC4/sJ3REF4CH+XOO0Mdn5Mp9jJ3AqnkmOEku0MH4xokyCMPDUXOzDnA81UAFDxMM8nmCheiZDXOSh+7b0txaDh8+EtGJ6rUBmJctX1La2loiGkwKddWZ+WTsF5FiUsYVca46eI9GJ3sAXUb3Wof7mXOmxqKp+WRqqHUniO6eHHugrUibE8dPBpja0Kg24bVy8fLlKANARzU0NQawAUzCD4DOujUry8qbloXscg4zYtW9zMF9AAFoD0iwF9GJw0p20VMZBPPLyBgAAIAGX1wLDKCHyD5+Wlc2o8l1c2zxNaO8MiLLnrPns85gdeBVHQ44YADsWNORI2+HzN566y0R6Rd1QTsrfbFzx85IWcenLVu2la5zUk6fDp1yy55d0XwtwRa6C48BE9ltO+v0At/sIwcn1q951fFjR6OxD6CcjvUCrNq/1uhAie4xFmCV8+99etbvJ596qmzbvm06ElUpgExXRzd0QfMEFznfaMIBvz4wUM4EbxYFXbNzeHYLB55wmO1DtCfPrgNq2A/XNACcM7c89cNnyp//+WPl2NFjZXysSm/Pww669ZFH9pY777i9DFzrK61tzVXZkDNVreebb15VNUzr7Iy1c97xFN+zliRgJYHWTAlHQzz0ymvz+WgPZpMt/Mg6kfaGcfE0AXaZA/RRNkMir4Ahz4+M7HZPa0YX33XYRT8uWbo0shdEatpTZC4BXbJhDvZDlp/I8gjZsLGvt680NzWVhvq64B/9bV+9feSdiBRXe1Tk19WrfVEPOAEJabb1dY2lqbG+XLh4LqJe58xpDb3keSODAdgvglVWxvVr18qqm2+O98yRPkbjxUsWR3kB84tGUsPDAc4A1GVkAIfoDuA3kFG0bEYJA3jIJOBMGSGysXDhgni2yrDxTKkaFdbG9+gyJQPs7ch2GByMA9HRkYkAo/KwKqNq7VO6mn4ge/R6gukZPWmPVc/At2Pf29d0Q5aRcA9gc9ZvjfrRy5aFDZHR9OQIz8g5+llvRpz6ru+RmYx0R7eM+HQg4nApG3aZl3nTJ7GPV62aKjkyFPqP7ORhOZkk12Q/12Vcc/VsYFOQKXYQ+6A6gFoRe8J8XBsA57GqJirdmlkW7C40sDb3IbcJ1pFLa7Jmz1NrzgOnrCFurcZ3L/zCU3TNDBbPV4dI9pHDiJnjZcSq/YL+eON5ZF2i+bPEUWauoKex6UP6yv3QxPXokfWUzd98yG/WebaflVvK5x0a0XXWjxZ+PGvYlZ5N6MhWRQ/3ReO57XOjfIp7OjChB3M97kn/kit0dG/zJpNo4AChr/9q2C/+V/ecDlXm6Y7b75yqTVoX9acd1rMXyAYZufuue8qmzRtLc2tT1EoXGMCmy6ZZ7pF2Kv447EInz0TZWYIGHvnghwJYvXTpcvmN3/iN2Ivk5Vd/9VengVV7bSa4mqn+M4HVCAyZym6bmfqf/gR65+GV++ezOkuapJ4UsWqcxuamaWD10uWe8uxzL5TTZ8+XpqbWaWBVKQBA7MzmVbPA6g3vTs8SYJYClW02S4dZCsxS4MalwN8GrErv/+uA1fvvuyeA1ZbGxqixKupMZCrDhCMr8JUBU6X1tsVnHBRGH/DN+wAVndYzlTrrH82sq5pRrDM5lOArJxiwWl9XX65fHwhg9fnnXy6dna0BrO7avSvu83u/918i0uyzn/3l6QhSTgVj84033oyap4y+P/qjPwojlcGVUVUMRZ8xUBl5Ikk55xwNYKi1AhwYvhwlL+ArJ0IHWmADY5XRae0Z3eD6/W+8GaDWtm1V7cCsb5iRRpwk3/c/I7xqWNMXIFDUK33nSBkdGSpbN2+JNGufi7QAMB09dqysXb++rFq9OhyxH/zgyUjJdsoOcFEHkcHOWWPoXrx0oXzwg49Ec7KhoesBWB47drR0akCxZm05fepUODdSfgGr0lCjXlxtTaw9aitu2jQdIcMp4ARxfNCS8WoNvksuOA/W8sYb+8PAZ4Sbn7kz8isAeU1co6YrAFz0EVpwXqvI0ImyceOG0tvXG7xE34xGNZ9Mn8xGGMbifHFgOF/dV3ujxmr31ashi0OD10t/X3/Zvm1b6ZzXURYtXBRlAYBW7544XtatFf20dLo5g/ujuTlkCi9QikPLmeCkcbjcj3PtszTmyQmDv+9qb8iM+SSwmimYgDbOre9xysiZ/40FlEonlny6Z0a0+dt7QBFOLlpk3dkEVjnDIkUam5oispNDSNaNgW/oi4ccEYcC1om+aAhEMd+OuZ3l4MG3I81e1KYDFKBqQ2NduXjxfAAhXhxp68ZbzZNErZlfxTN8qpqecEw5bvjF6TYn37NXMlU59QcZ0DwJD+wR0bcaVI2OjJf+a9ejtqrmE7V1DRFFR6cMj1YRMGp6RtTxwvll4fyO0jm3PfYCOXU/NK5S7at0Rvs3o6A4t/QPR1GNXTKM/+hpbl5oKCIb/cljAn34ZmxAMF2In+TcnNLZzzRYn9vj5AgPACzoiDbkoQKZa0tjQ/NUfceqxuptt+35K8Bq8G/nrnCMAZxqrIpYff75F2K/vufHHw6g0DzIKV2QDZ8y8pYMWXPKte/RM2gPWLV/8RSg57tbt2jEdSbGQwfAOprcfvsdQWPOPX1qjV3nz0fEOVnDA4BEBdK9E/NDd4dc5iQiKrq6X7gQ39NB/o39+wPYJbOZPm9u5Ik+dX0ebiTIQn/T1aO6Ojc0lkcf+0759rcfjUOV+rqG0t/XF3sR7x0q/dzP/WwAq8ePvVN6rkqLXhrRk+6hxAV+ok+WqSBD5mzPkmn8Is/+9rwACpGbjJ4iy/YevUjWrZW+9Bu9gC3uJd2YDLnOi3wlcOyedKN9bu4JQJNhIJVmOmRI9DXZIUfz5s+PjIllUSN3Yci7ufm8yhyooq6zkR35zhrq3ldjFaja1NgQc6oiRi+W5194oRw8dDh0y+DQSDl96my5cuVqlOBobW0vk5NqfzZGpktPz+UyMlKVL4nml/UN5UMf+mC57/5744BP08DjR4+Wm1eujJIPGq2hfdTVHhoqa9aui2cSOijzQS+q1Q0EEm2Hbp4D+IQOABbvVQdLVYq6a7IEy9q1a+Jv+4H+Yrf0XO2O5yQ95X1gWdWs8rYyPjYZz94sxZLpyvZ2VQbj7DT/yIfnXto5wD+fizr1XEnw3TMTD+wPh5d4Ya5sCvdxOEyfGct3MoPAuHhPHvHHsydLGWRGBB7ba2giK2XDeuBu/7QuyvrWvmO/u68x7S/XeM6RV7wGbGapn0x1t/+tw160JjS338k3XWAsvCNbkTFz6mR8n62TNYWt0bhobO/4rnsbh/70mTWTZ+OznYyVz2ZrBVbiKzDRQTbZzRIm9DE9gvaAPN+jb7JJlLUrGWCN9oux8NOBhHVkiRZ6yHfxi93oes+KKjp/e6yV/eca0fRZZsfeQ0NryyZm5ob2vuvQCU3w0ffM0bXWD5CMQ6Fr1wKI7LnSHWArG49tamwy7d4ZQWwMMks+yJKx0cg+cGCw+5ZdIVvuT/cqW8r2ImPmI6vLQaj5ZKkn49hLA4MD8RyOOv333x/3dx/XpT1Ih+Gh54M54Rcd/YG9j0RGlWfTf/gP/yE+9z3Nq/Igwlyjn8JUSj+9Z16Z4TYhDn6q+23WN/WdBFgzwto45Mb+9Z7/0T/tML8BpfF/szT/2ohYvXipuzz3/IvlzLkLpbm5rUxOaGwl8r4xSgdkjdUf9SBnI1ZvXJ96duWzFJgFVmdlYJYCNzAF/jZgVYq/UgDNjRpFjQbIKoUPsKoUQFtzc5k7R83D+ohgYrgz2Grrqk67jB3RbKJZGZz+ZwBz0NSXEvHCLmKMuTaNooz+mgZRp0CLBKaMLW2zttSXxgb11YajxuoLL7xY5s3riBqru2/ZHUbX7//+70WK1cc//gthODKIRbpVnXXrI4Wd4a6xANDSPTi+0rkY3Bk5yHBmIHPWGZCMW+vwN8OSAc6I/fa3vx2GGyOYEZkdZ63FWAx7zoOIVc6naC/Olbkymjl9aXwzNjl1wK2qC/Vb0eBKbbA//fKXgh933HZ7efvtqlO8e4pMe/mVV8rO3bsjOs8YuoBHd/TB8dLcUhtNWjhLfhi+0rmk1F44f67Ui9acBzQ7EOnv27duK5enapzp/q0UAMeVgyEVK+nA0eKMWa+1ZBdYDhLHh3PCoUmnDA/37XsxnBARK4AQUYZVR+yWqVqTI9FxWoSdNG405CRXRvREONnXBqpIiHRUgFNVhOT4dJQqBwff8CWBsv6B66WlbW652tdX+vv7yvWBa6Wnu6esXbMmInibm5qjeReHWvMqzj3HwnrxiPy6hxpl5sXZ46BkN/eMZPMdjo1rzdt30gECJKBVyhMnDaDGOSKrGRGdNVbRPLvucm6ytmPW8Mu6fJnuClRKJzmdLTLKUVHbTHo8cItj5xq0AToBdhKY5hBz1Dkm+MvBs5b58xaU733vBwGwKiUxMjJUamrUMpWyezEizugCAB164a1DhLlzO6Kkgwgw/KA7zJsMZHQuOqABB81eyTn5P2uWAmX37389gAvjqYm2ZPGyMjY+Wd5480D8v3jJ0io9GdDc3xtRshSOKM21Ii0XdJaayfGQwWh0M1XvlMOLXlnfzrxEoAO76Q9OvfkDA7Ztq9LAsw6ttdivxsArAAhHNlP96Z0Ep31nZhM5+993jUvf4Du+GMP1ZJy80EuixkX+Vd+7GIcBd999Z1WbcmK8zJmruVJ32bF9R9AHsLp6tUOSM6EnreGDH9ob+jnr333lK1+ZPshJgBgvErQzb3QC+KC/PeO3iER7zFzuuvPuAFMzLf/w4bdjHQ8++FCsC+hojwAtRE12ne8KPoseo7+kldOb0lqtNUuucNzR31gcc2VkXn7ppQCI0I2eQ1t6m6zKAKALrJPMup89g9cB5JVSBoZHyp997evlW9/6djRfam+TCaA8TdUE6NZb9pS9ez9Qtm7ZXI4dPVLOnD0VKbRAN88JQOJMhx4gAAQBfpm7+5iz7wJMzEvkG12UqczmiNb2oPcy8ss4dCYAhcwBoxMUIyPZsM136B+f0S10hOeJAz7AG+DFDz6K5nTvSP0VpbloUampVdKgPXSNMQFIZBkwl7U8M3rc+jLyrLOjs0Bh9Kak46zRHF7b/3p5ff/+MjAwGMDqqVNnSte5C2Visra0ts6JlNqWlqqE0PnzZ4vmmDt2bo9yQpcuXCy7d+8q733fj8eBxeGDB8vBA2+V9RotdWryNRYp+xlxKjJ961bNA6tDk2hgODoWz8Bnnnk2ZIIseqnHTM6sAc2yFqo5Z4M5PHfQYCyR6PaPVHm6bGKqZFG1V04Wz0JR+5rk0bNk22d+jI9f3vPMj+Y4IyPxPbxKYNSzcWakeoJfmRbvWYA3VdRs1YCQPPhNN5FpckIe8rDKb/NXhgNPs06z98kkGlTg5o6gvWcfecjmVUBS1zsIyFrpWXfaGOZuPnSS/7MUg32J/n4A9OSwyj6pSl/Qn+5Bf1iLtf7w2aqZqP+N4ycPI+i7PFTK8kzGpIvscwcknkt0Ye7zjLjOZl45TzrU9zxjgLh0UNbF9z4aslfw2/rYhMYGWLrGvnRYkaUGzMfcyA6dwm4kV3hJd3leWZ+/PQPpRmsjXxlB6SAAL3bt2h37lUx7tv3jf/yPpxoSHg/9gTfmQYd5FqMlnh46eLBciZr998XcyEU292IXoBFeWBd+ZhR+NmuyVjrBPveMTYA5o6atz72Ma/2VLT8nvkcezKuppapf7F70NTm0TrzL2q9kyPj0sTUY/2Mf+1h5+MfeEz0AElilMx3Wa16VEeDkdSawmtGp6bKph5ogavoQvpO1WfOwMw888NTn1m0t+cwOf8JBm/s11JfxickyPDxaRKwCVs92XQzdlcBqXV1DAKt19QH1/g8e5O98/rdnsZUb2K+eXfqNTYHZzX9j83929Tc4Bf42YFUU2tjocGmoqwlgVY3V8bHR8vBDD5Q1N99cGuvqqjTbBifCI+FghSFUXzvtQEj1BroCShg1DHfGmPcooGiQNQNYTfAgIzsYd9l4YWaqz8T4ZJkYK6WpsSkAk9/+7d+OyFQO2D/7Z/80SgF4/df/+oUAVqW6M6CryIH2MAClCYpYraJX3whniOHIAGS4Z9QBAyyNVsZXOk/eZ4AyuEUFcQoYud7nFAFCvUQ0eI+BzNBljL/w4r4AecxBpBi6AQyqOnHHpwFehiinhPMAmDSue+1//bVy5fLFKAUg1RftfSZSR+OQuZ2d5fJUeufg4FDcR5TP+Qvny+jIWPAha761tDaXBx64P5qTLV++NIAD9b+kv2/bsrWcF13W1RWNpa4PDAawGvM5fCjmzVDlgHCkMl0VLXxmzZF6OlWDDN1F6+AvWjGmOUycHXwQCWRuUsc5CG8ffjuaKgDBdXX3wgNjrhdxM9A/nR6b0Tv4w5kSNZRNmxj65uM7DPehkdFypaevXI/U36EycK2/XLp4taxetXwaWF0cUYXXyqKFC8pNy5eHM8YZ4vB4nzPJAc/aiOaNt9bIySDvHBife59DxIlEu+j43VGBnOboe/ZFpmCSQfPklKCL6wEn5u9/tCZT5CMbXvkbnTmwGW3GiU4gIQFetAMIzF+wICJW0cpY5mcs88hILkBUginmACioIlZFc54tc9rnxjVXui/pvVsWLJxXxsdHIxrGvbObObm86667Qw6likvBdZ1af3hvrWQma9XicaaaZtQkR9b6AJdSwJ955odTzXiulJqaurJs6YqIKHnzrYMRSQtYrRo3XS49vcowDJWa2tqyes2qsnnjhrJ29coyOHAtwDbfSWAVL+zrTGvFS7KEZwCwKlX+3FRk+9bpEib0k3GyQ7W/8ROPM3IdLfEwU37dw94hW2QjwX8y5nr0A2JkpCH557CLAL4+MBTja1g1f8G8cuedt0d6KQCqfU57BQJv3hLAKhBw8+atEbGq3jIAT408tSS9OMfKm5AN+xHt8cOaUrdkun2lG4fLiePHIlJZPU26yZxvv+2OqP+XkakHDhwMnfvAAw8GqELPujc54pJqspVrpH8Bqejz9/7e3wtaqL+a6eyAC2PRh1d7esrJd98NXY4GWdvZ3PEOqEbus6s4+pk3Het9pQAGR8fKV776tfLNb34rgNXOjnllYnw87gsE+emP/FS57bZby+JFC+PQ6fyFc1G6pAL5NEEZju/mAWAesgFKyKk9as70AbAnm8xkZ297FADmt7R/15tfRgDSq65BD/cxb/IHMPHyWYKedB49Q1bw0EGVe2fta/tKAx48cv2V7u6yBgAUB1SNsRejU/uhQ3EPe90hYNYvzei8qgzKZGlrbQtgVYMpz34lZozjoObFffsKvs+bb77ny7Gj75bzFy6XmtJQ5nZo0NYR0a61tRPRsMpesJ/QGIh57733lJ/8yfdH08Cnn3qyLF+2JGr5kvOrvT2he0Vst7V3hE6xbjyPSLx6EbSD0blcJDI5xJ/W1rbQeb4DFEIvNEVjz8EECb2Px1u2bJ5Ow5d1k/Ws6R3rrdKKNeesj+cuucxo2Ez3tk/RjRygfzY2M198sB/Qmsx6uQcwlLyQZzLoBTDMOqr2jecHHZgHPfYoWchoRHOjU+jUjMQ3D3zHO2sl18qhiMrFe/qfTNNHOT86ICMV2ST+dg/v24Pk1g9Zd0/ymfXDrY/soIHrotllt8j5U9OHCld6RBM3BH3Qgr4yb/fIGqn2TR40GsP8sgGmvzM6Fg/YE3gNdGaHAK7j2XTlSugbz080IeOe4w6IvJ9AtHlmDW20APbZA/TLE088EQfr5B9vImp7YiLWS68Y1z0z0j/BTc8x41h7RnpWMje/TE7UlDvvvCvsVjz2/ic/+clpuqGNNVYHBO9GpD7ZMpb6wLIu7rnn7pDxjDRHg0zJNwdyk/Vy83AOTdQb9nxhb/mcfJAh+pQ8CnjAB7TSk8AezcZkaLJ5y+YyMjoWtgbdTx7JjfVbr7mTbXPwPpqxKfD4X/yLf1Huufe+ONj1bFIK4JVXXi+7dm2P5lXo5JWZAPiToGoeTCQIih8+Tx9i5jX57MLLjOj2G02tJ7PjwteYAmQna0oZGh4pQ0NqRPeX51/YF8BqS0v7X4lYVWZrFli9wR3o2eXPUuCvocAssDorFrMUuIEp8LcBq4wrwKrmVYBVEQ6TE+MBrK5dtarUTk6WluamKAXAmc/TYhGrjJXK6KkJ4HNm4XhGEeeEEwuU9WJ8JWBWfa7eZ1385nDk6XOCq7U1dWV8dDKAVWNpXvXssy+Ujo62iFjVvMo1f/zHf1SeffbZ8jM/89PhTBlr/fp14RxIhxYFwDBlrEu3ZNBz7hnxIkOy27o5MaYZ8NbGYExjlNMBbAESMh69z1jl3BrDaX6mhAErOBL7Xnq5nDp9utx22+0RFcDhcD3j3t8cE39z2BjvnBb39/K/iJ++3p6yacPGqVToKj1fZOCbb71V2tTrnIqkUTdr06bN0ajowMED0ZjAGJmSqoGJyKyrPaJ4a8qCBfOjFMDY6GiMD8Awpw0bNpaG+sao6Rog38kqii5TThmrvsfYzm7tQDO0y2hLdOaoWIvvchL9cCx6eqrIRU7H+Nh4ALmAWT+cWGAZGUswd9OmDaWpuTEcEo4N2qM3xxHd0Jxzx6FIR1v55G4AACAASURBVK8CiFeUmrr6MjA4UkbGpIYPRvMq6cCbNm4s7XPaSsfcjrJt69aI3FXuYv1U46acP+fe/QCrXgnquj9ZB4i6J96ij3UBlRj1ZCUAx1J1kjd3vOaMZKQip9n7ZCXTAjmwImzIpPHJNx5aj98JoqK/fUMGvc9BJ7Pm6372UDSTmgLf0Qo/8KACtcdjDeYCBM/6rZmybo3tbXPL24fVD5wbpQD6r3Hsa8vCRZqeDEXtNvMGwLkfcF/TiwpkPB1zXblyRYAamcZon+QeJVecXI4ap9vcjUfGyJYU8MlSldfQwVhQe11tYxkaHitd5y8G6NU0VVeRA3l96HoA88C8rds2li2bNpYLXWdL9+VL0xHh1klO3SeBpKyLh39kB13ILwDT33QJ/lqXOXMcOZ5omrxB+ywvks1h8I+cerlnduLOkhb0hP1hLsCyLGGBlsAE/FMKAE/UnWxta4lSABxu+lhzogAq1q4L/cCB3bp1e0SsigA3/p136U5fP81v4AH5JE9oQTdaI155j/NuHiK06PQzp08F79VezpTcDes3RgMhPANw6CydByZ4JcoOSI2v7548WXbsVMe4il4GMqK3++iATf7NCV1FomYZjARW1Vilq8wNrdyHDkRjIAj5B5qbm/kAboEpUVoCMDo2Xv78O98tX//6N8r5rvMRsVoXzeyq6Md/8L/8/aj56fBwaHCgXB9UHmMggLfqVRP0yfRS8yUjngfm5BmR6ffmRR9ZHwAdYGGfit6io6zTfR3CAUMypTejYO17+xioYv/hE72qVAmw0Bj2b0Yb2udkeGbNWXSwLt+/PjhUVq9ZUzrndcY19KpxM/reGsg5XeUz9K3qylYlXq4PXA9wNIHV+oa6qqSJJjivvlqeffb5iB6/erW/nDndFcDq+FhNaW7RxLK2DA8NlhUrlpWFC+bFPUVae6+pqSofJBL8J378PeX0qZNRjxWYrWGcgzTgD2B15c1rytq162JeIlW9l4dqgCPlZQBN5Es6sx+yZD10Bnru2LEzsg6sD33sSfrf/TNC3/3IFJ44CHI/8mTfoxmbIKMZZ9ZQpcPdz+d4k3rVdXQrnVaVE9kYvCI7+F1FyopGvD/0snGyrjS+mBedkKnNZMG+zGi8BPGMZS/ZvwnwojUZvOOO28u6tQ5QemM/WFs2r5p5cOc9zx3XkDd6y31EOmaUv+t9nqVKPK/JsLXbs9YAeCP/nl2eKZ51Tz/zw5ClTMN336ydih/uB7R0nXVkFK0xs8ZrHsp5TgIo8SZtOjTxrHAvY/s7o2jxQnYMUNB66AX0ZwvSGfiqbmkC1F/84hen09WrUjSVTYuXxrHf3S9rUFu7sfGCHYg+5mEt9p8DRsDqrbfeHocqFahZHfTjp/UaI2sjkx+ZSvms37//tbJgvlIBu0Pf0DP0DXqQHfexH/EbL/Jg1xyA1TIeLly4NN1YFN3ICH0qC0AkJtl86603y67dO+MAzpozg+Cmm1ZEo0jPIfuGbsV/62Dz4J11knFykg3c6OVf+ZVfiYhVUaJqrP76r/96ee01NVZ3R/OqlDG0nU77B35ORXvnexmxmiXD8vN06bKmtf89X/CcfvBCK+9laQFIMj04NjFehkf4HGOlr//631gK4H8GrH7+//4/Z7GVG9ivnl36jU2B2c1/Y/N/dvU3OAX+NmA1SwG0NDWUScDpxFiUAtC8KksBcK5EnUrNztQdqdQJhHJCpaYyQrNOG2NGeQAKKJ1UDon30/HJiBLvuS5/sCyiYmuVJyiRsi0S7Td/8zfL00+/WDo6mgJYvfW2W8PI++IX/yScK7Xbsj7djh3bw4h+660DYbhKf2RU6hLLEASAcYTzlJyhVxmZuhVvDwOMAc7BYWQzZs0X4OB7xuCQMjjRhLNsfJ3PXeNHk4/jJ04EsOozQEPVPKMu5slQ5QxwqDMSxto5BkHHxoZoJva+n3hvpPlnUxjRpN/81rdK5/z55Y4775yqjVYbIMBZdeWu9gTtvDiDnJ7lNy0r733vT5Qjb0tJuxilAM6f7wrgW8QqAIOhD5xVh5DTylAfHB6arn9pjgkCMHCBH4x7RjZHAZ05AOYZZQSmohgAQwz/M2fOBoi0ceOmWKN6p9KIgTToUNXHA+r2huPg+o0b15e29tYw6P1wXjgeDGbXZOdefAOyeKEnR3BkbLyMTdSUppaWqCnLqQeuiEwd08Srti6apois1LBtxU03xXrwyjqVAuDYAtbILOfBPcwd/zjC1gVAMWfr9x3yYF4B1F8fjO+hJbkxDrlJvhsLoO5/cmY88zeOOWSDmYxYTQA20zo5h8b1OVnGb86OF3D8phUrIrrZmK5JgKuK2moKR5ZjyTkkc/4npwHsNLeV5597OYBVkcNATiU22ttby+UrF6P2pn1JL7hWeq5mP5wl97LujOCSHo12UsHTGUILIId9xlHnsKK/9dh/ms2sW786xlLrUKfeSxd7SndPXzTKuXKlJyJqkld1DXWha9ra28q9991ddu3cUU4cfaecP3d2uvEc+gCO3CPru6bskVmya7/4m1z4W81N84qGXlMAB9Aj07vxMyOwHNbQc8akA3JN+OPeAIZsMpa1BY2Tdf3IOLmnb6RQbt60daqxzIkC2NqzR03TE5HOvGjxonD016xeE7QHrm7atKWcOP5uAKvkUcQqEDZrJT766KMhl/aQ9dNB6EuuzC2bMgE7HGap8wyAWrVqdeg6MqZ5FeCczFiXaHpjAbDykCSjfw8eOhQ1n63RngAcGMP/gBPyoZa1dQOZyKk9Hs1hBgfLgbfeCoDdfegZ9/Q98iYLgJzS1/Y/YIJO8n/UaW5qKiMTk+WZ554PYPXwocOh2xobGoIH5vELH/1Yed/73hvlbhwwjk8A13R8b4h95KCHTJBpAFFGmqI7enkBe/AWaEyusmSIqC5y8Xf/7t8NfeQZZUx8t27X2ANZbxC4ljUD3a+qESj6sC8AB//jFdqZC1CUbvU3miWAlFGaap7OX7AwIobzkNCa7UvyiVdZUzKj5uk1Osj/Q4NDpa62JoBVezzKpzQ3RfmZc13ny8GDh8vLr7xazp+/VM6euVAGrg+X2prGUlMrW2U0+Dc5OVaWLlkUYA57oLFBt+660t19OWj8wP33lYUL5kftb2NHjdWmhqq2dq99DsztqKLPJiYj3V9kPJ1BFkSoApysRRSrAzsHZlWtT021rgVwR4cD8rKhGHtGyYE8eDQ/DQ7pHbxCazLmQAPP0QTYR96MjQ/2vTngTUa02lueH+icBzW+Ty/QBeZN1u03137gAx8Iu8L77uPlbzzKRkJkJiOZ86DGtfnsyJqreOk5Y27Wefvtt5UlixeWs2c1wqsi7a3JWPm8Jtt+qhqzVZo8WfFdhyapG8zZ9/DBT4Ly6GHf0S/sKWP4Hz3Q4sKli9OR0WTOXBNYdRBlXuhkPPubPGctYPcnj/aN97POMr2aZUM8J+kac2bvZVaNvVDZGpVN4u/qgOpcyAEQOCOKrQGNv/e978X3RIAbBy3sc/ME2FaHbe/E+rIuuTmjNd2YgLsx0LOjo7P0910v99xzb+gqazH3vXv3xv2y6Rl60LtkGGCMN+j/5ptvlPq6Eo1YzcMzIUFX9yS7ot+z5JM9m891a3Pw+OYbB+OZLBo8bVr72PO8Kt91przx5v7YH1XJrvGwZ8wTsNrbNxD7Dc3ot6hd390d4Kt7kVE8SPrSaUDmT3ziE2XvIx8s9Q2VLSliFR/pZ8Bq6jx7J1/onSBolgdQYzVfCbbOjGytDnQH4yvolk2syDk96Jo4HgOqZuQrS2ZCQ6wSEauaV506I9r8L5tXsTX+puZVs8DqDe5Yzy7/hqbALLB6Q7N/dvE3OgU+8cm/PxmGyFQ0R6mtjfR0BklldEyG49Ta3BgRq+qtDl6/Vu66846yYtnSsnzp4lJXUxkmf1kPqTbSCxkvjMlMNQUueaWDIFJCGiCHyStTqwArDCoGUab5+DzqII2NTacHAQc5U02MnJHh8rnf/Fx5+mk1UBujFACHCUCq1pwuzj/7sz8bBj4jO0/5dfQFhlb1PfsD2OEsMGSrzt9vhzEHYLAWdVg5BejDGGaY+4zzzLjMyFQGuggrzjADV+o+Q1NaKwMXUALoOHnqTDh/mfLMQGfwuT/HwfrNH1DDwE/gBy1E74gM3LxpYzjO2XgpI9pEpz708EOlpVXzsOHy+v43yrsnT0Un5bb29nL8xLsVTUdHynIG/Qd+sly80BXguTq1GtOg1a179kyBRF1l1eo1UU/xzTffCuCRY40GHD1gBd5mxCqAIBsiAE18j/FsbRxJzsObbx2Ybg6BV8AidGe4c3gAQFlHzlyBeAkCkYmMCvV9zl12QK7qhZ4MBygbeLgnWTzyThVF1Nd/rQwOj5bJGvWAx8L4v9B1PpwMjrX6v9ayZvWqaKoCPHBvP3gxGVUaq2hDssvhyFIAnExygyZZKoLjRq6zcUTIdAB/7UE/zhLeZ1dg6/fiDHNWrJWTxOEyL3VoW9vaQnY4Shk9zWmzd6r016qZBccf/RJYJSPkrrVN3cGhcCjtuzz8MGY67wkoGg/YxWnjpDQ2SBuumquJWrT/0XfO3PaoSwiMAD6bAzniYOnenV3NRZrNn7+gnDt7rrx78kSszYEHQMX33cM1R48eiyZzGqaJlnZwINIceFhXr5kKkGF+WbhgUXn33VPlwsVLpbNzfkWjlpYAlqxb5Hxjc5XG/Z73/FjZc8vucuzoO+XUyXfD6aefskkMXWCeeBENPSYnp6PROehAE7QS6YzHaGzOfsgguctaqoA8csEBzxR7vCYPvoO39oc5AgiNC2ShlzjpPrd3MkoZ7+wjEXfr1lXR78dPHI/6tuomivwzD8Az+qEzXXPx4uWyccPmaLajeRX98sCD95a5c9uDh+7zpS99KfScdeOndSYgYE1oak5VI5rhaC4k2m/58pum6wlu3LApeJTrAuraD4DVbMpDZwKI6KCsySxizDrRlwN/2+23Tdf8BNjToQBSdFAz1Hfe3P9GOOHZcdxY9HN2iMcbewPoQKY/8pGPBNgQ+7emlLqmxvLaG2+Ub37j2+WVl18rE+MlnifXBnTlHiwf/tD7yic+8fEyf15HudbfG+O6R1NTc/DdOEANL3KOZv7PyGey5xlAtgA86EcOgDCi1PAdeGYs3/OyD+inBOtz7Gz8kqnN9rNHtL2dHcfpQbooo5vRkz5AM884usTYAA/PgIZGQGjDNEhH9tA605g91zLCHoBpHPqPzNFbnh1KA3mJPsuo19q6+nK1tz9qe7/yymvl9dffKteuXS8NjZobNcY+9ty/dq23jI4OR8Rz2ADXKxAEnekBz0NReb19utBvKo2N9aFbtu/YVhwVamDmwCvKYVy+UurqG2LPA7SqBnajVUf5g4emov7nBfhKFq71D5Qli5eUVStXBWianeIr4OpSGbg+MNUZvbKFRHbjZ0biKaPgmWFv+8kmYwCpqqnhxrBXlC/A5+6e7nieJ9i61YHlmdNxeEmv0gX2VjYSo8/tQzS1J9CcjiY/+FNFGVfp0p4NeJf2kjWbE5DUHDJaz9hk0xgiVltbmqKsAl3k5fqs1+p++azJmtdkx99k0fPUnM0zD/iMT7ayxmpmoiSwah+QTbrHfd45erQsXLQw9qy9Qdeile97npq372YJASBjllUhG1kKwP63z9kK9gf9QgYcYuQBFVk2Hzo4SyisvHllyELW8sZPgDv9RvflQZ6MH7oUzdkn9nrU6D3fFWnv+GTfStk3BweQ9op96XlgzXmIiF8iXNev2xB68n3ve3/5+te/Hjwx95/7uZ8LnjtQysM9wKwfMpVgo7kp25SR8ObB5kVXwKZ5WMMv/uIvBlhtTJ+RC3+TkSee+EHwqyoFUR3Yxfz27I7/0YaMAorZP9bvMMG4dL7Ic3vM3vG8ci0eKr2F167HI/uT3OThxU/91E+VRz74obBJAKv//t//+5iv+auxag+T54hErakaVuWrOmBvmJbpjFI1N5/N9BWMj4bkCc/MxVi+S5bxMP9PYFXRaPpLHVVR9s88+3w5efpc1IaeGK+NQ9vGxuaq2VWNhpX/Y43VWWD1RvesZ9d/I1NgFli9kbk/u/YbngIf/8VPVFZBTW3UHvR7slQgKaeN0QH8HBseLi3NjZEOCWAV7bV184Yyr6O9NNTr8lud/qbRlyfKmYrtFpmezCjyXY65awEe7pPNq2aOleUAsomC8fN6qX88i5bm5jDgPve5z5VXXz1Y5s1rKb/8y78cjjjjkdHKoGPMZUQOw5nBy7l10u4+X/va1yL9NAC/N98MQxHYwUBk8JkDMJWRCHT63d/93XL7rbdFdEQ2F2DEMzI53IxZhr25ZeMRwCoHgAPy3HPPl8Gh0bJo8ZLpDuhKEWS0DaCBA8Mhdm/GOuOeQcip0LhnaHiwLFq0IAxGkT0b1q8Lmpw4fiKAOp2fL3dfKQsWLCpvHzlarl0fKgPXB8ugGlLDI5WT2NRY7r/3nvLwQw+WcfV0o3lVRzl04ECAi4ChM2fPlrcOHCi333Fn1K1k5H/5S18qc1rayk++771hqGZKHwPfGrKOIOeMUcupYSxzmDhlS5ctL8dOHI/frs0okgQBOWwJTl2+rI7owqBrpiteuXKtzJuv1mBNOBccm9OnT5WtW7eEE8N5klJqbv4mz5xjDjP619TWleHR8cqpWji/9F7tLWfPnAknW43Z6E48MlJGhkSriohZGUA9mon2eUfq6shoyAnHL506vPI997BuMpgpyZxaP8a2DsD0nPb2cCa974W35kSmzJ1zTFYzBT67JwNGgObunXX5OBG+n+nJWe4BbczbPkgnRWkF1+ng7t72HWewAgOuxJzsNVEk5I6TwoEkk8YnF9/73l/Ed4BugBB89L9xXG+/2lvuCRQzhu+Yp7IA1/oHY63qGW7fwfmrwCI88L50RbUSX3zxpQC92trmlmNHT0RDGrQFYnR0VhFjaEqnnJ5KfQW8KkcAGLTuCrAZikMfjdrs4wsXzpdLFy9MN1rjAOOba9AV4GG9dBeZRQffAZLZ14Ag983SAfYh2hkbHQEiPk+nkk6wLnrBd4zlexxbPMYnPKd33M9v/EbfTGEEeNhDHFL837jJgcXr4fiKXhLBSEdkJ2/g9dWrfeXUyTPl4Yd/rLz99jvlO4/9Rdm5a0d53/t+LKIwM6JLxKr50WN4xIE2v4pHarVeDsfZ5/bSa6++EgcRa9ZU0fm+u2vn7kj/tx8ACHhVgQl7Yt3oCSxRg9P+qa2tCzAYYCEa7KWX9pUTJ46X9/z4e4JnGi6JYrzrrjsjIgxf7r77rpjfG69X+wzgQL7IJb1DloEL5MIc/O2QTLdvwKq90D/QX+YumFvOXbhQ/usX/lt56gfPRA3QJYuWBrh4/MQ75d57bi+//Nl/Es++7iuXAzDr671Wli69KZx4e5K8JmhiXDzHS/TyLKEL0QXv8TIj6QEn9spP//RPB2iWtUAzEtHaM8rK/nFvfPBDHv0mE2Qn044zOhKN6VP73z3cP+v9Gjci5qQzj41FxLC9hGaexSKRgQVklnyas324efOWAEDRkW4WqdxQXxOlgRzOOJyNiNFx9QprpgDM/vJnX/1aeeKJJwNoFdgqylddUvIjldacawImBdKoWT5YxscqEAcINDCgXMZ42bVrR9mxU5Rkf0Se33vPnWVOc2OZ2141Vxs3TtQDngjA/uChw3FQd+DQodLdoyTJaNBp+w6y2xDNre65/e5y07LlsZfttUzldm96As2Bdv7PKLcERtdv2Filam/aHPtTBCFgik7CE4esoto1hnTIkWVY0I7s3HH7beW1114tA9euhWzgj/uTVy/88z45p3fIU0Zw00+LFi6KTBVNkOx1etZ9037xHt1jv2bjoiwvZGwHIh1z2wNAc5+UKbKSzdfQxP9kMlPYybzvokuUYJjSX/QemfGctw76P5tjmq97ABrpCboP7exZMu5AwDUZsWpcOs69RKejHfp4zqNf1TSwahZKP7ALrNUz0x40nu/QF67JGqv+9nz0fktbS7l59c3lau/ViLr0mb0rwl496Kw53tNd1Ud+8cV9odNkH5nX0OD10nOlOw7m6BzrtYezaZ81sH3y8My87f1soGf95uFZApBFC+OSJd8lk/Zp2jxoo8EfelUHOheiRvqdd90VB23ATHOgs8nJF77whdArsrA8w8mF0gZ+VxGxR8u77x6PvZ8H4/iKh2jh+ek57sf15kIPOUDAe88Ve80a2LXk1tzoviznkgc51XgtYRcpeaJB1wMPPjRV2qomgFXZXMb41//6X8eBMZmR6o8PfjgqEfAR2XFOFCqgGIiRkaf2TUa2hlszFSFeNaqtC7mw3mzGad3uY+9Q5OHDTEWsTk7WlP5rg+Wpp5+JiFXNq5QyUd7E4RB9MzkDWE27yu///Dv/1yy2csN717MEuFEpMLv5b1TOz657lgKllJnAaniINVXEahoqAWRyWkaGS1trc6TkAVZ379oZwGp7q+iTumlgNY2LBFYzZdE4acxkVEXUZJ1Qm7AylLLAfAK0WbcwnJyJien0TNf7jhqctTU1pamxSg9XCmD//oOls7OtfOYznwkwlAP1+c9/PoCVf/SP/lHU3fPiYGT0UNbt4jBmx2SODOORMet+jFX3jIZD8+aFEc9obmtpjYgjhiVHIJ0KzlACI5wJEVaMYVETjE2O4OOPf7+sWLk6op8Y0UAc4C/jnrMAjEUTDUfcOxujZJOf4ZHhMjw6XAYHB8rI8HDZtHFDufuuOyMC5u3Dh2PM555/PlKcVt68OoDVC5euBLBaKwKTO6ueYE0pt+zaWbZs3lTOnJL2PhTNQk4cPx7AIqO45+rVcoQTcNvtZdv2HRGd9P3HHy8Xzp4r73/ve8OQRzvrBwSjJefJ+xw7c0ZDDh7npEpRbS/vHD8WneI5BHjDgQLYeQV929qmjXtGNOcOrxnpHOW29rlVE5/r1wNEdT8OF9kREZ11DjllHCp05wgwpvs5LwMDca9I++wVxQTANbfK+O7s6Cj9aqHW1IQjms0tfEdJhX6dxNvbY56cEvPyd6bO+wz/OUzZRdm45Cdq0rWotdY2XVORnGfEKjoBFtLp9Dfn2nicRjXa7NdMK48orGvXYp3mgtbm4v2Mgst6oT4DOnC8OJLGcG3WDbQ30Iqjjp7pmONbpuID1MgzsNL7Gc3kt7E4iNnVPiM28Q4fOV8AtZHhsdijDzx4f3nooQcCnDUe0GVkdKQMDw3H/Pbte7m89ur+0t3dW3qv9pfe3qrDNR2i8RqZQSdp8MB1ryo6uKqjdumSKMOm+L+puSmcdeA4J9j3zZVzRU6s2b6wh0U3Za1U+xPtE/wgC11nzwXvyCWZwm+0RG//oyca27v2BAAQLUV0ZS1d3zN3Y5uHeWZEmHv4bpYnCJns7Kwi8rrOx8GJGpnACumawEfrMX98c89Fi5SmGCon3z1d7rrrnog2f+zPv1u2bd9aPvGJj5a5He3BO991CEV2OLh0jz1svviZEWr2M3oDO4EKS5cCUFaF/vPdzZu2RFkPc+KQK+Vhjdu374i9h35AFvUvRezb+wAotPngBz8Y85eCqvkgZ/6rX/2zkJGPfOTDoRPcR+MdNH3yiSdjLHNzSGbfyxQgY9/61reCrj4DOthPDq4cuFnv6PhoGasZK4MjI+WLf/Kn5bFHv1cGr4+WzrnzAli9fOVC2bplffnUpz9ZVq5YFuVAHEKc77pYNm4EMla1JgGRmRqOd3hE7ukeeoDMo4v5Al7oCLzJepBk0Tod/pAd8kemsu5pHjSiYYIAxnMfzwp7j35BG7zLtH2gGL5lk0L3QOusGT63o6O0z5kTTc7Myauqk151rffbPESLG1tUeJbyoEd8vnrVikjfB7BIn61vUG9b2Z6J0tjUEqDfD37wZHn0z79Tjh87UR3g1tSGzhbt7WCMHIkAA7oqEeDAx/XAVvOvrVMfsbasWLG8bNu+JSLOW9uay01LF5eNa1aVtpaqSaDrGu3vpuaIWj92/EQ5dfpMee3118tVh1hRELGmrF6zNuhNB/V195Wb1dueOhSm29CH/NCd9h59mpF+6GxPe99aRcgqg0F2q2jMrtBf9ADZ9//1QQd5C2Lc1MdoLWvm3Nkz0dmdDZIHiXQOPmdtdXqJbvAd81C2iG5SAkn2CD0K2Iv3pmrtWlvaNfar8fDY2O5jr4sA1rzKc5LMuZ8xMsvBd9Muy/I2aYeYv31nzWSOTWOOZNba7X20YhPQsXQJeqCvuXnGZbo7uwD90JS+c6BsvwMb7SvAI72RdezJnueTPeR+wEL3sj66gX2W0fVo7iCFfibD9j5dShcMjQyV3VOlU8isA/KIbj5wsNx2q9rTDQFuo6/5fve7fxG2DZDVvpClcfb0mTiYszZrQFfzdnBv37FpstSAOWTkaj7/0RfvfA89MqLW3qbLzNfn6EY/AEld66WhJxsGsGrdGg+6hmzT2wBQ49Pl9j07FrCJVtUBXk05cODNqBFPR2Y5CbLCzvA9vCPvWfrAPDJCd9my5VHypYpqrRoD5kEuvTRTZtHD3KzzK1/5Shxw3Xff/cGz+vqG8h//438MYNVz5V/92q+FXorsNHlBU3VV+SVh+88AVgM8nQJQI7p1KrI1f2dNW3Llc7RDZ2uMA52pa8IOnlEKwOEQYPVKd295+ofPBrCqeZWI1dExwR1NAayW2qoESgK6+fs/f34WWJ11sGcpcKNSYBZYvVE5P7vuWQr8DcBqEieB1YnRkWlgdXx0JCJWt2xaX+a0NQWwmlGkDJq/LAlQdQ+eCZTGyfPUe3BcXegBqxVIUqUSVg7e+HTzqnQwM6I1yxRMjE9Eo5EEVn/rt36r7N//ZunomFN+6Zd+KQxy1/ze7/1eGNUf/ehHI62eQ8DpEN3AYGcUO/H33axhJXqAochAZNAyjCOmbQAAIABJREFUcF3DWOU4MERd29TQGAa+aFcGrZQpxihjWiQsg46xzXlm8HMCMoJNmntfP2BuznRzJaUIrF0zH/NHj+9+97vh7HhxKhjA/m9uaS5XejSUKKW/ry8619+655YAws93dcW1AFENrNau21D2v/FWeemV1yJFUuMm6U5Rf2pysty2Z3fZuWN7OXfmVESsbli/NhpW1dfVxboHRJoePlzWrd9QduzcFREFgNXXXn6lPHj//dOdfTlJaM3YZiRzjNAi09gBB0ChADybmyMKVt1WzoP3OVfWzSnhLLg2U9wZ4Xjk/0xrX7N2XTjh2SCKA4gPQAUyaQ7oIOWOM8RZ8BkHF+G6LkoRry2d8zrK5UuXA5QW8crp4ACSrRFAycWL4UjhPbAEACjShWNtTgAV98mmMoAx4Eem0eNddk72PbIQXaIjylOE7JKQlYw447Bmo6vseI4mmzZuKl3nK6dFai4emg8AKeuCZj1gvDUfji8Qz30Bh+lYSA/3XU5lRsgYi3PEmeJ8cPTcP9P38SDBGg4ZB1e6v3EAQD5PIAC9zblq+LI8gCC0AgxyWNU35rRyynUAV8sSoBW1l9Vzm5wIGmooJH39+99/MtK1u7oulNERTe+kpbYGL4Bw1vr8889FqiI+u7a3F9DcGeBBTW3VKAwd7Nn77rs39ipQj9yaN9lAS/oIWO99tMAPzqbP8c1hA1r2Xe2N71dp2TUxB7yxXuPRHWQ9I7LpDa/s8p0AGf6nA5vdlDmzxv1RYBV/ElhdtXp1NKmy59at0zxve0R/enH0AQgii6RhH3n7aNm9e095++0j5cUXXip33Hl72bv3vaV9Tmvw2qERp5kM2vPmj4fogIfm7jeaVXWma6IUgHrMmsxlk5q1a9YFsOp7rsE76wCs0oVVreZNAfDSf+inbAdnX5Sf7vBSsXft3hWy+vTTT1Xg+wP3TwHhUlN3Bn+PHD4SwLXxyJS5mxs51LCQ/qHv6V30FfFFv0TTkprJUtdcV2obGsqXv/TV8tWvfLNcHxgpbbo/T06U3r7usueW7eWjH/vZsmP7ltirQMbXX3ujbNmyPXQ9IIq8ZmRpRn7m4UNGa/ufTkAjus4cHcZVZWkq2cWrLDORB3nmaQ0AhawxnmCXvZSp4/ZQRluSQ3s/U9aN4cc+Rk90iI7zy5eHHlcKIPeFtHDRqu6Zeo3so+2hQxpfdcbzsgJJ9pWNG9bGc0ekqohVWQAiUoGnDs6Aq+Ttm9/4VtRbleKroVz3lZ7Yk1VdZqVCmsvEOJDaPpJq2xT725qrOrLA6cGy8uabyq237ilr160ubc2NZcPqm8uCeZ1xjcaHan5bqzIvGuscPXY8gNXrg2pZazg0VubM7QggEX3OnjxTVt60IuTLC108c/xPd+WzIiMiM4rXXhkcGip19RphVeWN8uBGiYqMHu3uvhJZJYsXLwp94XtkAf1El3edOxuHefidkalZBiKiWu+4Y7qOqDlkyRj8XrhgYUStO2D0nEkQzDo8S+wJ6yRzGW1K9jJiXsSxMgvAX/rK/cmWse2tPKD0/awdnE2RrI8c0P+eGT7PiFz2CRqaq71HRtGaDUWXZBMqNAbAejbRdVl2AIiZ3eiNLyPE2vxtTehHhu0h49KxdEge3uX+wiP8c9DiGjLMprMPAKSXLl+MBqeH3j4UZSEcZBuXvN55513BT9fQbfjjIBxo6lnn+X3v3XfHgeurr74yXf+cflMvnC5zvfugJR3lt/HpZfoVHTxL8c6hkHWjWZZ/8Ly0dryxfhHu1sK+sS+effa50nX+fLnr7rvDFmWDet/8jI/ueEeHJy/Qnw7AFzr0a19zaKUxXGeMS7+7xnzJaOoUh4ponSWPgMsrV94c5Xlc4/lBH5JZcsB+zgNw8ohv5CvLBMgM27v3kdhn9jnb3fo8V/+PX/3VMmeqnvDwaFXr2gvwGUEZCst6TUxWUa0zAkHSb8lr0veIOuzj46FnU5f6ba32W+jYqay78cmJiLoHrKrX/jdFrNbUUXqzwOqsMz1LgVkK/CUFZoHVWWmYpcANTIGMWI30fzW7nP/OKOjOQAGuAValQ6qvOjYyXHZs3xbA6oJ5c6YaTkgjrCJPZwKredqc6TkznUO30RAkgdX8LoMnncdI0Zl6TRtYShZwtzhwpZS21tYwUEWsShtW+03EKqOU4fQHf/AHYXhyqp2Yc2QZlgxA0R+MROlJHDyNRDINWwQDQ1r6P6ObUe5/IIgxgBBXLl0OQ9j1nAPNVxiVnACn8oBYBr65WJeUVI6EMaSWHXnnWJzcSyF0DYMYHRmgnCLGrsgmtOG8M4oZ+f4eHBoMYBWgwjnr671a1q9bW9rVspqqzdjS2lq2bN1aVq9ZV946cKg88eTT5fSZs6WhqTmcYA6HUKGHHri/PPjA/aXnyqXS3tYS3YIPHTxYlixeHPPlRGo0M2/+gqizysj9xte/Xl7e91I0GGG4A5AY5GjMaeDgcHbQ3jo4XFVEyIEAqQDKPlO/zHf9zZHxWUZpAjetmZOCZtaNPhwvTlN9Q30AcC+88GLIgJfar2rKVlGyVQQgYJVjzYDWHZ2DLOKg91pfgCgaYF26eCmAVXUqRZFyIicnJkpbCyDgSkRKWac5kDGlANra50wDueQpHRCywWngxHEo8A9tzIVT5m/zH7hWpbUuXrS49PX3xfzxl1OCThwH/3P43ZeMZdSk9eBHNipxjR9zzNp3VXr8SMXDwcGQsawFefVq71REokYuveGM+41XAB7Xca7JJAcLfTkm1hkpsBs3hLMopdBnrne/rOPnNxpy0MiBa9DD+PYBufa+uTl4QHcgKX40NNbHdeEMtc0N8FwK+/cf/0F5/vkXI7KNw4gmarn6G42qWpoVDQAcPldmQLrr9UFRze1TtSsr5xIIiQ/WSdfYd66xLnyz59HbPqEn3ANtOIp+nzl1Ou5FJjNtkwwnr8mvNaN5pvbSjxxwc0E3suE7xvObnss6rdafeylLqbgP0F0qqHIQ27ZvmwIvSkRbKwVgDb5HDgCr6HXooIjZzeXIkXfKW28eKffce3vZuXNLaW5pDIeZHImotFb0zEh9dDCONWcEbQVqlOjYrq7u6tVrpssaaF5lv2X6MpDVmtVYpRsBKNapC7T08Ko+ZAVsSLN94439Aa7ececdQdfXX38t9oXyDeS34tfWKiX4lMjt9ukmNCnr9EM2h8K3dPSVGvB/PD9qJstoGS019fXlq3/2zfJnf/qNMjlRV+Z3Kp3QUy5fuVzuvWdP+cQnP1a2btkY0eXq/arHOmdOZ/nwhz8c44hYRW/7PXWTuSXgZO3AB3w0d3KHviLMzF02A9kTsWWPep7QddZAjuybrJGZUVaBK0xMxLj0Y5YWIUPunY1j7ME8MPA32SJHEVG7cmXpnDcv9Gc2khPZDXyhO72H3+ZoHwN/8NXhYwX2HC8D1/rK6lVVyrmIVVGjwMvmltYoG6CW6qXLV8qjj/551Ft1EAU07bnaW8Ynxsr1gWux5x2wDA+NhJyKYPNsaGlurYD9wYGoU3rx4vmIXFX/8bbb9pRFC+eXprqaslVZmaVLS3dPTzl/4XxEcYpYPdfVFRGrh6fqpGvU5RAJPZXfkW3S3tJWVk+V7ciyM4C6sHvq64N2fjuoQQf7EY+iRqOI0X4N/7pK/7XhMn9ee5TFkEJNFqpSKONlZHQ4Sssk8IimVWmRjeV817k4vAO20bHZoMzndKMIbn+jfTZNNB+g5vp168vrr++PMgyen0BKBy7mjIfkyE/WjrVu37MGcmI/rVl9czl48ECsz7qM7dno8ywbEJkVUzaW70Qk4cRE6Ea6gZzTNZm6jheAQDJEr2YZFjYT+c/MHvuCHvNi65AxuiFlEZ38sMN85m+yN7MUgHmwr9DPfelve8a6AYtsCoAfHU4fmA++eE70k901Gu2dDJsg9Rv5ff/7fzLm5Xvr128Ie+TVV18LvYwfaLJr584o44N+aJaHG/R8Zh6YK93gGRrPizNnwg61Ds939iRdKqLevO1L+gkfyEPUQm5rC7o4/Kcf8/ntYJLN/r73vz/o+sUvfjHm5nNzMdeMRCevrs0yPVU5qc3lmWeejuctWSMbdIlr0DJ1mN8Oo4xrX5BRtLK/7Vvr9R1rpHfwmw3onv63lgRW6Ss2t8yBj370YyEzDkXY7uwBcv2r/+pfRcQq3g4MXp8GVrP3A2A1ANaibMloAKteM8sBhH6fanblu+bh2ZAHKFU2S3PIr/Wyy4zv/SwFICD12sDQ3wiszkas3sDO8+zSZynwP6HALLA6KxqzFLiBKfDXAatZij0NFcCqUgBZYxWwKrrxR4HVTKuZCaxWESfVi6EThstE1dhK2mF9nXT0Klo1I1KrWm8VSMsgyrqtM9kUUasMq5GRSNdm8EsnArCJYlNjVQoYw0v9JkCGNHsGIGOK4clYZuQxGBneXmmEm0/VYOrCdHdWzgfnCEAI7GLoHz96LIxEDg1jm/HK0PQ9jgljGlhlXGsxD8Y9g1mNN7XoPvWpT8c1Vd2zyiEwb+vmnPjfOAxs/zM+RbJw/M+dPxcpfZfVwrp4oWzftjVqzu578cUwgDdu2lTWauDU0lYOv/1O+e73vh+RPC1t7RHtGA3FJifK+37ix8udd9xeDh98KxqUrVyxvOx//fXS2tISawVCHjh4sLTPmRvAKkAH4Cxcxz0TWGKkckbQJptLcCCS3sAWjhXHg5N7/lxXAD/uwTFMYDU79BqHI5TAnPmiS9UIarwsXb5kCog6Ew5zlU7YW/r7rwVQKpJqyZKl0ZACEOlHyinea4rQdbErUlJb21pK17mucvHChYgu6uiYW9UBHh4uNQz0iYlI58QXjt/atWuiCRYamh9+c2Q4SRwk60gnJ+sikh885IRmVO2c9rY4WECfrL1HBjjG6AHwQpsAkevrp2WSA2Yt6tNyOt0zm0WgVURTimKeqrdKFu0v4+AR+VYKgByKOnEtx8Ocs5Ov73CIHApwlswPIMaRxRfRkZw/EU/oYp2cqwR/8ck8jWcdHBl1NO1rEdmc7927d4VDh55V1NxE8EJ6MBpkuQCycvasEhlPlX0vctrqI2LGi1Ntbg4xNHSr9MVk7Gvrdg9gx9DwUNCDrIoyXL58WfCNs2dPWb+oQetGB/cXWWPv+RswYI9niiN+H3zrQMgdxwyf0J78ky88tUagQUY/AdXwwXfI18yadsYW6ZTAR0ZnuU+m8JpjlgIA6Fzp7i47du6Y0hkjccgC6LROTmQVgbu8tLS0laPvaAyzLADNl196NQCq97734dLROSfmR15EDdmv9pc14H2mR5PLbHxDh/Fnj7x9OA4cNmzYWHq6eyIqeM3qtQH6Jp2ki1aytDmAhCwTAhR69+TpoI9IZQdRAPaXX34pwA7rsrcef/x7cb2oZusBxgBWQ4c+/UzoTAcaHHP0pGvx+LHHHgt+0EMix8zHwRcehCNeV1N6rvWUxpaW8uQPnilf/v++WoYGx8qyJcsjCvvipa6yfdvG8kv/5H8tN69cHgeIQJc//qP/t5w501U+/vGPT9WRrlJKMxKqAlurshIJgGbaPhDK/iDrIlbpAWAv8OvLX/5ygHd0iPft6QRWrceYZCfvlc/UbMziuYY+7mE/oI/x7DtzoX+yRA897NBN1KqSMnSaH7JOh6IbumaJg6yNDdwhK9bg8Ol819kAJquO4yMRNUrXqv1704oV0VDOtX/x+OPlsce+U6729EZd3eGRkXhOG4NCVlPV9YODwxG16nAMAGtO9mpdvXJA46Wv72qU89i8ZVPZuH5dWbxwftm1Y3vsc/fRIEpTvrPnusqJd9+NZ9bJU6fK6Ai93VkamhqDDsoa1Nc1lMULFpVNU/oj083RKkGhTBm2F7IpILrbg0oBAFY9b+yL6uCzKUoBoAd9IGJ1YnI8ymVkGrh9bk/Zq/19vXEQip5Zv5lsmEM2wMLDrNMbWSg9PTH2yhXsi/MBrNKB9IQ1mLt9YMyssep/vKdfEpBXp3jFTcvi4IKuyLJHaef4Ljmgw1yTzz5rNxadSX96dtA31pUR1g4yUobIE7m1R/1Nv+CXe1pnlhzx/PA/UI/uRiM6lE4g136yyRd60I94bjzPHXqEfKIRfqGn5xY5tvfZQ/aW+bumqbmxrFq9KjIcgPGiJe0hh3iAVeM47HDwWzUNOxn3s07Xd8ydW9avWxf6Fshs3uiBXsZCR/Zl1hs3BzS2380V+IhOnqkOGtEwI3Tdz9++l/XX87C+qusMlH6zTExOlg/s3Ru2Jf2RUb/ZxCkboQF0sxaz75qTfdXa2hzPcc9ldEo5yQN+dgx5o0O98LGK4l0R+1MwKbomCBwp9bW1QYM8UDIWcNzYdLd5ysz6hV/4eNDVIfhv/MZvBD0crikFIJvJ3hubqLLYwl+I53qJiNWIdK2rDl8zYtX90mfJIAzfp8OyhErWSva5/ZpRtVGHeny8Kg9QV/WacDs1VrMUQNZYnVkKYKKMzUas3sD+8+zSZynw11FgFlidlYtZCtzAFJgJrPKUZ0asJlkyYlUHWTVWJ8fHyi27d5VtWzb+DzVWEwRNB87/6XBm8xXGt/cD0GppChCE0Z4dOmcCqwygjJBIw8l7ERlUV1+GpPjNnTsDWN1X5sxpK5/97GfDWORgAlwBn8DIiPQcHAxnk8GatVCzBhcjkLHLCGTQZxdb77u/lFIGNOedIzM6PDJdz8pY6q0CZxjB1pipc1Uty+4wzI3LOH7llVfDgPvAB/bGWD6TLseYZ6B7MeKNmwag73Ci3OdKT3c5ekyTqNXlzOnTpaf7StS+1XDqnSNHwjF76GHASWe5dLm7HD9xsnz/B0+Vy1e6S9ucuRE9FDU3G+rLhx7ZG9f+8KkfRFTy5k0bok6riFXOzJDaqG+9VRYuWhzlABYtXhw0ferJJwOIROesT8toB8xkWYOM8uWooYv/OV3qFcqiunXPreEkeZ8zxAjnZAAWM8IyZRE90aOqaXqt1DWIMhgPw3nr1m3hIEkrFQUhwuT6gOZCC8uVKz2ltbWtNDU2R30/DoeUr475HWVo6HqZv2BedJU+dvRogHoZnXrL7t2lS+OmsbGIRuJA4IVoo96+3vLuyVPTkRD4ywkW3UGWyRFHrqpnqmRDVdM2nU9j2XHknwNMBhn4+OtvTnKWBkAXLw41R8e9gAMiZtMZxQPyAQDwOToZl0NK1jkYrjUHn0epg6bmvxLNYY545xp7kpxzqswl0xY5aa7niAHA7G+Osr2VNW05lGSYnJuzeeE5x8nYHEnz2blze1zD2dV4Sgg6ENS6o76iuV7pKRcuXIpU5P373wggo2NuZ/DTD9DR/OzN6uVARqfsuQHcAFDVkRS1Sq4AQyIkszwB+uXBB8cvdU6Vvr495osfCazihbWjw/VrAzEenqIBuRQZZWz3Ml7eMx178pAdxK0TXUQwmQdAICMMAYD4NRNYda19Zq8AVqUvzu3IqPB5EfWLfmQAfR1iLF68pLS2tpe3D4sOnx8p+AcPHC633ranPPDA3aWxqT7klp6VxprlC/IQhxyZG6Amo8qq+oY15fnnni3z588rGzduCpnAL92ulZkAJNjzJ068G3sE+Ar4AK7QKWqsililG0V9itRCh3feORIRihs2VpGb+/a9GDR58MEH4h547TDJnPe9sC/0Lz7Ru/Q2XW3tZBA4Yz/iAz6+//3vn45Yjdik+snSOmdOOXTwnfIHX/hv5fCho2Xp4mXxbMoaq//kM/9bWb5scexVkZRf/tJXyvPP7yt79+4NfS2Vlnzbu+5LfjKdmw7GY7R1IIGXWZIEOER2HcaRhz/8wz+cLl3gfTS2p4xlX2bUVeoQv32e3eCtFX2AN/hEJvEQfc2DPFc1Detjb2pctWrN6ng/a2QDPoH+wNEA70S1dnYGPfDunaNHpqPux0ZHonEUWSPD5ui6i5cuR3qveqxLolZsXWRnfOOb34yIX8BVU0vVnXz+vM6Yv7I+dNHY2ETocGCh9ZEb8wNYmrto9O7u/rJ06fyyc8e28jM//eGybOni0EHZeA+AGod2Fy5MN6682tsXYJ2yGQsXLSpz53REtsuiBYsi8pMutqfimT46Gryk59HK3vd8sufNJyPhoqROLRrPmz4Ypg+PHVN3eGEA+GS5sakhnh0za6xWkcnry9kzp8vw0FDse3zL0hV0C5lFg6x1Chhzb89FoPmKm1ZMHYr1TddIpTONYe/5vmeJZ2hGmuJV1nK99957yrzOudH1PQ/myCr9Ys9br+ek51jKlfvSZ3hibHvRvMlI0g6d0dO8jZHNs+xRz0H6E/CYQL7f9IQ5k1vjWjcAj1w63DGG/UMms4Fegn30rXtl7VQ0yvrV9oQ5mGPWxqY3AKOeDbfcektkLQD12R3mpsaqRntk6jvf+U4cxFbAc2/Q39ysI0pmNDSUZcsqe5Dud32WN/A9YOFM/Y2O9BE6kgffzfI6xsAnz0jX+pzOtTa0cXBkjtF4s6YmggiUaNo81eySvsNbckN23cMzizygERqgNfvTC6De0tJUHn74oXjP/LNONppZP51KV9CxZN+L/q6aVVblOuwX72UQhec5feN+yrE4zBKl63vKFXzuc79VPvrRny8f+9gvxJ6kM/7tv/235eWXXy333HNXlAKoD8B1qMzpmDsNrCbwORNYzYjV9A3+f/buO8ju67gT/Zk8gxlkgEQmAklEJoAACQaJQaQoWRSVrGRZDu9Zrl27ZO+rffLart3aLW+o3a2tcpDkVGutbD+v17ZyWAWKOYMkiEgQOQMzAwxmMDPA5Hn16d/0CFbJ0nt/Yy4Kde/c+/ud3zl9+vTp/p4OP+q1ip/NXR5KXen5jy6egceMlTwMILaZ92ptyKIL3b3/ZI7V6M8UsHoVW89TQ5+iwI+nwBSwOsUZUxS4iinw44DV9FiN0+EAMOvKyOBAeKwqbFSjqvZtt5YN61aX1paGyLGaJ+QZzu8+3/k7FZisep6hs4CxBFYpZWm0ZHGqBGUZlJnDMI2aAKcaGsOjEJBIgRZOtH37jjJr1ozy6U9/OoBUiuqf/dmfhdHEUNUO4939lFAKIU+pqDC9c2f85jsKsbQAjEmKsWsY+Qqi8LCj4FJkASv67TPlU45AwIQT+wSwvFPequrKFVgFcFKUp6//UlmwcEEAKIwTeVn1VWgYBRUN3MfwQTceCYwj/bzY2xsFpeRqA6wKK5RjlQevVADuXaaAlLx6p8+WywND5ZVXX48wzGlt0yMVAMVS8aoPfeD95e67tpbtr20LL+Lbbr257N2zJ3K3Rii6auBHjpSNm24v8pryOBKe6P+SpVUlYgYAZZ4h5z2Lb1HWGT0MMgAC2jIkO9s7I0ftvffcG2CIcZsTQAOjmzFVVVmuKmEbNzomXwgNnTt/drnY2x3zJKdf94WLYejKPwpA6r0opHJW5P3bsP7mAFkZP8JNR3lAXbpYRkeHy4KF15Z+nk4nT4b33Pz582IMW++8s3SqFh1FYhZOhtPzQFIEaXhkdBKszMqzWXyL0QnY1F/8yYDKXIzGwfCQtzGBVXNhrURO2/7+8OxjFDASswBIFDnp7Yu0AcYpF5jnoica4cXM14qWaI5/vVtXxu46/cmcrtk/z2SYpFdQHjqkoR3AxOzZk96tlefn5ZCeeN/f2tKfzA/Lq0n/vbSDxwFK2uYpA5SShiE91BNESkDFfXLfCtUUUg5MNHcRTtzVHdV5XYvW+E5YMV70LGAGwK63DxBf5WJFT/IkiiytWTNp6ANBMidq9oGsAYLx4kMbYABjl5HLqGeoj42MhqHrWm17Nr415vSgTpDT2sUb2V9rOnhgwgNQ/82T3zNknFzI3KsJjpgD/M5b7RqAeVNjyAg5b3nBAY2tHwCCNoGBPHx37RTyS4YcLmdOn49UAKtXryyDQ5ejD8bPADfW9JBN72n9xHuZJ7QKV60rb+17Mzy5pdzI4jXr1q6P+cJ3FbBzIvhi7dp1AdL4Hr337XurXOi+GHzJQxRtyOj9+98Kbyoeq3hOqgljB6aivzEZKzqd7zwfY9WfKEZ08WKsuSy8go5ktbXkXqHV9oXIFzg0UOpb6iMVwOlTHeXP/uQvynPPvlSWLFoa0RQ8HR+4/87y0Y99qKxcsawMDQJJx8uTTzxdnnnm+ZDPwvh5t2cYNDDLHpM8FF7vQ0MhZ/UhAS99xlf4KAspfutb35pIjTIrxoPfkneuBFbRK9MD5Lz5Wx+AlJ6FZzKfIh72Mn70zBQbQPnlK5eHTJKnk3d/Q31DhOw/++xzAYjiAwAceXf48KFy7DjvQ9EUowWwOgugOuEVZkzSAfAW1R5P6QULF4bMtSYURtu9d2/8TUZ5pXe2Phur1AE86UUc2KOtKePFk5mjua8Pv9aXFSuuK+9/7D3lxht4DVY5Po3ZgVOAVf2XolCOZ9u/8IQ15z3TNmxYt6HMnzc/9tUE39EHPcko9CXPyApzlbmm9Xv/gYNlaHgscnAm2C03MKCSjmDt8OZvm94aaVPy4E0blQfn6shRbK/OnJbklgNhvOGA1ZrMwkPWhn4BBc3p+nXr43CCHDAe43d/ph2xDqw/36fHqd8Ak9aFeZVj1dqzPxtnHjp7foaD04fQHj3Ib+3aWzJ833j0P4FVn/GrQwef7f+up/dkGgprXV94kpNn9i9605UpUBzcei5v0Myxah60RfZaI9pADzqK9Zi5XdHeGMgtdPNORgI1q0Pt14KHFfAjX3hNAnCt0ZdefDlkFZmucCjA33zyVtcmGleF66qIDKC/Z+O5zKmfxRz1E6/ojz3K3keO4it7UB680eeAlRk9YR48C1/bXwCwIoQApfrvfgBwY1NT6Hjuoz95Lj5LoNMBfBaNMn586jv7zPbtwNausmXL5uATtEY/7ZsfvGc+zDvex0PWpH65Hl1Eu1i32bbxBtg5UfyRTKM7O9BynfQn8qn+1m/9VjgUVHpgnosAAAAgAElEQVRIT/m93/u9sm3bzrJ168YAVums+t06vS14yX/euWFf1JSQCfWT+mv1u2f+KLCK9pkKwHzan73rY9oskzrHRL8Bq/JF857nsfqTcqxOAatXsfE8NfQpCvwTFJgCVqdYY4oCVzEFfhqwGgYI4/DypdLc1BAeq4BVAB5gddaMaaW+rvLCuzLUP4FVylHmMqKQUXzSe473iTaFQqeRlbnN8u8wgAcGQhHKVAN5jaq4IxSkCQ+C3//93y979rxZ5s6dHcWrKKEUsf/6X/9rKLUf+tCHQgEE+FHw9YdBxcinXDE4GA4ACYAhxZ0BUoXtOaGvjBqKdYJdqsIyMCi1lFXKY+YkzArRxps5r7KARQXCtET4kYIe2tYmYFXfKJ9AKcZI9kU7jA+GiM9O2J97/vkwkACCJ08cL/ff9/bwMv3ud74THnyPvOtdoXyfPHWm1Dc0lZe3vRY5VodHxyIkM3Kn9V4sjz36nvLOhx8qx44cKtPbppXVN15fXnj++fBapayfZKhfvlw+8tGPRVXlnbt2lb/6q78qhw4fmizqxLhBO7Tm/cAgYugCE3j8oAfAmMGkCMO05mll3943y00bbgraoa2xmw88k7nU0kNT21Wxg4YJQ3SorN1wY5k3T0XtAwGm8kalefM2kINsfKwmDPXTpzvCm2/BtQvDUzbyk86dXZpbebD2Rfj5ieMnykEFyZoaw5vFc1auWFEa6+vLvjffjLyqCVr6nRdkleW3xBizIJG5xjcZFodv02Mzw/jMt7G2tcpbJs3AvABgrKOsAsyYykrBaFp5/VVpAvAkAOHS5YFJT8cEHhipWa3Z5yzIxMhAY/eaC3PvIEA/XcOI8nxAFMMO3RmWDEbPBUiZV2sxgIX9+wPAqTxPKyMXf/M00l9rBj9nQR9t8zqyVvTrvvveXuob5GEbiLFZD63TWifyNA5PPouhWIGpjeHJ5lohxzwhTxw/FeCCfghN11dzJH8g4Lajs6O8NRGunvkmpQvQfwVKGML6lEWlgHZZyIfsykrJ6Ikvs3gVw9NYT5+sKianh23lVVcdRmR1ePKCERepOW68MfqfYKmxuReIwehObzBgCEDAM/LanF8yJoFVMmDZdcvCSFdczYEAuaodzyXvHDjU1TUEsNrU1BJr5eQJOUw3lw984NGoup4HPzy09Mf4gAbZX2vRZ/2pUjjcGkD17l08cueFd2IWqbnl5lvj0ChDWYHheGz9+g2V1+OBA0EfBx8HDlYVy4ETH/3oRwPcUIBMjtO7eNTNnl1eeOH54Oc77tgS4wE4AXOtpQvnLwRQob/kHXDIPLkPeEKea5O3F97nRU/+B8A+PFhqm2pL76VLpbPjQvmrL/7P8vJLr5W1q6VrGC679+wo73vs3eWBB99WNqxfE2HbxrL99R3lhRdejvWrSjfQ0ecsmmOeco9CS7/5b36zKBA+QS80zegOIAvwEf+gLxrl3oR+7s2cn+SCMeBj6yrz9WY6HWsZb/mb/M6ifa6zrq1JeQxbWltC9gA3hMZLmwJY/cIXvhjzh35kxMMPvyM886ylHzzxeADPd229s5TRsdJ94UIcUvGM5mlmXXr2rNlzypo1a+PQpaOzs3zpS1+KYoXS08jDa+2RZeQFvsKvDkwUZMJv5EEVjl6lKDD3Ig7Q4OJF0S51pW16S/nwz34wvOLQ3HWpL8g7bq9x+JhFH43VnKSsffvb7istzS3Bk+SAvRvNzI93fHfqVEdZvnxx7M+ZXzrW1qnT5fIAOVXR1JzQZRwKAKTJIR6s02e0hXcq0IkM06YxiHpoP3smcplHapqJvK740zW8+tMLGp2AW3gliz9uvn1zhIM7uDDmLLBn7bvGWPGGMZlv95p/tDCOe++9JwqSkocAUN/jM/IF/+AZNMjcrvgv09m433XmTbsJ4LrWM4wPsAoI1RfX6T860bmMV9tkiT5mlIT5y8JPPldy+o7gxSwaaG/yfLqRvRUYaK0Yr7aNxVokb92Tepy/Aauu40l54UJXmTtvTpFXGJCfkQ/Hj50oW7bcMXmIak3YE4Gv0ncYL5ljDei/4n3WqecaX6Yz0h7g2BoyJ1KTuN4+ik76naH/H/nIR2KeHDqjpX4DpOmW+ArvuJdnKT4xD/QahyNvv+++aE9hVvsIWa5tOgkdWFtkHx7JedCfo0ePRKFX+qM9zPOtMXOBTtaINeF5/s51A3w2fw6ZFCYEMmcaG/Kdk0EeMkotI52OAyjzhac///nPl9/+7d+OCCPzh/b/4T/8h4jgIuMBq2QTXhwYqnK0+n9lDtQAUktlG/xoKoArwdUEW13nhTe98HICthllwFnAd9KF0I17e/vLyGj5icDqeM3oVCqAq9h+nhr6FAV+HAWmgNUpvpiiwFVMgY//3CfGw1tsomgVj5PJJPETHmg8VmvHx0pNGStjo8MBrK5auaLcvvGWMmdWW4SSpwfIlXngrjT8GAYUf0ophbxSqC6WxgbVjqtiCL6jQMXp9EQeVtdT8NJrVV8pQuGxU1cfOVaFaWubZyoFkiL6qU99Kgxqrz/4gz8II/ZXf/VXQ+mlFGeBHuAV0IjClZ5mnsdzizJI0WUk8nTyAjRRlCnHClb1XOgObwVGvTYZMJRTxrF+8DigKAMZKbgM58zHyChaumxZFCDQf/fKv4WGAA6GHKNUvxhblGH9ypDr3r6+su3VV6O6q6r1PFbvufuucvnSpciPGmO4//7waJg1e27pudhXvvf4E+X5F14sjc0tkQcvwkhra8qaG2+IvLlDA5dKGR+NEMGjR46U06dORT8ondIB3HLrbREmdeLkyQgbrgoCtYZSztik8ANkKPgMoqpScnPMF4WcwcZIiByUc+ZF8Z/Zs6rwQt6pmRsLHzCWzH8WfjFHftdmVeznVFm6fGF4PVYeNEsC0Jk7Z36ZN29+FDsaHRmPsGRgKvCnjCsMdiSMgRmzZpTGlsYA9qQC6OnuKfvfeqssXbokjF7zJcfszOnTw2ubZyljxTzzEn5z35sBUuMFwImwOUYhOjDUM6yfQYSnssJ6AnZoJsdqFlliMAKE8GOGCaJbhvMb+9o1a4Pm6GiMPFaBfdq2RtKzN72iqtyHg2GIGo/f0Y/Rx+hl7CQgmvlV03vcnOB/a8p9chYzMK1P3zFirQ3rBE8CJI31i1/8YvwNKGOwMWrMJx43xwm0b958e2mZ5kCjM4w04f2Ztw2A6nptZrEO68/z8IP/1s+B/Yci9x1gCMCFtgo4AcFVOwd0yHOIjsbFu1AIO9rffLOq7pX3EwM288RWeWf7g9cArsbEcORBaF17NroxUi+c7wpeTC9qssH6xwfWgrVrbtJjUXueY37RN3Mput5n/UDrDJf1nXkDFOhDekCjI8NadIHwZvNr/AxToa3AA0AGUAMwIF/czh27y+joeORY5cl959Y7yi/90icC3MarZCSPImNkkJO1WfTMXFyZq9DvvIB5rHqu4lWvbnu1jJfxsmnj7QH26JN+W2/oid7WBd4xTtW3yaSq4nhHGODC6wGpCiM9/M6HQwZ885vfCDnw4IMPBC3IWsWAIqfi9h3Bx/4DS6La/UIyoWHSGwywQlbhOwc6meO6/3J/uTxyucxfsKDs2vlm+ePP/XnZu2d/ueWmW4NP9uzdWT7y4feX9zz6SGlskJLiXIBoL7+0rfzDP3wleIh3oRQFeCS9T6/0WCVfzWECKWSD/qCH+7OQHd5GY/sR2W/NAgvtG+bDb/hJO37L1DTWB57HU9Y1PrdG0nOMzIwChRM5zvGWPkTuRYWYBi9Hu9ZdW+t0MSpRHO7LX/pKzE9XV0/ZtOmWct/9by9vf/u9EQ3yzLNPh7fbnFmzyurrb4ijJSHJQ8NDMd/k0VNPPx2eqVvvujtkAABIsT/AlDQtm2+vokl4MGcxI3KVF97+/QdjjeK9++67v4wMj5Yf/OCJAFznz5c2Yjg8YgGYtXUOJa6N6BJrEv3On5N/ekakCcJv+PrgRFGkBJ4iJdCly2XunLkB3Pob8Gbt+ownrU9jsYbNo3kDlvpMng0MDpXTZzoCAPYCFAPreHJ7jv+8Qesb6oJfzUseqNkTAdXHjx0tl/r7Q4dIIJycMd/6kwAV+YG25AwdRt+kArDf2d+Sf/CD/uN185q568kNbWVROvzqQASwqs/axlfWGZ4k48ikLHxl7Xt2er+6znf2Ie0C41I+ARjtDdHHJUviUMN1PmdOVrTUt/TSz+J9WTCQzDeXZDAwUXtkIp3O2sk8pvrkOs/H6/hJ/43HPek1n0Cj5+o7Gjo8mTd/bhTKk1IGOOoZA5cHy6ZNt8dzAIErVqyMeUdrsgdd0ZieYI7wKvljTWaObfOhD/pjv8w8qg57jMF19CF9t3/y6rQmAZMJ/ue6IFeChw8eDLmc3rDWijV8x513Bu0Vr8oUPf42fm1lGiLz4bsqd3lt6G0Opd/97ndNpsIhN9Ce3MVL9o8s7pjRFQ5GzeWBAwdj78VT5s13xup5aKef3/zmN0N3JSfxNfpxGpCqy8EmHpAKQI5V+hNd6v/+zGfKtNbWWGNDI5X3awCkE3UXpHAi88ZHx6rvJ2RbmnEJmPo7nTEyki6/y2vIzMlrsgZE7GK8YOvKqdPt5YUXXy4nT8tN3xbFDccLRxLg61CpqWMvXRnjV/Xi83/0B1PYylVsV08N/eqmwNTiv7rnf2r0VzkFfu4TPz8eJ7w1wNUSITDerwzlT2C1tkYRn5FJYHXzplvL7Jmtkx6rSElRYvh4ZXgcBYnSTtnyHYXNS8gqYJXHnvsSVPtRz9dsM/NbpYeP4lU8VgkxxqOT8Dfe2FmamxvDYxUQBND6kz/5kzA0f+mXfqk89dRTAU6kZylDCtiRhjhlmPHD04DHqN8z9NfzKcNZiIHCeb7zXCihgA4KqbExSvQ5Q9cp4RRv4+dt5RpgK+NgZGwslHT3oBEl23N4qTJI0Yvyri+UZMo2wyFClM+eLee7LkSYoVQARw4fKjdtWB80YVRSoFV9vuHGGwNYHRgcjlQAL7z4UhkZG4/KzQw8huj8uXPKls23l/HR4XL+XEcYXADaa+bPD4PhQnd3GKcKV81UzKGxMZR01Qso6AwYfIS26YVHkWeQMFbQI/NJmhOGBsCHxyqPoRwbRTdzXDKsMzyPQeIFWNBWVYBmrNQ2CA8Tonc2vFBPnTwd4Mf06TPCe1loqXA1ef22br0rcoJFbjLhmKOjZdHSxRXA39QQhnbX+fMRQn799auCpwD3beZ12rQwRPFC5b13Q4TjHzt+IoB288Gg8FuGdTJE9BPvZYglgzkN3PD2qVX0hpHTNunVGvSe8OwxP1kYJIG+iz2eeyyAVeuVsQpMYnx7Dlqae3yKV3idpDc2QNW1lXdYlbvR/OX1Ccxoh2GE/xh7DED9sKaiAnfkcuyJMZuz9Cbmded6/M5bFa9n7jWgF4M2PTrXrVtb2qYrUtITxWskWFUMQ0iy/8DW3ou94cGqjfb2s+WVba9M5B28LsDyJ37wZIRoyvOJ1miQharkhQRoZIoGf6Mngxp9VakHSmSorzEzYNNbDb0Zi/i3ur4CPFxPZrh28PJAXJP5oRndvkdj7bgXH+s/2ZH5ZrOgiTlyLxAjKrUvWRJzoQ3jMbf4h1wyh+ntbz54Z/N2n9Y6La6XwmLTJjLrRMyHOSajrIeBgaFy+NDRMm/eNWEQn+vsKhtuWl/uuGNjGR0bDl7Auw5jAsBfu3YyR296SJNZ2iOPeFSi86GDBwIgWrXq+vAQde/tmzZH2gZ0shZOnTodcljxKrxBhlWpFNqjeJ/1I8xc+zxKd+/eFWPgsWoMfkNXaxJAQiYDNewrp06cCv5DP/2Kw4rp02OegbDWmvUEYDMnChiSUfrTd6mvNLY2lpHx8fLsMy+Wr375m+X8uZ4oXmVLlGN108abysPvfKCsXXND7HPC448dPVG+9rVvRmguoEZRLe1Za+Y31xZ+QrssKIWHrE3eteY9PDAnDokyjzi5xLMT+AyQkBYl90/tus7a0445zr0w01v42zXWWIKonhPe8W1tQetMH9AjdcBAf/DnzJmzQ1YC3nfs2F2+87+/FyAn3nNIsW79mvLe9/5M2bTptnLi5PGyY8f2kI2zp88sixYuDNmMB8mIufPmle1vbC9Hjh6L+dxw003xbP14Y+eO8D43//JfO8yyd/b19UYbwFN7iTGoxu6gUb+ee+6F4Fv9k3OZ92Ckcmgopb6hPmiqSrt15iDFgRU5NWvmrPLaq69Gnl6/WZPoiGfJDXMDOCPr8I91ReahE+Ae3YB/eVjoe2sFL8lRvvdNwJqiZrxohTVfiFzR9n5tRmHC+VJlrJj0HDUv2pCbfMcb28uc2bODR+2n5hEIZe0AJPFMBXw3BshOnkbhpaamMmP6jJBf6Kk/rrXn6Afe9/w8LEpdxHq0RqvDn6URnYL29gVjJN+0jcfInDwoxW9o4Rn40TXm0H6Ix+k+9BnrzW9AMussC/jZ+8lP9xu/MboOvfWJrpP5ywHk2jFOfQKsWvf4y6GINuxp1p5nAy89S7+AfuZIe64xTtdph3zzXLJB2+bJQdThQwcDHPdc96CpQyB7CT1MKhV06eyoDkiMiVxunlblAncwiv4Zop/pmvQBHcgkcpvc8/njH//4xIHT4TjwsWb02dySI/bYTGWCZtaOe3PMmSf36aefieKF6zdsiP7QLd1HtzLvaIvGuRcZH/3XegPQ8qJubKyPg/nMQ4uW+uAZ2iA3zWsemKCdNYMXOzvPxYGaZ+MDss+84QXrzLPljaYHkGXkzHe/+93y3/7bf4tUAHfffU88Q9qYf//v/33oBg5u/9Vv/3bol5UR8cMw/xDKbIzxqgAu5efHAatXgqdXAqpXmnoJrGaqgEgLcEX7HEzGx2tKR2fXPwJWx0bZSVPA6lVuNk8Nf4oCP5ECU8DqFINMUeAqpsAnfv6TPxFYjfC0urpSMzb6Yz1WE1i9Mr/RlcAogyBzrV5ZhIrCA+BoqJcGoDrxpeTkf22k52q2l2Ct9/jOiTUv17q6MCZ4pr722p7S0lJTfuM3fiOUNIrwH//xH4di/c/+2T8LRZkSzujQBoUVgOEzhZNx73cn68AT91Ek9Yviz7jI3JX6seCaa+Meng2RbH/CCKKYapcxwEhxDQWZ8UaRzra//4PHwwgwVmNwYu8lhIqxQ0Gl7KaXFXAmq8ornHT6zNkwDnq6u8N77IbrVwXYyQuGcSVXleIGTc3TytDwaDlw6Eh59rnny/kL3aWpuaXK9coTq6W53HnHljJn1oxyoetc5FkF0M6YPj0MqO6enqiwvHjJ0ihg1drWFmPrj0rxy4JG5pQBQdFmBKBVhjgzZhmqCbz6rKrxgbf2l7q6qsgKjwzgBFqgmb6hVXpruJcijv5oK4xt/rVzS6mR17OrzJ93TYA1kSuwoTE883g2KUoFBLz11tvC+OKFAcRjGF+zcEEA/MMjQwHiCWsFUDF6GQktzc1l1EHB+HgYIsbEcBL+x69BvlovfTV/6Y2ahjYjR38ZKznHxgoIigJRQ4MRUp33Z65ahhwauidD+31mgDOeK0+fayJkDb3RPUOOrwRWPUtbADvGkHcGXOYt5C0OWGWs4pf0es3wTIYd49TaqPKi3hR9qNbrWIQCMogYx8boQMI88T5M70sywAswGDwzkZNP6PqcObNiToGoCs6wl1qapUcoEe4vXBwYhw+sE96Mwmt5DOvjl770tTJjRmvkK7zjzjtiHRszY1d+1Tzo4NXMkGb0WctoyHgGzho3oNDcMbitOe3oJwMUrQGk1qM5ts4BOYz97q4LwePp4YrPzZv+4h/G7ZUHJPhBGzlnxo7mvgemeIb2M0zcdfiE0ZqVl9HTWsHbQ8PDZdHiylvMmIElAGi0z77MmTM3UmMoXtXSApjZW7rOd5eNm24rd921uTS3VJXS8QDDu8pnWh0EZb5fffadOfRsRrrw/YMH9k96rJp7Y7n5plvCY9UarvLSnov5F/oJfMVL+B/vOOzxmdcY413Y+alTJyM35foN6wM4kQMRf996a+WRiN8cfuDzcx3nQh6aA97V6AkkQHsgi9/QNg8GeIFmnuaaupoyXIbLmY6O8o2v/+/y6itvlKbG1jIyxIuqu8yc1VZu2rC6LF5ybbljy6ayZPGiqDh//px8hjvLt7/97aAVjy99Ry/PNt+ZQ7kC+romi0npD4DBWgZi42F7Qeb1NGfyEvIczuJh2jTn9g/t4odMHeOZvN/sv2jlZW0nj+GDBNzc4/mujRQCDfVleHQ41qt8iUODI6Wzs6u89uob4bV66tSZ6PvFi92ltbWl3Pu2u8qjj767rFipEFNHOXb0SKkdq4nikdpEY+MCZJ0+c6Y88eQT5baNG8tdd989mULlTHsVDl95cQ+W+tqG8vzzL5TXXqvAVWPB58BVgOcv//L/UZqbWsorr7xaXnrplXLmdHvp6ekNMDHW9JgQ3yraBY8sm6Atb2q8OzI0XPa/tS9C7j3X2kJH/IN2+97aX1avqQpTea61bi7IMjxEDpDf/utbBaRV+1wpdeXSZflzhyaBbHnjHdRlChd7y+Ili+IgwLyRPxG+XFsb6SxOHD8WBZDwKHDKb/Z6cxnekwMD0R/yyvojz+gQ4VWrAGWdQ+uhyeKHrnVP5tXWjyx8ac6rg6WRiSJJd0TefHtAhp9b35mGx3cJLKNd5vDNAzl8a2+wL6ANGYR/fQbGGZM2ch8jC7SvPw5M8wAbT9qXXJdpT9CY3kOeiHzRHnmbALBrtWes5BEZQncABOL54MHTp2OcZLW5RUPPTQCWx/P1q1YG7zmkwgP0K4dCGzdu4rMYawkfup8Hd4J2eN1h3s233hL0I+/NqRcesqb0Q5/RB7+7Bx8BVo2X7um73KOsNfNuz/FctNUnc50FuzIqyhwp5uhgbfWaNTE2c+4APiN7AK34lGzSf/qwKCv/pcWyBt544/VIfaSvnk8+mxf0tAbMg37YH41DX3JOeJoqSIj+WSCTbpQHumjxhS98IaIE7BfknvalkPrMZz5TNmy4KZ7lUPzf/tt/W/bt218efPD+SAVQOxGpVtdQRbCFzp8eqBOoBUfRAEiv8FhNuyHnKVOI/agXa9oQ5iMPCqQxcR3gVu58e2Z3T98ksNrc3FoAqw4DeayK4Kqt16l/7LGqD3/82T+cwlauYrt6auhXNwWmFv/VPf9To7/KKSDH6j/lsRopAiaA1TI6EiHiUgGMj46UlSuWRyoAOVYVr8pwncyHVAGnI5NJ5VPpzLDFCOUZHyvSq/LqSBDV9wyAbK+6rkpan8rSJHA7OhbAF3CV8SjH6uuvq/baUH7zN38zTv7d95//838Ohd13QDVAVRq3wAAGizYpfYwxxgFgFaBISaZQUsAokBReijCjPkKVW6aFEs+7BAiSIdEUYECWdtLjlcILMAHqUmQBOi+89GLkr2Iwu59izKAD1FK+GWL6BUikvAOZKKOe33WhO3KfhqeeYgenT5WFC64NcJBgR7tbbr21rFi5svRfGigXe/vLqTPt5elnni0nTp0Oj9XwnmmoL431deXGG64vy5YsinkeuNwfaQC0Y3y8O3mszpk7rzQ0NgWw2tHeHjolMJehA4RObwr0pNSbVwYEkCBDdNPoAwz6LAwPzRkZaSBR5tE8PWQoyJnL0pxUYY4jAazW1ddG4SkFdBhaCxbwyJwV3iLAJy9eq+jJOBSyDMQbHB4ulwfld2yOcM2R4ZGgI8B/1qwKCH7g/vvLuY6OKDACQPZc8wnEOt91PoBmvASQM06eGcaKz1x7pSGd+Td9z0BkLCkcJnTUd/hMX4Bo+smYxBf4Jb2gE4DDR3IaMgDQHT+4RxuMOryJFoxdbQI6eevgiQxlZTgBVYHEeA+9tIH/snCMvmgvDxgYiJHfd3g4PL5U+WZMoZX+aoOXnQOCzAmJBtrUH7Tz39+AVV6IVU5E6UBKaW6qvFXb2zsjR+43vv7Nsn3H3rJ08fzy3scejbQB27a9EmC0tXjo0LHS2toUwMWatWsmitfMCr4DrHo2j9jKC3U4jE4yAX0Yexcv9gXfZUE7axwP41/95G2D3/zHP4CG9L5ixANugMrpjZ+5lH2nf1lB2XjRCQ+jMUPXtebL+LXNOMX/aOs+RnXmFyaX9Md40nMeb/M6XLxkcawVIanSIMiZ6Hp9qA5yeKnVlL17eOPVlx07dpYLXT3l9s2byoc+9FiZOWt6rD/tC93Upyxegk/9ncAO4xtYwPjnsaqquUOI665bHrIOHRSvAprqO/4BshoTINs6Ic+MXW7c7p4qhJSXIRAGvU+fPhVjuHF1lY8W8IHnpALwbLLWfEealIMV2IJucvvl3HgHIJhLAIx5Jbd5UFpreJPHalNbUzmtevxXvll27XizTGuZUc53dkWY+cZNt5QH7r+nnDx1tKxYvjRSpTig2f+WENgT0Re8s3Vr5VmaALj9xDylF3gesqBxFF1sbIz9TX+9uz5yvg4ORh+1C1wlQ9AEGGz85h0fW9PoAjDB55kCIPdIbZkz85k5BfXNd+iRocxz5s4R+T8BXNSUgcvD5a23Dpannny2vPba9gDfPVNxs+HhwQCa77rrjvLY+94TAP65zo4yOjAc+b15mIUXcF9f5cE9NFSefe7ZMmPmzJhTfH95YCDSmGR4uyyJ+HL3rl1x4Hn+/LmYU8C6fQ5P/fzPf7I0NjSVN998qzz//Evl6JHjpb//cmmobypNLU2lvrmuNDU3RpFFc2aPkRebp3ocfo2Oxb7oAMt6lFdSTnYRB4pbSWEwc6IgE/pk7lV7M/71nTkiQ60nc2oNAA9raurLNdcuKt3dFyc9N+ky4YE/KufsNbEmV6wUJbAgZAi+sJYqsLM5+tXW2hr8m8Uts0hW5q3MPND2GfebV+NcuGBhgGsOFc1p6iaeTRbbh9JbOwsKAR/xmbYdVPRe7I591HVZ7MnYyDqaY7gAACAASURBVCjrKgvpZd5p75ln2z2pG+Er/cwcrPQtfI1HHXCgGR6wz/icxQLJDOvCHqfPxkbuWSdATv2lE+mb/TIPfMhPALRXelRqx/7jHn1LncRn61+f6DLmU2SFFEArll9X3nxzbxzkoXt1uDgU3pTjY+Mhs+Vb9bxXXtkWfbUGyex77rm7NLU0B996pnWIXvYFNDT/wGE0IS+Nh1x3eJR9zRyw5kTf0cp+aw7NAVlhXXtPHchea24VIVy4aFFZu25dle/79OmQQ/rg/r/5m7+JttxL1pDpeAxfK2Bl3g8fPhgHGmQk/kkdjE5KtqS3NkD6Sp3COgWsOuAgW9BHn+hA5hc/kPFSf+iTeUMPdOeRD1ilr1X8fGYCWH2rPPDA/eV3fvd3J4HV+ijuWTlSJHxZM2EvSAIQtovfJv6nOZdgbAKrk+kEJkDabBONUyaTYT7/OGD1xKmzJYHV0TE2S0PIuCuBVX3I1xSwepUb1lPDv6opMAWsXtXTPzX4q50CPw1YDc+WH+OxCliVCqC1pSGAOUoZZYbRlJ4eV6YE+KeAVZ6RjI/0ornSqzWrdmaesFRcMicSTQuwSrGiWAJWd+7cW2bPnl5+/dd/PbwTKLuAVUo2j1WAJaU2i8RQZlORp/RlnigKv/spjVU4bWsYjRQv1yTQcejAwQCRKNCUy/SGoihTTimaDA6KtX4DEhkEACqfjxyrQtoo6q6l/OofbybPYRgDElzD+JBHMI1XHpevT4S+CVWfNXNGmTtndnmd10EAV0vK7Zs3R+Xw9o5z5XxXdznT3llefOnlcqa9I3Ks6lvrtJbSUFcbYPnqG1aVWTOnR8oHYOL42FgoxTzjDhw8GGDs0PBImS1UjGI5XsrmTZvCUAO+GSMDhmItrQF6MJoBLmlQ4wsGlzxab+3n8bYwDBNAgmcBExgg5oxib9z4gpGATxhneINB0zSRI5XBoA394KEHWOXZlvOV4Z1+Z/iEcTQ4XI4ePxnGwXgB8teVhvr6CQCuNYz8D7z//aW7qyuMf15Q+MYYGdByBi5ZuizAVN5y5kYxGwYFj2PzCBAxX+iAJowahlJ6oao0jv/bWtsCdBC6ClCi8ANYjFMbaIunGNedHZ2RCgCwigcSWGX4MPyzqEgaup4HOMRDFSA6HEBBBSLUhYeuz5V3WpVDNMOXGUM8hjKPmrGjaeUdeymAVUak/0KjGXePPfZYGNH6ZdwJ0poDhqR51gceT4pMAfd5fcmHy3OuuXlaOX7sZBSz+MY3vhl9A4oCtqUO4M0o5Lanp7/Mnz+zNDU3Bc3RphpzW7TpGvd4Z1z6zryhM3lx0wahpJejOj2QNQtMpfdR5pYzjvQ614Z5ML7InzdeJoFV96MXXqxAldqgAYAiQVbGe+ZQzVyu/nY9XscXaOMzueQ3zyZvMv+jOQAm8PKVd04uWdfPmDE9wjoBU3hA+1Ul+NagrxD2a65ZECHVp0+dLWvWri733HNHaWyqD35AE3LPfOEXc4yuecCRHqueTbZZD6+8/FIAq7y6zKt1umE9L+dTk8V08Ai+4rGalbHNPcD18kDlVQxIBbaQuXv37gkP1rXr1sY6ff3112ItKbJi7Vdg8byqqMtpKUBmBq2y0Apaeln/+I+sAdQx4uVwBWKRqzxWx+rGonjV9777RHn6yedLT3d/6e91CLO4vOfRd5Wtd24qu/e8UUZHBsv6dWsjxcibe98qb7yxK9aIZ7jWus80IObbesg9UT/No3HiHfysX8ZhzeoP2Zb5p80dIEiuYrzIu8zadZ+X5+AJ85tgv2ehVe7BrjX31n56uVob+CtB2rHxsVJbX6Xm4eHf2dFVdu9+s7yxfXfk4z1y5FgAFsKFa2rHy6XLvDZbyn3331ve+c6Hy6oVK0rP+Qtlx/Y3wvtVCoDYT+RFFrK+d08chDjQkQ7AKVJ67usnT9SR4bG4x/zs3/9WRONKA4G2cjDyHEze5SWs6NqlS4ORRmCsppSFSxeU0dGqmJ7iYtq1hyquyZP2Yk93pLqRciVSc5w8EQexeKJLWPrgYBmdqHaOptae6wCG2rSXJaBNvuRhlfmaNm16mX/Nwjicwdfud1AFsMsiTtWBz+rgEbLP3NITyHZjvdTfVzZt3Bjrmye3F89C69l+Qvbqh33LfkSmeJZ1CVj93ve+H16r7veb55p3/TZGugb9wXjcY43hwSqX59yITHEA5QDEfcaaqV7wHt71fVZTB56RD5kqgIzIPcf48pWpTNxHrzLH9nXjwPOAPOOyZtFS/8kf15m/zNdtzVrbZF/KYGNJz1bXp5cqPrcPeybw0ffkPlnjOWRHplMAmKK/1Em8r+kA5tf3Fy/2RhqKY0ePxd/yrRqjfQKdtOnvLVs2l1NnTgcwm2sRbTzL88kBEQC5h2ZRRwcNrnfIZJ4d9mjTgRNgNXSjiYOZTIGAr83LBz7wgZC95vDll18Jj9WbJrxztUd+xqFRX1/50z/908nUQAl2kkPoQZ7YF8fHK+98PKfv6Gc+9KE61Hot6G5/9G6+0REv2VciIuj8+dgLc9+0B/jdHsJrVv5YfIi3ePlLD/A7v/M7Ze3adcED0n9IBaANIOxv/at/FUXwyC7AaoKmYxNRbIDVAEojdVBVPjSvuRLcDO/T0dF/5NyRgGsCq1nEivz0zCiSVVsTueulHek8dyE8Vv//AKv68Cef+6MpbOVqN66nxn/VUmBq8V+1Uz818CkKlPLTUgFESFx9fYmU7VCE8dFSV1OieNWW228rTQ0MpImT3gklJoHVDKf7SakA5FitDp3H/1EqgJwbCmd6uWaBq8mwnvFSgb6lhHIHWJVXc+7c2eWf//N/HoodxUmOVcbBL//yL0dhkMxbqV1KP7CDIl8ZyUvi0RRcyqb7XUM5ZnBRqN3PQKHUD1y6HM9xL2OQ4aSflFAGZRZ/yBN/oAQgjuINhHrplZejWj2FVxuMCh4OPGkzjIth5HuK6/e///1omxEA5Ny5a3f0nbE4Y3pbWbtmdXiSSgXAUNm8ZUt45Jw7fyG8w06cOlNe3/5G6b7YG56nXow7XsjmdPmyJWXBtfPL3DmzIt+owmCe23nuXHjHyrFKlQW0Hjl8uExvmVYevP/+ybyo5lHfKbRpQPgbLzBKvZtTYLSq0dtee7UsWSLHX+UlzPgC4DDMGEYU6Cy6wFgwB/6jjZDLaxcyrOVYPRNgxrFjR6u8WzW1YagCCRU38WzPZdSZN0ZqfUNjqalrihxfZ86eLkODY2VaS1XwSJhzgHVLlpQRVdxPnozvzD1684gCbvZcrLz7jBufmH9GIl7wbP0EKukzHvJsfOezvoyO8KgdD0Mqw3oZkn5j1DH0tVGFeo9F29oDwshRKxcYQye9JtFXvxmeaILODE40zZQT6eVW5RerCSPMGjUH+JtnDZA/86fiXQcD1nWGvCfAsHv33jDm8O8//MM/RH8/+MEPhvGW3p3pYW5egAoAA2NANyH8QJ1p09oEXpbBweFysaevaJfhKFS/AoYcWghlnhUAD5kB2ANY8Da2ZqqQ/L6gF55A/1WrVoYByWDyTN9393TH/PCslBJCKCLD0ZgctGTINVoCvfTZmou8kJcuxVh9xp+KV+FPNERXRilj2RwkmJoyJcEG7ZobxjV+QDN9Z5BnihLP9Ax8oK/WO9mBj6rwyTMBBjQ2NUXxKnIGfQDVKrfjJ4Z9VbV6ToQ1HjxwuLS1zQhP4PaznZFj9e67t0QqAG3iKUCAfgMgMver8QIzzCle8yzGPRBJmLWQWMAqw9hLKgDzpu/mQnoOvKZCvDXifl5ovD9fe/2NCS/csQAY8CsPVekeHDCg/7e//a3on5B7bVZeXXNirR07UkUAWDOABXNAhuAZQK/79MGBWoIKmXd1/U3rS/9QfxmrqSk7d+wtX//qt8tLL74a4emPPPLO8qGffX+ZP29mOXHySDl8aH9paW4Kr9u21hll58490T5+cTgBECB/Mn+yuTVXXuSFZ2e+P7RwHTmAFnjX/Fp3DmSAN7778pe/HDxhH+K1an1mqhyy3ecspuR5WfTGM/EyMMpzMy9vysDJcPCBy6WltSV4b2hopLz4wiuRBgBwKQevNVgdJtaWpmZAx3Dp679cps+oL4888nD54PveVxZes6AcO3yktHd0lP5L/eVse3usAbJGOoCdu3bEeLbccUeZNbvKEeul74pl8fqUt9ZhyTPPPF3eeGN77NXoAVDmYc2zee+et8qePftK9wUeZk1lcGC4CHeZM3926bqgMn1teKJa/8Zz7z13l3Xy+J45Hf/7Ijy/KQ4KF1x7bcgee9j3f/CDKKyFfllg0/rE++ht/Ppche7Pm6ysjobDw2Pl+hvWlKamlvD0I6+zOB7ZSe4tWrSwrFy1Ir43H4Bt46vW/6zolxy1aEbmWrfpYW09xT7f3BzPtZ71C9/pL2DVoQVHOUBY5t9N7+TMy06vcB9+JIvImyrM/PqyYvmyiUOr60LOeFlP5A85qE28hnczT6/Prs0ii/62/xgT2WHtpceq8Wb+dfLM98ZPflgDZGjyy5VpT6poBGNDw0WhD+iHfZssJmMz1YwDCnTKVAD4PQ9njZt+pm37AfliXOSidbv8umVRvIu+QJ54JrBQiPuB/QdiryK3qhyyR8MrM3mC3jYyNlp27KiioDwTLcghvKLf5AN6+I3so/PZH/XdvKCzyCr8Zb7RSui88QO/yYfMWU8Gm1Ny2H7GU/lib2+k2jCnxmSsZKD7FHMlL+mb9rfIST3htatvom52794Z0QKu0b5D8CxuZx1kETz7v7/1y3fmbv36DbEHZW5u9DdfCbDrKyCVXE+ZTL79/d//fQCraFzpEV3lP/7H/xjjR4vP/NZvRQor40DfK4FV/Hmlx2r8LRnI2Ng/6bWa9kKCqvmuXXSfjIarlTu1PtoHrNozr8yx+pNSASSgm339089/dgpbmTKwpyhwlVJgavFfpRM/NewpCqDATytelR6rCazyZJS+HQjHYxWwqlAERYviRbHwuQrFHQ5F7CcVr2puYrBVhY2uVE4819/uT2MygdX0fuWxCvhrmsj/BVjNUDDAKmWQUvrf//t/D6UcsAo4AIRQLPWX4kwBzAqojBdGLeWYtwjFnMGTuaWyijfDkdHRNk1+xzVhWKX3UYbyUpAZAIwsz6BUU64puem58sqrr5Tbb98UzEgxZvBRxPVLPxksvFcBufql2AE6MCTk1xweGQvlFPA3OHC5bLzt1siLypOXAvzQww9H2D7vTEbx3n37y7ZXXys9vX3heWpuerovlMv9faWtdVppbWkq169aEQbXiePHy9joaBh0vHsAqxtuurnMmDkrgNZnn366LFu0pNy0vqqma54YbpR6Ripwxgv9KOtpkKG7ghQLFi4KYHXuvPkxNkAow8nYGBgU9Kw4TyEHMpiHBNHCU4bnUOu04DU5w8w3wC2BlRMnjgcA5JkJvO0/sD8Al8HBkbJi1epy5kx7OX3mVOnr7Qugnucf4BT9hxRd6+0NgzzD1oEVnnWh+0I5fuJkACqZx4zRaA4Zb4y0DPX2PEYZ4xSvMazwEpoz8HyXACzeku/16LGjQT+GIgDOXOGDzHuneFXmWMUn+MCaYdR5Nm8XbaWHdXpRphcHcFI4am9fVTWc8Zihnwxe9GaM6ivDC8jlGda290MHDweApigYw/drX/ta8IAwQ2CQ+WZ0GXvKBvNjLq0L8wx04flyzfwFZfbsuWVocLScOHGqPP30s+XJJ56KwiHWIBAdMMN7bmhooCxZuigAc3/X1lW58NCckeh7fazW49LJnIfmDYjd1195dfGsVLRESGOG3xo33vHSJiPWusSLPpvPzIMHXDjX0TmZY9U9AfZFmoZrJg1Z9EcXbQMj0M7c4y/rRl/RNr2zyTcyw1wnCENemU9z9MPCTI0RMrlx08ZYc2h0000byq5dO2Od8EoC1jm4kBNu9669AaBt2/ZqpALYcsfm8vGP/2xpbWuJvurfN77xjZgrMgq90rPfd+Sc/lrPDHjrTJ5NHsKekcDm+nUbAoTAOxWQdC7GyEMpC6Fpn0H95a98bSI0vTn4hmGdHqsrV60MGvz93/9dzMX73vdY0IUMNMd4Z/tr2+Ma68/3riNb8BwParTkLQXEwIvmJz3wFixaUK5fe32p4818abj87299v/z1X/1taW5sKZ/85M+XR971UGmoHy/9l3rK3j07o8gNAHnrnXeXrq6e8vjjjwdf8PgzHvTBG+bec3LfS29pvEMG6BPeBESYU+skQ8G/+tWvxv5JhrjemnI92phP1/rd3ORBk9/RGf+TDQnoJt9WxZoWTuZ9xX9V+pP6Mnvu7Livp6ev/ODxp+I/YLWM10bRsSoEfKwMDCqGx7tzpAyPlHLDDQvKww8+WD74vg+UtpaqcNHOXbvK4SOHS9v06QGk6P/O3TvjuW97+9vLDTdeHwci5sjeae01NZLdCrgpFPR0+e53v1OGhofiUPK9jz4WHuXf+c73AvA9ePBIGR4aLTNmzA45Ud/UUOoa5TyscqLaq8wFfSJSFW3aFOlt7G9ymTpgceCoICN5xsP2K1/7WhRmtKeYmzw8Na/omt721m9Go9hr9P/w4WNl+Yrryw038L4+Ht595KkIgNQTgKfLV1wXe5C1QxZkAae1a9eEN629O3OHW29Z8CmjNNLjOfNeWtNk56qVqyIVgFBqciHTKGXRNGvU3AMVjaXy2K8L+YN35GafMb01Iibs8fYM+wy+BLya+wSX3Y/GeDvzreJ5fJw5Ne3ZaOQe9NBffJDAqkNB/J5RO2SCQ9c8WPC95+oLHidH7YnasW94vva8o6E1r490L3QF0GrfPp/h/+6jB2YqG6C1tl0nncy8uXOiOF5X14XoewVCD0X+z1MnT8U4RMAYtxyruZ9bi8LWh0dHyr59b8YemeCysHt8lAXbzA0ZZN6M5xOf+EToOeQlnsiCWmSjOXjwwQdDjjioNFb6Reoz2tQeOWD9SNHk0AINza9+4WOH1F/5yldCfuf+rx06aEZCOYx48skfhMcqXddcoqU9ynjMs/kw92SsvmSOejz1wAMPRmFEn3PefAb8G5e+OgTDh8abzgTSA/zu7/5uyFJ7O9oDVtGDzqx4FU/c0DOGBn/ojZq5VOVPmkhtGlEB/wSwmnv4lV6safUl2IoX0tYQ/RFOIGU8dOPh4dHSdeHi/6fiVVPA6pQ9PUWBKQpMypcpUkxRYIoCVy8FPv5znxinOEVAjdAZZcZrqtD8/M8TRPEq3qojw4OljI1GbqpMBTBzxvRQ/KoiNFU+qAREKd2UsfQG8T2jk2ITRR6aKDbyK1YFKOLEuKYm/r4SUJ08VZasvqYKARobHS/DQ8NlRtv0CO8FrFLkKPa//uu/NhkypaiVAii/8Au/EL9THAEVjAgV4imVFCyADyWeYg6gzQq0jFXjADxQrI2BoqgPgJz169aHYulvRgFAU1tZ3ZZST2FMxZXRTPkFzFHKs3AOxZsCy5ACMjKeKLOADH2hPFN89c/zOzrPlZ07d5VzEyH4wD45Vg/s3x+/C6XduGlThPzX1NRFntWXX3k1iledO9cVOVpHYr4aSu04Wg6UaS3N5eGH3lFuvfXm8vqrr5ajRw6Xdz3ySHgE8SSrQOlK6WYI9FzoKSuWr5j0kmNAp0cJQBBfPPv8s5O5Z9GSMg1ojvD/HTsCPMv8XOjvGUArBqCCUwwJXrvoyDjAI1mp9/JgFd6d3qGAFyGOjJz0eGVoe5lnhliVU43yPFqGx0oUQ2FcMIa7zp0Pg0AOPoYAgPrYkaPhDcwD1/wzyngi4enjJ06U4ZHhAC7wU4YyGg9D0d/Ju/iG8eNafHJC7smJgkoZFs4gS+OREYRnjAVNrUfgnrEam2fwOm7vaA+aoWuCe3gGPz388MNhqBu3OcND6IevrC8FnQBj+L/y6Ky86Rh4vFfSyw1YZc7CoJkALYXqt02fFSHe1sv3vve96Juck0KuvYzX2HIty+fm0IDxhc83bro9gBWpGxYvXlKmt80MwE3F48cff6K0TmuNfLjyJw4OCXG8VBYv5nG2PuTH2bMAgGkxZ8YhrDOLnPG4lttQARm/h7d0Q30ZGKjC62+55dbS3tEZRbLSG0z/8RvgAY9k8RXXM8rNZ4LneDTCqxcsDDqZ3wzpTiCLLMi8qQxH6xLfJGDNcDcf6V1qHj2XgUoW4Gef/U7GZI4/hitQFb/cddfdZfv218OYFS5v3vEC4NGY586dF3Nx+BAQtPJYFX7J4+rhd75jMpRaX4FD5h9ogX99jv1hfDz6o78Oh9AC3eVD9W7ugBJoAJQ4fPhIFI0D7GcqAJ5f+Eq7lRdZZzl7tiP6BvSS89H/Y8ePxpzxqMsDFzQiN60J92e+yY6zHbGf6K81ob/Grb/Ggu+tGQAOugP8zZH5au9sL3fde3cU8Zs//9rywvMvlT/8g88WuT9/4Rc+We64c3NUTeepKb3CSy++OAFI3Rl+Ut/61rcnwSzjJF/wibnnxWs/xPvo53n2Cv32d1ZDx3spE/Bceqlqy8EUoFV4rhzJvGIzjQeakaWzZs2OFCZR/K5XGo+u4DH725mzZ2MviqJJba0BRuMHbVgPjfWNZe7c+RGOz+sRSAfItafkddYy4A1w2tnZXubMnV2amxujcJRnvOMdD0cOykt9fVE8kfeguSSbRELg3d6+vvLQww9FWhqpPnhZ8wo0p8LY7V+eQYYAXTKigexvbGwqX//aN8revfuiWrt0IbxYeUGTu9NnNJfrVlSF3wCM5OGFbsUIS1m7ZnnZsH59HJpce838Mj46Wo4dPRwerPPmzIkDx4t9/XHYSvavWLE8DimAo/YIbdr3q5y80jDURKqWpUuXRR9Fi5y/cCF46lwnwP/54D+yDB8odJbpOezNly73xzN45+Jva2Dnjh0BrCZQnnNnDeMH8hu/aI9sIKN59tmbVq68Puhi3WfuZXLWnkG+0BnoOuY/PfNc5/fqwGVxpLiYPWtm6CpZiIp+4Tn2DePEu3lIoA/WuPbzsBivkEN4RPuusUd6930ealgjCZ5ao7EG29sDdCYjyVXP5c1qDRmzsWZhOPtoHmhby8bmeu27nmz0OYte4idyELAKKDc+hx/GQo7p23XLlwUtpJbQBjAXbwr/J9sdzlgrt922MQ6ItOH/yhUry4abNpTh4YHwrjdvnp8FGslrcoaOZK7ofw6/yC+HJOTC669vD5rxRkcrgKy1/kjoW3Xl7/7u7yZTSqBr5mO19h0iae+mm6uiUK43Vrzu2doh/3h9W5PuzZQ0eeiH5w4fORR7K3A3c/miKxra580j3jGGPCQF2qLfRz/60djXPcs8GBfaigAh5x3Mekd/+ZLR13jR9Pd+7/fKuvXry+XLAzHvgNU33zxQ7rvvngBdeayG92f8q14/Cl76Dn9emQYgP6dFpz8ZMZP3X+nBKq9qAqsR6RTeqqOx3itnhIEAVk+dbi/NLW1lfLyujI87cGmscqzWsZd+mOM1nzHlsXr12tRTI5+iwJTH6hQPTFHgKqaAHKuVAlMBq/meygelQ/7O8ZHhyLtZU8bK8OBAuW7Z0vK2e7aW8dHByO2ZBjhlVXvpPed7Sh+lLUOIGGQUIgaYqrTyJzL20kM1c9OlQpQgLcXRd5QlStDI8GipLfVRZIDHi5B/AByPkd/4jU+X2zffPuH189UoBqL4CSMEQMDwpQQfOHCoLFy4KJR3BhYgMHMTUqizOEPmigQG+Q9okuOT0irXFgPSmNOQoazraxpmwqEospRSSviVABkjGn0Y/4wVCjllFZ0YHhTU9Jaj6OoXj5sZM2aW733nu2EAoicQiYfegYP7S8u0aeXmW24prW2tAaw2NjRHkQ1KotBKeesAs5cHBovKq3U1NeHxypj61K/8n+WurXeWJx7/fnj6PPoz7yrXzJtbnnryiQJEB2oxhF944aVy8tTZACK6LnSVpcuWBl14szJw5s6bW5avWF6efe6Zsmfv3vBGA4yiuzYCNNm2LYwKhv2+N9+KzwyUMPwbG8MjgkIvV1cW+RHazHiVh3HGrOkBAphXeRe9J3BgTtAc35mHDIv3vTlWvGTB4iURklwB/b1ln4I63d0B1gBlhI1e7r8UaRGysBlDoMqXWHmI8sKqcnpW9wEV0vvUOPQJzxoXAwcvMXICHJsIRTNu40uvX/3V78yrmqAnAwdPXJl7Nr2EEtjNcEzANkAGHf3PA4tcZ3ngoY+eA6hhzGaxIkah74GL+FJ7CVoyeM+d7yot06aXNevWhQEMFMKLDGOh1Gn4VqkZHIaMRc5FfF6laegu8+ZfE+AQ2lSefnNjLUkDIKcd4CWB2ePHToQsASRWOfqGy/79itW1TlQ254VcVdym2PT3VXkFgU1DA4PBF5FPuEEl7cHIUXu+uzuex9MHWJBFX9AgPQcZw2ieqQB8ZuBnugeyA+3xYc6P52boJcMXzcmErL5sDeS1th/XWNvoq53sk+v0xbMZ0iGPW1snUkOMxxoCVmmb8Q2w0F/8A1jRDtriH/zlZW1e6OotN9+yLnKyOljBH+YfGOFe/Gndob3ffA7P9a6uADCrA6CmSL1B5ihEAnCovG+vC4/VrGp99OixoP1NN90cfOJwKzx0jylc1xZgh/ya5Ne7f+aRsn37a2X37l3lrru3hhzI0OdNG+Vy7grgz/oHtL74/AsBkACGHCZ4mUv0dp91ZU16rjGgI0MfrRx+DY0MR/EXtCLL/+Iv/iIAOnmC3//+902GUKPdiy+oXv9azJH7ydGq2nhP5BEkX6q8tHPjuXi9ShtybfAlevm78vIbjhB4XqEAG15kfnPoIN0LcOtXfuVXQvYrQuNvKTfwjGdUldv7S2N9Q1m16vrox0svvVgam5sCnNYeAPPI0aPlxMkT5dDhQ5H6wZrM/J/TmtrKrLZ5pePsuZjH/ktyt3aWl195sRw6dCDC13nuW3NeokWV6QAAIABJREFU1YHT6snQ7BdfeaXMW7CofOhnP1wWXHtNacd3w4Pl9KmT5eCB/ZGe5uwZ+ZB7yqrrbwgPt+uWr4wULA70HLI4sKJ1iMo4eeJkFD0zn4AouS57e/tiTVqb8vZK2zI6UoGHimptWH9j2bx5U2nvPFeeeua5crH/cqmtq5e4KGTJ6GiVPuXOLVvKlts3lVnT28qZ0ydLX09PyOnhsbHy5S9/JfK68na9dsH8oJ/DFyAgfrd+eGTzWJzW0hYe+nj6zX1vlv7LfZHOBNDCy55OsmKFIk3nQr5VhzM3lFWrVoS8am2TI5oncEvMpcMHXrTmxByaH2sYv5KlGSaeh4r4AfhXhZevKe0dcpZeDH7MfUA71qg1ESkZotgiD8fmmMvMGb1s6eIyPHS53HLzhuAt6wefu8ezzTcZqD3yw9q2f5NH6GINmxd7URSSO3w4+MRaysKLZLrP7s080WSBcZFzQEny2KGBdvQbUK09so48wu9AR/P1nve8J+5LeUfuZjFMcssYMl0OGR8pJyYKFmaOfOvXWhsdGy2LFi+OPQaAr4/kHQA9vHZPnCp/+Zd/GXPjEA4v0cv0A/Aqt/T42FA5efJ4PJMMRycHaGSlfdPhJLoD0fWZ7CV/fOcgg7emtWpejB89jT11DG1kkTz7yUc+8pGgu3B68g1wij/JWrIjD/iAmGQ/fawqDtgV8i1zd7sHb7oPb5CL5LznGl961mee2kwjhKaZ8mXV9SvLvPnzys6dO2Isxk9OWXfGhfZSAXzkIx8NfZUuJ7+qw6J//a//dblt48Yobkcn5hRBHyLT/92/+3fRDh40J6m7ZBoRdNDnKExVVxu/2/NzvtMhxPN9TnsiI3VSngFQ8TcPVW1o89Lly3FPqZWLXZG3nvLs8y+U7p6+UlvnmrrIAS/yw/W1igxIkfYjr6niVVexUT019KueAlPA6lXPAlMEuJop8NOA1Sh+Ic/p4EAZGx2OPKtjI8NRCf6B++4tDXXjEc7sRXHJE2TKb3o6eaccZ4V3ii3lSD609FhNpSnD7zIPEmUpwnPGxiaLd0wqSiNjZWRorNTXUbRGy+c///kwlgEFv/mbv1G23LElFKe/+Zv/J4C5Rx99TyjejBdh3RSzZ555Lgwliu53v/vdUID1wXUUfEYJhTg9LTMxP8CKMUZZBRIydvSRUUE5pbBSTl1/pacBUCnzcALjGB2AVbTxm+f73WeGFzrwEKOoU5opxvpHARUK1tneMVlxnReMcfX1y5/aWBYvWVLmzJsbOSxbmhn0veX4iVPh+XP69NkAVjkoUyy7zp2LYlQA50fe+XCkFHjphRdKf9/Fsmb1DaWtpaXs2bO7LFm8qKxbuyZCqp9//oUAVgEEHZ1Vnk85Xc93VcUMgLs8dM6cPVPOnT8fBmiGmjMetaFAlnGgP6AKzXov9k2Co4wcv/HwwgsMIgYk8CZSIly3NNpxLwADHV2vHXRnFJkbtEsjVVvaGBgcKo0tLVGECe+G8X78RPAw2uOdxYsWhUe0vLXu8Xz8x8DkxcZAYTgzAgCRjJ7wRj1xIp4JEPf8LDykbcABw40RlvyduRKNCW3Mu/5npXjGbObiZOhqTx8Bawwka8q9Vbh75d2hbwBR/c21OBn2FgW4KsDEs/TD/dpmvBsP3jReRhHDOw9MeAv5rf/S5TJz1tzSNOGtxGMVf+r/5s23x9j1MekGWAIUWotPP/1UeJ0BQNCMIWjetA1skmIggKMJg1dfhwalGinhHWkNz5w5vVzo7ozcl4AFALexoMnY6Ejp7OgILz0gDG+1ylt+doA56LFo8ZJy+uzZoLN16zqfgaIJJADL0CMrT+tfeiUzVhmvgFX3mp8ES80H/iEfGMr6xUj1WdvuZfCSFe6zdlzr2V54ETDC2HQtWgJWE+DyXJ6+5gwwrd/ayCJO7jcPVUGdtsnw4wQrfE9uMczlZtU/cy8XKV5AD99lwRz8wHA2f/pRFZiZVg4ckN9QMb8bog/aV4yOxyrZCQAHslZ5adeFLAOWRL7WdkVxpgWfqtYO5H3HQw+U5557Jtp9x0MPxjphnJvThx96OIA1BXt4rJPBe3fvCToDZwG25AuQQD8yekFfrU10BxDg4+rQprU8/+ILITd4h9qTvv71rwfIB5xVvds6Rz+/6TfQM8EH+QXREeBnPMAhNBOBYS4cJJhPn4F2+DOM90uXYo9SfAxteHhlVXHAi8NBL2lQANgAFLyhT1kMDz3061LfpfCqj1y8HR3R7sLF0mQsCA/u3Xv2lPbOjqDHrNmzJrxpqzQFTQ3Npb40h7eecOjTp0+W3j45fcnN3vC2lCLFGABHa1avDWC1iiB4uXzl698oe/cfLA88+GDsGUsWLSp9F7vL8WNHyskTx+MwanBgIMBS6QHuuefesm79htLS2lpqFAqUZ3a4yuEOsN61c1eAqfgW+ASQ/frXvxH0qoCnEwFomru5c+aWRYsXlPXrbiwbNqwr7Z2d5fEfPFmOnThdBoZHIhrBgQPvw4b6hkhXdPOG9eWhB+6PImT1E4W0enp7yze/+c2IaOFRLC3G+vXr4uAQME6eWV94moc1j3opWICsPOinz2wLHiGXtm/fUQYHhsrq1Wurg8uOzoniTHPKtdfOLzNmtJWly5YEaA1YdyChQFJba2vwNzljTvFS5iLFr9aOteSgFb/ZW6pDnKUxzoGBwcn813jab3gUv2TaCPPtlZ6NrpEu4cYbVpau89UBQAK2GbJtXZLd1n7qc/qXqQTyQCkPfjJ9Ap61b7mXPmO/9Vz94cHoOeSq9qUtGRi8HOs3PRx9xmPGDVgkj6wJY+cpenngcrRDt0J7/JE5crVBTuFZ+2ymM3Gtduwz/sfBPG/kGTNij4mw+pGRiVznlya8yt8Kr1H8c/vtm0P24BX9/vCHP1Le8Y4HS/eFzrJz5xtl+ozp0Qd9BL7qPz3OAaJn2YeNm15Jruv3ieMn4xCH7MlUMe5DpyyG+mu/9mtxLRlI9jjwcb29Fg2Mk7yzH9iX0C4iiXp6Qnbbt9PTnxzJwopkIPqYW4dAWSStysk9O+SMOUsPYHtVekXTTeNwp4UOxeO0I4BUew/+oLORbfiYB/qdd26NNU3PAqw+8cQTkWP1zq1by/DISIDmn/3sZ0M+o81nPvOZoB3dLR0z9DedLzKqDc0SFEXjjJhLfSej4FLPycihXAuA1dCVan7o+TowYW/U1NUFsKp41TPPPj8JrI6PA+HJlZGJQ/WxHwusfv6P/mAKW7maDeupsV/VFJha/Ff19E8N/mqnwE8DVimbgNXRIXnXRsNjdWRoMHKsPnj/28rM6S0BbLiOwp35VSlCPvsulZ6swEmhq74bUn9iMhWAe648YTY3VwK0V4bsBJA7wnt2tDQ3SXRfAlilyAkNB6zeufXOMGT/x//4QoCjwjsBBwwHxpP+vPrq62E06SvAhzLoM68DymBVDXbfROXkhjAY3M/oZYwCI3j1MLqNCwjFGKNAZzJ/yrbrKeSMdqAfMKkKXzwdSi2lmBLOEPE75ZyBwChndGaldwo00IbxwqB64bnn4zNlkYILyOy52B05qlavWVMWL11S3nhjR+Sm41UjvEko8IsvbovcpMClhqbGsn/fvjI8NFIaGmrD4Lr7rq3lvKrSo8Nl8aIFkbd1z65dlVfPNfPLooULAkg5dvxkmTlrdszzrNmzQ7E/feZ0eWXbtjAWeExQeFWf5pEGIEBPdGYU8GhiVBoTY9B7T/fFybyMmV+MUZL5VfFEgAqXLpW2GVVoOzqiN0BJe4wAQFaChQAPIXZ+YywA8Rj3HefPRag53jMfcmbqF0PCvfLxrb7hxtLT3R2eOl7mpyrKcTzGuGnTxrgW/+Adc6gfPE0YNclD+p3hkQHsThTUymJc7tEe2ugvAzqryjMy3J/FT64EVhkk6VmYnuIJrOY4wggZG/thoYaJlBro5J4MMca7DDN9wbeMEsYZL9S837XG1t1zsVxz7aJy8PDhMIrw7O7db5XWVvlkZwa4g+eNmaGGh6vUFnsjjyZvtKwKn4C1NYmvGWY8ifzPFAeDA1U+NiCGOQCCjI5WqQzwZ/ZPXkMh/90XLgQ/XejqivyLZASwSKgvObPsuuvK2faOWK/pQY7e+mrsxglgBHLgr0zRwGjF52nMJsCQhYLMjbGinTlMcJIhDHTHR+hrfZtXz0EjgGUa/RXwWYW+AzMzZ6A28X6VKmMw2hPe75n4Nj2c8LLf0sPd/FQeNrXB/11dveWmm1bHvKIHsEqfyCDjAOjgC8/1Mtb0tmV8M4ADuNu9KwAioCnauQfoyYOJbNQOoNyz02PV+rdGui/0BACFd3lMAmjvufeu8AADcvGw9JvDMus1PVaF0La0TAu5t2fX7gBwzBPQFi19bz8ia9HKAZlxJehKnloP733ve0tvf1/Q1/3mVIgtEMNYyYsEdtKjHagA5NE+L0brDODnHehRpYKpqr9bA1W4uxQgFZiKzr4DvgKfK6CwKcB5bdhH7FEJgAgFxyeAFHtBAvbm2v/Os+3FutAfofF8pzxbca+6+tpIVdLX318WLVkcfGf+0cdaKGM1pb62pdTXkp+nyqHDByJ/sQMQfW1q5uneMHH4U19ap7WFl7f/eOgfvvy18r0nnipz5s0rH3z/+8o7H36olLGROIy72HOhvLVvX2k/ezZ4UNisVAB333Nv5OguNbUVKNbfX6a3tcV+a9xk4dY7t0a4vYOV//W//i5ki5cDQet/zuw5ZeGihWXRogVl7ZrqkFQRn8efeLI8+/xL5dTps5F7vFEe2bqG0t/XV3q6e8vc2dPL2++9u7z93nujyCOPw9e2vx6RKjymebbPmNkWuoFxi0ipok5Gg9/0p6G+KfK+OvghP8YKuTo6sQZPl/az0nYoPlalNLEHVXIHYHpDedvb7y3Hjh2JQ2Vra++ePWX+vHmha2ShS2uLXMioBCCW9Y5HzCHwMNJHLFpcTp9pD49V/IlOcQA1NBT6BIAuQ+4zIgH/2Y+isvuc2aW+ribmCr+Ta9ZS7jH4i5zVFr5Jj9gErvIQp/LKvXGy0FEeNLkOGEwX0m+ygOxAE7LN3iC9EH3FM2P/PXcu5G/K8gRIySb/46Bi/jXB62QNgH3mLLm3G0v72fZytv1s0AIwj78yFQt56r++kQkZDeLwGajq8BmNKkB3IJ5Pb+IZ6hkO39HZOqwKYt0WB0EXe86XI0cPBf2sTf13oGMMdDzrRN8cAuXcOWyKfKenzsShg/Wd6RusXfsFeWXvEOnkemP/27/92xgbr1288cUvfnEiHcc7Qu75L6TfPgysxAfWOlroC7mDx+go/qND6qPksXn0HDIsI2isSfPk3tSrALT6cXngUnjDk21o5jlVVM7Z8NbOQ0n7tedZN55nT/vUpz5V1m/YUKa1tobM/cM//MPgaQD0pz/96clCfWiXThvG55URa7E2xyqv04zG8Xt6rF4Z8VYdeFVA6pXAakTDjVfpy1wf4f2REqAuahJc6O4tTz/zXLzX1TeFxyo9GrBavUangNWr3YieGv8UBX6EAlPA6hRLTFHgKqbATwNWI39Wc3OpHecZWhPpAPp7L4bn4n1vuzuMFXk50yOAkpMnylnNFnkzL6rPkXog/o8FcMcwSdA0r70yFUF6r145TaE0jXK3rC2NDUJ0RsvnPve5CL0SWpbAqn59/vOfC4UesColAMCHlyHF9ehRYWyVIikkCcBCOUzvMWAIYxpA5T/FmcfAO9/5zgBWGQMMUdcwfBnjDAkgGyMR2EAhlY+K0k7hpTinIQUwBKxSuimslFPGDMWagkvRZnRSgo2BAs5DgfHFg+IbX/t6GCXmSb7MdevWliNHD5fRsbHwCLjY1xu531RRVhF82XUrwkB8+eVtAaqeOnMminjs27s3PFaFQNbX1Zb3/My7wwMJ8A1El1N0++uvlxPHqtA93zEwjh47PgkwyPnIuOC9eujw4eCD61QyHhJ2Pb/ccOONARwANhhWxvr9732vLF64KAwRdDMW9GK4VikDNsSYKeT4yXXmHo0YVkJ5fZ/FEhhPjBbKMQOHUaif+sKjLHO+hXJdU1vOXegKoE4bDNgzp07HZ/zAuIqiVStXRZE0Srhr0Nrc4LkKAKmKjDGiGA0AGkYo3tEXoOGVgKc14nttGYvxGhdjV9t4MHP66gOjKIuEeK7PeNcztYUHfU4vH++Zh9dztOX/lblec30xKDLfqnHjR/zG+NY//Ms4A8Blflbf40UFHhYvvS5y9uoHg7k6hJgWfTJm86k/XunpC2gAAngGYNV7GkRVYRghfHVRqVn4ZR62XOrXp0sRUoimwyODZcWKZeGFin5CirXL24wXmDFKC3Kh63zIF+CqQ6CURdahHIloieZ4x3jTMwxdgB+McPPqGv3zDKBC5sC1lhmkxoFvtJfFizJM1hgYtVd6rDKoMx1EFq8iY/RP24CIyPvb1RXAhfuTXypP15EwRqUEcb05BxB6Jr5PgAOtzBn6mycApDGRFYxfAKC5NWdATPcaUxbP0fcEJYxd++SPeQasAkTlVdWnKg9fU9mzZ2/wcxVW3BXrjtcXTyz8FWBBV3fZtu21eLYcx4r5yGt67lxHeEwuu25pyD2yEJ+uXbM2PBoPHDgYQBeanT4px2trGORkthcamCdyJnM2+uw5riOb9fPDH/5wyA8yiUxVNMZ1f/3Xfx20/PjHPx5yxnrz8hxj5zkG3Jo//5qYK56V/v7ABz4QQAiQGK0Bz36vPKbGg14+kw1ktRzFgBVpFOwp6GwN2Yf0McF8uQvxSR7M4Bv8haeFtJcJwFxRtv5Ll2LNkcPdF6tcm5A9vNB3qT/oYe/zO0/V+tqmyGMM6OvoaC9jYyNlxszpIePTA6ziQYWfLpdrr10QVdJ52v713/yvsnvfgdJ5/nx4g/7Mux8p61bfGGkBLl+yn20vr78m5ceFyLN64+obo5jisuuWR9XtyN95eaDMnDEj6GBvBKRv2bwl1ji5jKc8y3w5iHFPes/xtG5rmxbyV274l7e9Wr76tW+Ul17eFkX9pIzR30ht4kBmbDR0FYDiHVu2lPvvvy/2Sl6TR44cjjnhBSuyggwRkWLOedZnf7ovXAxPVCDbwkWLSm8/eVMbHtvyMu7csTt4E+gOSDJv9lTzv3Llikh14QAUva0NBdEUTMwq9taMtWVurXeyN6MpMkTcvkIOXH/DjeXosRMhb/LwGn/hV3xqzsmvlP/mE/2sffcslpd0Rmt485Lv6aVv7ZtzsoJcBermoXeCWNYDMNGa0z/z5jryiPz0LN/bf+yR1of1Zy78Jz+1yTMdQJf7ur060wBFDvGGhpgD/JrFt7K4lXHa09DFfQ56fWd85Jr27cl0CHxEvvmce5Xfl69YEfLKPpPF5YCsrtm+/Y0IW5dXV4QMnYTs0i+e2w6UmhprS0fn2aBzHsh5ZtI+PFZrasvmLZujf+ntH9EMbx0IWZZewOhPTptz9HfAaWxAWe8KC5Kfogzs97w/KznuIKAKhzdudLc/OwDSVy88BTw1X3gkD1Sr3MnVYWJ6wWsPzfUhHQbMoRfZxUmBjDFvx44fmzisnBbOA9YmOjlMo9e61nqoinWej/yq2lJc9h0PPRRAJnn3X/7Lf4l+OMT9l//yX4YOnjznuQm0k6cJnPoMWE1dJu2DAEbj5KhMFtDNNlIPiXtHR6uib2OcDqr0AjxWQz+QGqrvUum/NFiefOqZAFbrG5oDWJXjGbBaPffHe6x+7g9/fwpbuYrt6qmhX90UmFr8V/f8T43+KqfATwNWKeXNTU0BrDbU14bXam9Pd1m6ZHG5/+33lNaWKswuQ3XSQ4fSAajJU+ZUfvI67QJWecAGwDpRrCrArMhb+Y9F05XKk9/jNV5T6moa2CyRw47HalWRtbn8X//Xvwhl1vM/+9k/CkXzF3/xFyIMieLIeAIw7Nixq3zsYx8PAwDoyjCmeDpFZ+xSXFVnpWgyGBgIvueZyhgDRAEmKIeU/0cffTQANUAr5TMNYkCsfjOYGVH6QMmlhFNAGY4U6fS0oJAzcCjMlFsKaxa9YcRUecR6y4ljx2OMlFUA72OPvTc8QLp7esrKVatKbX1dhJt1tFOS95QFCxW9WBVhi719/eGxNWfu3GhHkTJ0ZOy+/W13l/Xr1kWuvGVLl0QeXZ6GZmX2zJmhTDPeTMWCCWCXURMeALwIGhurAl81JWjIeGDEnDp9uhw5eiRouXTxkirH6tx5AUgBT40T3bQNzEF3vIJWmYeT4eAz4K6ppTkMAgZppBHo7Z3Ik1YCkPGbucU/wJM0qijfjO8zHe0B5LlGu0cPHwkDLgs+zZs7t4yqWj2RPzdzjJlrgJ45YYRrLz1+jDULPWBT3zNcsgBRhoGbN2Pw7MwpZqz4w/dASv1Gqyyk4jdt40M0MJ4smONZDGYgFnAXjzGEjCu9NTLVRhofxqqNvCaLi+DVLHLCSMSjxuB6vAYsWbJ0Wamtbwhg1Vp3r37iTaCQ/itiRSa4h1Fpfeu3F1rKcxuex21tk1XNq9BWnio1AcqhU3hJ1TCYaiO/pnkdGRVeLedybfCP7+RV1V51wFMXvNt7sSfmx9/Tmlvi2egK2Djb0R6AQBaqY9xlrjzPtR6tcfyHN82L/wx09yUAilZZEd53+oP2aJJFQ8iFALj6+oJ+gEE0scZ9n17I+ueZfmfcuj7lhT6hleehhcMIHvcMcnRnPFs75iGraeMHv2dYJVnFi1BxqE9+8pPBx/qgf0Lh8ZN2rD3zmjlW8Z4x4r3MscrTz6FL5lj1u9BpQFl65ZrD8DjddHvIXAdI+LOz41wc8BgLIO/nfu7jZcsdt5dnn326tLefLRs33Ra8Ty7rwwP3PxCHQsLQGevk8KuvbIu2eecBPfCXufFOnuAxz2LgmxMyIAtZSQ3ygyefCDDToYvDLzL4z//8zwO4+MVf/MXJfcgzGOFkGRluHOSG/jkE4CWmPeAqgLLy8quZzLEqX6ktDX/pmz0KACGPMNBGn7PaNwAGiCJnInqSo3iSbDDH9gVz09nRXgKyncgVSJaj5ew5c2Ks1urR45Wnvz1DRAH5OGPWzJi//t5+eWCKlAaiPEZGgWGKTdbFO74DFpo/feVhvGzZ8gDRhcL/5V//z3LybGfpudhXmhrry6bbbi2PPfozZcvmTWV8zJ50vDz7zNOxv5+Z8CTcetddZePtm0pjE91gpExrnhbFt6wTOWvJcNXuI31Ny7SYW3ukPphL+Rut24g4qCkRrg+cIcvPd3WVV7a9Vp56+pnwmpNbXP70cUUuh4fL0OBAyAKFthRu2hz9qI8ieOYMsDp7zsw4KHAgAwCtcl23x+GrA4zDh44GkM5D70J3d1m8dHHINx62dbX1kf8XjwJ03WsOzOHFiz1BVylSevt4j0uZcW3paD9bLl+6NBn+bw0CHcMDs709+IJsxjf2CO90CmsZsMqrzlrXB/OFh8w3nnZfFu8hi9A2vJwnikTdvXVrWbF8aVXMa968yfB9a8R8ZIE9/Ej+pqcfgB8feY4X2eJZ5ke/8jDN38BCNNDnLOTmb3xMjuENfOee2MvOd4X+YH/F8+mJaA14JprYP4xVm/iAXNbX9Gw+13mu3LbxtpCdCkRuun1T/J5evNYfea7/M2fNCmBVygh09FzzjP7yfLtuzeo1secoqEgXI6sdEvFsrq8bL/ve2juZW936c429KAty4gOHctoid+2l5mPnjl0BNlqL5tZvDnbIEPKHR6r3T3ziE7HeyUHXACmNm5w3Fp+NFV0BqOjqu0xTQ2a51hzqSxbQM4/2aHtQ5eU+N/ZJsiOjzcy93+wJvsNfdGl7QU1tiVQADgwUSATOezYvfHmjyUP6uIgKNHMg8aUvfSnkL3CYLLhx9erg1f/0n/5TOXz4aLnrrjvLv/k3/ybaybRGeCzBVO+5f4cX6nhlL+R3ac6lDYEvfzQVgL8TWI0D2tHq0Nw9mQpgrJRysbc/gNUfPPFUAKtNza1ldJQOwiu8umcKWL3KDeip4U9R4MdQYApYnWKLKQpcxRT4acBqnBBTYIYGS2NDXQChA3J5rlpZHnn4wSheFQUoamrCoyYVFEoK5TG9UxMwzfCcyotiOAwyyKjvE9zJ3EipVPv+h54/1el1/F1bX2rG66KYhXAkwCrQQDGbf/EvfjNyrFJ0v/CFvwhvgV/91U+FsVrlflwU1548eTpyQFHkhHlRTCnVgFVKLdBLOBSgwX2PP/54KORAJoYX5XX16hvDsNZPleMp/5RZp++UeZ6TPlO0KZUAD8YThRYwwsuAocBYBxBoHyjI+PBZPwE8DAigDeW6yndVwhNHe+gpx+rb3nZvKLxdFy5E1fBTZ04HAHuxp68cPHi4tE2fWZYvX1HOneuKHKMdnZ3wq3Kx52IA6OGpxMN0/rww/OQXVRRKheddO3cU1Y2vX7UqPALRNMLeFlxbhYZdvlwpuTU1oYyvuuH6MEj2vfVWGHOuUbiEERV5Byn2e9+sqvNed10o+dIFuJdhxzgA+vB4ZVwzzIBUCQ5WRamqYj5o7nf0rvJ8lTBS8KS5Yli713zqt75Qomsn0lVEXs6xsXL44KEwFNGasXnX1q3l2JGjkWMVDzAuzbX7gSPmVNhtVQ27O4B5NPBsxgSDyfy5DhDkOiAP4wafMVaM03XpkYPPfHadfgNvriyOpn8Z4q0NBiUecA+PFuuOQc74SUMkziEmPMWvNELwTeblY7hmwRb3Mdb0PfO+MQATxLauVqxcVQaHh8v2N3YEeMDg0p4q4fpk3bgHaGmMQAfAFV43/1Egqb8/5j0BZn0U/g9UYezi3fSYmjljZngWAWS01zKtqVzs7Sk89dqmVcVg8EBz00Qhikv9ZXZ4HFYgl4ODCjSq5An6ZLoF/WRYZ8g7Q1yfrFuAp7Hh0QTDXe97PAjoci/64d2qkNr8SeMXH5hngKQ1XQEt1ZxWrnYpAAAgAElEQVQxeP2WICs+QHttoI85cL35xA/p0VUVYmmIdSU0m+Fr/MYEnMlUAN6tL/3G++YS/xoPYJWXEVAN3bXlN2sm0x6kVzSeS1Bf+z6jpdyo5ANwF297zooVcrtWQIe1x3vJS2Vt8s5ajryA7Z3lwoUKkObVp+DZxk23lldeeSnC6ddvWBe0yQIwd95xZ4BW+Ah/aOPQgYNBL/KULDK3uU6zYFV68aYnN+BDP60zgB8QW7oAgAZwVl5FMupjH/tYzCOezv0HbdDO/rBt26vheSvnpmdb0wADoCSeRVdgReU1JqR8eNLz3CEYGhkLUDrTuWSqAHQCOPAg9lnbeNv+RB5EDkIh8mMjARSGV3d9fRRfQQO5I61VPOr7sfHK830IwDjhFW994Q1jAyTqrz0EsAX4w8/T24RTdwToqfjhsqWqnc+LA8knnnymnDjbGcBUt1y+rS3l3Y88VB5+6MGy/LolZdas6VH80OHHvv1vxTjmX3tNACr/L3t3Hu3nddUH/1zdQffqDprnWbIlS7Ilz7Ysj3GckDlASUohDCktXS8v8NLCHwQWpatdbYFVQgIlXYWGUggtCS1JcRI7iefYcWzZkixb82jN0p115/Fdn/3cfREukP6v+1vrrnvv7/d7nuecffbZ5+zv2fu7l4a9Gy6tza2lp7unHD9+Ip5HX1asWFnmNM0J207XvvOdl2OMzHt9AJSz1dL/XWMO9vS6dlmZv3Bh3Ov1PXtDvrJZgJ6iYoMfubMr7AHHB0czYHXpkkWxfwCwlpqJ0GfRiFmUUJR8RRfUUE6fQvsA6KktJ06eLPfdvyvmTrX2lXL50uUAdaWXGxNjkdkkdHzjDUDjurB/ipzhosUHbX6zRXTWPM6CgnmASOeMeWYSWIdQAYjUJX+6bU0wx+k/++GarHTPrpGtiG33YBfuvefuMjo8WPa8/tp0USr3Zc+skeyfa/ydxbG8l9QEbJH5YS3wnu/qFz3VDvM/D3PYq+QOZyfos/lnXoxPjEWf6aLxdr88YLVHSmCSTU4ObHaRTrBDSY2Sh4f0mY6wrfQjD82SjsD9tSGKl42NxR7FJsj6zf46GHKvb33rqbBV9++6P6Kfn3zyG2EfyFTEKmC1/Qo6pErOuf8IPV9cZbFk4S5yZxPMR3977d2zL0B6cjD/te+JJ56IQx7rxJ//+Z+H3P2vPfaOWWDM+8ZRkTfjrV0OfKw1XuYHvXPQ795AWYdmxiOjdn3XdZkRwV6k/OmB8dAmY8WOxdra2BiyY4NaWqsCYOyGA5gcX8Aqm++5GbGaBUpRdWnnY489VlatXh0R7OTyW7/1W+X48ZPlkUceKr/+678e7cwI6gRWvWdO5T4mfI2aMp2Ncy236rXBGX8fx6rPAKuZZffXBa1KRKwqWoW7GbDa2NQSEauTk3wdtFn1M1QA17HvPNP1GQn8XRKYAVZndGNGAtexBP5vgFVGQvEqIKjiVYDVTTfeEE7U2MhAVIpPYDU3ddcCq96rnIsKeM0IueCdq5daU5kh11SRrFXEqk1UcMddw60Up9RT1T4b6meX8dHJiFgVbYIKAHCaEav33HtPOAeAVZvsn/zJn4iNq00/MMwmdWxsIhwmDptIKpt0G0ybPd/jgNjcc7oVMxHxqh/6wPm0ud21674A0mxQOeg26EkZYGMqJQt4CqgDmAJobGqBTBwg4E1W5K6KUjUGwMFp0BYbaqAc58NGPauycoxHh0eiInXFxbo7HBXFqzjQNomimDh6k/j06hpKe0fXFH9pbXCjhpM1FY1gFKRXzm6oL0ODAyFH4MXG9RvCGT108EDZfsvNsdHOaJOnvvWtgtOyeSpKglwigmVyIpyR4FQ7drxcuHixipZqmxvAm6gj46hY1KqVK6N/imOJ7FIIwniJiq1SES9G+m2m4NukV3xmHeFsciw5XFk8gtNBzzgNNucZ0ZHcYZybiGAaHS39Q4PxNyeCLICo9I9jp48rli8PGeMKJGMbcE5q9f0qChBAxbnnRAA+XMsh43hyNjjM9Fi7syAVB66KqsS3WEXo+K2tQCKOOidHnyNlvaMjAEl6So7kw+nOaELXcKY4m/SEvrkueTUjQmOqgIc5kdQbdNwzI3p0itcPwOblmQAj8qAHIm2Mm+cHuN/cUlra2oLHkUy1FzeqCsqeCxAzJ6Qy3nVXlaLofplO6bDAGEgPBDqGkzM6GvNR4RkgGgDjat9Imd1QSmtLazhwfrS5cc7soAOQciua3lhxUoOKoaHiQ664jNsDvPDjJSqb3PUJeOV7rtHWjLI0xhxwUTgZJZZptfTEuAbPbHf3NADq2qgmffZs6C0dAeJlxKq5UBXx6I/rtA2orC/+5rDSMXLQpqzOndXsE2hnEyrKgyqKDNBF/wAFxtx9tJ1O0L0q9XxkKhqrLcaAvB0IAQbDgE5FnnnGtfQT2k539C2pBdjDBFYV/RGxCtQyrsa44lttn65yjkvUuIpYJQN6QvYXL4j4rQo3OaRyaIMK4MqVSxFBuHTZkmmKEOD/5k2bQycUi5ozpzlAEPaDvLSH/dZ2wIV5wU5qe1Y895n+eN8YGPP2zo7QAWPLdpOXwwQ2jvPvGVk4zjwwVmTuO1/84pdCzkCWHHu8rSgAHIBZY9gQbWDDMoK1AucHw34BLM0XbYxU1KGhOOgwHz3P4YT2/vVB04LQEfJrbmoqvV3tpca6OS7GqqIdGBweimsVD6QjEXk6MhLFq5L6o2E2HlVRoQ4oGgPks55Zt+hDBWxcjf4BVC9fEs23uKxbu6GcPHk6QCeFovoGx8L+KoA0NDJa1q1cUu7beVe5845by4YNa+OATkT5+YvnY70bHh0pd9x5Z9DCmMfW73Nnz8U8yUwMFAsODfbt3VeeeebZoExgN4eHFQObF6BORH13d4fmAj57+sbK1s3ry4c+/JFSW1dbnn3muZAtfVm7dk3QNrgnW86u4VPV34aGmrLlpk3BHY5+ombWZBzm4W11cJBUGyJURdxd7UXfYq8CeOkr9+3aFVzl7H3FwV1TThw/EXbQem+eV2M6J0Ao9za+xs/nRw4fjOKfCf6bl+ZZZkDkXoitSboac9U9gNMi/tEUuFfF51oTh7NRzGwq4tW8NDeMqXWBblknFKHs6+0pnR3tAc5ldG1yudJH+uu7rrV+0A/9ZCvdJ/lgzftccyobXj8NgrKDvs820Tlt0X7PMQ6KV/lbH5KP1TzV3+QEZcvIwNiRHbmeOnmqbN22NXTd+3EYeKW9LFy0MIDOaj2amM5ASNoAbVE0TEV74DzbRYf1y9ppj+LvL3/5K3GAsv2W7TGudPHChStl1aplZevWbeX++3cFx2pXd0esOxnZqc3sfO7xyCmzkvRPPwcHBsuxY8eDNzizasjJfLcXyPVAv9kg+q//xtXnebhA1uyWPuEKdi82gM6x5cYEPZU1SRS8trnW/bXZ94y7dcC1PjfGuUcw/tYVc87L++aq9xViu9J+JSixHGJYz/VBhDfbpu3GALc2WTgwxRML5P35n1dc9p6wS/r2G7/xG+XMmfPlscfeVX75l395ei+QUbaeTady/5//A1atbXSAbkXG1HjFmZ8gbEaoJvB+Lceq+yWwGgchExVFSUasdnb1lm9+6+kAVuc0K1KHMgDFQFWod2JidIZj9Tr2n2e6PiOBv00CM8DqjF7MSOA6lsD3AlZjgyJ0Y3ysNDU2BLCKCmDd2jURsVozOfp/AKuZmmNjnH/bvGVxK5tqm1yODM5WJ965CcrI1uRVDABsauOUp8q+Y7MEWFW8KjlWVRa1uRQRggrgvl33xXM+97nfjw07jlUAHQdu+/Zbom3f+c53Y5NsQ+003eaNk2wzLAWLU/uXf/mXsTEUOeA+2u9FLACu97znsYg2tdm3iQV6ADcqHs6J2OACDvUfiJSFUqRJcQg41RltyCkChABqs5CWZ/o7ubO0j2xtyrfeVHED2qw/++wzAVCMjA6XRYsXB9jJyebAKrohhWnvvv3Bfzh7dlMUb4r7KGSxaGHpu3o1oq2kv+tD85wq0u3WW3eUhrr6iOgRkTmnqSk2+L574K03YuzIDdDHme/u6Q4OOpFSIgxFL9hAk4+UToBucHq1tMQmftfO+wK0fuaZp2OTykGpCk+NB38e8E/KMT1I0NRmv4oqFEndMM2NWaUiz4trOKnuZSw5FuTO4fF36JSiPB3t0X5y4Jy8fep0yB8ISt6Ka5GxIiucec6lflbRhFcCZEUrwfHghHFmATL0M6uZA22MfRbMcL3v5yGC+3JqEljNomlAKO9xUMjbj+s4fYAbY+45dAiYa6wA9XSFQwWA8dycN5ma6Xrv0016H7QIw8MhE/pMPj4jX/c2XwCMQH9Onc/p+4QDkFrAZ0VNIF3YnBKBV9FpvDhd5IeOA5AU2uE8Bg/pwgWlZtas4DjMFPeK8gBn34JwZtPxjNTAgcEoisFBCwB/sL/U1dVEYTQ8hU2NTcHjeP+uXWXhggXl/LmqiFQUoeENFbQBou5L6BFQYN++vdM8dcmfa7yMq7aY89qaUTrpiALy9Jn+Gi+6Y87QGzqQwDzAhRPrRacBdtU8qMbMe3QViMqpzWrMCawCdY2D52mDcaEr3gPusC0i0BOAz0h4n7tnRuvQHU4vZ5DdqcDEjcEzmkWWPJ/TSz+Ml+dw6umg9mh7FmXjnCvw4zBk48YNERWYwOqNN24KXkzPqNpzfCr69+4AabyvbW+fBmK+Gn12SCFN+rH3PBrFfRSGW7d+bcjTvDJnHnzgwQDKcB8qkBXjt2fvdPEqtpp8gAT0EIBjjqFtcQ86BuDIituAgDPnzk5zBvos+YO1yX3MIa88fEjeWfNMxXrRrSJxyYquoXxxIFQVLVsTcqNr7LJ1ST+MBVvKLkupl1pvvuYhi2exY9ceMHqOeZdFrUSqLVuypFy5dKGsWLYs5CtLgf01xv4mK9HM5yOVuy7uhw6gsUma8JUyf8H80t3TGRXrja0Dh3PnzsbcoivBz1pqImL10sUrZf36jWXFilXlG09+qzzxxDdKw+ymUje74kIdGx0uA/1XS83keFm9alnZvGljWbBgblBxKNzU0Fhxe+J53b5jRxSuMc9b5rQGQOYgkR7TK/MBn+oXvvBn5dVXXo2/2WRArwi/lJP15Wr/aGlumV36+4fLjTeuLz/x4z8ZYwb4dSDpGrZNBOnGjTfEZ9oRHNHD+F3nlJs23xj653B2TrMsBIX3lgYPqte2bTdHgTJ8mDWlNkAj8kNn8PAjjwRg+NrrrwV4rp0A3bHRseiLZ7MRCiwBb+mgfksv95xjRw+X+fPnTh+CGHd6R0eAUvYa9Ar4RLfZJXNaP/CXHzqM43QibEnaCrroPvQAwEg3kp/9Wkqh+3beWy5dOB/rvCKTdJpdMq8y7V5/zNmklGHj3Nf/9NQrDybRvtgnVfzPo2Efq9T6tuhLUvnQYfPIOAKc0STcuOnG6UMheyH30W42yXpuvaUj5MIm+44+eT+zCLTr8KHDZeWqKuL36JGjZd36dfHcyl5OhjzMydwbWH8SWPUd855tIQeF08zdrVuAtyWoAPTDczZvvql8+MMfKq0tjeXEySqV3nddx77osx9tJFf7OmOSh/fkNzw0Mg2Kk0kemFqTM0vFb/s7uuxeDo3IjZ0il+S19uwsUJbZCQ5/rO1sODtM5uwgO+ee5rn/tdkalgWrgI3mCBlpC/tvr2HsjQl9IKe77r4ziogdPnwodNABqmdUxfxK2F10LPbXdJIt+cIXvlC+8pWvlF/91V+NAxZ7B2P8r//1vy7nz3eU97znofLP//k/nzr0qaLpkwM+s2+mAysUnLoGWCXTpL6oMl+k7I9MU1i8M/NN4EEcNI1VVEMB2k5MVHyrKJx6+yJi9RvffCp+N7fgff1rYNXzRkeH/lZg9XO/99kZbOU69qtnun59S2Bm8l/f4z/T++tcAj/yo5+YtKGYBDfU1JSJKgD0b1TWbJDygodolq3RRBlQWGT1qvKuhx8orc2zoyCETYsNnc1GnhrnJiej5XyeIFwVnTMYxasiTXeKwyvT/22IEnjK1J90NH0nfsqsMjw4Wtpa28Jp+cxnPhOpkwDPn//5nyuPvOuR2ID+1//6R9PAqk0c50K0Aef3a197IhxjG0WpUqIhEmCVRsUpQhHA0QSailjl5PieZ/ocSJuRKQADoFduprUZkABY1RaAqRSprMjq8yxeZSML/CMLkWw2tWRmQ5uOE5DVMzhzQCackf626dYezjuO1ZOnTpWbb7mlnL94IXjm3j59NiKPOrsUWjkdBPw4AzwL6ClqyVF8Z9dgwc4wf35rOCIi/6Sw+h5H4Qd/8Aen04QPHnirdHdeiehWTrHvACpwunrdedfdZdHiJWX//jcDeNKng0fOxWdLF1cOY2dHR/RZ/zg8dIEzwUkIvtehwXByOVR19RUQXFExLAmnYmxkPJxYjhYnznV0Q1vJmp5xrDgu3vNMY8URQZUwMDwU3+dkkPXJ41XRrawsjv9ubmtbpJIaswQ0AY0cCiAVgIo+iEYWzYFbjD55fvKHcoQ5LgBJnxlDjpz2pSPkt7ZywvQjIw/dW/8zmtL3MkKXw0O2nCOgKAcmQT33yYJW+mdO0Ut6GKm0vb0ha9+he97XRvoqqtH7rgOsAnLM7XSwUWK8ffZMADk3bLoxnK19e9+IFG16IIoUOCr6VLs5MBvWbww9Id/kLb3ScSWoO9yXrIypiKGVK1dFJBpQPqMmjxwWiSktd3HIaXAYv+CVMm9BBbL39I6W1asWlPXr1gbYzrtTrIoeJ+clPuiuzs5oo3lLZhx7YHQW3OJkAjDolGe71vwiVzbJWOR3fMZZJ09jAqDKiBmyi+rbixaF3nG4r41IpU9ZbC15QDnL5O463wW60zk64P6Zlq4N5FQ58UCb0emIVTKsIikrTtQE2H3HOBhf9wT8AVDNpYxKBXrTC7rj2ZxysqIf+sGxTvBeOrtoJanT0v+BBvoOKASyJ0ejCCZ/Jw8rpx1If+H8xXLkyLHQORGq2nPvzrvL5csXA4hcuWpF6HOCGevXrQ+9wt9Kz4AvOJF9hw3URvPGeCSFCr0iO/OuKqB1Z8jR2Lrm+MkTMQbuYW0CapGFvjjsAbLnmpagEv0lC6nBAE/An2cCLwCk6EyqomToQppiLEX10nPX6r/DRPZ79+7XIpoSJQNZV5HIFY8gudORLPSm3dJoAdj69OEPfbCcOXUyOKCNqyyB4FocGor0ZnpR3zA7QMCKf7M5qnB7iah0ILFk2cI4ePBM3KJoZBwGeCZdPnniVHy3rW1eWb1qbens7Cl/8aX/VV5//UBZtHheGRqdDEoeB67A1VlloqxYvrjs2L6t3HjjhjI4gLbkWFm9dnXYEsDq1m3bgltRyvXQ4HAZGxmNTBKHZA899HDMFYDM449/NfTokYcfiag3gI2D0+qAoQRA3Dc4FDLu7R0sS5bMLz/2o58IOh664GDnlVdenS6exh5J/aajQG06Nre1qaxcsSwOXKyf6EUUdXPQ6MCnOqQTwdgXRbsunL9UXn99Txwc2CspxGUOnT9/rpw5Sy8rQFo2CR1hc8leZLD+szf9fQPlnnvuLY8++q7ynZdeKPPmtcUamLymdNC81U9zgzyMCZ31Y6yBWHjMn3v+hZgLmb5Pd62RMnfYc+976Ude63cc4ixZHNlH1njrGZl5LuAy57k9iHXZ/PBjXli7kgfdvZJr9SMf+UjYSfKlu+TArrJHydvsbzaTTfYsXLc4VvVZe0U1Wx/d3/eAjbnuyPyhpwA715rrbFsWprKWvX367TgwAEiLHN5287a4htzZ8qDyeeXV0txSFcQCpLFdIpLNS/O9Oky4WL70pb8Ima1ehbZH0aYj0Q/tkSXgwHlOU305eep4yJx8fE6OVUR/Nde1j20wf/0ANY2H9dJ9FadjIx5//PGQNf31DDbaeFp/k2c/eeKtz/Y0dI89ty+kQ3SF3iQFA5tiTNwvaSHczx7FGkwPjJX9jjGhq4B1fbEf1p6dO3fG+mb/lpRDZOrgq/dqb9QakGHy8Y9/PMbDvBXBakwBt+YdWZAxgNja9CM/8iPlQx/+cFCX6Muv/MqvlM7OkXLvvTeXf/Ev/sX0YWRmq2UGWx4UamtQgtVWhaqSgzXfzwCNKqq0quHg5Xu+HzZwihqpfnYV6eo79MF3fHtsfLKcPHWmPP/Ci6Wvfyg4VsfGXDsrIlYDgP07IlZngNXr3LGe6f51LYEZYPW6Hv6Zzl/vEvhewCr51NtAjI5MA6s24yJWH33kwdLYMCuAVZuSKHTV2Di9Sak2HhUfqs/yxNj7VVryUAC1mYqam57cHPl+ghS5McrNUWykamojlRAfGwDud37nd8Kh4ND+3M/9bHno4Ydi8/PZz34mNpGiWH1uw3rLLTfHxvzll1+J1FWOJGDMJtJG2IbT5tMGHnhhQ4lzz0bRZt//nili7Lbbbp0GVjkSnGqbaxtLG0PPBkzpiw2ytDubevflSNhIu6dnAjS0mfOcBRs4yzbIfnueTTAHXgrga6/ujk0zRwjQwUEcHhmK9GwVohcuXhTRZIpu7N79epzCi96pr58dEU0iaWx0jUU481PRpwkgDQyMl9mzK4oADpRnc1DCuVq2pJw5fTyABOMuSigKRrXNDRBKhJACIiJk8d5dae8Ih4czgdtVFCGnOiOQgQ3oG97//vdFNA+qiM7OKm3z2eeeDd7FCjRtjecbm7aWeVEAhc5k8QWOAwfDWEmf8zenzTXJe+b/oZHhcnWgL8YoUsKmgFVyyCJDaApGhobL0FQUDUeZc+Q+Imo5RAAToC1Hktz8bTwiHbepaQokHo7n+z7nJSO5PQuQxoHNIiCcYZ9ntWdOGZ303CwgxWHTL44WOZgPfpNvFp9IXsaM+vDsTPP3XkbgcqI4scbBtfQ30naHh8PBch/zQt/JSNsAVf2DAxENhzdRvzl3wDKgTvAkzmmOQwsRixl5JtKHbKt0PNyLhyJ12v9kpk2KMvkR3QzQSAqGjvaOAEREFIXOjwyV+ob6Mjo2EroxMFhKS7NrS0SwLl60qNxx++1lxfJlU7yC7aHf+mGuqI7O4e7u6gyHmmzI0NzmUGpPcqmSB3lnBL1ox0zpz2IgxsQ45thz6szpik9xUcx38vW++e5vzjEdoRvmPMDYGHLQzXnt0ZaMkDVGnGZz1jx2TaQ4j1YFYOiO77s+UzHpjDbpt2dztNkSkab6WoF+LXEPji895lwDFczjBCZS91xPXng5AavoO0SpAkCNY0b4Gcsq3bc7ni1yiTyARGzbubPnS0NDVRTq0KGDAWi99/seK7t3vxKHFrvuvy9kJ1LNd5JjFeemCEzRW5cvXopnapt70+ss/sPWZ9r1tcCqcUpg9cAhdDBj02mw9Mo15oADL2BFrl/GTHuqFPqm0OvPf/7zYUfZP9cBfVDDeIYo++QwBT6jTDGeka5v7py/ECCd4i7ALGNHTl4JoOeYsWnGB7gE/CaP22+/raxctqycPn1q6lCzMda2s+fOR5EnleqXLlse0WMRsTrFI3nx8uUoUDi7sSGiSmvr0MTUhgyMaRW9aZ61hC4BswGry5etLKdPnylf+NP/Xp7/9u5Yuevrlc+qKa3Nc4JjtaFuVlmzekW59547y5Ytm0pXZ0c5dOhAWb9xQ8ius7uKqlXwEG/pxNhE0KyIrrMueObevfsCLKKzjzzyrqCQUNAKQO8gC+hKBzs6e8rkrJooQHS1tzfW18fe/e7yj374h8vSJUtibv3RH/3X0D+IMTm0d3SGbGvr6oM3fE5jfWTiWP+Mz+IlIixbY00Tkc0mxHXt0r1vKn1XB6bXs9Gx8aBDede7Ho29AFoMEXzsD12gS0m/Qg/cB+0BgMkhAyqOc2dPldbWKi3ePsGcsYewH9F+NoAczJkqmrJlmgMZKLXvjf2x7jmoYN/ZB8/KQ8XYv9XXxwGaz9LOmv+oANBJ9F3tnaYj8lx6mNGJnp9Fksg3M2m0sSo6V1EE+DEfrQEVcF/tB72XhaWiWODFi7Gu5EGaiFVgPvvGZrmeTfJc/8ca39YWc4YdmN0wu2zZuiX66v5sr79zrTp/7nxZtnxZtX6+faZs37E9vpfc2ZkZRBeDp7i/P/TQmGTkJj209v63//Yn8Xv5suURZSxiOYMHAKsPPfRgWTC/tXR0ogdYNU31ww7pt2cAORVn23zT5pAdvf3oRz8a+vHkE98IWhMHOFWGx7dD70W9syd0Pec/G5xFKhNM9RxjbezZKzJ/z3veE79dS3ayZ+iU+2aGBdtrPSczNtv/1jPrk3lIF8nc3oneOfTJzAFjrq3GqG1ua9Bg7N79avAf2y97AaCrPUBVx8ChCN0Ftsr+so/52Z/92fKjn/hE0FAB6xWs6uwcKvfcc0v5hV/4hRjXdwZSpH8QgSBToKg0/gRWM+BCG/LzazlZpwMypq5PELWuoeJuDTB2qrDl2MREGR4ZK5cudwSw2tPbX+obmgJYlfk1Pl7RpYyMDM5ErF7vTvRM/2ck8A4JzACrMyoxI4HrWALfC1iNlHxcp8NDAawmx2oCq6IbcYTZyNh4Z3SP/5NLNTfamcKTIBZnBseqlPIEUN+5Ocqo1TyBzk0UBwGwqniV6DSplSJWbSg5iT/7s/9veeDBB2Kz9Ju/ib/pTPmX//LXYnPOYQGG6tu3vvV0gD82mL4jKtUmWcp+FoEAFgJGPvGJTwSVAEehinCqCSDRvTiggJasFm4T6/osNMThtpHlFALDOMo2sjbOOLI4VRntSIY2pDazWaQgo888z2YaeCAS4NyZs6G9It6kzWcxCIWZDh46VGwVOaZzmlrK889/u+x/88BUUSCA4liAgwBNzltW9XU//4+OolyogL9rozrJQn/e9773lv6rXaWnu6OKWNz3RqSEceZtmEUbekZLS1s49QAIG/bBoeFI8bbxHuwfCAoCwF2RN3wAACAASURBVK1x49Tdd9/OMn/BvDI2NhLt6+7uilRLEUX6J2WTU9Tb21faL3eUua2+Oxa6p5025e4tepkjxUnzvqgcoLC2RhTY0EAZGR8Nx4PD5Cc5GzkbwEYOen1tXTl75kyMh0gTY+t52uZ+HHKOKscno0QBcXQvC1F5JuCLnnPWOZg+17YEhjJtPznuRIhwYjJiVXvopj65H+fM840bfUo+skyJ44QnT69rOVdVem/FS5Y8jsnpyBEzZ72vfcktCVwEtGm39ntWtL9MlvMXzpfTZ94OwJMMvL/9lh3l5pu3B7cv0KW352pEeBl/IJJ7eI4CMc2tbMfENI+pdgFVRa/RHU5uAk0ik7NaOPsiYlW0KmdI1Cn9UIDNeI6Pl7J82cKy5aYt5bZbby31dbXTabR0DRiomvHxY8dKR3sVUZSOfDrr9EGEI7CKw2/8MgLNPPcczicn0xgm4E5uCaonsJrRyvQ20kCHh6eL0ZEFfWMPAKtsSxZwYT+MGSAz+U8ztVUkYQW+VxWNtdsP+wZIqA5/hqa5HrNqtjYZS/1n04DMdAqwIFqfHBwEsTNVCmcJGbif9pBFVZl+TqTs++0QhSzYVH8DHcmBXTLXtQPgCmjQT/Lu6kQZgne5rezdu6fs2LG9/MMf/lh56aVvlzff3F8+8MH3h7yBvXTu0Xc9GgCIlFw6Etypbx0I+6Rt2uX5WZwFsArcMAfYzYxIzaI2rnn5FcUOWwJAN6eMofHQXgdjwFVtIC+gCOC8SgEdDYBfBCk9z6rj5uoP/MD3h+zQJJgTbAadc4Dg/vQIZ7VoTDaSzQR0sB1AW2Pp+V7JyZyF7TIiLjlzZY6I+teu7dt3RHSpjARZCHPnL4hovIGB4QAXvb//zTfLsePHA3TRpo0b1kYqOjDRYdaixQunQMGqvcbfPKyr1a6a4MTd/8abUbjLWtLZ0xvryZym2aWxob60tcwpt926vdx+247S3NxY5MKw18tXVryoZ8+dK6vWrC7r1m8I8AjFzLmzZwNcMSeqYo/4QBsC1Db/HAxK185I/ePHjge4eezkyfJaXAcEKWXO7FLuufv28g/+wQ+WO++4vcyqmRVp+cbnwsVL5a0DB8qru18v/QOjFaBs3evvK/W1NWG/Vq1aXpavWDq1Dq2PTISKhx33bEcAcAP9Q3FICBATseqg8j3veW9EpNLZCxfOlyVLF8e1CapWh8G1pae7d3pNrCrP15XWlqaybt3qWAeuLb5Gn4Bl5jNbkFQ2dDj10Bi//N3vhj5aB5L729pnP5Op+uRujnklPZO156EHHyy1NTVRQMs8JXt6Xuknqp/xmBtsDH3zY12zrzEvrDf5XW0AnjnoocOZqm6eszuZhk+f2UrzsgI8L0W2jHXNvBRxis7FHkNbXOsZvuveVXGzFSEDfUnqFX+bM/pg/WTL/G1OuYf2JA2Eec5+6Rs6CQeA1pvkWBUBzNb+4R/+l5D/gvkLYvyPHDk6nY1l/D7ykQ+XjRvWlGPHq0JYxlCbgZHkyWahJujo7AiZWRsdjAQo2dYWHNNPPfV0RLAaP+u9AyCZUtrKtrBlbK/9JX1wrUMY9sVe1/PQM9EX1wJB2TKZVXTXPi0Pp+yHXAcANa/03z7XuFZ2+lLI2FjSj6SVMRZZeFVbjIdnzp3XFnzGL7zwfBzc2F8ZX2u96G42iRzxq1c8sRfLH/7hH0a7fuqnfqq8/wMfiKhR68G/+lf/KmzU3XffFfyrrp2OSs0Mtanf17pr0vi93gmuTkelAkudaLwjC+/a6NRZ6IGm7i2LKQ6ix8bK4NBIae/oLs8+98I0sKrcg2wvAbD0fHh4YAZYvY7955muz0jgb5PADLA6oxczEriOJfC9gFWbDMDq+MjwNLCKCmD1qpXl4Qd3lbaWxiK9NsEPm408UY70xCki+WtTcTL9mcMFWAVQvRNYzRPnTOO5FlhN2gDA6qwCYJ0VjupnP/vZcMI5jIDV+x+4P9ryu7/72Yhm+oVf+P/CsfeeNGAbyaeeeiaiYmwYAZscXJt8aVlO8Tl7wFTg04//+I9HxGtGJgIkbN5FDtmse981nF/OCMefU2MjadNpA2vza7MMYLGJtdkWZeD7HCuAhg2vv20u3Z8j4l6cCxtmDkjFC9pUJscnYpMOnAVwAJjbO66UJUuXRkro/rfeDL5THKuoACaL9P+6cuaMVNXacKZFXHqOn0zrU9ShStcbnC6aYcN9uf1qaZpdwjF596MPl6WL55Xjx44EMLNg4aIAwkRinTr9djikgINZUeVdBE9jWbxkaYy1glYT4+OlblZVbEChF7IWLSUSQsETkT/A4obZ9fE+II4DK3U1Cnn09ZdTJ94us+sbpwqHVIBhVo62YU8+sKRT4BQYpwAhJ8ZKc1tLgAwZTd1+WSp6WzgnHDXRVDduvKFcOH9+GqTKtOGDBw+EwwRYNyZ0D1edaBVODDBHlI77cYDS4aRLQALvcQIz2jajYZImgD76bladz2gi7YpImNra+Nz/CaxWEVaT4QhlJCRdS25MDjOd5GjSK7rmHq7JyvbuG32/dCnmtehojhE9BjppX/BE9veV2vpZ5YXglpU6PxQ6+sD9D5bbb78jQBjplNJ9VU5fu3Zd6FNVoKSvAnKWLIyq4XTv/Pn20tQk/bniY3MNndEu82RstOJ68z5ZdXR1lAuXu8qKFQsDJMlI1NGRkSpKbbJEwb0bb9hYHQ6UyamIr+EYC0XHVC2/cvnSdJQYXaAjnkcngDvAMfMTuOm5yX9KBt7PqE5/G4dM5waAeq9qcxWx6j1zl/yT/sI4pGNtrIxHguicfW0CDtIH4+Re2gSo9pnoIHPTmNNNbTfeUSRlcDB+a6u/MxrT9VK/2TsgcxY14sxnQT1zzH21V5+z8JZ+aC/g7ejRI5E2LTqyAqHGInoVCGHcgJMAPTIRuQTcZwM57Vd76WFF4SG6ExglYvXAgTcjvfTue+4KHXVffbv7rrsDAAG8sWHAgNcjlX5xzDnyoQPGTJsdogEV6CtAQ9sAn1l0jPxPnj4VfQduWBfYZGNDzx2KACr8DcgBOpsv5pU5dOutt4Vsn3/+hZj7CYT98A//wziIABqxC653COcnI5EdJojABELQVd+3RiQAZv7pA/ulH9YDY5iHInk4oQ/aqx3GwPiLtCKnIWhjDcqBnrDJ585diEyB3qt9AZwo+NbW2hzzkJ0VuSwtfWJyPCJXpWkbc8CqQ7y21rllaKiaWwcPHqrS7Lt6wo51d3WUocH+snrFivLBD7yvbNsqBfxyHLqikhFZpg2ixHbet6tsuOGGsONLFi0K2+ogMbk8PctBw5o1awNIs04lOEkf8DQDac6cP1eOnzpVDh85Ug5YS89fKGvXrCr/6If/YXlo6lB1yeKlEfl++u0z5elnnyuPf/Vr5Up7b5k7rzW447v83VoXwDIZ1DfURoGpm2/eFu85RAO0sW0A5J7uqzFu7jkxWVO6e64GSEWGoqwPHT4UQOm9994TcxPYyfawZ9bCc2cB91VxPhyujzx8f9m5s+LDRq9iXAFf5ic9NU+yGCa9dk9gFcDP4emLL70UttocMOfZ6eRrJitzxN7H2up7dDzXgAfu31UG+vqjeJX1jm6yEfYn11LPZESo6x0Mmxfmm3nAnpjb9ir03LqU9BfWYXObfpi/2mg+aEMWpxLxDswPEPLw4eiD57tHUp/oq7ZJ7Qe6Jj1IRv/7nuewtfSarTRfPUf/2UMv3zGePd0Vp6sXOgW2xOEG264dxhvQj+M3sj7mzQ86DQch7Dc5AGN/9Ed/pIwM95d9b+yJ9pJBV2dXefOtN6eLWWmTZwJDzeevf/3rcb3vLl+2ImwjWodcX81zNjkpeciCTFBlsMfGNothsQuVfjZNH9jqE1ti7O1bUx5ZhNV+Q7HTtJH2k8bP/+ygv2N/dvRotJkOWoMy04GNM86iardsval0dnWWN97YF2sysFV/X3jh27HW2wvjmb///gdCjiJWP/e5z4VsP/nJT0bhN8A2IPrf/Jt/E88G2P/cz/1cyEPb9fXa9P101RIIxbF67WsaIJ1K+WfzrwVeM4JVH3GsxmfX0AlU+lBbhkZGysDgcHn7zPnywrdfKlf7BoMKYHzcvvSvI1Znilddx87zTNdnJPB3SGAGWJ1RjRkJXMcS+F7AauWAVVQAdbU108Wrli1dUu6/756ycvni0tbaEhK0MU0OJNdl9I1NjP+TB8n/FYfqaNyTk5mbnwRl8xrvJ6iaqUERRVtbG9xuk+Pa9NfAqo0/8A0VwK77d8VzPv/5/xIbxX/8jz8Z6Vg2W5x47yleJZXPptXpPRBJuwEMHCaOACDBRk/FZ5t4TizHuipIUh98rZlm5XqbWBt70QK+p01JCwAksPG1yefEa4P72rzaVHNa9M9mk1ML8NVXG2zyBdYBOcjJ5r6xAd/XwtioS5sX3Xn8xLGybv36KBCC81RV5bFR8q8r9Q0Kiklt7AyOO1FiIodFuGg3R7YxKrteLJfb2yPakPOUYENyjJGRaKdtWzaWyxfxptaUtevWR2QqZ8GJviij7p7eKDgidQ7ACkjh8JOXSCX8uNI4ATj0oLGpIYAaIAS+2E2bbwyw+OTJ4/G+9FV95PyOj02UgatDZXJcxGJvxeHX1xegNXmL8vG/CBdOO/3hGHlFkSCgfo2IqpFwJoJ77sjR+ByIxonFx7l08ZLSHynqNdNcZfQBBx857Nx5b9wD6O5ZdICDCcwxdsaHM0iOWQTJ94yt6zjewDx9SGDYWCeArq0cFu3hrHCa0nFMTk+AjP67p2szKsZzk/fPZ8YvwVdt0P6cs1m8yfd9BwDG4cpURU4YR4deklV3b3dpbm0uR48B0RRvUhRrOFK+H37okeBJ/cIX/ns58NbBOARADwBYrdKcgXUXy/DoUFm4cH4AC+5dHcYo0nIl0pnpOF00fqMjoxGBh6fVfDl6/Gjp7O4sq9esmQYGHaooinf+nCripTQ3oQWYFbKnE0BWQAE548g7fepEuXjhfMw7/fdDf8iKvgAczHn6CuQgW9d7PyMZ6YLvGq9ILw1OxaZwjs0r77EZgAO/2bMEQVxD/hzm/G4cYAQv54poD3kBCNgHf7sfGwDgouOrVq0OwC/tZIJyyYmavMIZ2UyeHGTp6frhUIMO6sPzzz8fugY4oU/u4Tegh1NOBzNiFbC6Z8/rZd26tUGnksWiRE4CDLWRzHFjerbIefYui1GdPoWTsuIdBTKxRbds3xbFq6RWm/tkQA/Z5x3bFdXpC2AV/YG27319T4CRDp5E0xkfttLz2Hpy9QO4Ix+fZcp1RLkePhTvOxBhAwCk5EeeQBbzDchHBxT2AjgZH78Bq2z3s88+F8BHAsCAVXNGn+iNOefQywGivvoR5c4uSi8GEhpfhzQJvOsHuUdBvbffDt2gk8aOXIFtI6NjAfaNjZeyaFFVENDcEcnPxgJYzbfxickyNiZyC85aO8UNOFHGx0bLxNhYWbpkUYBb1k1ZAuxrzazJ0A86rE04QXHniro8dOhwpPseP3GyjIfeny4dVy4HJdC2LZvLww89UDauXxfzcOWKFQF4Hzp8OArVWSPuuPOusiLWq87S2XG5HDlyKOyZ4nMOZIDfVfbBrDg8YFsqcK+issh09h5V3NeuLWPjY+XcmTNl3949pa6mlI98+EPl7rvuDBm5B2C2r3+wvPjSy+V/P/61iF6ta5gdB3OjgwOloa42DllWrlxRzp0/EweNDksd5rEzKHdEArNJ42PVYWPwBnf3lvGJMhVRu7j09HSVw0cOldWrV8aa4Fr2nm13D4eZCrah4WlsrIo2LVk8r9xxx61xyGK9oHv6n7Qt1hJjTgeyAJF1mk4rOnl0iiPT/2yFsTLfzQXrFbtGBzOCz9rmfmQDfBYx7GCJnWe32DTPSV1zP+tS2hb7EnYgeeLZVdflmuBZxs4zAJzmkbE1h9xLVCa5+L7/6Zrq8lWE91vTh1nmIhtl7Uw76n/P1RdzOAtXeRY7Zf5Z79ybnQHmWh/ZM/bDfHadvrg2orajABc3uOL5D+71WbVBt/H008+EvjXHGnQpDg/dIwsHfuxjP1Q6Oy6Vi5fOh0yC6ufS5XLg4IGwR9rBdrHZDszJFEewZ2vXgL3Q0HDsB9kTY6bdSf+QXLTsVBa9Yg/tAcnWuJA13bAeO5hhGzzPgRB5kpkxYCONLVkCQI0Hmw7MZ3e015pPVu5JF0X7ajOZkG+VlbQvfuyPdty6PeYeqiZgtAMBa8h3v/tKHPbZ//7VX/1VBC5UXOU95d//+38ftvgXf/EXy4MPPRSHA3Tq3/7bfxv6yw4DVu0Hcl/2N3hRpyJQ0weQxp8RqdfSKyXAaqzfCbZmdh1g1ZgnOBtBJHV108Bq/8BQOXrsZHnpO98tQ8NjZU5zW5mYENFaW0ZGFN3198TfGrH6+7/7mRls5Tr2q2e6fn1LYGbyX9/jP9P761wC3wtYtcHFV6h4lQgXVAC93V1l8aKFZec9d5b1a1eWuW2tVfrMyMg0V1ECqwm4Jr+XDZF7VlyNE1G8SmRibGpqa6evjxPlqdPmd26cptN+lMoYwwtaG07K7/3e74UzzUFUvErEKgflP/2nz8Wm8Gd+5v8J8MvGHhjq9dWvfj0cRs4E4MgG2HNtZG04Fa6ygbXRS25DG0bfefnl78SG+H3v+77YgHJ4fGajb5OfPFYiCzgu+mwTacNqo8rJcI3n2ETb1PqbE2DzajPs/plGZ/OsP5yZisOtsWxcLyW3inDDMymdvqu7syxesqTcc++9RZqTSIv+vsGIIHzrwKFwEnBEAVYBzCKHbcAzsmThokVROIjjJuqUszIyWhUTE7kzMRXd0dY6p9x+25Yya3I8ohEAp21z55XmlpYyq6auXLx0OQAQ6d+3bN8RkVPPPPtcOKgxphFRODsKnLg3MHXjDRvKypUqGQ9G1NSataujMMj+/fsiKmje/LkBBANZR4bHyuRYTRkdHosx4gQlhyigWaQOJyHTozMilJ6SP2B1ww0bg+ON7nEQATVkzoFxTxydVy5dLt1dXQFWAmyMmXs6GKh4NVeEM5uAnfGruEIrLrAsCkXHADf6ypGu6BYqztJ0YF3DQTPWnCz30hYOk+9lCianST8AP/pINzlAWZ1e/zmBHFPPyUrYIlC0n4MFzOF0+T+LNfl+RmxqK2dJhIt+i7Yh3yqqp6k0NTdF1C86AACIyDbAl/G+b+d95d577yvPPvt8OXVSNDf9vDxVXX5NRMAdPXq4NM6ZHanIADi2QVulXb7xxv6IJAJIGA/9QvkhGhJga77t27+vzJ0/t7ROpblWjrFCNr3Bm0ouDn0cgIiMxmWs8rwIOWMCPDl65FA5d/bMdEG2iLyeGsuM+DI32I+qYN1oPJuDz6YBNgFaCViQa3LdcpDNd/JKcIAdMY5Z9Mq9jTnH3NgAA/QjUy6Tr9WzHdBon+/QB5HogBsHGGwAm+llHuhDcqsaU2Osz+ayNgNARKoqIgJI0i+AAUcbiMhJ1w7tdm/jTqeyGjfHHlgoSo/+S//n8Fe8tLhUj0cbK47ac/E+yhXP5VhXVbuPBcBkfM39Rx55uKxZu6ocPPhWRCDffMu2mKeiv/WJTtEvRYlExtNNVAB0k00FYlTZCNtDvmwoYAkIACggd8AqO0sWnP0XXvx2zBHAAqCBrSYjMs5IriwmZD6w62mH2U8gBTtsrmqnccO9qJAL+XrfuNLL5N50X585iGBnr1xpD93StqRdYSPMaTpobOiU64wDIMV9cameOXsuqtPro4MLhb0Azx2daD0UaCnBc11X1xAg7PCI1NnKLk0oSFlK2bB+XYxld3dnudrXU4ZQpIxMhF1csKAlMioAHoDN48fYj86IPhUpime5u3ugzJs7u+zaubPcefutQQswppAivt2tW+P7r+/ZE21rbJpT7rjrrgBXAc2v7X657N3rMLSp7Lx3Z6zFxkb/gMQO6YwlXScT64kxjv3BxERZsXZN8DyibGlqqC+D/VdLQ11dWbtmdXArW7+aW9oCaJbS++W/+mpp7+gqjXOay6BDnsHB2M8AVkWpSuuW/eLQpQKaqzUPQGu8VixfFXJEMXDi5OkocMOWrQlwcHY5ew5lzMLIiBGRC1TEp7pkydKIGD544FBE/dbWVlkYDheXLGkLW5zp9xUfZed0OrZ5mZHvxp98AK7dPT3lyNGjob90no237pi3gHhzh72hk+aPFxtLj8jwQx/8QFm0YGF5Y9/e6WJRnusa9iL3aXTPyxhph/WJvtmfZMHIzK65NjODTpv39F/76DOQXRtdzwaQ9foN66YPk72X1DfsRwVK42l/q3R3dUcxqjzQ0g590Vbrp7T7latWhu3zTG0yj9kzbXUfMkragqBImDs3dATAmaA9AFDGEsqHOEwbGY1oY2uY/tJH693DDz9U1qxeXjq72sPOJE/s/jf2l5u23BTtsB+tbOLWaRoU+0I2RvEqz/IMNtl+xdhaN7TTWJBHFoyyRrNZ1h1/G2fUVewWIJgtyqKobKN1h2yMP/nQZbaEbfcMz3zyyScD2CUr98yIY/pjL0xGSXNg7Nk/65CxbGltLgsXLYw9p8MGe5qKY3w41iT9EqDg0I38zeff/d3fjes/9alPlTvvuisoS+iEiFVyEr2LCoDs6F3u9ZMDNTPbprPW6qpo9mtB1Wv9BdflK+/lf/cRPR90GbNqqsJV1s+pwlZJBZDA6ujYZGlpnRfAquJVw8NVId6/C1j9j5/9nRls5Tr3rWe6f/1KYGbyX79jP9PzGQmU/1tgVcSqtFo8q30RabEogFURq/PmtsUmw6YtwSQblSoKcTIc34h8jZTIClitUq9LGRkeDN7MPIHOjVB+J8GCvG8OWQXM1QSwCnARHYMKgHMvag2wimPV5uzTn/7tcHAUr+LU28Dhx+LAfOUrfxWOEafW5pSDk9VpRW3Z0OsXJ4VjbZMK/OQAA1a93Ct5sBJYFZ0mlSp5yWxmtdkm0rM4DDb/eLJsgDlVubHMAjQ2yb5PfhxsG2jysYmvqr0PlQXzqgq4VUSPatBtwX2l+jGnQQqmtM3jx06WwcHhcqW9M5yCOXNa4nqyMg6ezYHznNVr1kak4JVIN64cNZtPG3ORh5yBSCss42XHzTeUW7beFCCYFNO+/oGITGqYzQk7GxGvCnysXLm6DAxWoJlNOCB2fLTi5G2cXRUPAa7cdvutEc0lak3xkFIzGQB8V1dHRMYtXLQgAE2VzEdHxktj/Zy/EbFKjlU075wYz6QA0A9jyHniNEQEDmexpak0Ns0Ox0M/VRl3PceP3B9917tKb3dPcHFyOH3G6a+cSm0hk9nTvIt0nOOV4CtHiDNSAXm3h2Oajq7xzUrg2gWw0Q5OmLEA7nNWMmU8ASQ65TNjwHlJOgDXptPlbz/u7yCBc+kajp7rPYOu64/POFSeSS+TS9OcAThpN90zt1K+wN6bt99cLl6+WF7f83qAqiJMjSv92rB+Q9m4UXGos8GFfOHCpQAjgOpSYenZyMhQmTu/rQwO9k9z01Y0IWPxXb8BGvqtnUuXLI30YOAKgO7w0cMBjjsIMEfJz7jHAU1NibkAvLh86WLp7Rkq27ZWUTadHZ0Rgax41eVLF8qJ48ciuog83SOBSHIl+6zmDBzQlizexDYBucjMuGcUKnlntCddyygyBynmOjvgOcBU89Z9PIdeJaUDUCGBTDJxMGP8EljNyuPaJsKKLml3VSSnKprmfzYmI1/1j956pvuLSDS+5pJ5SEeBgwmIZuEYjjVH3/2852/tofcOPTjWQD39q6Kl10ZUI10BfgAl/M3B5sxrE3mfPQNUro05ZJwA3RtvWB9Amyj1bTdvDWCX3dUfxasAkSKiAKts6vGjx0ImwIq01QlSAcP13bMcqHlOcqmyB6K2UAGQc3IIs7fmjHlLXkBVhyj6xZaw1+ZvZe8vh0144IEHw6641vxivxQ61J+MWlSsClic4AZbB6gzVwCWsiO0m+7Sh0yBzXUx1z3/+8y4A1XrZzeFnRZJeunyleARRcNizrHhHZ3oXeZEZClQemx8IqhTIiK0TJZRaeQLF8UaAFQdHx8pE5M4z63JpSxZuiAOVow90FnBMYAycPGUYksDfTH+Ksy/97HHynsfe7QMDQ6UA2+9WQZRWNx4YwCLJ06eKs8882w5fuJUWb9hY7n/gQdLXf2s0t0FKOwNPVm4YGEAqOYUPXGosnjxkmmaFnYDCGYcIrpybKy0zJ9bLly8GH1BA1A/a1Y5dfxYqZtVQkeN46JFS8ro+GR54hvfKl/6X39Zeq8OlIWLFpfxsfHS391TUBs5tBMxPTjUX86dOxvAKL7H6hDidMjQ2nfT5q0x7nTwzNnzpbOrJ6Lzli9fWubMaSxX2i9HBP6NN24sFy5Wh63r1q4vy5evjIMlYFpnZ3cUbSPz2lnjwUXrgIyNo0cAOv1L2ghzx5zNiE/ri4ho/JTPPvdc7GPYJnbJ3HQf37eGuRfbbo4kQMp20EtUAMb+8KGDMU9ck0Xv6CGbkhH4eShp/aLz9CFpn+hk0o0kGKYNnp37IkCffsj+yQMrdg0n7YaN62N+AUaXr1ge+xvrTa5HdD+iWcfGA7AkGzpgbMk3MwSSn5X9U7hq7bq10UbP1Q99cl92XftjvxqHeQ5LRZU3x/rhAOBP/uRPYl5qi4JYou7pPJuhb+ZugPHbNpdLly+U1avwBq+LdjlMW7VyVamZVRPrfUYbJz8yW2P+AdnZMUCyOc0uGgN6y05Y44xLguFkaZ0w1mwtO40jW3+/8IUvxLi4t+ez2eRD1tYgfQd6G3fPy0N7n7mOzWFjPSP3E+9///vjwJ2tyX7ryzTlzdWeMjQ8FIcy5ib91BbrM45VevnFL36xLF++InRJZsWXv/zlyNz41V/91bJ127aIWJWJgWOVDIDDgFXtI8uopaBQ7VRxKXKpnlFF/o9NAKeVbQAAIABJREFU8CMUlKp+rvUPfE+/r6URS/8iolangFXBB77j3uZUHNxMTpbRsYly+MjxiFgdHnFAMzeoAGaA1RnHeUYCMxL4+yQwA6zO6MeMBK5jCXwvYNUGBBcZjlV8qKJWOSKoAHbtvLssmNdS5s+rQKkq6lD1XWDY5DSwykFNTrh0HOO+s2rK4EBfAKt5mlyl11QnyAnKXrtpynsH9+o4aGxWbOqkXQbHajjddbE5e/DBB2Jkf+fTn46q0//sn/10gG02lwokwWYVdOIwcWxsSDkIGVkKGBVFoO0cbE6zTSZn3/dOHD9e1qxeHcAqp8aGE7Bq825TLNLHxp8zAZziAAAuOOoBepw6GQWm2ubNDcen/Up7WbN6TQABnFcbbO3uCaAO59rxiC6TZmjzW3Fi9kd7XJ8RF4ACoMKJkyfjN8dBVBWOQ8DniRMng8cSwKk/PVHcYaAMDY0GX65NsXvhSYxUv4H+AGA5A0A3zht5jwwPlLWrl5aNG9aFQ+KegDVONAdehKro2NYo1NEYfH82115SSWMjO67oVEM4UTboH/3oR6IisxRjqaqeY5OtcrEIot6rPaW9varC21AP0JwTQEGCagAtG/qouvvkk2XPnjfLmjXLY9NvPMnGONPJuvr68uprVVGbKgVwVjl/7lwARsBv7ZMGuGH9+mhP0gpkNKr2rFq5Mrj4OETGHdBJX4EsoiFEfYjQEE1Hx0SqGDftzQIedFn7sngUgEX78FcCQQFfEWU30D/Nw+hZnJVFixfHb04bYNN9OFD6o8CGV4DmnV0BUKmoTjb0NHg9j1TP4DBV0dBzysIFC6IQlHny7nc/GrQLx44ejZRffdP2LKIhYuqpp58JEAdQCFDjmOobwAGAIY32jX1vhi4E32w7yoqBsnGDKK855dSpk1Npo81lVi1woT4caXpJhhyuKsVzY1m4aEmAL3SYYzlv4fxy002b45AAgA2IXRLcrIpeTZbRkeG4vqe7K+R4e0TUNcZYr1+3tnR1dJRDBw9MF2Ghh2RojMiVE2sOkb/5mBGbnFOy4CRyfsmbvICsGe3lPuaKtvvhQHJeQ+8nJgJIO3fhQoyP69wri1sFILNu3XQUG/vDjvgu26EdANU3978VQH4FyG8p8xeIUmoPoLI6fKnGinyAAQ6hjAP9MRfu3Xl3gEq+R54ASPKiH0lT4XnpcNPRLNKGqsPYAUEBq9Ucbo6IYinu+mieXr5UFaHBAZqOuvlVFXP5boBqaEw2bNwQUWAi7/GTAi6SZ9R9RcWSMTkZZ+1/+aXvxFh/5CMfCbCh4o5dHX0wT83Hvw1YBSInsOp69zJvRLmy7YAg92EHfZ5yJx+23XeNx/DwYBy00RXrCQAGkIOzlb0xBsALc4ddMTYOZGQJoEV5+22chbODI5s+kBm5a5+/9Yd9N29yTXRP7ZLKCmik9wp6STM+c9b9K5AdMHTmbJXFEFF5IyUAx9aWqhhh/8BgaWubV/oHBgIgqWx8QxmINbkEPYD1xvPysMgBmowFc5q9R0cwW7Givt6ydfPm8uM/9iNl1YqlZd/e16Ow2eZNN4YOdHV3R+GqQ0eOBgC8bDnAqCZ4WaXtA/j3738z5G8+0X3XAWW0lV239juYARRGAbK+q2VOS1NQksgqMMdu2ry5TIxNhP11sCcCdvNNW8IOvfTyy+XL//vxOAA0zxTD6+vCsdoS9k4xNzyzUptvueXm8rGPf6w8+eQTsV6wZ35EzLPlAPb+/uFy9jz+0AWlra2ljI+NlCvtl8rSpYtjTTx7li50R3+W4fbu7i5vvXkg6HGCs7atrXR1oTypKCd6e3rLnKY5oTv0HJCtMNbJKJZ1doqS4mLMJfpizj7xjSdivQPMW8vZDS/fN+/ZL7Y0i5+xE+a5Qxp9XbZkaazBvpfAngMLMjeH6LU5T/fI1xoBtMvCWJ5lHfSe+eaafJbnZwaF9poHxtfhEfvps46uzjgwDRqeY8di3IGZnmMOWFPMB31gC3xuTlRZJRUHfVLIuCb5Ya8FAzNDhd31TP0w/tXh3kj0T9S48SVLQLoiS4B94PCe1/eEbrKf7IQ9KvoO6/7mTThPB6PNxjn3fsZTP/PA0v7PmFpHRBv7jDzsy4Ch7Jv1WcaAa9kgffai+5mir71JY+D7Mg7IH02JfshoyX7at7J9bJX37FHJmb3NfTgbzNZlxkty0nuudrGpov19B1BvD+wAMMDf8bHyyqtV8TTzQpsFLshQQAfDbpknPjOX7SsBwA5oAam33X57BAD4/9d+7deqg+xHH429O72znuRB6XSU+jXAqjYPxoH8FDXYlO+QPsK1wCr99UpagfhOqTKVauvrYj1JYDWi4hWomiyR4fXtF79TBoaGS2NTcxmfAJnMKiPDFe0ZGxZMEu94zUSsXsdO9UzXr3sJzACr170KzAjgepbAJ37sxyerTUbk40//TjAzohUnJ8vY8FAAqzhRAasrVywvDz1wX6mvnYyIVZvUjEqN02AUAnV109yHwEqfZ7o/mYtEHBsVjVbxqLrGxseGySv/t+HKv71f8bMCcWuDMy43TJ/5zGfKS9/+TgCrP/3T/7R84APvj8i0P/2TPymvv7a7fPzjHwuHy7MUl7CZeu75F6dTlTgWNq3a6HtSh232bXaTc9NGk3Niw/3qK6+UBfPmRVSODapNtVN+zoPNZkYbcMTcy8baiT2nN0CXy5dK64K5Zf7CBRFxJEJvfHQsIkKlDgZv2UB/gIrkxMmVbigiSgp/RAu0tJUN6zcGWGIzSlaALWlXNrmiVkWKaQtHGLCjn5yWvXv3lbnz5gUAuuf1vaW5uTWimqr0Y5y5Y7FZHkcDEZvPmnA+RRj29HaXjvZLZfmyReXWHdsrfrHLlwNY8MN5XrpseUTI6ovUMM6IqFWysdmv7lkiClW7pWy/6+FHomiKDT5gor/vanlz/xvl3NlzpamxMYC/zq4qlV0knM0uAI+zyVHlNGoz54kTkA6hTTonLdPsYjM+q66cO38p9AjYwbnmNHA+RPNxdhRuEyEr2mzuvAooyyriCqYsWriwrF27Jp7LiQLkeD5nnJ56Ht3V36THcH2CoXQNSOKzTCEH+JD50WNHAuhIR0rUm4JDnA2OLWdOwbCR0dEqTba2Lg4JMkoDmAIIcX/yxAUJ5N20aXMAvlJJjx4/EdfTWQcot926I8ahispcHymxC+bNLV2dFV0AwGv+gnnhwNXXNZQ9e94oly5eici7rCwtMg1PrwI186f4SgF7HC4cZvTr3IXesvnG1aV2sj6A0tpaW5GJ0jQHrUFduXj5QhkcHC3NrQ2hswCWLVu3BZAuguTI4aORhjirtjrIAVQA7YYGFAZZFbqrPwP9/RER3TBbgZqWsnUL+oM5QTVx4w03lG4HH2+8EfMjo3erYkpHwvkWCWm+AK84x55FNlncDOBovI1nguWcfjKPys8XL05HrwJKgA/uQT8333RTuXBJVew5oSeeSS/pjTH0jKp6e8WjTKfcmx6zJd1dePn2x3OBM4DI2Y31FXft8FAUl6InOGmBbKKyVHc3x/1Ntz76/R8K55A94OjTD30BdGknGbhH0hSwtb4LwDB3v/HkE5EtoGK6OUx3RegBVtlxgI1DFPMTyEWOAAN9AI698KJK1RXQzVmnl+aL70cU48KF0SZriXR0QIrDMTIBRj/79DMhZ5yCwKRMVU4g0HxkK9hzYwI4YcM9A/DT3tkR12hPUiSoyp1Fq/TJ2pURU8bPXGfTd+9+pTQ11oddDsBxYjIyAa5cbg/9AxJk0UFj8vaZ02E7mxH/hhwHy8lT58qSxcvjwAQ4pt9kbdzpFp2wVuhH8F83NoZMyEO0sMhQeqV/9Le9/WqMy6ZNFQCl3R0dbKM5tDzkx67RreHR8dLZO1BOvn0mQIw8nCNb9ycfdiMjHXPtzWgx4EJjY0upr62P9Wlea3PsCR55aFccuu3dszvApy3bbooxPnr8WACrp3BCDg3HumC+AkOTYzlTwbMquD4FD6I9yNhY/BgDc/3s2bfLufOnY0/Cvly8qPDgvHL3PfdFJPTzL7xY3tj/VlmydFkccsre+KvHHw9gvL6hLuhB5tQ3laH+wbDvzS1zQq+MhUNZ7z399FMRwYrK4WMf/6HQoS9+8c/jQGF0XJSv7JsS68XY6FA5d/btsmb1yrLlpk1loP9qGR0dLqPjo2WyZjLm+ago9zNnA+Bjx831MjlRRWle6QjQ2twyv+0JRD4qqIiHnH0VNXni+MkA+BR5PHf+XPQrOTCNTVK5JI0Hfc31hd3xHTK8bceOMj42Fv1LwLI6oFsQAG0eKrA5ma1Bn7L4ZsW9Oh76DzhL8M+1nmHPlEUW7Zfc56XvvFRWLF8R4GF7R3sUU2MjrD/WBXLQN8CoueceZGEfpj0OO5IjFt+2fU8AbIODcX/3pRv0mf3ISETAr/f85MGrec1GWteApllI0uGgSEvzmSz37tkbz3EwpG3ub+/h4A6wuiXWlJaYv/rOXvk7D3G1zf/mo/2FdSTpnsgTyJz863/8x38c8icT7XIYZx9IHuSdxUXzMHj9+nWhB2TgO+4jW+TipYvR7ttuv63cvO3mWG++9dS3YoxQbrinufT8C88HxYo5zq6bZ2y4+3i9uvvVMrdtbtD9sEPbtm4re/buic/ol6hce1qHusbOGL355ltxmJ8ZV6hhfvqnfzqAain/bNV/+A//oazfsCGiRnFu/+f//J+Dg3j79pvLv/t3/y5sunE3/+nSX+9pqkPJpAIAisYcmqLA8f08uLw2OjV9hIx+9X9Gp0pvUebBeAvTB6wqTOfQ6MjRY+Wpp58ts/g3kzhY62Nv7UCYvgrqSGT1WkB3hmP1evaqZ/p+vUtgBli93jVgpv/XtQS+F7AaJ7yl/B/AKv6yB+/fWZpm135PYNUGNoHVBGyr4lTjZXJCuu/fBFZtpPKEOgFWv3PTlFyu0qiceGfhgU9/+tPlxRdeDJDmp/7JT5X3cqZGRsof/sEflIMH3oqCVsADG9177rk7gMavff0bcaLumTZ8NoecCBtgp/Q2yaIBMvoiuB4bGsIpEv117OiR4JFLR17aJEBTG4EyNvuc8NzIAhM4QTZ/PVd7y9KVy8qCRQtLTZkVaWF9V68WRV1s3sh+oL+vjI+Ohoy33byl4lDt6oiozsVLFpflK1aVBfMXRkSSdnMc9u1TMGE82mSDzoGtUuCryBd9C77Y3t4A5hQ2AQZIV1R0pqqMXaWlc+aANIC+qmL6stLX11uGhgdLf19PqSljEXHkOZw1oCpgF7/q4iVLy+zGOQEyAGpFGfb0SrucN1XobFZEcQV1AR7B/v5Iva8qqO8P53/5sqXltd27y9unTsVmH7AoqpHTAqgDLOP01NdMe89omkyJ8zzRZdqXKfcRATY+Wbq6pJWK7msKfeR42CBzWMjTtaLLgKsi6twD2ADcGBsdLVciSmZbfI8TZMMPHOIEAYA4SVn8gY4Zf/9z4jiICcLRbTrjPnRFW44cPRzt4lxyJoCBuGX9zenUXzQLKtl6icACEtObytHE5TgvngfUppcvTUX4AUZd23O1L/gwgTMc5DvvEFl9NcBVkUR33XlHAJPnz6lufDLaq32iI/EsAuUH+ofiWQkAK/qBZ3fXAw8EmCBKWwS2g4yLly6VgcGBKC4lirmlsbWMDI+EXgOdJst4aWxqjKJWQbHQVEVJqzosikTRtQMHD5euzu7Q/xUrV4Q8kouxZU5LzKPgkRT1HpHtY2VsfKQ0NjaUW27eFpyuIskWL1pURgYHy8kTJ+IZdJBzGpGk587FWGahKCAXkIzdYkMAXQEQnzsX4wCQoRtZwVqbRCW5n8/8DTygA0lvshFo0Ncf/U0w3udVNP+sGHf6kjy7dNMzp+kJzl8sV650xHtoDwD8zpkAJQ6tRKTpE6AZ8IQjsHH2nGkqDsDq1m2bI2LV89gGc4ZuAyjS0aY/+glk0C+HBFWRvZpy9szbER0L2M5DjdWr1gSVg35U3IJHw3bs2HFryA6wWfEKnikHDh2NImOtrTUBRAJtzCN21mGUOU83yYz8ve9/tom+7d9XFZATYWteaicQhx3UTuMBSDH/fQ8YAOwhZ204dOTwdNo04EM7f+zHfizup/+uyfHItFRzQCTWM888XfoHrgY4MzoifX4iDrFENFWUGxWfYXAxrllTDh8+GAXvzG0g3sS4OVvK2NjkNLCq7+xGFmjKKGWy1y96Yjy0QUT7yZMnop/nz+PkrLYyzc0VZy9gI6Ol9cu1bIw+AXOOnTxVRsYmAzhgryoO07oYA/pgPdR3tsk4uI6u0QGfDw2j3xgtzSK5xkbKyOBA2bxpQ3n/9z1WlixeUE6eOBp8q+s2OCgaLyNjo+XAoUPltT17gosbGHPpgsO5ZdE3+k73kjPaGpUgSvJ9ZvRqtRdAifJqpJN3tHeWnp6rZWBwJNaEyTIrOMWPHD0eh6+PPfZY2XjjDbEWv7p791ThqMWlZmyyjAxWtsYhTRa1c6jHJn3zm9+IaGNA6/0P7Ir1Aa/wsWNHy+7X3yg1s/ATj8dcq501WS5eOFdWrlhW7rzjtui7tXp4dLgMj46ELWxuaS1dPVXRuSpDoaFs2XxT9N9eA7B6/677Q8+t08Lqrvb0xj7GGgv8ca31iW1C/TA4NBjjY+4aQ7pCPwBk1hNAPTvglXzQQLvNmzbFYaVocfrpwAgwyL5bX/JAJ7MjvOdFdzzb/MBtv3TZkgDCKlqSWbEWG0eHVfYSvpvALRuoDUBPejurtjY+i4O9KZqjtJsJ3umLPpi71YGqYpmAvSWxp9FH6x0griqW93b87aCGHNlx39GPzCpgU8mk4jrujfUrKZleeeXVKEbnMJg+vLZ7b1mwQGr9+phP5FBlX1QRqw6CzQ020diYN0kXpV/ar13sI4AYyJrAah5S+T+BV/KhG+xkcizbK5jT1qaKBqYqRBWUSGMjYQ9l1wyPDAdvfV9/X0TAGit21T0VktI2do9dpDP6mdRDZOjl8yxYSO7Wt9x/kyMbkPvhJUuXRGaQgzv3FOUqqpx86I/+K/Ino4B9RAHATv/Gb/xGFJ1ExSDS/g/+4A/K5cvt5dZbtwf4qj/X2pp3gqR54DKuTsMU0JoBGWRzbRAHG5btfycVQFzz9wCrp98+U7711DMBuOJTZkvsrfXNmpp7jXQiE1ydAVava7d6pvPXuQRmgNXrXAFmun99S+B7AauxgbGpGB4KGgAcq4P9fQF43X/fPaW1eXZZMH/eNGCQwABHKFPTM9IkNzg2PTa1wCrFsHgP74xYTRA1N0T+T2oA93Nvp8YDUymxPv/t3/7t8u3nvx1A7U9+8ifKux99tDTU15ff/4//MQDQX/mVT4XzYXPLMbEp+sY3n45IKhssDntVBGRFbEo5KJzTb37zm+HkA05ca6NpU7tcRObly+EU25zbCOM+k9rEyfiBH/iB2Cw/88wz4YSINrAhzYgM/HSt81qDCqAqTVoTwKpIFREUAAB8dTxm/bjjjtvKvPlAxK6Kx23TjVH5ubWlbToNnGxEpNnEJk9aFUX6dlS5tblPTjKp8Bw9hTREH95++50Blkl3vdzRW5YtXjBVpEckcU1s9gF7/f1Xg/t0YnykHDq4v2zbumWaF46DgmKgvaMziqqsXrMuQD0RDH4DkvSfXEWIcupapVGOj0cxkdtvuy2cXMBq8BwODpaOK1ei/4A/zszY+GiMDb5WVZkB5Ol4cFCSZxIYxlnKiuwZ/UdGHA197usbDGBVRBXwWDQTB2PZsqVxLX0ArIrUXL9hfchUGmVEZNfWRiQRsJlOZFRq8jN6fgAKIyPh5AHEsnI6h8dY+DyjMRJYdT0w+8DBtyKqkMPmOwAsIE7eU78WLeZYVZFcnHDgpc85JYAdP6LpOKOA7Yx6jNTFlatK69z5AbhygDhair4Ya7IWAQn0MEcBBvSR7igA5TMAvuq4+BzxDibHp4hV8/IhUdp9fQFqSds0Tv4HBIg4vXKlqyxZsKhMTkxG+r+I3OaWprJs+bJSU1sC2LjS0R5jACDu7sEVe7GcPXchgBRx9lu3bQ1dwiPMPjTNbgo6CocJ8znTV67EHBoZVel9Ttl1386yaZMoqN7QKfl+6B/opL5xjIHOkaba0RFjxjE2f81zYwQcNI/JmD3wN5n73rVprFVa6aloH9lKYfeee3CO9au9oyOAVQ4r0AdoxmlzPzoOyGFT2aRM6aRrHF4HMMAjtlPEKiAcsHr69KkYw82bN4VeAKVFwQNWm+dUFCCcX/J94MH7Alj1PfYLsEevOP/6nCmiCVKaQwAfTrSIvpMnjkeEsfFl8xxG3LR5S4Cp+gmkA9ybU4pXkR05AJIAwKfPvB02ADDz/d///fH9559/Pvoq+p+M2VPy0CbjAoDyHPd4840qAwGQYezyMKkq5ncxxo+8ADwJrJKd8fAsUZT6CUjWfvf2vvslZ7G1Kjila2oCWNEX6bHPPPtsWbBoQXzGbqryTXdQVtBTIBjbr7gX/k7At3Xi+IljMb/nz1tQRofZ9obQLUAYkMI15E7WCQYZEzrglVQBDik6ekZKQ10pmC9ETra1NcfaBMzKiD19Mf8z2q2KyF9cvv3iS+XsuYvl5KnTIf9cc10HgDBW2pE2io5ov3lGTwHI3T0DMecUoezs7irzW2aX9733sbL1phvLlcsXy/nzZ8rt1q158yId/uCRw+XF77xUWlrbwn6Ldl27Zk3In01M+grPqug8ptJ1Zc6IMps6VDLXenu7S31dTVBHOODp7u6NDAS8p4NDIwF8XL7SUS5e6ig7d95dPvihD0Vfvvb1r5XXXn8t9jD93b2lqWF2lR5dV1vZ+fXrg2PVuAOuAauPPvquKLLEZlsP6PDBw8fL1b6x0tHRVWWTNNZHlKqI1R3bby7NcxqjIFhdQ10Aq+MTolabS19/fzlx8kToiD3EQw8+FGPPDs+ub4hMDePO3s6bOzciVrs6pcxXvL/aIJPA/3v27guKGGPLhtNlcwOAqE/sGn33YkeSj929b1AkcWAgDu+k6ifPu3EwzgBE85wNS51zD/Lxqoo1DpdNm2+M76IyGh2rCq0B67RJhLrvm0vuY01kA+mDOY4fm+5ZlxJwdW9z2Vqe62oeZtFLADDbCC8TOaqP+kuv2QTfTXtt3+P+bLBna6drvaqDhNp4z+FvZhihJxFFKdJSH5984snYm5nP1jhjZezsU5rnzA75ZQZJcpCaz17sFVtkDrL55qFDG7bI4YuXCFZyBTj6LptlXfG/wyQyZJf1TeS173iO/qK06uhsj/uRM72xbpnLeUAj0p9O2NOSne9m9D49sDfJ/bd7br9lexxa6rsxIy9togPGxfxXZCq4pi+cn4qwH4xnmsf2nsBH8tTue+/dGc+wN/ylX/qlkAMqgJWrVkWWHJuHeqG31xp7a/n1X//1ab7WLO5JThltei04Klo7s9yS3iCvyajWPBzSvsw8YAdQqYSN+XuAVdHl7wRW6UpFDzMceyt7rne+ZqgArm+/eqb317cEZoDV63v8Z3p/nUvgewGrNiWq++JYBar6GRroD45Vxavmz20OYPVaB8wmzU8UyJjiS02OI+LO4hyANfcDhHrvWiqAjFj1O18J0CblAGAU+b0oPa/f+q3fKi99++VSX19TfvKTPxnRj81z5pTP/f7vB4/iL/3SL4aDzdHg5NoQ7d33ZnCP2tgm/6mN+lNPPRX35Bzs2XOo/MzPfDI2z3/2Z38Wjjeg9dLFSwEyfPSjH43NpigmG18Oug1lcqU9/fTT4aTZXAIHMk1d8Z2WtpaI2sBxalM7NjJWFi5cFM/V1s72jtJQXxd0ALfdtqPctGVzpDTb1HOOpRYCmfBpkrcf8gCieA75felLfxFO2/63zpRVK1rDgeE49V69Wrq6B8NBUVx1585dATbr09ETZ8qCuS1T46gwQcXxB1jt6emKqFHXDA1ejShAG28OjeeKJJEy5XQfFQDQTXqVDTdglXOSHLGiFLNwFH1Yv25dgJych4jieW13qZs1q2zcsCH6DD3kNAE9PUu6lkgggEhGOnHO6QpgxZgBGbIQBieLc0C+c5qay8SEogezArDF58qhMVZSO9P5ALgCgVABZJEfn6noPKepKaJGkquN0+XvrErse1m0SNQKZ0XfOB2cQe28NhKbLAB1QNQ39u8L0IrekBfgUTv1nQxXr14TVbY5U+4DfKwKdHSEk+wlIgpIH7rUWaX79l1V6Xd+aZ07N9KBAa7aAtyUPg+k27ZtS4CnV3t7Kq7bvqsBMpA9jl9OO4cPN93ctnkRqWwO0YPdu18r+998M6gAgPfaBODVDo70+MR42f/Gm2VysqaMDo2WhfMXTPGaXimzGxuiCMhEGY+2AiToq4hI1bTPna+K9khDVg18BGAxPh5gIdkNDw4HiAjoQ9Pg4MPc6R9QhK1EdLW+iVgFUixasKgoekJHjJu5mwAexzajeYAFxoETDuzk8CfwBeAAyhqHKmLncsjfOJK78aJvdIvcPLeKjN0cABtglV4CVgEO9DcLRxkX845j7L50098c6wvnL0alcfJFZaEYV0ur4iun4pAAsMpGiOg2TuQCWK0KBInMnig/+A8+WkVcjo7GeLKBdBYwkM62tnPW6bZ+inoKjuOG+rJv757QF2m5Wbn8lpu3B5hKV8hDVBm5iVxiIzjzURTm/LkAVh0UGUOR3oAE9od8OOnGxWGEPgIkzGO2lfzdY/crr04XmXIN2QIqtNc8F31lrgD3zSHzDriQwOpTzzwdY8Wek8HXvva1KT7YG6ItxsOcJwv9MR7sinvjzHz0scciAvLFF1+Kwk6rVq0JWgRpr+a7Qyrtt4w98sjDZcOGdeXEyePl+PFjmC9Ka/PccuuOW0OeyatJPtqShYgGBkZLU1NVxKW7dyQySJjC/uFSZjeUUltXYk0yTskXaz3OomNAHbJxf/cFaNFxBwaSAAAgAElEQVQvKbuyX60dkcHQ0/M3Di/J13vmYR7WOLQDqAOqRJCPT9SWsdHxUlszGXyp1oQ7bttebtp0Y4CMPb2dEd1OD8cnx8txNDSoKxYujIyDVStWlTtuvz3G0hqaYH5wyI6NTdHSOHipqDX81qbQ/wvnYy3Ub/bFXAAU93RfLRcvXSlnz54PXm/2bd2G9eWHfuiHyqbNm8pzzz1bvvyVL5fa4I4fKW0tLZFdAmQje4dq9MbBL31D4wA4dbDmEM240KfZTS2lvbOvnD51Ng4bmxobysIF88r2W7aV1atWlN6erphjy1cuj8i8KzjR+/pLR2dnOXX6VET1NTU2lxs23BB9kBGwbOnSsAu5Tqxbu6ZcPH+hnD93Nua9QwiAVlXobWM5/bZnWxfaYt7k4Zzr7WPoPjDPOkg3PEefrEH37dwZNE90k66bM2TrOn2kI75vvhgL92ADRE36rIocnSy33rYj/sYRC+Q1V4B55qJxMrbadfDAwUgdp+v0CUC8fMWKGHfrpfsCcrXP/GI3zXP9BfCJ2LVvYZfZFXQmbJpr2F7rqL/JQfvofdpq+q0fXnRR27zsa/TZ3kS77JmeeOLJ8vjjj5e1a6viWCdPnIy9hrWUTapsyKmIPF+/bnWs1eaazzyP7OgTefmbzczDd59rl3kI+CRf33Vw4gAJoKvfnquv9pOud5BjzFCUsF3kDUgHrDrkNr+tk9Zgc8hYu5+5m1HgeVjnO+TlmcYHqE63fDezCax1vm/9cr11i3ztI31HBDhZfefl70T7qjXmypSeVfQzIp/Z0/vu2zUVVTxUPvWpT4W8f/mXf7nI2EBDJJIWsDo8PFbuvPO2iGq1lme07rWp/e8sgCtiNalJjCe55kFQZr4loJrAbNJDAFa/V8TqseMnIqK/RhGsKSoAAHvF/T4Se2ege2bipa8yA6xe5471TPevawnMAKvX9fDPdP56l8D3AlZtUho5lqMcuonpiFVVgO+56/aycH5rWbhg/jSwmifCNsvpkGZ6TG5srgVWv1fEanK3VhGuVUXQoCcIwLVmiidpVmzmf/M3f7O8/NJrpbm5rvyTf/pPAlgVbftHn/982f/GviheZSPpWlF3AMg//m9fCFDA/UWm2jSL2OAM23RxCGyGpTJxtv70T/80HI8PfvCD4eDbeP7ET/xEPP/rX/96OP9egFnOjrYm96aKp1npm2O2d9/e0txWpZaRiUIGfb0c14rfTn9fe3V3mdvWGqmW7373u8qWrRVHpIg7AIx0bsAFRz5P8p2kK9wBlOBM/8Vf/M9wKjifIg1sorVJcavOru6IPLraO1ZWrpRqtyT6ghdRRLCXqMkEVkW3tbdf5q+W2Q21ZWJ8uNy3syqEZCPvuagVUAyMjnGkT0VEqGhFbezq7plO0yJXwBIgNfncOJIJvAL2UDgM9PWVJUDk0ZFp8DiKIF1pL61tbcHjyUmxwa/A30XxG4hTccu2hOPB+QHQkD0nAq9Wa+u8ABn1T1EsTpvrgVTaVEVoicAYDWA1HRXOIo7VSxcvRjQaZ4ZDR3c8UwQO2XMAAWqcyGyLtiV4xgFMDkE64NlVhfrB8uZbovHG4x4cDU61//1dFdpYFsXIbPDzEIAOcAKBFpwz7SQnwDNgNSLKJyZjLISFvnngcABEQIUoxDAxGYVbdt1/X6TMX750MSKGRTYBwEy7rdu2hFNFpzjwUr85ufrLORVFBGya3dRUtk0VAdMGP4BWaYqdHV0BQPX39pe1q9cGOHfy1Inot/R+vITut2LlylJXX1cWLlgUQL3UV87OmtVryz333lMOHDwQegcciiJnvX2ht+YQ/sCR4eEAhYdHqgOErVtuLFu2bA5nGCCxbt2GGLcA2qdSrAH6xovzClhNfjugAjvB8c+CcSKSOPNZubty+KtK1Zniah5yhulWUghwQoFhly9dCKoFbc+0WXYzKUcyHT8Lo7AVnu36vqv9kf7MJho/h0VLly0OwAmdAz5k91VYDNhuHs5tmx96wGaYT7vuvzdkb47o83PPPRc6DsSglwnGcOpF2Op/AsTAJoAPzme6SMfo3403qER+NMaP/gEhtPv22++Ia3OeiDRUkdlYmAeAleRIJHvPo6/srPuKBiXnLHBkru157fWYezlOABNjYMzMf88nA2Cw+S+qK6O2PO/AoYMV7+DOnVVqdRxA4J+dHd91LxFboVt9fRGpCFwATCiI9Nh731f27N0bRYkcIDksoFfDQyPBZew++nnu/Nk4JMEhCDgD9B87erzcvuO2smP7jqiI/tTTT8X6RL/0Y3h4vMybV/FmG+OhIXQDpaxcuagqUqdY3k2bY9xEOSY4C4xiY8iAzmWFbeCUe5F1FjzLwz9gyYEDR+JQEnAwOFzKimVVQSIRWkD0PDxNIEO2RG1dUxkaHom09/raWVGMsq2lqWzcsL4sWsiu4vUGtKwtFy6eL+dwEi9eHAVjgFk3bbopqHTYPTJlb7NgDf2hB8bXWuh9dicj7rQHOG8+kPu58xcjWrW3p6+cPHm6HDt2IoBV1DR0+a677yoPPfxgudJ+pXz1q49HFOhSa8XYaNm1677Q7d27Xw07LWI1Cjf29cUzFOK69bZbAyynP34GhkbL+YsdQcfRKUqwTJTNm24ojzz8YFm8aEE5fepE7DXWrl9bGvCKd3QEqHr5SnsAq5cuXi7dXVdL4+yqQJ8x27H9ltAPc8L8tLfq6eqOwyEylHoPmHdo4vBo/5sH48CKbtMD+kaPjbV1lFyNbabx+542keH7vu/7IuviyJHDIVdzk+2y97DvSS5wepQZSGygeUk/jRW9uGX7zXEo4xrzky2lj9YGdsrc9L77m0sJhNJ16eD0kTzZQ22mB/TT9wBYdEDfyD657M1Xh0P6bvy1Ub9dnxG21lFtyIwCz9c2c4duGd8lSxZPgbKz4lp25n/8jz8vX/nKVyLSH1hZO6s2DgvJG2Bc8b+OxIHBju3bQj+AoQ502BwgMfBUu+wDycn/2k5O5JeFTI0DUBuQ6TrcruRujuX64zN/y6jyDGPAHoh4tfdw2G4NNEc8x1j6my2jWzJEPDu4Xu+4s6xaXR2Cm1fG1aGScTFW3/jGN0pLc0vZdnN1mPv/s3efQXpeV37gLzrnADQajZwDQZCIBDMJSaQYJFKiKJEaz441Goexd71Vu+UPdo3DfLCrxuW0s1prtBp5NN6RNMGiwkjizCgwigmMCCRA5Ax0A41G5xy2fufp2+qhx5LDJxv9VjW68b7P+zz3nnvuuff87zn/A9AlA7I1306eOJleePGFsNNx+DBRHGCzdeyWPjiovvHGLdEPAPXtt98xvZZUJXRdxgSwetPNN6eR0dHgaEUFMDY2mW65ZUd8loFV45H3/n+ZBmQ83p9XWhSuyqBq5sPONkL/MrCaqVxcG0Ea03Ugfl7E6vtHjgawWqp4XipJZeX48KdCj+gAG6a/OQAkZ9bNUQFc7571XP+vZwnMAavX8+jP9f26l8AvAlZtQPBwTSGDm5qItGARq60LW9ItO7ellvkNqWXB/Nio28R45ejUzGOVKQCiAqeT3+nKx9LIOCM/L2I1A7WZpzVzKxXFLCaiGE5Of8bb9Ppr76TGxqr063/n19OH9uwJcOU//smfpAP790XxKk6Ge3KcRN+gArBhdl+gAkeEI2DjyQmxibbRt7F0ss8BsEErii8AuqbSfffdH5tLfFU28+4h+sxG1eY1V+C2oc4bvXBwSualnr7umWrwgKYL5y5EBVobdSDs0fePpFqpZpUV6bHHPhHFfYAmQC5OgY2eCFcRA8ADm3hp0ADOzKcKROFci3AUOcGRAayeOn06KkMvWLAwol77+0W+NMZGmtPinpwlwCJw1RgAVvHGVVSWp5rqijQ6MpDWrV0TG3OOC1DXplraIwCspLSIVBXtIerQ8zhlHEByAQJxIHNEjIr0QE7yFh3U29OThgcHQ984F3TGhr8AC/rCYV25alUACBE7MG9eAFpFEYV3Yyxt0v1t40/+xsV1gKnGxvnhQIn4A1ySmfFDFREct4OD8UwgEsCPM6jtQJ5LFy+mva+9Fu3UHpE1ftONouL5awG0e6b7FpxujdE3zg8Axytzg5FBjg4hk8PvH4ooVc6UMTHmxj7THZAp3i+AQ6RidhYVoTk0QDTyMkc4cSeOnwzwk+yLgkargv+2/fLVdPjwkXTx0oWgYnBg8vGPfyyKuw0ND6bOyx3pzOlTAU6SGT45/S2oBU6Gs0ZPRTqTa8FJmdKZs2cF5IXjXIA7jRFRe+jw4XTq9KmIFgZo11bVxOFHAWL3REQux69/EGjYk1oXLYrILuBgU/P8dPbc2XTy1OnUtmhx2rptaxRA4XDSLfK9euVq6H8cuohkHRgIKgDFq8rLS9Oa1asCWKXTDhrWrl2fTp85Ox3x2xhyzFFe5hJn3tiZx8YgR9EZQ9cac0CWz/U/83tqC6ALiEhfzWfXZnDWvRXS6rp6JZWWzAu9cK1nk3MueuU69oZdAQZElG1LSxFlNQ7wL/h2HQqIPF25annIUUSuFHS2Ng40rnWHLrQsaI2IVTZBVOs9994ZMs+Vp0Wsajsdzhyz2p+LwdAv8tBPEeQXzp8Lm2AOARw9b+OGTWE/3Ac4AljVbpWiI4X68OEAPAGOZ8+fKyhhSkpCz83XDPAAHOiy+7oX2wVwYefc17UH9hVFbzKHYQaFtbGgfFkd8mePAR1sML3VN304evxY3BOAmsEMfSRrLwdRnGhj4nNzSaq+H9Xd167flJoXtERaP3qFS5c6QtY4gOm870gVbu+4FJyyoqU//enH05Kli9PZ02dSc0NTFFH63ve/F1yDIyMFH2Bb2/y0ds3asL+1dbUhB20SbW5+0BMg3cbNm9O+/fuj//oKVMq8sIBufc2RqO3tndMHMOVhA3C/brlxc8xPupkBODpK744ePROHlADdkhKp5EWhuJwZgVt0aARNjD5WxRrVc60r9fQOpRVL5wdfs8jKS5cuhL1R8JBeVlZVxf2LlPutcXBLxtpNzpl6IUd2a78x0v8c5W8OiHZ0OCobwlweH5uMqDJA5/lzF9PQ0Ejo6vkLF1LXta7QA+AoTm88qQpDrlm5Il253BHjbD6gobAWALM8w7x95523Y26Sscg9smPTn33+xXT4KCCpoITp7+tJK1csSx/58J7gWW2/dDHmYlNzcyqrKE+TKI+mUrrSeTXu195+Oc1LZalkXkn0y+GIglL2JqIQ8VyzV12dilf1xGHfyCheZ/NPMbO29NLLr8V9chX1kMvixTGm9hhARYfE1pq8vvjt/1tvvjmykXD1smFF5ObEdLSuDIjGsGEZ8GYDMnCbASw2Z8XK5TPF09yjZUFL2rFzR7Shp7snbblpyzRAfTHkl9tnj2UM2U7XmpvuTzfYA/PT/LEHc405n4up5Uh4ewvjAaybfX2O2NZP+uz75kLmPKdP1i3R1/52oOzZ/v7Od74b/bEvBODKTAK24k/Guy8K3SE4eogoWHbhfFGMcOPGmH9sHH0nU4CnPQTbxaYDO9ktL8CocTcPijW0IvYM2us9dhLID8AEeDusFbGa6WQcJlunb71td7Tp3Nlz6c67iuhQ+xRtyUUIfRcVwMoVK+OAIfNps5H2KL5D7u7DhpO19+x3rT35lQu70ivj2NTcFHZWVCrdMX+s1/lQyaHYXXfdHbrnwPOpp56KZ//mb/5m2rptW1AGAbEVr2JnbrmliFjN2VbswmxgNYOonhU6GAfCCowW0e05m41O0J2gSJqmEcj+R86GUzjLNT8PWD12/MRfilgtcWAbxauqY69bFK4qIlZnv+aA1evetZ4TwHUsgTlg9Toe/Lmuz0ngFwGr4djhU5sYj0JTGVhd2LIgUv5aW5qSv21K8yYmA6xFih5grnAWbWxsgvzf+8AjYO3P41h1r8zbmu+VN1dATWn0nCvX/Yt/8S/S66+9lRoba6J41T133x0RGU9985vpnbffSo8+8kja+/reaf6xNQFEnTx1Ni1btjwcVQ4IkMpm1qbfBtZmOBeQycVTOC82wiJ1+geGwnlxHWBFJKF72TDb2IqGIheba/3I6eo2zyIyh0YGpoERPFmVaWxkLFIXnYbPS/MCVG2or0t1tTXp4YcfClBzbHwkIj1FmjU2NQeVAVmIjuD4cwBsbjnqBQ9awUmKSzZX6uWsnD5zJnVcvpLWr98YIKOqrDa/NtI4AwG2HBLPEs1IxtLeFa+qrqlKdbVVaWJ82L50JqKLw2FTLZJSRdWorjo6FqBeRMDOK4l7cgSLQirlcX+b4pDTwMB0YZl1Idf+3r64/+pVK8MZ5uQBeY2TyDCcnYBV3+cEk7sxyIUTchQLZ6dwXotUOQCoiNV581ScLQswVzts+ukXKoACSFwWYKaf5vmi/boCTOQgAn2vdnYGSJerwrs/AIeDqa10Kc8Hm316wMF3DZ0xHzIQog/axSkDNh05+n5EcHIiiwjmsei7e3J6jLl0XE6kPomYIxPzznsizThvA/0i1PCEFumbPudMLWpbnK71DKQXX3wpnDhjsW3rzenBBx+M/r///qEAzgb6e1NZaUkAaNLkfQbMNC/IjDPjUCAqWff0hNPZ3dOT+vU1uHSLAkqA1QMHD0a0FvqAoGwYGUuXZyKtmuOwoKq6Og1OF2SprKqO6Gnzoa6+PsbZfXES41gFOhX8fwUf5dTEVERHG9OgMMEL2dMdwOrU1EREf7e1tYbt4RgtWboiuBg5lTnC3vgAmox/5vhjv8xrz/eTi5jkCGY2jW6YZ377Ljvh7xxFbS7STfIgqxUrlqfL7ReiuJbxZCvYHNe7Ns8R96YTvgNEzZHoCt7V1xf8qEA7wMzmGzeFPkZRmUWt0Q7zzvjTl9aFbXEgodgXu/vJxx5JtbU10X9OMBBTu9k6tqSgmGgMx56zrS0ZIAZEvb63OFjAKwqYo8ubbxDFVVAUkF+OWFW8yjV0TbQoYPXkaZH06FxKAnwoOFmLyDlt8H0UK8aY7mknkDQXc3r/0OGQp0gtMjMPAGDaWFC+rAw5Olgx58xbtl07gWdvvv3WDKibI+e0hZzNoQy4Zo5s4wMc+eY3v5ne3ncglVVUp81bbk4rV6wKsPrYsRMx70Sseobnswld165Gf6WuK3a3sLUljQwNpUvnL6S+7p50/MTxNDoKBK9MbYva0r177k03bbkpKnCzawtbFkaadU7rpi99A4OpvqkpgFVtzTQH5qC5Bbwr0v4dZBURp3ntpUO37r4l9fVeizWmoFa5FrqX171c5KuIWsXXjLd0NJWXl4QNY9u7ewbigIbOVVdVBlB1uaMzVVeVpFt27gwQ+fSpIhKdDAqKoIo4EDPe85ubZ1KXzQ020vyiO/SO/tL7olBSb6yp9MdcB3K0LV4atsEcllZfW1ufrlzumqbCaYgDxIggHxiIonkOyNixghe4Lc1vakjHjh5J9933kXjms88+E7IDZpGnOQ+QopPkQh+soXTtL370k3Tp8tVUXl4UnbzW1ZlaFy5It916S/Csjo4Uxe3QAIjQbWhsjCj+8xeA2EdSV1d3RJDbAuW1sG3Rwji8st6eOXs6aAXOnzsTHNdr164JOQNcRbUuWrQ4vfX2/qA8YNONuzaap2yztpsn9J0+Z5vEZpHL0iVLUmNDQ0THmluZasn3RYgac/fwN90wBuaje2ovvQZCK8QGuMsZHr7PXpl/Cirigvfd9kvtcTjJvpALkLSmtjbalSNl817JGJCzFxtKd+mc8Tc/7b/QjTico1MAUX3IRUTps/EkE2u4e2S+0JiPXSgqNsf6RZekrtM7c+bP/uzP4z3AdcyFS+3pwIGDcQhg/O0lrDfWqo52EdX9oTPaREdzdkwGK/UPIKpt5E7v2SS2kGxzYS/vGTd6Z32mY/Zi7m1tMI4PPPBAyIS8gJiiZpctXxr3yhGuxsFztCVH/bIDQFt6ImpV1oh+GDdyI1vrHxnlzBn9MR5s5myQ0rgCscm4u6c75semTUUWi+cqXGjvSHcAsx/60Ien5/BgtFlf7NXXb9gQ+zdRrYDV/v6RtHv39uBYzVG3eU3OwRo5KyvT1Diw8KKrObKfDcmH1bM9vJwx5z12ELAavsTP4VjFPy1i1ckSPv/Zxasyx2oBrv7s5d5f+ndfmMNW5tzrOQlcpxKYm/zX6cDPdXtOAiTwXwKs1tXWRsQqYFWE6cjQYICp27duSW2t8+Nvm5mcqp+jMmcDqzmFf3YEKoeaV+GwN2+UMhG9tmVeN/exsSuKDCjGU0S+ilQF2QJRfP+3fuu30t5XX0/19TXBsXrXnXeG4/CNr3897X3t1fTYY58M8FRbdu++JSLr3n6Hk74kNsU2mjZknE6bP1EDnDrfsZG0ybYx5MRzLmy6Ll7qSMAf7eJEa1cufAMA4IDkDTfQjMNmMw1U45Rs3bYl0rtffVXkSUdav3Z9gFBSpX1fFBBQUSQhKgDFMNoWL0ojI4ou9QdXnX4URaMGA6ARsWfjn51QQAq5AmBt1KXS2mgfOXo0oq42b96ShodG0tmzIi8aYiMNDLE5JhNRkxw9DoLqx4DVHLG6dElrGhst0pM937OAbKIL8axKFxUZzDHhAI9PTIbTYvNvzIpIjfJoX0SuRMRVeRQBQ9fw3sF3AxhDBSCyhqw44PSB4yEydlFbwS0GfCRbDgpnBABi/HKapM268eEY+By4BygASAKZ9DFztYn28z0gDcfp7bffiv2zMdRuOokGYM3q1TPphOStbeQE2NE388L7/gYacZw4e/SHDuToL/rO4dV2eqefx0+omD4cjheQgQMMBKOLniMCUXoaUCHTYyiqAQQQVcGBvXjhUkTSFTyJk+E4mjccveUrVqbnX3w5vf32vnDCAD577r0nHE5A3Y9//MN08sTxAAuWLV0S3IPoLPzmpBWcfN3h8NFZbdAn81Ga8gU8ojfcEM4oJ8SBAcAVwKHgGhmcP3Mmor3MHU67ex4HfFVVpjvvvCsOL0Q/Bp8esLa/P8DaqqrqdK37WvAMus8rr7wazv+GdRtiPtB/ID0O3M4rl1NZuaJeYxEdWl9fG2NKbqNj6CDqUk9PfywIZWVF9CjQA+WGse7rG041NYVdICcFzyor2SP8uCk1NTXMRDtlEJKe0Te2xneMhTkXPLAjI6mnZyjNn1+bJsdHAnxQdfryZVFU0pqnoi+eZ56YV+YXu+Jv75NDaYkDgeaZdHOA1a5bdkSEJKoQ9oUzD+gmv9kRq2RK3++489bpw5L+AOE56CKvRKxyiuknB9mz6bC2AQ7InAxfe/WVoCAAOtBt8zCDjK4t+GDxuU6lXbtuiXvSF1QDACIcuu5j3pm/5ojDDaALUMAPx933RYuxEQBgbTIvzk9Hxs4uXoUiwPzzLOBMplkwBr7j+YAEfdx3oCj44zvGhb0zXlnO5g156FcGHMgiaE8uXEojY5OpqqYuCuHRb9QMIlVxAOfIL21VcA9HMTqMysrSOJiaRG0zPpGGB8dTc3NtWr5seawXwKc99+4JW9DeofAfupTqsF3altNNL3deTQPDw8Fbyu7pn/nT0SFqe37Med/LP8aPXuVCXk2NDpfG0vZtWwMkyRHG5AGIpqvWwRwFZn2nT3kNFi1fAKsFqAe0VPyOfK514eRdke66847Crl5RNFG0fWXAEOxYrl5f0OBUFryt05HBxt1aac3VHrbFmLk3ffADoBwcGg1KExH6iuihdunr6Uu9vf1xwKJd+TBreGQ49fb1RuS6jIS77rw9zUsTsTegW+ayw0n9pp/srOeymZk+AiWQ6Hgp20ePn0wjYwVAg1bAAdSSJYvSjm1bA1gViS9N3OfllZVBWTOV5qX3jx4NqoyRYWD1eJocnwx9dtAq+4ctcNB3rbsrLV7Ums6fOxuFwICppWVs7KWgBaBnL/70leCWJZsiW6U1gLkMrBpzc8GY5cMBeuFzfOYoDKw15k/OsLH+06M8B6xf5qdnAPzMB3pUzI0N4nDDbtAzdsn32Shp45VVlTGH6U2mpcggvvV7cmoq1lntK7jFB+Me9MH/PTcfXrGFbA+76h7mm72OeatvxtAz6AgZFAcBQzNrrc/Igz7rX1GMsODMdjDkHoDGn/zkmdg3WGPiMGsYKF0SB/jWc3KwxtgXlZYUNCyZy90cNV/tI/1YD8nFYaXxcX+65R5kZh/iAInt1Q+HBtpRcP6WhRz9mN8i0I0TndY390Lbw7bkSG6yJqe8tyCnifGJ4DWnw+6dMx4AsWR/6+5bg6/c3wqQxSH1/OY4/Mq2XhvYYDJkG+gBwBqtxje+8Y04TLKG0z+At/nofsb9ox99IPZqxovdZN//9b/+10HzMzQ8HBRaX/7yl1Nv73C69dbt6Z/9s382c3CZAzGyt5aBVf8Pu1T5syh3MvE53TEO7JUxcF0O7sjfz8BqRJr+HGBVNoviVThW/ypgVdZQBlYz5Znf/+8X/585bGXOxZ6TwHUqgbnJf50O/Fy35yTwXwKs2txxEMaGhwJULSudl4YGcF62pN27tqdlS1oj4sVmwgYmA2Y2OTY3No6Zm82m2XU/+/9AVBPmeHmO9zNVgE2RzXY+qc6jlUnii98lkVYoGsum9Etf+lJw7oma+dXP/2r66P33R+XvP/6jP4oiSKgAcrVbaZAiKZ/+sx8GgOMlWouDrY1I922AbQht1DnhuXDLQw89FBvXI0ePpZq6xkiD4mjY+HJObBwjoqakZCZ60GbWhtXmE/E/Z+X3f/+radnyxVHUBO/h2TPnYhO/fduOAIY4jyPDQ2nD+nWpsaEufehD90a03fwFonyKCuZ4omy6gUQ23Zwo8tAnAGLhLA2GHKW7AbmCX/XkyeC7O3HyVKqpqQugC5gEACscJBxvRRVoAA3gsXCu8K5ORvRR26KWtPXmzaleYY/Vq6MdQEppwQ2NTRERefrMubjXsWPHI4oI2Gqz3tXVnxYtap7hPc1cWm19oc4AACAASURBVNIz7XU5mq0LWyPqZ9PGjTGOb7315gxtACecvnQBoBbMD4cBiJIpBTgu2hsR17OcGI66sQrnrGl+KiurjFTSq1cLWgLyKyr8bghdLopELUvvvfdugBxAGt+NAhLnz6dlS5dGAQlOCueI06lddIFTY0ykV3P08LMBy4E3uQo9vaD7nmmszJeicMR4On/hXIBP7gF84KSLUg7et1LOXHWaSqVF8bGyspno8Hfe2Re0Fota22LMC37TKzE+/iY74OnyFavSa6+/mfbufSuc+bvuujPS0zmdgGSpv+TvQEWkp8hE/ZPea/5Jl8Q9aC6IhgSMkploSNHQQyMjaeeuXdPFw7rT22+/kzouX04tC1tC39iDqgqpsCmc4mVLl6UXX/xpOnT4/bR4ydKoIl7fAIgcTe+9dyjGmk0Q0RpcemdOp+Urlk8X9ioKQolY1We2AdiheJVIusqq8ojau2HTxgBCgfRR+GTF6plDCWObHXFz3ZiSVY7cMp7ey1HNmSs3p5sD7HJFbt8HHLFLdMU4m/N++0xbAdSD/T0JwGX8PRuYkMGrXIwkF5ThdOeq2nS4qrI6iiV5xvHjxyKS+OGPPRi0AEAsUYIFv1xRHM9P26IlAbCKAgYIPPqJj0U76AawHGjJRrBx7IQ+k4u2A7q8AE3AE8949ZWXA6RSmIpcjD/+W+OVC36JYGJDpYTSFfdlZxXraV6gsFxXgJ2oAACrnmUuuSbTKdDfhx9+OGxqwX/YEpFWp0+eCnvt2hyVrm0AAOMGHAMKSJs1lvpgDroPHkhUADkCDsDiucaB3S8KGbXFmAAZzDHvZZB5+crV6ejxU+lSx5V09AhKAVQWTZF5MDQ4HPOR7OgH8AkgNj6Ol2880uLHR0dTZVl5Wrd6TVrQUlQbB+rlgydgetZDfSTbqDJ+rTvGvLuvL5VWVKRz58+noeHJ1LaoOfrqM9/zHeMP4LCW+X4uskZWYr6bm+ojG8LLHDTeDmZ8NxdQcr8cqej55OReC1sXpYbGBemdfQemsxCKA4uYow5agw5jafCNLlncloaHB9O5s2ficIP9Q0HhoC/bcjYc+OP5ZG2sXEf+fgNMyJR9ctj5+htvpYvt7Fpn6LYMBEAle1hRVlCS+PE9B1SiPYFhIg09+4bNG9Oli2dTc1Nj2r17d/RX8aB8CGZ+GztrCh5IY/OJT3wydMD+oP1ypx1R7EEmJ8cjYlXE6aYNG2JNVNTTWibdecReBhg3PBK85g6JAKtDgzigFWNUJK0i9lV4M6urK2NNcqBFZpcuFun/+Gr7+nsDhJUB8OprbwRgpc0Z/CRTc9F7dIqdnp0Sba6zJYtaW1NDfX3YC7LOlBHWH3PAvLCmAuLtRaxrAD/gXS7+5ACyt6/IzqATBeVHARzSMfPU39pgbNk07cqUPLIQPMd4B+fxoUMxxkVxvIqZ6HLrTs4C8hmddmAI5NafHJ1b0AWNxnpLnzL/Mp0iE9dlvlj9sL4WdDbLon8Ozr/xjT+M63KRovPnzseaAqjPdCwOD3FYL1valvbteyfkZE2lQ378rV2ARP83t8w99lU/6RI9st4r2ucagKV1nc3QP+0xN8xJdpNNAwaTlXubi2zvLbt3xXxwj9WrVqe2xW2xh2Pn2EjPMT6Z21Xf2ENrkHvRfXsMc94awO6Qsc8UHMMt737kdunipeA1pyMxH8dGY3+DbiYf+AoSQKPgc30GWnvm3r2vh331XFGpGzdtCmD9e9/7Xuzdvaw9OFbpiLHLB1qePTs4YwYgnUYwMnDqHrP/ng2sZhqxnLYvKIOujE9OxCGlzA4AKr9gdMyh9bzYi7zw4kupAh1aUmkX5ytag6JgXqYC+KA3OUcFMOdfz0ng+pXAHLB6/Y79XM/nJBARq3H6619ewHQU6GwAU0rt+MhwFK4CrOJYzcWrFi5oDNAlA6IZNM3AagZMOSl5M56v4eQAbYB2edMzO9Vn9nc+CKwW180LjtWIhBwfT1/4whfS66/tjTS/v/E3/0Z64KMfnSleJbLqkUc+HhvUIm1sZ4CRHBPVX3NVe5tYzqmoTptfTj6n3wl9AUxdSZ/85Cdj0yfac/XajamuviE2zDblnJN8yp5Tj4qUuQWxgQfK4ecsIts6049+9HRw3c2fvyCiVPt6+yONFIDiNTI8nOY3NwY49NGP3pcWL14UEZ1p3mQ8x4l/LuRkQ1mkLncGuJXbIWKUfDZvvjEcDv3gLAG5pDbhouOUXr7cGQCvsVNlHXDnHoBVUX1FJNdA0BGUV5Sle+6+I92waV0U1uA8FXQH5eGEkI2fffsPRt84JaJhccJycgo+2L6QdVEgp+DE0l9plYoiAPRFHO/Yvi0qvB88WAAivgMMIs/2jo6ItuC05QiRHGWXi0Zom/GkT+RPBwLMrBQJXRkOqqgdffOZTbz7Awj8rf+ccqnnHBRjxxE9dvRoKpk3L9144+ZoC6eQI+lz7fG8HKFMphw59+T8ZUqISKmdjoDN3HKu0x7gi0MCjqrrzRcRw57hPkCDkVEcqlI0F8c15pg+/PTFlwLM9p5IVf0Q1ZyLIkXabXVt6rgiwu1yWtAyPzU2NKbxsdFpYG8krd+wLjVLx40DldIA1QEl0g9zmiPnTfSTNphDdFGaq6jTsoqK4Fgt+HSvRhXya929aWHrgihGZd43NdRGVPa6deuDh3ffO/vTxUvtaUFLazjNlzo6QhfNi6GR4Ujj5YwbB2OPq9L9gYfhJI3ig1TMYl6ampxM7ZcuBZBTWqZgS1kAxwsXLgiQi+M8OZmiUjfwiG6QXyH/IrI6R9hzpPSZ/HIUUo4mFQXJAeb4kivgh5PLltALzjOd9TmnteBE7QywaWR4cDqFuohGpC8+9z16xK66Fx0ApnK+yTjm6MBQKi0tUmSBI+bQjVsKwJKNQAXgOg6juSY9v662ISKKRbC2tCxIW26SwomTt38G9OTUAgJydW22CygBsGRH2EOONWqKUydPxPzA3wysMRbr1q4P4FYfADv+1jdFTOg+Rz8Kd13uSGMT4wHwsnfkSIfIN0fO+n4+FPAdNs5nxoit6+q8GvLKxV/YdsAFG5fnP9mjEyAnzj+ddR8HHfsPHpgB042b9uX0fc/Jhbo4/HTBdwED2rrphhtTa9uS9Obb76QXnn8xiRY3Hubb5DQlRZGOuywOwwCqo6PDAT4Cx8ZHx9LyJUvT5umCd1GQ6sqVsCP0MK+FZGO9oQuzU14t2VW1dREJmUESQIprc1QqUNLYAbQAbhnUsl6JSq+sKI9xpFuAFzpOnpkTWHvoNlnnqMjMxWmOkYFMi86rBf2FNgOf/A0sjKiyspLgcjXP33v3QFrQ3Jzuv/++GMPWRQvjO348l24Yq5zGTCa50BaQ0/zRRn08euxERNwfOnw0CuZFBP9EkcFSXVWTykoLjkXrAttO/g5yRX7SU1Hs3d0FeGlN9/w/+qM/ijluvrFJgCyUOjh1rV/G3W/PdyjV0Xk1UsZFPgI/F7e1phVAwXKR28tjDTdOCjn2KMZ1sT21d1yeLghWGVG2uLrtWbyA3OvWrY356+Bi9aoVqafbvqAnQDSHJXT7hhs2RabGgYPvhW0FPEYGx3QBRHprzLTXvDQO+eCbbhlvB5bobMgFYMpW+HEgZN9THKoWxaTY+BzlbT7pf0FRsjL1D/QF2F9dUx0Hw5tvLDhEPdcYs50Auss4Y9esmalqHxH8TU0BwtMxc7PgaS9offRFO9k7toce6Lv2GVM2zLoH6KcXfrS7oKZpi3GkV+az9dj3Mz9ppikhYzpiz0Jvn3322fTSSy+HbbAvNHf279sfBdDY0UxxYH/10EMPRvGqAwf2RxsKXvjF0W9y81xzOfO2a4s1wxpBttqpP3SNLAHR5je+X8CsOWy+kqGxdV/7UHs4tkqfrMWi3/2fPNkKsvR8dD05k8ez8Keyk34AmdYlz9fXDJwaN3I0BsZb+8myuak5ZNlxuSPWBYEGnmPMXYNOi/2whr7++htRwNTfPgO6WtcArg4orDXqIaACQNHx9NNPR3vIgCwAq+yWNmh/zmbLwGqRrVZAF0DR/MoRo7PB1Qysuke2T/oRUf/TFAJOdmUcOBCbmJoKfwLNiSCAd/btTy/+9OUAVkXG848Aqrl4Vd5rfNCV/OIXfnsOW5nzr+ckcJ1KYG7yX6cDP9ftOQmQwF8FrAJYZ051RZhKgxwdCWCVkzQ7YrW5sXaGCiBvfHK0aRDDR3ptsTmyafTKmx1OAs7WcHggHNPFh2an++Qo1/yZ33ljlKkAbG48W3rRKy+9mqqrK9Lf/vW/ne6/775o++9++cuRsqooDyeBU7B9+7bYQL2298102223xybSxjVXVZUSaDNvY8jB5nj420aUk23j36RSeWlFev/IsYhQPHf+ckTf1dVVRh/1W1s9z4Ya0EA2Nqqc/507tqW33n499XR3BbhXXlYZxR5EP3HygkfPBnx8PHhWH/vUJ9K6dSrGD0ZxCxGECmNwTABbnBIbfyDKj37049hAe6b/a8v27Tum/99bpJwBQssr0sWL7QHSSGN1LecKOMBhLBx5nJJF5IR0T1QAlVUV6cMfuifV1lSk7mtdsRkvnCF8ZyoXnw5gtb6hKYpZGSORa4pXcZY5atK3gWZkJYJI+qNCLjbeCjVxhpcsXpx2bN8edAjvHy4Kj61avTL4KTkRONoqOOzvvRdtBTCQB6cBSCLNLqdGFs8pou84NqLKhofHYuPPMeZkGd8MrPptnLTFPl4RDs5adjYqKyoiapVMOOqcQM8w1rM56vKhQ/C6xsa9GNusx3SC7HI0t/aGoz1vKlK66Usxp0aj37OB1Y7LV9PRo8fDqVm7dl2A24pQvfXW2+kHP3g6+llE2TbMquRcEfrQ09uXJhR7CQAR8FieqisB3NLetKkx3bj5hlTKmRgZDohAVCSgCADGsadzB/YfjPQ/7fSD9gGwumTZslTf0FAUlbraFcCTKsAiYJoamyMlt7a6PA5mFKfq68PDdzkNDo2EXuIuHBoeLdJ8S0rStZ5rARbiKgTAlFeUR4qjvuifOTw0MBTPoof1dXXBgevUYF6JojvlaeOG9WnBguY41HBw4FAhKAGmI5vpXubF5axyUI2p59Nx45DB9RwJzfnlZNI9zjTgCThIz4Gprst8c5mn1ef64qAK8EvXvCfykr7QpeyE02OOLJsMEMtUFxfOX4xq6AXfazFHN92wIap801e6or1Shh2u4ABlYwDywHTz7ZFHHw6wmgwBDz/5yU8CYBDFRBZexjQDn+yJMdceenLi+LEA0ER8sSkczrVr1kUBPnPFIRLd4CSjAhApz1YCydBIvHvovUgZZyP1I5z3jo4ADdhfMicbek2PjYm1QrQpgOLEseMh78yramw45/qQi2yZLyKxfB9gYf5maoFTZ4o0Z2NO5r6jzZ7NTqiSDdTQrswBmoupjIyOpd233RE6/v7hI8HNeO5cR0Qgsz8imxxyAfS1ob6hsJ2A1ZJSznx5Kp03L92wcdN0IZ3SAFfIt6CgcLhVUE5YOmtrS2ciqLXfgV5ZcJs7NOmJsaaLfrQR0JIB+rwesRP+zoUOyZ1sL3f2p7qaosI2vdV/39cOgHbWgdlc1XlNHh0bj+hBvKnLV66M+UT+9Fvq/8kTJ9LmTZvS5hs2pmudnQEWPvDR+8PmV9eS02jYROOsvcY/F1oyL0W50U02ko4AmqLQUXVtevGlV9PzL76U3n7rnSjsNTqCC95cr0oV5RVx8OVlLRERag+zbZtCZaXp/PkzaWioP23ctCH9yq/8Ssjsq1/9arpw/kJEV+/Z86GQjWhA+px5mHfs2FkUjnrl1XT2wsWYpw42AKDbt92cVq9cmbrYlwrZEGXooIPS5Oq1awGsXu26Fuuhdcd6X15WUBOQwdkzZ2L9coAmOwVNw+BAXxoc6J/hWVYsydoOxHtt7944XLVvYSfIKfPr0mn3otN+55ToOBTu7k43bt6cVkb6/UCAmtbkzAPtO5lCwbWZm9tz6EKmhzDGIlbJJmcrWTN999jRY2nTDZti7lifi33X9pAzOxZRsaWlYTPoHNsZPNlTRUFG93CtfvrxGTuSbSibZhwKKpqlsaZaF6zF5iqb5T331h8v7+doXHPSuGm3+9A7aen2KQqVirQkj+eefS7mMb12b21CbyJ7ZPWq5WFHM22VdnsuYFB/yB1Y61n6mcFD17NDXkBx+qwfDueBp7hUAaOi+NlAY2MemIv+b60xh+1j3z9yOGy1Z7EDZBTRpZcuhU7pM+A323XrUVDJlJaGbrun+UYuETm8cVNqaGyI57DVmaaH3WAT2GbrQ9ATDQ1Gu3HU0jf9e+ONN9PGjZtCrtYTh+364YDN/DKu//bf/tvISJFxpegrYFVbrX+/8Ru/EbpOzrMjVvPefzaw6rg7A6kfBFb9P++9Ms99rvMQQQeA2fHx4D+uKK+MLJfRcYdfY1F0taKyKu19/Y3005deSVXqTMwCVosoeDzDOF7/Uxjl3/3f/9cctjLnYs9J4DqVwNzkv04Hfq7bcxIggb/+uV+dig2JzUGc4ha/c8RqEXFSAKtAUI7JQF9vcIHdsnNbaqirSkuXLA6HJ4OjNjE2LBlYtZnxjLy5sanxNzALsJCB1Zy6OBvUzQWrfh6wKtLNdxHiv/bKqwF0/a2//bfSnnvvjahHwOr+fe+kRx99ZDqCqzrdeuvuABi++dR30kc+cl+03SZSWpZNk5N1zgsHwIbURteGOaeCigxavXZ9OnbiTPrB038+w8GWo4pyAQ6OvE1tBlW107NstO+487a0+5Yd6bvf+VZEnSxuWxIA53vvHg5HK4CNqcnU3dUVUW2PPPqxdMcdqsyPpbFx3K1LIi06RwWQuXHgVAIzRGdos3vbJHMUbIz1x29OjQJTp0+fjYhARU7IRB8AUzhWCyCpqDgODJH+JkVcxOq2rVvS6VPHAli1+QZuABPwx4lgqqquSStXrQnQy6ZatV1OpQgJzpnrRH6QTS4AVVdTE7pRcFn2hePJEd+wbn2k6pOdKEWOC7lKoQWwkQF9I3d9jTS2w4cjQgZIAOQp+Gdbw8kCovR096bS0iJSAcgPnOKYcICkXdIDACIgBFh145Ybo90//vGPiyrpquVOTUXEVwYuclQX5yNXps2pjSJaMo8vveAo5kOHzGHm2YVDVhnpw/qcwXnRq8AyAINxEXF5qf1Keu65FyK6k+5GxNnwSICbwHWHAsbR+2gecgQlPRQ51Tc4EOBiaWkBrIpMhUUAIaTM79yxI+Y9igZghP7TBXLkjAPGRcc+//wLAfoYF44pKoAbbrwxoulC1j29AQAp5MLEqGgvfbahvjKAVRF+qoyXzCtPvX0D6fKVq1Hxng5xXjhdgFVOLIeoo+NKWtS2MBw7sncw4fn9vdLs28M5AqziWWXVFK9qbKwPoBjtQQGsVqWeazgYh8IumDvmnHkT0dDt7TFPXef5nHsv7xsv7wMcXJPBdJE5vgsAdE0uZOKedMK1Pvc9jvlAf1+a5zQmpXBQfZ/eeYZ+ARHoJJ3wyiCga1CHVFYW1dTNH/fbtv3m4PIsuHmL6u5Aa2AzYLWmGo9lScw7+vR//J//e4ynOc8mfOtb34p55SCJHdaGDFJEMbn+/ohYcrjk+2fP4BVeGI710SNHI3p8/boNEZ1szgFZDh9+P0AVdAHuzaaaV4D6cxfOBzBLXnTUj+fSGc61cfFdMsjFi4zDpz/96dC1o1EEqCtstXuQm7b5HjDHc9iDHLFq3pkT5pSo3BOnTsZ36LL7Ay/YsVy8C6Bh3LSHXSJ/Y6o9AK3Wtrb0xJOfjWf84Pt/lp555tnQJ8AZndF/99BXEd8OSianxkOXWnB5nz0X0fhRyG18PPQi2/EchUqvjU/mSmW/zd8lS5el7p6+dK27ZwZccB2bR47sXD5YIYfM0eq7eW3et//AjF0w1r29gwHmAnoymF0UrCuiAa1/ZKFvZIxfW9YIW6QwU6106X42pThAY69PnTqfmhuq0u5dO1JVeVkAz+vXrY2Djt7+vpBLTnsGkJkj/u/HnKQvxg/wRe/d19hbf8cmU/qLH/4k7X3t9TgUHER50T8Y0aoRlVpSGv1gwxR/Gh8bCRvqme0d1sbLafuObemJJ56IMf2TP/mPEX0JPKWvxl5aM71g4zxb5kdQhExMphOnz8SYobNgZ3Zs35p2bNsWHLMXz1+I63v7+2M9dNCo2OXw9MGlcXC4sHbN6nTvvfeEnj//7HPTHLnNYQtu3b0r1leRpevWrisOD9svxmexnhw9kkZGR0JnjU9e5+ic+cNG2QNkvnvjlufJhvXrU1VlZXAyi5KkK34AZOZp5gKnh8bdnDF/Mt0EHXIoghaITniVlpTGOum75AIoI3+R3p4NkKO/qAXcx6Fe5tilY/nwszgsLsA/OkEPisKVlfG3ftqjyIRxEJGLPFlfrY/spkMtffFi26zNDlcK/tSquMYeo3hmcVj3ne98J6gVyA7wbT9x5jS+ZxQtPTNUQagn2K35zQ2x3/zIRz4S7ZL6T772OJ7jGd7LNpQsH3nkkbDZbK11wQ/Amuy9Z6ys5TnSXLszhQoQ1Nz2f9kLsgXKyovDaPK1R/N9fY9DkRu3pHPnz0W6PhvH7pC352mD/no+O0X+7NHWbVvDbppvdMrfxsr9PBd37o6dO0Ke1nJ7L1y3ZGpcpPyLWGUfANUrVqyM8bHuSPt3X9llDsWra2ri8Op3fud3Ql7szj/8h/8wrp8NrOZDgdnAaOhbuaKUU3/lT/YZ9He275HvYaPD1paUlQYVgL3v2MRE2DLAqojVN958K7308qsBrCoUKmIVoFpkBylw+DOO1dke5RywOudfz0ng+pXAHLB6/Y79XM/nJBDAKjH856gAgo+qvHwmYpWDAljFH7Zrx9ZUX1uZli/Dl1ac2se9ptPO8gYmF9vImyPX2NAAVkXARpr1NB9cvta9cgrQ7GH6IMcqoIYT6/p/+S//ZVABAAp+7W/8WhSvUnjrd774xfTG63sDTOUAcIqQ/gNffvLM8wE42vhyuAFH/rbxt0HlYNhE4ffLVWk5WY8//nhErH73+3+Rnn3+heB4A0zps+ty1ECOBMlAq81sERE6kdatXZ0efeSh1NF+Kb3y8qsRNbFsybJIpeLM2aADndovFpXDd+7anh599OMR6aPqd0NjfTp77mwAMjZ4Nsg2x0VBh9FpLtOuSAnnnABYcuSsNuC3ysDqta7uKPjhPvoLCLNr5kwBUEQqFpGg1VHZWlXrLTduSgvmN6T2SwVtAWcXCCYaDoDK4e/rV0TrTDp37nzQDCg2xdkp+LgWxfucDZEhEDOpkKIncyQVYLmmuiqtXa0iskikipAvB6G751ps7KWjcYr0LQNgHFrRcdpvTHMqIxll7tWxUVEaoxG5CByVfi86xwtoTdfIQsr04cOHIjI2F+IAHAwNDqbmpqYZ2gDODYdMG4D0dMF4cJi0h0PECeQwcIByiqt+5arOnDzOBXBTJBCwjK54X4QyRzYDfRMTU6nzand69tnno38AEMWlGuobImIVsPryywW3ZFFhfmwm6sYzO69eTaMTY2lwqEhXbWutC44/KeUcNu01zyfGRyNilSNZOGYFfQcdXbx4aYAanpUj5oz3pfb2tH7jxrSgpSWcMdFFnGB8hCoSd1/DizyUli9rTTXVCtooPNOY6usa08lTZ9PBdw9HexVBoydB0TA1Ebof7cZPWVUZlBFk595eA31AuALEBRI3KRY1PJQmJsdSTU1VpCSLxBX1xZNqqKtP3dMVr/WXrIGY5itAgkPpZS6yC96nr9lhz0AGPfM+h9B4c+QBRP7m6NO7XJWa7N2PbqAzKCsvm+EBNofoHFAiR2hmKgH30sZ8qCBitaqqJkA5QJFxE7F64sTxsA+ApOBiraqOwxWAQW1NcfDi/2QpYtV8M3bmHO49ui1qkz6zwcCBXMzPZ5kjlR7gfxRdx3kW/URPt9x4U6TOmgfkBOQHroiY1x4HHt73/LPnzwUwqw+imsjeGJi75jl5krF5I4ILmAAEAKyS6b63i4MvhyfmtTED5phjAI18mII703wESLHzQCHAqognAIZne893zHHAqleme9CmzO0JvKEH1p4Lly4EWIRnu6G+cTpS/AchX6nE7C7bkSuHj45xxhXaWx76NBI0LJOhJwFUjo3FuJvjuSAQ/dE2n2XOVeOl+BzKDOuf8dH/DPhrt7maowXpDLsCKMy2+vKVzvT+keNhpzMXsPHNbchrMHkAjbQhRxLG4VTX1TQ2NhLvL2priyJWqEXMPdXa6Z2oOnqyoKkxLWptiX2EjJdVK5enXbt2pNp6QH9R1VtbPUf/cxq7tlobAE4AVnrjuuArX702tS5Zll56+bUA9RXpYTOAq1Lsqyqr0sTYeERkNtTXpj333h08qCJkRVpKoT524mi6+eabAuwCnEVRqiPH4jBq9eo1kW1hDNEBfO97348+kYHx2X3b7QGs6qM9jLXKc+69++7I4jl7+kzYJWvhxfb2RN4DuHfHxtPY9P7HOdOypYvjIMPrELqUa9eKSLrS0jjADp7ricmIxDYf6bh5QS8OvLs/DQ4NBODJvpjD+fDQuNGHPObFAeZUEaGs4rzCiwsXxvoGGKQ/ma/UnoIN03fXA0rZgcwhniMkUcMoshW2YmIybLL5xxbqh+vNm6II5lAAwAWH99vxGfvn/9Za893z2MV8mOg9fcgR9eYze69t7Biwji66lxe7of/GyPvkRCbZdrpvtslFhk1BFYE+wtxXod4exlwxdtp94viJmGPeJ2djsG/f/nTnnXfEHui5556NKFM2wwGAeev/2mhd1hZtZoPIwBpNf4HNbL3PI62+unr6IKxmxuZmeZAvG0gHclEvUfj2LXs+dG/oI9s4v3l+2rBxQ0GV094efP7kK9vnatfVeG7moKYfdJee+TtHwuaDFHbeYmilKQAAIABJREFU2Gd55rWPjI2jMbGWF/vmxTM0MSJWZSd4GWe20V4HXYA1Qj9+93d/Nyh9HMrIDvviF78Y12ibiFW/M53YbD9AW3PEai485TkfBFfze78oYjW+Ny+mbgCrKWgCRLOWxF4VFcDPA1bpzV8VsTrHsTrnXM9J4PqVwBywev2O/VzP5yQwA6z+VRGrxMPhkfKccOGVzouf2cBqTVVZWrF82TRwMzrDY5RpAfIGJ4s6R67m1GZAbVC7TvOz+W0j5fMiKq+gCJgNvP4MXC0J59YJs2v/zb/5N+mNva9HtJ/iVffcfXcAK7/37/99euftt4K7jOPAIReRKMX4jTffCYffxhYPpw26z22QOaacehtkzrxNOafGe08++WS63NmVfufLX01Xr3E65oeDb7PpHjbQNoo5fWp2+pL2k2tTY326847dUYn961/7RoCzn3n8MxHJCXB0jRRAjmhwtq1anp544tMRtScqTdSq4gFAOtd7pjbjAgOQ5qgiTkARjTfwl9Kce/v6wuk7c+Zc6u3pSyMjwKfa6UJKnQHOFpv+2kgX1h+OyMqVy9PSZUvS0iWL0u5btkfxsjxWRVTkcLrU3pFe2/t6OnL0eIAMAZI1NafyiA4t+LsAczaxQCTjUjKvJAqJFNE1I3Hd1OREREu2tS4KcBLASy7+FtGp/4uXLA7ngXPhPkCFzKWaC0FwLv3NSfC84t4qui8Ih0nEKoebw1lEvbaEzrkPblOgq0q5xt5zOI8njh+PVPN77rk7wCCODYeA88+BoDc5PQ7wUURWSsvuC10iA/f34mDNvrfoUByrgGzODf0ElAGhvIpUzMrU3tGZ9u8/GMVUcKR+7nO/GkCPKJKnnvpWeu655+N6MiVrOmas6KC0/NbFrXEv+qlg16oAbiujbSKjQ/8GByJSnW4Bejl5gDs6tmrVmkjfV5hKfz0HgK44S0trayorLw+ZAlsApNL4VecWma0IWsuCulRVqbBUdZrf3JLmpbL0zr6D6cDBQ2nevNK0ddv2iHgGxo2NK1xVGUWsyKdvOtqTDAEexg2wKpKJwwNYXbpkSaTodvd0RUr2nXfcntauXR2FwESz7ti6NXW0t89ENBlzTnVOzQf0Zf5RkTsABoCBqEjjIioSgGr86B4HlVObU2rppbEz7hxQ+uBazv7iJUsCbBFxDUjKgGOOWOVAiw4FJvgeHfY3QCCipru608KFi6aj+BoCWN1yE26+d9Peva+FjApQty3kgQszTQGlRmKMHB7cc++dMb/ZLfYDDx+7IeKKPM0l9xABlTlWOcZsnDl68MD+iGLHR+nAidw2btgUhymZ+1TEKv3ibNNxz6BznjsxNZl27twRBxJABIAMUCdH94rc8nxzRvTTD3/4w5C3gy5tAETRZzbbd41BLmIHiMup8UAIc04fcrqwdN8rUbTu0kzBHX0ja/fOkZ36kR16Y56Bmi5Rie0XAlRbs3ptuuWW3RH1/6d/+r2I2NVOukIHgk84KBeKg6r6Bocd9allfkvoK50xJ7O9Ike65TfdyXy75hg9KuZakRFgLpGBa8mp4NV12FBElpMtmbJ7+pYPca7gRS2tSBcvdcTz2fpcoV0f3a+7uy81NhYRs5lrlT3xPLZgcKA3ouqlzQJWe/sHU3VNbaqtrY9+s3vAu0rUJpPjaWp8LJWVpLT7lp3p8ccfS0uWKVLTH7qn3cAwOk8OAB52SJukFEsZzn30/G07dqV55ZXp4LuHIkpd6n+AqyOjjgQjapWDUy06cX5T+tCee9L5cw75zqaVq1YEuH3y9IkA84FdbCOOVYecIuDpqyKQ1i96YUzJHeUAm3TH3XeniurqoJmwRrAzY6PD6cN79qSNGzaky+0dMQfQAHQq+nX+YhGJD4AMeYnKnRd89SKujR0qgHmpOFg0JmOjY6mhri4tbmsLgMoLYAbgM39ff/O1NDQ8GEAX2eXUb+3N6efmbs4asnZFFOaZM6lNIanQh6qZ7JwoarWoKGbH7uWoY/YBSJnnlrnB1tm7DQwWlCHGxv1dA5DMxevciz00xmyoAkj79u8rgOKpqemI7oIyysGHsc97FzrpZW4UOleArHRLlClbpp3W43zokKMyXeMAl83JFALuS7b6WNhhY6lGQFkUfFQYzyGR7xljuogfVlYLjmryADA7pHI4v6h1QRSv0q7Mj22esR9sHHl6GS8yzweg7mMcyYj+FYePfdEPUan5u7kAmbkBBHVf1+ib+eAw30GNvUkGjc1TfxuDtkUFbQPKHPOerpKPNnp2QYOwKOae5wdFxI03pkUiUKurAvx1fX1dkZF2rftafHfb1m2ptKw0eOcB+qK4PdMeyH7zoYceDrttH33rrbfFfRxWCFiwNwGsLlm6NKL+USWgArC2kuE/+Sf/JHQoByPkQA1y/CCwOjqOa76gA5jtY+S/g4pjOqJ1Nsdq7KGmpqLNgFUZMxGpqlhvaVmaUAhvbDyJ6P95VAD/OY7VOWB1zrmek8D1K4E5YPX6Hfu5ns9JIH3uVz//c6kAbLikiwFWRZcCWPp7eyKSbef2m1NTQ00Uf8gbdhsVm7W8GZ4dpTqbU7JwBMcjGi4Xr8qfzwZfM7Cah+qDEas2R1G0Ymoq/fZv/3Z65aXXYrP/+V/761G8Co3Bt556KoqsAKZs3mxyFX8QofLMsy/EJtAmzsaaI2/Ty4Hn2OVqrTazTuptjG18FbV45rkX0o+eeTFNzZOivSKckZz2beNrE59ThG12td3mH8AWm8SSlG6/bVf65b/2S+n5515Ir722N91+6+0BEuEftSk8fepkqigrjQiYBS3N6TOfeTwACQVq8PSpAMsJAF7katXXrnVHSj6H2rMU9iCf8+cvRHu0IzhJx8cDWD1+/GQ452VlFQGskrnUYcAZ54w8OV8iPTx7y5bNqa6+Nk1OjKamxtq09eab4jrjB7Dh7NiUvvveofTc8y8GoCdiEYDA+c60CDbafsgtOCXLK9LClpZw4AGZgBvplQp34KszLkAcDoANdkVl+QywmiMrChCvoKEAmLgXx8m4Aa9EZXA49MWOur6+KSIOOMZRrbunJ2SFR5TscMK9/76iPBVRlMN3OWbAy66rV6OA1R133D4DzHME6Yo+caTImkPD6fV35kfNkc3GA1CsnXTQPOJciLqeV5LS2bNnZiJb9Z0TxfnRRuDFVMLLeCz98R//cbraeTXdd9/96eGHPxZOoyir73//B9EnfZHaCFzXfu2sb6hPi5ctSRs2rg/ZAlR7u7uL5zWJQB+LYlaD/X3B8UsmUURreLCIyB5XQK08CiIB7ThVBS+jVLrSVF5Zma5OO7V0evHiJalWP0eGw5GprqlI5aUTEbGqL6Ul5am9vTPt2/duunylKyqs37B5Szi19OPipYsBNgNYRVkOj4ynhsaaGF8gU0RWXcM1ORFOsUMVtgvf4dWuK0EF8OnHP5XuueeuqAbdqZjKylXpsmiyy5enC4QNxVw2jzm7OTqIvmT6BvJjJ3yegYicrskRNvfJHPBAB7XP+JpzdJAM2QEcc+cuXAjqFdcC/DixPtcedka/6bvUTQ5pjn5WTKeutj6tWFFw0ZGH9P+bbr4xaCv+/M//bDpqdW0ABS0tC8MmiAzGh+kgBjDz2V/6TBzU5GgpwALHec+ePTOp54AtugxYMbeAdGQhWgrFCkB+06YbIjpJW3CsipInJ7YJDYg+3XTTzSEPoLDPHF488NCD0Q7zhfPNBusveZpH5jEw1MEWWfguPSMvwGhNVfUMp7I5Rq7mD1tEntqj3doW/MyrVgUwaZ7hae3qLtLaXeO5gBT39v/ZmRfmD513/3wwpohfaclUgBvFuleVSkrKkkhinJz6mvkj2U02U9R0zKvpokr1DUVkp/HO0cGAJfaBHvnJB0kAHToOrCzSz7tTx6XLMacB/UBT4IvvuL9+sl9/7+/9vUgFloYLNCFb98CvPDg6mQZHCl3PBfbI3Dxmm/xmMzMlQwbQosDZ7beG/Xcv8394ZCyVlFVE4RcHBnQsDrnqalNVeXmamhhNlWWlaf3a1emhj96f7t1zdxoYGorDEvZIn9lpkX2AQd8VVQw0JPtcREq/yGj7zl2psrY+HT5yNLVf6igizqZSRKnGYevoeICHigvW1lSlTRvWp5MnjqcLF8+FLRO1euXq5Rjv3btvDR5NqdH79x2IgouAcuuTA0ZrmOea74pLGrPV69amrTt2RJsVw3v/8KHgQ71h48Y4CERDRLccWl/r6U1nzp5PHZc7U0lpWRwyNc9vTFNTI2njxnUBzDuMe/ONN2a4OK9c7k3jkynVVqS0qLU1QF6HgOw8e7B8xdL0zHM/TmPjIzMcq8bJGsNWkFGO3KTvec0x96xj7OPoyEhQhjz00ENxaEwPzBHjnm2N980N75uL5gAQ1d/W6eGRgpvTs42Zg156SJ/pG9sRAPPwcKwzdN3nwRfa2hpj7UXPzd1M6aPN5pp9TW47sM59C87d+QW3b0VF2AptzvQFfrufNmfOXgCiNng/F2gSzaxN9gBS0kVGi1R2z2LPMhGcvXfffU8cUr7w0tupbaED0YaCp3+44O5l37Q1A9HsI5tvnjokEhHsXjhU9RHA7H3tEa1MBg6CyNT/2RMyIuu8d9SPnM5vDEXYOtw4+G5RgE+UrDaQN3sFmPf9TKFhz8ImFnuH2pkgAbbDfPY+XQ6+2samyKSgD8bTAY17kzu7liP80VDQJcEJxob9lKFgT03/yFNGWC5s+rWvfS320Wi7NghAGB6OwnAFsNobheV+8zd/cybSeHbEqednYJV8vEbG+A8F8D779Vf933eyj1GAzUVBq7KK8jiIsW9QvAqwyoYpOHfg4Ltzxavm/OQ5CcxJ4L9KAnPA6n+VuOYunpPA/1wS+EXAKgctR6wCAkWY9nZfi8jC7dtuSm2tLVGp3kbO5g6QCaCZecVp8fQGpqwsNjKiStxXNKJNeaTRfaBwVXZqfxGwOhqV2wE8JcHb9PyzP41CH3/zb/219IlHHw2exT/97nfTsaNHIvXUptNGUfoqoPHU6bPphhs2x0ZTGiynBLghejVzftlsKm4BGOFEfvazn43nfeX3fj8dPnIydfcUBW84IjmN0sY3cxKeOnUuNTXVhTPPQbEJ9xoaGkg7d21Nn/2lJyONFL+blEbFAw69d6jgxOvulp0UQDZg+/FPPzZd7Xs47k+OHB994USIApGGi2NVmwA5iPkLrrvTsdE3Vnv37o0oC5tIp/J9UWCrKGxzpfNquto1kOY3ow4on3YYGoJPDw2AzS9d6L52Ne3auT1kmaMvCzCgKzU0NqXevv70p9/7fgAAoj0i+m3BggC0yWDXzltSf/9gOMVXOi+nkjQvnAjtA6qOjA6nBc0qEPcXzkBNTUSJkG3oZWVF6BuwMYNg+smZVEglp2xH9MbRIzGe4XQePjwNYlYHuMoZ52AZO06f+4tAFo2RuRdFaHIujJ+fHMko7ZqcOeeAHU6gzzzTvTiJfgAsxpOTo39BKXCtO9VUV8f9imI3RXE3DmBRzKsxZG+OGGvOGgf1+PFjoWtl5ZVp2/Zd6cCBd9O3v/3tcNRaF7YGuAo04mj+h//wH2YKd3BEzVHOlr6sWLki1dRWx/jlSLfgI60oLxzyc2djHESsAiFmqlxPTYYuS5UT5QwUwCvJQXrvvUPx3fkLWiKt7vSZ0yELTlfLwpaInBHpp6/S1/Vf5BGQsLu7N7377qF0/PjF0K+2sCvA/YURwSJK6MjRozMHFKL/mpvrAqzCxSoqmqMt8szzpR6iLwV6nD+HszSlTz/+iXTXXXcEwMImGDs8h/pvjPwmG46gecXJJEdOscOUzFsJWAW0iErLEasRndfaOsNBWRx4HI555hpOreeZBxxU712ZPoD5ILDqmZ5H7wGO9913X9wrA3+ihLbcdFMAQJzzKAT17rsxTh0d7XEdmdM14y4Cz3Ndb/4B/wCav/zLnw1KBv2jW6JC2UiAFnlwjt2HbtFB1wBW2RkvmQD03Weiocy/m7bcHHbGGHPa33lnX7SR3TUnAAhAQqDfrbffHp+JWmJ/A/BdtiyAcjZFmjobJaLwgQceDMf/d770pXDm77rzjrRwAYqNhphjxoa8gCzarg36ZRyAVv4uiqsdiLloDM01FBeADvITdcuOigyLVNf+/tAJ8zoiCMfGAijXZoceiqLJfnBo0ddLhwD9DcH3KYoyR/qRI0Nj3oiMNw8j2qxiuqDeqTNhN91H20X3F3yiTTGWIuqNQ6Zt0CbjXETCFweZMgXolUhmYKux8pn++8yhF8CprLSwP0MjI+nw0aOppXVR6CzbJIsgcyXSW0V6yEx/c/GgweHx1FBXnW65ZVccfInEVQgPMELfrk1XbxfRBnyvLC+PfYJrZbso8PSJRx9J6zesj4hlz2PPyJj+6JvxzTzVUqxRU3j+H/7hHwb4bpwbGpvTjl23pcPvH412jo2OxvsAzYnx8TQ4MJw2b96QHnrwgTQvFRHS5r1ihOaJtnb39gZwi1NVsaWnn/6zmdR5oCq92LlzV8ydb37zqdgDZKBr0eLFaeuO7WnhotZ0rasrPfvMs+nc2bMRKc+eKQ5l3LNdortkwz7SO3Lr7bsWEdvGyMEqagvPrGuoT1cuF+C09chBFCBPZLAxBFg6mDh54lianBgLYPX8+XOhJ+ws+okMrJKjdd2+qzg4nQq98f3RkaGoLI9jlvyto2yez9kg7bQXspZ6BnCObTRe9CJnVFinjBuZOpQgpwyysnvGlT7maGnj66By+YoVYUeNm+/7bo5A9OyiUNTZmAvWb2siADen89vn0FPyyMWa2Fi6Yo7n6EzP16/M2e87BSXQSIwH+YimZMMA6uanqHv7mWtd12ItMZ99z0GT6OW7774r7dh+c3DQu38G+4wXnbUWkJ176Zf1JB/qaL+5WkRm7wxg1bPJlIzdi520RuiX+5NB3lMag7zXYCfZCM+gO+xzfrF5ZG2O6QubSyZsrf0Ejmnf117fBci7hk233ng2IFi7jIU+ZCoA8tUGUalsru/TH7b29tvviOvN1YUtCyP6m27883/+z0Ov/sE/+AfBxWsP8cyzzwbHKr12gAZYLYqw9oYcMiXJB4HV8CVm+Q4ZTM3BFxms9zuDqtrsFbyrkRk3ETyvDizMUwEBBQ98aYCrB999L73w4k9TRWV1morUupI4oGTn6VIx5nPFq/7n8ornejMngf8+CcwBq/998pv79pwE/oeWwP/yK399ykYkUwHgWi2ohorT3diUSNOfmgywY2pyPFLTAavr161Ja1avDGBG9CBwSgXx4vS++F5sZCcnZgA60SQ2WJ7p+qFhKcHoAIrT6GjLdKErm5+8EdKOD0a/Fik7k7EpstH8yle+kn78w2dik/zEk4+lJ594IoCbva+9lr77nW9HCqZNr+gBvGI2yidOnorCBDaSTz/99AxVQEFOXxQzsplW3EHUkzZwQry+8u9/P50915F6e0UtVIZjoP023oA/bdJ/oJBNpo1t5qrzWWV1RaqsLU/bd25Pn/n0E0EB8JXf/Upqv9Qe6YscNPyPOEbxsPX0XEsf/9hDkc6sAIo+HDtyLCJtpPsWqXnzotq9vtnkchqlMtpYA1Uybx/Z2jRzLs6cPZsuSWNesTIcN6f0/QMDkbYdFAe9PZFWvGB+c6qvq0k7tm0N3sq+3u5wLtzL5pxsOOf6Kh3U6f97hw6HkwX0kPqqkrXPi7TBmjQ5Pi91Xrka0aIlpcUmWnQssN29Cu6xqnDQjQNAJ+5fXZ3aL11KNZWV4bhnwJJuKaDTMl1shZMVNA8Hi5Q2ztq7770XkRJRYKWhIX7cU/s5JcbRBj87cHSDAwF88NxccIpucGY4kBmQ5eB5FUWjFswUgXBvjiFnytjrS0QE1RfFNNwjF7BxD3OA/pmDnCuOt3641osuvfX2O+m22+9Ki5cuDWBKNMjly51p8+ZN6aMf/WiAWiJk6DWHNEfcaYf+coSuXOmI+QeU0EZRTIrpACcA2hkURPfAgQQ0kSNKgjzOAHlgJj7XogCOgkylAZB1dnWGs7ZiperJ9albxOnYSOrtdWBQlmprmtOypasC+HFdkZJcG5Fi0g/pDCBAOuH77x9Jb775VqqsUNhkIC1ftjj19Uq3HYwCMQpOrFy1Oh07fjLA2hXTfJ2nTp5MnZ09qb6uLKqR33vPXan94sX07rsH06Kli4NSQF/I3xhnnk+ABGec3Iw/sM3fxjpXvj5+5GjIi+zog+sBAa7zd44WMj+8T1/oHeAiO6LmrPc5wNpAv+iGMWdHyNzc5tSKYjJ+bMxA2BCVx0vjenqlXaIlgafsTkHfMRnR4BxAjjkbCABXQOj223an6qoiatoLuJjtBpuRiwWxFeZOTjfNbaNfWc+Nn+tzdD8ghf3JXH0OjMiaHS0iTu9JdfWNEZ1PR4cGh9LSpcsiog+gGoVtJlPo084du9Kv/52/m1oXLUp/8LWvhcPetqgltbU2prqaIrKS3MwRNoTsAbnmiblVFF0rCt3kQxhyLJ0uHKbdgAxjpG36RMZ5XpMje2A+uFchh55UXlke7+VMAN8BlhRAVhH5TzeKonYicetinILKZMrB4kDYN7Qex46eCOe+paWIDlu9ak0Ao3RIBLtIcS82GTgL1LrUfiEdOvRezBlFmxyemYuXLnUEwArsVJxuw4aNaeMGUX0F9yLwV+HDrp6u1HG5Pe6rbdrIxpAVYKi2pi50Cdh+rbsvIj/N90jdj4rtSwKYIGsHL4rCvfP2m1FgSb+WL1sS6zw+cRHVqEUefvihtGfPvRGpbb/hsMXz6GUBAhapvQ4PHNZox2OPPRbj8s1vfjMiC6PgUH1z2nLTjlReVhVAkSwOOxng89Kli4ODHOdpTaylJcFRrX0yPaw3eCGvXetPGzfeEHoKMPI888y8M2aiouk6HRbNnblGg5JgsD/dvefutGbd2tR9rTe98vIrUSBubAT43phaFy6KNdx4d3fhTR2L9H97I2OnX3QlF8Uj03cPHoxDwTvuvCudOn06vf7Gm2F7iESxHxQCwEhAM+B231tvpakJ2Skrg5KBbW1sKrhB2XXrlQMp90YDIisl80K2tbWmjvYLwTkNzGNn6Hvmdqbz+XCBXXK4Q7+9yMH8ISPjZj6wecB/c9B6773M21mk7jeEfbDGehadcfJlvNldbcyAGltDJzzHtbloFftlfDI3qX66T+ZU9765zx7mg6GIzp4+VMmgWs4QuXy5oA4xTx0qOXS57bbbY86ht9EuFEXWIfPAYRfdc31Q8yz82cFvBo3prWyngqu+J+yKgyo6ZS9kT0K29ggOilFUifxke9mYBz76QNiMS+2X0uK2omDi3tf3ho373Oc+FxG0L738UhxIAzA9C7BKTuxWzpIxlsbH9/SX3PQn7y+Avoo/iVbOkbZ5nDyzWCfei7mh7Tn62Roko8Fc7eq8GvNUpK1nuY7srJX6J/q8yBC7ISJx/9E/+kchk7//9/9+2vOhD6f+wYH00suvRH2EK1eupd27d6R//I//ccyNvCfLDtZfzlYrCuziyM6p/tlnifT+Wen/vj+bLmAGeI0o13mxVzG/7DMAp9L7x8Yn09DwaDp3/kL6ix/9ONXU1sVBlAJWPs+BH9lHmn1/f3/p331hDlv5H9oznmv8nAT+2yUwN/n/22U39805CfwPL4FfBKzakGZgtaK8NKWpiTQyNBgRlBvWrw3HicMCWJVODVgtnMwCWC1SqRTfQfKe0vjoWIClNiSAG8VnCij3ZzyrefObNy/5JDoDq/7v+0XKjgi7ynBevvzlL6cf/cUzca/P/tLj6bNPPpnGx6Sr7ksvv/TTSJviNOIP1GZOJx7QrVu3xYZU+r9n2FDaYAI+bLRtOm2oncTbxD/wwAPBE4gHsrSsJh09eiI2yiPjU6mxrjpAkpwaxynKBRREUNl8z9AmlM1L42k0wJFf/dznAxz91lPfSq/vfT2ALkXDtH8E52dLc0SWPfnEp9NDDz8Yfw/090eBDIApB9emOaIVpnD1SW/jLNcGFQCZSQm2cQcM2GSLNBDpSvrdwNPyijQ4NJIuXLwUaWAcZk4KYLW7uyuA1RXLl6YN69ZG4RJOq6g3QBSZkUEGDvC3iuh5/8jRmaraorBEsmb+2dHR8TQ6XEQWAQomcPDFeAKBpsJREMXY0tIcTjrnIJyxlGJsJsbHeOUBrAILcqVrAC1QmKPMUQN8vHvovXDy3OPNt95Kg9OcfrjrJicm4lkcB8CKMeNMGKdcIV6bIoJuuvgZZzhXzOWoFClwB8IRJzOydU9OhXtm3jWOqSI8xkEqZH9v3ww9hHbSj0wl4HvkkQtW0M3MPUzWKk339Q9FZGjmZAQMdHZ2p5tuuiH0XH+l4xVFjKpClzl82u7e5eWqlw8HkKrQW3Dq1tamZUuXRrpsBuJEK5vDvlMUNRL9VBMBvwsXtkZUtKIVQB1RViI/cKgNDg9FJFVEF1eUpv7g4xPd4yClPM1vbkv1dU0B6HCAI+q9vHD+cSSKthQdAjgCColM4wBJVWxsACZ1phMnLqS6htJUWVUT+jU6pshVY4DnwL3OK1fS8PBYqqkuDT7jBx+4P81TvKvzSmpaMD/19PUUxbAqKwPY1eecFsnp1ib2gLMY9+vsDOfUvDywb3/QV2RH1Fww1jmtmk4YUyCB99kCtsrYcrAjJXFiIsAVTiwdy0CDSCHjnQF8YAUbRCe9Tp46FQW9tIteeSYdBwhIX96xfUeA0UUkWRHV6HMgNn1dvWpl+tjDDwT/ZERGDw8HEJ+LpNCVDP7gRVzYujDa1nmlM61eszocX+3Rdo41kCNHaHKq9ZMuu0Y/zQ3OvnRr8/eJJ56MaCBVpAvgti2Kr0gjP3pcZGFPaluseM5wjPcTn/1sAOzffOpbUWSouaku3X3nLWnl8sWhk165AJn/k1suZsUO6B+9N4YAoEg2quHRAAAgAElEQVQznZgIECZXHWfHzMvVq1cFEKQP7iVKCbiZi0N5VqxPSbZFYbOKSPuxmZTommpp8gVXNvnSX/bR3+7j8Oj8hTMBsplDHe1X4hq8xY0NTdN0LAUFgWhL9ByivK2tIu3wtAITgYXsv2J8aBfYdAUEza8333grnT57NS1org4qhuYmkXoFxQBgdUFrS2QLxPo1IpJ2eIZz2cKgurdDDONTAGfzYy6SIY5moL01mF4BVicnx9OZ06eioBFOY8Xw9HP1qhVB+6Pt9933kYh+9D2ABbCd/OKw72LBO8kGmw90w0uxMsCMNRqlgWvr6hrSli070rp1G9Lbb7+VXn75pTQ8NJwaGmrT+vXrosBiT3dXqqmqjAJh1hBRvqgHyFNxsStXutOWLTeHrQQUPfXUUzE32Uq6xPbaG1hfgPnaxSZo7+Gj76cVq1em2++8I+S6f9/+tH/fweBgRR0gvVhGBbmVl5amJYvbAuwVMSuylA6YX/mQjb6KEhyfmEibo5r7+ViLzWs6g5t1fHwyLVm6JPYja9esSSeOHo3+ySIRQd3V1ZmqayqjD/roVeiCvRvwczSyC+jpokUL05XLCvG1pQ996EMx7rkYn9/aY97425iIarR3YANycT5t88oHC2yTsbEPyUUmzTnrj37mwnzmFJ0BjLneM8wT67tn+cwYeA75+Z7xyDzMPjPf6CXbw+6wW+ax57gf+2UOuyaDvJ6VQUJtB7CzRTJq2BRjjC9a+7wXgPEQip7qsEdsLbnIjEAxYQ2yFpIL4F97AaSi4dn3nOUEWDXngI4AanYGb7A19t4994T87PsEGjhEsOb4Llukr6JZ3feTn/xkyMZnhw+hNKme2WPQEf3NfM3kGIel0wf92ka/jItxZZcBq0BS8tMm9pm+aw8ZWCeA+Nrg5R7Gk75o40Bff8wbdt73yDRT2mgvUNncMlb2Qr/3e78X3xOVuhBdRnlZev6FF4MaoLt7KN111y3BsWoMM8fqbCfrg+CqiNUMas4Ozpixz9Pp/tm/+EsOWwRzlAWYyo75AbL+jGN1Ih0/cTL98Mc/SbV19WlkdCzNw9usuNUUTtaCmz6/cjv8/uIXfnsOW/lLwp77z5wErh8JzE3+62es53o6J4H/RAL/NcCqVHTA6iinoLkpbdywLoBVaXUZWC0rKZ3mEC1S8uLkeBpY9ffocFEIxIZVJIuXIkR5UzL7BNh72SmN62adQhdcS2XBEwo0sCnE0/TjH76Y7HV+6a8VwKo2vPjCC+nFF56PKDvghqgu6Z82ym++9XbwQdn42eja/LmXTWeRfnwyNsQ2xpx0m2UOBk5LHI+A1QsX2mcKAuX0M79tRoEhNrvumVPlOKUc2Jq6qpTKJlN3z2j63/7Xz6d7792TvvPt70Y7AKucMo6/CNSFLY2pq6snffgjd6YnnvhMFLy4drUrojYL8KMxNu2cCxWRReEC1TzLhtHG2YbQhlzbbJBFmInaqW9oDGAVUAfU6B8YjM23wgAAiP6+3nT+/KWgBrhh04a0fOmSdLXzSlq7ZlUAEMCiok9DcT/cZEePHQv+K7QCxhS4BADv6x8IJ7WIpEMr0R+8j/39fVEEQzuL9K+iwJJ7AjTQS3CIOEt+A78Em1WUlqXqWYWfAoSfl2aAVQ4PZ+zUmdPTlcgb0juAnumoqPnNzZHIxfEr6BJOxd+cNRv7XCiiSKlujra7DpjECclAaK50LLqJDpEt59J12svZ8X0OIqdXH31WUVYeDgyHxL3IHWjHeclcltKgjXHm5zUn6JOo4NffeDu98NOfBrjtGumMgFuOEYcGgCGaNVNbuLf2A8HoC2qHKHLU1BQAoX5Ko0W7IFXV/7UTaCIynUxwu505c7pITS4rDblKWT54QLTj5YiQGhwaTkuXLY+q3+Y5h38qTaSRMVx7inHVptLSitS6cGkaHBiJCOtMk0FP8fRKXS24glfPgFKGLXMJ47cbHuwOIHnJsoVRybcteFw50+2pY7pgiv6IVscXC+C5+aYb08TYWKTPr1i1MqJo9StHHtMtc8R8ZwNyJJe/6bmxBrwrkvP+4cNRnMd40lXAAEeeA8/R5siyA5nXMt+DXQg6iO7u0I/M/WsMM79mjorVXw6274gWcg9O86uvvZbqcU3u2D7jiAIWcNwBA6Qw414GEOQDHcCY8Y/nL1uaPvHowxGFSKe0w9jSO8/QDvMxR25mUCUqik/zrWoPYILeA1O9yI/+ayN5sKGeSRfprYhVoPGDDz4UwCrQQL+l27LJ6B44tDh2t23fkU6fLqhNHnjwwfT5z/9aOOJSR/Gb/vIvfSqtXrlsOq13NOYtcMdzPJcdp/Pur91+coQ9W0LPrQk+N4bmabYZbIm/ASn+ztWx3bvgkyxPFVUVAdA7ZPADSAW6uHfLgpYAscjV9d53SJCj082LicnRAEml4FdWVEfWgojVFctXBUDOhtPdvr7etKBlfkRiAuUchpSVl8az6aT5J0IW16kfzwXWHtj/bqSYo2OxTgKvRXwD26Sbz29ZkKqD93Ui2ue6DEIonCQ6y/oBfCYD37fWBKgchywDUajOoVhjQ31kWii02La4Na1cuSJ1tANkh1JzU0NERit8iJNaFL7DF8UMHa7q5+jIWIAy2l9QHXQEVy97IsvkwQcfjAMrwLw5aT1ZsWJtWrt2XfAKi6oN8LKhPg5uIjJ1fDTNZ8eiiA35XApgVdSv6GiR7GvWrAuwy5z4gz/4g7DP1mxzNutSBqe0zzw31r0DfSmVzkt33HVnWrliVQBdr+99IwDuAJ+HRyKqVFtFzJpv7J7CkydPnggZmjcZWCVjfYhDybbFwU9dRNA5RC6NdZm8cTObSytXrEjvHTiQ6msLihwF+WQCNDU3hOwcJGs3ecaBcf9QunLl6vQYz0urV69MF86fScuXL42oxQyu5aJr9F777ClQZADO2AV9p8/mGluY+UXZGGutOcaGsG85UpLu+D47y65me2sRz9k8rvEdL23I+5TMmc5GklWOxMxZAtqYo53N0QzIZtoVe51cmC1TAeSD7yJavDzsi3WS3FAB2GuizrBuKgDFbirK5Hv2B1LIb7/9tnTr7p0xNz2LbOiO6GmHALM5j/0/cyN//OMfjz7ji7b7ve/+jwQgbN12aPXhj3w47NC+d/allavwY7eEXhgDawKZOujSZoeMuXCf9+kt2ZMHebIN9gZ+zCn3sZ6TM7t37sL52NuSNb32XGPoXvTRWoa7lT3zeaZLsh65f19Pb8xZgDPZW8/0wzhZ+8gbH6v1wHuAazJWaNZBfk1dbXrm2efSb/3Wb6XBwbG0Z8+d6Z/+038a/cj7ndmAZQ6ymIk6nY54zjYrR61mXyH7DzkYYzYImoMyZOuxccbUfItDyHmlaXyiyLj60U+eiT1y0ARMA6s56CMDqx+MWJ0DVuec7TkJXL8SmANWr9+xn+v5nATSLwJWYwMjmnRyIpWVzgsqgOFB/JsFsAqowNXFyQtnr6Rwxp3iS4MrkFMVzL03mUaGhmcI6Dlckc4zNRGfedkY5c2TzUquYP6fA1YLAvqS2NABVl947pVUVTUvPfnZJ9Njn/xk8MN+59vfTs8/92wUWbEpFoUiYpWTsvf1N9KnPvV4PF+VVdWmbRClMOlH3gA7tffiSNjISkfsvNqd6uoXBBVAjkrLkY9+Bw/lNHdhwSlZVN8GzoluBVROlU5EGtjf/Tt/N3io/uD/+1p65eWXg2NvakIKaU0aGRbBgWvrfFq/fm16/PFPpZtv2pKksZ08fiJ4ZF1v42pD3dF+OTaHkRaPb7SiMuQK8BSRpm2uIwtRrHiupN1Kp77SKQpS26sjTQt4MDw0GBGl6AhQP9x04+YANVcsX5ba2haFc+/e+qjPwNXhkZH03uHDAW6JqC0itKYCvC0q4PZH9E13V28qL6uIqCuFiQq+M9ydRZRKoRdT4SzTC86V94Pza3QkdV8VkVQV459pFkSsNjU3T0ft1IUjgUvMuHEY3kLpMA2sLpg/PwDFXCgmF2vhOHCE3JNzysnIEdMcA3/n8bW5dt8MknkOhwYglotTASFdD7jN3HMcTHFN+ktPjJfnAYI4aJ6f01E5LrnombZow8DgUOq4fDV9/Q//MMAtgL92Abs4O/ScU0PeIll9n0OegTtOE55S0aSio4EiwUMrtX1iIoBHcvYdoAluVHIq6BJ6Q64KPxT8sWXp+LET6eJFFBQdAawuXrI0+AeBHACNuvqaKMglQs54KvZTVlqTLpxvD4fPq0hlBFIORwomIEoxEbIAVngO0JlcFIoBrK5atTy1trVFxe0bt9wUlADf+973Y4wBtEAN84jtUmjP4cC4Ksi9PWnlahFZV2eioow/J5SO+ZstIG9jJconO59ky2kEUJNZcVBUAInkai4AGIES5rwx127Ot7F2b/dzX2PmOWSQo+GMLz3wuWuNAaBQFJAxBUwAVtet3xCONxCAztEDshLZCzgyZ4Cr9NM8BPZ5TxtbFjSnPffeGcAqcEs7gJ50NAOrxpiTqz3+dg1gw+deIpI44kAWeqdv5Ecu5KOPuXgNMLq8rDydOXsmrVyxMu3ctTP94Omng7oAr5/xBQpLv2SDFMRqXbQ4HTp0OPrzsY8/ElGuzz73XPrqV78afN8fe+i+1NRQFFDSL/QXwAd6ZAwyCJY5jNk9MiUrhyaXgjPwRIwVOYrQQklQV18XgCq7b/z1ixzMIfbT94OmoxWlzMUANs1dc8NYkDMAsigaVBbrmPv4u9CVobDf586dTt0919KSxUujOBGbODU1L7UtWhw8jr5nrcKrbJ1cu3Z1zFc2kb3MAILrFFVi1swd9pXdB7aiWpC6DIjp6nL41RycnQ5F+oeKCF1jKINDtCs75lVVWRUgnPTzDLyLuLU2sCFS1n1urAaHBiKDwF6hbVFr2nXLjrRjx/Z06L2DMffRCK1auTzdddedwelJN8xPQIWX6F5jY6wBnA5UigOACxG1CognH9zjP/3pS3GtvqKWkabd3nEpqENu3X1LAKiiNwGrQEe0RcBeQPa1a11hr1oXLQzgeXBwNDU3L0j3339/jDcOV7bXfNVGcmUDgUvWAcCQvYHPl65YlkbGR9PylSti/KRmH9h/0HYngDjA9Lq1a0NnHC5XVpSnurqayNQRxU/O9A7tCdCLbQ3dNG9Wr4lCf6iK2BX6NzQ8EnsW2RhswxpFovbtS+WlJbG3UZBPYTSgdnFoVh92DIgeEa9jAHJr/2DY1U2bNqSjRwBeTQEE6m9RFKo5bI72FHrRE3bM/HCduZQPkeh0LsbHxrjeHADamdPslLHyXfIr+ODPz8i2YvrA1FpJTq7LmSLmSdbFnGnjmhxVSy7uDVhlk9g09pfeaDub5Hv6ok/WDHrsHtk2OIcFgMrq+frXvx4AINqMgp+6IuyKKHoHCqLBydF6Sn6f+tRjadfObenYsaNxz2x7AYvWBzpCDvQJlZR2OOgx38wfMmUDtm3bmmrrakNu2u27xs96Yd23vhh/9tV8zxG89Mxey/pibaDX9h7kCyB1rbHRjk996lMzB36iTbXF52+89WaMqe+SVebYNQbkmbMXyC4XFcxAtXZ0XGoPmZmf2um5Dndz0TD3Y4/JIBcRtb4AVlesXBWH74DVf/Wv/lX0S/Tsb/zGb8wEI8z2BT6Yzs9u2H/MDrj4oP+gT7MpArIfkQ+G2ONMBQBctUFBLSblH7Cq/sBPnn0uNTXPD2D1/2fvPGPsvK5zvab33jiVw+GwN7GpUZUUKSmyKKvYshzJJXHyL4FTYMQBggQIggAXuImvS2zHdiRLlq0uWdVVnaIk9t6G5PTe25mZM+XiefdZR2PDuL7/eQ4wmJlzvvN9e6+99tp7vXutd1kydGWfRKz+PqDqLmWCCiDhXCckcOVKIAGsXrljn+h5QgJ/FFjVRgU5zc3GOVaJWCUtHCoAohaJ/gRYBXxL04luUhxYZQMD75mnEU9NhgqybEQBz5RSszD3O+k8/7/AKtE0OHecNLPZ+973vmcffrBfEY73P3C//cmdd6oq+LPPPGOHDh5QkQDARDb8OCJspF597XVx/dFPIkXZZOIcsAH2VKRXX31VG35PT2OjCgDR2tZpxSWV1tnZo00p4AiO2OKCA2xQQ8rZnDa59Jv7iks0J9Mys9MsMh2xz3/+T+2qTZvtx4/9WI5wTXWtaACI1ITLlAiboeEBW1pXY7t336YIldaWZlU0Bxxko4+TxuvSxcvx6u8hpWo6FnFVISeJTT2bZja9ONNEqVJoKisnx3p6+6yzK3DwkbeZlp5qE+OjAnbLy0oE8m7fulXAOuMKbyYgG44wji4bdKU4L5g1Xbwo553x4UcA4vy82obj0N8/aNORqCJsAWeJWAW8CNF/k2onzhPOD5GxHjWKY6dK1ejP7Jylx6JI2Px7xGpJaamcOJw5QJYz587KQeb/Y8ePK92SMUB28IrijHA9jiJOAnqAjHB0cBIYV49SQId40R7GlH45xxzjzXXcB9mjSzhERHwALOFg4HwgIwE0kRApycs54Vz/cEC4lucTfeqp4TiWAEDHjp+wgcER2//RR+oXkbI4bbQZAJ37EO2KTOAmpKgZfG7Iw3UAjlUccKpOEwEFYEYU7+AA3GmXNR48F1kDBnwSqZEseWZmh4JPpPK3t3UIWEWnBoeGrQggr7xM40f6KzyrObnZ4nQkGjY3J98OHTxhHR1d1j84aTlZRMSRSjovcAhgBzAQ0Ap54syjY9yfF2mYk+MclKyz2qVLrbWtQ6nF+EevvvqGIpexBUR/i3og2Wz9urWqZp4KFcn4WIxntlf3Rv5OBcCY8DeyYs7gIAMYoo+8r4jVmRlraWuVLvLiMwdLcdyJCsI55l7oBWPvfMvMPe7HPPBoLpx4wD70ibFnLAEO0EOeR/QUPwCrPBvQ5e69ezX3SPnHBgDAMv5EKWJn6dfhQ0f0GbLlB13m/oUFefbQ5x6w2tpK9Z1ncWBE5Cm8faHATmGIvG9rt+KSkJ7JXKEf6DwA/u8Aq7NzKorG+4CP6A5RsMiDqEP057e//a30igJrL770okABCggCBgKyAiABzKvwXmamIhZLS8rskS98UZWkn37mGXGyApqtWdVoJFIArACGAKYA8AByIH8HUOgHnzMWjIP3IS01xY4dO6pxBsRgHfFCZowN48k9BATGCsggKx0STk9bZfUSAfPoqAC+7m5FWnPQpQIpc/CLZ8RSTX2dC+AM9ub8+TOyfQCtN910s23atNmmItOKHiVilTG8447bAyg4PGjl5aXi1oY+oLevV2NA35QxMBnmRwBt+wSoIY/9H3yoeQSg9vHHB9QWruvt67OuvlFrWFYp0BzAFF2ibdiYjHRAmQytBQ4Ms5ZwDc8F+OOeFHsBxJyfm9WalZWZYVXVZApUilOVKMolFWW2fdtW27Hjes197EEBdAypaYqkRK8Yf+YZPwC29APO2NOnzki+RKYCEPM564mi0ZKTrLAo9J8jYA77AJ1ZP4iYpS2AqrAxAqoyjtht1jOAbw5jiBC+5557NKZPP/10PNLOAfSHHnoovh68/fbbKvzIuEIDQMQq6ewlxaUqCoYNHBsNVABErMLxzjymHe1tLdrzkCXAwTN6xqERICz2DRCLeZmRmWlXX3OtraCg1UcfC3BTxHAymR1EOc8rYnzlihW2MDtrqclJ4vsETB4fH7XikkLZlYKCfIFZRO+LqiIVyqQpyZYxJFJ1fg55pGjtoL/OoY3NcwCTvgYwkYJloQiR+l9Xp2uwD57q75QmAKIcSvC+cwqzbmM7ec/56/MK8iV3rudz7sU8Ze7zwn45wMp7Ts3BXitwzy5ojmI7kSf6zjX8je2hH35A5muzg4QhIjJVazE25r//+7917bp16yUv1jQOhQb6BzSfAVr9sAwqhc985gErLMhVtLRzuyJ37Bn2k7aHqOsLsn3oKPbbD8+wWdiONWtXxzNZuAYQn8KW7R3t8Yhm9BbAkr4hf9YO+I8pusZz2K/yXWTBb2wL9py+MXfZP3DYxZzh/ugUf+//6EPx6yJ77k3bGUOewTXYSewi/eN+yM45bnXwMBPVfdFxxocxYb9D/7k/e2r+RvZ8320vxauguwBYfevtd+w//uM/1G4oFL72ta9pv+SHVw6G/iFglf3lHwJWPVVfVGaxehGLs+EcWCXiFxuEL4FNJHpVf1tyHFj97Vtvay/jwCobC2+LB4Qsjqqlvd/7zrcS2ErCv05I4AqVQGLyX6EDn+h2QgJI4I9FrLJxgCvVI1ZxI6LTpKaX2OpVKxSxqtS7WEEIgFXhsHOzilh1YJXIR/4GWAXUYaNGCiSFK4gwWUwFEIDZ8B6bQn/5Zon/A53AJ8Aqm1SA1Y8/PGiFhbl23/332Z7du8UX+dKLL9rJE8fFicWmj81xQ8MyOWfvvb/P1q5dJ0eflFQ2lTzHK3yr8NGxY/ECCpz80z7SvYhY7R8Ys4mJKTWR77J5xKlnQ00bPYqTTSgOBY4yQAy/R8aGraSs0Dq72u3OO+6yu+76lKoSE22Xn1cgueOIETFaUgI/7Kh49rZv32q3375HDuPURIiMJSrNo6rYLCIbBworypcIJCkvrwjRsrGNNwAVKcOAqQCNeQUFdrm5xVpa21SJHQ4+xnFkeEhOGEW0Lpw/q1TqUrgph6mWW6XoGTatOGv0DYe4vaNDG9Yt27ZKdkRxiWOsty8G6vYIIFuYIwraRAUQnZ0RKBIiSkK0EI4RIAIVqJEh92J86A+gSGR8Qvx1bOi9WvOCLajIDTrBBh1H7fTZMwKA+N6p06djFWFnFfXDIoizzr29CBYAl9MD0B6+x73QC56PY8ff3JuIGU/dh/uOF5F8ODXcB4eZe+Gg4MA4zyMyy0zP0PWMCe3nOXwPncPJw5nFCcXxxUHxPnK/02fO2q9/85adu3DBenoAcrNs7969ci5xkHCC+A5ye+yxx2z/fqILS+LgUwDWhxTNSWTVVZs2qV9wkl5sahIfIXIhCogoNNIm0X3GBKAS4GpJVaVkDygy0D9o585d0FgDzhNNVlNXK4eNwi1EN8MnDEhE+nF6Wqa98/Y+GxubsGiU4l7FOpQArOF+6DW64enoPBfdclCLCOrKimLLycmy1WvX2vDImIAIKvg6FQDOHgXgAo+s2aaNG2zb1s02MTZmXZ0dkkV3V3BCkZdHaTE26A+2wlMinf8PcABHksiy5tYW6Txy+UPAKnOQMce+8Lc7/ugA9sKLLgGOoU+67/S0nFVAUo8u5X10guggpyeAc3Hd+o0CyhhvOCM5NKJ9b/72rTjnMJGPgAI8D9tEXwFiK5eU2a237LCqqvKYPZ6Jc6yix4CNtB2ArbWtVQcF9JF2AlpQEKutPRThYg6Q+skLvaCdPAeZ8T46zD1577333tNcAqS5dPmi7pGZkSUgA3tJGjTR2ICryPjYsRPSyz//yl8IiHru+eeVtktBtZXLG1SAyjkVvcAbcx0wmrFzPkdAJtrKnEVGAHysYx98sE/gBHMVG0of6TfjzzrlRVmcysXtNzYLehmKSjFPiezEngJGBo7CidjBEPy107oXaw7rAlHdAH0NDfWyB2+++ZbAuBt23CiAc//+DzUWzIG/+IuvqCL81HTEIpEJUQNw4BadDUUAsRnMCYBVbCpzBJ3gGej/e+++L/AOMI6IYNLr6S90C3Nmkjnzr66uRlHCDrAADBK9BWDscqH9gErY5rT0dP0G3IBOBHsMUEWE+OzsTLDhUWgOKm3nrTfrQANOSdb9ycik1dTW2dDQqAANZAWIQ/EndBlQmH60NFPpHvqg1BjPY5JS7ZW6OxdVtgcRmowXtpsDE1LgKWAITzRrJO3Ky4UXlnV6IW6/WCc7uwCfG+1zn/uc5gs8m6Rceyo19og0eWTH/aHS4VAVnVq+stFS0tMEUCt6lgI3k9PW1xuAcooMsQfatWun7Oe5s2esoyPwTWfnZGmusM6z1qIbrBPsT1h3N266SsX/WC/hacbew/OILCgsybhis7PS062oIF8HrUQ1t7W1iGOV65G7sjUuXtIakJIMB/Cs6Dbg0wX4XlpXrSJq2CXmEPOFOYKuY2/5G3vEXHCwUoXD8vPjEZp+KAPYh82gvcx35h/fAzT1Q2q+i03jOaw/BUWF8YNIL7zkvLMemclc8khK7KVH5nPgxJxmPgKAsi5jr+k7/cX2BPByUEBkoBiaUxu5hjEGfOZ7HGJQnIw279p1m/pO6j9RrCXFJaLqYE1hrtEf9JWD+mX1tYrIxt5gl7HxrJkcaPIs2gVYDr+0p+J76j26xDq6ZevmeLYAcw/KC55PdgIR+OwH+J+sE8/WEcDZ0aWIVb7DfsOzLZAxbaB/tMmj9wE10VvP3EGmx08GEJTxRN6Aqeg6NpJ5yPzGtvNcBzi5D3sZxoWsKuwXUbaMm3PMAtZiV1555ZU4hys0HkTz8v7f/u3fqlgqhxIAq//5n/+pMQNY/fu///s45ZNn6fw+qOrBF3zffYXF6f4OtvLb3/fveD+ImGfPCh0J9kUFrKhfRURqDFjl8PrNt99RxCocqwuk3HCEg08UK7T7h6JW/+tb/yeBrSRc7IQErlAJJCb/FTrwiW4nJPD/A6xqY7KICgBgdXZmOg6sErEKbxj7DaIw4IwMgGg0cIQKmCW6LzU4Z+M4himxFGkKFuHa/W7xKgdQfcMU3wjB6xYDXMMpdIqiZdgUAYjAu7d/30ErKMi0Bz7zgN15xx1KcSZi9fSpk0q5wuFn40g0Cw7GyVOnxUUIsEEkCptONrE4eWyyAQAAOdjAsxGmiAYbKvFx9Q7YkWMXLTsrXYAXToxHOak4CNWIxW0aeMTYWNN+7smrf7DPcnLTrauny27btccefvgRRZo9/vgTKkAFPyyyIo2Qyr2kEAI+4szfe+89tnJlo02OjykVnkgkNtiewkYxE5xnosWoHMvmnEgVwGPep11e7pgAACAASURBVC04qJnpWeJ0I3JgISnJWlrbBWiogv3IiDbWRB1R6IIo1b7eblu7ZpUK3pDaSCQpQIpHhpDOywaditE4zlXVNTa/EAqCwfV44uRJpdR5QZ3U5HS1QzqQFDbJXvyM/iBHnB8KnuAU4DA4eFNYkG/TkxFFrOLsIFf0AmC1YgkVoAO/KzKheBXjw99Hjx0TYIODRkQRzq+DqDhi6B8OSXBOg1Pj1ZtxRmgH/6MjOPToCc/HKcZBxcki6o/rvBASfzsfl3Pm0RccExxTnsk9ceQdmHcQFQeSawDaALRwchRFF521/R8esMMUZ9u3z0ZGZ+3q7etUXI3r0FkcMNpMJBbRVh6Bir6HYjQFSvmHh7QgP1/9oSjT5MSEQHVePI90WoBV+hm4ZTPVt8rqqnhUHlXJ33//AzmgUD7AdwrP6sjoSLARFN2ZDdXM0UEA2LFRQNdQBAKdo33MS348jRGd4DOccWROu5FXSVGhbd60XiBOZXW10veIQIcKACCxq7tb9xgbBbxZ0Dwlag5gdWhgQBHfgBPtbW0xJ5tIumGNuQrpdHXJqXS+RwdW6T9A99T0lB05fkxjxhxHx4kYYlw9YhXHenHxKu7BdQ6seiotukvfGGP6R8QnziljBwhIlCpOL/fjWn5T/KO6ZqnAOkAZ7Bp6S0oydsQjj5qbW2QjcbC9wAoHMevWrrYbb9hu+XnZGmf08viJ44oqot9OYUD7kQX3Y844TzX2jX4A8qD36Dzj6GAq85c2cQ0y5J6MJcALdoW5OB0NhesAuQAUZZvrl9nQ8IhdvHjZTp85oxR2bP1nPvug+A9ffuUVOexQoKxbs0Z6i4xwzJ2+hTnEvegLMgQU5gXAAqDL8wEo4QxvvnxJMqd9ng7rVcP5Tf+YF6FoW7Df2CiiIgFnZ6LT0i+AZoBIB3Bw2nHCuSf9J+oNvWcsACBYI2mP8ydSuCmkIRfLngNIc7iB7YNXm/T1zs526+ggVX7GKqsqpXe0BblnZWYpUhWAmghVQNbAPdks3YJ+AV1BH9DPC00XbSoaFQg4Oj5rJUXZioDzg8X5uXkBD+Iyj0b1HNLW+Z95AgUA/UlKAWQwrfPYhcyMdBVXHB0dUWHCa6/dap9/6EEdxCJz+FiRfyGFtAaIVMyJ289jx44LCCQydTZKUaNhpewDBBIJio4AgADuciA0b1Gyc+NgeWSStPMSrb350ATkZAvohZOcNqIf8EMzJtxjfCKiA4k9e/ZIP4iww47zOfoJWMSeAF1ChwDOAF4B64pKSywjO8v6BwZky7SEWYqNDHMANGnZWdkWUQG31eKipx3YVGXq2JzsQmtLu/qHHqAT7DFI9SdNml0R2STMbXGN5xPFN6P1Wodw8G6PjFjVkgrxfaIXXV0dlpObFQdWsX/MdeZtVmaOZWQE+WEfGxsbYJe0lBQiXpdrjnuWB2sfY8z73IO1BF1DDugHz0fGzC2nu2HNYb0BEORapwFhrLkXMmXueDq/ol2zs6QLzA9sE99zu8VeykFA2sWz0WPmoN+bdUFyVLGu3DiXsnPd8z5zgEMTnoMcGVPW9FAALRQLPHTosD3xxBOy/RRsCyBoq/aEN+y4wVatWm379n0Qj45Eflu3brH161ZLn7B5HDBjo4lQZQ2mn+wdmd/YHNrOZ9AC0E/0iH3xtu1hzvEsZEIkP3sXdKGivMLql9WrD+zlaB96SUQrB2ZE+iMP+ukFxdBjxoXnO780Npt78lzugaw5IGvv7NA6w9qAjjhfKjYPYNUzZpCnUxzRB+gEuFdfT+DTxXZ6NCsHgBwEokNkFhCt64Wz6DO6RLEq6XN0xn7169+IGoB+cF8iVrlGhwGLikPRLwc0/fesAjPCvnHxZ4vf8+8t/i2fQgEg8+J6DXQtc6LFYq2BY3V+IcmOnzhpRKwWFBbZ1PSMzcWAV9/DoUP+WgywJoDVhH+dkMCVK4EEsHrljn2i5wkJ/NGIVW1s2IkvogIgYpWIRThWcZZUfTZpQZGnAKtschxYlcMeA1ZxzqiCvhhYVSpN0u+eKrNB8TTKxeTwXMv7fO7AKt4Saa4AFN/+9rftnbfes/z8bHGs3v2pT4lj9X9+9CM7dvSI3XjjDbqOFLW6OjaW7fb6G79QpCibUIoJAJiwwWRTCzcUjhibQSIBqUjM56oyf/KkXbzUYkePnbH5+eA8s/HE+QYcwSnwIilsKmkvm0Xu7dESOOS5+UQCLNju3XvEH3jg40MCVtnw8R028DjwOJFcNzs3I4d1/fp1VlFeammpSXbVpo3aFHpV1suXmhWFw+aZqCeikHgujgLOE+8jh7bWdnHwkXo6Oj6mwlJjExMCbHDuKfJEpDHOKhWeAVYpBoKTiPNcX1dn1++4Tv2hr8iA+zIeRXCqWpJdvHRJ4DmcfjPRGevu6RVvHkAGUWqks1G0BIecImaBhxDgPU1/41AQ4XPLLTfL6cCBYPwBL4lCmifiICUlDn6ib/BFlhF52d+vGY6TAMeqF3g6eeqUIlZpc3VVlaKacXpwRhgrxpHoOgA0UQ7MzOjZOGQ4bzgc9FnceQvQIRQI0MJRQb5EgPAZYCfP5vs4M7yIduL+RHjggJBKR1+cxgCHDwcQ/QG4RE7IgbmDswLA5pyf+QWFVlVdZ0ePH1cUIIAVDj7ptl/4whfiaYE4Pm+88YaAVe4N6ISu8EzSUtGngf5+gau0t662VmAz7+PE0XfSfImSQ2bcg7kOSEBxKsDQiopKjeOrr74uOgCiO9asXWeZWXAKTlhtXY3uNzpOoQ8OILrt7NnzlpYKD3GY/8gR0BUZAA7hsDvXIc4zz+XeyckmJxs6kvQUE/A+CyCfkWVHjh6z0bGJQD0Ro2sYlRO9YDnZabbj+usUPbcwN6cCbKtXrbK21lYBIcxr5i/jwbNwRhnXxcAqfzPGKiwVmbSzF84LWOXFd5lbziGInNEhByiJXMIBd3DSU2kduEC3nZcQ59UrlaNr2CzABZ5N27BJAJDLGkh3HVWaKHrF+MGxfOrUaTnVtI3IRafp4BocfT6/9prttvfuPVZWVqQ2MrZE4gOQ4ig71yGgIlF4NYo2nBEtwKrVqwRoAP6hS8gMm8l4IRt0jn5iC9FNZHPXXXfpO4D8zAOeV1NXLQ5RHFtsDqAKVABw233wwYfW3NIiMA9Qctdtu+2qqzbb4088YS+8+CurKMu2pbVkHzQINGDuMu/Qa+Yt7WYsAAv4n7mKPiMX2oMtI00d8A25MScZX2Tv84M+MGaiN5mfV//pY6AACZXmZ6an1Vfe59mAX/yP/HDSwxweUxvGxwI3KHoB0Hfq9Enpe24OQEJUcoAGgwi6EBk3poyQz33uQdu6bbP19nbbqVMnbWx8RLKlEBXAKM8FBEMG2Ff+B2QlwhEdYB1gjBsalov7k3bBgf3r376llHj0H1iQrAa344UFhQJWuQefcxgD6AS4iQ4RxUwqfl6MyxOOVQ5X4b4lKpWDwLzcbNnuz37mfisvK7WZmSnRgTD20dl5y80t1MEKMhe9Tmub2s3hADJDFrSZv7GJyAkQnvldU1utjI/29lbZDoFhza2SKxQ19fVLraF+mdavfAE10wKymEfYcdap1rZ2ReSis9hYQFV0Bl1BF7mnc6x6RXrmoApFXr5keYUFWucUBTo1Lb7wsdExGx0Zk/5Bl8NzKd5FtDwZHnBMd3d3SldHhscFLDN2jDdyXd7YaMsbVwi4PnzkaHwvkZ6RqUh+DjyV7cCBF7a3rFQ2H3oFIpopXkUbAf1pAxHK6G5+XqGlpqbHCqrBhVyr4lUcrgGuhcySQdkRdBYQMtj6cOiHTnuKvh9ULC6SBLCKjmE/eC7XMq7on69jIWp7Vs9Bz9gccl+ezfdZ+5GzqE4uXtRahd65zUU+DvDyOfMUWWCreQ7tYmx4Pp/RFp6HXaU/rJ1ekIxnsXZw/dtvv2NPPvmk9gjwqfIe+0PuXV5Wrv0Uekn72Sdgk770pS9aWWmRHTgQbC/RpQCprOsUQ8PWAYayX2A/gf0HPMXOMPYA5hyQrFu/Vu2lb8iFg1psPm1AFrKJkxHNN2UKiKZgVBkitMvT7J0DlTFh78N+hb2IDscnJ3XAhXz88A5bwb4I0Ncpb1hXWMOQObadQATk6vsP53qFk5i2QmWEjBkn5Mk4sA9hPjFmRNICltI39r/cj3t84xvfUHQoHLuvvf6G/a//9b81b2+/fbd9/etfl/1ivBYDl78PqiqzjWP0WFFbPxwUaBoDW3XQHuPTd3fP76MHchSSmqbf2DqyQLDBKanpilolYtWBVQIOAFa5Fj33jDR/3mKA9fv/9e0EtpLwrxMSuEIlkJj8V+jAJ7qdkAAS+OKXvqytApsc/sBJIEXGNyOh8MK8pack2/xcVOm0cKwSrXj19q3i/ISvLD0D7tAIGGnguTQieALwRD6vIlqSk21eqYSkCUblmKalpwmE9RPnkOL/CTm8b+w9UtXbFZ5BBXgidkKa0qOPPmqvvfKqomI+/6efV/EqvNgnf/ITO3XyhBw8NnuhAFK6IigpXkWUDs/FCWBDiJMGUMHmjr9xttho0mY2yDjZAKvtHd12/MQ549AaR41NORtLj1jiN8/ivs7PioPhnGEcjE9MjllJSb44Vm+9ZZeiIp577gWlQnrfouL3hK9vVgWAHNQC1K5cUmr1S+vkgLLppx3w0RGxxIYeebFRnJyYlIPMptwjSHAEe7p6Ba4CqPb1D2hjSaVogN02RYfMKeUW54vfpHYS5VVaXGKVS3AmNoYKzFS5r6qMRcOOW0ZmlrW2tdmly5eV0kgFdVX8vnBBwIOiJQuLxaNJpBYcshVLygWQOPeZO3a0ASCcMXJeUxxR9GoAZ0d8vdPxdDZSZAF2vXAQDl7TpYsaT4Gsly7JaRWglZurqFWcGHf+kBFOkqgrpgLNg1MNuIxxEnBCGFfaxH1xVABMvPgR98S54ruAP+gN3+G+XqAiMhEACwAf7smY4RhxPYALz8fJQiaAXfCjoYfcB1Dgppt3WkNjo8AAuIBx6hhz9BTnjnbhCOI0HjhwxDIzUwUWckCAHkxMjMVpO5groq7IyFAhK5w+T2MHIAg6SBTZoMYc4GJyalKA0MaNVymt9ZVXXhMglpmVo4gUgFWlzS5vEF3IwUMH9Rtwtbu7V8DC9HRUzwkRxzgtIaLd5zzjjiyQZyQCXUSWUhEBKob6exUxNA4wlJSiaGui0IJzFMBC+gW4wbNqqktVvCpJkfgLShd2YMyLsAB4BhC3U/JjPADNnWvXI1mJxD5/sUnXcL3zC+PUogc4xcEJDyn1jC33QB5ekIo+4SQz9rzP5x79zXjTBvrA38wN9MEBTdIENm/ZLjumitL9/dI9wCdFDff3yykHQOKHF7pK+/v7BxSx+id37tRBlL+IaMf59Ug1p8BABwHasNe0gz5xL6+gznXoHnYZ598BENoDsEmfGDO+B7iA86003opSHRIB2FFsi3u88OJLSoFGL0g3J1Wawn7XXb9D6blPPf20AC/GFV5NOJIDZ3eIHGU+ASAAONCOT9J+C+J8pPSXdSs3F+6/kB7LvGAcHQxnTvLjIC06Ccjg0asT4xPizsQOIlP0R5H+wyNKJ/W0Z1WbRvap6QI0AWjgRDxz5rTWScAYiggSrQrgzQ9gG/OBCvLYfbhVP/PZ+5W+TWTiwGCfQJOhwRHpA31mvuDw035ky3OPHAnFctA91iFetbV1Gl/4RZ99/iWtNcgTKgPWVOwufS0qBHBPE3DvXNUAnOJVTUpSxPb4xJh4zh1EBNjjIJV+QfnB/uChhx60a67e9klEa1aGDgsjUwDQ89bWFtKnmQvo8tDgsABEDomQQ2hbRiziLlnrFZF6xSVFlpaRrIJerMf8oBNQi+TkZApAX792nY2PjcmeQaXT2dmhAytPfR8eGVVEL++x9jMW2Faex9xhDUEHsJf8zxrC/+j0U88+YwvJyYpmY74tzC2IVig6PWPnz1/Qmsg+CTlkZ2XYmtWr7K677qQSqL388kvqH1GkxcXQnwQqEkAtdJ5o/w0bNwp0Yv8B6MqayncYt+zsTBUZJGJ1aW2NDo05rIJjtaS0SHaHw1juSYSy5sdUVIW60Avkik4dOXzA1q9fq1R15O+HidgkwDj0iXnE+PvhF3MEeTGnaRdzjmuQEeCdFzziu4wr+z101A846CO6KuoQgPlYgUjui830yvY8j894Dv1g7mFv/OCLuY3t5d6Alv5drsHOOI0TcxKQkXUEWypdTQr0Iew7sBuvv/6GspAoXtrYuEL3e+utt3UNkc/oI1zDfJe1ADD+6qu321RkXLqOvaFfgIzYG+YmcqHPzD3We8YEeRCxim4wHwF2t27bovH3wygOT/kuh1lLKgONE+syn6OjyB4bDMUHBd3QVWTk6w5zl2uQMb8BdxlX3kdeyNKjgaFIIkJWhah6esR/ja6w3tBW2s/Y8p5ogvr71VbGWvzO+WGvDF0GdoPn+OETexLk98gjj+hgFxlQ/I1x/8EPfqB5M7cwb6+8+pp985vfVHuhQYAKIHBTh72qgi9ia5fA1Fh0KvpFxCrj6odei68LWQkUmwrfQYa8+J726OLMztRBHnaZH/+bQ1oiVg8dPmIffnxAdAH4SKnpUBkF+8g9xO28iBbA9yz//d3vJLCVhIudkMAVKoHE5L9CBz7R7YQEkMAjX/iigFUl/MMZJLjhkxebkMXAampKkk1HJhWx6MAqm1OKV4nHMIkUfYDReVEBsEEKdwxRaexOPOpU3Ko6cf4kxf/3eZACAPsJ0EvLuH/YzCQr5ZyoTq6hUvRrr7ymiLaHPv+QgFUiVR79n/+xgwc+VlQHDjCbTXjYSDd859337Prrd2iDxOk6m15ANTaCbHwBuIjE4uX8VoBW3Of0mfM2NDxply+Hiqfcl3ax6WVTxz3Z1LPRxzFhY+rRQKogP0cKbNSqqsvtkYe/YA0NjfbTn/7MmptbFZUzPhGiiKA7wLkGuM7NyxH4xIZ8586brb6uyiKT49r4OwiE80t6I5tlHB2iveBJJNKI9rFBx3FITUm1mamojY1O2BAg3vSMRmpmNkQpOaALTx3VjHNzssRnCMCemZ6uSC848+DLxIlpXB4iVqAcSElLVcoidAA4aTivtAuwlv4oNRDgJDVNEXZEPcMf64UtAMcBmnCQiLyh6BIONpt6NsuMC1GUcKzm5eRo46zUYsCVGBUAcqc9OMRwYTJGOGeXm5vVN9pMRDNAonOsMq481wsx8HxeOC58Hz3DyeB9nHDnzOV9+oSDRft4Ng4Jz8DZ4DegGc4V/+MsSYfh9Zqf17XcE2eWawGncEpwytwRAJjF6aIP4uM7eco6Onts2fLlcUAOJwq9pT04nDhA/A2QExzJkt8p7HPu3Bk5/siAuaJo8KQk/Y+e8aLfFHoiIsp5YGtqqkWnMTKGQzcgfSspLrPf/OZN/eTmFdi69RuUZsdz6TOVuyOiHyi0jMx0ASjp6ehksBk4fNASAAi4s4I84GalXciUuUVBKuSzorHRejo7VHwoSpGKlDQrLSu3kdFxRd5RBAYAk4hVgJzRkQmrXFJk69etUcTq+NiowD76hlNI35i36JYiM9vbNWfRB+YL85v3PS0V2zM4PKSIRnSTtjI26AF/k36KY4r8GF/uwb29qAlOMs6sRwNyDwcskBmfoy/oPECQg0+0k7YRaYPzR6Sng1LoFQCDotBHR9WfULwuFDlChxgL0utrayrt5puus4KCUPTN01HROWwg8wlbzfcErBYWyqHkb+SCPcSWiL4CUPT4MT3P09u5J9FKAKm0j/6UlZbZyVPQgYS5gx7cdPNNtryhUYdDRFXjzMInKVC1rFzFBeFW5SDhueeeV/E5njk/N2edHb1WVJgr3XGHm78BQNAp5i3jh4xpLz+iAMkOtis9LVmAFP8TdcV3HAgKvKkZmluAPZ6B4IVciMAmxbxxeYP6DQiJfJR2ncUB2IJASP6fnCBabkxjCNDl4869AbIBu9DZEAkV1s0AUkzbxYtNSq1/4DP32VVXbbSp6UlVExcQHCU7JBRMdHtDf2lHX1+/gBD0AXkzrswf1hSAE6KyOrp6FQUengXXKoctRHzPyjaHaNaIdJgf1hnGiRcR25u3XCU+bYrwsE5wKEKEaDQKp2zYIxCFtnbNalHapGekxmkUpqaJED2n9dMLZjF3tJ7PLwjwpS/IhPGhXaxljDMHh2Q1FBTl69AGeXIoAO0HdovrmTONRLuOEE1K1PCIvgvQzGfcm+hPInyJCMfmP/XUUwIyHcxi3PlBngBnzGl0ioOBgeEhO3z0uKVlABRPWWQiomuXlC/R+k1RMvrMWlZVWSFwdcXK5bZx43pROpw+fca6OnstM9P7VqgxRe8BUZ1jlUheng8QRfRpZyxqva930FLMrKGeIoW3yj5zUEbEKuAf0f+sR1ArsCZBywAVAPyg2Ixly5baqZPHdGhKFCPzGnvJd9BZ5M6Y06dwGB0AdOwXa6oXcURX0T3mN89l/dHBJ4U0L12Kr2/onrhhGxs1H1nDoAJgvvIs50X1Qyiex1qLTgSKo7T4AZcXEWTOenYBtpM563QGPJ9n8D6HFA60cV+PXmUNw9bCa4+tZv+H/tGPgwcPhQyfmlpFqDKXmU/oDcA0h70Z6SlaW7g/a4lzm3IAii2hz+zBAFqxxzyL1Hj6y/OY37ffsUfyQH+5hjYgU+SILaXv6Bz7UOyF83G//dY7OmBwAJIx4zu0kfXRDwjJnEEOjAl7V+7tB7hEjPKeZ1kw/m5H6Tv3Zl0iohk9YH9B2xlD7Pva1Wu0LsONigwYQw4mmE8c9vEZoOv7778vmdMWnvGv//qvyriAn/n5F16073znO7KXrBf/+I//GC/0yv7fwdXFtAAhmytNVAIOrC4GTmmbfI+kcOjPvbnP7wOromoh6ylGB0CmDWtlalqGild9sP9DO3j4iOYjB5lpGSFDwCm+uO8fAla/++1vJrCVhIudkMAVKoHE5L9CBz7R7YQEkMCfPvxIjOA0WYCXA6wOcOo3/HEpybYwT0GqJEWsAqwShUJECsAXUWgAq1ABhI3OnNKJQ8QYhahiBao49o2/AsgKP6un7jjo6psVB1b5ir/n/EZsgCi6hCPKZvBHP/qRvfryK3KsAFY/fc89lpOdbU88/riKV8FVxwYVB4CIOZzEn7/8iiJW2Yxy8s6JOZviF154QRtET9/H0WJjSZQEG1EciUOHj1lKara9+eY7aj/OrUdVeASVE/or7byaQhELcmLZBBMplZWVbPX1dfZnf/bnxsH8//nmtyw9PdOKi0oVfTc4NGjZMdBARX9yQko0PKufe/ABq60us7NnTmkzyGaWDTIOG9FPOBk8C5AlcL5mqQ9s6HG0KbYxH4VnasH6iBSdmBAQBqA7TlGsLKpERzV+GRlpSusEWCVitSAvT6mdpaWk/IfIzuqqGqXRKdogM0P3gucS4A1Z44x0U9QrNRSbGhyAY3NMUVdE4OTl5+p5AlwyKP4ybsPDY7ZmzQoVb3FgCccLwDA6M22Xmy5afm5uPFIN55szgqrqal2PE8XYdXR1qu+KAmtulq7z95KKCukpjhQbf+dec4ALp4Yxo3+MpW/yPc0bJ5y24FC48wLQhoPjgCpOE+PN+KMX6Bq/6SfF3NAl9Ib2ODcv96D/gFK0G+eTvvA+kR+K+Dl7zn721LPW3Boq06PXyB6Hl2fjPEWjgZ+XvvFMnGbkBzhHvwBsAACILoezT05alMh0wM6keFo1BdQAoDwym4MJ0mrhVwTUgNN35crVdvzYKfvpT58yQJNrr7tedAA4i6SYK811RWMsPb1LOjA+TlRUiGxHDqQ+c1BDP8TfGONtRC+4noI19BWAEB3MzsgQEEL1eBwhaCwuXW4R8IKlQRbdXV26T3paiqLGdt+2UzrT2wOn5Ur1iz64g4oDyvOYSwChOJaAou7E43Di4NK+S82XBUowVugO4At/e7EyIpiYh4yfF31i7HAueQ7AJH1l/Pk+gAXy4seLL/E8HFl+0w7aiX4NDA7J/hHpCSjm6eaMMUAduqooop4+fQ6ogf4AYhE1VF21xP7iK18SsEqb0FEiimgzOsZ9AOL5reI5OTm6ZwBtSHMO20eiqpAH4D2R8VXVVNm+ZMnYpGuvERUAc8CLpBCVCjAFYIItAEggGgxe0Y8++thKSsvs5ltuEYhWUVkpDsoL55sUyfr2O+9bRmZaAMZGxzQ2UHkwNxwQcG5rdIp289vXlRClPSG7Dj/0wjx6BY9zQYgWTAscqaw1XOfRZ/TP78+zPCsDGUJJEZx3E4jNizHC7iH/vt5+RbECtnnEN+PP/fkOnxHFis5VV1Vb44pG3QOAiLlJ1Or8/Kzdd/+nbd261RadxZ4TnVxv0ZkQQY5uMiboWkhxLpC+eOQw4I5zNjuoAr/p2vVXKT0c/aegGdGp3Id29vdhp9KVvcB7gZYD+xwAZDID6pcttYnJCevq6rSoODTzyXnRQSqRk3fcvltF8Wqqq3QQlpQcDlJ1SDY5bR99dMSOHj2uuYY+IBPsNXpHv5CTRzqjn14g0ilT8gvyjR9kt+/9fQJWnX6FMb599x5RffR0d1tKcuCJ9ChHKGpYW13HkdevfvUrrfsOpGLznQ4AW+AAoNaEaNROnj5j7Z1diqKFl5qI0mVLl0k/KU5GYTxkARcne6fI1IRt3bpZ9A7Ml9HRSSsvC9Xu6SttzuWAy5IUCUzUPwAV41lcUqrq9axdjOX5c+dsbHjYli2ts927bxPAB9UCcg+FnXI1LzjUZO7OTBP9ZwKSmW9r1qyy0ZFBS0pa0EGKg/n0kXFgLqC/rD/YAHQLPXfaFMbAqVr4jqKgewPnpnN28jdzheuYl+gp6yX6xphX1VTrfWTMGstY81z0lucyrsxBxt2jMrkGWbHmMmfpK+sm4+PZDbTXKXMA0mkfz0CO/K00BDV5aQAAIABJREFU9ulp8d+ybn/ve98XCEj7kA/3YV5y321bofZJ1//YemRDZhHf3bXzZhWvog985lkm7MW4B7aU+/OZ85MDQmKHOFDhgOTOP7lDMv1gHwVR+43iVvSbfZoX30QG2GzWAXQE2X304cc6JPFsCcBUZMJ9+U2bOAhwmgHkhOyRB88DJC2rKBco6kW2eJ+28vvZZ58VTQDjwpoGQMr4sie55ZZbNK7nzpyV3IkOp43sjV9++eX4ITJRwNddd53AZeYVaw/z7+/+7u9s/YaNNjw6Yj976ml79NHHdADBtf/0T/+kfru9RRYOkrrr4PQ6kemQARboxwJw6llvTh3Gtbz8HvH/FfmabNFZomNDASuA1VC7IVUR9QReHDl2XAd9SckpvwOscn+PiPWDSY9YTQCrCf86IYErVwIJYPXKHftEzxMSEMcqYlBS5SJg1UWjDQMpM6kUUSKKJfl3gNX6pbWhsqrBPzetKudsjImwJPKNzYywuIWQikOxHj1PHEghRRJQ1tN1HLhy8NQ3S4vbE/hVQ/EqaAv4zXUhYjVQAQCs3rN3r9r+s5/+1M6cPqWoDuetwrEhomf/hx9ZTU2tNoxsgkmLwkGgAisbaK8MjeOBk0LUAKADJ/j7PvjIsnOK7Ne/flMbdQe/vJCSp62zyeW5gHQ4J/wfivSQ2jtqG9avYxzszJlzishKTia1vEoRaVTMZlPHhi0CoJ2VISAgNS3N7r33U1ZUkG3Nl5tsSUWl0thwOHCQ5XRHo9oUq0jXyZP6zabcU/4qyioseT7FSkrKrAPQprnZ4HFDFyg4lOyFAxbmraSkSFE3gJkD/b2KEm1YxjPoS542mIBryI4xB6ilQNSp02fkwODIAXZRjAaAgbYpGrGi0kZHRqULgGY4Q3wf/fE0w2uvvUZpd4BJOAeAUHCmTU9FrLOtXcW7XKY4guA9lVVVAoB4XxxtPZ+kZEMFELh5s6y4qEigoqcseoQUTooDorTHI/FoN3qBA+Yp24wrjiNOJDqAc8B9cFz4LnrA93EWXEdwekR7MDqmdgDk4izzHu11Lk6c70DnQER4iCJC/3AucQg+2P+xPfHkk3bsxEWrWpIvJ4fnMcY4ivgahYW5mi9OpeApwyF1HT65bh2elMXAXaJVmTcA+XwHR4iDFAH7WVkhWnAeAHdQwGqIYKyw7duvsYnxKXv66WcFbm7YeJVAMi/shdxWrl4lGZDOjKML4K4CEqmhQA6cldiTEHHXJ7CASG2NVUmR5jbywFnMy8m1tORk6QRh6tMzs9LfsXGquudI/8QxeP682kvE2Pp1a+3eT++14sJCu3Sxyerql1pzS7NdunhRusKYMhYOMiBP9MAjVpEdNgGgjfdxYnEmmf+MHXpDP5A/Tj8gOm1nvjMe3JsXMuNvwDPGxiOkAXI8DdfpIjgEATRnLvMcLyzS0tqq/gZOvVAsD730SMmcnFw9i8h82sT8Ky0plRPND0Xobrl5h/gfU9OC84nTzDzD+UZfsctLKgJPcGkZ4z4fot1j48UYAnogJ2yMpwlzDf3CsacgELq7fdt2Kyoukky8SjiR4xs3bpJMf/azp5QKfu9999u9992ngyBoHQBc33jjFyokQmRgXiyKUAc4gPtJgeOae9I+dIc5wCvoVJbaKxsaOzzBlhN1nWSzKgiI3JC9U7XQdtrphWcADviO09igV6XFxQavKD8ASVTo9kgqQG4A5HfffU8UCnAhbtiwUYcCcDeScousiR4EtAH8Hh7BHharLd7+4ZEhcYjCcX3Pp++2+vpam5uP6gCClH6iENEh9FGRsZPwcYeUcnQZcIY+cw06BLCIPjU3X7ami81WWU00bkjzBhQMFePDfbDLAPSi1Yil22Jc0SuegZ0dGOy3wiJocmYUnUm0OWtEcXGhivJwiIGNKRRINq35TNv7+nptYHDEmpu77cDHhyVrbD4HiUSiAoxxLa+9e+/WQSg2lUNcHxd0ljUSneF19sw57TnQRcaN63fecqtNsSZw8FkSoi6RBeO4tL7Otm7bJnsGUEVkKLLhoIY5BKiETcZ+MW5+yMYah863dnTYyNiEfbA/FB2amyWCukvF1ACnOCCC231wsN82bVxvjcuXWf9Aj4pF5Rfk2fAQgPqgbVi/STrL/OG5NYzd6Jj1ER05EWwPczs7J1f6TyQr4zs4MGAnjh61spJiFa9SsbDJccsvyJVNJDMAvaTIEfo/N8s6ApXHoNXXL7MdO66z7i7ofgIHqR8mISPmATrhUd7OH+wHMNgz5r7zezIXOeziPc8UwS4BpHnUIHpNBCY2AbARG7h67RrpFvLn+XzGMxgj2s79kC3f4z0+Q489k4M5C+CIvjqVB2PLd73QJAc6vId9di5QPgs0ByFbhX0Xc4N1F/qMcJjWrPtuWL9Bqf/MDdFvDA3Zb37zW9u1a6cVF+XbpUsU10vWZ+gcP2SW0G9kwRoBoMl6Rh/QK+7LeBOMcPU128Wh2nSxSd/F9jIHWUOQqR8ysD9l3WfuMQeaLlzUPo+xZo6zd2XNQPeJfsX+wNMNIIoeP/7445IfB1n8T7vg1me/wr4QPcNWMwasY3yf93gmmQTYQNpC1Cn6grz2vfe+dJFiXWR8MQbYHOwXfWH/wvPoC1lgPk5f/epXbVnDcusfHLAnf/oze+qpZywrK0P3BVhlrqE/6B265SCmR5/6XmZmNqT38zk/8idiB2P8zbj/fnSpR75yKAmgyj4KG4xBA1jF3kErxNoDsHr85KmwB49RAXB45uuJP+8TnyYEkPzge/+VwFYS/nVCAleoBBKT/wod+ES3ExJAAl/44pfiwOpijtXFQCZOiQOrRF1QvGpxxKqiVOBejQGrYdMBoAohPOneKb8DrPoJM84Ym6aU1BAhtDiyiM0PP04DsJgOwCNXw2nzrE6dHVh947VfGgfUDqyS6v2TJ56wE8eP2Q037NAGHmCCNgNGAPzhEHvFcaJV+Rwni80dmzU28UQbAtRxHZvk+++/3957f781t3TZ2bMX5Hz5Bph2C/hR6mQoYuHcq1zDfdmUDg31W0f7Jdu9e5ftuOEmAVKtLW2KIC0tq1DqEen0/AYkknyzKJ7QZcMjE7Z9+3qrqylXZV94CAF7eeHU40TSXpxrABVP//VoOOReXlpuUxPTio51YNW5pIheJSWRqEUc5oaGertq0waBmYcPHbBBiiOUlQq0IPLLORcD52i6DVLQKuYk4kzQJgBVigH4+AMqbNuyTU4B4Nmo0sr7JTMcDt5HVlu2bBYPI1Fu9IlnAHRPToxbf0+vpSYnx9JEC6VPONwVsaq2nobdNxD4JhmLJqIE58MGuHLJEvGsIh82/bQVh8AjZLgeJxM9xqHmb9pIf3GwcHwUJWsWdwRUtXd4OA4Sc1/u41V1cYxwCHG64OPjeTj3fA+HB+cCcMCf5fyvXEc7AR2IiFm5arU1t7Tbq6+/bi+99JKuxwHFKQvVkwEgQ7Qkjg5OhkdxoKOBLzJTQD08o3DN0saqykrFIgK4oi+0HX5dnFBPC+W+jBEcqwHMybUtW7ZZcVGZvffePjt+4rSVlJZbS2ub+sk1fJf0fG6uiuyxqry019MbiYTlM/pPf48cOSyAZf2GdarCTFvRA3SIwkVlxWEcLl6+LGAV52f1mnUhFVe0AXl29swZ6RePJGL10/fcrYjVc+fO2rLlDdbVE6phY0Nwfpn/Tu2Ao+iUGs7tx3iIK3Vs3IYoNrJ+vZx4onIYV75Lf+kD9wV8YGwBbTwllXmJ7nAv7CVy59lOPYBO4WDzbBxgHH7GAr3C6eXvIap2NzbaufOhYApjG1KYZ20qMqX0VaILAa+RF22Af5kDAPRj44b1ds3VW0TxQZuhBiGdH8ccJzpQM4zonsxF5h22l8/RH/TJQSfaR/9whFeuWKlCK7yYMzj5XE/kV2ZWOFAgzRweZKowY0/5LlFj2Im79+61FStX2fDwqOzz4cNHFUVGBD22pX+AwjdRq6ysEIWIH9IgM60nKSmSKS9+0w/nV2SMGRtxBpaVWF5+tootAQ5wDbJBFsgqFOLLki1grNBRXvQZWQOcQUVC6jt9AIDgfRxvAIkDBw6qX6tXrRb3JunXpBMDKpEdceLESR0qpCSn2uhEoGEpK8pTm2kf+gbIeOr0CenvHXfeZg0NSy0rG+ArovGFCsCjqbFLTlmCfaKdzNGs7Czpp1d2d52cnV2wpkvtNhFLYYdugXkDMCLAP4l1OVkAd4hun9bniugixZYq9/NRy8nNCVkKaaT5p0oeDcuX2T337LUN69cKMGEPMDFOKvSAAEDAsp7eAetoH7RTp87FeCrhBu2yru5O2QAi4qGAefjhP1V6O1zK9McjF4nUnozM2LFjxwWGEBkM/ZAXTeI6DnrXr1tny5ctlx4gE9dTgLANmzbEixHSJoAg5jFzlrnKfEQXmIeMCbaZuY9u9A0M2tDouJ0+Q1TiRRsZHjF4d9n3oPdENHa0t1pPT5eKfW7dsklUCF1dHZaWniKO8e7ufmtYtiLOxS4+2cxMu9B00ToAgKOBJ1Jgd2RK87mgsFDrBJkW/T09lpeTbRw+IhtA0oLCPI0ftpTr4OxVJHMy0dipKmJJNDi0EgCrRKxia7BF6L94mnNzNabIgH7TBmThABKAK21lTjj1Cdf6gRTyYj7yW1lLMVuATUSvvajU+o0bNH/RYaf4wdZ4+j82kXF0YBW95kDKC2TxfABK5gw2KBR8C1QY7BUYO8aMtnpUK7oLGMl6xP6GZ7/00s8FeLKv4GCaOfDOO++GfsfoSDo6OrX2BBBvQeM7NzttbW2B9of9F3pBewHWeQ7t5zAe+fIZc5SIVOwQesiaumXr5jiPN/cGlMVG0X6AUvrgwD92CpqMoeEhZfzcc8+n4+OGjeI5yI97IyNRUyxZoswMshG4P2PrkfxRClBySGIW4+NtFpjOHoPfZJqQns93iERlTAG2WU9YD1hwiUR9+OGHJSuiq3nB784emr5TSBM5vPbaa2oTz/uXf/kXRWDDkfr4Ez+xn/zkJ3reYmAVGThg6kCqH/AgW/kZ4n6PZcMtcukczEcWXOd7Tv8el+I7sJ4ArCpIgwP/WPQqtEIc0O77YL+AVQ41mIvJqeyjonEOeI+q/f2I1R9+/7sJbCXhYickcIVKIDH5r9CBT3Q7IQEk8MeKVwncjEWswq3pEasUZYAKoKa6Uht4wFGA0sVUADgYbCBxuIhYFdE7lUDT07Xp5HoVB0oKPEU4b/7yqFTfyPsGy68JqZheaCtEJhGx+ss3fmMEKwGs7r37boFmP37sMTt65LA4VtngscmEH4voj9+++ZatW7de7SRSi00tG3+iDdksswlkM83mlA0kTgZRD5/97GdVvOp733/UensH9Hw29jg0XEN7+T4bOzb/OG387em1gadv1NLTFuzuu+9SOuaPfvioJafgnGZaQWGxiknhRBG9ArBKZBXOLDyUcLtWlOfYbTtvsIZloXgVz1F0YWaWpaeRAnhZTgfAaqh23aRNP/JXKuPklKUmpSmSZWRsTKCUqrhPhmrAJWWlikqcmZ5SdNfmqzYqnRGQuqOtTanVOFsNDcviEZwhAitNaVMUwSLdi8014BDDS3EANuQ4OUSE1FbXxqKV52x6ZirOVQlXH5t5nBXuz3jh9ALSARAA/JCe3t3RKb5MHAXed2C1JMZD6rxqQyPDcogdWCXSWVFLdXXSEdqDfuL4MHboCJ87pQPveTQi1+DsoEt8h2tx6Ggbf6Ob6Ay6g64AzPNcHBKe4xyV6MNAX7/0wiNW0QucKcAcj+oDFHGHjTHFcSSq5KrNWyw1LdOOHj9uzzzzjJ0+fVaRxYztwAD8peFwgnbw49yJzCnnZYTKgaIuE6qSPqt+1QEyJSer0EtIK5+17KxMOYH0jXEhzZQ498g0haJSxMUIFUBhQYkdPHjY3n3vAxsdm5CjgrMOqIRzTEQaqcNEOYe00kgMpCqJARqk5CUrChTw9sMP94tTsLFxmcBkUqADiDgn6oKNazdIfsdxrtMyFMF52+7bVUzm+IkTGp8uRahNC0Cj4NXeu+9SlDMp1tV1tTYRCZySyIixAXBGhsjc0/8BE9FbnoVTTl8oitPX02ubNm6U3nk1cZ6JTLAHfM+LGuHsAnCgSziNzB0OXJApzwTYcJ5k5ql4MFNS9Dx0Dz3wglrMZ6zljTffKAcc8NL5DMWPHJ1VpCSAd6CBSFf7AUkBVrgWbtBHHn5IgDO6QbuQLW1CBxlnd7hpW15unuwP7cG20WfsHnYHOTHHnX8PPeV+6DVAIrQjV22+Svc7eeKkDY8MC+TNys5RJCdABumgVKxvWN5ond3dGsOe3n6bnp5TkSjoHgDQsIcTkRkrKymQHrG2MH7+s/gQjr8XcxD6uhKi1QtsSWWZ7BigKP3Zv3+/bBB6z2/GmTFgDBkvgB3sAjJlPmRnZCpilbHiGhUd1CHLpIrP0EfmMeN27tx5Rat6wRPsIRHeRBZis/m+CqhEIlZRUS6gB37VC03nLClp3nbddquVlhYJnANYFefzPJzZl+L2F3vlQCDjxDJZU1sjXQZEQu/QU0UlTs/a+ARZDSEKPxzEBBBawGd3j0AEsg0cmKDNzFkBjelpVrGkzMoryrWutLWGCvMA9qvXrBSHbWFBvqWlpVgq69YwUd398UPW3r5BO3Oa6Ol2jV1hYb5AV7iY8/JyVBzv1ltvsTvu3KOoz48//sg6uzrixS7Xrl1v/f1EvbYKAKbNk+NE2afKjvPq7e7R/KyuDDQs6K2PHzKoqqmKySZwPDPHWPsZL3SEOYAOs964LmAjkG13b58tJKeK8oY5dbHpolEQkoWO5xBlC1USUaT9fb2qIL+kstzm5gCjs6ywoAjo39LTsrTnwFYwhzgQ4vCgvKJCkXKAY7Tr0uVmRRCHLJ1kKyostFkOxDIzdGgMCJ+ZmR4DoUmlz1Of0Tt0JS0V25qmdRd7sGrVCpufo7BUhvY92BHmIX1lTjuvJzJAFtgg5pNHBKJT2C3kzlzxSHGPMkXXnNMYG4ccmSfcC/uDvNeuD1QxPJtnhuJvw9IHZIgtYr5gt3gONpX3+b4XfQzrS1GIIm5t1Xd4Nr8BSnkmz0DHvQAh9ow5joyIUIbbPvC5F4qWg8+RG21sXN6oglbMXadBIEoaTlsoHlg/kQNAPXrHs5i72EKXIe0ImQX9iiLlFYpVTdkNN+7QunP40GGDnoI0e2TAfhO75MW80Et0EJsrGUXnbPv2q+NR2MgMOTudkPNge9YLz2Zd5Rr0m/b09PXanj17ZBPYKyJDIkyRI3LhGsad9nMfouwJPuA9rodjlXZi/1mf+Q7r3F/91V/pHhz4/s3f/I3uA0j7/PPPa/594xvfsMKiYsvIyrQfP/6Eff/731e7uPc///M/q8/0B1nychvsdoj3pIcpIajC9dL9Bc/Q8bWY9z2i1SNYiVjF5lGwFfshqpaYDYQKgP3Lhx99LLoPgFVqEJiy4+bi1DPck2ct9lNoS6J4VcK/TkjgypVAAli9csc+0fOEBP5o8arfB1ZxwuFYdWC1orxU1ZXTM0h3jsaLV5HWR0RFiIRi8xOcN4BVL1bANWwS5xfm4pGpHo3qG5X/F7CqysuqHh5AMjhWf/nGLxTp8rmHPmd3f+pTasPjP/6xHT50UOnkXlWWNhMdRarPjTfdrM06G0c23mySSWvyqA02/WzOvRANm3/Sp0pKyu3lV35phw4dFdiFc8RGjr99w+X8Yp6GyoYxcEmOW2Zmmt104zVycI4eOW7nzzdp84bzA0jU3tFppYCQg0NK/SdVfnpmWimTE5OTlp5mAlZvvmmH0iHZ4OEg4ViOjoQUOjadFJPCEcQx4H8iGwARzp89bwO9gxaZnLYFALM8IgqzdTJPu+FzVWGXrEw5+lS/ZvzHVAxkUiA7m3U+Qx445TwHioXevj7xrOYXFOp/nAjARaIUiFrB6QEQIGo2RJPNWmRqUg7GyMiU5eWlaSzYaAPc8wycTqKJuB5gEcAfxxLiOL6HwybQIjnJysrL5Xyhf/RlnCiqGAcbVADIU5E0FHmKFTlyOgocLJwE5OlpofxN9CLfYbPvFXKJwPCKuOgMESPoAc4GY4yT6qmnHoUK0IQTin51d3apPzgu7vRzHZ/hxHnKGWOJ88O96CufV1XX2E037xQIRWrxL3/5S+vsHLCMjGDYyIAtLw+OOU4kTh56yD3RfcDRxsYGcf0SsQqwSlugR0AmvO/OdH5erkAanh3ukRI4gnMy5bRXVBDVV2Mz04BTH9k77+6zjs5uFS9j7HHkAQ2hs6CauKf4BdoQIkaCc0J0Ks4u0YDQArS2tai4Tnl5sdqC/iJXDmUoSpOVBvVIug2PjqpgFvq2/eprrbu7xw4fORJAlMlAJ4Cer1pZbzuuv9amI5FQ3bkwz2aiM3q+R/k5mMw4O58m+opd8PRWItL4u72l1ZbV18umAYihf55OjrPvY0jfARuRFX3nGk93pP+Mkad+8h2cY5xo5hf3JSKS8XOQQZGuaWlWV18nigb0AkAD+YQq76HwW5hb84o+BGSlb8zR1tY2UXnctutWS0tJ1pjwAljlc0ACQAZlHMSoMmivR+F79CZ9UkG06ho7fuJ4nArA5x6HCcwR2k0fuAffoY91dUuttq5eFCI43c89+5xoWcorltiBg4dUmDA6Oy8AijHGHsI/WVRcov6GjAc48ZLUT16LwVWPTnJwB0AQHQ4pwJlWkJ9rZeXFOiwCSGZcaIdHyyFv7kFfPSWa9mPH/B48lSJ+2FTANWQPGAKIlJOdI3Dm0KHDAusGBoYExjJ3A28yxfOIEl8Sr+xNOj7zC1ASeR06dNAuN2M7M+y23TstPz/HUtM4kAhFnWwhRc8EcKK9jIUDceLXnopYxZIKzRnWPA4rWAM5FDp3/qLV1q2wvLxCAXekQAPIcy/kCdBHFKhTSjBHSJ0FNEbOxSXFAgi5v+ZCW6vS/m/btdNqaqsEhkKzAnBHxPvw0IC4WDk4Qec7Onvt/Lk2GxuLCHDloAYub7JfamqqxEW6c9cttmJFox07dsQ++ni/oj+xW4zLihWrrb8f6hiyNAI419sdinDxQm9HKKSYnGzZmaGYFSA+8iWa7sSJ4wJWWUsYL+Y3evmLX/xCewHmrEd6Q7ODXDjAIPWcOdmGPhYUWd3S+hBJ3ddvgwODNqJI4VC864Yd1yn1H9qR8fERgZ7V1ZVWXVNpk+PQIkzLLrFmMAbMPSJWOZgkGh3Qh/aKu/TSZWXZpKSmKpKUA8Gu9nZllBDNz74nMyNNxSSJxsd+YkOOHz8hGzA9BTVKrk1Pz4ia4uqrt9nM9KTaBxDI8z3d3LNsWHOdl5u5jB75K1D8kCIfokQZE8/woB/YOE/nZ/7wN+uceIf7+gTiQcVC3zxN3ylgnDOZMUXPVUBxYkJrMNd6UTauxxYwdug9h+PorRe6JAKSuUlbGUsiPhljzzph38F3PvzwI42BwPjePs1bbD57va1btsbnNhz8yOOtt97WweO112yTPgMsokfYPeRBVCo2BpARfWFfhoyw29hW9iXYQTiUb7zpBu3ViGKnnaT0cw901A9caSP3gXebF/pOpDt0IPSLeyNfZM59eDZtCNQGRwyuU579qU99Su1HL9iHPP3sM/YP//APeg6cqjzjy1/+smTJd9A9P1RClthH1gQytohAhSOeeUZ7wyF7gw55AWexm0TJPvTQQ+oX+wCCH2jbv/3bv+nQICcv155+5ln71re+pX7t3r3bvv71r8cPckKUfAAvdWAfoxfjWtn85BC84XRJDqD69bTVM9+cVsyB1ZC1ZAJTOdBijjDfFKFvyTYwOGwfk3VwoUlcx+zNk1KgLJqVTPx+fwhY/d53vpXAVhL+dUICV6gEEpP/Ch34RLcTEkACf6x4lQOrFK8iYhUndDoyKWD16u1brLS40CoqygRqsdEgShUHyQEcgE3eEmfbKFya84peYnOFQ5CaFkA136Q4sOopy4uBVY9E+gR8TbIsFdoIxZMAVn/x+hvaiD/44Gft7rvvVnueefppO3PqlMA/NrpeMbq9s9MuXm6x3Xvu0MacKEMvbsAmEAcZRxrngo09m2Z+e3VsNqeAA48//kSItsuAS7FADh5VodlwsbED3IF7ztNHie7FOaBo1X33fVpOwGuvva50UaJvKCBCWjNcaETgKbW/tEzp62xgnd9wNjplVZWF9sD9IR0Mh53oA+7XfLklPgYAcoCbXMP33WGkyFV0OqRBEXUT5Gty7Ggr0YVsIimYgkND4arx8VFFHEEFgdPc2toihwfZKl15bFwOGs474zQ4NCzd4D2caf6urVuqdlC4Kj+3wFKTqYI9qyrTyAUnAxBg48YNcnZwEBkfnEXGhbH2aD4qMZP+SZ8BtwASqDRLhG1be7ucdIBWwKf6ZfUq9kMUGNcCzKenZlhmRqgez3jRRkXSrF0br2LLHFDqeSzN3qkCaCdAAZFVyB75ohs4b8icHyJt+L4i/ihMkpsrXUFmDk7xNwAsDg8/ROkiJ2QkbstYNCORv/4eziltuvqaaxRZHJ2ZlaPz0kuvagxLSgqtv39Yqf5EzVWUV0iv+A76j24J8MjJsKnIhAq74LhobDMpnhbAJMYQMIg2UMQMh5RDFLWPlMfNWwSol1dUKr20v3dQoNjZs+dD9Wl4dU+flhOJHaBAGanJOMTIpaZ2qa5DP3DKBvr79Cw4IJHzwMCIFRZkC7DGcQtRUKHy+tkzpy1pYV76AccqnGhEXReXlAlcIcKL+QuwwvgP9I9a/dIKW7t6tSLI2tvbLK8gVwAx8xRnkjHFBvD/yMiY5eaGoj09PcybIulEfz9FVqpDmmusYEbgBQ4HRB7RFYDiiN6j7c3N6EeGZMf7jAPjG+wDhxLDVltbqs96eiasujoU8OjvH7Py8gIbGoIjmWrUdSEdPznVMrNCym56zVRQAAAgAElEQVRhUYEKvKFvFy6cl8POdaRW0x50wqN3AJ0ByNG5XbfeqoMTPuMHx5kDJOSNPJAf32c+O0cwAB7tRUboQ2XVEoFWRDDxHvOE9nl6Lg48Og546Q49YEhVZbVsL4An/H8vv/y63XrrTZrb2GJ0B7vl4AEAEcAq8ws7TmruZATABAc7rOfxQicxRxx9VtGtuXCwt3iMGIeC3DD+HkkHoEY0NO1kfPlZu3aNZOF0IQH4LxGXJt+tjvEgkgbLvCIiDVvI/SncBR/j2fMdlpsNFcVqgcfYNcCY/Lw8FQFDHmfOnI0XCWPukaGA/N97711Fct5++25bsbJRh0xkLTjNDPqCfeYeTvuB7aHtXsgLkAi77xQnfBce5JT0LMvMzpWecTjHOCsdPSPTsrMClyMHdcy7YAuyRHWArVhWX2epSfM2NBj4fckqKK8ok6yY44puz8mWnYN6h0I95y+cl43mGefPNWlOZmfnhcyImSlbUlkhHWdPgf0nTZrvErnuVdSVDr1gAuQnoTHIy7fm5halcDNGHAyy/nLgmpEeoojLyirsrrvuEp8va8jrb/xCYG16erKtXLlCQBH2h+rlcEhie9iTME6+J/AUdWTLc+AiHxqNWG1dtQAvbHdHW7tsnVMHECGPvWKdYMzgk1+1aqWtXr3KWltarfVyu/X29OoZzCvsBDaVPQQR24WxivDYEOYsh6PseRhL2ufp9ldt3qRCnUQMcyjFGqP5W1igfQtrHMW1WM+ZN3xGv5OT2FMMxSvaY6vZ9zgXOzpKvxhvDjoBTJ1uA7vAXmF0bFT6QRv5HnMQPcKeuL6hl3wGqIiNpd3MEdqBbjpoSp9YC3gfefMZ38OWcD/agD1BvowXMmMsmCdcw2dO60LbuJ72o4vck2JZjC1tKCkuseysbPtw/37x0BLNqQPTvn57+eVXBK5zsIstQC7QkWBTmZvhwCzUHYCOBJ3kh+/QHiKImf/sK5ouXtB9aD//b9++TbaKgxjAOgBL2sSY0X9AWI9yp1/MLQBv9Ja9gfZVg4Oye5s2bBQYSp95BnONKFGew+Gw83Q/+uijGju+zzMeeeQR/f/GL9/QXGRusO4++eSTAtkpaIWNpT/sWQCNGS8OiBgrZMUYHz16TJ+z7jA/acMrr7wS55Jn/HimMqSmpuzVV1/V2vK1r31NtoTo61defc2+/e1vS8f27t2rCFfk4fvF349I9fR78QYvBL5+BXCkBr5tvucBDcjZD8y5jpdTA7CfZm1nzxDqNJA1xUFiuvbfvX0DdvDQYWu6dFnRtU4FwByirX4/90dog9MSJIDVhH+dkMCVK4EEsHrljn2i5wkJKGJVafiLilex2XFAU8WWpqctLTlJqbRKGx0bFWfadddss6olpYpk5DrfaLC58JNiNkXuNHj0AZvXwPk4LaBWWGy8oNUnfEm0y9Ox2cRzrzhgq01Ucrx4Fdf94Ac/sDdeA1hNsfvuu08gI1EdL73woh06eFBAK2AGG0I4sE6fOWcHjhyz+oZGOcoepcJmls0qkQNsll9//XWBEHyOo8lGmA0m1Y//4itftqYL57QR7+7utSQDnFsQbysy8arMAIc4jCWlxeJBA2htXLnCNm/Zaj9/+RWlSpOih0PY3zdgSUmkcOfK2U1LBUgiZXNGcsJhVCRBOpE4Zo3L6+QMISM24WyunbSfTT5t4Debbed7ZOM6MzNrVIaGty2AalStnpXz55yE/A/HFg4Sf+Mg4vAgF9pARKcXeOEavueRkc6XyrjhjOAw8QzapzTh2qU2E5m1nq7AG0qa8eHDhwSKEU2D44STSLSzp+A2NV3QxpjPcP6Hhkbl+MPd57yfisRc2WhHjx+1yciEih4BMC1f3mCz87N2/DjOAEBWjy0prbbqyho5EWz8nVN0586d6gdONL9xJjwCEN3GmSCNLy8/RymYHoWKU0K/AUEdVEXWnpZHRCA6iCOOI+WgWoj6rFC/cGbdkcQh9dRxQFWAZ8YRWQ4MDlhaRoqtW7/W6pcuU6QNvHBEyE1OTKvgBmNcUlwqWTHOOA88ExoNOA8z0pOsvKxY48vYVFdXWUFhfpxrlEgyngVwRmQO4AhjqQiR1HSrrVtmN950iyIk0dmJ8Un79a9/K5CDtnqxGGS1sDAnoJsDBcCSltZ2q1vaIHAM+QJUcT28pciQVGqikpWO2bBcqa/uoONY9vf3WmFhtuXl56kOORGNefmF4iQ+duyEIlFwFqECQC8jE5OqTn7DjuttaGDATp44Jo7NysolcWfei5fxHP5mXvC3858iO49ExrlmTBgzfuOoYut4oUuMJ9cAiKDzOJkAYLzQF0AbjzJFPwBAnOsTGyW6gfFxAZY4touL4NGe8XH447IVhUak37XXXW333vtpO3LkkA0M9tnmzZuko0ePHtHhk9tTwBlAAhzcr/zZn6vNOP3oHOA8hfuIdgJEQFexGURM0R7+R7fpD3JBH2rramR/aCdtdPoLnscBBTYCXcBZZ97Qd4ACCtfBywuA9N3vflfPwMH3wjlemAaZMQfeffddtYHIZaKyMjKJEp6ztvZOGxkL0djKhiCCamRY0dHMzdy83NihDXM4Ox6ZCKA5NjQmSgmtRTHwJtC3FAiMp++BmmOJzaj4UkTAGSA2/cRuAHIhF6IZ+Yz2edQ57QRwcD5Kr+rN2rKkotxOnTih6u6Lo5hlC5OTVUjGD1DQX+YgwBS2ApvEAWZWduDBJl1/eGhYxcGwYbRleUOjlZXRtxmtXegb3wPIVnGZyJTlFhZZRnaWgBr0lOcyl7s6u2WH+T7jSB/QtxBYHtK6szPSLDstySLjIYIfqocVolCJ2sDgoEBB9HftunUWmUIPj+qASRQoA3Ctjtn46ISySrDf7APWrltttbXVsjUcQALmOHVMe1u7bBptCtQJ6TbY16cIVrIyOChsbgEYHjdqZMIXDldve0eHbNXu2/bYNddcqyJozz3/vF261GSz0Umlc3/pS1/SPHjuuedke9Bnp5FBf+kH72P3mNf8zs3PE78qdgYdwNYga4+e89RzAD303cFt5gH3eOftd+zyhUsq6InueYEsdMUpe/gu4wZwhuzC+AW+6onIlGVxMBDjc2avU15epuhg9JAxAdju7ekRlcZsLHqP77P2lJaWKOuE77BuYXNYy+k7+sEYMZ+I+GQeeFE+9A8dY83IysmW7UM/sUl+6Mw6x3fRZecFR3/RG7eV2IasjMx4hKkXn0LO3Id20iaezz1ok6f7IyPuRzQm7WI/h86HyOwym6TgYXa2VVVXW1V1VZw3nYMZrqGfRO3OR+ft/Xffl90jIjdQAfRK3xk/ns0zscu8hw4zV9EV9I+odw4KsEvsERljvg8v/PJGOLY7ZP8Cr2pUfKzImr6w3xufmLJbbrlVYCB7SuwIUb3okB9OYdcYT/bPN954o/rHM7A9a1atFq8pthcAk/XTi3yyj7333nt17dNPPx0fS/alfMYe5O1339ZhquhacnM1how/ez76j1zQVX48eEJZLbJRKYqglp7l5uq5fIZuYTM4HKM9FLZCd5EbawvP/vd//3fRBGGr2TsTsYrtITL8r//6r7UGcL1nTHA/pzpw/mxlu4kSIFAe8eMgKjLzSFeu94wGL4Slw8/k5DBf5XuE+xBgwP56ZHTchoZHRQXQ2d2jAAcK5c3OkwEVvudRqwlgNeFIJySQkMBiCSSA1YQ+JCRwBUvgjwGrSkWmMAXVuOfhS02xKaqFJyfZti2bbGltpRxE33QJpF1YCNGrbF5inIxs0gGp2CyFAkcBWDXAlkVWaDE/ngMBv7ORiqUFhY1SkqI4AdbYZP3whz+0N177jfHRvffuFbBKRNCLz79gRw4f1ik792djzeYVh3zfRwcsv7A4vpFlg47DTNQKGyc21Wxw2WCz+eQ3G2ilQUUm7M47dtv6dWsEDhw4cEiViQFASe/kWWxq2SwDJBEhCNA3PR2xdevW2i237rTzTRft5KnTsTQ2NrdEMCUrKoj+BT64KVV/BhTjNJ37qaBE8oJ1dXTYhvX1BhCIzAF3cFBwEjzqhEgH+sDmnBcOYIgCSLJz54j+mNb40V6iVwAovRoyAANVa9lI40ydP39OTjibb09vZgPNd7kvz8YJ83Ronutp7zjU/CBXHJjqqhpra+m0zo7OeJQz9wbEIOqLdNgQ8Tcf0qYnxwV4IxPoAZDH0CART0SqTsXei6rAF7x/Bw8ftOKSEv1P5V6A1YysDDt79ozkTbRTUX6JlZdW6L44Ejhs9J3iC/yPDAOI1x/jQAwpafRVnMIZqSpiQT9xfADA0FvAJ9oEeMW9uSeOIOPj/Js4YZ5ijvy4L9fgqHjEBXrtEcqebslnOEAtrS3W0dUuYAVgnshUHB1Sei+cb7JIBB1KVuQZYASfkwbK2AOyUvyruCjXIpMUzwr8cqST0g7GiPcA3IicCwVNcmIcsYN6/vDIqC1vXGXXXHu9nJKOji47cfykilcBdKBTyI57AHBR2AawpKAgT07p8MiYVVXXWVV1rebk5UuXApiZmqoxHhocsumpOaurq7TC/AId8HgUHjYkJ4fI12RF0CanptrQ8IjlFxRZQWGRonOhtiDSqOnChaBfc7OKxF23Zo2ib0dHhnUPoqOZI849jF7Tf95jLLBj2C4fF9qA/gMQoCOMOXODsWSckS/XeHqvg40A1AAL/I+T7pXbGXtsDiBCOMCYE5DCMwBSsDsAdXwfe+LpsFAkDA9PClQD9CPKb8+e3dYpnTBVCkfvAXWwkaRxoztE8EEFAHfgffd+WocX9JHxJ/2TCtAAeDjTyAF740VtAEvQZ+wBfe3oaFeUIn3xaCa+R5txbDmE4m+PlkKGLc0tKrhVW1NnO3bcqLTbxx57TDoFEOB8esx52u4yA6Sk78iVv4mSLi2rtHff2ye7RTEsbGVPb4+NxVKT4fNNz0gXH6h4VYuDrWc+z1KMZD7JSktKpff0n3EkWpoxmIzAU5tlpP9CUQH45yAvmRZESiMDL6aEjLgHEWesd9CBeLq0IqNiaxfy5D7RmWn7aP9+VXcndZYfB2i5lxc7w9ag7/zmcMfpQWgzh3REefI9dEMFhGbn9d3y8gqBvF5Extse1qU+O9fUZNn5BQI4vEgQ9g47ARCPLH0Nct7GyOSUDQ+PW319rVVVlptFJy0vJ1PjD6haVRXocIag6VBk9pTW6J7eUBGd+c2cIbIXW5uSlCJUg2hO7At0B1SrJxL4zNnT0kFsInYQYBW7RVZIOPtdsBHR3UT1HO5JsTxs4OwcBz9ptm79Buvq7rbuHtbhXK05AKGdXZ2iKpgYH7bG5csE/mD34JBEhtht5vevfvUr6QKfMaedcxUZjoyOWhdg5+hY/FDZqQM80pW1kLWBQxP0mfHzqLqLTU02MjBsxYWFGlvmBnqCzUROjKnziGIbmP+AjbSHcRqfjNgoUdjzofga+zSiqQvy83QtOgP/LwdVvOfAKt9nPCk6CUc+exP2QzwDUIwoT15cwzpJ25xOAx2jT4whNqugKHCxBgqSHvURWQEmIiuAcfpCe72PDlKLj3zB9Fzkxp6F/tF/+s3zsRvsuZgPop+IcR/7HsIL4zFegJ70TRkZQ4Na+6traqysvEzjg4yyc3JC4bG+Plu9eo1NjE7YPootHj+uMWfsWcc5xGH80WGPBAXEpd9Oq8P+9aYbiUzNlAx8z8Dco3Bbdk6W6CaQBWAqOk2GD9k9zGE47yngdvPNt6jfREsjb65l3wM47eudOH27u5Uqj26hT7KBpWUaM+TDGsHY0GbayVjt2rVLY8I1HJzwOWsMv7FHQyNDWosZE/oA8Ek/HnzwQdkv2gAo7FHCPp7QH7FvBGTEXiNz9peMEfJjvH1fiE3nM+7/4osvqn3wqJJ2D5XXz3/+sn3zm9+MA6tf/epXtUY6N7bv/70IGvrFS1lu8jFCGxYDnIv9iMV/o2f+gwkR0BrL1Pokc8tUuIr9yfv7PrCOrm4d0gC6RqHVSQ6FGxPA6hXsOCe6npDA/0MCCWA1oR4JCVzBEvhjwCqiIZ0eYHU2Oi0Or7nojBHjum7NSlu+rDYOrHqKmG96AidbujYgOLJe9MQj/9iYAtbiIPmLzdHi12LyeY9Y9U0UzhWp3YAGPDtQAQRglRR7gFW4Iv/nhz+ygwcOaOPJJg1wgDYdPnLM5pNTbdWadXEghQ2iChw1NWkz7lyUXM+GHycbwOPnP/+5Iv7y87LtumuvFpBKpOpA/6BdvtyidDs2mDMz81ZQkKPNN6mOpOzCHUcqIIWqnnnuBUULs9k8f/6CFeQXauOLk4izyAYVJwBeOzaQqSkhgo5+TEXGbXZm3Koqy+yBBx6QM8KmHgcCR4k2AxAje5wU2qO04cJQUAUHfGSEDfWoxonNYl/fgBUXB2eK515//XUCgXHYSNV3Bw/wiQ0+z2PzfelSp1VWFgmQYXzZSNNOnq2q8jlEdqarHTwH541Iyv37PhIojWONHoQUxZVKU1RxFgY5aUERvgLfLl8WoIm8cEaIzMTR5sX16BRAW2lZqZ09f85ycnP1/JbWZhXBKiwqlMOODkVn5szmzIoKiuWY4Ix4JXCAXWSE88hzcWrQB4++xVmhaEV2TqZdc83V+hzACccD+XI/HDPGwavYAxDh7DAGITW8Wc/jO8iH7xEd55GOPAtnBJnwHfSPcfdIWKLyzjedt76+XqXTs+EHOEX32ts6FLk1OTmllHFSYFesWClnCIcKgB5gNS2F6MpQTMqdSgAPCurQP08FR+YA1D73uJ7I0IHBEekxQMyFCxftYhMcc6M2GZmz3JwAJjHuRJFTxCYtnWrt8LalCwTNyy+ybduvUT/feP11a2vrtvy8TDlJkcmIFRYUyNGcmZoWdyEy5VrmCEAMqazRuagiSqbhA03PUNoeYDuONUDJmdOnbWpq1nKyU1SwacvmTSp4RrEdAGN0Cx12pxwwEJ0hEgidoA+AI+iCcwgyxxwU53pxTLa3x7lWA4doneYcdhB9d2oInGb0g/dwdumTRyFho0JadufvAA3MicDJFyLm+Zyo3Nk5UqKhJaCgUMS2bdti3T2dNjU1aZs2bZTOYlcAyEhhJBqHSGCipej77XtuixUiM+kVfaaAEwdMjD1zlXnFs2kvYAmgMPrL+0RklZaVyOY4EMB9sAvoL+1G55EDgCP/M36sBVdt2mwbNmyyN998SxFV2HqyCrwIjgNdDghyf8AX2gDwQZErgPn33t+neUGWANXUAVY1Z+YBByM2PjEhLj5sGnaD54srcn7BivILRYPBi+/wPhQR6Cv2k+87HQkHTk4Jwt/NLZcFyDJ3eZ81A8CCFFz6DihM3xlP5g1jy/2wK7QFsKu6stLOnjkTT1UWxcXZs4HjOitLOoQ8/DDNi1PxTGxdNDpt1TVVohNA5wCQ4UUl0wF7QlQaYAa6jfz5PvMcfabg26XWdhseHZMdQldClGGJdAW7TBHEUIgpRO4RFXrm3CUrLc63TRvW2vRkKODDmgi1AyA//RsZ436zip6/dPmyDj2wObSDuULKLTZjJhIRIMhchnLhzj+53a69FnvaZW+/85bagy6K87W5RXrM4aP4EGejNjUxochi1kd0+szZc7KDFUuqZAsAjYmeBdjlsGc2Oi/7AD8shw+z0Yj2MrSfMUE3mIusYV5MCiAN/WIM0Hl+M6ZEwnKTwaEhzW3mMfLlGu6BvNAL7DzXY9vpPwAd83g6MmUFuXlWUlQUp9lg3GkDMmT8efEb0JK1kzFiPAToj43b2GREsuR/5Mgah41D73hB84HdzMvNsbHRkLLPvbHx7EFycyimNyegnzlKPwDjPd2ducy8oM88G3uFLHwNp/gQ4+lgqWcjeUV6DrPReV7osQ40Y21A5hQbw7agq16gz8FLpwigDRyQ8UxRSC0sSB95Js/hPdZQIibRbeZeZ3eX1bMWwxeeHeTIXCJCEtnThjVr1trwwLC9+/a7aiPPd4AQvlHuz5zh0Bp58h6fYwcZU/Yse3bvEgUGbQOARIYcTO3atdOKigtFy8IhK/fhYIaIVQ5Q0BPoB1JSM+z663fo+dhexhobhwyws9h5+ss8oM3IwjOSWNuI+GVMmL8c+KM/jJ2PEXpBe7H12GR0lL+x7fRpdHxUwLoO6lNSBNaip0TG8nwiYUnPB2R1ihhsNzJhf8FhnQPwvM/9GTfWA/qNPfvLv/xLAcFcR/EqxggeVfa9AKsvvfRz+7/s3VeUntd1H/wzg6koM4My6L2RAAkCIEESLGKRqC5KjmxJlmzLlu3EsR3nIlnJTe5ykZVcJMvR5xI7sWRZxeqSSRU2NYpibyAa0XsZtGnA9PKt335mj+bTZ0fySpaXTc2sBczMO+/7POfss89+9v6fvf/7v//3/x73xwH7b/7Nv5kEVulcJmtkiX+W/JNLzUSChfX9ydghX3ONvE4+WyKzNSq0RiczVtkW4Ck/+1rfQDSv+t73f1BOqxpraJzMWJ0GVn+OA+bpqU9L4GeQwDSw+jMIafot0xJ4o0rgpwGrAYzU1wewKkMTsIrXED/qxvVryoZ1q8rC9ipgzcyOLNtPAnmOUJYaVtmbMk40nKoyVmUkphOUWa4BqE2U1E4t8eEQpWNVdfSsgFWOE2D18UcfCwf+gx/8YICgyov/6OP/T2SsCpx8VgYMR/TlV14tl7uvRrmg+3Ji3SvL4DiyDsU1zjE391AixWmUBTQyPBSgprJFIOjs2S1l/TqAYGtkBAEh/eNs4jwUAK5dt7rcd989ASI++eRT5XzHpQgCzavqeN8Sji+nNxvhcJx9Vfx5DZNl+709XQFyL10yPzizZM4lv1vyIeK7Sseyaviiy3NVDqeZRXNzxTVK3px78wSquZcyYmNRHo4GAJeaz1fvG5nIKKi6oQvWBPEVCNEc8snMuywdF6xmd15BVWNDUznw+oFo+CEYAtZaGxlYgLccUzRFmwE0HIiAowJqZ8Y9OzouhUzMp6KgqIAgJYCXrlwuLa0456ogORrGzJkVcvYl43VkcLi0zmmdBE6tFV1Qpmj9s4FNADETzrtghXytqUYyMn+SakGAl7QH6egbs88Yl/cZB7laqwrEnDsJXADvKg7B8QCffBm/3wVtwG7zF2DNmj2rjBXgeHeACrIQleHi+o2Mz86usmfPvnL5Um/ZuvWGsnbtutLV1R2yBE7I4JR9vnLFsgCScr1kqOpoDSy2F6rGSufjPdkhGkCWpbCvvCqzRnOKY6Xv2mhZuhQHJC5eXcYrjlIZf4AMwSZgVTbs1m3by2u79wfnLhmh6yAPhyHWkozXrVkbenUUt25fxStLjyvQqy8y53t6e0sdzta6+gketIpGQykoKoMrlzWAUnJcW7Zt3VLe++C7y+yZs8quV18JgNAXfXVtuqukEjDiNWCZdXRPwJj50AW2RLBobIBfr3kPEMZc7FlrnFzD1tV6Zxmx4FMgbz0BAmRkHR1MsFEJZNpb1gVY5zNAAZlVxvXcc8+X/gGZWCtjbei+Rijd3Z0RxANOfMmMsj6XLl0pvT1Kmi8H+A6Eefe73hENoLL5iMMBGVaAAOtuX9JP8wBM0GGgMNDI+uzbtzcyVgEzhw4eKmPjYzFHQbXPGitZAEXtb02uOrs0qOsuD7zlraWtbV75zGc+GxUAdE22lHWgvz5vnubOHmVzQfKRSahp0KIlSwI0Ax5YcwdJQHbg85mzZ8vTTz8Tjet0vkdx4VlRgVYzS13tjDLTXhmoMqF9uS85og/JZmWyYc13/fp1oRPmLateBlr7Qs+UGWErgDzWH+iQ5ffmbg2N+aMf/WjIgG4HWLlkcWmfP69cvNARwIVGLwmykzk7O/W5muAUWbsOW+r9QN4Em+gnGg46mFQTZEseDnnsL+sK5Oi4eLHsP3ikHD95coK7eILiY0ZdGRocDmqbzICj5/a8hoPPP/9C7IklixeUOTNnlAfect9EJ/m5sQcr+ouucu58RzROwhsuOw0dCX3XjBE4YZ0H+65F6TreSWDUps3XRRY5cPvlV14KEClLo48eORrPqvnzF8Q68htUbFyaoEY5fORoPIdvvvmWsmz5iuBYfm6C9zZIeGsqmgPrd931m8qihe1xOIoaxljIlfzMjT6wv9bd3rS/gXnsH9nFwebAQDSS0mQN8Gne5OU7OfvZ3nUNYJU1s78cXNjH0m6XLloc83c9+p/VHtY2D0GzGihpANg+NvzSlc5S39Qc8zL+a9FAc2lZM9EQig64ttdxrfpubNlgE5C9bOni8EWMzxytD1uVIKq523tJF+I99qV/9tzo+FiMMzjTe3vDRpoH22jt2FJzNXZzI1+/kzHbcOnCxbAnnnnsS8XFXRM2xPPOeN2bjSSjrIZybzaJnJKuJZuMmt+5jvNly003xcGqrHXysh8ctrCj9qDn4cH9B8vnPvO5SU5csiVLe5kvQi6eEe4lOzb5OemGTP+2Vpz7rSGLBKeBwHjXt9x0Y2SoAiQBzPwFGf6yTl1HZUlr2/xyyy07QoZspu/ma+3IKZMTstIqm29ldU1vd0/IjE7yeY3B/MiFj0VH+d72kLVllzKxgW09ffZ0HGgkBY770/MEctlT1BXsWFLAuCadjqqXvqoJpPl7nc/gn/uZt88p7Xcva8kf9dl/+2//bXCbArozY3Uqx6o19HsAn5FRWtFf+UrO+8hQjQa5tlL1nvTRMns1s8Mz2zVpAf4uYJX9Ypv6B4YCXH3iO9+NJnVe9290gjIgM2oT7E3wd5pj9Y0aKU/Pa1oCP7sEpoHVn11W0++clsAbTgI/DVg14caGhuBYVTKMCgCwqpT2+o3ryvq1K0v7gvkBdGR2GmcwHQ6fDz63Cac+gRmOCWAVT6mMCU6Rz/04G7VypJKrNbmTvOfHpUFjcdqcJ8ioAL7z+BPhvH/kIx8Jvr6uzs7yl5/4ZGStJaAoUDeOq9f6ylPPPFdWr1kbDifnzzMYvrEAACAASURBVDiNva8PQX0JgC/vaTzZIZcjqwR7w3pAms6058qpU2fKhvUby7333h9BPodWIMXR1pxDIyEde30XvJ89e7E0N+NFqxpRCM4EURz1yOCsqUqVBNjA28yYIhPjBZbMnzu73HXnHdF8AxAgAADw+AxwSGZXAgaCneRni6yR/sHS01MFjObmmpnxcfVqb4xFMC2AwKV46PChCI5w2qWcfE62JEBR8G3O1puzLdDi4PvyPSkgfAboJMtKOSTnmyPPGQcOm2flQNeGXrkOULp/oC/0wXoIqs2xtWVuAEXZaTwaVCxdVlrb2sqVrq7S0NgYwBBwSbAvsBocGozX3H+gry+yPpIX1jjpovlw7s3DfKpy9obQoQwCZXSOjQOeqrJFY/M5nxfc0NkMDuhbBpXmKhCx3tbXPQV99BoI4/rkkAF86hzZRjA0AbZpztE0U3OznqIhEdBg1szZEThRHr/Ty12vvhZZaMCIkyfPl4aGmljnmQ5DhofLDZs3hX66TsVjhge1asjldxmJMsj8nFlHgJr5CxaU5198oex67bUAagGrFzoulkWLqozrDHIqsKA/GkGtWr0yMlc14LnzrrvLM8+9EN2u6QDg1P4HANAvuvfAm98SuvG97343/i4T+drVa6WltaUMDQ4FqIKSYAiPb1NTAKsagtTV15XRseqQgK26eq279HR3RiB8z913l1UrV5RjRwT/VVYm/bF/rAdwIJtxCG6ti7US+BufsXovsB5Ywp4AFrzH2gl6Bd4JrNKHpM3wd9dLoJZ9yOxunwOs0pukCojsvsHBKEcFyrsHQFbG1O7de4JLssrsHisDg/1R0uxn66n5j3FpkiKb/tLFK5FNbB/oPo/C4q0P3BcN6YwXgGAsQAxAQOqsudI5gIu18B76CjjZv39f8EaTmTGHvixYMAkSuA69lY3lswlMkckHP/ChMmNGffmzP/vzAJt8DrDqGtnoEMABiGA7BPl0mz6hLKB/7YsWRkbqddehPmmJUlbvuevuN0UTtS9+6SvBsdrTfTUA0BnRWbq2LJjfHvt/qM/hnqC8sie+2B8VBjLdIhNwzOEdCovWmKOxWUOARPvCeXHgw37QB/vaHOiNsdAV1zW33/7t3w77wP75O1APx/iC+XNDRjLbfacrbEkepGSGYkXfUmVXAlBUHETW59BQ2HXr572ZIek6bAjZkiFAwzUzEx4gNzJeE3KiW1nu7cBJxncFQg/GHOjY6lWrY7+wK5Gh2Xmx3LrjhvKud761rF7tOdgU2ZPsMbBbM66TpxwGXLEFQweV5NNnHKnBOz6ruVx/3Ybyzne+IzrbO6iijzL79u3fO0lrY46AVWAOWhOHafbJSy++UF566cXYTyog7rjjzuCs7OzqKl/52tfKM88+F8+42poKgOkfRNGxvOzYcWtZtnRZ2b9vb9m169XJ8nPyy8oYtsD6s+HZxZ4e2lMJwPFAjMM+TToNusD+Jygk+4/8XdfzGDhvnf29fd68smD+vLhe+FoTfpRnXj6P6V1m07ou3WAfz3VcKGM1tQEie57JTGW7W+bMjmt5fjs8Y09RoPRPZIoaq/s7KFi9akXoL32yztXr6ys7PHEgSAbuT+/pstfzIHRkbDR0LkE7PkBkF584EWPyTGcv2K0sQecP+XyAfR0XYu0cZKaNNG572FzzQNPPnp+V31MBe17ze/pIAD1Arv3Vc7W33LJjR/gBaB+M0fUHh1R0nAk5o8p4/JHHy1e//NW4nnVOX8++YYtdk74ak7/ZZ+ZDBxxckR8/wBplw0uyCNmu0cTveDyzjcthlwMDBy9k9PLLr5T6Bgd5t8c9UKkYe1YL+VwewrI7xq0yyZwdVHnvtpu2BgjMHuInVXZv/6MVMCfPIBm0rpl0TXnA636XOy+Xu+66M+RcVVgNTTbPtMdluebhWFAsXL4cdr+iTWgL/8LasvPJp05m6A7ICWgO8GX/rbmMVc/RP/iDPwhbwT/Dsap5lTV63/veF82rcj+RU/KlZvBlvyW46rTWvk5AM+OIBFaTfsXa+co9GX+vra0+N8Gx6joJrGpehfv9O9/9Xjlx6nRU5fjbWHHvqpEaffH5qRQE08DqGy5Enp7QtAT+3hKYBlb/3iKb/sC0BN44EvhpwGqQwivpn8hY1exgfHQkmldt33pjWbl8cQQGCSBlt+/gP5poSJXAlICAc8bJiVL00ZEAVn1PBygdJr+nE1QBaRXQmk5VBbqOhHP0k8CqAP5XfuVXAljldX3qk38Z5ZaCfw4khzk6f4+Mlkef+G5krBqb0qoop6yvjyCDcy+QECj52Zx8PoMOQUzQIzQpda4v3d0yRGZGB2IBL0fRdSrQDk/bjOhObez19QDixjI4OF4aGysg0Xsr3rzRAG01c3KP6D47PhYBv4y/lI1mFbftuKVs37Y1QCgOrgA5gR3vA7Qm9YGfzUegFOPq6inLl68sy5dVYM94GY+5CWqrQKY5HHLcpIAxGQvWT8AkE9B7AXaCQMGY+3DEM0vRGme2bZYmZodhTjg5d5w/H0E6WZkD7lRjCWCjuTk+PzoG5K6LNRMUhGwmaCaAAEePHovgYmS4AsVWrlxVBoaGytlz50pf/0AE/HgldRhXFhqloous0WiUgeJ5I7PMCjEvAFhmnHKijZ+OGBNwRBA1Nq48/2JknlXZzSOR5WL+ghtBiAAkA0Bz9xp5JVccmSVnp/EIiOgabrTkTfQeAb0giy4lWN9hrWWHdXWW4aGRCTBEIILvtj3k4P2vvPxq/E12iUxF83MvuqoMNYLybpmswPuZIXPlgZpimbvsUrIhIwA3/SFn43r51ZeDwxBY0dFxsZw5LZu0ObpXC9KskzVz7QUL5pWVq1aUkRElnY3lxi03lc7u3vLQw9+IoH1Wc5UtBiCwzwTp73jb2+NvP3rqqXKtt+IdtA5482bPmlOu9l6NjNUzZ89FubfyQr/X1NZMAOhtZWRkMO45Z/bM0tY6OzK65s9tC07XpkbXq/Y1wCrGMZGhJSikp2yaYDEBL2voMMJrAmy0EV5L/lPra6/Rk8hMK8r1l0SQCZC0L4GXrufv5JS2yT6iD/7u88mVR9/sE/dUKip4l6UMOGhsaoxryIbSjZoMNZmjezKYZTIDMK9d1Y0d997F6Ma+Zcv15dZbtwZFScVtvCRAAPoFOLfOdMVece8ERgTM9ocAW0aWTFDBMvvAvtDtLGd3QODaDnUym93vrv1rv/rR2JeAVWALEAB9S2Zr2e/2g4wpspLRyU7YH0pWZSSvWbcmrk3X3eu551+IwFfWIn68mtq6OGjZvWdvgABAVTaDzpfxmjI6NBIN0qrmUf1x/SqLWZfpGaG7vVdleVa0JOZLB9kB9nFomD2tqGWA0+Yug5k+ABOsF90iuw984AOT2b/BL1pbAlSdMaM6gPEFQCFDOpK0H94bmZ4TzeDoaRxM1dSWFctXBfhJD/3z7EgAwTjtO3y2xpQHJSlf4OasOW1RuUFf0/4B3clwzuyWeK4Zf4Jq9jk+Z7o+NHitvP+fvb3ce99dcaDjMEdG/LHjJ8IWRLb8FTzE/ZEprSGM5yIAXGktKhJUQugo7r33npDn8IgmYrXxDHrxpRfCBmRTo1MnT8Wc2TL3optAUZmE7NSb3nRP7EXUMPTvR08/U1544cXITvasZ/vYuaXLlsfhhKx1hxOuY/+QC9via5KHcXw81iwbNNHhBNiskwoI+5WM7Dsyrw5m+yYPluxd4Krng8xkdqB61teX9WtWlyWLZY2WycZedLHSr5mx7+g73XYPdsF97SElyjMa8Ikvjmdj+GkN9aWxoT4+a3/2910LCoC21pYAWJPuhq/g8MxBuQNuzy22yDoDPNnABFbptHnTPzpivuZKLppEeS7RHzor092X3/2dDTJf4CmZm7M9bb2srcMy95QZas7Jde199k7F09sf8idX6+TL+HwuD3iT59ghV4BotTXl5ltuiYzik6dOTtI7aKJGdyuO7tkBrL7y0itR3WTfm6MDjsywd3321hrQqWzAGRzNI8PlLW++L3wVcuFvZuPK9773waAwQgVgzYzLYdexY0dDR8kPFcDoWE3orfED3ckMSEleDmboI/nSUWtmLPY+m8Ae3rxte9geWenWG4BvHVyLvqEHyLXJ7N6KS70+riFjVfY9m2IO7CoQ2J7jy3kWONRzOMMnAb66PlvGjnoG0eVsyJUN0Dw/2GX2jE4Yq7mhfHFtGauAVTZcxmoCq7/wC78wCaxOpQCYCphOjRV+ElidCr76PBmwo/75XGZb+1tt0AhI+K7AWTalphZXa20BrMpa/f4PnizHT56KrHDA6njwuVbAamZQTwOrb5x4eHom0xL4vyGBaWD1/4YUp68xLYF/ohL4WYBVRiI5VmXYjAwNBmfX3XfeXua1zY5sCE5GZrRxbDmEnKEsrc/SzmziwTEBGtbWVJ3oM8M1y/z9XmXP1UxyLKVzlRmxQAP+UFIBfOITnyhPPPZ4BMfI953gy7b9i//5v8rLL71UdGIW8Mgqcp/eq9fKK6/tiVJkwYJAGOjKsRQAec0YEmTl/PoSbMvIEMReu9o9WZ6trF5mjKwwnG+cYF8VGDRUenu7tdCJ0tuenu7S3w94wnEmg7AlGrBw0oFXSrEHhwbKmTM6nzcFuCj7bvPm6yfA1yrrc+H8BWV4ItPU+AQN5JRclIKj5IwTnGepmZ9lF27edGNkPgmeyA1nYmbFaDQkc1VmW9WE4/hkN3ABHzlkySpnHbDgfgIBf0sgXBBkXBkkTgWuAbeAGnpSdQK+VjSGySYzSv6BHIDVBAYEGPTLe+iT9ZEhyTkGsMho0lBEJuOFi5cj2KcrAoFTp2X8jES2ikyd9gXzYo0zoDZ+X4IsYxK0CEgEFBXgAbScH0GikvZTJ48FsEq/zVfQYB4CsCpzZX3Ixd+jW/FE1pB5068EuoHKdDK55ARE1rdq3jU+CSglD6RgTamrOSZvrX0hG1EZ/vLlK4KbUDCI9xQAnjLIxmTWCFgpSP9xp+PGCZB4OLq9448DauHZrbLoKnCezGUxq7C1l/FbapZ17SouYI2sqqzpDIKDU7VldmlpRUMhK3isLF+xslzrHwyOTMCA0myylkmb4PbihYtCfgB4AJh7BV1Ac3NkHa5cvipKCve9vr9c6+8LjjTguQOM4REgiWYTlf5s3rSxbLlxc7lh8/Wldc7soAe5fKkreGnNDaAQ95/gBMYvJ6Cmv+YLXKArmb0W4+roCHqQbLRive09AaY19V767rNASyClewlY6YPA0/0yK8iam6OgFLBqv2ZDOjYnyzrpFyCztq46BDA/Jc3sFx3Bu3vjjVtC5/fu3R/cktZHdvnpU2fLuXMdZcuWG8qb33x3aWysyprpJBvogEkwbG/TaaCgvZsZ51OB1T17dk9mrNI1a0NeMbba2gi4gQTkZ47mY26+HnzPe2N87LZrAnc0RTFH9sLvQA6gs2xZYAdZkiFagJraEuW2ZEjfd95xZ3np5Vdiv99007ZoJijTaMXK1eXxx58I/tWGBtl1FdjtQGX2zNnl6sSYq4OiebH3gU2APsDksePHAnhgwx0oWSPv0+SqeabO1ZX+GLOxARXoBTnSF1ylwNeUKV0Btq1bt6acOgmYuBz7j67h38yyXDoOkGOPve67NbHe9nBtbV1Z2L44miX6vP3ombpo8aJYN+8F5HjdHqZnmVVX8Z03B7ADaPc7HWCnzp/riKxTQAMQNZuHkT8bC5Ay3w0bVpcPfujBcsvNN01kDo6Vi5culwOvH4pu50eP6g7uEGesnD3XUc6cRm1SG3tUyT47sHXLpvKhD7y/3HbbrSFHdLcy2z2H9uzdPUkPY73On5M9yM7KMK7AtSNHj4S+oAcAzrGhu3a9FgepGm05VACkykujY8B1OhhNulraooGj5wV5eX6aV1LAeJ81cB9/92VPkrVrea11blVdwtbZt54fXveeoDoYpEeV3OmC54j1JWeVKZs1gVy0MD4PVLR/ki7Jfa0520h3jIuu5/Ndxurs1rkBUFXVGy3hR2hYRQ7BOY4+Z4IKQMaq8fhXlYpvDI57h5kOL5IigK67HhvmnnSHDmSmp/l5Lga4ebWisgHCkZf97nvqquck25E2g0zsC5+3Xmg43JfdJDsyyEzAPIDMLEB2xLU9X4PKaJA9uxrXsm7sbvKMzsTZe8MN0cTu3PlzkweBng32H9viwPWH3/9heemFlwLstKeMU4an7/ajceH9tF7Ju5oc8oBSNDoLF7bH9VVJsets1oc//MvRUJB99FpV1dAZzT8Bp9YHrYZ9cvvtO2M9+JxsLBvudzYOLYu1cJCXWZx+piOPP/54NK+ik/QqM33ZMbaIrLP5G7n5vHWxpj7DTh06cij8bxmmrivzla31vHLNH/7wh/G3hx56aJI7GnjMTvMn8HfbN4B/+u36fBNyo6uef67FfpEBGXrvf/gP/6GiB2lqKl/96teCY9WekXELdDXnjCMySWNqbGAvxu9/CxXA1FAsfVCvTaULqB4AFfxRAaya7gbKGsDqwOBwAKtP/vCpcuzEyYpuY0adN08Dq/9EY93pYU9L4B9KAtPA6j+UpKfvMy2Bf4QS+FmAVU0RGut07x2NLJvhwYHg7HrgzfeWxvqa+Jkzx7nlHAFDE1gFyHGAOMFZ1p+l7MAAGRNO/hNETecpT5YTTE3RTT195tjhN5NVw3H85Cc/WR575NFwzJVMKYsVbHz6U39Vnn/uuThxT3AvOvA2NpVvPvJoufe++wOM+MY3vhHgivc9/fTTcUsABgffvAAbHF8OaATNw0NlcBB4NB7BmVLHsVFAsey+CsD1/ornaaQ0NzeW2hk15dChAwFSNjXNKgP9TtFLWb58Wenu6YrACB9kAC1dQMErAagqI1MmuXHj+gBlBe6rVq4qDXUN5eCBA+GscoiTyyq7dgtU/CwIykYIAiUBSeeVrrJu7fpy9EjVyEaAAEwSEHCMzQuQUPFCVtxkixdXHagFXa4D1E7eKoCJ6wgEfXFqBeveR4YCDmMRCHHaBSMAB+MSBNKVS5cvBtWA9Yny8IH+SW7PiucN2Hwm7mmMnHwBkSCJPshOktEkQ6mxaWb51rcfjUAb+IDT9cixYxGcr1yxMhz3+gaBfwXg0+EswSQvX8YazVgio7PKcPC34GsD3I2PlOYmQEFVxm7+Apwsq8+sP9c3ZnInP+CIn33O3OkXHQYS0DNjE/wJsozJPP2dXMhToKfc9tTps0EDIIBJ0FZmqrEAQJTLHz9+YrKpkvI9ekkGALOFCxZGAGdsFTfolTJz1szgj7RPAaIAJkGR32VFmp9xdlw4H+X2wG/6n8AqsML1q6ZVFXcggErGNjCMfsusWrxkaRkcHolsUyDkmdOny57de8rC9vbJLJMWnJ6Hj0QDPRm25EUevha2LyqrV64tc1pay+69eyLIb545q1yUBTo8GGOTDdjeXpVrNzXWRRfsO++4vaxeuSJswuDASGTyum5kUA0MhIzZA4EuHRZIs19AAuvIJngtM8BlWSaXJtmSDf22h4GN5OV1+4PtsLYymv0MkCAn1xbw+27tstzetegeYCaDYoG5z8lKqmuoj/tYp8ceezTsAB0EDMraVDL9zDPPlc4r3dHIjF06dfJMOXv2fACrv/M7HystLbPC/hon7lLBtXvQM/vVOM0nufmMja0BcLz88kvBiQzQEFCTAxkpM6WvbPDxY8fLyOhINHeho/TN/njT3feUw4ePlM9+9rOTTXM0ryIH+mwM2SnbXjD/qQAkLmA0FVc6L5e1a9aVbdtvLk899aPIgt1+847y6qu7ytWrfWXzDTdGgOzAa8mSpXFP2d6jI6UsmDsvOog7oEJ5kh3QAdP03jhRh7S3L4i5rVixfCLbqzocAAQ6YKMnmbFqnmwZPWGPs3wa2MGGkSudcdBw9syp0tVdlYX7DHvNrnlf0qqQJxtJJtYos1tnzZS9X18uX+qM9cA57AAuKW9w6FY66rCjAiKUIbM7SpIdBB45WjWEqhokXovPAiSBwVWju/HIWGOzgO5eA0DYJzt33lJ+6QPvLjfeUGV6j43XBCB74MChUlNTF40Qd+/eW2bPaS1XOjUs6ygSatnpnt6r4U+sWbW0fPhDv1TuuGNn2ISm5oY4DMHpfPnKpbA5nhP2TMf5jjgYMAbPnfaFCwN4SvAoeTk9x/HAjgwPl0ULF0dG54y6isJDUz/UGOTo4GHT5hsD5LV2Sffi2Urfyb2yqUMB9rILwECv29fuZ+2v9qGZqHwc8ibH5FdNf8bzwv2T7scats+fH9U+K5Yvi2uy8QlaupZ7k7trOSQj4+QaZRPOX7hYrnT3RlWGrGCHhJ6nslSBnXEAoAlhT0+ZPWtmuTzBdWp8/t144w3l4oXzoedpX1zXvquA+guhq8GNvHz5pK3Kgz7vQQXgXtbBWnlO0GW6n4cUdMuBIZvqC+DGprgPKgCf8zvZkJ/3ZcYwu0QG9JJv4stYPCPtK3ro/mREPuysz7TObSvrN2yI6oVLly/F/FxTwzFy9ju/8dFvPVqef/b5SU5p645yhOz5bq5dNZ66EvO35nSFL+OwsbEBTcz5AKY1pWLbyA2thZObI0cOh2wc1vPbUKdYS+M97ZB3ZLxs3Hjd5GEaf8N9jdU8PAu8173NT2Yt2bq/1zddd33Iz3sB4glsJkBvDSQU+PK899xhm+k/W9DV0xXAuveZo7GSYVBvHD0a77f/nnjiidBRP/ubpAGH0/icjQtQmxVKng90D6BMF1zbeqGrkrHqWQ9YdSCAY/VLX/py+a//9eNBvQVY/Xf/7t9Nltr7fCZdpN1LShR7q7ZOM8wKxkiO1fzutYxLpoKzPhf+6fh4JWMAbfQZqIDVsG8TwKpD36PHT0QljIzVaWD1H2EQOz2kaQn8I5PANLD6j2xBpoczLYF/SAkksBolMEpiFOdPlN1zUILbdAJYVbbPkZSxylGXsTqruT44VhMYykAiS7ai5KbWKbAT4aqcPzMQIhOxjgP5/wdWOVMcxjxxzszVvE7lSFXOUUWi31f++I//uDz91I8iQ+Zf/svfCWcXMPO5z3y2PPfss+FMc9I5dpxHAclff/6LZfXayinkPAqeBJLZkTa78focB1LAaz4c4KqphEzUnigvHxkZi/L6piYNutrCAY1Atb8CB2tqxkvb3NbIXJWtIig+evh06e1VNsjB3lBqascjS3TDBg1KFpae3u5y550yGrrKy6+8GKW+ynwFKrKZGuubAngCCABYOM2CI06zOQEmzJVDnA16OMVVh9jucsv2HeXkiVOVk75pUzjD586fLTffvD2AA8410NfakQVaAMEkB/yGG26MDNEsgwc2AwyBLN6fQDsn33pmI68ElAQpmm3g0pvbNrcsXbY0Ag+yNRfgs2CkymTti3LcAI+PHIrgRcaFa17tvTYJFspGXbFiVejxeKktL7z4cnn44W+WK5c7o7mYxinWUqm8gK+xqX6io7rmY7PjPoAH65ZgRwZwXktglaza2lpKGRsuK5YvDSDMfK2Ja2TwIqhIvs3MtHMd8xMoRoORCe5JwTT5Ce4AXPQVyA/w85r3CwSsVQSTzTOj+RluX/pqnElXYQ7DMronQBDBqsCqKhnXabhEwKzxUU9P70QZcG/onjEYt0MIpc+oF7KsH8Ck9Ft2ELBHoxn6H7QcNTNK3QxdxwW6zREc0UW2gX4DTGbNnlnmzVOKWBdcqD3Bl9oa++r8uXNldGQ0QNTgTJw/vyxdsiSam8kqlLFqfhWNiEOe+lJfJxN2bmloaixzWlvK7Dkt0bTo2PGjAayi6SilapA3o3a8LF7UHhmrs5qbytkzZ0pXZ+9El/EKIMgDHj9nOTudA4rkIUlmsJM5PQe2mKsgFDBqn5APebMZGRzTA2tKT+itfeAa7pncjQBE8hL8JxeetQRYkKV7s1/uFaX3gwNxHTbUWrEDFbjfFLyXDhlkbvb3AWoGAkTGN3r5cmdZu3Z1efvb7y9tbXMCrGPPlFXbx9msiL7TE+thPuQuc5GdzIxIjZ6Mm+0wb/uI3TB+tsDeMEcAhWvRK3YcH7XmUp/5zGdizoLzBJgF+ZnR6772jj3lZ+9hywC6A4N9AfBv3nxDgKvPPPNsZHFvvG5THDgA+Net2xBNSFC0eN+zzz0XoEZXZ08ZHx0vC+YvCP1kd1yfLO0D3KxBBdDbE8A8u2FuVXZqR2SaOiiwJ9i4jo4r5Y47dgTAQkfZATIBtmT5LlCEHMyV/Zg5C/9w3yR1yFRaEHNOYMC9yTQpRLy+ffst5bVd+wKwtHaASZmermGcwHWHRtu2bQ3sQYZtcmnihySDXa/uneQopKsBrs5WcdASexotQGYJVt2/WycOUfrL1q2by1vfdneZM6cqWwdAnu/QtPFUOXFco73L5djxUwFS+JvvKEskfwJGG+pry/Kl7eU973p7ANYOXxYvWTiZseq5wAbQLfb+7Jmz8ZwFgpgQbl3ZZviWPe/sxUcffbQ8+sijZTfe51mz4xkBHLaOs2bOCuAX37Y9xVa85YG3h79gjp6p1oeto3+ZsW1t0057jtIRtrait6koI+i3/ZlZr+mvkKFnKRthb+S+8ExzWNpx/lw0Aq2eSVUT0PSd2HnXMzZj8Z1/ZX1dp6GpuZw6ez66l1fVPzrCN0RDP/phnwBuZay2tswpfdeuhW3KQ28HYsNDFSWTjFRz9kU/2QNztAf5C2RLNp5VrpGHTQsWopxZGbbSWN2TLcwqiAC/gOIT980sU3aA3eq60hlAqte9J+1NcquTQTZcYzONnSzMP6tvyCw5atlq75vfviCaV53v6Igmj9bf+xy6uQZZ4wr+3hPfK1cuXYnqpiq7/Fz59re/PQkIundSZFgXcvH5KjN5tKxbu7rif+/vD/8pG50BXdlF/gwguWrANhYVHwBl+1i2Z129Rns3xxxlh9J1tsG9dyz+wQAAIABJREFUHMrw3dhaQCo7ApS1h72XP/ArH/7IJL2C1/nL/Fg2lo75xxZYF9dxn2xiap33H9hftmy5MV43L2tob5Cx+9NxNtxrCWySkSoNzxI+ZPqO1jk5uh2ooRVImht20Nr89V//dexVICtu4L7+/vK5z/11+au/+qt4JqAC+K3f+q24V8QeE898P3vNWtCVeP5rNBvcxFVVW35N/Xlqxmq+nsBrAqs2D7vCJomD2IvhkbH494Mnf1gOHDocoKpM+wG8sA1VP4mMj/K+U4HdP/2jj09jK/+Qgez0vaYl8I9IAtOb/x/RYkwPZVoC/9AS+Oiv/0bFLiT1BvgZgFSVbegryrJGR6N51djocAChQwP9ZWZzU7lz561lyaL5Zf48PHFVxmo60hyfJIyf6nik81EBrjVldET35x8Dq5kVmFQAyWOUjsyPQdkYdZw2TwVWn336mXC6fvd3fzdALgbu4b95qBw6eHAyw5FTHZxhVzrLN7/17cgY4FhygLNzrSDIfIKLVYOfG26YLAsUMHOse6/2BA8qZ1kpukxVvH04JmULkt3Jk7p6yxaqKo/mzddpe6isWrUyGlcdP3K6DA6a/3A0PFB+f+GCjLh5EbAtWbqovPnN90dm7Ku7Xilvf/tbo/SQU42bq7lpZnnpxZciOAG+KLkCwslSILvvfOc7Efhw2AEi5A7cqbLLusqm624o58+eC+dbYACsUT5645YKHPUzoE3mKIca4CJAAGxUwOrKCPSsdZayVfx/lSMs4AAeZUDCKSZTwOySpUvj2kBegYaAdf/r+wJ0E4gCCcwluNz6KooBIK+sLkGY9wggOP14FAGEnGKAkrU9d/5CZEq99NLLsTZAOB2wZfHJdpTpZi5KULM81HiTZ1OglWWH1ju5+LwmUBkbGyljI4MRXGUmI61M8MVn6Flm5JKV8QbP39KlE025qqwkgaogRAAm6Pz6178e6+VwQJmioMgYzbtqhtZZRkbHy5yWuaXvWlWGmmC26wtsZXcB6ASU2QCLXguQBRLKZyvqg+rwgxzJo8o6bpnI1q66UyfX6pq1q2NN6UKCCjLiAAgOFsgYgCWDOMdRHaZUIKcu6q1BB9AbjWwam5tLa1tVci7DLIKV8RL7UJDaPkGZoN7fXs79b34AHAcLMs8bm5rLilUrI1gTTL+669Vy4VJXaagvpaUF32BLNApaumRhufeeN5V5ba2RHYsGA/hI9hngW0M6JxjM0nNy9xo5Zed268oW0EN7IMv/BaPZkMznkneafamySYdCr+m79WFfrC95CY7pkj2TGYzADDog68d1/QxY/e53vxeZ2StXaapVG0CN4FXmuTWhUzKJ6f/Q0EgZHAAI6NjeXS5euBQci3fddWtk0ltjeiuYNk62gB5aa9cx3sy2FeSzofbB3r17ysJF7WFTksuPzvs5MnHXb4hybdeRtUXGdAdouGL5ygAx8AMCcLyW+yDBANx+rmde7Iu/A7eADEuWLo4GU6+/vj/syPr1G8qzzz5XLl2+EtmIgBM0EQ4PHn308aB+8TPZ0SaA6r49+6P0Pcq6W6tMOVzTVQOr5qDC8EVf2aAsT40GPqPk2RuHJOZqbwPy8ByaIxtpHe3XpHWgG+RIl2SKLVmyKLKrIzN2cDAOe4yF3pC/udIH86ZjbCc98X3jhuvLyy+/VoYGUcvIZjwYtAUAM1UOxgxoe/DB94TcHTbIRAeQsitA08OHjkfDNzroGhUPozL2GcGLiqqBXciy9g0bNoYMjRUFwF1v2lHmts0O/Tlx4lR5/cDB+H750pUopcWrGhQU19gImb3Vczv+Hx8rc1tnlbc9cH+A0wC+DRvXlRUrlsWh2gsvPh96RV6eVxc6LgTlA9AXoOMAZXbLnLJh48bQx6NHjkRWrcOByxcvBSCIE9bdWua0hL7SCSAgPfe8WLV6fdlx620BWNnvDhUSZKKDPmOPWjfyZw+ycRVbCRS116xZcosnGERm1R6sqlw8T8i+yuCfEdd12IobNTM0vZ4+EFto39Ft8zNuNodees98QNm1gXjOsUMOnuhwQ31drGccSCxsLwNBEzAnANbMzGVbHGpqoMY201vjp2tsERvnmu5Fjl7PBmd0M5tcLllWPcPJjk54r2eTcbqeOSdQbY/4OTmqI7v/0uXwU7ISwWfoPRnTO+PMZy8w1e9kaU/ZK9aI3TBO/6yXtV25elW5ftOmyFAFrLKhwXkfDb5UMbSH/n/9K18vFzsulvvuu2+SdgW3aWQUt7eH/Nl3+s3m0I0E3Plh27fdFLRNQU0z8axyfWClBxkfBtjouW7vHT58KIBr8tu3b38ZGh4rW3CNd3YGBYH9ntnNfCR6wRbTBXpd2Y2Ktok88ARbr3xekBt5seH00PV8ZaJCcmP7Oz9g7vy5ZceOWyb9XONwbXPPjFX2rOK2rw2Z24uAaAAjGhHzZZ99Z/ddm30B/lofvjNbaP9IfkCZ4N/o2HhQAXz2s5+LarMEVjX5o9+ZhGHsGYsYQ4Kl0bshOJEn7MnfAq5OBVZ/MrYCrMa1fwJYdT2+lX/f/d73p4HVf+igdPp+0xL4Jy6BaWD1n/gCTg9/WgL/JxIArEYWaBC3/zhj1TU5c8GJOgGsatQEnACsNjc1lp233VLWrFoW5WauwXGaGhhkyU1mqiaomkEEYHVwoG+SY3Vq2T+HnNPDUcxyIN8T8K0yQhDKV8Aqx/xP/uRPCmDVdX7v934vgFVByyf+11+UvXv2hNPP6eToKZsSYP/NQw9H8CXgyIyN5FkUmJhDgifJ45XgoIy4uoaKFF/WC/64gf7ByAaTEZgNrzirsky7unrLnBbzUd64Jjjy6mqaSnNk9w2Ecyq4PN8hO2xxaWioi9Lst7/jbWV4eLA8//xzESTr/v3CC8+XO++8q6xcsTpKd8lJJoCAwz+8WIIMPFwcdVluQFOyEaxymq9c6SrXr78+SmdluHmP4A2YWpXO1VRZE2tWBz+Y8lHgSDr5QFYOuHUXELk+BzxL+QQAAinXNBaBhy86AiQBhioH56gLNMgbSIIuIcoUL8p+OhkAhOBVcERGAhVBgTFam+Ri4+QrQxf441N8bfee6EoNgJNppXP96TNVAxvjFNiaY5VNCYBrmeDXw3PXNMFHV/H5YQFoaqoLXRScCFjOnj1d6mrHo7ycvrpe8uMJCgWQ2YCIzvsc2WXmc5bfZyAjcCUj+ik7DyjuPYAbWS6CX6CKrCwAwrHjZLMweCMFMORNjvSRfOg0GWaGtbH5OUuTk68w+RfpafKXAmRkvLm/awMRmpobI3CvANjxOBzAGVdl9OIX7I+DhbY2hwL1sZ/oBrkqUVWWb22BCYD6q33Xysbrro/McaAU2g5fMq8En3Nmzwl6gGj+NpHJGoDCBAgt8+xa77VoNDEyNhalwfiSgY0dFzpK/wCQvDs6Yy9on1ta5syKctk333dfWbZ0SXntVZydqA5mxlonsGpumbEKDPezADuz1cnJOglmzU/gXdEknIkgOMuqgajZ2ZkddRhCB3wlcOZ7BVovCDAD2EDH3M+eDrm0tkYZvX1C9rKY2a7HHns8Dg7chx739fdFp/pFixYGyCor3th1nwZoDQ3KquuNTE5ZyytXLi8f/bWPlIULF0xmYSmDNU620t629uTifvaeebAvmbGq1FU5vr147OixACUd4ti3aCjWrF0Tr3f3dIftMH4HI3QaGEGX2Sh7P4GpBHndH7gQoOm69QGWe4/5GiOABaDsAMJrwAsd7pWxA1k7u7ojQ01WPT5DATN7A6Am27vvvqecOHayfPOb3y7dV/tL25zm0Et/syfsI3YRSOnwhd31tyzT9rO/2a9kZKz2i3n6SlDVWrID5pt8yGyAawcn5gQNAPtmz3iP7w5vXC+z/yrQvALgK97u0dLfN1Tmz2+P58RLL70Y+1f2J57qkyePx89RhtyLC/xCOXr0SOxlwMexYyfK0FBV8VE17xoI21QdtOgKL3u/KhtXLj84XMqGtSuDr5m9u/e+u8v9999Z5s1riTHLPn7pxVdC/vZjQ2NzXEOm6uDAUGVH6yrQNqh+hgdLQ+14ufdNd8VBosPFbdtvCooKz5qXXn5xMrs3gVW23XU0zQGaLVi0MJ7zbC+befzYscju87V92/bIeJ89a1ZwUXoGWTvXojPsZ09vX9BGyMCzr1EA2b9Zbsze0Nn0bf6/B72y4PkwlV6wS8Ce5P8k0zxUoR9+ZivTn5EJDdxEveLLPdLn8ty0Fux1VXZdZS169kX27axZpXnWnDI8WuIZF82dRiq+VI1FM3N87ZrV4b/JXB2caNwUfKytrcGd3tvTFXrBbqX9y6xLzyXzsp+TqiCzT1MO6zduiL3icNTc7Wv6zr/ICgBjoUPm4DvbYL/zN7o7K37abEJlXOToPp7tyW9LHtkYkz/D17CPydL4jNX+MN7IEN2+rSxbvjz2v4xme88curq74z3sLb/nmw99s/Rd7YuDaLI3btUivuiL15KGgW00VvPIrPVFCxeEzfWc8DpA2R6UEe7gxaG75zDbxCbzb7KRHLs8d157uemmrfEZGZ5sSdLJOCQ3P8AxWZKbtacXxsQmjw6PTB7kpgysB5oY6/Cxj30sZM7fsj8AyJpsmSe/cayMBbCKcig5UsnGOrDTn//85yO7lK0lP/pn7+CdlTxgLyaPMHtpjJ55nokAamO3ztaOzP7zf/7PkZFqXA7AZs+ZUz796c8Ez7Y1R+H1O7/zO3Ev7/c9gdWMLbyWFENXo0nc3w2sTqUF+Mk4KSr/ZcVWHABVJvxENjx33j+VDgcPH4ls1akZqzmmqdmx0xmr/yeR6PRnpyXwxpHANLD6xlnL6ZlMS+DvLYFf/42PBaoU+WBTMlbzQpFBNqV5lYzVsZHhAFZv27G9LF+6cDJjNTMXM1M1aQEyyyxLZ35ckiPjQ2lgxaM01TFJEDVA33HgVvVv6hdHCBg8FVh97pln4y2AVc6ysQNWT508GQ4tJ58jzgnmyH7jm98KYDWDCZ8VpHV3Xy3Lly8J595YBG++c5IFtYLVhYsWlqaZTRGQAFYBS12d3cExJ7j0PsFaxb94Kkqhl6/QAGcoshxkjJaxGWXZkmWRhdo2F32Ahgy95Z577o6Msu9894ly//2yKUbKk0/+oLzrXe+MTAhOPmd4+bKVAcCRE2CVwwzI9DdAG+eZoyxw8roAJbPLlEXeuGlLOXvmXKyBbDnOOB7N5G3UQMTrgnuAKxkKzGVPbN26LYIUQYEghNMtEOIAW6sK+JgRTrVAyu/Js8vJV44vw/DAgSpTWECgXNX1oyT4yqUAoGQzyRYTHAFZOO8CGA676xubuZLn6Mh4NFI6cuxoOXjocJRzydirmlw0BRBFLzVlESTh6M0vIFJ2TXYv+gwwBDJWpbYVf7Agyb/Tp06Ua72dZdXKqvzQ3ADagA+6RTYAn9Tb5JjLJhOZPZpgYQaXPmfe5Oo9xkmuwFUBFsDGOh0+AmC+HBlhsp7xAArKsuQfUHv+fNWURtBL5wWtxuO6FeVBS2mbO3fyACP4ZHs0+xosTU1V4y7Bf1WqXh0Q0GtAkWzSffv2xjgTWEXLgBJAWZ1rkXUFwtHtgdLV3RnfybQRmH/d9dFFHJgxf17VSKxuxoyQ77y586IJDdkKINF6kJWgz1q577kz56rmLYOD0QxDM4v6hobgf1u6bFnozauvvBzZxS1zZiM6Kddt3FCWLFpUDh86GNdzLXubDrs/+5Wd7emsdUtuZvNhH7zXa2SZGU2pk76Tm7U3dvvP+snqqpqmNE5yEALAM2OVHruf9c4s5yxFZW8yaPezoPrpp58tV6/1RxafgxlAzbbtW8vSpYtjrTKTCscwG+nQAVXJqVMoHk5FNuYvvv99ZQ3wZWwswDHdmwXUAvfgoW5oiGA+gVV6xI7Yh/RMcxbUEGwE4Md4N27YWM6cPRP6RW9c1xyVyNNJ+stWsa1f/epXQy7sVWZ6e282DbKPACZbbtxSdu+pgMssPQawsBkCfa85eNi9Z09kojn4kBHtsMU40U7QG/r+/Sd/EGN697veU2Y1zymf+cznJg9/gJ0AaetfNRE7UmbOqgBXX1WJ/VCMw/oCDqyvebJzAB97lE74BzTOtaRXbENyJufBiqcaHTNnc08KFWvAnnvm0DMHWfZegmbWEbDqIKMCTY9GtqpnDHoBFCFvfev9Ze68trDp5gUIN0d6+OKLL5Xunr6gSEkwy5p5rjbUawg0EvzMdKCi9egrra2yu4dj37z3wXeV9733XWX+/La497e//UiAy7JTZbMptQeeRDXMRCVMNolhGwb7+0oZGSt37rwlAGA2Z+261WX9+rUBQl28dCGeVdY1AOeJhlpAck2o8DOu27ihrNuwvuzbs3eya/u5s2fjMBEYv2zp0rBT+Ewzm+/0BK0K+/n6wSNlvKYmno9Z/mx/Z8YcvUqdvXZtqDQ314UeZYWOQzVAprW0bsaZXLX2j33v/fTEd/uHPD3vErT1s6/kPq1oJTrin32ZB5X0gG1wLdfp6rlaeq72xzMtOOyHhmL9jcc17Fs/O1xG1wQFm0prsHXrTcHxy6bbL8ZlT5IDPTd3OplAIj/Gl72TPNc7brs17gOsZhOTa5k++BydZ+PY1wQM82DG81vGqnnbU9aHjMgjAbWsXPAe9zBGY7PXjIMMPYu8334hF3b5tp23RzbkKU33FrbHNckO0GpN7Fk28LFvP1bqZ9SHX2P92BKZo96T/Kpka19n9UyC5w6zujovx6EAf0klgXuzj4BV+44vR388z+xR+8+hhn2MD3rxkuVl27bt8ayU1WkOfB/PD3uJXNJPMGa2v/KJ2sNuOjAgB68Zg8+TiYoXwOy///f/PnTTQeyXv/zl8E8+8IEPhF6Z01e//tUYqwxUn8umXdaCzZfBjQ+azMmYDhoX+20vR5+DIVVnKlZG4nnnc/aTQwq6Sj/YPckM/+W//Jfy/ve/v/yLf/EvSj8O5/HxyFj9xCc+FYfXv/zLv1x+//d/fzJD3tinJlPQv6rarcryHo5s1r+bCiBim5+IGyYdvpqa0KeR4HFVVTMeFQ6+J7D6ve//YBJYrW9oDE54h7EZr0ytypsGVv/e4ef0B6Yl8IaUwDSw+oZc1ulJTUvgZ5PATwNWo7xfd/S6GcHHpdnUuEZMTY3l1lu2lUXtc8vC9gXhoHCwEjTlDCUtQIKiVZZpxZtUEe4PB2drNv+YCqBmGVACHcnTalb5N/5SAqsCAhmrCaz+q3/1rwJYVV78xc9/oVy5fDkCXdkMgmaBF+dcViOQTfCeHbr9ndMJPMisCc4gpx8AZOzejwZAxqpgVPZc1ZxjPLjljh49FgGDz3PEAaNKHFevWVUuXlRWDJg5U7qudJdVK1dONm1Q/k8ev/iL7w+QBPCAI8/rgNW3ve2tkeGiRPamLTcVpZnZfZrTDbTgHHOwBUWcW06xANV8jVXw431Ahy2bt5Qzp6uSZg694AkYJ+hpbGqITuP4XgVSMhFkZ1gnGRACfQE0x14QIoASBGYpJBkJSgQbQAiBFwebo02+Mh5Wr1kXDRB8VQ0szsf8BWEJSONSFKDQMcEe5x5YIRjM7MxFixZHSawsTCCBhjTX+vpL7Yz68sILL8a8jU2gD1DmSANb2pShTzQxSDBVAObnLEGMkrOJjs/0kR4JxK72dpeTxw+Vm27cHAG1z5GtQEqAlhmkdEbQkvx0rk3/rJO/mZexCZaqTJqO+BuZoncQpCa/qrUEFAGycMju23e4nD9/IYLOK919pWGG0udl8Vl7DVDt2IRMrIGAzlqTm2sNDFV8eObnPV4TyAE5FiyYX06eOjGp78kRR09yntd6r8bnBVjAXWXVmgRlFhwbUGUi4rLtK339gFech7PLrDmzg7tMI5sAsgYGKl6/iczmgf6BMmf27AjUmhubyuoJkLoqV64PecrSsn6yVC9duVKOnzgZ67pq1eqydt26kPuzzzwTAOuc2RXosOXGzWXp4sXl8KFDUZ5pLORB9r5nCa8A2X3I0ppmRpQ1YwvoNVkKmn2OTgryrZ09Qd6+Jw2D/WdfkYk1JRd/dz/vtTcyc9W13ddr1lFAnI30AE1s1Q9+8MMyMqqhyLoAVmXnbt26pbTNbSmXLl0IwJSu7dlT7TV7lU6fOlkBq/bYXXfujCw3awhQsi+zgY19mhnYssPsT3ufLgLmfF7mPOCRTtB58xHgV2D7wCTPrGcDm8Tu+BsOPvIS7AdI9973TpaSkjU9zGZ8ABpzJj9fZAX8tQ8a6hsiE4usBO7WTCWBjuAy0mTmrli5MjLVxsarbuYOpc6d13DmntJY31ye/tGzIU/6BIzGjej+9iV7RD/wO5OlvQEYMh8yANR6DhkLXWAj2QjrLMuYnSQ7f8tM8XyW0QNZtfaK+7FRZOF196JL9MT1/N382AbvYwdlk3Z3XQ2uQ4DGuQuXC/bRWbM0vGmMf2vX4XJtjUZZ27dvKw7K7GNUB/v2HyjHjp6KplPZJKnKBvO8GotS+ePHTgWNhjGbswOTzs6e0thYXx54y/3lQx/8xbJk8cLQG2DOsePH47k4o7Yu6DmudHZGQznZXsmP7PlJN4YGBsrY0Fi5/datUTptj+IYV6lhX6KYANCwNexTV2dXrOnu3XuiSeGNN90UwOrpM6fLiy+8WC50dMSzgd6+7a1vLe0L2sN+yFhtbKiPUnk2hgyVdb+2e285fOx4uXjpSthfIL118uVZldmJxmpvZOZwloI7vFBxA7SkO97PDtBbe8D6kRv9ZS8ygzW5KgFCPgPITl8pwVl7wD60X+056wsoMw7XN94jx06Urp5rAQJ5T3dXV6ytubpvHGQODUbGalNjQ/hCAKE8AMcDKmtYNjYZV1mYFyZ5Oem0Z1KW5RsL/SAjcjbme+67N+bMRnuvvZmUBX73t3yv/UL27AeZkM9xWe7j46Hvebhg7K7tvkmLwOYam7WlR/Z/PrPIlhzttzy8kLHa3dNTLly8WFasXBHXCoBygsbA+uI4ffjrD5f5c+eH/bK+fKnKz9kcciYTc0jeUUChZy17wYcDrHtW2psyQbNUHq/u0mVLyu7dr4Xdpg+AVRQXDpjoACqXefMXxgG1ZxpfzTjI0O/2VBwKDQwEZYr15If6LN/I3zeur5oe+ixgl50kbwfqbM8HP/jB8GPN7eGHH47rW+s8LPmLT/5FNCSVsc0GeO5k41NzYbuycSU5uI65y3z1zAdCWqPMtvb+nK91JkN643N8pv/0n/5Teec73xmJD0DMgcHB4Fj95Cc/FVRZH/7wL5c/+IM/iHWcmqiRCRZTEz6izD8aiv7vgdUEVxP4zDjEgRa9AKyiPGHzggptvMpWzYzVQ0eOFqDqNLD6s8WU0++alsDPuwSmgdWfdw2Ynv/PtQR+42O/OR6A5kRGSWau5skwR7y+rq40zKiNIAIVAGCV837zti1l6eIFZcniiuMqO2+6ns9l6U46NBlQpnMfWXGNMqkqInj/pma3+j2BVddK5yr5ojhCDeF8Vx3N8Tc998xzsZ6///tVxmpjQ0NkrAJRskyN48jJ55A++9zzERwLVHFCcWpxSskGEGgJmDh4VROMivsOOMDRVm48MFR1jK/AuvEya6bmJqORPelzgJKqEZIGEcvLnJbZZd++PZEFyHnWOGHpkqWRBSCoF7TJPHvr2x6Y4EV9NYIQwfEzzzwdjbUEBTK5ojnFgvnhYLuX+XGqOcdV19u6CGI44n7nEHPIExTr6LhYbtx0Y/AtCpaAAQBMQZwy74bGhuBQ9DOZC2aqJiMz4p6AzQSbjZsjbmwJnHOqzbFqerUuxpEl0MAnXLQyNgQ4PmP+HHCAu/UwJhkeaBGCz7a2NsAcwWU2hPI5nZ7JCKiajaf68L7OqIvmCEBuugNAv3zlSmQTR4bPyGhZsGBhZDoCDQQWqbvWHQAUTU4mMlmzxNMcI+gaGii1ZbisW7MqZJ1NNpKX1TgFNQLNzF4FJrmX1+mfICSDV3piHj5Hx4zhgQceiL0FVJLRQm5+t9aCssHBsTIwUAXEglugOJm4VtWM69pEI465Eci6pnn4EsjqKq/pUXag9r1q1LSgbL5hU5Ray04mP68Ba+yrzEzau3vvBDA7FM2RgHYOFpT7mrMAjm7IpOrruxq8trJH8YAuXLwogKW58+ZXNBD794dsbti8uZLB6TNlyeLFFfhYasryZcsmy6npI91fumRx6Zf9Njxczp47X3a9tqdcvNQT5ckL2hfGPC9mk5kZM4rSzXe87W1l5YrlZderr5Tx8dEYmwDauqXdAjLbL+yPn8mE/OiIsXnN2gkkAavJmQjwtg5sQkUXcXYSpBOwV9y8YxG8WwvXsC+8TvbsRa6l8dBz8iNz17V2Amj7+utff6gMDZXIeKpvkDE3VG65ZXs0ZDtx4ljQjTiQ8V7AatU5uzf2g3GvWb2m/NIv/mKAhvTN/nZgY36AXLqYZaj+LrC3b+hhNsQDrOKFpg+ZRQZAzQwm8yKDkMOs2ZHJSi9kXxuXLFfZy+ZnbuZrnmTEBrAz9Ng1jc8XudoHMt5xTGtMGM37tmwJuy3jes3atWFr2KSdd9xRzpw7Wy5duhj7gn203hs3Xl+OHpH9XnWENz8HHuRB9tkt2/jovjkBMGS0oQVYvmxFWbVqTdj+fG7Rd3bKXOzTPPhJ7u6kx6iyFJUma3bYHGsM+HHfzH70Pbm+vd96sM30xXwBG02N1X4Ozu/engne6NGw2Ti7O7uuBGAhC1Tp95Gjh+OQA3B55uz50tV9rZw/V/GHZnYl0BIXKVAadYQ9Pwl01daFDlWZgqvKr3z4Q2WjjNF9+8qXvvzlWL+g73GwWl8f9jcoSGZUPJru4ysyvcbHSn9Pb7nj9tvKPfe8KZ49l69cLFevVs3CHCxa9zyQ67zSWU6cOBmHAnjRb9u5swyNjpYfPf2jaESnwR0d8az70Ac/GPoGUHRRBbEqAAAgAElEQVT4AlSUudnUWGXh0+EXX3q5dPV6jl8K/TSmtO3knVzWXiMbzway9zd2wngd1rAlfIVsKphVA35PUNz76VgCRtXh1XBQLPjuK4FE78tGhF7LZwLds2c8L9xv/4FDpWZGQwBA5Koqx7qaMz30jDI2mawD/X0BvAZn/sTBNvswo7aEPvBv6FFSnhg7P8n+N/ZqvEOTmYL5PsBqdRh7PsZkrdlNz0Iys8/sQdezn9kR+9vzz7UPHzwUn6meEbMm+byN076nZ+7PXhlfNg6z/82DvTUuMgMAJhC9as3qcvbcuQDNVq1eNdkQ0PPf3jEeB66v7329bLquKuWnu0roPW9Q0XjfQw89FFQMxmYtjBWwyobI+L9u4/rIZjd3B67mZr63335bUOfI6Pde9hGwquqH/bafvv/9H5T5CxYFFYDnBf/TfOiPudI/Y/DcQU/ALquc8rtnhGfI9q3bwqZ94xvfCLtorNaCLWYrAL5kTQ/Njd/guU+XjeGVXa8EsOqevpJLnJxzXR3YW0dyTuCYjxwA5OhYrB350znzz8M1a0audIfeuuZ//I//MagFAKsyVtmJL3zhi8Gxaj1l0yawag/4mpqgkbYjD+8LO/K/oQLImCHtc8Y1YX8mMl+NAUAcAO1kdn1tHDjpwZDAKi53GasOKMnTNRP4T/A2v083r/q5DqunJ/9zLoFpYPXnXAGmp//zLQHAKgkgkp9KBZAlLhywBuVrM2pLf9/VcMQBqxokbLvphgBWgRvpRE91ZDhE6RgnDUCW2HHSAAGulxyXPwmqutZUZ35qNmxFFTAewCoQhyP6R3/0R+WZHz0TC/p7v/e7kRkgY+V//fn/DI5VJ+acRdcBCAqwlItv0lF67doItgCAHF8AA4fQ+7P0N7kT/c6RlKGHWVU1+erVi8rNN+8IYPXSpSsBrHK+gCVKxoxv48b1kQ21Z89r5brrNkbAgENy5YoVAay6N6cXOCCDh8MLeCAXgOarr74SjjNHVpYWEGDdurXl9QOvR2AlgzSzHb1PYC/QJPtsWGUO3mdeHecvlM3XbY4u4cYp0JL1JmjhaLe2tQYnWNVIqy4CBGCWtRZcGEeCToLPzFhNgFxgl019BAPZ4IWD7VpK85ctX12OHzsZY5ShpNu24Kgqoa8yYYDQqBLGS9WMwbqYp+Y31l5QnN2yzUNTpp7e3igPl61WBRmnAiwAwjU1N1VB3Nh4GegfDmA1gTUBVwZ1ZERHKrC76g5Mf7MMsrZmvGzdcn1ZMK/KbvJPIAGg8VnBJ2DJeH0uGxfRBeO1roIf1ycbY8gmVOTtZ0FTNGGrqQmAlp6Yj3lqfDFvnkYfM2PMgmrNMgRddEsgmNxyOE6BQ9lQhG4a09r1ayOrNQN562LN1q1fGxmPPuM18/E6gP+OO3bGOsh4fuLxJ4JLU9lwT8/V0nmlK7iGZb15vzGQByBVxuqZszhTq07QOFGHRoYnAdDzE1lQixctClkPDgxGhhlZXOyowB9BojnEGozLDlta8R8qje3uCWD1fEdX8OHKmCOXbHoFeFkwb165/757y6L29vL6/r2lbe6cCaDpWlw3Oz8DM+wdcrI+CZKbj8CRDltXawJYZS+BZgJZ6259/CxYz2Y1AmFyszZkKhj3d+tuL9N7r7lulp1mwxgHKgkuyMwCXjzyyONleLgmusOLE0fHUFHsjGzCY8ePlA0b1oXtkXVeZaw2xLVl1yvxNpb3vOvdcW/jtY9QAQA/6FzSWNBV+80eJg9Au3Ha33ifh0eqpmvmRAZAhMzQTBDUfOJZ0tAQ9sc+YWM1c6HbMhNdm13OUmOfpe/+DhBgl/xsT/m5taWtLGxfWL77ne/F9e5/8/3ltd27I4if3w4Mr7qcv+WBB8qhwwdL79WrscbWAWCxefMN5bFHv1v27z8QOipry7zsFaBqPgONnf05dfrkJPDMNre2tpXFi2TZX5x8riTfY+7RbFCWmZf0JQ+7ZCpevOR5VDsBlA5N8qpmtqI9au+lXciDqbA3fQNBu0EmwGCHd8rnjd+zhq3Gaaysft062ZM1wbVqX6OmASgODI6WM2c7ws7ZZ+yffzhRNWSsMrmqQ9JqfwxHhqz31tXWlg/+0vvL3XfeWY6fPFG++MUvhg4pwQ6gsLkpng/sHHucDaDYpADNNMM5e67cfdedUYkBqOzsvBR2Aki8dVtVGWA8bCYqANUNnq0oRJavWFkOHD4UDbs0p+o4fy6ypoGED77nPaWttS0OgEdHhgNcrZtRF9mrVcnyiaAgGa+dEc2fZPhZZ/aWXifHJDtD1uwbgJndsh/oiefie979zqAoyYPl5PxmL6yb/ZYAe2bKed01XUdFBZlm4zC2wD5h09y7OtBqDzmSv/X3GlDyxMnTpX9wJJqEkQ9wGYiusajPu++qlSviYBywam+aVx4C4plWys7/AgpmkynXzmaSaRMTWKULXrPObPGtt982mbmfdoSdysoka0+X84DN885c2UayPHHs+MQhxrz4TFIVGKNntLWqyvZPTh7ckjH5ssWuk5z41p3tMr72RQuj7H9waKgsW74sZMr3AfTbk+T8yCOPlhefe7HcecddYQOtP1olsnTdfIaye2xb8sYam6/169aWziuX4vnB/rCXmbUPWGUXcZCz8eTLHmkwBwA2xueff6G0ts2P5lXu6bCcHXXA7VnATtBHdtDaAVr9nAdcZLLtpq2hC/TXerO9ZOiz7oFiJfnkcZ46qKUDdNC69A/2l1tuuTmeUdmkjS9nzuThn+eNdSQPe5gNQwUAVEXLYTx0J/1Nck5aKX5kcrxax//23/5blPvjWUUZAtT8yle+Wj71qU/FmgBdVZuRcR7CZIZ38pqm/IMHORpW/d0cqz8NWA1fNZI6HPbMCGDVd6Cqfw89/I0AVoGq/g2NjAYVwDSw+vMdN0/PfloC/zsJTAOr0/oxLYGfYwl87Dd/KzJWgUwQ1sxYnZpdKusTFUDftd7IWC1jo5PA6sIFbQGsTs1YTXFm9g6HiVNUlRnWxfcqo2k4OFazmefUjNUEUTlXGZDkmDLgrSnZTbcCVj/+8Y+XZ55+Opzo5FgVlH36U38VZXRV1kBVli3Q1TzpqR89U7ZvrxxLGaHKu5TrC/qz5NPY4wT/Slc4k/hXARnBwzV/bgQ7MmsQ789tq2gEgKOcUGM3BwHt3XffFUCoMsSKY7Wz9Pf1lU3XXx9AJYfaFwdYtpF7cp4FNbKNgCkcVQ6q+VRZhdcHzyXHVhYY51hQLzAQHGXW3VRglZMfmaTnO8q6tevC8SU/AaUxCYwq+SyJeVhb/4CeQCaOtyADeNbaUoGO8+bPKydPnaqyPieeKrKmjMs1BB6zZjaXUydPRak3h31W86xy8823RmaUNcP1qdmDAETGCf0RKAFWlV2OjlfAamQLA1aXLS+jSsAvXQqZmBN5r1mzNkpQlf1VjWuOlP37X48u0tZPwA+8ef3AubKofU50hhc4ZMmmOVhb7xHE0SHrYIxBJ3DpUujvvLmt5bYd28qKlcviHt6bWTMAcQEM2QiMBdJZFp+8vVXZOf3oj+DHfbOxFTm7pgAe/5nA2jXoAr40JYtHjx4vjU0zo3utRmiRFTagw/jVyMaVWUH+Ap/FixbGPrvW2xtAA55F/2Q0vfLqy7HuyqrN0b3mB69tVb6849Zb4zoypnp6e0JPjJXe0CEZbvakRjWCEg1mHDBcnpCTuWVAf7W3JzIHzZMMm5rw1zZF4Lhs+dIouwYOt7a1BRjb090TuiOrGSC4edONUeYvoIuuyHNmBzXGqtVrotx4z9595eTp0xOUJDUBMgHoR4aGy/Bgf5nb1lK2btkSWfbGMjg0GOATuWZ5ZILBwDu6DgQCJAhgzTNB1mtXr5UTx4+HXTGXBB8dBpCdw40MBsnVvgRGZGdswScZuh59M4b8OztFp1PXAYv00e+Zeb9nz75y8VJX2bB+Y3DXOhS5447by8xZTQGcKfVV8i3I1rgNuOpwQcaqfcje3LTlxsgIzwwge9Wey4ZMxseOWB82wf6iB/TTfjl05HAA+smDmRzWGbiTgXVy6OLLPd/xjnfEfIEYP/j+9+Pwy/2Mgc3LrE6gGjtHXq5jPcjfNfxsTjIXv/qVr8Q+ec+DD8b7jQ+w4mlmLvYkgDbL+QEYxvuud7+nfPGLXyoPPfRw2bRpc/nn//yfx/1TX31WFpl1qzJCewNgYQOS63hoeCRAN+Oyz4HGZGTvZgY62yEDDjguawzvat7DIZwDgapB3PgkSI+ru+I7rZ4fAE7PE/O2H8g3Dg1qagMUoOf9A30TmdKr4zkjW13WHPty6607gmdVJqgxApqvXOku/f0j0VTRPez1aBQ3hjKhAkfZywSY7I+LFwGfAzF+FSzvftc7yoMPvjvW7Itf+ELY9eSjtnfIXlb6kaPHYg939WoMOCv4VzV+OnH0aLn7rp3l7W97a9h99CoOrM6fR/Wypuy8/fbQM2At7txXX90V8sIrDJQ5ffZMjNdz0XP12WefK7fesqM88MBbI2tXpqqsbbZvPLjcR8Ie+G7PspGu+/DD3wjOWdnHDQ3NkQWOq/vg4UNRvl1lOG8IKpzFS5fEQeeqFasC0hkaqBpNWR+67p/9S2+TZzUrbsgXsO/3m7bdVObNk6E8Y7Kyg7zpAiDd9TxjAXM4o5WaWwPPZ2t/+UpnefGlVwLorg56Byf5rO03voX7ANiB2HSYDfM8Y3NwWHsuGDu6n2zIpKqGTWYXsgGlfY1Hm10zPodqfAwHwMbji16yUclD77102r4xjsxopE98EHqCDsk9kl7BWOiX+WV1AHDQeJMj3r5wDc+pKgu/J+yma5Kt113z6gSNgjVwzWhKNjoaQKv5fOHzXyrHjpwob3rTPaHPPgugZDf4S+xpY1NjyEGmqTF43VwcOAed1dBIUE7Y2/Y4YNVz4M4775g4DK38wGgg5yD/4MFy2223xvj4iewUu0ovlO7z4cjV+Niy5LXl9+Tzha0hS3uN3+l55aDdd/uNfJ544om4bq63Z9I3v/nN8r73vS+eaWya5wKf5J/9s18IebJT5mgt3C8bhLmmdXRf4/K616qs9jMhe/LNbOWsbqAXDprsg2gotnVrAKjoDD7ykY+ETbvW11e+9vW/KZ/+9KdDnv72r//1v558Fk9NznCdzBpnF425dgLkzniBHk792ZjZh78tYxWNWCRoRGpJ1bwqM1aTCkAPBsCqQ9ppYPXnOFCenvq0BP4eEpgGVv8ewpp+67QE3mgS+NVf++h4AJdKYDgrEwBrgpicHeVzY8NDEfBoXjXQdy1Ask3XrS8rli0KcCa5G8mHM5QZqq6dQQXnJr+q7LyBuF42r0qnyL2TPiBPhtMxyusFzQAwSXOrsfFw3v70T/+0fPObmjXNKr/5m78Zp/Ou85d/+ZfhRHLQOYa+c4L37TtQPv+FL0fH7MuXL0WJMl7RWbOao2mJ4D9LnN7+9neUoaGR8vxzL0SGEn67KjugJ8qvb7ppS2T5GR9HWqYCmVRZHNfCMRcYcZqBbhoYAGs6zp8v9993X4Cpym8F7TJ/OOocVq97zc8cb2ADkEo56nXXbSjbb76pPPXUkxEU+xvnW2AjeOY0Akp8yToAFEdjhwkuVjLh5AskBGIccU45kDfLm4EQgAyBjoxegATwgeO+cuXq0j5/UZSUyj58/eCB6MA7XjMeY8BzqGT2tV27yuZNmwPQGxocKEsXLynHjh6NgPSO2++MMWVZ3559e+Kzt+/cGaBXNPxZv66cx706PhbjygD2+o3XlbraurJnd8X5mLQRgonXDxyI33UHB0ZEcLpocbnS2VV6r/ZGAHTyxOlSV9tQhodGQn+AM+bpn+BMgCDgyexmskkuvYpzrbVs3LC2LFrUHnqS/HcZ/HpvZltkxpfgDggh2AN6DQ0PxgGDv2c2lAAps1cFYLnmuacEaAKll4FIzz4Tcyo1daX3qmYQpSxoXxy/02uHAfajxk0D/ddKfV1NmdvaGqDi0GB/aWv1uizf+QHAAlT8E3TgqMNJe+9994Z+yLDBh5pZ5MCOyLwSuM+oOlH7WrxwcZRp18+oi4ZU0dH7wsUyb+78KO3H+QegUZpaVztWuns6o5M9eYzX4L7tK51dnZGxvWTJ0gK8GhoeLQcPHi591wbL6tUarTSVvv6B0tndFVlJ7e0LA3y4eAW/8dGJYF7m7IxSX19XWufMKs1NDaW2aJZzW7n7zrvKubNngmM2QexslJJl6Fmmbx3pQnIGWufguB0fL/v37pvMohWYZtYWMIE+JR8snRC4+ztd8XdAANm4D9kDPmQKBb3F6dMBFtEX+pvBt0AbgGGOmr5d6ewp+IVlVLKn733fewKcfuUVe3VbrOsrr7waAJJ/stOVUwM0gG/33Xt3ALDGRKfxjwIwsnN1Zgkbj/nbW0BKOsXG0D/yYc+SB5F9MCfzcR12TjDOHtmnaVuAjI9869txLQE1XWJvMiPJvciJ7M3f9QEgbCEbypaSJ8AgORbJBagJfKanxp1Nedw/qRpcQ3D/6OOPlr/5m78pN998S/noRz8acyQfIJ3MSDYTuO/AoKWlakIkM00J96u7dpXXD1bVAubveZDUMUCF5FL2PDNO4wDU+pvrGDP9AFQFiHfwYOhDfZ3mKGNhOypgoS6yGvMA7OpVwGZzjMMB0oy6CrRi42RVAtLoPRAQ9YbsW0Cg+6ri8L5oyjVzdjl29HQZG62eWcbDBpEbHU+wHchCl60p4Mx86WHzzMayc+eO8uGPfKicPX26fOtb3yrHjx2Lfe+5DCR67/t+oVy4eDnK7p/60bPl9LmOMnMWfuU58dzp7rpUNqxfWx58z7tL5+XL5cypE0HX0dPdWQb6+8vmTdfHs9rBSceFC+Wcg5yZs+IQmF6QjzWlt4899njIaceOW8t73/u+0BOgf2ur5pLD5Vpfb9gCHK6yCUeGhgLUxxO9d+/+8uSTT5VTJ8+Wzk58vLXl5lt2VJUP/f3hH1x3/cbyK7/2kaBVIMOuru7y0nMvl96eq5MNrpJD2LM/S+nJNBvjZeNFf8fBuXRFe/gbdDvAznnzQ8cr2hlN0uqLk0r2NGkRgGj2qGvu3bsvfJGsosiDIGO2Rslnm7aNj+E9nn8OyFYsW1HmzZ0bzyCHmr1XuwPspUPoRdgl+stXUJnAxrIj+/btD79ABQNA3J6XSc7/sOd80W17wDOULOw/diCpT6qGehWfbXKZ0j16R2bJyQvE88y0N4wlqyfYR/ewL9iUCqg9HWN2PzL1Gt31HnbB71W1xYXy5A9/VI4dO1MefPB9cT8HPd///veCV1nj0Dvu3Blz47/t3bu7zJo9M7igrf3XvvbV4Ga92tMfzUcdFvGr7DH34mN6rjgEzRJ+9p8cXcOe/+FTT5aW1tnl1tt2hJ9jXdk0n/M+Y7THHRTRB3bf+nnueNZ6LjhwMlfXdk06b97W175gZ8jI3mUzrblnjK9oejpe4hr8Eevic352HevGnrJrvvhB2fTSOJN32H3pLB3zbKCLyQ9tDJ4tEhXI55FHHglb/tu//dvBWXq171r58le+Wj7/+c8Xdu3Xfu3DkdHKjiYlSiZWTAVMMx6ob6waiiZ4mvy8xlsdnFSNpjL2yPe5tiaXDgv4THweNl4jzNhzNTPKtb6B8sijj5VjJ04GF7zxjgNfayr+V9f+u77++ON/OI2tvNGC5en5TEvgZ5TA9Ob/GQU1/bZpCbwRJfDTgFWOCGB1VGZXDVqAGaVfw5fZs8oNmzZG8yrAajb+IaM8JebwZNaq16eeGiewms2rOIsJpmbZUZYgpjOU8k/u1tqaGdHpFrDKifof/+N/lIcf/m5pa6svv/Ebv1He8pa3hFP5ta99LYJ7Jf6cVWPiuB04cLg8/8LLZdGiJQFM9PR0RSOWxYvxXF4MB50T7ZRfuda+fa+Xhx/6RrlypSuyvzjou3a9Wi539ZW1qxZFKbs5RNni5UsRbPgngNy/f18ERtGt+vz5GBvHuLenp9x5xx0BlAogOaiagAgmOLdKcwX7AnMOtmDV7wJ0GaU7dtxSnnvu2QiGOfPZMR4ACqADhpJjNkES+Pib7xXnI46wiicWUCKAEYC4D+cTmCuAMS/XAgYZS/LRtrXMLec6zpeFixZFdk/zzJlleHQ45rh+w4a49r69eyLo0tl9aHCwKPU+efxEZBPp9q3piDUBxB46fCgyFm++5ZYyPDIcYMPyFcuj+QzHnUN/4uSJKltj67Yy1D9Y9u+rMmLp1Iy6KhgUeAo4jdd76QHOzY4LF8PxF2TIYm1qmBklopz/5IcVlGbX+QAlJxpypT6SUWR4NtSXbVtvLPfcc3dcX6Bizcia3mTmX/L3CURdw+ftFwGbAF8Qa69UwboGJOMRzHufQEpAIqjx2QSdZAOdOHmy7Nr9WtkX2bgd5fSZy8G3t2TpktLQKIu0rpw9g3N1NMpDAaljo7gGSxnsHy6zZ9VHBrrsTWtMX2RsCQzxIwomgNEL2hdEwHj+fEeAnMCVqvy4pQwNV2WsZJ/NRyLrbXSstM9fEEGisfZd64vAPAKcLL2rKaW5ubGsWrk8stNOnjoZJezkOm9B1YwomuV0dUeQc/r02XKhA+AjQ6+lrFm7LpoQ4e207suWaSg3o1y8fDlkF81wJjLVZs1sCj5EwOr2rVvKlhtvKEeAWBNUBUljwbYk16k5yxq1VoBsP1sbASV9ZueOHDo8mcELNKF79Ms62qeuRbfJli4LdMmXzOgmIEAgnNni2QQpOFCngKyCUdd0bcGqPaqJT30DgG11ZODJ6n7TPXdN8C47bFgbe2bXLjymTREwJrAqS9zef+At98X3zHhjY+wdBzvWznzNKZupCeJlUpk78HL33j0Bqme3anIkp+xgDki1D9in5JsWqNNnmZvf/+73QtftmcjCu1zpHxtK95MPlS4AKcgSWGv/Aqdc66mnnoq9wWZldiygJTuJ+9ketGdxuaIy8Bz41V/91dI30Ff+7M/+LAAjZajm9eSTP4yMcFQzQQ1RVx+6dd1114cs6D5qkQMHD5bnXnip7NixLewF253PuWx8k1nobKa1Mz+2ynWtobkDqjwX/E5WjQ1N5fDhI2GTXXfduvWxD+iXLLHMCI0DyIIOpyHeW2W44k6eEzoCTMXruGKlJjxVY0nl6+4ho7m2tr7MqG0MOhT7xfUA8a7jXsZ2tX+orFi6KOZt72ZWt3WePWdmefOb7yk777it7HnttTgERG0DqdDwEtj8yx/+SNm9Z1958odPlV2v7Q1O04bG5tIQdAHjpavzUrlu47ryC+97b7lw/nw5+Pq+sn7dmtIyZ1Y0m8IPSr+2bd9errv++sjIl43v4Mc+NB5j/8pXvlJ2794bADXOygTa0B6QCUC1qRkIMx4HEPjda8p4GUFHVIPe5Vo5eOBwHJoeP36yvPzKrjI4NBJcvfYxHmaNwHbeeTtPJvYAHThx5GTYNjKrKAMAM3Wh3/aPfU6ueVhsn9FV45ZNvHL1shhX1fyHXZsdoH1mKs6Z3RJ7l/7LrHRtBwE6ytODqYdtPkNWuW/ZC2NKf8lY2BHPqORarxmvKT3d3aEnMjTHy2gcGJKbCgL6wIYBzEaGR+KgCwD12mu745khUzqbTbJddIs9o/fmab70hr9lP2a2LZnKWORHsSnJyZxUCHlQX1F2bA5QteJVXjB5CGRsrke2fB/2wz631zzLk0bFz0lJ5LpsErvy8De+VY4fP10WLlwc+5FN8Xmg6s23yFheFOucjeCAyMbNPu567dWydvXa0nn5Sunt6Q07xGbSRWvCl7NW3us1doe/BbjET2ovAnEdSu7ceXtkkLK97EYe9LEXnhfmZT+aD7/R310zGySSSXJ2A2Ktu7mwKXkQzAdK+hl7OSla+GF+9z72i932bMu15Cey7XTNM4y8XZ+ttVZJn+HZ7xrmS1/YOGuWz0mHX66Ps1bCg8QHGdeogL705a+UL33pS7GuH/vYx6LhVsYNWek2FVTNWCGyaOuU7leJGJHBWlsb+u73SAqZ4EPOfZKfTWDVQQx7oryfXqOF8rPGoD2918pjjz9Rjp88FdVAKmLGSk0FwA4OTh6a/21x4TSw+kaMlqfnNC2Bn00C08Dqzyan6XdNS+ANKYGfBqxyRFABjAwOVI0OJoDVttaWctONm0pby8yyfNnSSWA1T5c5yn4WKGTpPscnwdOKDH+waoY1XmWypvPEEU/6gORkTYfIe9J5QgWAO036is/8+Z//eXn44e+Ulpa68uu//uvhwHFK//AP/zAyAmSM+nxmMbW0zC379h+MBiTK/Y4dOxLNpZYtWxJZC8kzVZWuzo5GHvj8Tp06E84Xh1SWnQZLvtcEX6zySeDZ5XDwfQGKzp07G86/gFdAiKNKEHLp4sWybevWCPYBFZxPASrHlXMqM9R13AuY6T2ce5ld8+fNjxJW5ZHumcAq5xf4IPCQFZbNjmRBRDOXnTvju8YKd911Z7l46WJ8PjnKBDCuRebuIxAjX9kmwFcZIICH5cuWRybkuY5zZZ5mP4cPBeetcjsZh6tWrw4HVOOwlStWRpCMM3Ne29xy5tTpCJyVEp49VzW0EUBx1AUQm2/YHBmq+19/PYIp3Kicd7IAUJ09f67csv3mMjwwVI4cPhzykX2gXGvlqlUBsJDzxg0bJikZWlrbyqnTVeMxIAa5zZ+7IDjyqrL0qilJBZo2xO8ZIHrdP0EDEKPi4qwra9esLFu3VhxpstwERgJO88hmVoI1QQd9ymwbcwK+L2ifH3y7HH06KlgyT4GgdRBIWa98zToEv6HGNt3dkbH56q7XyuEjx8uBg0fKhY7LZUZdYxkYHg2uU1mi/f19pa62RLbwyMhQ0G/Yy+vWVADGvLltsafMKfcXShBZ7O0LF0X5f0UpMRrBhcDKOLw3M10EZNZN0AdUCHBlgrPRupt350TQOWf2nDKzuXmC4j7yJL8AACAASURBVENjnXURxJ48daL09naX5cuXlZa2lliD6MQLkB1Xrt8TjdZQIPRe7Ss33FA14ti7b180LKKDTc0zo7xQJh/KjjmzfX6wzJrZWBa2zy/NjfXlxs3XB3gTzbKGR0J37EXrnXKwjuYk6Pd61QV6bgRt5mkfe13zFTr5/7L33sGRXse5d2MGOeeMxWZggc3kcpc5iJniVbZ4bUvUDVZ9kmV/vv/a5Srb5Sr/4SqX72fJV6Iyg0RRzMuwFLkUc9hdLjfnxe4i5wwMwgzmq99z0BDEzzb9lU0X6RpUoQAMZt73nD59+u1+ztPdXi6CawFgeIMr7u2lNAieWXf0gm/AH2/24QGxMxmxUdwDYMTZ5F7jmT1IIP3uu/sEoK9bt15gmmzW6kYxFGHM85PxHDtGAyhqyQbGKoAQIHlzc5Nt2rhBoLazvbFD6LHbD+wnQTb7hXUFpOCAxYHVI8eO6rPYDuZMII7MvHYsc8DuIDveg31j3syTA6QnH39CNtJLD/A6usU+wO4CEGCHAIQAUPmCfY8tQv8Apxkvv/MeAnvkBLDBOmD/AGhZM/Yh8+I6/A1jNTM7037+858rHRw7x7wALxkDLGjGnQVTKUkmRobmH+oh7hdjfOXqlbKVjBOgm1IygGB8s3bMh/tiy5EhgAhy8BqarAuvY1tYZxoprl61WmxkbBjvoxYsawe4wl6gtivrAstwanpK6crMmf0GQxOgi+cEukoZABjJk1Po22YBaOgW37HYrBXkl9rw0OhS4yxsOzYu/J9mUwAI6UvgILrgh4dr16223//9e6y8otSe3b1bzy2ex2tWrdbhGWBScUmpvf3OPnv9jTetu6ffFihdYBGbWayxjk1q2bDW7v3qV2xsZMTeeO0Vq6uttpWNDWK9wlplD9XU1tqmzZt1OBayakJZIcBADiUffPAhNdVqbd0kGwwQzUEDNYfRc8AywGVYqwBls7Mxa+eZ39YmxiHZF5RfAFQ9d67N3nl3v3V19+h5wnMJ9ve27VutrIIU7mM6zKT0ydTYlA6RPFWan4wXW8qahrrUxUt1tPm/l4TJyc2x7NwsgZm87s2uzp9r0x5Fp53hvWPHFWq+yEEn7D5qzYb6tQnZYGylDsTS0+UfoB/oP+vofhU6zx72ru/4R4DKNL2ivi3M3ozMqMViU7In9Q11epbxOZ5NkTSaR67SXuBQEp0GqEcPuSb3Zv87oIUM+Cz/8/rO6BbPwsAip85sSNtHTg46o7fOdMW2onPsL/Yda4G9YR8xR+wAn2e/87ofUiFLP+ThWoyJseFn8BzGFv/kp/fbK6++IduIn8r12ffYIjIo2Lc8xznARn+YD88+7ByypYwCpSs6O0KTKHw27DJzweZwX3wxxsohA/sZBjy1nLnPm2++ZevWN2mNAa6RMZ/jABabwH7nnvgAXPOFF16QvcP+8Tf+IGQBninMhzkzN+aBvFgf7C/v5W9k7/V+uQZfx44c1ec9E4w5A4aiU4wXmeF/hGZ7JvuKbeY1bKUz81lPvgFTGbM3HmRuXvaFezz66KPyw5cDqw//4hEdjPD/r3/96zrg8gOq5XEBvy8HVfnbgVX3u91/Qb6Mw306vVeNrsI1HFjFp4Glir2AiQp7FVuLvwGw+uJLe629syvUXo2mWyJpeq9nsnk888HgMAWs/qcMl1OTSkngXyWBFLD6rxJT6k0pCfznlMC/BliFfQJjFTCG1H0Yq2WlJbZty0YryMsS483Tl3FscDYcWAX48BNlT8fhPfwfYDURn1tqXrUEmC5ew1MRud7yMgLOAAFYJa0YYJX3/OhHP7Ldu/dYYWGOGKsE5jjUMFlxwAkkcPRwFnE2Kytr7NjxU1ZaWm7vvXdAwCrpeRUVZWroszyVCud78+at9vZb79i77+63sbHQgIGgk0CLoI3UORzKkIYWQCaCfYI/gFUHK2BBEIyrYUxXlzWtX6/xkZJF4MP/AU8IEJ9//nkFFgQYpIoR6OCo4oTXVNfali3blA6IEwlgEdI82/Q7DjMgAp/H4QYMJSDAsQfoAjSFLYETT5BCYADQg0NPYE5gDWgB6IMjyuvMh3kxxsrKcisrLbbu3i4rKCyytosXxHTECQVcra6BCTxu3Z10FK8TY5XAuyAv3wYHBqVPmza1WNuFcwpCkd3g0JBAJxgVNBU4fea07kc9PXQJh7+jq1POPfVh0xbSVKOVuYbAMkPrxv+Zo9Jl6SofidjM7KxAJgIdArATx08qbVTpoFNTmi8OMwEZP1lHvjzgQgcDqLqg5kisfUV5yVKjG3SQOXAtAh3GHZip00sdxwl0CRxZT8pD9A/0CVhk/3iqM4EVessa8ztsPvQCnfVUSdaDVH2axpw6fdaGhkasvaPbOjt7LTYzr8ZW1F8lyAbYjM/PqkZyTlam5eZkKf20tWWDAAxKNHR0dC42MAsMrQnSSyenlKoHi5WAiSAkd7E7NuMAnAPcXLd2nYDJt9561zKzIrapNYD/NLjja3YmpDyzDwDW52GJLHYZBrh2tl9ObrZVVVdZWXnYPxcuXhRDir0XTc8UAzmRSOpg48IFmDZ1Ak1OnDqpMaJ7sE8A4WHSEvAvJKiBSXmCAmtat1Y1Vltbmm39ujXWdv68ShsAPqLbyNRLoBBcejdrxkhAzHoSqLHH0CvGfbHtgg4aCCq5BuBcYKyTgl0qXfD5IUOvm8p7ANgAbL0UALrlhxgAEowBHfZmIA52YTsI4GGtXWqnBjFdyasEJFXXVKpbNWxdGIuAOug8dXCpI0cHeEAR0t1hqt5x+y1ip2GTmSfAKt/YHwdEkA82hWsB5sC6wl4Q5L+z790ltjxrzN7ic8zJSypQt5A9wLixX15LGpbS888+J7lyP3TCaw3zeWwY8wTIADjxZmLYXQJ8xsJed6AX0AUQl/XB1qKjAFGAmzxvuA42hM9iE7/85S+reRuABTb0N2ym0IwG3cYOApz19PTKzjA/xnThwkXZpGuuu0ZyYW3p3M3c/OAKXUFP2MfoAM8dgAhPm0VvSPnnYIC6t+gQNh8GcmCPD1pXZ7cYi9RxZf/zfmdFwqADTKfQJ+uBHAHIOEjBXgRmfLb0ADu0cxeNhjqkn/zPkhGl33Z2dMuu+fqqJvj4uOSBPmKPeT/2Ef1V05hkUkzVO++81TKz0u3xRx8Nz6fGRrvz9jusccUKPStOnjqtOqBvvvW2dXb1ClglzXZ2sRSQJeMqBfAnf/xHyoJ56onHbHJ8TIe1WVmZOtRlLdjTMIhbN20SuEoTIuTFPQFWAZkobUBmCYegXZ1doVZ4S7PddNONdv3116kEAKnuAKvT05M68Dt+9JgOeThcnYnNWnt7p5pP9vb1C3ChNqzKDcDuvvlTqs956PBBAWF6pkzFLAnaYgAu0SW2nGfZsBfYW25beJ33qaxGdZUNDA3IRiBT9p+XVMHWwYzDJ8D+A/K/+84+Zd/AQOc6SsMfHVZGhzfcQr/RL/7PugGUOWDJGnqtYPTjv9x9tzWta7KzZ84o5R0wFWCV5mEApuvWr9UeQ474BTC3qVkOo5ZSItgnQEd0kHtwbfTCsxSwW3zzPubF76zZb9L8Z1Veww8rAms3NLjzmtPsH/YCewiZoVM6kB4clEzZ6+wj7oEOM2dkgT/B+5Afe8MPaxgH78ev+d5937fsnDyxnBk/tpjP82xmjF7LlevxecbAtfg/9wo9ByhnMSywE/AUP47/8TtzwGYxVi8TgB3FD0V3KNHSsGKlwGXsFM+PO+64Q88FnjfYWYBcbBVz5/5c08FUZ3+iY14vFfu6/JAXf5e/2R/MiS8ObMmewibAWGV/MR7GjV/nYDbPG+w27/V0emwfeoQtR2cZn5c7Qs+5NjJmHOwRnh1+MIkcAVABjyE+ULcU/+L+Bx4UY5V1pjfCZz/7WV3bGajLI68PAqvRjNAg14HY5cQO7D/X9NjB4xCuwWcoBQBjFZaq0v8tbYm9io2anIoJWO3s7pFPy2FOXAfGGbLBzDsFrP7njItTs0pJ4N8igRSw+m+RXuqzKQl8wiXw/wdYhV0KsDo1MW7lZaW247KtVpifbRXlZXKGnfXkwKo3LFgOrPrJOE4TYCSAD6wLZ8A5G88BDoI5d6Zc1Es1lyyipgyUAnBg9emnn7X8/BydiHMyjrNKyilOKUEhQTkOPM5uNJqpFGrSimkANTU1oTqppMKRjg7QiDMaaotuV/D15BNPqSQAgU9gT4TaZKC7pPbBdgglBLoV4BAIcC26X+PAMj+CQXdWAVYb6us1zpBal68gnYACQIDaVARBOLu8DrCIUydmwVqYUS1KYcQpZm4EL959HCfcmXY45zj1yB2QArni9MOWPH3mlBxQwA2CEW+SAKgDCMG4nanHGHHIuW55ealF0hLW298jZlLfQL8Yq3JCk2mqhQfgRY3CivJKNfqIpkUsP4+6dlOWm5NpG1rW2oWL55ZShQmgWcuyxZS/YyeOK/BCH7hveUWFzc2HLsj5eYVogEBFZIQM0EFAZGeXZmUEJg8BOmAXsiF48rTj4uISzd0DQ17HIeebgMUdc346yMo9QuMYs/KyYgFZrCt6BSDM/7iPxltevtT4iPUhWGEcoYPuOTUdIojl84yZ9eUarDEBLcG211hdzvjm/cwD4GLf/gPW3tFlff1DqrlJfcBINNOYG3ITuw2ZTYxZZXmZlZUWKQ0WUHXVyqCTAHkwiNAzdJA0PYDV8cnQzZsu8sggLz9fwZYaV/X1W31tg9KoXScBTwFzAG2v2HG5wWxnf7M/APto9nTyxAntP7EAM7LEACFwbN7QZHn5edbT26P0fqVCVtdYdnaO0v9hpMEaobbh6AgNV9ZJdtT2ZSywTZaaCSlFMKS5AuCvaqy3Dc1NlpZM6DAAVhz7gc+w19B75OSsFvScoN1LQRAweyo7e5X9hG3g0ICx8z7YTeie1zdEfwg8sQO8F53gvciOb/Yha8w40F9kwtr7XmN+6CV7mtd5r7OhCGABVllvgDfYqdR7Li4pFOMXlvzGja3SKdhtABgEhJRSgA3pwOqtt9ykJj98hU7V+5a6UzsotLwUADKA/YSsAD73Hdiv/Qr4AxiHbnspAPYJ8ybFFZlhT6+99lrZE4JzgMjdTz2t9wBEOOjDfkeGyJLPIVfABOTDe9BRDi4ASAAyqa+JzBgDdh4QiN+dQeVd5fksYyPgBzAi5XTnlTtt9+7ddvAgzQDDOgJE80VK+e/93u9Zdla22Imk5wMSU/KDBkyfuvlmW9+8fqm0CGANzwTkhX1mv2OnuB/zRb6sH/uHvcSYKXMBEOhsPABUPostJtDnwGNkmO7yY9onyHpwcMTYURWl1A6N28jYtK1srNGcotGIgENsN/uHVG2uzbOE3ycmxyUXnqHlZZXW2dlj3V29S2w25u1AH7JAvm4PGbsDMOz3bdu32PXXX23z8Vn71Z49GndzU5NdtetKPZfRaZ4BZ86et3fe3WfHT5y2ydisXqMUAHZhfo46zwX2x9/6Q9u2dYvtfuoJO3r4sA5rac5IwynmxYEJ9oksiK3bt+tv9uTevS9pzTnA46CFZmY52blaq3CQUaZmlJRr2bXrCisqLhDwDJOX51Fne4cAVpjAsWlS8Me01tRvzssvsKnpmB07fsyGhsaspWW9bdy0UXWxeeZLn0pKlfHgh2j4McgJmXsTJk8PZx6s+9L/WAcOIdVoMFPzZG8AZsNc5nUBTPGEmvW9+upragDGNdAl5pGRFVVdeNYXm8Xzg3XDbrBG6Bpf7CdsHAcW2BPWsbWl1davWadMAsojYLcByQGgAePxhbgedovPpFmaQEAO1GB1AwBSIgH/Blnw/PU5oAvsXWTgTe/8oMrLRgGU8wxATxjv8i/miD0BhMOGsqfZE9hSDn6QC/4N9g07wH3xW5gXMuSz0sfmZsmWfeNNtJAdZUUeePAhW7N2rW3cuEm2FfCRPcmcy8rK1QQTe8ba0jgRRjoHLdhigM+hwV5LxGnQNW833HCDspC4J3LH1jEWzxJCVn5oja1j/MePnbSi4jKVouJ92DRsKnYf3cVu8Dv/Q6+QG7aF5zN2DL3CxiAHbI+zcZk7ACly4DOsDXNjHbweK5/na6CvXzYLmTBX7L/rIM8/1pSxexkvdIH1wL7yGvfyWvJeioF78kwFLMZW8z58TfSaLAXmj+3FDszOz9kPfvgj+8UvfqExfOtb37K7775bMnQWOONcHgMsBzOdsep1Vnkvcke+6JRnHPnrjMVLOnEQy74HMIWlii5SagQ7y0FubGbOnt/zgvX09StTB6b8fIJyKKEGvgO6/1QImGKsfsID49TwUxL4N0ggBaz+G4SX+mhKAp90CXwYsCoglM6a83MqAwBIMTE2KmB1547tVl5aqFRiB4a8vhEOTEhXDB2TcYa8XpKn9wOsUrcVcNIdqeXsDme2uiPlPz21DcZqJmwECkuaibH6xBO7LSsrKsbqpz/9aQWYP/vZzwRo4ezxjVMdQMoaMftKSsqUuk/9tYrKcnUq52+CeYI2HHLqm9Hg4qUX91pBQdFiTSbSRseXgpJ4Yl7OI4ECgZczvgjiYHUAGOD8wnYC0FTXebpul5QocMHZ9TpW3ikXUMHT+3DaeT3UcJy29etWWU5OvthUOLiwEzyNE4cWOfFeHEyv0claMA4PvGAFwc5lrZAN4AWBH8FKqAk4LFYKawfAFoL3qPX29ltVVbllZ0VtcHhQKePTMzGlTsIAoNHX5NS0paVFbWaaoC3XFuILqr2Xmx1+LynJt9n5SRse6ZeOAFYoJTInRywHgjcYDZ6GBpLJ78wrNjtjiXjSCvJoqBBqETJ3xl5RXh7SYGMzqudJAK/UwsWaczMzSSsvD80WaKoEGOGMa+QLaMbnCRi887CzMzxQDQwks6HBfnUNJnAlsHMmI/rG52FpEDAhfxh+AGL8zftIGy4pLRYQwpezIDwYcKYsgY13DWdcyIrxMhZKG+D8nzh52sbHp6TPSYtabHbecnLypC8wkWwhYTOxSWuop3xFtg0PDVhFWamtWrlSzHEa9XB/5ousYHKOjo+rdml3d4/ALdijBYWFCpJCndWopSUZS7blKL12VuUNaJ504w3X2XXXXSvG6NAiKwvbQaoyhw4EbNSAHRwaFTMEWdEAjrU9RqOjhbj0FOCBADwazRDQS1DHeAhyYBuXipF5zDq6ugJ7RKnGwMbUWAvlGvLzcmzLpo22ZfNGm5oYM0smrLy0RHNKpqWJsRQYuaF8CYE4Aa2zLr2ZCOAFexQg1DtPnz4ZSlWwLgAX7EFvZMb42UOsJ/MjKCVo9xqiHK6w7zmk4P/IlPuyF9lrzjZy9io6xbVhRDJ2SgHMx0khzlHqKutYUEiabYZqRJO+ytgBVgHZ2YOUAgAkh3FGl/PmprUCVkNpi9CgDsAKMN9rH7If0Fvm4zVWmS/6/N77ByUvxoT+IzPmSFAOqML9+SzrBkgCW8vryRLE//iHP9I+pO4g10RefqCBfDx9HpY91/HGYRz4MF6uSQo660bAzt5CnuwZ/g/gAECL7J2tDzjK52FG3Xr7rQJ+H3/8idCIrbRUID17C3CLhlaNKxpli156aa9AXN4Hq5T6m62bNmrOMAkBfQDLvaazr7+XDwFAdjuDPVWadiSw19nT6DPzAzgi5Rp9hB1IbWLAPoBW5sTvoTZrhsDHnt5u2SxsBCxGQHZ0xjM7urpCQ59wmBEOIQPjsURA++RkqAPsHdaxO/7ZkG4eamSiI86aFzu/sd6++tXftcGhftvz3HPS/5LiYqurqbXRkRFdj1TnkdFxu3ip3S5e6rSJaZ4ROZaemSm7nGYJi01P2Ze/9EW7847b7cC+d+zdt9+y2hpYiGvFJgWggV1GCQS4oTt27tRB3jPPPGMHDuwXwERzJ+xTUVGJUVmI9QbYAyzkmc7h15Ytm+yKnZdbZWWFbHdOdrZqZJ49c1b6SaM/QEOYyQAsK1etBqXRXgl6OKQa4jW11cE2pZlVlpVZXm6u5Oe1yr2hktctZq3RDdbI7TYypYlXYVGJ9Iz1YfzYmMoKbMS09JhDWAA99vDo6JRlZITyK+F5N2W5+dlim/I8wnbA4OZe7kexD9mDjM3T0r0MBeOrq66RjAFI0af0DADxAsmLGqvsB2yjwKgIKfq5Ahlh07Lf8H+4P/cL61Cu/e1N+dBhnnXoLffl2cJ7uTcAFvuK8aJP2El+ekkDdJx9z1qiz7BCkS1ZOO5nsW6eMcA+ZLx+cMP/kKuvDffkXjzn1OzsxReNBoytG1vt5IlTAjKRH+xg0sJpfIkOMc7Oji4d7AGsMidsF2sRjcStuqZCQCrANjbKyypxX2wpdh3AlGvxjd3ELz1+7ISVlVWq+SBzZL0BOTmcZy74nhxEIQfsFXLBp3U2LnLERvITIBUfAx1gHWC78rv7RdgUbFPIoMJnDQxjgFXuh+x5JjNewFrWECAYvUfufsDMmLxWNa/xLAw1iPP0HmwA8+Y1yrAwV2wJeoxdgZkKqErfAp7nufl59t3v3WcPP/wL+SkAq3feeedvAZf/lP/vMUAiufBbGXFeCiAQN+Y1ruWMVc+CU3acDiACsIoPg32dmZ2TbnvzKnyrgaFhlST6ILDq5I8UsPpJj4JT409J4N9XAilg9d9XnqmrpSTwiZLAhwGrTEas0Pi80WgKcGR0eEilAK7cebnVVlOjMtRR9fqPLgAcLa/b6A6Nnxw7YxUGLMCqp/7wf3ea/L3/rECTcChCJQECi5/+9Kf2+ONPKmiiMQmMVZz5v/u7v5PDTjdWUpioqcfJeWZmjupRlpfDAp2zZJIaknRYTrfe3h452TjKOJ442Y899oQND41YXV2DGA0ELR0dPZaVlSYwCSYLbIbQUT500ca5B/AgAOF1AgwcaIIBPk9wR3MwnF0Cb+YxMDAk8Iu/vZ5l6Ew+ZhUVOZLp+HjCKiuQe1TpTMzTm93gWBPE4VjiPPPTWRtev4z3I3MAGWfU4FxzP95P8Maa8TlvXOJMS/7P+6qqKmxifNT6BvoU6FI3DwcU53RmZs66unutuKhETS8Idufn4paTlWMFeQWWn5dntTUVlpENEDgvpxwQgc8SCMImoFYmAY1SGZOhjh3jDmmh/J1mJcV0kKY+XJH0hlRYwLSFeEKOPK+jm+nRiFLRYRcBMBBwBNA0sA+QL3LwNDZnHvE6sgDwATDhi+CQ9wFK070agBQ5c13WlXE6C5HPe5otusGa8z4Aoa1bt6j2IQE6Ywipvgld2/cL9yUg8jQ+7s//grxidu58mxosXGrvtHg8aYkF0tmSNjM7r/IMgBE0rlpIhNqqKxpqVWe1t6dLTeeohwhg7x2cCUwBuKnf2tndreCfIN8bOZWVV4itw2cAbuNzCUuPZlh2VuZi/dg527Vru113zTVqynLo0EGBrTOxaQE+NIajHnGY75zNzMFmuSjZEpgWFRfrOgVFoRmGM/WYSwBVu21YIDCNVGqsoa7ezpw+bT29/ZSUDYxT1UpL2tx8wrIzI0oxvuKKy23Xzh02Pzst1v3qxhUCkxfSAgsLAA4AjM+jGwS4AIXIGj2Bpcnaer1R5IReHDzwnsAE9i1jw2agC6yzg+EOWgE2cA3WjXUl6CSAJoDlHsyPz4eDi14BqwAKqjm8OB4+6+AdLMuTp6jxSvo46ZxpqrGKLaLMBKAb4yXlFHCAwHFwgO7a5wSuUlv1phuvE4DloDIBOvYJO8n42Xvsf8bIvmScy5tXvf3uO9JNgFVsJWAhQCGAMfJ0dqnXgCZoR27oG2VOHn/0MQXxABPMHzl692nACK6DrABkCeqRK+CGA+HU8YSNxRdj4HVACmeLMhfAB8aGTG+77TYBdawngMHv/v7vyk784z/+H3vuuV9bYWGGgI7ALJwSSFNTXaMDprfffkf6wFhIiW7v6NAh0ujYqEAZ5oDcKLkCQD0+HrOKiuKlRkb+LESvPb1e9nLRniGXwFAmmyJ9idmqmn86PAwAAExGr/FcXFxoM7Mx6S1yg6HJA5E5eZ1Nt2/oJbroh208N2B+cx7hYDY23msTBvC1WOPg2ryO/qnuLIzb9DT78pe/IJbja6+8Ir3goPPy7ZfJZ+CLvQqwOkiTn8mYzczHbT6+YHEo6Eb99qiNDE/ajdfvsi9+4XPW39Njb735ug5DOBioqa4W8I3N55kLuFECwz8jU3pKJkgA9q9USZ+LFy7p4BJ7FZ5fGbZxU6tAXNi9V199pe244jIB0EWFBTY2MmbxuXnZXQB1GMKwQqnR3NzSYmPjE5IP8kS3Tp9ps5zcUDZnY2urJRPzNjI8JHvP9/T0rFVXV2gfh1IPCcmKL8++YZ3RzxWNq8SKy87K1dx8vbB5lOtg3uhpV1ePzSXM8rIzNFfkz3pRm350fFiHKMyV5z++Cn4HzyDVNz93TmsHyO2Hkm5HsVdV5eUqhQMAzXqwpjU1VbZhQ7OtWr1S+5R5A0jmZOeIrUdtcp4RsDTxa7g/X+wv7g3oGVjEY3omo+88M7Eny1nbgYEdSiigo/yfn3zOWZAwTjk4Q3cBWQEmef5w6I1s2dfYJ/QfW4G94Rs9RibYJs8AwMbxP57zZDG9f+iQ3XDTDbonbGBAROxsdVWNTU3FBCIDsuO3UFMfxj/z57nAOMrKiq2yssg2bW6RDWN/YCdZI2w7c3UwGxvkbGEHVs+dPW9FhUUC1Pkc82INse+MyUsZYIPQAw6NACXRJ4BdbC0+LnrF3kPfAE65D++H4es1vdElrsNr7Gnegx3o6eqWPUU3kBmALNdgPugz9pYyBthl5Ok1VmGssraMicMA5srffIa1QEc5wOJ93Je9ik7QB4EGVV/60pe0tzKyMgWs/vKXT1hpaaGAVWy0HzI7U3Z5DOCHPgLoIWd8SPMqz4Zz0oeTPVQ6iIaq83HZW9aXDBZ+4jsMj4zp0Hp4dEy12z8IrDqImwJWP1Ehb2qwKQl8kjmviQAAIABJREFU5BJIAasfuYhTN0hJ4OMrgQ8DVnFKHFjNzsoQw3RkaFAs1at27bCGuioBFw74hBTpNH174Xhnni5npeLcAGYC1HopAD9Z9ms5sPcvAat0maepAo77Qw89ZI8//riCChqTcPJNQASwirNO4P3FL35RwcYjjzxiR46csJzcfDFWCbro9ktaXWFhvtK0Q527cfvsZ+8Uu+eJJ56y3Jw8Gx+fVJoYcyCw867DdHjHcQXMgAXqzV5gr1L/EOAodOk+vFRLkZqjsDi9Ez1OOWNmPnyeYAE54DzifHNt1dccG1uqbcVnkC1BA8FGAD2rlhrfAIbwGRxn5kTgw/thDsJG9WYb/HSQleCPsQZ2VmCcEGTxk/Fxf6WTLSzYpY4OMVUnAaaiUXVTnp9P2MVLXQLcAFUTcbrBm5pFVVdWW21Nja1d02jZeWmWlR3VdWFfejd1HFkCfwKYkbExgWXME9BNc8/MVE29rEyYFuNWVlqq4A92sJhe01NiIyF35pGVSQ2tpFJbhwYHdT+Ypg5oImsCGQI4AC2CJABQrkUgxBfyIyhx1gsA7tEjh5RyjY4T6LA+3A+ghWsR6CJz7ucNObgnawAwm5fPPAN7xBsi8D4vZUAQBwjLejornLHxO2vTPzCkoBBgFQCjt2/QxsanlGLvtRqZ9+zMlBrFAaxSG254qF8smhX1DZonYyYohqmjOrP9/XbuPM3cAjirtPmFpOrmwhglYATgSUuiuzMCb5EV99q5c4etWtloZ8+etmNHDwvsQc9goVG/mCA+sPgmrLS8Wt28YSGx5swTBmZldZXqSQIqAu7mFxQuMQFVNzaesAkOI/LzrbenR+xo6q0xRsoFMB+YyKTLwlCljmNz0zobGuizhcS8rWpcIeAst6BAQBoBIuNHrt4EhDk6axnglcCVgJMAHGBDjaGOHA31ZDMzBayiO+gnQLE3P2Pt+T92hz3qjDH0Cv0meEVv+BxBKPqBLgHEa437+2VX0D/2HjqFLaDWIk3LAFYBUzk42Lxlo4DS/v4+HZoQ4B448J5AOb4B0igDAGBAbd9P3XS9Gsh5kAggSPBMsI3NQReYM/Nhv2MXsF8EqYzp5Vd+rdfRUWTIuF0G6DTr6an6gI7IjesxLzIMnnn6Zbvxxis0VwAUryfIPZAFesL8b731Vumcp9jzO2sFCAFQyu+wbJEL7wGg8NRn9jz3Yw4OfDM3xtmysUXjf+yxx9UokLWipm84kInqnpQyIQAn+GY+sGFhSHZ2ddt7Bw9q/ZAHtoF5YEPfP3LGGmpLl2oTcl+ADHQCvUFOBPbYy86uLtkGbB86z7XZU+iM22P0OiOdztUcEE3IHlGKJS2N95dJL7ApgOnYDK7Dc4M5I3M/FAsp5KE+KQDe2Oi49AI9QQf4LM9PQC72A+9DL9Fxruf6wHt7erts8+YWu/Gm663j0iXtYbIFvvl/fcPqFhmyv37lVTt56oydOXvOxiemLTZHw60ZS1NGQK6l2YL28a4rdtg9X/6SzU5P26uvvCwbRTMlnh/Yz/4BampmyP7Afj17/rzWjec08/7d3/092akX9rxor776qg2Nxqy6okiHOK0bW2x8fFTMyqamdbaiscHq62tt186dFpuKWWY6KcEB0GZvAtadgV1eVSUwBTnxhb0AjOvvH7Lt27fajTfeYM3r19joyLD0Dn1jfdA9wClvZOfZIthZvrAjAH6AN8lkVE35POMBUBd94uCDZwiZH4CPqn+qOpAmeyU29CSHXx06nGPNuC46zbVVn7erS2vHumF3OIRgnQG4sEVkcIwMDqmeLXWW0SMOw/Lzc1WzubKqQvcDFMOHyMvN0/OBAwZsNNcDuG5rOy/9Y9xeQ9kZljwrkS36zd7xZ3g4ME5afX2D5s7fXpIHP4P3ck/sDXJAFwFyGQvz4nCD+3lda/YfewXbwmf5neux3/ygk2cq8mHvwXY+e+6c3XzrzdrjgMWsPXavvq5BJSHIZqGkxOzMnGwsewr2MuNF/wsK8iwSWbDm5vWaF69jP5AB+93LuOCzYDP4yXs40OF/2Clk3rKhWb8D9mIz0R/Wl3WDFcwasl58HjuLLHges7cpP8D/sYHYS69BC7CKbUQW/B9WP2MDOGZsyI2xUGMVu4xd4HrYav6PnNwf4hAAO4wc0XN8UgBv1gzb7A0seW7xbETu3Jd9iDzRE2QPQP83f/M3ds899ygTAJ9xcHhItW6feOJZq6goErBK9oKTAYJP8Zsvf045uDoXn9daICsHUL3mqwOo7j/zjHC2vg7bVXs3Kd/BD6046AJEJ4uGw9oXfvWijY5PyAdxYJXDLXwwvv65cgCpUgAf35g3NbKUBD5qCaSA1Y9awqnrpyTwMZbAV756b1IM0bSIpXHyqzTa8OU1jujeTimAvNxsgTPDgwMqBXDt1btUCgDmh4OozrhzMNVTl7kejo6nIoa0wpjlZGcKjHFwDwcVJ5z/O3OBa7jzxE8/eQaso3MwA+Z1QFW6jnKPP/iDP5BTysn89773vaUaW7yGU07t0vvvf0i1KEkzDqzZOaX5URLgEqBgdmgeQVBJjcI333xbDS7q61cIaIVhMDY2KqbY7Oy85eaFpgvU/MzMjCrgu/7661UWgOADp5hx4iR7sE/K5LatW+XUEhQwd+/oisOKw+wdpmFC4TgzHhgLIRgqFbhLsIDz7mwUWAYEFzjgBNaMxbtMcw1/Hyl/8UR8iSGHvEgHY3ze5AR2DkGH15D0OZCyCGja1dVrDdSp7O62AwcPKV2SIDieCGDAxPiExaZnVatwU+sm8GtrO99mq1c1WHpWwlavDcAtgRJMoRWNjTY5QdpjhphNsCRh2VGP0FO8YBsCbpOyhXNMcOw6lpHOawnV1+zv7VWQCKMPdippj5RfIMgm2CSQQRbOyPLUQXfACVABewh0CMCUQhaNSt9psARopwOCaFTAMwEKQLQHmugPr6HfBEZch/Xk86SWUgqAlE4PJJgz9+ZvL79AwExAxGfYQwQK7A2AHtJXDx8+KvCit2/AunsHbGKK1N5ssYcJcnq6AW4yLS83y4oKcrWHMzMidtll21WTkKAJXYGpAzih5jWTE3bo8BEbnwiMLUBU5LySGqIzMeloWWm5DQ2MKp2OPcC4AYkppYFNgBlKkL5l8yaBfJTKSCbiYjkJpM/MsvTMHMvNLbCXX/61GvgUFhUL2CIdE5lS8gEQFTYZLFqCVmSKLN8/eNDSkkmtJww2wFjAMMBg5AzokpOTpTWi1mvrhvViGI+Pjti6taFsRjISVXCP7rG+znBiL7KnWA8AHMAIZEl6JaABgSM6c+F82F/se4JOgDWvCUiASvDKngYkALT0MhzoFUAgATX39aZnAFpcl/vxeewggSzrz0/eCyDLdV977XUbHZsUEEetWXS6YUWdyozA3IZJzV4FrGH9YGCNDNN8bV6sPuoobt2yUXvDMwacder1ngHasAUE2YAkzBsAFd1ERpc62qWPjAl5EWg7YxWdB8hhzKwZATPXIMDltZ/85Cd25NBh/Q8QgPX2kijoBzaLdWEM2G1nSyE3xome0jEbNhaf5froJUAMYAE6zft4P4AM14H1xvrwjb42tzTrtVdeedW+/e1vLwKWoQ4urDztywzS1kM9SD9YAYQ7e+68npfYaebuz76RkUk9OxgTzzPmwbwATNjLgA96/tG8EftWUS57AZjKnuJ/2DfAK+wxa0gdYwJ67sPYkCvPYwBDMknQP3QX/QEYYLyMxxsGobvLaw/KvsRDPVD2DLLw+ubOrPTal6wn+00NjDIylkCfhSSgR1x1S3NlDwds08aNdtcdd+qwkPU/cfKUgFRAaA4BevoHDPJtVk6OMgsiaWazsWkdzv7B//gftqFpnT36y0fs5IljshkX2qgD3qSMCL6wBRzAAbQWFhXqkAbdu+mmT9noyJg99NDPxPakbi1y5MC0paXZCgrzbWCgz0ZGhiwzK8OuuupK+y+fvttyaeq2EPwP5MxeRW+OHj9mbRcuikHPfgFYp1748RMn5RsUFxfYunVr7KpdV+jQxjNEkCs6wvogK7+ugzroNXoI0A1bdWoKQHdIz1ZAO/TKS8CwXjAkZdMKCsRuBNyj1izPlIqqcpuKTdrJ0ydsZISSI5m6p5excbCeMbDOjAtZef3ow+8fst6uXjUg5ZCF50FFZZl0Ckbvps0bl5pAoh+FBdTLTtpzzz0vm+mMVeqzIjP8IRiKIbumS+Pgm/nwTGQfMBb2NLrC8wu9Zp38uYZ+e8MjZIoM1KhzsQEn4Bx6SGNSt50c8PA7z0dvPOVALXof6oH3STbYWdLSqenJocauq3apNNQ77+y3bdu2aI8WFhRZT0+fmP6s/dzsvJ5xU1MzqlPM19jYlJWVUbc6qgMAdIfrMxd0AB+N8XjzMHwudABAEz8Nu0BJivXrV9mmjS2ym6Trcx3eh91iP8PMRWdgf3J9bFU40D+nNcU3Q/bYvdD4rlH3dKY+a8Gzxlm/+KBeWol1mBgb1wEZ92XfcziCjng5F+7ttb5ZC66LXeBe3oyP+fB843nKuLwUACAtwCqEBsbI///6r/9aTQMhONC8aio2bT+9/wGRIrBdf/EXfyF7vbwkBPJ2soan33tWG4xVjzHcZ/MYgdeR1VK8kOAgIzSu4icNVrGVxD6sL/YVe85+i0QzrLOrx/a88CubnI7Jv6CZ3YKxPmFfe3kUB3kZpzNs//Ef/ncKW/kYx72poaUk8FFKILX5P0rppq6dksDHXAIfBqwqIKDg+9ysuonDMHVg9eorr7D62koFRThT7iCH+pOhNIA7Mu50uDhwPnHIYcCCjeIAOROPgIC/1XRoscnH8s870EpgSFMiuowTRFK/6Ze/fEylAP7wD/9Qp/kE2Q8++KACQ2eiwfhiXD/72S9sanrWVq1aI5Cru7vX1q5rtIWFuF282GVr164Qq48gAbYK/4e9sHPnlbZ69Ro1XyENjuANEAPgiLkH5mhcASFMK1KhX355r+pjMXbYAzibgGMX2trs1ltuEdALwEDgTYosnwXQoGM1TizgDmAqAAt/79mzx7Zs2WyrVzfakaOHFXAT1BCwEbjjkDMWwFiAH4IpghIcQpxx5EHDLtiWoTbmkO6Jgw+AwVhYI4Il0thYT5x979KLo05DquzMPDt1+ozl05zn/Hk7eOiQwDFq3XHKT2B49jTAb5cAVboQk1LY09VjlZVldv1NV1p+AfVUQwdj0sNgWvJ3JD1dYCqp2gCHjH9wkHqqND6BPVmrwAdwAj0g8FDKbHLBJifGrbd3yKqrisWeJFBkHWhmRekK5kYw4GlkBAvcn4B1OQiBLAlqHfjlMwQ8fAOqDw0OCKDypmEEZlyLAAP5E8yy5lwX0I31FVsiPV1gflFxoVI6/Uup7IsOOjpNUMT1YJD44QX/D3UQo+oaTu1f5AN7dWBwREBGRmZI/QwpoTE1dJubnVbDsMYVdQb7nIBw9eq1eh+BKE1fGCdfAB8AmXtf/rXmpjqqObm2obVFoAGA/9johE1MTKvWbW5ejj6HjBPxeZWJgD23ZjVgEsHzrJ07e0bgBqUv0OfSsnKNFQZWYGgdExsMAIvU2MLiIgVf6GdglZgVFgVgjlIdFy/2WlbErKAgW9eoqa1TTV72KnV6YSvDVAbgpVnVNVftsogtqCzBioY6GxgcMoumq+kN+4eDB9aaNWCPoQ8ET4CJBJTYONbBA33WFmCVIBq5edM41obgH13AhiFfrgHrlbXEtnlnZe7pwCqf4/5cF/CSgBYbynXZd+wJbAaBJ3qxe/cz1t7RbRs2tKgmIvOtrasWOxjQH2CKawGssl8A6ugAT1o7BxUczNx15216P0E19pfxMHZAEOZEMAzA6+xd9JexoVfqeH/6lNYFG+GACcAIdoTAH3vFQQ0yIIDnf6Hu6yn74Q9/aB2X2hV8Y6O4F/dE9gCKfBb5ISsOqLA5rAmBfGBMx5c6aCMn7B+y4j3YOObB+3g/tgPwivfoAGd4WOtZVVOl1FPYaQ888MAioFG0uG/mtF7Tqmk6I7aelwEB3KJGYFFxicAa9irrhx3FTjIXL7/CZ7AXzDOUcRkPbMsLbQIIqVvMZ7FJHGyEOY9ov4Xak3mLKdSzYs8GwI1mkXM2MTGqvcw9nKkF+wrbIGArki575jYNYG552R0HgxkXMuQa3iTP6/6i397w0Q8+lcmSDhgzoeZVZC4whnVr11p5aZkN9PdrTjSASlpENUuxTf1Dwzpwo8aq0sRzs22SWs6RNPudL37Bdl1xub1/8D07fIhSCmOWnZmpZ1dpebn2KKBqSWmZgI62C23SKTXXSSRVc5jDmeBHeIbAqJ7NSVuwWGxKWSm5edm2Y8flAoAL8wu1vuFAKFvM74XkgljEMGN5/gRQ1LQmp8+cUyMp9iKgWnlpkTWtX6f94iU/vAYqcuSb9WJt0Q10EP3E3gLUzMzELR4PDXUC4y6sLWvPmgGwhzTriNaedUAfeA7l5ufa2MSIdXR1LJV+YC8yXvSN+fB+1hEbit5hX7yh0GD/gPV2ddnczLytWFFjV1yxw6prKAEUl+1et36tZM7nWKvyMhoepdmvfvWi7DOHFzocz8nW/Nh72Czmwv5lDMwFfcZuYA+9qRRjZB6Aq+xRP1h0ljt/Y1/4G3vjTeH4HdnD+uRz/M51GSd71TNG/FAenUTe/J+5814ATOru43h+45vftMNHDtv+fQeWAGH2OgdRfX0DRk+t7GxKDsE+/009z9AYjuakgfHOeJkbz0rmj81kjbAz+BDMn/GFur85shHRaJrdc8/nVfcc3cBXxQ7yPj7DNZk3e5JUf/QAYBWbwHX4PzaFsWAbVZ+3slJ2j7VgfRgDvh7PLGw8fiEAJrYBOzgbm5Ht9nIMyIY95Qdi3MMbAaJLgKXoEwdh6ATjwp9m3MybcfPFWPARuDY6QL1V7o+N/cY3viFfWCWj5mbtxz/5qT344M/lowCscj++eL+DwP9sGBXB1gWfCbm47fIDcNmpRWLG8v85sIr+Uef6g8AqzasoZfXsc8/bVAx/KkslA5YDq6wHtsaBVSeN8DMFrH7MA9/U8FIS+AglkAJWP0Lhpi6dksDHXQIfBqwqWMNhIfBYVgqAGqsAqytX1Fp+HgzF0InW02mX14lcfqLsJ8+8D2A1EefEOSKHiM/jpHgtMJyW3zphXmwuw73EYE1Qo+03wCps1UceeUwi/6M/+qYYTICi1F7F4SPYxqnE2cXx/fWvX7MzZ9vs1ltvF9uLepAwVsfGRmxoaNw+97m7loBOmCSkngOsfuYznxOw+tRTTymdHnB1zZrVSuvGeYdFdejQ+3KgP//5zyv4uP/+n+qkHieTGq+MDXDk1MmT9vnPfU6paTihOP6c3uOs8jcgK84xDjbpsYCfBEaPPfaYXXXVLluzdqUdOLBP84SNgIOOE40DTZDx7LPPylFnvsgA55ighMAO0JWGQTAmCWC4B58HRAJYZS1gczAWgiTAEAJIB9aoTZuMR+3Q4aOWnZtjff391tXTY/UNdDZeIaALps9Lv3pJLJHpyRlrXNFgDXUNlpmeacUlBXbzbdfb0MiAAjHeCztM9Qs7SW0fEwhEID3QPyQ2z9gETLbAsCMA4n9z89RozZQuxNUJecr6ervt0sULqmFLt+nmpvViRufl5lhGNF2BP2txqb3dsnMIqAsEAHFdHGYH2Jg364geEpwRQDhQMj83Z329vapHh/wAbwCF0DHWwEtZsIf4BqT3tNwAYCYFrJKuik47S5Xf+QrlGnqW0gu9qZWYnEpHjIhBfeLEKa1B24VL1tM7YMPD44EVlpUhuczNzVhFeSkYouXmZNjG1mZrUOd4wBkaq4TUUe5LMMvfsDimYzF7fs8e27d/v9JACfabNjRrHx05ctTe3XfA4vNJscgYGyw1AL252RmBqZRaqKqsEIBM8Mc+gaHGXgGMIqjp7euXPgH87dt3wI4eOWVk/+XlZ1l5ZWVIkR4bl32ALbRgC9q/NMECjKmtqNJ9YdvDcgWsaO/sWOpkDngMo6+yvMQ2b2y1melJm4lNqb4owff07LzV1TeIfcMe8lq9Dqyy7ug8e8fTPDlscICwr6dXvzNO9AfwHDtG0M8+RZ9C2Yka7V+CUl4j2HUw0kt8sCfRHYAsAm8/3GBcABaMl8CdoJYgHoCjo7PHduy4QiBqZ2eHVVXDri/Q78wRcAYQlQMOWPYd7XQG7xM4hN4CrHrzNcblnauDHhTofvwO4MocAQjQc3SQuZ46c1q/oxPOxGOu6C06CrDLvPiJDfJO1RwScRDGQQf2hfl4HV+CchhYzJ/XASnJMuA1AAXmz15kbQAWkDv7D8CZ/zMHXmcMrBXvB+jFtmEXxRaMxbQmhcWFGjuHN5QCgBkGaMQ4sT3sCQAtAm/01cs4wHSCRUnXeHR/eZkS1pZ7sNbcQ3WhYzHZcWTMmqiG4YWLNkAtyMWGPZ4uDWiLPeR+7DnGg06xRwFK0RE1ShodsUh0QVkf3J89wn0AgFjvrMysRaAuAKshi4RO84nF0g+wzBeWyopwTT/IdAargwaApDyPHSwWeJkB0JxhTc3rbEV9vfYBe5E9MTkxofcfO35ChycAqxxiUgogL7/QChZrYs/GYjoEoyTAnbffZp+5+y4djB0/BvP4iB3Yt1/778qrQ/r0kaPH1FSKZ8u7+/bJ1nPAJwbx2XOSmZe+YQ7ojpJakgnZ2pISanEnbe261XbLp262lStW2dAghzkLsi9enmVyakrrMzg8LFZbIp5QenhHZ7fY3nwDvJERfO1VmwRicT+AU/apA9Ce/s84Qr11mHFZ+j/1HAGdYUiyNz0jAV0LDM6k1pN5U+ea5yM6FRpnpdl0bNqmZ6Zsdn5WNoa18nXi/+iD1zZlj/I3X+6jFRUUWjIet56uTtkPwOaSUliYER22VNdULTVN4vo0cUO+r7/+hg7a2P9ka2A/mA/7DdljM9hv6AO2zBv4YcMAOdmj/A6wSkkSzwZgjMwVG8w8sI9cB5CQfcsYHHzEV8EmMReeH9gD9pTXhmcNeNYiU+wB+5H/YVv27t2rZnP4Dps2h4NzxugHPuz5kpJSldzArnAtDqWcjco42CtpFlVd34qKqqUDINYYe4Cfxjx0eH4hlIViLbAN+BTYSsp4zM5O6KCTe7M+2DBvtse4SaNnDoCU6A0H9fzkecS9yExiLPhmyJr7IBfuiT/I38wNO8hP3u/NzViLro7OpVJH+Bv4aRxUoGNcB/sL0Op6wzOMa8LARad5P4eNvMaXl2jRodvJk9IB1hV7zzwAtO+9914xjqlPPZ+I2w9/9GN74IFHLD8/w/7yL/9SwCqf8VrPDpouBy75na/Mxcaf/O4HGf4/B1yX4oVFoocfpuM3OrDKAb1qWSep0x5VKaXunj7b/cyzAlY54MXPSaZxKP6bRmwOrDqD1seYAlY/7pFvanwpCXx0EkgBqx+dbFNXTkngYy+BDwNWddoLz2N+bql51djI8FLzKhirMACdseoMGGesLi8NgNPxQWCVeocAq16/jfd4OpunRPu1vN6SBxEi+uFgLTavoiHVww8/bHNzCfvGN74u8BKn6jvf+Y6cPNKPCNIIoHHyOjt7bP+B9+2KK3apFuO5c2estKzEpqcnNSbqQBHgAtgSrOJAE9h+/vNfVKCDs0vKLew5QIw1a1cr8KG26xtvvC5nG+cWNszDD/9cziRy2r17t14HIOrp7rbrr7tOTAAYqjj+gKmwdAhcSHMlWMHZdsYojjEAAKl7dXU1duTIYQUgOMQ4wjjdBCWAIKR24YgDUhD4ELAANOBkHz58yJqaQ8o/64SzzJgIZLg/svNOuZ4ODVDAGGEqlJVWWH5uoR14732LpEdtYnJS31U1NQLnKqtCDdOXXnzJjhw+ItCztLjU1qxeLXCVBl3FZfk2Mja8CJyF7sBFxaV2/lybDY+OSs44u9Rshf0EmIgsqHt35uxZNTKZm6cBSKhjSqA+PTWprvd9vT3W0rLBymi6U1oiEH8hkVCNVb5hKpLqnrnIoCQoYH0IcgDFCMwIupg7ekugg97gTIu5FomoTh3gHWuCfPkClCGg4v28j3VkbN69mEAoNCsaseKSIrGkPFhj/qwXPwmqWXN+J1BjXO7II1fYQ/F5WCIX7P33D9vZc21ihY2OTQgYVcORnGzr7Oqwqsoyq6utspnYhBXk51pr6wYBZvSQYYwEUcgU8Av2JyxgQhdSefe88IKlRwF+41ZVU62OvoBONHboHxgWaIKuKBianVli6lJ3VaDFQkIBFutGbWbkGdJUAaBCXUOClYMHD9mZMxcWmbaAqwU2H4/bzCwsrVwrKinSPoU5zrjLywqstKBI9mlmdlbjpr7qxUsX9TepxjBWKZdRX1ttjQ311t3ZbpMTY2J7o/NDo+PWsKJRQSqAAAEldgYd9/Ru33vOZAXIQz9479nTZ2RTmA9BJ2vtjCLWm2uhO7wHVpGziNl/gH8Et6wxQTHBtoNxADSAB+xn9Ir9i07xHt+/e/e+bG0X+HujACFKH9C8KtTZ7NUckduJEycFDgHQwVgFzGhrozt1i7VsWG/19RyABNY/tgO9RQ9YJ+7vXb4Zm6eys0/QyTfffkvrTcCODfIGbl6fDxAQnWVPcLDAPFhvbCA1BVuaN+g17o0skCk2BruDzmCbHFiF8YtcmL8ztrB5HBABWHCghaywmQA3jIv3k9rKPABXsLuss9dS7h/s1/0uu+xyAcbf/e531amc8ba3dwTQfxGoREe5DmsHsxRAngMN5IMskB1Aw8goqe00VNqldWf9YYJxf+TnIBfg3djkpE1OTaqRG43dYOvHpmOqY0ywjy2g1EMA1Qe1p70h3uTkuA5KqEPqTFOAqeXAKnNh3OGgkxIjcf0/1CoEfPPGgTGbnpm3nKxQY9hTs/kd+fM5bAl67qnlNM9evXqF3fu1r9g9LJgNAAAgAElEQVSWTZs0hs6ODjt98pTFpqe1Fu8dfF9M+thMQvYkGYlYaVmFFS3assH+ftnrzIx0u/H66+x3vvh5NdXraL9ox48fs1/+4he6346dO0NN4+MnVIt5y9ZtAhKf3v20dXbARgQ0LRUAjt0GqOTZTRNJ7ABNvlau4rCA1Oh+K68osxuvv8E2NLXY8NCQ5pWXR1O9ObHi6RjOoVtSKdIzNjE+qdrqg0MjWhtsEIexvV2d1tqyQeC81/Zk/6AnyJwvfBtkyD5gP6BTyHdoeNj6Bwe0L0Md1gUbGaaG+Ljeix1hTqwh1yJt3ru3o+/z8XmbmZ+znNxsfZ73+6GBg+zIyBuO4RMgG3wh9unKFY2Wl51l3Z0dAkd5VloaQHvE6upqJQfuw15hL61bu07PX5rmIWfmAhjNe/1gEP1k/tgCni/YQ2dxss/ZY+xd9iEAFlkK2F72Bb4H93Mdo/wHe4p15GCF6wDQYUdUhuTSJc0ZXcYuckDDc5W9gvw9OwS7wvu8XAP19V955RVrad1oW7ddplrVoRljjvY2dgS7wnXwn7AnjM1TzNl/yHRGzz1q0oYmo6yxZ6lgO5Gbl9lxxjg6AlDJ9S5darOuzi5bvapWtp7rUl4B24WMOEhiHLzOGPzwCJ1yYBX5oiveEJX5O1OfA3RP8fc1d3IB18A2wlhlXdhjjJVyNdgtxo9PwOtekoa5sX4Aw8gSG897+L83HuOa6CL2kHuyZsyZ9eE5SgkGCAY0kuX5Pj0Ts/u+/wMBqwUFmfZXf/VXAla5l8cOHwRU/W/mkJUTsnL49jqrDqzyfy+tICKGGuaFBpf8jm8BsIrPgD7zjATsRcfJ+HFgNUaZgOwc/c+UCRDq23sjtn+qFMD/+fb/k8JWPvbRb2qAKQl8NBJIbf6PRq6pq6Yk8ImQwIcBq2KMUns1Tq25qOozTo6PWUV5me3csV01VqlfiFPqjo3XQQrgTyjwvtyx4TUvBUBpAQI8B1Y9dc5PmZcXoHeQwkEcGKuUKSBiI9B/+umnxfacno7bN7/5P5Xiydf3v/99ndiTTkp5AJxUAnc6+F681Kn6qLDqCDIBVouKCpRae8cddyho57qkfWVn51rjipV288232lNPPS1HF2YHARZBZ1l56VLXahhjBKWhKc2oGKw4m8iGdDZP7YX1SOdjHFBPTfeUZD7PewFxkCFBh4M1gDE41XRa51449jiuyJVrOdjjnc25N0GD1zvjJ++jtprS7hebuQSH/1JoTGUmx5lrOYOB1wGBcOQJ+mqr6+y9g4csLRoRmAUgV1RSrGCUWqs45rByh4eGxR5Fl0pJnxXgYDYVm7BEMqFgEwZLeweBcKYND43K4cX57ents+nYrALL2HToDq1mHwN9FsmIWiK5YNmZWQLDCdJJRc+IBNBRaeWl+VZVWa600pLiIgXxzLe5eYM6v5I6TvBCcIWOIQ9AAoJEgitkzj5wuSyxsnHQE7A1c6T/BBroMfLiGgQZ/E0wwzWYo9edI8Al1ZUUej7PeBw05VrsA64BE4U1JShGD7yJhIKEZJpYaV06IDhoR4+fsMGhUZVTiKbT3bxKrPCOznZrqK+xzZsAEfpsbHTYtm/bomumRQIrjv3BQQG1hNGrErreV1VrPd56m9rC1NEbUYMoOvqiq7968SV7+dXXxeJQbVhKhiQSBhOK4Etp7GfPKtAiyNu2ZavG393VpZ+Mja7gAKwEM6dOnbHunmGVFgFoYg5cj5TXisoK1UlkL4U6k3NGP7LyokI1zIFBRVo26dlnzp7RvQn6YevCkN3Y0mwtzU02PNhn83MzathEYDwZmxX7jb1AAB8aoM2I3eTBNowcglWuCbjjjFXmdfTwEYFwBFnYFA5HWGN0gfeiP8xB7M5Tp5YambHWBNOArbwXOwEYwZ53xqqDg9gAdIpx8U3gy1hpuHTk6AnbsmWr7A/s+a3bNst2wRymzAfXeu+9g5ordScvXmhX53PYfa2tLXbLzTeqxipzY0wE84yTOXtXc/TOO4MzTm9Qwvhfee3V3wJWkSOyC+VTJpfKGqAPBMww+3gPjatef/11u+G666XX6JOz7QKo2S6Zsu/YB9huDnO4LvuJ8fA6QARj5pqAL9hBmqYgb66J/QI4QN+QGWPgvdhF3tPT16NnE13lsX1/+7d/q3RyDplgdioNGm5alIMDOken61nD8yAnN0/BN2w27DljQwdYc67J+nEPlYy4cEGgFzrDfsaWA6zGkwvqbI3OYNewQxxwUDsZ28W+Qg7YKNYe/UQmyIpn8UJiVqUuAE+docWBC/uJcQPO6vc0skLYn2GPhgNOnsNzaiLFmFh/7rW8ViQ2C1vrjWECgxKQNdPyC3LtC1/4jN151+06vOLzMPhPnThpbefPCwQbHhlVLVHYgTm5BTY0OmYLyTTLyMqSbONzc0YDSljlWzdvtjtuu8Ua6mpVYgXg+O233tQaYos20sBteMTOnW9TmRn2xIULoXM54DPd1TmIA8TCprHeHDDA4OZwpaIS5m9M9c75/bZbbrWW5laxazncIrV/YmJMzNbSslJlR3BABcObjInp6RkbGh4VsMrvNJO6cP6s5ozNlo3bFgBf7o0usq6Mhy8HS1lH9JtSBqPjob43+z6AW6EBEjqTn1egewHiMzfWBr1Fl3gGFZeU2AjlEnJDo0vWCJk625j7oYsTE+hNtlif+AjsIwFxlZVWmJtj87PBRlIaZGqaZx/14esF2HIfdA19aW7iAGQh1Dsfobb2rPwfSi2wv9hv2Bvmhi3jcBYb6IeD7ENsJ/uA/QwjlKZRzJW19D3tzz/sC3ube8PURA/IoLn22msF5LHf2I/oJPPELrI/kBG2AbviACJr4Ex6SpBwnZ27rrItW7fba6+9oXHp2VVUZH/yJ/+37dq1U9fhUP1Xv3rB+vupeRwasi4/bADkB9THF2Td+bzX3MbOIIvxccrBZAgMxicFAAbAfPLJJyyZmFP2CLIC7OYQiOe2l2TidT6HTUZvAJWRB/9nvWG4Inv3E7HZ0q22Nv3PM8f4P/NxNipjxZ+hwSfrggyRGT4AoDf7nvXATnEd5IcuULLKD9UYDzYToBi5IwOuiQzQM67lhzSsI+sB+cEbywJW4rvRvApgtbg4R8Aq92NdvZQYa7gcLF0eWOGPOKjq70E+/rvvhQ8Cq7xOjVXZzUVgFaCfdH/sJ8AqNespBTA9M6vDHIBVfB3PXEBPQ43qyFJJKQd5U8DqJyL8TQ0yJYGPRAIpYPUjEWvqoikJfDIk8GHAKs5UJqAJYFV6RN/TkxMCVq+4fJsVF+YKrCIgdKfCU20I1rwMANJY7ijh9AOsANaCjHoaz/I6SMsL1nNtT2XD6dKpcyKp5lUwiniN9C5qOE1NJe2P//h/2t133y1nEYYCLDMCFoJvAoXAchq3tEiGnT9PUw4600ctsRAXC/Tyyy+To06QzjeBWiKRtKuvusaamjbYt7/9ncXU4EYBZASpkWhgThBMENDhbAJE0rwK1iqAA04w3wANOLOMH/kiKxw1r8HHWAPIN2f19SGdbnJyxioqQgA7MTFl5WVlcgxhtHDNkFId2DHOYCH4QXYELs5M9bpbjJnACNatpyt7urGzMnD2HdjFiea6yJrXAWry8/LV8ZmalnAc+QmwikMeVaA6YYNiiCWNMpzxebPsrDRb1bhSMpuLzwkgVU283NBoobKyWixIgQALZsNDY0r1hmEK285rneUAShbkKp2MoJggnQYmpJtXlBULoKO79OZNG23tmlUCXAFX06MRBSY0eKKOFgwh1sZTJxkDa8M8CRQJdAhYYfLCzvDSADBwYawCYHkaNdfhi0ACHUWO6ADBkYMi6HVgLhVbRma6GFUhTTc0Wggp+pQ6iAl4Y00IiAiyHFjlHtQYJkV/cGDY3nzrHXt3/wHr7RtU6jyBAMENZShmZmNWW1MpYDU2PS5gtbWlSXMBsE5Liy52mT8scIfgjo65AJtcq7ev19ovdVhHZ4eAS4JixvPWO+/aLx59XN19mQ+6R3AFgA5jDOChv4+1TVejsZWNjTY2OqaAjfRqbMmG5jWLzevm7MLFdhsYGLZkEkAoqY7T+TD08vMsB/A5mqb5wCjnJ+uZl5Fl+dgeSxPzeHZ+XnpOIMieQ8ewVbU1VbZ29SqbmZ5QXWfqIlKGIGERNUcDROWbfYns2S/oAfsCkNHTTtkLBLnscd57se2CfmedCV4JUllLgBXWKzQlimktYPDwpVrACwsCYdEp9hX3AHBg7QEasFcAjNzDD1G4FnoIOMnYnn56tw6Gtm7dpkYoKkmydpUYq9gcAFb0EYZZAJyyxVilCQ81bQFWP/fZu23lykaNC/2HdYvuMnaCdNaTOQOmMi7myjwZJ8DHoSOHpbOMiT3lDCVnrHqJDeTJewAg+fwPfvADgRmXb79MwTfX9mZ53Neb0TAu5ozOAVoiK+wywBDy4ncOMLyWKnYU0MJlx2e8+QoAHKm13AcdBGjJLwxsccop8BMg5fjxE4sN60pkzzlUwMaGshmhBi7sz/GJSSsuKVMNWwdWuAayYc9OTsasqgrQP0uy5IsxYD+4Bo36ZuNxAWO+f2jSxj3JxuCgyZ+H3I99FJjtoeQO9Unn56akz4AC3Ddkc5D2vWDx+dBRns/y7YArP3lmLiQ5eAoHQw5GuG3zBlY8U7yxJHOampm32qpygdsrV62wW265Uenjc4ugPyVWaIp0/Ngxrct0bEbp7rDCo+lZdvzUaRsbn7S8xW7xGTBpE3G1zGyoq7Obb7rBKspKbXhoUHWaTxw/pn1DiQ+AVcovnD5zVuBq0Nm41orDOOZNSQf2FjW90RWebwCr2FhqoA8NcYDSrQyTT991l+264kplUvB/bArNrSjpU0UjvPSoDgt7e/ttaHDEJien1dCmre2ixWKzevbNzUzbmdOnFp9bldK70ECMMiyhK70Dq75/nT3N+lskKWCb9wc2cWiow55i7fr7+q26mjmElG72l5erycnLtdHFjAv0ift4rWT3I3jNwUfW0usXY3d4FuZlZVp5aYnKgmBDaEjGwTJyo8kX92P9Gd9l2y+TDgGqkrHA/gtlbEK9Tg4jmD97H/vkz0r2udc3ZT/ijwDyAhpTVoD34Vewp5EXeuy+o9eXBrT22qHewIn7OIOX5yKAK/Pl4A3Ay2sfc1302pvh3X///bKvV119rSUSEdXmBYzkeY2t+1//609s85ZN8os4/OFQnKwkDgAZF2PkWcScAN551nF/7onc2Us8D3gNPwj5MU5sAKAh98HOvvbaO1ZekmebNrbKRjE/nr1cF9li07BXrC0y5BoQA7i+g54AtegF82Ftsc/MBRsLsx+Ql/shA14HBPVyNzxXYlPTuqfXiMUvZm9zL3wP1oJsBH56cyuvsYqOUlaBz3Mf5s96cT98Hq7FZzlgoK8A84KxuhxYxXcDWH3ooUetrCxfpQC8fusHmafsd0+59584e8vjCid1OBj7wRqrvO5ED4BVHZgptZ8yZFHZGXQ8MytHwOpzz+8RsIqP80+VApAPvwisLo9xvvudf0hhK5+MEDg1ypQE/t0lkNr8/+4iTV0wJYFPjgQ+DFjF0ad2JaUAYMjwHZsC1CuxHZdtFYBVVJgvR8wZq54C9y8Bq85YFetmITRucGdouUPlJ84e+PPTa1ACrJKi7LUsOQ2nnurYWNy+9a3/pnSjqclJOXM4fDh4OM44htx/dBSmZoZduHhp0dlKWjQ9YitXUiM01Osi5R6HFIYSaV+7dl4pIOrZZ58TyxWnl+Bu/fp1NjY+qmsDmJBm73W1aBJF8yQcfQIQHFBv1gKDk2vwOoEPDiwBKU4oDvzE+LiYIKwDAbenUfM7qfhpaek2E5vTNQkeCLpw6AnuCDKcdQdAA/DB61yP+2VnZ1lGZlT1KkNdscBO8jpwyIvrIbPQLCnUv1Ua4iJonkwsCCBQSn58XimUMFVJP6cJCKAezTEmJ0ndzlBNRRijpCGmRUysgbaLF8UGYIw4uKtWrxFDC3bS3Cyp1FHLzSPYq1NtO8bFmldWV1pWbrbNzMUEzs3EYjYCOJWRLhZIRVmZusA3rV9rNdWVqkkYpetuNKrABbA8OydPILWvBzIkICcwBCwBQCTw456k+RK8OPgAONF2PjD/+PKyAfxOcEfAj0wJpAl4XL89cCS4hxUEY9sPI5YHCQQPBFcEXOhUAEpDqj1f1FedoA7cZMzeeXe/vbNvvw2PjIt1UV5RKXYL7KuJiXGbnZmy1atWWDSyYIMDvWrmRKCXX1AkxjZzRe/q6urFZO3t61tihgFqkjpJXU6AVm/KduLUaXvsyadtMkYDkwAOKcCcRhdzrSA/NAljn8LsdcBgcmJSDefycrPsyl3brbAQpnKXtV+iUcqUjY2HlErA4dycvJDyOjsjO5GTm6WUXZUPic/bSP+gpdHVGyA2O2q5BYHJBiCO3ABV0XMYcQAIo8MDque4ZtUq6+rutrmEWdliGj77w2vdsVfRA/YdoCf2wwFXfnc7QvMq9hP7gmCXAJn9w/7y3wl8ARQJfr1JC+uHXvE+9hP3QOe8FAVgEvPg/oAbgJi8Dx0jkOWae/f+2gYGh23zlq0CR2GuIx+AJIApbBhrfOrUaQWMHF50d/WKTU6zJgJ6dAIAFv0DPCEgB/xAz73TM7qLLPkbnWYegfHdbAcPva9g12usMgfeA7CMLYGxiRwBCAjq+RwBO7X20O2NLa1LQLMzJlk7xuGHHegUgAL3BdwDQAmN7AY1BtYDoIK96iUZGLMaRJ0/L9ljvwDHYbii66Tms2Z1DaGkw/r1TbLPjHX//gNqNAbIKUA0CduQ2s2xoM8L1EacE2gIsBqC8oj0n/EBpDB2Z5Y5YMOaY7e5n9h0aRHrHxoUexNb7Sx3fmZlAsgFxmCofZqtZyx/h4OlqEXSFiy5MPtbwGqokcozMaTGcvjiXe1hraID/JybnQsgUGRB+4Mx/ga4DcxodJGxoIP8zjeHTMhfLLbsDBsZGbTR0SGl/lPWo6uzU4zVvj5qWpbKZlMKgLTfxEKanTp7TodlldWhTEyS5k5pZhPjY1ZUUGCf+8zdstXd3Z3WvH69zc7EBN4cP3HSSsvKVL+bxlXIHv1C55En8uCgjz0DQInOY4PZA6FhHDaORls06YrbunVrVILnql1Xq4wMNhggDZYsPkB+Qb4Ab55PgOqjIxOqqXr6zHk7efK0DrP4WrmiXp/DdrC2yJTxoDd+EME4p6emlkA39AKZUsKmuWW96rsyZoB7Z+qxP3l2s+fJTFB3+jnSlWk6GOp14jFlwpqD8SuWbnj+cz/0nc+i0/xPIPf0tA5M0E9ANeqpZEbSbPXKRpUDASQtKMyz2lqyK4p1yMxzDx8Mv+aaq6+RbqF/HM5wTQ6/GD/7ERuAXvM694aZiQ7CkPXa7IBtjJ9nDM/yV199TUCal09hz7rOYUOYM+/l88iDefnhOLbQa+ajr5QO4Drcn58+V+wD/pSzZzlox+7eetsdlpGRZy+//IqAy9DpPdc++9nPCHiH1QzYjO4MDw/ayVOB1Yp9I0OA9eUgOTcvV/NFB7BpXNvrxbJf2LdcG5vOOHkf1yGLp6ay2q695hqVhcHGcoDEGjN39NdZp/ge2CvmiD8BGxT7R1YV9syfF8ifzwGksh7Ik32LPcX+AX7jZ6GDyGV+NsgXOTMHSh/gN3AvDtjQR2ws/2ctuY/X/Oe+MFh9bfkM12SNsH/ck+catoVr4WNRqosaq5TlKigsspGxMfvefffZww8/bpWVxQJWeb45kQJZ+NcSmLocYF0sI+Ys/OXsUWfZu2+1PONNxAyVEKB/ZYbs+XLGKn4hduuZZ5/7F5tXsadSwOonJ95NjTQlgf8ICaSA1f8IKafukZLAx1QCX/nq15JyWBbTBakpFsrCh/QbvqlTuDA/rwAummYWmw7A6uXbt1hdTYUVFtD0IaQKLa+x6gzTf6kUACAHwCT3+aBTxBgcwPNUHn56yiNBI6AbDhGpfDRq+smPf2wDAxP29a9/xe666y456T+47/tKjWUcOIPhFH6HTqapEQnjCKcSp/ryHZfJyaURE47u3r2vqukP9Rthw6xdu06ptLAtYDCsXbNSNStJVcMp5Qvg6ZVXXxUQRhDy3vsHxSLDYQScwiEm4FHKeTQqgIXUNBzUqspK/Y7zrppy1GXMBCwplNOKU0vQRiDAmEgT9AYXqjE6O6vrOlvWHVrmTjCFo+9ACe9HHl5DzetkIR/WE/CR9wCyAO4wBv4OHW1DM4yZaU7so7Zy9arF1Kp0y8oOHZtJ8xofp9M3Nf4ikgvzwpsFdKMbM44tzikd4nHMCbYAVgicAVdhhbFOyJH0T5h2pKSrGUxFWWAxzoZGTjC0pkjrz8mR7CmxcPbMKTVQqq+rtuzsTK0VJR9gJ8GipI4iQBNBOYExLDFkSEAJyEI34Kuvvka6DeuCtF++AAmpazk/R5psAB4IhgicAEGbmtYrsCPAGZ8YU5DJNZBrWVmo3cpasH4OaqDb3JtvAhqvNQdoRMDE9ZwxwxgmJ6YsMW9Km3/jzbfstdffsP7BQYFoVdXV0mUAt/Pnz9r5c6etuWmtaq3293VbdXWFrWyEldhgyQVSnaN29lxo/tK8oVnA6qnTZ9QQCn35+cMP27lz5xVgAW7cc8891tHVZU/ufsbOnL2odWxoqNE69PcFVhUyZW6s5+zMjPQeWXEvgk0AlO3bYOjkB9bQJUonmJrE5OTmS9aAVrBk52DzRiLSf3XuBtyKTVlWNM1KCguD/VlI6JCgZrFpCs1vaFxGIy1kDnsQtlpifl51fgnUSVNGVqy1M7LRR68Lh04CDgIcMCfWgABVTcry8rQniwoLtV6stXe+JrgnIGUvEggTYMJ0Zc84o23tunUKVKmz6M2ymAf3xvZwX/SK/cZ1uRZ66c2Ynnxqt504eck2b2mx5iYYTxdUR7impspysrME+CNndUqfnxd4A9MPfe8TsLrRWluara6WdUtbqrULsOqdzZ2xyuESQbo3lkL+7GcCfD67ffu2peZV1FwEPGAvhBqLg3b99TdYUxNs3oh1tHfYL3/5qJ06dVIgRnZOlt6PfLkm8oEphqz5Yq/DUvOUf1JVkfXgwKDd/KlPqbQLQCk1tbEvBPvsF0AEroNdZR6sFXba97LmsKFJ4yT9njWAVcvvL7zwgmrTsk8rKyoXG0jNCbQQozRpskexuVDTE/3CLrMGgCuhDMesmH3scWQPa7i4qET2kjXg/YBrHBqwrykNwHuc7Uiwjw2gQRYy4bDCD1ZotAIIOD83rSZu7Clny/JTTVk4RFpMlVazHQGr6QLqQuZETDXDYZZjRwHJABhJh5+dm1k6KNEeLq/UerS2brRt27ZrX7799lt28uRx6+vvEfOVg6sA+pqyAgBs8gsK7dixEyrLkpGZo1R6mleVlVUIiKWmJ+/v7gKMMrv3K/9VB5vnz52VDcV2P/nEk3by5KmQIZFfoLIC/ATQxHU5cGC/wGnAcWwGDFme58eOHZdvgc0QOq6SM8Wh1E9DvWqj8gwoKw0HI2IH0x5vIZRKyIKZGAklFEZHqV3eZkeOHrcTx0/KByDTYUPrBumW2370lyZQsPYpzQGjfXh4SDpXW1Otwxavlc3niktLdTDJsxYwnH0H8Mj42XNcl5R5mmcBbnomC+OlTm1tXb21LwKZ7hs5c1nlAoqLpYfYL/6PD8LfgF7QoqsqSm3NykYBycgKneSZAYMXgMzLOQlYveaaxayhNNlOr8WOvLBj3oWe17F5rD97F1CQZyL3ByRnjthG5MmzDaCeMTFXLzmE3LGh7C0AQr64J/OnVj1jYx9yiIQecR/KefB88hIB2Ez2E39zHXyiAwfeE7jHfvjS79xjfX0jtvflV1RSQnU9F8hWqF9sylUje8ShOXYZu0/Jic2bScenEz0d59MsOydTOoCseIbgK7Ef/RAG+8PcAHQZM18c9kBQsIWEsqOQO3ICWOVz2H8/FMcuYXcYA+NBN/hmTjT6ZC4cIHnZAD7H52GLoifYEP7Pc8Tr0DI+PywESHUdJjtL+zY/XwdZfJ57ejYNesR98VkZw5kzp6WXvJ/ng8oLjIyouSs/WQO2HnJHr5HB1772NZEe1CzKTIzVRx75pRjqAKv434DZTphYjEZ+O4JKCwx87YfF8ia8wRmrXh7AM+bY2w6sBvsIIzxpcQgjGRk6uFDpqfmEpUWi8j84tHz6mWdtciqmw5zZubglktjU4Gc7KzkSDaUA+PKD8RRj9WMa8KaGlZLAf4AEUsDqf4CQU7dISeDjKoGv3vvfl4BVAVgLSeKupSZTSk2jRmpyQcAqP3HI6+tqbVNrs+VmR6y+rua3CsPj3HqXYpwYB0VxbHBmPO2ZVN3kAunPkaUTauS0HIh1sNadJgd8Q8p0liUSAK1RBUQ0Sfred78rx/RrX/uqSgH09vTY008+aYfef1/MLMAJgCJYfNddf5319Q+KvUUjGBgbf/7nf27lFRX2wIMPKSg+cvSozc0nbc3qRsvIzLSv3vtVe/Kpp1W3EEB55+Xb1HGcwOGNN96UgwawQ11K2Aw4aTj9OLeVVVViesDEBAAAsCYwbG1pESjLa/W1dQLwYCogwzdef93SI1Gl/RNoEbDzFYIHUh9LFRA5CwaAAgeWAA7H1lNPQwrpzFL9ttDcIrCSqJXqTWZwygFjCEa9JiROP9fnng7+kbJdUVEamppk54pRx7W4B6wgGgiNjo+pRipBFPUuYYC0tLZqHugIQc+alWuIT8T0Ym5i+q1fL+Cnu6fHBgZDYxGlvo2OyanFpQ4pgKNi6BFkjY1O2PxcAC4L8wsVePM7jKf6+lpbs3qlRSNJS4skVHezf4Cu2xEFrSg8oAVgBOC5dzgmoA6M2dAwC9kQUBNcATBcunRBrMvGxgYFKYHBk6kAZ/PmTdJJ0gj9NTovE8w+DhMAACAASURBVDCwFjjlgBNr1oR1cjYG+sn7vRajatSeAlTIU1DMnLxuZ5qlW9oC6ZrDtv/AAfv1q6/YxfZ2pc6XV5arOZjqFyfnbXRkSIcAG1ubVB4BAK64qNQ2b7rMpqZCDUUAMGQstnNOtmQN8NDR2WlHjx0TYNXbO2Dbtm1VAAjA8czzz9ul9gAyEBSH2oZ9NjxEE5JcXQs9Je2Y0h/8jm7BBOIgA+CEr56eXjty5Kh1dA5aesSsQOm7mQKw2IfUZQSgAlxh3wPUTIyPWFVpgfYfgGMopTFrPb3dAlC4Fymu3EclASrLpZ8AAQBvBLvEZw5kYpvYg842Rs6sFf93mRM8hpqO5bJZMPQKC9C3/KXmcs4yRWfYM85y4ncOJxgn36vXrLZDR49oTM6mQoYcurDmBOSsO+AD43ImGsAqQMzzL7xob7970NasWSuWWVFhgTXU11p8flZrvOPyywQmHD9xwmKzM6q9y/pSAmF0bFSpvZ+64UbVnkXvsJsc5PBNME1QzbwBR72xG4H5a6+9Jj0kDT/Uqp6WTlD+hJTZhhUNGh/XBBToaO+0lpZWKykps4ryKunZffd9X6ULPn33HXbsWEjxZ08jM2QEIAoY7YAK4Apy4tDJm1GxH7du3iKQlW+ABO+Yjf1j7oCu3nyF95CCzHUYN3pI/d5wIBW6tXPtyy/fIYY2jXXY18nFNHp0kf0YSk1kW0VVlc3Dos7L1cEdjdVQKPYS11bgPRWzaBQdqrYLbe12/PhpjSszI0tAJOx6mk/BnuLaXJeUU9a6vLJChydci+7Xnq7KujAH5JeZQdptmUADz1ZA30JJi2BrYKRib3md5wWvAf6Q3p5MpGssgKk0LaqqhjE4ZsOjk1ZaEuqms98olVBVWW15eQUCGt95e59s8tT0pJWVldjY2IgApg0bmlQah8ZP1DWFecvn6Z4+P5ewjo5uZVhQhgVAOTYzaRYBzIxbRgYs6Ca7847bxC4F3Nu+bZudPHHS9jz/vMqHFBWW6HlFyZL29kuWk52hJlCT01NWUFgsBv7g0LAORtn0qmu6sGC5OTmSc+OKepUfmp6cssu2bxMwCigCs9YBT+weugDwzGs0lMIGcbCEjWfeNDwiRTieZlq7mZmEFRfn2bXXXG1XX3WlbN2pkyest7tb/kx+Xq58pvKyUqNcAtcYHh2z2ExcacYqoZKTs3SwgK1gjTyV3MvDqIlfUZH2HEDshpZWHUqw39BLvrzGZ2iwNKNnMz8BU0OTrMRizeQ8y8/NsrvuvF2vB2Y0zdLKNW/GgK4xNoBA7CA2Anlhb9lP+CnImP2LTQWcZI+iY6Tvc5jG8x4wFbDVywIgE8A+PsthB/YO0JGxAtJyD64ZGstdps/xOgcszo5nz1EX9vCRQ9pr1117nXw5r6uMnvAsYgwhU6dc67Znzx5df9euq+3UmQsqR6AsmCS+wayeHcE3GJfu8jkAew4MV65cbZs2bbbpqRlLz4jYTGzcxsaHlxjezJ+1YS38gJT9y9xYS+bLOmPbaOSYnRW17Vu3iNWLPPAj+cLusibYHy/ngAzxxRiX7GVent30qZt1H/xH/A7sHp8BWAXoRi7ImrXlYAr7xtoyTmTKF0x/vhizmnq1tEgHHKDmb8biJbRYE54JEAtee+1Vu+mmG1UOgechsscHBljlucV4+B/je+655/Xs9OZV+MZz8wn7+7//e9uz53np15/92Z+pKSu1nz1u4Dku5mpacsnO8QxXNls0U/4Zc/SGV6GBX2Ipwwqd9djjt0uTJYzmudwH1ir7GD8DtipZPz19g7b72efM0ogvIhZPJMW2Z9wBWIcjwAv/3+juH//hf6ewlY9r0JsaV0oCH7EEUpv/IxZw6vIpCXycJfBhwCqBVXokIkCVRlNJ2KULCQUJmzdusIxoQsG8A584LsuBVV73mqjOgOWaOHoEomLBfgBY9cZVnt7jpQGUvrNAEBZqqioInQ/pPDAN9r60175/331y/u+99yt25513qr7nC88/r4Y5pLt5qjsOeX1DvTWuBDRot5/85CdywP/0T//U1qxdaz+9/wExKnp6e214ZMJqqiustq7Obr/jdhW0h+VKjTuA1cz0UG+L13DCV65aZe/u229j42O2Zu06OcmAmNQJpUYoqXsAF8VFRQK+SktKxA7AaS4vLRVwAYBBMNB+6ZLl5eTqPQRjBNHMHwcVpxkwmKAK5xDnlzkgGxz0/5e99wzO+7rOfRd6770SHWABQYK9U122JNuyHef4xNd24mMnM0lu8uGee29ukpPJTL4ltuWiOHFcctwSW45tdYmSSDX2KvYKAiAJEL33duf3bCyIznHG/nIYfngxgwHw4n3///1fe++193r2s57lzAeCMV6jHfQP4I3SE5UaWKngiXthbzbGXAtQh+uyISUw4P1s1j3FDcZuYAJRQClRab6xcTHa9Eu2oLtLAD2bVWcMoVvXtKZJ1wlVkmdsZcNKS4hLWGSBLQi8XLd+vUCgay0t1tZOxeIiBZmwVwHW0jMyFiUT2lW5mMCPYi8EwATDUWyOF7XtYCbBxEJyor+vW6mvqalBrxNbwpQieCLYCUBzgvoSUI+CIbBg0ZQjsKW9QRKCSvMUQpm04aF+AasEHaQPY2tswcYfOQSCDz5LYBqqJ8foXkEPb9LS00Nf0F6CB+zC++kPbM91CSi5LkwOB7v43/xclM1MBfD3/MUL9sbevXbx8mUdAGTnZuu5uX9mVrrl52VbeVmJTYyPWE/XbcvLzda9i4vKrL9/UIElwQTBuqr+lpQsgQvjExOyPf3GGKedgGrNGzZYa1u7ZAiYQzwXjF/GBEXGsBtjieCDOISxCnObABG2LwcCpMgyfwFNCIIBuglaYI/wuqc+U5gKYJX+hcksvxIdZXFRs7astETXCgzsUbEAYbtha76xA31F8SvAPgAnxrdSdyenFNAR/PPFHLyz8BTzxosx0U8OyPI+7NTW2mppFDJKSlJAS8Dp845xTwDM/wAYnTmlNODpaausqrTegX4FxrSHNjCnYfjS585YJQDm84xz+glGET/3vL7XhkYmBTQlJMSJpVpVuUzAal9vt61Y3rAErKJ/DGBHHwOuDo8MW9PqJquvqbX62hrNW/wKAAcADMG0F+dwlq6n/8Nqwi4UguL9+BV0hmHoAawCGDOOsQP2Ghsdt+3bd1heXoECYVjn3/ve93UwsmFj8+Lnbqtv8FswTTlcoj+9GA2gKTaD1QU4gC3ov5rFAB7A6yMf+YjeTxBPnwEw8SyAtTwbvg12nF+H90bFRKmd+G3XIwQ4wR4cFuBnAfZ0AGNRS9XeGYuwrRLRuaQIXXKSdXTcsoLCwMaDHYaNSkvKLCkpReDC2TPn7ejREzqMgiUOW4o1NS42BOqhmAqsqVkxjNHVZK1AZzhaRZBC+jHt9YyJ+roqHVqFYnCAvqESuWsicqgQgAb8HozPVPkUAXkJyTYHMrhgAjLjE9CUxqdTMXtKbEDpqo6Ny+/i0GHHh/kddF6johekTZ6RkS5glbnOnGO+cYhI25qb11lxcalduXzN3nvvLCQ9FYIcHRu15JQES0yOV6o1bayrq7RP/NbHdCgEuJKVman2vfXmm3b0yFGzhWjZRczUhXmbn5uWbciOABSZnJrRwcHY+LiAJ+YT10jhIG5wQOsAh0qkQKO9/dAjD2m+IYGCr2JMAbIDPnEfnpEsCPqE5+EwhrX6yJGjQXsxJcV6+/qsr2/EyssKbPfuXdobMRZutLVZ0+rGwL6bm1ORT9Z31miANCSI8guKNY7oD+7FnKMdzAX60bW+vRgg/c/aw9qMf62tq19i2/vhj6d643sYBwBnrBscmLg/C8W1+m1qYtTWr1urecP+QVkzBQWyG+/xcYQP4LouCUTbsBUgpzPpORDiC2CV9Y3/MS/9MJs1HPAQv8aejnnKWOaQjnnKvOQQBH/nhfOwibP5Odxh3YFhyeGXDnHKSu3S5YvqQw6KYOfTLnwkB3sc2GErMi94voMHD2l/xe9r1663w0dP2eHDRxcBMo5sF1QQFICVtoXsgnDAx7WQpuFgFb39/Pxca7mGZnDIoHHWuKegh7k8I1twHWzs/2MNqKqosOysdIH9+Hv6i30f/Suw7w5WKXbnGtiYazKGIBQ89MjD6iMkFrArn2efiD2xP+MYW/N5DpO8eBX9BPCJrQCraRfr+/79++2BBx6QL6QfWcM49MP30+dcA5/O/2H5Xrp00TZtQp86Xn0fiqUu6KCCLAI+i0Ywn9u370312x/8wR9IZxVddDTev/rVr9oLLzwv3/Znf/Znup4zVkPsELLUAL6xW5ANCwSNKAtaxC5lw2vOFBbrPAHyRWCrevzh6y/+ZXpqQvYj+wDmanRMnApXkSXTdqPDXn3tdRX45BtwFR+jzQyq0NwY5xQBVu/lEDfStogF7roFIsDqXTd55IYRC9w7Fvh1wKoAU7YRdwCrFI0hfbSpcYXFRs8KsPGNoG8mnbHK5sNPiT1Nhp9sogFWYayyceLLgdQ7gVXXa/UUHzZNYtGKiZMkYJWNHIUpHFhlE/XpT39K+lMXzp+3l198Ual5VHrlemzo77tvt+XmwaBsVMBEMRU2t3/8x39slVVV9s1/+pZYqRmZmSrak5Oda+s3bLDyZeX2+ht7FXSnpiTZww/stoG+brERSFEnAI2LT7CbqhCP7mPY2EnzbiFobxI0E+zHxcYKNARcAighOE1PTRWIiKYg4AaM1YK8fAWHFy6EoioElLBUCD6wizM8uCafBbQGuMVGVGb2FH4CJddSZRNPMEDARF/wOrYheKF/uJYz5LxiNyADG2rsy/sACwi0b93sUDAGsOqb4MtXrtj45ITs52B4dU21bd221a5evSLAgmB11/ZdNjczp795H21c3dSkdHYYq5NT00p9VpBxrUXANNtZ2gsIS6GREPyO2+DAgA0Pj4oBC6BAUA8rmJ9ZmekCnBKTYCPB3p1QSjngJtcKwHJgZ4UCHe8zLtEDJT2YcVJWFiqoB4ZEjI2NDklvzUE0AhkCDypPj0+MCUjk+gRLpAsDKHrlbRhocXGhYrRr6npfuLQGwTL9S2BM0OTAKu+DAbYwF60AkvG2d9+bduTYMRsZHZU+IO1T0bSCXNu4YZ3V1VTbhfNnrPV6i9JSpXkaG29Tk9MKiLgOAA9juInANDnZjp84IdsQBBFY0hbGGGnsO3btkg7qO+8eUEAb5jWBZKKlpcKYCwENYCdyDYBPpOUHZtiUQBuKs5DmGhgmMUtFWwABGR/YgaCQuU71ZZ4bu3FIASiVmZJkOZnpCqYoBMbYZ448+OADAlRhNWFz7peeATCAZuSsgG6ln8MwLyr6JWDVGat+SEBw6NpxMHAACwjkASHeO3XKMtKD5iEMLoBB16Kj37kWfc89+Jzm+2JRk/qGelX1Zp7RnqB7nBjA0HPnNIe5LkEy/wd8ASRwxubre2EodwroR94CxuqG9c068KFAWV1tjYJGWPfEg9iUtHIYfb19vVZTXWP37dxl1ZUVS4coAKUAG9zbbU/ADlCIj8cnEXzzP4BVCkXRLlhGMChv3bppxSXFmj88F9dBY3f37vtUlG5qcsYuXbpsP/7xT2xgoN/WrV+j4NQ1/gBWYFrBNPXDInwC92KM3AmsMg6zMjIF7mI7dPuwNcAJNlRxsdZW2Zz5Sv8AzAA08gzYGmY3/UJKLe8D8AJkBcyBvQ4Y+87b72j+M194rqCdWWIjY2MWEx9nw6MjAiEB01LTUnQdFQdKTLTysmUqxgYbHn3b3t5+yV1QZG8OlunMpH7yGvMVkJAvL6rCuIYROzo2Lnsw7gA6YVCiNZyaghZrkHThGVlnmB+MPa/mzjoQilslaE1wH5OTlWO9PehYAyJNSW+bOQpQSoo+LO+gdRg0ZZHe6R8KhxqpickaW2npyZIB4PmjoqlWjs7olHwin2UdY753dnbZ4UNHrbd3wFJTkM6It4nJCauoLLPU9GQ7f/6sikNVVBTbp37nk9JA5VDo2tWrtmL5Ch1g/PSZn1pPNwWTUhbZ9BW2MD9jKRxCzc9JZmBwaESgCHZk7cEmebm5KhLZceumgBQOc+NiYjU/nvjwE4t6wrkaX8x5wGmejXHAGsOhD34R2zJ3mZuHDh0WsBqLXMn0tHV13pafRH4lPS1VRfvYJ23etFHr9fTUpO7JPoQ5jAzGrY5OGxkdt5i4ONmIdcEPPB0MwkfyP9YXxq3rt4Z07zYrKETvM4Cx+PA7ddTpJ/wPazzzwuUAYG3jo06fPmX9vV0q7Ejb2U+w7rPGM35cy5wxiA/gNfYNDl7xOoeItAW7wMKkjTAjmX8ckPjahf/y9HbmMmOQQnFcD39G2zgMwdcCwvFZ+sCZ7Fyf3zlg4T70AftHDiuvXruidtfXIU1yQjaELUufsU9jrrAm8zc6/MiXAFBWV9fbqdMX7Px5MkKSg7REdABWmcs69M7O1tjns6xH4QA0XocMFPhiLN3u6lCfshfDLzLufZ+K3bA19sB+AKI8O4ew+bm51rR6pXTAHVhl/cAGfMa13ulHxiVzlzWH69PPXOfJj31UbQTE5H8Ap4DX2MelAFiD+Tx2xbfyfq6P72a9ZF9Be/EhXryKcUaf8LyescT98KH0Jde4du2q9jlIGWAf2hWkDqJ0UMG1GHv8zqHiyZOntLZ84QtfEGsVnwaI+fTTT9tzzz2rcQywumMHkhOzS6C0/BD5P4u1GIJsWABb52Zhsc7JJ7kEhssAeJTl+0/+9tgjFBubEHudfgFYpfilA6toybe03rB9b70txirAKv/jd2X1oSyi7Ds97v/yFWGs3jsxbqQlEQvcbQtEgNW7bfHI/SIWuIcs8OuAVWkHEfXNz4ntAWN1ZnpKwOqa1SstNRlWTpACcHCVoIANGa+5cDwbNzZmIWhc1DeanbGJ8dFfYqy6LpyntutU+g5dVa4jEGURWJ2fR98opBq/tuc1+4dvfMOmp2fts5/9lKQACHC+861vibHy2GMfFFMBjS02g7vv220zs6EQCPqsbEg/9alPKVD78lNf0UYQlmonLKzKanvwoYeso7NDwCrgUU5Wpu3eudWOHj6oAJx0V0BANl7dPT0qenH85Em1NYBYsQHMmZsPAfLoqADJ7tu3LSExQQEctsV2DzxwvwKOE8ePW1VFpVIJQ4XrGm3oYIexaSXAZ4OMnQElACHYNMKaws4EOdyLa/J8/OSeXjkXFi/pnA4WsjFmo0kgwsbeU/QJVvidoIb+CNqSmfSmgkw2xWxsQwXmOAFypGcCIo+NEZBEadP/wEMPaNNPu4IUQJV13w7AtDNu8/LzxQqYQ0eTatCrVimwvHmrQyximF3cg8AP0C5smNHLChve5ETkDWAcpYklFBW1oA305MSYpAPS0mBVLgj0BITwKtsEYQ4O0h4CeIKIZeXLBBgeOHBQtgFQpq3ISSQmxCr1FTCFYI3gOBQk6re6+loxL5yBqmJhcUE7lX4IrIfAqnD9PJ8zHrw6Y5X3E2zyWRhASvOcmLJoAwxJka1PvXfa3t1/0K5cuyYJBj6DDQA5KFS0fdsWpYifP3dGVbzFzMrO0fMwbpgHwyMjSqEVkDW/oNRJxguatwTGzhxWlefqKmtYvlJVutGjZLyoGERMrIBVrssXAMnAYL8AF0BOnpcgiSA8PjZB44Dgz4NWT2tmnPO8zHfszt+MbamrkeY7NW2JseHgh/vm54cibwToMMcIzjgAAFinv3Nyc2x8fEx9jCwIz8JphwOrvM5cgTnqKZc+r5T2PDamPmDsA9ox/65euWJ5uXnqdwBQn3cEkLSR+e5FzAAn+UzQ9By05nXN1tUb0n2dIQ7AwViAXca1sLMDqw7IwtjiM6+9sc+OnzyrfgMYA1jdumWT9K9npielIcnYQ8YhNj7OJiaRSejSN4zy0pJS+6+//V+sclm55jbPyrNxb3yJs9WY8/Q9z8NcJGCmXxgjAJGMRTSr0ToEkCgqLloq/qYDttl5sRbR1YRdjfblT3/6b3p/+bIS9Q/PTBt4foAF7sG4w870B+wr7g8gAZjDe1XwLyNToAbtA0zxwlcASfTJUsr/YpVrbMc4Aojg2pXVlbomDFRAY95PoC6gpr5B/Xfl8hUxVh1Y49lhwAHeUXwK29IegFHGGc/luskcCPA5ZVdM47cAXmDPDwhkQ04GX0GhLF/nYPkDgsIujo2LtcKiIrETe3p7F3X9JvQ/mG4JcUHrESY3tgu6xMhdLNjgAEz0IT0H6w8+P2Qg5C5qos9Zfy9ZCeFQQsButGmOImOCf6NNYs5OcAgUL9ARoLWsDKCfdSNUkQ+sdDSiJ62lpdUSE+M0B9FSPHHipL388qvW0tphGakpFh9HUS4kFJJsw4Zmi46Nsv3735EfzcnJtI98+Alrbl4jO3Iw2riqUXrGLzz/gh0/dlL35zABlnRxUb4Akd7+PhXAQzOZg01keDgYYvwhBcChW093l3RW42KjlQUCs3Tbjm2a00g1MC5CcaEe+SaYiayHV69Q+DLI0OC7sCPPNDk9YzHxCbasstI6Ozq1B8jKzAjFpRITQobMOJq5sSrQhaQEBRZZuwHx8NsANpPTUxq3jEd8En6UL/wer7nuKmOR+7vmOcBqekbmkrwDACd+HNCLdQt/ylrLszCXvOgkDFHGyrFjR2xuZlLFHZkvzEF+qtq9BdkL7IFP5YAE+3jb8EV+2Of607yHeYAd8HnsITgIof2sjYByfB6tVj7/s5/9THOXZ+Qa7HcA9JiD+D7mEOsfz4Pv9SJ2tJPDca4Pw5q9BO/nmXkdkA9mOusrQCZzFx/GOvODH/zAOm512Lp1662gsMT27HlLgHx6RqoOfDmgysvPsUuXLmhM4xOwAz6WOcx4Yt0cGR6VtjEHu/g8B8B5bt7j2trSgs/J0d4Xe2FDl56Zmpiw3bu2i9XMM2AfnoNrYBfASO7NeFKtg4QErUvMYf6HPVY2rtLYcZY+TN2QWXJZ/tAPwgFWuYfr4GJbGKtcC1/HWOMLv0gb6AfGEz8Bh0NGz4T6hjWMbw4tT548Ydu3b5NteEbWOOZnbW2d3st4Yt6w97xy5aqu/+lPf9qefPJJHfLFxiXYN7/5TXv++ef0fGSMIS3A/oD7BaA6pNvz07PXVBaCInCzSKgEmRPszvtdQoDncaYqvzs5g9cY1+xHsrMyQuwiOTGGTIwliE0/LsbqW++8q/R/mKp3Aqv41xCb/Gpg9emvPhXBVu6hODfSlIgF7qYFIpP/blo7cq+IBe4xC/wmwOo8KX8L8wKnqMSNbiWMt+Y1jZabnWrFRQVLVUNDsYc5BbX+JZH42dlfAlbDpodrjS8Bq7yHrzsZq76Rct1V10vibzZzAKsEoaR273l1j33tq1+1qalZ+9znwuYtIT7evvaVr1h/X590ANmUw4YCbEIvFV02dm179+5VUPKxj33Mpqan7atf+7oYIYB7pBY/+sgHbNfu3fb8C8/by6+8KlZfQV6u5eVk2sxU0FBl0wooAAiFZhNt7RsYEMAqDbSxMbEeSdUmKBgdGbHUlDTr7emW/iMBHO0ksEXni2dHG27l8uVit7KJBRjATleuXNaGF/AKcAOgkcAC9hUbRQAQNo9ewZxAio0uPwnMQurdlDWtaZS9+WYT71qKnvJMMOZBGb9zXe4VGCYFNj5GEZND2vDT59iXze3FS5csPTPDSCMn6OB1Nuw7du0UcEMfsNlPS061vp4+adSlpBCQTFt+QaZlZmXLTmit8rxi3VLsABZwQoJsS3sAqBhvpOYRvNIPGWkhuIV9BasRRhcsIvS0YmIphMVnYXwl63owNUOaeUinBaQDRMC+jAmYffwfDV3uif3QHoWdB5YC85VNPXYioIJBB+ultq5GzCQCS4DeACrGK8Dim3E7MjK2xGD1sc8ccsYLASW2xrYAAK55RzsnxgFXQ/EwGKUwEY+fPGVHjh6Tji+28LRQ9Nw+/KEnbPWqlXbh/Dm7fOliqF5eUKjAj4CIILZ/cEDAaH3DcgFXMDcAGGgPtoZBjA2wVUpamu3YuUuFHUiNJVDjvQAxMPKCbYPuKexdwISJCdg/yALA3E2xgjwKRw0upaIHtg8VeoOcA+2H5ZqZGWQuPGWf/8ECm52atKSEeI0/DjU8LbW6ukrPJ1az+nnOMjIBw0OVcwq0wLAkJZg5y3UZZ/QTgSl9yfikPQAGBIY8t6d5Az4AhrZcu2YF+QVLLFOvgkyfeYBNoOxFWZijQV94zNZvWG+Xrl7RGKP9XJ8gmTZgS8BNPgc4AjDhhekIngFgXnplj3V29S9KokypYNCK5fVirDLWm9euWZqLGVmZOqQg/bi7p1caqyXFJbayYbmYzLSJOYMduB9jn3lMO2lHCJjnxG4C9MT+6CtiF94DyHXjRrsYizBxeY3xRPspAMehk2Qvxqd0EPPss8/J/8N4pG+xJ6AL16U/eH7siw2xJc+M3wGwBlhlLODrVi5foX6C8YVv4n6ACsxRbEogz3NhVwBUgBJ8Ec/IfWrqaqTniu4r/htfBcjJ+sIc554w1lkLeJ2/A5twTpIkoxMB0GRs64AkNYx3gm76CzswzvPzCnU4A2NVwN3ktGy8e9dO9T+ZBZ7KrWKCi5XvyZAgg4L2UdgPn0hfAXAyp9c0rbTJiXEBf8wV7NXX2ycwiSr2zOW1a9bpJ7Zj3gIK0z7sPTs7bfHISCQlal4iy8Paw2vMFR34xMbZzZu3xO7nOqT2Apwwf06ffk8aqwCz+C36FICUviOlmLYCpAOIcuCJH0UPm1R9MkY2bV4v33Do0AGbn5+Rz37wgfsErHKd4aEhS0pMstWNjdZyrcV+8fPnxI7HR8NWBJgCQKUA3KXLV8VYRUYEO7mtYOSSFUL2AqAqB8RomddUV9ncwpxYzIDP9Dk+jmfFF3Boyde777yrgyMYiw7yXbx4yaZn56y2Ybl8JX14J7JDUAAAIABJREFU7OhR9SFALhrSHN4C/GMDT21mfSeFGlvT/8zJtvY2rdXcn8+zfuMD6EuxqnNDYUf8UjgUCungHATCtHO2If3JvXg/ftcZ99Itr63V9VjfeQZ+b21tUfGqVSuXa74wJrgv65X7KM8yYm7xO2OCL0Be5hqvs69gXuD7AJ3Z68C8pA2Ma8YC809V6GdmNJddr5NnBiRkjnN4wj6Ev/mM6wLjc7kuQBt7Ou79+uuva3yRlXD48KGlwpjogHO4sGnTZo1HPgfwFgpVtiszaXJi0nbs2GnJKUgDnLDk5FQdvh45ctjm5mdURKnl+hUdWCApw9rLWg1gSz8FDdWQPcCcc8CadZR1w/XsvU/ZS/F8/J9+5Jm5xhUkV5bX229/4uOam4DQ+CBAS/wbYwGbMQdZh/AzrB+MTV7n/r/7ud9Tn+GTWWfwb4wTwG2AVdcCZyywTwS89v53lixAt2cLweSH0cx7AGIZCy5Jw9xAHiCwfSlO1S+bbd26RfbB37FO4BvR/ebztBm/SfvY+9KGz3/+8/aJT3zCEhKTrH9gyP7pn/7JXnrpRdkGYJVsMuYLNgqxQAAvHUxl/DnIihQAB+Oexca4Dv8PhXf5vI9hxoNnwIXD2xmtldo/KuttbkljlT38zY4uO3j4iA5r0ILlEATgFWJEOECGIPKrNVYjwOo9FuhGmhOxwF20QARYvYvGjtwqYoF7zQK/CbBKFW0Yq4kJcQJWJ8bHxFhd39xkeTlpqu7tzAY252xa2IyGNMKgG+f6qL7pCSm9EwpyAFE8fcpPlvnp7L072bD8/r5kQNwvAaswVr/+ta9pI/25z33WPvrRjyrN8Zkf/1hFrABo/LQafa5169fZBz74uNg+VIEmAEGXdWh42L7z3X8Ww2FgcNASkxLtj//o/7S6+nr7h3/8B3v9jQPG/q0wP1caZdu2bBLgEE70zwpYJVUa7UN+kqYNaErFdhgwMFfZBI+OjCqNGICVtDKKv8DMARAAXGpraxXzZcvmzRYfGyuwYdu2rSFYPXdmUac1SxtYghiCEYAONvawQ52l4AVh2NwSDPE3G1yKTHE9UtQBNtjIcy36kI0zG2lsQrAAQMXvbMy5F0EKwUpb60179dU9S7pbzryhonxRSbECaAI+WAxsRFesWqk2EnABDMIcIkWSLy+g07xundXVNwjUPnHylIIEAhjAVjEFokOAE+QkJvW7WCVRUdrIZ6ZniElC0JUgIGRW44xxS7orIAJjDmAlsMQCSM/z88y0F4YYzyLtrtg4AdgEaWz2GdsE3TCqALAILBhXronHGCXohwkMOwlgintxX775CvMCTdVQfdvHdSj2FKux5BqrBMM8vwOrPK/G8QRpxDN6foDVGYqSXG2xAwcP2eUrFAaZWUpBjI+Lsw8/8YQ98fhj0hq83sL/p1RRGv1NbEz7sQUsKAIyAAxACp6X+xMIYR8VGunpVtGVVY2rVY2Zol579uxRwEEKNZq3gDt8DiZcTCxgMYDQyGIBD0DTDOr62tDgkGxPoBNY79ECWGAy8hOJDNqPvWG/ZudkC7gmjT85IVGF3QhGAfoINqlUDFuMQA3bBdbrtApiOVgK85tnGR0e1th1Nh9BKsGhM1ZpDyABgTHj34Ne5i9BpxhZeRTiCmAdAIVrFXvQzTjierSFnwLFJyZsVWOjnT57RqCM6ybyf64LCMi1+J3rOtBAHwFM4EdeeOkVa2m9pbFJ+jbAUV1ttSUnJehAYfPGjdJSvXDxouXk5covXbh4SYcV6FtS7X71ylXWUAezGtArQ8/J3OTeDiICLDuog5/jmbEtQAhjgecFWIXxhV9dviIATfgIAJ2NGzbZqlWNKlg0OjJuL7/8inwG/jgnN1MHE9gZH8PzApDzzAARgJUcAvHM3JP7AeYALNNnO7Ztly3wW7SH+QNQynwDgAVocd9IuwEJAA0AX+nL+uX1OlQDKAPUwA7t7WgjD8on4AdTU1JVWA1wjT7leQE6kcHA0F4lm9TY2TmA+uDLGUv4J9YjDqGQRIDN2drarmvU1tTaZz79f9joyLDswfiCNQXwqqKP0TG2acvmwDw8f8EuXAhF7JiPADsE9du2brLRkSEd3mE7FY/rvK32kX4PqFtUWCJAlLHvlbQBCQFVR0YHLTMzXT4JzVulzjOeFyVWAGpgvpIpADACaBWKpRUvMoVbbGIyHA4xt/v7h625udG2bduuNZ2+wA9w0IJvQW+We6PBDNW8sCjfhoYBM7ssJQV2bJqKKTU2rhS7nEJPvT29tnHDBjHDX3zhZWk1Dg1R3CrGPvDoQ1ZaViYpgPMXLsn/cagECgPgynxJQ1sWNmZOtjJkkANY27RGTMHb3eFQA8Yq/RVArADM8Kz0w4H9B7Su8xzMEdYd2HdIa6xc3WRp6RnyX4z5vt5ejUsORDesX6/DXECyAGLPKEuFuYTPpr/QgW1rb11KJcf338lSZQ5hW+YBgCPApLMiQyFHdG/DWuisTvqQ8QXgx+f4DL6RNR4QlLkT2KgzVlsNwFwpwI45yLXpW89WCdkF81r3w55tUmOFQw3eh5/goNT1Wbk+7+MAmPUcf8Icwo6s++w/+BubMG+Z44B5PBt+ls84wEsbmc/sZdiv0I7HH39c9wPg43cY0hS/w0dx2I3fDMUlV+r9jFtAP9j59OF3v/tdtQXN5/kFGPo3rLCw2Do7bwncXzAOeJNsZJTDYBjV6wWSO+jNOueAH4Ah0kNBxgZJnqQl4I45S9tdsgnfD0DMXgqbyK9dvCAZls985tPyfezvaLfLMwU/06P7OYjLHoCxCSjKePv4b31M1+Jv7AfoCejKGMSfqejT4t4KCQQ+H9bkWH2G/vRsAMBu+gJf6weBPBNtxi8yxrF9SO8vEVOXw/41a5qC1NV8kKjidw5fuBZjhL0UB1zM/5s3b9uf/Mkfqu+YN6NjE/aNb3xDwCpzD2CVPalIF1PhgMrZ8J7+HxipQWs1LpbCfO/Lg3k2XEjTj9IBAm33mMFZq+EwHq1rpMiiw6E98cq8WXxCktZKgNVjJ05KrgNwFcYqOqvMe/xoyKL51cDq17/y5Qi2cq8Fu5H2RCxwlywQmfx3ydCR20QscC9a4NcBqwJKSeGn+nFivKQAHFjdsG6NZWcmi7F6p2A8G2vfkGvzExe3tOF0wDSAC+OWIKYLG6X5pWtIfmARfGJj5GlKrgPqJ9ChMicn2tFKXURj9Zv/+I/alH32s5+RFACMvheff95GhodV6MArxLIx6+ntsfsfeEgAKIE5m1E2mYBNP/jhj7QRBBiMjom2P////kJB77e/8227cPGqJSUlWHlpic1T5CM1WUESJ+dsImEyEXQD2KLz1t3TbV23u8WE7e7pt6lps6ysRBsZnhTjkWIeRUW5CkxJT2RzzCYTRgCFNj74gUctPTVNm1rSpKamJ+29904peCGYADAgaCI4YrNMnxFIsSFnM82Gm+CfdDGCZoIQQFY2ls3Na5d0P+k3Po99+Qx/ExAQPGEbgjxnrPI7LJ/+viH713/9sZ6fIIkNN/Y8C8uuosLSFhkd6JyhrUiaP/qOACSkRqbAqkxN0wbYtdrQ92xc3aR0dgqFXbvWZiUlBQJWAbsJmtk4M64AFBxcJTUv6KkGsEbFmwb6A1hdkK8K3FTyBVAkgCOQFrg2Snp40Hn0QATgC1vx5eOPz2Dnnu6epY01ABbsSA+q+EwAqQftxs12pYFiby/YBHuSjX4IIKOVGkwA5mCp69sRxDhDEbtgWwdWXVJjdmZGla4nJseVGgzrAgbI2fMX7OixEyGolIYrRR7MNm3YYPfft9sK8vLEOkc7+PDRI0rTJ6gCfCHAYOwB6sCC47kkf5AVWE4EkxwUANgxngFhV69uEguOgA7wSUW+UtJ0vSAFMi/9XWzB3AygMdWlY2x0BD8wpQAZP8BBAmAqsgnSsB0bsampCeX6q4J6UoICXQ4DGKcpicmWlRGqHBPw8RzovvGelNQUjVkVKVpkYzljFYBtgGriIyPyC67xC8DJmCcg5FqAGgDjgCEOjDIeeI3g2UEFbEbAzBx05g7XAuzwoiPMIdoSNJfDHGtpvS4AhPFBPzN+CGSZt645yJzk2bgv4BgghzNWkQLA9qmpyZK9gH2G9jMpzxs3rBdAgsZqVk62tCfPnD0nxurI6IgOdZACWF5fpzbRTp4HPwHY5Jp1gGvYkTYDVtI2nt0BD8YIABLsbIBVGKu0GYCWOfb4Y09Iw5QUeIo2/eIXz9prr71uq1c3irEK6I2vCuziFPk/5E3oA2zIuAIkkF7sYtovzwUws2nDxqViQPhDAB4qWzNfACkAehiDgDnOtuKavI5fq62vFQAAEAnDC2AAn8K9YAQC8hYWUNCsQ+nf9C3BO++BvT29aLflyxt0ENbX3yNAhjmOD8ZPwTTFJ5ICT2X59vabgRFbUWmPfeARFTEEWEVTmgIqvB/70q8bN23SIcaxY8et7WaXZC+yswFG4sTQX7683sZGh9UuChHCCO26jdZmj92+3S3fSMEnfA224dADRplkONAknhqxktIi+SPs7Nkm2Ixvxiga2uHwalogFdfABwF8pqenWi9FAXWgOqP+e+ihhwWsMI64JuxcrhtAXeRiMtR+xuD0zJSNjlFQDp3v4L//y2//lpWWFusQpUtgZZ811Nfb7l277drV6/aTnzwjG3Ewu2plgzUsX26p6Wl2vbXdzp2/KO1S1mrWYRWmKi7WGsD60HLtio0MD9rWzVtU3G3eAN+uCTRmXDBmYOOyf0EznXFJmj++kLUHm4TDpUtimyYkpYgZ65JH+O3W662Gb2b8MsbZ5zh7lPfxO9fga9mycvlv7M/8ckaj9GvT0gSo8eUSMPgAbMwXmtNkxvhaiF8FbMPnBEAqSKcApOGvGJP8n74MfnDGKspLJCnB2sIzs/4AqrFP8pRq+o55T7u5Hq/jy1jXaOedDHEOMlhDma8c1jGf/LMO/rFHwOY8C/3zxhtvyH7MWdda9cwnwEh8HxkujF90Q/EN2IV7cIDBvol+o38orshhDj6Edf3UqfeUUYD/4fef//zn6mdYyhOTM3bkyHvSfj5+/KhduXJJBdx4xsysFKurq7XHH/+g2NvsxfC5XB9/LcbvdZjGHAZGq9/wn9iQ/2FDnod1A5t6gUp8O+3n/dgnPy9HeuD8zdhhvcFn+p4gHPIOyDfyP7Gcp6Z0XaQ4HnzwQRsfG9VhIP6P+3IQxWe8aBnjgDEBOM3+jfFDn/I3bXVQndfxkfytfQ4a1osMZt7PMzhQzvrQ3t5m58+fk+/HBowLxk2Q5SnQoQprGPsAihFyoIJf+u///f+SVAMHtYCVX/nKV5aKVwGsUguB/bnHAA6ikpXm9Rqkugp4ahwiUMzq/Uy3O4kYfg3PhvN54YxVDsbpM5jf+AykwdB9xbd3dvXagUOHbXhkzKamkWVJEGuVec9+kT3Hf1S8KgKs3ovRbqRNEQvcHQtEgNW7Y+fIXSIWuCct8OuAVQFLnBwvzIsJBbDKRg4AcOP6tZaRBhvgfY1VT4Fk08HmxTdCzl7letJGUmXsKTGrAFT4+05w1t/Ppocgjr/vFKfn/WzgYmODXhvsyzf3vWn/85//WZuyT33qd+yRRx6RFAAaq2isrVgR9BEJUgAUDxw8YJVVNSqswvVgTcDYOHHypH3v+z8QYwXNSdhd/8///f8KcP3JMz+x0bFJVZSvq6mRRtmNtuv6HIWNYDfB8usgIOzrs/5FKQCeISk5RYDU5BQ6d6TFTkh/EHYLDDzYjVEWZBMABqULmZ1pv/Xxj1l2ZqZAhfvu361AAqYAgQUBA8AAG2ECCt7DBhj9Q65DcAswwgaXoi6005lcbECbmhoFvgikSklRIMQXG3g+zwae30OxjNYlwBVglAAUsOTZXzwnFiwbfxhTgL1t7e22YdMmsXMJyCh89NZbb4uhA+AM4wWgbeumzRYTjZxDvMAtvgGjK6uqpWF49tx5O3v2vCrwogfKJhr9vBDkTSjYB8gTMKcU8ySlyMJyhB0KoIodYfyOUChockIBOcElwQEBPrYj2HM5BIIDvgmMPEjifrxGwEYQo0rDVO81E6CCfQlaCPAIkN5443UbGR22ysoK2Y/g1tNssW+orhwYXARRBD6MEQJN5owzVUaGRwTM8zr96EWtAitpVixyfgZgNWiEdfX02v4Dh+zQwcOSGhBIOzllxYWF1lBfZ2ubmiwxIcHefHOfjU6MWV9/byiepcOAcQWoMDZ4dgIrgneKsMHYwg68BgAE2JSQmCjQYc2atWJVIgnQ1tauauiASdhMBaPmZ5WST//wnADP9F9MNPMXFvqsgNSU5CQB/fw9CWA8RbXlaPmYstISgbQAcUnJiZYsRlm8JcQnCDDAxvgJAlbmMzZlTNOPQRczb7HK+ZjAS1jsAKuAG4x7/BL9yNjkWfg838wrQDxPoyXoJ+DnHgSa3AP7ATYARHngy7UAUBhXBKv8n/7jbwJpwI6Lly8tFdxifgEe8DmvyOwptLyXMctcZf7y89XX3rCBoXGBabD3sF1Dfa186vDQgDRWGVv4MxirBISXr1yVftz4xLh81Y6t26xx5Qq1yYENAFHADPcHnl5KvwHAcCgDeALASxDP+wCQzpw5LVYxmQCALfglAIzHPvi4fOnU1IxlZmTbCy+8KCARNlhKKsV8CMZDwRc/YAN8AETh2tid3xnz3NvZ9LLFylX6HG1mbmIvQFMABtfO5dq0GzYbcxH7cn1+rl6zWmwqQD/8KcAQ/gR/xjgWG7W6RuAAhXFg0tIO/u7p7bPsnFzpG+N/0O3lTJBiNpI92bFdQALjEaCRgjfvvLPfrl6loFm6Na5cqflYV1srcAlAMMgdXJDcieu8Slv6eovAXwff0AFn3UBjFF/C2OD9aBvDqsNfd+h6CQI2Z+fnjWJVRUWBpR8KWy1YUXGu1dXXCIhh7eBwkHswNxkT6Gi3td1Uuj9+PaTSUsiuU8+6YGHeYmPsD6haVVVtRw4ftRdeeGFpXU9NDQct+A/GAuunMg+mJjQWY2Ojrb8/gDL/9ZMfl3zLzZs3xDaluB2s8I8++VGBxN/97j9L/xxgNyE+xmrr6nRw0NPbbzdudqhfuDbrCP1XsWyZ9gHol7e1tih74eEHH7Kqygq7dv2aQB8YyTwbY2v9+g2L0hyDmvf4F3wZaw92Zp8A+xHwBZ+ZnZuzxGQVO7W3T/Zj/WRvE3woOvAhnZs+xv7or+IP+ea6Dpo62475yGvO3PS54an/9Ef5sgr5GOYmrzMnuHZg5AUtchUfXFgQoI9dAXwBVjm0QsqouqpC89SlJBgf+D3WRNY5ngMfIH3t4WHZCX/LoYMfvuL38KlvvfWW5izzlfGEX+WAAd8HkOdySfxOm2gL+xLGDr6RuRhA0aD7vnv3brUfYJXXGeNcl3uwfuN/kBKBZcm4Z22mXTCQmXtnz5zVvizokO6XrivAPv6AQ8i+3hHLzsqxN9/aZ6OjQ5aRmWY9vcPW0FBqO3Zss6qqSq1VtzqCPnGQwaEAWrSKXiWnpOvwApthPy9ShY28n12/lnR/X19oP4dVI8Mzuhc+nedhrWZtwHcxlvjdNbm5Hn6NNvA/9jdbtmyxWzdvyMcApDJnWZMYM5AEXNeV/sR38R4vkoYvZX5gL77oS1iz7B1ZL/kdm/PNdWkHz3AnYxVJqp07dxjz2wF35gn7Ug78Wc9g/n//+9/XYQS+5H/8jz+Xzi5zZ3Jqxv72b//Wnn/+VcvNTbO/+Iu/ELDKvGH/4TIaOtyOCmBmyIALtRcohuhp+X4o7uxU/mYM3Znl5ocFYb5ML0pFocmcLCkAAFQYqxxS9/YP2Z7X3xBjFcAV7VWAYOa9Z2D9RxqrEWD1ngx3I42KWOCuWCACrN4VM0duErHAvWmBXwesapNPFU7AqTs0VgGsKF5VUpSjYilebZiNi8DYRTF8Z5m6HEBgugQtSwBQGKuAKAEoDek7nq7DdRxgDYyXcCrtGqwhZY+CGzHSeIOxihQA4R6MVTbl7Lr+7Zln7HpLi4J/1/YCTLl85bJlZefaH/3RH4vFwH3Z3KML+qUvPyV2HsAqqccfeuLD9sKLL1prW6v19E1aXm6KGICjwwPW292lDX9Odghc2ZRR0ERpeLNz2vwfPnxEYBTBHhs4goXxUQpbAAzF25Ytm+3cubN2o71tqQgKgBIatKRvr1q5wk6cOK7q22wq0bYi2CktLROLgg05oB6BBcEgBSrYCAPQEPQQWBCQsNFmEw+I09p6XTpwBE9ewZvPEziyuebz/M1nsT8bcwAeAgg25TU1tQoq0FjlHgThMFOXLauwWx0dVlpebmXl5QI6AOFgjGRkZolJAlgC0LZ+7VpbVl4uexBoAH6kpqVJCqCru9tOnnpPQSBBGwAfoB8MoaDZiw5XkAJgDJEKrXT7RFigyWI/8RrMjpzsLMlCsNF39h+MPTbIPD9B+sDggMYWwZEHp4w5xgZfoYhFSGlnvBcVFdrQwOBSsZ/77rtvyTZvvfWmKoQD5nMtAqWammq1z4ssAAoDKnJNnoE+wA5e7IKgFAADWxHc0CcOrPKTZ46ykIYIe5QgJSo6zoZGRu3Q4aO2/92DsjtskilSkidnLCcr3errasXiUgGwkUHr6umSXWDwwWakYBXBOnYAzIZlfOPmTTHqli9foYAb8FF6anNzAkwAW2g3LDuYXj3dFNoJIALAGTqKzkIN2nkcusTa3CxzjsJncSqGQfEXGDCAqteuXlbFcYBytOhWrmiw4eFBSRkQhBKwqULzYtVkgkTYlIzBkIbZowCR8R76q0i+B4CAwPb0e6elTwn7lUCV/2MDglA+xxdziQAVJicp4/39Q7Zq1XLp++GrmNu813VxAQ7oNwdn/aDCdWylDTuNhmy0gPgTpwLAwL3pZ97H953MIeYqAbXrVDPvGVOv7HndunoGFVjm5mZbclKisgeiKDw0PGjbtm7R88JYzSvIV0B4/sJFFbGiKFJRYZFVLauwmqpKXZvnAJjx4lyMMQAU+hs7MEaxJQG3CkdlZclWgMYAELDoOSxZ3bRaz898wZ7Na9cJbJuZmRM7n8JVsNeRYyguKdDc48v1GfEvXB/QgHnP/R5++GG177nnnhMI5OwqmIfMXwAZbE9bAHe4Bv0Ga8ptynPB6mL+v/zyy3rPjl07BACTacB1AQ44KGAsAazqgHAGaRu0oxMFyOIHGXcwgGFyM084yEH6AxYoacXcY936ZtmPQjcASLdvd4n1is+EbbisrFw+BIDUQSj8EUx9dFUBYznMcEma1rY29RP+kXYBTpLKOjk+oWtyAMA4hxUbtCAB9yg6SdX5bPlLQE3WZvqzoqLcsnLT9BMfjZ8Ikie3NKbGxyYWi8XAfgwFAr0oF/0F43F6ZtxGx+etIC/Ndu3abQ888KD19/XbM8/8VOnyfmAH0AJjDZ/BGOEgEcmdktIS6x9AJzjOJifRrey1Rx95yDZv3mj79u1VpkliQqLV1tTYqpWrrKoS7cYz9rOf/Vw+o7+vW3I7iclJNjA4rJRdtKYpHomUDH4iJztbGuWsBcwL5sgTjz1u+Xm59vre17WW0ed84Tc4qGCsoQvMOOYAFL/HPoN+wnaqRA4LHuC2skLzhnWKeUx2Cv0cMhPQkDfJ4rj+o4NYjD/mbCgCFlh3zBn6B/CLtnBdDgPw/6zx2I/3MvcYg2KfL66PzFPWbtrINVwrFf/CePA9Gvfh8+PjoxYXY1ZVuczuv/9+/d/Tvn0tAsQDJGQeM8+YF/hP/Br7Da6NPZh7+CTWbw6leLbA/g5sUhiqgLKAePgM5iLzkms745XXAVDZY/A7e46HHnpI1wCIhSGLTQARsQmfBbwDVPWDK+xFvzF32lphVF7QHgm/yzxnr8JcxJ63bt62CxeuWF9vv5jTjL+RsSkrLEizNWsBOgtU4JL+wUex9+M5kaZgb4j0xNw8a/fU4sFpjHy7p6OzPjCOnPHLc2Jf7Ecf8iwdHTc1Hxg3+B8/TAqyPNHqc9YmbICt6VP6ljWBz69f12zdXbdl3w984ANaJ/CFfA5be9YE6zl9Q/vpH8YZPpD/A3zTN4wRWMUOvjKO8DO+fnINz4DC3sePH9MesrFxlYBV1gsOdDhcB8xGXov2wF595pln5D9eeeUV+8M//EORHlJS07Rn+bu/+zt76SXkpPLtr//6r3XgxuH3+2QMlZWinuliwajFolH4oFlihqCd6pluDqby89dprEpzOTZW+3T2lQCoHFCTsYMUwL633lZxs6TkVOmvzs6h8c8aHmSL/iPGakRj9d6MdyOtiljgblggAqzeDStH7hGxwD1qgd8EWF2Ym1sqXkVkDPMDxirFq9BYBVhlc+KAARsiggo2HgEACqmvDro6QEDqIOwqT/Xx4IL3+bdrs/optG+gQkoPnyU5MkqpxgCrf//00wIe/9t/+5zAj/m5OfvWN79prdev2+OPP6aNHpt3NszXWq5p00QqMxtMAnE2rgCrT//9NxQIo99GtWPAgR/+6Ed25WqrTU6blZZk2/rmZtv/zptEmLZhw0YBECUlpWJppqSlaoM5OTUlQJHAgNSn+IR4MVcIYMdGSBNOUwGdNWublFo1NjIikJgq37DzSOtd3lAnYJWNLHpWMFzefvstad2tXLlKwQNBDywMwEk24nr2+XmBDLSLAJPgmS823AQ9aCIC0rg2G2AA4A7XAtRgo80GHpvQp4BLAMiAcGywCYAI/LkHQb2AgCFSq8uttb3dirlvUbHah24h6aw5uXkaJwSABAZNq1YK5CPoJGDiusgHNCxfoSrYAEFs6GkDG1rASFiSjCEHJgEVYD8vzAPOB7AeoIk+JlWe9sLeo4AJ1yIxHvCN1wERQhp8KBhFOwKjY1wsI754jY0+wY6DogRD9MPIUNDdIxhhrPMMMEYIxBqW12vjzXVDwasKgb0AMQTmgeJtAAAgAElEQVRcACbd3b26B33F571QCcASwZLr8QEIAaxyf+YCgSLzZ3pqXJ+FscrGPyY23voHh+zwkWN2+NBR2Z3AjwI8cTHRlpudY8vKy6yqslLFY3r6emwhKlQtV6p/d4+AIwIkEu0Yx4xpDgVg92IbwCJScQl3QtEb5BWC7QCMAM4BkwCj6CcVmjCAA4AZP3gJTOOZ2QVLiE8S2xJmK+n+9BvgICxM/iaFFx9TXFxoA/19qlZOYAe4BnjL2CSgph9oO6AHwRxjHH8RCkbNaA4w9tCM5P9oYvb19iiAJrBkntBPLgFAvzhjlQAevwHgwJx59NFH1Y+AlgmJQYeQ+eI6r67HyljANzoYHfReg60ABLgubWJ8q6p4VpaCbAC+MKcKBbK6ThyfZxwwFl98+VU7ePiEGFgwujEtIElBfq7NTE+qeBVf750+rUJygDBHjx0Xo29ufk7Fq3bv2Glrm1bLTtyD++Krgu5kgfyJA6sE4/gY2KEAPMxf2s7/OTSAvUThIxirACcACPRJedkyMZoR1RwbnbAf/ehf5AtItS0tKxJT39OTsQu2cF/DOKcNrtMI+Ar4QD/gQwAnWQtoE2ALoAFALMAOvorrMGY5HHLNV+YYLEXGRdPaJgERHAZwXYBy/AnvD/qM8RYfFy9QAMCN8UA/Me6Kiks0fwPoMae5kJaeYkNDAwKpAOwBHpgTzc3rBHa88867AnGLCkkTX625SLtoQ0izjtYBEuMI4P34iZNahzj04aCJtY5xB/ialJiI47D0tDTZD1sxDhm/fPX1DWiNrKurUQo/gBB9CptPFbeT4i0pJd7OXzineycmJEm7NDU1XUDstastAhMBRPkKxSIZ5xPyQTExUTY3T0V7UuhXiaXGmnfp4hUBWMzD4dFxy8kKDEHmKWDNyNiEZaYnSxeVgxgyQrKyKCwHi33MnvzIh+zBB+8XyPranj12o/2GdJRhDtdU16lNBw4clJZyYkJsAJrj4+T7KDJzreW69fb16fWOzkErLsyQPAw+BiCF9XTLps06VNn75l71H/6AvsYOtBsA0QsgnT93Xv2NDRlzzG38X+ft29bQUK81Hf+hlPvaWq0xgNuMAeYAADxjlLkC05hndk1O2OKkU4eiiQu6PnOROcVPXue6vB+QE/vjo1gryAIZGh6RP+FevNd9XlhfggwJc4fxgS8aHh6zhoZagWWDg/12+eI5Ky8r0XpPGxkfLgOBLwJY5lr8zrPgFwBSeUbGL2ON3/Fl+GCAOa8iz7PwxT4hFMucXvKPtIV7udYqvo5rYVv2J/gPbEq7+J33kT7Oe7gW9/DP4o850OazzLG6unrLzgoHIxROY+3kGV555VXtgTxlnoPHM2fO28z0rNYnGNxx8dFWVJRvtbXVVlxSpMNf5jX2Zd7jM+h7vk+dOq2DTArN4bN4D21i/+RyWIwj5iu+BVu6birvDdJN53XISB/yXsBj/D/tZT5TpIv1gzGKHwOkxk+zzjEPy8tKtcfhveiW4m85/MH27EnY79IvtInP+B7XQWl+Yg/GFuOF/uM93J+1gC9AaAc5sQHto61I7uDzOVTCR/AexmoY36EoGeOU/SD2gEEPmPvJT35SfYz/BFj94he/aK+88poVFeXZX/3VX+mwnwwArse39g0xSA0EYDV8BbA1NiZ+SRM5vPeXv3jNgVYvXuUZc9jdgVX2Tw6sQiPBBwOsvr53n2KExKQU6asCrCKXxH4izBMa9b8Gd1976ksRbOUejXkjzYpY4H+3BSKT/3+3hSPXj1jgHrbAbwKszs/OSggUxio/5+dmtaFbt3a1NFYdWHVGH4/rwCobvlAoIWyUnLnK/1X9O4qNTwBe+fbNkW+gPJ3H2awOuIZNl7ZWIRUoNtr2vrFXwCog2e///hd0Kj4zPW3f/fa37fKlS/boo49okwhzAJCr/Ua7ivygr8YG8Hd+53cUjJO+//0f/FBsRhiXVNAGHPjFs89ay/UWg6xCcZyVy5fb+OiQtbW0SHeOYJSNLwEdwVRXd5cqiAIWEgRlZmVpA01aZmZGVqh4nJRsw4ND2mSjT4gUQEZGmhUWFVhJSZH0z8bHRmxN02o7deqEGJAFBfn22muvKcBau3adipo4gwTQi8AH9iS2RgrgTv1VNugwIwggAR1oL20iYPEiPmzC0Rukj0j5DzpZMXo/9/SKsQQ3bC7ZLGM3bAtLio01xasKCousfFmliiAR5Bw9esxKSst0LYA75A4+9NhjStenP9nIAzAQfK5Yucr6+vvt4KHDoRhIcrI2u/QJ2nkBcF+wmzc7bXJiStqb2AptvqTEOI2tmdkpSSjwfBnp6Xbr5k0FgckA3pNTKnIB+Bf0BkN6Jv8PRZQorFK4yNAKoBObfcYjQQe/E8QNDw7LngR3tB8QLAQjZVZXX6t2ELBgM4racB8AQYJ4dBoBMQg6/FCC1wE9CMIAXAgisT+pcwSyHuDQt4C/zElScYeGR8XYIqUtISlZ4/rQwSNid4ViMWM2PYlcQpQ0bSnkggZpYWmRxiUgrwL1RYbM4NCwAg0Y1kXFxRrbAgVnZ8WQ5r0EUbBQ+eJZXN4AYGJ2BvA3pP1TkIbDAtoLAO6s39HRScvLzxNgxbgn9RfZEcBUgCoOb6h0T+xCKjJ/A6wCuADmcB2el2DV9TkB/Di0gCFJkMv/aDvPBaBEe9DI5XcCPzTWYA3S7/QRAALjn37woAxggoAToJtxQLBK0EoQe72tVWOC13l+AAbmIP3HfOC6/B/AzwNN+pc5wHtdugPAguszzvkd4AEWuBeccUAdW3NvfOXb7x6wM+cuCxQCmILJyxyorCiXhEJtdbUlJSepeBXAKoAqxeD4Ob8wbxXLKuyxRz+g4lXue7EfbQJYxB48h5jM3d16RvwFwCsgBu/BVg6swqgn2IexSqCO/fCrMdGx9sgjj1pKSpr19w0KWKUAEUyn+oYau3Xr5pIMACw2GGUAztgBf08wTxuwDXOCeeBzpKSoWLZ0KQCCftqH3Tgown856I7P47P0G4dBgBiNTY26Fwct2BUQJzCAc+VXuW91VbWY3wADrGM8e0gnXmGpKenq7/6BXgXZExNjlpWdof5Gu/fo0SOaH8imEIHTnqFBQLgMPSdjnX7nufALjGd8Em3LzctT+uyNW6EiOuAvcg48mwPtZcUltrCYok6RRcbgzZsdnPWBuVpOTgBjPEsEX6IU/4wMq6yutPOXzll3d5fmA8WuThw/o35NT8vU84aiNO8XgmEc4hvxf1PTMGKn7aGH77ctm7fKJ5w8+Z5duXzNOrv7LTkh6IRyb55NfmoIaYwY+YSpmWn5jWkdPBXb0FC//MnHP/ak7dq1Qz70Jz/+se3bu09a6YBlpSXlYiQCNiO3kp7GuhBrOAlSeAFXKV5F0UleZwzCWGUfMDw0KJ34nTu22bq1zXa7s8P6B/s1PrxQVdirTGnc0meslwDSgMaAq/Qf6yBp56EPZqTByRhkXWL8heKKU2KUAobDyMUfwqAtKi6yquoaHVIlxMVbXm6OHTp4QGMEGzEWuBbjh7HGa4wvX8MZB653zJ4DyRYvhsR8wd+w3jjIzr6C/nbWI3MIf8b4bm1tseHBPgGrjH3ZKge5nTn5P8YI8x4/wDwEWMWnuRY6n2Eu8H6Ac/wbbWMt5P08C+3HJgCatIm1ksNC/off4Nn4PL6O99AXHCrgb2kr94B1jq1hrXMPPgP45wX1OGDOycmVL+LZi4vIxojXnoO9Q0iRjxPb/dChw5p3rB3vvvOujY2GyvOwUgHrllWUWnl5qZWVlVj5sjLJDPihPs/GWnX1yjUdjtzu6hHDcXyRDYyd8KPO1HXGpB+sMpZco5nnwZYcvGArQGTWJvqF+Yf9HWCnD3k2xiT+Cxvhs/r7+3QAydrpB3WsTdyfA3LAS/qUtY9v/CiHcvQraxLjhv9jewdWeY29nzOD/VCQsejZMrQxgOjn7eDBAyrUyaE6YxQQHVuTkcBn2TM0Na2RP3v66b+Xxu2f//mfB9A3K1ug5VNPPWWvvvq6FRTkSAoAYJV9E1/Y0ItWobHqGqk6rF1YsOQkCn8GIkc4xA2+ygkYLgPgxA6PP8LaPif76QBjekaHx7BVAVAByztu9ywBq8gA3MlYZU8VsusiwOo9HN5GmhaxwH+KBSLA6n+K2SM3jVjg3rDAbwKswlgFUOV0F43V2Zlp6R3CWC3Iy/glYDVosAVg1ZkPAZSaWgJbPT1HANYik80Bo38PrvLef//lJ9lsqOLikoLWalyMgFWXAvjCFz4vVhlFJJ5/9lk7cviwNoBsfgO4uEnalWPjBCZXtRn1k3QAvV88+5wYoYBO+w/sV2B04OBBAVh5+bm2ZctW27Ftm83NTNk7b76pVEI2q7AqpHs2NGSXLl8WqAFjk//lKw2sVwWxCOSoIMwmdGZqRkE4AS5V3ikIsmXrZtu5c7tsfuL4Udu0cYOdPXtagDDFkvbue8MKC4pUbZvgGzAVoIYACjCEzTGBDEAfNiTYYWNNUEJwQ7DA/zZs2CRgko094KgHRwQ3bKQBKWCWeKEeAnM2/oCIBB6kcLJZBsTAXgSUoXjVebFVa+saFIRiY9havMZYoM1oaX7kicetqLBAm1SCVgIGbN60Zq1SRY8cPaZnYzOPjEAA0WMXg4URswWC9WGl4NbX11hVVYUKglFQBUZO1+1Oi42JtWpA4KgoFVWCgQn4RzAW2JfXdT2YkEErLaT2kuJJYAZrRSnBsxQ6iFfw6Qyiwf7BpcIfBNyMLfQVAVFhwRD80B8EmLD6CNQIQPhm/FIp3Q8RCF4IoLgn/UCwQ6DM9ehPQB6fR/Tf0OCQGN+Ak+hmXm9tU+GFvPxCAasUCALU5l7s/8dhsi0sWFpKkEgA2FiIjrYNGzcKZAaU4fvK1WsKbGFxkKpLnzF+AVUZt8xRgCieFVYe7acPmEPSn4uOseioGLHvmPt3AqsAMtgSxi/zODc/X8VFSPmFuZWSnGxFhfmydW52SG8HXGWMABRyT1imMH8BabPzcm1mdkYFY2gjdoMhA/gCEBBkASgmNmTLyivEciZAZowC6KWlAmQWCCDg83xLVzEhYQnEJvB0Jjj2p08AMQhi5xZCwRlsQlAPE4z+BqAjgHcJE8AFxhpggRfQgpHI+wCemHvcA1sS+LqWnTOHnOkKsMLnCKRPnDptbTduq+/wGf19vVZSXCg9WgoaVVaQfj1j11paLCMrU4c9sPkGBodsemZaxZMaauusorxMQT3XpA+Zh8w3ni/Ys0y25D3cm4MpnpdxSZsJwhnbAKvYtKw8gEI8B74DIPETn/hty8zMts6OLvuXf/lXjU1kTTZtXi9Qw5+PsYGP4R6ANYxdQFMAAYCY559/XsAQoD6HMNu3bpPd8WWADtgcIIa2A76QegqDi37lWqQW0yY0TXmuDZs2KEWWcQJzi/5g3LJOIIkhSYHmdZpHyLnwXDw7rFZ8fkZ6lvo/OQWdbKRQeqyislzznDFOVgBzisMmQBnug6+FJcfcgEUJUMVcF+CZmaWigNKZHBuTn2RuMc4AOjXnFqVJ8LWpaFoLjE1eYk4iqQFoAIDJmofW66QYYCFrBKYZfVZVXWVHjh+z7Tu22/zcgu3ff9A6O7qlhdvXO6gDGXwUc565ynzjPjyb9CYH+ywtLck++NijtmL5Kn3+8OGjknvgGnyevuzt7VEf8RnWCw4y8AkjY6MCrNEcLyjIFlhTXJxvH3j0YQFbK1eusJs3bthLL75kFy9ckB8HWG1sXK0+QjoHKQDWi+nZGRWZyURHtrhEtmu5fl3zGBmAsdFRrQWZGWn2kQ8/oXEzOjJsM3Mzi4zIviWZA3yYGL0JiYvV2zncKpBPYZwCWnFICNN6ZmbSqqorNKZ4RvwwhzOARqxVYxPj8ucwSwGRAW8ARJ1FPTY8YteuXlV/4CPwLfgD2o2v4bXADo5Rm1jfWXuwK+A8urxnz1608vJirRF8nsM411el37g2n2F+++E3cxNm9chQv3SZmSuuqc0YYyxKFml8fInFz9rEOg+gyRd7Cnwdz4L/ApTzoknME9qBH+H+sMiZmwBq+DZ8IesZACs2xcciyUA7XW6EezEPeB3bMr/x08wn97Os4/gF5hb2YXzn5uTK9pJyGh6WZBFrNoeMpKez3mOnjlsd0vBljnNYZ1Hz1ty8RmOPg1rGKYe/+DjswJzPyc6TxAzsZcC3ztvddrOjQ36S6/AszljlWfAjtNmLWuGPGSusMaGQ4ay05L14JZ/nGXgfP/Gx2Bm/jJ3xv9ifvQZrOuMZjVXmDnbAZ7I28X7S/mkT8471z9mojCXsgt8DfKUfsAev0YfsYekz2ogfpd94Jvwevs5lFZCjwids27ZVh0xcl3aQoYXv5Bl4RrIVuM/3vvd9e+mll+xv/uZv9ExkxMBY/frXv2579rxueXnZRvGqjRs3BJmjRTsAXgooXQRWAwkjkDEAVjlsd01hxrszU++MP+7UXfUYhWtQHFZzS/I47HHQAYhZAlbffne/9fYNSF8VYJX/kzmFb+P6+NRfxViNaKzeG/FtpBURC/xnWCACrP5nWD1yz4gF7hEL/DpgdfHYWFIAgHxzM9NKoQPoQGO1orxQwCqbE2fdeaqNp/HzPzZBDgr564AnVK/27B7e46fO3PfO1J33T6pDag9fbJ7j45PDz4Q4Fa966stfVlD3e7/3aQGrFEZ64bnnbN/evQoIwya6zzZt2igmanpGlgJXgvedO3faxz/+cWmn/dvPfm4bN24S++Rf/vVfpBlJ6h8BG0w+NpLNa9ZYWkqynT9zRu1mI9nQsFwMPzbLDgyyMScQImgmNXtEhYuixViFzZWUmLRYsGFEDF5SLHfs3B7SIXu7bd/e123zpo124cI5KyjIExMSUAFAiiAzpNq3C1h1ZgKpZy57wL0IaNj8ExQCmtJe0jU3b9qmgI+NNZt2ABQ27QQxBAUAq2r7ItjDa/zNJp3K64lJMEGeFahKAANwReB44eIlKy4pteycPAU4ABPcD9AZe6NBRwGlDevWKB3W2WgEXUgIbN6y1SYmJ23vvjcVSLBBT00jJTJGUgChyNIEIhC6HgzH3Nwsy8xMt/i4aEtIjFV1btL/YatSVZpCUDDmGC+wvwiACZYIJgTSZWeLiQyr9MaNdhsbD9IB6AHyRao6gF5FxTIFMQB2s9OzAm0IFAl6CVIAgUiJ7ui8pUrpBJW8B+1QQDyCLOwJM43K3QQxfPPF2AQA55u+4LnpO775nTnEXFCwNDik4Ip2I0A2DHAaRZAwbe+8e0CgEgEbwRoV49GZzcrIsDRpz8aHMTo6Zs3r1ssWBMWdt7sEUsFanF8wjXWYc8wD+hZAkvthF4JqtIr5AuShvfQFfcS4Jl0usHaCBnJI31tQewBks7KD3jDP09nRYTfaO2xZebGYqcPDQ5ZCu9PTbHpySm2mb+jPkaFhMVYBrrPzsm1yelLjC5aSgMDSMs1PDjEAv+gngvGa6loFYcxBngGGONqtjGNngdFPzCH8BOAC44w0VYA+r6hNwMnhAqAHgA7F1HgG+sZZXATvjBF8IgE/7yfo5L5ck36BxUN7AZX5nesSAHJvwE3GEnONKvcAC54u7EVJTr53xo6dOKNUc6QvyCSoWFYmfzw6MmQrGhpk/6st1ywpJVnAakfnbTFW+/r7JAXw0P0PWF1NtfqQ52XcwRwjmKb9+AsYU4xtl0XwglWMc3yFbFtTrQrdHE7A9AZMcD8NsPqxj33cEhOTrfV6u/3whz+yN986als2r5YUAAEuYxu7YxtshF3wYYAE+DqeGRsRmNM2xivSDGis8hmyAgjeAWPw5QA6/M37AWY8nRnWG4AqwCrvWbturZ6XcYv/BFglUub6AAT0OYxV/AV+jLYFYKTb3nhjr8VExwlkgWkJoJqenmJNaxptYKBPxbwYx/i24uISzXdYdGFMptrC/IIKGAGEivGYHoBo/CiHRwCuvB9WIt83b93UusEzwvKkzTa3YLt27NQznT5zWiwy2gKoC0N867bN9olP/JbSmfmbInJIznDgA6tzZh4waZ29/tpeu3TpihUWltjtzh4B4OhXM6f4Dmnp6ECHqvD4Lwr9VFWX6dqzM2RmnLTbnRT9y9U8kx52XJz6EL8JwMo3h1PoT3NQg61ZD1W8amDcGupLbcf2rTY9PanMDPz2wQMHJQkwPzdva5qaxR7lQBLw5eyZoMkNSAuDkPVmVeNqaU4fP3FCcyoeUB3ZiqlJS09Lsd27dlhT42pJx+A78Husgfhlxix2DcBWtMbWsaPH5NOQOyBLI1RYP2U9PV1WWlpgVVXLFjVQh+3GzVuS/MkrCIeF586fV9+lZ6RLe727q0csVta2spJSS4rHdjOyL2ML0ApQjLnAnABYBPCijfgPL2TFOGBMMqcBRAE2GbP4ZT/MkQzBCNI8YX31w2uuG4ontVrnrXZbu2a1QDj2C8wJZXUkh8NE2sG1ff4z9/CFXvCRNYAxiy90bVf2F1yDdZWxSnvwZ4CEXIv10AFG1nvGiGcSBZA0w1588UX9VJGp/n7NQ2yDr8H++EhYy/hW5g22xqdii/Q0fDdZKwCKwxp/3JexBrh68sRJ6+lF53TOamuqglb60KAynbZs2aSDc9Z6DlQ59GEeMj7YV+bnFVhsLKztaB1QUSW+t79PfpDnZF2+davTkpMTl9i/DoreqUnN+kB/ZGZlqnhbyPYI4DdjzguZ8Ts24f/YiD0qfaGCeAUFVlJUYC3XrqqNXkCTdQN7sYejH/lmDGH3bdu26W/ezwEUB030Of3sez8AeuYCn3HmMv93sJ3nxN/i61mTt27dIr10nonsJfZ5+ET2Mowp7O4/+dyf/MmfqB25efnW1d1rTz/9tIDV7OwMsVm5ntikdwKrsRQMRPYrsFgdWI2OCvrud2a6eVab/3R2P38z1u4EViF2YHeAVXwuwCkAKun+tzq7bf/BQyqKB7AKm/XfA6v/kcbqV7/8xQi2co/EuJFmRCxwty0Qmfx32+KR+0UscA9Z4DcFVile5cAqacWkbzc1rrCqimJVrnc9ME/BcZYFmxo/hScoAGjwzRFg1uzMlDZMbHocWPW0HS+U4RukO+UCwmt8Lk4bK6qEv/3W2/alL37RSDH+zGc+KWAVHboffO979u477+gknFQlNvMAQmxo2SjByIEJxYb085//vJUvW2Y/eeanYqgQAH3/B98X6wrtT4FtQ1TGjRVIVV9bYzfb2hQosxmGPaYURMCmqSlrbWvXhhXGEuAUATn/l6Yh2nXoYkbHKPAk/Ql9RAovAazCWKW697vvvCW9xEuXLijlt6Jymdh9gFwb1m9UhWKCHTbSBB0ENIASBDuAMtzLgVUAJH4PlbSP2ob1ABOkmYZq4wRiAA0EQbA82IwDCrH55h7OQiOQgM0RnxBte/e+oQCIgHdgYEjtQgqAtH8CXRgeaJLBYqhvWKENN4yfzIwMW7WiXsCqF69CB6yktNS2bN0m+7265zU9D0EVwCoBE1IBIfVr3jpuAQBMCEStq6sW2wTG6tw8TIQo67p9W4SCosJCpXSi8QjQBuhHnxA8EDSEyu6pCqYIZi5dQtt1wHLzchTYACrQj+iqwmbFHgSsBXkF0hQl0GFzTwAH+wYQv6v7tu3f/67GG8/H+ANQZBwTuMCIIljzogt8XpWd+/rteut1AZc898YNG61xdeOSvqqnqY+PjUtfUVWhZ2YtMztbRRbab9yyfW++JYDUiw4V5OfZxg3rrb62ViBlRnpaYL7FxAlAVYG1I0eUwsd9p2dn9YyqfJ2YKAaHy28QnLxfFCKk5DEfCHJJkWQ+wljFLgRxBEFU9A0pfVF6jcI7ObnZKg4HIEfgiFZc5bIK/RQImZlp8bExNg54EBeYjCODg+qvvNxcW4iat9SMVJuamVKb6VfYYTnZuZICAFiF0QSghY1KS8oUbDMHAQgAeWD8AKyqEJcYuRSTCdINPCPtYl45sIrfIVAGWMB+aDt6oSv8mxevoh0EwrwGKMK84ac0nMfH9Y0vIkju6e7WfOOZGRvMNw4T8EfcBxZ3kE8ATBvS5xg/5y9etouXryuIzcvLEQsZKQDSnQf6e221ioqkirEalxAvNl3/wKCA1Y7ODistKbWd27ZbeWkAgLmmF7/xlFSARhiizBP6F6CEOcp8ITjmgCUU2Km0jg70ikesuqZaz8qzc020Ox9++BGbm1tYAlZPnjxjO3ZssdS0oK3L8/FsPCN+h/nkWoj4GmwMwE37xBSem1OfVVdW6R6MdewNCMxYxm70MYE8IAJzGNvClGLeHjx4UNepX14vQAgQEEAIX8OYcSkAPpOVmRVS1qdn9Bn6Bz8EmD89NSsWKuBoJoXh6mused0aGxmBIXZehzIZsFdj4zQ3kBdgfnAglpqSagcP7Ff/My6qa2rEtmZ+A9BhV3wbAE5PX68ND09YVVW5+oDxPDU5rawF0to5sNm7b6+99tqrNj29YAUFGbasoty2bdsiLVu0Xzns4Ruwl/b2Dw5aajqs5E6xiMdGJy0mJt66u/osOwuwZUR9xpyhvwFEu7o6bWxyxspLCmzHzm22ZesGe/XVV+zsmfPW09NnU5OhYMzk9KxFW1jbVDwxn1TtXrt1i6Jmk5Lu4QCTuUmKPIWURkZnbHVjlYBVsg3YHzz4wAPW19tn//bTn1p3V7dt3bJdIHXIVom18+dOKztkaGRY2SfIAcCw59oU3BOL0cwK0AlfLJa5pqlR2rxoN88b7OMJaYVLbiYmRmOBPuAegPesG+wRmGeMzyDlEWs1AuWytc4wJpjjHG4xzwBXsRkauTGSAinXngCgvOV6q+Z/eVmZZaRkaI9Cf3rRKtYZ/A7jlPHHmA+SKuGwJ/jZAY07DtTwVbSX8QK4SFtcgoH3ui44+wHaxBe+DimAyXFkhhrlf1SscBGc5Roqbjg4qDUNn0dbeD45SVoAACAASURBVEbmF3ONOemSJ144kPapwNNi5gxANPOa97kOOXsKZ7LiV5lT3JfX+cmzczjC7/gCfDL+EB/EPekjfjJPA4gcfHJnR6cOSkPh1KjFMZuo9wemZfjM6EgoFgYr9YH7d0lyiYMGZEwaV6/UeoC92ZOFvhgTWxzNYQotlpaWa41Ax7y2rt4mpibF/vQDUz5D+xhP/MRHet/SF9gHe0iztqhIfekgJu9nD+YyEJ4pQH8x79nT4ivxy/jc1OQEMVZh/tIH2JK2Yw8OivjChl68CiAVu3LwhUxUOATOChI5PT3qA3RtXd6G9Y7/0X7eRzt4doBb9IXxO/xEU5h9IwXCGJfULWCfx3jhb9rD+owv/9M//VP7yEc+ojnCYcjXvvY1e/FFCl2l2F/+5V+KYQ9g+T5Yar+kserAqg4KFotXhbT8EEd4BpCP8ztrPPx7KQD0+Bkf7HOcsQqwyn4HYBXGKsAqfuXfA6t8TqSQX4GiPPXFv41gK/dQnBtpSsQCd9MCkcl/N60duVfEAveYBX4dsKrNDYWnFtBYjZUUAMyPkuIiW9u0ygrzM38lsMrmR+DhIljhjK4AwlAQY0ZsAAdWndXK++/UQ7pzo+R6SZiQ96uq+FzY2QB4sVH88pe+ZCMjY/bZz37KHvvgBxVUfO+f/6cdPnTQHnnkYTGfYGEqwBwZlsYTaXvob3HvD33oQ7Zt23bbf+CAgiF2Tt/61restbXTcvMytRnPyw8FQBKpTj81YZcuXFxiBlRWVi1VrUd768rVqwqo2dQDyBLooFvJ88PAYWO4IDbvpICIqspy6Unuvm+Xbdm8Uaml586etprqKmtpuap006LiQrGO0Gddu6ZZjFUAAZ6NawB8AEoALMDWYjNJ4AQQwYaaDTf3P3fugq1pWmdRUTF6HVCCzxPEAGJgO0BBNuYEZWzeCe5ggBBIEFDOzlGc64SCBXS20OkjLe/ylasCVhsaVghcpo0wwOrql6tgFMBGcRGgAOm7hepPQAcAElWqVYGeCWlC0jZAJhiwGlNz80vsyIX5IAWQlpZi69atUaGWudkpu3krsLKMVK2FBSstKRFjFSCEYJ4+SU5JVSBGIMcGGTYWwTr3J0hijExOjUt6geBwcGBAgCBMa75h6aJT2dvTJ/sTmDo7CDCx/UabvfbaHgVJAM8wMcQuJQlODEfALNLIF9QGB5YIZABECaiZL+irwib2IMfZ24wfKooT1MBEzM7JtYqqaumFHTp8RMEpoDtgJgcha9c02frmtdJHTkpMUCpeR1ePNAlhVh0/fkLAJMwqCrJwAMC4xV5Z2TnyXPQFgZ8H4YCiBC4ETQRjAFA8D2bnebCjQNiFOY1x7EzACauOKr8UruFAoQx93JJSy0xPt/nZORWxodBWUkK8irulpqTI5wz291v/IhNmdn7WsnIzjZ+ACow/Dg4S4hMl94B2Mu2B0Ulgl5uTt5TCTcDP+CCwIpBmzDP/GfP0BYAk/oa+A0B0BjHjn3vRR5Tkar9xw9Iy0pekAzjQoO+4HmCepAv6+jRv+ByAhetdLq9vUB/faG/X/PTiNDDAYIoy5wgW+Z3xzxfXJVjl9WvX22x0nMI18fILsJeRAeCZenu6xFhlvrTdaBe4AzNweGRUVdNhzcHEXLt6teXn5iwV7MJOBNehOnqGAmiAFQJ/+hm/gH8BACAA9zRZpC8orjcw0G87du5YCtR57uUNK1TcD7/c1nrDfvCDH1pra5tt377NVqxssO7uMIacXQ3ISJDuhfJI5WceYCPsxdhjTElHcM1a9Rl+Dnt78SrmCCADc4AxyPzhWfBlAMUArtIlbF6j9QDwhL6DWQf7mmI4XrirqLBIUibOWOVzMBg52Ltw/pJAC+Z7fkGerVnTaPEJsdbf3yvgvr6+Tqw0wIj2tnb5OOaKsiFgNJ4OupI8E/1eUVkpAO/qtRaxPiUTMDgknU6Y0evWrVffMFYqyiusrGyZDQ0Myt6nz5yyEyeOybc3rVllTz75YUtMpHJ8l9YUZGSkGTk/K9CSg6rp2QV7770zdvTocbvRfsvOnLkggLViWZWNjo7r4AcfyXgDWJ2ampD/ojDf+vXNtnJVgzIWrre02czMnE2MT9vkJCztSRWl06FnEqBknOzCIerY2IiNjg2riGN0dKwyPACie3u7bTnXXbdW70GyYPu27VZfV29733hD6zvtQv4GGyJ9cf36NWkzs9biz8YnSOmNl96pDjcnJ8Vyp3gVMjuwuR+4/z6rxs5xsA17NR/Rhw1ZBByshYrkAEKsmQBx9DXPxPWwL36RIlAFBZk2NT2+yOAsVZowaf/4DuyLL+2TpMuQsjjwF+xbGJtVlVU2NzWr4miMD8YR+4MgQ5Cg8YCMDr9zX+Ymv7OWMK/Edh8NTPaQfs7alig/gS9mHWOc8F7WHXyPs1+ZB8jn3O64YY2rVmjuMK4ZW1yLeeR63/yPewNO4k8A9QBJaRPrBfOJz3EARF/zP97v12HNcO1UZ0UyH+l/QFp8CvamoBzjDF9AP7Af4Z60A58atHpTw6FWTs5igSfGmGk/cLszFNXiIJf5wHv4HWYvQC/+PewZkcmIteysTNu0EZY72vBj1t1ze1GqJ0gnYDfJO4yOaV/Tcu265gP7QsYChQABB8nq8Ewb+gaf7wxafDi+xqUw6IddO3eqvVeuXtEhMn2CrbgnY5CxEwrZRen5AWH5H6Awh3xcE9/X1NRoOVnp1tPdtSQdg63wW4wJB009GwW/jvY+1+Ka/I0sVBgL8WoDh0wwVrGPA/KSLlkskMaz0TbWAA6iH3roQWUr4M/ZA3EYjm9kD4id+Z2f2PDc2XN26OBB+/3f/3370Ic/ZG3t7coYe+qpr9gvfvGipabGq3jVrl07lWLv/UT/BgDz/eJUrrGqM1sRLN4HVO8EVp2Mwc87M+CCdEAoXsVc4SAZv0txKi9eBbC67623l4BV/ueMVfoiSA38ao3Vr3zp7yLYyj0W60aaE7HA3bJAZPLfLUtH7hOxwD1ogU9/5ncXtBEB5bAom6MolDYyYaPChgSmR9T8vArlIAlAwRfAmfXNTZaWkvBrgVVnt7E583QiNn4wZ9A4IlWYDTuba0/bCcBp2JT5RulOYFWsuRjSAcPJNkwM2CUAq2xif+/3fteeeOIJ/e/Zn//C3nnnbaWGwliCQcBmE0YhwRgByN69+5Ratmploz355EcFPsDARJvu29/5jp07d146hgQu9Ysn9ZPjEypAcerkSQFyQUezRkFGQlIIQtg8EhjD+mlru2Ezs3PadLLhZ3Nu81GWlJisQkvjY6NWXEx14ljbvHmjrV3bJGZRW+t1Ky4qFABDsJWfR3r9bYuOjdGmFsDTdVWxHxt52sF7ASi8Ai3sEAIeAh/sCuMK6QJ0R9moE0jQR2ywAZ4ITgCU2HgTXHlKPsAq95COW3yCrnP//fcLyCVAhbXLRru0rEwAF9W1AVZhQ65tXqc2ALLC7nr88YctvyBHYOmpk6dt//4Dss+69RttbHxClXwJvuITQ9DHUCV4A6iD7Ts3S1GNPgX7aEpSeALmHhV+CeZhVxOkoQl87cpVFV4icGaMFBQWW0xsgphOAPMwhQmyiooKpD8H8H/1yiUBErR5anJSAA3gAKAHADWFkm6031Rgg12wGwEnwc3hI4cU/BLQAs41NwcQKBwqEKx1CPDA7nxhd8BIxgWBIKAK43T37vs0bulbAhsCbwWJ0dGWlpJqnbc6rbWt1aJjYm31mrVWWFxs7757wJ756b+JORxScQE+Y62qutrqamsVcNMHALsU8KDQGnqHkH0KC7MF4gA+004ALsYJjGvGmqesAyYxVqdnpiw7K2cxEB3XuAhFM4atv3/YMjKSNYcJrqKjTcEj4E5//5hFx5iVlBSqYAVMy57ukE6O/iHAPYA4Ba1g9wmoHBoWCMjBhhjtcdEK0LGJ65TixwDnAEboi5zsHAXXBLWwDgkMSSsPxT9MqaD0F20GuKAP6CcvKobmHIAb/eFaigSb9AVp9tyLb+Y/IDhAAnON17g/wT79yHXpC67LvTj8gMEDeANoKObxNFIa2QIv+Mm3H27gO7E9r+lg5MIl6+4dVN8C+INmU7gqOytDRb7qFpmt7TdvykY9fX1iq97u6hZIiA12bd9qNVWVS8UD8RcAWIxZwBX6MrB7AzABcIAtvBANuqPYHmbm4cOHFGgipwKI+fbbb6tPdu3aZXV1DZK9AID7zne+ax0dt23Lls22efN6Aat8KTU2M1M2Aux0oHTPnj1qC8AnRft4foGjJ47L3twfUAd7wqQDoME+frBEP3Dwgy9j7DGH8V/0DQwwnoH+5Pqukwx4gq0ZY8sblqsKPT4SMJmxwftYL/B3MKPxHxzq3Hf/LuvspHJ8hw4Sevt6lQlAejI+//TpswICyIb4/9l77+A6ryvLdwO4yDkQkSAYAOYcxSRRpKicKMlKlrPdZXdPtau6pqr7j+563fWqq3vmte223eOp+adrHEZOkiy5bSVSEimSCsyZIAiSyDnnjFe/dbAhjJ5nNK9myuMeXVShAFzc+33n7LPP+c5eZ+21Yeo2NNSquNL8+aWWmpJm5RVLNSdZB2HJYUfSVHleukYln6PP9913ny1ZUmGnT522CxfO2/HjR3WPRYtLbcuWTTpIZF3sH+jT4ZCYWTPatyomabHSqEablEOII0fetbNnkC1JEIjToSJugHqBdT04MmHZWcl65jBnVJyppUUHOzB4OUxhjgNe8XkOWPye4Rm0QH7Ks4u5JFmQlEQ9jwC2OCxkbGHi0ceTJ04o/Z6iktVV1fb8889LxmX//rtVWAqZlRs3q629o03PcXyVNZR2AdbyvKBgIaBeSjJ6oaO2oLTQHn/8cVu8cKHAcD6LLzvTk/EGLITByjMVvw8AV7LWQvwkaOSOK3MkMTEiZiNzn3WcQxwYuNKTRXt5elqHOwBpFy9dEhvWmaOAhInxFHeL0zNqUMzIJvlH7ry8oOMZiYi9zNpA352hyXwJawUFMce05tBOrk07nS3IPGbtYa1iDOkfQCbzEimDyxfP2No1q7SusfY5sAo70oFV5o/L0jhTnJR01lSeGVyP9nMoCugJ+Mfc4Z4cCDFvWHOZXzzLAeV4HiKRQCYLn6f9r7zyinyH8eD+znZ0xiF2cnkZ7M16AbgHIzzoXU7L9szHMP9LlMlBW7AfzwXGFd172lZcOM9KinJt44a16jfPeA5XmVuMkx/28xzkAJx5yT6OMUZzn77X1tUqwwlf4cCdw2TWVmmyT04KHHZGOvtdcDgyCWhP1fUqKymdb929Pdpb0SbGi4wLvtjvshZiP+zLoQzrI8XoeAbuvXOPFRbk6pnpeqnsjQBM8WfWQ+zANfFH2qiCruPjWle4J3sb9nfYk3nCIRZgK/Z0PXAnOvheHD8nw4s193PPPWfr1q2VNAn2W7ZiuYoUNja2WEFBsTKEbt6ssbHRUfv5z39mh985ZE8++bh9/etf1VhZTLz9w7e+bS+++FtLSYkVsAr4y9zEv1k3wtdHoKr+nEEumCsSGFIx24/e4/HLR5k1H2mv8nHFGRPjofhcQoL2cxyKwFZV8aqEwFh9+50jAlbRrp+Y+v8Cq7z7d339h+/9YxRb+QOMd6NNilrg92GB6OT/fVg5eo+oBf5ALfD5L3xROwMCE4ATfs6KnjrAykaE9L1Y0wnv6PCQ0rf33L7TYm1C2o1shl0DMFQARmMxpBA50OJgKRugIAswKmBVIvJK6XImKmygj06g5/7PN0V6b2xE4BLMPTZgsJbQa2pv77annnpc6UZsmgjICPIJBtjQw5bkdSpmX7l61VatXiUZgevXb1hyUprdc899el9Z2UIFKIjrv/fhGVu5rExMoNWrV6r4y8kPT9jypcvsWmXlDMPApN1KIS10KQFVxycnFHxfvHBZjJL0DFK1AHdGtOmMxAZNLYKzmNgp27Rpg7V3tFr+vFwrLCCNvs2uX6+ypeUVCgoSIvEKwqVzlpFmBYXzrEHplaMCckKKX43Yq4wDQYUXneB3NteAEowFwRIBDL/zOkEZY0Nwx+t88R4ADgKvEAyb7gPAVl0NUJGnVFKCY8Dc0A7e26zr8bnKq5UKoNC2BJgBxAJoXbl6ud3/0D5LTUtScH/+XGBOpWdkC3hoa++0M6fPWndPt6WkpljpAlKWR8XCamlt0viPDE1YX2/Qx9uxfbsYYhQ7oh2Amh3tbdKyhaFJZWl8yVMlk1PTLTu3yGpq6wUOom9LcZUYm7T+AVjGCTY8NCAglcrbkxMTAk6xP0wMWG0EI4Du9IsgkkAce3uBDMAQ5gDBCEAWQQxBDSAberD5BdmabgQpBG0EM6GYFlWCx2Xr/Xftl+4i88kPG7gH+owFefOsr6dXQBwVxZevXCmm1PkLl+yFF39lFyStsEBMn6GRYRsYGhb4QeAYGxNrEYtVvwiemEPMY4KqUB0bhmmMwA6CXHyDoJP/6cAFfeRYUnLjNM58XgD0TAp4ODzp01qADfoGJiwrI1QKFwCSALsqVnNl/fq1lpgYZxcunLWe7k7Lyk7X9RnL1BQ0YRNtXu48gTUEuoAntAFg2YNQ7o/vM7cJKvFpL8SC3bAtX16AyPVMAeOYGwSrjBfAimvdYXPmgheZYhyZr1wLO/E52oGNGF8v+OQsVWe9EvDyOXyPNnF9AIUrlVdlU9dYFZMqJ0fgA/MHu3nxM9rNe/FB5vm5C5est3/IMjKzVPU8PhIn9hl+DAC9ZfMmAQaA6z19vWLzUXwPhjIF9JCH2LVjm5GVHViYsWob6Zyuocj9sAl+zv85hHLdZcAtWEoCrqTb1yi9TYpSYRcAYdhPu3bttpUrVwucOHLkqD3//E+ttaVdAN26dStsaop0+s7ZNH8vWEVqvus8AzzzO3qrzDP8ks+UL0U3d1LAAq+ztmE7xg3wiDWLtjE/aQ+f4z2MJ4cigEDIktBPng/0Bxsw71in+B3fBkjFlwFJXaOwpRnwoHCGPd9jmzZvtCeeeEwFvGBbomPLXN64YaNkR0gDP3v2vKWnZdiGDRttanrCrl27bOUVS6xsQTi8AJTATq+++roAbGxLG/DfPXv2CMBFYmD16lWSV8jNnScg7Xvf+65ehwnKYc2f/MkfW3FJWM/xKeY1cwjsgXUGZAKtyNiYeIuPJArwOn/hvA4deSaOjo1KA5k0+8DuQo90VCzjHTt3Crw58eFJGx4at8H+4Zn06/D85rnjvuRyPrzG3OBvr1zP4dfKFRVWWFSgsZ+cmNRhJm3muQPYyxoIMA/gdvjwEdlj7Zq1OrCjMNTFyxckz0P/AG+QG+AQDfkB5h4HNDW3btnoyLAyQxh//AqAiTTm+AQyHgJTlDnl7eX++Iiv3b7+ebFD/JvPcLjG3GVusvYDhHmBK97jBY1oH89s/JJ571IwrEes9XwWzWxJHCQk6hsNbA7L8FPWazRxAe04qCWLgANvDrY48PYxknzLDJOUtYY5g99iC/yYOcJc5/mDDnB3Jxkswac5vGOcWP94L/1wlirjw3rE52gr722o5wCBYpjbNWbMQeYWhyAc0LD+e+E/7sn+APCVvQMgK31DboJMC4pKsc6hl8q8w6dTklO1jwAYDjJRoYgXQLXvmdDmzcrOnJVJIcuCgyYvLsUhJWsd/WOcMrOzdbjK3JqaGLH8nFTbtWOrno8cIPjhC9lAPd29es4zLxk3l7nhQD8Ux2rVwS1t4dnLQfAU5VgpWjY0LF9m7QT8BcRrbmq0SGyMLVtaIb9858g7tn7zRusb6Nfzn+cQAB8a9fgfNsvKzJ45BL8pQJd9FOsjz7qtWzZZWWmR9fWENYKxY8ywL77JWDBWrGX4LT7MGGJPfANgNzEpUXsr5gW+jl3Y7/F/lxxizLmup9HzO0D4pYuXbOWywJ5uaKqXBMyyFSsETI6MTlp3V7+Nj8XYjepbYqq2NDfa8FCPfelLn7UDB+6TDvLw6JR97/s/sFdffdsyMxNnNFZ3BOx0JgbwFH+XCsPXnH0KUu2EC37y5f/jJ/5Lv7x2w+zn9M5p1XgQq1V1GtChHrWYuIglJqdYTW2DvXvsPevp65fGKoW2xsYnLTkl1YYpxjs2ruKacoYZcNfbHS1e9Qca8EabFbXA78ECUWD192Dk6C2iFvhDtcAnAatKj42Pt+mJcQGrqJKNDA2KHXjX3jvMpsYsOytzlvXBJsV1sFxPdZZxMMNCZWPE/5QabKT8TMyCr3O1knyT9HFgdfbv2IiCJQdWCbp/8IMfWEdHvz399AE7cOCANuIvv/yy2KyAf5z2u5bXxOSEClhRbOXsmXN24sRFi0TMllYss3377hKgArMJnVI2puUVi8QihRWJJMClCxdt1YpVVltToyAfRsKdd+4R4El62KXLlwVmkfrO5pIgIi09U8wHpVmOULQi3oYH2ZgT9E7a1q2brbWtyZISKbiRqpRzgkX02Lo6uxUwoBcHiyEnN8fmlxbbjRvVAoXYQBPMuMYqQZZrPNIX+kDQAjDDl1fmZfNJkMB7GJtQlKhMG1t+JzhgUw5IwGtspAnAYUcNDFKpuFMABSADQR2fJS2PoA5fgNFKUEJADeDF36dPn7cFZUW2Y/dW6cail3rjZo3A2kULy23T5i1iHL579Jj0IBkr0lgHh0jTTlEwTPADMN3bQ1GpNNtFQYS8XAUwsHMA+fr7eqWvCsiElh2ve6Gx2EiC1Te2W0Njsw2PDEqWAkZydla6xUVIJc6wtNRkgeUZaelK5SXoQL+TQJP2kTonhu2mTeovwTO2od+8ht0IdBgTApWgv5qlQAhdwYWLSPGeUsAMKBjS5gYUQAGALq1Yag899LBsSjop48McY1zpz/jIqDRIG5uaLD0j0xYuXiz2GFIMsC1OnD4tn2Pvj57pCIcdziaLjROwyj8lTTEzdwlCaQfBrQfXjLmnpNL2wGhJCim9UwGQcBAxpACGvwEavFozdif4cz3AOFhu07ECECgAk52dYfX1tapoj/YmbBLSNWEqpaak2Pzi+Qo8CZbR8eX6mekZAg4IIPnbU8UBT3gNkEAasZGIAlLegw8oRXhoSOxFxpRAkQASX3cwzoFlLwLnVZK5HnOI+QVQQL8Ye+YAc9CZbg6iM1b0GzvwfwebARpgvGJngmDuS8BMUAvQRbsYb9Yr5h19YBxgX3LNo8fft+Pvn1BRvEhcnM3Ly7VdO7dr7ejq6LR1a9dozEgrZx2CmU2xkLr6ButC73Venm3fttmWli+eXRPwVdhIjDuBPrbCJtgGv+A12oNNYHWyDsFyCrqHSTrYAPQDxGTtpF8wrpctW6ECR0ePHrdf/OKX1t5GujEgj9myZRW6HtdyTUjmFexQ7s3vzooD9HXtScZs8YyeK/bCttiIPjA+gF4AFrxGO3gP9uMZwDV5mrEeof3MnCN1lvmLXziwynOKPjOnsQHX5f/YBRb15s1bNJerqq5ZSmqy7d+/T88B9JnHJ8aDpEJGpkAbQCgOoTLSM23hwkXW29dtFy+etc1bNtnOHYDPq3T4xrPizJlz8gv8l2/Gm4wLDuC4Pux3ZAFSUtIE+r744gt6TvQP9Or59NWvfkWAE3PRK5LHoHkaF9H6AIBH6v7E+LRlZeZorlD8ijGD0Yf0wPjEmJ5jHR0DAj3Wrltnjzz6iA5CYBceffeYTY7HiKnqsj9eQMgBDcbTD+w8RZrXsGFycqItW7pEBzMApgCI2Jp+4wvV1TVat7Zt26y+YnOe4zxrxbJLS1MqPydTAIHMAeQXWDOYW8wlDtY4+Ozt6Q4M//R0rcvMVYCVJeWLdLDFHGb+sQZja/rDT/wS33DAmHbiIy6HwvoWrhWkT+gr92Vd8HnBc5U5zfMTXwSc9wMeDhuDfjF7IYrwmBjKsDlhu84vXaC1DvCVwpkcrqKTLOAwLlaa4kODgY3K2sbzhfWVNvI3fuzgLv1xVnxg2KbZpQunbUFpidoEU5A+MK+4Ds+EUHQoSMDwO3sGxoe9FOvcrVu1YjjyXuY8n2MtZH7RVz+UYu3gd8BX2soYAD4yV2GWHj16TPZmPa6rrZft6uoaVayTNR+/CkBZsvrF4QCZTqlpqUoRDzqlAyqSqJRunnFi+AKaTWsdoZ0lpaXKnGFd6O1ut+XlC+yRh+6b8bm6mSJRZeFgoI+9Rrqe7/Sb573mT1z8LAOUMcDeMbFxVlNXJ/ANnXO0+QGJ6bdkhoaGbAwZjelJm0SvNCtTa1dHT5ckZbh+kGrol2/THw5uKZrqB+TsG69dq9Z84XmANu59d6NB3CYgm/exNuKj7H04TPKiU+z7/DkoUHbrVjF9h0eGJPvjmRWMM89O2o0PcU18mj4ynn5oin0+eP8Di7MAXlZVX9NeurSsTPJacZEkq69rtuGhSVYd7ZHx05TkOPvjP/6qgFUV4Osfse//03+0119/x7KzUwSssu6Hg9twKORfzkp1YFXAK4feM3siZ6zOjSH4vB868H/mMW0PX9PKvlOmHOSMhEQVRAUcj09Msls19fbhydPWNzBoScmpAlVHxyYEorOPQrKIA/sosPqHGt1G2xW1wP8eC0SB1f89do/eNWqBPwgLfBKw6gBOzNSkgNXpqQkbHhywxYsW2t133SlglYrjbLzYnLGJcfaT6zI5sOqnxQ6swj7kmoCH/h4HU7XtmdkIeQoSmyK+5gKrU6QdT4UNmAOrnZ2D9uyzjynlj8+88MIL5umkBGAEOAQSw2Lw9WvTDXv0/fc/FJhFyuDqVaHwC8EWm1RYqABJCPWjM5dfkGd1NbW2fu0GpXoRfJFavGfPHSqk5ZXUz5w7KwASEJVUWKrIwjwgwB4ZBlwe12YVJjDA6t69e6ynt8tiY2AQRsR+ghWRkw14Ei9dTzbebHoJsueXlghYxVaAByqq8OGHClDYqBOEhqrd5QqO2GDzPjauBOwOsmITgkTGjNfZlLOphsHgqYsE65S/IAAAIABJREFUQbzGN4ET40BlZ0CaivIKbbAJEmFXAkLBAsH+MMiwKwEPxRMozgRLLDs3WwVWSuYXK2BqamxR4SXSW9euXW8NjU0CeUhJpfgOVaKRTPACLACrvd391thAGqTZ1i1b9D/SoBk7sQp5wk1PK9iGuUoAI/YVvjodY8mp2dKpY3ynJinURFVhNtFUGI6ouroAoEi8tPBg53hRL/pEOjBBJl+AegQyjAUAgYME2B178dPTmAmA8vPzrKW10SYkhxEqsjN3+B+sGsBpQFwqmXNPgmvs5JXm0SAdGxm24aFhAbNpGRlWUFik/wOsHn/vAzt55ox0wwjcCfbgdACswBaCsRpHoYaZ4ETSDvFUOf9IrsD/BkTk2wtj4LOw5wD2x8dHNU8I6LzoBe9znTzmvVdExj899ZY0TYLh3r4+gdh5eRTRYE0IzGH0bdFcVaX47GxbuKBMbCX6AgOQ17EBQSjjyn0AiLg+Y8LrXuGaMQFgwO95jwPYBPjMf0CCEMwWyXddFoP30Xa0Or3KMX0EJHA/ELsqJUX3hBHGHONajCP+EGyVonnIZ7ATwR9zr6mlWXMGX+Fz+AFtgC3HtQB8AGmcfQMwBLDKtd489LZdvlolBg0HTOjo3nH7LovExVhzY5MtX7ZUc/UGRZYmAtuGYiFoHgOyzy8ptm1bNlr54oUCcRkzAK23335bn2Ot5AtwhjYzp2gzvkx/0LQFcKSt/A8ZAFVyX75MfWGNYk256679tnDhYq13rLG/+tXL1t3Vq0OQoqJcgUPcwwEsX8tZowE7WYMAVnkdYI21jHFRKuuSxboX3z7fWKcAVfnGdl74iuswlrwOcIMfhcJk1zVO/M4BCHag7w7Kcz/uCzDLHMBGOtjKztF6AJgE2Nnb12MVFUuk+clhYXZOtuwIYMb85Lunp08awIAuzS2NduvWddu1e6c99OAjMwXXOu21V9+wmpoAhHBPZwSHgy8Ybdm2b99eQ8+b67300kuSYUD6xGIA18rt/vvv03OIcXFABUYocx+ARgDeMBkjrAcJAgoBzAGc2ijYM8i87BHbb3h4zNauXWWPP/GE7di5Q7rh//zP/2znzpw3NK6RsuE+jAl25AubM+eYK9iSsWWOOrsM/8/Ly7H0NCqv989mXARGYtCoRLKlpaXTCgvzlH3CuCFTwTOB66BHOzk9JeYboF9SYqKewWin8uzjWk2NDdbc1CSdVAhq8+bl2L59+wx5D56ftXW3gtb7BEBdRH7NYRh/OysV9qD2QcnJem7wN/fHl3he0j8He/B3+oq/oFeblBSRX9IeL5LIeoOPuZ48KfX8DuAO2I9cB1rIsC/Rf8dX2EMMiVU7ac0tsOSnxZYLResC4MWagx0A0tmzsI4zr5WWPjGhQwvaiT8wLhyItbU02MjwoFjBn/nMZzSP+CyHD6zpDkLxWfrmaxf7A9YBnoEAlqyBzEdYodgEVjvPOi92h634POAr7YLxyhzCVswfKsnDTpa0x9CwskCQE2Jdph08+xhPPgvYKcaumSUlJ1lObsiYClCZSbscO6F/Ktml9naNG3bPyMqSdAW+3t/Ta/v2bLHPPvOk+sz6AHDKIWafZGy61Sb2LTwz6Ct2j7Ggy4me9PjYqPoOED42MWmlC8osNy/fGpubdBDKM4OCmByeQyJIozjmwIBlZ2XYbTu22+jkhA0MkUHC/iho7bLGIJ/E+trW2q5nBnZivwMQz9zguUZW0/69e1SAEXszB32tZi+BPBN+wRhyXWf68zuHNEvKFwsM5VBfhxAdHdqDsHekLaydjBdMef7P+OEfzGPm4pXLV2x5xbKQZVN70w69dUjA9dXKKktLz7bTp85bX++ILVlcIcmQttZmS06Kta9//ct2zz13CFgdGpkUsPrGG4dt3rwM+8u//EuBvvgQvko7HGRlfB009fgAOaxP+hIjdYatji3mAqscpgcJiWlpMwOsTk6bxVKc8FadnTh1xvoHh3Q4jb4qwCrM1tHxcUm+IjsVBVY/aQSi/49a4NNlgSiw+uka72hvoxb4ryzwScCqgFJ0jibRdAyM1aGBfkkB7N2z2xLjYyyD6vAzmoRs4NmEsXnxYjCum/rfAlYJQucWrfIUIA9W5jJW+d9cYFW4mSoExyvFH8ZqZ2e/fe5zT0nrDyDiJz/5iVLNPJ2UzSOBFfqplVVXtZFko/7+ex9q041GF6Cgg8S0gwI3MCTWr19nNbU3bc2a1TbQ129LFpVbW2urAiU04gDhmpobFfTdfscdduTou2JrZqRnWVVVtU7zQ0pXrVI+CRhCf0hTnLLHHz9g09MTYkpmZKRbTc0tu1Z5dSZNucQeevAhKywIxaPo8+IliwRgEDwBDLABR2OQvjpgRNsIeNgQA/4RyHBPwFTAIDaxgBEEiARQBDyAGmzoASAICtm0Yzc2156qS8AwNBJYVYBIBCUEEqGKcLuqaRPokcIJa5exA1glcEazkI3sosWLlNZJwI/tr169ptR1qmY3NjWr+BLAG8WO8vJJcxwWI5gALxIXsb7efumdETTsvfNO2ezWzRuyAwEEFXPZ+BYVBkYTdqJfbLTHJqbMYhOtg9RoWD9dHSGtPT9PKe6AexRIAeCG/pI/L3+WTXHp0mX1zVkpBDYAp9gKWxNQEoATDBLwAkBhb+YAwW7QuYOF2mk9vYFBSSCPbQG+m5tapKkGsAqTiLEEDMHGjA+BVfmScktLCSnmMFxhzagISWKSgNU3Dh6UzAGpo6SSSjtZNgCAiVX6eJzFSCeY8eXejBHBGD7B767LR/Dk//dUeuxSXIIEQETgWn19q6WkIAHCfDabPz9fQT42YXzov7NguDbgAcVrYGIxtzIz0lRZvbiowFJTAel7bWJ8TGMNSxs5DAJgAlbSJXk9mzT48XHZj0DeC8Bgf9oeCs3AEB+Y1bIFyKQvfIZ+YTN8mPfj3w6sOgDP/wG4sAugC37lDF7e62wx1hHuC8AAiMIc9Erd2AG/p428H79gnBuaGgWsMn+wj4Mh2JMx9xRiAmZPr+ZztP3tw+/a6PiUwfxF5oLDg507bhMrqqmh0VatXKH2UjSHytXox7H+UOiMoLaifIktXlhqxYX5sgdtxr4E1J4uynrgBzTYirkNoML7YZrBlnQ2Gusf2pgVFeW6DmNNcE/Kel5evg6vPvjghP3Lv/zGhoewZYaVlXEQMCI/wSdoL78fPXpU6xRrEusOtmTuupYq7wUEXVJRPqsXCBhEu2BdMj58hnUS2zE2gCnYE5YqfQCAAeChQBBjwvtZB3kW4QcAOs4wPHLkiPrDe+jb5cvXjZgaGyAhwIFOQmK8LV++1K5dQxoGDeewnhYXFQuUQQqAAzXWK1KM6xtqbXp63Hbu2mF3779XzMS2tg775S9enNGNtlk5C8YDYA8QEG3aRx99ZPY58sMf/tAuXrwgULu8YrGq1c+fX2KZWRla66RHHkE2BxDCy1jzExkd7FgtwAT7cAiG9iGyQMijIAXAs+CBBx6w7Tt2SCLg1dde00Flf++A9fYMWkJ80ObkOck844t7Mve4vxd88nRc5gCHBxQcvHjhnDJX8H/AGj7PXGQ9YF3juQGLj0JZzzzzjO7xs5/9TOspIM4isgeamnQP9ikczKB76Ac8HKxxoAZjdXAAEDRL2rSMGcDqxOSYDuUcrAJc8jULX+E+zm7nOYodncXPfGSuOwOePtFf2u/ZHX6IGQonBTkSrsPago95ZgAHZgBqQ4PDmq8Nkt2JsZTUdO1FYDszZ1n/NX85uEpOFuBNWjntph0O4nJ/nj+MC74zV6opaMGm6yBkfHTQqq5d1d6Bg2jWT18H6VsozBYK/3Bt+kE7ecYxz2gHewie+3yO+cQYMmeZv7wfNiVrKG3xAyPmJM9M1gDm1KFDb8kHuVZg2ZIFlaz1paOdbAQyNSgo1im/wpYDyNnExVlGZsZsGjyV3TkwAVilOCUsUw4CuC++k5KWpucHbU2IM9u8YaXdd89dGn8+wxcAdziErp+Rgggaruh5cj3Wf9rIc4+5HkDRRFuxcpW04RPJ0rkVsphYfxgb7SPi4rSv46CcPS8HJKmZmcbpL+xUzwhJT2MNOyNJJWzJtYM0QKLagw+xBkEV37ppg+3Yvk0+x/OCPQnPJPZtDz744OzhBv0CMMZ3eQ7hA/RpfHJM9/CMCtZU1mDswXrAOgmDlfcAenMfsgYAWxnjB++7P+iODw/YL1/4pVUsW2bvf3DCUlIz7Y3X37Ke7iHbtnW7tTQ3243qKktKjLE/+ZOv2f337xXTnOKL3/nH79sbbxyxgoJM+6u/+isBq57t5oxTB0ZdjsBZqg6sfgSWhvDGZQHwP/9ySYGPZMambXxsZAaQj9G+yYHVuPgEAavH3vtAwCoSXpNTJmCVfSvFriKxcRbHAhOVAohG1VELRC0wxwJRYDXqDlELfIot8EnAKhtYFgk0VmFVwoaCsQo7Cn2+7MxUpayzKXQAde7mh8+7ziobGv5mU8RrBEEwYNFY9Q3Qx6UAdJo8o7/qaUG+aUJjM5aoCH2khAQBq+ihdnb22ec//4w9+eST2iCisQqb9bHHHlNwwO9sFmGsXr9RpY0cAOebbx60M6fPiOVA4Auzh3ZxCwJVQLstW7fY2bMI/G8TCyEvZ542jbSTdFCKetyquakUytVr1lhdA6l+/TYvr0CFS6rQcU1OUeCslMzJmdTusWExSJ595kmxJotLClVYgFTG1157TYEa7LwDjx5QkEJQwwYYkIAAhY0o4AGBPBtfmHiAdzB8+CLgIVgAWIVtgv3ZRBMgYSM27rzfdbZgaXF9bEVgxjfBCcEjgTHXTc9IVyB/+colgS/4AJt6AgICEIJlPnfs2HEFFwAZBOmNDY0BWI3E22OPf8ZycwFMR2Wf06fOWFFRiW3ddpu0xyheBSOWTXFGZrr09HJzcxTMEHg1N5FuRqp1sq1ft04Ax+BAqMpMUAijID0tTdIVgE/0M+ilddvA0IjFJ6Vadw/g9oSYOwT7AKsh4J4WoLdl82alol+vqpphzSRK+43+EqA60In9+JsAkoCae6hyc3//jHRCm17HBmJXdnZYbm6W0vFg5tAuMXJSYZklCywlmIIRFPRZkXYYE/ClVL9ly23BglL168yZs7IxxW9WrlotHc3XXn9d4HRtHVqjAwpCYayiT+pgnKCWaRMgQGBGu7Abc40AGnsBLNAXgDfmL6/jG4AfpB5z6EA/GxraLTUVPdWQpkk/XRaA6/MefM6DILE/EhLFzGISE6QA1KITijwE6dSwsvCpebm5tmrlSgWrBMYwVgEkYRJ7gQvaT9t5P6AFwAx+QCBKP/BbBeQDA/Jj+oUfEXDyGfrnWsKMobNmuBbAKuNDQOqBKUGqqoYPDOi9zCsYncwTxoL+E4jSDnyF9jJPeD9AB8DDtetVagOALMCCp+B78Sv8Ad9gPjJP8TXeiw2RAjh5+pxSE2GsIgWw/batAlbbWlpt44b18sfzFy5a/+AAqLr19PaLCU5hlRXLl6mqNIxVgAL6RXtZRx38oq2smUHTME2/E2wTwKNBDWiCL9AX2PUUHmOtpP2sUayzFBtKSkqxgf4hMVYBVmNjIgJVJieHlRLuY+TpyzCl6DPrKn3GtowzQAWMXfrPmKxas1pjDAgAQMM699Zbb8n+sLIYC9Yg5g/vwb4AeKyZADCsn6EAVVj/PBUcf8UnWP9dPoa1lWcF6ygAJAdHgF9BjzDelq9YZvfcs1/6qhQdRMMbu6GxCvONwxikTgDPVMyw7paVlhbZvrv22uZNWxWfA6wefPMtGxkZ03hIe7O3V7YHpAdYfeqpJ+2RRx7WYQmSAb/97W8FrFL06cBjj6gAH+9DY9WflfgbWsWAU/QbgA7ALsYi9tZbb2teMmaAJVT2Hh4BQDBlXjz77GfFmic74fCRw3bw0KEA2pHyjMbqwNCsnvpcKSAHbFraOywxwvMUuZtp6e4yN2pra+zdI+9oPnPIxGEncwx/Zz2mAJgzzGHHP/X0kwJEOTiEpQt3cPuOXSrGxr04OFP18OkABPIlRuHAgCqnj45M2urVywQSM085uJm2SUnM4MPY2bWUGX/mDmPAgQo/nYXPXOH/9Adf4MASP3EZANrPuLOWsLawdmJX1kLuE6rbp8on6Z/roIfq882S6iA1OSsrRz+ZO/gB/eWZyUEZn2O9xG59vT1qO+sLbeCbtYT1ljnjmpysUawntB1/Ys3t7myzutoatRVdedYY1lg/VFORsxngiOtgC/Yf7C9oqzPUeR7xXuzK6/gH84affiDBdTisYJ5y/ZMnT0i2gjX1lVd+PQvGok3K2sKaQB9Ya8jUYd/Etf3wjGfcrZrAoGSNoH+Zki4IRarIiBAY2tVlPT3osMeJscozVIdqiRFbtKDAlixaoOuvW7tuBkielk8yJ3gO8oxi3eDwnfWBNoS9TZadPPmhrV231latXmtLyissOydX80t6q1NT8mUO9fE/pFJgUHd2tIupnZCYqGJXpM/ftu02yRbQD8aRwpJoubMecx0yYzyjBHtJN3diwsoWzNdhGmPG+sU48j8yLABCmQf4KWsXv2NL1itsK3Z5rEnDn89gV8+qoN+sl/i1FyDjUBy78XxgbPn5+KMH9EyIi4+1115/zZYCkr/1jsXGJdprrx602Jgku23bDjFWr1dVClj9N//mj+zhh+/Wc39weML+4Vv/aK++etgKCzNUvIpnhusdO5HC9xFep8FZqIDSDpT6nHeGq1L8tX+PmV0P/L3hp0kKgC/mlgOrSAHMBVbRWJWcknHYNKm9E8BqfFxEa00UWP0UB9DRrkct8DssEAVWo24RtcCn2AKfBKyyMSdoHxseUpEEvmGsEsSTRlpcmGepKcmzQRMbIN/8YFadis+Ix/O3p/OHwlZj2tjM1Vj1VB02PtrwfAxY9Y2WQNrYiCEFQEozm0c2et///velsfr5zz8lYJUvGKswoL72ta8pQP/Nb36jgDo2LlYpTAQUpJ2RYni9qloBD5tvNqAEWmwyS0oCG6BiabnARqqYN9TV2/KlK7Rp5P4E1Dt2bFdaedX161ZTW6sUdpgQFCehEvbFS1cUZJPCyc+8efmyQ18v7LpRe/azT6v4DOmxsGOpSk/hLYHK09O2ft0GpYjRHwBMQAbYCdgY1gk/sQPgAUGO67yxEWaTz0ad3wmQYOPwu6c9OuAKqMFnASRIaaTfbJ55ndfYaLNxpyjDlm2b7fTpUzMMmFixvwgeYf3CbgOkxoZs5LEDFdpJ8wMcJFABdIGpZdMx0l49eeqMAv7Vq9dY/8CA/ebVVxUUUKUesGdkNFQgJ9AVK2l8cibYQve3ROMEc4/gVyDx1SvSIi0uKhQA6amqYtj09ltnT7+CV9KSkQAgPTUzM03MO1jEpKAD2Gakp6tKNf2iT4D5tL+lpdn6B/oFAmFzAhQCZ4JQgkrs5MV/AOGwHUAp41lTWxOkBzLTFRx6YSrGhqBqbHRcASJBeGDCLle/YL4xdvRv986dM4XbTgh0wp/u2HOnzcvPt3PnL9ix48dVKAxADbBzYmpKqZRZ2dli4Y4DogwG4M+ZvF6sgnZzb+Y0gbNrYLpmH36bkBgRkAboQx8I3Gk/PwFP1M+amtkV1sFKfqampQtIShaLCwAERmeWLVsGqI8EwKDYZxxcpKWm2soVy2VbAkDsoVTBSIICJwI+gkraTjBO22kDgSL+SPsBSLExbQUcCNqGoRiUFwniGswTAmlnqPE5wAHs4JqLXBNwApt7QMe6AXBOSilt4KDDpTi4L+3Ghx1Y5f2XrlyWvcRebWjQNQFOAQ15L/fkdwdTGQPXUXznyFGrqWuUti5sPVjZWzZv1AEBUgCbNm5QPy5cvKTCQxQL4xAB4Ab2MhqsCZEYy83OlL9iT+xLn+gnADrgAgE77eA92AKfxgcAP2gP60cAkCii0qe5BIBCfwDRkAKAmYwUwPHj79tLL/3K0lJhU6IdSQG9BbPyJowl6f/4DGuGF8rDVsx3AFFYbeEgq8o2bdmstrAeAiixriNlgN1hegMwEWh7GjLjC+DKGk4mAWAewCpgCfdwOQ/ujU/gH/SN9jBHWNNYu1jTkD8BoMQ2AH8Ur0Ij+9y5s6p8HxcJDEWKLQHUcPhBpgIsew6SmpobbMuWDfbIow/r+cDhx40bt+zUyTM2Dbu4s1PznHkJGIU9SXV/8snP2M6dO3S48/zzP5O/UXl71apl9rU/+oqVlaGz2CmJFU/dph0pyRRvY66MCnDi8Kaluc3eew9bBDkN7AAQ1dzSYVnZaXbX/v124MBj8oUPPvzQfvPb30g7HKA2OTHFFpQuEruetQ7fwc95RjBWDqzShsC2HZSvOLB58OCbVnn1smANni/4mfsN85/sBK4JszIm1uRLjzzyiO4FsHq9+oatWLlaTH3tF6TdjrzBuO7P2oXednwkIsYgzFWekRywMtasLzdvVQtg5Ys28s04sz7RbvoZ0sDDYYi/h/WFNvO6ywh4nwFKeT653/GTQwZsjP/5WssaRN+wOdkapH/zOxrY6Cbn5c1TwTkOwjzjAEB+dCY9HaZqXFyM5G5chof1FvuztrkWtjPv6SPzmrkQdLQnrLGuVuAznwlZEYCKPbOMQezKZzwlm77RT8aKcaPA2apVK/U5T/f3wo3YBx/21HFsxbV5LmDbysqrYnjzDH311Vdlc56jPFcBGQGjOaBlfUZeiOJrgJast0F2os9GxsalOcs9uSZgHTbif9iJ68C+5jOSB0rj2Y5WbZ8Yq5vWr7TM9FDYasvmrZrnfJ4xZe3Dn/E35gtzgGcD34wj+5/unk577rnnbOOmzTq4Qh93EuLAxKSkP9gzcYDAHnmUA9DTpyw5KUGHWhxg9Pb1W1ZOjhUWFMnPuDbPMJjaaNaHIpfZagdtwJdYk7Dr1OSEFRcW2IoVy/X88yJfjDvPO8Bv7MQ8YO7xGmPHGsaaggY0BQQ5BGLesbbyftY71lLWQvydPSLPQp5RtAcb0X/W3EcfetiKi4vEfD1z9ozkiH7z29d0MHPm9AUBqyuWr7Ju9gfNjRYXO2Ff+9oX7MEH79IzaGwixv7dv/+W/fa3h624ONP++q//WsAqvoAvO4Dq4L6zTmdjg+lQkO4jFmqIGeZ++//8NQdaKUrKXlv3mLb/SmPVgdXTZ89bW0enNFaR8UIOAGAVKQAYq1Fg9VMcPEe7HrXAf8MCUWA16hpRC3yKLfBJwKrAUdLvCcxnGKuD/X2zhU/mF+dLwN3ZKB/XMmJzxCaJ798FrMJYnaux+vFN0lwglWt9HFhVOnMshVOSBSh+73vfs/Z2pAA+I80wgu5f/OIXAlO/9KUvKbBCcxUQDMbl6bOnxIIhyIZZwPXZQLPRZPMIqMkmFECMawF2kC5KYHv65CnbvfN2q6+r06adtLDbb98tptD5CxfsncOHLZIQKsgWFVKIJsYqr13XvSgcAuMipN8DFnWJgfK5z39WRY3m5eXYVrFjT0sOYPtttymwJkVu+dKQOgc7Yv36DbN6p/QJ+wOGEogDSqC3SlDE5thZLAQ2gDmk2dF3NuIAJAQXbKwJBgicsAPsV/oMSOSFegB2CPgBWsoWwWA7r807YwywCvBLkIPNYBYSNGK7ifEJpa9yXwJNGMFZGZliaBI8EiCR+g97ACApBEdjNjo+ps/BRiEI5l4ECQ66e0XcnTt2qNIzQbQX4SDIBhQtX7JY4BP9c2Ztc2ubxUQSdV9nOiWnJFhebraCJgKGjvZ2+X/+vHnSfoM5QrE0wFUClOrq65aWnibbEbQQeIZDg1CJFjsDAhKcwe7jf9gF2wK8pGWkivEJgECbCeroDyA0TBnSbAm2uRbBJaAQQDSgEmnRu3fuUuBJYAmTq6OzyzZu2mQ7du5Sqh0AxNnz562bghKwNVUhORSkIDDg0GSwf0CBGV/4j7NFCNZpK/bmizGlHwTI9IuDgbKFJQK6vVo09/BiVbB6vOAJ/+d1/MC1TvFfUqMJfAHkSBVPTo6TZjP6kAAiFPmQTmpykq1ZvUrjBGgVtCOTxZqjvc7Woh/4Of0DPCBQZf5iQ4AD2ofv0C+ADvpDMO9sHS9apCrjM6m/vJfrMI8IXvkc//dUYfqDL9Jfgk/GxoFV7uXaodzDQQ8vZHbx8iXdhzGk3djadQmxHXMMhijBLm33eYqvvfbGQevuHbSU1FSx9Tg8AFilSIgDq4zb5StXpUUJsNrW3ilgNS093Xbv2mmxNmmjw4MaT9Y+1ljYmNyXthLs4+fY1VOkAVZpGwWYCPD5AkSpr6/T2DAH6TNjgnYjhycxMWQ+xKl41fPP/9Ryc+bpfX19HSpGx/2wFdeFaQVYiE35m7WG9Yg1noMi1jLmMevw9p07ZmVgmGesTaxT2JQAHQDUJRgAqAGVAGbpAxqeFEoBxMA/AGXxB76xgx+S4B/OSgRQp228H2kQ1gHGjIJdt23fpoOZw4ffCWBdjMknFpYtnAFZrlptbb2ASOY5etF33bXH7r3vHouPhII7ly9ftSuXK1XckGcQ92LsWdtZWwCzAFYBr9Gp/uEPf6z+MX8oaPXY448KqOYQhWJaoUhUqOiNxiqZGLAeOThkff3g/RNas7E1/kchQgAfNHhXrV5tn33uOY0tOrQ8z7BtS1ubdCMnx6esfMlS6+zokq08RZv5gH/SLj/gYo7i/3yxVuL/ANC9/YO2ZGGJ1jXGmvEl8yMwQhOspqbeklMikoLhWoBFzDHG9e13DlskPkkgJPcbHRnRIeX0VNB5Z1ziI3GWm5MjxuCN6mrZ8uGHH5YPkSlTWJSvglfO+PTCcvgj8w0/woauTRoArsBS9qJuLhnkbHjmBPOGn7SVecPzzpnyzhzluQrLOxT6mhCIyP2lPd2PZnu3wB7GDAAfAFk62zpkzLWG+noVoIIB6QfS2I3rsldgreALO3AP1nbujT+w75g3L89uVVcLoHOP9MvdAAAgAElEQVS5HwdfXTOXv/WsItthakrtc0YrazFyFmRN8IU9uA7jzk/WDcBJQD0OgJkzPAOwPW3D7mULkBO5KPvQJtqPvQFQKSoHS5W1nC+eYfzth1tozU5bnGVmZ+sZwLxFugIQGv9GR1zp/TEUBQt6nUk6xAu69skJEdu3Z4ctLpuva7LH4HDXgXXa7pk63J81GruyvkvTNynR1qxdZY8eOCAQFJ1VSjVxUEu2yaG33hZ7nnW5rGyB5CiaG+olwcJ3e0eHil0hz+O66fgxGq4h0yJVWSoA7C7nAOOctcjXo+XLKnRA5ftv2sc8Y4xdMsb3zTy3XL/YmazMY4B5PuPrJv/zQ0h8nSwA+s78U6bPwIDmAPuZPbt3ay3q6Gq3ltYWa2xutl++8JJ1dCK/MWjdXYOWl5uvuYmMGIzVP/qjL6p4FZIjSAEArL766hErLc2xv/mbv9Ecd21Yxm0uycIZ+A6OTkxNzv7/42Gcg7H++VmWq3TmKeIHMDo5q7EKY3VoaMSmY2JVvKqmtsHOXbhkDU3NFhdJsNi4eMnpAKwOU+AuBmA2aPg70MtP7vdP3/1OFFv5FMfV0a5/ui0Qnfyf7vGP9v5TboFPAlaVnjyjsQqwyuaov7dH7KjdO28TYxVglU3rXHapb/R9k+rA6myKnsDWMW1sAFZdY/XjGynXWPKgn58O3sJYBVhFa5ONJCyk7373u9bW1mvPPReAVTZoMJhIp//yl7+sDT4abWwW0zMyrPJapQpycHx+6NAhCfoDIsCWYKMPWEUw5oVcJidCivnefXvtnbfetk0bNtn1qlCRGmB13bq1KigF6wdtr9r6OrGVABXi4uKVukZAn5OTJ7YC4OLQ8NBMJfQU+8pXviSQlVSxbVu32OnTJ7WJvveeewRywsDYv2+/2AIZmVm2bt0GO3UqBG0ErNiPIAXwlDYDvhFUhdTLWgU3BOmMBxtjWKoEMgTtBLeMD68TTAMiOLDKZpcggWCf+2Af7Adb88bNG9r4E8wQZGPbUFkbdk6SNuwE8/gI4CABEGAJQW/54sU2NjqqccIegCW0F70yXkP/j4rmoRAF1bVHFGjBDAng16gCHQqxbN60QamJMB/5H30ZHRm2vNxcaQIDkjp7kmCYlK/0rBxrbWuXLw4M9NkIVXLj4yT7QGotQWtSYpLSeeMj8Xb2zFkBMQRhBBvo9JFLTyBJAEnfCDzx+3vvvVd+DRMEsFuaoNnZs3qmefPyLCEpwbKyswQMcF3AQPbpoaoyAMio9XT3atzpPwDTunXr9ToMWgJRqq4zJ/BzbE0l6QMzrKw33jwofyBop89NLS1irfE5JAAyM9JtYmxcbSfodQ1B5j1BNO0hiCRY5x4OPCnlNyVJQR0BJnOCoM3nO/3mc4CSBOmAZqfPXLHEBALUkMpOCjvtYiwBhmCnki7pDCwCNl6juFdWZqZt3bJZgDcAHp+X7mtq+mwhKgJJvvBNwB38jbGg7YBGLnVAHxg7L271u4DVuYxV+kDASt8YPx9f3oM/0U/XeAVMcH1DgDoAWezqjD3WCS/gBQhIcTs+yxpDu7kHc485SB/wK+YK85T/MT9oL+P029fesHMXLiuFkYrnC0rnq3gVa3RPV7dtv22bxvDS5SsqXoVGHMXhAFaLiovtgfvvs7LSYjPJsUzJpwCE0BMFWIJRx7rijGvuydyjbQTeS5cuk2/jS9ie9Q/208KFZbI3Pgw7G2CVtS8xIdmOHXvP/vN//qGkUWA69/S0WWdnu+arH3pgC8Bd+o7PcxCD3ztDmEMj2ovtd+7epTaStsrnnO2L/2Fr/M7TsrEj1wPY4ZrML64LsMgaS5o/9mKNxL/4HD7GM4NxZHxoA3aStm5Xt9YBxp8DNVL6KUgHg18M7KFB3a+kuER+jmYjjNSrVyoFluXNy7G7794rQLavd2AG2KmxG9W3dOAAeEg/vbANY0MWwze+8XWxg3/0ox/bqVNn9B6kCLZs2Wybt2xUejiHQrD7HSjDHhQNpM8w4DjcY22trLymVH5sz9oBsAqTHLD+nnvvtf13363n1cGDB+30mTNi9wJeAdaNDI/Y+NiksgbwDYFCMTGzerkufcG9/XAB++HvoVp5rAovwbjzQm2AbPQTH8L/W9s4qGKtTxT4xFyG8cr9f/nCi1Z5rVqMbe5BRgJgLIcwIYU7QTJFZB20tbYIiOSAEO3J4BsAc4FtHOQcErRG01Zsik3oj6fOcw++mYf+fMFP8AXu52AUa6Gz4bkuX8wTP5gA4OceAbCMndV7xrY8Q9EJVZr7rRrJHACqIgsAoAqwWlAIULfQqq9ft6amRulQe7YB7WMc6IdrNwusHRuT77qEAX3Drq1NTdbT3TWrz4m/ksHDGsPn2E/QR2c+Y3fWP+YVjNek5AQxf5nr+Cnvp58cqLCfYF6x12AOsXYxd1jLODDgmTu/pMAuX740W3wO0JP7sneB8Yk/eno7+6iFZYv0N3uZy1cqbcpiVeCL6zJvORAATAWo5oAW/XYOZ90GEdUCQIZqTMDqfXfvsb137FYbOTR1nXTmPsAqY8q8Zx1g38NBKnsq/qZw1jPPPi2GfRzFwKbZRsZafUOjHXvvPXvhhRflP8zN1ORkS5JvJuqwMENSDGa7dt8xo9caJG04TMWOHDQH38vTs1+HnTGBAQ+znfcAbKPrjP1Zr/Ffl0kI+4gwds5mZZ2inzz3sJf2ADFIew3NMlp1WFh5NWQJJSWp71xjzeo1WjfxD197YRw/8tAD2gM0NiNfMWEnTp2yn/yXn1pDY6ulJGfY2Ci7jTgbGhy0VB2WTtmXv/ycPfHEg5IWGRmbFrD6xhtHbeHCfAGrHHxhfydZOEvVD329X8w5gNX/3tfHM998Tof1isOmMdmJsWOPiQQLbNXE5BSrrWs0GKs1dfViIwOsMr5orA6NjBjREIU/o8DqpzyIjnY/aoGPWSAKrEZdImqBT7EFvvDFL+m4lU0ozDF+Bvpe+BLQCWt1ekqbEAIhNFZhlT3y0P2WnIggf4o20x6MePVW11N1Bp9vlHyDBGNkdIQN1EdMOe45V6OVjZBvpDxw89dcCoAUMTaaBKLf/va3tXF8+umnVUmYjSSMVYLqp556SkzOn//85wrkFpSVWbXYpzvVdqQACE7jEyICaUkThelKUKDN5K1aMSb44joXL1ywzRs3WdU1qsnGiblJYZHBoQErr6hQcPrGwTftwoWLtrRiuXV2dosxRoAQH5+o4gts/El5v3XrppVXLLL9+/daf3+PUkqXLa2wkx9SUKva7r//foGpMdMxAuwOHjwkNujSZSvs3LkLCkwoFMMXwAiBEYEN+nsEcF6F11Ne2agDSAJ8EBjyTdDJhlvahatWKYAhoCa4ICgDZCaoCEzUedp8E9QSeHvAiX08qCVIUMprY7MCckBZxo7/M6YE/8uXLhG4jm8AXgCQoE2LjAOeh/YaQE52bo6AWhXeyEAPr08b897eHvWD+69YvlwBObqqtI3gtVtVouMF/iMJ4ME5wSEb6JT0TOvo7LSx8THr7emSru2SxRQguik5AIL1NavXWvmSJdbWQmrfVbG3CM4IAHbv3mlZ2ZkCghgnADSCdq8YTVCD3QhMAaUIVrAlY8LE6xvsD/quIyOh0nNK0CsGpAQAhH1DoAh4gS2xG58lwA26l+lqB/aDhadCYgsWiPWxuLzczp09L/sxrswRUthgejIOuVS1HhuVBi2Bpxd44loEaLyHzxG04f+MG79zHd5PX5nD6AozN3nNtdCcpQ4Q4mnMAGH8TaAEsAmTEjtif65N8AXQQDE8+g/ICkgyOTmu9WbJ4sV6DZYXhzEAkMwHbEEADxBI2/EzbB2YT8MaC2fR8jt25b20ERAH4FC+0t2t35VmifzJjOYtwaQzM53R6mmXAEShwvaU5gugAaw7rgfQx+ewizPAnL1MEAx7/vLVK7ovwCTtxj8AZwH+uC7t9HR8bM/4ulbs5avX7PLVKjGl0AAGJF+3drUqTne0tUs6ATsCpHI4QVpxh9agDsvOybG79u21eblZAlaxlRctY+1jntEO+kGfvfgLfWIt5TVYc6w7tBmAEmAVpiYMNsBl+k5BnN27b7eJiSnpqsJY/dWvXrbiIjIA0mcZq6xb9A37wDQFeMHP6Su28IMibMv6Q3vxp3vuC4cXrI1ufw4S6DdrHm3F9rQbiQOuD0s16BS3ay09ceKk7g0YhB+xnjgDjHWducT85TOsq4wLh0xkSrDGYTeyCyhCxaEBGQYAzICCgBlFhUUCiVizLl26Yg31jbZqFSns07Zt2yYd5qUkp2muw1S9XnXDTpw4pTbxeXyMOcfafe+999hDDz1ox48fk7RAS0vbDAiSaPv27bWHHn5AgGVDQ72eY4wjc8szBlhfQtbAZelcA5zAgGe+X6u8pnYCMOy+/Q575NFHrbhkvjI5OJgUk7KvX4xW/AKN2Uhcgg3NADN+wMD9eH4wzxk72q407JSUWdASu1IwMCM9Rf1hLgKWXa28ornt6wZjG9bCNl2H+cDzmOuhHX34yDFlHDAmiZIhGRFwhe/yntaWZq0rrCNdM4UVv/jFL8pfAaRu3LwuyQE+j785+5y5z5xmDJi/9M3bT9vwQd7jhcH8wBc/9tf43XVY51Z9ZxxZxwG2kGwANKafQeu3I2g4zgB9dQ0N0hAHDOe5x/W6e3stNydPRTPR0uV55xI3zqjl3viyZwg465Y54pqxaITGTE1Z9fXAwPSsHC9k5FkXrOlBkiFW12O+M8YA0iOjQ7Zs2VI9v5hrPMOZKxxwUCTMDzUAJZlX4XC1XL+jYZ6WmmQnTnyg/lMIjrZxsIiNeS/gP/sl9iA8b6QPHBt0svsHhmx80rT+MTY859ra262lpUdFFMmI2Lx5i/wVP2Q8SVXnGoxda1Orbdm43L74uc9qXWDfw/OAcaHPgMX4EX1mnQsAe6qdPHViVk7mqaefsvnonI+OCQBnjX39jTft0Ntva93FTv19A7aobL7l5mSreBVyUazNk+M890fV9pDJ0C+WMmOIPfmb5xYHH8xZ1itswFjhlyXzS6yhCV3r/tkDAB3EkuGRkiL7OVuVZ4frg+Mb2FfPt0iCDow9O4N782zmmcOeMBTNSpDfcV32lNiKg4KiogLbc/suGx0dtr6BXh2ww2Z/7fU37Xp1jcVYvE1OxGndJzMmKRFZsRH76lc/L2AVzfeJqTj7v/76/7Y333zXFi0qsr/4i79Q5sDczLffldbvYOv45MSsBjCvSTKLmhATE7O1GfjbGa5zdVjZu0AW0b1i4wSuTk5OW0JSso1NTFpHZ48dfveYtbS1W2JSisDVuVIA6LsjBfC7QJTv/+O3o9jKpziujnb9022B6OT/dI9/tPefcgt8ErCqTQdg54zQO8AqGqsAHQ8/eJ9lpicLtCKYYDPqJ8JzN/hzTezgawBHp2xinBRUNjQwKMLpsW8GfXP18WuyaeILYHVyYkJFOQgCCP7//u//3trauuyZZz4jLTVef/HFFwU6PfTQQwJhSI8niKDYwLUqCjgtFwPojTdet7XoDiaElG4YTATygB60DdYRm2cC4IqKpdbc2CgW3bXKKzMVtVttw4b11tffK9AWoLqy6pq08JKTUq2jo8ta2zrEQKBqQEtru9IY6TNFhkpLC23Xru2SAli9eoUAqysEpgMDAgkE3CUl2aqVq7XpByArKi6V5iYbYJiobMTZ9AIQESjyPoIp+kAQraJHK1ZoMwl4wUaZDTPfBEOMG8EFn2UTSrBLoIQd2cxzfYJSggy4CMkpqQLHAvAWP1ucjLHBJ2BGEVzxkzQ7B98INLMy023N6uVWUlygz1FEgTatWbvWDjx2QBv653/6M0kJsJmfl1+ge6A1BjikIhGDA9bS2qrPz1fl4VSBhfgIdh2j4vT8+ZICQKeTFG022dIbS0qyhKQUO3PunNLCli0tV9ADswLWGQE+KWwV5UttaUWFdXV029mz51Sxl6AHX3n88QPW3dMl0IY+efVu7g2w5AU4sKcX9oC5o4Ic5eU2PkUKaKf8B2AVO7uOHMAANgNUpc/0yZkcjI3eFxfRuBHsMk68Bx8n1Zt7ox0s/0sOqaCAtFyXQAlwbGhwwG7drFEREfwCcI/An/YRiDHeBHn4F31iHMRyGR4OqZVJiUrp5L4AkK7F5+wojXNWlj6P/xLgORMR5hu+OwCbJTVNzGVAZoBw7IAt0b1FiqEgf56tWL5Umn7NzVQKR3suy5IT0UUMRU3web7oA7/TRsaZIJLf8RE+w/9pQ/DLbgXPDuDwOdrqh0qe1sr7WIcYR+aBg+T0ySuQ02dsSIDu2pyAG1zDi2Exb7g+9gdYRWPV0+3pA4Ez48m8ZYxdY5Q2MsYAF7xGX86ev2h1Dc2ag4VoNybE2/ySIjFWmxoabfmypUGvr7FJWs9UGO/rH5Q2JYvurp07rKQo36ZmWDv0zwufuPwJ9iOdHZs5IA6gyfqJ5AeABW0BOLlxo1rzEWAVkIW5duDAAbv33vt0kDQ0OGK/+c2r0ljloIn3tbejh1sov2Hu85N1DOBlLmMVoA5/YB3HPvgi9ipbtFDPC9ZpXsemHP4wF2iTg9X0gffg0xwmAb7ChiOIhxnIes/vjC2/C8CicnhCwmxxM2zPIQZfPEOQAsD3GONNmzbaHXtuF1sU4J8Dn6ZmKrubLShdoHkISNTa2q5U35UrV1lmVrpt3rxeBzNozgKyVFZW2XvHPxBjlfFmHPjp1ecfffQRSYf8+tevaA2KRBJ0GAWTm/9t2LhOQAcAY2paimzIekB/dJKjp3mM2gOADpDKuMLarbpWpXm47bbttufOvbZi5Uqts0jnUEQQYI91yBmA8/LmWWpKmvX39cvPaCfznfsBjuPz2Jz/eWo+85p1KDDnOm3hwmL73Oc+K6CMeYPfuC6kimvFUIioT+Op9O1k2KX54XAvv0A60rdqaoO+KxkKo6N6rjD2StXv6dYaDrOsqbFR8/bZZ5/VnAfUTM9IlRSPM/Zd29EByaAX3q42cw98jn7hT7SN3+fuVz4OrDI36L8zSR0gDxINSTq8w26si+wLsAF9Qh+USvHtsENbub+JKRefEC9WJiAkEi6w95FMwWZcxw+huS9gINdl/aMNvpbxXAiSI2VWXVVpg/39s4dnrFtcw9dL7OAHVNjAU8i5V1yEYkiZOiDl8IH5ybzgINEzSzhU41CEucl6gD0BSdlXoC8bH4mxWzdDgbmwzjSr3eyzuAfyQQCtjCX7DFiltE2gX0eXxcQlCMyjXcxDWL2wfnmWApYBSFOoj4MeZTmkpek6+JFNjltaUrzdeccuHf65XwYfiBPDFt9D2xd2M21mLzUxGT4PsHzn3n1iENfWN2gduVlTa++9/4HdUjGtCe0b6ScDSF2Cu/beaU888bjlZGXamdOn7ac//eksO5R2OxhKn2HEs0Z1daETnqJDVK7HN34uLmh8nHX3oDuLZEPGTGFOZFtMEiuMpfSVU1LUfx9f1gPGKD4u3gb6KeyVqHGh76EwZTgccfY2zxzWIJfxYV1av36tAGOyfKZsUofTaLi/8OKv7K2337Xmpi5LTEgxmw6sToDV2Jhxaaw++ui9egb19A3b//MP35H29pIli+zP//zPtYb7wYYDoZ7W7yCpM1Fj4gIw6rECfs9nxEKded2BWf8sP8P/JpUZpjVp2nRwxDxLosifxVhP74C9eehta23vsITE5Ciw+imPlaPdj1rgf9QCUWD1f9RS0fdFLfB/oAU+CVhlw07AArCKHipp0miswo566IF7LTc7XQG9a3D5xt43Lw6UOkvR0+nY2BDpcU2AVV7/+GaK93DduaxVrsvfDqxOsBHMCOlJgBx/+7d/a01NnfbMM49JCoCvV155RZt9QERV3a2r0waxuHi+dJRIq4O1cq2qUoExQTGbLUAUQC82/QREbGRpNsVHSksXCMBbv261Xb1ySZt6ijjs33+X9fR2i3FytbLSCouLxDYg1bO/H4ZMjYJTUo7qG5q0YUsEMGkgmIi1hWXzrb+/V1p9FKZob2uTrQmeCI5od1pqupgNIa2ToCkUqiD4IBAADPGq517J3dPpCFADKBo0M+mjb9QBiPybwCGwigYVYLDx9mrwvMfZlKOjEypMw3t9rAJAHgqVEcDBNEWLEADJGSltrW0a+107NtvWrRSjmVJl66aWJoHAgCswTV5++RUxk/g8QdLwCPqlk2oXBSLYRKPVxX1IF2ezPDw0qMBALCPSQmlHSrIgBcaf8SRYTECHrGKp3VShnGQF34ASrS1NsjXsZZgWpB8uX7bc+nr67OTJ0/bBBx8KKCaFdcmShTZtobKz64gSxGDvucE6bfHK6/ifQMr8fEsVay8UUSJYILiCoRNS/Qg8E4Lu4UgoCOUFVPB3pBMItgaHhqxLGqoxui/vcz21mTMIy8kJQRdzx9mWzB3en5QYDkZcU5DP4v/YlGCXvwmKaSNAAjZ3hrLA/yuXdV3XMHUdP3zGU0i94Ab3wTfxV1Je8TPAAzFyh6mWDrMR30HXNl+SI9PTkzrIWVqxxIqKCzQ/kA6gLejzJiUmq33OWGWMAV7wNdo+l6nDOPB/5oCnruJv2NOBB67law6vwXYkwOQ1gCrGj3thR1hS9IH/0W8OHfg8tga8AdjjPvgENiBodeCOAPLqtUqtMf5expf7AZa51h33A5THdrQdkILfT54+a4fePqKCZWULFlhCfETAKiycxvoGW7SwTPMcZjDFq1LTMmx0bEJMKipS37nnDitfXGZjI0OzqfgEz8hW4KvMd/rtsgnYiLbRJ/yCdRMQE78BPAHk6enpluYeetfYhsOse+65V8BqR3uXvfTSy2Kho80JOxyN1aVLyzVXYX1jN2wIYEsbuCcgK7bCdlyXe+N/2HnRksVamwCivYAcbWLcAde4JvMB+3LgxDgAlHB9DsoAhABzmIP8DrDK+hlSbj9igvnBAoAh44dEStmCMgE4tOOee+62x594zAoL81WUp66u1i5euqg+rFyxUkDm++9/oOdHTnau1sQFZfNt48a1NjU9aQnxSWoPhaTOnjkvTVo+y5zCv44dO6axuOuufdbc3GSHDpFJUGQFBUGagXl45517LCMzTQdzgDkAQPgKzG5sxAEkhXtYTwBlsRP9gikJaESxvDVr1trDjzxqa9etF/Dxwosv2YcfnrBTpy5YRmaKUpSRnhCjPCnJhgaHbXRkVOut62MyNvgO8481hDWAL0A+3seYMic6Otps48aV9tnPPiO/BrhWO8bGdGhIJgTt9WJCFN/iucIhIJIy9z/wgNXU1alAH89+DmDoN2s9fRazeXBAz04Ofxsbgp4pUgKhIM+opAD4TNBcjMymTuMDPK/wA2eOezV2/J2+OGPVM2nCniZk3Hi2Dmv4XBkk1gDXqeRZxb05jMCPfJ9x/L33deiKhnFtfb3Gi+KOSDTEJyRYXX292tXX0yu/xSj8jf0By7g3/QSkpW38j77QLvZAvI/+cd/c7AzJrTBH+CyfcykB1h/8h/WJseSb++FLQdIBAJ/iWhFlA8EEJ0MGIJ7rj4yM2z333CVNW+aur7tcNxSJGrOmhlqx7QE28Rn2UWG9RNc7gOrYFUkh2LykwePH+C3al63tndY/s77STs4O2F+xXwB4pyAYa53r+yIFgK25V25Wpl08e9I2rl9re/bsmdUFpggp7aXoFGOMzWgr+0PWf9YIQGn2KBStau/otDfePGSXr14VIM7fXT09M1qvZgkJSgqwLZvX6CA+Mz1dRZNu3bxpx48dnZUcYX4zViPDo3qu4yfDw9M2PGaWnGBWUJA9U1gMX0m3hpZ+i49QAMr0zExJCXq6rBcO0LpWqYOK2BKbQg6AQJCSlCLtZfYj4eB21PLzc+UrPKfDPm9QzwDfE3NN5tDtt++y3m4Ke01bUkqiJK14lj//05/bxUuVFolLsqbGDpucmNYeLBS/nbZvfOMrdu+9e7Rva+/ss//wg/8kQJ5ny5/92Z/JrnNBUQdR54ZfDpYmJCXOEjr4P77lbFY+R5+41ly9VV4Pnw8sWhE1OLieRP5jWjIAk9NmXd19dujtw78TWB1DciOOgrJRxur/gWFxtEtRC/xPWSAKrP5PmS/64agF/nVb4JOAVbEUKGoyA6wStA/09Uq77MH777F5uVSkDoGEb2z8d2cN+t8eeDjoCiMQdtXvAlbnaqn6deam8UhzNY6q8OPaaPMeGJl/93d/Z83NMFYfUzo5G8SXX35ZGzcCCoJgNu9srBISkq27Bw3BEhXjIFCYl58r5iRAGxtbUlgTE2Fejlt6epxNjBM8kX6cpiIZxUXzrLWl0QYHx+2LX3xGwW1HJ0L+rfbe++9LAwpGbGtLu6WkpNmFi5e1sUcTVJXa45PEBEIrjY11ekayUuNTU5NV3ZtNcmFB/ozWZreAJIJLgMHsbDSyYiUl4CnuHuwREDnTBGAmMH1CYQkCEGzprESCLq8EDGsB0Igx4zNswmER8UWgT0DFawRG4NvjE6Q7Br1LPsPmmwANgIwvNv3LKhapqAwBA1+0H7C2q7Pd9uzeZg8+cK98AMYbmqOlpfPF5qE4BcAqAVVaeobsx+/YjX7DSIG9RCVgMaTNxD7q70O/L6L+CvSPjbWS4iIryM8XuEUf6cPI+Jh1dPVYcyv+MCWtOZgqbLZDKvcCm5qctMWLlggcgbF6+vRZ6RIOD41Y2UIAi4gVFAYdPbcjAQmAJX30gjz4JwEJAZ3rdBIgRxITBbBi15Bi3y9wlXHC/7q6Ri01JVbpuvSRazgAgJTEoiVL1FbAHoBJruPv84MJpDLQHuT6jDvtEzClYmjptnbNGtmF9vJ5r0bvzI/Aog1BNL/jY8w/gnCuC9Dm2ooAjHwe3+F1AjzaQxvxN2eNSr81NVWfo+BFb0+fQGzmFimSjC8sPMZtampCAPmC0hLLzcsS062zs1B2CDAAACAASURBVGMm/TcU+GJeA7jRZjEZy8pm0wFpC2NDn932+Dj9ob18jj55sR0AHvrpLHp8l7mEPQG6YD8pMM9lrQgFTugXY8B1uRfXA+hjnrjGqksC8D7sAhh5/Ua1AHneS8DO2AIKAfzxHvyI9jCf6RuBLsAj4Md7H5yw8xevWEpqmmVnZSnIqyhfLCmAhrp6rRvMy6rr1SoAxyEOwGpNbZ0OLdavW2vJiRGbHB+dTbUF2AKApD0OrHI/fAd/5DVszRxasqRcgKaz2AEkYP4vXVohgIz1+Otf/7pt375DhfuaGlvs9dfftNdee92ys3KNVGRAh/LyxRoDL7oimYjLlwWMYVdswRh4gUJswdhgl9t2bNd7AAkZcwBY2k97kTaBmYrdAFkBq7EvjFXYsQBWd955p129Wql7IwUAQAdQCXjkhwD0GZ/iPgT9jD+yAIsWLhKjnPVx79477cGH0P5M1jpGmnnV9Srdb9PGTTr8QnIgOTnV0tMy5OcrVy23srISGxsflVYp1+LgprsLDdN0PaOYS7TN/QF2IKAtzwvAJ7S68UMOeQBXp6bJ5oBdOWhNzY3yG1i2AC7paenSeb12rWpWxxkwHPCJ9uCPO3fsss1btlpqero1NjbZD/7jf9L/sdViZW6MW09vAGbIEMjKzLKG+gbNb/rqOs2u54jtmVfMHQd9HFjt6+ux3bs32b677lDRQt7H+jc+NiGJBX7n+Ts6AkNvTGAZ2rSM++LFS+y5z33OIgkRe+XXv9ZhAOs/6xna3YCgOjSEuYtOdGaGpACYg9gD+R+KN1HV3aWIfG0CVHP2NnsF1igvZkUbmZfYPGhiJsxqyzqI46w53+84MOQZPX6IDKuYPQcHsbU1MDjjQuX5hka7eatG6yMZCbCJuzp7BP4kpyRbU3OL/AKandaa0VGtQX54yv1Zx5lD+BBzi3a7HM1Hkg2xZlPjArz8INW1tJ2Zy1rEM4xxpD/4ohe2Y91iLJgrSBUxR5GNOHz4sNbLwcFh27Rpg33zm99UO3gesD76YS2M4crLyHys1tylfVyfec/zjtR35iMHCLyGPwD+Y3fW3arqaj2/k1NT9X/6yL6L9+E/pQvQar4i2RMHhSelAZsk+2Wlp1nVlYtWWlKkIp4BfJsWOzUUISTzALmmEo1Lb1+P1uYzZ04rM4EDCGQb3j163H78459YU0ur5eTmifnY0dVlLa29lpOTImA/IRKxO27frX1za3OT1r6W5iaxdTk8pP+sEfhIV2e39lqMLcxdDjMYUw5XdSCpQ4B46+ruttj4iBUWFcvfGSf6yXi4fAifY912jV32RMxV7FxSXGyxaP/HxmpuOrHBDw1c8oHx8ucfr/EMYryffvpJi4+juNS0xcXHiqF/7fp1Fa8aGh63FcvX2JtvHLax0QkdwiBHmpwUa9/85jfsjju2Scqps3tAwCoHVfT5T//0T8V2932D7zVcRsxjBwdW4+LDQc3HgVN/P/b0/ytmmNkrhlhiWlJkfHFYxH4SYDVWxanGrK29y44ef1/A6lwpAOYkwCpSAMQAUSmAf90xcLT1UQv8r7ZAFFj9X23R6PWiFvhXZIFPAlbFQI1Bfn7apibHLRIXo+JV6KoCrBbm5whYdW0jNizO1vD0Nw8k2OR4MMJrbFo5uXcpAMCMj0sBhPTlkNYt8GzmtFl6SnFoOE1Ic4uADgDxW9/6lrW2Aqw+IWCVjRmaqoBGXIMNpOtHmlH5eURsqtQ0hOuHLDMz3Wpqb9nKlSsUTHN/NnmwmjIzsgSI5uXl20B/KDgVH0+KU5w26p///OdCpd2am9o01tbVWUNTKHR09co1Ky1F0/WWNsVjII4xEZuajhWTDA253t5usxiKFKUpHZ2K9rAK5uXliUFBAMvJP3Yg2FqwoEygiqcaEjA5wAV4xu+AOAAB2JAACxuHVDtAyVDZGACEoIcxhDnim2/6TSBKEOOFXKQNOj2t6wJodnZ1WmJSwkeVp6XLOTYLrk5PURl7vjbNXIvgER8ARBro67HtWzbaZ544oLR7CkOkpacoOB4cHtQ9CLgpbpSRma3iN9XVN62xsdNSUkmLTBIAh1aXwNwxdM5iVcyDvtBW0p2xGQAdfkxqKjYAHOrp77PY+HilopPSCHhHej9MP1hypGnygEQKAPmF5sYW6Rq2t6HBOW05uaTLp6qAB/YVwzQ+fpZ5RDEp/AdgykExAnKCM8DtC7Dmenps8ZIAYhEAEUwS3xHAcD3SQQExKGA1l33MGNQ3NNh0TIwOBkifx14O6hFYe0Et2DZxMTEC2bimp+VyKAGgDKsL/+J/AAmuSck9nF3rAYmnIvohijTgBgND2Fme+BDAGz7FtegLATLBo8sKBJZIYJRQCIKAGebs1OS0NBuZIwSIxUUFlpSUYCXFhbZ2zSrLL8i1lpYmpVvTXg5VWAekLTsDrDK22Jj2O/uQoF26srm5srMDr/RXkghDQ2obQBR29ICM1wEZCSbxGy9OxVxjzJhbABr0k995nbHlc9iBdYfr+iEFAbAXv5IG6LVKvRfgz21NP/A/AlzmMdcFOPB5B/BI39899p40VgkKM9LTxTxbuWKZFRXmW3trm5XOL9GYV9+4ad29PdL/45tibTDqVyxfZqUlhTY9OS7wgDbSBgBIgAPGEPvQD1836CevYUcvXkUwD6AJsMq4VFSUy4aAq1/4whdsy5atYmDW1tTbwYNv2VtvvW1xsTDpKEiXrJRVL76DTRk72oCtsScgJnZgzQIoxW70H1Dnzn17NbeQCMBGtAOwlzYBggKS4mP0x3+HgQboBFMTAIWDEgCLffv2qf8ApdiCucwcwlcYD/yc6zMP8e3yJQDntfJtgFWKV6FvCvDJAU1zS7PAIgq/wLrkPomJFLFJFrhD2r4ZRXambHoqpOefPXveensAhqhQDassQW3VXCguln0BTZE8QVqA5wggB+AUc5nnB8XeAK3Q+oaZCRNXh15j43bu3Hnpq8IIpU+sufjVihUrVQQPOYT8gkIVTUK7+8WXfiVdWNqP7io2oBgaa9KWTVtkp/q6utkUZZ6ttNWLJDEvfS6xRtAfP2SymHH7zGcesM1b1tv7732gtY95T8EedBmRTeB529HeafX1jSqABpgM8zknJ9v27b/Lduzabu8cfkdM5uGZ9HoyD/Ab5tHI8JCkAABb2SswHsxXgDQY0zz3ecayrnlRH9ZC3uMMW2drAkjxTR8AMv0wca6uo6ckf3R4DEicEDIrZjJt+J37wRgdHx9V0R9JPXR1C0TD9nxnUKxxdNTa2jrUZ1La0zPSdeCIvnEkNi5kOwyxb8nUOuYZArSdwwPmCWsLaxDrIvsfvmlnSkqSDQ30WFZm2uz8Z57TFtZN5gbvxd8dFKfdzFHsC9gO+M77vAAgANmVK1fkuyzxy5YtkW4mf7OGspZ4YSgOB6Y1N5cLGGS/hY24HsAoqfX4K/OMOUiWCIxV/Ic5B8AcE4m3zu6u2YJovX198iHsWDK/VM/p3Lw87Q/5zPjkpNji0iCNi7XJ0WEbGx7S+pCZlaHilxwO8RxgbqBVXFhUIH9gzlOcFFuyNgJozi9daEePHbeXf/1rSRMg54Dc09BIGFf2hRS/pC4B63JJSbHt2rHdllaU23/5yY+tu6vddmy/TesKfhKymUZkj6przE2T3AjjSyYLcwsf5KCluKTE6puarLC4WO1hDcM2fJ7njmdh8Dqv8YUvsJYGjeQcG+oftMqrlfo8WTmk8yNrhI/uuWPP7J7mzYNvWlNjk3Sjm5rabN3aVfbv/v3fWVYGzP4eGx0fsd6+Xuvp67NXX3vD2jt6rLhogR06+K40gjMzMpShlJIcZ//23/6p3XbbevkzjNXvff8HduzY+2LKOrBKP/lm7uHDzkJ1QHX2p0pCfPR/D70caP0485V10KU7iDvGRkOm0MeBVcavta3Tjr//4X9XCiAKrP4rCnajTY1a4PdkgSiw+nsydPQ2UQv8IVrg/w+wSvEqGKsAqxSYAVjNz8tStVNP9WdD4+Anm2Q2sGzW2UyHFL8kBWNsAANwhW4XKfZBd40vAlpnSDhzjNd9Q+T3AFCB5TY9Na3rE8R95zvfsdbWTnv22ScFrBLg/+hHP1KQ74Ex96ItubmwChuUspaRkWbtHa0K8ltbm237jttmQSY2vOhQZmQAmnTb4kXlVlfXYP193RYbO24Z6cliR6Fxx2btenWVDY+MiD2xdDnpqFfs/ffQdV2gTXdGRqZkAaYNhmeMtNP6B/qUhj48PGiFRfnSfoIp21BfFypZr1wpVouYPympAg8IQAm+CGbpP3bji789HZtNtLPxXA/O2UVcCxCDL4InbO7sPjbiBFAALgQkgCn8n6DHmWxUxc3ITEUudvbL2cmwjNAApU2hoEKvrgPoig8QqGempdrtO26z+++9W8HMxUsXjFL1pH6PEnAqjWvaxqhQIY3RKTt/7pI1NZEKWmp58wqU1gyDgKBtaJBCS6GqvLO9YO0N9AdNYJgjBByzKeuwDSiaNDysQJ3gG9YX7wVsBqTt7emxRQsX2/p1G6y9tcNOnjwl9jHtT05OtIqliy0hMRRMoF8qqqHCSxTaCPqkBKXMCS8AonQ//KOt3Vo7Oiw+IXFWB5ExCRpxyGBExKwCAKqva9C4ci0AJAIwgKWJ6Wn5E+MNYIeP60AjElhLARQYsezMTDGKaBtAOW0l2IEV2tzUqPZ4mj/Xor3O4OK+IR0zFKhzNjn3cqBVVZKTkmQHgkl81nX6+JuglKAOGwCCqTJ4X1+ocJ+QYAP9g0pJpNDH2OiYAj2u0dhQL0YMAOuWzRusZH6hNFZbW1tm2NyF0qxk7rsvM9cBVfABL17ltqct2MmrkOPXgATYxVmm+JKDxK6Viu8yttiQ67tWIEAc84FvfMsLXQFwAADy04FVPu+scfwDkOH02TOzwCqAhs9J7se1aC8AGO1l/aNtgAy8j6DvxKmzYnNz+BIXG2OLF5VJY7Kro1PF7/CXymtV1krxn6ERMVb7BwbFhtu2dYutW7NSwKoX1wLEhd0PqIk9uTf9wBec0QwARbsA4wA9sRsFhSjAB1tz+fJlsidADvbauXOXGJhXLlfav/zLb+3dd48q9Z1q0jk5aQIC8SlsDSDnUggueQAgip8AFrHuOTgDALp+4wYBEq6xCjA4F1gFXGLsYWOSGu1tDYV2GmbSjykCNCiJAOzL4YQXa8GfvaI5ayRgLdfAhwryC8SOA9y6++79tmv3TgGrFK/iOdDeEcB4JC0AhABOh4ZGxFgllX3R4jIbHR205JQkS0rkudMmxuqNaj4fKoDTDtcEZyzfe++42PwANAC1mZnZYt3CrucAZXQM/clmMSHnl5YIWGXNxgd5fgBUsZ4ArOLHALUAr4wRLFBV/Z42O3/hoh05ctROnzlr3d29YsstWLBQB4YcdGGv3OwgpwFjkjHDP5nnDuIwLvi8axD7853/MzczMpPt4Yf32YaNq/WMBEjLysyx9es3iO3Y3NRqN27csva2LmtoaBKwmpWZLXkAZAKysrPskccesrb2Nq1pLc3NWusAVvFdnsntba3W3NSkLAZYc57OzLoK+xcpAA7VXFeSscVf8F/8UVIpMwUHmSPMW9+bzE39d3kU14N3YNUZhP5s9rUTuyA5lJxCocKgIUu6P88VdN8BT2FaXq+uFtubZ+nkjFwAmskAj1MzKdzYnzaGAkh9Wv/xHdYmvlgL6RP+y7PPCxCyrmamJ1lyUrxsxZynH6yl+Levp/Rh7vruwCyHzWieojePXdHshS0OQI7/Aw5SABRJJvZhtA0Ak74GKY5O7QG8MBj+w7XDgW6/5gN7PM9UYtxDRkZE493R2WUZ2dnW2Nyka+FXyOKEIpeZVrF0mXwqNQ15jCEBvuREzJ9fKrtAFhjo6bKRwQGxmLfdtlVr0tmzZ2akW2AzTtvoWHg2kiUBAMrhOf4L+J2TW2CXLl+1D0+ctJ6+frG5KVCKbAPsYtZN9mtkw5CJxGHWM089Kc3wf/r+d623p9M2bdygccE2AOYu5XPo4Fs60GdsWWt5JpL9xHPi9ddflxbyVEyMMhLwRfZqHBiwNvvzgz7TVi8uxn4Qxj6+wDqemZZpv3rppVnQlfa+e+Rd/f3/svfmwXVf153nwY6HfV+IhQu4gABBEOAuidpsyZRsSbZaTuwkXpJUTfVU/zE1k55OYsep6UnidhLH7mWqUjWpSqW7HSfj2LKtzR3L1sqdlLiTIAESALHvwAMe9mXq873vwLDjxOV0teO03lOhCD289/vde+6593fP937P9zz2+GPrz7pXXn7FZmIzWqf5QX7rS1/+og30dVs0OmGLyws2Nz8njdXvv/aGdd/rt6xIng0OjAtYLSkuFogJY/W3f/s37MCBPbaKTvbQuH3py//RTp++ZHV1m+w3fuM3tFb7IbUfWG9krG6Mo1bWglzYxthgY2acH+r4ez8M0K5aViRICYiturq2XrxqaWXVxsan7LU33lpnrK5Z8nrxKpcCSACrP49RbaJNCQv801ogAaz+09o/cfeEBf5JLfCTgFWXAnDGKmljG4tXZWWmiunH5o/POivDwVUCCjZ2zvpgA0RwwkYcYJX0oH8IWPX0Ogd6+HejxipH+oBMBEQEBF/84hetr29YjNWPfzxotwGscgrPZzwtkvf3t1Kc6oaA1ZqaKmvvgFGEjmGfmIvOfKPNpGmSdt7bM2C7dzfaXbRSDW2qOVtbXbT7779PQQR6Y933upSmBeh34NBBe/31N6yrk8IHlWI1sOnv7x+0aHTOlleSbU28yDUV0oA1SyEhWKvorKI7Coi9u363jYjNSDXhErvV1iYAandjQ7wQSEj38irEBLgELPy4zh1/I6hyVjCBDoAQoIXrahJQsiknSCOwgt1FEARriuCFII0NvLQgt9ZaUXGemFF8z4uOoA/Gy4FVAEACHICNaDRmaWkplpebb4276+3RBx6wPY27FeD39/dafmGeZUYyVKQDPTkYIBRcAhQiwH/j9bcVbDc1NVvlpmoFVwDTgAQE0DDFFqiAPjurvpeVlihFHhZqZUWFAjwCSKWnz8ZsgZTi3lBlHqYr7FqqStNnGNV8p7Jikz1w/zEBeKdPn7Xr125I45Z2lpYWqQgNvo+fEDATOGIn16cDmHTNM5hAXsALgGKUitZxYNWBzRAER9elHEqKS6W3x/XFtJ0MxWBgve2orxdQgu/zos/0JToVwNAAzqRbZjqMt0qBBYCJfB+mEwAM/fXiTLSZOQZggm9gJ9rs/cPHXI+QdtIeB+S9QMZGXTOlIOfmygexO3OfuUigh8aaAmW0Q/sHJK+wML+k1ER8j3uPjqB1OGyRTIoaNQlY7e29J2AVYJiK6w6scn3aTuCJ/Xnhe4CZznzxYjQOTgKi4evO6nENUXyZftHOkBZ6W8EoQCEAI/0gGMafgo5wmYAMAlfGG7sQKGNvfph72IvvcE3+HybzxcuX1gto0W7uST+4H9dlnjH36A92xLcAWWnfmXMXLDpD4RKKtOQHQKmmSgBrX0+PWFHch7Ti1PQ0Ky4pk0bx7dvtSld94P6jqsoesgYCsEl/zp09K/sDYHJvgFXaARjpkhXYkf5du3pDQOTuhnqlzjKP0ZnGHlyP/h45clQp8OfOvSN91QsX3rWsSI5VV22ysrICy80N/cQH+R4gD/fyAxAOOQA0AV1hsjIefBYAleJVPGMAVrERQbn8K85YxaaMR/PevWL+Yje0IFnjKJzGdQFYud7hw4fXtT4ZI3yHfj766KP6nWcWICtzg/mGxAa6qIwrTDakQQBWYeLBggRo0ByMZOlzgFAUpSovq7D77rvfYnOwH5OtvKJMOoSk6N+40SZGPIzVkpJSzT38Ch8lq+H2LQp8Odu3wB555FEBSejaUvitr7/HhocH9f+MCd+jD/jupYuXxHIl7Z/DG2yABA7V2xkjwDo+d+dup1h4jBNFFXNz89W+zEiWDgzzCwokCZC0tibgFhszfoGVGCQ6eKLhe9jKD5lg2vpegLldUYmEQa3V1FYILGVdy8st0FrX2dltqRQmGhzRQdbERFTgM22h7dwHhtwDD90npiHt7rx7JxwQJgXZGvwENv7E+LjWEQc38e3HHntMh2mjY2h9h8JPgKhetJHrsE4z5g7GMB9ZS/isp00zH5yR6inHfrjoh8Wu++gAIesj640Yq8vz8hfsWVpSprEBWGXOwirn0A8GJv7Dsw7gDfBOAFxqmuYemRgCu/Lz1S6XY+BvtN9lgVj3ATsB3ugnevJdd29ZWnqy5gS+7VIAXoSMwy6uzUvZS/ECYf5Mn0LOiLT08XGtFRyu8Hn2FByksd/iGcoc5rusJfgLACx227N7t0BYXvgL7+EHvb190rJnrQPU90wL+g1T9q233rLhkXAwmZOXK9CRvnXFi0bxHTJBaCcHr4yJZB2SUyw3L09rQkZqiiWtLNvywrxt27bVjj/xAdkKKSieoewlKMx4r6fbKirK5ceMN4eR+Pro2IRFp+dsZHRC4xWbnRNTlXtQ0Ip1mecO30WSIjYzbRVlpcokgEndc6/LNtdWWX5ejtYfGPPMeXTVWc+ef/556+zksD9Fa3FLS6vt3dusfgBiF5eUWkZWtp07f17rBP3/0Ic+pGcU9mafyHPEdVaRS2EMGWfGi+ts31pnb775pvYtZH6R/eJ6tPg61w2ZDH22vGpWXpa/Pkf+j//9f7PqqnKztWUVrxoZHZW2LHqzvX2DAlavXL5pc7OL8oHZWNQy0pPsc5/7TWttbbSk5CQbn5y13/+Df2enT1+xpqZtKl6F3wTt3jStn/5ycHWdoSod6fCc3jjnnHjhhx0bpQA8LglM1lC8yjVWHVhFY3V5dU0aq99//U0bHEYK4AfFq/AnDkDUvpXlhBTAP2kEm7h5wgI/fxZIAKs/f2OSaFHCAj8zC/wkYFUAQ1wKgFQe9CfnZ2NWBFvkqSdteXFWulGAKrycseE6Y2zs2YDw/kYmC5sZAgsYsK5x5owW15D0NB5nyfnmyYGb5KSgqyn2xuqqwIzPf/7z1t09KI3VX/mVX9EmkcqrbMQ91Z3ggaD8+BMftOvX2pQeSyBw4fx5sRQJmgnKuN6O7du1qYftAzgH64jAX8FuUb5NR0n7nVFFaAJ7NoQwLVDrmp2bV8VuKslTeKmqqkbpawCPALUwG2IznPQvxNmB+TY2PqLqsenpKUpLu3O3XSmz6GEBRLNZ9KICSAMgS+DsqrCJD0EqbSeN3MFWQNHiomJttp3dCtMFJg9gEkERLxiwBFUUpuH3NWmODSuIIdCkP4wl96rbtlVBBmwMPsP4FRUXK0AlFY/PALrC3IVhND+PvhmMxkIVQ3j4wQdt/94msVZutl232GzMduyEmZZja0lrYhCQBkeaFmxV7PWNr3/LXn/jLSsvrwhVcpdgG+cJEBoaHBSISIo77K1QOKZeafINu3dLsuLtt9+Op9wl2eLyoti2KalBFgFb0XYC6LfeetO6u7okt0DK3BPHj0vrDeYxvkTgR5C1tW6L7Ia9ATEIHF1CgeDFQUhANN6H4Uewo/mwsKhDgKa9ewQiOYjCpp3PEiDga7wfCpUhRTEXLwZD+lqGNvzSKJ2aEvBEGwgG0RMkBRHbEHAPDg5YjPS/wkKBIdzv2rWrCu6Yv/g7baVtjCPMHAIc9PIcHGEe4wMud8C8uHz5ksAZ5h/zEts5wIqvqjJ3vOga9uVvAFxi8pWVW//AgOYvLCf+zc/N17+AF4B0BLgjIxNWXJxtjz/+PmtqarSh4QGBTACrhfmFlpKUIkCMOcwawdwEPKF9HDB4oSraF5hHY4Epm5q6rpfqGrIcGhCM8+Lv9Bd7AdwDhnhhJZ+HjDG/4z8Eqvg1QSrgAfbz4h/YDDsGoGBe48tn227flu9iJ+7BXOZ9gEV+J9AHKOR7LjPgvnr+wrt2u6PLZmJzGkOYVIcO7reCgjzr7+u1bQIdU8VSTDJkJapsYnLKTp06rcOKJz/4pDU27tLBFmsLdsHXTrz9tuYBKezoAApYjReIYvxmVSwmYrvrG+zmTSQzZgTMUIAPGZVDhw5K5qGvv9caGhvlw6S0njh52l555b+JnRjJzNI6VlpSqHWEvtF/gngHRxkr2oFPAuLiE0gB8DvzB2DwwP79Gmf0rPnszvqdstfC4oK17g8p/0ODQ7ancU+QRFlcFgv87p07drezU3qiV65e0dh++MMfFsDBoQr/z7OD/nJgBlDBfWC1im0eP5yAWcfYchDH2ostb968oesAbDFWAOJcj3WZ5wdj+uij77ML71yw7JxMq6vbZgODw/baa6+raBH6sxQlxBbogyPzgJYp6xGsNw58RoZn7LHH7rMHjh0ToApQxr9tt9okCYA0AM8jl4ehL6TLMzdIp+cZB0iNnuH73/+YWKsc1LCOvfb6m/b9117XgQ3PRtYjDgMbGvcI0FQKdlLQZH3kkYfsu997VYx6nnus+TxnsBEF6XJzcrQ+8KwPB6nJWpvx/5raSmtq2qmDSezsB0vY6czZc9bYuIdyNNbe3qmDSDAWwFYYiwCR2HR3A0XQYP4uaHy5j7PN0VbFJwDIJscn9NzDV5nDjHVRcaFlZqbpEMplF5hzzGfGFPuzBnM9PxzhmcK6wL25J2urH5r5pm0je47vs9a5nJEzVlkLsQOsVX64hoozzs3rQBbfHBoe1voI2AZQODE5GbRHqVLOoeMyBf8WgoTK6qr8jOvTR16eGu4HR/wNgA6fCHuAVBse6tPh4/Hjx/W3ILkUgEhsEfYPAUj2vRy+jUQP84+sA0/h57tTkxO6/sMPPyTfokDY2OiIAFfm+/79rRon5tjWLVukj0378Rd+sDv+xtyh/bCXnZHIcwQfA3TEd3Nycy0lPV2MffZ02J33AZ6ZlzBpkazgxb5HWSCpaboP8zArM1OHS7dv3dSBA1XuH3zwmPyQiZX6KQAAIABJREFUInyjIyNWW4s+bdR2Sw5lUaxX9qu0ZXBo1GZmly2SlWfR6JTGZXRsVNkAyEzgNxw2tbRQiHNOeqrFRUUC8mG/bq/bZr/ySx+z6amo1ix8kucnvkKx1RdeeFFjSt+YH6wbVVXV67IsFCWcpOBVfP+NfrJr5LOWskfi+Tc0OKz1gXHyg0KeRasrq3reIuWB3acmZ3Qgg53wfdoS9h6pkmdCs5m5xHMGxvy/+lf/q9XWbJI82KoFDV3WL7ISbty8ZSurZmOjFOBa0OfRVE5PT7Lf/d3P2r6WJu3LlpfMPvvZz9mbb563fft22Gc+8xntRTiUko+vrojZCvGAl4OorLP8jq9Ibz8pZL1tZJHTbvyWl4OxfrjhwKpiDxVvy9B1llfWLCU1XUXI0FjlmUWf0jOzzJJTtA/Fh1h/ArAasux+9PWf/v2XEtjKzyyKTdwoYYGfLwskJv/P13gkWpOwwM/UAp/81Ke1YxFrEv1SKfX94KUUfwpYra1qE0HqDMAqLLenP/SEJa3xXuY6EOSbH9/AOMvhR9msQXd1YV1j1dkdG7VU/76TZj+RhqkWNt1p2jgRRFO8CrbfL/zCR+0Tn/iEdPVgrLJR5zO+QSVQBgy40damQlRUakZ7bnV5TYwJQEk2pGyEN1VWWHcXgUG5UtazsjMVwLEJHRtn01pshw4dErsTZgnFPtjct3fcsYlJUvzR/kxVChqVaglMCGzRx0OrlY0ngC7ARmYmRVNSbf+BFhV1IbWWAhsEywTOAGVlZaU2PjFmvT19xNkCVwF4CGhckxFGJQwYAjU252yQAQZhJAD2ABiR5j4ThQkUNFIJnAgKMiIRK6+oFJgAuEoBLq4/BlAofbmiEMBFpy3Fkm0uFmQeFFCmBPYwfaayKjXN2GBHIumWn59ns/OzCupgTXzso8/ZlqpKFUa7fPWygDS0bQFHCEqo0pouJtScZUay7V5Pn/3N1563i5cuq7gKAdDE2JgCAF7RqSldO4NgKydbICtSAKA6pIEWxUFHZx2trC1bQWG+dXYFPTL8BkYMG3uCv3vdPfINAB2AOLH/7hIUXldgBQBWWFQsYIwAHsAHhg4B90svvSSgyCuYwyIBPCOFkaCS8RgZGVMxtOLiUo0bbSD4YW4QTNE/Z3wC1NE3gD98QODdve6QHlpUrPbw44VXBHAUF68XnfL0W/qCP0j7NIPCXgQ/w7IfQZmqTaPbNzenwIF2eNBLuxwkYN7hq4ASgJ8EQdwfHwTU5HO0hWAd++BLjCm+Tz8J9gnMWW8kC5FfIMAHPWKuxXfoA6DD9DQaghHbVb/DmpubbGVlyXr7eqy4sMhyItkKDmGR0i+vLM01+H8vakWfuJ7rEDIWYcyn1BZ+x8c5ZPD+48/0A38gEMUnGHO+g024FvMYG/nhBmxTxp25HHRH764zT51t6jqIBw4ctGvXr4vpw335HnbFZ1xXE7+jb9iewDoEzOW638mTZ+zKtVuyW3EJxc2SpbHKetTX16P1Kic72zra221pYVHADQDN+XMXtE4de+hBO3j4gOXl50oPEI1iAMfr165ZeWmZANXhoUGlr6ampNrVK1dsOhq19LR0pa837G60tjaqsadYTW21qtXf7bpju+p3KQ19fGLcSspKBDDD4nr30mX75re+bZcvXRVYVFFebgV5ebo+44FEBPOC++Ib2Bd/BGTGp/BdQG/exzdvXL9uexoaNX6AhoXFRbanaY/WkunYtO1raVGwT/Xt+p31dq/rns3PzdvB/QfkX4xpzZbNkklgTEmp9+KGXJPxZp2j/a5dzJgyRow7/+Jj/ODnXrSNMYJRxprKfGWseM+LvPGcQLKANO+MSIbWTdiI585fkFRAQWGx0oxJAwZMbWrco0ORfgoFpadJiodCZYC5DXt2W3V1yCDA5/w5hz+x5uAzkgHo7pZP4XuAq6xDaE/uqt8tUC0cwCCJMWNf+cuv2rnz7whsgNnc0dFpjY0N1rhnj3V03LEzZ/lbqh09esRKK0pVLZ1UffyA5xzr9cpSYIFSuR7gOC091aJTgJsxMRGLivLt0KH9tnP71niRxkyBWBy6oZl5s61NTOL8AiqhR+327Y51GZ2sLIDqmA4F0SJ/8Nj9AgQB3Xn5mos9WD9ZB+k38595xHgBriOfkE0189iMxhIbsEYBQnM9PscY8vI0dU9Vd+abs1XFwF8JfXaQh79xXdbSoKlKccJQ5Z7PhswFmG8hBZ7nM8/r3r4+Ma4BUk+fObsupwPIyvrI4YiA2PwC6c9ygMb1HBTmb65jjj/gg/SHNvCcwU9DQaKYWJQHDx4Q2Ey7uD8vFf8qLtVYhoOuiOYi3wO8xJd4HvUP9gvoFwhG/zPSJYvxwQ8+KRb9dHTS3rlwXoxNJELoK/OAewF2IgvMASnPPa7PfRmrkJER0rRZF/h/1+umT3ovI9NaD+y36PSM/p/xpf0qgLa0rPUJYJV1r7V1v9rtdkcbFrts31knPWL+Jkb6/latn+yR5mbnVHBqX3OzFeTnCyTl0AT70Z7vvvq6xWbXbHYugOQc9hWXFNvMTFRyHdRHojAZdqAAI/9uqqoUqMr+cfu2Onvw/ge0N2G/wH6UQzzWwK985StqA/sk1ip8msMP1yxmDsNUjc7N2geeeFLjyjUAwQGk6QtsdvaiN27clK4zPordWT9Z79Ae5tmJlBY2z8nOFcsW+zEWPMvZZ9AXxi01LVnPFQ7uWlr32b/8l/+LVVdVah+Jv7GuX79+0779wotWUlom4JPijIwp3x8aoWhjqn32c5+RZAFSFotzS/bvfv/zdvr0Ka3xf/RHf2RV1VW2vLocJCCSk+J73xVbWl6yVelIU4QqRdJOVH8gYPGDXSdhuCY8c5E5L1Yq8g8b6jQA2qZS/GptTfObgxtkp4gnAFhhJJ89+4719g9YalqGAFfeDxlyS9pfBl3rjRFTiJ0SwOrPNIxN3CxhgZ8rCySA1Z+r4Ug0JmGBn60FflpglZTchblZ6VACrFIVNJIZUrgE0MaLTLEp4nff6PC7b258swOwyln331e8ah1Ajae6+fX8mmxw2FQRzHE/AnCAVdIGn3vuIwJWCQC++tWvikHmBUAAJtiIEwxHZ2a0mSQ9kw1obnaeNucAahTUIb2WH1K3tmyplX7ezl3btZGGrUcxnePHP7CuhwfDUhpjySkqLPWtb78Yr/YaAgneI+ALOpzZSn3m8/SJzSdpniury6qs3dBQb1euXBaQC3jFPdmkskGfmBy3tpu3rEjVtYvXK4rTN9hUBMjFRSW6N99hIw2LlDYQgBAUUcxjEYCoNLzHJroGzdXkJLFAVM15zWx+cUGAxujYpIp7AWCIiUkV48JiGx0eVZ/YqFJIirZK+gFN3QisStofQLn0zHTZCi2zTeXlVlqQZ5GMdOkRShewlkJXpQr6t23fHtIul9hkp9rVazfsa//fN6yzq1vMDQJm0ii5l8A/Va5fVLCWmRk0CtEygzUF4xeGDEEUwbLS7acnLTo9ZUvLAXAjoGD8pAUaCyncsLbwOxi82JYCGoA4V69et6KiArFOCbQAgwhOAWSwFbqI2ASwlaDDdW/pD4ElP1lZOUqxXVgImqY+f7gegRLtBIQl6CawIrD0IjoAiBRGA1St3FSlIJ1renDtDCyvWE9AyXh6hW4xUrIyLSc7YqUlQZMNG5KOCCBKqiYBLH3nvl6Mhn4Q8IXgO1dAD2n5gBCupwhTiWuRevjss8/qszB1AQgJZgEfGTP6AuMW9iTgIP/io54WHlJmo2LJweCu277VWlubFVR13+u0rMyIpSWnWUlRsWxOX2mnyyJ4wSjGjXYHXWWKXw2uF0PCZnyPezFetI/POnuKQIz2YjdAUn5nLmFPxgggzpl2BKcAWdyf3xl7fnegg+/xd67Fi7TO29IKDHqGAHnYm+sS6OM3AKvclxdAGQCEF5qi4Mfw6FQodhaBtbZsO3fUaX2Aobx5c43Y27dv3VIQC3DDWnft6nUbHZ201gPNtqm60nJycywlNdnSUtPsTkeHXSStvqpaWnw3b9wIRX6ysnQd5CNYT7ALjGN0MLkm2sRj46M2MNgvkLVy0yatZ4eOHFZ/ANDfevuEvfTydyTlwfq6ubbW8nNzlAmAXdFDxa4ACPSfecC6DpuLvjN2AAqMJ20AMC7MD0XEYLGVV1ZY64FWMVCjM9O2t7lZcwL2dnPTXrvTccfmYnN2+OAh2ZqxaT14wHr6euUTDz/8sEANQEj8gfsyF5ALYMxoC8A6YwDYwZhxSMNhgWvDYhf82gF1AFRezGPeZ00C1KO/Z8+ds6ycLLGRT5w8pUCewzZS8SNZOfLXPrIntm5TOntnR4ckMTIBzlJTlGL88KMP6xCJ9vKMo234M23Gd/Bp/Ii1jCwN5iDtpS/oNe7dt0+M4qAbumZXr1y1v/jP/9VGtHY12KXLV9ZBMMA+pFkATVhfuFd9425LTknW2tnX2y8gDnAHFjlzCIYqvkGRJtLxeWDn5+WKwVZXt9XKSgqlnwzISX/oCxItgM6AQhReGxjgYKZLlblp89pasooYjo+Nyh6wDvEb+ufAkWe30C/AQNZFgCLGnDFlXdqyZbPNz80IXOTZxDzmhznId5xZzrrG310f3kFK13/E3n5YhV/y4m+uMeuFeJj/rFOeMcJ1sAeHtUGSBGZitg4wyXZB05IDWj6PfQFaYSGyXkhHNZKlCvIwV2kb6wLtZo6E8QwALj5KW7gO7/F7SGvPtlttNwWa0wfGE8DR18lNlVUCJYPuMIe7SAGkaH3keYONU9JSdEDuezWetxRyg/kJSN7f12OXLr6rQpzbt9cJiArPvizbunWbDQ+NaB3Bxm4n2kmbmVMcUMASZb/BPGF8WHPZ17Gm5BcWaE/F3o+5y4ERIDDtBCjkkBwQrK5uu9ZtB8JhvrKORGfQLc/S3+hTWWmp1jvuhT8ePXxYe4eR4WE7c+a0ZAJYlxjnq9fa7GYbEgChUBWZIjwTYVOWlZVYMoVepwHSlwXCIRXCwTH7G8adg6yujk4BhKwXXiwNX8D32J+yBlMEk/F9+umnNZ85QGAP0tM7ZM0H9trDj75P/vntb3/b2tt5DmZpPwPbl2KbrAv4Fev7+DgSQRwUJIkxWr2p2iYnJiRthBRAZibg+aza4nMCAB4d7JxcDrBDcbw9TY32mc/8lmWkpwoY5nWvu9eQhvja33xdB7746I22kHlBf4dGxiwrK9U+8zu/rTVwcX7BbCXJviApgNOSYfrDP/xDq6mtsaWVIMGRnJqilH0xTAViin6qmIFMOltLtmTigHjsgR86mYPv4ze0w1nsLushIHZl2dIzYMUGnVa0jJeWkXRKkxY5GVIXLlz6O8BqkHiAyZ0AVn+20WribgkL/POwQAJY/ecxTolWJizwP8QC/xhgFcaqA6sZaUnrjFVvoG9eHAj1Tf7GdDg2OmzIoVyyPwoM1kVtirx41Y8Cqz8qDQBjNXwmbKBg4QCsjoxM2kc+8iEBqwQQ3/jGN5QCzuadDSebYgJ3gs85seKiVl1VY5cvX7HNNVvEdhB7sbBITAvACf4FWOXEflvdVrH1OjvvqLIzwCqBKwE5OnowPGpqN4uxShoRG1UCE/42Mjqm4JliWUVFJQLW2PizeSTQYSOOdhzv5eZGxPbZsrVWACIBsfQyMzOo5WTttzts6+ZtVlZWIWCM/rHp53PcEx1TQGJn3rEZJDBzdpOYnVlZYh8DNJD61NTUIFACbTe1IT/fMiORACatrirgkU7n8JClwcKtrFK1acZG4yw93XmlvqF/JSZNJgzfmNqUk5cTCqSsrtjK0oJlp2dYShLpkotKbU/PSLPpmWkrKCy0g4cOSs8PwI2U0M6ue3byxBkbn5haZwlyr8AgXLX0NAIGwPZQaEnMpPuOirGaFYmIsUrFbl4EUZPRCTt0+KB09gj0YEgxTgR6hQWFKjADgIJdCTBragJrjmDv1VdfDQH0yqpAIu4FaIatCZ4J4ACUvKgGgEYstmSVlcX6DIET6bXzc4tiZAE08mKDj3344QUYAEiHH3OPcJ1YYKItLsifsJtrBPI55gEBcmFhgewPy46xgb3NdwGAsc+97i5r2tNgFKXDhgS0KmqVn692OHDAeGMf+uNMKNpBuuSO7XUC0nmfgJn7AdRwfQJgGDh8j8AXsBaAjIAWvV2lrCZRLZvxylSwEiQzqtaZsSHF9660h6uqK+3QoQNWWlpsI6PDlpKUbLVVNVZaXPJDwKp09ZKT1WbsjA2ZE7wAEJinMCT5O7bi77QbAIH3sTdrEbbkX0Aw2socwe78DhDO784s5dqMNe9xHYA4+gqQQ1uwB9+DSci/3A//QhMQPWbed1Yv9gLUw0+wJbZmnSPQBjwg6GecAFYvXr6hecrhC1W+9zXvVVDP2FBtmzkOs3N+dk5sNz579co1+Xrdjjo7/uTjYk1q/iYl67Nnz5yxrZu3iMFJQSB8AWZdV+ddsZu2bd0qH4FpRpElAndAhbHxMcvJzbKqeKEt2n//sQcCG355xV56+RXJeIipvbxqO7dvt/pdO6QxiE/gH4w3jE4Ovlhr8AVsAROczwBQAq4wdjBod27fofFjThaVFNue5iZ79+K7NjE1KdsxvgAEsFSpfr0wO28PHXtQY8nf9h86aANDgwKVHnroofVsAuzBvbw9jCdrK2OALzPWtJMffAB/ABDmew4QM+ah0FySrgVAxDWwK2DwiZMnLTuXNX/a+voHLT0jEjRWR8eUdo9dAYWzI1k2Mx21seFh5ZPk5eQoiwKGZ2PTHh0W4d8uS0G/AVXxMdrmDGueEaxn3Bt/A9iiAA5tBCy7ebNNB0KnTrPGTgrAyFWhxemQZp4cisTwHmsF0i3vf/xx/Xun466+zxyG9U+VIGxENgtgE896wOHc3Cxr3tukg0O0dbMj6Va/a6dAFYElyUmWmRXR84cDR/RGr127YSdOnBLoAUAGg727u0fgMprvDz34gOyO/3jhQHyEfjJPGA/WPA46Tp06pbY/88wzAndLigtkWz8soZ++/jH2zH/Wct5zVjrrC59nXnAP1hQvbMUhmKcr897G4pusvdjE11WuzyERB1P4BoCgp/rTfzGGl5f0vAUw7Oq+F57d4+NqT011jYDJSGZE4+9FKVk/aAdAPt/lRVu8D7SPdZE1YmmRomQ16yxsDrF44adlpeUC2/Er2g6gxF6LdrMe6aC6epOY8i59gSTJrl07tfbApF6Yn7WhwQHJ8JBCjh/QTuyMZj0Fu7iur9NcV/rFGRnrzHzszfyk/diO8eRZA+icCcs1/rzCj9FNZm0DUEUmgTUKsJ9nOjaRfM/WrTogBeTtuNuu4og+NoUFBTpcBBxGk5y9xMrSstZFnkPME/Yc+MT8wopdvd5hk1Mz2s+QXcFhEvs4QHv2Mj093ZpzKalJ0nE9cuSwPfTQg2pL++3bdunCu9YRLz7FfPUiYfgqz22ySL72ta8JLEfrmc+w/mCj0rIym4zNWHNLq3yO58eFC+/IR4KN83Tohu3Y9/L/gwND60VkU1NS9OxEQonnQmxmVgfL7NM4uOawCckXGMnKmBLbtUjgKoxVpAAK0TeOF0vt7em3U6fO2Isvvaz1Cz8ZHR/T+sceYXh0zPLyImKsws7lmbQ0v2x/+Pkv2CkVd60QsFq7uVaMVWmqpnBAQC2DNYGqMEw5jhDYurJiKclk3cCUT/khcNVjEZchw268nPChg/7lJR0qUpAvfD9Z2VUQNdD0R57l8uXr1tPXb2npmZacEpis+Cv2ggSRYKz+DwlLExdNWOCftQUSwOo/6+FLND5hgf8+C/wkYFUbDpgKcSkAGCJzsRmxTp764HGLZKQoeAqn0j8ocOCpcs7E81QdB0sdWIWxymk2Gx0Hl9gMSYIgrm/movXOwNjIWGVTxZ6LzxOIfuELX7D+/hH70Ic+YJ/85Ce1AaaC6gsvvKD2sWGlrQRYpMXDzERvi4rInO7vaQh6gLBlCMY679xR8SjSDrdtI61yzubmY2IdHD162Boa68WsAPDAVgBaBCdl5RV2s+2W7apvEJgJWHvmzFl7/Y03tdEO/TMxVpEIYDMcmBOTlp2DttWQfj9woNUaGneLKYtGXdA3nRcbhI1vYT5VtLdoU811veIvAS6MDUA/D7jYmQIOAnRgK9LbFuYosLIiYAr7N7fsU+AJO4kgIq+gQJ8nDZEgjUCSVE36S7pwbDoWry4fCjhNTk0p0CbYApDF/gCsKqCQkmwpcd0rNqXlZWVWnJsr0NqBZQLJu3fvSCNx67atYj5gT/pDYE0K6PJy2NzyHqll+AkBKlqEBDVotuFDBDmwQUijhd2Adi2BNwETdkpOTVaqXmfXXQVxXBO2CNcFZGpq2qsAg6CR9xgjwB78BWCV4BqQwdkQBAsEpAR+BE4EuIwJgZBXpXf2FOA+la9LissUyHAN1/ILensF8lOAHMYBgAT78j1no1LtGBAcMJj5A6uVvwNoMlaeks/nPbj2lE18NRLJUKpmKNoV9BgJWPk8AZ6zncSOiqdpAkirAvcgTN5VrQOwzbBb0PWt1Ge5Pixe7A04QR8I0L1NsFklWyBmC4crydKghFENKLS6ElJX0UG8fv2aKp0Dmtfv3qn7kUqJRElJYZEV5OXL/51Zi2/SBgAPL+pBOxg/r5gMgOoMtlDwa1nt430v5OYsXGeZcg/spAreZusgKtfFrhsZr1wPYBUAj2Au6PZNxpnRUX2feQuwik4hwb4zU13zmGtiLwASrsd6RH9oA3Py7ROn7M7dHlXCJl0zOztiTXsaxSoHbNuzp9HmYP+hmwv7XtqQM5KzmJyYsq11W+2JDx63zCxA7QVbmF+wtps37drVq2rPfUfvk40JnPFFguNkS1JfQnrzksYZn+bgp+NOh8CE6prAJt+6bZs9+NBDWueWllbsG89/09CFJd19dGRcgNqRw/vFOuTzAKisVazRAKUOEAGY8R595kCMtmED2LSV5RXyo1NnTovl3oKu6o3rFpubFRjrKcL7W1rt2tVrSk1/8NgxG+wfkK83t7bYdGxGvgswin2Zs1yTf+kr48icZm6hK8oBBf7P+xzOAYphHwAZfJYxdwkN9xXuxRyh3bDQ+DwyEAAHXI8CdtMzs0qpRy6GTAHuyVqGPii6jOkpKZqvgKv79u61I0ePSB8a0EWpvfHq7QCrtJt2Aaq4D9I21kXSi5mbHGLwfIKtho3Rjr5y5aoyDVhbOCSjCA/APv3ZVFWtOdqJ1quZtbS2WM3mLdbe0W632m6LVeng29pKYI4BqLEOr62tqKggLP/Dhw7KNyliWFVZLpAYAAedSp4DBUWFFsnKCv6VmmYnT562r3zlq9bewTpdoWKTgPOAeIDyH3zyuOY7z3TmEPelvQBtzF3YcPgMY8cBK5+BMQdTMyV5LWSlpKaqT6x5rLP4NbbCpow71/JDRUAtZ1jyHQdT+d0zd1x2iL8BGnpRKeYK9+LaYvSmBMYnYx3WwSTtG5jT9LW3v1/rFgek3ffuaZ5QPIf2VFdV26mTp202FuR1aB92CEzYAKjpGZWbq+cbIC/+jW+wxvAMPn/utFLf+Q7PEfrrmpVkDwDaMqbYgHZw4Mw1+Qw+zEEpB3gcJrGHIIOBvRHAeWtri4oDke0DY5XDUw5oHLxmP4LWMmCoa39iD5jHLg3gGR/YnDawDnIwhp16evusvLLSZuL9p0/4b1hHk2w6OmNkgJPtgMwF9uF9fB9g9d69LovOcCgbpIxisWUVZ/rlX/6luN5plvRhKYp55dJljRvA//nz57ReZGXnWWxuRQfSwW9WtEZy+A1oj8SK79sAb9nPANhS6BR7kwEwG43Z6VOMQYn8yAukMX6eXcLzljnI2G8kJ7C+Do2PyVd4xgAgh4wxtGav6rBiZnpG2QkUfmT8GWPWVeY8hzYVZeV6nmEfngkwW9nr7NnTJDuz3+Ugv6i4wNrablpmZrqIBY899j5paZP18sbrr+tZW15WaX/xF/9F7Ptf/NjHtWfhAJ4XdmHfmJeXLWCV+be8uGRT41H74y/8kZ08edY2bSoVsIqdAFblxxSoQgJgdVXFrmCYJiVzGLsswgMF7YgBflg7NRS82hh7eNwRmKkh3gBYLSgskE5/iDFSbHUtSfbTWtw3YNeutf2DUgCMeUIK4L8vBk18O2GB/9kskABW/2cb0UR/Ehb4KSzw0wKr6DICrAI2AqzCWM3OimiT7WDqxk2OKgQnJWnjycZuI7DKRpuK1D8KrHoxCD7LdzYCq85a1XuWrEDGK3Sy+QZY7e7utyeffMw+9alP6e/f//737cUXXxR7jgIBbK6QB0Dsf/uOXarGTIohm/KW5hZtoAl0+PyZU6fF6IRZC7A6Nz9r09NTtnfvHnv2X3xEQRFBAKnOBNqwAl588SUxGTm139eyX2wJmBMUkfnqX/210lYDMzddGqsAq9iJDfnsXEwbXza0XLu7u0vsD94n+CQti4CfVHpVtk3LtJ07dwkoJXgHJOLFtSm6RLCrolORSLwAUqGCCK6BdiTpmQKp4gwUmKLOKJHma1YARwkkZmIxbaBhg83EVm1rbZmAy4y0IANBwDU6PqFgJicnXdV3xfpbXtL4q5jA0pKAKwLAum3brLqiwlKSkhTkodtI0QLsSdErAsCp6HRgbo0vWkamxQsjpUkaAB/ATrAxAOAy0tICQJ1FMaUV2Qp9RVh2xUUUydkmmxHoE8RPRidtT1OTCu7ADOF+KnKQlKIAkr4CrKpwSLwYDWAE/s0YUsAKYBXfx08BNGDYAboAPHlqPEGRB938jU09QR4sTapgE+QQGAvcihdEAVBzsIlg6wfp97AOQ0EGgA/kFwg0CNh5n+DTA1DaAJDD2PE37knbGVf+RX8WBjaAM/OKMUEGwVmpzoDGf/h+CN6o/D0SZ3Rmyq4E0gTVfAYwi/tzb/fFkydPqs8Ej/imxgMaAAAgAElEQVQ2vkCwyDxEJw9fJXiHaYStS4pLFLg7IEkBN+Q9IJ1s3lKi+UCAS7BeWlS8Dqy6niLtow3YD98BJKM9/B3ABbasaw3SbgJ92odvMH4Emown7/MCxMC3GUe+xzwDCMC2XN+rRTO2fIfr4OvYkr/jU9yb7+Gfzs5izUEKYHpmRgAQ16fPrCOwC/ksfsBahF94GrrLQpw6fdbGJqIC6Fk7OGTYXb9TWsZTUxOqVI/uMMVJWGYBqmgjBxWkO27fscNa9u+z0vJSjQmpmcw9gAT6DMB9u+2WxsqBIoBWgnUAGgrbAXITeOMrrCmbt25el7/A/s37WuKg+axkUdDKnJ9fFOOQolWNDTskR8Fcw+7MJfoPgOrSDowRazE+CugCSMa137lwwbZt2aoxPXv+nIBVDoauwMyenRXwh+0mJyatee9eAcYDff3Wsm+fjQwNC7i4/8FjSj0HvOa+2AcbMI60h4MN7ACTE3+lHTxnGEPAKjH9h4cFyFNp3gtb4fu0G9CT6/hcAtRkHKV12tMj1hmFAdGNhoHX0rJf8iIUj9J8Rie4p1e+npsVEcMQMKNpz574c2FOgC3+jY/yL/bh/rSNfuGPtJt+YCuYcNIYXkuSLMPp02f1WddfJQUd1jFauYCo9A/bp6ZRKChXh2PcBzBmRNXqR21leVX/D3AFWxApAMYINmhI5V02il8WFubb/tYWa963VwdyTY27BcYxnwVS2JrSf9kVwGTPyy+wmzdv2Te/+W27dPmqnqNIAQwODguoxXc++tyzmicAqDyHeZaFVO4K2RqQnvnIZ1gLAYywx1NPfcjKSoukI4zvYj8HPnk2Mvb4Pvaj/85ODRIloXgVn/difUF3OhR64n2fM7zHZ7AZaxPtY32SJrn0IlPVpqAROidf4LmHf2WJnZ2tZ/idu+i8bwqFMWdnbWJ8wtJSKf4UdF1VgGhqap21i8/xOfwBe+DX9Id7YwuYh9evXbbaWlLscwWo8aIfrMdcj7Yii8N6gQ0C43ZFY63D9GSyAAo0b/ghk4m9CezMw4cP2cT4qOzLWHFwDIjLWkd7eP7dvsUh3ZDu6drR+DP2oC/ck3WU/rOO0x4d+Obl2e32DhscHpFf+gEa66YkgMorJJUE49aZqhyeA6i6Hjia7mtJZNQE/VYOs+dnZ+2pp56yX/iFXwjaqGQyDA/ZxXfe1fdgX19457yeIcnJ6Radnreh4THN+yDJEUDArOyI7ADLlSKkHAoikcIage2RahkfHbP83AIbGx0T6O+SNTyn8VP6wqEL9vIMDMaZuY09kF3q6rln93p7lP0CQA1giT9955X/puJh2BFQ/umnn9FBC/9/6NBhFRBsv91utTU12tvAlGacOdhk3iEDwtrJAR2H1sjwnDt3xgYH++3Ygw/Ypz71SfWLugt/9dWvav4cPnTU3nrrhArPPf3MhzXvJqOA8EEndXySfV+G/dZnflMaqzyTAFa/+Id/rMOT8vISaaxuq9tmK2vhgIODJ+IEyYglmaWlp2n94XqMDcAqkcDGQxGPMTxTjuu4X288QEEKAMbqjwNWo9MxZRH8OGB1I2M1Aaz+FMFm4qMJC7xHLJAAVt8jA53oZsICP84C/xhgNTYdFbD6oSc/YJnpyQJWvWgD99h4Uszm25mnnurvxR0cWHUpAMCMAAqmxTWPQkVeB1ZdWuAHGydSAdEOC4V2CBw48b5z554dP/4++/SnP61NNhpVFLBiQ/vAAw/o2oA9AKv1uxuVwlhfv1uVbndu36k2EGgSkPRTZGphXqyqwqJ8ARa7d++yZz78tDbOtC2kXvdpAw+jh0ChuKRUrFUKLnHwvmXLVgFI3/v+a2LN0K9QBAoOWKhqmp2TJTCQ4Ip/2ciTPpebm6PUf/4lfY+gDjAL0DQ1OVUpnYAyBBeuzQnAS/EqUsO8EAQBEcAVwRE2II21u6tTG9hQ0AnW1IzsCPtDun3dXUq/IujG7iWlpQKdCAIpPgPbx0Fz/mXT6zqfsBFhnpKqzthLqy7OFOBaaGTmqXBYoYIY6c3Rv5mo7i3wbIWCGoEdl5RMgYE1m5tfVAohPoedtu/YrrRDQF7YCzCouR9BAWluFJWgeA/MKK7LuGJXmHqkXKILybUEiKWkKXgN1dxhAYVCOWzSYSNjyx8EqR0qrgLQFaQOYgqOAC24Dz7khwQEHtKhjRctwVeam/fZdBS234ACJX/RllDwIU2+RdAmdlBO0F1kbAg2KXJCZfHUOMOboAGQj89iM/pDu11WgDFk/PEjgKOU5CSxVvFv7sU9+S6/e0oi1wEc8jT/9bFdCel5SAngD1ybvtF/mH/8S1DI3wjo8C/s5DqvBM1KXVY6banmAvMRW6AdSODOOMCERLsT34ClUlFRZvta9oaxn5mxuq1brLSYYk196ifAEb/zdwJQ5gQAHf3w9wCbmCcbK9FjV9pGGxn7ECgHoB2wVenafX1aQ5gfABaeQs0YM56AqLz84MAZpq63SKCsOZKSIpALtuPNuCQCY0ogy/0AdGBd0V7mKO/Tfu6HT3mRsTNnz9vfvvq65giHLjAAGxt2q2gVAT4VuAHkent6lJoN4MX3XUu4uqbGWg+0KBWYFzbAR9ETxBew2/VrN8S4xrfFAk9Ns9mZmOxRUloctASTKUDG/Ey2g4cPCszCxgCLjz76Pun2UdX9lVf+1vr6sN2c9fUOSHtzx47NlhVJX9fAxe/oJ+AKPspcYjxcgoG24EvYEPB1T2OD7PHOuxclH7Kzvt7OnD2rg5G9+5oV8ANgADLDcB0eHLS9TU1KT2bOHTpyVFqW+CpgG+sa92Mc8HnGhQMT2LT4u8912gXQhj3xBT4j3UCtO0FKwucu/o8/AZ48/vjj8lOuNwDrdVe9siO+/vw3bOcuit/tVxErqsLjR6TrTk1MWmwmaumpKVZTtUmp9JUV5QGoGx2T9qYXpnF9VZ9rf/M3f6PPIT+A1AGHUMxhfBjmfVtbu128GJjCvC/GZZIpYyEzkimZCsZifHzGUtPMHjj2gDU0Nup5Q7unZmbEgl5aXFYqO+nr+COavqw9+B8gyNxcTIXy0FW9//6jqsAOMFOzqUqsauY2hwOAOAtLZCeEat9U5+YQrb39jr351gkdgiIFADgPyDw2OmWPvf9+zRPmF89W1kHGkrWAcXQpDYBexpBx5W/PPvsRS00xVbLnGYi/MT+xO/+qgFNJyXoxu5BVElL9XSbA0/4Zb8neiNm9rPHg3qzHXniJ/1c1dgCjpCSNi38fnwtAa7JS/jkYYL/A7yWlJZLbudvVJV9nzeQasZmYMl7KStEHjwrw17wsKVHbWUNoD88K5kzQUO3TvWn/4PCklRZlWFNTow53aT9t5758H0kHrgnDPTrFwdaqvoedAOAkc7CGLnaaPsfzhoM2AFQyajgAKyrMt/bbt8Sy3rFj+7o8Dd8hmyYtFb3XLK21tA+b0FbmEONGW5lrjJkD2vyNNnTf67F7vf16BivbprlZ6xe20dp1/YYOVekP9+PQD1/1Qz09U9aWBKyynmCv0eEJe/zxR+yTn/xEkGe50yEA7/TJk4GRm5Fho2MjgQ0cnbHCwnIVPEIKhbWLazGOHFbznKWgn5ijsWkd6LL/ZH1DV5eNYV9Pvy0vLq8X6qP9PJs8E8B1trk26wb/7wUY2bucOH1ah9+1tZulaX7s2DHtlZ5//nnbtbM+LgWRZM8995ydP39BDH7mSmdnl+ZLVeUmAeKQE/getQb4F6AW+RIyj5CngqXa23vPOjt77NiDh+zTn/6kZKpYR3m+fP3rX7cd23dJ1uibL7xqDbvDITbAaIgH1mxiakKM1//zN/+12omUT3Ri2v7kj76o/Th7MoBV9nP4lQ7j09P0LBNT19bE0Mf/VVwBdm5y2t8BVj0GwYZOxAhM3nBYsC4HENdYZa0J7yUp1X+jFMDVqzd/SAoAqQAvXgUZIAGsJuLqhAUSFvhRCySA1YRPJCzwHrbATwOswjhBrB5glTS8Dz7xuOVkpQtYJYBwxqoDq2yM2MjwYhPOz7oW5+qqTqJhgga2Cv//A2B142mza7ZyHU9zC2BrsmWQQjkdqvoCogCstrd32wc+8Ij92q/9mgIoUgT/9E//VJszNsaux8TJM8EswRqsT4pXlRSFQk4EOjAxYGjBqiUopEgp2qgfOP6YHTv2gNK83n77hD4Lw4WAjGsdPnzEqqprFCCfOHlaTBDSyhsaGm1gMKSGE6wS/MMUcRCHjTMACVVjnZXI5hWAkKrKvskl8OCHYAPABHYGDArAKoCfcCoPk5hCD/0CJbAbQCHAL5t37sX7MHwCk48CHDkaR4IkwCSCE/oI0Dk0HCrH875XQaetbTdvBJ0p0voiWQI3kDKQhpu0TxfEOiJgos+kdjEGknVYWpaUQElxsUAWgmqKSRGUoOvljM+g7ZluY+OTstns3IICeYFBSwtizdFv2F1oSpJ+6kDuTdKCYzHpFJJ6jM8VFRfJHotLizY3P697AgTOzc6LjUPQBqvP9eUIqCn8g84dIArAET6CzSm+BEjGZwhaGRfSFz0wdJYTNgVgoU+ekkswhMYuLBp8kmA2jFOoHs0PgbQHi4wTf+d+gDQAMxcvXVQxE973v/M7oCHjBNjHPV27lTnJ9RnbbVu3WDQ6KdYy6ZHYmcIYBETOknFwlrlJe/Axro+NaG/VpkrZgvfpF/c5fPhwAA1v3hTTD38ELMRuvMcPn8Mn0NPlEIBAHfvC3gVYJahHtgKfURAKIzoK4yVTacQEsOOjo5aTlWmV8YJt9Bm/hpXD9QnW6Stj4Lqo/J0AmuCW9nN91ija7uwu3gvVkEMlZeziGnz0w3VzHWTDHoAnBOzYl+vQFvrrdsHn8Reuhz2wN8zBO513dW38l9RJvg9zkms5KALAwNpFmwmGPeUXYPX6zQ4xv0j/B5zaugWmc6HkOEh1RurjXne3DmBgLgXmMwzxoEFcUJSvQxoPQFnDAA1oPynpzGnahC10EILmZnRaawSHIWhmwhanTRyisEbBUMfvqKoNOwrm/JXL1+x733tdqajRqRkVOaGdjY07rKZmk8YEO9A+ZwsDIACqACw7YA1QyngAkjFmNdVVQYf18hUVcgNYfffiJYFzR44clR3xn8bdDXbt6hWLTU+r0nd/X6/m6/Zdu9Q/5ibjwXNFgGZq6jqrn7kAiMuLMWFMmePMN9rD5wFtOFDge/gO9gGIwQ+5Nj4C8APAyT0AEkhhZm3k4O/i5cvWup+ibwt2+cpVpeJzDdj3y4uLFp2KWXqq2aED+6QbzYEWoG7/4LDEdGgXdqAPgIqMLfMLfXHANpiytJF24EOwybo6u62iokpFvQBXwrzfLMZYHwX2BvqVkh8OY3KtdvNm292wW1IBMPbp5/zSsg0NjdjgwKj0CbMiZA1EVHGcaunFBTlxiRtsmmSPPPKQffDJJwSw8vxIsSR9Ft9l/QeDWVpZFkjPmj+ne6PpOm+vvf6mvfDCizYwMGwZGRFJmPT2jVjNpgJpNjJHHFhFboH1jz0Ba7GnsrNW4d98FkZlTXWlzcaC5jHgFePn2QOME36N77NGOCDqDHXmvL+Hjfke33E5Ac2ZuM4zexjP3nGAlbY58BoKBYWq7IDZAMo8qynilV+Qr0KaN262KR06Oj2t+clzk+JxgJ7OoKZNDt6yjuGj+AT/Mo8Ye/rOeKJxG5vBl3fp+cc1WCMAUINUTCgsiJ/RT/YTrB3cm36xDpK9gu95sS90bxlLwFWKQLFvUuHPzbV28OABFYTiFUAuMnZiWv9pD2x0/BBAk+txX8aD9rLXCdlJyECM6HfStUvLKmxpZVUgLGsqc5prhEKT46G4YHauDpNYS3hOsw7ze2paiiWnIhUQsqq4x1xsVmzKZ555WgdO7P8o8nT50kUdzKB/z5zngBtgtap6i5WUlquoFePPmsVepqfnnvZFzDeKPqGjS5YMoOZ9992nQ2yY9CNDIzY0MKQ2++EG48Bzn75zPeyN3+JXDpyz9s0vLtrC0pIVxw+7WUPZp7BvUaHITVXSKcaWPJPxJw7aXXtYZIBIlvbPrMsa4+wcMVfZW09Mz1hWOllGy5afH9i4UzOLVr+z2lpb91lLS7NdunjRjj3wgH3nO9+x7XU7LT090/7yq38lYoH8aQF/CjIJ07Fp7Z//9b/5DdlgbWXVZqZi9qU//hM7ceJttYv9+85dO21VRbKWxV4HRMWO/MehTxC6CMAqJPcf1Vj1cM7jEZ+PPgcdWCXbB6DWi1dBbAUkB1idX1hS8apLl679g1IA+HpCCuA9HEAnup6wwI+xQAJYTbhFwgLvYQv8JGBVoCay7mwSV5dVLGIjsJqfS3XxAKz6hmXjhmajppEXPXDQFJCLawKsuu4RQ+Epch7sbwRWN26aCEJIgwNs4z5suNmY3boFsPqQ/fqv/7quy4b9r//6rxXYOLhLoMEpfVV1rZg3MFZv32637AgaU1SZj7Ng+/vEyktOClpdsG2a9zWJHUbQDsuOjSyMJQJTNq8AZlQzJkAGDCTFGdYqIAWVbAn4nCFBEEObHBQjsA1sjlDIiuC6v5+CSnnSL2Qj54ES/SorKRNI5jqeBCUhXXvUlpdCtXU+HwIfCiQlaQMP6IR9uX5WdraYn0oFJ/3z7h1pjAK4oFeILbBjYVGhgh6CIEA2UuT81B7wmCAsJS0wVrk2lY0Bc7NzKF6yqO+wKc7IzNC9cnPyxNhA65UgjKArOcV0P1imbPx5D9CasSIlNOiAhQCPz8FmpF0ESmi2oglHwYlQNGRZlXdhPVLNvAz20fSU7CXAPynJCouKxK6T3udKSHX0YkqAgwSnjC/gCn7W29Ore/ECRB8eHVWwxg+BMoEQwCdBGkEQcwF78Hds3d0zbBVl+QqcCGYIYrg+3+M9ggCvusyYTU3N2KZN5fJJpc6np8uOfkAxt0CRk8CYpM/ck/t5ARba6Rp/ztjg80EXNE0HJEEaIar5w1zDP2kHfXd2OP/vByV8l9+5bnVVlQJP+uap64ARQc5iXpWKWRsABQF3uCagDMFibl6ujU8EsDqA2EgizCm9lfEFxOOaHCwQSKGHm5OTZUePHtGhx8T4mBXl50rSAHs72AuoRz8AU7Al7aF/BGrYBb/Cj/k7c1gSFYuLsh8sU3zANVkZA77P//M+oFVg/s6rT4y59IOTqVTesb4GEiTCjOb+DhTyd08RBnRVcSt8c25O7YEhxGfxd4J/2oUdsa0zlwCNeY+2o1d69vwVKykpkm4w/l5TvUmAyfDIkNJxiwoL7E57h+Yz6dqsTwGsCOw0SwYkZy1YWweS6R8M+/rdDUFmo6hYPkY/AUn5bmD9FdrcPDIiQfsX6RIOYQAeAQqwycEDh6y0pNTefuuUvfbaGzpEmBifUvGqgoI827lziz355AdkF14A+4wJ9mDO4Rv8vx/QMQaMFT/MrU984lc0PqfPnFWRvM1bttq7Fy/bWlKy9F2Z22gJbqmtsbNnTgmMe/qpp6yvt0dr5vadgAHpAp2Yt7SDMWU+uZQGvgqw6uAcY8rBho85jG5AS37wL+wkCYLJyXVQiOtxfT7D3+knuqoUhELbe2x8QiAicgAcYqG7yzqFNjTAKhrfudkRO9DaooJfpFZzSLewtKw+40/4G2sT7cLfaT9zgbkK6ETb8LE333xT7QPYykiP2ODAoNYTXvgWTNVbt2/bPEV6xHisF8NsU1WVDQwO2MuvvKL2w3KcmJoWMBOKuaSvs7l44HHIxcEpzNSR0SFDT/255561f/Hshy0vHwBn1laXVlRVHI1g9gGANwDzyJwA7iAVgq723NyC3bh5SweZY2MwdBf1nEpNAZidFXDEunXixAn1A3CMOSh5mtFR+Qg+o6JHk5OyCYeWBw+0qAgWa6PvW/i+szcZc2ex+noIqI9PMI9Yn5zZznzygxXGGHs4+Mr1eY91hBf38gKGXCuAsNkC24ZHRm1xeVl+iKwFayHf5f2s7Cz5h4oJlqPhPWI5WeEAybW0ARXpO31lHrJOMb6u9+t7rcxIui3MT6sop3wtGWmlsPYKNJ8P0gSsy9iWzIKVZYpshuJxIzCZJyZ0yOEyBMyr/v5Ri0SS9Exn74SUEgxr1hlYydyLZxRrUWYGxZHm5Zuscz5WfpDFM4nx4sVhBvd2mQA01xeXVq2ouCTMp7Q0/Y2+otPJc5/1iwM6CkTRf2d7wuKdmBxXNs6mqkrdH3t1d3ZqbGHX8m/IVsqUNjPgIIcobbduBn3c1DTbvKVOB+bcH9km5iB7wVu32uIFzoJ+L3uVhcV57cWQGcBm586eU4YMsiSeJcEaARGAMXRWPoduXkiRNuLL9BF9dQorRbKzrKtr0DZtKpI2OXsl7kkWCO3t7hm34sIMpfezHuCntJF539fbF/wO+Q4xQZlPoXAjvhsKheZJ139lZUngZmlpkf6/sXG3jY2O2qOPPGIvv/yybdu6XQcerMU7du4KjOOUwO7GdhSKLSkpkBTAoUOHpLE6Oz1nX/7ilwSsYhMYqw6sSjosCRA+OWSw2Zqtrq1Ks5/rEZcsLwF8B0ayp/kLhI3rDGMnn5ceW3hMArCKtABrDe+trKwJUEX2QizksQl7990rfwdYdX1/fDkBrL6Hg+dE1xMW+HsskABWE66RsMB72AIbgVVYIgB/oo3EXwJw0O8CWVxbEWN1JjolMPXJ449ZcWGuRTLjKYQbilc5yOoBmwfDbH5ck5JiTARG3M4DGQIO3/iwsQrBWmiPSwHwewBbky01JRSBYmPFif0f/MEf2L17g/bkk++3T3ziE9qEfutb37LXX39dwTobaK7JZ2GoGoL1q2v2wAPHrL29w+ZnA1uAjRsaXNGpSautqRKIc//9R4xghFP3I0cOqc2kKRJY8p3AYBqWVuv1GzdV7INgkPf4mZlZsNS0ZAU6rrnIpo8gpbeXiuTFYvaFFEIKyswLFKbNXpWaIIANvzT87vVYZUWFgh8HVgkY+D59o2IwQTEsCT5DmjVgFQGbV9ileE7r/lale4ciF2XSBYP1iZ4YAI/rkpJuDxjO9QmOYGGgUcXmvaK8Qpvz5dWgparqsqT89vXLpwi8GTMYUNjbWZury2txbbc1gaoZGWkKwNiwonlWXFIUCh4tLtvY6LgCEdIHsTkMuaXlBZuYjNq2bZttc22tlVP4hTTO/FxpQaLjR9EFilAAwBF80i8F0skp0o0FhPb0YjRUaTuBDkEOvsV48jvg1Nmz5wReAJAQwFx4511ru9Vmw8Oj8gt8m3sQcANSAJ4xNgREnmrrrMXCAmwIiJMj/2WMCCi9QAVzxzX7CJR53yUDmBswvAC1CA4c+PQ0T9oNa4hx5seZdJ4SD2AQmFipSmP0dPUA5gZtO8aL9/kOfqVAE6bM/LxYX9iQYxeYcs6g5nP4NoVwCDLxH+YtQRMMT/qJL0vmoqzEzl84b7vqd6oiMUB1Tk6eWLwU8QHQwy+R3OCQATClpDRfTExAkfm5mHQnKyvKfqDbW1cn8MhlRxgLglQHpl37kvGkzTD3mLsOjgJqAuS51i0AA/5HQIrN6QPzARvgBw7i0i/mqoP2jDXAPKxFbIgvkIbp0gQAuPy03+mQPZj3zgzjd+xGHwDMQnXmkCIP+5E2MKbf+/7r9ubbp1R0g7RbJADwcQqlwO5taNhtZaUl0omen5u3qk3VmjccBuEP2KJmc3WczVygfyXpsLqmMYUJzxx2jWFsyaED18An8D8KwKAtyFqeGckIrPNoVGstDM1tW7Zp7r/91kl78403bWJiyiYnogLLAICPHYPd3CS7ATzzw7XxF2zGOHhxMH+mcH0AFGzL4Q9rEHqLAJU1tVtUzRnZkH2tLfocMiB5udl24/pV6ZMe2N8qYBW776rfLRCJ+2L3kEkwJd/gd8YeMAYwnjmML6FdiG+zRgDcMm4ArbxPm7kuabm0nbnA+GFbQHl8DV954403bAmtSti8OoCb0P+nwXzu6JC8hwrdUfxvcdHQNt+6udYOHdivw8jr165IW7JuZ710bB1scSAPX3VdT8aNduE7pOz6/ObAbybKGpkvX3RtR+4Pi4tDp30tLXb8+HFJc7z19tt6jt5oa7NYbNFycjJsedUkl6LU8sFhjT+ADtsFiqGxZ1hYAFRataY9dfaxj33UDh5otYzMND27V5dWlcobHvFBb31VAAq/Jwm8SklJk98AmCPXMzk5bePjk9bVeddmY2EPARMY+wNKAYKz7uLfvpegb9iE9YQffAxGYsu+Jh0uMZ/5u0uwBBmeUAyKvgESseYxLwCpvSiVH4piY364H/7ED99lPeZf5j3+S5vwD/4e2KGwwanEHpPMBt0GQIVxHXQlk2VPPYdVGHJW0g+0YUfdDjt//h2LTkYDMzInR3PFnyX4L+3TOq39UtBz5f+VMbK6aCXFeVZRWRqXC8oUcBrm97ye3c7mZy3Ad/3ZxP143nOA7Adx2AS9XNibk5OAaBTTa7CjRw6LscqzCvDc94IAehnpmWKTeiaR63f7OLi+LXPeswfIsmH/lptH4aE16dljR+m/TwS9cg6VAOL4fdeuoFnNOLKGMmfxd+x16/YtMYKZE9KiNvThf3BIycHntq01RvG7kA3RpfnshRIBd0nJ5z48bzkMIqWdddTlpMJzfUbv8RxHDoRx+t73vmfpkkKI6HoAy6x77BfQYsVnYLYDQrLfoI30D99hXaMwFDrNSAHgP2Wl5fEDwuX4wVmQ0QqM+la1kXXM/QMmr2cxMSaMR9/gmG0qL1nXGpacB4WilgFbMyw9I1XPGrKqmKuzsZg9+cQTgQDQN2jNzS32t9991Zr2NmseTk1H4weLFNqMao/0m7/9b7QnzUzPkBTA5z7zO3b16hWtUb/3e78nYHV+MUhpAKzC7g3+GoBQ1ib25xT2QwqD9WNjJpsfXDh73A8xPKuH/6e/FFMFWGetYV5wtrSwGKQwGFdIEbu4PzgAACAASURBVBTVGhgatrT0TMUKsPJhtIbCjcgHoA0QOLQbX//p338pga28h+PqRNff2xZITP739vgnev8et8BPAlbZjACspkomKQCr01Su/zHAqgOfG9kfbGIcoGFT7qy7wN6IKs0+AEShUFUAK8MJNS9PtfNhChIA4ZoAq8RiBPtsjNjIAqz29g7bU099QMWreJ8N7Je//P/aJz7xrDas6OkRlJN6TGXt6uraeHXnm0qZDWmUs2rXQH+vlZUWC8R5/PH32+TUuCQBWlqbtTlHIxMQyHUYATTRr4pOz6iyM6AfzAyCRNKyIlnZClAIIOgr/SStjECVoKq2tmK9OAEAI5to13NjY++sKewBI2Pb1q0KEum7NtdlACsByCwuKvkhKQDuT9qds8nYYI9PTaofni5OkAlriECXohMENLAD+aEoDgwO2szvbPxhJNC/7XXbBZCSniYt1aVlm5icUpoydnAWBYEy1+Q7bGDZObPBJZiBBUwQvrqybItL8zY1NSewuW5bndoNm4fUQRgVMN8mpya12c7NQ6+02XJzYLKaxWamFahMR6MWm5lRMEeBpprqakkbuD0BVqmsy7UoMMZ4hOr0QXPRA14YDDnZOQpW2JDzL2OILw0ODdvpM6cFWrjfMh4EmQRxKhIDe5eAeGJCwZGDHgAa4VAgXf7P97xtQWc3ALTDY5OWnuKFu5LVxxAIRQRoERhyb0/Fd00/Al4AgaCfm7leCI45QbBPkE9gQIqip8xyX15cIxQ8C6mYAI6BPTquPvDDNUqLS/Q5/FKpy9nZAp8AN72Yk4N4BL68AiiXavkFeTYyypzItKlJwDZ0HiOWmkKKbZjXpF1yTeYIrB/mZHlFmRhFrEWz01RJD6wUxoTAFTYefcPuMBxpD7ahT7QBm7hOKWPiBxeMAUCmA6suJUDfCUhpN9fCVowNY0uw7/0nYCcw5r68D3gLiMNLxZbeeWddo9CZzcOjoYgSoB7f53sCXNvbdR0AIoJogAeXC+C+tPmtt09aZ3efUqVh8nLosbm22ixpVUVGSL0llfXm9RuqoMyhSnRq2lJT0zVfAAObmvesay6yhrS13dLaxfhg/7udXQJZCMBhoNM+/N+lXVgH0CPBL7JzIgIXAFfe//73qwgMch98Hqbhm6+/KQkAWMnIAXB4dPhwi3RasT1jzdrgWQW0gT4zps4mpO8E4Pg7/b11u00SCt/7/kkrLsm3pr0tSuEsK6+0p55+RlIUHKoU5OdqLS8uyre9TY1iO3Kvhx95VH0DeAH4BMjxSur4M6AG40hhJMBSxgMAz583AF4AbrCxAQsYZ2wBwMe4OtiDLwG0MxexIaxRgNSe3gEBq/xeUFikda7rXreKRDHfONibmhyX3MWRQwdsX3OTDjZvtd20jEim7d13wHbVN2i9Y91yAC2A4ICaC+vseWzBvMT3sSf+hr51c5x9y/zj+/0Dg0pF39vcbE89/bQOwjhQeuHFF1XsSin/WUHDGI1V5hVjzL2wi8AYQMG1NctUQUaua3b0yEF79tlnrL5+h0AZfXaVo5mgwfijwCprIyB/Xl6BzczM6lntjFWkAXg+AZgvLc4LaMSf6R8/APsuAYIdmW8uWYJtGCOAkcOH9qvgkrM4aZOzTfE9B2WkqTk1pXXO07PZJ9B3z0DhGjxTuT7PYu7LmHBNfI3PM06sSaGI1j19Hy1MDi/wf3yRYjpkfjDvOOzmOXTxIpIv4yruiK4uB4gczPHsIJWcdtIO2sC9aAPzaGh0wkqLWB/C4Z1n7fC3zEiaFRZk2+Yt1WqH0u/vdqltPPN4ZvMCVOUwh/GQLrb0KNekJc9agc/7ATiMcJ4nHAoDfpWXldgjDz9k+5r3as/AM4vv8+JAkec/mSDhMDkAhKzJLoXEXAFE5frck78DPNL+mdicZUZyBYJtTJ+fmgrSOrRjbJz1vyyeibKs9ZsDEp7NAIloygNch+uvyl9pC3sgZXikptiehkYVXGMN5pkG0Iit+X7/wEBoi7SGp8Xady1Yl9GBAc412VNyf2QqeLFGpLO3iM9dz4TgezCwed6w9nvxRPyJ9Y+x5ZCuf3DASkpDxhJ9wj7sZfiXfReHxPgyh9Jcj7+xhvGs4X2IBPhakIVBU5f9wl1lXHHg65lbWtMz0iwnN0tZLvX1O/UslnxFdpYO1Zkf16/dtIMHD0uKBYkTFYSbDpJGfA9gleyK3/ndz+r5k5qcImD1s7/1GaXcl5cXaf+O3MjyamDdIgvC4a/S+ddWle0EsMr4oKm/trquDbAOrm4M6TxWwD+wC3sWXrSdfSc/XI97obGKL+H7LgVw7ty7PwSsosEqRutPAFb/n//w5QS28h6PrRPdf+9aIDH537tjn+h5wgL2k4BVTASwqkScuMbqRsZqUUGOGKts2B1Y9eDO04jXGRJxINGDF4BVXTO+mXVQycFXT9GlDRtPpB1cpegTn1UKOhVSu7rs85//vIDVp58+Lo1VrvHnf/7n9sorryjQ5x5sfAly2US2d3SqiAfXHxiYsKKC7Lg2IyAPgFqWJSetihXzyU/9svSzOLmHESYGSEqG2IqAIRQkOXnylBgYMKFge8VmAyjBJpyNLMAiAR/ASUipi4iZSbBGwMXGmY0vgAwAAkEFDDM29UEXLVfBOX1AQwyGGsGG9MHm5hScAMigWdm8d5++S9+ww8DAoAIxrwCdC2sxO0sMGF5otsEOoNAEwCqBAMVH0FJkI02xI9gYWzZvFouQlEQKdBEgEpwIdJueFpMlOSlFwTlFUNDoIkUNDbnU9HSByqT0o8VXUFQkdlZRUYGAsokJ0rBJ1QSQWZLvbdm8RQEJWnL9fQNKaab/Y1QRz0wTM4W/k7IHUwUWb9DXG7J3L1wQgE8RGFgz2AYbE0jRLoBuQFSCO4AFgkSuRZo+tiJgqKmuUfCBfbE/QQe2JDio371bBb4A62AIeVArdm4kIrsCZAS9uuV1P9aYpARfgDHLxt/BTwISgicHAvELnwPuAyHFfNHq63ep/9g+BDABEOUHQBIwgBdBH2Ccy0jgX9iHoIyxJoDDL5xhFXR3i2QPACbmV5hroQ8OosxEp/UegCSfDcydIKeBXfE7B3rxYQJmL9oCoFpWXmbjE2M2ODCk4I50PBirxcVoCA/Ir3jRVlg/9BnGMSDW5toqm5qgOvis5hKpogAfjAXACmNNO3gPn3MpANYJxgR7A8JgUwItbOZ6moyBM4RD0ZNpAQJeFAgbwFoEkOPezEmu68AZ4Ct+BOCOPbA9v2NvB6ylpXqnXeA4bWdNwH4Aecx77sf7AMXYEYAXUCGk5xfZufPv2q32TqXtA0oNDQ+IIcZcglH04IPHBKiePX3G+uJSDQX5RWKxw2ASM99CWiVgCmvXpUuXBfIlp6QKZAzVwpfEnAP8wZ9Iz2Y+wKBDP5B1AQAXdiwMcgANdEw//OFnNNfQLv7u3/6tfefl7+hAhVRKpAAI2Hfu2GbZ2T/Q5/Y5w7jx8vWOuYXP8nf6z3rb2toijeVz58/b889/0+YXli2Snas1ffPmbfaxj/+S5gXsVLRge+51mq0u25bN1dbb26M2w/akX4wdzwQHxbgPfsT8hIUNIIFPPPnkkwJgWW8BVRl/vkPqOT7JOONraH0yb923sDV/xxexNX8nSIdde/XqdbFtWUsBs263t1tpeZmYYfe6O63nXrft3F5njz78oKQeolMTNj42KiB2z95WKy2r1Jx0Jjh+7wxb/JC2ewo889uZ54BAaPJS8Az74p+AeBWVVbZl6zZrbT1guxtCcceXXnrZTp46rTWSg7IAsK9ZflHQCJemd3aOfBZZGQ7HeK5H0N+cBbzKsyeOP2Yf/NATVhZPJVYhmVVUVgOwGjQpUVdcE9gBkOeM1e7uHnvhxZftxImTtrICsJtjM9NRKy4q0PwP6ds7BMoxd1xjeuNhE+AXc5ExxT74QPPeRj1DaQvrVNDzTlvXZGb8/KAEn/QDMtZCl27xokKebeMHZFwPUIy1xQ/bXOqFtvBsZq+Qm5MbP1RiXqVbD4WgpqJi0pHhwfrCvOQ5LQAzJUVgbGlJifX29Fl/X8iG4F4u/4AvhBT0ea0b+LPPKcaaz8FULSstsMKiPH3W122eR8g0IAFA0Tls4nIosFg9k4J5A2san8YWOoiamVYmC1kQ8/NoPlfafUeP2N6mPcpE4WBMe8o4YIwUAM9e2sn3sSvgJfPWwV5fE1wvm3USv4ZBODg0bqtrSZqbrOeAtxzCYV9szVoEB9p1VFl/uS7rPIephw4fle2cycvBMQWnQvGpXOu622k7ttdZ1aZNBmDL+schOjble743wi+wKf3gM669zAE+v/N85fnMGHEw49/H33PzcrSW4LusOYwD6yaf57t8Fvkc7gvYz714DrCOovHOeshzzFPe2bfwXdjAgIB8Dg1i5sJ3v/uqve9975MvfPfVV61Ie76gnQ0r/dq165of+Cb9oX3s+dLTU4MmbbLZrl07JOMzMz1toyMjNjEeir2h9/vRj/6iTc/E9AxhPN54602NFc+YmdkVq6oqsH/7e/+XpAgocIcUwO/89mftypXrVlFRImC1obHBllbIyAnAqrOcAVYjWRHNC9Yu9nTJSak/xFj1OMH/9YMe+st77ktaF/DFJJO0AJ8j88MZqYD2/QNDduXKjR8LrEIi4GBGh0EJxmoikk5YIGGBDRZIAKsJd0hY4D1sgZ8ErArEpNhAHFhFY9WBVYpXIQXAKb8Xd/AUYgeCNqae6ZQ4XsSB3wnAFhcCC42Xg558x1PDNoKyGzdN/E7ghcYqwSj3J/AGWO3qGrCnnnrcfvVXf1Ub9b/8y78UQ4hNLaAFm+rAGF21uu277C/+4r8IVOIaBXlB70ypRpnpKrwQyUxTKmZD4y7bubPOajdXa4PJhjU2gw7ZgkCUV1991To67qhdh48cFWOT1CKYorwHUMSmEwAqBKbL2qxzIs/m2ZlpBPJegIegjcBWQGCcdUcf+K7SDSMZoVDU5KT+Hk7e1wRI7dyxSwChMwe9WBZBNsFVJQBjJBLX1kTTMk96aGymJyfGNS4wiglWYE7x/4CqSAIAbol5Gpuzjjud2oyLsbpAVewJgd38XlBQpCCRE36xPLJz1CbaAqhJEM0mGYAZkHRmespmZ2dUnCUlJUmbb+zFd6cmJ5VuBtOTNHGqed+522WVm0rEWELrU5Wdl0MarIrhDA2p/ZsqK628rNTu3OmQnbAX40P7CT62bQuMTF4EJvydMUNOgAAMEA2Gs1KLl5Y0lvhb6/4DCmwCcD2gQIjxILAdn4pZjoq5ZCpIYS4RpHrbaAcBjc8V1xR2EJN/uRf+ytgAsDHmXrgHVhDprPzrRZK4hgeV2AI/wZ/5O3MKkBDQAbba3U4qz2esF3EisOM79IW5QCBHwAToRDDH9x2ACPM61YYHATxjAplJccQ+sGn4uzN26DdBs1fddp1BAu2GPfXSTm2/DYhVKhBvaHBkHViFdcM9Q4onOsEcHmRaU9Me21RZbnfab4iFiE2xE/OQwNsrgnuhrjCeQcuWMeKztImA1MedoBvgFGYpY+uFumAt0n9syfV5nz4xZwFxPC0UO3F9xp/vM3cdYHU9V/yI79IuGHY32ihoNq1Ak++4zqsDq4BFpFQ6yMq4Mde4z5Wr1+35b71kdXU7pFc6ODQg2ZLaWsCcRVVeT0lOtrffeksAAXNmT+Ne27//wHrl7dhcKKbGvWElaq3JyBTjiDnLD0Fydk6eDogAVlT0qrAoXlQtZBqwTpSXl9pMDI3VCXvyieP28Y/9ouY1KeHfeeU79tKLL+oapDwDoON7MGxhlGF7xkHBdLyIIfdxlh3AA33nGQHogk9TfOiZjzyj9wD97nbes+GRcbt0+ZoC5J076+U3SCM0791j/X33bGJ8RIA8lei5X3PzPq1V+C2AqRfhAdwANMXOvPAp5i6Hc8w//gYQydqKX+H7ALO0i/eQwgBY5f+ZN/gbc4TfOXAA7IQdFY3O2t27XVZWUWHlFRS96bWLly5ZTl6u3XffUevt6RYw3NTYYC3NTcoagaGZkx2xyk1VVlm1xZJTQ6qsv1jbuYcDUIA19Iu20Af8lTGnYvva6pKVFAf5k95eWNnz9sij77eHHn5Uz7fJqWmlm3//e6/ZrdusnegsUmwyAAppmUgWUBwPvdGIxo71CNYy8xS96/n5Waur22LPPfdhe+ihY3qW8h62SF5LtSTyfePAKs/djcBqZiRLlcYvXrxsL770iiq95+YWSDIEeR5kQMA3mJu+DmP/jZkujBc/+AIv1j8+Mzg4oGd7a8s+AVnYhQMi/s685Yd1m7WE9/AX1gGen9iPeagU5ZUVfY4fT3N3DWDWC8/C8YJPrM9Bp3zaOtrvhCJOMzHtT2gnhdjQuKVaOcUgt27dFg5OpZFOuvKi3isuKrbbt9ptbDQA+HyfueAapLSN+cMaQht83fJ0+127ttuOHTW2vLKgdocMiyrNh6nJKR2YwmD3TCNQKNZuxpj5igREKPaTsn4Ix3hfuXJZh8hVVRV27IH7BEzW1lQLaAeMYi/D2MOqnI7OBAZ7NLquVc5zlPv4Wh4OOkf1HGL9BKxkvUrPyLJ7PYOWl1+ogzfW3QCsTmqcWFdYY65dbzcSoHJy0nRIArCJr3DYnZsXNKOZH7GZmE1NTghwd8kgwMP8vFztR0ZHAiDNXGbtB2jkUJL9En1ivXc/YY0P+p5hbWGtoM3YnmsDkO7f32pNTY2SOwIoZc3ns+zv8Ec+yxxmXeKZCnjtjHodcKVnWElpqT7PMyIQGQLDGX8BtGa9xtbh0DFf0gIAq9j3xMlT0tdnTvMdxpP5hQ/ij/SFw/uSkmIVuUQ/G0kAGKvbd2zXYR3gJrrz+AiFpH7xFz8uZjXSJsynk6dPrbN8Z+fXrKamyP7v3/+36pOKl0Zn7Xc/+zm7fv2a9hsAq0gBoB0vtmlc7kgSSSvL0hiGxc3zDcaqrTnj/YeDOI8VeG46QcMPBDw7biOwGuQyUm3NkrXuUZist2/A2to6/lGM1f/45T9JYCvv4bg60fX3tgUSk/+9Pf6J3r/HLfDTAKurK0vrGqswOQFWNzJWHRjyVK+QkpSxLgXApp/NEu/xN0CSudkZBVVs/Nmw83cXoud6BLiuH+mbpXUgSmk5BOLL2pSzmWRj1t5+z44ff2QdWP2zP/szMYTYELPB5F82lqQ8XbtOpdy7CiCoYk06eQBtV23PngYFbwA3+Xk5lpJqtrthh2VnZ6pwC8FkJBO9TlIhl1XdORR+iFl5RaX19Q8owCdlDnYHjB7S+AiCaAMprBTmQTOSzSwBg6cY0wY24vSfgJd7ERj6JtntRxGTUEBqVcER/7JJBFhFc4t7E1gHeYN5ba5dp6uistKWVldt1+56W11eFjBYXVNlebk5dgsQbzqqVD4YZVHAJKMgSZoCJAA9ika8feK03brdLoYsfYdBAWBNkE0aZ1lZhTTjAFJhROTmoWdGeti02DhjE+MqYASrhPRSgAN+AK5hPeVQ5CrO1KUNsGlKikoEEkWnozYyOqxUeAAx2K0EA0uLC9JeVAGnpGQF/hSvIui7exdbBC1UNtHFJTCFJ+LFC0hnXVzXAEZfDdszNjA9AVMBnzylk8AboJxg1FPAlXoXLyJFEARgBqgGENN5r8/ycyIK3gE5GCfGGICN/3fglL4QqMGqAkQijY9AEDAGHyFg4fMEPKQJKy2OQ4F4+jvzgDlDoIwNCOIIXAFbAHtce0zM0yW0EnPWGagO+vM3P4DAt5lf+CKgAH4GgwnQ88qlK/I5As1nnnlG7FYOMrAD38FWBLwuEcDa4ABHYWG+1WyusrT0VLt29YYCXdLUe3v6LT+fNMZFMYPpl7OBxIZbRU+vwFZXFq2sJN8O7N+3XtALFihBrFJdMzMVnGJPX1u4lgOg2Iz2elo74+RalASuBHOAIQTijCVrBt9nTLCh62zSR0AWDmcAAWgrc85Zyq6JSpDMd7AH14DB2HG3Q4cr+JcDQvgHvsALuwL08iIY5Rrci/tcvXbDbnd0aS7s2LldLDE0JwE4CfhJuyQ1t/PuXVtdXrXNm7fYjh07rWF3o8aOoBlwAGY6hwww+AFWxycmxQZjXeVQBMmMfGlDxgzmIMzisv+fvfcOjjS5rj0vTKHgvTcN24323ns33T3ekBLtoxFDpKQ/NnYjpJU2NiQacSmRIiVKb2O5WhNvYyUq+GhFN4ZjemZ6umemvUUbeO89UAUUUMDG72Ql2KRI7sb+21URiEYXqr4vv8ybN/OePPfckhL5OYBwfBZyDKWlxRYKTxvrxPPPP2svPP+cfAhp4W+9+aa99uqrsh/sJTzriq5hm1VVlSvp/vSd1wD1qdb0IzaNTbkicpPSsw3Phez5F563mrpayRRE5qM2MwuD9ar0OGGDYgOwPJ95+kkbGx2y4aE+W9NYL2bdXChse/fuE0hIv9IW5gf2AJiGnfi5ix0BjML88uA648I48zzIgjCGzGnmKOsN7eT+jBfgB7aJ3ZCSL5A4smjd3RzQ9EqPu6yiXM/Z0tpqc5F5HR6MjQ5rDPfv3WOrKsttZHhAa3BpSZHl5hVYSlq2JafA1MtZ8Sew25gD+CdsirnHvKPvsS38DXN6YWHeujtbrK622jZs2Ki07IWFqK3fsMny8gutqemeQOpbN+/YgwctFgpTQC9ZtuGYcGaRJTJAIgIHAZGctmia2MscxA0N9ltycqLt2LHVnn/+aQFJ+PfFaESMukBiiiUsO61C/xNdRk/RMVZ98SoKF7751jnZZ2Ii653ZQH+fZB04XHSp/Unqbz9X8Xn4KsaNHz4DeMX7/MCEGxwYtYMHtmvsGFdfgR2b9j4Z30sfOqBsUX4BG2ENAWDk/x5I5T18hj9o9nsh2qXDwZhfwbZh/144/56KCuFbnKxIuhirrW1tYoRzwIH/wE8BrGKrU9PTAqE4YORACkCQuYStenYt80har+E5q6lyrFmuz3153/mTRqusLLSlZQ5D6b9kjSvrNwWBADz9ISH7F4A8v3dz2RT5YhTzPn3A/OTwErkd1tkjRw7btq2blfXDj/Rzl6Jqq5caAfxzDHZ3OM784OCL5/B7JNYtxpR78F1/uJiUHLSmuy1iWOPDvBwAn8MXcgAMexYGOBrs27ZtFZhJRhDa2u+/j1Zrj9YcxpsDLvYQ2IVn8OInokgzxAqs0i5fJJFnWTYKhKbJ7vz+1K91zHv2W5UVVSuyFOz5ADdZKxKTEuyZZ560tevW6H7IPdB22rdjxw7ZKJ9lTeZ7jDl+g8/ykn53NCqfxMET6yV7FGyI8a+vb9A6Ul5WrnYwtuxDjh49Kj93/cYNW1VdowNj9msU+UKWhGdh/4C/op3sMzo7261/oE9zfN26Btu9Z7ddvnRJOqfYH21JS0Uz+4hdunzFMa6XlqywuEhrMOvRbJjDg/JfYaxOjE6uaKwCHH/5y19WAVU0VkXCiBWI0lxeiAhYTRJ5ABsNWGR+Udr3PuX/4XDO7eOdPIeXl/GFVaU9TNG65CQdYHhgFfYz88ADq01ND/6Dxir96Bmrv01jNS4F8IgH1vHHf6R7IA6sPtLDH3/4R70H/r8Aq0Q4iQQ+S4tim8xOT6ngA8Bqbnb675QCoH+dHp7b2LMBYuPmdEDnFYSzQWVjzQ+fXdHriv3fA6tew9JrfBFkUAADAIBghiASYPXu3XY7deqwgFU2oT/60Y9UndzrrLFhP3DggDZQvX2DYja9+OJLduH8u9LiZDMG6HDy5HEVCSFdsLq60iory6y2bpV1drap7QCVDfVrraTEVYknmCUAaWtrFzNzBoZX38BKmjnABgAG1yfQdumiw9rsE5hJN3RiQhtpD67Qb2xmCXbYdPtNu2QI2BR6tidC/vPzrghGICCWJRqryBwA3rkUTdh+6Qru+D9VtKNmtn4jlc5HxQhtaKgXO4Nqr4wxaZYE4AT3pExS1IogBmAZxmlP76Ddu98cu+6UUobpV5iq/E7beWa0aAGWAVbDc3M2F563jKxMC0cAmUYsurQoABf7QmsVuyCFH5C3uKhIGqfTU9PSWSXooz/YsM/OmRUXp4uxWl5WKiCKtvNd+gNmGqlqFFOpr6uTrZG+Rx+gxZiZlaPKyvSH08SDFekYp/19AwKRCEoIoJ3ebcRpCEajAhcpmgOjiiIu2ZkuBd9v4rFj2I4Ac4zBT3/60xXGC2Amtsn7BBQEa75wFNfm5QqbuDRpz7L1GruukEepGIoEsdg+gbsv1ISN0T4YOnyWAAkgqKOjT+wdDge4fnpmhu7F9bmXB0IJNACanG6cK6TigVWej78BlF9454K+QxBJMMi9CAYJVL0MAP3mU5DpO6+jiaRGanqKtFbbWjsEpGA3C5GoZWSQgusqHDO3PQuJwxhkImhraHbKPvrhF+zI4QNi+gAkAaAQfDrGUbbaT0DqqlzP6VoeAKV9nn3G8zLv6DPmsQdyGXf0MwlEabdj87jnoQ+8niu+hesyltyHAJYgzt+f7wHC8R2uzbWY9/eb7ytdlXb7ttBe2sCLgyCAMsaTgNsDq/T3tes3relei1IYt22Heblg42MjAlQ5/KA4FMBAT3e3BQNBsdzKysoV6HMQwudJ04b9A0CCf4CxBGOurb1TATdznL+h4woDHR+VmUXqb5nYURQUcyw2GJDZ8hXZ2en21FNP2P59ewR64S/eOvumvXn27Erl8qSEJNmMZ6P7Azin1+nAK8/CBOyGscb4cljAZ5Bdabp7x06cPGFbtm214uIyMRl7+gbtZz9/2d57/1KsoFy2/MrRI4cESs5MUchls01MjFpvd48AReyM/vYFq7ALxgAwi7Hm3tg4awaMb+YU9oL/5rCD8UZTlr95SRo0WT3zFjAdv8Tc5JmoXM9YT8+EbH4+ak1N95Vej141hw4UsBqfnLDy8jIx+Avy8+zk8WNWUVZi01PjC9wQawAAIABJREFU0hXNykxXCnRSSqZl5+TL7rCp119/Xe3CN/Lq6uqzjIygfANzhnUHmQwHVIRtORq2XTu3WUVFpcYzIz3LwnMLdqeJA8d2u3zlunV19lgksmh5+RQ5gn3vdLRn5qYli5OQuCzfwFylLzh0q6utka+9euWSgP7jJ47YieNHVFEc306hQuRikiwgYPW3SQFgf8hGkJKOpjByFaOjsM8T5NuRMgBo9jIo2AYgIfaDXfLM2AxrPuMIAMTfaD+ZIjPTESvId4xiDjpgCnLA6FPo6S/WBcbFz0/mvvfxgJ5eN9v7bK8Pz/0ZF1+sijGgfaxLfIYDRoAhNEyZ1zwDrH10OwFWKYoEsAyTUAWTsrK0Fo3EmNAASu1tnWKE+/0TfsKvLb7gE3bN+56xR3v4vbq6wqqqiiwjM6j+8IWMaF96Wob8FGAbc5N1ke85wNjJTkjHvbBI7eP/+Leqygod9JJOv3v3LnvyiTPKIGFPwRjDZubZaQ/P39XJQWGWDgb8ITq+njnIfKHfOUTB/3qNUQ4c+fyaxvX24kuvWWJSQECqPzjg+rBOkSui2FRZeamdPHlCutz4Ip6PgqZvv33eEhODlpOTr/HELgCAHXveFWSdC4XEYiVQBkB1B/9OoxwAFl1p9mH0hT+w9mPBfdCDBzhn/nNdfBm+BIbpK6+8bAWF2Xbo8AGxSH2BRO6B3+d5WLPpK3wf/pJ1heuwtrG34wCC/QXfZW9HxpS0macgDqySv25c06h9GHaNDR85clTjdf7CBSsoKtQ4ZGVmS1Lmvffe1x6HvgBYZR8MQE1BUzIiOExZt67RTj52wn7605/YwvyC5ceKqxXkF9mmTVuUPYDd6nAzPU3zzgOrFFj8wpc+rwNnnB4aq//Df/8XdvXqdfkGilchBYDGKv0PY1UyAhzoLkQkBZCo+gvoNwdtLhwRsOrlx3w850FV7NyvKZ7B7UkcFK5KCVKoysUdZuitmgBoJLw4mLty5cb/L8bqt/7nf4pjK496cB1//ke2B+KT/5Ed+viDx3vAfovGqisuwEvpRXD7qH65TCXOgIVIZctMt6efPGOZ6UFLS3VSAH4zwybFg59e48wzKbgmG3UH5riqwWxQfXoO/7IxZnPJ72yCvHaUlxHwG3O0Np1uo9NHhOkAsHrvXoedOXPUPvOZz+g+gC5f+MIXLBRatIMHd2tTyka9qKjE9u0/KPAMjb5LFy/bQgT2DSDDrLSkOjta7WMf+7AFkknjLrGp6XGbnp5U6i1BTnpatgruODA4UQy7ru4eBUtoeML0AZAgxRNmB73pQSwCdwJTqqPTnsh8RJtcAEg2ngQQvGgP1/WsDj5LHwCsSXNvalL9xMsxChd0DcDIBw+abXYWMAqgDs1Cp3NJsIUG7BIM4jSYfUPSIAVQIH0+Py9XAfL1a1eUtgkTBaAEpuCEijBNWGtbu0UWTAABoA3aqrDdpBkajtjEpKv8DZNVBcYCLljxzBvSXcMRijRR3MuxYVOCSSrEQxzGc1EkDfmBtNR0Gx8bk/bb4sKiGLSkqebmZ6vYAWABuoPYDEwmr7cGoLocXdKYo72KFAD3U3GXJYsVK3BaeNgQGmPYEf1DqiJasNiHA7ejAia4B0EkAc7kFBWqxxRU+YMBpxEcVBsAwwjY+YzSfxciuo4vXgZDikCSfiGQ5NoEIl7DDzvCfpXal5oqZhU2TyBFwS/G5O7dJrFRmWOMH0Ef1+GaLqW5VcEkdkRA5VPzYcUx9+gLp5NI0SrHSlK6d27uCrvLyQRkxlJ95xUgCvCdi8jWCPr4Du3Ebvkb9/Qak/zugxzPGqFQWSCIyMiSAAaAmbS0DCstKRfISoo0DEvp6caYtgRZBOeAB7a8aPv2bNPBB8CDZ/sAcPLyIDdjyfd5RgBQ+tvrDpJiyYtnBVTBTuhL5gif5z3HVu7TNRhzvs/zcC2AGr4DaAI4wud5MbdVQC3GcuXvtMtXuqetGzdvtO7uLjEvsRG+AxiCHRBA036CW9rDyxe14u9c7733LtnFyzcEiNY3oKMYFJCJJh6HE/X1dZLwuH7tmnROq1UIqsgKC4rkn7AnisTRpxx4EJjDcL/TdFdsxY7OLv0wFuiBIgkgNlswVWAILCcqtiPtwQERAFdqasA2blhnH3jhWWtYXWdIx8CifefcO3bp4kXZDwcv2VlZKkqH7WCXXrMXMIA+pt+wOQ8GcQBBP/iiQNh3ZDFip0+fsvqG1araPDY+Ze9fvGovv/KqDk1oH4wiGFV79+6yhUjYkhKW7MD+PdJxJpV1167d8peA1y71dVxzBn9CxW2vE8y4Hj9+XLbA57BJxgj2KQdSsMAAOFijYI/BiPOHhBz6cD3sHps6e/asbGlgcNhysgt0+EZ6N5rV/NQ3NNj4BO1It2jUFYjZs3OHZBOyMtMkgYH0wmxo3oLpOZaa5voQkB8tcQ4WPJDmtR+xd8Aa7A/QivajaVhZUWiFBbmuEvbComRtYNHevddig4MjOjTr7OhRMZfU1AylfpN+i29BBzG6jPyL0zj2B6isG6R+42dv3bxuW7Zssueef8p2bN9iCQlLYjenpgVtcSFqCWisks6rSMRliiAFoPYvmzIgADw4vCJb4JVfvCYwEZaj9gFLFMkiQyJVc5rvMQ89MA9w72VIAKdYHxkHwFDWNdYZ9gVpaYmSlmAe8hn8NXYIWE66s0/B5j6aN5GIbNnLAHhda+wV/8uPqwY/qznN3PY+1bM7mbeZmTnqe8BDngd/h2+/duO6gE6kELAd9hZ19Q267uUrV5xm7jhFRDNtKUqVdJexwriyXpENgq3B6vMH2ZozkXnZuDt4y5cUQFk5DHcn7yCJB6SfEpMkYYSfwL/RX+6gwa2dPLsA0dx8zWfsQYdJKQEBcQCYNdVVKqCH3FO6dL9hdS6tZFxwrZs3kGJJEwjq+8wfwNNGf0AGKIiPZ4wZXw59qmvq7O69VlVv7+3tsbGxSaupqdI65bJ90tWWM4+flh4z0g8//OEPtPZiC7Czg0HA6jw9j6RrjIP/oIokUTuAqvfsNbSeUkE+xrj14GvVKvw9hSfnlPFEX8OqxH46O7pife2KsGJ3HLQ+9dRT8jk/+9lP7EFzk61Z22C/98EPql/4jNsXpmn8sB3Gy+vi8jfGCh8Fc5N5wCE87wOMcqiPf+LzObl56ifPWO/t6VNWAj6Mvqaoa0kZew6KKxbqsAwGNeOJ7To9VwDW1WIhDw4NSGt1/fq19oEPvmD/8i//t3V3dltDw2pl9mCLdXUN0gPmQIQ+A1hl3Nj3ULyqvLzUvvClLyhLazm6bBOjE/Y/SmOV4lWFYqyiLY1vx0/hCxxwHZEUAOOChUqqK4gPWVphrPp4xctzKHaJZcip+FWsSNXDwCrXg/Xr7N/tB5mP+LmR0XE7f+F9AaysLzD1ffGq/zeN1f/lP/9jHFuJB9jxHnhEeyA++R/RgY8/drwH6IFPfPLT2kkD+LF5XybCcVGOXtIqe0hjNY0qv7MzYs08/eTjlhZMFLDKxtqnQj0MrLKJIejj5Su9ehAWgISgG3YV3/H6ZHzWick7WQDPAHAsTVd12OtXBVVUiMI/FJEasq/8zf9k9+932xNPHLU//MM/FCPqn//5n+2lF18WwMiGWGnkU9P27LPPWW1drYIa9MTYpJ5765zuC2jiqsnn20c/8iF7683XVewB/c/NWzbob2xea+tW2/VrNxWMAaJRvZjgBGYYoARVsCPzC0qxoiBAfkHRSlombZuenRaoQADBhphnA7wkXROQlw0zz0jQzGYYoJF0SFiXpLZt377Fbt26qWCBvxMgiMkJ4ytKIBVR3xPEIV2YmkrqL0UEiqy3b9gys9C+BDhc0Iab4Ifvw/IgNQ4AlSAhPS1VjA800khhox8JvJub24zSZjw7/TEwOOAq0y4tKwgjWCQwgwWwFI2qPQQLjCnMt+lQWJIB9CebZa5fUJAnQBb7oF2AmdQHIDDie0QC9BcBQWfXkK3fsNqxu2amHWMmkKTAXYH6UtQ62tttempqRVcSMAd7VfGsvEJVPlegWVwcYxdP6+9oxRIwUHmXz9KngFoeqIM5ORsCCCvWmBMQT01MKUUSkAr2MuA2RbUITBmzjRs3CDR68OC+pQQDVlDotGKHBofVf4AbDvhAt29OAQ/2CDDGZh7ZAdqKLWVnZ1ogJUnXoT8AtjVfY9pktDkj3THJ9uzbqzR0KhGjK4p9A7J0tLeusDPnwktipPA8xUXFClimZ6bF1KE6MoAdABpgIM9CijdALCrMHnCGqTc6ij4boBY6mk5jkiCR/uN5CARd/45adi6au8OakzwzASfgAs/y0ouvqL89gEGbnVZxn2w6MXHZNm1o1LwkECSo5bChpblZPsXJYmBP+TYyPCTb44CAfhZ7cNmkQQdjhaDWp/wy1/zhD2AIcxGwmAAXAJmxpL9psytM54AUn67pNW2Z3559xfUBvJjjfBcbACgFEMCmqRQNSMtco23cD/AUxhv6e4wpfQygD3jO/Hvn/Ls2MDRuY+OTYlGR1l9VVWEZ6amaO3v27LLRkWG7dOmShWZCtqpqlcCQ/LwCFbACAFtcmLNFwLssWGO5GjN8IwdBVAjn8IR5DMhCBW0OSbBDLw9B8Sgx2hfRMAzKf8BWxDcJRMnI0HLCs7e3d2jcsAUqQmMH9DnjxHPzL+/5wi0E5AAk/ItvZy1hjOkTxmT9xo1WUVVt6ZmZ1tLcJgYvRVBgcjH/mHuM9fTUhJ05c8pyczNViBBgYHh4UMDq6dNnpPMIi5QxpB0Zma54DCn52BrzEYbc6dOnbceunSv+i6JDyBsM9PdLDxXGNgACIC2sUXwfoBg6rsxb5iF9+9qrrwmMZn0YH5/UnFhVXa22cogCY6uvH2Z5ksAcpEwAKqurq6RXiR/msJMDO7Rv8RP0D3Ob+ee1uLme1xgEoMcesU3sh3bV11GEMNPa21ssN7fAEhNTxNAaGBi1yMKytbR22I2bt9VW5CDEqKUwIetiSbHmGFI0HER5+R7Wv7zcLMvJztZBF4doR4/ss4985PelUT4XZk1AcznD5kJzlpKcKv+BfasQDHsOJnnsUJfvs3ZglxwQvfHGWbt167bmj7I4YunqHIwdOnRIcws9deaq1xsH2GauYUe0lT5hDksTdR4WOwejAQFJWzZv0rNw0IjfKS0tEYBD87A9fAkvCiTR74BZU5PTeo/rMW+ZGzpAjOmz8jt+gHUQf8I8Z7yoyE5WB3IUA4ODarNnGVKQra2jI1Y4qtimpmfke5gDpIzz7NLqnp4RCJqa5lLqfX9h/3yGvQXH5DwT6ezhWYoshSwjPd2KiknlX7Q1axrk75jX7nArXVIh0u2eJ2U6Ub6avuNAYHQUJm6e7d9/wKoqa3QYCZjZ19drI8ODVlNbbZJ5qaqUP2ZdZg/jUqjnxY5kPsF2z8srUPYKhQzNllR0j6wE/NfQ8JD6CltNSkxeYVNSuIzCj82tbRZMy5QcD880OzOjfQD9QhYHPhFf9LnPfVbAantbq/0f/+f/His0Oax9R2pquuYQYz1J5klMjsrrZvPcWCZ9Qj+HwhTfg9mdKVC+rgbt2IDWcEBM+rGisnKFNep0euekC8qz8/edO3cJxMS/3Kf4XThk+/busR3bt1ltTbX2XMxv7IZFCsC6raNd/gE2O2ukYxxXC2Smn/FT6MTfuHHTyssqdCgMEA/ruV1ga57s8tr1Gyua8WfffN3WrK3XIRz9sLyUYG+88Zb0ixl39jnYJBI0SGj09kEOSJZE1ic/+Qn7v/7Lf9HYb960Sftf9gswnGkvssn4L0BdfDg+DHmAispS+9KXviRglfW+t7vPvvj5L9qD5vuyfYgRZE2x7/AZC0H2cjpocZrBbu+/ECMzwF79Zbzis9uk+RrTGPYHuR5Y5W/ORyJrFdScYnxgxiPPQiFBop7xiSl7+9wFAavIrUCz98WtGAP2FqxxjNWvv/7zN/8+jq3EQ+x4DzyiPRCf/I/owMcfO94D9MAnP/WZZQU10ilKFMCqWhKxwEZBApW9EZEnPSc5yaanJsVMOHn8iJUW5/4HYNUX3/FBtE8vZvMqHc/KyliAHbbFBXRX3f3Y+Pgf/u9lA3xRK67r9aUErCQ4ZqvSeBJM6Urf/OY/aDN+4sRx+8QnPqG/v/vue/bd//p9GxubEPsFXS8KvqjoRiDBGteutmPHjis4//a/ftsmxgHH8tQmimP8d//tf2MvvfhTgX1sDAlwh4ZdkAZrwhWnAsRcsPm5BQGVpP2//PIrNjJMdVtA32ExOdPTMq2yskoBbt9Av01SbTyJTd2i2AEEYARzC/NO+9Lrmt6/32IbN66zwYF+fYbvHzy435aXo9ba5tII6R/SVNnMe505Amqu7fUbCarpL8ZhdiZsy0tJNj0N48ilwHn2YnFpsQIE2KxssB14lGYDQwMKal3w0m7RhWUxjzzjjIBUbJ/cHOmVAQIQ1A4ODCglmWCbVM7c3CwLpqbb9GzEZsMwdzIUwMOqJUWR4J0fgqxGiiU0UBG9SaAefU1g1tvbbwsLTtO2uKRQKWq7d+208XGKY42rQjn9Nw3jJBaIEDzOTM8q9RUGXmhuXsxiZBHob65FGubg0KAtRpdscBBAZ0kbbxjK9AUABc9PRlpfX4cdO3ZEm/t3L7xrY6MTlpOVq++ogvYi0gO5CthIKSTQpK8JILNysuxDH/2QNbc02xuvn40VQsqSjY6PTQisos+npsIGUSwlCbY3rB+XrhZMTbHEpGULzc3GAmoHAAHUAJTBxhgZHtXfsnNyFJQRnDHGBG2kaEbmwtKyJdBToY2ObgVh5aUVChTRV4OdztzKy8tSWm9bW4tYSBQKwdYBGBkTgiuAIWwPKYqUQFBAHvPE6WXCxum1/fv3xwCGLkuTJMHiCuhAijftd7qXLSvMNMC47Kxsgd0Dw+OWn4MubFg6gdu2bVHARV/V1dUqwMfeYE7CtKGYE8XYVMgqN0esZUAK2vagpU3MHwIs/BKpvaRpcj8fdPE+No9fgTGFfWPvFeWV6iMxMLOz9eyA1fgwQAnSi/kO/yfABBQFLMUP0l8UOyJgpV18lt8JZJkvvhgZLEMYkIA0HF4AijPGgOSXrly3weEJaV9iV4B6nV3tAsErKsqsvq5G9+X7WRkULFqw0WGAggSBqLDJJsaHLTmQKCkNfAdtXYg4wJwxIGBHt48x5cX8IH1XjOulBVuMhm1kZEj3YYx5f2SEPnGSIFwDe+K6MLq4Lp91xWuC8nmkZPJ8XruWPuSHz9E3vO91FTn8od8APgl2J6ZCdufeA7ty+aoNDQ6pgArMdpi3sPMAJhm7NatrLT0N2YlMq62tlvYiPnHN6jU6gOIAC6DCj0dxaclKOvbGTRvVP9jBmsbGFT+JD/7h974vWxNztr5O8+X1N14XuAdoDIu1prpW8xbJBipn4zcBrqlwD9jMGJ85c1r+DRAdWwC4Y96wfpHWfOzYUfvIRz+ycvimdOfubsmkUPiFMcbvYzfYppcz4VoAFj79HVmLw4cPq2/HJ0bMludtahqQEZvk0DLVwnNRe//SNXv1tbM2PDwq3xiA2bW0IHZ1QqJZQVG+lRaX2NjwmM1MzayAzfhsrf8x/x2JzNm6dWvs8cdPqZARmR4w1JUYrvpXglW1Jvl0XgecLDrAI4FsB1cgiReHF9///veVIk0KeHh+Uf6Svn7iiSfkw5H+aW1lLhZJYsMz/DzT3xePYvy5D33F3Fm7tlGyC/gjNLp5r6S42Pp6e8QaZo7xfADA2DdrSfWqOvli71OxI5jpnnGIHWOrLh3aPQuyEzwjafQ5ebn6NzklIPazAOpAQPbRdPeenpv5zj6BNZ4DBfYRsA8p3kOKPdI4Kei95hcIGEILORGdyMkp7SOoaD86PKxnWFpYEIsdALmwMM+mZscErLIe4lvJjAH4LCkpU397Xfz29lYbGwdc5eB0TIds7BfXNKzToR82OBviQDJZa/H27Vt18Md8xd8h7VJWViEQFWYg/dPV1WPhENXVYR8n2uAQWRlktLgihYDUnumJrbC2OgmIiPYK6AAnBlLE8p6ZnZYd4fs4ZAfwIuOFA+E9u3cJuOQwkDnS3PxAwOvQ8KB0bFmneRbGhnnCmsZeiPFVwbLZkN5zOrMp8gX8f3ZmylISl5TN1NXTvSIhkZWdLf1+DiPYZ+mAJJgqkBM7SE9LFwhaUFxiCYE0u3jpsvV0ddpzzz5jG9Y1Wl5utgWSEzVujDFryL//+Mc2OTVlBw4esrsUFItGraqyUsXtKK6FDbMfxs9Iuii/UIcOZCLgg9nHkL00OITfdvUMZmYmra6hXGQBgNXoImtuu61ft1GZVmhx4/thLeOXKBA2H4narl2b7Q/+4NP2rW99y3q6erQfQnqJA3fWAPoY4NSxgh0AyXhyWIqP/Iu/+Av5PObN0NCIgNb33rtoq1ZV2Ne+9jVrbGTP6hjELnstFqslODkL7f3lXxItKRlCh4sdPEv/4cju4Uw6Hyv4bDiv0ypppyUHqlJUkRhocdnEWn3z7fPW1d1raRmZlpCYLIkAgFdAeZjyuIPfBKzGNVbj8XW8Bx7dHogDq4/u2MefPN4D9p8+8enfCazq1BdAE0YhxasCyWKskib12ImjVlJEOrxL8fagqBOCd4LyblPt9Lr4IZhRUKyiUxFVOHaVVV3aPz/87r/PdTld5n3PVvXDJiB4yUkHAE52dXXaP/7jN/Uvmnef/OQndZ2LFy/Zf/3O96SlSRAG24GiSmxyi0sLbPeeXQJWr129bt/+139TRVwYCgCvj508Yc8/94zdvHHViooKrLIKvb8hS01zlW3ZaAEcsNEmuEUrEkYkG+fXX39DIC0bXQAJNqkUROKzfCYEqCXmEUL9CQLrYHeQvkcAA+MKlue2rVu0yUTX9M7t2wq66SNAS2QJ2NAC+NE/AEYEQwA4nnVHHziGT1SBJ9cC5KFtqcFMsVnZEPMdgB028jOhsM7ht+/cqsCOMSOgIEWLYAHQAtYkbFVSEpWeNzIlFmB5Wb41rlkjtihMFsavrbV1Jd0TcCEzM80Ki0qsb2BUwFB2dpbazQuQir6Hwcr7jA/sOsA9mCy+si4BZF/fiEDN/IJcaUuuX7fWpc9mwkRJkwatB1ad1uas9fX2q1ASgcfk9Iz0cAX6DwyoL+hH0uQJNAGCYBbNzbPpBtAE7HQFtdLSUiwzM8VqakiZC9tg/5AFAkFLTkxWijTBPjqOjAPtGBkeFrsPMAkQ8NiJY7Zm3RpraW22y5ev2PDQiIATdAwJimFDAn4DxGMzgPN9vUMWXTZLF0s8YJnZ6TY27r63afNmgZIE4KAf2AR6mY6JtCDWEzZPUKYCK8lJLi03GFShC4KyO7fvrhQIA8hkDOjPuXDIMrNgnwZ0wAIQDiMIdi73hJXCD3bGOMI63bhhk8BRwCpXXT1B7B3ASwJWgttgGjIiDtjkpUJICYkKBPks44TfAAChPYCD9IvGaC5k+QU5dvzYEQXCBGMAIvQvfY2cBeAr6aAUocNmaUdXZ4c+B2MaLUn0Q/k+wBlsURiePuWcfsP2AawATgE06UMvE4D2oy9Mw7yBTYkf9Hp/zDPmHc9H/wDe0Xauz7Xwh8wPQFNAGfoPgJN5yD04GIEBxO/MP9i0zEcAsyvXbto7Fy5JYoP0yZSUJGtuvi//sGH9OnviiTNqN4xtgnkF1/ce2NjoWIwZ3GDRxTmrqV0lsA1GLO0C/GCs+J1/6TOYx9gVdo6/dczzSevu7bTEZJeaynMC+AAIOn1R3s/U2GEDBPYEwdglfio3J0fzAN/n5FdCYrbSv/QHDERAQfoVn8M9CMixH/q3u6fPrt24Y0OjY7ovfhv/iqbyTHjeUpKAWmB+JdumjestNZhsefkcelXpgIa+37xps4Bk2kzaNyAufQbQdfPWLZuZnbVjx4+tpJlz2MT9Pev4/QvvCuDcu3eP2OhkG7z19lsCzwDVjhw5YpkZWTq0gBHF+oCOLYA8c4N+xfYAfQB8GH+eE/+PHfE3mPr79u21D3zwA+o7/Dlz4sH9+wJ1YbjBJKTd/kDNg4nYM7aC7wMAoU1cU1I9BoPtotOjnmNO51pp6SpbtoC9de5d+/FPfi5pANaB5cQEiy4v2nzEMZyDqQFLo0BhJArRUC/WcQeALuuwBl3umdkFq60ttsfPnJJmOT6av7kCQQH5Ss9Y9Ws+a5sHVh/WXRfj7to1Aasw80iTTwqgJ4leakA6ldgVOrPMJZ756aefFsDjWHNOW5X5ylzHT3FQgd2OjU1ZaWm+ZGdYZysqkCOJCtiC1cqBDId7gHZezgV/jIQJfhO78anr3IM5w5znfQ5juD9t8lk9+AmAULR0kTvQPuXyJT037YLdB7uZ/wNs58Q0vhlXQMVAcor2BqnBFMvLzdOhGYAPYBDgI6Ae4Cyp7aUlJTY1MSF/H5qe0pw4dPCAxqK3v0trJ/OU6w70D0iOxWdK0H76lqwCBpp9FsAzbGVsuHH1OsvOyrGW1gdi3ycnJ4ixumvXDrF7WcfZ/9BH+Fk0R9HrdQX98qzpzj17++1zYtpzgBoIuGKT7K/YT3GwQ2E4pIWuXLlqaWmZ0j6/cuWaCi8BTvb1D+hwAIkgGNSsWaxPktJYXJD2OpksgMHYPqx69lmjYyMCseln2L7ehzmtWac5q3T8ySn5Mp6XdZ/sAtLFOzvazJZYUwrl7/BbsOXxDY1r16ogHXs7gE3Gg/clIVNSKmAZCZDh8SkxsaMLETtz+pRVlpdaYUGesg7yOeiedYWh0ENFm76yapWKQwGkr1+3TtJcPB97JnRxYRy7IqLpAlFHYr4ev81+hr6amHTSQ3l52ZaQRMp9ohUWFqv4VE9Pv2Vn5Vp3d69VVVLMb0ygO4eRHZ1I7CyLFfzxj39MmvG3b97Ws4yOTlogxWW7sMfEH7L2sU6wBwRmnYv6AAAgAElEQVSMZx1jjfnLv/xLrams79gCMl3nz1+yiopC+9u//VutZYCx+DiXzu9IqZIJ+TVgFZ1p1hQ/r34ZGzhow7PWvSwA8+dhYDUJcDYpSSx50vyZO+xhwxEOkSJ2/t2L1tnVswKssleNA6vxwDneA/Ee+F09EAdW4/YR74FHuAc+9vFP/lZglW5hQ5KUkGBJCWbRxYghBUDRCFLST508ZkUFWdoEemCVQODhk2ECBp8KTNDo9StdxewFgbVs1jyo6rVCPeuVa3FNtSMG2PrNVQJhA22LMVl7ervFWAWAI8j61Kc+pb8hyP+jH/7YQiGYKVGx+EhBk37rUkTFc/bu2ScQ7c6tO9rMO4AnQaDmnt07bXJiVPpQZeXF9s47b9uWrZsUMFF9mrR/GGA3rt9UsMx1YCxcvXrNxsdI000R2wEWFcAejFmALVIr07OoNuxSXNmAUr2evwFawJ4BJEAbESBA6dOjowpKCYZdulq+Vdes0sbas66oIs+G8s0331R/09cERwQOgDJsWAEnCVbGx6YF2NGnKggUCrniH+FZAYoL0WULBl0hCYAHUlZhSgJwEhBMTkwrmO/u6lrpM4LG9WvXShurpaXZ1qxeLeAPm4G5AKOH+09MzpglpEgjjWfyUg9sqgFx2FAT5NbW1eh3+gRWEd9lk05APTXlwLLaumoxikn9g4ERDs/azKwLIilAwQYaYAG2T0szlbydZmRCUrKVlVfo2bknbAX6X0BaV7eFwlFLS09WqiWAH4ER4J6zO0CiHDEi2ZAHA6lWXV2rFFdALJ65q6NTtgvDG3YDNo99YvOPP3nGtu/abpNTE2JywhaC1UdwREADmwMd4dWrGwX0A04R/BKoYkOkJQJ0dnejfWa2efMmyy8sWLEzWKsArNKKnUCHrld6uNgCtgNojRQHzw4QqvTE5la7fPmq0voaV69RgDM1OS7gZz4CaDWsgFzfDTnZC68LiP39Umex2nbu2KX5ABjoCgONrhT/wkZUyTkSVpBOnztAFiZ5yO7ff6CiKADMgIwOCKa6LwD3kmx4CYA3K12piQAf2CTjArAKeIPtkMpJUA34RP8DmGB/PA9zrrOrV6ACv/tUXVK5eQ4OGgisPWOV/qN99CWBNIC3tOUyMgTocF0Cdy97QBDJgYMP8OgHgEI+T98B/GBnzD00lek//u8BV34HiEVigucFVOR6tJM2Xb1+y/oHx1TBOD09VfOUOYf+Jn6B4jF9vb1KBaVd9J/kQeYjdu8eLNiQVa8qt9KyYs1tADgxf5YcM9UVRElTKjtACAAE7QZcABAMz4UFqmbnZsvPOj+N5MuC+gfADN/CC1AafT98oZcykK5wjBnIffBZ3JMfAEDYnrwAymDzsY7Q/54Z2z8waMOjEyougpQG0hSSKgi7woLMO5hf9fW18uFkR6SmBSQ10tR0R4DFsaPHxLij730lbgASgFWY64CKTzz5hMaBZy8oLFT7AQzwk7dv3LTWlhYxsQATOOw4f+G8gBnAA8aVNGaAG3zE7VtNyqBgLWA+sHZg9xwGAij5bA7AcXw1dghIBLBKJW58Cn2NLf38Zz8TaE5hHuYzesH0Hf2K7fJZ7JqxB6gGmPdV7PElgGFj4wNuPHILbWZ2Xgc3/QOj1t07aP0Dw9bfP2hz8/O2CDsrGZaY6XCNAyLsJJAUUGE0p5O+pLRx+mCJdNv5OaV719VW2BNPPi5gNT+PFPCwPo9fShT058KQh4FVr63OcwGIyp4SEvR8FKJEumE2tGBpGRk2NUW1+ICkGngW7IUMj6ysdLFY8eswXX1WB9fxfct73Jc20T87d+wQcNjf3ys5AFKz8RswQ2HhwVp12SUhgbtkFiAH4BlzPIfXMMWesRHG1Bc2Yu4zPjyXWIz0RRLzNlkSEiNjo1rfsBeAV2nkzs1Zw5o18gGAVUND4wLfRkfGraQ4X8AqGr0UywQcYm/DYSFs6GAgxbLIxKBY2fycTU9O26rKEml6oml58/Z1rT8C3Xr7BQ6yvpBxw4Exdg6YTP/Qx9gTB7msx6MjY0o7B4Br72jVoY5Yqls22Y4d2wSyuQPhfPnJzs5updtzcMhBnopy9VMg6IrAarTmObzu6uqQHWH37MXWrl2nw3DA1NHRcfkw5g79V1ZZZWMTE+qbhciCMmLw+XwXAJB1YeOG9VZRXqbxBPzlGQDJq1ZVCrTm8A52vdNGd4UxsTcB/8kQCUJq/49+9O9ibsIaZn/HwV5Odrq0jxlPHSC3tUsKafOWLSoKio0DZnIPFRGLsYDZv7z51jm78P4lHbhXVZTb6VOPWXFhvrKk2FOLG720pMMmgNXevj7LzcsXEH/w0CHbtXOnJSclWE93l+yb8WPfQLvRBG1ppQDanHw5Ppl9KYUIubDbayVYXn6GVa2qsN279lpVVbVdu3ZDEjwDA0N6RmRS8B2wlTksYkw5CP3EJ/6T5uKbb7y5UpOAfSE+F/9MNgSyJNg9vpG1+caNe7Z2ba199atflX9XYdPxSTFW33//ilVUFNtXvvIVMVZZx/y+3wOr7JP9POM9SYIpve6XMMbDsYcHUB+em8pui8U1XI+sKpfxRqfAjiXdf1kSVVPTs3bx8jUBq6npGWKsAqxid2QzQRzAL8QZq49wAB1/9HgP/IYeiAOrcbOI98Aj3AO/C1j1p8AAq/BbAEE9sApTAimAshJ3uu7TZn0lZB8kAeLwQ6DEJptAQ6fr6elikKFTRUDmdVR9+h8bWhWniDFZPTjh0+mknyhmoCtiEUgJKGXy7//+G9qIkjr56U9/WveGEfHzn71kaHPBGmq6c9cKCorELuvoahMDZ91agqZyFSro7OgUCMUmG207KkrDrKW6dF5+jt2+fdNOPnZcwfbg0Ig2rGwmSZEFUGPTz2YPUKmmuk7vATAQTPO+YwIuQ561qdkpMSjY7BOp0keAmGzYfAohGzjYfbk5uSr6Qgo2mqH8u3vPHunxOWYAqdolsZT2GQVhDsB2wDT3EHtyYcGxQ5cTrbOzx2ZnQjFgN8tpjU1RhArtxnFbjG1mAXl4NaxebaTGEnyymedZ52IgRkF+vhhXAFvr1q6V9ldtbY3Yq0WFRbGq5aTp9ouBNjg0anPzS9be0e2K+FAFOcXp8QI8EvwScGVkpmvfy5gT3GJDLsAEhA7Yjh07bdNmtEsntcmdmpoQyArrhb6bnZ5WARJABYKMnm6KglHRN8tW1dTY8IgLZgFj9EpwGr6ArDB0SO0jbRzbhAFC2wlECayys1Nt//69CqDmwxGrqKgSsIoOLuBKpjROF8RYhcFFqiMASmZWhp15/Ixt27HF0jPS9EyXLl22B/ebFdgxZgQdMKIAVWGdOqmEJQcKJCTZNKmIKck2MTGmQwOeOb+gQAAw7aOYR1lFqWwCUKyzq0tgMuCWA1czFDgyfyhqBLBGlV8Y3gSHqxsarLysTCwgAqq+PpiDvTGGjqsMDsBG8QoYc7CyeA/bIjiHqUdAyd88qM0cIKDCLmAhS8Yg7PSFASQB+Ggr7EbkBNBw83MiuhjVAQWBI/bIs1M4B6CX9PCtWzav2CWHP4Co2GJlRbn6HACXAPvevbt6fnwUBdBUVG6ZIhmu2jMFi5gngKXYjE+lhuEIuOmraqMnRyANWOKLVxFgY8diLTU2KhgViJKSIuBLTM1cigUFxN4BOODe6NgBPgJsAGIC9HnmpgDxGJPVz2kOE27carLhUYrKUDCsR4yyvXt324YN6zTXSP3FbzQ/aBb4wr0FmGTnytY49AgGsXVSn4sl6cAYAOZjszD9AD8AkLENDo/kd5OSBLrk5efZPBW/U5Jj+oGpVlRYrGcHtGQ+8X3HQA/JDrAL/K5jXYZkW9ghvov3+K4vPOSZmd/5znfs7bff1mfwifg6+hjmEGDS4PCIABsBfYFkSwumxjIiFgSKoam6fl2jtbY8sOmZSclZ4IPo05rqGkP7hj4mbZm5DUCOBAr+b9fu3Xbi5AkBdtIMzHSFohgz7LytucXuNjVJAuDw4UNiwr373rvyuzwnmrEU3uO5YWcBrALIsR5waIA9M/fl33NzVpixAFn0Nf2BNMzx48fswMEDsiNAUaQG3jx7VnMUYJU2IWHBuOEf/AsAA2APcAT7ZlyYOwCKXd0dlpXFmgZjEV+L9MOwXb9xx5ruNuvAS6nXc/MqVIVkQ3IKBVxgcyHjE7WMtHSxTvHTrOfsC3gOxgEgGx+JVMezzz5tu3ftEGDCnFw5OF3WBuA3Aqv4W2wHn6JU58REtf/nP/+5nn9yas7SMzmkQGM9VcAqzwqweuvWHWm5Yi/MP+YZ/cnv9PfcHMCZY2P7seTQbv++ffIhSLWo2NJSVKz+zo52AYx8n3/xqazrgHxr1jTKJllD8NtexgPfweelC26mtvEetiaZh8Qkm1+IiCFH2wCimPNgRVu3brP9Bw5qrNvauTeswFHr7e+LSRDU2AxZKJrnmQJfGSc0IJmb6IbSV0kJSB8FbZlD5IWIzU5P2uaNG+35557Vfuby1YvW09tjgwNDAsGwSdab2tp6Kystl09HuzkhwemgM8YqkJXtimPCbuff9o426RYjK7B9xzaxwhk75gjPCngYTEF3G43liNYF7Adfji1g78MjQ/IFHDIwdsw5L5tCijZrAu3Dx7B/AjRMz8pWXQD6j/UBmSoAVEtY0uFSRlqaAEvYoKxh9CHsS/wybU7PyNDBoORzMpEJqZUfdFlSriAYh4zsG37845+oACUHMCdPPibZmcnJMcvNcRqt/lnJDKmorBAwDqiKrbJ/OHDggHSRWQe4zu2mJqWy44cO7t9nO3dst4mxEc0b6hZwGIzOPrY9GwpJkxV/t2HjJnvs1Cmtza+/9gu7feumiuUND6F/bAIm1zSus6HhEfURbFX8DXsCQNn8gvxYQcghm1eh0yQ7fvyEfeQjH7PEhGT7xjf+3u7cuSswlkKHyGnAVH/99bNWWlqkjIgPfOAFXQNgFb+iOVFavLJvPnBgv54RP0N7OKDluZmPn//85wUy0yfIOf3N3/yN3bhxXWvMX//1X1sNhxmJjlDhgFCvvfzLjLbfBayuyIP5nST6rDHteafl7Agj0vSPAa1sMAFOk5EWsASbmg0JWL3w3iXr6OwWsCrpkbmI1h2AVQ5vXdbPf9RYjUsBPMJBdfzRH/keiAOrj7wJxDvgUe4BpAA8mAQgI1DpoY2C0vIpXkUqztKigNXZGYCqRDt25KBVV5VIg5HNH5sXNqI+ld/rpkkLKSlppegLQSCBp1K+gojRkyZJVXAnyu+Zix6QJcDy1/BpgrTZMYEcaxUgpK+/177+9b+ze/ea7dixQ/aZz3xG7Tp//oJ977s/UHo26WgAa4CsBOotbQ+UUk/qPoGFKs+HQgIVYNJUr6qyj3/sozY6Ajg6IIYcQPDRo4clpt/c0iYNKjaMPd0wzqZW0pjZyK5tJH33vhgP/BBIsKlUoJiUaKF5mKHzYpb4oA+EgNQp9N0AEGBeIA9Aahv9RtEUgDqC5vyCQqV2PSy5wAafzwFmcR8VcJl2BTYYH55PzGJLskOHjkgH1qfAEhQmJCYo1YyUcXRgedEfnZ2DlpkVsIbVDXqPIIVgkWsybrAYYYey0SaIIKWrob5eOpfcE3ATpm1vT3dMcy5gq6obrK29y86fPy8GhNv0km4fVPsJcgn8AeJ4Fh+80H70/6LRBBVMqKgsE4sK4AzADeZMQqJjivb19OiiBE2wi9D+ZBwoStXT16sq6BQvg7VCv/Fi8wygWl1TLQ1W9MEIiGGx8VlXpdcxNh977JCA1eb7zQJP0A0kKJGWZICUuzxtwvt6uxVgYEOM6fETx61hTZ1l52QJzAEQIKUZkNMVm4ja8NCoAiKCIzFOYhV7sQvshEA3PRXdVbRW+UyKgkWALEAigjsCVP4PA5dCTdIUQ1ojENA4e2YOjFW0OGHTAICSQkr6pMCS7GyBd+hqkkbPODKnXXV5x/YlCKePAPBqa+vEIqTdzEFXST0qFpVnzK5fv86mZgAGu2PFTOY0jzyIzL/0I4CmNI9j2rLIImB78htRGMTzYpsdPHhAfUIxN+wDVhK6tgTUsJ2xBfr9btMdAT8wxdADJcjHZhkvbI70YF78H7v2qec8G2AofgKbd8zFBdkM7YNNynP6IBsQlsJ4YmtnZIiRxpxl/uOvYLz7wlS+QAjzEDAOIAgb4xo8P/OSe9PHnpF4u+meDY1MSjsaMGF+LmR1dTViYsFaZZyYU7CmaR8HOpoD1bVKWSXdPBRCk3NOwDDX5TDIa+ICjHvmJ6xeX9zK68/m5edbxapVAjbwwTxbcVGJ04dsapLvOnDgoIAa5o9nz2s+oLkaDguoh9EEwIWPYFy5vgdPeW76EKDZa7PS/4Cv2G8oHBGDDvASxirfQ3cUUBODaW1uFtvz4IF99uD+PTHr8A1OK3LcdmzfoRRaQDEqwvMvbQfwGh4ZsSNHj9rpM6fVf1rXYjII2IcOEUJhuyFd4HwDTCCd/9r1a+pPwDfGEs1K+g8AHKkNWGXoOnKAQH8z5tiwT6N1APOsWKk8B4dNFMd6+pmnNeeo5g3LD91mGJY8J22hjTB68ZH4a/oLTVWvk8kagC3p7CghwUbHYBNHjXEkFTgrO9+GhyfstdfeVGE0gAXWScAgshfYHixZ1CILVOhGk9UsLSVdrC+AfHw1voJ1gII4S0sLhsbq0SOH7YXnn9V8xNYAYVWYh7PFhKQVYNWn6dI+X8Wb8fSHP9gHtvDSSy/p8DQ1LcMskVTuGX1+37598h8AOoCKrO9ck3WV/6uwUEWFxt3rNzKm9JvftzTU12ks6XMkRNjrwHifh10/F1aRItlYcZEO52CsAszxcocJ4RU5FNrCeGHTPANjyb/4esaBg71ZSay4ola0G5/NNVavabSdu3frOSka53VcsXl0QVnDkAKYmZ4SEx1gCJYqjFUAweQAetqjAl5TU4I6ZEngMCA8a6vr623zpo06BLj34K72GjBkuQfzFBAxMyNbaxDtxxY5pAQ8w04ZQ/oImRIO4MiiQSqAg14OGevqa102whxZLS2Sb+CA5SMf/qhlZ+eqkCfrwL27yJZMalzItuCwkb2V1jZD7/OBDq9hrAJiu4OpIsvLzVe2zCL7zcUlC6alyf4B/ECpF2FUL0aUzcF+YE1Dg23ftk37ERjHVMJ0DPpWyf9w0IifY11izrJOufXFsS9hrLK+s3/DLzOu7DlycnOVLcHBry+GxjPzPQBM1sTbd5rsF794Vdfet3+/dFbfe//iSsE3gE3G5g8+9UnbtHGDdbS12NjosBXk5wo4vfj++/Ih1TU11tXdbVeuXrOS0jIdcLOf6u7q0OERcxt2KXsFngeN1dGxcRX2Yp6qWF5HpzJWaK87YJ+3zKxUZdwcPnzUDh06LCmVr33t7wR4MjbYOoedrItkQHHIw7798cfPaF1HCoD5BBC6fsM69Sk2fujQQUk5sGYClnOoiT9jv/jnf/7nmpMA2B5YvXnzhp7zi1/8og5cXTFTFwtIKgxix68xVsVIVXQCW540fvfjwVPt42KHYJ4k8jBjFVujDwWySvAZxnKqDjxm5+ZtZjYsjdX2ji4LIjuSnGJz8wtirHJAzdyKA6uPcvQcf/Z4D/zmHogDq3HLiPfAI9wDn/jkH0gKgFNaD6zCmPAbkV8HVtNTg2IFUJziyKH9VltdZtlZ6Fk5EMIHKF4PVUyCWDVnaT/GTovZ2LER5mTeM1Z99W/a46sMe81VvqfUn9j1HPgakK6WlxsYGOy3b3zj63b3boudOHHIPve5z6ld16/fsP/1W/+b0shI1YbZBAMC4CI1PdUV6GEDHZpVUhEBHJtFNuF5OTn2R5/7rLW1NtuVK5eVNguThSqzBPtIAWzYsHFl40mwDADmwJqA9AxhawDAwBrgfcANnisrO8sWovPW2eXSNzdu2CjAlM07G03YqQTbMAZImVX6f0aGlZWWqY0uLS9gSclJAlx4D5YIwYjvNwIjAA1ptYnh5QqNSE5BAKBjjXAtAnACCoIMGDAwthKTXXoc48nmHM1BxpgAgtQ9qtozFjB9uSZyBtu2brXjx44JXBgaHFAgSVA6OTGhwBGQi0AAoPu5537fZmZhQ7wuxhUBWSSyJCYdbaqprVFKN89Ef/Ms3B/wjvZ0dVE9O1lgJenQVNYFOIGNo+I6CxG7ef267g0jYvv2HaroSwCiwg5IBcxRQC3RaR2qaFmC+gjmyRBMVvqCgjiDgwrw+B3AkAAWXbGdO7crSKCQQ29PvwB5gk6AmpYHzQ4gXozYQH+f2pmfnyt727p9i+yJYi4UbQI0AKTMzXGgqrRj8wusqYngd9xqa+oEWHo9N2Qj0M4DzKBPsJue3j5V1NX4m9PeJX2QsR0YHIqlBKbENBYTbGRsQv1GMOZT4UeHR9S36F8SPAQ1/kkCREjl5ZoAxMytxrXr1Je0j/kEuIB9wyJGCw95A8dYnBWQxP8BGvk/AdRywpKKYviDExijkjpITVPwDXALuCDdy6Rk9Qc/jMHg0IDYvtgTBw8EfQRxTHC0LmGa0ueAADDQAFYBSwjYAX8Auyiggi/ChmknwAtgpJfOIGAHWKW92B9gqAPVw2K48x5zQ4c0LS0aa8aHueilAOgnAkmeg+/7InHYMPfi3jAKAWZ5LmzHV+Dm88xJX9QKQIb2co0Hza22nJCiceWgi3FUwbfwrEAK0jGbbt/WmOjwp6xcPgaGHX0LazMlJUF+GJajL7DFwYHSlTOy9Nz4LlfUjsIzTlCT9wDcOJ4B4EgNpkpKApAZP8f8oX/pA/wLAAzPwXWlZbi4JHCuta0lpjFKwTdSQ2HNOXY8Y4Dd8p2Hsxf8OjM/v2SpqYkxoD4rVr071dY2Nmo8kNzoaG9Tiv7TTz5hnZ3tdu3aVR1Qwa7DZz7/7Av6PoAAfpY20F8cUvT199v2HTvs937/92JVvpEKcTqijIEqwM9H7PKlS7KrLVs22/nz71h3T7fmCLaE38rJJiU/TWm216/d1CEHa0JvL3q0Q+pbAH9X2C5T4A5jgtYvNsL6hG2XV5SrHZ7xiM3PhcMCLAG1tR4orX1O1wGo4Hc/fzxb2rORmXdZOZk6lMgvKLLBwRF7770r9vLLr1pPb7+VV2D3IYEIZC4AbyxGFy26tKhDQdYTWPpUS4f45TQQF13qfID1OVGg5I7tW5VBQgYD4Dc2qgOsmD4iyM/DGoiMPWPs13r+pc0+Ff7cuXMar5Rgmo2MAQSyZkTEJKTPORgBIMfP4AP4G6AO92Q+MaeZw8iK8B6gPp/hgKe2psa2bN4sGRlSylmPqyoqrLAgX4cxOkBejuoaYrknpQgwpb+Zs54NzPrmr+v0LF1hSB0wJie7glqZHOySVZIuv8E4UYgJu8QfoyE6MDQov8RcAtxmTWXuSlIoNdXmQk67nvmYnZsrBiJ/c0WLqFhuFkXveHnJ5tGsjC5oTEqLi1XwqaycvcSsrg+DkIMmbJI9Eu3ixaEN/gSfSsaFmH5Jiepb1hyY7/QjKfKwVVk3vD4qbeB5WbcO7D+oLAT8CBkdP/jBD+Q/+Qw2z/XYV+E7Hjy4rz0QNsxawpwj80gFw6qrnW5ud4/V1NUrvR17wP/K9ii0uhzVPg05JYBkgFXmCWxqZAb8iz0Ovok+w8bwxxcuvCv7oa2MM0Xx+J3+YT452ZOowDjYlYVFhZJicMQAJ1klYHt0VAcnPT2DFggmal1kTWcfwYsxlwboUtSef/YZ7fGmJsZseGjAJifGBJynpabKJ/rikxyOcpjOvZn7zC0yMsRun3U6qowf2v9orGJjtJX9DX4Ynz06NhorNoc95djJx07Ypo2bdCD2xhtn7ecvvWkZafjVlBWWNf4FRjX7uNHRGdu+fb3sD0Y0IDU2tP/APo0nPhSyAnsa1nOKSbIvZG4gjQIrFf+JfVH3AI3VK1duWE1NhWQB6FMdfMb2+56xyj7JS4V5xir64r+peNXDQOrDgOvDciO+eJWy4vA3y/isFAGrcwuLSvsHWG1r77SU1DQBqxS4AjTnsJ29ZRxYfYSD5/ijx3vgt/RAHFiNm0a8Bx7hHgBY1eMnwPx0jNWHgVWd/rJBX0ZTaNEy0qiSOqNA/ujhA1ZanGu5OVkKLNigeCmAh1P52fiz8faFI3wxF1gOwRQqR7sUH8A/H7g//H2/SfIBF59zelgUBXLaa2zUAFZhrDY1tdrJkwftj//4j9Uu0okBVmE4kqpNAQVSHNng19ZTQIa0UKdZCtsJZh6BLQw4qkp/4IXnrb2txd5994LYT6Sqbdq0USARmzEYdDzbyy+/rM0iwBABFMAbwdbszKxSzWApAQrBKuLzVG0fGx+2nj5X1KKuplZBAX1L8ExAtbqhXoE1wQrBGnqrAKsE/wS9a9ett6a7d8V2YdMK841rE1wSrAAwjAyPaBOclp4Wq/Ld51LslkxsN9rsqxgTYMDOgBkDUyYrJzumJ5qsDfvU9LQAEp6rpIzCKKvERuCeMJd8JexdO51WHaDqaIw5Q+Vggh9ftAbGUU1to5UUl4mNAqPPBYkRBd9UoCZYAwjiOWC+0K9sjnketHIpAEF7kWggmKJgEUyM1avrrXHtahUqenDvnrRrXRGuCpsYn1TAQ+GlDRs3alNNwCQtwcWoglOCO/p7bHxCVeMBr9HechqfgAyuMu3IyLTl5qVYfl6+wCJ050gdBMRVADgwqH6g+BOMQiomA/4BFh89fsRWr66zoZEhBS3YB4H/1OS0QBeCud279+i5Cbpp77Zt21e0MKcmJjkhEBvWFVfqkq4a4DXjgf3BbkoKuHRLAGLaT4AoTdPIgvX2jVhKapL617Mp58OuQBigAummk0qXTxR7G1CK8YO1Q39t3bZd9/WFqwi0mbuwjGCUu6rwuQIyrl27LpsFWKNvYTitXd8oJhTfZw4zrqSrexkAbBPAEWCEfqUPPJOKFD0hq3IAACAASURBVFb0RWkbDLOy0hJbs2a12GSAqLxHP8C65TCIOVRdvcra21rV/1yHthNA6uAhGNRzMfe8HjEBPOPo2JX9Agp5FpeiXaqgkhf9Sdoucw779WxuvsPcwvaYC9gFz0iwDNDlvw+YyjMCrCIhwH25BoArY8vv+A3+7hnAMGmGR6ekR0u1dQJSCgmStks7SC29evWKNT/g73kC+1bXrxYAik/Ej6UEE21goC8GJFPAZkRsPgAA+oT7wSrEV/LMDnB2xd7GJ6YsvBBV2qSrSI0WI2zTJRWhwT9PTYctJUARQ8JiV3SN+RuZdwxIkB+qVAPUeJ1uwBOWHf5P2jAAnT9ow7boT3w1wEl/L3rYsLKWldYJsx2GJG1/+eWXtGYBrB88sN9aW9zhGP2IHePDVlXiv4I61GDu0TaemQMXGKtPPPmkPfPsMxpjgSoxUAygjDnS39Nr7164IDYc/c89yWRgLjGmgPKwaemL99+/ZNeu3tAcIK0ZBhmggAPpKUCTpbHnB5Y/IA+2BGjLgdPY+JiANZ4duyZNGHD1ySef0HeYQ8w/2sZYsy5euHBBPpn2eDY1Nsn8w2YrqiosJzdPlcbfeONNa37QZt3dfTY5RUVx5BlI/Y+uZLGwVjOSSO8AFs+HIiogCbAK4AhDNZiSZKuqK62uttoa6mu1PtA36JUCwLNO0OcAPb7wzK+n6npdRD6H/YuhnJysduMryXAYHhmzqZmwzc/DlqVa+S71N1IenqGKvAP9y9xk3jhtZ7fGsN9hXcauYW+yD0BX+sSJ43rG0dFhgVvh2VkBKOg041s4EIK1C/Nbh5BhV/AQe2Je0xbmB/3OnAdA43fmOveFhc4Ycn9SvDti73OIp+sMDalvYcKqoOJcWPMPX44fAQjEL+bl5Ir5yiEff09LT7fp2VmtI2Qq6DBiKWoR1rZwyEIzIctMTxGwSvo661dGJtkNs7peRkaWrj00OKJ1kLbgC7A19iAUgwQg4wCH/VJ6Jtk7sD87BM4jx4KN8QLoxBb5/549e5XJQwYDn9m//4Du+cYbb2hdY67i43nv8ccf13zmfVinrMMcNAKwAvxxXcBz/AEyLJu2btXcop8ZY5/FAWjGofT+fXstOzNTaxfApopkRhxrmv65cfOW1kn8I8/LvgmZFGyOPmHeoFHtQOaEmGSQ628AOPxBZlammKiOZR+x+YhZZiYFMBflk7Bh9tSMKXtFskZ4ZtY/wDloDcePHtEBaVVFmfbEzQ/uWXtbm+Xl5kpyieJk9RxSBVKstKzc7t67Z12dnQJhG9es1vVgMSPbwuF9WrrT8OVQlTnGvfHbyEV0dnVqH8bBCnsy1kTmBuOF7fB5Dg0ZW2yVPldGVg+STbCyF23Pnm2y6b6eXtk8LNZjx4/qd8aGgyD2pHwGgBwfzFiylpL6z/2wMQqQ/tVf/ZVdugSIXmFf/vKXNb9YD/DF7sDFBWjMSR8fYLv8/WFg1fuMh+OFh4kZThffFdZ1YOuS/KfTav3V4lUAq7BTkQJobetYAVYpDke/emA1rrH6CAfP8UeP90AcWI3bQLwH4j3w6z2AFIDA0xiwCstNevC+cBWbc9hv0UVXDZwCROGQAMfjRw9ZVkbA8nJdKhsvD6z6QJiNDMGQB1b5nGewsrHzGqtsinwlYK+RxHf53W+muL7/DJvgYErqSju5X/9An33ta1+127fb7OTJffYnf/InCh7RtPu3b39HhasyM7OlY8m/FFDo7u1We9gYstECWOVUnlTGJ554XIw3Nuf8C0jx4Q9/2F588ediJxFUcart03ZhalEFGqCPYisEArSfVDKAIges5iv4I5CAWVhQmKv7eiCPoeB+BMcAL2gQEgTkZGdrMwr7ghfsTlgqqxvXKZ2bDS+gjS+iA1AJUEA1cDRTc7JzFEQRfBCw06eAIQQ8rrJ7gUsnDxEkBhRMoz06p9S/iKsu3tEpjUGCO4JzVabdsNaBI1Rtz85W4ELgs37dWlVUJmAFME1OdIxHACKCPfo8JzfflpaTbNvWHQKVeCa/EUaOQHIIJSX2oQ992EpLSu3s2bPqJ4JJwA825fQ/7+XkZknXjUIVAEWTk+O2GI0olZNCKlR7Jg2NcUCPkbECiE4lGJ12BbjGJ0ipdmxNQEP6AYALWQCAZk4gYEiTlkawlBJ0bGvYkIwFAAOaqBQLwXZJq83JSnPaiXW1VllRppTKvr4evffRj39UDC8YlASZ2DTaerA+aM/Ro8cEMhI0Mp4U/yFQIeW1oX61+hc2EqwW5gX25QsntbV3KHgidZA5mZ6ZqesTEBLUIxdAmuDAELqAUUMfl/5Y07haz9Hf12tDseru6D9SBIRUZ8YnPS3N1q/fYO2wLROTxKAifRr7Ibh0umprbeOGTWImAUYSvLz66msrBcAccyvJ9u7fI606xpZr02+kWRLokjJKCiljcOfOfbGvYEyRko6tT05N2dDwoIBxNFVhVPEMBHHo1AGG3L59S/ZIAAuYCsDT0vxANoy9whykP7gv88szx5i3/J9/CQbpV+Y5cwoAxVf+5ndeXINxg3XlGYHYLrbKvRg3D7wyDvQT/QIrkb4BGANMYNw5HAHgZK4Q0NKfgHh8nr97YLWrG63GMTGaU9OCej5kMCgAA3hCwAzrjuJKBNaMM2nB9O3QwJCYhzV1VZqjnh3KMwI04KdggsMYXYi4SuX8cA2eD3AQVtTETMhmwnMCD/G1ruhLsq5B8TUCZP9/QDrazjgDrDJ/8IHBtGCsaIy7Nv3h1w8AboBuzjIqK8u0zvAZ2secOvv66zENS1eJHlt69pmnBaqjxdnb0yUw6OmnnlTaNCAFEhS0FVZdYb4rRgV4gF/2ADrAKmy2Y8ePq2gUz05bAFIYF8YW22i5/8DOvf22mHYAOT/+8b+LxY8dAOrRXg7yOGC4ePGy3bv7QHOAQzkkAXjfFTta0hq0e/du2RiHeLQFO2c9Yq3Ef2OL+Cu+w1r11JNPit2FPQFMYb/cG5AVyQD6m2KGAIr8nWtiy/gLgLj8wkL5t9dee92++70f6BCF6uDolsLOAlBSEUPYeMswRyO2sEQKv2l+ZWfmSJIAP8aPJUStoqLMTp8+YSdPHNN7MIdJucV+0QlHC9OxfmHKO73a36yB6DJg/EEq/Y/f/8UvfqFDTIrK5BUU2+ysY22SIcAYMsY8P/cAGOP6+BCvocx8ZcwBjziUGB4a0fwBvEa6BWkK1hMOZMgIwO+UlhTb/fv3lAoPyIgNHz9+XP6UtZH+5T7MVW9D3F8FiyiiFghozce2GQ/sgjWDdfbK1at6TmwLIJL2w0LH9+FfAFxhyQFm83eY/yy6M9MzsWwdtNNTJV0zPjmptQ3JCmUJTE5bMJAk0I5CR+UlxVZSXKiMIx1Ojo7q3vgEQGbYvzpAnZzWuk+7AcZXVVfJRskE0UHV9JQlJidKAoD17/DhwxpfDmaVwTLl1tTNm7foYPTFF1/S+v7YyVNiFjs2YtR++KMfrmQ6IIvCASUHPxWV5bJT1hWeGa1P5jQ+AxtgvwNzkwJ2tJ254w53KR7m5lV9fY2kAGCtrmlYrXFFLxaAnLFhj4UcDPsa9mr4GcaPw2/8A3sB5t+d23fUF4w1847n4//obKLxy79OWiLZMR+Xlq2ktFTXYCySAoDlyOLMq3Ce/F8kon7s7uqxmupye/z0KRXeqigrkQxAR3urCtNVVVZq3XFSDxnSTK2tq5fean9fnyRfKLDK+oDGP+0aHh7XXqWwqEiHJi6TIN0VxBwekT6y3ye4Z5mTf+VFwTdsFj+CjT799NP2wx/+UL6PvmEPzBrAeHNw9NovXpUMCHZA0TLWO8aLAy5ftJJCgfhl5iB98vWvf13+m0Ne/A2MVdj8jY0NAlZh73MYTT9hfy48ccXxvJ/wwOrC4tKvHM48DKr6WOdh9qrXdnbxjZMCwC9wE0BTajDA0A8rI2PBrly7KWA1ILJBUJ9hLnIozcFzHFiNx9TxHoj3wK/3QJyxGreJeA88wj0AY1UAZiKaaKTELFuUCsAxXVQJyD+ksYoUAAEqG1gYqxvXNyjN2ad8+TQ3v5mBdeQ1j1z6vkuDc1qfs2bLLsXQFTCY0+ZNoGkQPS+nxeZTefyJtE6qk5NVKdafPrMBQ2MVYPXOnVY7cWK/ffaznxXQ+NZbb9u//su/Qbx1qT5G1fkZq6ioVEEfAlY2ajAJa6pXSUuVwOHMmVPW1tpiTz/1lN2/d1cML6oME7A7/cJOm5ya1saeNgKGPP/88wp60NUi4CIIgFULCwDGAEE5LAA2rYOD/TY1PaEAgw07qZKwkwBTYPUAEBFQi+3S0WE7t29XQPjm2TdcWmPDGmlpRWLagoCdsDLYiBNYehYxhWtgHxF4uIrDLo0bhiUbfzbS/B/dMkBQNrwU1Oju6Y3pSblNrkDzWMo8/T86NiYWC0ACL1U4X6agidOcLCwoEIOEjbL+PjEptjN94NL5i6TrR5oygQmBF8Eg9wJgoB8BP2DoIreAbaga9KwrftLa0S8Gjtg/iRQfSlQ6HUWc5ufDKmxEKjvgI0VJCLyV2hpZFKtDRYhsWcEr9yT44D2CIEBzAiaeCduCpYDdipG3sCC2MSCzYz7mWldXt7W1tok1QiVfpzuWaMvRJbE3YBLC4i0ozLM7dwD7ypSCB0vqpz/9qe5B+xg3UugI6A4dOiRNWABTgFUHpkcEllOpHXZPRHp0sN7mXICgNFpX2IPA5tvf/raCR0Ct3HwX1DE2pWVl1nT3nvRtFdDn5Nie3busoDBfQE5yYqIrXAIYGw4JUDl86NBK0AxDqb2j0y5fuSr2IzbEGPJDgE2QXlFeKVsCcAQsxL4AYemX27fvWUFBtjWsqZedEygzvvQD8wlmD6w+glXHKJuxpSjFZyjeluvYjcvLAuZIwwQUAcQDWEEnEZCVgyAKe8CIdQFznhjgpCbSTvqbOQtQzLzApgCuOHjApgBe+R7XBFgj8GYu4puwGZ4Z/8hnxAwfGVnxbQSQtBF74vPML56B8eNFv8LCAkzgGvQPto6/gHnnDxAAPxgv2uT1f+kP/ED/AGnkEWtvp9hLoqWlBwWk1lTDLE4TQxCQgTbAFEQCw7P0Hty7LwbQsRNHrLy8VNfmmQBVPCsbW2dO0D7mHCntHDbQVwrke3ptcTlRQSjsccaMgBxAH9CK5ycI57kBWugHAY3zEQuH5jSHEgOOQSTwP92xSL0UjAfFAD0B+pjf9AV96bIgUi2k/k0ROOAkIHIENADM3L3bZAN9fQryDx86aBPj40aQDwBK2zioKCoo0jgDZgEUsMZIJ7i4SHOkprZWgBbjJW3grCzNd7HQlpetvaXVXnn5ZQGrMKKRAiAzgGsBkHKYA0gFK/qVV1619rZOzU/6+c6dJjHMlIqKlnRermwQ38Hz0Oe0Ddtmfdq0eZNAej6PveBfYZQjhYG9ci+tg319AvGYdxw0eJYrc19FC2OHpgAIZRWVdv9Bs71z/oLdvXtf4xQOzesQUsysyIL8A9+dDoX03ZKiAoGyaDAuRhZj4ESizUxPWjA1yU6fPmkf/OBzOugaHx+19969IBBv145dLqU9siCgn3FmzP3LH67+kpXm2H7MVZ6LvmF+sAa8+uqr0kBECoAqkP2Dk7Z392Y7evSo/CfMQ+7JWov9MaY+0wEbg7X8R3/0x3br5h0BtRxesf4DFuMvYBDjLwBOWLMA6Bgj2sEazZqNDTGufJd9Bv6Afue+tBM75X1/GMw8xHbwJ3wH7XcAUPyZO/Sakz/jwIjrFhWX6HPcE/1U/q6MDbTA09OtIL9AQBbzSX4yHLahkRGnlxpAfmNch2+MZ1ZGiiSbkhKWrLiwQOnj9MfE5JQ+Txs4VGW+oq+dnpYpsFbr4eCAbdm6SX7apf2nim05MDRgC9GI1jfWA3w+a/nM9Kx8PVXl2WPR97du3bb337+o+fvMM89IdoPrkfL/3e9+V/PPsX6HtC8AuKPfWPP8wRRzgn0X/UwWB35h85Zt8mkcoPF3JBsAetlbcnjJHKEAKaxOiijRVtYyd7AX0L4Xm8cmX3zxxViRtCTZB2s6a9nVK1d1AOckTcZ1f/mwuXnLyM4WcEzmw9Vr13TgAgCKfZ8587h97/vfl/wShAVAZ78OON+4YFOTM1ZVWWTVkslYMFQKIvNhHcIODw2pOB1MZ8azorJS8gdo8nb39NiRw4dtYnxUh+/0f2dHl3wa90H7HwBwcopD/UIbGKDIarLNhig85or7QUxg34CfkTxHujugxW+Rys+BL/sQ5iMMcfwLbcF/AfqfPnXaXnn5JckxZWQEbMNGJw/AwQ5zBB1ofA+FqRgPpEY2bVovHVXmNes8wOqf/umf2u3bTVZXV21f+cpXdCDIYZ8HQWmbMtiSHYvVyYRE3b/LMQmzmG70r4OprCt+34bfpP/9esPBLgCIdFchcIhRkqgYCI1VDg5hrPb1D1oyBS71N2ROUsRYxVe44nb/sXjVP/3DN+LYyiMcV8cf/dHugfjkf7THP/70j3gPAKxKdygRXSrSMgm3nQC8By1BJBMJw6MLkgKAHQZjleJVaKzChPCbIA+C0q1e+9QHctJrjRWbcmlTIVXc1clxsmNHOe1Np+vJZ9iAPfx9f2LN5xVAJJFuTLGGZKXwA6zevdtuJ08ekBSA0wOdt6999euWmAjwlKhU8JycPG2WCS5zctEw46S+0OrrahRIUFn+8cdP280bN+zI4UM2OjKioBxg9Z1z7yiQIT388pVrCnJpDwEtG1E2p4CuvEegBbMEIIwTe56RdDixO2an7fLliwqMCcBgvbDpJyDgJJ1ArrKiQqn8BHcEIzDvAGC4DylhsNaKStD/yhT7jf7yaaDcjwDPs/Hof69hSEALC8TpYa1WMAWoSpChdMDhEQXWFEAIpqZacVGxNsLRGCuRzTjA6kyIlO6cGOgD43XWRkZmJItVUJAmZgxs2/y8PAHG/A6wRUAIaIOOH+MIUAOISeDJZp82Ialw7u1zAlgBvLBPp8MaXgluYPbwfOkZBHtZViQ9Qiqc51pKMFmb3tSUFKtTtd98BY8A6wRSBAkwTACx6BtS+ghoAU5JxSc45HcYvZJKIJgKhx3bKs2xrQDHyisq1G8UL6PSMXquPJ+0IEnDnAsJVN2zZ6fdvXtH/z9x8pg2+dgSfYkNAZahH0gKHf8/deqUGFcAGLAZYTzST4wpASpagBvWbVBfOB1CJ6VBQEUQTmADYDI0PKRqwq5Iiyu2BGhEMY6h4VEByAuROTFSt27dorT5uXlXQIRDFcB6wAg03WC/zIXnNCYEV7947TUV6GDcmGvcH+AAAKWqcpX+9dqj9CfzAhsFSCVgKi5Fi/KXRV7cs8HqXiU7uHz5ygprjbkumQqKtaAduLRk8wsUyOG+jt0COML1ANdIz0YbmTmDzXFfgmzARsacABLQhiJdnsnHPOSAgj7FXgCneX5XLG1Y886DkC6t2BWCw19hT74wHWAOgSjzH7uXVMnAgPwfc4/7AZoBDgBGUmSIewHOwujiXoBDtNF/F/vgRZv5fWBw2Pr6hgSsws7m2cOhGbGikAMAYKaNTXfu6DukvQN+5ucXKr2VKtxr16+2kpIiSWR4wJL5z1wUeCCGo2NqAcz69GD6r39wyBIDqRoDgnlY8YwPqdgAKjwf9iZfMTomFivvMU7IOsCihvU+MjbmmOHIj0giIkdjSlBMu/1hALaF//QMx6KCAovMo388KlstL2M8Zm12lpRTqpJnqVAeoDLFekid5zkAPbnGlStXraigUG1ibjHnuJ+0cFc32Lbt261x7VqtLX7dwhcCDns28/TEpP37j34ksBbm6L17dy0HhrrAidV6Fg6w8HGvvfaGdbR3SQcR/wJLDh/H+LvCVS7od4XgOp0GeGqqAD6ujR4mc4vrYpMAL7DW0I7kc9gtP9iOA8XTZGuAPb5Ped+D9VSOH52YtDfOvqX0Z1eozAQEM274f68liR1wLdYxnq2vv88uX7qszzIvKTYYiYSlOX3i+BF7/oVnVEgNv8J6hQ2jX4omKWsnwBNt8Qet/vDVj+3DLDPvc71cENfjMArwKDzPIVmm5hbg0t69e+Vv+AzXxudxH8A9zyD1NkYl9Pm5BWmwk+aMbcF6xn9s3IhfLbQcCp0N9FtaalDrMYeCAPn0KYcszC/mOG3Dd9AOfAFj4A9l/GGhWMKxopK0ATAOeRbmDN/3RdtmQhwc0vZ8HfziR/id9Rb7xM+TbcC8nJ6asgT5FMemDvMMS+RUuEKVOdlZav/MzIJlpZs11FXb+nWNVlxUqL9fvnJFWRyAmRT1RHqD6wOQkmLPfJHGasyvMr+mZwBjE2xufk4avexn0FBlPWd9nRh3YC1tIl2fIlWA/IwBc5i9z9FjRyVhQWYQ2T0q3Njbp2KN2B72zX7D6c0m66CVA7/mlvsaH/qYtQQt2b1792lfAIAHYAwwzmcBgJFyKCstlvb6jh1ooefFmPeLsg9Yz6yvHLi+9dZbeg+bV5p7X79jnQ4OicXK8yGt4Q53Mq23r98KdNDG3APgnhcDmRf+FO1XAd/sY1NTtQYz/ow97WevB+OU4q8V6Pnn5kgDlyyu6lWVOgiqKC937OvkZCsoLNQ1CgqLJBGxccMGu37tiorysR6gic38xcdTyR5g/u1z72iu9fbC7M3WPp+DIoBlDpiDwTT5eOYbQCOM7No6ZIxWyZcBsPK85869ozF2h1zI+WTaieMndHDZ3d2lubF2XaNsimfk+4Cx+KrW1haNIbbLQQ/AKv1Mf8I2/7M/+zMVnGTMkQkgqwQGMuuBk11y8YikY2IvYgZeCdrT/yqM4X2I/6ykZ2JFdRlP/s5cw4Y5eHgYWCVGgFTAYSHZUG+du/ArwCrF4QBWYax6fdU4sPqIB9Hxx4/3wK/1QBxYjZtEvAce4R7wwKq0VZdVVFXAqg8kVdiKzQ3p24sRg7EKgw0NwxPHDtuqymIVoPKBphPw/yXj9ZcsOpfqrw1SjLHK5tdLAbgNrWNGeWYrmyF/XQ+uPsxaJZWdzZfuJ13SHvu7v/ua3bvXYadOHRKwSjAF8+Cb//BPtn79Rmms3rndpAAChg56V46xyyl8ga1tXGMTE2PS6Xz+hefs4nvv2d49u6XFBGAAsPruhfd0TdiEMAg2b9msIMoXV2Lj7Nvuq/x+6EMfWqkaDtDCZhU2KmAKQO7+/fsVsAMEuMI6jj1ZX1tn169d1WZz65YtAgAI7gjiZkNhKy2rcHmZZtKeo+9gvLGBhLlDcA7YQ3sIbNgUE+TyQ98pNXdxScAI4AbPIQ3OjCydygOsOq2xcm2mR0bHJC3Ad9H9Cs+HBT4yBmyeSb1no80L9i/PND46ZuNjowKMAUhpo0unnhWIRCADKE1gAphFOwlk6mrrxVqkDwlkAfUIvjzggL1SCAKbI3WTwAG7BFitqqqwQEqSUjgb6uoE7PI92J8wNbg3LECvqcimH/uD1QnzhjZQvZeAlgCFfgJsIqAlKBLjJBpVsEOFXjb33Z3dSh+kSrIDzrIUNMGcW7d2jQpNjIwMSf91y9bN9s475+zq5au2a9duMXQYm5/85CeyE4C2EydO6L68T/8A+AAa8By8CGAAVkm3BPBjzGFQ0x/YNIxjWFHXblxXIEagih0AHhM4IgMB64bP9vcP2bp19fbkE4+L/TgxObYCJmzasFGgC8zUgryCGNuv1Wkz3n9grW3tCpS4L+CcS381Ky+rEJhGP2Nv9DkANPfGXmAWDQ4PiKlH+wEjCUQBmzyzDS1cAiH6ITMDYI+CRi49OCEpUVqCpIMyVwgMffESgvfNmzZIDxCwBPsjkKWPCNoI2ACtYYajg4c9AuryHtfyzBavq8qz8XeuS1toJ6wcwFSvD8q48Xd8GGMF0OOrtTOGBMjMB66NLeEDGFeAPUA9bM6zzmkD1/OHNtyPuSEt4Lk59VdLa7uFQxHr6x+wsfFRSbLwvKT6EjTC0IKxBRgwPDgkhq5SvP8f9t7zOdLsOvM8SCAT3nvvqwBUoRzKdHnT1ZbdZLMputZQHLkNfhpqhhuKEEVSs6Q41FBmZ7j7ZbUbs0tJQ9GJ7OpmW7YtX11d3gOFcvDeA5lAAtj4PTcvGqR6Yv6AyoxAwGW+5t5zz3vPc57znLDTl4RdbgHAnmSxy2BecU2MDeNMgM6axJZhtruS/kVdIzaIvnEgKWRDIyPySdIpTAyKTYaPw48wTwAsgEAAiq5r9pJsCFCERB42y3mw5+5uwAz0N11lgy/9Z8xWa3D7klwAIqfHRwIn08KRGTGVYeFiDzTPAyA7dOCg5hoGIEAS4BEJjKqKSp0D3841My9c474D+23b9u3SwARY5SUmZYJrvMQXPjA8M2v/8vOfi33G+WBa5eZRflviSt9zcqQ1DHDz3ntHBTrhI1h7XhJADPIS17DKrx98KOOOzQEswIZdt36dNHfx/awJJB62baWxT0B+gS9f7cH/uUY/hp7t7OUuAHOTU9Ls9V+/Y6++9oYYhQBysMK5TcYzEl229LRkAQzIKRw6eMh27twlm0W6o+tBlyUGgmLoB0MBm50lQTVvO3dus08//ylrWtsg26KxIfMtOYr5qKWnZeqZwlizhlcDIB5gZax9lYSvnvFgMWv1xz/+sb33/jErLOa5lKlnL+sDhir2yXOSY0m+IcYC5nfGjrXF2CKzwrV4CRXKmcfHRgVSsXaQHaFjO/YEwAVYRCULiRnWNWxz2HlcJ4lN9MCV5ItJYrCekfjwSUN8AM8Zp78OkIq0BvsPJ+XAF8kirg8fR4JsIbpgtXU0LIwKLEZn1et9qklVZpaevzomWviJgGPoFwfEKsUfUmE0TfI2P9c2bVhnhQV5NjY6LJ/Hvg+2qhpNDg6zzdPzGGAVn+1Bccqx161rMUtYslOnTmi9w1bduGmjPXr4UauuqlHS+k4nzfgSbcOGTQLdf/rTn0lbFRXp2gAAIABJREFUm/XKGpmdhfVrtm1bm33xhS9YW9tm2f0///OP7dixE2rABNjGMwCgzbML0bbHlj44e8ZmZqYEnrKmANa89Arjx/2y3gEEWReU18M63rhhvZKGsutITA4nLV2JRY6DbwIIxO5ck9E0jSP7DhLb6N2yBwJ8dXrFudofNK5dq8QktsA1cy1o5JJ05PmLvXHM1DSnZcuY6lkVA1ZhnM5HFq2kKNta16+z0eFBkQ2YIxK0VZWVWm8wVvlCtgMJBM5Bkhot1smJcQGYxUUl8i3skwYGh61l3Xp7/+gxPe9JorL+YM4i6SGd4cgCtWiab4BR104hKjkgkjVIeCADxHMM/4BuOgkyyUCFQvbIjkfUHJDEFv5sS9vGFf+Orbz33ntKdKDB6zWteW5985vfdGCmUQE0b3/6p38q9j6JGBirVBiQoPcyIV4CQJQPaa4SQ+CKAVt5TjjN1NUxwmr5MB9b8H78IP/Dl3AMCAwikMTSyDRUZU1EkAMIz9vb7x5dAVZhtAKsAph7YBV7iwOrD3EAHb/1+Ah8zAjEgdW4WcRH4CEeAYBVgafK+rrvVMT4AEcNEGIaq+gWpiaHBJ55xmrTmhqVOXuA0zf28SLx/jiebaIsc4JrjEJ2nLjKl9g5jU9XbsjnPWPVg7GuZHLxo82VBfQ+Xl4KgOZVN27QvGqvfeUrXxGI8/bb79hPf/Jzgar19Y3W0U4QekdlSAT3KjWembSCgjxtwGGrzs5N2VNPPWlnPzhjWzZtEvhCmRUswmNHj0ubbf36Vm2uYScASrKJhsGWRoOfHFfed/r0aV0juphs5tD3Y2MtYKKnxx7cf6Dz7969Wxs82IKwlyjNBqgkYDt/7kNpugKyEtCkp6VpHHp6e62iusZ61XyLjut9An0ACPi/78Kqsv2REb0H0IugAbAL9gF/Y+MOAcCzNbgfwERA1RRYJ513xWIlmEDfq7auVuDk2MS4Xb1+VcGegmTp4S7qHtjAwlDa0NqqwA5w8eaNG7pHAhPOBYhLCS2BLNcHSEXwAcsFxsu6lvUqlT1/3jWt8mxWlcOnpTuWcF+/AjZK7Am8YLABrDKXo2PDVldbY3t371YTCIJtdVNOThXwR4AFyEYw5LX8UtTIK83u3L0jticBJnNAUAO4qFLaWHIA9i4AYHlFpYKTzo7bAtxnY1qH6IohdQEbampyXCXa+/fvte072qRJhqREKCnZHjv8hEAYwJ2jR49qbQCsbt3aJlsiEABYg4EKEM84E6Ch3QsowPgBwNHoigBOJfWwUubCdvz4CTt56pTYcbBefCdsAAdsliAYNhLXQ6koTNqmpjXqLI8WHaATngF2M8Hn2OiY9G4BSC9eumxRNCLHJxSoMYe8X9rAkXnLzMiSXi22wfUSeOJjfCMdmCy9/T3yAwBG3BfzDFhAIMiX70yNzWZlZunzBMKMkXRvEwJicjmmTIp8A6WRgAqVFWX25S//nhqaEVBjlwTxXnIA34Avg/VF4A9Y4hjCjiXpwVSCQeYdIIK1xXp2Ta2qNC9cP+sKcAcGM9fiQVYALH4HXOEcABie/Qoow5rlfIBrnMM38XIajK7RDfcOw5dr4hgEtTB/brXftsEBQPywGI6wtgEUm9Y2aixqa6vlt2CiT09O2b59+8VuHRkaEWuzqLjQosvzNr8QFiCKTTC+XAfnYL0DLDDejlHqZF0YP3wZ/mFgaNjaOzrkywATSYjcu3tPzEoCXsBV7gP2F/bBfDJ+0pAdnbEgrPIE1zzNN/PCd3AtrG8/L756Ah/AWPF3fC3XBwuNQDwchumXIFAiNzdLTDuAFUDJPbt3q3kPoC8+BXCVsY7OL2juAFm9fANAwmNPPG65eXkq1UbXkWvR82dpSdfPNeJrRwaH7NVXXhG4wDpi3JFdASwHGGK+8Tfc/+nTHwi4Qg4Df8p6EDiUkCD9SEpvWcubN29Wcop1j91Q4izGYIVjFeOPGF90kSPhsBhh2Cb/Yzx8MgZ75nf/TGbcSGzxHZsDGP/hf/+Jul7jF5l3GIfMg284NzoyqvXI+WhCRKIJPWh8ESzH7EwqDCghR+t6RInKnTs32Wc/+5ytX9+s+6LEGfYjz5jwXEQartgBdotOpyvtXVqpktF+JKa7yhr0SUDOw8+MyY9+9CN76+13BawCBLOOuH/YtP5ZwjzB9uR4ANTYIWPnGXrYAaCW65jutDcBVrFjwB0AbRjgJOvYGTmmYpo1Na0V8MQY8OxkjrlebJhr81q32Cjnw6f5fY1vBsW1AmRja/hk3qsmQLOAfKOyCxjDPJ+RgKCyhnMJiBVj35WWA2iR4GS9kuTLycsTuIYuK9cK6AZrmKR4XU21bd2yUYnwyYkx2TGyA3zxPGccAKmR9WB+sCOuCVtgfcFkhLEKuxDfwboIz89Z29ZtAqlHRybkX6qram3jxs36+cTxU/I/jIt/bqFzyppsaKizz3/+s1ZdU2XvvP2u/epXr7rkyxyVSkiguHElgcUaR9qHZPz09KQalTJGhx99XDqs+CfkG9iXAsTxMz5/jMTE8pJt27rFNm/epM/7BK4Yk7NhrUWejzxbmS+qdySBFUiUn2WPxn4DYBU/wXjg185+eE7JqJzcXMkccK2sN7THkWfiPQKgSXQmBfXM9E1CeXZxHWius19orK+xp5960rru31VlGA1heS6VlZbK38LsR/ed5zvgKns/Pnft6mUlsEmmk8A5deq0/FtXd6/VNzQaWuskimHUAhiTxAJYxf4SDPmtqCp48DEL0YgqHda3tti2bVu1N7p48YJslPXFGLDPYU+xtLis518mGrNRKny6bdv2rdqL82xgXwcIzb4E/4Rf5BnG+Hz729+WbWH/4+OT9md/9mcC8FlTXgqAc/vkGvOpSji1P4wBqjHkwpXv/2vGqq+cYx4989VLj/A/l3wOuKhHMgDLkgKAsQqrF2AVjdV33z8uP5kYDKl+B01X5pLqJRircWD1IQ6e47ceH4H/wQjEgdW4acRH4CEeAYBVZXpjwKrqbWIMSJ8BVm6Zzc1SVMAqAAUl3misbli/xkJBB26yifEgpw9Effm/B0X9xsiVLs8LeAKYcCL1CStBD5t+3whlNbC6OggjECDVTNDNhpXNNsDq1au37ODB3dJYJdihBBmN1YGBIUtNTbe+3n5prcKMyMgkuJ3RZr2svMR2bG+z0dEhu93Zbhs3tkr2YH3LOrFuAAMoHzx96ow2qmTwh0fGFBjBFqJEjXuBPcv9u4AzqsCdn2HBsFGHCeBKxZftnbfeEfgLYCPGZE622EuUKNUQrIyNWHfXAysuKhKgCgON4JhABUDzQU+PJYWClhxKlrYfARZBNptYQB42tgQeBEiANAAqBGgAeLAsYH4QTBCgsTGHhQvLEA2vJUuwy1euiTm6ZUubSsEAHgHzYMMeO3HCptFEjTEgHLMwWeAqW9aM9HSxXNCnY3OMjhosK8bGNTGLWmlpsR08eEB/o/QZjTUCHQKskuJSsWkk2bDgSvd8UOzKJ5ekK0dQXFRcIIYRgdWaNQ2WlZWhOeT37Vu3WlamC3IIlmi0AyPPBdkEvcy/04GEpQJYCnhK8xp1cl5Y0PoAWPJlZAAssE4ADGBN0BCrv6/PaatKHxdJgmJpoBHgDfT3qinFCy983ppb1tqFC+fEAF3X3Go7H9kt8APAAjvCXmh847pHO6YL106A0nG7Q0E6gQmMbcoY6V4Oq+7goUfVcZnPA6ISIDLHMIYcq9OByJ7B7OY/VfMAqyc9PUXNyJAsoNlJb49jgYktmZMnIIjyy9ycPDFy3nv/qI1PTikQ4b69DihgBraNLII0bWMNiRyjh/JDZ3OwYeajEZ0fEIr38UVA7Vl9zLFvXkNJN0EUc8SLkjyatQBAAODwWYLQyMKiZWckS29vzZpGlYiTpAD8Gh7CvlwDEtZaWmqKzccYTF7TmSASnyK29diY5pJju+DSAYPYC+sd0BiZAQAxzs17WYPYKevaaYrC1hzVFyXZvFij/A8ADr/idaM9gAqQ5UCFihiTs1vjxjm4Ftin2Ov1a7dkr7CCCBRLy4pt/foW3VdGBvqVrqEOTEH8FcB/RlqGWM4E0aHUJAulOK1qJB68zqJnBgGqYWPMrSsXDWo+uBbKmAeHhwQkAGwAxDKvBPCA0VOTUwIXWDfcu9MydsEx10SjHAuELDHpN2VfsHts3q8F5orjMuaOAesSS16SgfWPpnJGBmwk12SxtXWdNTWvsbudnbq25qYm+STKr2mshi0CshYVFApIu3z5so7LufCRbdu2yrelAKCmpuhczDvrnhf3L4bt/Qf23rvvqvqApkboRuKHXQOXWvksSnRZN5cuXRGYcfLkKSXmSO6gHc0zDb9JcgMQg7GDze5BdJ6TAEuVVZVKwMBOY/2jr0rncJIFABYOFOrXfXAMXoDHzK3XYMWe8B/olFLmevHKDYsuJcgufck87+V4ADc8X5FRcc3IhgTmMY808YPlHIksyNaXFtGcREs2wQ4e2mOf+9ynxVgFiBNDORiSv4pEmB8aJ6U53dQgLGjXJX21tqp/5vPdM1YBGbFB1iFJqUuXr9rgMAmRWZubW7CKihIlaFiTJA2ZIxijrC+/rvBnrgw51Soqqqy/b1DPPsAhgUvzEY0dzy2ASRofwVrFb7DO+cJeWlvXC/xmrbP2/d6FdcIX44mN+8QI9sr1MMb8zHWwflnn+ERs1Ms4MIeubDxNPoKKCJIYY+No70bkG2HMAXLxfORZJZmDomJVXFDV8aCrS5IFJK4j4VnLSE9VxcT65iYbGR5Qc0JYyIy/84es/4hkFXj+8lyASct1MQ7YIGAl+ySY7tu3b7OZ2Rnr6e+1wqIiq6mu0/4qMRCy/fsPWloq+647duzoCcm5YDNcD89EtJWp0llcXLBnP/m0JAHwOy8d+ZVKzkdGxiQZga3R8Gnv3p2WmZVu9+9TGZFo9Q218ues5Q2tmySRdPbDDzQ3JMFhFF+6fEnPYTQwmcMnHn/MduzYrvsQoJmSouQfyceurh7tEX0lEPsN9khcE/Mz0D8gG0Gehv2Ae3bkav7Yr3D/3B+gpWOeU9kSto2b1rsmUWIoL2kO8feOTe7kYEbGhi0SWbbGulJ76sknrLPjlsB8JChYf1TaCBBMT1fSgmctoB77s+GhISsrLdZzDr8RTAppT1FXV6+kG/aABjqgNzYDK3RqOmKh5ECsMSrl7Pg8GsxO2uzstC0to/fdZIcfO6Tk5I9+9N9jUiRoa9PMq86Ovn9MICv3kp6GNEqGXbt2VQC5dHvHx5V8QBcenXgktHgP6xD/89d//ddKUrBHePCgWwxW9jas1e9+97vqNYA8lq+CgVnKntqzVF245hiqNJPCdlf7Cx+36P/z8yvH8Sx+/u6qJkiYuBfAKmxUyYWxFhaiYqweO3FajFWAVYBXD6yy/nzjqjhj9SEOoOO3Hh+BjxmBOLAaN4v4CDzEIwCwKnbIMvvzgBojAKz6jC9BQCJNpwIJKlFCYxWWF5sKgNU1DVUWTHKlOGxY2eCwaWVT5AMlfmbD5ZkzXoCeYAYWrCQBEhP1JZ2zGCuI9/sNk98M+eviGIBkvsMwzD6CW6QArly5Yfv27bQ/+qM/ijWSGLPv/af/LG3BwsJie/ed92zz5jZtqPMLimJdtwessCjf9u3dZXNz03bl6iWrqqpQyVxLc7MloD+7uGQ7tqPndVlsOpgBbJb5u28Kxb1w/dwbGmQEjwChBBI0bSCABugU8zQ9w04cOyEwDOCBewUEYjNNEMl5AUz4DGWujCNdYhkjAmNAxeKyUquurVEgz0aXY5D9R6uTAJAAmQCPYBvQh4CYAI1AgEAONqXTi6MbbcFKEwsCs8HhEUOH79DBR23Tpi0qy3/xyEu6fsoYZ8NzCkxopCHN3HBYDRKCSUGVX/MCoKMknuuGtcDmGu0w2JZozGZlpduhQwe10SeYAYgjqLt585ZKlgEfCGIA2zgHgR4AC0ERgQ1MDo4LY5XGNYC4AOI0sLp3/45KwIsKChRkMTYAggCrBKUEumyKaSBF4M2cTk5NK5hq3bhR7EUCvbHxcbFFAJUIlGBhik2NTuD8vI2OTdjU5LTKymCCpMa6yQMYJIeSFLSgQ9zYUGdPP/2EAPxLly6IJbNpQ5s1rW3R+SmvZa4A5GBvAK4CcvT19coeeDFGly5f1BgUFhRpvQJ49PT2WEFhkQBw9OjQfYVFePnyFWvvuG0zc5ShTmgdNjas0XnQ5AWs7+/rt/z8HCsvL7HKKtivTZIwgP3L+ST7kBjU2EXm5gV64yvQ4b3f3aNgTwy4np4V3VnmcGyUZlY0l3GBDH8jmGLsHPNxwpYTlmL6khmxBlZOKgB2EMxpgnKARHwBupwcgy9JjCQEbAZ9OHNMV6QFwvOu2V5KMsmeZTGWaXgC2AaIzufwXwB3gNY0OxscGJDv4V7VpGcqaunprlESwIZn0wFA8DNzwneCRVinrFFsyZd6cr/YM+vRA7Gsd8A7xhLgzoPAblxSVhrrAKrg4/AZBPGsTX9tXr8ZwJGkCaDK2Q/Oq/QTMAEAJCMzTUxVEgqAWumxRkqAewCnAAjr17VaXW2dDQz2W1fvfSssLpDdCgBPoJGN00r1TFvWpNOHdTrc2A7jxHfszjOJSMxwP8xFa+sGlY3yHuwGuwPwAixB41qyI1MzVlO/Vj4Y+/fANeWj+FOAT1/CzvUxvp75BxCnpnUJASsoLLDU1JASA0htTE+NqxT993//y3buw7PWfqvd1jQ2WnIwWWx47Ar/8cYbb1hJUbHuHYYxYw3Ygd/cs2+vfAs+Vo3q0tM1x2I2SfbEyajc67xjx48dkw8BVAEABVgFQPCNXzzgce3aDQsmJcumAbhhbKJFy9gwd/hJ2Koc/9VXX3G6tpKNGFelw6FHDwlQZ0xIQpGkorKBz2Iv+CYARWyPc/N5zxJzOp1OCoQEF8Dke0dPWEIw3aZn0Pl0SaPhkXELBRMEChcVFlpFeYXNzc4KCIZpK2B82TWToXnSR4kT2LwRy8lNtyefPGzPPPOElRQXSFIHW+GZoMZ+i678l5Jbmv8Fktw6dc/Mj8BVvx/AT3i9XZ6RHAvboWwbfcxrN9ptchLd2CRdM+AMvpKkEcdgnbCu+QxrmfXqqyXoAA571vnziL7wDYCeSO/wXIH9jo9A/5LfYdI5ndpkPYfxzX6d63mXQkOguRUJC+aFZzO2z/pycjQkHDJkA8wfzH6ulf0CyTyAWRooaj+Gv16zxoaGR1SF4BIxIwK2aGJEsgzGKd9hV1sgoHnHbrELEtfssXj2PP/pT9oj27fa1MS4En2MQ0dnh6tKSAjYjRs3JQsUDCZrr4B9qrw+kKBrJ1Ezv4BcT64Yvbfv3LaRsVFVDmRl5tjk5IytXdNibW3braP9jhir7bc6pGHLuiXpQJk+jEl8NRUma9bW22c+87xYlW/9+h37xS9etO7uXstId/fGWMNY3boNfdQc6+i4Zbl52WJU8vx/792jqva53dmhNdjS1KREKRUnPPORCoHRSWNGjsP+zJWNozc/Lhuam4vILzEvXCdJEA82k8RAO52/UaHkpa5IGAG20rBSLPKsTPknDi1GZHRRa5DkJnuH6NKSDQ+Pao37RBH7pchCRIziqopy27J5kw309ah5VUlxoTShuQex41NTLTMrS/st5IhgrM5oD5CniiDsDB8PKIx/AwxsaFwjjVWqbrAZfD+JcRJFXHNPd7+lpgD0JtjEBFIN82YJi3p+PPHkY5rjM2dOaa+I3aFJXVtbb1cuO9kQXls2bxSICrN1ccmxQ/H5gPCsO/zZmTOndd+MD34IVir2zx6yp6fPvvWtb4ls4IFV5om9AWvCyYc5YFUMU36JAatunGG6u7+vli/zIZ0nZ/iKJC8v4IFVJL48YxVgFTkL9hNeY9U3r/ptxqqXAoANHQdWH+IAOn7r8RGIA6txG4iPQHwEVo8AwKpYoGJ+Jv4rYFWMU0rz2c8sL1pGWqoaKRG4Hzqw18pL85W1ZhNEQOGZGTA5fDkfP/N/zuOZUE4aYEGAB8GKZ2x5kXkPzLpNsHut/rwCr5i+lmuGkSygwAGrN23//l0CVgkQAOn+6nv/2dratllr60b72U9/bk1NLXbv3gOBM2yoARjpqn3wwF5iE7t+44o2tzCgYIvC2oSBxXeYGTAD6BhNFh9Ai80ZwIm69gYAemYUKAGsEJBT3v/5z39OAbzXyRwZHrFAQpI9+8yzdv78OQW+ycGgvqv0jqY5MbYSARsNNKSdeuGiQDFKVQ89dtiy6YCOIP9cWGAMAAUSBFyTB3bZtBKgA7q6UrYMu9V+S6xBAnHKPNHogoHBxpLNKtqZe/cfsFDQaZKeP3/RznzwwQpAF56H/UDpa5Y2wASPHgwHeGdOABfpfJuTk2nVVTQzciy6qYlJlY8tRMMqKWOeBJZZgsqJGV86hwPQAPK4ruy9AqTd5tqVhE+qEUTQcnIpVy1XGTSNa2C0IO+gkseEBFsUyy5FIA+luV6nE1sm2GLeCLQIXCipLKNBRrLT0lTn3FlXdg/gA5DJ9VASBs4wOjbuAODsbI1rCoCtAIGIpSQHZVuU9u3bt8eeffZpSwoGFGwszC9Yy9pWgcbYjgeSHGOsSOV9zBWAAsAldsQxeR/zzOcW0D+WZi3MqwnNHaxjGCzMCY2lmMeEAONFV+IMa13fquMRKBFYTIyNWVZ2huQT1jY1WH19jdY6rBk0KWHXAIrAis7NzlPwRnIhJTXdxqemdP+u2RHgc5JAUcC5/j6Y092yQdcRPmtF55X3A2xm59JVuVGgrG9MRpANuxKGNGWkvgGSNFzTMjQmvNAYHhkbF6BPkM084muwMZhKrKGyslKBqzC33LWV6FqHBgfEZCLQpzEd/gcpBuyXNea1nQlYuTaun/Nzj6wX/A/H53j8DbsEBOC+AXFgoHumK+flPcwb33fs2KFgGTYhL38/ADq+8RDnJYEByMxxkLHgmATETs8vS/Ny/twlrRd8aUVFmUXmKRtPU0JjamrCaqqrrbmpWaAhMg69PX0CCPD16OgGU5LEBnP342RYGGPsGXtxjXeW9J35I7ngmN00ghq1ixfPawwZM6+fiv/au3ef5l7AQjgie2OM83LzlRSA8X6rvdOyc4uspNR1DsfO8WOMg5ePUGIhBjYzju6+XQMYyc0kJQk8A1NCCqCvr9umJsds337W2iesv69X/rKstEz3cO5Dx+CCtc3f02MlzwCSJFSYf9bOpz/zvGXn5OjcNCnEHtRIEV8iDVqeOSnW2d5hx44elewAfiw9A38f0jUx5tgjYBUyAJcvX7XkUKqYdowvGtawFZ0USUSf59wAawAVKtclqZkYsH379lpTc5PWNMxrxpCGglQzUP7uS/49OMlY4ruam1uUIHIMSSRZbqicmedH++27AlZnZkmImiQzsGfsjOM5ze8eu3b1qoAlEhokufBbNGTELpSkWlyw5eVFW4jOWXFJnj333DP26KP75PuQZgAQwV8nJiRZUiBo8/NRW4wuWzA5ZAmJ7hnln/fYFc95fnfSNG58/BrzjDj0G2/e6rC+AaeRiU1gK1w7n+c5y4v1KD1JGjllZwtYZVwBfZiHygrH7OVvrOeuB/d1PkrVYbDiO2B/cw8075PUQ2aG7BD2MKxVmJKcwzPysBMl2GIat15WgfOslhxRdcbIqNYv1649VCQstqnK0ReXBM4BTgG0SmczKUl+ikQeycGJKUq7l5VkAWgFxJsLzwlk5RkI8DM+Nix9VWQAaqor1MyR+8GuwvNI58DoDwkAldZxCiB/thIjAp2WALMHVD2jxoclJCPSbHp2WjIFaekk/wY1rxs3bLHw3IK99tqbdvfOfe0V8IfcH36BPQH2AnMUyR500Hft2qnnEuxhWK7373XZwgKVTDTFI4kaVjOxbdvbrKPjpvX19+p3xuKDM2f1LOca6+vrLCc7S/scX+YNAItuPlrrJDiZJ67dNSIbtXPnLwpMwwY5DokIfBW+NSvTNZYDcGZNumSRq3rhfhivtFTHDkd3HiYp94h/ZL/gpYvQu+VaB4aGlGBAmx0GKvfVR1IvYFZWUqyGVempyaoAQyYhSuPVOfdM4zNo7aJxD5sZ+4C9SxXM9OSkfAOaqTyb8dOwZ+sb1tirr7+uuWWvyV61uLRUdsP19PYMmC27Dvc8K1JT3XrNzskQu5drAFiF/VtTXau5gbULm5i9GD5rTWODPf74YUk9sZ/E5txzED+dIkmj1157TfPOuoLd/Rd/8ReOcT89oyTtN7/5Le1DAbG/853vWFVVpbSqfRUb60bNqhK8vupHGqurgdXVJAwfM/gqFM4t+aCYTrhrOBnUXo39unpLxGQF+D4Tjkgm4reBVdZkUpB74ViJWl8Jq2IUf94f/Je/jZPW4qF2fAQe0hGIL/6HdOLjtx0fAUYAYJVA0QOrgEU0lPCl+wK7KH+MNa+CsUp5PIE7wGpRAR3fs1eYGmxcPZDiu3ESaEirNcb28cdmcx2i4ccUjTxcgOWB1Y+E65dX2LMeWOW4KiNMdI0LAAEJZgEUv//978ekAPbYH//xHytoAKT74Q//QY0RAJ1g8REgEtjAOuR6PINi/769Av4uXDwn4IeyJHTsaExBQJOdlaMAm2PCDLxz756CVwLXI0eO6FhsrtkYEvwToBK0U+7+zDPPiGlKgEsQRnDbUNdgn/rUJyX0T2A9obJOAo4kfZbGPozJKOVxYoIuij1E4PbY44/rWiILrnt35+079otf/EJMCspEpfOqZhqp0uvkuAAAsNi4htffeN0Kiops+44dVlJSpoAAEJTN7vQMTK00ASTXb9wUkEawOjI2ZcnJDjR1QArNIgpj2mE0nnBgDIF6djZl0GFtaNHH9LptMCoISOhWfP06YBbgUprmigCcYObe/QcKtgCBYN8QFDhQNaAAU2V4/ZQTLioktWmBAAAgAElEQVQYgK3a3LxWHY/Rmpyfhy2cKNYlOpOUATsAPk16coACrouvC8r4GWAVJgLzB6hKUEj5HeNOkyeACpgiaPPC2HDMa6fV6rrVOzYkNuDAa8c2YwxgPD366EH73d99QZIVb731lq1rabba6moxU7ALwLPKiqoYCJmpxg8El1w3ARNBJmAHtoNNRRejlpqeooBjeopxn5MeGEAWTDiYcrBRbty8tcKIYtyRhxgZHbErlxn7ZYEEMFUW5ufskUe2WUvLGhsbGZLtlZQWi6nGXMBIys8niZBob7/zngJw7hUmM8GoB4I4Hl++0RjBOOPBGgHU8o2cAHFqaqvEjEGPDeARgA42Fu/1Op+OJTwsUIJ78rqFfQP9thygLDtFwSPsdXWxn3PltnotL1nbli1ifLMOSstKBIYAoFDK39PTZZUV5epsDejEGAPAeOYZQTPsQO6B+eb4AFX4KzRVCSQBc3wjNIJDkheAr7BzuCfeC0DKPQAYAsjwYj0xLowh5wUgA1jFj3EcgnzWPtcGy5D3eQ1Yx7pD69oltbhfGrYMDA7I3tC+g6HLMRciDlQCsOY7gDXJHVUKBBMsI8sBRYy963ifqjHEj8DM4tq4JscMcmMght3crBiinIv3YJME/fit7TseEfCA/q7vAA8oQHKC97qGLpQdT4q9yNiw/mE/kzSYmpm3fXt2WElpmeYFHV0+g234hnMAHIAEXDfsXJIXdNkGeCkpKRRzncD/8uVL1thQr0D41s2b1tzcJBAV5lVVZZVlprvmVdgbvgum+IFDB8VUR78SdT/GG19Lms/5HAe23uvstKPvv6913rimQcE6oA5JMezUMYGjko+5cOGSQJyuB90WooHezKyScpRUM76wJMtLy1RCC/AHax1wAlAI/82x0afE3wJqu+7iKbpez+QEf3B6lgGxW/FTXAeg0fXrN9SBHcCe409MTltCAOZopiWH6HTvkjmA+jQFpAEb7wekDUcWLSM9RfOBbQOKwP7NznGVBEgxhMPTVlNdbr/7wufs0UP7NRdqGJeeqrXJOHC94BAksCQZE0jQ88gzk/F3Tv/QN6Z0ftYByqOyJZ5dPGuPnzhl4bBrAuXlOVhP2TlZMXsFBHcsOhIP2A9rFdCbn+nqTnKD8cRfuoZxt20+4ppmIjGwtW2zJHwAUz/88KyNjA67EuIEs40bNsj2hwaHdAz8GsAt9o1v4BysFdacb1bngWPmjPtEyoF1zboQY3JuTusOkE4JrRQ3v/hwStOxQZ6NqyUSmPuc3Dz5QJiJPC9cEibNrly+pCRZdVW51dZUWUoK7NJ03Y+60gd4ljv/yTVLEiTsqoZgKnKN3BMvbJzjst7YLzHWoRSXRLh08aplZ+faI4/stAvnL0kv1ScQ2JvxOQG9tqzvsNx5vuCHkDpg/iorqwXc3bh+U74D/8b58U2+sRvPVMaQ/RGSVEgJAfAxzjSnamxokH0D1DGuzz33nGQLqAKCXcwL++UzrDnkPrBjwF/HzB+QfSZSch+OSLecZy/rCM139N4BndkPnj59xsYnpuwTzzyrvRS+47HHDus5Tql+aXm5nuv4ACqqOB9M1qlpp7XKvgF7Z49G40FY94UFuUpSoMdOUjgTWaJl2LVj1rp+g6pqSPSyd8WuSKJhi9hId0+X3qdnb2+fSAOUs3MfY1TVTE1bUXGJpBZ4dsN8TUxKlt2SoM7MRF6Ikvh5PUvY+8KYPX3qtDU3r9Mx0lIzrL6uQXIA2HldfY194Quft/b2m/brX78pKQGeO+y91HB10yb72c9+tpI8Qabgu9/9TxpDrgs7+sY3/lzPQp5VHlhlPn0lB/bNOl69/1dSLRHNU/ec/4jJ6hjDnpDhj+M/uzpZgx3yBWuez7NXgkZCLETDPoDV4ytSAMnSc2e/hwSRl6b6OFCV6/nBf/mbOLYSD7HjI/CQjkB88T+kEx+/7fgIMAL/5kv/dlklNAFK8hLUpZnErSu1D7jy0BhjlU0XjFUaItCQYtcj26x5ba30u9hs8/LNpTyI6kTqXYdf/saGyGsnkY23paj0Wh0z4qNyQB84+A3SauaqnzmfKCYoIChmc/yXf/mX1nm70xoaGu2rX/0TbdZoSvA3f/O3sQBmSgAagAGbrgMHDiiovnu/30qLs+xrX/uaNqevvfaqNuB79uyxEyeOq/ytu6dbfyMoh2FYV19v3T292ugCJsDCUuleY6Pulw024wfo9Ad/8AcCyl5//XUdH5CQhjMAubApCRxg7t27d1clcwBOlLa5xh0hbWgBkGAOEXBt2rRZG08CRsYU4AWJAwLDsbEpAdZcE5pxBOfoKX7qk88IXGhvv6HyZUoI9x08aM99+jMCz3yp6pkPPrTMrFyn/UaX+9Ex3cPCIiC206OinA95BAC3uZlZMRSycwggx8V+QL+SBhfcK/qjU1OUEibHGKMpArbZuN+8ftnu3um0hQX0JEsEanISAktYH5VV1ZonghbGmqAR5gZBSXdXlwI1mJUEiSmpQWtd32L19bXqjp6SmmxZGRk2NDhoWRmu8dHVq9dVioxWGEy76BI6a9MKVNAERd6BhmZokhIcwVgjAOCzBCKMBf+nvG4puiTwEBDb2z/BR35+tgJJAhZYuYAHuXk59tRTT0ljF8AM+66vrbHC/Cy7e+e27IlAEgAOVi2BB4wZykUB8Xt7+2WzzDnMaQAlQNWC4myV9sHwAfDt6x2wzs57Ao9pIELDNoJtgmTAK4JSgmrmEQkDyoAB65aXYRwPW1lpke3aud0K8nNsZHhQLCDYL6PjEwo0olHmZkFBFgAAjD9KEn3zHK6fAP3+/V7LyXGd3H1jItaoQFwF6YxTnljGSBsAcLBmuD9YLYDrzLE6KCc5Foxnk/J5gjq0b8cmRqUnC2CelJgk+QjGByAJ8RICQwJ/WEvIMlB+qhJfGgJlpllvb7cVFObLD+AnCH4Jmlmf2B1rmbXFdQGUerkDxoy/8x02uGe7eg1j1j16jwCuvomQ0xhdlCYg4Nf5c+ettKRkpXka1wl45EFWbIIxgLGGL+FcgI8ABx5M5T7xcQBlnunHZ0hk9Pb1KvnD3wF709PSrbikWMf03dInptBTRBcZoCN3Rb+UZMLM9KxsEb9G4IueMHbJnKhceaDfEhOWbPOmTY6ZubQosJDPAtbR3IznSlUMqMMOAeEJ+LkPNDphczJP3B/JC84BoIm/55iFxcVivubl52sO6E6N/3Ps41JJU6B37QDuEulh3rtHk7pJ27lzu33608+pcRzlrcXFhfbiL39hjY311tBYb2++/qYV5hcbPVF8mTn2yRw2rl0jkMvpGrrnk6okYkxKL29z6fx5u3H9msAEkhCSY8hIFziJD+Bz+JY33njTEgNBlePSsKW7q1dN79Zt2OCaDQ0OCjwARCGBw1rFV1dXVVpjfZ3shPsrr6CZzYSqPEhQFRWXCeR0DM0Ep7WanikQnecGgBDfuYZTJ0/byZMn5VOwAS/fA0CG/QP48/y6fuOGvf7mG5pn7j89Iz0GDgFqJ4o150uls3MLZNOUm6MNuaF1nf3el16w7Vs3S/7EV3AwP8noWqINuhgVo5JnXkooqCYwqmoJAHCs1ktk/xHVuDs5AFd1ALCKHjWsyMg8yRTHiOa5DEMdZiLXzjMDAA1NUNb72FjYKisLtL5JLsGyu3z1sq6fRBuNxZymM820XKUM6wSdSMqTea7xnAF4YvxZM2sbGiWVwDwz9gCsvjkdNsU4e8Ys658XY4cvIaHE/1jv/I99BPcBEz+UDCt72krLygU28tzH9lgfPJsAi3nW8vwHpOPvrCV0UpFMAUzPzMhU13a0x4sK8621tdlaWtaqOoG/kby6fNH5GNYjNu3kOqbl//y+DX/MHHgJEmzEM/dJjmGvk5PTSlojKYSdvfTSy3rOAf4x3jynB4cG5Guwa/RV2S9E5h1zlFdtTa1kTfATJFPwxdw7vhQ74h5h9y4tUlY/rIqUxWjYsrId4557aGtr0zOGJA/PIZIL6Nz6ZoB8x+7x49wjPgHgF18OqMozdGR4VD4GIJuE8/17D5RkBTQmMcLvnGtqZsY67z6wbTt2yJ/z/ABMfND1wPnYzAxJO/BCQoF1ml+QL1/DnAGqIrHD9WKnObmZtn3bFisvKzYUufJysm0+PKf9FXIEu3butuPHjisxg6wVe9HF5ajRJJNnOnsMwGNs8K2335ZMUVZ2jr3+2puWk5OndQKr2UstTM/Oyq9OTKHTTgMzqm5cRRH+cd+ePRqD1199I7b3SLPJ8WlLSU5T1Ra2QnXXE088bmubGu3ll49YaVmRXbly0Qgnnn/+OTV7/ff//j9oTgksDh9+3P7kT/6DEqSsmanpcfv61//Mrl69YU1NjWKzso69LBjfPWj62+Ap40rVFHbL+3z84aV7PIPV+w8vu+P9HsAs14luNraFb4MByxwD2I6NT9l77x+z/oEhrcdAYlDNOmn0yHN39bX9djT5f/7g7+LYSjzEjo/AQzoC8cX/kE58/LbjI8AIfOn3fn9ZG5CPAVZdFpcaGUA0tNUWpbEKwxQm2N7dj9jaRrSdXIdkD4xyXL/pYBPuNzy+TNyDAjSNAVj1vbL4vNew+riyHj9jH22wXLBLIM93NviI36N7RYMSNnRs0gAGfvCD/yOmE5YhBkJjI53Pw7Zz105t4i9duqiN5/PPf0rBDSwnWEe7du2y06dP2d69e2x4ZFgABUEZQBC6V+MT6A0uCdzgfwSAgEIEAgQWAEL8/Nhjj9mTTz4pXT829QRXbMZ3bNvmRPADJsYQwSZ6VHX1tWKUCWgE1JucFiAMkAcoubVtmzbkM7PTCgpOnTpltztc13umLD8X0KpSJXyw9Tg2pd5JSWiwjYgt2tDYYE88TWl6ssbk5s126+nuk+ZhTW2DwIBLl6+4Mk66Y6eEFISAyhEozIfpBD1tSYFEXbNr8pIisIzg6c7dTqcJNzRi/f2DRm8zAE/K4QiQKPkKJZl1tN9SkIMNqSMzpb1JQZVEEhgAWmIb6NkCPsJYxa7o+EtwSZkj10VZIUEJzN+cnCxLTg6qs+7yEtrAaWq0QoBUVIgWYoHGZnp20vILXPdhGM0woij3onz+zt27sZK+PAX8sECYt9y8fFeGH1mQLMDgwKiFQo6VSJkkmmMEtpTRv//+ewKZYVHBKnFsszGVDz6yfZuNDg/Yh2cdi8x3+1ZTrhmY3yEdgwAbIBUQ25dsY1cg27kFWWpcRTM2GBfjY5P24EGPPg+DCE1hQBaCaNYftgdjE2AAdkZ2DjqJM9IVTksLWm1Npa1pBMgpVPdoWGXcL3q7MMTu3u22nNx8Kypy7GLAdcaYQBdbhd3EOoTt5tf51BQAZa3+xzizRrh+mF/d3Q9sLuy0Tz3YR9BJQK7mQN2ugRYv3xUcW+AcgN7B5KBY5zAZsSuA1ZnpGclIcL+w4bBFtIsB4AF45sIzAkjq6moEDnItlOdzTIJeyrEBZvg79oh/APjhZ4J97BTfsBrsBGjEL/EebJn74X4Zb2zVabHe1/EJ9Dk2PoRSfYAMDwwRrPI/AF3OyxjwWYBbgBsAGc7rpQq8bp1nt3LP/M13fuf9vlrASxgA4nGtrM3i0iIxLF3jvBzZnAde6RYN6AeQhQ8jqYGvZa7xOe3tt6y2ukJsMN7HecoqytUpm/X78q9eUaIOyRIABkAx/Aw+k/EBhKGR4PKSY2RRUqyy1ZjetMrDNfMJkl1hDgBWWQc8J6SRvJygINcloJCHSbCRkSGEY8S+JuhHJ3tmZkqgzuVLFwTow5braO+w+TCJw8CK3MPOnTsFMtY3NijxBJgFY1VXoeckWn9OD5x5PXX8uHRcseXKKpq2LcoHqJlMMKj5w6++9977lp6WKXYcTEgkGfLyCywj21VA+JJrqiO8HWK36C6C+LWuXyfm5MwsgOF0DAyHnTsksJt5J/ECcETgDyDOmgAY4TvlzD//2c/FBMTPUDqOnfEsqKis0PUC7n149pxFlxYtQ7qbCZacmiJbA2gCZGWeh0dGYnIIQcvMzlPpOew69gj79+2xL/2bF2x9y1rJ/IyOjNqDrvtad/h1OprPKwmG3vKiRQFGYs0eAQR9h2+XWEU+aFm2CQjlwG3XbImkw+XL1+yDs+f13OY9lB1TIg7wrOaO4+PW0dEu/0IpMe/Br7AOANwAw987in9Gnzzb5iNRgWtoYXId+CN8DUA7Pp3SdeZ5bHxEjca0V1mIqtGkZ9gyD1wf3/FbrCXWN7bAuANe83+3pmZkQ7yHdU8JN+8jmUnFCImrR3bu0rOShASJJJJ8Hbc7NRbYAYCak6lIUT+fudmIGLdcN8eeHB8Tq7O8rMQKC/PEWKX7OwkmfNXs9KxASOyUfQsv1jr+j7/hs/jOWsSXcf0u+VeoZ9ipUydjCa90sRqxO2zo/feP6hiMIf6ORB6VGprzqKsSyc3LtcysHAHKjEdONlIUpUpe4s9co7xFjR/zyb6moKBQfh6WN1UpGek0jwQIX9J4k7jEd7IOdP9qTBa1hagrQ2cuOde5c+gcA4DOyWawszNnPtD+iaaZXBO+iuoMtML5O2sGxijP55bmddbR2WmBpKCVV1TIJzLn+Orunh6LzM9bYZFLOiATIEB9Ylx7mdGxSUtOpoFnls3NhGP746hV11TY3j07rbKiVP6KpmPJoaBNjk+oeeq+PfvU+G58bNzKy1xTw/novBLy2AEsXp5nzOuH587ZvO57UcAqTPHR0XFLTUOres7KSiuk+5pfUGhdPV2aD5JRJDkA3TGmluYmNcK6evmK9fUNiNXdceu2PXb4CTtz5mwsURvRfW7dukUJLfRvb926YYHEZengYifsedlX9XT32tat2+3b3/6OZWSgoUsDw0kxVq9da7eWlt8EVtkneMDU7/1XV73pZ3NkDf8+yZoRr8Q09T2Zw/duYK34PQgSL8gyIbPAcwd/QzMsGlh5YPXY8ZPW1z9owVCKmpR6YNVVErkqvI97xYHVeHwdH4GHdwTiwOrDO/fxO4+PgIBVgZ+xoMYzVj1jVOAqZbVLi7a0uLDSvIoAdv/eXdZQVyFgleCQTaRvTEMQ7PWMXMn0R6Apv7MhiVLyh25SrHmF0139qIHFb2eq//XvTruKDREvD6zeu3vPWlrW2de+9r8KiGAT/d/+2/+rzRa/U87F/9Gdqquv0wab0jHAlsOHDyvApJMpm0I24rBIn3rqSQWEABwE3nwmKzvbzp2/oACIDTXAqg8muC6/MSSABeSkeRUlzwRWfDEGBeirpadZXn6OACBYlHwHoBwdG1UwRpMQzgHTiA0dwcuaxiYFWiOjQ2rkwT1NTdLRPmQlxSVWTFOWtFTp8cE6pCSWUka0SNEhg6m3e/cu27pjh127flOALZvnocERO3DwUZtfWLL/+l9/YF19w5aZ5rq4J4UAVijBSpSW4+w0+ovAc3SVzrJQMiyYXNu8eaPed/LUCQU7MEDUGGpyxq24ZVMgCwsoOzNVOogEcwBnvGjWQckaZfcAqwRb6hgfXdRxCFw4LoApwTFMaie7uiRmDpt8ujbTwIpyZUrtkgJJsWY6U2rSBcPz6tUrYjyubaLUM9PmYAqFCNQS7e69+9be0SHNUoAiOllTjknjLzVdCSTazBQdsgfFWAKkwgZgrMDEBVxD5xbWMYwS2CQE8Gzwvc7m/r177Nj779q5s2cVtPJ/bBQwkcAemyF4dYCWYyuxzlakNRKWbGZuSo066K4LIDA1SRdumJqwglyXW5IMsCeZQ85z7tyHCsBgFaZnZMveKYksyM+wxoZaq6utErBKaTUlx3X1DTYxNW2vvPq6Xbx4zXLzCqyqqkbBSHh2ToxdQAwPrAIeSqogGpVPAPjYs2eX7gdQUOznhQUBA129w5aWYporQA/8hi81Z465Zn7HZxDQMw4wp9TtPDFJ7HqYcFzL8iIN9OZtPuw6P3OO8PySJSWY7du73R47fEj2efPWdevquq91wb1zTbBOfQMuAnBvjwAJnA/AA2ATYNXrFhP8E1xxndwz18Ycej1R/AeAK/MFGxWQggCcJIzXZKR0FZ8B2IlvAhTl2vE7jCF+k/P65kqAQlyP14Hl/YyLB0tZP/gd2JJcG39n7EgGAQYzJmitMjewp/IKSNwsC2RzUg4APU4rUJ3cA4krTZCwdeyS4zFusN6zMlKtIL9A9wXok5aRrnslgP/VK6+qWQr+ApCSIJ1jAxxx3QAV6ALCxsIXrm/doP9fvHRJ16dS+sxMHRegD9uAuQdQCDjCe2B8MV+MnbTyFqPW19cj5n5GRsgOH37UFqNIIcDizFMSh+98Xbp4yVqaWqykqESJAMAtwDm+CooKxVilgRXAqi8lVXuTWDUHa/Xs6dN2+tRJJZboig1YRgk/JbDYgWtS1G2nT30gH3vrVodVV9UIqBkaHrU0AUAkBxNd1/i5OVUysDZIyFRVVtijhw4KGCPpRgIJEAW/DvDD+sWXMn6Aa/gKmJ/oHAOGkgDifSTJXnrpJQFUVZXVui5sdnhkUKCKY4i5ZoH79u+3zVu26HkGI4w5xz/CpEQHGSa/A5YTLTGUIp9NFUBKKGAHD+yzTz7ztJIzwcSA/eJffq6kX1lFmX32c5+TL6HaAYkF7jk8O7NSscJzweMUqqKJSU8w//7+8Cews1kDPT39duo0vrNPc0dyhHJwfBb2ybrCzwUSEwSIsqaxGb7jV2GxDg4PyncDSgOswqwDeMI2WXfMCWuIz9PMEjkRyp1hJbNGyopLlODjerBJL4cCgMPzgHHm2jgv94SdcjyujzJo/s965Z5ImLK+0VMdGYWNiq5mveYVQB4AiHL1+w+6YpqsAYGO7tkQEuBI/hsNXPYJsFnRh62pqbK62mo9GyH2kVgCWOVaSEwgScS18Zz1MhusT/wXNoyd8z/uA7/DXHCf3D8VGfhtkiRUe8zOhu3VV15TIoF7xtfB3sbG0MAHyOS6GE/Y88UlZbI7/CprDF/G9XOfAI+w0RlX9nYwlgGZGVsnGbVo5WVFFl2M6LqYL/we94UfxlYAGVnb+NLcnFxrWdeieyT5jmzK7dvIKqWJ/Q1zFvsjMYHcEgBqVlaOWMCAvKwn/ArPYfwzjPwKNEeDQfl2yv25DsYJ1r2TDwmpcgD/JfZqIEHjwvqBsb9920578803rbu33zZtbFLFzXxk1sLhWUlsIXfAPpn69C2bNttbb72t9VxZXiFbSU1PU3NGzkOFDjbF8+l2Z6clp6Zq/3TyxGlLS2O9j+uZSYI5JztP1QWz4bD1DY5YeVmhWLMkH0ngIK1SkJ8nMsCVy5ftzOkPtGe+dOGyNTauFXjOumQuJ6eoPskVYL6+FdLBPTXD2rtvj5Jv+BkqfG533BV7+W//9u+U7CUBwv4IYPXmzTvW2rpWjFX8uZf/8MCl3/v7Mv8VQDPgnkeewOGBVw+sYlOe/Yo9SM6F2AOJp2CShZIBUZ3cE/7GA6sk18cnpu3kqTNqBAb5gJ3uwuKS2LaScIjptcaB1XggHR+B+AisHoE4sBq3h/gIPMQjgMaqNi0fA6yusEZjjFWA1dTkkJpXAawe3L/HaqtL1UGczS4bF0ABPqeNfjC4okfny29cl89Y6T9adVDell2WWVqvqzLOwuBikZb/zOrvnt2ipluBwG8Aq+ieAqwCJqBZ9/d//38rGGHjDghJEADAQFBw995dsSQqK8tUrg1LkOYhnBvAhQ0ggCfAKptE2C6UVDbTIGhxSYAnG3gAGoI5xoJAlPMRoLDRZjxgvxKYErAAnkmjjA07TanSU8UeOnBg/0r34WvXXQnyupZ1Yi2ic0pgQWdWwEFKNts7bsU6DdOEKaImQ40NjQJjAfdoMgaDCh3Ja9euSBMLlmdfb489/YmnrbKm2i5duiLdWQCwgvwiW7d+g73x5tv27rvvCWQkcJd+6BxAalRgA+YCY5WyyanpiGWkJllGrMQcxirARW9fjwIwAhOClqkp1wgnKq29ZCsoyLfK8mLpyjKvvgSxtKxMwCqMRL7DpCEQBawB3Lly9aaVlRUJOEYzFlkKtMZycrPFXoWBAhuRTf+dztsa48KCwo8AiJBj+BBg9w/2SXcTUBXgg00450F2oL39tiUkJqqREgHrnbv31JCM5IM6L0/Pij2XlZkpcI3Pck6WEwDG1avttmZNtQIVmtpgCwCC2Ah2hb5qSjDJerpp1rGguSaA5D3YJcGbC0pdF3ICWQJcxkPMi4Rl6+7tEjsFiQNA54lxmKcZcIzFEiZYAIjnMxwT8IlmK5QMAhpbAokJAgq0aM3q66ps08ZWab3RrZj5BhwbHh2z8xcu2b37XRYMpohxwtJkbB3A7bSVmW8CYdaJA0cSdK2UpHN+gF3u3zUBGxAIHY7MaTwZP67TM1pZH6xfQDvGwJekUnLJ52H8qXmFtDajYqDDVEWH2PmRRa0tGtDtfGS7PfH4YcsvyLXr169KW3Vt01oxwRlvGHvcA0AoPsLLoDhg7MEKsMp5OTZBLcE07yWYB4DghR/gevkdYAXAhRfvAVDhs4A6/AyYUF9Xp7lnrfJ+z3CDdQXYgo1yLn5m/j2wzM+e/ew0nR3Aormcn5ed8HdABeYDeyOo9L6I8nsYY1k5mQrKYTbyWVdpEFAZMYAHrFm+u/kNrRwXAIpOzshYVJSVOQA9HFEyiDFoblknZl3nnTuSDuF+a2rrHItscsrG5RNTbG4GINEx+wEpONfQ8LAACuY0r6BAvo/gF4YWa5Trw9dhy6EktEGLYwC8AyNgR3Z2dggcoBoiPT3VPvvZz9iGDa126uQJJTo2b95kL7/0kgUTQ7auuUVlvMwtPhrWG0xNEleA9gCB/rkEsLo66Xj39m27euWywOm8/FxdE2A8GoXYOWsEUIxqAmQAzp27YC3N68XggoGfmZMr+8L+1VQnGrXOztuSRqmrK1eDtU8++4w11NfFdAZhnXfr2IigFOwAACAASURBVGjl5uUX6hwAte6ZGxIgDqAK6w5/QpM6/Ltn9TGu6F/SVG9geNoy00xjBviBP6uorLTWDRs0l5Sdcy5KtFPT0uzChYt24+ZNV/4P0DeHhESm9gTJwSRb17zW2rZssi0bN6jM+siLv7RXX33FKqur7Mtf/rJt3tJmKWmpapgjQBcXFHvG+zEWEz7GWGXtADDKL6vqIGJ379zVsxB/PDA4KrCrr3/EtmxeL1/LfbFesFnAW+YFII81wnrGBllTgDpLtiTbw54W5p1eK0k3xtEz6EmgkJBBs5c5wlcqwRgIWC1SNbOz2jNwPpJH+DvWv5c24e8ukeSSIIynq+4BYKQKJFmfhzXJmiXxMDk1I5AcTVuev4wJ4BwVF1do7Bg7pppBKRlNiXKinv8waNm7cH6qjLj30pIia25aY4WF+TYxOSa2J/6joqxCyWLXYLNY18laZawYIy/Dw315pi3jhX/h8zCB8VskTXjOdHX12D//6Md29Ogx+SP8qquWiNrUNEx1ZArStT8oLStVaTr3BICKP+R8yJiwP9C6J6G6EJUP83rB2IIkqgJm4TkqWAICcHle4jfwbeiY8qxBM5i58GuMZ5BvAsgY3bx5Q4kM5hrZAdbNg/tdWi9ODiAs/XJ+BgiVfv30tNYD36emp53u7T10yNMtKRTUMwzNUsaRSqHe/j7NO/6FNYPfxRYKCovtmWefs1++eMTu3e20NWsaBH6jdU51EfI1D+7fsyAa2tGo9Obvdt6xa9eu63mEn+JZQnIZUJQ9Bt+l093fb5lUfaSl2/lzFy01NV3yPSSnsW/2BzAxYWACAsPgd/5y2eobauXHYMxSZQNbVhUTRSWS20HvH+Ywvhg7xoZhcMN0/eP/5Y8kmUHF1xe/+AV7/Y3X9Dxk/4SkC+zlb3zjmyvVN6xVgNX29ju2adN6++Y3vyk7ZP17ooXf8/v9xEpcgvQYklSxeGJ1vOBDOs9Y5ZnoGla5procOxii2iUoP89aY415YJU93sTkjIBVdOsTk0JqbuWBVa+xqjX2Ma84Y/UhDqrjt/7Qj0AcWH3oTSA+AA/zCACsesYq8Q0bCsprfPDIJoQCvQC8naWogFWkACjfO7Bvt1VXFqsZAkEv72XDy8sH+a58z5XM+M2NWLCU8YgJG1UH74+CqljJpSiIFmtO5QKt3wRVeV9gpSSR87GR9VIAsAyRAgCYoTHU3/3d/y5gh403JfUwUig9pPs7nceHhiZs7dpq6akRZMNS5Zo+85nPKACD3UKGm4CNgAN5gbVNTWLxwKKCpQVo4fXUHMPGMT35u2ewEEDBrKEhDkyZRIEYrkPs/Qf37JOffEbBG4H6+Qt0sK4WsApo9vLLv7LS0nLbtHGzANa333lHGnEAUATFZNEnxia06WXj74BPmiMELC01WeXxFZVl9uabb6j894UXXrD8okL79a/fUqAKO6OkuEyby1+++LJjP6GXmJ6hsRibICCLqKNtKjRDNXBKspGhYdctOQt22ZxATgIKLImACFqha1oDY4gmSdhIggKsQwf2WDTWfItACBtZ39oqpsW169ctOwewIiDGXmFRsT5//sIFAdcAqzA7aKYGMM24ERig+yaZgVDQigoLbIky+rR0dTvn+AQ12DpMJthoXAcl/YBQbJgBENATxU6SQiGxcWCAog8I0wpQiCAQZiTsuYL8fM014C+BAsEmgQ9rASYvWnqwSTiv164jKF2IRKy4oFBJCmzTa9xh97DS1Ik6HBaYwO/NLU0KVAm+lcSYn7epmSk7f+GiSqSRcSAQRAIgkBCMNbyi3NTplDE+nt1CsEODmtnwvJhSsH8IpChD3Nq2yQoL8mx6ivLUDAFAN2+1262O29JXpWENgS+AOV11sxUIO6YpQSxf2AtrjbnjvmARsW7EDJ6bWymph93X09ut9QDgwLgwlp6x6MbQlToTyPqAi7HkWtLSs+SzpJMYjUoKgHJq7J55oMMyZeFr1zQIWMjMoolIj42ODQuYar9FE6eIGJ1cF0Ao5+MauAf8B3bpWVseFGHNecCV9+AXsHWCe/wQoCsJGOzEdUnOVoCJn+T9/B1bqKYxzLLpMwDHvBd/AcOY47nGMkgmdK808+C9BO+MFYw8mFJcO9eLfTP+fM7LKTDmXAvHBmhjXvhZiaPmNQqqAVadhmWyZaRniMHDOZlXyr998zR8OQAHiRKSGnv37lbzNUAXjsk6haG6efMWAaT8HakGgmqABxrtcY18HrkKyodZ05zL61VXVlUJiGA9RhYW5OsAJBxTdlD+yD9rInOsjUwBN6Pjk1ZalCffMzgIwy1iE+NzCuqfefaAEi7nz30o0AAA7sSx42qiV1dTK2kDxu/zn/+8xgpEFjA3v6BAPmKFIRV7LnmG1NjwsPX2dAvsRBcD38M8evY1433s2HFLDiGXk2rHj58Uq5zkBxqr0ZimKr6DcQGg7O0dNHpG1tZWWHFRoe3ZvVta3AAoJPywRWwIsAcpUGRAmC8ALD1bpQ+aIMAa1jygDwktnlHYEmX0PL/GxmatvByAC1kP03XDIL5w8aIAbXwNax/7B4yqqq6x+w8eKKHnmNULFllY1PhPT8JYJYGVZ2vq6+zQwQNiSb711pv29ttvyWftP3jQtm7bbrX19QLbtbcAGIlJLfjkKr6ZZztjzLoWM5ZnUUxrFWD11KnTduHiZZudm1f5PraHHjos9Nu3O2RP+E0WF0lAxo6xYV2xNlgD+Oq5CCX3yG+QlEzRuUgwwpjkeviOhM2aNTW2ZcsmMZPRWOU5yOeCgURJYWDnjBPrxzekEzt8bExrnmc990vSgb/hy0jYMh+AYySiWIP8PjQ8ouY53LPTGKdUfkprgIQGc+LkC7J0HO5d1R7Ly2LTAaxKC30JAG3ZhkenLCczaAf27xXgPzjUb+Pjo/IfaG3A5mRMsB/fQBQf4hKFUc01yQKuEZCZZA+2hL3wfOB/JB/Zd3R23rUf//NP7IMPzsouAF3d3tB1dafJJGsEoBq/hbwO98Zco/PO3mtD6wZpyLsqF5rbMSeA32HNIeOKXfB8v3/vtpWUFmlPRfKIOWPeuUbWFM8exgmwtacXGRzK3pecZIYYh65CCn/stMALlZwTo3xo2IaGnDYo9gjLEh/JezkmezPpTCcG9Dd8cqISFE7Hmucrcz4+OaG/4QvmwuEVTWzkHrLzCqUnz/6Pfczy0oJA8OrqSteAcHZGidvxsTFb19Ki6gC0uTnfoUOHDOkSGNokSwGu2Ycxd7DtkQIoLikVY5V9weDgcKwpGrI5yWLMB5NTxbil2SoJSCp88vNz1IgPCRVsdGtbm57PSBC0bWmT/aKdeuTFl+zOnXuyI8Bcqk6++MIXBLAeO3ZMJIGzZz/QXODveW4B1H7961/XvgkfCaj9jW98Q89d/C4/qxopBn7y3cciq4FVH7MRq6z45o8J5Pif34upwiEYXCFxUGEFY3U1sIrmL80UIUwArCJ/BGMVfVWAVYBo1pgHVrGdOLD6MEfQ8XuPj8C/HoE4sBq3ivgIPMQj8OV/+4crjNXfBlY9AJoIOJoAsTSq4MkDq4cO7BWwmk6joBRXEuj1jXy5v2dB+fIbvwmSNADlXIsLKt9ko7x6E+VLfwg2efnfV2enPWPVN69ic0fzqtsdt9W86t/9u68qIKTUCikAgik2+bAV2TinJKdYU3OTgmpYnDCZYD4QeLLR5Hp+53d+R8wsWF01tTXq8upLitDbo0MoAQEMM9fl1QF3/MzGncCA47hyORgdXSoTBYBQd9vEJIErjtExISYVgAWBB8ACG1HYIgAbP/vZzwUywHii1PPV116z0XHKrIrEpgDw6LrfLYBVZenV1WJktK5fL/A6FKLsKSIWJ0Eixx6bnLB/+Id/VBC3ZctWG+gfsg/PXbBLVzstOzNF5eIE8LwA8QgAAE5CyUGBwuEwpdeUalLeGVSpJMETTBp0WAFTCExgpVCKBogCY5VAn8BofcsaW7umUUETIADfd+3ebWXlFSo5hVVJ0Mi4AUSwIQdYZbOelQn7CNbKrCUmwbYLWHh2VsEFICTaY+i/JtJVemHBIuGINtaAgnxekgwToysl+oA2Al0tQVqAlIeOwjyCFZmQqKZVAE0DQ0PW29NraAQDaGQTuCVwj06LjXJLAHVsDYAPdg7BPTbPeiAQIXjoftBl/T29VlVRacUlRQpcOT8AEGAs5b5IVPA5dGDXrWsRMECJsNbastnM3KzduNnuGlz19Nv8fFQAATIAAMMAWlwjn3F6fMmaE/TNOu/elZafk9JYspTkoEqOGxvqrLgwX3praPiieck52m9Tfm/SlINtSKAFCFdUUKhj+sDbawoyVqwDvrMOCTwZf8Ydf0FgSOkiJaIwIwFDCKI5Fp/hiyDaa4OqYdW8Y08yfwQ6dDVeXDKBVnRQVvfwERcQAqrMzC1YSWGmmuqI5ZyeooYZJEuYo+QQOoo0TqvQtRL8eW1YxtizpVnzPmDm/8whwCjn8xIBfNYnWLBXWLqsfz8GAC/cEwE5oAyvkqJi+RMSLtwnx+N/gFr8jM9iDMTYTiV5gG4mjVxc8w+ugSSHB6Wk6RfTaVXzp5gWomfJiumbl7cC/KEzB6OPMWVtAjRSgovPgmkJGLy6oRBjxTw4LcohrXd8JdfCuRxwsSxgBLvRPZaUWG9fv65RwPTykg30D9jA4LAl0xQkkOhsf3bONXQJhXSvgAdFJWhDFtndWBMwbHnduvUaM3wo8iK52ZRyp0vKhUQK1wTggf2i4QdYyfqiTDwvJ0c+0UuZlJWWWnlpmY6Fv6b0FdASVmV2To60QH3zKgX2Mc1wv2WYGB2zwYF+SccAttU31MXY6wH5FRieMCrXtbTKRt9//5jdv9cloKigsMjmIgtiIuJXYZEPD9HEaFZJMJj/bVu22K6dj1hyKCRQlRcABOsH3U38JD4RsNkndybGJzTWzB8vbARfwLpjjWFLDvSqVAM3nj38jecTSZYPzn4o6YatW7eJrS7JgXQan5WKxcpc4M8l/ZDOtUekQ1lUkKNS4trqKnv6ySfEvvuHH/5/WmslpaVWVlFhLevWq6QY4IfxpsIAVrHba/jml250HYhGCX0iAhS6J2yPtQJwB3OT5nvO5ybavn37JMOAhjT2xOc5N/4Ff8AapxEcABdrhOdsdm52TCJgUWATawBgFZtn7eGvuD/AeDS7sTOAPJ65zMECY5CK5M6odLI5Ls9rzsWL5Av2xPrDt2O3gEiuSZ1j7vM/J5vimNFoEAPkYC8k87gWEsFUiqjR2ZBrQohf8OCnY6cuSwbCA6v4P8A5nms52ekCuwFWe/u6td/BJ+dm56yw6rEJbJb75rrwXV62BfAU/4b9MAdcM43CAODwZxXlJDKTVTnx4x//xK5cvip/wDnwQ4Cq7BHy8pD2KVFSk2OPjsHsRQKgWMkpAH9A0qeefFrJWLffWorJJzgmrXw/uunpabYwP2tbt22xvXv2WmFRocZ/dmZWY08zPQBQ7gefx94CeQvuwRMAvOaul3Gi6SP7SfZZJFuZP64tMyNLtgGwjV9ivEkWTIyPKpnMvVBpg69g7WAzvD8nlgTl/NMz0xaORMQ85Vlwq6PTUtKzLCeXapeAnoWwQ5NDASVU2Dew9pvXrpUPC7F3CYZEFOjr7bXnn39eevL4JQDKizH9aHw3yeE7VF8UlwhYpVqIpnmU/2dmZmuPMDE5Lf9TUFgYex6mC4hHB3///r1Ktt68cd12bN9mp06fMvwKuqvcK3tYEkb37jp5qnB4yVJTA1ZaViwZJvYtPDtJclCVwlh2dQ3Yxo3N9ld/9VeuuVpmpkD9b33rW6r2QoIF0NUnUrkP2c5vvfi7/wokkehz68b7DB8r+PeosaIa1C2ulO+LvRrT5SeBxv5XMjjzVNQlClhFCgCN1dVSAB5Y9VIA/yNQN85YfYiD6vitP/QjEAdWH3oTiA/AwzwC/zNgVdniGGOVzr8AqzPTU5aSHLLDh/ZbTVWJWGEESbw8Q43PsdkRKyWmqeqBU886QE8uKWAq5Waj69/r2UAcz2+A/Rz5TVMs9NKx2dCr6cPgoH3nO98RsFpf32Bf/eqfaPN75MgRO3HipAIbAh6AA1imbFIFCI2NamPLJhWQxJW/OnbXV77yFQVABM0Aq8gKsDEn0EADFBAOYBVAlg0/1+t1ZgEHAGkBTAh6AcU8O4SgDBAiJytHACjsqorKckkO0BACcI3zukDHNSFBX0sl9PlovzbZiZMnLTw/p8DGNcwKqxkM5WqwKAF5YOU884mnFdRQco6mGCVnTz/1pMCFo8ePiwm7bdt2e/TRx+zchxfsJz/9uQ0Mum62gAsEGpJ1iHVXZiNKoARoCcCGxirXCkiDbiqggErike7FfmgAMTZuIyM09ViyxSiSEWikLVkwcVkBH8EPWm+MORt9uiFnqjnX3AoDhcCeskgYU04rsEJaXgTmNIciYKOslMCHUk2nLdtoGYBR0zMKFAm0GCtsQczCLppzOKYScwdgAHMOFgnBFV1z0S4l6IdFy+YcsJVyuJlpWLjTCmR5uQZMdCx3mr+uYQkgYdCmZ1yXaj7vy7Q7brVbSjDZaqqqdQ2wdQjInv3kM7Z+fYv0ybCF8ooy3QuSDrALCUgYL9jEUzOzAq0oNYZdA7CKpi26jtyLmn2pJLNZAJekExajYhPfu/9ArE/ACxr/lBQXWm0NQXKpwCoaZ5BUuPfgvsq6xyfnLTUtSQCzbyxSU1UjOQDuC3CGeSHYx74924k1SOKB37F53ktgDtuGAIyx8RIINENDD5N1CdgH2MPa8cxN35GeIJkma7NzC7qHrMxsK1dJetS6HtxXkMqazo0BVOjGBgJLlhSEQW82OTmu8si52QUB/tgpa803cCFA57ysZc7J/wmOmUP8Gn7Cl8l6wJz/CWxZ4Jij8jWMPdeKn+Le+T9gAyAX9gGozpzjc7yGLOfGv3jghPHi/b7sks9hxxwTphJsbR+Acs3+/HwOcINO2bDLfINBjk9wzHyhOUjTOe4FfwiY4304LCP8pCQzBEZNyneuaDGOjQmgR1eUY/N3gAgABcCzB/fvyx4AHPhO92XWINfF8Qi2l5YDWmec09sVjHDGTb4jyTXMOvvhRSUS0lKD8u08KxjP/Nx8jS/+hvnGJ8AqxA74+fTpk0q80Nhl86ZN9tjhwwIR0DCdj4St/dYtAauML3O/ceNGgbrZuTlWV1+v5nVqcuI7T8cYqz6Yn52a1jEo3+f8gE3oKZOIY07QmqTbPAxeunFfvIBsQILGErudnnUJOMrLsUk0FemYjpTJlrbN9ujBg3o+3uns1PsABmH8M3dUKZSUoUfoytKZJ8A9b1sAkKzFnu4e6+y8I7+IbeAHAGcBQE6eOi4AhTkBXABYpTSY9S4tyaYm11BqmTLZqMAhypy9b8EHCVi3ZWtdt86CiQmSL3jiscOS+HnpyIsCIanugK1H6TcNcwDmSfY0N69V4uuj5jOrGWgJAm8htGIDPDuYcypMKE1Gi3Rq2jGtWROPPPKIElI887w0BzrA4xNjep7zPKQ0nGNgh1x3fqFv3gdj0EnWAECxDnhus+aZa5IIsDxJTBUW0bzPJccis3OqvMH+WUOA2ABDfPEzbGF8H2ArSQoxGfthOcLCdRUJ+HKXBCnS/ODPKT1m/GnoxrOfZDC2SKKMZyLXxGd5v082B/SsDchvJ6fw+aCqIhiLtNSQbd60UXucoeFB2QjVFA11ANFdOj8+F/+BnXHtHJ8Xfg3fCAufewQUIykLiI38DvOrZmhzEbtw4ZL98pcv6jrr6xq0pkjCsmxYowCrtXU1SnpxPLQrfYd1rglwFWYoc8XOk//BGsav8D/swdlqop6t+IM9e3dJu5M14JPa7DHU9T1WMcFc+YoQX2Ku+QjPr1QV4eddkp4O8TT0WxSwi6+huiEl2THvfWVGZ+cDy0hPkk1wbEn0pKUKqPbXSMUN60osaZ5pkbDK4XkuX75yzYbHp1ReDruYRDFSCYMDwxZMMmtpXmt/+Id/YJs3blKlGLbMGFy7ckV2BOhKpYXb+80IWGVNsa8B0L1Ls8SxcfkcEq3sDVgzMDIXo8s2F5635YRE2Rg+UQ3eFmgsOWdNTWu0H+D5XFZabKNjI3qmVpaXay0UFOZLp7Wvb1AMfNYTa5B5feLJx5XIgBzAc429B8A144J/BVjFZnk/6wNgFVsgEfnnf/7nmg9fYo89rn6p0i0WV/AzDGEPmvr4Y3W8wZ7DV9PxOS8jIfZqKKiGpzDBV2usUp+Hr/PAqm9eZejWxzR4sUvmPA6sPszRc/ze4yPw8SMQB1bjlhEfgYd4BP5nwKoCXDLEi1FpLqKjptLr1BR74rFDAlbRZuTFJsMJ9ruNqVipsY2/H2LX9MIFFLMzM5aRlqLNHACGByhWZ5z9Juq3p8htaBJ0PjZFfCfYBFjtaL9jjY31AlYBof7pn/5J7J7OzvvW1rZRDAQCOwIJzxwlCAEUBPRwG/g5O3+x3Z55+oD+fuPGdSuivH15WZtFWCiUelHmitYUDDPfMMfpfwW0oQMsJEjwpYp8FrYCm0h+TgmlqJwattLevXsUqNBJHkkANqZOkxKtsUWVPxIIsPnfuXOXGhTcuXfHNm/ZLMYS1zE1AasPFrAT6i8vL1PjqsTEBG2+L5z/0LZvp1v2Y2KU/uqVV9Qxes+evbZjx067cf2W/V9///+oDEplkWHHyiQwCKWgT7WkEllA02R1EF9QqT2gaXJKkpo3JSTQHGBBgCBBHaVTsIoAzZgzgh7uiTEpyMtU52sCNwIrggIYUWiBNTQ2ir3jmQsEKbBI79xFE3dUn0M/cWzMMXjKy8rVCIxxZTwBegCt83JyJYeAXREQA2AR1FLiC0jrm4wBGhG4Xb9xU8Et9uGCjgGxGGDvqjQ/1hyE8jyCO5irBFsEyL7UnnPxO2OuxilzMwJhsQ2CbIC5O7c7LScz29Kl5TYjhjLj8IUvfl7g9JEjLwoIffTwIdu3b68CYQACjk0grDLgULK1d3Ta++8dkyYswSCNZNBTw074HbukQy+gA12yKRkUqw8WSXevAknuA7Yq7OHamipLDga1zmFqvfXO23bpcoelZwQtJy9XbA6AB9ZReWm5jY+Oae25dRMWIEFwxP0yd4wjQCHvAewhCcEcYBuwRrh33qsmWtKvK9HnAYL4LPPIWvKAIJ8jMEpJTTdLCIp5k5GeaVWVlQpQYWTT/CU1JUnSEPiCprUNKq9OSUXaAhAEMDDNysuqY/q03ZoXdOsIzgn0XKd5VzrIz4CZAA4E4F4L1jehwh84rTkYnnTsdgAszHGntel0Rp1sR7ECSmxhY+sGjRmgOufnHKwDgFDGAv/lS1VJ6ACeMR4whjj2+fPnJDPBuRVEptBtfUllr7wXII5rZ03gk/BFAN2Mvxg9MLsWF/VewCDuFzYltstadSXLk0oewdaqrKjS/DEO586fF2gCMMM9cl+sJQBlru/6tWvyryQnsA2VxY6Pr0gSUNIM43jXrt36/NVr1+W7SOYw72KAz8aa2PT3CyQGkJiaDltqSlB2dujAQYGJjCe+CS1pEhsAvgCrMFcH0NIUey3TmpvW6tiwty9dvGjlpaV6ljFflBIDQuuZlRiwwqIisUkBVhkXJQ9jMjY+mF9aWLTTp05JLxhQA38E6MAYM69v/fpt+ToavlDaDKscHUeAjuSUNOu8+0Cgw+DQiGVmhiwpEYZ+xDZtbrbnn/+0/NbYyIjl5uRYdXWN5mpm2unuogmJDwCw9klIEnfcC89ZbAoQEr8yMjJtFRWFukevB83aDoeprgg7ACyUbGiTU/L/8q9eEUDWIJ3nGksMJElvFZ1xqjTw5/hg13Ro0SrKy4xmfFSzoJt+YN8+m5wYt9dff93a2rYIiHugJmUJSlCNiZXdrKY33KMD0l1TS8c+UzdC3Ssvkov8D41yGnFhz/ih0ZifY13t3r1bz2p8HPaA3cJiXlyKiv3PmADseD1rwPfpWceCd6zYRAHeJNIcS9TJs7C2AJUAXNPSgiofxqczZnnZOTY1Obmi2+lBStYoa4oxEjM+pm/MuvP+mz0G7+d6+Htb21b5ahpicl+AN9wjwCLPd4BVGKuh5BRdE/alZouySRKWTv6EpDe2LhmicSQ65tR0dOOGVs0D1R2MDWBnqqp3pnX9XqYF++Ha8QHSx1xe1r2yhj0gho/mWVdZVaFkH+M3NDisBPaRIy8LoF6/rtUlhtNTtSYB8Ek8bN3WpvXHvZ84eXpFk5s1BrCPT2Wdq9HQEsDurOyMv7F29VxOS9M9JocSbfOWjbJpPsf/uG9fOcUc8jv7F8cSnta98P2DM2d1n6xVNdkccfIINTW1ek7xO74YPX2SOQ31jUoQ4aP5HJJKkA0aGutlKwLJ0zNWJIUYR6p7sGOuh2TxBH6pqlrr+Oq1G7ZgAckNzUfmLTsrU+enmWdvz4DlZqdpT1haUqz/ITkCm535xS5J6K5ds0bXju8BMAfkfeedd+RDp2ZmtNYuX7pqLCn2arc770gXn2SP2o7C1IwllVnHaPI7ADxXWusDA31WU11lLS1N9tLLR6SnjRQG87q1bZv98If/ZOlpmQJNpcMdCtrWrW3yycitsH/huUbj1NHRiB0+vNO+//3vK/HFHKIXC7CKLZAYWQ2sYmtO89vBFKtJFR7QpHnlamDVxxfej7C22Dt4ooeXE+HvXCtrGWCVvRI2DGMVYJU93tj4lBir/QNDFqKyAomAmBQA+0QvcfZx4WOcsfoQB9XxW3/oRyAOrD70JhAfgId5BL70e78vKQCYlwps2ATGNM9Wym3MLCMt1aYmxy0thc0ueoxztn/vLtu0oUmfWGFNxNgnBPFeBoANF8fycgG+Oy8bw8WFiBiH/N+zPT3AyubRb5B/UwLAN7VyWq1cN8cGDPne975nnbe7rby80P7jf/zf0qSK2QAAIABJREFUFLD/4z/+o1gtbITQQGSjS+k0m2TOyQYepiGbfYAHXmfOnLa+vmHbuLFFJdjabObnCbyQjiDgcCQicKq8vEKMCoITwA823mqmE0bXalAbd44L+Mo1Araib/rWW2/ZOGw5MwVqgF8wSt55920rKirQRtNrx3Z0dNqN6zcFaMHwYmNHmertu51inKWlElBk2lJ0SaWbMIq0obRlgZ0VFWUCxmFFwXQ4dOig9Q/22y9+8S+uE/S+/VZTU2cvHfmVvfTyKzYzS9m8A+8I8Aj8MrMzVUJIOSxgzpQaOcyKsaqS4JlpBTsAq3xfiDrAHIYtoC9BNSAtpXoEirAa0lKS7OCB/QLTKANk/BhXzlvf0KDA0nezd2BnhqyT8aVrbXlFiRUWOMbb0OCQ9ce0K5lDgp2Wpmarq60RgxcAAbYF9wCQSBdvzkPASPMy2CjYhBqrLJsYRASxBNuwhgCZGXcCEYJA5AVgMjN/XsuNhlzS4Ytp03Eu2Gu+XBu2EvcDKDY8OGRJCYmQf6WTBswFq/mZZz4hYPWll44IIIIBAggBAIm9MtasB1i1c+EFu3mrw7APAkGCg/4+uh3fEbuXYJJrJfgiqEX/FkCdY3Gf5y9ct5ycDL2HBAlB1OZNGwRGw0ynqc07776rskK02OhCXFVdLbacSnATEpUgURAZW/usOe6f4MuXsbPmCXqZZxjW/Exwy3sAQfARfDEX/noBGfgbxwVoVJlsDFQVcLmcYNMzETH/aOYG+AQLDYYiQSI/A6zSRKexodby8rKsu+e+zc/DhC1wyYBQurSFOS7nW12O7xvdcI3SMDTTmmZMASGwLx+ocX8ExZ6tTkDOdXtmKWPig3gPyordlpklQJLA1IO3gB4cm+txYIMbI3yH1wbk/4CXaEEDHPE77+GYrFVefJbySuYe/0izPq6/RBqHeTE5BUo/01bAH3ypL/XHd1GiCXjDXC/FSnaRBsH+YJRXVFUK7OLaOTeABEw2WOIXLpzX30jAuAY2lFnPrYzh4vKyRRaQBHF6tmRrsF8Yq4wxvr2asvyUVDXBcs8QAHbXfR3/VlxUZA/uP4g1s0lQkg4GHecbGx0RExxwifWdmZlmOx+hc/wm2Wv7/8/eewdHmlxXvhem4L33aDTaezfte0z3eMMZkkMnbsjtnxurkERRmqFbUU/UoyJW1HtLs7GrFxJFrVZLT4pDcjiW0xzT3jug0d1omIb3hQIKKAAvfifrgtCEVtzhnzNARweAQtX35Xcz82bek+ee23JNlesBBd3O+GlpLy4gv1EmgIJ56WMbNOqXh30pljK/IDYpfQPTmvvRHwIqIxkqAIjvAKw5fvyE5WRTDA39zxlb2bzGzl+8LMBoEFAkO8Py87IF4uXmZdqePXdpPq5fu86KkgxIbLV2zTr5JgBwDqDQ/mZsMfZc3/Pll1+273znO3btWpu0WmG7A/YBcoh1L5kGdMAjKjoI46+xoVFtJdUc/dJXX31Nh2hr165Te2Gx0j+kLnvafmdXh6SAOKhb3dxsVy5dEJD9xKOPCmw+ffq0JD9cFuF2R5dkbDZv2arDyZLSIs1V/AQ+gy/WCMmTJNce1mvGL/0C2Hv8+HEBNxPRScmAAMZjb1jw9913r3w845AxiQ+43oZ29oyYoxwK4GOYIwCCZ8+f1RrNWrd2zXoBl6dOndFaio9mnDGvOPQB30lPV7Ut+VHuWVtVLcYt12PM8T7mMmMTX87454v5z3zGH+BX8BuAjWJyJ1OUaQN+iIwJL14FMMbzs+6QYk6fszY5yASLF5+AjBGSSi0tV8VYJfNldHREYCup2ABmFeXlsjnP7bbJycrWPd2f4QtcesfHSSgcFbRLuS+fxY/v3bvHamopeAbQmWtjo+P2yiuv2re+9W3r7R3QvfDbrH/Yi30UYBuyHID6HAJcuHhJ37k+BbB4VtjIQa82gKEcFDLvuQdjgEM69lrDw4NWWVFmlVVoylct6nxTiJL5yr6IfsE38uUsUp5XRQjnFsQox9/5ARh/Y25xGAKozJziO+3iIAP7AAJyf+bs8NCA5n3IqghF2Ri/Kvw1HaSQyAwJB4RIBaTpYJhDj9T0iGXk5BkpFGS/4F8ZN+yLZ+PT1tc3YjlZKVZcVGiNDXV233336DCZtH8O+nPpq8kw79lz7Ny1Q7ZGKqCCQ65Ewnr7+sXERgt1cnJKv1N4EpYpwCpHGJJkTmabIZ8iID43x+7atdM6Otpt86aNynJ6+ZUXpcPOuOV+NTW19uILr+rghTnCPGSdQMLgnnvu0d6Ffmb/+dxzz9nt2312zz277Qtf+HPLLwiyPW3Xb9hf/MX/rf0zhx7PPPPMYtaIs1YdVF0KsPrPCXSElxSv8ljOX+MaTtrwrDp8jWKMNMZIhvY1zD3WvsQcccicxdD0jSfsxZdeCZI1WTkGY3WGQnqp6XpWz6rwey5lry4Dq+/lqHr52d/rFlgGVt/rI2D5+d/TFvhVwKpOjBcWBKg6sMoGHtDl4P49tnvXFrFsXFjejeknx2wUQ6pmADbZfLDR0WaHlC5QpYUgGeABq1JAkyANAbD/vvR7uE9grKo6eUaGNmcAq23X262yssw++9nP6bOvvfaa2J60hdSpAKqi75epoIr3kBbJf94DG+by5UsKNthoE7QAFtQ3hHQ+AifaS/EgWFekwbFZg+3mxRHY0BFUcG/ey88EBDwPQeEjjzwigLWro1uBGaAumnfcq/32TQXoMEJgUHGqD2uy/VaH2k3Qp3S1tDS7cPmi0qEyIzDqKM6Va5PRSYEotAmNNcA/GAgU8EE/C8mBvXt36x7//b//N13vnnvutaKiEvv2t75rL7/yc5ubhy0AQwutwGJZe3KKvjBVykYjja6DxZOYAZzOsKlpqtmio5mm77yHQLO8rELtB1glYKZ93JONd3xqwg7s37cok4DeLcAKFd8PHDyo4Bmb0bf8TNDSnwTEqZSdkZmWZHQUCqAAWCUAJCgD2GCc1tZUi8kGmArjg4AThkfzqmYrKCwUoEqfAnwASNfU1op5Ii3WqQCmhuIhVMAusdy8PAE1MEiwIQEOwTIBHHYGjHQ2V9A0zbHE3OxiYTMADv6jsdrf06MUdoA4xjIgxMMPP6SA5OjR1zQ+9+zZLRCYfmReBDahiVXR1d1jx46fVMVxArtVzWv0DFRlpo3MO8YfoCpBLQyNoEE4JCkBNAp5HwE6EgCrmpussrxc4wbtQFIBr7e1Wf8grI1MK6+ssBVNTXpWgk+qst9oa1OgqgI3SYYm8wSwCrCcLw4VYMvRl4wJ1xR0ZhdzkAAXgErs41pkMcp1KEHQ5vICjOmgjzggBskCLLPxaChmkh4JBy26I34mLg3HqqoK6cZWVJRYf3+PzS8krKamSgDdXAKgIIALfAE8cQ3azz2diQlA4kXo6Gv6gL/xvK5dCfjDZwTqjYwsVgEH9OL5ACz4DosU33LyxElp6mEb7oefxD78DOuT63HQ4Gx4wCIvzIKfCoXMClX0jrYAgHAN/Br2wJ8CrDKuABjcps6uAuSncAfPABCAPQBSr11rke4092O+MfbHxwLrVsEnRZ1KS231mjWWX1hgI6NBugAfPDaKdmO1Dss4gIKdTrVy5ht2o53YhnnI5wqLy+x2R6jiTnE6tLGHR0bE4sReVLbG/wwODSXXBwoRTWtccL+R4WGlxvM7wT5rE3bDn6LhzVyfnYlbX9+AGMtPvu999tGPfFTXevONX0gjsaQY3zGuawD6086qmmr5Bg550E30g0JnrHrGRF52jt26edPeeustzXvGFSAehfyqq6rtyhWYwqQt59v3vvcDy8qEnT4l+QlAwal4QvZACmbBEgI8yKjdvGWtbd++VUAKKd5ZGZlaZwoLeG60QEM2SGqyqJMYgbagNHPATHwHfch6h9Y04D2+irER9B8TAvmoEk+VcrQ5ObDDtqdOn7GLl65IPuDqtRbbunWbWFw3b7VrzSWVH3Y/17vdcVNFqp566n1WUlRoP3nuR9Z+44a974nHxViF7XfkyP26L9ediMZs9eo1tnHTZo27BUOGAB8VDqdcAz0xO5fcNwQwnv7B33A95gdg3K322wKHfP2lT+655275W/8MUiYdnd2a23fdtc2OHDmyWOyJ1Oqevh75I/pkZdMqje+Wluvyh57Sj19COoI+om9Z+AoK8jReAFbJXGBeu+QP/cJnmcMqJJTU8+Y9+DTGJ9fkoI/vLivBPVVUzlKsuKRMGQGkciPH0dPTK2Yy7QP0WZplETI6QqFGDg/QmEZHFTC8qbFeDEJ8YjQpacL9XD92RUOD9jv4HXwSbaavWG+dre7yOfhAAE/Pujh48ID0ZsmKwU8wXo4fO2HHj5/UQSqvsSdiX8O62NTUKBkAfma8SjpmMLBIQ3r+nPqVNQOADvvSL9gPKQrGHm3jcJyxEwpzcnQcKrN7lhC2B8gHzKRPAnAeDhexFWODOdfXi2bsHb3PQTzGH/sznoW5wzyhTYEMMCf9V9Z22r5v3x47c+aUxgbXPnTobh060Ff0D/uGwuLi4Nun4iqymJaeLuY2ez9kLNJgn+KvE6GIFgxdilmiqTwvve2YZWeZ3X/ksH30Ix/SPjQ2OSHpEQ6GKsoqkjJcC2IPMz7xnWQJjLEmTERtdGTcbt/uVNYN+1V8B3IDC6xJyEnMJSS7oCwzGPGTMfmyxoZ6gdd5udlinSO71NnRLj+LNMCRw/fbm28es8rKavkdxu/42Lj2XkiN6JAzjlRVg7366iuyEwcff/CHvy/fTV/e6e4RAYK1hs88++yzmjvYgj5xWbClxI2lQKravqSwrVb+ZMErfuY6vgdyiQB+FxuWTISMNBEFQoFPiCUUzFvQHINc8Mqrr/1KYHUpoOo/f/XLf72MrbynI+vlh38vW2B58r+Xe3/52d/zFvjN3/rdcF5Nbrf4jSnaw/oGQdWxSbtV0SoYhmwCZ8UC2rdnl+3fu8MyM9K1cWWzwmaIz7q2VagiHTZJvO5adQR3nNJnILK6EMTnHQwIqYDhi9fevqn6ZacFJgvFUtioAWqSZoTGKjpdn/rUpxerS3/1q19b1Ab79re/r6JHdbV1KnDAxptTdYqb+Eac1CU2i2zuAQFgZ2zZukVBACCA0s7y8uz8hYvaiIpd1dioTTQbdZ4fAIXqqGzC2SwCRhDQ8Hn0JQFJj715zAryCwLjZH5OIBB6gA4MoQkHaEZgzib0hRdesrGxuFVXl1ppebnN2bzFpmJJzU9SQNMFKBKpBnZjjgKfnGxYYdhywdavX6Nq3gSgX//634l5AGOVDeU3/v5/2OtvnLFIRthsUvyASrkKJgYooAMja16sLIoW0VUwV0lBnIxNKmjCtjCkYLUSKAKswqKFCeCbb54H1qTNzxgAKcAMIBLVZ0l5BFjduGmTGMFcg6AOZgXMAjQAGVekraOZCcsiOwugKypgFXuiiSaQ/MplgTywWrExQJSKeuTnibkHWECwSKohkgj0ZVV1jUBrNMkIgkpLywU4RCcnFewCuqogzPBQCJQzQyEh+hwAiZR9ACT6mYAX7Vd0RBkbvIfgFYbN0MCAddy6pXQ+D/4ef/xxBcIACRcvXhCYRyAJA4l54SnJSn8jSJyOK12NYJCACVvDIr548ZIAFMYigCf9AeBNMSqYNmhz9vVPWn5hpjRwGb8AxBs3rJdWIgwnGLW0d2RsxMYmxsSQLikrFWM4PhO0D8dHx206WbHZ0zC96AmfJQ2ZMUhACoMJABvw1DVTQ8XvoEnLnAIwxXaAgKSt8lmAVT+Y4bmxPdcAmEKLEN8lLWbGR3qGglQF3elpVlpSpAOKFY310owbGx+2mZlpKy4plO7vXALCEOBhkJygP7EzgbcfBAV2VEgLZUwBQPA36QGXleln/u5BoPp2aEj9zWcJGvkOQIEvIGCHOXf2zFkBgzDtuDbBOM+JHfAVPCtjn/fzM+PJdd1oI8ygFSsa7OatG5o7jEEAEj6D/QAX8Dv8jc+h7Ucf0E6uhV1XNq9K+rgpO3v2rIot0QehEN+s/E6umGIRFcHx+4itm55uI+MhkPZq67C4GauAZTw/jFwyHEj3BtzDTjDV+Txz72prm+XmFajdHFwA2KHhSV/AHm3v6JAvx+dgH4AWfAjPxhfznX7nYIe1CsaqCpOgGZlD8biEDlWQ/uC+leUVYkZhAyQjKsqLBRxgC6V2l5RondgBGJWaKoDi7cCqB+860EuLWGdHh73++i/kGykOJKZ0aorm+alTpwUMIzvxrW9+R2ONdZaxNzERs3hiQWMlIyPN5hfQeJ621asr7MEHj6hvYV/n5+VZY32jWK/ZWRSem5RcAL4ePWqB1CPD1nq9VQd5b775hqRA8vKyNe9oB36J+cAc9UKKjEnYaTwzMg8cymHbF1962c6dvyhb00foaLsmLGsB/o/xxDW777RbbU2lPfXUk7aiod5++L3v2rUrV+yJxx8TSAPIi2/n+gDo69ZvtL1791lxSWlI800NVb9/WYgyYpF05DcWBAwyXgCKKACGb2bOcW/GVvvt2xbJwOYcJlE4MCpmP/ZgvgAOsuaNT4zJl5eVFUtjFRswF5GLyc0PzPkLFy4K1JaW6eTUoi5m0EJFvijFEgkKRs1YZlZkUVKmMC9fc9h1mF0KCZviGzio4F74Df7zd+Y67cdH4Qf5O23ieXmdAwd8G2sd6w+AnrTJ54MsAAeMfsA2Mhq1gnwY5GYbN6yznTu3W2vLVTt2/E2Bvx94/1Oq5A74O5Tcm7CWKRMgJdWqq6rEfgQ4pM3MuWCbHr3G+sNcxA/jE/jiObCv5GPqqrSucphHMaObNwJzkcM6AEYOhpXOXl0lQK60LICqzEeeF6kfiqy5v6V/8UFkX+BnaQN2wL68xgHR/n37lZpP32YjT2QBgAuZR0EKwG3N51hbna2Nb2S84e9PnTwteSIY2S7xwj15P3sCrsn12JP4mqDDgIUFtYc19cbNVu2jKNb3/g98UHul1uttaitzBlkh1gP8J4fLgKv0L+OZApkdPd06IPW9LxRSDtqzszKDlFA0amPjU5afm2Z799xlW7ds0h5mempSh3KpyaJusLTLK8rke+gnZExgrHJ4Cku+sxOd5VvWfQf9+QyLTU6b2J5Ij0xPa7xTuIsCn6HwakQ+myKnZKRBOmDdfPmlF2zdurXam9x///127Vqr+of+R6aK5+YgDjCdvgMIpqDfSy+9qEOuw4fvtT/8xB8IuOX5urt67NlnP6V5QobWZz7zmX+hsepxyFJSxVIgdQYt/+Tey1msDqi6n357PMHvklLIiJilkCkR/A/+PCUVokaKgFUOnX/+2i/+TWDV7+Exibf3a1/5f5axlfd8dL1sgPeqBZYn/3u155efe9kCZrYUWF0qBfB2YBVt1cnouCQBCF4BlXbv2m779mzX5pYAgY0NgezixiVZUddT+sUqywjvJZBmow+wCojjAKxXuxXWm9SSXNpRS5mtbIQcWGVTTTDwpS99ScAq7JtnnnlWoAXMnS9/+SvabAMu/OAH/6zPlZaUKsgcGBzQRpCNMptBghuCrrAxXKXPU2QDYBWglc0/rAqCbhhDgIa8l404AA/BCc/Bd9gOMLec5cbGnGCRvxEsvfD8C1ZZUSndU1InAeIo8EBxIRidfI4AZOOGTWIckGoH45Znp2J2embEIpkAqWYT41GBXOlpIVUJrbiy0iLbt2+vzcSn7Pz5cyqMQtD+4IMPaD/5ne98SylqDqx+/e++YW+8eULVoGFGwSID/FKqaWJGnwH4gI1aV0NBnBwbHqRoUtwmohMCFefnE7Jlbl5g9VWUV0pfcHoa0AONQADYkJqfmIkJ+MDOAOOkFcMEJgWSojcEH/QtgRApqrBA+LuKfZSVWHFJQaj6XVEtUGYABrKlKp2PL9Loujo7FIgQ3DU21ivNfn4BZsakrknbCA6wGTYEVAW0JNigcAHADgEDVc4BSTh8IHAEsIUNBsOE5yQIBVyBretp7TwjhaemptHHG9C4IFgD+IqkpVkZwF8ZAVHQfiO4gDVJoAmTiIAPMIzgzAuLMMcENMLeHRy0N986JlAY8CIxOy8QmECHsQ3gwBzg2dG4QwaA7wAqsFkofkVqNxpvDKoN69fb/r17BbJ2d3YKyJ2embbYdEwFMdBYvYPe3cSYNTassO7ObisvK9fzA+4SlC4NMhwwZrzTfgJWgleAReYLbeV1Al4HEpkz/A6gDIDmQbMzMl0DFSkEwHZYQaRRwo6kz+Kq6p2ilHAYfwDKBIn5eTk2GSPwnLLs7EzNw4ICGMZoBYeiKLTFGfUEfoBPBPP+d97jICjtYBxiZ9eT5b70HwAq4C++0PU76Xde4+/Y4+aNm7I5r9PPHsh7oChG6cyMbOVFb7AdAEjwjRE9R29fj4BBruPsHJiqtJu20i/YDt8Da9iLT3EQ0dPbK5A16JTeTtqtcrGgFO8BgMEHME8AyrGxNETjcRsD5ElLs/Kkri59RuE92IowAtFwZJ6EFP1KGxoMqc8cZJ04dcZGJyatorJadoEdCesaAF9zt7jYLl25IkYi9wgyAsmgPz2kv2dzsDYXUskBa6iczc/0C/IfsGcpXMfBBkAW7WFMcW0A1djkmNKJ6S/6hL9h4wceelB+RoVNIunqG62JySA+rEMLNjI4bC1XW+xaC8XHqIJeJVCZ63Otc+fOi+VO4I7MCvIT+JLJ6JR0+0bHYzYrgC1i6RGKc2XYho1rbMOGtZaVlSE2fl1trZWVAFYvSBsxJwfNTrR0F6TzDdiN7AJ6qrDROSPF1gDcHKqFYnekUqOLXBGK55UA9mbJFwe2aESgItdE4xOmFj4EHWOAr1s3bwsAZ63AbzAu6+vRW4xZNDqqrIPD995rp08et9u3bqnoFja6cO68QAxAVdaTJ973lO3cdZfsyviRHEFWSMOlf+k71i9PzT169Ki99trRUKistEzjgvWQ+UZqPMWwAJzxcwCCsONY5xwII2MA1lzQSI1bZWWB5g/zA3vg25i/ZCucP3dR/QSQTJ952n7QTmftCoV9YLwDKgOc7t+zV8Aqfo42sY9xUI/n51CFvmA88DeekX0KvgeAkbZ41XLWFJ4Dn4bdmQswIFkr2SugqX77doeAOOZ/GOehaBzrL7rDtbXV1t11W6BzTU25bd2yRXOto/22pGsAJAH8GDPsGbZt3ap9x1IwCh/Cs+BPOGjCH7O2sRbAkkdSAX9z6dJF275jizIqyJbp6Oi0uQR61NnKsnn99Tdkow9/+EOL2uv0dci8CNlGs4l5pcXzH18TDtimdT9sxX4BwN+L3XHI9OADD+qZWXPSUhckOYSPdQ1zb7czVHkeXmPM4g/x69juyuVrkszBn/1y/ZnSesvc/e53v6u+Y3wszUChvzhEB5C21AW75957xVaFbU8/hf5Jlb88cfKUNFVh4J49dz7I90xxUDwsGZWu3jvW0dVpsaSWcGZGplLN6aucrCwdCNvCnHV3d1p9XY195MNPS9omFiMTp1Zs/YG+frtw4bzkhihCxThDpgXtVvSS01IjduXKNRUWgwFN0cb0tAwV2urtv6MDY9rL/mk2HtjjQZ8XnfIsER/QsUW/+IWf/VSH5wDD+/fvETkgyABxOGvyTzwr/UM7nnzyfTps+sY/fF164Pv377U/eeaT6n/+3tlxx/7kT56xW7eoMbDbPv/5z2veOaHC5UGWgqZLf0ayZSnQ6n9zoNpJHj6+/XpizGZlWnxmSgeEzHvkwqQ7m4LW6qwYq6/+/Oi/Cax6nPR21up//er/u4ytLEfYyxZ4j1pgefK/Rzt++bGXLYAFAFa1GflXGKtsFlQNfnZWjFVSkPJzc8RYHR0ZFrC6c/tGAasEEwSfzkzlcwJlVGAhQ68ToDiTlY1zD4y+dAAPionk628OrLLp4nNL03r42f97gQuXAng7sEpgBLAKMEIBDQpe8JxsiCnEwkaSDSFsrLHxMdu/f58YqwQR6NN1dA9bXnY4zCb+27p1ja1avcr279+vTTr6qGgzkVpF2pvrNtE+glc2+WwueWYCXtrJM1K0ioCBzSPsExirFJxBfwyhf8AS2JRT05PSAg0MxYitXrVWzFI25efPX9D/DALj6ZiAVYIwsR3S0qU7CAuR4Ik0WIJAUrooWkRq9MED++2BB+5X4ZBvfvN/KegDWCVI+x//8D91Sp+VnSc9086ubgU3tJ3iVYC9MLnQyFqY4+Q/w6LjMMwCYxVglYYA5AGsAlKjsUq6PcUT2MAmZknFRjNzzjrabyiVFLtgszfeeMO6esetoizXdu7apYJR2BbgibYQkKD7R5upVjs3P2O3bt5QiiwaaBNjEwJfAEAZP6RH9sIwjkUtLz9HWrNU3Ga4w2iCPdLT06fAkCCFSuXZObliVFG4JhSsios1PBGNipESnYwJTEcLjWI1jF++JL2QnycmIaAP9iewB+AD0GRsByZgAJmK0GKdmZImHr/D7gEEpRATbDEYhOjNwcgCPCDAY4545WP0X0+fPWPHjp8Qm5A+ByQlQOB3xiJAl1Kq8/OsurpSkgQwVhkTq9estes3boqRQwrfquZmgThE9hTUQqIAsCqSCYA7oP5FY3VoeEhFbJpXNluqBS1EADfaS9sIXJm/BDEAwp52jA8gQObvvB7Aj9HFYjqeSg/IB/jgadnOOHFZEJ5H18nNlR40QDcsmblZDlrQvqWIU45suXfPbjEV+3rvCABnbFKBncAuVPAOGoZ+iMOYoY/474UzCNDxY54OTpBNWwAreQ7a7Xp8XIfAnPcAIvPM+APex/hgXIRCQRnW2dEpG/OewMwC3ApVkHlGPs99ADP4G+AfbXDNVFg/aGSOjY+GVPryUKmcuQGDFLsRIPM3AAXGA34Hn8hY4iABUB62EPakXaTuun4u9+MZuzq7BO4AEDCP6Wdep3BaLI6sC0CCqXAc2nr4SGQyLl64IB1kQG0RWWSlAAAgAElEQVQkOWC4AUKR5spBylvHT9h8arqVlJarjWh4SsIjM3Ox+Nf0zIx8GyxpbOJai9hFLNfZOcvKBJSk+BD/gv4yz11TjSRBarIIW6pYUrC8aDu+edPG9bZ6VaMAC4Ax7Odan3v379MBEnIAMJt8beNBncnMPLty8Yr94rWjYowi10FGANcmwwGggUMwWL8AED/58U8lSQDwsDCfYrl5hdZ1p8+Kiotsbm7GIhkptmb1SlvRVKeU7ty8LB1yVJHGn5ktJqUtpAm44tAMwPPFl16Sn8GXAegCpJJuHXQl0aTNlKamdGdLAekC4Mv4B8gC4KVPYe2FYmWTYhH+8J+fk25zfUOjDQ2OSBeWKuKsRfhMxvnKpgarqi6y7u52a1rRaPcfPmy3brZpv7CPlOnBYaU8e1r02nXr7YEHHrLKqmppUaLtOj4xLvsyNiVtkAo4Hg65WB+/973vK/2fvmbNYHxEJ0L6fJwiY6kByMRfAIwD8rW1Xdec5L6trS02Ojai/uEzHGqwfgPQYZsLly5ovmCD8bGonm9sjMJJWfLJ9DUHYgCqyOjgD1mbsS3XeeDwEevr7dX9WeM5BOEAA//B/PH9C2OO/354pPR2C/PR9UsB5fh9RRNjoFlAMmsNvhxJCYBV1mLWJ/wRY6ogP0hskJrd18fvEVu5ssFKS9FRDaxt1uTrLa1iAtPPXI//ZHYwNzlwwAa0zYvu8WzYEzviHwB8+Rv2Y53CtsgsNDTWat/kmr+M+ZHhUTt69HXpl2LDj3/8N6y5uUkSCtgPWzIXVZBwnHTxuA5UX/v5a1rf8U/8DaCZ9cGBdPZ0AOL4NvqFjBfYlADkvv/E7tiGtZyVQfuPsrKkVEjBor3Zf8LaZE6dPHFan2H+AsBjC/zT66+/Lsb1Aw88IP945cplrUn4OmmoxqctMzvTHnr44UUd4onxiSCdlJpqp0+dlb4qWT3IqwCsZiYLKaFH29i0wlg+W9tabWoygMgcPkTSItrHsK8Q078COYNey4ik2SMPP6BCUoD7rNH5efk2NjIqBikFMslEYQ1gbzo5NWXr1m+w4SH+fllzmGKrHHDbQqqVlpdaYj5u49Fx2SE/r1DAKuMQfz80EA776IPt2zbZBz74lF28cN7eeusN7QM5sGcfQRYK84ZDo5n4rPX29msfQp/8xm98zNauXW3f+Ie/twsXzomx+sk//oT8D/uAlpY2+9Szn7b29j47eHCnis9if1/zlwKX/9rPFBn0mGBRriWZ6ebgqq/jQW4iyACoMKWKikZ1kKdCrdKsnrfU1HQxi9Gvf+nlV5eB1eVQedkCyxZ4RxZYBlbfkbmW37xsgXeXBX7rt//9vykFwNMuzM1JAsAZq+jYTYyPSQqA4lUEtgAFzuph40KQwX8vwLI0cHLtwkEKN8zGFZB7oZjADoF9FAoE+QaLay/VVgq9EAAR194CiEAKoLWlVRtDUowIMCleRWBCYB6KHGQq6IUFs6p5leQAYHWw6YddykaRjTYn9ARMMJFIdwOAJWjiP5p6sL0ApwjKeL8Hc2ze2DQSAPBcFBNQEZfMTLv77rv1N64Bc6TlaqsKWKWlk8ZL5eZabdwJBknvIpABLKU4Fd/5D6gHg6ikvMxi8ZiNjIXgA7YIQDGstIK8Aj0fbBSBw9NTIRU0h+rAm+yRRx8Wu+VnP3teoCmVuUlTRQoAjdX0SJY2xzAsAKEJJOZtPgQeJSUCVrs7uywSyRTACiA8OjaqtLj09FQBq4GJRPGFEoEApK/SVzALYT4BrF5vuWxFhQUKmOgrgMQTJ89Zdk6GAhYCAfokFLWCqUTRpVkFOFs2b7SU1Hlt9qenZhTcLcyhq7VgVVXVCupeP3pUwRcBJhIFVIWnEANpcwRdVOMGxCSIHRwYFEgOmIAEAgAuDA8AFIILWFYE3ASD2Lu0pMSi0XFVFWd80u8wVgk2GMNeIAb7A6wyFgLjKh4qTqem2MhQn8BugtWgc1uksUlwSlov4xZQta6OivGhWBIg2dDgsFL57vT22MVLlxQMAcjShwS9BKgEEgSFpODBEiKwHRkZ0u+w2dasWytQ6/TpM0oB3L5tm4oOXb18RSy/xqT2Zl5BnrXdbLMrV68odRBgnefJzcmz7MwcAR0Eqq6RyFxwZi5zwv/GzwTormvMuAOoBtDDPzjbHZANe1JQh2sC/AJuYDNAK+YSge7K5mZLi6RZX3+/UjoBCmgTWoLYg4JWVZUU+YmJYc84Iz2WPnMwEj/hhbe4vmtChwrSMTGc6begIRdAUn7nGWFZ8jup1rST9gOmeAEhB+AAUfgswB334Pl5BoJiGJb4La7noCi+FDsBlvEVCsBkakxxbezFGAIsisWiOsCgTVyf7yqqU1ur9nANgCrYOUuZuLQX/3P8xEn5LT4HmAJTMPjqRACos4NeJQVKYPvDin711VcFhIxHJ9FikK0FOCULeMFYZb7hmfmObAyVrpnvVFAntR0fdae3z46fPivGKs8FSwiwCBYmfoPnGBiiABUaxQF8Zl7DYGPuAhwB1HJooKI7sSldn+fg+s0rV4rBT7pzKOYzaqdOnpSPIbCvramyzZvWSn+XZ8R+fBb7b92+LSl5Qep3qLyuw7PkYWMAw2bs5RdetqM/f03+b83a1fLhaBmj5clYYP7iMy6cvygZF3wg85hDkMSc2cTktMDbaHRMBav27d0lxmpdXbWtWduMM9MYoTGAoAP9w9JLvHql1dpvtyd1N1M0bgGuaQcgM3MrVIbPFZjKGsZhEmMdQJH3AySgtcih0YYNG4NEwTB+bsFeO/q6WPB19Y06cOOe7bc79SxIAbAmZGelW11DqU1GR2TjXaShX7tmleVldmDffrEkL1y4IJ8KIH74yP126NA9KgiIhEk22S9zCf2XZmgq7eZgzqRxCYuRtgHk40MWgaf0cBA1OzenjAN8BesD44VMDGVCJBLyGWhRcqAI45S+DdqcCc1Z/PLsXNBsJk27vAy5lAylNwPs+mGIWKTzczqIBKTkYAZQjzmdm0UGD0UMZzQGAeRY98PBBYcCYW5hd/YSOgxIJDSWuL+n1TO+GOdiTBcUqlgOYBXzE9YzDEHAMtYpMhUCgx6WPkBQ8MezM1O2cmWjPfTQEbGJu7u7JMNBOy5duCh/s2PHzmTWSEztLciniNAvgVX8Ev855AwapzH5K+7n4PHBgwd1eIRNioqD38FuHG4B2F672qKDX/Ypjz32mN1//xHtB1h/+AzAKmNQ7WaNHR4ReNtyrUWseS9QyBiDNR0OsKrtwIEDtmbN2kUQnrE+l5hR8UTkkPBbHFLn5sH2DXrX2J65in1pZ6hEf1ljC9Zmfn6hDQ4M69nQ3OSAGCastNNzc+Ur2IeS/s58DhJNM7omeuP33X9YRTb9gA67oTvPIRGH+S2tbbINewz0ZDkMDAUCJ6XZn1uQY7fab4XXJmI6CNIhSjQq2ZLCgjwx/jMz00VsyIik2r333m0bNq6znu472u/BwkcznUJy7BlZI1mju/VMEautIQNmzM6cOacMK0BUMls4MG1aVS/b0Ve5Ofk2E09IVgq9/cmJkJGBXyeLCs3nkWGKu53U3o5sAKQ3zp07KzD5zp1eS0+L6NAHoBIfxEEPRVl//JMfWXd3vz366H32H3/vP+gQiDnccq1NGqvt7V22e/cO+9znPqd+8niB+ysGWUKqWAqwUl9AskhJybClIKprF3vRqqDrPrcYmyDxMh2PWXZOTjIra0q+D7IARQH/Txir3jaPCpelAN5d8fHy0yxb4NexwDKw+utYbfkzyxZ4l1gAYJVNJ6wvlwJYunEJwCYMtqx/UbyK9OuDB/ba7p2bVU3cNzSCO5OsHjbOfN4BV/9ZKWCzs9qwTcdIn0sK5yeF5h1MVbuSQvR+Gr0UXKW9fLEZZSMNkPjFL37RWltuWFlZiX3mM58VWPGP//iP0roDkAIgZKNLQEMQzxdFGNDdIwg7ceJEEuiYsYqK0iSgQTruSrH02FQD6rHZp1L1qtXoYw4samTSdtc4hHnBF5t4AhT+BosOWwGwUq2VAgp9vX3WdoNgLi4tKwJDpa2NDiu445kBjAD+AJ1ICWUDW1ZRLsbqlFKbc1T4AJaPUmctdbE6MUEMPUw6PAHhnt27xD4AZDp69Oe6x759BxT0/93f/r29deyEZWahE5suIAEAQUzjjIiCYMYDwXsI9mNGZWHS0JBPINhxXdE09HPNxKohQIb5SZ8B2sBi5XlzsyPSlSVgIoChD9FYi8YmBfauWbtOVaBhRMJyEvCeMBUiAvQaHOwTyJ9iaVZcXKpiSgTFAAAAbRTyILgE8CUwGRzqE6C8es0qgTWtrW1iBQFg87mB/gEFcWmRiFL50LMjwAIYYLNNgARLCmAYCQNAO0ljAHYOhSrC2NsZm4CsBK4E0RS04e/YEhAgOj5q6anz6g8YVIwr7kOACqjxwgsvqugFTB0CQEAHr1Dffuu2WKSACx2dHep/JBAY0wAQtDmMHYIyUu1j1tMLc5GgMc0qKkLF87QI1dyHVYAMMAAJAEBVAKrZOGB1uaWmU/RiyOKzcSuvLFP/jk2Mq6oyGpMCdfPyFgsuART6IQb9T6DK+CdQ5z9ABq/xPAAFqlg/AvO7W/PIdYoBKABCYA0BdDpowRhBdxFglVRM0l4JhhrqG2x2JiHNS8ZYYUGRUtQ5CEJ7jrRqxhp9BotV4GZBvsAOZ5Tjb+gjD9YAYJi3pL4yD/kdO/E+gBsCv/q6el0HAJPUX08/LC0rFWANAEvA7XIOXqALcALQjGdxABV/FUCvKQEM2MqZZMwPPoNfwV4wxnp7A1OV8QNzi88JMCkMYyWA/dmLBXMAoLAvQDH6jfQHTELey+GHAJz0dPkp5kFGBAYtVcmDLmMorjWk75GMDGtpu6Hr4VMBTGKxGauqLLEN69fJp44MDamKNesFICtzHha9QOycPOsbGrHRsYlQYTk1Vb6Uw4zALlqQ5EhpWZkOU4aGKIxVpfYAhJCSXFEeQHnp3A4N2/DQkPoIfWvmGFkR9AH2B3DHnuhNAkoDMDxwZL+tWU01chObDSAApnplVaWK9HHqSHVxPxBxYDUwD+P2/I+ft4sXLmpOUAwPYAZgdfv2bQKLSN3GX6PnCLDBPZUuPJ1QyjcHG6wrsCE3b1lvB/bvttVrmqQHWlScb4MD/dZ7p0es4b7eARscGLH+/kEbH5uUvzpw6ECyYF5EcweAJS8/NzlOqnVQhz+CIYifIH2b8c+4xZehv8hcof9g1o6NTljbjZt2u6PLBgaGrKAwFMuiyM+dvn4rKigWmx9gGMwjLy/VopMj1lBfZ/fde4+dP3vOCgvy7d5Dh2Tvc2fPC8jiAOOxx5+w7Tt2yTfDRI5NsW4haRCkHMIBaZAJArhn3gPQACx6qjZ/h43IOg5jlUMVMivUv9EJMa4Zh8wPXuMAkPVULMZZqqcX6Gf8CmNmy7bNmseksUfS0SE3jUHui5/mgIL2cQ0+z16FhY+DGSRwYpOzVlyUvSjDgY/gsIX1hPGH79i4YaPGuwDLyegiaMTc5LCTtsIeZkzhe5BaYB2HPYf+JaAXIDiAPGsPY5j7qNhYbFr3Zv1NT0+x0pJC6Z4i99LXB1iWLbmR661t8k8A6LqOoSE+o0M99gT4AfqCuYSv9oNg+gL7cD++00b04Zl72GVsfCgpl1KpA0Gygc6cPqs1BV/25JNPaiwCxGE3+ob1EF8Vm56y6qoaHUy7rjPPCijLgRD2Yd9AX6MVDNs2ZDQlBCjSFxyass9w7etwOBQO5D1jgmfhOTzzxYFi+ps9zpbNW7WvAsCnzUhzwPxkvWHtfP75n+qZOZzBf2If1mr0xjdv2yK5ogDiLch/AoZfBVy+cNHGJ9D2zdfehHVd8jXaI8aN9YH19MatGxpv46Ph0KOyvFJzp6ykxCorym2gv88aG+tUZI/iUaxhe/beZZG0dB3uzs0mdFB04yZa253KLGF+szfAtk1Nq6QxjDxDHkDy4LAA1OzcLFu5ukEa0gDaRYUlSuVHJ5f9RspCig5F3G+z98rPg8ldIakqwNEnnnjMjh8/prUCVi5gNRlAzD3mKmD4Rz7yYXvuxz+0V1992fbsucv+8BO/r7nEut/bM2Bf/OJfao3kIPXTn/601km+QoZC8L3/uy8Yq/Rr8B+hAJ7HHR5HuIa7ywBorUG2jKJ5Nqd1jL6jT9BsJyOAoqWDQyMqDNrXP6QDfktJs5nZIDeE7+Xgg/3V22UAaMdy8ap3SYC8/BjLFvg1LLAMrP4aRlv+yLIF3i0W+M3fCcAqFascWNUOOXlKLDA0xaT3RFVQ2KlsqABqDh3YZwf37UQ+f9Ecb9c78k2up1jyRgdM2ZjPoV02y2b5lxsjB2nZsLCZ+5dgarLmt9oYfkaTDTDBgdXrrTetsrLM/tN/+lMFOD/4wQ/sRz/6kVLlSkpgB01qs849P/7xjy/qnqFTBUjA664nRhD21onLtmNrs23avEkbfpc5uNbSatU1MExTk4UyQrVdsTSLS6y/r18BkTNlXFMSAOnBBx9MBovzCghPnjyhVC7S6gh0YBpR1drZNwQyM/G4wF/Yq7QBFmVxGXqLoTIyDLu26zfEMCLoIt0MLVHYYtPTBDMwXlPt4IF99sGn36804u9/79u2bu0aO3T3vaoe+w//8D+tpfWGFZeUq4AGNCcKHsCKRYcWlsbtDgoHJeyunTvt/JmzVkoF3rxc2Z8AnucNzNsU2RPQho170LDM0veyUlLppux62zWxjAj4AAtbWlrFjgLM3bJ1mwI4WE/Xr7fKTpZqAkkJQNBWhKEadBUTAvq4PrZx9g9jy/XsAHUAHngOqtwCPl24eFEAOYFSkHCgKndEwRPSAxRpUvGSlDT1F8USCCJWNK4IjJYLFxZTvFUQJDVFfVdYUKCgwHVzFfAlKyETBEprd2jAmlbU2Yee/oDGI/ek/QBXR3/xur300stK++S11JR0sTtJNY1kZtqNtht269Zti07FBQAXFRRImgAgGXs0NNTpMKAYcG0uFMfwSuwAOWgswmzBNqoifYcxMm3lpWVqW0F+vgJTtIQJTGFL7dy1w9auWycbehEj0tT5HP89YAEQ5HdADIIlgmEVm5qbU39yXfRjYSqRDo2eL/OctnAv16IFjEDKgDFEH8BChDXJtY4dO6ZxBTgDc0+gWE2ddXd1yTYwywjoqabOuAFsZdwwLgnqAYIBNZhPMNYldZERiqQ4oAKjxitI87xebZr38F7YUYAUqjDd1xdYk1MUvklTYMk4AlzkXtgAcJZnpK8Za/hWii95ESyB7ckq4a6lii29AIsXmKHf+CzXIk0coAK7MvZgTDIHpwVeFiwWuyK9nuBR/T08IkCqp7fH1q5bK7sS2J8/f1HgXX19o1jbgA4AJPiZriRYLsmPyajav2fvbgXzL774ok1MzFpBAXN7Xnq3ebl5OngAqOjr61W6/eZNGxSIklILAEDhpfIKKkr3yU9yH7IA8GUUjAsFbdKtprZO/gCQgAMZ5ig+lKB95aomzTHAJnwzwHZgaxYoRZt5xxd9w3hR31Ate3xMkjZVFWW2bu3qRQmPrdu2CDhgbADKcfjiwT19y7IjeZy5eYFabyGlcINU6REx+bE5Y5T/gERvvPmW2k67pH08NqGf4/E5gcTTsbhSaLdv32wf/diHbOuWjWLW32pvs/Pnz9qNtlaBxdFxNJjLBC5VVdaogBXgcn1Dg3wv9sCujKFHHnnEtmzZrPkW5CWCrjljGHYZY4CxxGc4vEBCBRAYCQiY39///g9tSgDQgsVnEgJLAPqQAmCtARxifdu4Ya2l2JTdaLsmIP63f/u37OyZM7Ltwf37NV+e/+nz6pemlU12+PARsdTwZ+g74rMBmPHVzDkvmMahJYcNHEhicwpLAbYAdDGXKPomTeuJcZujEGFBgfoVv0B/S2s6yUrlc9LSFug8vHgowhyKTU1Y44pqHTCOjlL4cNCmY2QiVCTlATp0eIcsA2sy9oPFDTuPQox9vT0Wj8fE+uT+tHtsDL1Jk463+xRszNhzn0gfeUFG9F+ZT9iaPsIGaFhzQAZ4I912Me1CgU8+xxj0Ypi7du6SfAu+jWuNjg5LZ5f2ovXN2GFtw15Bg5vCbpmaH+xz+Cy6nA4OASS6HAnt5LnwQa4DzTPyPPQj98jIhEVbqmdFn5y1GgCPQ1/m56bNm/VcjEX8E+spQB7t5/AuPjUtQB+/D7BJH7o+OSAlIPp9990niRH678yZs2p7yPgZlQZpQWG+rsdY90MtLxbGnoS/AZCzrrBucH2+AJuRJdm9a7fsevzECauorNAzM/YYb6Vl5foMOvz4SvwPvub973+/bdqyxSZjU5aYn9f44no/+clP7I03josdTnvwk75PvdMTsh5c/52/NzY1Sh9V+u4TcauqKrXVzat0Pex26OBBO336lHROOfRpb78lvVT8xW987GPW1LjC2uXz8mSPru4OXY/+Wbd+vcDckydPCSBtaFhhBw8csuMnTokJzNp09uIZzSl8K36FAxauz0E+mQFdnZ1JqYopHbxXVZXZps0b7dq1q5aeliJ/BYMVv0RxLA4zYexyfcYRY+Bzn/usffe737H//J+/ZBs3rbavfe2rlpGRrsMEtJe/9KW/1t6RdejZZ5/Vnp29o6+hHjPw2tsz1yi06xJLvI++cyA1jLnURekWlwHwccJYVKHYlBTZH3/EYR8a1sihdN/pUxG//z2wmq7YSAyDZLzkgdCX/8tfL2Mr75Ygefk5li3wDi2wPPnfocGW375sgXeTBT7+27/L3kSn04EBGtLrU8JeQRtVGF9sihfmE5aVnaFAHlB008Z1tm/XVsvLCRtnNi5sWlyPzitYs8n1zQ9/5/oEEGKCTFP0KdyTwMG1SpduiJayVT29JzQOvc5ZpbhxXTajX/jCF+zixevW2FhpzzzzjDbVgDhf//rXFfgQ4LDBfuihhwTYkNYGOIQOK9qqbLB5D/dBK5AgmKATOxCk8Rq6cQQa6G/e6enTfdlsU3GYz589c056hFSQBxggIGNjT9AAgAGjkOdtalqhU/Oy8jJpZAE+btu2Waf5pC0DggJAEOTv2rlTzEyCVgIxNq0EwgTrfA4GAteFjZCXW2Dl5aEQF/8JSCh4UFRcYHfudCno/ujHPmyZGWn28gvPCwx4+OFHLS0907717e/Zz197XT83rVxlZ89dkAYaRQJgLoJlL6QsKFWOgHKKAiI52bK/F9ABxIBFF9JOAXlLFoE1AjDGgrQsZ+J2p7fbqmqq7MEHHpb21xtvvGkD/RTDSoi9ScAOGAP7ZnCoPxRwtXkrKMyz5qZmm5qctb6efoEwjDf6RUAoDNv0UJSC4MZ1Pwny2cQTWFfXVNt4dEzp9DB2CEboS/775tw3866xSbAFiEWgyriCteABNAAZ2mNr16y2uto6pSkT5PIFc5JANDoxbtPJwG7bti12/5F7bdWqoGWHXQhsCIKozH3y1GkrLKJdVUrxB5BA39CftbOrx4ZHotJLQ3+N4Gt+dkbMlrraKum/UhhOValzczRGYQNS8AXWGe8fGR4Q4EsQE5iHFECp1bzx1HbGP+ON8c3zM0cZyx2dt2VDghM+6yxV3uv6nARJ3B/glvc4axNbxWJxS8zDVg+yIdybMcM44jsAJJ+n/5y5yXhgHgMKcXgAKEc7AY1hQ2FbPksaNCB0RVm5ipdhd6/OzfsZf2hPjo+PCjjAR3mxL+YM9wEcc01EGNOhEnRgkHMP+h2mtevpOnCCbwvppNlic/Hl7DVkLXgWno328Cw8L79jWz7L9bAH9mQ8q8DewIBszuu0nf6CYdNY3yC2KmPyeluLQBKqRiPbweED83Bl80oVXoMFDagKU3VwaDgUN6qvkW+DoYR+Z05Oviojk6LZ2XVHepMAmbCgxAxKBMB2166ddtfundbaetVeeOEFu317UMw9DnVo18w0RVooGpMpOYby8hI7dHC/FRblW0sL6fEZ8guwDfGT3APQ5K03j2kdWr16rYBL2IPNzasFviF/AsuS6zN+snOzbSFlXjqdzG++xicmVdSO58bv0VdeMNG1vl0fd3oqZlmRdNu3d7d0l2G+oQVJocL0CAF5YMLxFXR38VuZAoIAjwEbYVNSDZ1xQj9QCKZxRaPt2L5ThyPHjh+3W+3tsh3jVbYfHBJIQvVvCq3l5eTa4SP32t13H5RsAhqGgKp3erqkEb1182Zb2dQkMAlJEHRlkRhgHZpVBoHpEAGGJ7qYH/nIR/Re/AT3ddYhPo7X0LEGVGGMMl6QCWDssn7A/Mb3CDBKzItVy4HdxPikDtkoIkbFbDSMG+prbGig24qL8nRP2KJojwO+I4XAnPynf/onjS8Oz+rr69QWfC9MfnxaYpaslCDzgw9knvEfMCsAPp2aQ4Auvo6QwaCq7enpVl1XY0UlgDmjsg1gzbFjxy0nO0fAEL4DkJZxQ3EhlxrCN8C0HRnrVnZLUWGFTU7EbWhw3Gw+yLqgS15aUmA7dm6z4qICMVRv3eqwutoGi0andCizYLPS7cYXMI99zjKv2UMwX1lLsC9zGX+GPcLYBIAtVCq2S3HgN1mjXEJpeHjaiouDjMfs7ILl5YUioexR1q9bZzt37NA8x674CT6LrwVM9SJ7LtPkbHbWRteAh91NW7z4KHZk7jiwRzuwBf+9QCe+USzUTOZCnuYI16Pf8FFcC5mZxhUrJFWB1qnv2ygUxOe030N3n3E2w6FvjtLu6Vuuh60cYGVeccDGa4xZdPDDQUWQFKirr7UtW7boPV7o0gvYYQPag691yQjuQzsBdbMyM2xibFx/q66t0XrCoRP+mkMlincyb85dOC9A+/77HxB7Vjq6M7M2FU+ooChtYv5duXLDsrICcMw6yr2xG/6qt3dEc7W+vkI6pOXlpeon/sZ4GRiMGuR4Poc/wefTLvan9Avv4w7qPgEAACAASURBVHrDw4CW6ZpjO7Zus/S0NPlkDtQA1m+139D7OSAKxVb71LbGhibbvn2n5BpefvkVu2v3brtw+VIoxMm+dBYJKwopUliNfTp6uOyf0MDuFisfAP/wkcPyjd/73rftg+9/n91ouy7gu+36Te0/ORRgrwI4TWHLT336UzpcA1BlrnzxL/9C84VDUQ61//zPv6DDYQq4IgWA7Rnv9C9j939PrDDVF2BseYYJPy9lkHoc4WQO3ucZDkg/APKHgwv25GlirHKIwToyNh61M2cu2ODwiNjjFBuEbMAhSNjHz2oPBbAqckryi5+/+pXl4lXvpjh5+VmWLfBOLLAMrL4Tay2/d9kC7zIL/CpgVWk1cwi+U/Fz1jKz0HBE3yshxsrenVusCB2oZOGppYCU6xWyGWSjyybdNZP4mQAMjSx9T+okuVaSb4i8oAW/O9DrGydSn9lUUpSBDRXBwF/91V9JI23Figb74z/+Y21cCXi+8pWvaEO1bds2aXaiaUkAgX4jgR6Bwg9/+ENJAUxPz9vhwwf1TGzIXXeVIA22hj8PQXJ0MlQyZkPPM6k6+LwpzZlAD31MAg4+w0YTUAAwNATDKyw9MxT4Io2cIIw0SgCi0pJi2ZmfSdumINWUUrwiClgJpJT+LZAHpmO2zSUWtGkmnRHb8DNtg6FXXFJke/fuFuMhkpFmDzxwRMyaa1cuWkFevj38yGPaWD734+ftJz99QfpSxSWheEZibl6p+TOJGSssKrTS8jK1rb+31xprqg2AgsBgeHjKSkqytTF2bU3AIjbI2JAvL9aBbdGsTc9Isw2bNiodj9RTGKs9d/q0QYcZhF3ZzKMN2tc/aFlZVK/NtazsTMvLybP4VMIiaRmLrFGuS5DmDCjaws+0z9PzCc4YLwAyBUUF4PPJCsSwkYqShcVIeR5cZLwRHDF+GE9epZ1x5WCNDhSkLZwW0vMSCQV/nvocmMxmFeXlYhnyOcbo3j27xJjyQwWAG1gmVBOmOneJGKSNAprRxIT1QrukkTnO5n/K4tOzAlbJUp2ejIpVDkOQcUMRIQWXOdlKkUYfEUkFCm8wniigRYo8NuJ5CMwD0Ja/GGzTfwB/XokZdhF24nrRGMAbqauTes31SAnsAEJUXZj0awV6lYuBJME/4O7GzdsFhhBE0i/MBdrLZ7wdSmtEOmRqSuPB2VbYgwrHzAHszLwI6d4xsScBmYoLi5SGjhyEs8m9QAuHA7B8+CzgjYMR0iXNyNDzAp4D6gAmcG9sH4CamOQgeI3gNVRez1E/8nnugb8gQAQE4nWuz30YK4xH7MihC+OSYJrnIODnd9oOkMC8wSe67fgcLGKut379Bjt7+ox8EiBwXz+gapGYkC3XWzTeuBcyBcg+wAQ/fuyEALK6hgbNR/wPYE5tbb0K5MHEO3H8tFIgoYcDeIr5kxzbAKIAAus3rJOmKDqOV69dFdtc6cuzczrw4kAJL0Q7Kc6G7vLaNats1eqV8jusH1yXsb5nz16BjqSM//MPf2Q3bvVZaXGO5E76BsesobZaPpPiQjwzdoIVV1hcaJHMdBsZHVF/OWuQMaeCPsPDeg1f5CAQfcXcYfzBNG1qqBWTlmdC17qwkAKDu2z1mmb5HT8cCuAUBzZpyQItvWKkAnCiB8rYB2zhPHL9hvVWUV5pP/np8/aj554TUEM7YKqhCcoBEgVoigoLrfVaq1hn3G92Nm5Xr1xWZghyJbV11bayaYVVAMLn56u/AD9ZXwAKGTutbdf17IwrDkAYRw8//LDmngNJjFnmH1+MQZiu/A6b/OjR16Qfjk15DvocH4NGJO2kiItSYyenlaIOsIpsEOAuFdlzslJt9aoV9uEPf1jA1o9//GNlWXBwCbP9m9/8psbuY489KjDZDx9CSn2qZWagV8weIJzkol2OJjkAG8+C9jbXpX2AQ4DJ+ArsXV1baxXVVZZfmJ/UQsePIR1wLpnBMC8QO/jWUEiPMck6zUFEVXWpXbx00nLzsi2SnqNDuvHRKQH6tIcxOzE+bIVFeUqZ53CsswM95BmbGI+Fw9GVrPGN8o+MKezKuHZQn7lJP+DbXF+VeY//AFSFbU32AD4GMA4fzLpBn7J28Tr+g89gO3wtY4nrbtm8WaxPDuzY++Bv8JO8BwCXtuBP2IcF6YdYUkeZAl1j8qMudeLzByCbn7kX/oz7Mpa4J/fgC6CP63M9+oi/SzM8mYaNz4HKB2CFvEfQLg3gKr3smpcAq9OTMevv7ZOfYpzib/HzPAv9zrNjB+Yvdg1zgMr1HO5m2/nz5yRLxHynDxhr+E1szTrCdfCZ/O5t8IM1ij+hj37p4kUrKi7W+OAwhPcyPig2hV/iPuPRqA5ODh0KGvm09cbNW3bm3EUxQukzdEyzsjJkU/oBIJR5yTylXVyfQqY8BrIN+CX+uzQW44m2OvDMOGWPyhgIhdha9Uyw3ZFDyoiYFeXn6tAd6ZEgQZSi/Z38280bej/7B56JbATGLhkBMFRheucW5Ftr63X5k8yMcFjPYdaiNIjGSb726G23Oiw7I8V+99//rrRVv/GNv7PHHnnQzp45rfWxu6vHjh8/uZhWjw2wHTq7yKN8/et/pwKaf/r5z2nNHB0bs8GhIfv85/9M9mNP/tnPflb9SF85yeLtWXAegkkmLFm8ygHVpaDqUrDTYwd/n66Ziq2QtwqkEPwRwCquyIHV06fPC1hFe9WBVf4O6Mwa5sAq1196v2Vg9V0WKC8/zrIF3oEFloHVd2Cs5bcuW+DdZoFfBawq7TGpEQkIyqYtpKfP2ob1a2z39k1WVlK0uDl0+zh7MKQ3h8IrziLwlDZOelNTKFoTij+4BpIzVB0cc9agb474rpQgS1X6M8WQ2IwTcAGgohVIsPOJT3xCgCkb1D/90z/V5hJmDRteZ8h52hfgAvd3EIQNL/dgk66U3d5eAS0EHICzBEpU1EZ3ieBix44dCuh4va62XlpbMJtgZBGQBAbEkAI7gjzaS5Xm9Ix0scnYaK5etcquXr1iQ4MDYiqF6rMlkgdAZwtdQFhmgHYUKeAZ2LhzvYWFFBsdIR22SwwjghA2yzwDm1qeYceObdbeftMmY1E7dOiANoZdHe2WlZllTz75fqVAnTx1xv7XN7+jNCgKHcCYJNVtMhazxHxCFaxpt1iDnZ2WKZ0zdCkBl9GnylQAQfARWLWBBUpwQVsI2nhdVX9HRmwmEbc9e/cqgKAKNWAFwGpX14CVlhYqwOG6MFYBjijEwuac4LG3p9cyI9mWGQnAfSgysU6fYSwQiHsA5qAc9/fiIaRCj01Erb6xVuOPQNTTGgk8PRDmM671Szs9RZyxwth0HcvsrCyJU8CC8SCJquiAdzCN0RQmIN20cWMSyKvXHJqZmV4MGgGkYEQQtJ07f0HMsXXr1iv1l3Hd09unoF0MoAX0DSneAYMsw/LzclQMLisj3VY1r5QcAIEjgBWsXAKWDRs3qSp3Z3eXnT51UmxjpCAIlrkm6ZgcABAoE9B58ShsACMNO/N3vgCSKqRZOrWo+0cfYEfsz/WcqUkgSv/zGcYmgRTpdo0rVlqUokMTE7Ix843vjBnmHO/n+ticzwMUKA0/O9u6OrslIUGgA4sbGwOsBiC4VOOguWmlddxuFxPQizo5MzYwTTv1OQJDQBzuAZhJ+/nivcx5xjT24HeAKZ6HMcN4cNAKwJ338XcACsYAQTZAK/7Fq017QRWeA5D2ypUr+huBO9fl/vwOsMC8ATADIMDv8GwOPnB4U1tdIx8HsNt9p1OsQCrTv/zqy2IwAXpMx6fFrgfE7LjdJfmSppXNNjoOW7tXwa1YOmOh8Ao6mwMDw0mtwgVLSwnsTSpUMxdJkYcVS/ppbDomjTpAbrT1YpNTOtjBz3laJgdz8/MJsac3bdogfWNS5wn6eV4OoADKiouKlUIKC5RrUayJPlu5ktTYAevqvCPWIXP/Vsct27ljp/X24xf61W+MiXCQBFsxgKJ83tlqLtPghz4cOpSXFNuO7Vtt48b1NpugON64qlhvVkp+AD8Yj67tyPwMxeVo+5C9+eZb8lnYmT4AwN6+Y7uKQD3345/YT59/KWipllDIpU5MYdrP2ARYvdl202am49L6w6arVzWLNZuXl6MiSTCtZ6anLT49rfEE8FFTjbbzdJA+uN2ufmJ+MIeYW4wTnpn1ii/8IM/OOOa+tBUAkzTd27fbBczxGs/B+sGBB/4HVh2SEPie9lsd1ts3KK1MpDuo/j2XiFskbc7uveeAPfXUU/Jt3//+9zUXH330UWkA408AcA8dOiiJFNZi+ooDQ4CM1BRkCnJkY4pGItkD+ETf7d27VwAtbefAk+fgi2dTyjqAYXaWZWZnCZBEooXDDgAoaXZOh4JSrI/MI8YHcgocFuDXiktgzYXiZwvz6ZaYMZuJz9tA/6D2OBxMpVjCcnIzLSszXYX9eu70WkYGLGayBDJsMjahueEHq87gdP8HWORrhEsc4R8CuzVmpaUlVlVdJRvhc7GBZwjgW/xgOBSrmpNPpL/xxSsaG7X/wd70PT4M2/IefAs+FIDN2bCMYde5DgW5gja2g5bMQezE+3yvxbjC93Bv+oX24efQiKdtfvDtgJWzTSmsCHsbcBWNYk+/hsG6eEg+P2+R1DQbkGTSlHwmB934RGyG7dA2pb8ZH4xf7oPf9rHOfig6SdGsPo0ZfAgZQKMjoyoKxZoXChEGaRbXYKUv0ChlX+XasSUqChj2oRRYwxbIk2zeslXr4+atW+XvudepU6fs6NFf2ORUKBTph48ClQ0mMkUoFzQn6E+egb0J7P7Ll1ssKys9pPofOrQoPcBYxbePT3BQinxJ2CdxLb7oy2h0xsrKwvin3QW5eWIt3333IcncRACZ80N2ytmzZzTPyfyh/wA+4/FZO3Lkftu0abPV1NbazdvtYq9eunRZxf+YHypkhZRLfYP6gbR/SAAclLBWNjQ22Pr16+zy5Qu2oqHWLpw/pzWI4m/oSK9c2awDcp65u7vXiory7UMfetpeeOFn2pN86tPPyDeNjY9bZ1eXgFXWdTJiPvOZzyzuGZxdurjfBwxN/vc4g3G2NC5wgNPf50zppdfy988vzEtGhTEZwPoUAausXRPRmGRbjh07ZUMjoza/kPIvgFUOcNg/c2DrUgDLwOq7LTpefp5lC/x6FlgGVn89uy1/atkC7woL/CpglQDEGasOrHoBgvXrVtueHZuttDiwFXyT7RshD3TZbPrpc9Cno/AHgaKJZQdjzAvGOKjqmx+/5ttTbfS+FLQvQ5V5NttsNL/85S9LexJttD/6oz9aZA9wEk4g/7GPfUwbWTZcbKZghpEaCUuGoMOlALg+bEs212xsuT8BBkEbAAi/wyo8e+6iQFwkAvgbm+nKiiqltBPQuU4aG3LayEk3wbnSNBOzRsV1Tu65NulsbFIBUAHnYJoCsML2gckEmNrY2CCmYSjuELQVpVWn9ONJBX6wPUnFUuXk2Vm1F9kFKohTECuRmNEmls93ddxWWuvTT3/YVjavVvrv3/7t1+3K1RZtMtHTg7FK9VWqyMJcIIWLPsxIT7Ns2GhpQR+P4NxToLGtp8hjU/7uwb0zXJQaXlMlIIKNPJt7CicArgAKExAQQBKAkorG93Xr16jAF89DQZeBviHpnjH+CKy8aBP3o+8oguKMNWwFEE17CI4AsACXKFLDWOUazpzmZ4IXnseDQsYMwQ/PFdh242LLuJTFTHxGOrj8rgBrYV4BGUH66MjwolZd04oVRuX0rVs3W1kp2nsh5S0cJFAgJV2gY0vrdaUON0tzbVAsPYppOQN0bj7FZmYtFF1IzqX5xIwV5OWqmAyVfMfHRnV/6X2YiYGWV1AQClelptrUZNTi04F1jQ28cj2/8+w8owfLrlVIO5krPGPfQL8OFhhrfNGnXv066DtSOGta1wAk5Qu7Mwd37Nyl1DrSAPmMa9/5oQZ9yNwLrJsG3ROQmHlOwEzwC7iFzQj6otG4gG20hNGXZewAWgGq4sPoO67JAQf3d11bwALmM76A9vKcAA48E7YmzZPPOkuL56EtgaE6J3CKthMs8jnay1jh83wP+oawrbP0HtoAsOEpqrzfA0FAAHwhQakf6jDXAV24p2vbMqcBkQAH8FOAKYA8+CIOITq7OwW0wLoElLx+o02AZ9OKZrGWe/v6bWhkxIbHxlWYAxtSuZ7iSrXVtfp9fAzZimmx5NGSw4YCkTIAF+fFeq6AiVVTLaCN+8CshhVFkI4Pwi6qfp6VabGpqPoFEBNfBuDrchMU5tu9e4+qllPw6eLFS9bfB8MqLuCVAlCAHEWFxQJJABbvue8em52bUfEyxmlgLgf2I/3LGOZ1l4Bg7DHPXHcVPzoVnbCNG9bpoKmyqsK6ujoEcCJz4EUVdYgnfb/AWOXe3V3dAiAAECjYw1jiumK+VVfZ6VNn7PU33hTom5WdnZQaqbKh4RH1PX4oPy/P2m+222D/gM0vJGSX/fv2CtBDomJ4ZFDrQFpKijSC6eNt27bbpo2braenN1QyjwQZDmf1AUzpwKOiQvcAnGJ9457KPpmnuNZagVh8cWj3s58hB1NoNTW19tZbx8WSx+9z0AWoRCGec2cvKDU2ABELYqzm5mTawtyUfeD9TwgAxc7omePP7r//fum5MtYBxzjcY71xRhm+HFumpDC2AsMOrV7AO/rO10PeD9jEoSU+hHHPazx7Slqa5eYXWHw26BfDzFvZtFLAHMWouE5jI4DQsMYmfQ9bL6yVSGlMWk5eutXW1VpaapbNJ1ItLTXD7nT12NAwPqbYNm5YY3X1VVZdVa4sErJAkDAYGUZHclRsPtqiwlTRqPwVfsHlWvxAGZ/B/X2c4GM4cKPgY3ZOkLzhUIY9Atd1prUf6CnDYpzDi57F7AAyH3IkVbGga9OvfMeWzCvuQZuwG36J1/BJHPbQPuzCz36QhX/jHn5Iid/yA0Jni9IO1j+u4wcYztYXWJn0+UgHUXgLGSEY89yf8efAati/pdgcRYBSAxsWljK+mLGJDQBwSTH3tYZ24jO5j2c24UcA+z3jgzZxL5eLcfYon+F12ifZm4FBvaefA3XkMmIxzRfGF5lAHDaxD4Fjy2GOCpZORAXws6dg3WEuHzh4tw6VOGSlndiL+YjN6UsOOVhD2BuytuLLWf/YX7APYp5g79dee039B8DoUkTMSZeUwF4he4dCmkE2SFlCA0OS8tmzZ7c99NCD0i7Fb9DXAwP9OgSFkTo6Om1FhTl26NA99oEPfFBMXPrmVsdt6URTMJSDajTD8S0c2gGQYr/nnvuR5ABgxDJeY/F5W7u6wQ4d2m/FhWgen9azVZRX2aVLV6S3SuFN+ou5RjtpH9IZHKz90Sf/UGM9PjNjp06fti984S+0vzl4cL+AVZeLciKGEyuWMleXAqv/GkvV44WlMgFLAVq9jrZ6Qb4KtGIv1kf2vCokNjFpI6PjdvTomzYyNg4FxDKzcsRc5eA7HIDPqT7EEhWARdbq1776X5axlXdFhLz8EMsWeOcWWJ7879xmy59YtsC7xgK/Clhlg8KpLGARUgAZmehWhsquAKsH9+ywwvxQIERgG6WCUcFM6ovxM5tIZ6M6yBrYQ6lG9SGu5eldb98Q+WbIg1vfRDmwigNLk95RYlEKgI0kAOQnP/lJBSwuEUCgAEOA03WCCNrqwRztDcWXItpgs6FnQ0w7HfTlOQhsCI7YcJIyCcOToInNLoGMNr85pKGSnoo8wMyi7ifBAmwnmDVsGtFWowAHmnV8cZoPmxRAbjIaVUVY0mgfeeRhpfCj37l92zaBSLAIkA8gYKBYEfcldR5dPIJKqnlTGduZGiWlxQp00SelmI/SpIuLrb+nR4HBI48+bgcOHhKw8jf/398KFIhEMi2SkSXghYAa1GpsIlR0x3bowEZSUwT08uxck4CCgMGZyg5iYTsAMeyJ7fldLKPqKlvRtMLy8woUAJBWh40IrAEwguYk1w9AfHl5sYpPwZoDzGm73mZZmUEHkTbQF7JJUpvLGY/0paeC816CGAJxwEuYLdjCdRnpSzb+XAuggnHtwDCf5RkF/qWlCsyCxYc+GUxiggJp9M6FwFbpfpmkss8okKQNsClhOMMghvUFSEX/YRvGDYAybGHShknbJ9BrbW1T8AOoQVvEeJqetalpKktHLDc7W4BXRVmJbdq43ppWNAhkvHnjusB0CgXBmLvd0WFXW1qsrLxCTJeGulqlylN0BAADex0+fFjPCEAB4wzbMN6dDSW2tdI/i6yvPwBk/H3d2nV6hrPnzi4ylI8cPmInTp5Q38PAxK6wVQlEAbT37tuv8Urwhb0BjxizBJBLmYf4BU9ndf1V5nFXd49AElLSCbIDsJqjMQKQ3lBXb9euXtEYJVAnWAV48OCVudhxOxTo8IMV2sHzAFgCqjrjnOsSqHJ/nqW6pkoF4Lg3fULfO6DBfdzHAOLDWqL9tIlnIcBmHoVK9AGY5rouI+DpuwAg+A0AenwZQbnrH5J6X19bp9cpfldRWW5NTY0q9FZbXysWHP0KGNt+u8PKyji82aoiRJcuX7Hh0TG7cOWajY7DFjaLRWMobIvBHp+Oy68wpmE9wzbFLxG4UyU6ZWFBwGp+UZH8A33Af6qNuw4q9vBDFYJy/HxdfY36BsYqr7kkANW/SXOnKBIHRYxpUlNJT5+eXbBIKkxFwOUSZSpwj7KKMissLrDuO2jBhkrpvg655jf3dya025lxzPvRrB4dGrSC/FzbvHmjrVu/VhrUSI2878nHpVHoBU/CtWGnz4mh1n6rXVrI6FszfulrFSiiCNvIsCqj9/YNWUlpkaEryfhiXnMw4uMLxmpHe4fNcpiSniJJkBIyAkqKNK7Qs6U4z87t21Xk7Kc//anm8O679sg+PA8HJq+++qp8FHMSVifgPWuYs/74DjDphwb8nbHM3D58+D7pezPvNm6kOGOXdJhhysNYhemMzi5pxLwGCAHABMCQn5Np9bXl9vQHn9R6ia2ee+45+TMA3WPH3pI/oFAjjDdMSBvCHAkFmwApAW5pC9qXjBnWV9Zc2s3ccakdnok5xJxk7tTW1Vtmdo40HfEvrD+sGzCe6RfmYCgcN6v5BSs7yLPMWGZGloonJubitmp1s6QAZuPzlhHJFttxYKDPsnOYrw2WkZFqRYW5Wp9hswL2T0wwV1KVMk1b/LDEmXHcwwtnMZf9cI71gDYGmaQpaU+iNY7voV8Ym6yd2M0Z1n4o6xImgI/cZ++ePTrIYz3nM1yXZ/YCeNiPfvXMG+yIbfGbjH/8IG2k/fgVwHkv3sdY4h5+OEG7sb/bFP/s+zr6LBQDDCxM6ZlH0sVWnZmdlXwQ79GBNunbkhWh8E+KxSailpOVLUDx6NGjai97BvodeyBrwXM5IOoa1Dwj7YOlWVhUoPsvBfL6evtUcMoBXdq0VLKAz3KgjCY3aynt437MK3wyh8kc2JAujnQKQBrr4YsvvWTXrt2w9HSyiSqsqpoxmSmf7PsLxiLP6IdnPHdn95BlRszis2bFhZmyJW2g311bOMhnDGvPQd/wOjqqvMaY59ldXobXNJ/HJ2wyGreNG1fbv/t3H7eqqgrr7buj9ZR1IBxEhuwKgM+PfvQ37MCBgzoMOsehc26OGNzosOLTGM/4XOYMvpaxx0F/cK1ITfUKkIQp/Du/85tirAKsMqcHB9DxbpHuOIfkC/MhAwUCAXtX/P+9995t//H3/oNshSzEmbNnBawCRrM3B1h1CTGu6dq/S8HVpcFXEJcItSD8+9KfnS2O/10cd6mpej/PkZmVKbmKoCM8/y+A1YHBYRUi0/q4BFjFj4TMhXmbnYn/qxqr//VrX17GVt41UfLygyxb4J1ZYHnyvzN7Lb972QLvKgv8KmCVDQjAKiAoxasAVmHAARSRxnzP/rssPzcAW9LTSxYmYEPuequubengCIElQQN6lIC1nPx6yo5fx3/3dFJPo1N7kpsoAhsCf6pz88Xm9i//8i+VatXQUCONVS92EyQCborFBktA1YXPnlVKF5t4Z8rSRp5BVW4nAM1COhb3ZMPPc7EhhtkAoEChF8AWrkHQx4Y/Nok2VplYAZz+a6OeFMgnMIdpxheBx83btyyvIFQkX6DS9FRMQBc6Wtu3bRCQActrMjohQHX/vn0KyABcSMtCYywraXNAIjbqBPoErXv37lNAQkoY2oteSIn0ZwLN3bt329jImDbeW7Zus4ceeljgwQ9++M/23e/9QJtrBBGLikvUPgJq2MXajFKAbGrKVq9aqXRVZ4tiJ+mNpqKFmq8AwcFxNs/YHXCJjT8B4sFDhxY1WWk3GnoEN7BECEw84AMoZ7wQBPX2DgoIQquxtKRIoCb38sJIBI30A1+0hc059wUsI8CgTQSR2OvK1WtKkSZNjyCA4J73AloQhLvmpY9l+t+DftiqFG5Cl3F2ZmaxgAgsYwIHmH6jqmyeKvYIesAV5RViv1D8p3nVSotNjut9zInA1BlTOh4SDLDG0DOEbXX58lUxVtPSI5pXKvAUi1tGZq6CIRQLZ+JTVpifY+vXrRFAQyELQDDYvmgjkkYMS2RgaEjBBLqNleXllp8XCn4RrDHGmXuMWexAkOh6ga6j5wAWABhpwQBNzBOCPvrf7e/F07AFn/V0Wea+WIWRdAG+jGXux/uwOf3jkhEuKcHYoU9dQ88LfcWmQlEh7MtBQ2KWAMqsuDjoB2akRyStAauHwJm5y1z1wlPzcwuS7WA88rw8mzNlaC924XkAzQADnOkXQJ6I0oRVHTsjQ3/Hfs7yxW/QBr54Rv47yOEsaten5fOMX8Yg4573hqJcoRgX9vMUWkB5wBHGZklxieXm5NjJUyely0m6dWtrizWvblZ/ECRLKzgv3+rqGsTGgYkDaD8wOGJXrt+0W7c7QrXx+QWBqdiMCcY4HhsZFrCK/eZmZ1FN1ZgCrIfN6AAAIABJREFUFE3hWuMTlpgP+okccAAyAPgCfKZHMmQ3gnHmGPp/FVWVKnwXNKKzbFVzk4rpcaBAWj1yF7T77rvvsYb6BhWGoegWY41xHlhxGTY9FbeUtBRLi6SJbUaf+Tx3tir2oy9mZuekQUxb+FtgvE6JhZuXnaXq1hSQ27d/r01NcRiSYY89/ohkR5wdF4DaIK+Cv+zs6NR3xg4sRtehvHnrlgAddFBhBhPuI5UQmLupNjUd17OrcFdOjg30DVhpcYkVlxTaxMSY9KrXreMAokLSDqQqP4pmanGx0uTxz/cfeUCsMPz39ExcOqasQYw3xg1gCOsAzw6Q9sgjjwh8ZRw72x6/iK+rqqpUBgDrINcuLS238xcuSmM1NzdfIGt1da2R8Qp7foTDQUsRMJmXm2UrV9TYE48/rDWVeUURSMYG/hOwn/Y8/vjjYqzS39gRnwJbk3HS1zegwzQ/ZODAy4EkB0N0iFdUtFjQyPWXIxmZNiWmdL/mHmsG/XXhwkX5EOaM2PxpabZ585ZQWPLsucAWLC6VDM3o2LBY17YQsenYjEXSswS4kd2Rlr4gwColJWHR6IglZuOaS9VVNZLNoege+tbYDbtiU/wVX9ie+zMu8SnOlvQ0e15nPWddllQHbOeiwKbl+V1nmv5jPngmDesWhb3wM+974gnbuGGDWISujYqPw7cGLc5Q5I3nZ0xge9rHnoj7cw0/eGad5XMcePEe+o/7cg36ge8cKtN3+GB8EOuYMzO5H2McPy4AtrhIa0xvX5/l5VNpPdgFPUsHyQBWSVlg38N1GcM8B4cAgIu0GVCeAy5+xv95MTDaxHNxQMM6LKBsjuJrobgff8dmnnnhuurIN/jhP+9H89yLBVKMKjCGx5RFhPYteyDWOOb4K6+8InkD9pDIPHHw23q9Tb6LtnCYQD8yl5jjHLZgN8+84G+wXckW4hrMP9qNzbjvfffdpzkKexUQl75mn8l64PIvrCe0m77D9inzC9pXIGdxzz13S0YECRHmxEsvvag+g7WNrEZ2FnsFJAQGdZjOwebUDJlGpZqLLddatPcCdMUG+FnGNAdh7PnZf2HvieiE9v9PP/1+W928QsUhsS/Fq1parivDgDmRSyGs4aFknYJW7YOeeup99vt/8HsaC4yP1uvX7c/+7P/SOEWa5Nlnn9Vz+YGW3vevSAAsxgDSav4lsOpxg8cJztL36yzd51NUDXA1PRJqNKAPzn7e10g0/U+dOie5KF5HY5W1hHXAgVVk0pYWr/K90TKw+q4Kk5cfZtkC78gCy8DqOzLX8puXLfDussCvA6wC7LGxgrF6YPd2Ky4MbAQ2fK4xxUaFDSyvKQVsjs1ISBVzNgYagF68ylPzxSRIni47kMBm2Qsj+MaJ7wSvDqyyoWFzHoDVVqurq1xkrHK/r371q9qsEniwWWUDi7YhzDPuw8afAjBvvvmmGF4EN2yM+SKdi2AcINADUxVoys4Ro5NgwIseERTAgKPSNYw+NrDYgYCKz5BCRnAukCUtzeKJWcsvLBCDEvbWxNiYXW9ttWh02tavQ2sv17JzMlXgBNbqmjWrLTY1KcCGSrC/OPqaUkUBcLERbQaIo/0E3wQkx48f0wae4iFsyGkvKcKk3i7Mp2oTTSD+8COPahPMxvq//c3fqMAB4AigDDYCFHBb8TykWOfmZAmgcPCZNtAXzg7DZi4DQbAJeEQbQwGPKauuqVEb6Q8AXwBDgDJAQJd3ILAilYyAHTAcdhvPI62+WAhKAZqwCdehn6W3lixIQcCPvQF0Pah0dmj/wJD6ib4nAOL6nuqOnWinA+08I+/hHiFdMs02bd4gdhmvYXMGpY99qqFXV1cJiIJxAkuLKu5U5IZNLEA1PinJB4AA2s2GnYJnBYVFNpuYs5u32vW8aE6SMg+YBYDEGAVYnY4TTAKGwShM6JADtmphAemQo9anqt8VKlShIh6xKauqqZHd6beujk71I0APNsCuBLXYDDDAWaYEd6RqEqwie0H/KmX70hWx6AimsQFgH3OB8cxY4jCD4M6lALA7tmD8oNWr9OvubvkGZ8TSBgAFfmdO81nmH/f2wmgAHAC6yCHA6OVwhkMJ/AGfAxRjnGFvZDQI/rCbM4QCs7jYqqtqk2OqLTDZksWxHMh0tiPPhP1glAZGLEy2iLW0XlEfcy/axMGAB9W0lT4FtMc+BI+un8jnsQ/PTVDKuGe8Yzf+S0c0CTJzbdqDv2JMEiQTxNMnbOBoI8/POIIZRBBcWV2peQhLErATMIx0euZWZ+cdu37jpvUPjljPwLBFY9Pyy9gOADUbJlR0wtJSU6wwL1fF0AhfYf3GJick/UHhncKiEusfGrF54/eiwNSeXxDgwNzWHCwp1dzr7OzWIQTM94kobEXYgelWUJBr69etVTVq7MPYoM27dt0l0BiQDCAAgIzrhQCZ9WRegFhmdqbSi/mb66vigxxUwY74X5egCbrJpDPnWnFRoSXi0wJdSf/fs3e3tE35+fCRewXQM14ZE/S5Au6RUWu7fkN9wXzkOUNa+XRgHHd2iqG3ds06ZSLcam+X7EY4jAk+1NnzmRkZNtg/aHU1tbZm7SqxJK+3tog9u23bFjHP2q632ro1a+zggQNKkwdkvu/ew7Zv3375MorSAbT97Gc/EygWCjQFf+wMakBPxhbsZXwlbWFeMZZYcx5//DG1CZZZfn6hDptgoq9fv9G67/RYYWGxjY6MyxcBYgMY5+XmSwqgIC/DHnzgPnv66afVd2SAMPewGXrh2B1wDIkK7InfAsSDvSZgqvW6JBUA6fDhtB9girbhA7ArIJGDk8xh1guAl2strTYdn7VoLKbPNzY0in2HD+L5gkQO0ippmq8+JllbtE9JMYHXVPyenVmw+USK2UKa5hSFqzIyU+2+e/dbWXmBzc1Na+wzx/HPHMigQ5yVmaN5RbscAGZs4yfYy/A6z+Kp38x11okAEqZJYxVglfHlupw8M/3lGsGuU40/dqYxz7gGRn59veY87eI5vcie1odkwSb6HDYv7WE8sx647j0+iLYGe4WCSw5iux62612zRtF26cGvXq1+cCDX93n8jetnZGXqEA9pDDRWfS8IsOoHrRzeoLGKXAv35hnwg+iCwrTkOrSbtQY7svYyrhkXXjAQ35uWniofw/jnOtiJ9vAaz+PF27Ad4wRgmPEUm4xJHpPr0VbeTwr8tZYWu9ZyzQ4eulvp8EianDh50v5/9t47uNLruvLdAC5yzhkNoHNk50CySTbJZjQpkaIoUaRsOY39yrKVHOVnvykn+VmWLcth3rjssmdsjz2j0ZCULIpJYpPdJDux2Tkj55zTxQXw6rfO3dewxx5qav5T41ah0QDu/b5z9tnnfGevs/baf/3X/0nrMDr99J01CWD1tdde11rMc5HnJXtAQFPWbZdZwLfxOWQ5AFW5J310CS38mecv48LzFzuzT+C69Iux5drcnz7xpaywpGQd0DC39uzZrSJ83T2dsgMH6Ywteqqf+tSnbHho1F544Zt29O0zVlKUbdU1NTYwPKSDfuYJ0ko8y3musqbRb8aNPSgHIXzHYN09HEwX2V133WG7dmyT3BA+PjkxbWfPntc6CfhIUdnJqUmNB/FCZ2evPf74g/bLv/KLoYBZUpKdv3DBfvM3f0tzHNb7F7/4xYTmL3PEpTCWR13/jFyBxn88U8F/vxxcdUKGf96vpwy4ZKSUqBsRsuyQsQFAZZ0eHBqx7p4+u3Dhio1PTiWA1bloTOuKA6tevMrb4ADuSvGqH6w4eaU3Kxb437HACrD6v2OtlfeuWOAHzAIfBKzqNDjOWHUpAAAMmIsAq7u2bVT6sRdA8A0G39nI+smzA6uezkvgADDBNUmp4e+hQEjQYWMT6pqXfHcWpGsmSToATSQKIqWG4kKAYL//+7+voBeQjeJVgKiAe3/xF3+RSOn2tFyYNLSR9ElSztisk8rIppXUW0AS0odhGPB/Als2v2yKAZ4GBocUlNEm0rjY9BLgtrW2a4MOq4FNqwPJAISkjwJcqrJ6YaFNTE/byPiU3X5gt9LaADzPnT1r169etVhsyVLTSIHNsWc/8YzduH5DaeXt7W22a/dOW7d2nZ07+74Yq6R9YVPuwbVhf7ChJUhik05Q8thjjwnoCenWFHYpsYryagUI9OHhRx6R3QiE/vCrXxW7B3APsASANYALyXF5hHkBcwX5pPvOJArHODOGYJBx8zRJ1yT1yvGhYm+5gDICEDTI0KokGARIwX8YUw+kAyAajTM3ZhXY4EukLHu1Yg/ACBIBVPBJr7qLbfAh33QTwAPIUayH/tGvoHs3lmBLcg0+70Ejm3RnoISiEnmWm5dts7PT+lwojlIsVseQdNYyxNTauGGD0tSnJqdsdWODiiRRqAyW5fTslHT6ACUYG2xCQSb0QwFmjp84KVYcbAoAcFg1tJXAeXJqxtIzSIE0SUageZsWSbaiwjwVsqIoFn+kHWKnzMwqfRvQli/0wWAnwpB2UJH+ejo7ffX5CkhD35if2CkAA6kq8oAv4fu8B/CRz/l64MV/XENWhUHi7M6p6SlrbWtR4ItvEeQzPgS+zDF8xNmFnsbHWPjhC7ZYMtg6AB8xMVaH4xW3sSm+DBsQxurgQH8i3Z+xx38A8947/b76xNhiA9c7BWhm/rif4Yv4lYMdjDWMs9S0UNjJQWDWBa4PKEFfCWydrYaf0h+AU9YVABTWIi9Qwj3pP0A0feQ6+CxziLZ5iizv4/OyaTyo3Lt3j1KC0bGjgFVeQb7mDyxwDlguXrqitWf7bTsVMH7rH79tU7NRm19KtsHhUTFVkXuBvUmafyw6K+AxQgGn9FQBrrApJ8eC/mN1VaVVVddaZ3efGKvO9kV3UAdjybCbgvwGzEJSTTPj6Z/dPf0CMAE00bnk2hRKcU1r2FkE9clJFLsD1MyWLVmnPF25o6tHbZingEicETwbjVl6Kv6Qmwi2sTG+GALnoL/qh3/RuVlbv2a1zc1OW09Pl1XXVKkwHtrHT3/sKQFf+C/+wRrOIRkgIKxaGKuArDC9WD+csYcUwOYtm23d2vWqMN7U3GyFcWkUwAbWU9ohcIiiNGgMt3eo4MzS0oLm4oMPHrbDh++Tzue3//FbArWf+fjHtUb8t//2dbvr4N32kY88FYoKoWU5M2Nf//rXlUoNaMP6Tp/37duntZ+5CbjKoSE+xHMOv8M3AUo2bFivg57jx09YW1uH2MzFJaW2e/deSaXAKm1pbpOMQRbF5QDpYwDjyZaVkWyH77/HfvzHf1zrF6w+wC7GC2CHdRuNVYAYDpZg7PE+gHnACZjMfAE8ufyHZ5GEtXRUh048N3z94Tu+D6hFMTAQUvTJS0vL4nqnaKr2y9+5btDPTrX2tnax8FwLnDkyMzuj+TA3u2BZmWQeLEizPTMzzbKy06yxodpmZscsFpu2osJ82Y9rAexnpGcrOyUSoQBXhp6/vJi72N3lgejf5s2bBJQBiHJ4x9+QR0BuAoYz9vL0evdVl0dx/WrWDmdj0w7kgg7eeaf2T9iJ9zO2PHexmR90M/7sZ/ATxtzT9R3s5dnrcgsOvHIt7MxcwZZ+OMr/Wes43IFh6Cxd/I25xTWxN9kIqraOPFR60A8X6zt+0C4WosEYz7LpyaAFi0/SFvZrrLUcRgGs4kOsLzxXeLG+YGvmEYfLjavDGANASvc8EnSHAfBpF2Atf2NdwA61NbWSX0DD2QFoAGKeIxRD4nccKtfU1sX1nRdUNJJxYx+EjRkv1iukM5j7tIU+8LygLS4ZhQ2xGff2jAaeDYwX9uC++ARrPJ9lL8TY+QEmf/+Hf/gH2Z99qLNXsbv2od09RtFMNFCfeebjOuz9x29/U22Eic58w+dhGL/y8mv27ZePWlV5vt1zzyHr7umx6003tecALBwbHRPrm0N6Do3YVzBOPEtZC1XAMJJi12+2WWkJsjdzdt+hu7RmMafXrF4ne3A/gFoWZtqBFAC+/vLLr9ihQwft//61L8rXORA78uab9qUv/a5NTCAZcq+kALSvm5tLpO7/a6Cqg6hJcWD13wJX/cDWmavYXNkyHOSmJKtt7I2WA6usJ8gAIDNE9hvAanJKqhiryOgsB1Y5fFzOWHVg9Y+/9ocr2MoPWKy80p0VC3y/FliZ/N+vpVbet2KBH0ALfOJHflR1bZKWqLhJCBevvBkki7QJgVnE5p0ANCubAAJ2UNR279pue7ZvtuzMkBrOZpCXFzPwIMPTdnzTwc8hNT4mYBWQ1jVY/b2e0hUKPlE4BACDYhcBcJMm0vyCLVHZNjtHm23ArS9/+ct27txFa2xcpeJVbMrZtH7ta1/TZpxqxbAGAEgc+GND6yl4BCFcxzVBAzNh1q5ebbGamrBp9gryMDnz8gvVNmdUSFcrPVOgHUE3m1M2wLQBMAT9N+ys+5EmjgQAOrEwZNLSpNfJRo30+rExCk9ElOp+xx37LS83R4xWgsWOzna74/bb7fSpU9bY0GDNzU2JTTDB0cmTJyySSmryhK1bW68glkBgx46dSgt97bV3bc3aGjFu6usbFXTBeHvkhwK4SkonIPPY+IQAYvzCgxN+BmAg/QwpAFLN2ShjK8aGIIixIkAgIHDmsfsIQQ//p7o1oA+fJegGDA4aeDFLgYC5RLGZkPo+H0WHN7CesTVADExAfOjylUtKeab4QH5+KFDhG2h8zvXfvB2MvfTrkgkCYWEkJVKvPYDj77TLQcCQypukYM/TbIeHB21hcV7BnfsvgRR7bfrDvCFQgmk7OjwiMB4A7KGHHhTLhNfIGMXE5pexVLaLJQOoihTAqdPv2blz56VFSIAO4w3/IxgrK68UYxVgZ2py3Gqrq+yOA/tUEK69DXss2OZNG2VDWIIU5ACwLS4pkaxDa0uLlRaXWE11lfzaGZIEfuhzAmYQIBLsMidgKXFQQV9h5Fy9es2yc9AIrZHN8Q/mGH7gBSgIapmDjBU+T9DM3ApppBl28+aNhN4oc0+abPOk1wWtVHwINgw2Z0wJXv3AJiU11YpKysU8xd6A1+fPMb9IaS7SPJmdnrHhocHAxIynGNIv+ogfX7xwSUEg18d3CaoJxgEzsDP+QFv5G37rPhQ0/mI2MNhra9asVnsJ5LETPsAcwg5+wMG1lh8AeGor9wMg41AAYJl1AoDBAQ78zQFd7u/6rvgV/nTt6lX1k8CVtQP2Gm1jUcd3CQJ37tglBg6FiaanZ6UfCCjV1tltOfnFNjI2ppRwgPbZmSkrzM+T9nVmepr+39vTZYCQyAAsxhZUxIf2kxZZVFwusN9Z4RHmayRVY40+MMwnCtMtLpl8F5YSv2ft5jBgYXFO3xkL1kcAqcuXr1l6OkUTKRaXrbnO+Lg8Aj5G4J9GYTQKfeXny+b4L+MEGIEd8ROeC85wdADEtSrRL40kmYpXISty5n2qzi/as88+I41V7OmgbADzl1QJ/OTJU5afl691g1RhmJAUtWEM6xsapNmM/jN2geHJ3AuHPpl25eo1jS3+xaEgurbZmegNcmAwr0JyFNL65CeftaTkJXvzyBvW2txsjz7yiNY+2HGDA0MqQAOIisYg85Fn2ksvvZTQlnY9cfwXH+NQDdtyQIg/A8zhr3oGLy4IhIW5//zzL1pHZ5fGaNu27VqHKGI1NTmjcaUgEf4TSUmVT+RkJdvTH33CnnzySV0b8In1EICLjBQOkQB1eMYzRzmcZPwAa2C2UZgPRj52pq2sIcwh2gfD1hnDjD9rj2e8MLawaQG3h4aH7e6777GSklIBPADzHChg88P3HxZgduLEyUQROgfoYBbPLywYWQuTE2gKIwuRLh/nwCQ7J93279thZeUFNjjYbWWlRfFsBWQpYHWjAR6zSEqabIrNXWedPjLG/I5+cEgCy5w1gDay1iFvwzN3MK6V7sWP6LMDmew9AIJZI1iLWQOwAf9vb2sTsEqFdsYW0BTfdzARO3JN7sX8YI7yPtY+1lkAeP6OXznj2w8gXdeV99Fm2gRI559nXQIo5llMG33t5n38rqSsVHOddG8KBElTk2JG0WgiI0n6+MhKpKYJMOQ+tBHGJs83+sF6y3OHtYzrYgueLayVjCP2y0OKZ35e656z1a9fu25NzU16XrseKf1kjUHLkzlz5fJVgX3YVvbo61MhM6QweLZRSA/pC9YmbEvbVtU3yI/wT9YmfJh9FfZjPgE4s9bzzGKNxo4hQyhb/eF5xvjxM2OIhirPCK5P33gxLg4Ucg3ej+1pP+NFOxzQjlFcdH7ePvShx23nzh1ivccWorIbhxevv/66tKlVNOs6WTMzavPhww9oXTp+6qSyo9DmLi8r1z6RvrPXcmCV/QN7FM7wxDSfDcVLCwpy7GMffVK1AJAp2bhhs/ZurI+sdRxQMG5l5dgXAsNpyZz8wi9+QXOTIqhvvvWWNFYnJhbs4Yfvtl/91V9V2xlP1ybGbtiKMccuzCnXwAcI94NW7OOZbUEzFWZpyKTjOcDLn9/KkKOgZXbQeg1/i4iZyjNzeGTMhoZH7fz5yzYwNCxQFRIFzzyAY9b9UHw3AKv/8vUnf/zVFWzlBzBeXunSigW+HwusTP7vx0or71mxwA+oBT4IWPWUTYBVNBwBVmGsOrC6beMaAateyICNjG8inaW6PHUnpK0uJoBVgnUHVv19zipiQ+UsEAdllcKTlKRrwFhlU5mVSSpUkoK5r3zlKwJ9CB4+//nPa2PLpvc3fuM3FACwSSfgIQAA5GEjzAadjTwbdtg1BKmAG7BT2djyNzbNpGKxafbCM+UVAFukhKdq887fYFjUVNcmAu6GhlBpnKABsOXYsbcTxXpg/0yhYYY0fjw1kAU5FPOaVwEk2D+9Pd1KT00yGCEp0taDLQcoRiV6wGW02q5du2qNjQ1itNIegiw26QQ19J1iBBs3bhLgS6DZ3t4ltg1ptyEAGbKauhp75JGHBWL85V/+pWwJq5NNf9CFpBgTWn6jCsg3bdpgwyMEGVmJ+/B/3gsgxObWmYf8zoM4bFZRXimAhfdw797eHqOOV15uRIEgQVMIIoK2IvcORZ6oJr4gYBd9tdhCCKq8iJinAuIP2JXACdvzWdrkBVFgw9XV1AlY86IZ3MeZqQ7w4c9hfNBTBVAxBbikx1XVVAmU4V68qNTMGMEeZCzx7YK8fIEMaKHddddd0kJjboj5GaHASI+CNdpH1W8AAhgyfAGswpRD049UXUAP1+LLzUMuIFSoHR0ZtvzcHLt9/14rLsq3rs52MWfRTwX4o2jIpcuXbWx83OpW1YtFB4O2h/Th8nIFOswJQFTmA0Ao/s440Db8gIAGkBQgL0hjNAmgA/hy/VrmBrZxzVs+67p8gA+hQnd/XKahXKAzwA/+wLVdB9MBbVh4ofp20KHDbswxfAnwZ3B4TCwiDnuYMy3NzWo/6xUHGuWlZYYOWk52ltrIfKZtjDcV3alITrDN7wB96D+sJn5Hu1iLPMAn0HO2EsFy/0Cf1dZWax7QRua/AxUE0NyD9YQ+sT4BdDiLLKTHh2J52B7f4u+sa/gb840vwEJsiD1oE+uZA7AASNLJLS8XeC6fS7Kg95karoe+HkyihUWz5uZWFUE7eeq0tbbBksy3udiCjUtLOs1SI+gi51hqhIKFMduwfq3s1tPdZSPDQzZNavHiolVVVuqesPvS07N0+MK4wkCGBcR4AMBxEICONAXXAOhgawJIwWZNS8vQvfp6u1R0jYMoxoYxxi6ML8Dq6OiE2FiMQ2/foGXBJIxnQtSztmZmCLDFxoBy+Brz13Vx8VnWNnyCec/LU/tLiousuCDf6ldx+JFm586fNQ5LHn74QXvk0Yc0Z3nRlgD4xwSswiAHhIBBy8+shfydrAWK9Rw/cdymp2aspbXNioqLBS4JVJqLCmxlzMXqS0620eFRVUWfmBxTZgJtWrt2tT3++A/Z1m2b7aVv/6N997XX7KEHHxQrEymAkyfIpFgTGIPpwR74LcAqfsgL4If1H2ATH8KneZ4B8mELxg8glPRe5gp+xQHF8eMnNacBT8EiYO0ND4/a2OiExpn1A8ZqZkaWRVLMYtFJ+/CHHrXHH39cKdDMIa7Jms4zifRe1mOeTayXjAFrKAX8AG7KyyvlJ6yvjBkgEz7Az87w9jnH5+iTZyZcvHRJ2pesN+FgM5rof1ZmAORJz4ZRD/AdZF0y9J0XYxOjAE0MKYk5m5niWZpsqSkALFQNn7MnPvyI1a1ClmbMaqpDoSfGHRAGmyzETNkEDvQwf2kL96DftA2b82L+hmfdsNYb2KoUBqKIJb/HL1kHXIcVH3E9aNay8MwZk69x/Z7ubh2qIr3Aesy4ehE1f69rVPMM5Bnl+xDGm2vwftZ9l8xgXXJWM+3hGcW8wmf98IT1h7UcFrTL+PjejWsxTlU11Tr4YB0AvPJsFxYo38OxlvT39NrczKz2CA6OYi+XV6J9rPeurerPZu5H2/C17Jyg4e0MW55B7O3oE/OBceBvrvd+5513yv4wz99866iedWjuCtwsLlJhPxj28p2pcFA4OjYuiQIvZMq6w7xPi6TpfYwVzyrsxLrPOKnAYWWlUv4D0Bmyh3gG0B/sydrE9RkX+uOyUbTPD5M49OBZxHPApQ74DGM8PjIqCRekkmCew1i1pCCNwsElY8ehM/OqIL9IfktGEAfsObm59vbxdzUP77vvftu9a7dkAP7hH/6rJKvQXuW5xeEL8jI8Y1mzSZ/nmZecvGT33nPQtm7ZbH/7t39rRYUlkhJBior1iUMWDn/YO3OoMjIyYYcPh+JVtB+m6FtHj0oKgDXgwQcfkMYqL+zs+r1BSmA+EWNgv3AYP6X1z4HT5eQLsaPjskDLD9mXxw/oq8KmBhYNOq6wWFO1zqNDDrh65sx5AavpGVl6hgKssobwHp617MmXA6sOiK8Aqz+gAfNKt1Ys8H1YYAVY/T6MtPKWFQvpd+30AAAgAElEQVT8oFrgg4BVNiXOWJ2PskkOwCogBoxVB1bZUHoqGIEFGww/dXYwFRvyf9/0sGFbDqx6mjbvc4aCF09YfuL8Txtzs0W1LxSOYRP91a9+VVIABBI/93M/p2Dm6NGj9gd/8AfaqLLB5jubNjbabKrZCKtKeXq6glU+z98ARdiwe2VwQFk2xmwUAfHQmmOjxcYv6HPlivmD/trly1cUgLmeG/cA7GXDDlCmwL+w0Nq6uiwjrq9GkMAGViDG9JRsuGZ1o/X1dgcwOzqrdh88eGeiv3XVddbV0amU8+aWm5ITgLWGbQmk6QvBIKmLbAMB4bIyc5Tuder0WbFKqAZ9++0HrL+/z7q6O+1jH3ta7AdYCDBX6RuyAXOz0XihlmIF4YDrpM4uLi0kiutI9zGenuwFvZzt6YCIB191tavs2pXrAvgoxLWwGFMwAOMJW+BTbLAJptj8k4IJ22JinCAyalk5WTY+MWrpGUEjy33FQV4+D8jk6f3OmsE/PcV6eHBYgCf3IPAMBaQCOIGvEsTjiy5p4dIAYmcTdCzGxAxmPnAdpUTbktoNMFMhFkiK5DR4DywfGDP4CmBWT1+PZBy4txhv9WixpVl3T68quQOCwf6g8BB6k2fPnddnddCQHLFIWrqNjY4LWAVELSnMt5HhQaVtU8yI32FbmEIEuAQzAFwEjBxKkAJeVFCoPhLc4d8EPQAFzDmCU2fH8D0U9whpjLSL4lMZmZkKcvDxAKiEdNQEMzglFA7yFFnmIL6pVOilJTFZ+BzAKvON99JHbIwdAYYcEOezBLK05WZTi41NTtvY+KR1dXUq2EOCIaxFi7oO2sSMB2xMxoY5KA3AtADWE3S67Ahjz4EK9yCYZ52hv/gB7cKX8G38jL4xZgCrpEgS5IZ5UpzQwYOtS2DterPYFxvghwTxAFv8nzWDAJtrOCuWe3Et5gpSJcwl2s16BrCNXQiWqQrO9QFWYa0T5ME2rl3FgQEFZ3oVUFtSxCYnpwWsvvrq63bjZouVlJZYFKmPJQrKwDTPtrJS7kkBp4g9cPg+y8rMtPPnzgYmb1qq5eUEbVpYgLaULAARndC5+Tmlds5GZ2VXAJUOAJm0dK2DlpRimVlkFpjGCzAU31tanBebGBu7JiiABTYl3Rw/4jCIdY/x4ZnCfJ6Zidq27VsE9gFWAvRgX091Ztz8kA+/chaZA9uMLdrHFK8C2KVI4I2b121kbN4eeeh2+6mf/kmxeP1whfeTWv76698V6ABjFY1h1iMOevAhwEuyEC5cvCDAfmR0TGxaDtAYP3SS0TrGDxlXABGkAEqKilVEiTGg6BwSI/fff689+ZEP24nj79p//fu/t7sOHrR7771XwMcLz78oUAf5muraGvkF13v11VfF9qOP7o8wVXmuYTNATuYZgAf+xpjyXIFNFrQ/0anskQ7z2nXrpYsLKI4m7cjwmFjugMSwj+ejMUtOWrRIckzFqwCVAZDwaSQlGE8AP8C3wHA/L+CfeRNY/wWyXUVFtU1OTMk+fB5AjPbyHtZansMcJLrmMuPAWNI/wOTzF87rXiNji5aXYwKXSPXGRzl84znBWhb0e5tlN9qDr/FEnJqdsYpK2MTZ1t87ZIMDI7aI5mps1ianRm3Xzi3W0FhjMzNjVlEewCwOJvF9Dhzz8wptYgJZnWK1C3+l3fihHwCzpoyNx6y8LBRQZPzxZ551zFsYnfiZWN7RqNh5rMO8BwAJ32JNZd0NB6SFWpdGhodV1Z6Ub9Yzxh4/AMyif6yb/J4vQD4/UAIYxZ7ch+uzxrPWe7El5hk2Y53hvQCG+IrrXbOG0l+05/1ZxDpG3+mDDidTI4YsRnYOh59Bd137wHjxUfrL2gWwOtg/EGeAhiwO2JkcZnMP1kYYodjM5UZcEoE2A9iRaOVSMdivq7PLxsbHVDzpZlMoTIjf4Et8BtkL2nLhwkVDugTpHXyRg0dnvjN3YawC8tLP9Rs26jAaHwWQ3LV7l9p6+dIVKy0BUAysVpckYBxYqz2tH5/g5esEPs4hhBeJZCx47rIfdfCVdQvNYsYOu+K3KsYXjSYOMk+cOGdr6ivtySefsF27dloRxTwXgiwBzwLe+53vvGxHjhyxxoY1NjvLIXKf1tSNmzbZH//Zn1tmZqoO10uKAe+HJAlCVhVMV9rLWswXmUlkgoxPjOtn+rimscZ+6t/9pJ5R6WkcPBbrAJgsFtiysLQZS/a1PKMPHbpbxavoP7IQFy5eVPEqZGMeeOCw/fIv/7LshH9gM/ba+CjzhrFbrqGrvWFqRL9nzcMH8D1eISMu1HdIyAYsB/WJQxYpVhVY1SErLjBWWTdGxyYErr777ikbHB4RsLq4lGQx6SlnClhlnXONVY8PPePuz/70ayvYyg9q0LzSrxULfIAFVib/iousWOAWtsAHAavSRBRzZ0nAHsAqmpoOrO7buVW6dr6hcWYfGwwvJrKcsYqplzNWkQIAoPONkJ8us/HygkjLU3nCyXLYpMNYRWMwJRk2Y7qCnj/6oz/SZoyN7qc//WmBNQCEL774ogISdKoIsgjceFGBlQ0aIAy/d11S3ktAwkbbK+z6/7mPCj309QdRe6Xwp+teXPfqlWsCwdisAwYS+DqrRtVSs3OCVltqmvUODltmdijIQeoWG1AATorH0E/ADoAhAGjAIsAjilYAoJISumXjFhsfG1Nf2FSPjA6JCUNaNN8JmEmLZLMIQ3NifMrmSFOFwdU/KJ1Orn7HHbcrpe7cufelB/fUU0+qTy++8IIAHAJSABIKIAD8UfkV4GFyclxFabDbciCO9nhwSBAo3cX4uBGEYcvcnHxraWpV++l3VjaBZGY8MA+pWwGgDJp2pF+RagaYw+a2vKLc2jpaLDoftEC5Lpt9gg/Gk/EgKCHgJCjEN7kvgScBDUF8d2enwHkxKNLTBazhB55S5uxXAlp+58XLFEBGIqp4THDsDBrszX67uqpa7OGuzg6NAQAiAAYM6YN33qF7SStublqgPkEEvgPwTVADuAE79aXvvCxwgMrcgCqwyfgcdoFpRcXamWkOF8xWN66yyrJSFVnJSI8IbKeAlgpHdHcpaCoFnFuzVsDq1StXBAavW7NW4wcIDxhIO7AdL+zhuqIEmNiJ9jLHGN8du3YKEKY92FlVsysrE0V0CJKZvwTjgIUE7VwPYJWvvp5e6TIyboCZzi7Czs54hplJ+qwzfKiezPy8cbPZcvILFQBdvXpFPt/TPWxZWcmyEcA1oFVBfp7GxNcdyXVkZIi9zovr00bmKQCUF3ABrCMoZGzxF/dpBzqYj57W7HrQnsYYipulJthrrI/YFBtgNwJpPusawq7Bx/tcVoKAkjnDdbAZtuNn/Je/ceADOEiKNP5EsSBYgQT0AKu8urtI9y2GE69iO003m+39s+etvQO2esSWjCKDETEIKyrLLCsrXfIsNbVVduDAfoFhx999R6Alc6mutk6yHKSURpIjVlxQbG2tbTYzOy0gpW+gT8VA0jPSra+/XxqYFPwoKCy2klLWixlra+8UIMrazbhE4mCZA/i+xvOdfnkqP2MDwI1ftLR3W3lZoUBa9IJhc2IfwA3GjfkKqMGa4LIOfM4P9fAFDh0AVukvB0QUBezu7rT77jtkP/bjn9L6yXgwTownbNG3335H619uTq6AGZhWt922XaAX4waQ2trWKv1GUufRlaXqNGMOoAEoSZu4HqAYjLdNGzZacopZV1coJIf+LKzZjz/ztGQsvvXii7Zp40aBTKyDr7z8qvSvKQrF/GPO0F/mESAY/kq7GTN87tFHH02kwZOWj79jC8AKwBIYwdj2lVdetZaWTsvMyrA77jwoIJ4iVuPjkzY0OGI5uXmSOgAUp0BjdG7aONN68onH7J577tF1Ya0COIQ03OREunhfX68OeBgT5i7+BjO/tKRSgDOAFZ/3aueMGWPNe1l3XHOZNYpiXaGIUoH0NXkmIrFDX1kbGBueFYwXPgFrOwCWoZARL647NTNjlpJkqxoaLTsr39pbu+zmjVZpl8LGS0qGHV9jjY0wqcestKRIewEOTrOzcyWrkZOdJ6DVC205wMc66s8vbOvPfy8GGHR7p7WXamhsCEBTLKY5ybjxGa7pqcysD4BlvIdnGN/xnyuXL9ttt23TGsz6y315xgDyA6z6IZgXbgwasRHNKcBS5gHPMtoDmMr/WfP5Owc29OfYsWNaf/2gCGCSdc6f+X4I/s/S9ZETYW8WiYjF7pkgsFiZ53qGzc3ZxOiY5FqYl/SXfnGYi1Y9z3HGlL7wTOHLD2f9AItnKjJK9Avf8gwn1lXWbMYLpin942fWeJ47oZjbBYukpmu9gPn8/tmzsgHPNgq4sU+rqq4JRQKTkiTjEY0uWXVNue3Zu1fM/bPvn7Wz77+v/rC2cy1sNTg4YdXVofgafoytXKqAw1VsAIsaP8Q3eB6wbtNf1jDuyRqPnwuEjkYFMHM9B52x6VD/gJUUF9vDDz8kbW101WfQrZZcRCg2xgEQz7Qd23eJfc4+goOH2ro6e/fkCa1hHJSRIcCeFZATWRAV25uZsdLSEq2FPF/Yj6LNyj6NZ8CO29YLWGWP2NHeZatWNYjFzzo1OTEZpAv6+3SIQHs4MKJ4FfYEWD393ntirHJI8cAD9wtY1d9iHLJnCmSn7wC0DtwzjviGpH0WQ5q/A5q+x+Tz/N7jEuaiP1dcDmAJARaYt3GJseXA6vjElMDVI0eO2dAIh/f/NrDKPmD5i7b8hz/74xVs5RaOq1e6fmtbYGXy39rjv9L7W9wC/6fA6u17tltqSkjvYkPhp8bO1nAm6/KNjbNWYVUuxABV57WxXh70erqmg7LOWOU6/E4bp4UlS1U19KCjyeb0T/7kT7Qx5fMwVglk2FSSqkTAQMoibWOzxqabgh58lkDOU3/ZuLlcABtxgDE/QfdCJvSrrb3DenpDChcbfjbWXHdokGJRaDAhWbAUgripqXgKGGmgWdY/MGwpKaAKEVsUeBJRYSpsQsAFEAcwND5OJVwTuA0IMTsbs8yMZPWLjfCGtRutrLTMOjs7bMuWzXbhwjkrLSu2sbER3ROwiuCSAiQpyamWjgD/DEzAebHJmlrarKt30Gqrymz9hrXW20vhhBl78KHD9uijj1jzzSalmH73u+9YZmaylZaUa3NOH2DKjI4OI9Cr8WeM2PwCamIPT5vDrgSLjBvBEYGNmB2dPdbV0a0NeCwWVQEX0v8p4sKgpkRSQgpYSkQbddhuMAXGx9C3XFL17dnolKQAGDMvSsL9aAfBpg4G0tL0dzbjAAowc2gHxaNIcwbYDVID6fpOIMTY4U9edInrEczhDw7aECgxtu4vnt43NjpqxUVFAr8By0mD5R7YBRmAQ/fco3YBoE9MTYjlxnUJZhkbwHeAVapev/PucenZmkrYJAmY8aIopKr19g9YaiRN4FBOdqZtWLvWqqvKBa4ylmWlJbI1RR4ImmGgobOahPYYrIukJKUi00/6hY2wAXOC8eJ3/oXPeyo6gSnBbDQWVTq/s3oJxDwd1hnCfF4MscVFBeeesgqwAjgXinaVCSDk3h4UeyEsAmbAXAJQ7EYAKk3DyWm7cv2mUtpJqeWrO16kBKBe7NCMTKutqbb8vFwFmy4vQhtgRjM+rAMu80BbCUZpK3bjGrxoF+sAAS9+ho/QPme0YhcCX/wG8IdrEKTzxXrEe/E55iPX8j7RJgAFfMPZuswl14dznVeuh+0caML3ANEAjQGpaD/vYe6qWFZ6KCCCFmZZWYUlp6RZS0ubvX/mnF29dsOmZ+YELC4ssP7O2erVDbZ+/VppS5aXl6pKPcRz2NRoWNJm2k6BIOY/gG1sbt4O7NmrNWJkbETj09zaLIYaGotoBN9oatI45RcUWX5BsQ30D6tYECmXubC7dUC2mChyx1xijBgHDiwkZ5EXfCeA2EFbEfvs3LXbUiJpOqACOMI+gA4AhtiHdY+1wAtQYVeXReH/aAs31NWK4U0a/uQUxb9u2M6d2+3Z557R/MWu/ux5770z9u67x6WtmJEOm+qm0omR78CHaF9VdbUNjwxbZ0eXZUg71Wxyakr2IyW9q2fEcrIjgWU6PS2N1erKKquqrrDBwX67fq1ZBwOPPvqwffiJxwWcv/zSS9JkhqldUVFpp06etu9+93sCLe+65275J3MRwJGDQtqhwlYLC7LHxz/+cc1bQApAKnwIAJT5RoEppEvwvTfeOCJGM+PWuHqN1dXV63CnqanFenuGrLauxtatXy+wvKO9U4c3MFYBVpEcYB7zjGVOYV/YhK6HyeEOY8l7gqRGga1evdaWFlOso6NbwC/PaS+MxzgBLPlhSEjBn43L0aRrjPfs2WWbNm9QH775zW+qUKT0XOeiOkQEyOYzHKBRMJI+0i6XKsmjIFZ5iQ4dpibnrLd7wDo7em16bsrSU1ItJzfDtm5dZ42NdTY5MSI5HsYZHCU7O8+mp2a1HvCM51lD273oDs8O+im946Wl+PsWxQL1wnYcgvCcQ9fTpWGcbcxzjzWO67netzP4/ZCHPULTTRiZY5qbrEvYkO/8zL157vpBEvcNTEZTG/CZcACVnmB1+rONcaNP9IPPcE/WF9Y3fMtlT9hPub48YDB9lXRKJEXs1EoOCyMpsrsO3VNT9azQHm5+3no6u2xkaFiHZnzOmZ+MGS98ABYnz14vbkh/3D8AVjMy07V+uP9gO62fySlirlIMjTYy/txjdeNqAWoA77V19SrYxPPl2vXrtnrNGjGbAanZIyH3RHtp1+n3zmgthJkP0PfYoz+kNfjkiROa3xxIsrdg/cdujAM2pi2+J/I6BJ4NsXw986wrriUN0jjrnvs70OrZElxPkjp5+WK+f+QjT9r27bdpT5kSSVJfX331Fa1/ZEhJxmdVow0MDAkwJZOqcfVqe+X11+zSpcta0zg0g6V6/fqNOCOT4oKzOngBWL18+ZK0kfsHKMaVY1NTE1ZRVmSfeObjesYdO/qOPfroYzrIf+edd62musYaVzdKWou1HFkkJE5+5tP/l/Z1SHEcPXYsDqyO6qBoOWOV+cN1WVOCBnS+fBH74Iv4IcDqv8yI8/jCD/OXH9Qt/z9aTQ6shiw4ZBTQZF3UM4tDO4BVZ6yS9MVhNlIA+AYHSMulABzcXQFWb/GgeqX7t7wFVoDVW94FVgxwK1vgg4DVD5ICoHgVlcjZ7PhpMZsUT69dDoiGdJsAwIb0nVC8CsaJb4YSGlZxxirvW34izVglGK+kiqakCGBko8km7E//9E+14WQD/YUvfEGbL15f/OIX7dq1G6q2DCuAlEU2qTCd2Pg6qErAxsaYDT0ADqlgBAy8lw0uoAXvB3glAOUk2/VVeQ8bWPTnCOxgebKBpV0UCCgqypPuG39jszgbnbdZ0kEVdPgmDUx1MZFixO+x03wU4XyzzHQzMmvLSjMsKyPbcrPybPNGCgpFbVV9nQBVUnkJ1GEJBdZXhoAQ0jw5lSdNlWJIhUXFdjXOPCTwhbGWnp4q5l9lVbkdPny/7du7x7q7uu3551+wS5euWFokXZpysDnYbI+OjSgVj3H1asOBYRqA8uVFJdgYAzQBCjPeFy9ctksXLlMuzbKyMqygME8b8NnZabHHANwJqmAEkf5PmwF0Yd0ODg6r+EBJWaF0Vrl3COZDijb99qDMq+4SxDD2BJUEPm++eUQp4ugaeiEz/Ajgl/bBouJajLvLChA8eXAeNNwCKMs18R0APVUmTg7FyKoqwziIia10yxoFZTlZ2TY1M2W9/b0K1gDXuAaMVTbt6DMCqsLsgykMUxdWCfqo9AvQqKm51a7duCmJBooNkca9fetW27F9q5WXlagYTmtLs8AMNOFIqaXgGsU5utDtzS+QViSFtQgACeABXWgHvuxVlfnZgQNYZQTBgISk3aZnpltLS7PAC2yO7QjqCQT5PL/DZgTGzDF+50A040qRERiQAD4Ak84OZ94y15hb9JUv5h1fzirv6eu36zdbrbyiKqEDN9DfH08bDmmBdTW1KvoGA5zAm9+5DiqBHuAGQeJyxjVzmHVoedsJ5GkLX64VzDgzDxgPXg6G+ppHYIhdE6BCJLDbuS6f9dRebOPMGuYH84S/YWfswvu5L4cC3At74k/0Z/++vWIDuYYhEiIqzmRLYlZ2dlBALsYxhdiiV69ct8tXrimlsaS40IqLcm1wsFdg6uatm8SW5IBl1apaO3vujAAHwAZAcCnKLZqYjP39gzY1MWl7bttho9JHjNro2Kg1Nd8UmEEFNVL0U1LTxCgG/I6kZti1qzetvaNbTDGqWTMP5qNRyZdMT89ZSUmh7Bs0UvM1rqRrCixWWir9mNT91q1H33lMQC02xGYOQGBf5jDz2ucv4CK25fmAnzHv62trbKC/V4c5g0MD1tYxZLt2rLZ/91M/ITkU5gHt4TqABTBWsefc7Jzmfl0dusEjuh7jBOgyMTmh4lUcYCD30j8wEC/yMxd0V+PMtonxcYtFYxaLzlvdqhqLRJKtva3V5ufnbPfunfbY44/ahvXr7Dvf/rZ1tLfb4cOHBeJeu3rdvvGN/yGfe+ChBzVf6StrGoApzywAEfwRwJL19plnntHco+8wQJ3B7xISgSEOc65PMiTJKRG7/fY7xWw/f/6i9fUOWEVlldKgKRpF/+pqqyw6O24PPnCv5jzX58AAhhvrKAeEklzIzpaP8lzzFHmY0KWl5TY2CmO/V21XpfupkFYPqMg6gY+zfvcNTqjQ2F137RfAzBzjOVdZVWatrc0G6M1cQdN8cGAwXggo+A1ayqQ3M5aMI/7DHGpYs9rmYnPyn6HBMVuMJdl8dMnGx8ZtagotWTTOi2zdukabm520srISVU5fWkqySCTdhodgF1OEK1ljwHX54mfmK77mh8WsKfwNO9M3L9jI3qe4pDiR8k+/nFXLNQHX+HKZDNZo/JkXUhoU6+P5AoudcWa+8qJ/fujDWsb/WbOxAXNDuqFxyRvWHF///Rnqex3We57hXBv/5n34OvOT/RF6pdyL/RbXZh2irQCrnMwgQeNSAPgjmsv+4nlI8aqZqWldk/nN/fHfEydO6B7MFZ4pPA9oJ36FjXy9w4+QAqJtvOirF/tj3mIPmLvYmzHgmtiKtsCsLCoulRQA+zEYq5VV1foMaxfPZIrkMYerqqsk78RmxwG7xvoG2QP5Ga7vWQmMPX4+M7NgRUVB9oF243uMn69LtIG+8Wzzw0jaSt/QYuc7mVauh0v/xHSfnVXbVMgxPcNysrPtR37kh23Tpo066O7sapffv/jiC+oX6za2QwoAYBUNVJ4N5RUVdvYCerY9WvcLCyh0ViD2LuAr+5CQdZapQ/5QaLHE5mNkY0RsYmLUqivL7Auf/5x88r9//X/Y3Xcf0v72r/7qryWXkpEZ5Dyqq6u0T9i/f6997vOfCYcFOTl27vx5AauMC+vbL/3SL2nO4Ev4FH6BzACHSOyvWB+wH31XJsNiOPjk5XHF8u8uB+AsVX+vgFT21osLgVWNUL4l65CF7C4yuQBXjx59V8Aqxat4ZgKs0j8HVlW7Kl68ykkgK8DqrRxRr/R9xQKsuCuvFQusWOCWtcAHAats+Fxj9V8rXrVjy3rLTA9MME/hcdaC61EuT9Nx8DWk9y+IscrGxBmunpbGRs0ZYy4F4IxYv8bSQqjGGZuPaQNOYPe1r31NmzE+z+k36WxsdH/7t39bm2A2rGz8YSQAFiGY75V7CRCqqqrtu9/9rjaisA/+7u/+TlpdywMSNsgwT5Sgv2g2OjamDZ+nu1EJm/QqbLdhw0albfJ5NrswjrwCO8yfQVKasrJkYweViREoXAXASFs5FcdWXHPVqhptQvl/akqqJS+lWFlJmfTsYHwCkACMrl23WgwB9PTKysptbnZerJ2xMdLEYYai3ZZmgyMj2lgOjwwqsK+rqxXIMDE5bnm52WL4bli/3jraO+zo0bft/NkLNjMzZyXFMNJmbGR0RE8R0j7pn7Mp3R6uS4m9COzYqGMnpRw2tdhg/5DskV+QZ/n5BKkUghqzgcE+fSfwgOk1OYEWYI4VFZXo/r09fbp/fn6OLRpFcVITFYE95Y7AluDFiwZhS/dJaSeKSTSs4k60wZk9YkLEYgpw+b2DrqFYRo4CfvwdwBrWHUWc6E+odB0A3ZqqagXWZ947LYCIoJ97w0oGQCRoIti9dPWf2C1oYwL6AdQAfp46dTqujRoqaDc0rLY1a9epqBXBJ8B9R1e39XT3yH9WN6yyyvIygaobN65X8aH+vj5rbW2x1vY2pSaL2VRcItZJc1Oz2DsEiPSROcFcIYj2asqAssw35gJjSFBOISu+F5cWS24AxirBLEEc847+8Z2AimvyIph19jTaiLywE+nUsPEA0LkHcxe7Y2MCJ+5DmiHtwJd4D23j+u+dOWe9/cPSPqP4GWMKsEq6Im0Sw7gEaYTJBAOccWMM6S/sTlg3FCzBJxlfn4OMP+sNPkM73AcICHmP9HwXFjW3GEuAIcBl/IV+umQE1+Rv3BO74IswB7kewSLrE0E4ID7tx0/oH5/Bnvg1bEyXKQiHNJMKMnkvjGRARg8ssQPgGcWH0PMk9R+9wNRUCr8Flvj1G/jrvOXmZltjfZVNTIxYckqSrV23RoHz6rWNVldXY9euX1EATCVsDjQoQMVkn52Jag6mR1KttLDQlmIcosRscmrSunu6rL2z3YZHR21uHsZXlZFWiRRASkqanT9/xZpb2nQ4w4FBCkCFWMGkr8PEX69xpo+hanqWnTx1Qu3ALl5k7dKlizYwOGTFJWXW3tEZ0kLjBYCwNT7kjEcvCuQV0vFL0mNTks1KiwotKzNDLH/SaElXXbOm0T769FO2f/8+zVHWccAMxg32OOMOOIHuMwUBVbhrakpjil4fKefosSIDgzbj7FxgfXNIAhuqrLxcgXxHW7ueLejYlpYWC1DlAGB8HJhRntAAACAASURBVFZ0gT3+ocfs3kN32+WLF6UTvnvXLuk+Tk/P2IsvvGjH3n7H9h/Ybx/+8Ie1tuLD+A3sTSpzs57Rfu793HPPaY6dOHFc7VSGRleXDkdg+gKaACiQJkx2A4AqKfSr16wTMMnzo7ik1Kamp2VvDucqK0pteKjH9u3dpfsDaGI/5l5VVaW+e6Vz2OHMCdpECm4oyJZhE+PYvE/jRRtoL6xTwF/mw3e+8x1993RqDvqopB4KXV22uSi6wde0Ttx1191xhnjQ4uW5gTY4z7pz585rPjkoxlq2bsN6e+/sGfkRjNW0SKYlGUWpRlWQkUOyAwe225YtG6Qn21APgE3xs0y1HSke7T9ioXgVbcBPGQdnxeKT+Ad/Y/+BXzOXQ+YDa0kAe11Xms+x1jlLlLWXa7KW8X/JysQPl6WNOw4bcVxrAYeGy3VQGXfWMD7rYCrtAaj2wkC+tnOIg03996xxnrHA37gGvusHl364tmPHdoHK2DUUB0vX2p2WkS49b+YgYDzzODAEAabS9PsM5JsoPtY/kJBKoD3sWXjGMEfwK3yVPSDzGrtxD148K+g7bVNWhg7uSTEPa7fLBgBW4j/TU4DUM2I/MkboJecXIDWxQ+vv944c0eeQAaDNzBcAtMysbNu8ZbPYlTzruT/t4NAOeR2cgntjE2zhes5eEIz2ezYLfgkoyn1Yhz72sY/pWe4MTOYH48CzgucOMlb4Br/Dx7i3FzPU+I+OWWNDvfSXKVzF+n/p8kVbt26tngMQCLAN2u3oIvf29mvd3bJlq23dts2+9dK3dW32Fxx05uXmS2aJdY32s55gR/akHNoVFFK8E5kvngFTtqq2yn76p35Sn//rv/rPmmtbt95mR468qc97pgbFtY4c+Z7Wm9/9f38nFGddMnv/7Dn7rd+ieNW4dJoBViVzMRt0q1kPYBzzTAXIl64q2TYLYc/HASIvjwmciLEcaOX9Tuhw8FNEkDiw6us2wCqsVMkYTM3o6+ixd21w6N8GViMpEEWCFMByYHVFY/WWDalXOr5igRVgdcUHVixwK1vgg4BVNgsOrM7NTktjlQ0WG6vdu26z3bdttuzMAILy+pfAaAIEjW8+PSgIjMaYzc/NKcXdNz5sqJT+HaFSNGnhIe3fgQ7e5xslT7VHq4ugmc3xH/7hHybYD7BUncXxjW98Qxs0UhbZ0IYNX4XSPbkeGzaCEzbeaF/BZL1x/YaYMB7kseGnUiqBA8AGjKX+gaFEQMXmj0CAII40xG3btgoAZXPI5pqgh8CIYI/+kCKaAZsnK1RRHhoaTLA+YAiQ4kXwReAQNtejAqjYMKtISWzBSorLxeaEeQQwASOSDS2fJxABxAp6jyH9DrYVLBuiHLSyMH5ePjpxk7I5bS4tKxGLgmIDBAFrVq9WkFFYUCSWB8wtgiPaU1lRlmDVsNFlzPAB/k+fAUbZnHuqPjYgiGAz39nRbuvXrTc2p6SjwmwhMMK3sBNBU9BYDYEYoDS2mxifEHhB4AuFDn8kgCdY5t4AXNgTEIZxgnWDzZZX4FVl5rwcaQZyT9eiw8688EMCCsAv7EIfPOD1qu0qjlRfr+u7HATjhV+i7cn7CLbYeBMUUQUcP3WNNQDSazdvihVD0RqCjzJYMh0ddvHiBWttbbPZ6JzYY4CH227bIUbN9958S+l79OcmQfgErNpUyQ/AAswkqKXabbzaNzaERecppQCrnqqLniBgJWPl7FDGFj8miHNg0FleAIHYBf8gYAUsIaUY2zNmsL35mwe22BIGED+HyurzCckQxhcggbRg/JovbM38DD4cgBkOTAg+8WfYXq7FevzEaevqRsfTwdhcpVcD6NBG3rt750575+23VTwMwAaAB19QEZrpKSsuKbLaulq1Hb/hcwRwtBMAgvUDG3jhE+xE8Ma4wrStralTOi5/Z654CmcY9yWNkYPo3Be7cw2+h+rkSxo7ge4ZpBhSXKRX9+B9/I5xUwry0pJ+5/qTgAWLYgG2aW1xnWEq0wdQxdQu5jtp0qQsX7xwyW7cbNL9mZO5OZmWmRX0HTlUAcxkTdy0eaPmAfMCMM3Zuax/odjNkoCF4YEhAdcAamiqIscwMNhv0zMzlp6ZaSOjowJWYSdmZKIL2yq2OexzWPxousJYZc4w9uvWUmQnT/cFUOY5gVwLNsCOBL3OTsuior2ZTcSraTOGjAGABGChFzShrw5IuV4r9kSJBdZlSUmRwHWKBnIIgXY0xWAOHbpHOpDIrLTEK2vjk9gZGQA9m+bnpTeNj3NNwAoO1s6du6C5ih6ps0E5CKlvaJRP4FteLX7v3j1a3yk+lpy0JKYnz8Ynnnhc2ompKcn26iuv6D2w0igMQ3rtn//5nyvL4Gd+5mesqpIiexmSf/jGN56311/7Xhi7KRjMs7Z37y777Gc/owJdx44dNQAxxos+kP4LaAwbDzCSlFiKj0lrsaBI6xOHWtwXkB5gVSnNS4vq/23bNmmuJS0tWn9fr7TY8aPKinJ9x/bS38wKvoxEAgcE+OXE+IykBXhOkkI8PTuj4n6r6uv1jHv3nZBGjJzHAHNqMSaN6rVrQ0Ej5BvefOstFfBD5xUwmHHA1j19oTo7bedQEbakH1zh+9tu225vHX3bZmajApVmpjhooUgkzxyKraVZRXmJJDI4VK6qLE8UZwJI4hmfk52r8WYuci/mL4C6y8hw+Ma8DwBsTPZlvQU4Y4xLSwGwJjS2+C7rEr7LuPA7roeteX7wTGUesjaxPuBXM9NT9sYbb+i5yz6F5x/7DWfl62Bk1SqtKc6sd6BR8iZTEwIDAQi5F3sN7oeOuRim8+gpT0mT01P9GTdfb+6844B8iXXaQWWBySMjqh5PG+mHa5WLwRrXKodpyZ6nt6fbxsfC3OWFnAV7KD7jWvscNtJ+9hO0F3/CrjxrAOuwDXOXtQnNdwBrni88/69evabMIVtKUrsp3MR4UWQJZuqhQ/fq97AnWTNPnjoptjlMffaDyH3s2LlTwL+e1cXFstPS4pJ+x8EIfaItrC/YHxsEuaGBBOHAWakus+MgNW33Z7Mzf/1Al7WLZwq2py/YmX0ufsLalBZJsl07d2jvCljJ8+3U6VNKw+ezaNXSXw5k2L9iV9YIDiG2bN1qL3zrRT338FnWAcaZA4OwXzQdQHFYD2uVzCT2FOy78FkO4Bvra+3w/fdprT179rxlZmTbU099VAdP7AXwO/yJ+cq6s3XbZvv3//7Xg754ZqaAy9/5nS/peg8//LD9yq/8iq7FPgq7sNazNpEdxcGBMsfSYSib1hUOi2HX+jNhObDqgOtyYNWz38LvyAZbSByIwUQP6f4LNjVD8boZO/LmMe0vUtMzDR5HQgpgHqmJZIvEC/X9T8Dqn3x1hbR2KwfWK32/pS2wMvlv6eFf6fytboFnP/VjSywCSeHf+JdkMxOvhRgVOtMNYDU7h4qYUbEJ77xjn23buMYK8rITuniebucpr8tPij0llqAhpMjNW2wuKkamp+q4UD8/u27jP9NFirfKT4e9WAEbZYKZL33pS9rgsqlFCoDNKJver3zlKwpKfviHf1jAKZs+NmdDgzCPFrWJY8MLQ4Hr8Jk1q9eKqQXgFFhQQ0rVBhhjowvbLqSGBdCIQJb2s/F3fUna5yfv9IfNNP0RYHSzyQ7ceWciaCKgArxzLUGv7Msmm8CK7/QhbDypstpjWZk5CuycXeJaYp5y5kC1VxfmfQRdtKm3r89Gx0ctMzuA4q7nSOCPPXkv/fZqtwBTtBsGIfabnpySrifAivQss7ISlYydXUaQS3BBIOCpkq7zRnropo3rtGnHbvSbcXeGmAci/J5+c32CUsaGDTtACOAOLC9P3XaZCNdrc71GB07pF9cRayY3x8a4LkVscnIEsHvxK8aJ4Igx4Pdc1zfozipBmxTGIAcP2B0b4/+B/RUCK9csJTgimGccASd5P6llnd19YqhSGb2mqtJKigpsQrpwp5QOGcAzs9KKCisurbDRiUnr6OyxfrGsJiw6NWFTE2PqD2PD9QEG+RnwBl/GHwGpmAuMB1qM9BNNtsBmCsVV6CPt5HcAgwDG/ln6Q5oxdqZ4Ce8DJCBIZ14QPDM2tIHxpmAIduCeHFLgcwAlBHEE+gSCACbvv/+e2ujFSbALvuk+w7g4GI+PcX3axBzq7OqxvgGkL+YSOrAADawrjFtxUbHGB/AHLVkx5BdiGn++5qJzSiWsrg1avPg54+fsxwBKBZ1ifJb/AyDTRvyPNRMNV9A9AEzmCwcQ+GeouB4ORWgLn6UfvBhTMbYy0DYcFTucPmND3gdIx8/Yk88CwHp6MIE7tlK6bXKy5RcUJNKO+Qxzk/fSP8bT2bK819NI/WDD11iAWsaDuULbALi9cA594v3L06jxf8YFWZPe7l6tt7CyKYQFCKk5uLAgkOxmU5NSzDnQycrKUcG8zs7+eDExJKaTbXp60XJyqChO5kGhfEUalRmZWlthBHIgxlyiSBGpmLR5Vf0qi6RF7Or1axoTtzn+hZ+z9gUt3VA8BpszfqwnpJfCEC0uytM46PAnN0fjMx+dky4pLE+KR5GG39XZqS90Qlm3GCfWQNKxYZpzD1L0ASbIeoAVDOtzfGJSWQswQTkM2bxlq4oVAXJ0dHYKANp/O0XCJsWU5HpzszNi/j733LN26J67rK621l584Xkb6O+z+++/T5/nWfGNb/x36+/vtY985CO2Z88+m5kmFTtXcg//8T/+hYBKfBkAArCYqttbt262t44eCcWCSkvt1OnTtnnzFjFsAYsp1oPOM0zs6HxM2RYTkxy6pQqQIUuD//tzjbFe3dggcKe3u8uis9OSmBgeGhBgTYEf5hzamowBWs8wn/GP1FQ0rdHcpNDZgA2PjIr51t7RIYY96wNSQegIL8bmLdkWxcavrqq0zRs3yCfQCn7ttdfFJOa5DPAGI+/qtWvW1NIixj+2QjeTsaFQDcV0OBDZvmO30qDb2iimNipZGOzP96npOauoKLA777hdWRSl6BinJAdNcQtzAttUVPCsDHNwZHhEBxjOYsYH+dkBNEBb9hfMXYBVmNGLC1G7ceOang0uZ+GyEswD5h8/C8iLyz0wz30vwXvwe9ZD/ID3Abp7Vo1L2bBm4OPMa3+e0o6lpCX5CCxF7CQN0tVrtAZxsMeagVQPe0P2QmJ+Tk8LbGSuNzbU2Yc+FHRWea8X3NNzK16wkra5jAfvwR8D+DgvfXRANEA83qPnZwe6vs1aL/FTAH7WKg51sDN9QQ6CNZjnEc879hCAc8xPinC2tDQpg4Q9Cyn86ELXr2rQswpAHF8ANGxqbtZ8pd2sF9hiANbw9RuSAOAQgGehMhzmoprLSHuwJu/ft092yEjLSLAzWV+Yy6xPSO/ANA+HWznqG3b17B2eh+wpXC4GO/EzY+uZPfgzeynARZegYpxCQa0lK8znILBeBcv4vYDkK1c1B5jDFB7jwGHHjp1a8wBaWVP5+eBdB+2V11+1U6fOWU1NuXyZvQiSAKwFzEvGkQN7dLw5fKJIJGs2h+rIptx393b73Gc/I3Dz299+yWLziwKqAbNhHTN+HCAhD8LB0Uef/oj95E/+hA7DKTp46fJ1++3f/h1d74477lBdBJi4HLRjj2CLwFLl+eJSALSJsSdF34HV5eAqc8UleTyOEEkkjToGxB4xyRkAjgoU1VfQWQVYHRmfkITN2++eFLCakZWtw21JAaCxGtenJ2WN+GU5W5Xr/X9/9rUVbOVWD65X+n/LWmBl8t+yQ7/S8RULmH0QsKr0/vmogsnZman/CVjdsr4xAayy0dFmB3ZKXPOSzaQDUth7uWaqUt7nKWAVGBjObmXTw0ubKYqbsOv+Fy/fRLmWJxtXNrAAqwBKAEyf/exnFfSyYf693/s9bag+/elPCwwKwUqRWJNs6vgdXwj9s8EHOGIjziaUnwmQ2NzDmGSj68EaenNcy4EJghw+64UkSBlz7T820IA3XgkcLbv1mzbrZwdf+TwbefpOsEXfAXEJRAIbmEII+Tq9R/fw9KkzCoRdG43PAaoEVlkoJsVnYDJgIwdclVbIe5ZCcSc+H0BYUujSlOpGkEZgQrsBT+gn18a2QZNyQW2j8r2n6gJ6sRnnCxu89tprAnrEEFRxj5C2TNADU7GhvlZAAgET4+Ogr6dlAwgSiHkRDQIfgiABZ8VFVlRQKMCBIAz7OFiE7fhyINtTYr3KOParqa21jq6g+4mt8BX6FoLKUGTJAXPaT59hZwKAMU68p7ioUGxIrkswxXtcegAb0h7azrWwuTMOxSJOy7DRcQC7actITxXDq7wEJkwIRgiQaXdpWYXV1K2yxaQUu3L9hkCbqelZS0lOsv7ufispyhSo4MwW+sI4EIAC/hBcYwu0XQm8aDegKcw4wAkOFrAfX7yPzzIW9JH5jK24Nv/nd9iUAJ2AlPe/+eZbCqK4L6wpwEV8mPkIkOpgMj7O+5hngWFcr+CcIl5c36s+u83xN+7ngRD3Z/wJTPETGCXNrZ1Ka3f9PNi7BGKqAF1aJvYu8gvr1q4VQ517Az4KZGtssIWlRaUS4/sAqH5Agw/4eubSFbTZKzNjQ+bV5o2bJKmAjWkXwCdzhesR8PMZglvGcc+ePfo7hydcnzV127YtYlhhL9jl3BNgEN9h7sPKcs1oAG38x9mzBN3bd+yIXytTbWeuYosASIwmAFFnvvE71iDex3gwj/BZwFTaylrkqbWBIbqQKCjE+1ib/ZACJmBfPI0bRhGMJsZTIPLgoPUPDujggjWTQH92NiogjOIoA/2jlpeXLTYh76cdgE6AAd5HAB1AVdiHgPP4F5/lWpIaiaRYVk6WdXT1WnFxvmxHH+gL/XNN3CDjMqPgeVVdkGLBr9CTLinOV9q62HiLi2LcIk3wsY89bQ899JCC5rbWNhsfG7XJiQnpBPIexoY1D8Y3rGaY94CTfLEuc2jS2tYuYBUgkuAflj3AZElpALdghSJDAmtQYDgHZ6RjZ6Rbdk6W0nkffeQh27hhg73y8nfs+rWrYrXv2r1LfX3ttVflu/R39+69lpdbINbqlcvX7O/+7u8FTmE/xhR5mM2bN9lzz33CJqfGJXcDK5SsCdhpAJoU87nZ1KwxARxcu269AJJZZSCk6QBvYpJslViCoc86xsHS5k0bxQAG/IzNz1lrS5MVFxdK/xHwGHYaz82CokIBVINKi5+2nBx0tdNtdGxczFUYgmhOw9Rnfd+8aYOe0d2AePV19sjDD1oDhevGg8wBWr20kbYxf1l7OPxEL/MYhSlzc/V8AwDjIIj0dHQVs7NyLCs7z7KyKMo0psMNDlnJEiGDhudidXWlbd2y2W67bavWeUB2dKsBfZj/MB5pP+nP+BpFGFnrsB+gHwAedpO+tjJ20FJPsdycXBX1aWhYZVWVZdbT0yUgjTUVH8cXeG64lAXzmfWA+eigK3/HZ5mTrB1eABBfpC3cj7WKdYb30i5nrdIe3wfEFkPaNT7r7QRA5b0AmlwfwJgtGPsM2haKPJJZ0CVGL6xq1jpfK5hvzGfmmUuisG7wd8aMvUlg1C/qBJ99BHOfvwWJniTNcT+o5t7YAjCUZyn9oZ/0n/UALWT2E8xLMj3mY+xDgzQPz2uuzfiXl4WxIZ2f9jNux0+c1POO67Pusc5wGPTiN79laenpKuLGS4fcrW2yExkB9BGJJPwuLZKmtjMOXlQKG/GshV3qTGY/EKf9Lp3lz1XWZGcM+wFYOHzL0LPMU/L5HOPL78AEB/u7rL6+Vs9xfk9/eR4BkMKk5zCUvcH+/QckhfHqq6+K9b979x47cPsBe/6bL0gugP1tcXGpmKZoowbJg1DwC9AawJrsCABR9PC1Ti7N2/49u23P7l1aE9Ax7u3pFxsW38dvaT924WDnnXfetkd/6GH7+Z//gmBMQOujx47bb/zGbwpkf+yxx+wzn/mMnt/87Cn/QUcXiYlc+UeIKUIxNIpNMa+Wv5aDnA6metzhwGpglqfowFVxRxxYpQYBMjoAq6NjEwJWh4ZHLT0z658Bq9IP5/7LgFUBtPF4ZQVYXYmuVyxw61pgBVi9dcd+pecrFvhAYJXNizNWAVaRAmDTymYHxuqG1XVWmB+0NdmshLTzkNrKZz0tHIBPbKD5eW2wA3CaLGAVYI2Nd9DICoxFNijL2a7LAdblDFY2mg64EEQ4sAqAwek3m0qCkd/93d/VPX/hF34h6LypQn2FUrBJgwdwOXPmjPTkpianlBZFkE5wQUDhgRGbZYIUAnMAjuaWVrUdkINNmwcyro0GWAe4RJ9oR1/fqNXWlmljDLAKsAbWmJubrutyLYAU7sdGn885KOIAszND2AwPDY4oeCaI4X0OLDq4h92D/mfQuCOoYcPL79lYzkVnxChy0HtmZlEpTzlZgMjFCuYI+NjkAx4RWPmY0l9p9XUCbs0JHKMPHkBgA4A92uVgufeBthQW5NvE+IiALzbR0lrNz4+3LZIoXsRnnUlI4MJ1uQcabTCiGD/aBtiCbbAB/qfqxMnJCoK5PmPE7xlrPg+ARZENZwRiE4Is+q0K53FNPkA82uAAEH7hm35AUHTNCKxoO/3yYme0lethH+5Bu/Ef2kTgmpObZ42rQ7ozhwywVvNzsqXbim/BaoPtV1lVYwVFxTY+OW3Xm1qkq0phhcVYzLIzUqy8tDgBxNF/2sDLAXr6zFgxDtyL/tEnxj2AyoFt7MVW6AtjQTDvhcD42bVJuQ6BOcGUwI1Iqj4b5BuCb7lv8HcCPr5jM2dU0z6CNWwE6IMfMWe5B/4m+YKJCQV99MnTX92mYoV29djE1KxFIoEJLlBxnEJzs0HPuLzC1q5ZbaMjw5aeFqQpxFSdmxOITPo6jFUCR/ybucHfGCNsRLsBoPFZ2gSDFEAAm+EPNdW1obL7dEhbdKkD2k4/uZdX8sYebheuHSQrbkhbExCNv3lBK8aIa/HFNegbawdzC+CaF30VCzMOrLgMgI8dc5HPE1izhnjxNe7DwZOnynsBG9ZJDjEcEOH99Nk1ZfFd6SQaGsjj8SJjUUPnOgApOZIA6O0N1dDRnW7v7JB+MwE+4BfFA0tKy5X23d3VI8YrB1nYG0AMIJCUbeYt9luzeo2kWJrbuqysOEh09A+NWlZ6mvwLCROAVcYQ3wF8cNkVxk6ponGZF2xKnwCAmH+sSzMz87Z/3zZLiwPbAKvYFWbis88+K3ZoRlq6XbhwXqAq8xPWFSAWcxwfgDUPyMNaQtFCnhcAOVnZuTY1PWNXr10XyEFfYf3BzCwrL0sw45BdWFhaUNvT0SXu6lJRre07btOasG3rZrv30CG7eOG8nTj+rmQa7rr7Lj2bjh9/VwX4AIj27T2glF+AVXR0X3rpO/bmm0d178BW7JY8yFNPPWl33X3QvvWtb4o1WlBYlNBYBPR748ibAtEA15AM4fOk0AcAnErZEzocw6+dlYi9tm3dYgV5ubYYi9rY6LC1tTZLw5cDDaUNG3q0hZaZnSU5gbb2dhVAg0kIsJqalq7sD2wH4AyzlYMHdL57urttfs7s0N277ZPPfcI2rFtnQ4P9QWbFksUEBhDi+qxZgJk9vb1irDY0Nur3Z868Hy8+FDQ40Zucj3Fom2LpaI5nZyoDYG52Vvud2blpAcPr163lONjaWluUmVFbW63nJvMG4Ckvr0D2cKkJ5tfM9IwOZAECAX3wwTBvKKDXJ9AQoAlgtbyMZ3xgyzOmzGmeF2F/lKJ1iGszL50tGp4XSYnUfNZGPsO8o5gUY8Ozg2c+6yXvd6kX/s89mAOSYSku1PqCzAPrBf+n7YGhH/SFW5rRKAW0T9fhD+sAzE3AL2pUkflw6NChBJNf6dppaWqv6+TTH98D8nfWSJ47FJ7CnuyxWJOYBw6suoSMn6tzf9rMHGd9CzIBWTr4Gx4e1PME7WWYjfX1q7Ru8x5sAGt1ZHhU/hVkBXIFMC4uLWld5XmLnQ8cOCD/o3BkZVWVfJVxAbS/fuOmxhxfZn1JjURCyvxCyMByTXZloKT+k5QVn2f9xqb4omcR0W40/7ExWsJ8nra4Rjzt5nN8x+a8n7WXfQn9gj2dm51m69ev0d6GPrDfaG9rl2QBOqoc0PL522+/Q9f/+te/roOqXbt2285dO+160w1JrXD4lZ8f9N1LS0q1FtM3PsuhGXYdnxhXRgEHUq2tfVZckmaVZaW2/bZt1ti42jo6Ou3mjWb75Cd/WGxnnp2s63zHHqxVH37icfvCFz6vLBlYnxcuXrVf//X/R7AmerOQISA6cOjLMwBbIReRmUXWVrn8PmQ2BRY0wCr+4fvK5SQMkUJigTjA+GBnZ6+GPWwkoYXImCYlR8SgB1glM2hsfDLBWP3XgFWBshyYxBmrK8DqSkC9YoEVC2CBFWB1xQ9WLHALW+C5H/3x/6UUgHRMF2JKl5yZnkwAq4BZB+/cbw015VZcCGsjS+AHG2YCAg8m2Ez7z0ETdXEZa3XRoqQFzgfAxzcmvIeNPxun5b9fPky+gSJ4YPPFRpONJcxUGGOAAj/7sz8rBgKb0S9/+cu61s///M8nQFw2bmi2cS3+T/sANW9cv6nNIKliBM2kcbKZA+Qi8Ai6idkCx0rLSpWSyoaNoFyBSEuLwAs2lQR6XIvA3xm5bILZ2LFRh8EFk8ZZrHye6zrrw0FEgCDaQD8BO6anSa1NtaXFJG0s2QA7W5Vr0RYPYBxs5O+uVct4kXK1uAhTJBTtcUAce2BTLyDgDAuvXO/s4JtNN0Ol8KWQTuigqLMHuT/t5e8qFhDf6Dr4DqBFgSWAL4IJZzYyzgRZ2MFZjASW3N9TwwlEp0nTbmgQk8GB5VDYiwrjpF1GZX9n4xIM00fGz9PNu3t7NHbcm+tjN9doJRjlbw5kBb2+IBuAL9EP0lRhb/A3lwOQ/qCZgmIHd+k7n0VDknadv3BeQd3GTZv1HkBOCi/NzkxbmPPSoQAAIABJREFUYX6BHsz488DgsFVUVltySqqAxK7ePjEpYGuiZZifm2G3bd2sfob0wCSBR24nQCD8DfkBfAigDVsBpBEwhfTq9/Ud1jUgF+/Dh/F1GMueruhpmPg1PgigQXohQRlsWOzF2BP48cXnYNJgQw8I8QXuzRgQCKMPCPACaIn98UsvXsRYcB0HJ+kbNuW9vDo6u216dl6HIPiPAOxBwJpQVIb0xYmxcTHQYAHyWRg9pE3yNwLNI0feSKTw03751fS07kEQjKQBbWDsYIDRb+4TQI8S+RHsHq7NWuEsW/rB5wFhnc2MvwAW0E9ATICzsbERa2mlcrOpbfg74w6AwXgyr7EXNgBIoo2seQ6g7923T+Pk0iusX/y8XFKBcWNd8T4xt2gX1/Qx428Oxvpa6MCZa1x7lkBggHKQMW211bXxg46YvX/2jHQOaR/AaktbqxiCjA8HVs3NrbZh42aBdJcvXRGAg14j9uH+gAEAZPgnbU5OSpbeanfPgG3ZvEF9Yk0G0Kf/AKuDw4BDRfJ/bEu7+L+n1TIOzuLFxrCKaV9gJM/a0iIHMWENq5eEwLBYo5/4xDNKrYYL9cYb37O21lb5EO/Db3nGUESmsKBABdzw+1V19VZXt0op4mhvl5VXKK2UNHX6zDoP4xNNX/wVViXB/cG7D4bCTYBaCwuSr9i9Z5eY3KUlRfaxp5+26NysvfXmER1qwjQDyIWdR6EqWHP79x0QUyw3N9/mowtij/2X//L3AqrxN3yRzwKuPv30Ry2SmmLfe+N7VlJaJtAOpu3atevswsVLAsEpdgMIDMsWoInnHUAUYAjjxjzgc9gbIBhgFY3V0eFBPVNJ4S8szLf77r03pHqbBc3MzAzpzqLBCWP1nXeOy4+SktHY5vAnAKtTM9PhkCbFDCntgryI7d2903bv2mEFPPNnglTLbHTezp09r8MdGOFBxqRfTNw09KbjhwHHjr2teUo7AIjS0zKsohI9cvQiZ2xhMSZgFfuTCZCalmKrVzfY/ffdK7kFsiJyc7J1EAIoRL8BTjncJI0eQEqHZTk5Vl0Fux+ws0s2AhDEp7EbfsfclkbzfNTuv+8egbWw6Jlv+C7z0+ca/ss6hb25trMZXQqA9cczIhhnihixZgCoMV94rvG8Yf/hMjesvcwB/Dc1PehYwhTHtwUYisEM8BoODJu0vpWIrcnzhPnEQQGM4sGBXh2qoI9J+3lucB/WCNrLwbLkBJKQEsjUdRlX+oQdm5rRtaYYWLquy/oFm5ifeQ6FgpPh4AspAK5Fu+kz/WpoCCxlDtPCmt4vxipaxKzb9JWxYl2Zm41aS0ubrgdjk/699vrrej6GYmhXtf7iM/0Dg1ZbV2cdnYHxy9p4/sJFzTUOi2hXTXW1WN7jo+MCjVljmWfYjDGgzTwP/NnLuAc/WEyArE888YR+JrPHdVZ9L8R6xboQJKqiejYzRtiYcWf9GhuZsIMHd4i1zj5TB4ezcwLw77zzoA4mWefvv/+wnhEAq+xnWSv27N1jN5pvisUaClZh35g11DeI4Yu/8gxCtx8db4rOQUZISUnSsz8jM8Xu2L/PKsrLVACMQyUyqH7kRz4lmSyuyzONzBvWnWvXbtonnn3Kfvqnf0r6tzBWL166Zr/2a7+utelDH/qQGKuMJfshl5dgvU1NS1WGE2MRSBgBTEUKgHbyf0/9d+IF9mOfFrK25uPp/yGmcCkAbZ7jUgAOrC4sLtn41LT2WcfeOZGQAgj6q0EKAMbqcmDVYxf//h/+9I9WsJVbOK5e6fqtbYGVyX9rj/9K729xC3y/wCrsEYDVjMygeQQYd8/dd1h5Ua6VFhck2CtsYBz0ZAPDBtQZqIElGdHfA+g3Z3PTMzrxddCV3/M5Z2CxoVzOUPUNlF/TiyWxCWOzjZYqwQsBCoxVTvm5BkWt2Lj+4i/+YtB6S0qKp8svqOAGm29egACkQrERh8FKgEJQuX79BrULXSyCCgIGWDfVNZVKaWbDR1BAuwDmCI5I3eWegDVs2Pk8bYFVIACqpdWi84vazNIe6XjNziYKVGAD34hzDbEJSgP4pIrPKjCxqICXjTzvd8YZgRsbdO7prK1olM1qWqKqPRvk0ZEhBcH8jc0qMgPObIVdC9mmsDBX4zU5SVp4lfpF8HDm/bPW1jViSLQSHGED+uBsZdco5bMuZeCsSd7HZjsbfdV4mjxjRYAA0EJAQfDloAB9dmkI1z8FGIbdicyBa6kGuYR52ZAgkfuEisYLCjwI3gh0AHJ4T2d3l9qmQKmmRu9zDTPuyXu5DkEzvkfgxBhzHckfVFYopdGDR9dHYzx5r+vjYRO+CP4JamGJcB90y8orArjR29NrHe0dobhHdtD77e3rt/qGNRqfCxevWGt7h01OzxhJt4xl0tKcVZaX6pq0y8F1/Ia2eCEkl2/wYhIE2gTEgWk6nkjv5jruX7wXkJP30vfl1+L6ACKMOUAGLz6nwDQzU8Cdp57Sb2zBi2AZHwg6o6GIDcALY897XBuX9/E3ruHpkM68ZW7j73PRmL159G0VJmE+cZgBg5Q5BAtKurY5uUHDOYlU1hl94S/0CVALTcXr167r3gDSgVXeJ9sRvDLPGCfWDNroqYihineeACDAKz7P35017cxYP2yhzb42YDPuRf9nZ6dtemZKbeae+Kqzw2kHfcZXGVfawNrh1Zb5f6FY9aMKFF1H1LWOuY8fgvAe13ZlncJe/MyLecZ9nFHMnOOzCVZ2PL1xOSso2CEqnVnmDM+HwaEBgYHYGMbgxNSk2se6hY90dHRZWXmlQLuOdhj/PWKq0R/6wiENay2+CnDZ18u1YCwNC+DHrwj4ATdgugIOAgzlFxbIbxg75g5gMW2lXQCp+AVg9dDwhOVkp8lPh4ZGVajktq1rLDs7MwCFYgt2WG/PkD399IclB7CgFNd3renmDTHrGWPayrPmrbfeUuE4QBzssbpxjfp2/vwFa25pkzZyTW2dmFwAl4AduXn5VlFZoc+jJYoP7juwL1RkRxImEpHW6779e+38+XOSCPnoU09J4/PoW2+K5bxj5w4dGDJHXn75ZXvv9HsCmCgag05idC6kPsNaPXXqtMYYxh0+SP84UAHEOPbOMevq7hb4xPiAMQD8wu5Dd5WUfdpM2j5sVsYH8JPvrJ3YnDmSlZlhG9avs6yMdBvo61Ghp/y8HIGQyBuEtN9M+XZeQX5ItVX1cwpWderAkvsC2sLmhEmLRIeY53EmaUVZqR2844Bt2bzRMtLSbHoqFOMbn5yykydOCQy87777NPaA71w/C7kaFWyclzYvfQG0HRoesSLm+5r1kr5pbm7THIR5i/0BWGML6Gmus507tiv1GfCI7ISOjjZlSDA/VOgKIKqhUfZlvQZ47O/rFxAJU9sLHsJcdakN1gTAQdjdh+45KHkH9iwus8P/fc+D/zLOrIM+X11v3J+lsK957rGGYGOeY6ydXMcrqbsmM3MfUB47CejLDoWXANaYM9yLMeD+AGW0eXaG9TRVX6wjtB/gEyBzdGRQPvzRj35UAKc/c1nD8DfmoMsOsBaF50YoBkimAkzhUKwt6EGzd0pJJluF1P4RHdh5AVDayPPJiyyynu7Zs1cHWoBvHJA0Nd2w5pYmFUti78YhGnsJWJr5eQXW3d2re+3du0/g2PPPP685zfrHmqNnKNlVScm2Zu1aHS6wP8Bm7NfwVQ6N6NvtBw7Y9773hvX39msu0D9+z1xmrHgmIH3DeuYHcviiA33YGzvxHSZ+aVF+kEIwSzBQWYNZjwFTuR7PV56t2ACNVRirDz/8gNYD7iVZh+ISHSIAdrpk0cGDd2mP8Td/8zfW0tJt+/fvErDa099rL7zwgsFrCAfjqbZxw0ZJLJCJEcDiArGT2auE7I5Ma2trtfGJEXvqiQ9rbeSQAYDz7Pvn7fDhB2Qn2sOzi/ZWV1fZlSuX7eFHHrQf/dFPac9Ecb8jb76t4lX4APMXxir7QrLZnIjAOqD5EM/4D88qCu0Rj2C/IDH2L9mqPof8YN3JA7wvsJnTJP/iwCrsd7JfHFiFsXr07eMCVmGsOrAKu96BVZoUhAT+iTXL//9spXjVLR5Zr3T/VrbACrB6K4/+St9veQt88sd+4n/JWNUp8NKiAmeAVSpIA6wChhy6507Ly4xYeWmRNuDOSHS2BcE+myC+ezqqMwBVeZZCM3PReFX4cOLvqad8jo2ga1P6NR1Y9c0Rv2fDRFBC8AEzlU07G9DPfe5zChoBERxYRQqAthIQsjklvQiWEuyG06ffEzi6bt16AS8EJ0ffOqagkuCJjTOBEu0KzKQzFp1n02faQLKBc8CNNrFpZmPMZpmAIlQrDqld2IEiHmzWCAodcPY0Pwd2nHnlOqsONAZmXJfSTwE4AusxANJ8AcoEVmskUVSJdrA5d8YbRVpi8xRsyNA8YEywO/egPQRA2I5AzbXcsC3XcSAmKSViC4uLcY3LWQGx6B26PqOzLfABZyFzL7HgkI1IQXIgaDvyYlx8jOkH4+HXon/839Paw6Y4gPK0E5u4hip2JwD1lHLvN3ahX9iA9+JzpLp6+xgnfs/PXuWYNjloTNs81R/9QAKEgsJ8tQH7+RzAb3lhO/zF2dykGpLOTTAMe5R0PrReHbRrbmpSQJuRju5uukCA0tIK6+0bsEuXryq9GFAVDcf0tIg9/NAhsbrou6dBezopgCABoY+t69gyN/BB+odmJPcm+MOGfIZ+SGO4Hg3UTtmR8WEuYQdPuca/KyoqNUed8YN9YHZiR16MmVeQ5r7Y1g9PeC/BHGPsBwiMLffmPdyHQnMOLvJ7T+vTAcTEpLV1dIk1xjVCUJ6s4I/xRqOytqbGCvPzJQVAO1xblPWLvm1av0H9xK8IAMP8XyeAAkAOjTzsBBBB+51tTVuw4YnTp+VjPv+wDwwo+gVwgU1DcZUsjTfrDGBJYAajn9pn69avTRQMcyCZ+6HFODI6ovWMtYgxggHs6caVVZUCjhhXLw7nYCrrF33Adx3s9RRgwBHsiG/g/4wd80W6pSkBkOa7y5A4yOrseQdxkCCJzkZ1b8DqktJiBbwqWDc4KD1NdJxhqwI6NTW1iAVE2mhsfkGASWlpmfwW3wIQQ7fSJWCy4yxJgnyXSSFgB9AOAEiK5RXkWSn6rklJCWafs/qcJY7/OqMMP+MrSKXM29Ytm8SsZF2fnZlRvynKt37DOqtfVS8wjfcCzOfn5YqxFaqoD0o7t6O9zRobGwT8VlVWq08E+mQikE4MaxVAD2CVv/FzckqyQBzARg4XkyOBEbd2zRq7euWKUs6f++SzYv+mpabYXQcP2rq1a+zs+2fs5MkTtmbtGjt48KD6AagKMxUf/fjHn9FzCibexPikAN3XX/9uAux64IEHtI5zqPP4449ZUUmxvfLqK+oLjFpsD/ALVACokpnF8yti3T09Ak0AB2Fr8TwE1HCpi7HRMdu2dZMd2LfXJsdH7fKlCzY5MaaUYfpEtgsAu4qu5eepqFdrW5uKL46OjodU+jibl/ui6RpJS9U8XohFlVq/acNae+JDj9mu/5+99w6u87rOvRd6740oBEiCYO+9SBRJNaq4ynZsy03xxHUSX7fryZ38m3GcuMaOa3KTzMTJdx372pJlS7I6VSiJvRMk2NB7xwFwDso3v2efBR3puzf+/ufBDAbAwTnvu/fa5d3rWc961pZNlpWRoeszrjD6YQgDtDt4DDO4vaPDeqjIrv0gV4FSAHqYspHJiFWUV1p+AWnyKXbjBpIVqdK4Rl6ms6PdBgZHrLGx1lavWqk9GskgGMutrWhvT8UDbPMaU/YUUsRdF1n7QSZSNNnaTwFfWYcEbfmpQmUjIzpDZWel2/79d2j8eOawb7CeHWBjH+D9gKSsEfZCnmHsvbzfzw1e5I49l+AdeytFCgkAewYQn+E6zF+uxZ7S09ej/wOm8n/2K8khqchm0Hkl0EyAgwAJ92ff48yicj8pyIykCxQjCMmezbgwz9iDPUhLWxkHFcyax26jCugBlgFUA9TyGvbKzMjSGg9nmIjmYyjaV7MQ/ASYZk/hAlyTokqTkxNiHpM6jnYxQXCyMNiPSW1XMS4FkJEd4rzYE/oQ15en76ypUYprTU7Z5i1bxFxl/2UcCAigPUwwgn4iQ8Q1IuMUPMwMbOXa2lDYMCVlQa/b7c+e63sb48R7AkA/oXF0GQD2bc4IjBUsWuY1/cXu2JjnHM8mGKtTkajt3r1e72c82dvJinnppZfFQuasy1lj797bNO4EYtgXkAJwYPXxxx/X+s7JYU7NSoKFOaA9IIfiUAF6LCqmcNmElVJgcwxN5B7bsnGD5HcYL/a9keExsWEZM+Yf9+eZCrD6+uuvSWP1L/7izwWkwlJ/7vmX7Nvf/o4YqnfddZd96Utf0rr3YHUALAP4GY1Na65ydmPOsYbQWPasqURg1R07P7u5X+H+B+9lX3IAhDMswCoaqwCrI+MTkgJwxur/H2DV78m1k8DqLe9aJw1wC1sgCazewoOf7HrSAn8MWFUq/vycDjsOrBK9xrm48+A+y89KtcryEh36HEjhsMg3hyBnovK/tzNWlSI4E1LvXDrAGYcciBxscfaRR6XfzmDl0O5Owze+8Y0FJ+TLX/6yDqIcOAFWuT9SAM7mI12QgyJ/czjnwPrEE0/q0Mo1ceJx+kgh494wUDzlncMuNrhw8ZwOlhyKvb1ci8/jYHEIxFnCOXJmGYc7MfhSKEAxJufPD9yesoQ9HGR0xicHcN7HYTWkV1NdF1mAoIWGQxZE+dNtbCyko2dnh2JWzpQANHW2LvpQK5qWiTXKZxhrB2ZwEnwMcHAcvOYwCyggAKZusWXn5kp3j76F4lSBMeoMXMbFr4tdmCfcg+sMDQ5aaXGR5hd/0wd3+viMa5ryfgcO6TsgFmOEs8H4Ykvu6YxKQCucXL5gHfPFODAm3IexwlHimp6eB9sGAIy+kT6HzajqGxyYqJw+2hGYjhlyQINWWlSAEm13nVX66J9x7U36g4MGmIUOHnaC9XHhwnlVvw7agGiXATh0ijmSX1AkRyczM8dart5QKjVpigCusKXS05AXSLc1q1eojzgwzmoJ0hV9ajdp5w620w7mI2uKOekgEw6znMeZGQGO9I1+YG9swhf2wY7YGTCBOcC1sAufZw64LIfr8GJH7sV7cW6wmzMvYbkwllQvx16ewg6wyRfzDqkBL5bFmqMfjBtgEPp3q9asVYoqDijj5oXEaCesJRiFa1evVmV1WE2sEeYh8xPtxu7OLtuyebOcV+xBv7BJKA6SKlvAFnKwmblFn/n8RCSCHKAqS/OF/RhD2uiyGDjH9NfHh+tjK8ZbOsudHZaZFfY6Dy5gC2f+C+iLRDS22AF7saYAqQCwMzKDQ09bXfsW22N35qozxX2PdPvxnsC6DaA/P7m+pxwnZhkkBkV8DTGOAEb1dfVx2RGCRKFIHjagcjau6vETJ8RMBYDv6emz1rYOgTJ9vf1y5nHIGcsAVg7Y5ZY2y8lKkW2qKquUHQAjGHsxPjArAQEFzIyP2cjEpFVWliykjdIX3kcbWAvOOKc/3Ic56pIorLu01HlrbFwmwLuosNA2rA9AwdDwoJh6FDMCLAagp4ARzwtAAOzAWCIFwrMRrcT8vAKtX/QoYVNTGAcdZdhyfANMwfiMzcS0F1ChnmyHqeiUwB9kTU4cPy5g7zOf/bQkTo68+rKKV1GdnuJKSFfkF+RLC7KmGjmNEfvlL3+lfY7XyKzguSBN6PGIJAEAUmDqPfTQezTPf/e738ne991/n12/eV2Vy1lDrEPAI2wOmI2MAQAUIDkgG+MF6OBABmOCvWkvAOT9h+616FTETp44Jg3U6elJKy8rC2B0Q4MCdminAqLC+puYmLTi4lIBZBQGutnaprYzd5D4KCrK1R6HFNH2rVvswfsPWfWiShtD7mVkSHtJd2+ftDNpnwN5tJNskovNzQJYQwANlhoyABErKMy1FU0rzVLQNY5Ya2uH5i7AaTrrbYJ07xTbvHmjNS5bqgrzPKMa6hcLLEZqJARO8/X89QDFsWPH9HwBxMLOsLJh/wKwuk4moK8AzR60VictJzvDdu/epfUfANoQ7GN+89ODTHyGABBrnd/5yb7KT0BS7guQyOdIv2Z82beY/8x31juAHYAgewf7GPtoV0+X1g5BWgehSG/nf6xT9nxSy4OedgB/Q4HJTDFO21qvi/kHgLtnz54Flj/9YG6wJ/q+4sCXs/5ZR+ihElzwAmA8a0pL0HbPU4YJa5Zx45kdCk6FfY22wgqmsGN6RoZdunTBJqcI0FQLWAUMJAjBvv2Od7xToDrp6cyD8jI+n6VnC2nujcuWyfbsGwCUzJ2nn3lWcxadYewt+ZOxcTFdCcTyrCE7gudzSVHJgnYnQTOeMb5Xc39n7dJmPxtgX38Wc1/2b/Zmxpx1RX+5BmPK75xDmCOMtT9bY7FpGx3us2XLGmR7rsezecvmLYb0BZkcPL9ff/116S8zJ1jrSH0AUq9avcqGx0b0f/Zh2JqceZGygPHOmuK5wPgyV9MzWC8UNMsVsIqkx9L6RbZm9SoBzuxFuTn5CpwRfPnVr36lNoegYJVdvNhij/zph+x//I+/1LMY8PrlV163v/mbb2i8KF4FsIr2Lucq5ksIVMd0bwdbA+kg1A4gfZ/9KJF44aQLB6852zq7+62B+wxlrPB+xnRunuukaQ90YPXI68fEWM3MznkLYxU2P1IAaTBp44zVRG/yH77/nSS2knSvkxa4RS2QXPy36MAnu520ABb4Y8CqQDIjZSn3LcAqBx+AVRir5aUhfdx1J11T1Q/Sznjip7OeAoAYU/EqlwLg/65/5OxGd4LfDjY4SOvXA2wABPnrv/5rAUE4JICoHCaJ2P/gBz/QgRUpAGfPknLI52CNeTXf5557TnpXHDBxJkgbC6npHXJAsrMC2wlHYu9te+zGjeB0cTimT4BCXsWVQyWvcV8OxvzuAJ/AuXEKRczpcB5S4wPrNBSQCPf1NH5nvzowwN/YROyouJ4oII6i+HG9L5wQB1q5N06YF6ShvUUqIBVSpV16wSP6/KS/DswwVxgTnFkH1UpKyyw9M0spnNzLAWTawf34m4O9F5ZysIOftBPHjOIwpGACHOFs4DThPPCFHXBQaQcOFu/BMcGeDjYBiIgtVlMjsALHkfvCIGZOwoBxYI5r4qzh7OAM8z4+wwHdwS7GzDVicSJ5H2ATcwrbc2++HTjlsE/xIdqOXZhHzj7FeXabM16w4rgXUgo4uTgrNg/g2iEb4iAALjDX0A6DccL8Ky0tl9bbpYuXNSfDWpgRcyQ/P1M6jM6wxbaurctc8zFkneD0eVohY8TY4GDjjGEjbM+64Qs78jp9d51br7TOvOQ62Be7cD+AaeY+8xewmvnO9WFY8uVp9bBCPbUSACdIPgQwky/sxJrFnl4kygEHbEbfGT+c+4rKKotMTS/oGOPs4uzAwA6aqI22dEmDjaCtm5YWL+Qyo7UqRwutNlLZZ4Jmp6dy0lYHE3nNx971dT1wRNVogFWcMr4cjPSiLYFtFV6nzaxlT/3ETowNoAJMHP7PfilGZXaORWNRtbOuti5erCPV8vLDmmct8IU9uDdrlc+y7rk348O1vR2MY2CVFi3o9HmxHdYDnwdA4d5cn7+ZL1yDdtIPbxuvs3a9yE1aSgjc4Cg3X74kBxpgB3Di7PlzqvBOoADHvbu71waHRjTPuzq7BYywz3JPgAFehzXpzO+yUmQR8vUenxOAf5JggE0fmbS8vCxJAXhxNAeIaTe2pg9cz9l4rGFnrQJcLq6rEbjioHxDfYNYqPSX9UJxKmxVVlJiebm5SjMGuGHd0KbpqYjYVwBYxQJYsgQKUUkaELL58hWBhTAqYc2BS6LJTZ8DYGmWV0DF82JJEXAgR5rm0H33Srv1id8/bssbG+2973m3pAieeeZpAcqsN+YGlbwBiNAzBNBFSoXx45nCuN+4ftOuXAnSNAcOHFT7YE6zZgFWq2urVa07FFlKt9ffOGo1NbUCRgCSsP+IGL8ZAtaGR8gCiOke2Ae7t7e1itG5fu0am56ckLxMQT7BvGnp1sIcX9bYqHWApjWBOIqu0XY0YWH9vfDiYem7AnzBGByPoJlZLL1W2ML7991u73/oPVZXW21RAlrRKfXhwsVmSUN4gNGZlgQrI1NTqvAe5EfIGqFw1rC0ebdt3W5Z2RR3O2cTE1MKbhCUoXgVwCoaq+vXr7V9t99mGRlp0ljl9fLyUqWcM6eYh+wVHkhkzwRI5bU1a9YKVCSAwLgDLrGX+5pibTNvUlPmVdWeZwrPC9Yu69SLT5LiTT8J+vJMYx4DmPIe9hPmJvsuQUZAONY5rwdpjVAAi3tyP56RPEPZ5/k/czAlLUW/o5nJPhsYswG0xma899zZc0r1JrCMLUNBoCwVRINxiz3oK3qhzEvmBDbhGUDbE9O033q+S5fdeQ5iG/rF82D1qjV69jFPuR8SADyHYR3z3GL9YoeqRdVW37A02OTGNUkr1NcvFgO2sChffyPXQdCguKhUjGGerczz5Y1Neh6z/tAwxn4E59BVZo789Gf/aMUlJcYZh2cNzwGezRs3brJoLGbPPPOMdXd12cjYtC2rD89M1htBTJdz4jX6z5mAcWFusk/QftYjNvazMWPE3upSPDz/GB+es3x7NoGfTUJw+bplZSDfVGB79+7V/o/N1q1dp6J/BFnYm9E4bWhYorMU8ggXL163nJw0q2+ot4pFlZpb/J/CTQCqSAmgrczaZ74QGGGMyBAQyJmO/E+3paWbLaooV/CB/YNgb0V5ldYiezvZJswL7Mq4oNP6/g88ZJ/85J8qQFVUXGJvHD2p4lWAqe973/uksQpoC2kBm9An3puZhSxW2MvDmTZo9gOscm8nWyQ+h5WNFAt7Fb/7mdr9FK6BVMlC1tIsQG4jfvGNAAAgAElEQVSaAkoAq2RXvHHs5IIUAFlCaKwiBZAEVpP+c9ICSQv83yyQBFaTcyNpgVvYAh/++CPzIfLKQYUDSmrQKooLwnMwhNFIhHgmNm1Z2aSywYiJ2fZtm1S8qqQof4FBwUHGAQQORvzNoZADuzPW+J3DuXSx5k0OIwdM3qsUz3gV3SAwH0AODkMewXaA1h0HvyeOzU9+8hM5KByGOaQBCnFY/973vqdD66c//Wk5CzgaOHek0s7OBR1S2sf9YZr84Q9Pi7UTGHoBIAtgcEi3py1Unl3R1GiTEZivEfWT9uJwAlB5WngodEH6VGA5cihWcZbUoE/oKcZc0+3gICvX43DJ6y6pQL/9cBhkBDJ0X97nDOHE9zIO/J/PuH31XgDVdLSqxtQnXmO8nT1HuxNT2/k870lMx05JJ+IfwCM/3NIPHzNnqyaOGXbCCeHQHpsOepsclgE5+XI9St7j+pK0ny9n1Pr7cUBUbTpe8MadQy8Wxv25HvaULm0kImcDZ4wvxsELTPn85B44QziigHsOQgEUcj2cZPoIGEWK29j4qOYY84P3MJc8tc8Zgq75St+ZG4BPaJelGM52lrW2tUuvjaJUVLoFaN26dbvaCUsPJhzOTmQiIqeW+VRcVGBFxfkCVpnPOKG0GUcZW+Jk0XdAIOYxtuE9tB0b0Eb672OOzbAjY8dPgDtvN2PhOqL8jg1oA3bCXoCPXHtB/zRe+dnTzhlj1hDzHyeT8cNh1vxNo7pyhq5Fm7wNgEXO9MLu9I3PY2ul4pPmeOmSWLxq58Cg5CVYV6zN7du3qSo5gAjzjLGAfTM3H8DC6clpy8nKsej09AJw6HPBGdd8BtsyV2mbp8kzVyjMlJqepnR3+uP7FvMK+7rcgmu7unPHPPFgCJrJsOUy0jMsOwegNap5yk9s4gELPiPJhOx4AZjxMY0zlav5H9+ML3sgbWcsHRTGuaXd2Ij7usY0dgbMYI7xfu7JV0i1JHW5MCGAENhxfHEd7gcTDxsGpu28DY8gW9AhoIdsgGs3rmuPhTEZCqGMWstVilsVWW5OnkBUQDHu60V+0Aak/cxRQE72FoBZD4bxfIKJxbhcvXYVVQzLzM7SGmbt0S5fr9gDUIK/nbEbiuEEvWPWHXIaBAmZv7Fo1LZt3SpJABigrG2Yoth0ciJiGzesF3hF+jJjhMZkZ0ebNTTUC1ACRIOZq2KEOXl24OCd9v/8r1+oIj1zHVCHdQ1AwZoBQKQNVdWh6BsyFrft3StgtbKqwm67ba+98vJhAbo7d2y3bVu3iOH+m0d/o7F54P4HVXCK59Qvf/lLzVNYzIBQjCt2lE5zV480FwF3Aa8BTVmr++7YZ3tv36Nq3bDNSPcm9Zn3AELm5uWHAkaTk/HK2yY2F/uPzwPmPM8RCjsV5OXqeVIIUFwEK3xeTF9YzOK5pqTYoppqySGQejs1FbXz5y/qmdre0SkNS9qh+1FwLidbUgDom96+d49t3rhef4/D5pyNaS+Yjs2of4DvDqTQT6QH1m3YsJC2DesZwKe8IhSbREJnanrGbt7ssI6ObsvJzVaAlCALhcJGxiatsiJf/aKIFcxkMmtgrAIyeTYK64m9KazbEc1n1lMIfLJGsmx4aESSF9gNYJBvPldZWWFpqcgI1enMwJgwD+iHg6zswdiYucz+y7xnz2aus78wT7mHB0b9HHP33XfL3s8++6wANZ5VgIe+tljLkrwRy7xI48zzgr2KoF3IfihVO5HkQPOUNeyp2ICTSCilGFkuIaUdcA9wlXGBBcmzjn5hH15jfnoAOpwVzAYG+8XaZp3TB54NszMhOwhADlCQ37EDMhc8X06ePKnrw/5eumy5NTahQQ74fEXnUoI7BYV56iuyFzpvDQyH7KPpqOYbWsiL6xaLbc26Y7xcIoiA+8lTp5mwlpaeoTMI+ycMdPrNHBIrUiz4ARsZCoUr2WtcQoW/uS9jzf4LoPriiy/KHocOHbLf//73C5IB2McJAtiXTBnuSYCf/hI4ZmzYo9inPcCJlElOVqotXVovKQb2Pj6DFAB7LvszduNz7BM8PwnCIJ3BXGQd1DUslo3Yk2GPk10QlbQUOqah6JO0yDMzDOmZa9euKrhAtk1mVpqtalpu69au0fmEZ3l3V69t2LBR+q4UpmQ+cRYZGRnWORON1a9+9Sv6Gzbwk089a9/85re0ptDp/eQnP6l7Aaa6BBSgq85+aSGzLWTDzWpeAayyn/m51/0ED3460Ipd/fz4Jrt1TucFngmA5cgKAKzCxJ2Mxqyzq0dSAJzJkLzi/9HYLOJTmhfsFemcy2PMqVAngecmbfzed/4uia3cwn51suu3tgWSi//WHv9k729xC7wdWMWp0pdS/gKAhz4hjjPAam4eLEZSvqdsy+b1tnbFUisufLNSulgQcbYTB0sOoJ4izSHLD6/BAR4VsJqRnqb38VkOQAAYHE4cSHVAwg9HiUPmwCvvB/D58Y9/rIMcTgfAKgdmDqL//M//LMfkc5/7nBwJHOQrLS1i0lClmfQwAIOQNhe1V155VfqKsE24Ho4xzgyHPe5JW5W+lZ6mwiLcx9PhYS2QGgrAEJzbqJwmbMkXv2MLpU+P4CSVCNxy9gK/exEq3q9UpRgFpgLw4Sl7QScqR9d10NTZIW4zB2XdueGnA384xBzOPXUYx4b70BcdNqNR2RF2BawGnB6u68w3Duo4XBw0Xa7BAVXaSd+ddUvfvC+8BwdrYmxcNi8rJR00KscPhw67OLiGnZy14VqetJP/8zdMTgAmxoZx8pQ5nJkgiRB00wDtGH+cUpwd+gcI0RbXJeM9OC0whQAlGGfAEtpN30Ml5OBgYQeARWxRt7jO1q1fq7acPn1a/cF+/I8+AZrTDmcNYntnLlMkIi8nOMWkxVEMrOXadYEMMCK2bd8h5g6AanPzJbWb1DXaUSWwmIDEvM3OhPRn2oojRl+wG23CQYfFRjtcs4370w++0VLjvQA1ADL0m/XKHMMe2I2+0je+uBbjio2CNma1nAoHyp016WxBgG+3hfaSLBh9uXoNIAfGGo404+EVsXEEGXOccdpMmjRjBzuZ8WFsxcSF6YSu2+iwwFZpYQo4SpHuJYVL0BHGASZlz+fizGwAIudm562YtO3JqQWGKn30oIQ7Z4wZazukx4Z0ToAJNDIHhwf1fg8mOVucn/ST//n1PPDg9nCmG0Cds7BCwGlYY8L9m5Y3qSKyBxakpdg/YO0d7RrTfKVqZun3UPk9urBPYO/A+MrW+tCaiwd/aIsKgMW1gF0CwtmrHuBxh98zCLAPnwn7SLoN9ocCcbA/6QfAH+2heFXzlctWWlYmBhxgxuzsvA0Njwp4JE2d9Fyu4SnNADct1zosEybUokqltKJ3TeEh5gTjy5ypra1TXzu7Oq1voM+mYwAmyMFkL+gzeyCPPnrACrszZ5lXjA2BDfQ6mS+9fb22tKFBIEZPd5eY7TAK7zt0KAQHx8Zsx/bt0iRmTsK27+7pUhElig8xJ5GMAaAAmCopLZdUCmAMIAc2gHFXVl5hM7MAejcFLsKqhjXIvgGgu2njRhsZHhILfteundbb0yXnn+r0pNxevtxsv/v97zTfb79tn73zne8WI/anP/2J9s4NG9Zr7dDmwHYvVWCQAk8A2dPTMdu5c1fYG3p77OBdBwRSHDnympiqDCIgLEAMzC3SwileFdiWpMMSNAsBNgf+ASJ5hmdnZlhOVoZVVpTZoqoKy8xMt86ODtu0aaOes8whir31x7VOKbyIriPz4UrLVWu5ek3jq5OHQMxMGx4atp07ttjB/XfY4tpqnUHmCbLOzYRMhAoYcc0q0uXgI2NAASJkamh7yC6g2NWUFRYVWW1drYB9gNVr11qlsUqwBcYqUgD0ZXYuZtXVVQKNly9fZovralWosKaGQkQRsfLZWwlasXaZY+zT7BHsY4H1m2qPP/67wAhftnwBqGTs2cvYMwjMkg3E+g0s0aAX77JB0qUtKNAzh9fZd+gnP9mfeeZxfc9gwSbMT/Zy7s+c4L1k2NBel2XhNUC3i80X4yx2E5AZAsQRzU/Xfh8fG1fAHdaq63MDZJ8/f85ycyi4F+R5eA5TbIq5QUCSdvIMpZ3sQfSPecf/2W9cYxWpDYBVnse0/cUXDitYzHoFCGR+sJ7Xr9+wwLrlbMZz8s677rFdu/doLaKzClg9MTFmbe2t+p32wh5ub+uwxx//veYK7MxVK1drzSFZwbpjv+V5qLMh575r7ZaeYdIcZozF3D1/QXOITAWA0lUrV9qTTz5lbTcBMTPVV8aKM4YH0DnT+Oc5R2EnzoeMBc9Mf247w56xZG9jDmE/D2ByPT//Ovg+Pz9rdTUVYqzee++9+twTTzxhMP0BOhkzbAozFyCZYC7ZWy+88KL2XaQACkuKpBXNmikv556DHPUVWOE9ITuJok5pVlkVit9RlI6fObmZtv/228RY5ZzMXnHzRpvt3r1H+/bPf/5ztSm0l7PvvN3/wCH74hf/myQFiktK7ak/PGff+Mbfak194AMfsD/7sz9TsAnWscti8FmeQwCrfp4lU0hn3FAhYsFX8TO2+xCJ52IHVlkXQS5gzrLiNQkIjqamQU7IVGGq8ckpa+/osqPHT9lEZOr/CqxyruD8lQiscv2//+43k9jKLe5bJ7t/61ogufhv3bFP9jxpAXv4E3+qo0kqkEScsZoIrApcSAFsiCn9jhQrDkEAqxs3rLGNa5rEWE0Ek/g8hyIHPUPaXMFCYSp+5zWi1JlpgTmJI+hpY3yOA6azNJ1lwUHKI9IOuoa0x1DEgcPqD3/4QznhAEVUGIWtweHwH//xH3X/D3/4wzrsAZah/0eaI9Vfd+3cLceA6+H0wB7EUeKaAQidEuuEz/KNU3S1pUWpxsWqphruD7sJR4uiCRygAVc5wD/11FM6RHNwd7APjbGJ8RHgTb3Hr+1pw9zDU8Cc8ek/sRXv49Du4I3bxEFOB1H5yfv55po4aIxPYKMG5o+DSDh2/M8ZnfTdmZ4OdjO+OO84Ijjcb7IIkDUIadGMoYNBzoZ1FqBH9efn5sUSc01axg1H0QE43odd+D92C2DcpNqPjSm4QXEnZ4Ey1rSVseULZ4i+OPMWR5K2ANC4hh1ssKHBIb2f//P+UFgkMItxCLk/DipghoPK2Km7p9v6B/pt67Yteh0nyGUSnEGMQ0y7nOmDwwtow3u3bt5i9YvrVMiHgjYc5JuvtNi1GzelHYjzixMoLcGeLjmitdXVqlTNdTIzYJzCUuzU3GJMsAttZRyYG4wRNvWiVM4oZa4CoMCwAxRyQJWx9OJmXId54I4+fWaN+Bzmb4IsgGq8B0fRiz3xPgBgB5a5lqf2w9rhddghY6MT0hn2OUPAg7bSbkAh7El7+NuBVcBe5jjFkVLT05WeTcXhsbFZy8th3Mttx84ddufBgwFUTaXad5ocRA9C0E+KpMzEggxAYkAC2zkYRx/5nTnGWDJ/WNfMFWw+TQG4WViyqZovvNd19Rxc9YBJIqPbAx/8z51BbMA1uY87zzjwzHmXCqHdXuUeyQl0Ol0eBDupX3HnnDHhNdru+7PLRNAv+uBAK9f3wnSMjbM6AVp8b2BOi+U2Exht7I8wfsPrmTY1DdPzuPYx9GdPnDppi6opbhYkSwDRcYRhDyIFAHBTWlqme7mGIuxO+sP6RGMVQACQQOzE6WlplZKiqvnW021ZObDuguPN3Kb/vn8CcDiDDHvTbsaaz7ImATWRiKCPR4+9YYXxqt6tSmEOGtXr1q6V9irPQIAU9qjTp0/Jnu3trVZaWmR79+4JuofpaP8BcuVbYVGJ9fUPiOEJCIXmIey2phUrtdZPnLpgRYX0GzmLiNrf19sbgkzTITX94MEDtrxxqV6/U78vU8Gzwy8dVur/4rp6e/jhjwlo/p//85/szJnTYmmj+cra4ZmFLAFgFfe/3Nxi0eicPfzwh2X3X//m1zafMmurVq2U/iR7DWAHQDYgGsEegBbYx4wf/UpNAxQLwCp7jaReRobV5lSbt+zMdKuqLBewSgo9jNWCgvw4Q3VKDG+K1pCqn52NXMCs5hFBJWQTuDagKIcSAG8Y/R95+MN27913CbQFUM3mmY++5OiojY4BJHaKhce6gZlJPwBUr16/rnnIF/0AYIbd3rSiyWpr6iwlNcOOHDlq/f1DKl4FY5WOEkguKi4QUxVAFa3YqcmI5eflSn4FdiTPCL5Ym7TDn738DlMVmQD2b/4PMBg01kORuLlZQKGQ8UD/2EP9vaxL5jFrjj2AvZa9L2S4wNaOs5vT0rS/smY9CCZwfmpqAUBlTQW24IgAT3/u+ZpgnU5OB0CRecvzjbXIOPN8oI20h+JkPGs5HzqgTp947iAlBBDm0imAi5x9WGfs4+wxrs3NXs71vKAlnwfQBjhjbAiCsBd2tHdqTmMHQD/S2rEjBUM9gASAzZyZjs7awTvvirPIh6y2lv1mShrJMGHpM3qiBO/YR9Aph61ZVFgs9mVVZYXl5mQvZHvQP86FsBbRrya4wBiw3gHcsBNSAUg0sB88++xz1t7arj3E9d8ZB/YD9kq+CQzy7GKv9T2X/rDPucQT9mK8sL8D5wuBxo5unbH5X09PkIEpKSm0goI8a2qst6mpCRWzw+4wYbMys0JRrcikzkCwXTm7ou3O/vXYY783Yvxbt22w6roaMWnZJ0pKyrRXzSori/Nh0MKHWezAKoAoQS/kUIpLCsRYbb15YyFwMTE+GQdx14lN7bq+yDKwLt75rvvta1/771pDSAH871//1v7u776pMfvQhz5kn/nMZxaAVQ/0q0Cp6jAgVxIYq7zmwCp7UyK5IJE5mvhsTwRW+R1glWJ1CpzGC2FlZmZr7IdGx+za9Zt26fLV/yOwyj44R00COCizIaOO+3ItvpPAatK5Tlrg1rVAEli9dcc+2fOkBd4CrAYR+MAsTAmE1XBYUMo6KXKTll+QK0AUQA7G6qrGejFWAZ/48sgthyIOGByk3ZnlMOlafSGFbsYyUtPEFHFGZmK6OQ6DM7ccXPUI9ELb0tB9CjqDgIBoqcKmoz1f/OIXF4qX/Mu//Isch/vuu0+HPZxrHMaTp0/roAzzEsAEB4QD27PPPBfYOv0Dcpw6OvosJyddh1sOqRxYz587K7bb+nXrpCXprDrS1EKqaLkOy2JWtrUtpBIDtsL8S0tLsdycdBsaHhBbk/6600H7+Xa9MmcgYlPawE9swWfcqfMoPe13INVlBnC4sBOfBWxxYBVg0jUn/VDIT2eqUZADhwGgLIAfAezlHth8emoysAni+rkOHjkY4yxgxssZF1yDL5yd/Ly8hc868OGsO37inPF+2utfb2pYTkqvzxm8OKK0jXHASeN67sx5ajPtwhbYCltfuXzZUlNC8SW+HaTG9swT5hT2oe2Mp6f34dgVFBaI/QRjkvtwbWfPOtsERxjnievC8OWb9EacjmVLltq+vbdrzRUWFata9uWrV62ru9f6BgcEGnd0dmidkFZL8ZxVK5tUybyupnZBry9oCAagDPvjxDFvEoFVZzbBYGFO4KijpwYzBaAT+wCMYhc+x/xhTrIuXX8TJ8sdaMYkFFzplyOEbZjzzH1sEwCOBs0Rl2lwfVVn/lJAhBTN3t5+BSSwGWOIvVyv15mT2JHfGQvaLsC1uNDaOzstNhP2GIH6c/MC+UhzRAaAFF7AVb5x4ANQGrQOARCi07EFxounCPrewt8e7OHe2JR70C/WP/2l7wSapqbD+uL6DqzyGeziLJvEAIjP5YV2x2UuHADk//45ByOwI7IJA4MDcngBVimwAsjJlxcQ5Hfmr6f8A6wxvrzGNekHbWcfcKY84ApjFQJeoeCKF1DhvvTFsxG4fgg0dNhMdCa+1mJK6wWsQC+1qLjYnn/xBcklwIAL8hWlclLRSfWCQ9LwjINUpHTevBlkNhjf3ByqiBfqNeYbNuc6pCgLYG69aWMTYzY2MW4UCC8uCtkEtJ02s/cwVm5LfrI/8DpfpJpPxsEOrY+MMPfRDB0bm7S1a1dYaUmJNHphNpUUo+U6oecL6f88A5uWL7Olyxo0JwFWcfJJXY5MTouFedfd94gl9/Of/7skPdAFLi4pFjhOSrF0xi0UKYLdOQ67a3ZGqenvfe97bNPG9dbR3m5LkBtYuULsxgsXL6gA1UD/oN122x12YP+dAoZ/85tf26pVK5QB4euHwAnpvQQK+/sGbXBwWDqRi6pq7Ojxo9bb321VVRVqM6Bmdg5g54y0QgGF+TxsLti2FERMTSNohqRGYJ6z51BUC+AxPTXFCvJyrKa6SvIkPN9ggK5Zs9oWxzU/h0aGta9xvADIWby4QVIGLx5+yc5fuKh7I88DGx1gb+2aFQJWN21Yb0MDfTY40KfiVd1dHbI5GssESJhjzFECEUhFXL9xw86cO2c9yGfEg3CwVmGsLmtcZlmZ2TY4NGrNzexxc5aekSZweAKJoNwcW7tutW3fvlVB32vXWlTQrHpRlQr3oC/pmQkh1TrMWbIL2DM4M3jhQLQmAXrDfjGiPbajPWRMUKwHGST2UNrOmmQeMnZ8cw/WGfszQCf/Zx9kD2TNMGc8i4XnCv/XczWui7x9+3a1g7kGY5V9meszdl7oEcY9z3fWHsB00F9tiMuGTCoAyGCx7gDGaFNgqKPxmmrzczHtgS4PxJ5Btg6Bi6CjHq7JF3s8e49nm2DHmtpqSUUAjtNuBd0nYcSHICr7AM8pfvIaexrPD/atU6fPWFZOvjUsXWp1dexfpGGn6oxKo0k3p5+AhSrElF+kvYR5sHx5k4qVodfLumKPJKinDAuCdiWlClqRjYONsTlrF9tcvnJF/RkdGdF8zcsJskK038+9HsA6cOCACmKhyYo9AD/ZP7Crj104m81bdXUIDHmQnb7y+422TisvCUGzvv4hy0gP2RcwRzesW2nt7TfFTIVtT/p9SXGJgHBsunPnTgU7YQAj1UAbfv3r32itb9+x3fKLClTQCmCVwBd7OnJDsFWxWQgyIvNk2rc4i1RWliutv7qm0sqKi7T+mR/YNic7z/bvPyB2MWQCztNnz56VjjNB4He88wH7yle+LCCVdHqA1b//++9rvD7ykY/Ypz71KY0jjNWgQU6WVgBWXXIi+AIhtX+ecE5cisqDow5wetAy8XU/l+qz80EKQNkvkvbJNYBVzmF9g0N2+cpVu3q99S1SAGisksznUgAUgMV/SZQp4x7f/963ktjKwok9+UvSAreWBZKL/9Ya72RvkxZ4iwWcsUoRl0RglZRaPyy6FACFOnJys0LRHZtXit6S2soFKQB/v6eNOjPCD5wclHkN51eacgiMwd6IR3w9ZZbrOOOPzzhw5w3nEJP4xec4aHKI//73vy9AiAM6xasAMXFKAFZhCqJfhbOBU4iGXEZ2KDbCAQ5HjQMqaUykxcGCGR0Z0/v7+oZ08MXZo+2eWpuekqaUdsA8GAF8njRBLxDC4ZhDO4AbbaQtfBanqLAoz7KzUiwvH/ZlYEi6g4Xz4qxdt2tiVJzfaTPggH85MOrSAc7k5X3Ykb89fTMcOucsM4tDZQCFAFre1L8NeqQ4ZTAngvMVUqiCVmUoOoX+nbMFfJw81Zn70g//5t6uPebSDwAz/M7/ANScgexAMg4Nn/G0al7nfUHLNN26e3oXgGJnZroWJraHvco3bVIV9YwMAey8ByB9cGDALl4g7XdSDiw2wLni/zhw/E0aPA4aYCHvwUEkvQ4wrXF5o1g3oRgJRRvKbOmSpTY3PyfnyRm/AGw4nIBhAJ98Z6RlWGRswtLTMqymbrFAjXMXL9qNm62WlZsrVtely5fkuACsNi1faitXLJeGIYf5uZlZm5qOLQRDnBnsWppe/IE+YDN3ODT3c3PlTONIOXjoLHPG05nHXNOlLzyVE1s6Q5M0UIAF5gqv47jxGcBbB1QZX3c0A6AZgObR0XErK0XvOCI7YWPWLSmLjB3jAFhIuwhMsL5dB1nyCr3dNjEVWWBX0770VIrOrLM79t8hYJW0blL1YJfQDtdmC8zOLDlI0J08MOCMGA/k+F5EO+gjewtfrGeAtonxMYFtvr7e7sQxT7Gfp6FjB18ntId+ODvWwX1fX3yO9zpjlfXEdZyVLcb64sVvAXn4P6/7mmEOM/8ZU2fEcz9sG4DxAY0NgA199GAWgA62YByYK3zGmdyeSQAjsr+3X/YnNR6tYTRWAXGQSXj62WcEZAHKAYbitF69dkNMSoAtACiAU/ZE2gDIyp7EGsMGpLQCkqF3jd1prxfRoZ3Xb1wX25P0cuYTc4654gx8+siad3algxb0LRS7SrWZaFQgEP3r7+vT3Bkc6LfXXjtu73jHIdu1c4c9+cQTYjbxRCwuLpLtAMRJxV26pN7KykNxG2iWABqw7a7faFVxQoBV0uwfe+y3Yi7ChiqvKA9jrgDTvGVkZQgAZi+iDcxX4psAqzt3bLPhoSHr7+u11atWWmPjMhsaHhIIRMp0ZWWNtFYBXH/04x8q/Z6iVzDMaCMFrQBRnn32eRvoH7L29k4jBb+yosrKKspseJQK5mO2ffsOAbA8CxobSR++bBORSbvvvvslmQOTGBYcoEJsZt6KCvNlWzEku7sEPEoWp6xENgFcBVgFuEDvmEJACvbFomK9lpWXW11dvRiEFE569chr1tkVWMygOLOk6WZl2pbNGyWDsLJpuaXMz0qTFCkAgrysjZFRQMZRgW/MT0A8wMzJqSkbHR+38xcuxFmcvQJfa2prbcXKFRaLzti1663W1UUxpnmbiIxLKz06M28FORl2+769tmvXDrHx+vp69KyDvVpcjO7wtOYPawq2PoEO1h2AFgFaXudZtKDrWl6hZw0aoawlzgaATQ319RpzgEkPWvJscZkaX3OsBy/eyL7D+mPN8Kxhz8SuAKvOlGSeYwtAPdaJM0eZ91600DWx2zvb4xJHaPaOZysAACAASURBVHn3aM0DEAfJjOkQuJ3jmQ8b3xbY4JwVAdcAVskQcA1nnnnsObt379aeQrsc4GL/4vegyYykCOBaqoA0WMusYfag/r4BO3PmrJ6x7H2A/iEjqFdnHvYG1iC65MNjEwJB0TuGqV1SWqz5Bqnxxo3rYpYCfqamIgs0bi8dfllA65YtW9W+5gvnpaPM+iXgyTg2rVihtYsGMnIDtIHnE4Ws1q1bLzY09rmsYpRRAav8HYlMW35+zgKrnz7SH8beNdAd9PYAFmcKbEYBNaRMnLHMmDNW7M+0iXnNTw+oh3Nkse3cvsk6Olpl040bN0o6AW1qzkasWZ6lzCnAZGyBjZ944kmN5bbt2ywjO1NFpthXCXRwHpiMTMZlIEIwDjAVHWqY9oCbeXmcVydt6bJ6W7K4Ts9Arnf69BnUR7WXAEA/9thjAlad5c+z993vead94Qt/oYASoPUvf/Wo/ehHP9YcePjhh+0Tn/iEQFzmFvt9CNTHT7hxtoen8fOqSwF4QD/RR3DZC38m87+3A6voqyvwMj2tgqFIAbDvDY+N242bbXb67IX/krHKXkTwJRFY5T7/8P3vJLGVpK+dtMAtaoHk4r9FBz7Z7aQFsIADq6YAcGCsyvGPA6vS/MrJ1oEKYJXiVRyqOOzs3rVNxasK83MWqno7+OdsK67qwAEHVAcLOBjjUKSnpAbgA1YZhaQSCiy5lID/zw9FDvAFoCRU/uRgCTAKsAozDoDwa1/7mg75HEL//d//XYdUDm84Gny2vKLSTp87q0Ml1wRExAkNQA66eINWUlwaWBtmOjDC8KN4gqqol1fa2MioAC4OrAAMtNmLiMBIwQGGXcQhHnDNK7DT5orKUktPm7W6xQEQ4D20F8cBu7veKLbkKzFFmfZzOH1TbyuAzbzXARra4uwzB2Uc3OS9pLnhwXsqlRetwomgz3zWARd31miDFyLiGhPjoyr+Q3+wIW3nyx0H+utAkacmO8inNMOh4QVGKm13uQeu4U6ESxo42MXnA+slKqYnjhIAFrbDicDmtAWwgusByuBoYn9PY/eKvFStvtpCpe8BOaqAT/QFR4n74eDwhaOMc8t9cILp3+DQoA2PDItdlqgjh415D04VY0F7aDPMFdoNMEZ6Jd9t19sEdpAe27Cs0Xr6+uxyy1UrKStVcabOrnbr7Gy3vNxsu/Mg7LTbrbysRLIcpOylpYe0RmcpC/BOD0UnHMxzpqSznR1YA9giqEDKIK8BwOJgJoKM9MU1Nd1B5tphfFIF7JPSGQIloWiXSyhgP2dg+/zzNRvaRCpevk1MTGqtATaoiFAsyFNwbxhoXJc1xzjzBcMJMAwZhvSsDMsl/z+uXUyQZu2atbZm7WoVhIJt79qJzEP2LbcHIBHfAMz0LXHt+HrjvS6hwe84u6x9AAMceKqFs3+5Tdx23k/mG/f1seB9ziwHRNSuG2d8J+6ZjC1F9bgn88X3QIIczGOCA3xv2rxZgIoHs5xV64xV5iUMKezPuPBZl2Xhb5cncWkD2uPyAQHszFsoesXc5bP0IRTh6bS1q9fq/2fPntE4wErSOp6ft8stV8RYZZ4B1gBuXLx0WXtoVeUifR5glfsEXeVcpWx7kTj0b0lZf/31NwRsMA8AZdH6pF0AjDl5OQLh2FsAKbA16xQ7uIaht9sDBA4yk4ZfHA86YOPjx45pjZL2/8wzz9s73nGfHbr3HvvDU09ZbU2N2IwAobSF4NmMCitV2PKmZQI1kPSgfYCDsJ0I3LHHEqCDzcVzZnhk1PLy8wIbXtISGZIzwGbso+g9qnjS6LDddded9rGPPixd5dOnTop9jXxBbl6uwJ7HHv2tRSJR275th3Ref/Gf/8suXbogTVPWJUBITzcATJm98sprduN6q/X3D9rUJNrZpbb/4H4bGum3HnRc9QybVQYA76etXd09tmPHTgGrgISw3ghEMG7Yn0Aitmy5ctnaWm+qQFxJUZ6AVexCMAiZHNi9AKnMt4KiQhUdIkUfvdexsQmleqNFOzg0rHtQSIaCZOg333lwv5iixYUFlmowz2dslmdNCvri2QJDAIQBVpmXzB3OMUj8RGdmrGrRIgUWGAN0bpcsXWorV60UK/JKy3UFTM3SBKwCnhKAgUW6YeM6W7IE4LNfBauQCQDcHhsbUYVzUt6xAWz15svNsoMDWsw/1j8gK21hX2MN8CwFtGb+AGYBOt9z990qXsX/WKOArjz3Wbdcg9/5H2uM+QyYzR7A+mPOeCFAnlP+N23heYbG9P79+3X+YX91YNW1xsV0T2U/pbBgwYJOdXl5hdY5rFTmKcWMAKXZfzm38cWzt7e3xxbXVau4EddgDQGGYpc77rhDARY/C3iGC3udPwvEQEyjUFq2QHue3fSbcxXAPkxK9lrOXTzbkQGh3/SF17V9pmbYilWrbGRkyK5cuWzZOTDji6yqqlISF+zTQa6IZ+KMvfrKETt27LhlZeXo+UVVezJB6C/2JfC5es0au9naZtPRqHRV2Z/0/B+atMW1FdK1Vkp/nMnN2dnnHu1nfGkn8z2A74VGMTH2pMcff1wBIJik2JL28Wzz5x7PUYBYxpm5wJ7FePEc4H+cKfxsSBGpZUtqbXJyXG0EOEVDlXkIEP7ii4d1Hd7PGoFkwPWeeeZZFafatXuXDQwP2htvIN8SNFYBuKdhgWeyJwXpF5idBBNiM4GdjMQHr61dt8rSkexIoQjokPa46PRMXLKhxo4cOSIWLWPF2LB33nPvXfapT/2ZAkEEkn/1vx+zH/7wRwoEffCDH7SPfvSjAnKRHODeIVsCvwT4MkiBhcyneA2IBb8lpOF71okH+/3Z69lSiUFN+gCjnvu4xmpaWoYkHyhe1dHZbUdeP/b/YawCCLsUwBxFq4CIBQDH2zk/bz/8wXeT2ErSxU5a4Ba1QHLx36IDn+x20gJY4O3AagBXUywtDrByYHTGKmAOxasAVok+b9+2yVYsrbOCvFABlS+PqnOAc8aqA2LOPuTQw+GTw2wWhQxi0QXtVD8QOUDDNWiDF3rxVCt/nzMfOYBxUAVYxZHiMPqXf/mXAma4189+9jM5IV/60pcEdHGIBpQrLS+3Cxcv6m8O4Hm5+Tq4kz7FPXH2SZ/kMLl69RqxWTk04ywVFxbb8OCwZWZkhkresTkrKgzgKgwOHBsAIJgQMBQ9hZ97BTZege3eA3OiTM5P0AOr1gGYAzrvgYXBwRjHinvQb5wYABJAK9LdOGQ6kIOtPd0fsAGHIJF950w27EshEoA5Dtncw3Vb+Qz34z44kHwG4MaZjc6MVGr19JQKBPn4ONPYQXIO1XzWAXB+envEqE0NDGbG2UEsn0O0kf9xDa7nmmWMNe0FhOGQi5PnGr3MQZwP2ogjgg1wtv1vB4u4Bl8wxHBUXduMOeKAIK9xb+Yp16E9fN61G3GKKCx09VqLri/Ny7g2ngcYHFilLVwH9g9Vwfk9ZT7VWi5ftQvnLtqlK1fEvElJz7ChkVHLzc8TwDAyOmSRyLiVFhfY5k3rbeWKRsvMSLXJyLiAkMqqGsvPK1RfPFUbOzpLHFv6twcmAC1xqmES8g1Q5eAT888LfzkL01lGjIFXdQ5gP8zHQTlbvvb56aAu1/RK8tyT+c3nuU4A8XMtMkGqX9BOAwDEwWSeAwzAcgsAZyjO9mbRq8BaRruxccVyFSphTWJjGNR37Ntna9etFVA1PjYq3UQ0VkNQ580ABWA2DtJ8nBKTyNDkfvTf9U69yAj9dnZ3w+LFui77l/fZnStn/TrI7Kn0Po99vHB4CWY529zBVf88bXY5C/oXpEiCDAHA3IMPPqjxVTGtbPbmqYW16Nfgcz4uvI+9w9ljXoCHMed3nH9AAwd8uY9LSwBcsp9hC/ZQxmvr5q2y+xtvvG51i0PBHp4P6QR1otN2s7VVgAZA3vx8ihhgMDsBbQD0fe2Gz03blSstCwxpgFVAb9Y5a5S5STo184H1g77t8OiwjY6Hojj0gS9PV2btwtjy/dDXM/sqtoGFeu1qi+Xn52ltk4pPH2EiU4SrqWm5GKK9PT22pL5B8xeNU/rLHoD2Jinvu3ftFIABqMq8RsoDPUfSRm/cvCnpA8Z48eJ6aQLTVvrT3tEhUKmkrETzNxXH3EzsT/b1/QfusEc+8TGrX7zYrl+7ah3taIcX2PKm5doLD7/4sp05fd4qKxfZPffcbd09nfboo79WWjTgH6x5pdLOp9jx4yftcvNVGx5GaoDAV9T27N1tRaUFAlbRWOXZBtOYOUn6Oswtgo2sEdLAXXexta1N8xU2GnvepYsX7WrLFZuKRKyoINca6tFHLrG52ZieHzt3bLfaujpJ7hCIomgXoE1GZpbV1tarmA5SAGjSKv17cFBpxxTiWr16FRRVy0ULMZVA3phFCeyq8OKsDQ2PaI7AdobNyRxgT4Op2ksgrKxMtoWJR/thI1KE5+aNVjt56qxNR+fE1GMvkzREZMKmJic09qQ8AxAjDcAe19vTba2tN8TCBshUYDgtVeuDryD7ExWIyjxgvvI7c4VxABhUAbZI0AuGZXnwwAH1EfCNtQswxrpiDTJfPZuDOcvrnCsAGQkWcl1P/+ecw/OItqgo08CAzhEAetiU80wA2ELKvWexAOoHOZA0PRN4L5qksH5h4NJeQEn2BYLNXJe1xzODvZ8CXwSWXFrItUa3bt0iuaPEgnpBI5kibm8yxgFCKSLH+uju6tEeT0AUIJ/0efqM9BIAHXsG2SMEzpXRk5Vt3b2DtmrNGk6eypyQfn1ulu3ff4dSyxkHgiAEAwhAwno9fPglneky09Pt9tv2iNnKmZG9lvtg35S0NAUY2McADNnvXjj8hvGoo09Bgz7F2tvabOWKVQKRN2/erHFEs/S5555beB6zt8Hg5Yxw+PBhzVPGBVuwrs6cOaM28uzwvZw5RnCbwC/3AnRmP2PO8ayR7njNIhsdGVDQlTHfum2r+gHTn4DpG0ePak5yvmMPQoaAsXvqqT+IyU4bxiJjWn+cc8kqADyHzc2Y0xb2etY6IOTUdERBTQDp7OxM276NQn+d9t73vFus86effsbQWH3ggQe1f/zHf/yHvf/979c8feWVl6URv/e23fbxj39Mey5BGgI+3/r2d9SnP/mTD9gjjzwiOwwPh6whB1YJEtGGRGBVgd4gi6wvP9+4HXkvY+qfcVapnz85vyJFxX0IxKSlZyqrgqyCkfEJZR2cOXfxLcBqNDarM6dLARDkIXibGFClLUlgNelfJy1w61ogCazeumOf7HnSAvaRRz4JKse5VD+cserAqkCuuMYqBSMoXoXjTAR708Z1tqZpieXnhiI/Hi12hmJiWi2HGwdWOUThxOuQBiAEOKfUyjcZqxyIOFTxzWEfp4PrOyMPcMPBPJwE7o8T4MAqYNpf/dVfLTAQ/+mf/kkOFmDrq6++qoMyB3OcfZhFOGQBOJoQoxXZABVX4uAU14rlIE16HYdViiqMxcFHtPlwAAYGIrZoUWCohUNwtt1zzz16P1qlHDDpD9en/RzQYfPs3r1LB2MA2KtXW/Q5nDL6BXgEUOiFaWbnQpXxACzPCNghos+X66oyZg5COjPTpzptw3nBvvSHg31RYZE+SxtoN+OEYycW1kyovuw6rFybQ6TGJpfUXKpgh8JjPoYOEjkg58zTRJ1YH0f0TZ2B7OnnDgJxTZcRoP/87vquvIc5EVJdSfULRYD4HfCIb/52nTIcPr4cuOL9DqQBvHuBHwfvnCUbUsYzZRts4GxZ+sI1mXPo8zGWfElrMV7kx4vw8DdgGGPKtfgcnwdwgtHGnHvttaPW0dEtRyE3N1+FHUKV6QE591SPXtJQa7l5mTY7M62CZ2g6TkyQrhkCG3zTf8BAZ9A4gObOBjalXTi3tBUnkr7RRvQlmWu+3ug77/VxdVYmc4P1BXCTk5P1lsIrjJOnijsz2eemsyaxcQgWjCkl3DUbYWACThHgoMowtsGuABLMN2QfAvAdmNE4ilQFh9nT3tFmRUUFtmH9WlVT5/ebN2/EWWgz2tzQWXWWqLRf83IFGjnQwNxm7TnTm7HFueU1Z+26VAUOKuBLXW3NQmqws7adYe4sYmey+5xyJhPzIBoNa9mBWWfOMl68HpjpM3KIccSZq1yXdc38B+Dhvdidb9rHnOeefJ7riSlYUKA5zt/Y1AFYX2O85sEA2s+9uC/9Z1z4gkkFIMh1aHtWRmD2M56vvfaawDSfM9OxmFhAgGmAMAA37DWDAlb6BKLizPv+GsCK/Lg8QNCWRmMVAA6ta9rEPgqoihwLfYaxXLWockGGgv9zPQJX/BybmLbNG9eqvfTFx9YZyzAqKd4EeyqkGvfYdFxGgdRXXqOyOLsrdnUmNW3F1r3dPVZeVmb7brtd48SYAJqgqdrW3mGXr7Qo/bh/MFTarqisVDoxIAnrhzUIyAd4y/NGwGoKwZ5e7e333XfI7jt0r+QJSH1/6fCLevYiZ8N6uHTpsv3+d3/QegBYpXr9T3/2YwEfGzass8hkRM+1qy3XrLn5ygJblaJxrTfbbfXaNZZfmGc9vT1ab3fddZfWFAxSvvgsTFIvoIYWKvsBDHPS/NFNBcwDzOnp7jMeKUgANC1vFGg4OxMNrPMVTQoQhmI9udIFLisvs4z0LDt3/oq98OJLYnDS5yBhELVVq1fa3XffZQV5+QJUKivKraig0CIay1BhnPXJ/sNPADOXI8HmpHGHwnbXZWf2GljTMLzRxe7p7rWLl69Yy7VWq62rFyOV8017a6tFJmK2ZxfFiZpk75vXr2susH/DmoNty71YIxQ/8n2dcWUNeYANew30B+1tlw6C+UnAUs8faTCXCfz3wAvAJ/MXAJV91nWtmcOsQ0BH3s8ZgiAUtmDuAeyzF6Dd7SnkjB/nD9Y/eyR7O3Ocb99nGpuW67oOtPI6bGUYvewNnuHCmiPAwdoJaenz8QyfqM5xBGuYu/4s5d4w+oMucqaKsfFZFfzTdQNohg26u7q1h/iexTnU9VkBipk3hw7dp3kPMAkTknbyfBgbn7RobEb3KijMF2MbiYE9e3YLaKRwVF9vnwIdgIXIzxw/diLIWszNWX197QIblPkP2Kg9EzZ0ZijiyXnx6NGj9uRTTwlsZSx5DsGqRM7hjjv2ad2wz/X29Nofnv6D2olkBmxn9rDh4YjlFwQZHPZi5oiyiWJIBrXZzfYuqygLDH3sjGQGX8x5bAVzGoAfhiTnZcD4RdWVdubMKc0hMgUAb69fv2bZOdnai1t4hsZi2lfb2jps85atuv5vf/u4lZdV2Lve8x6x0p988imdBcnOQlYjTgbVnIBQwPmWNYhkCFIYnD1Yx3t277Ls7Ax730MPCax96aWXraO9yzZt2qwg0rPPPityAevi8OGXjVjsex96t332s59REIP0+2PHTtjXv/43mhdevAoWP88N6arGi0FJz9f9g/m45ioByVRqDQTAVYSQ+PuDXEB4TngWFH/7l8sJ5GRna21TbyEnl+Bkro2OjVtHd4+dO3/ROrp6/49SAA6sIiVDcCURWOXaP/qH7yWxlaR/nbTALWqB5OK/RQc+2e2kBbDAhz/+SFBXjWuscsDiy4tX6QDu0eKZqBiraApyiN6ze4dVluRbUUGeDoy8ly8Ho9xZ4CDJ4YaDJIcODntiK3IISpmXxqq/5ocfP6j4T67rBysHHPjbQRzuifPx3e9+V44eDh9C+Bx4cVS+9a1v6ZCF7ipOAClrOBBXW26oeIY7MLAscER+85vfCFTw1HbAJl7H4QGAwlkDWCHqvXFTEOoHrMURwRauUcghnCISMBJwJEjXgomBcwXToa2tU5pi/L24nqIMFHe5KceNa61du0ZOUyiclCnHE0ABB4YDKM4gVauzsrMEBGPX0TEqE0ffokuKfb3wD7YUCJORqdRHnBpAtpDeOqP74Sx6+pRYNnGtWwd6sAUADg5IegaMpqiABf7PeDuo5gAmr+NQMUa8l/FKlCVIHG+fR7ST9vA+Zy07Y5C/PbXXgRKfew7GMt6u6+uOm88X3hsYjBRCiFeYTWDTMldpK232A7q3met7EMFT1hlbP8y7g+hFpfgcKcbYtPVmq83MzoSq8hMTNsxYxWatpeWanT1zwUaGSKknhZ2xzhAzC0bKtq2bbOPGdZaaNmczs6RDU7TMLC0VlmKwJ8AR/cVxZqzpn7NPHVTC9qwHHHOKh2gMszIFtjG3WTf0hb4z7u5w02fG1Z1jPsd7YRuFys5ByiNRdoA5wueVGh6vyu7BEQfbeb/b98rlFjm8MGx6evvFboRVjmNIpXIBrEgXTKKPmWY2T3GNeRsbBUgZUaXkvXt22e7dOywnN1NMvFmkKwoLJGeSnRUKViWm949HJjT/+YKNBcjg6a7OwvdUdd6Hkw9wgT1hBaJnmZWdGZhok5MLoInrnPq89X46iKq5mgojm0BHkLbw/ZLr8O1rCnCC/QHbscacnevV7WEV8jvj4SA473UgFmCML/YygJnACBrW9ft7++Tks6e5RiP/Z/7QJvrFXACU4Zt9gvkVpEsWaf6QBgojzhm1tL1xeZNdu37DbrTejAOUVfoJkxD2IKnHArcl6TGt/QimHNqKrBvsBGOVNcC483/uz++AZLQRKRTmnxzj8XHNX+YS9mDuezCFuU2b+Tw25r7sy41Ny2xsfNBm5sLziDXhATzmK4El1gr28/RjXmc8BDq++prt2LrDdmzdJhABYIt7nD13XjrJsG9xwAE6uD575W233S67ABix7gDusCVMWQrpAVJVlJfZmTOnbdu2rfbgA/cLRMnKTLdLFy8o8EaKMyD32bMXbKB/RGnuSATs37/Pnn/hWTtx4pikAWADSl85N19ssqqqartyGabjsIBI2J7pWZlintJPQGFSxz3wSKo/awJbM7ewD8E/AkIw55B7wM4z6D0jW6EgZIrARgJuBF/LSktt3+23S5+0vKxUgUIqtsP87ekZtOs3e6yjvdvOXzgr1iExQtKSKRwFOzeDvYMS5jD909IlJ4HkQmA7T1l7x434HMhQ+4M287CK0bS2t1tbe7vGnhR8wJ6r165ZfkG+LV2yzM5farbmazCLZ202FrX5WYrfzSojYFlDvW1Yu0YBGdjDzCX2v0U11QrEYhcAo/LSMgFPnnWRCOQwh0OBO85MAYjl2cA8ZR5hc15n/TEfPd3bi7kxduxHrGnfS/nJNbg/QSjmHCxu7sXaZn47uxHwj7Flr3RAz4tgsSakV02hsMmIgELf22NR1lWpAiGsJ4IpBEY8GAMLl2BgkHmZFmjOedCf+egsV1cvsne9+13x4HfIYkA2Qec+6cdnBHBUGuEB/PLzHD/9+Qs7FTvBvmVtsc8BwtPHZcsabXIqaIwD/LFeKAT6xBPPWWNjjd1550E9c2ERIydCIGcmNicG6qVLVy0jM9XSMtL0LMbWjANrnn2MPYRx4n60gfZwHqTY2aJFQVIIxi6BvA3r12mP4B4EjSicBqubdvUPIn9FENhs06YVAnuB9xjjG9duWlXFIjt75pxeI4Now4aNKu7W2k6gsMh279xlR159RXI2M8oOmrLiovA8Q6ri9NnTYqgzrkiHYPvxiTFbs3aNpFiu37ipuX/q5BlbsWKVVdfUCQTlOXjvofvt/PmLAhBhUfN8ZL+dnIhoThA0IjMmBDbKLDIxZimpsOCnBGTn5edK7gPAG+Aapnt2Vq4Kg+FHQDbAnpwrjxx5VQSAP/ng++3zn/+cbIdtH330MfvpT3+qZ8Cf//mf2/333y9t+RiBMPZNEQhCgDATnevUFGXyiMmNPjqckLcBq4lnOj9L+tnM/YjgZ3C2yg162+nplpqWoUAn8lhdvX128tQZa75yzdIzsiwjK9ssJU2Bb4r68R6CAgCr7Fl+HvSMlaTGatK/Tlrg1rVAEli9dcc+2fOkBf4osKoosBiR82KgOLDK3w6sFhfmL1Sc5sDiABSHGg6kzgJ09pynhXMwmZ+N6dAYGJiBfeFffkDyvz2lOfE9DtDwE+f6O9/5joBVgILPfOYzSkUE5Pzxj3+sw89nP/tZHewBNzkE37Z3nxxFDqYcAJ3R56lhXDcUJghVh/mCGYVzjk4WQGdFZbkOyjid3AMWIGAE13T2IH33ar+eNldYQEp/lZ05fVbX3rETLbE6VQnG8eaz7e1tVlsbCkAg6K/xSA+OEhqBOdmZYii57ULaVhiDAHq8yaD0VLyQ+oe2LeBFkeyGM8E1ADpca5M+8prrNiYCip5eiw5ZZlbmghYk1/b0Z2wFCCEQLJ4i7sxWZxd45XJn0PBeH3cHY/kfn8Mpc6CbdvnvDowmpnz5nAkpe4GpKhBgZuYtVdu5toN+/M8PxowXc9c/7+3jOt4ft3Ngnwa5Ct6H0wrbDucEsCpIOuTKLjjEzg6V/uTQoApQ3bjRKpB/fDRisdiszc4QNEhT5WIcqXVrV1lDQ51NRydsaprAxpwcxpLiSmmVer+YM9yPNjoQ6iAyfcFm9AvwCpYLY40eHUAR7aMPjDfzgZ/O/OWzvBe7+JxibAFKorFpvU4bPEDiAFYiU9btQ/+dzYldaCuBg96ePlUjBzBYVF1r69ZvsCOvvS7WH4ArgZCy8grJL3Ct5ktXBKyGgAvMnBzpOzY1NVpBYa5StQvy860gP0/gB4EEQEzuHdg4GVZcWrKQxsqa9QJd2ExrZEHTLYADLsnhgP+aNasEPNBPZ3h58Ig14nPK2fv87euJz5SVhfXhc5nxw6n3gk7MJQAFZ0u6VAPAAmCmrxGAL5x7xstZO9wLBpsztwkysQfBjgSs4PeKsnIBC/TVAVPmOPsftnB2pgeUAHpIdWW/A3xBGqCmplZ94n+0nc8uXdYogOBi86U4gzwU9UEaANYewKrvqx4gYb7DwCOtlrE4c/qC5ebCwp4VaBbY1RQT7NeeBWMMIJJ+DgyPWVlxgcaS+e9ayQS1mLuAI9iQfZ1REAAAIABJREFU9ccYYreq6kqLxiJWWVUh8Iv2uwyJ7+8BwA3zmr55KrRYyfNmB/cdUEpxAHqCTMLxEyfFBIOJNjk1Z9u2b9TcAH1atWq1dEzRVQRYdcY/6w8tVfZ4ikFRDIx1+ZlPf0ogaW5Olp06ecJOnz6lfZ9+se5ffuk1O3LkdRXr2bfvdovGpuzkyRNilvHsc63dU6fOCEwFWAUYIxgzPDJpWbnpSmF2tjvzC/vBhmR98xx1QJD5QbvHx6NWUpInxqpS0VMBxmYlYSBd7soKPbNgu61Zvdq2btliJcVFNjUZUYovRc6w7/T0nGVmF9krL79mh196QeuVddrQsNi2bt2sa3Z1dkqaAc139oW8vAKrqa4VAATgefoMepmwiWcELPJsZr/oZH1cvCh2KX0DsCI9GdCrr7/PykrLJbtyrrlFRZAovJWTlWnDg0OWnma2ZHGNFeXn2a6dO8UIZPwBipCdqFpULbvwrJyNzUhjlrkM+IfNmUOuyQ1Yx/rlb1iPrDOCt/ykQCZp4MwN5hm2Zx37HuHMeX6yT4a0/DSNS9hnA5hKoMILtbFOuBbvZZ2zzwO+OmOdoAz/Z7/lMwT3CovCvu6p3+Nj49prCXABprOncK83z0AEeMa1RileyBqEZazgQVaWAFTm9eYtmxUwgJ3IeHvRL+YIoDj3nBib0D7sAU8PQHkQnfXEPsfegQ3oH+2QREVqmhUVBz1grsc4WcqcXbx4Qfq8hw7dK61XQOA33jiq+TM+FlFRJ6QvYEwWlRSJVcmYsI+zrgmQM/9pO6+xJ7OHoPlKphJjwF66YkWTVVWWK2hAwTrOf+xtgPcUYqMv7AM835HTuv+BB2zjpo0C+9lrBvoGraer14YGhwSqAhyWlpZbd2+vLaquVl9vkt1EdsfIkE2MjgrIBeSEtXrXXQft6PGjAraxybJlS21iYlz6zCtXrbKWq1dtbGLc0Mx94fnDkryob1iq1H9A863bdtjQ0IiA1bnZeQGrCqbHA/SwUtGfZWw5+9MGwGj2FvrOvjk6OqygMUEk9uX0NApX1uh3AHD6wFhyjmWMKF71la98WXOEL0BegFXs/oUvfMFuv/12gf0AqoCoeAMLz1AC2qkp+p/ONHFgFUKBkwA8QO8+gr+e6FP4GY9gAJ4NawnbA5yyL6IBTfGqS81X7NSZ8zYvdWfakqr3IAWANjtBF6QA3q6xyr2SwGrSuU5a4Na1QBJYvXXHPtnzpAX+KLCKif4rYLW6vMgAVj1V3cEmB+EAnRxg4HCcyAJj85mJTglYdXDs7cBqIjs18X+0yw9IHJ44nHMI//a3vy0nGiccEJWfHOT/7d/+Ta+TLkWb0OrCwVxc1yCxfZxtr74N6MBhmuvi8LrGIX3q7x+2goKc+P8qpRWFHhwg6+uvv6424EzRZ2c64ATQdg7vnlpM22GqbtiwWU6Kp2OjK4cjjdNCei0ga3d3l4BtqhnjpOHEY0eKlDTU10m7ChAER8XtyOHfgbLCgkKxdDh0OitEwNbUtHV3dalNHF5xwHAknKXJmNJOZww4w9OlBnA2hqkCnxUAWE9PJj0LW83bfNAZC3VTF9iM7jw54OnAhYOZnmbvYDTv8yJc3FPXjmuuOiPWAVIH9nxp4zzyP2yBI+xp2g7+O9PAGTOexs/naRfj4l9cJ/Hg7kC/A9Je+MkZmswF7u9p1dxfKcpjY5o/HOYjSCjMwGwatclI1DLSADdnbXxsQiluAA3owL3rnQ+qyFl/f7eNT4QUWJzVa1fbbHIyMIFpL18Ohrv0gjvNzElnluOIAeLQVpiXSnOFvRQJrCJPj3dn3lPNmRu0H3vinEuXcIpCNNML4L7PMQeyg+xEkKrQfEhJWSjg5Lbh/12d3QLOAE3GxiNihqgKeQzZjFKt06npqLQ16S8pnbFYkKaAKYeDv7yR4jRNVl6ONAPpvTBKUqTN6EU5HHgUwwrhRqMK8bgCMABF/N+DC4yXs0kTgWFsC8AMsAzQ4WxSfmJn1zJ2u/gc98CCS50AMHId7I7duD8AFvanDSGVM0/9ZQ0A3rCPsCex3wAgck+uB1Dqkhn8DKnzIZDggQUfG+YOn6PgEIAgvxPMAYChv4Cjri/MtRxQ5HPsZ4G9FtjkFKBizyQLgH2T77Xr1mv8Ll1ujutHTgcwVFrDgZ3qmtHO1AMowdXFUZfe5PkLYmUPDAwJPANYYX4A8oSAB2yp7bIReyK2oH+AWPSXucuahA0YgJgQ6HM5k/JKWOMjtrwpFL3yqugetIGxyXsBwACf2c8BRFzOAybm7btvsyvNzQtsSYCyN44eExt0ZGRcQYCGJQ3qO8AqEgiwsF0/G+eedmLHjRs2iMl18cL5uO6k2SOf+LiYd5kZaXbs6BtisgKk7N2715YsWWZHXj0qNirFw5AM2H9gnzQjYbaSDs08ZO0ALr3yyqsCVmF0wlhjLcXiDFzmTpDimFRWBf0FXOJ5w7pwNiLAHPZlTuzctUvAG4WmlAbe22v9ff0CUesW14jV2rhsqYIbYR0ic5JjVYuqNFfb27vtytV2MfXbO3gGRW14aNSqqkqClEFkQp+tXrTIMtLSxYxGj7m2pk4pzUgHwOAHsCFIyvxg7iJPcam52VquXbPyigrZlnVGqjZsNwJe6M5m5ebZjKWJYVxYkG/lpSU22N+r4My9d92pwkYXL1wQIOiBoyjVzOfpR64V5BeI8QaYxXOCeeOBCNazikOZaW+lDcxRxt2fQawvbMkYMc+wNSA3YBR2Zt4xbxmTUEyKdVOtn3yOtG2AWADDxLnOM9zT1WkHrFW+SKFH+5P9myAMY0BRMc4GrG/Wh3Tbh0cW9I9dGxy2p6dbY0vuGc4yWWJMMhbsY2KhxghKTiqLBikCQNZwlgg64KxX3s9anYmGop8O7Hs2C+PIOqPN7CvYjraxV9E/pA2Qr1i6rEmgJiA7bM2Cwjydh7jXgw8+IHuy5ihuBssZ+QmyH2Ctkm6enpluFBnl/EYbGR8PWKG3SmAKW7PHP/300wLXJyejtmJFox04sF8ayzCqASopUsrYop0sRmNaugpgdfdOWGF+qj34jndaeUW5HTt+XPtBRVmFnTh2wqoqq6x/YND6hsYsIw3JkCrbsnWb5gCgfV5OjrTCZ6MxO3TvXQJWW2/eEKv7wqWLeo7zHGK98DymqOayxmXW0dlpN9valIFEEBL90KYVq1S8i7mzajUSFOl25ux5S0/LsKzMTM015jTPwJkYWWWpSvtHd5jCcXn5gSlL0GdRdZUKazKXXnvtdUkXTUambenSZXo2UIeAOYZNAFJhvr7zXQ/a5z73Wc0P5sFzzz0vYJX95stf/rKebaxRBjAai0rzmecD6wMmK0gowCvzDGAVcgByUnwlslITz2l+JvZznAc5YdDCsufaObm5YqMic4L2c3R2zm62tttrbxxXRtF0bMbm5pEmyNDY6mwC+IvcQFw7wf2RJLCadKyTFri1LZAEVm/t8U/2/ha3wB+TAhD4JfBhXmnnMFZDtDkwVuur0T4LUgDOTuPg4sw+HNnAVggFqnBIeJ+AMtKAZ2OSAnDGqgOmfvgR0ycBRHXWaGLqMa95ut03v/lNHcRhlHzuc59bqK77i1/8wp5//nmlUPKFw4Czece+AyqOAEhBm3CMcDBxSHB8QuEJs7KyAgEVgA8OzODs41QBrMJUASjgEIiz45W7OdTiVPE5Du84qxzWlXo7MiadPEAGDpk4KjDDHnrovQJnqaTKQT7oW43roImdccBU9Tk1RWy8IM2QIjtzf2ztB00cFh2S46AbB11eo28T4xPW0929wEAEWPXCNhxGGSs/oHp6vTPn+L/AnOLiwCJIuK/fkzHiGm8HzWmrX9fBNz88+3sTmY8+X2Am4AQ6cBlYT0EHzhl/Dto6w1SARkLldT9889Ov6+PJdV0ywFmVOBrMzUQwOPEQz2ecEchnmUMOZNIHxpp78b5FpE4X5AuMkOzC7JzlFxWqOMLIyJilpqRbXg4FyUhFbJODC7B6/3332j1332mpafN26dJ56+puVwoeAGRuTqGAVeYz93NwwVNPHVhzVhR2cpY3gEFIXy7S+qEftNN1Uum729WZ0K41y31cVy8yORHSSqVhGmzFT764Fr8HZzoEUJyR7OmwXqjl+rUbcvhwSPsHhiwyOWXLm1ZIRxd9RIDmi5earaOzI7BHRwDZ0HkNFZ4zM9MVaFi7brUtWlQpYJWgDWmTyI7AWAVQCmzZIJ8ACYU+sx5YfwCEzgrzasyJGqm+DljrHuBYtKhawIf3z4F/Zz86SM0YMC6+D+IMM24Aei7dwXu4Lj+5pkty8H9P1ef6/B8AE9uxZ/BeB1/8fbwOQMqaB4wA6OF+aDR6mvH1q9cEpDGe3JfPsM/h1DuoC+jC3sl72LcAGvgfqa4hdT5V48/YAuhgG5jFBAzaOtrVLpxu7o3uKsAULCpADMbO2dEw5GA6cQ36O9A/qH2VOcEYBMmSIbHCAkN4SinwzFH6TB9pA21nDF3ugNcZW76cVRf2rkJLSZ1Xyjn7vINI7Blcc9++fbqWB+pg/3FNX/NoC5YWFVt3V6eATvZ4gCC0VSmAwvrEDlPTU7IpBZxUvX4mrBHYm+gBc2/mXY3kV2ZVpCqw0Cbsofe+RwBRis3ZiePHpBvMc4cUW1J7O9p77PHHf2ePP/5bgVyfeORj+nn48IvKfqDvPN8oRoR26skTp2VDQEaqcrd1di7ogWMT2oIcAEw/gCSfZ9iDfvN/wD7su3vPHs3n7NwgYzHQ3ydN0fy8XCssKhDAlp6aKsB39aoVVlpSLBsj4QC4efToSbtw6bp1dvQIEGP98jxaurTe9u7dLVtQvAdwlSKHAMJ9fQM2OwMICZO7yOYtpJiTDs9zh3aQltzT22uZ2dm2Zu1azU0AeV4H6KqorLCJ8Yh1IocwFrG29l4rLMiygrxcGx8dtnWrV9lHH/6QbduyWcWJLl9u1pwH2GO9MbbsQWh3AsysW7dWdsYu0mafn9e+yloJwYDRhfXM59kXmI98A6K6JivrgXXJ5+gH8xDWn7NMPWDjQWsARdjdzDPuDSDIc4Wx4f7cJxTJDBIerFX+x9r15xvAKucKNOA9cEO2RSioFwr10RaAVc/C4XX+z3qAuUhwuaurU+cu3o8uMVIAAOhhbwnzA8AzFGxi703VfBodHo3v32kaJ+7B2sZu9JfANtc9fvy4rs0+wP5Ff0g9zy8oto0bN2kNI6FUUVmmQDSp53v37rFt27YJWIWtzbzPyc6Ly430C3icisbs4ME7BNjSHvpEYTDuTxALcJu1CXuVNrBfcW/2KIDVc2fP6PnCfGSv5X29fX2Si5AUwMCgnvfsqw88+A6Bza8eeU12qFlUbdevXte5QOz+S83SFEULtbqmVpkBBCTGR0clBZKWYra0oV5BgN6esFfHZmLW1d1la9astubmSwqSIrUBmxw28vmLFyQ/wnzv6OiyyqpqZYWQ8r5123bJgpw4eUr7AZrZrOeK8vJgi94+PT8rKspsfAy2NDsourR10pUvKyuxS5cuap9sabmq53Nf74AtWbJUbGdsxxmBeQ74S+DzA3/yPhWpYu9mnAkK/eQnPxEBApkuxoE1CqA6OTVpeXGtfPkHsGmlWxa0VNOZn7EZ6ax6YN2fwX6m46dnJLnPwH1DZlScdUohQwDcWWosRFR7AWC1ta3DXn71db0em50TYzV8p4hhjGZ7GmfZOIriQXp+/uDvv53EVm5x3zrZ/VvXAsnFf+uOfbLnSQv8Ucaq2GD/hRTA8oYaK8jLkVPj6VueBszhjMMwP51x6MCqmHFosqUgMRBbYIQ4COWaZa6TlwjWiukwE4o4uZOA08Oh/G//9m/l3HDo/PznP68DG87cf/7nf4ql+tBDD8k54rBMJVMYMlRDhmnEoZmDIJF2TwkGlOAeAKRE00kH84Myh1lYErl5uXJoSMvDiaHtXIf20W6cC5xz7ILDw/VxGBbX1duJE6f0d2BCUBQkTYdLDu0wTXB4AtNj2gYGB3Twx0HhcI9OHVXQcVwAIFauWClAAHaoovlzs7I71wVUoR+AHDhstIdCC7AUvEiYszhxaJzR5n1wZ47r8XlnfnEg5XDvALgDkw7e+fucbexpz8wXrsk4OBDnzDtnOHIQdpDPmX9eKdm1OxknZ+M5cKJgQDz136+VCPg5AOgMagfLEtvmaeCBgRPmpzN2HPR3MBt7OHuV9+J0MV8YY2fx8H/mhFdfx9mAGZGRna2iTBSXQP8tPy/fRkfG7dq1GwE4KymxLZs3WuOyJTY3H7OpqYhlZKJPi+SDGbKA6emhIBZzQ4yTvDyBaYkAtwcuHNgMfUjR55CzoH+e6unSHawnwEVn6joT1tmU9BOtvNhMYEoz52DoeWoegDv9B5jDkXSHOTjZYwIc+OmOTmQCIBft3gIrKCy2NWvX2fgEDNpZSQFQ2RmwFQ1hMbTy0HwN7EXAmpHRIVUOp3AVwYjh4UHJKCCnAGs1JxswuELgKmPOXBocRqYBjcCUBf1f5gzfvhc529kZ28xp7g9YA8hXUV6xkHru+ohBuzZL/XMWNDZ3Vjb3w8nG4SRNEsDOx4v3BKZhyULAwuVDsJkYNnFNX59nHohgvdA+bAyTiHXMtQFveA8gLvtfsNmMdbZ3LOxV/A8AkLnD/sDYAfIQDAI0IP0VoBfwkDEF2AmgcADNsSn9prI52qIFhUU2MDSoPRHAlHmF9qVrrLpupc9Jxh3wjDVCW3HsYSZyfYAr2kVhF2loRiKSsmDuck/WoNurt2/QCguQgpjWvgjbDCef97A+sB1fAJCkzrO/cj/2ZoJiAFRtbb1WW1u+wHJ13WEHmrgXhQxHBgetpnqRwJ5HH31UeznAG843TFEAlvGJcV0HJhZSFMMUiBHIG1PhKuaCGIjDwwJDCabAOB0bm7aPffT99uEPf8iyszLs9KmTmivMbQKETU0rLSM9x5555ln71a9+KdD2gQfvldYkkgGsOYA37MZYAT4++8zzAhhh71Eg70Zb24J+KAAJzwnef+jQIXvyySf1XOI6jJHvg8xP6YVv3JggBTBn48jJzMwofTgjM13ZFg2LFwtYbVq+zAoLAtjKZwFNjx0/ZU8/+7LduN6mopiwzpELAFQ9eHC/xhZgk7U7PTkV19cdV9VyiidhP4r5sYbYB9iPaDv7BMzoFatW2bLGRq1rKso3N1+2c+fPW1FxkU1PRe3azVabnJ4Va9cICsWm9V1RVmq7d263LZs22upVq8SuZJ5jG9YOmpVoQGKbzo4OSTPwzGaMYVIyf5jDaE/SJsaXfcEDCcwd/gbAY425vAf7BHs+QCrrlmsyLzhvuDY5r7/JcC2RJARok0tw8FyhHcx59h7WL+sf3VzGDza4M+xZs0gmFBQWqC+sF+Z/2L9D4I7+0kb+5vP8Hl4Pa4PxBNTERjzL2RcIugOs1jfUa00BqLHf8F4/zxEYViZTNMgH+N7obHH2CvrKN3sP5yDWL/ah/QHk7bWa2npprcKaRRqEgk6cyZ555mkFLahKD7sWRjNALLrcFJcDZCVlPyMrQ0ER9j3aw/7qGs3MU+QbeB2AlnMlv7MfYheY5DBJYXgC8vE59rqLzQEg5fnc1z8gDX/2ry3o3aan6756fuXmW19PrwLcaIfzrGNe1S2ut7HxCQW6CJxPjI1JZz1lflZzMzsrU/flPJqekWGtbTe15s+dOytgl/NhcWmxMmKQ0gFYZX08//wLVlxSZj09fQJSDxy8U4UBT546LeA8NztX74Mh7nsSMgS5udk2PASjmcBpTLUFSsuKxVoFIMV+aGOjF95y5ZrV1S3WPseZmvMmPwkicVYAWP3Qhz6ovZd7UEjr7cAqqf4AqgD+9M/9CkkApJhsqzNJSqqhB4ztPVjrBIK3A6uJ5x8/z3D+AQCRLJDOzQQKo5aVnWMTU9PWcvW6vfjSq2KppqZn6P+ArATE2d/5bCKw6u5kElhNOtZJC9zaFkgCq7f2+Cd7f4tb4I8xVsX8+y8Yq01Lai0/N1Ql98iwA1QeLXaGFYceDqZ8iblFYaK0lAVglYM7hygH+PjpB3FnIHoaHe91FhyHbw7uHLy//vWvy7GHCYIYPs4Jh2WAVZzrr371q3IecEBICUN7bX7O7Oc//7mAKZx0ANjpadKPC6W/hUPF9R544AEd8Kn4Sj8oXAPIw/VI24eRSpu5P9fBYYLFxAGYAyafwxnnsxzSN23cbHV19fav//qv0u7iQMYhj1SzNWtW2G237ZUTAWMmNy9HTjJftA92glJI02EOlNqB/Qds957dC1ILnlrn2qSe4ky7cKJgUqLtRZul75eZGS+IMRkKnsgRigksSUxxSmRA8n+vIE96NmOURyGeOEPl/2XvPaPsvq4rz1M55yqEKgCFnDMIkCCJQBAESckSRZGiJZEKpiVZtqVlaWzLHnv5m9xOa3nGMz09a1qtdpJkywoUJYuSaNNiBEmQBEASORVQyIXKOdes375vF5/o7mZ/btRbq9ar994/3Htu+N+z7z770B8AeXDUAHnNSnUYl9uSY2B18Xv2Apnr69iCgukwcgEUo6PTTFUDv9nnOdSXYw1WmyVrwJXPBufFXMyw2azJxbvBKve17L5pRraZrGYAcSxOF0AWDvToyKjqMDCYMrJrA6B/QIwtQoInc3KUQZwkEkhDAP7ByEKmQiH3hYWxXvpvtcrKOzIyGLlQV2JSfa2jHUAuSVNQV8qTDZQbIDcwQn8wkzIxKxNIx3EGnLPb2yCfgT23Eefg/OJYTUymdnu3Vh7fJUc7yXZ4Q8QgHOOAzQj6Js7z5UtXYsWKlRqTObn5AqXQqiPk88iRowovhM0DIEn/FcA/lPodDLklSxbFurWro76erM034sKFFs1dbAyNwnyfylEYOg4gLzn0Bfly+M24BPzmjzJaSxY7U18DGu8kNYs4c/qswD8ADOwJ251yWdvSQBz2dR8x2xvnkgRDsL1w1h0Szv3ZEGJcGoSmbWgLy2PQz9jMoYyAF5YuoM8B4JhVxQYTICnAAXUCIDJLnDJtXL9hGtgAGKFuHAeA4Q0KyiUmU0OD7iU2aUeHWEmJjd+ieY57AixQF4ACdFadHIzQW87HOcaZB+Dm/tTTrHKc8TfffGtaB5UwTxx+QEDsmXQmCbmelK1hdMrJr62d1gNmruf+HGtpF2eu98YBdk3geb70CAHmsC+hvwAg6IieP4+cQMSiRc0C6yxxYEYU7b1q5aqoLC+NjRvW6xnzrW99K1pbr0dxSV6UZULPAVZ2oH06OiptxT177o7TZ84K6AIYBGDinvSttuvXBUIC1L7wwvNiYt61e1d84hOPRX1dTRw7ekQh/wCWAMabNm2J+rrZGhs/+tEPxVIl4/3u3bvECIS5xzMI5hz2hvn93LPP6bnHhgBaggAIjE3me7Ki0z94Ptx+++1qTxiTZvB6k8ySKgCz2oBkU2ZoMIYHB3WdRQubBca03bgeBXl5kiTYsH6dZAHo2wBvPIu//8QP441Dx6KvdyCa5s1VUhxYr4xjwo2xz+FDh6QDXlRQqLG7ZcvW2HHnTvULGIpP/8tTCgOHlUg7pcSSN+L8hQuxYOFCaVVyL1jlHEMbEDUAg6+9qzsuXWlDTFmsQCKQG2pKYuGCebF4YbPeBcpWlE/LgbCRyMYM7cm8hU0AsqxbTj/iHM8nHMezgH6OnZO2NUDlpPo/n/nemyXYj3MZw3xnXWzeOY/5hLGQ5vEp2R8GqeU+PLc4rJ2NF0B4wFquy3xLX4Z9yZgFwILB6w0g5o/hIerULyCe+3V19UnDl0zz6VlBAq3yjFZ4k9qJjV+um2SFEouXRE2Mw6TDWqXvsRljhVBwxhIaq2b4e63iTXTmPuzgTTiuwTHWkWZO6e1DQ7dYGxTSLK6pVFLGN954XWUA9MNOPE/ZkBkbZW7rUP8/feZMjE2MaQ3k5HzYnPmOz7Qd6zLmD9oQe2EP5knm1Q0b1ouxWlaSJEqoF8+UayTKq63VmCNZH/MVm+uMF+ZiEvrRXuWlZVFVUaUNFeaLvIysClEax44npuwQyRVLimOMCIayknjwgQ+qPx46+Lo2zhqbmuLU6VPSNG5pOae5hHmRhHKwkbn/unXrVYZvf/s7Ud8wW9ED7e1dsW79Otni3IUrUZifExVlFUl/tw6ZjZR4jY1d1h2KViuFPDERixY3awMIpjLtyFyEVirj83xLa6xahZZ3taLA2HBKet290dZ2PT7wwffH44//iljNzCtPPfWTaSmAL33pS1orw0xlnGWH/Wt9lgFWAad5aQNggoR3/30pAK87HKnkdWACV3PEOtXYIZFpLtFHU2Ly9w0OxclTZ+KZnz8fBYXFSl4FsDqGnn0GWCVHBBsy2VIAdidnGKs3uWM9U/2b2gIzwOpN3fwzlb/ZLfBewCoLkf8RsLqwaZacSyf5kRZSRkPRDgMOhMEpM1vleCiUhpCad8KHfb4XQAZ7ssEgswkN1LEw57osBL/61a/GyZOn5Zx9+ctflqPFCykAmFYAq9YRxUnH4eH9hz/8oRaTHE8SAphHDn3lfBbSsB9Y2LNQhEliXTLqjkOKnhflJkM0L8AMO0YsrFloJkejLmWRXohe2GwBDZxPvVioWoMT53jr1lsEXOHQSM+1ulplZqGo0NP9L4lxhyMMMIBNcAgsv2C2HPY34AZTBgeIaxHuZt1NM7qyGXYOezUTgM+U0ywCnB2zAdzuZgS4DVPY1TtJYNyWBprMWDUgb5ZoCjd+R+LA2q9ud+qTfQ/O42X2qIF+l9d9K5tNS929AZDNSuU6Zs9kA44G+Hl3/6bvWQbAeryU0WHz3AN7Aeyg8wkIIUe6tCyKSkuj7UZ7vPnm23HyxCkxMHAEAV8B92/ffmvccfv2WLRwfgwOkmSsJwYGkTdIbF6AVRxryoDDaUmOpKGamMW2yTv6dhPTdsNxBdTBWfeAuoCXAAAgAElEQVQYzgYDaV+zN7PZyrQNdYC1AmPVYDf3xDE1sECbUU4cduycDWDOnTNXrCZ+A/x46sc/EZNm2bLlcaO9U2GUI6Mk9rogxxDW2eIlSyO/IF9MIsYgwBFOG8lK7rlnb2xYvzb6+3vF+OvobI9Fzc1RVQlrtTiKi0oEqsJ6RIdRod9VFQJmnEnboCZlpR60se2XvamQ+lKuGO+UGYcQEIM2h2HGeAYIAcSzPqOZmYwhbM14JgQacI1jcKSxn8epn03Y2km+GNeAm1wLcNka1mbuYw/6Adfg3tgf8MY6qpxHezAH8D0h1tQRwIUyAKpRT86F/QQgA1ApBumNG5oznKQJQIMxQuISAAPqzhwke01FVNfUKnkKfZPM9QJGRkeVPAY2p8cddeYYkmDRLtbixWFOGc8nNWdzb+RbANipB+0GC4r5lHMMhmB7+jNjgN+YL10+6krdeIdlx/m0/Y3OvphVlzSlOzt7oq4uZSDnj3mcumMbb/Zw3WVLl8TuXTuiob4ufvSjH2nTrb1rOCrL82NB80KBU+iYsuHF+YB6gBwwVnm+AKwDnmIXNu5GhocV3l5WWhLHjpGYbDI+/rGPxp49dwlYRVfxxRdfUPgt/W337j1KdtPd1RM//elP4mdP/0x9jnbbvv02jQ2eiUnPtUy2YN5/ef/LAkEIPwZAgFlHfwb4pj1pb+oMG5Jys7Ho8eBnHmOnp3c4mpub1KZkIu/rIVFlnuwCS7Gzsz2WLF6sJEIk+IGN6nDwixdb4+Ah9GjfjpycvFi8ZKHY+CTAIvQYAAf5m6rKSo3dcZhp+QUCk++4/U79zxg/e+6kgFqkPajDqlWrNMZPnjoVVTU1Ag6JMoH1TH+Fwcqcc+L4yWjr6Iwz51pjYHAoRoaHRP+fM7sh9uzeGbdtvSXKy0ri/LkWlRnwnkzrgDpEutCf6HM88wHosRNjhbmMMmAvbG2mNP0XBit9j+PoSwCwbJZKT/jYMc0brD+QeWD80nYcRzuaOc6GLPUE6Nu6dZs2aJNEwg2NOydLZI5hXAF6cS5lYW679957NWcA7HM/2JO5AuGvqT7ct6oS6ZDZYi9ShjRW0kZekt9hIyqFcsMqpv4NDfV6jjD2GJfMx0uXLdVcxG/0LYBPP+vp27wAFrku44p78Wf5Hfqi51RAW67tdRLjpaXlfLz51lElsaK/s8kyFRPSGEaLmPUTWeYBggHbKXdXZ5pPmFdOnT4dNzq6Y/nytFnEnGGCALbiXmyUcS/Kh41oK+rAGEPKheRqhPSnRH+1Gj9IAeTm5UfDrFlx8NAhzdcPPfSwGKT0RRL6MY5ylNF+QoAmcwJ634CxK1auijNnz2mOJukVfyRJKispjo8+8hHpiL/w/HPaEGSeefMtNkpYLwyrTLRHV093zJs/P944eFAblY2N8+LnP38ubtt+h0BlWLScyxqSiBmiBQCIsSVJ9OgL2G9WQ7028UmSyniYmBiNktIisbR5PtL+RFa9/PIrAlQvX7oaa9as1XyDni/zFHMd61o2hD780Ie0UVRTUy37vvDCi/H1r39d/eoLX/iCQG5Yu4QREP0Cy5/fWG+hrWrGqtZ20oDNF8DqiKjsTWG+85rQz176nNduPNphw2vzXYmxiLBL6zI2nE6dPhvPPv+SElbl5OXrHZ1Vnm38SZUgS2M125ecAVZvds96pv43swVmgNWbufVn6n7TW+C9gFUMBLDKQpjMoGisJk3PkMZqY0N11FSlxApmHnCOAQkWmiy4DawqVH0KRwgGGSuU8ZTaaCr9ZYNifM4+l+sC8vg+2cCZ9bEAVk+duhArViwUiIojwzW+/e1vS7PqD/7gD6Yz1eOApURJQ2LmAHawkMfpwEnGuWRhTfgc/+PwOMQIh4eFI06P2XMsoAEdYDw5mRALRRwYfmNBjlYh5b54sT1mNVRqIcui3sAjC3cWx9wP4KWsPGlZAmClxApHZEtnaG85d05hlThoOFEOGcRB4rrYkP+tsclnyk4ZcAppH7FKM7bm+7SozpM9BAaOjEwfw7X43m3gML5s1ifXNOvYgC4AhRmqBFHBOqQvOEmYvzMz0iHTLJrNFJSdxDKY0qIbGwwNDgloc4ikw7XtwBnEdd9iUW1Hzgwsl51j+Z0yZJfDfTO7X7ufWh6Az91d3WIwW5fU7Bzaz4xqA6/ShS0qjuGxcWku0kcAqEaG0IxN7FHquWzp0li/bm3U1VYrazbjECATUAhHcGqSZEmA7in0nPJYNkHOyOTkNBPV5TfwzWezjqkjbcTLALsc36rk+HJdJ8Pi/3fAZmCNZLfkgKdNEj7bIUqaenm6FuBXdpgnAAGvo0eOxvPPvyCwEtAEtgiABywfxufq1Wv023nCd4fRTEzJYjwXsQHxvvfdpyQ/sJVgIjY3LxBwyPyF7AiMVbKKM+3AXmMOIxQUB9VJxmiXBAIUqc97vqG+DrHH1knShOtOykmlrt6kcCIsgF9AO4PQ2SBtYmLDyoW1u0D3Y64xWwpb2cbYjo0dszDpT/zvxDaWgTCb1exOJaepq1NoMnUyix6gEXBHLOaRUf0PK4v7oGfIdQATmAspD/Mh4AzlZ7xyP4655559mYROMK6PCghgA4nxSjg8Uhc3Oto1B6PBJ1ZvQYG0Pmlj7EQZuS7/MxfCRGTOBCh67tn9UVJSMB3mTfkBKwFGsB+hv4QcG9DxPEE/ZV6mf9C/sB3loy34TfPG0JCYqugTlxSTgKsis8nWI3ASGzOXYiNsw7VgCNMm3Id+gRTMww89GN1dnfFXf/VX6veDgyNRW1ej5DNIHsBYLStP82V1TY3Cl3HKmQcYw4CrXBtWIcxMQmbJ+C397IryeOzRj8eiRQslBcB9YKW+9toBMcHuu+9+RTywsULY/tNPP62M5tjz0Y8/qqQ81vJk3rSMyrPPPiu224mTp+Lk6XMCHZkz2HCA+UbbMh4effRR1RNw0MCXE1mJ0d2FdMEC1Ydx2NmRWM4LmxdIjoNEXICsSAwAFo+NjghQAbChrx86/FYcPHRc2o/kLSN5FazWHTvukNQJ10RzFcC5t7tH5ayqqomG+lnqKwCeBYVkuK8T2A5QA6iJ7EHrxYtRVlERPb29anvCwBnz9953X6xYuUKbOGdbzsfQKDqk3VFaXByjI0MxPjoS9+67W8mrRoYH4+L5C+pnPPfoSxVVJHLrlIYrNmHcM355p/9jH+Y4+h/nAMYxvngWMA4oH32e7xm/9DG+p+8AaDO2AGfZ6GC8MOdwXfWfap4BI9MgKBJGAHxsWrAGoW/Sdk4uyLmMda5De9Jn7r//fvVv7M+cAABdW5c0jbGfAOPhkWhuXqjnEOXjvgCRlI9xg62BldJcztpiWP2Y+9PfkOiA3TpnbmLJax0jDf603GauIyESNkMKgHEtWYDMprA3U6kz1/RzDfAZW1CvxIQ8G909yAN0aCwyTvoHegXI03dg0QJmw67lGMZJ2/V2PS9pc+pO8irmB+Y51lz8eaOUscQc7mSB2I35j3b1Jnpvd3fU1sBEPSN7SKqku1vAIJrKbx85ovmKNSRMR+zLb9qYIynn0FDMa2zSc622vk59lLkTdqY2jnXMYNSik9veFjXVlbH91lslBUD/QbeVterZc2e0+cT4Ygx3dnfGipUrpee6dOmymD17bvzgBz+MjZs2S6f4tQOvx5zGuUmORxEWlVFcVCywkigb2pk2vO3WrdrMQVKHNQhJMwFWFy9eJMkF2pV18U9/+jOB8a8deEPJq4jigMhAAkDmJtoCyYjP/dpn4kMfekAbWtgWCYG//uu/Vj/5/Oc/L21nNmqGhoejuKRYZfN8C7DKPIYUgPrKyKjKDGvV6zBv4nvjn7bklb2Ge+f/qSjOPOcBVkleNTIyJsYq67Kz587H/ldeE0vVGqvIAuTk5kljFVAcDWkzVmeA1ZvenZ4xwIwFZIEZYHWmI8xY4Ca2QDawClDAlKBd36l3jIKAPmwDHA0YVoR04dTcecdtsWpps6QA7NQanHJYsB1RrmYdThbMLOTRZCsqyJMjaTCGhZFBMIfxGBwyW9DHePFkjUycVTRW2YXHofjc5z6nRTOODIxVknEAtuL0sOCCycDCksQDnGtQg0WaQ/RgsuKYAFyyqOZ4jqO87MRTT451uCRlxjlyvQ3SsCjHuTJLk3tUVlSqDDgqLGRZfAKY4Cxt3rwpli1Pia9wEnA+uMYzz/yrpAEURjcwoMXd9u3bBYIADgCkcI5BIAF0U1MCFWDaUm7qg/OGY2jwwM6MwTAD4XxviQaHv5sVQDu43QwC0c4G9CzVwGeOMwPVjLwUzptAGsrocGmONThoUM9h+2YhuCyWishmrnKOgT6BRxl2ZTYj1gzLd0tNYDsDrdTFjE+HJ/KdF/GUwSxGMyK4rzOrm2HrZDw42Dje2JyXmREXWi/GwABgSkRlObqh49HXNxRz5tTHbdtujabGuUqQgMMI4AKDGTgTR66woFgAn50Hs3lpD14O8ed/64oaDOc7swbN6sUBNzOHc+mP1If/sVVKPpO0gxN4WiAGLd85cRb1ZpxwPG3tzQhsxHGUg35aX0dYcMS169cELF+9ck16xzAXz7VckI4ZOp2woxgnMLtxOnG4AACxBck3KipKYuPG9bFp88YoyM8VYwrwBqefbOIkruIPYHVqisQV6Ksm+YO8AuQiBqf1Xr2pkK0zTBnN2qUOZoTCgCLhmMe/ARWOZT5x2C/25rqMX/qONWyxUV4+Egr5mqOws/VbuT9zh+c6O4zMMyn8N08AIW1FW3Ouywg4gH3pZ3zPfa3vSF0A1TyP4dQzL9BHOYfvDV4wr1BfbM08ynXMtsOh3rLlFrUnDFQ2a2hXAEnKASBeW1cfrZcu6t6AG9QbwAu9XIBV7O/oAerAPAgwQb2xHwAPWo6trRdVX4At9DMBxtMzYkJyKZQBJ50ychyafpS1f2g0qsoTqx27Wi+b97ThhFOezqUvG4z1phLfU0/aAhCDhC+LFy9UW3JPJAAef/zT8dKLL8Q//uM/qq9jw6vXkANIeoWjY+NiqCtJ0aJF0necPSdliSc5IeAF7USf2rZ1q9ioSFegGUko/96798S2bVulHdzV2RHPPvtzhcBzr23bbpV+Im2GjZ555t9U97brNwQGf+Yzn9Vcj6wA/YANGeoG05OwYQCD1ktXlQnbMgk8R2hDrvPggw+qXE888YTajn5Mn+aaXAdWXUlJmZh42Lf9RlsMDo5GVSXyBgD5ZdIAJ0y7ecF8Aa5c+8yZ09LAPHHyTJw5eymKi0uVdAgpgKVLFse+fXujsXGObNN+40Y88f3vx8njJ8S8W7hwcZw6eVp9CFB99ZrlOg45CmtfsoZp7+hQ8irCimlHficS4O69e7Wp98y//pu0EyciT6ziksLC6OnuVDJNZADI9l5eUqywaBjJ1O/qtWtqt4bZs5VFnD7DWgCtcz9XsTPlYK2QtG2bdByfU0h0n4BUb5TQlwDsuQ6bsmzOMBYAPrE1rGGeX/zOmKCdvO5hvPAZtqHHHWPNcy/34nlD/+d5v2PHDkkRWfuZtmU8sjFJfwFYZR0CUxxgFXY492SMEjWAlBHXYy4GdOU6tC2bAcy3Dt1no4q5ua8f6ZqRWLVqperM5rCT/tF2zF8Aqy6v133MkdiZPufID+rAZ+rHs4LP6TnRqucDmxCM5wXN8zQvHD58SEAu9WIcpk30YQGraIDCdiW502QkNjz3pq6s86gj9qLfsE5gvmR+Y76yRIPlYoYHh+RE0w7MH8xfSk4HMFpaEr19/foeYPXFl/YrOqoIEB9dT3Tg8/OiqqJCchRsRLEWRSqE/sUG4uT4RAz090VJUaHWyrBGN6xbpz7JmF+3fqP6CeDn5NSEmMJqr9bzUVpWFi3aGOiL1avXqs5oly9ZvEx6q5SjprZaKICSBtbURm5OXnR2dKht6IewY9nQZWygVb569co4e+50rFu3Rhs8bACsXLlKwCpJWNlo3LFjp1ixkAgAVokuYa6D3fr4r35ayatgsPIikdY3vvEN2fbjH/+4bE3D5eTmBvJSjF+vvfhOG+sZ4gZJq/iAZAx9Jm1WpvWbo6gMovIuwINrZ5Kn0kdhrNLH+BX9VLJZIpHSRbK7Cxfj9YNvxtDwqBirMFpHRscFrPLHhk8REgI6+x0yCdefYazexE71TNVvegvMAKs3fReYMcDNbIH3AlYTcw7WaVEMDfaLYQXTBpbCXbt3xJIFc6c1Vr3gzw6XxiExg89hlA63GhocFGMVYNUsR4NaBqqyF0gp9CyFovPKZnTxPc40wCrAAMAqO+As/LgGwCqOzVe+8hUtPFkgsxg2qMkxDtvnOvzxInzf7FOca+rAopiFJyAHoBaLOV4GjXAA+M4AHJ85FqfC4BJ1YSFLEgV/x3EkiAEsWLN2te5x6NBBAbiETpqlR+ZXHHgW1CzOkQHAIbMOpME+bImtKTNgM2wJHD/YFtgghXO+k3GbcliD0wxQA3VeOGYzEqnj2GjSEDWwZzakwVH3BTNyzSA1kGfmq88z68bHZTNZxPLILIx9P4OU/Gbw1WCyy+xF9TshYIkxwp/v7/7m67rfmdVq4NmgsUFJn4ft/Rt257zr167LOYBJzHcwYAxaiRVTVh6Xr10X88uMSehf9ElsC7i+a+dOJbAgFBAAkD576TLJjrpS6H9pudhb2XWzNIYlOAzK0Q/MQLZtCD004xHwHefS4frUjWvRV3AkDaTzTl+lbQQMDaakQNiMexh4wmZOFJTdD/jfGq30YcYTZUAKgXDKu+7aI9ADfVUcUwAR2DA4hpevXI3JKRjfFwXqAsbk5+fGkqWLY+XKFWL2ma3EBlA57Orc/ORAjcHmHZOjjTcpYLi4QHYFuEjjOWc6fNyh0dZPdD83gwZ2kZhcrZdkN8YWgAntgj0YX8wp2I93h+lacgKgC9YPAICZ4GbImm0KiOVNDs6jnPR5jsf5/9nPfqZ7ud/SXtZ0TGyxpIVIewH8AsSaxcMcwgYafQ9glTam/gCpAAls8GADmPnWlOQalCexP4cFXKCBSztSHuZdaSDmF8hBbblwXmMBEJo27u7pESvL4KhBT8oEa4q+DwijRGyDQwovJYyXVwqjviJQPDEou/Qcon7YBfCS6zDG/BwBZOYe2J751G0EcHXhwvm0YdHfNy2dQl+DjcVxsO8Yu9yL/yk/1+fZQJu+//3vU9KYp3/2U2lWMt6wI8AKgCqh54T4jktyoFChrDwvlFVaGr4d2kyz3AbPQxhn5WWlYlHznP2l979PbDxlBc/NUcTC5cuXVKbZs+fEnj17ZA/6Hxm2Dx96cxq43rVrt0KhAWgBNmCQ9vbBPGwVaMTGTuO8hUqcR19lvFN+2g8AHRYtfQTAjT6HDSg3z1TmWhjlV65cU7IXEA7pGLPhU1UpSQM2Y+fOmRULFzZLCoCkO0lP+bTaqK9/MPr6kRQJJa9Cy5Fj0Fetrq5UuDEbh12dnXHtylVtiMDQRdIDAIv2r6yCOR5iMtP3aW9Aexhoc5ualPk9ZXo/J7BnQXOz5o+OdjKnL4yO7j4BtbBpc2Iy5jTUx+aN66OyoiyGBwdi3dq1sWB+khMCWKX+bBpoXBWSoK1SdmU8YD/GP+XAVtiQfsgznbFEv2E9Qd8jgoUQauyIfRlz2AbbAm5jb57XtBM6oYwrAFjWAvRn7gMrEDYxjH7mFydvYx7jfP5g61oHnfHDOoExzX1gl59raYm8/DydSx3E0s8vUGZ3xilzA3UFWEUiCYAY8I8+x5wA8xSQjE0s5sUUKp823i9fuSxAEVkIMyBdRkBQ+nBdDYD6qOyQvTnKtRhriuyA2To+rvJhJ2zCC0B5dAxNW6JqEmt2+Yqlkh6gjzG+YZvyTEFGhn5x/doNvSPnAKiM3il6ocxj3Ic+DzOWe/uZwDVYP2FX2gpb088kw1JYHAP9/WIiY1/Y4Ix/tE+Zt3r6euO227ZLIuWJHzwZBw4civIKiAglUV9XG4MDfVFTXa2kfswZzD9szCBjoXmtqysgNjTOnR2b1q/TPNB2/Vp0dXRIK3VuIzrAg9J2hjm+bNlcle3I0SOxYGGz5D5SAkDkUyJ6+wYErDIexAYtKdL8xDqUpFWbNm6OixkJC+Y+WOhjY7D6CxUNsuWWTdHRkXSQicx6+OGHBaj+0z99R9EGp0+djU2bNuu5SC4AxgJzC3MZwOovf/Qj8dGP/rLAb36jHVibM99+9KMfVb8cJmJKDFLm0bHpjVmAVeuuqq+w9s4vEGPVhA6vdbxOdZRINmP1HX8vMVa1CU20zSQbdjl6dgGstpxv/R8Cq8x3hUgIzACrN7MLPVP3GQv8OwvMAKsznWLGAjexBd4LWBU4GIQJl0R/X08UlxRqkcTC6J69d0VzY4OAVYf4v3uBAyjhkC6zG+3YyxHLAKvZLDgvglgUGQAzOOaFUzYA5p1qHJc/+7M/E4DKAu3Xf/3X5aSwgIdRBLBFMipeHMu1WPSxsDeLA8DGIBWOEWVg0cdCn4U2gIb1DFnl4XganKUOOCEpW3rhdEgt98O5c6gvzocYafUNYn3hvMBCIns0oMimTRsFguCcsJinTLBi+Mx1YbaI/dXaKrYEzhLsv7FxQKPxtANPlvaspE/UF0cL8AQAwiyayqoq1Yn6cx7gAe985nuDxWaTGrQ0mxEwwMxig41cG5vieJjdR32zwT8vfG1Lsyj5zD0NBmX3gWzA3v3Cof/c28CeAViXI5sxacCU491vDDIa3PUGAccaJOQ3O3pm1nCebWX72V70FcApzsNZo15vvflW3Gi/IbsyJtAPncrNE7BKn0UvbwLdsAxAcO+9+5T0BfBaGoCAF6OAcVcUngogA3iDo2d9OIP0Zqy2Z7KxFxYVxuDAoO4v0Eoax7DIE4uN69I/+J9rUQb6Kd/Rn81gMcPX+pMAKOMTabOB4/nzmKF8ZgNxPbPePN0aeMVZp05P/+xfpLG5c+euaF64WMAqoYwAeGR+5h2nE03ApH8Ko3hAmaC3bNmsxD+ELCY7jWhsoxcHeIisAtnEx8Ym5GAC0lCmnDyyAqdjuSbtRP1xtAEgvClCmT1vGfwUMFBXn0kmd1I2IkSVsUvb46A76RPjzgznbHY4oBdjPIXCw7JNzEAD1AZ1GW9mH5uBxjVhbzG2PY44hnJYCoR+4LGfEhmlREU438wbeTnoOg9rnqX+1jlkvAL8ANzAXuQ8gA1sgn1gdRHWzhgB1KL87oe8AxLwN6JohyIdCyhRXlGhxCYACPRVACNAQe4Pq5VrcT5zHkl0YJrxHf0SUAawIgEFo3G9vUPzX31tlboUcz02xO5mtgN20Ja0A/UDYHWmdJKG5cakgDMAIOZn/jie8UF5KbuvxVxGexh0JLs14/2JJ76v/iOgHpZ3WbkkANAZBNgg6zrlhUWJpAX9GvtZ4xWWHH3m0MGD0opkYL788n79/uCHHojly5dFVWW5AEsAUjQkuR79CQYiobfO+n3o4JsCXGCpUfdf/uVfVl84cOBVgbXHTxzVddkQGR2biNr6OdIkZwwy1h2x4D5IX8c2tNHzz++PsjJYddVx9ep1MR1rauoU4iy5mKFBXRtN1BTqna/5Cz1otFJJugMIR58HqDp/4boS+MGYhblNwqs1q1fF2rWrY2hoQMBzQ319NBJhUlAoaYXTp89KUxYJAp6ThUW5cfw4+qQXZH/mG5iMVdXVkZufLzCUuRVWNaA2upeSRSgqifKKqhgaHo+Dhw6n+XUqoqKkINavWyOAFWmA0hISAzJnTKVIhNJSbfZobiksjKb588SWpF8xPmgXyuG5kOMYj7SFGdOMMY9XM8+5vtvAzxn6liV//ExzdAdjAWA9RcKkzRaO8XNZG3CXLmk8M9YpE+sMxiv9gTZk7QLXjmeDI2IY53NmzxE4xjjlmcQ4YF7mnXuwGQeIxpiHWU1SIja5uCb3ALgH6OS6lB+AnOsSqg8Dl7Lzu5J/DaZNdcrPuYxRbOd1AOPQaxH6O99ja84FUCwqLpNEBH2Kvje3cbaAUtZK+/e/JGCVZwdjkfoMD41qUw1pgAutrfH20bcFet9yyy1iljKnAiB7A506EurOWov2ZV5ifmAOkWTOwFD0ZbSlCfkn2RU2RSeVZ9qlK5ejoWGW5iySZTHu58xt1DvPo+XLFkom49LlKzE4xPNzRGxNZCx4FnTCfK6siNqaqrhr505pAJ89c0qbGJMTU9Iipy1YH7LhSrkY28dPnIjbbt8u8BiWbH39rGhpuaAkWQP9SAolVndZeYnWjYxzEmViq56uHo1PtJ0PHXxD/X/2rHptWm67dYt03pEbQMcWPXSep9///hNKPHn1yvW444474+TJU3pueJOR9kbG6NHHPha/+quP65r05RdffCmefPJJjY9PfepTWv8CrMKCZ5zy//S6TE/2qcwGVQJWCwsKUxKrjIyTN+y9DqbP2FewX+E1LOWpKC9Psgy5uQJWwVizGauvvnYwhkfGphmrzJmRkysNXRirBlYN4Hpt8//83//HDLZyE/vVM1W/uS0wM/hv7vafqf1NboH3AlbNWIVhwO46+kosYHHS9t69W4zVspKkSWnAKRugyv6fxarBNzETteObK6fGoGs2kGYGw7t3m7MXMXY4WBiy2P7TP/1TMTtYoH3xi1/Ugo3FFcAqIUksilk8Gzxh8etEFJyfslfXy0k4evSMtFpxBFhEA0jhHLHgxRlggc5iHCfWAFsCGpKTzaJSIV8ZXVjeAQ24BufhwDh779VrhGQmEAtHhDrDhCH82wlIEP/HgSWMDgcSQBcnViDdyIjOz2ZWmn1GWcxooey0g3U0AVa9CMXJwzEzi9MhedmAKcdyvo/lAZIN5hnENLDKtcykddsasHSoPMe8W4KAzw7DpfzvBtQNtAMAERKmBTWL7kwIPNfkz/qeZrC5rgKfAXcybAODtgovA6SdnEghZryjpZWHHmYCvflK2i0AACAASURBVLgHYcr8xv3NojZAb5Ycji3nwi4SI/PkyenwbO4xODQSI2MT0T84GOfOnRWLq7AgMbIZbzCR0VMbHBgQuAoDjHrgWPKHPbk3/Yx+ZGZP0sFLyaUAwuxsuI+IXTpOAqtcMXm4ZjabVWy0gQH1EexspqrDxzkWO1B35oKCwlRmg+X8htPOuLG90NClfDhL2E5hfpns85SHst5oaxdIAAMGJg7hdmfPtYhdA0sKplFf/4BCeSkbyXHyC3JiwYJ5Ap8IPR7o75UDl8o2MZ34RvccJsENACnAT0rwVKpQ8QTKY5/EYk9J07Bt9njmmrz4nv85hrGJvTxGGePMHdgNe/GbGVkeM9mbAdYX9OYT1zSL0/IiZps6CZpBGb6nvIcPH5bTT79j0yWF3c7WPMf1ceKZu5j7+AyAYzB2UfNClZH6AGzgUNMWAJ7MUa+88koGQJmn/qlQYcI0RxLrlDpiS88VvNPnYGXigA4Op80VNAgBgesbGsTWYs6kP9AGlC3Nn8ViTlFPbWIVl4jFSkgyx1IfQEP6LDYg+zchyMyZ2cAqDr03RADjARqwk8FZGPvM0RcutERFWbEStACIY0dAU9iEZgbTVrQD96MMjAuuhXbjI488omfKT37yE9nEeuCE9AK+8Xzg/6pqtFO7xdZNidlgm10VGMWY9jPqwvnz6scALYC+9ON79t4t5jqACqG46Ae/+ebhaQCeTRtC5LHdq68eiFdePiDtSUJ7KRNgBRtp2Ip7vXHwNd331lu3xVtvH42jx09HT0+fQCDKSN+lDQGpPRb27t0rYBU2nuc6NEsJJd6wYXN0dfdEe/sNacAOD49HUWGOnqFon7JmIOR2zqxZAjFgzFIvyjA4NBo32nulc9vb1x1lZSXxgV96fzz44ANiyb3++mtJxzAvL4oLk3RPR0eXmO2AaURuVNeUa1OS/mTZFsAhgJkjx45Jr5G+Tr9ZsmSpklchJVJSXBqXr1yLl/YfiLb27micXRd5OREjQwOxccO6uOO2W2PB/KYYHR6Jq1cua8zU1tXF4iWLpa9IPyHag+RsAHn0ee6vhFBnz2oMs7nL3M+44nz6H31LicoyAL2SGOUwhy3Q2GWsEnLPs4M1yn333ae+bb1mgDNAQNqWeVGbFeUV6kNc30momH8ZF2wyOLEV8wNtC+uVNZJYorm5MW/+PI0tzuU+sADZAFiwoFl9Av15NkZ4xiR97KKMxm2fZEwAywGXWZMkBi5J+PrEhG1r646lS+dP66qyiQCQCTOb+uVMpRB/ym75Hz9T02ZLmdqP/zme8ccGuSQv2m4EwQc8FwAWAesKCvMkQwFLls0E1loAfvQXNtPGRgFxkR8ai/MXLkRvf0pMRpm8dqH9vHHIfAgbFTvQVq2tN2L+/HoBmAKzx8lKj85vveQmFBFCorWCAvXJ6toaPbuYewHlibqAhYmUBWN6y+aNith66+0jYoBL1qCyMvoyckEF9JmFzdHV2R511dUCOBlTSFSUl1XE5SskTd2sxFAkmZo3v0nzEPI6m2/ZIrkOwv537QIkPRzFJQDR49qkoH2Q9kKyAbCcNQbas0UFaVNd0SiScxiKsdFhyWOsWLks2tquxdq1a7RmeeCBD2lswZYnmdq1q22SJ3n99Tc0Dnj20f9glwOLfuKTj8anP/0p+Q/MqT/+8VPx/e9/X88uiBCwu5FRgLHq1Zn9ABj/sM2VxIqN8Rz0TXO0IeKNcm/yewPd675s5iq/JXB1UhEtZqwijTIxgX5/UfQODMbFS1eksfpuYJV1ybuB1Xe7kTPA6k3uWM9U/6a2wAywelM3/0zlb3YLvBewin0IRSLManhoIMor0L1Cm7M/dty5PdatXBKlxUlvyy8W/bzMoPCixjvFvIuRJY2idzRWs5mFDrH2tQzaGlDj+tkAK06vgVUALByYL33pS3J4eP3t3/6tnAxCJwmtA/RRkpWhofibv/kbOUo4BiyWKRv3wbmhXk7WhKMEA4KFOOfhdMMUgjHA9SgDjhGsBuqIc2OAJ4W6Jq1KnFODrZTNIJiBR0KZUxIqdBk79Mf9koZfbTQ2JTYdwv0AfoAbTrSDQ4DNAAYoC0wLABL+uDeLSoNlHNfZ1SVWgMEVHGtnhzdrzgzY7DArga25uXJ6uea7wSPuIR3d/n7V1exRnCfpm2bANYBMAEqxDqZS8g3q4jB0zrWtuA+/cQy2ojw4MgajsLkXzdlgrEEyl99gl69j4N7vZr6aRe1+DEDk8Hprw/LZ/Rab4MjR9ygz4Ann4LTR5jjdOK/TwDQhrV090dXTIyba22+/JQYeDg3O+u7du5RxmMRLUxlGBmXBBjgrONXWRvR4s93MQuYdEMnaqGKmZMYqjBccTNuUcymbgTslz8hijdvmkjHIMCtxmIqKC6e1g7EZLzMs7RTx2fcVCz4DXJrpTn0G+mG8wZwkKU2xmD3odJKchXBXZanu6RVTjvFx5colOal33rk1PvCBX1JWaBLsUR8l0+ns1BgBHCGsfHAAwJkQRGyQWPbllWUC5zwmKRd1oJ96HuB6Bur5jv8ZI7Q7MgKw+RlrhEYyBwFKWu+T/pANSHN9M7SoE8AhzFHO4b5Obmb7MWfQh5hfrM1qOQf6AnPUj3/8YwENXIO+Z1Yb8xkvzuVYwBfmDYd2M0ds3rhJ/ZS24Z7WFQUIAAwi4R99h7BQa7tiA8Ai+g5sQEJtPf9gN8qBFi7albn5KQkewCp9v05JoQbjRsdg1NWUqDyUIznGeXHlameUlyUZFRj9aO4S9k35cL5hJrIhQB1ThvlOzS3dfYMxv3G2bARbONl5KubMmTUNdAMMMR/TNvS3q1cvR293u5hYSfvzjMCthx56SGV1GDX2pr70OebhoSFCvuti8+YtYtTS7rav5jdY5wUpe/r8Bc2a33gm0FfBBHDcuWZKUjhb/QObNjU2iu3H5gqgJPP+nXfcHrt27VQoMEnYDh58Q/qkfpbQTrfcslWsOADVf3vmWWXoBvjk/h/+8Ifjnnv2CtzEVj29XXHp0kUBn4A5J061xJw5iUFHObAN9aRP0h+wAc89+jUgkxnrzCOANCSDA1h10i2Gf3kZzLdFsXTpEkktoKUOW3XunNlKYAOTEQmMNw4ejhMnW6Rr2N03FKwatm0lKdc+yQGglXyetiTbfTds8vFoaJgtUBSgD5biyOiAxh+ZyOkHlJd+BNbyxqFD0tHkOcwzGpZrAckzicApKVNymjNnL4gl2Dh3jhJXDfT1xKqVy2P7tq3Sl4TRzfqHcUEfqCPD/azZmh8AyvsHBxTizBilL9MP6H+WBmHuN3s8RRr06hnBGKFcrEl4LmBPS/TQD70JRz+mTWhvz/WsP9LaZVhjFzCMazlJFfdnvPCZc/nMvTknSSXkC1glVJs+uXDRO5vHzCe9Pb3aFGDDhHHGd/RbS1awMaJNrr4+AXrMn4B1bFpVVBSrX7NGRFuYeq5YsVznJu3rvEwERNKDh/HJmKWerBX8PPdGHe/e1PBGEuVhbuJZ0dHZo/YGyOW+RFTx/ETPlWcq99uwYaOOlQTMVK6AQCevun7jRjQ1zdX8pnXJyIjmI+Yfxjr/Y0ev08xoZ07l93mN87R5R11gaWKXgcFBMaVhxaIRPrdxroBz2NnMFZK46e1V/yIZFcAqyaukzTo+ETW1tUr6R9mZE5YtWRJXLl+MAfpOZXmMj41oPFVX1QpY3bNnrzYX0GcmkVpXd2ecOXtGcy/zDyzvZUuXa5wdfvPt2L37rnjhBZi1U5LgGB4dFvuV5HlsYo2NkCSuSm3L87S2tlplfN/994oRfObMqVi5crnWlvfee590Uvfvf1lyPS++sF9ANnro2JN5Nc3vaJOXxUMPPxgPPPDBBGqWlwtY/bu/+zuB9l/4whckmYCuKn/DI8PSiZ1e32UBq1qL5ObF2OiYwFUfk+172Ffwb9ngalrrTSqiRetGNstHx/XMIKno4MhoXLl6PV546RUBq7n5JK3KF8vfGqsQQwC+/1vJq2aA1Zvds56p/81sgRlg9WZu/Zm63/QW+J8BVtEfg+1CaFx28qo7br811q9aKmDVjEODLxiWxakXOl7c+HsBOCQtmuB9RIsbg2jZiyQzEH2egcHsY1gkcX8Wq//hP/wHha/i0Pz2b/+2mAIcy+INp+uxxx6b1jbDMYBpQ0ZdgAEntbKuF4t8h6hxrMOauR8La5gChJjhXBtINLAlVuNISkYlZ6UXJl0Crhwy6mMMlLBQJ6wOpx7HBEBizZrVWgDyP+UDWIVpIMbsVGhhyfmJYZCYWwBKZ8+cjVOnT2nBj5YadsA5dmgix5N5lQUlodUs4s0uzgZ+DbqZUWz2o8Jjc3IFruJ1GZDD1jh1Zr26XTnPbYl9uZ/DK98NLBuktTPj4w14ikGaAaedfMugaDbYzv+0gfukQW1f12H7BmS9EOczvxlQ5XhLEzhs3pIJ3iwwU4LjUvbyvjh3lgQxMKsW6HyBFz29+k51nsqJ7t7+GBoZEeMGhta1q4RXVsbOnTvife+7P+aQMXp0VDY2CJrNlsThpn+4HJTVDGDfk7I6mRnf8T9lUQbjzhRSic158RsOLvWkHmYTcR+c8tQH69QfaWfmhcKi1J5mMzuMkmvioLmtfAztlx2yymcSXRx845AYi+howh5By7BpHhnsr0yzjJy8KjF3u6WxuHDhfDEOa2qqFEZNmagn40mOE0wUnNYxHFfAd9gqiWkNYxX2jPu3+4gB5aQPl/qbx6tBVphasMfZAMHJhKFDPwfcZH7Alow7byzYLmbGJm3EcrGFzHI1i5u2cHiw2dvWbnb/tPMPw437E7JN+L4BAZeBtoOVDzDEd8wDBmruvWffdEI1z6H0LwBGbIJ2KEAsQJs3Drg+etMA4InBXzYNJHEO0QIXL12Oa9fborA4AbYwpMTIrwMwhMHXof4E2Mv3aXMGLegW2UvSAqVlYqdyLGUCpOE6ACncB/B8x4471S4ATIBIHOckfQl87dO86M0kAC/6LWNiamoiykoKYlZDSvgHwEXCrk9+8pOqH0xU69ka9KEu3pChbYeHRwVc0baMC34jpBfnHHBq3vwFGu/ct6y8XIzs8orKTNh90lFmvua6JK8ifJmQevqVNCLXrA4kQQBgYKzCBvze9747LbXCeNy5c6cSyFCW5597UUms0D4FPMK+X/jCbwocQZ+1eeH8eP31A/ofHYzO7oFYsmRZSval7OAp2ZnZibS/n1l8ZyYvz0J0kAcHh6N/gGSNE1FUCCA+rrmKUGGA1aHBgVi6ZEksWbxIICsALEl5AG0utF6Ocy2XpHs8MjoU8+Y1KtkVzFX+R2ZkzerVUVlRET1d3Wp7QpirKslGz3M3P55/4d+0yQsbFRsCFgK8zyGRUFdXvHrgQIYBDkMesGZE2qiw/Xp6+6OislZtgn7t5PhYzKqvlRRAfU11lGkzmQ3UfF1DLOkbbQLBxD5dvDjWrl/3Cxqr9Gk9WzNRA7Q7L+ZSh0U7OSB9lfHIfCL94e5u9U36uTWtaRPWM/RfnuN8z3oiaZ8mcJLxYRY6c0725ipl9mYjfRMbUUZebCbDjuzp7dE1uRbjng0N2LDMuxyvJImFRbpn0o0ul425J3MtaxXeKRvzH2sYQLR169dp3UNCJa5LH+FF34GxLHC+sHhaiobrMdd4zvUc6E0sRxLQFmYhX712Q88x1nEAqyRBo9+wkYAWMfZdu3bdNEu+pjrNPzC6kQI4d/6cpHpuvfVWzSnYm5c3yB0toMiYvDzZiXmGstO2fT192viE4c1mBmVhfKNfyj1gqRJhkRO5kZOXq+cYoL82KKZIYFqqcYE+KhsySrRVWBRDI8OyUw8blzzLBgeCWBoYq4Cd5D1Y2LwoXn7loEBhNmFg8O7ceUfkF+RF68XWGJ+ciJ7ePiWYa6ifJeD7yNHjsW/fvSrHiy+9GJEzGRVVFXH9WrsY2kjbXLzQqjkTmYdzZ89EXV2NWNv337cv2juQhbggRjDtxLUOHHhN94bhfOH8Ra2LnXCQPoPN2IAE8P7kpx6LD3/4Qc0TtOsTT/wgvva1r2nM/OZv/qbY2AohYYNzYlys+Gxg1SxWbZznQsoYTazVrMRU2b4Gz4ZsYDX7Ny2glQQxsWABUFkfMHcPj43H1Wtt8fyLL/87YBW2KuBqNrCaTfigLDPA6k3vWs8Y4Ca2wAywehM3/kzVZyzw6Kd+RYE0hGSl7OKZ3d9MeE0K8x6TUwdjFU0mFkUslHbvvCOWLmyaZqyauWfQzMCqQa/s3WQBVxMTMTEGgzGFBZuZaHDs3e8G1rxYMhAImw8HgIUewCosEBa6v/u7v6vFPs7K9773PYV6/sZv/IacTZwMrmPGEwt6nGleOBK8HJqP4+PwZpxonBfqmECmBt0Xp4DvcZ4MknA+TCVC11hcGqTEeWXRDLuBa+OEJfDLkghJB5FrkZDH2mL8DojmRZxYbQWF0uringoBu5b0+3AQWNQC6lFOnGLrvhkkGhgaFIOsoCixaGkTjjHwZYDULFMz+QzCkXEdDTrAVYNOBiu5XjbI6rY32w+Hhf/RAOVcg4HY1SAh5ziUXECys8Hm5U1LA2APGGGcw7nuQ2Y40wbuJ9mLbwPJdt7MkKYc2b+x4Dcow2+8zGZkXU4bJo1KmAyJRctxzl6sJBX19XIw6TuEuSlJz+hY9Pb3x8nT56QHCBBBaDJhvjXVVcoEzh+6ipIBKCzSQh6mFvWBHYVtBGRk9GKzGcW0EY6o2YoGl7ETDjwMJjl+xaUa87Y/1zJzx/2Bc91nqYtBVZzj7p5uMbZ8ntnNBhFTGZOcAnZirNh5pf/S97meWJT9g2JhCejIL4j+gaG4ev267D88xObLVBRk2LIJfOuN9o62WLZskQAqwCjmFBwmHGtAkdISHNc8MavzcmFO58XUJNrNMKQnoryiLEZGh1UO92sDp57HqL/HIPUzaIvjTsg2sg3URTqTw8NyEs1a5bM1a+mL1pxOTKxxMXIpC/dgTJhVadtTJtuPc9wH3Ub8duDVV8WESps9m3QNyp70Jht1XcJ/PR8AqNAusDYXLVwU8zLhypSTP5iJ3AuAFOac2fzMYbQr9Uhs6SGVG/CTayd5kjGBsCQZg8lYU5dATUAxgTLl5QL8AIOcTMpACm1D+CzXoY9OjCcAvLunP4oK82RTfgcAot4AOMuWL1ddOJ668jp29KjmsmS3JF3S0z8ctVUpkRiZp5VcrLc7Zs2q0bWpD+AAIMWGjRtV5/3798vRZ14FaGLMADhgI1hst2+/PZ5++l9lL8rge6YyAyg1xsnTp7XxRlk4D/1V5nqAYL4jbJnr04fEyBsgCVNeihAZHpbm6Ac/8EtRoIzgJEXM1yYhdafOPLL33bMvbrllW5SWlgcaqwAd7e2d0XrhYnR0digLNwkRT58+KSkfQKif//yZmDe/Oa63dUZefrKfJS2yx3CSiOhWnyYkOkkoXEjPuMiRPiohzABrzFuKsuhoVzlhDa5csTxpfDJvDg9lwPRZmntOnjoTr73xptoUgGfbtluirrZa7Lu8PDboCtU32RwpLS6RRia2vXQR2QIA6tJYsWJptLTQX1PCQDYYeOZt2bpVYMk///jHYksDpjFXI0WRNhWGYiry4tJlElIlccWK8tLYt/eu2L1rR8B5Bbzq7ekWCNhQVx/VtbV6jkv3eXhEYctbtm5RH6Nv8Me4YxxyD+Y1jhdbeXRUm730YcaKmar0L9Yq2Jnv2BRgXNAP6T/0XQB//rg2fRd70j/feuttgXxoytJmr7/+uurPffjjO8L4OZdrsfHC2oC5gA0RgFqAP67F5jJtygYVICiSSJQTm/IMA1AHOLQ8BPbs6gK0Y21UqHLdfvt2zRuMG/rBjh07VK8Lrec1B8Awpv+kpGi1Opaw8+wNdc/B2I8yeu5l3nSUEMezzkEmpru7N1ovJm3k4ZEhMTbpd5Km6GZ8z9JYhbEMo3v2LJJO0U8upkSNI0PTUgCWbPA8xjOb56V14ikb45a2wba01cRYWrcyLzCnMafTJsx/3JP1Vdp0J6FXf0wBok5O6nj6eOOcBj3HSAAHKAsjkg2r0fEx1WVyfEL9O5AdKiyULEBZaXF0tLfF0qXLYnR0StfFXjBW0RkvqyhT2VauXqW2ZaPnli3b4u23j8b1thvSZJ43b3785CdPRXdvl+YaxpU0hIuLZTfKR/948fnnJU1y48b12LZtS5w7d0bjlHOQ1bj99jviBz/4odY3RUUlceXyVSWY43lEfbgOG0Rcs7y8ND77uV+NT3zisem17t/93d/H3/zN3wqI/7Vf+zXdk37OmqisvEzrpWwwFPs5Gokxz9rXclTeuOd4r/myiRnZ67+0Hp3KrBdQrcmV7YloUUTBf4exyoavpQBYj+XnIkeQnCWvy3n/T//x/5zBVmbc6xkL3KQWmBn8N2nDz1R7xgJY4LFPJmA1AaopY/E0oJkJ5we8Ki0pjoG+XmUHnZzAaR2XE9I4p/YXgFWDEgmQTdp9djjN6tMOsbQwp2JqYlxhRg6PNrPRixQWrS5PNmPRiyddMwOsAtj88R//sUKTYMv83u/93rRz8g//8A9is/zRH/2RnESuhSMLkwtQlGy9OB04jyyMDfRat5SFPY4S5SYBA4s/Ftk4Q9llZwEJYOGQN84DUGNR7jB7FvqAFpQDtppByQS65E0nr8EJ4XoG6nAWsKcTCSlErqAgRkfGVBccD0L8+J7r20GgXtzf7BgDGeWVFcpG+26QMRuoY8FMm9j54VhAJBbhKkcGEKcOzj4sNmtGDsIMPOt7mv1kgIhlqQFUwAnaMztUHBs5w7FD8x0mCNOQeo2OJSkDM4HNjOQ79xMDf3bcuK6TcxmEdT0NrnIuTlU2K9WsTDGT8xKoar3TyqoKgaiAJbl5eQIkqmtqFYKKphpaZ7D4Zs2aExXllWKnnDqbQIHGRsKcW+KNg0di/rya2Lt3T2zevFFjjfE3q6FBdjn0xiExIx2OX5BJ6GGbmR1pFi7OKWU2CzgbJNZGSEaLFvsYNDTgiaNJm/I9L49Fb5hwHBq9XMfsyXePYzOc7Qx51uVcnDhshyQI59fW1KVMyj09UT9rlrQoyVzOsTit2BoHFCeQsilhyfioMrPv23ePWHFsPtAvAPwF7k9Bfknslvw8mKyFUZBXmHRnc6ZiaGSQXaVpfWg7Yu+wUpMMgOvozQLmDCWnGhqYTgaWLRNh9hf1pa0si8EcAqMVYJxr4fQ6OYsZ1hzLPS0jYpCcMps5JWbkIEzBqTh54kS88MILAgpgh1nihPIA2NMncc5pG0Ac5iPGLueTfAhnls0f+gq6vsyFOOaAPjjmgDWUEUCGdvI8SPgooD9h6LQH33M8oeMkZAP1Y/MGm9L/GcfVNTV61hBySh0BFGGfATzAhIOJuGb1WoFtzOe0e2JQk5go6VguXrJIyW9OnT6jPsJGBddm3sbJvXDhotjLsKoob0qaRDvmyebzGpvU7zq7OqKstDCGBvsFeMP23bVrt9hSgFavv3FQWpPMAWSvPnXqtIAos5IfeOCBeO7nz8aJ48e0eQU4y2+Uh0Q1hLWSIIZxI2BoeFhgHMAkNtW8Mz6h4+Y2zlFEBexOkhjCXgfY+9CHPhQf+cjD2twsLkrswa9//b9k5Bz6YnCoP97//vfH5k23CFg9ceJUHD92Knp7++P4sRNx6fIltcfnP/85sUX3738xmuY1xsGDrwvUj8iLc+cuCPCi38AYTnqd+ZIooZ8yJtEnXrZ8hcoGg5L5H8ANZh79CNCEcHo2mK4i0aHNvoqoq62JDRvWRyXz3diY7ES7Ezr83PMvR15BviIwOH/nzjujeQHalf1RW1etvnH44CGx9hcvYgNgvvo7OpWATzzPCOOmfwH08CxHg5bQ6+UrVkrm5u2jR1TewoJiaTfDgO/q6pFcAnhqX2+S4xgeHoyx0aG4445tsWH9mujp7oipyfFob28TuFuQXyh2ruaPgiIlAOrt64u6+hrJKtDGPKuZF5i/mC8sBZT6cfu0lAb9CRvQNwEIeQ4BfGJ35ltvwnIcL9qcfsv4pp/zrMf+6bmZxg/X8iYk9njnGTmm8jhqgLayHAzl4tgFzc2ZuYSN5i6Vh/sxVzDPwFylTMwZzF2MJcLpOQa7U9cEepLMLOkZU1bugw2YN2CTUibKvm/fvli7bm2UFKWElmbwe8OP9Qov6siLecubu9x7+jlVXKTnaVv7jWi7jrRHRyxfvlih6PRZPb/LKqaTUh07fkwSO1zv2LGjGg+AxZQZ7VfbHrs7kRZtwmdsy3eUDX1lygN4iDzHyhWrZGM2CwCNYRL/4MmfxooVi2Lbtls1l1IeNiCY42hzAMeiwvxY2NwUly61Sr+dRHewsZn72KRlDQdmx7oVvWnmwHVrSMa1SPqmrO9KSku0+QVr/ZVXXk66tTk5cejQwfjoxz6m+sE637v3Hs3xzz//QqzfsFHzn9q6tFibXlyTm1E/+hvtzqYCmslLlsxXvW67dVscPnxQsjsk+IKNv2jRkvjud783LeHDZg5J1dImXNqoZ94tIQ9DcWE88sjD2ugZGk5RMn/9X/82vvnN70VVVVE8/vjj2hBg/mUuZwMBtr/XcDgq/t/PZO7h9ZuZ2d5Eti9h0NM+hUFXaauPj6fNcGS9eJ6NTUg/tX9oOC5dvhovvXzgFxirM8DqjN88Y4EZC7yXBWaA1fey0MzvMxb4X9gCj33i0wJWE6CagFXFJmVeLI4Vijw5EXm5qDQBKOVGV2dH3HP37li3ZpmYHixOWGzyMssPJ4AFqcEVAzRmM+KE4dTCLjMQZ0DIiyDrChrc4nsWUFxrfGxcbEn+uCeOwle/+lU5qLAufud3fkfOCtf+xje+IWbRZz/7WR3HopRFP4tsFpMsOik/GqoAn2aXskgzI5XFKC/unzT6rirZyJIli+W8YgPqzPE4O/yxQLROfLbvXQAAIABJREFUqxgBGcAnsXi5VgKZDVhyv2zmHGUXADOIlmNy6nEAsCFlLCsp1T1xillAk8UX9ggLVBwCzqWOBsjslBnEgQFgoIy2NkBG+QBmzEA1YOd+4XIZ+KTMZixTH4f3G8jzIjfbSeJe5aVl06AoZeN6nG8wiXIavOQ7J5WgzkmPkiy6qQ5KyJSbkiSZ+ZrNdsjuQ15cGzjl2tyHPmAGrYHEgf4BJVty/dCDTSAsTN8UtiwHMx9HN8lCXLp8OQaGhqQTOnsWzn/E8eMn49jxE9GPluj4lDS9cHwAayYmYbT0xPjEaMyZXR933bUz7rt3X+Tm5chhRctLUhHX2qIzk/BE2r8Zlq4daYPaZojS97C5gWfLKlBHscazGL9m7WbbP7Fxk3atnK3eXtUXu1JugCcSxXicGyTHCTcw4ORU9FHub/sWw/IbHYsbbW0C+948/FYcOXJU/bmsolwgavPCFFZP2chMffnqFQHSAuZhr7W2xsIFC8TuJQSyt7dHbUBCEcBUNl0AwMXGh5UfuVFUSMKxAgGqA8N9MT6RsiI7OZRD06mTw9KpbwqJBWBJTiFlYIzjVBvwZE7A3ox7AE1vBpmhzXkAmPyR+AawjfmW863lnA1kw4Jze3Au5aBMvADlqAe1YkMFZh3zHqAjZUobNsMKjQWsOn/hvOYGQB7mvJpqpENyxATk2jiygHwwzjgXwJX5BNvDtANIoD7WjwUMpQyABdQZe6XQ30YlcDlx8lTMWzBf44Z+zj1Xr1kjtiGAKfYDlErAbbHAVbJK076EHsOEZTyeOnVSYDkOOuGhCxY0Kev80WOng+05pEzob6tWrYy8nJxpKQA2nQBPeJwNDyO/EbGwmYzmJWo39E072q/F5ESSXdmz526BxDjWhMl/5zvfVXZvNkZeemm/WKg48mPj4wIwli1dEu03rkd/X0omxzOAOtLulAfg3cA6YwYbm2nO/ZEFoX/eduutAiTpd/R1mNcvvvhCXLnaFg8++AFpEmJbdFe5BpEXr712IBYtao6iYrQue2P37j0xqwEm47U4e6YlXn31dYX7wlakbLDEkBd5/vln48TJtBlIn1m6ZLlYZ4CPjF0AIEKSCYeFtQgQCYiGtMCSpUtTYqyOzigrLU0J3HLZ5OhU+D5MutLSYiWx6ugaiVUrm2Lu7NlikFZVVEXrhVadT5/jD1B8UFrbozFv3hyVkYQ+gL7kEARIP370mABZMpYXFqDjTlRAStYII462FFNdTPwuAdD1DXUCSt4+ciRaLpzX5uW8pgUKiR4YhJ3O+OiLtus8PyYEGk/FeCxbvih27bw95i8gIWVXdHS2SSZi4YJmsd7PnD4X/X1DMX9+c8xqmKuxMDjUJ0kK5gXPU6wNnM2ecrEGYe4AbIIZyvgGYHfCJDYyGFvYHzCTccj5PN/oJ4wnMtPTv5gPYKYCQrJ+YZOXPgeozLqD6wISMsZhq9LvGLtck3J5PMMqZ52DNjMv/mduoK8kxumo2O+0HYxbNvPoMwBsHMc8xEaCQ/fN2GbtBXAI8xUtezZaKBv3Zt5kXqLclJF6ZbNQmdewo58T3kgyY593Rz9pcz6movXyxfjOd78rHdGcnLwYGR6PxsZ5eubSl9F/TlEkbP6Nq19VVJSpzWBS9vX2qd2wL/MRZcVW2JR6YBdAUOrvqB5sR32xJWOP8c4mKnVMYGiOwH+AfBJXMc4AW+lDl661xfy5c8QabWk5A2ysPk+7YltvKDEf0U/RSUYbPK1jcvXcgDHLWpZNs6LifGmzcy5jQjrWGUkSa+rS56gDpAHKwjPCesm0L2tffmO8ISvDRgjyBcjzMC+RJI5z+HvmmX+N+++/T8ctX7FKuqMvvrhfY5KNUTYp6B//8i//Ms3UhnkLkMr65nd+53+Lu/fu0bqNdvl//9P/F9/85pOxaNGs+MhHPjK9bqXsjBte2ZFI2SCp1nM56Xevy73BbI1yEyNMzsg+X9Ff2pQpluQA6zFkSdDHBlhtvXhZGqtINk1GjjZipuQBsX2XBAhyptInX9fvM4zV/4Wd5pmqzVjgPSwwA6zOdJEZC9zEFvifBVZzpgAogCXeAVZhrK5asShKS5KmZjaTDZOyEOd7g2os1g0ipl1mdA/RwEw70WayGuAxw0Egaia00wtrnT+RMrKascrC/c///M+1gw+z4stf/nKGFVof3/nOd+TUsHhj0Wwg17IADnszsIdjYgaFF/jUCWfHzgH3IKQNNoYBLMoFoMQCmAUb1+A7M02xB3bgO4A5GDgsiM2uNNPX7Em+53rY0oAKdqacnFdUkBwRWFA4RNZUdTmkVViWWH8Oz87e0UcGwOBjNghpFoDZrQbsDFgahOTa2UwBM/3evQDmPMAlg1fObE9iIbNaqYfBVYNa9AkzfpxUIhs4ZYGenZUeG2F764AaEPbC2v3HwKrLaaDRgLCnBM43kMb/2N3gIIw9QCmFFA4NKuM1S2+cxVdefTWOnzwplldRYYmYgTCd0OcjJK+zo1vAIQwJ4mRx+li+Q/QtLSuKtWtWxm23bRPwBKObcotlW1SiPk95qRPMTOsbG8TGjmYE2+EwE9N2sLMKKGqbZDsfBqFtB8sMWHNY4CNocc7UNLvStjE47zB4X4vvHdKpeSA3X5nCuzM6bNeuXpdjSd/oBsAdGIi99+zLJHaaEFDw9pGjYrixMYIG56kTJ2LFsmUCjQjrJ4kJACOaiQJF+wbEjNVYmyAR37gyQ5OwhmzHRaUFkgTAXvQ5XmZeu+/xvTUSbWuOw17WBeQYQDP6AiAx1wM4wEnnGAHRJSXT45zze5U5O7Fh+Y1r0BZmZfE9AJ7BWW92aLNrHDkWkqv0qk4AJPRT5iPO5xjAHMYC8xPsTa4PiIDz7TkMTTnAAOYp5iUcbIAe2gBghcRYjMndu3drXnWbAtgpOUtGb5F5gjrwzj1JxKIQ8ZJi3ZdwVWyD9iUgKyCqANiRlIAnjY9Caf4yJ8LiJpSW6zG2YC9y7Nj4qDJSA+QRkj2sDNyJNUcI8FSGBahnycREbNy4IQryCfW/JobzurVrVUeeAYDNN9quCBzFxiTKqq2tExOreeFisVTPtZwXcExiGsL4Ge+A4QBGhMhu2rg+Tp1MoCSAC7alzXiu8LxhLAK4OPEP9eG5ga1eefkVJYxhDKA5av1WNmkAjju7OgWcfexjH9U12TCgXrQDAEd+fm5s3bZFwPSKFati1co10gi8fOlqHDx4WCAmoCjzJyHCMMUGBvriwGuvCLCDSQhovGXzLQJBGBOw12DOAa6y6Uc7AnLDMJ49Z676TUlZGVLGum//4GAUF+XH/PlN0ozs6emKnu6BKCgMhQ431NUlQK2rJ9qutwkoAryGmQxQ3dPXr3mzp2coNm1aGXfv2R2LFy+UNAA6sN2dXdE4d66YZUePHFMZb7ttu9qQ/wGIyIYOeLhp00adg7THlltu0ebWkz/6oQDYvt4B6bOWlVcKaGXSBVjt7GQjBlB/MGbNrouHH3ogPvDB+6OgIDdaL7Zo44Y2WjBvQVRWVsflS9fi7NkWsYMBQQsLkfJJyc0Yj7Q3bcVzxM842gxQCiCVvg6ISps49N6SAWyMciybG/QRywB4vcJ39CvGKs977gkgxwYITGCujT2Ye7gXGyDcC1CQ+RJGNu338ssva/4AjOMYQHXGJqAscgFcnzmAeYz5CyCP+Y+NAoBHnq1oknI8fRugl+cBZaNfAa5yfa5911136TfKxoYAIB5zE8Bqsl/avKWPKHphZOQXIk8MjHlTk3dvro8R7TRBkqyhuHz5qpjq42MkrGtUYifmEcYp5WVTgg00xhmbNMz92I/dbbHY583TO3bFzk5iZXZva+sltTVty3yJvU6fbo2GhorM2jdtVNKmPHPY1EBrlDGEfWF3s6HHOEPHlHFdWVkeLS2noramSnalvZFYYFMm6WMTJVUuvfy+/tFA5KaqrEhRBbQ7a433/9J9YrdjR77jnb7A9Zi30Yumvd1PGPOUEbtSLuoNOO4NAObIlCyxOs6eO6sNY/r0okUpworkeR/84Ad07vbb74y16zbEs88+rzHGnAAYzFz49NNPa47necQajWd5TU1F/OEf/u+xddstek7TT7/5jX+Iv//7f4zGxlnxyCOPqE9wf8YEffbd0UfZ0UQGVr3Jn722S2B6vmya7TP4uZ3WOlOaV3RN1uUZDXaA1e6+fiW3O/D6oQSminSS/tDDNbCaxNNmgNWb2IWeqfqMBf6dBWaA1ZlOMWOBm9gC7wWsCjAdGwuA1YL83Mx7nlgp996zJ5Ytma/vWYAaRGWhYyCGxc+7gVUWNWlxTKKLpIloIM8AUPZC2oCgmVzTANBUKBSecFTuweL8L//yL7WoZHH8W7/1W9OaeN/+9rcVUvXFL35xmnHKIpqFLgtGh8lba9FagixCcYYNVDp0zQAezj4Or8PwpN3XB4tlUIs6FqU4UZSdRS8vAAyOt2acwtkzoLNBZANnDrvl/jgu1B3nhXIpnLc/ZT/HgcAZYNHPgtr6Yu8AMD0qE3blmtRZ4GJ+SlplAM6ALp/NcqRsAA+U3+AT10ohoOX6nvKZUZddT4dQc13uSdk4FpuI2dveoWvzch8yQ8GSA7YpjpASRvT1ZcIQyfDdGBWV5dNh05JHyEgVGKTNBlEN8hlENsDo732s+5iZvg5FpJwGl0mGBIMttUVFtJw/p4zbXAvwJQ+Qt7pG7NTq6lrp8cLSOnbsRAwNjkRdfYPCSWHZytkbRmd3MIqK8mPz5g2xe/fOaGpMiUYoD8ytnu7eaL9BuHzKJA64YxDVdnQ78T1sGsrDsei6wry1Rqw2K7KSO3gatA2yHRb/Txtjf/4Sg7VHTFHf07YxS5bvaQc70O7nsi9AR2mZtDRxvFMSn6T3Rrkqq6tj9pw5SooBoAdr8Njx41FRWSFQjvDI1vPno7ysLFavWSUnjpBiwo9hJA0ODAicy8/Lz7BXE+sHBiv3hh2cmx8xGYmN680Nb2BQB8YR48VMcY9pM1CxLcApNmU80gbMK5QXUII/+i1tYcCFYw2WFmeAeq4nBmAGNDfQ680m3vnOYamUF+c9JR0aEGCR9BCLNUaoC+MN8IMXjC3qwHznUNoERs4RaGrtTBj7zJ+AKgA8Tz31lMr08MMPC1gB/KBPAe7hRE9lEoExTgCWeUn6YGw86htmRUdXp+5LGXHgYTmbtcgcjWQL4ediIQ6PCaxNmzj0qSQNQtgrYbDUv6t3IKoqCgWi3mhvj8rqWgGe1AUwAGq4GYO9PT3SKSSpEhnJ0SVVSPm8eWK1oo87MY6cSihSgezhAkCKS8ReIrP1y6+8qu8ABLkP4C96fMy3hL4DBB47ekRtTlm9wUZfoO/QBsyT1ouk7QG06FMHXj0Qt27bFj3d3eqv9GmAWRLZoVd5oz2x/B5//FdUZp6X1tH+4Q+fVPl37rpTIPHcOU2xffvtAgxbzl0Q2/TQoTdlz/R8GYlPfeqTyub9s6d/qozp9AXav3lBs+YTQr4Feo+NC1wFFBoamYr6ukqNSZLyMC4bZs0WiAK4DogJaLV06eIYGx2Os2dPR9v1riivyI/169fF4oULBeKMk3F7PCUow54AqwAUZ1vOi802NjYiBnFDfW3MnTs7VqxcFqWlJdOM1ZrqaulBU0ZCrlNynfnqy8xB2IlNKCQv+vp7Y/2GDXH5ypU4ePiQ+lZFORsMVZGXzwbjeFy6dCVOnjgTxcVl6rPDwwNRVV0Wmzetj7XrVkZNTaWA6472GwLfCvNJ0FkUkxNEjyBdlBJzNijxWdLUZsx4w4L2og8APksLNydH40Ph2yUl08djG0BhniEpnDzJCHEcdeR75hf6F9dh7HFt6k1fcVg58wLjX9rERIKUl2fkGgj1viT7MH783Pb8wlznpJeOhPEGD3YBiGNuYn2UvUZivqAvM0dYN5o5ijFOGbAN92Ascz3ATepNPZhHuCeMVvq8GaqWrNGzKvPn6KbsNaU3nwFWcwvypNu8f/8r8cwzPw+WlMXFpdLR5p5IkPBcSOxONnh4bsL8Ryt9OK5cJhlerpi51A8AEhtTB2xL2SkD65UkrdKkdRhgNW3Hc593+pijjmBAM3aQJOAa6LnS73n2YOOKcjT2Z8fkJH23Q+QC7peeKQXqN4xZ5pw1a9bqXrTb0GBKTLZx4yb1Exjaq9esEPPWDHnqQF1ee+01vQNgA7bTLn4WcSzzl+bTzLOJ/sLcTt0AUzkeOy1oXiA7AaSTIAv9Y9oc8Hz77XcoAdypU2cErMLIBWak7bAj9+b5xHyGXBOyHTBWt9yyWfMd7fidf/pefP3r/1X94dFHH9XzysAqfd8yKlzT8yvl9kY4jNXsdQttQHtmg6zZz1COdV8iUg5glRfQKFIAzJ8Aq1fbbsSx4yfj6PFTil4Q1TkH5eXEWGXuYl4gQsLAqq7DRDmTvOom9qhnqj5jgRSTM/OascCMBW5SC7wXsCpHHx2inJhmrMIAIlvpffvujkXNcyURYGDFICqLH75j0W2WgUKPM2HvBlYJw0zLmiTq74VJNhjmBbeBo2xgFY1JACe+Y7H/F3/xF9PhTjBWYW5w3re+9S0Bq3/4h3+oxSlADk6PgURn82UBbUfAYGF2Nm4Daw61BrCAsUIZvahzuDv1MWhqcJLj+J37wpQBHDGD1E6EpQ54t2aWNV45n8WqAaw3Dx3WIpudfsLvKLPZrfzPte1MmfVox0mh9eVlGSDjHTA8lS2Fd/s+rrfLaACYz5Z+wGngZXYsC3WYDQbZs+vlxW1tdc20E2XJAktKsKh2SCV24DPOJ86KQwgBDGbPmSWnwZqUlM0La4NlBqxcBvczymsnjjI5FNGbBJQ9W9eS6/FbASHYObnR3LxQIA2sqTffOiwABxCFUNTS8nKBp2h7wpYi/PTK1WvR2dktx0+M1fHE6gZQhUWDrMaC5nmxdevm2HrLZgFIAqqnplT3y5euxPWMXiVlh40J6ET9XDe+N3PYGxV2Rj0Gp1nKGVCd73HMvbFghjJ29/gz29QMa+6zYcM69dHsfso9sZlBpcToLp5OtAWwon4lGYwQwwe2FmAd58JahYWEziogT8qmPZyyCw+PyAkDmFI4YW6OEuTs2rUz4xBekzYlyX5oByXIm5iU5ABsvtwckqrlKpvwwOBAjE+OKgkONsZ+2I3xzotxw1hz8hKPLTODvflDv+E4J67C0WZMchxjkms7zN+28/wmfd6sNjCbPRuoznYSFbaYkXeA0YRDy70BQ81IpZ8AZHIvxgzONiwp2ghQA2CGY5kPCZ3++Mc/rnozVmG10QdwzHFyHcYLm4jvGHsAQUlzsSrGRtjUSjIVXN9z/aXLV2LW7DlKwkL5Ae5wtssrKgR2sPS0diTAAZ8BVklGk8YeCeryBWSwWQFAyt/Fi61xo/26gGKy0dcyvgqS9AehrDi6gAK0xUB/v8YjfQTGLqxXADramfahX/b1EtZeLAYZAD4yBPQ5wkBJegRjlf4quYPxCSU9apiVNGXnNTVGVWV5zJ7VoDmAa95zzz0CHLGlwVUAZH6jndj4wh7Yr7ioWCH1PL8oC/2aNgMARje4q7tLnx977FEBv7QVfZH6AawCqKxavVL9FNDx3nvvE3gIsArzDT1FbO36EsK7Z89dYrs+9/yzsiE4AH2qqbFJEg20U2PTvLhy9bpYuiRqSXNFrvSOAVZJLGcwjHFCuWDfscF69erluH7tWhSKxTovHnzgAT1rAVZJJEefBRglCV97R2dU1dTG6TOnoqioILZs2Sz2Xm9vtzY9FNZfWydGL1IAzBOwENmQZIxRvhTCvjzJmkymRD+AvWvWro2z587FaWU1r48li5fF3LlNAlaZS86fb40Tx9lAaM1EXIxFdU15NC9oipraiigsJMKiJOrrahUV0N/bL9CZ+aOpab4S9TDOKCtAlDc8DG7SbtgNcI/fKC99hPHNuIJVaD12+gV9nlB/xirfA5ZzDQBW2K5ch/UKLGjuy7qG6/Dc43v6HNemDzHvWeeUTRb6H8fxv7VS6YfWRKZ9eAHE8WLMM55gr3I9ys0fZYS9is0pI0AyL5jahH/zu5nvzGvci/UU45vPHGeGLPcw+5O+xHzodRHzgpNxeoPZQLCZ/dpMzM2J/qG0wcum29EjxyX3APBN9ANAeHpmJZ3PNAejK56rvgUgz/yI3bgfgCq2ZNxSFuzseZu2ZI5zMlTASstJMR79jNSmbjn61Wh9w5BNchX0+96+4aitqZAdiHY5eep4zJ83J7q7SHqVNKZpJ+QDAKAZu3xOz+Xh6GgnkVraLOUzG0nFJQWS4kDKgI0SbMr1eZ4CkjJPMd/Q3sxB2BqA/6c//Wl87GMfi0OHDquf3nbbbUrwyhzLxs93v/sd9Vs2c0gK9tBDD2m+oT3oizw7NmzcFG8cPKxNEubq6qoaPROwIfah36ZNx2FtvhJl8JnPPB67du/UmoW+8c8/eir+83/+mp65n//856Xrjb0cdZPtD3hN4zWb1twFCWTlOP9Ofbymo31N2vB6mN/T8zeF88uvgOwRrIGRCMqN8xcvxcFDb0bLhUuSO8jJy4/cvIJpxqpYq8yF7wJW7Ub+x//rL2ewlZvUp56p9owFZgb/TB+YscBNbIH3AlYFzGgBkYDVxFzNk7D9/ffujeb5s/U9jjqLoeRoJZDRulvZ4VtmsBpYJfkMiyyzJr277Cb5hd3pzG4wvwlsmOQv6SRxHAvhP/mTPxFAw+LyK1/5ihbyXJNFI7pQn/70p3WuWSQp1JSsxkU6DueDhReLStcjG2Rz0iaOYcHLwpOFrQFZFugc45BhM1XtOHAPh0oDqrIQNZjHezbz12AzdeA6ZrpRfsqMc3LglVe1gCVsl3tTLy8m0QDjPJw4FtY4bSw4Wew6dLGwOGlw0kYsbikbjgZ1wHHgWtblzC6DgXODSdiD88w2NSgFkMN3vLJBTWtgzapvmA4P5xzsyDUN7jpkEjAHdovZI9wrOUUjUVNbrboZMDZA67Bl95dsRowX49mLbtfJjEXb2WBWNrOXa5Op/uDBQwpxJIQOvUHYMRxP0poJmE5FxVFeVin9t46OLoEJJHaJqRRSRhg6zBDYJ0hqkHH31tu2xuxZ9coaDGgvLS+0NfMAsUlcUiknDBuidwygQJ2xH+3f3QUDblB6lN7IQG+0oDBp2Jk5LPC8OCUqcfs4dC6bMS4nNhMiT3tw7bTJMRU11ZXS8MSZ5xz6JX8GHy0PYOa0mZf8jrOJZiEOJI4gZccZBFglMdEwup9z58pJBZjgnOKS0mnWM+NhoL9XgMxDD304Zs1uiM729hgfH43CogIxV9GxtN4qCWjy8wulqQiwc+361Th/oUXJkBhDONTYB3uYPcYYskasGdC8MzYoK463srkPAoyP6H/GFnMQjiyAHcdha2yH3Twvcg7ne0PGmy7Y2qGM/G8GjjcJvLmhts0vEPuIcFzuC8sJR5+5xeAG/YUQ90ULF+k3QDrmiueef04spEce+YicbdhpACeAKejrGUBlngFY5XccZuwEaMI1SQ4Gy8pavJ5H0FelrWCVJRB8LGWTr6kROAZYyYtxS7g6ZYTxRNIlpnnKzzWxFW0C+xFm5MWLF8jlLLmH1osX40Z7ZwwOp+SH8+Y1Kfs8ZeMejA30AclGD5uRfooet/sS+tjtN66KJQkLCwAO+/X29cfbR47F228fEXjLd2wMJJAxN6M1ekZsxuqqili3Ft3YBDTt2rVL7c6cQDvRxoRqAyrTj5inAbIAqjZv2iz2OcAh9QEY4bnDnAaox3hNyX7uie3bt2u8MZ5oj6ee+rFAY2QR0mbT9di3797YuHGzWO3oS/7zP/9YrFvLuQCUMU4Ap7/5zW9GVTVh8fW6L9eH2Y2OcUlpeVy9dl1zG9okjD/aBgAbLULY+NiXstIXeP7BOMWOU1Mkr7osIIVEasuWLNExTXNJLJYjeQUYfIBHALjnzl+IEyePa65btmxpLF0Co7gx+vp7tFk1Z9bs2HPXXZIDePutIwJl0XWm/wJ80/eJGMHGtP+3vvXNOHb8aGzavDnOnD0b3b09SZuysiZqa+ujtAzwPz+uXr0ep07CWm5T+XJyYOLWxt67d8f27dtiZHQwWlrOCvgGXK2urBaYdeXyNQF3c+bMFRCKnMSVK5fVzjyfGDPMA4x/2pi5hLkFsIpjAEbpK4wzNl0sA2A2OBukgJQJOD4pMJ4X17XGKqHdSuK2eLESKTH3ck/uR983s5K25VkP6MocYqYr/c+btgByyIgAlDG/cg9LGHEP5i/OY11EeDegGfMHQBxzIPMO/Z2+DgjIuoGycA/Kgk2oi5OEMhdyjFjM4+PTMgaAdcxnzJGSgunuVr+m/ma/es2ATbV+nJrUc3ZK0Rw867AU67JRAaspEVON5nrGHpnnE/BM4six6Ohs1/W5L7YCgGZ+c7QF48brT+Yh7EE78D9lY41J36FuXN/MXQBGnm20N+fACud3WOQcT7vDfCdp1dBgbwwPDWgjiU0d7IVd2eDArszLzJVIdLS0XIja2mqBstgCSYD8ghyxz2kPb6Qhk0F7GqBnrQTjlPagPzCnIKtDYjzKRBmZ/5588kltTtGvWCvX1taon5KgkfB/EsMx7rA9fXPpsuXx1E9+pvoxb9xog0lepzbkHvRj5kTWMGjFo7/82c/+auy5+y7Nd9jkH//hn+JrX/svmtdYr+/YsSOF5mfWEpQ9m7ThTUa1dE5O5BemvABeb7i9LFXFWm56EzmzznnH3ZtKUmIQEMhlkJuv9QHrsjMt5+O11w/G1evtYqrmspFOeEtOnn6fELI69Qsaq9lu5AywehM71TNVv+ktMAOs3vRdYMYAN7MF3gtYZdGCQHt+LslgoJVOyGHt6+0RsNo0t06AkENjvfDxrrAXSWZ7mUGXQnnGpCsJsJoNvnmhxDlmkmWzWc0+NLDK4ojFLgtyA6ssKDGRAAAgAElEQVQsCH//939fTgfXI6SVxeJnPvOZ6YWxASYW+d7hZjHq5DUs6nB8WIyyUEt6hSkbLws2HEvCMXGEcRL8PeVmUc11OI/rsIjkHpSTayadziktpr344ziOMTvDoKaBPu7HYp/FqkPTSR7DQp3zqGdydLvkLONYYFfOw3Gg/LwMjqnM+SnpmBem/M+fz8EhNLhh0JW2MJDuxTzXdTg1v1N32oPrmiXpelEmg0gwkqgf/Ydrcg/ONXOP9sDRs/SBZQfsbGmtnINWVgKEp+AU5AI2pvB3s1f92WX0mDfTwU4b55q9aWkDjqVszuZMvXB6ADAAAXGyAG0qqyoEcvI74MPcpiYl8SGDtMDUyI1hmJIDABX56gdDIwCRg9F2/ZrAhc2bN8b69Wul8YcO2eTEuNqNdgVYdfKWlN0etkYCZmG+Ul7aFpvxbrA1m/GIrV1XADES8eDUUW87INlMTJxlnFGHgZq1Sr8GTCFzNgzRbMcGe3Fv92fa1P3KQG8a/xPR1zekcGUcccYW4ZMAITB7Ya2u27BBzi/MH4VDZkA0M4mZh0hGsmbN6qioLBM7hvButB6RCJF8BglvFJpaoOzgMGVJNsJ1T546EQuaE2hhXWSz31O2+lGxNGnT7HHJeMI2cxsbp8c48wm2ZdwBZjBWaTeYYNiXfmIwiutxHFImpcUl09q9tr3HjfVS3ad5l9YuUh75eWJRYsukm9qrOqFnalAPBx+Qcmx0XEAAbUHZm5rmxYkTx6Pl/Fnp0zJfIidAGzCfkPWZNufziy++qEzelJd5BfswJ8IchAkMI9jjlt8EULScVxIokpDRf+hjOOMFhYX6H5aTE/QAfACswuKmDvRxQCzPneNTU9E4m9Domjj//7P3Hl6WXmeZ71s55w5VndU5qRW6lUMrB6tlYywZMAhjZu4MwYAXYWB5GMJi4QVc4WEMM3AJvrIZ3wEMGCQ5SLJiS2qFboXO1TlUV845112/Z5/n9JERS39A1VmrVlWdc7797fDu/e332c/7vOfOKtEbbC0y0q9dtyHGMuxAMlujsWotWBK7SZd1ckJgSpLVS+tDCu1FEmJKchspBBZZjSIBwv0DQwIla+vq1X/MN0Lhsdm169YJoD518oTARKQGaCOgE23CjrAb+sqgAPMOW2Ad4VpsuamxSWxVss5TT0B8gBTmNFqQy5YvEzsM7dD7779fjFvGHd3MF154Xu0BWOPF2K1fvyFuuOFGPVcAOfbteyNeeull1Yu1BsDkscceE1D2f/7P/ydAdP2GddLT5Nr8vHzJNHR2dQtEmJ2bi7b29qzeLYAzCXk4QWK+MlbWY2TtWrG8SYw6pBGGR4YE0lRVVAiUI5R+xfIVAmEYa+o4MDgU7x9KmqibNm0Q87OttUVyHo1NS6Qze/C992PpkiVxxZo1Sl7FOsC19DflAFQqamHpUt0PkKmruzMWLV6spFgku9PYVXBoAjgOIx1pj8IY6B+SJEA6MJuNNVesigcfuDeuuWaHklIBfHV1dkQher8ZnWYOZQDuKJO5QR2xJUvUMM7eI7DmYQPYgtcL1kWeb8xPxpKXdDmHh8VyZs1wRnQfCPKssYYx9uPEjVwDEAd7lf7ge6w72KBZf8xh6oC9cR/+17OkqEhrMoC/r2Xe0BeAhzxzrXvK2kj/Ui5ANvsLP7NZ21gXeObwfR/KYrd8h7XDB0t87oM1swuxRQ5++T4vPteBYSbc2wfNPnTmO2Kjj4zE2MS41hOY1NT7yJFjsnnY+qxJLRdbtJakg5TQHoPQfeYY8g1o+zIXKZs2Mpdg12LbrM+scfSjx4s6AVoyBtSLdtGHgOKsf46Y4d5EtNA2gMuUzLRP9fYzJD2rh7SnHh2LuGJ1g6RIsJ333z+o8tAiTofuZQJ82fehiaykd3MRmzZv1FwhuR/sZRMDAGYZV9rBWkybsBPWAA58+J4TrbEWW26KvuVvroUwkJIsIgMyF7fedkvs2/e6DqoYa+ygrr4hmk+cittv3y22e/PxE+p32kvkA1IAe/fu1R4ZcLaxcUn82q/9Stxw4/UpkVh+fvw/f/FX8bd/+w2B3r/zO78Tt99+ezYxpCWffLCf9gzTWUkA7RdJvpkBVh0F4mgy7029t/Fvzysnr5KvwuE/AGp+oUL9z164KMZqa3tXVgqAtcMaq5YCyE1eZbCX33/6P/54AVuZz471QtvndQ8sTP55PfwLjZ/vPfBRwKpOc3OA1VlClzPA6sceuDcWN1QpfI8NoTfGuSCpmVeJoZpAAH8PYJWNpQ+Sc0E4jwubKoedOywsu0GaIxrscvIqHA2SV5H5FBDhV3/1V7Ng4jPPPCMW1q/8yq+IvelNmxND8b/ZktZEZSOOI4TjYX1TNrg4qrSXTSugsDLCy4lP2olmmJn9x8YW54b6m/3IppWMtTCh2Dw7xN8aaXYk+B4be5wS+oKyYCNQH8CQupoU2opTxqYYpwxHB0ePzbvD8LjeYJQdFzb5y2B5ZcBEyzY4o7tZAwYx+b5BYI+hwVuDyc4aT3v8HY+5QWWH/vE+yavo51zwztIFDg00Y5L6WWvLrBVJdUbacNMPDrvOashm9La8KU9My8QINAOVNllLTXXKANxmWXIv+pZ6MxY4XJRTUV4Zy5Ytl2MFEEJyDEJ6caLr6utjzdq1Cis+euR4SqwxjfbqRHR0dMXoyLjqWlNLohOcdUKpK8TYAiAoLMoXMxzAkFDj6qoa2SfOYlsrQF/SuANUQL+MOtKPlq2w40o9/XM5BC4BzwAU1C/9ffnHzGJ+U55DM83m9Dzl3tVVFTE2klisvOzQ87fHw+B2rmOTAN5SOS2E9ML6AbQiezLOMMkuAKE3bdmsuQoDj1Dcnt5etTVp/tVGR3ub9PNI9AWwPTw8KMCssgJWaWJDs8kh9H88k2UZzVskArCl0vI0d6mb5wfjnBi16VCEl22Ea5TRfTBp3JZXVMTAUDpAMGOf6/gcAIIfnF4ldJpKody2owlCVGESFyJPkBKSGQSnDPoUwMH14zsG+KXHmp8fk9PTYgnRxwC3Yg5lspLzNwAlOrYAhiRnwjaTHuUShXY2nzgaMDcJYYdRSttgQuGAM5aAHrAbOWDhRbtsTwBUSAEAUlumAxuFdXeptU1s2qGR4QyDPuSMo7HK+FIf7oV9tbd3RmUFhxJoL4/IBmAVAh6wFnV3d8WWLZulx3rq1Enp/OXlzwl4JzwzrwDZgALZAbI1rM+a53NzYrkCtDMvASwJKWcsmMNo/61ftzruunO3ngmAfmrT9Ey0tXfG97//fOw/8I7qS50am5bF6dNnAl1cJYAZHorhoQFJDdx6660CTWCC0WeMFUAV/QbAwThyX8ARsxB7e3oVZg6wShu5nvbqQGV2JrZu26p60m5CcQGF+BxJhpS8qkBgDGs+axDXo7NKCDTgyIXzF+OFF14UWIpdUYeHH344HnzwQYG4r732avT0dul5QX3JPk4ERV//QNTW1wtsRWMWAJ2fk6dOqY8AzGHI8qxKyaRuiJkZ9gWMa34cfP89zdOGhtq44brr0uFeeaUYsbB/meeA1R2dXdE3MChN1E9+8hMCkN9/7514443XJfcAqNO0tFEHJGMw8KdmdCCAxiTzAG3eFJpdrIOFY8eOCuisqCwXk7G6piauv/EG1bGnGxb5yTh2/IQ0VqW3ml8khjTMX9bgjZvWxy033xBLly6KkVF00odj+bKmKCspjfGxMY0bz+vGpU2yVUA55hrj7SSY9Lv1MqkbgB32yLg7wRPzw4AcawJAH2Am8w1WIfPQrFPsks8YPxjjlMOc4X583+xOymN8AfPob8sD8DlMZfZD7AnYG7HOeF1h3WXdoEzWKZ5zfIe2Wh6JvQvzic8B52kfdQHE5X/qmNi7I6ofaxHlU6aBSupPPzEHAGhpJz+AwswRrqfefvZTJ+5DWQYj/YymLEkscXg3PZUBVgt076NHj4kdzzhZDgG7SYfCyE6F9hrs2ZIMC1JJI6or7FzaxLjy4rnDOstaLHZkYaH6nfd5/nivwPfpN+amD5V5nmxYv1HrGHszxhkQmnWSOZ2el2ivV8bw0KDaf8/d9+hQ8etf/1uNP99nPaQs6sABFPOPuvA5ByMJ6OxTfdx/mssZtix9y3jazqg7LzOJYaNzmMkBBeNI/V566UX1D3Wir3nOstd8590DsXXrFt1P5eTlR1//YGzffqXWmOPHmgUCcy+eJ9giuQ2U3K0fSZ3y+I3f+C+x67qdmSSTxfFXf/k38S//8q+yl9/7vd/TGFjX3Jq/3qfRt96/GXCfzeRnMKhJ232Qq+d7Joou93MfIDt5lYFVNFaRbGJ9s8bqydPnPpC8anYOyYD0o0O6nORVjvzh91f+5PEFbGW+O9cL7Z+3PbAw+eft0C80fKEHIj4KWKWP2DyYsTozNSlHEqbYQw/eF3U1ZQpb9qbSLFOuYzNoRqCBA5WXAbvMWOXk2JsmgzAGgXAe2CAZtOR9g7UwbJABwPHiPTb2jz/+uEAaNolf+MIXtJFnI/3CCy8IIPjsZz8rJ4P7ODyX8nFEcCAog009dcRhpf44QoCovNhE4zyZRbJuHY7Fam1UDVB6I+iNHeFyALJshmkn1/Kb7MQwgABbuIYNJZtunAYDY2wgcV7YZLJBZuMPIwEGE5vdtkutKptkAgZjzJLCAXc2avqRMs045H44Exs2bdR3aKc13XCg6LOUlOEyYMwmlbra6cAxeeONN1Qu48L9c5k7KcQygUHWRuM3oARt4Pf46Jg2wnYWuF/uGFMHh0s73M4b2MTSnVbYaa59uQyzYwxW+bcBYvrW4C3X8LnBLduYWSb0lzMg4yjhyGzZvFWOPiGYAKuwtHBIlHwCdnJZmcJdjx1tViZpWKtsyPv6BqKttUOOXXUNyZsm5bzccstNccutN0dNTVWMjwGE5wsYMjA4mglLRoJgaHBI9kLmcJg3rqdZk2Y7G9TmfwC2yqoE7CXgM2X9pm0GvTkwwC58OEKf8LmdFa7ju+m9aR2ywAx0nxt08zw2k9rgvOUksFHAKiQSALCwIxxfDhu4P+y49o4O9aGZOISMw7DFuUwJXwCqzijpzW233RorMpnJCUfGmaNu6KhVZ9oEUxXGGaBIQT46nnmxaHGDnETGIvfgg3o7vN2AMvPDNqW5PjMT0zOzCo+2dAgOLf0DoMoBCKAVYZqsH7ZbSyXU1dZpbYV570MD+tHrhENLfSjAbwO8lEUdAXUJd2XNAOAErGAOYqswG3HUkQCgb3HyWRcZAxzujo72eOHF70dTU6OYjFwH4EY4JusJbQSU+cpXviKbtvag60/Zw4NDCs9mPvNi7SQElIzvMMk6ujozfZsSFK4XAx7gOgTOURdYiBwcMD9S8qqQzIYlQSh33fq1As0AVdHPLa8oi4stLUooRSiwGagcAia212KxDMlmTcg+QCWAJclKWE+SPuZA7L79ZgGr6XmTQv1hI+FkP//8C3HgnZT8CLvcvGVrvPHGm7JL1nsAWw4WSkuKFR7NC4YWa6cPZxgzQCoAGcAD+tgHhJdaLsUD998vYJ3M3gAp2A0MNMLod+7aKWAK3UOkGGB1MT+ZK9/97nfUdwnsWpcdL77HWCBjwLPi/fcOxtmzCSyiHddeuzN+4id+QmP5T//0j7H/wJvBMwxGHbaz+/Y7dPgzPDqq59Obb+0XqIqN7T9wQIA4LPykS1mnvib52alTJ+Lc2dPSSkUKAIkT2vDwQw8JoGmoa4izZ87G66/vE/gP2DmEDjCJsvpH4rEf/+F45JFPCahubj4W5y+cDfYFYyOjcf1118WSxYvjyOGjCokG8GX+c7jE8xJQlDYfPXpEMgdobqNxDWt1aVOjGNx9vQMK/+/sov9TkprBgWHJUIjhNjEaq1evjEc+9Umtw/0DZLc/FJXl5bHjyitjUUODxoK1HkkR9gY8vwB3eUbxPGBOMX/pd8aRdYz5xnrAGsNzg/dZC/hhPgC688OaTFg+4CMHEHwXu2HvwZznXtgt6xSfe53BpjgEYe+CTVIGtub1mjUAoJZyYWQyTwD/mVvYG/ZDu9hDYFvYMfWmDdgDew+el/QzNkQ/I7vAGsU9kRHAnlMiuvWaV26nI23YL2H31JmyuZ7v++CK67AR7uPIH7MO6U/v/7xGOhKF9bcic6CPbVMn7r9//wG1saO9U3MRIF+yMWIKJyYpex76coQknGNpjwFbkjbRF9Q16dyyXpTq+z5cpR8AhFkHGSPayTg4iseHXBxSdHelxGOOXEB+gH6lLOmnFxVo/aB+ikxBI/nsOUUN8HyG8ctvPmN95zljuQjGFvCfemBfjDs26DWHMrHLFMWQEk7S99SX/S62QsKvnTt3xeuvv671lcMADtzof6IUzFyF4Qsx4Yq1aLV2apxGRsc0h3mOU+dVK1fHj/3YZ2SrzE8Olr7+9a9La5k9Sk9PV/zCL/y89jisxdj/f//y/4hnn31OdQdYpd30L+NGO3yQbjaqCRomW1RWJ0LHZbD0suQU3zEb1/sg+xXpsDIlr9K1gNcTSYe9qLgk+gaH4vSZc3Hg3YOJpRp5MTMLFJuSV/HDvixXY3UBWF3wqBd6YKEHtB4tdMNCDyz0wPztgcd+8nPKHKUT2MyGITfTJhssNg9FgBSEXE9NRnFRoYCfj+95MGqrS5NzmQFr2BznMr6sXeqTZm9sUo/PKRM6vw165bK2+AblOdQnd5QEvpGpEzAsA8zhtPzBH/yBgFU27r/4i78oh4INNyAjoCtsLJwdNtW5m3juy+bNgJTBUe5pYIO/nbSDjTebeAAcQDFnvXXYEmWLVTE5qc0wG2PrdBmcxZnlR8zTurpsH4olnJeXCe9NbBI2xWz6KZ8QK8BhNo1v7ntDYaA4AWJK1tVls35TJzbSvG/wlr6k7dSffmlYjJZnAsZyGYXerBoQM0uRevE3m3XakbTLkt6nw70py+wS+si2gVPnRBEOL4SxalCKslwP7uFwRcsCuEyzU6kj4CN6mmbM4qzJsjISBJfZlUlmweVa3oDvy0kYITHKbBbExe4MItPPtBsHibBZAG4AzBXLV8b1198gJwCQBsYq7Ckc3WPHj0sKAI3V5uMnBRotWrRE82x4mND/boFEEdMCitCQfOCB+2Lzlo0xPZWyeFeUl4kdwti2XGhRuB3Z7JW5PJMxfQI9xoqy7Jg4WYW1PxkTM7F9OGHZDgAHgFX6nPewF2u88T9txu4YB2fqdT8bkIZpS5i9gdVc2QsfqlhqA1uijxln7LCwoCg2bNgoVg4OJHMhhUKjTVsiPc7TZ84KJMFmqT9gnR1rnFWcdsKoYSSuXrMyGpcuibw81hMkNgpBLQXQSEJidi5GhkcUpgkzkRffcZ3NsMVeLQeRdeIzutGUQ1u1JszMRmlZym6eyiqK8opyzSPCNc1spe/EMCsvi7HRMV1LGTh1tSSAmpzMMowcSmxwm7rRdstq2LlPYNBEjE+MqyxAsJ3X7hTwA/CCY8thkhnltJf3cLzpR8YVQO3V1/aKsQeTkfECGIRtxH0BWQnpfPnllwX+ACZgI/QNDEmSPV262CKACycc2wOkAYxBgw7bP36iWesk4AD1XLd+vbK5w1I+fPiI2JW9PSkDPWzGoqKSKC9DJmA8CyJzgMA6CzOduYKOsXQSZ2di5apVMZBhYTHOPcqWnRi0pSVI1NDnI5kEiXPR19sbA0MzUVpMCHZFbNu6MZY1Lc0cJpBEbkKMpcKiEgGAFy62CIwBcG3v6NTfSBBobRofi4b62izjjPmCrdMPzCNe2AD9il3DqAO4woYApMjZuGXzZh0O4uQzLqzLsFc5NLjn3nsEgNAGxgfmKuMO6P3Nb/6D7sP6w7jybMBGSP4C64vvsQ6hk9rdRdKiSwLAacdP/dTn4tFHH423334z/u7vv5G9NyxSdBd7evviu997RolcsHEAHbSdkQhgjGpq69RObJE1BHAOKYBjRw8jySpt44FBMsPnxUMPPih7OPjeQdk+TGmuYS07cvRYlFVURv9AX5SVlYiVjJwAEiOjY8OKZBno69c8QQpgbjZ0HYcEMFRZJ7BHmOmsKeidshbAjkOb+fbdu6OqJiUSeu3VfdK4BhihjOrqWq2jhC/Tj4AmGzeujof3PBT33HOX1pBDhw6Klcz6VlWZngEOexfDPb9QcgTcm/nKuNIvZr9TLmsvc5/nNesAexPGj7+tdQzoyPzCTugrxpODEb6HLZttaB1oysSWmOv8zfOdn8Rq7NCzCfCN+7IWYBuU75B3vsv857usoewZaBfl8Vzk/rZd7NFa0qwJPiyHzcp6QPmsE1zP9wAtaQdtl3TL2JjK4z6MmSNo6C/6wEm0vH/iWtZf6sq9zKZ2BIwP+VJ0zoqoqISJnrSHLcEBm/bZ556N/W+/K5akE4uxTrGuoKVcU10bo+NjihQZGkmgJIdIzBvuaQ177uekVpTv5FXsL5HC8J6M+vLieoB+A3mUxfix9gE4wjLnEJZy6ReS361bS1kDOlCiXXW19bJRbIv5n7ReU+JO9nr0Mfs62gnblvHjf+Y79WbseS7Sf9QXG2GssD3qx6EAoCz9cPHiJSWV6+sbjPoGtHqTXjXrPvMXDW6upTwYsqzzL774Qmy/cnucO39erFX8Bhir992LxvM1Gnfa9/TTT6vuv/7r/yVe3/davPba3vj1X/+12Lhpg/oIIP9Pv/I/45/+6Z81j3/7t39b61cuUzh3H2rw1L6C9n9FHJCmHA3em3rvbfKEI55ol5/TfBdiBxEMOuydnAzYqKWl5Xp2XWrviIstrXHk2AkBriSvQgpgYnJaWts8IybQAEfDNZN8N9c/WdBYnb8+9ULLF3pgAVhdsIGFHpjHPfBRwKpAgA8BVnFWP/Hwx2Lp4hplVXbIPhschalmkhnxvsOMvTEyYxVHeGoSIOwysGrWoMExgzEfNkQwVtGoQw6AjS0bMksBwMb4/Oc/LyYEm8nnnnsunnjiiXgow6DxKT+/vSnLDTUyY5FNqUEjb8oMFqcwYVCVOW1GneTG4Crf96ba79E+MzAISeS0n40d98EB4F78z+aZzSbOD84IjhafW4sMJ5yyWi5czGbkZgPsRBa0yZqROHtcz0bbwIwB7PHJlDnc7BLubZCZDanBZvrQAB3lJN3LHjliBp8owwxhs0yxBf7G8aHcpM05lb2mvrYuC8rymfXL6DuD6vQr9bKEgQEIysFRKSlFtzE/yxKz7eSCeAb2zcQ0s9KbbsoXq7MiAXd2Dm65+Za4+pqrBXrAFAO8WLpkaczMzogRg3MCy4Iw5N6+HmlA4kASito3MKBkVWj5Kdts5Au0GBubCMLRh4YGIy9vOhYvbog1a1bFsuVNUVZKdnqSv+WLyULbYfUCesxMARaWyOGC2VJaViq2LokhPCZmXtIWHw4w72hnAh9G5NBYU/Lc+RTmacawQ9XpQwPOZrT6wCSXuelQed/Lc8j9jQNuxqfBWGxBdj41HatWrhLDCdZqAumr1Pdr162PG2+6SUyS995/P44cPpKSHglshm04KH09mEr0oxi/N98YN998oxhrsIDHx0cFqhJqqazmJaUC8JKNp1D/uZkEunp+OsQwOcgJiHfbDCxwvQ6IOEQqq5A+m4FYg9D0A/MFsII+d3ZvPnc4PYBNBQmeMmuHbdwazLlsYerjQw6vidZoxrGl/RwiAcYAamzevEkAwfPPp36lPmh01tUTMpoycGMHR44c1roJmIqDzsEBOoL0DU68tVoTOIpUQ2U2szcgZEFevgDxBx54QGWyVuHMo5Hb1d0TrC+AKgBzgDv0FcAqYDpM1Z6eIbG2OJwgKRDvwwhUyHVjYiZzHWAjzDLmRmlp0mAcGRuJJUsbY3B4KMO6Lo6JDGgvhrz0CUuSdM3QoA4r6HPGhT5GZuO2W29UxEVao8oF2qH9iRTA22/vj1OniTQoEThHQieAA0B/adr2o+M7Hps2btD4Y7cAaE6644ztjD1jADgBcMBY0LcrV6xU8irqSdQDfYddwVKnrp/4oU/oPQAAWKGwb7Ef1t5//ud/EjiyYcMmASkAz7AKYcHBkKY/Ce8FTIW9Spgu9jIzMxc7dlwVP/IjP6L7vPjSc2KIIrWBHQEYwUQjeRzA0cZNWxSCnA39BWQtr5A9w2oklJ51oakJLWNkfmZ18IrOKUDnyuXLdRBYkFcQy5ct1zwEVGfeAtruf+ddaawCgFH3qspyZQ9fu26NgOTX9r4aJ0+cUBIpQvCRXuFa2g5bFHY1wCp22dKC/m/S3D5z9qwOZnbfeYcOUQ4fOhqvvvq6wBL+X7x4qZiMrEMciiVgczau23WtkoXBXqXfAVTRv75w/ry+xxwjHJo18ODBQzoU2Lx5i/YZPKsB2vgOY8JYMn7pYCAdQDohJGPI/KS/AUyxV9ZB5i8vAEcAMMYR9iXrCMAcYCzXYGuUzXxl3sES5zkE0ElyK9YODmyZi4CYPP+d0Ij7MSaA/ZTt5FZ8nzoD0DH/+Z960TeMP3sS2sn6AkhHu6gL9+bFmDAvaDtsSOoOaxG7pD7Uhd9myDIPWRvZq7F3oX2sxT5IhjmKbVkf3pESXEd9YJjT5xwO+tCQ+Z50aIc1T/bufTPKy4u1BiVN75HICw7Q00FwVU2VdM6Z/2bR+jCKezBmrNes/RyW+CCWv2HXI+cB6JmeH+hacRCfpAdoa2LdpyirVH/0o9P9YKJv3bI5Fi9qEICaWL1jWtsGB4Z0WMYazfOONYPPWDeoE8moeA/2KONCfeg77IFEVKxBlMn7rDuMOX3FmNHX1AtmLwe+6G9TJ/YfCRAfyYTyL5c9cxj3xhv7VBYJ4p588kntdzg0A1jloAQ5mjt23xknTpzUoZElULD3667bpQR17e2t8au/+stx9TVXaa7x+rM//V8CVhljNFYNrJqEYMA6F1TNJV+QvMrRXd6zOFrG/zuiyvscxsrAKhrn2hcs8/wAACAASURBVKcjJTXLQX2RDko7e3r1DNj35n4BqySvQnZmcmpGoCo/HIgWAuh+CLD6P//0vy9gK/PYr15o+vzugYXJP7/Hf6H187wHPgpYpXs4k85lrKL9aMbq6pVLo7QkbVQMspjV5Y0MG0xeZqv6ZFkb0OkETvoU+geBVTMVPnSY5kLJX1jE2DyxaSR5FQ4Km82f//mf16af+sDeghWHFACfOSkBdTQTkvo7cZJ1vQymGrjLgiqZU3KcU075lUxhbEzVxBnIPSU3SGOwyQAJDiJAD21mE+96SBcywxYkiYxZKDhObFSdmAhnobe7R+wVM1IARyjHfY5zxn2tXcamMgEdKRs8WZP5Pht/s+MMNtuJ9+bWzosZe3yfTa7bbhDWAKpD93CwHCpnsM4JltDQo3wDmzh71uulPNrq0GOHI7tvEhhdIcamWZiX+zaF9pvhwt+WSOA9nFFLLhioor0G6J0tmLrj5OKkwMwBOMFxkU7cxUtKNIGjA+gBwAnDAweE8PD3Dh6UXiGJqgBTT548HQfJND5MmHqxwJPVq5ti27bNYg/C+pqdnRYwkUKXhwWqak5MExY3k8CA/KKslulszAhI8HgzlgrnLyuPgsICsbpLSlPiLY8VTh3Of0VFZVRUwrgC0BrOspF8qMBv7JKyPXdzD0kKMtl7zcx2iLMPFAy404dcj7NHH+NIS3N0YlIO/95X9gYayJMTU6mOoyNx8y23xsc/8UPRPzAQf/d3fxdvv/1ONDTURW19ncA3sRuLsfOQQwpDdfWqFUqCs2x5Y9TVErpZph9AualJEuWlcRcDrSolEmpvbVffYD+83AY7cvTLvwusFhRG47JlqgflGjC1LRqIZf7ynsEDhzhi89WVVRn9vzSX6B/qZafQ/e3DBMsDMIaMH6GLQwNDUVRcKBYQgAegAo4v7QI0UQj8LIc3hE53yT6wN+lp9iVGNGsizi1ACAAD9uEQVu4pPcKM/AB15DPAz8F+HPiLCqNl7jCegC8cILRcag008BKjKK0vMFYJ5QaUeuWVvRFz+QIuCSuHUQaIMDONlt6sgBbaQP8p0Uth0rOGzQkznOQ1JDNjDcNWYS0XZyIm6G8O3GBZAY4BQAA+Ll60SGsN6+i9994Ty5ctidmZqcRaVBKuWekO9/T2x4ED74ilSt2oI5qgd911t3R1iYDohXmWNxfbt20VeIGtAGAwZvQjazHzx2HHjCnjBqiBriyACs8uwszRT73MfmMdKopPERo/nDRAibQAiHFECPqo3//+96OyslqsbxJ7Mbb87Nx5rUA2+pi1H9bqu+++p76emEjJxvbseTg+/elH4lLr+di792WBr/Qh4E19wyKxtmj/LbfeJuDk0qXWWLR4iUBWgOVbbrklXnvtdWlHsxZu3bo5FjWQKOm8pBewN1jFV6xenZicQyOxeNFiMYIJG5YMSH5BHGs+Iab/li2bNB4rVyyLjo62aD5xLC5dagl0iGH0IpdApncOmJDPSfM1RRHQV6zJ9CHgLCS6I0ePxhVr18b9Dz6gul+8cCn27n0t3nr7gGyxpiaNKXMFQAybwNZWKGFYfaxcCSC8PdZesSYunD8XgwP9AvWJIEhMwAaxb4lGAIC2TrjD27Eva+0yhoCEgI4caAFqMo6EhDM/ea4BwnN/JwaiPszTlBW+VPMPm6IswFWDmYRws65yX57pXMO1ZqrS98xrH8ha5og5DviVQLM3xEDHNlmbWe+5nrmMHTHvqavrz/xmLrNuUB515LlIHwCuAuDyzOSwhmch9QYYZl44xJv/WauU6DHDsuTwwDqflqZJbM0kYYR9cr33ek5ShY2nZxBJRJM8EO9xP1iTSI4kNmiV5B8ARNl7VVVXC1Sta6gTiE0bqAt9YTDcsij0IX1GPzAG0mnu6tF88LOC3+xlsWcfHvf3D0VVVSIepDqlwyns9dZbb1Hix+GhIR2CsEdjDAFUlWyspk6ascwZ2kzbaQvjYNCdAyM+oz7YBWsC48FY0O865Gptld05CRfvsU7p4Ogkkhv0Dc+ntRrP2bnZuPnmm1QX1t5NmzbGP/7jN+Oaa65R299550A6XDvRLEhRCe0iT5rzHN4wVtQFBjB239x8XMAqie3QWL19920Cb7nXV//mifjWt/41Fi9eFL/7u78rpiw24Qgo7OAH/YZcX2FqJh2407+87z0ptsJ7brPJHGaTUyZjQbSb9rNEOM2wzynQ2tfTPxBd3b0CVsfGJ8VYzQVW0Q+fnJhYAFbnuf+80PyFHviwHlgAVhfsYqEH5nEPfBSwqk3NhwCrZqyuWrEkSooTs9Eh2mY6GuzJBVVzmW1sbJRVPHN6nXsS7WvNcksboXTK7U0SmokwWSwFABj2pS99SRtKNv+/8Au/oI06jsuzzz6rTNdokyqkuKxMm0SHhFNnA6t8bpCQTZsTTpntaPCD34SSsZ/memfr5nvWMr0MIl9ODnQ5lAnH8II2woBDbDQN5HF/HBQ2ynbarJdKmdyLDfqxI8khcqi/w+b5n3bjGP0g09MAIuNVVlGeZavixCjb/cCAxpJ2GCw2SMQYmFVKOwwCmZlK3XDyzKjlN5+5LPrciRUE5PYnYJc64ozi3PDbLATKcyi5NV6pG06d9fUqqyrkWFiSwOxDg/22S/631IBBtNzQbt7jvq6/N+zUE30xnASS1OAU8Z2x0XEBFjiJALwbNq6XUy6G2vh4HHj3XbGyystwmAfjrbf2x6HDRwSQkp2ekNcNG1bH5k2ER5NELC8KCvOUeAmHv72tTcxUOWyzsJ9TAo65mVRPfmbzZgVieG7YXvmNDXkcHKo6Mz2j6wBdcdhIPgFA5s/pKzOEc5ncZjLnzkFYGylr+ojmEi+Dis4oDeDvxBqUC1iGTUp7EM3h6el4de/eeOutt6VaRtgx12zeuiWuu/6GaG1ri+ee+350dfWKRQZDBYakwvqksZwfM0q8NR0TE2SljqivK4mdu66Ja6+9Roc+MM3UDzPpgKestEw2z/jVVJMtPIVxUj/bu+cMQIWd9FwHj+/jgE3PJRkVH55wvQ8g+A79AGjH+5TpRHiMAXMer5Zr6UOceeYgtmUbzGV6J/CbcPkUVipd0vGp6Orskv0DMOEgL16ySOzUZcsa4/DhQzE1TVbyegGSsPqoC3YKkJmSjSRQCecbp52ycJxhR8FeNaOedYY6mJ1JhuqONsJ7zyRWYgFhrj1ae0k8Bih56MjhDFidDkmWNjbGFVesFUAAwAbQgf3BeALgJ6kbrEbsnLZbIxDQhPYVFSNbUSZgdWJqUjIRPX29mUOSApDx7LNoZHg8VqxYGvl5JN3CBsalu0rfw6q7/fbbIuaIeEhggJjg1TXSbZ2ano3jx5vj63/7vwUCwkqEyUr4MdqOPGM4XKytqYrJTPhsYpf1CyRLmrd9snPrbQJmwBBkrLEF2G67du6M5QKfUvJBbIwQdFheP/TJH9KhGVq4ANeEymMXZmfu3fuqWL4wOckQTh+9//67Yr8CCAHaweqkrwFXe3sIK5/R/1s2b4vHfvLHY9PmtXHyZLPkHrBVQMgNGzdFdU1tvPrqawITACLRIq2qrhHICrAKAALzlHWNvsPWYNu3traIyV9TWyFwBikAAOP3330/+jLSN4C3gNXDI6MxpCRWPbFz5/b42Z/9mdh57dXR2dke7x+EkXo6RodHYuuWLbFxw4Y4f+6C6sT1PCcYE8aBrOPpQC2B6+i7sv5u3bYtmpYvEzNvbHQijh1rVvIqogwI+U1JtJLkAEAPQOhNN94o9jfgHGD1mtVkYe+Pnu5OgfM871nrefYBqtXWJA1P1iPWRp5RPhj0/sLsReYN8xvbYB0AdDTLmz5KLOptYmlb+gd2J2HeAFXMW9rrqAPWMHRTKR+7czItxtHzmWekI0F4LjGnsEfANidhYr460RSAqpNgMU/4HuV5fffzmGc2hzHsFbiHWeCsIT7Eo52sH6xVrA2StGlp0X39TLbEicFJa5HSh5RNW/0c96Ew5bLX4/kF+zgBj2nsExt/UgnMABBJXIWuL4zsurqGGBke07rDOlpZVRV9A73RsLhBY0Z7sCMnGvPz7OTJU9ILpm1JdzUdfHMQyL352wceHPxwyIV9GIinb9OhMEn5kl45Y8zzCamJgf5+yQulfWWpmPOMJfMOXXWeiayrjY1N+g62wjgCgtOX2Ah7SLNE2cMx1lyDnRkIpq+5hjFmTLjX2TMk+pvNJM5Lz7qVq1bI3trb29QnGzas1/4ngeTHM/kCiuJ4c3P0Dc3GmlUNqmt9XUNcd931AkZ5dtD/1AP96O6eLkXmAKzefMtNkkPA9v/6r74a//qvT8fSpYuzwCrjbmDVbFPsx5FjCcBOL+Qc0sEdXko6GPU+ztEW3sd8EADn0TsrmRH5E1w7x/6wSAzoju6eaO/oikNHjsfo2ISAVRJtIgXAvsfAaq7Gaq4b+b/+7E8WsJV57FcvNH1+98DC5J/f47/Q+nneAx8FrGrTkklehQM6Teh4DmO1cUmtHKpcjSkDqf6dy3j794DV3FPo3L+9SeK32avZ8O2p6bQxyiRIYgPp5FUGVtkM4wTAXHjppZfEtGHDST0c7u0NF5syb/hz62wGn+/r+qXrAHrRZirNMkHNXrMT5dNzbwwv3yfp1wEemCnLd9g0sxmnnmxsuY+BWj7nXtyD8mempj8Aitm5M9CI02PdN4dAOdyb93E8DVrjuLEpplz+NpuXPsGZcf+bBeo6cD3j7xBvMxi5nvry24xUNvQOT+Q6gBnqzDU4lmzerW3q8HXGifZTf7cdAIgfGCo4UZSLc5QbOmb2qm3HfWhWgwFq6u3NOfegPpTDuODA0yff/va3xVjdvXu3QA7qkZ8H8Dyu0MnW1kuxavVKsZyoS19/f3QR2oemWz3AeV+8+OLLyrLN37MzcgOivKwgliyukwMEo6O0rEQsS1iVZLJPzOL8KMwvlAwAQFhZSdLzE9CfPxfTs9NJJ2xiIpsEidL5nDHGsfZhgFmkvAewBnBCWCT34TuUw48BAvrIjCCDB57XhMzNzOUpgYXBIsaWccCGsD3+ZxyTozmjevMe87K6qpJJHQfe3i/nDxYWwA4gD/qZADmAWTDCADlIWsX/ff19meRaJHoqFxBG0pzh4YHo6GhVdvLt27fG1dfsiPvuvVtOOE4iYbtkJoclTVsBRtBdBdClbblz0FIKBqhtQ54HspfCwoj8whgcHs7aDP2KY+vDG74HkOFwUvoZ4M3hrkhG8B0DcQkw4LApPZgITywsQL+V5ErJefTaRHj14volYt1qXkxPKvEZbLqBwb6orydJ3KK4cJFkJFNx9dVXRW1djYAHtGXp68oKDiRIIpanPgGg4YU9chDFCyeb+sPaBlhwUj9sn/UHlilhw/SVMzozTshgwCpNhzEpSzdSANyPa2nj0OCIgC5CvLFHsrenGIlQwihsBlZWYhLPKckQc541FxsB5ENugHsDHNdUVWneYnMwwXivr7dH6zRAR29Pj4BjQpU5zFi1sknAqhPbKAlOSWkUl5Spf5586mkxcrdt266kTbDdAPIBDEqKi6K8rCTOn0uZ2lmrCeW2pjV24D5hTaCPAFaZG3wfvV9AQ8B9MtpTL14nT56Iu+++Kz79I58Wm5DPAErvvPOObCgyYOu+fW8ILIV5yboDoH7w4HsC/vguNs2BBcy+5uaT0nUGdyCRHoDTnXfdEY88+vEoLS2KV155Re0ELKX99Q0NYm8dPUZG85loa+uOiemIqopCSQGwRgDIA0RgNxwSTU8h+1ApsAhwac+eh2Lj+vVaB9CIbm9rF9Db3z8skKWisioWLVkaJ0+diPXr18aDDz6gvQSM1cqqciWlO3fmrBirOgApKhGITz3pfzR+AahgIqMNTCI7APf1G9bFTTffHDW1tXHuwnnNc1j+r7/+Rpw4eTp27bouiotL48iRo7IlWK6dnTAB22Ld2rUCNwHS+CkvK43RkeEY6OsNEg8xdziUANwHZK6p5iAt7TF8KMLfAGk8zzgc5TkOaIv2LfMclinvMY9Y87AFmLewFpnH7FFoFwATYf3MO9YM9C35TUQOdsFBH3ZM+DQHBYw378G4ZM2hDtgUc5u6sSbBuuQQhDUEAJFIHuYYbQbAZf2hfF6s0dSD78Eu5XnCQQEvnoUcKN5zzz36HnXF9ikXpiJzgfnOtaxblOOkoTwvAYjZY9AvgIp8h7KZ56wx9AP9w1yifjwfWIPMsMf+WB+WLk1gI4AlBwvDwySkGtY4URdASmQwurt7xVitrqrV81QJJNvbo7C4IErKSlS+9fMN9louiDX9ByMaGMeS4lLNLUc5pAPrIsnzpCgsonmSHjOA5vXXXxdLli7WeAKcSvopLy9qa6rVp9SVNQf5DsYR9if9yD4AYJhDHfqDsaBv6TvWFYBWfrNmWx+cz6kXdsG9GHcAVb7D9Ywza3JHOzadDtGxW9ZIDhawm/MXzgusBrT2WkYEAP3CmLNGIM2TGLGNccWatYokOXDgQBw/eSHqa+gfpBAiyiuKJRfym7/5xbhyx3YdFgEG/9EfPh5PPvm05jqMVQ6teYbQDhMcvDfzobiBVe3Dta4n6QUD3AZjLcVgF8/XGXxljNhnaSfGwyiP/QTP0Zm4cKk1zl9oieMnTouxGiQ2zC+UFACgamFRsaQASJb4YVIAC8DqPHesF5o/r3tgAVid18O/0Pj53gMfBazmMlbRUCN5FZp1Zqwuqq+Uc+lkK2xaHPJuhlcuEPmDwCphmGxAPwxY1YZnNp2m8zkbLV4OD0KjEQF55AAAc9gAA6yy6Qeg+5mf+ZlsEhEcL8LUyIjMJtTJeaw/6LBxb94Ufi1nHpH7xAh0qJHD6mlnSjqSEiCZ4WigUKG+1dXZZBa5Zaf20pYEkgK44Eiw6YVdy30JHXYiGTbyBjANtCosOD+xY6mLWar8z8Ycp8bAKmADPw7zd8hg30C/6k59cAAMruFo8GN2hkFK2mBWo5mnBuv4Ttqcz+i+bMa5j79H/QC8cRboK8aroa5e91AI2uxsVmeW+pjpSvmUaVYIn+GYcg82/UgB4DAkFkYKozY7lfYaJKMPLS3gjTj3tqalw8TMksa5uOmmm+RAwhzG4SNRC8wQnJq1V6zLZtOGGVhWXhq7d98um7tw8WJ0dHXFpda2WL4MBtJIvPnm2/H2/gPR1dUTVZWwAptiyeLqqCjPhDeXFguggBVF6GtFeUWMjY6KUTI7MyftybJSQNVShRAD8EzPTgmHMpuaNrr+tNtMbP7mZbZQmkP5YmDgDBlsdggjnzNeZmwalE42ny97mZqZjc7uvhibmJRdUQfYTh5zxocxdNncn7/5rkDtkpJYs2J5XDh7Vn26Z88eOZZPPfWUssmj9QgrlJB3yoTF2NPbK7Yt9ykvhwFUqtBt5uD4OHIcwzEzMxnl5Smp3g03Xi8QBC1Q6gNrrqaqWrZCv46PjSmJlgFkO2dee7Bd7IN+xOHGSaUPsV8yUg8MjUT/QGJg2RkUEzVIjpSYWjAEJ2ciSotS4jcD+kUlxWI/ej37QcasQX6z971+WEoAeYOiPHRFJ6K2pkYgUXUNc2ylnNnauqrYsWN7nD13WkxGwptXrkIaZFpgEmvP8BAMSPQHk86z5xrrFkAP6xJh6DjizAPYxKxT1AEWY3EhIZiEgyaAwwA6dg8jsVfJ17rUD/Tj4iVLdDhAYqiUjI3wfhLP1ApAh1HGAUI6SEnRAoAT9D9M3bHxEQEBJSWFkVeQL8bqpIBWEqjlC6hgbad+JKoixBQdUwBnPu/pHoh161YJ5OL/wYEeabxi19gZoC+h8Esblwk4e+/9g9L/5TMc6tbWNiXMIZkUGsjf/c7TSpBG+1hfPf+8HrMOs474f/rTMihbt2yVcz40SCg5khXd+h6HCLDEPvtTnxUwR7IYmH+f/vSjahvXnz59Kl5++RUBq/Q/UiQAiugYAhgQZry0cWkcPXJUQGRLS5v6dm4uL040nxK4SrK3x37yR2LHjm0C9pA1ee+99+PwkaPSJ92z5+OSczh37rzGGlkTALi6+oaMBEqVpAUAzUZGhqKjvTWqqiqim6zhMzPxyCOfFLDKAVh/b3+Mj42rLoCjsIM3bd4StfUNChNet+6KuOOO3TE+NiIGLQA67bjqyh3SUW+5eDEutbTKZgDiAYyYvwBGaKwC5qBvzQEXB20//KlPydaOHk+h1NjZvn1vxv4D74oxjcYqbWYu8AyhT7u6+mNqOsH6mzevUh8i83D86BHprLJPmZ6ZlN1wT+pRVJjANdYGH3p6fUsZ1s9nmXbYsBMp8byTFnd3t56JzB9snmcmcxCbYf0AQGZPwPd9IEU5fI+yeSYBSLI+MmcpC9sHHAXwAtBzYijqRdkGXH1oBLjKvZnnsKrpC+wOAJTrOUhkzeJgmvtxD8tbIIlx11136VrWRQB6gD4OY7gOABVGJWsLazxAMnOE+rE/YS/AusAayBoD+OeDTe95OPRgTaXu9IkPZwlB51mI/TGGFy6ci6HhAbH2WQtZq2FGIx9xqaUt2to6Ysnixrjmmp2y2zffeiuKS4tiLm9O6xrt5l6O1iEyggMZ+ksRKmOMfXrW6rC9IDFMfXCc9pB5kgTiOn6oC9/FXmCVw1qlD7mGtpcWJw3oxMzN1/rCWLBm0n7mHmPLAeDGjZsyOthvxcWLbVFfnySd+OEa6snzijlKYivGg3WDv3mP/uC+AJrUiUMUDtY43KfPWVto58DAsNaUouLQfO7thWGPxFWxDm2wG8bywY99LLp7e1Q+6wPJPNetW6+9JwcC3rtz2NHR2S4pny9/+XEBqxxi0K4ErD4l+yd5FXID2Dp1kWxPQcEPSC2kg0Xvx0vKEgDLd7FRy2nxHcbRkXR+7vpans/MY4k3SAYA7VTGs0zA6rmLLXH23IU41nzqA1IAyAUg/cMP69IcgO6Cxup8d6MX2r/QAx/ogQVgdcEgFnpgHvfAhwGrud0hcDQvoiAfXtcHgdWH9zwYTUvqorw0JRxgw09Sn1xmqdmQl0+JE+iVNjgzYrlYY9WbJYOs1MOAGr8dppub/Aa2amGG5cnmlORVAKs4/z/3cz8nx4RrcRRwDMiGzHvU0QL5BoLZxBkczcoNZEKLAA24r0Hey0DjZR1QgzK5DFfqlHtibrDZ4UlszNnQe2OMwwFTjI0mCQr4Pn3rMFGzEn2vsZHRFCqeYfR6M2nWK+AIG2zAPhwsnDEcOu5Pf+cXpnB//gYYgIlAW3FycN7YqLtfrMVq8ITfDhs3y9UJOugnsyWpnze93APWjRNVTE8mUIR6cw1tZTyoD232RtjgrTfM9BnsFUAXwBcDx4yfAXEDsWY82AEyqCpG52iSg8iyANEZHBmVM269UhxMgHmcL+qEg4uDCDPn9Nkz2tTDwKANsOCow8lTp+L0mTMKtUcKAIYMGXiHR8YEKlxz9bVx++23xpbNV8TUFOw91Chn5aDDniLMuKgAMKlYSZ4A0Ug8g2oGEhiAjGSyzYMck5HHMOBu55B2OxmXnWjGi37BFmCMFRYXCxgwm5Q24IDhlFsz1GxOnGO+Z2cHB2SSyLu8pJ8J4JXC0Ss0BrZ9X+Okdgrj54AESYI5MrQXKeHOrp27FKZJ4pmi4qK42HJJziaaloT/kuwIMJlxoXymZn5BicYKYBUGMFIK6K3OzsBY4lCmQAcU115zddTV1kZba7uANhxHM0VhHv0giGkbJ5za0hfJ6SQrOYzPoiglKUx3n7QifQBD/05OzUZJcQIS+cFOeTm8kf7QXCoqjLr6+mCBdXi956JZOMxH7se813zNMGzELJ6cjoLZgigINGOr1G4c+Q0b10V9fU3MxUysW7cmFi9piHffPRCFhflRV18Tp0+fFLOvqWl5tF7qFJOL67kH889hvwAf9IOzlGM3tN8HPCRtAbAmDJT68D52xfUwHZEDKCwqFKNZID4SLOXlAqQSeEFYK0AK+sclYrHi2JIVW2zYmRnN7cSinRMTbCybwKpEZSubc0bHFZAMR9dJAAnh5rrZGVj9rN0FUVlRofBpmFE80wBoORhkniX9xiIxUwkVPnnqdDzz7HM6kBsfT8xGgH6Spj28Z4/a+b3vPK0572eVEwvRPp5BJJNhbaItrKkAHQDIAEi7b98dXZ2dceb0qVi79oqsFATloZH7Y5/5MYHZTz75rwJNHn30EY0FdoikAxqnZ8+e14ELh0tNTY0xPU1kQWIncy9ALrRW29o6o6+XBGRzSjh17GhzjI6PxN333B6f+MTDYjlTHvbOsxKbfvjjD0dnV7e0Vgf6B8VcXbd+g8aP8GhkExhbnlXMtYsXSGbVHx3tPVFRURiPPPJIbNu6JWmJnjkr6QNYyTD2OMxZv2Fj1NTWRWd3p6QP9uz5WNTX1epwaXBoIM6eOR2lJaWxJpMwqfkYYGGbNChJgEa51JXnCYdRPKsAVotKinQguXLVKoGDM2iYD44I0D16rFnsul27rs/YYJ5APtZ2zcn8fI0Ddg8zdfPGDXH9dbvU7wfffzdefW2v1rgdO67U+C5fvjKqKqszsgtn9JzFBgDPABWxK8BKbAVbwC4A9bnWhxV8F5uFMco4W8fTURjpUCmBkXzGmkCZ0ohub9dazbgl7eR12YMbmKnsJVirGCPsELtjf8S8gkHtZwdlUQ8+B3jjh+e/gU6zB6mfoyVY21gPaDNzh78NmFqbmnpqX5hhnYrpmTm0szQKfU3dWd/oM2uCAp5TD67nmUTbefbwXe9fPvaxPVqz+vp64vjxY2LqwzRm/tBG9JwBDo8cPhbvvPOebHjDepJt5cfhI0eivLJM6wgAN3bJvWkj/UXfOpKG9lNfbIwX9pCSKA5JX5QX2zAiAUgqabkSGJ7MDVjVJGkTS7KgQOXD4N2x/UqNHWsMZfFsXLs2jSH35L0E6o4p6dyihkXxxhtvqp70DbbgwxbGgT7CBtiPGA22bwAAIABJREFUwQQGAOe7jL334twXwPzYMZjJ+dHe1ingmn5mTNlTIS/EdwBA0Uqm3dSNtlgLFqY0UQOMPUmrerp7tTZQFn2PZi7jzt7olb0vC1j9oz/6AwGraGZTx7/4878UsMoc/q3f+q0ssEo9vE/z/tH76PTsn9W6z5g4yiaBpQUfkAXIPdjN3dPzN/MYnVSt3RAnlNSsRPJNl9o7ouVSWxw9fjLLWGWfg0QMbFXpqqM7BPliAVidxx70QtMXeuDf9sACsLpgFQs9MI974Cc++7kUdEpMjTaI/3ZJAFgl+yXABUAoSURgrD780Mdi1bKlUVZSlGWs4tQZ3Euh55lQnYwOpEHAxMKai8kJWDRJF+nDgFU2QGZRGqgxgwywCbYqoYJsqNjY//Ef/7GYEJyof+ELX9AmmXsRpvbXf/3XYhyyUWUzawchF1RL4VxJDN8MTH4DVFKWQRaDJmavsgHPDT1PDKsibR7NnvR7KXSNDWACVPgbx87h7WxgYYXgWLG5ZtNpRi6fmZUJ244wsbSpT2A1G3CzEqkP17PBpu44fDg8OI52dAA8SBBEPQCc+Q5tpS5s0hkTNqds0NlAs0E3c4a/YXLhIOLA4jgCxlEGThHXKJFSOQySaTn5OC+UiWOxrKlJDj39bcCUMeZ7OHm857G2U2CQlHbxXUsE4JjyXV4Ge3NZZIy5AT3GIY19flRVV+oaszy1EZ+YygDKiSnNGJPplgRKsDbQ6cVpWNK4RBptJFvCMYOpASMrhf6tjkWLSGCyMs6duxDoIZKZGvARFg3hqGSfLinNi86OlPWc1+XEZ4nZCKhqxwIAi+MNpo4cC1gWJFuYns7agHRrBwdVZ+qOrfA3dXJf0lcAYACD+cVF0XzihAAcH1xY75PrsL3k4A1qfmE3nhvTOBX5SFOkRGi+J+VjQ7xwsgwSJkZP0kPTAQOO0NxsbN+6RSGt3Id+xjYArmEL4qhTV0K0saPcUNRz58/rGjO1k3TEaNIxnJoI+CjUjfZQBo4i9j40MCi2G4xHHEeAMupjxqgPWsTKnYKBLynUKC3Nkz078RtldPf0KRSYutE/ucw1H6LYdlOilnGFVzLOQyPDSqCCS+fDBPcP9mgmutdArvHBgeQxxsajOK9IegGwpFhHAUxh/9XWAdBcEJNx13XXCljF3rdt35LaXFQYq1evifGxaYFmZoEzp7EtJxwDXKFt2Afjzv/WjgSkBJTn98T4pNara3ftFAj+1tv7JYNBe7V+wr4eG9d4WDe1f2AwhtAbzWj8wuxNuq+lYmhJbiM/MY2nptO6x2Ec62ZWM1g2mJLGoJMJwEayKpxmnHfmSE1NpZiJAKwbN25IeqWbN6neA9K/HdcapmSC0t0cjf7BQQEPgC9pvs3Fps2b1S+9ff0pMcvp09Hb0xUN9XVa33imOLlgmhelcrnpIx9qYduAkayvyABUlJbF8WNHBeLBYGO+0IZdu3bGnof3aA499dSTWp8Ilee5lhhq43qmkZDJTDVp0MLgnZwQaAP7i/UA8BFA8tSp0xonki7x98FDhzQeP/uzPxu33HpTvPDC85KM6B/sVxI+5gtMNICcmWkAZeRCSqKivFoAlZItDfZp/VOyPUnIjDIUsWJFk8BN+hl7Alg9euSIxoSDBsAu9Hax4xUrV8Qnf/iH47pdOyX7wLoNs49xp09HhofVL5UVKbkTzxDWQsoAkKfNlIn+I3Zx99136/kzwHwbT+HmZ06fVTsACll777r7bvUJa3ZFZYXWDPrpwvmOqK+vkI1iT8zB5cuaBELC1ktJnTp18IOO8cqVK/QjhnRfX3ZtS6zqUh1kWh4FQL3lYos0WQEcWeOwT/YrzCtsC1CMNQZ7TEnbhjWGzC2ep7Q/RWoU6ntLli4VgM7axfOaNZ45Qz1ZjwBXKYe68Qy0jrO13Jn31gCmDNiHtJlnOOUzxpRFO3jRFuyPdYgxutR6SXqZvAD2sEXrrlIO5VMG6zbPEtpJP1uqgLHhh3KZExwE02Zsj/LQNOdv2kY2emQO6AvKow3pACY9//iN/VmygKRulAU7nucyh2rYDM8A5jrthUmKdrFlCGgr7Wb8mV/Yk59bgKl8zv9oDHMI2HzitJ4lKaIDjW80V4lEKo7iEqJykFSaVhI95giHJk3LGjVGrPk33XhzXGq5JE1SnlPYMrIftBlQ/hvf+IbGD/t64IEHxLZ+7rl02EM7V69ao70SNsLe1hFKgPd8J2mzNsqe6GPGjfHBlmg/jFhY+rST72FLTlCFvVAPDhFI/Mpc5FnGd5gPGzdviqeffkqMag6kPv7wJ/RMwZ4ti0Ff0vZDhw8qkuLzn/+5WLFyuQ4AsYG//Iu/+gCwyrrKc5KoANoMcJv7HNWzVNFeyW2BVGEihv0H74d9AOjnqA+Ec5m0RLwJpEeqaJZ9dEpe1d3XH51dPXH4aHOMjI4H8CkarOMTU9rzEL0AsPrvaaz+2Ve+vICtzGO/eqHp87sHFib//B7/hdbP8x74zGc/lyDVHwBW8zIafwJBSM9CaBPA6gwAYp6SgTx4/32xed0VUVOFxmFJJqQcfcoUWstmDy9LTu1cCiE24yox3JAVSICAWYbCeDOhPrxnthubolympMBKNjiEJWfkAtgQfvnLX1boGRvlz3/+89os4gigSfbnf/7nYoUA1vjU3eClkyrlhi17g2Z2a3JaJzNORXViYmSALza0hI6ZsWfWKnVmo4hjzCaTHzMDUkhbg8KkcFysLcWml7YblHVyJ8py2BN14x4GLZPmXcpGmxzTFO7sJDj0e0qgkIBmtXckJRGhTAOPZnX6f5x9PjcjLXdMcMoT6J2S7/gaMx1ph5mz3NOJKHC0Uh2GBESg6cWG3/dm42/WEL8NLBqgpj9oN78to8Df1JNxoN+4r6UBGGuDrd5UMw4wMWDBJc3JpDNKHUaGR+Uo0Fe8YKbg+ODMY0+AFjisg8MD0dbZGqXlpbI3nGkcuCvWrIudO3dlwm5PSwLg9KkzcebMOdkIepKUsX79uigsArBLIfsG9NxnvIfzQZ3NwqOPrd83ODAYRw8ejbHRBB7Q39YPBshhzOgPymO8cVz5zTjQx6OAzcB6+WmuWmPUBwT0tzXbPP8M7FM367jhzNP3/M84cI2BQv6m76k333O9lJ0aplJ5WdTVVMtR4/44zhwqOHSR/2kHTi0/3Aeb4CeBoomVq/VnCi0+9F5xcGHukVQGtmJF9PQMREV5qb4HeIczid7nyPgIi58YZPQrfUTdzM42E7W3F6ZmRGPjkqw+M8BJdxeMpLmsrWB71IexoD+sycr//E2/WCpheHREoezWicPWsFn6iDFPuqYXBejQ74SiLl5cL1CGsi6cPReTaJVOAx4SBrxK3yVRCH3DWF911fbYuetaJRd69913xGZct36tWEmcZ1WUV4nx6LE0ewybYR2lDtQHu6IvsEOALTvyJ5qboyC/UPUGGCW5GIzAk6fIgt6hvwkhJ9FYcnCRV0masjjPE9PT0dPbF5PTs1FSlMBI2xwsbyQdcGzBTkkMg51TN4NLyUZLxHAkYzvtR1dVeuACYznE4uBkQsAqGa5hh05NTkRVRVWUl1YoqRnJs1iDUhKeSo1LS2trPP3tbwvUAcBDrqCxqUkav7Cc+X5ne2vUVKcwbGwG4Ki6pkaJu/D9AWPbO9oFaNLezq5OAavcD4B/zcqVUVleJpY6TFr6/L333lViLaQAAHi+9rUnVO7HP/6wAMN0YFSrsXnzzbc0Z5g7jsSgDdgIwCrgFAxF7JpweQ6tfIjxrX95MgYHJ3XA85//8/8VrW0tcez4oairq4lTp07E6TOnYmqSRIHdUV+/OPr7hqK3ZyBKSytjcGAkCgoLY0lTQ/T2d2uOVks7dyy6e0Zi04YV0lgtLSmJ/Lz8GOjvE4CcEnqlcHXqA/hJux566CHVlfkDw47yLF3DoaPZ0zyPaD//Xzh/Ma68cofCj+kDdNSZZ3feeafWV4A3P4v4HNDuvfcOR21tpUAqEnSdO39B853+9UEg4CLrNKxf+hIwjTURsIp1n7qxntU31EZ+/ly88+5+/U+f8zzl8IvdEqxcErwxp7CVpJveKwYw41FfVx9333VXrF6FdEe+DkCpB/MNJiJrLP3hxImAeayTHGISgs+B0B133hmr16zWc4k1ApALliqgIHUCZMaumN/0N/flb8pHyxW7ATRjT4QNA9z7cABb8T4CoJV7YEuUzfvM04sXL2gtxvbpH1iM1JlDVupCWdZXNbBK/bgfbaZuAPDMa8LHiSrieuwcoJB1B5uiX7ADjxHjylwHoAMcZ02Ahc76yjWs+TwL6KvEsk8yRWI3TqHJOZvGsK421l6xRrbH//QPgDfgoZm9fo7SB9idD/hOnzkXx5tPBpIE3Ic9AIxpmPGsSYpemJwQmxyQHhvYunWL9EQBowFEOzq6dLiBrTqCygf6zBEfZHGtDywBSXkuAN7CGvf+gL4G/PSz11FW3AeAFDtk3eRv1nDaw70YP0vZcGhMP2MT9DFjx31ZZ/fteysKC1NUguWQXn/9Nc0RDp62b7tScgWs8+xnsWdskj3x2PhorFq1Ir74xd9Qkk89f+bm4n9//Rvx3e98V7aOxirzC5AzLyMrhUa3yRiE69M2npciKRSkhLOAq9ZVzbJZcxLd5kYw8YylrQksz8v6DgZWiaIAWG3v6o5Lre1x5NiJ6O0biNLyCgGvSAGUlpUrqiH5TR+usboArM5zx3qh+fO6BxaA1Xk9/AuNn+898FHAqjY1czjDRKxyqpsShxhYvWLFsqitTiwuNjAK2SxMIGgKmS3UtYAXuaHYCbSkaPRLZ7In0GZeeoNktkAu09Wn1TgwsPXYWLEpZUP+h3/4h9rQ4+T80i/9ksKl2JTu379fjIfPfe5zWWCRjaMdEjbVBj6y5WfCsfjMQKmZZM7COzyYgBTaxoaS77GhdbhbYkKl+pmZiuOI44czCevj1OmTGT2wWrGW2LibPWdAg/6gHtYrTX2d9GZzmb4OmXcYPJtih3GZievQ7vGxCYGFDhNPCY0G5WxRpoHbFDaVkiVRLyfjAbjieyRdUGh0BhRxPakDf5txQLvM3uEeMH8SkFOZZQk7dIvNOp/RV9zbbD2Pg9uCk+DNMuOPE0GfO9zacgJmC/NdxpmysdONmzaIaUI4OdfIBqZh6ZZlwqvnBBDhmBPCD6MC544+aGltianZydi4eWNs3bpNfQPDa+WKVbFu3QZl7P7ed5+J117bJycbzcbu3uFYvQKZhxsF0uXlz2azvDtkGEfQjo7ZKtSfPqF9zDWcKOz/zIlT0dbaltX3wwZxfHCIeOGoYiO5wDPlyOmqKFdmJIkQZMLMGSODuPQHTitzyYwiAQL19XKEecE+YgwYH2mY9vWp7vQ732N+MVeoN+9b/1JMJhizcySQyBPYQ5mEgmLzTuTDdfQrji5gKw4hczm1sz62bN2k92gToAZsORhKOIfYZ1lZ0keFqVRWWiamEjaO460Q/NmZ6OkflZPUuLQmyxim3tSH+lK+nXrmJ/cCfLnU1hfLGmErAmzW6D7YKzbE9U4mwnu0aXB4MlavXKq20i4Yg4wDY8Vv7sHc9H2xZ+aJD1Rosw8V6Eu0OacnSKARCj1lHs1lmJskQgNgbLl0MXbvvk0Z2gFb0aFctjyFyqIRODU5owMWxhxw2UwjgFLqzNglQKhH84H1lLlAXVnDmI+HDx9RvZGnSElUGuJiS6ucbZI9kcgK9zMxogm/L1UIfykHGTDCx5JGNe00g98yDQ6JpW+5F+XzGf2XgKeRWLp0UVRWVYiRC4tQWd5HhmJ6CiAb2YnZqKoiudRyJXW6agfJe2ajurI65mYixkfHNTd5JckVtIeRGIj467/5Gx2qMH85bIFhPDo2Gosa0nOlteVCzExPKeydugEokdQFMPnQocPx0J490dXdJRAbIPL0mdOSSIA12tpyKdatWRPlpSUxMJCiCOgDwCqSUX3mxz8jsOYv/uLPBdw89NDHBJRha7SV+fbCCy8K6KLfAKMAvBKjM1+J9gCJeB4yLwFpYB4zV3m98ebbcfJka2zZsiF+6qd+MtZvWBvNJ44orJokQOfOnxV7v6amLrqRvIjCKCwggdT56OrsERt345b1YOZifaKZjK2fOnlS4dgk4Nrz0EPxFuDvkcPSvDWjkDl48uS52LTpithx1Q7ZPOPL2oWNU0/mGO9ZWsQHZNbNZgyIDAAgev7559VHgMno39IXAIOUgd2SMAqwh/69cAH5i4LYsnWbbM/P0XSI1q/1wQeX9KcjAAAjAX5cVyJ3SDR47NgRlQ34zlwmqRJgLBIMPC+YA36OrVtLJEetxo4ohZUrVgjcS3qa5zROZsRzX+Ykdo6985nHjvmGRAqMVdizjDf9wrPPa4YjA6iTbQvb4ZnCD2s6dsN9+M19+dxsRtrg/QzjQj+zDrDmW9MSANEyRd6H+PCZ8rkOgM3rhw8vqA/3EyCfSfTFuDM+PP9oC+sOc4r1lnZ5v5YOcdp1YA+wStk8G9hP0a7vfve76nPWI4OgJH6iXD1fuhM7nbbR98VFKbpIh1UXLuh9+ox75mqMm7FK3RmXEydPKZkRa9rIyJgOSFmv1q1bm0nM1ShGL+BqOvDOV3+w9lIv7Jn5DGvUOrSMmfdnlh8AfAbIZG3BxqkntpAOMcsEkhv4d/I8bJ9x4bs+2KRd/O9DUsaZ/uZ+7NOwMRjT9LMPCigPexfr/Nw5jQff53nBWLa1JR1fnr39fRxQdOtaPudZyWcHD74fFy6eF2P1937vd2Np4xLtvajfF3/jv8Zrr76mZ+Xv//7v6zk/juxNRvN/aiZF7PAiXF82hjQZYGp+8jMMYvgAPtensx/hQ3k/Ywyscvol/XkxYfMkT0NSzp7+gWjv6Iq3D7wXPb39HwBWS0rLpOuODNm/JwWwAKzOd896of3zuQcWgNX5PPoLbZ/3PfBRwKo6KAOsFuSTPRNB+Dw5gjBWVzYuEbDqMOykIZX0O3WaXMhpcoGAVYdvs5lO4dhFgWdrxmoCW9OS5A0RG0aH+uQyF8Vqhf2EdmFRkiLAKWJzBhsCMOiXf/mXswATjhUb7i9+8YvaKJrZYG1Fn/Ln3ot6mH3n8H2zZtnMswm/eB69uAkBEnyHDSJ1NqDIxhyHlh/K4jtcx2YXZh7AKpm62bSzCeV6No12hCjbLFGDqQYXuY/lESxhwHXeSPN93qcu7nP6PVveDGA3wGgK7eN9M08NrHozThn+4R4JuC3LtCuB6oyP9c+sFWkWbS4r1g4YQ029AN99P+ricHZ/z2CfWa25ALjbbzY05V0GTguzDrKZlNTRdQLQJ2Qce6Ut1rKtKCeUnSRRKcs5zgJgEkARrBzugXNZUloS11x3bTQ2JakGHCSyfsNKWrt2fWzZvFXMp3/4h2/qngAzMFSkd1vfEG3tbTE6mjKX4+QYTDLLmHaYYcw44IiR3RgmXHl5idgWK5qWRW93YhNim2TcJoN8Ss40o2smJmB/Vat92OH4+EzU1VVGeWVF9PT3iZ3HeJqpip3a+aL9OMhcm1jZvWKS2fkGYMNZtM3T4R4Lg7k+dDDYz//Ul0zf0lScmMgmNYMdaKAoSU1UZA8dcCCZO4AuzJUbbrg+evt6smGc77zzrpx4AGf6mjBRnF7YyIydk0lNjE/IESSjMWHMXT3dGUAUYC1JJjhxjEP8aRdzyWxq2shnjBVOLn1v5qzlHPiM/uIFEM4rV6aBdQj7tVwD3+VawEuuvXChPcrLkxwF8wIbo99Ya6T1N4uUymyQhBqAAXALsIHwU4BWgOfImxWbFXY0a03SIeyXXigHK7U19ZICAMAj7JZy6V/aYmYgzDHuSdtZs2gD7DfmOOsWiVaoN6HOcqhXrpL8RVs7YdUNWmPyC5JOInNDDPfR0SguLRGwRWilAQVs3n1rtrPZtHbosSOFi1ak7PSAqUREEB7PXOa5UltTFUsWL4qCgry41MIancJ+b7zhegEfU9OTYqy2t3bE6PCostXT58xNQBfYzGvXr49Dhw+LAWhbYq7w0CEDNq+erg4dbKAPythgu+jIosPHugHLivUBgBLJle4eZA1IILNEjKspWHO1JCqq0dwEEKQdq1atlMYp8+yJJ/7feOaZZ8Ri/cxnPiNbgmWP7RDeDhOTsWBOwGikvwBJABkBVpm3PthgbHl2YXMHDx2JI0dOam7ce+/d8Zkf/9HoH+iOgwffU38xF7HFbduujBdfeCVKSspj6ZJl8eqr+8ReBfy47sadSiYHyDg5Pi6ACP3WqqoysRev27VLCeKQDoLdnA5FkJqo0iEsAPLV11yt+1Bv5pQTodEmEis5sSO2x3sAxdT/6quuFggOiETINPYACMW6QV9YwoXvsy6YFchhEXNqaWNT9Pb3C7hzUkWeOVzPC0AdhmJi50/E2EREcWFEfX2lDk6YQ9gS9kb/HjnCgUN7Ngv8mjVXCAjj4MIRKzxnmCesgUSrTKANi6alkqclTWaBSBmQnb9Z97Atxpv20y7W5Ct3XBXFJSWx/8D+DEN1Usx0mK3Uj3UJYJm2ev8BAJnA+4u6D+WxdmA39A/2ixwL8xgwD3v0fMduqAuAmQFP9oH02eU9XYo8oR2Aj6whZlRTJvsAXtSfMmDe6llQU6P7OeEX/dbT0xcrViyTDXNfxpCxpC955lx11Q6xn1k3aQfrBX/TbuyCRIiMC3N627btGleuP7Cf+TIdixfXSQN4aHBAc8QgI+u8JXAo03Wm/vQB98BGT50+EyV6VhaqTvQD7aBuHCAQ8k+9jx9vziTyrNR1rEOscwDX2CksUdbWr371q3HixOnYvn2LIqsoiznID33FNd5fofne2zuqpFJIUbB2cdDFdxlHr+HMHdrNc5Py+BubdqQW7aZ9tJM233fffWqL2OQDA+p71n8zUH3Ay9qCLSFTkjTE86SNfeedd6mc733ve7Il9uEnTjTH6NhIbNq0If7bf/uv2u/yjGLM/u8/fDzeOfCObIW9u/RhOVTPaJIDomZ9gowEAO/xjEDfG/tCTsN7Cv733sV7eUcCUfcfBFYBRw2swkjNzy/UIeDA8IiYqi/vfV1yPyVl5QJeYawiXQOwSrTcArA6713ohQ5Y6IF/0wMLwOqCUSz0wDzugY8CVnMZqwCrJETBeSXs8v5774k1y5uiGrZKWVkmzD8Bq3YOxHTN5zQ4AX44BbnAqsDa2cR8zAVWvSmyFlUuqChNJGlMzip7Oj/OtvylL31JIVywK2CsenMP4PWtb30rPvvZz2bZp9yPTaGZitTNkgDWZWIDajamQVU22NZPHR8dyzquYkDU12vz5rB3yqQP2ZBTpgEvNsJsdE+dOhm33X6rADtp8mU0yQD1zJQ168Cbd+otYDmTyZX+4Frrq7kdvh/X8aJMs1O1Mc0vFADlfs/93OCj9Vzddjt8bFK5NgEhBVmmq7UPUxhc0objd2K0wdpMyRiSbmtKhIGNWI/NQDDj4FD0XBYlZfAZ5afw6JR4y6Cg+8ZMG7OkDfx6453YPCFGn/TQyM6b0V4lzBfwkvJxogAeAAxgQmJXgI04Luj03XzbrVFZVSlm53e+/R1JTgAcAVI99NAe2QbAqrUqaRMJHhgjGCAAKD6IwGZ4nzqbbYQjZRmDXDY3/UBCnZLCvCgpLpZDSv2xM9oKIEtfcg11wGYpi7rTB3w+jCTA4GDUN9Trc7ORzTgyGI1jzfhTnscxjQM6iwkUgx3EAQqgTwq3T8xnxt9sY9seNmCQDBCJrMgGYw0G8z/zA+COOeoxt14sQCBgCKAG5RP+nxzvpBVbW0NIPYk0ehUSiiRA0mDFoRtPUhIkcNmyWe3HIQVI4Ts4uziHdkL5Lg4mfQZIgJOJ84zDDrgCGw0mVApzXiOnmDFwNm/a7etxcM06Ys7TvkPvH8xqG9J/tJs1kjbTjw7B556WYEgMqMI4ceJUFBcWxqLFi8QSxJaJJkAjc3yCw5tVOgSDWQYwB/B64J39sgHmf0P9IjGNGE/YdbSZfmSsAVWoOywi7MpJAR0BgF1RT+YODjQAK+AhjL3z5y/G+QsXxfSsrauXJIB0Izu7NJ8Y39r6OjmogJAOr1aobiabM+OKvTJmtn36xjqBZrwBDJWUFqvtJcVFep5UVpbHsibApZ5oPn40xsdHYymZuTdtTIDW5HjUVNVEdWVNlJeWq060mXmALU8Rit7QEE89/bQOSwDEkAgAcEXTFW1DMYqHBnRPM6wZz4stLQJPYVOi0Xr3PXdHe1uH/kYrFukDDm42bdgYnW1tSt4G6E2fMEcZL+QKbr3tVj1PXnrpRYW5b968KX70R39U7yFzwHp/9Ogxga7YIGNKNnYAD+YJnwO20E+sNbyH/WGnYh4fa4533jkUZ85ciOUrlsSjj34qNm/eKEmA5uZjYqPB9OOQ6Nlnno+hodFoqCdL/emYnQmxvT+258EYGBxIjOyBfv3u6uxQf6BdiRRAWWlpVFVWRkd7u5531D8lcFqmeyxtXKr6mPnoOe7DCNZeQHnmG3bmdrC+AMQgncDcBewBIDQ7krFIOrR7syAWfUFZrGdIATAWzFPuzRyl/1m/mA/Mc/qVF/dMmt4pemft2lWaLyQaYo4C4KUDsUmVj60A/PIZY8T6jz4mdWppuZQNk66qLIuK8jJd6ySTtIO1hvkCEE1dqDdsWa6nvrSLAwmAVdY27JY1gfkCmMf65ezqgHnUAxsQ07W8XM8xpA4OHT4Uhw4d1FrDuNBG6s93AFDpX57NhOnzPmsj77GvYr688srLWSkAbI/60Wc8D81C59lEIk6eBQB2DhGnT1ljKId7+JlBvVk/DSJap51yU2RCrfqHkHp+aBNts4QEdgIrmKz3fEZ5ExOwLCsSA5UERIVFWusaly6JstKUuMsyQow336Mv0n4QGZt0+Mwcpd7YSk9vr9iVHJywNvI5icwE5i6+YfJYAAAgAElEQVTngCYdviEl1N3VrXY62RTvNywi6VNzNjkVfUp/YL/MUfrfh4z0K/bI+g8A7cgOZAiwXerEj+UEqLslVRh/J95k7LiWejAHGCfaZN11nl30GXaHLdnueO7xYvwB5b1XOnr0pN5ftmyxWPkkC+M5hb6rD8akdz0yFPX1tfGf/tN/jDvu3K2+YU48/kd/HPvf3q/5T/Iq7HIM3dNMlBdrjPenGXWylA5CabcSKErUGrbGM4L/7TM4+sG+A3W2X8Jv6gA4KvIGEgEkB53LkxTA8Nh4DA2Pxosvvyqt1eLSMiXpJHkViat4buF3kCzxw5JXLTBW57FTvdD0ed8DC8DqvDeBhQ6Yzz3wUcCqTn8lIE/UMMfHgFh5EqS/7567Y8OaVVGGQ1tSktHCTEAq17HRwdnFCYQhhIPAZscnyFl5ATRYc4DV3LB/Nj2+xuE8ucAqCxinzmxqcUwef/xxgV6ALmisOmwPVs83v/lNAV5s7KmLM6U6dN/h5fymPbmh7AaVcID4nM+UaOn8BW1QzQo1Y5TPcSgcvkZ5AARc4wQDbK4BFxubUvIbMwcWL1qs/iCElHqmxAgJqKR8ftj80i8O57KGG/e13iXfZ3PLd1PoU2L/2uEhfRCAh9nBXOt2G7il3f7bYKvZvQnQTMmLuCf3Y5PPNWbNsjk3UEd/GxRJ2mkwLnBWUhIvxpf/relKn3hs/Df3NnPWgLH7gjLM0nVII+N/maGa5A0ub7ynpLHKBhuGC/cXM7AS/biUfCkBv/myKRw1HBIcXhy5++5/IO68+25ldkcH7+tf/7rKuOuuu+Tg0/ff//734513DkRbW4fKQ7/QUg84M7QHm6COXEv9+VtOWibxF3bNDy+Ph+oGew4phpxwTPqG79B+7o8zTPncy0w/JyXBsQFAaljUoM/NvnQZDs3kXjjd1BuHj7GzDdGfXOs5yf+2v1wWp4FvOUKZbO/0JSASn9mZpA8MrtoJupwsakZ1sMNNHXA4zUSFIUibABypb3VVteQbCMnt6EhSBNiiX4lN2BQbN23MstvoKxxznFecUMAdHFGcVvrTzr9ZqbCtsR9swoCO5z2OMPMBu6eOif2c2OuUR7bz1atWKzO8tYTpCx/q0Je8GA/qldjdiZ2fpEVSKDzjmoDeJoEHAKsAVv0DfXofiQAYQtu3bxOLFYYbr/XrNkRFeUXU1tTJaceRB/DCmcfeAbGSpMJ0lrHKmFEvQAz6hnbD0sPhHhuf0LzA6RwexskvVZIPGMNo2tJusswn7dupqKiqjOGRUX2HNpu5xm/+NzvK65ilRKi7k+ClNYuDEeRXiuXkcug3OTUetTXVMTvD4chIrFu7VJnn0TgEWOXZA2u8o61TGqvUz6A17Cuc+0ttbfHMs88KrMfOWCu5ECmA6qoa9c2mDeuk0UifMYYwJs+cPatwUmwPMHXrtq0xNjoeLZcuRf9Av9oM8FZWUhqzHA6NDOsZedNNyDWg8dsfDzxwf+y+Y7fG+ujRI/HUU08JxH/00UcFKnEggZ3BfnziiSf0TMOmmBs33nijgC9ejAt/w47DdgEpGTsAHECCV155XevayOhwrFmzKh577Mdj1eoV8Z3vfFvZvFnfkdMgc/jp0+didIRxKRY4ReKxbVdujaHhoaTTKNbejCQYAPZgulVXVcbpU6cFfhQVFkhbkjah7wmzkmcALGrqx5xl7tEO6xxTBi8AIGySa2kPNgKg29HRprWS65iTrPfYPLbGC2CMF/1qNip9hZ1u2LhRTGo0ly3Zw7ppgIZymHeMM/fu7k46y/xUVpZFY2OTGG4kwcKeAaUAhpqPNwtM5cDBh4sAedg0Pxz0AORzIJCfB1CbEjyxTjhiw5EjrBuWK9J6nQnbphzkTNDrZX5yLfOS54SlXGAmMl9pB33Eesx1jBX/cwiEHA8Z4CnDh5X0MWswACEv5gX1Ajilb4j+oS8B8AFnGS/qxrOB+1MO/UhfYGvcF+CM+rH38UEbn7luXvNpN2WwvjGmjAs/lMH11JnDggRmd8T+/W/LblivYUjTP+z1YKsmdnzKbs9BKWNBnTdu2CRwG5B3fGw0Vq1ckd3PMdbUgfr6YJL/zSQ2CMyzgedH88lm6R1jU4wH85r+5fnP4Qns39ISmLR9Yu8DxtNP2HN9fV00Ni1RNAHPDp7VgOfsXWEaE/pPeywbRd04JOC7/GAbTt5Gn9MnTmRnaQeeHfQlbfBBBHMCu2BNe/bZZ7OMY/qYNQX74V70N3bFwRoHxtgO//uQODHAi2UjALxnz5yTbJL3qOyDWIvY3z319JNx+vRJydL89H/4nCIqqNsTX/1a7Ht9n+zlN3/zNzWO9CuTTNFS04kUoGg1HYbnCVilriyyisDK7Im9xzDz2NI5ZrM6KofPKUeSZRm/wxqrBlZHJyZjdGwiXnhpryQBcoFVJa6antGB9iz7VsGyH3wtAKv/pksW3ljogXnTAwvA6rwZ6oWGLvTAv+2BjwJWFSqvrKtzHwBWcZDuvfsuJa8qyWhUsbHhewZWHe6PxhQh17ngXgK7JqOokOyoCRDz5wZWvaEy8Jf7uTZYs8gBzGhzRD3ZOP7Jn/yJnCY29QZW2cCx2UYKgKQVSQ+tWBtYNrKp3kl+4IOMzJQ9nuvNqMOJYOPvjfDpk6e0uTO4Z+eF8nByDeSwYWUzy8vMAjapOCYkXjFwY9DIDAS33axM2mnAxSF4Brl8Wm8g0SCqgUru7bBshcvPJtCG+tOfdtoo12xF67Alpt9YFuQ2uAl4YgeSehhYtXNqEJ3y7DTi5OJU4Qjg2HE/M1bNCKEsO5tpE5w00Qy0833qawZwLiuBTTogEU62dSAtn2DQJjlsPbF8RWKW0AbGWvfIA9C6LEmBkwZwCsCCzdDPOEFNy5bHAw8+pHDSl19+SSF2OBKwcwAlAFRhfvD30NBklJSEwgMBuS5dGohFDQDSk8qkS7/Rv9gEThv1gEWJg6NQtUyIPe0EdJCzuqghVixrEqDBeNDXZtXwPzbE98SOaSAke0bXpsRdKbmSAKyMRl/uPDMzld84mTi5vHCMfS8cNMpNmo8FWWYy73OdQXofRDD+dvr5DdsIcMFSGpaLcPgjNsr9aL8PGAw8Un5ieCd9VsAH5iXjCGiEXdDWc2fPx969r8o5TyzrQtVBDElkNnIyXWOPAHbt7X1RXV2iccCOrG3IPbg/dcK55PuwcHASranMOFIPszmpI3XhfepgbWb6cPu2bbFj+5VZBlZi/sJETkAq44MN87+zeVP/5FAXi6m2cuXqjE5yYu6y9rKeMu4cGjDXCDPHFltaLgpk7ejs0H0AGAoLCmPrlm0CjhhHEsmwfmK32KK1ALkfc5a6MIccTj0+CZh6PhqX0v9JA7i+YZH4RDB/ABfRO8QRTWBpkRiqwyPDYiWhNwrwSlu5B84+baQP+e3kLQZ4sDfuj41grw2KEEB2JmXjRhYAAK+qqkIaxufOnYnhoYHYAAC69gqxS/U8mpwQq62kqDQGlCQrJUBLkQb50dbeHq/t2ycdy85OQEcAqkVy7nt6e8T2pa3XXr1DzFj6mTVBa1Z9vVi67777XlQiBdPdFYsXLYmGRYvi5KmTApJJYHfwvffjqu3bY3pyQmAqeosAMWfPnlFCqTvuvENAEsDq3//932scH3vsMQHagOeMN+vv1772NTHE6Bf6jXE0+xgbpgzbFN8DJMGuNmzcHKdOn9OhQ2trixLvfPrTj8Td99wVzz77PY03QNHMzFysWrkmjh8/ESeaT0VdXUMMDAyJnTwwNKBx5IChPJv8byiFql+5Pepr6+LYsaM6PCBhGDZA/aQRnQFI+I09poPYkixzl/nGoUau5rMjFrDvmloiHgrF9mXOY7f0CQAgrE5sh+c0ABB25QgE3hcTNS8vGpuWKeEOYwe4y2GCpTicLIi5DMsc8HxyEmYzz9H0Ay6DTTG/AbVYB1lnAV23bNmqZwIgHus46+6ypuUZmY+LMTQ8oORyU5MpISFrLO2CEciag/37kI46A64fPHgsamrK9f69990vAJGwa6Rp6FMSd5HECXvkUM+gJO1Cc5dxYfxfeeWVbCKxO++6QwcC3Pfb3/62+s6yONiOo23oY/qftYF2Yls//dM/rXYBLKJhTx8xbtgy4DllIqWB3dEvgM98xpiwhnz1q3+j5wpgOXWg7y1HgM0yZpTPc5f/DdpSDxJCoRnNONG+O+64Q/V6+eWX49ix42KKGnRljWHNpxwOkug3bKCjvU1SAJTrqA3uyfe8lvNZWm9ThAzPNyUhLSqMnr7uGBubEEOetY6DCGRmaCvM/aHBITHgiXYhkRnjAxDPXrRvcDTuuuN6segpG1YoduiDMvqEvqefAIdTVEBnJhldd0DA5J48V1k/nXSM67FZ6sgaacZzel7VZ/dSjCd27YNdrme/xFxxXTj8+P/Ze/Moy67i3DNynjMra8isQTUPUmkuzWNpRkLAQgYMrEfLuAHbz01je3lhv2fjZxvjx+Q22Bja/9jdy03bXgaeDcaWDBhNaJ6qhKQaVHNVZlXWlPM89vp9cb9bR3pg+v+6VyuVlfeeu8/esWPvE/uLLyJg5wKmw8qlP+jGTTfdpLEcPHhA+Y3Z4+vrKC6YDg6eJ9wX9jXkgSef+pEcCB/5yC/GBz74ftlArHdSATz7zLPaE/7gD/5AIC65VHH4IsOaumSZyv4u2X8u9rhAihls91KKANvodk4jU2RhG9RAudsDWDUoC5hbVY2NmcWrJqZnYmJyOn746BNx/MTJqGto1Oc4o3DG8DyDiT+HQ7wCrFaO1hUJVCRQkEAFWK2oQ0UC57EE/v8AqxTn4PAKCApjlYMQhRfuuuP2uPTCzVFfmwWQEvAjnOZcaHaG+c8pFQCGj/MfYXRxuK2v4yCSRpSBU4dBG1jlN5+ZOVlmrlZVyzBiE8NoAkiBsYohitH/G7/xGwIHMLQIFcTb/wu/8AsyjjnIAJpwrcNMzYzl/matck8DoRiwxQJJCpVqyEIgGK2MyUn9aYsXIIjZMBjkHEAwPDl0YEQiL0BnDEAXwPGBwkBQEfAqyoR/m0FhAPetMjITFvkanHR7BisMrBrYKgKrrvhrcIzPDED1HOsVK8SgmvvgECzGjmEutkFVVp43YOxwdxhUDoM0KwU58R7ydrivQ9HNjDbQZjZjEWxmXGY2ItMiI9mM3izg0afCK4BNAB0cXsRYimoBQM4R+sYb++Lb3/52HDp0WIcODpu0PzY+EfUNzfHKj18VaMVBBcYfur537x6xBmHVIK9ly5bE2nWZQ5cDIQdfGC1Ll3QJCOC+XAf4DlDI+Dj0OL8ahySD7vQdOS7v7o6NG9YpBzLXM07nOzWowLyhk/x4DpBPcT51EJlOBjRhzjgsBMSMj+l99LVzcad+cx8B4ZNTqo6+ccNG5VgUm3o2gd25+Tl9T2xf2OsUmVBRu1r9m3bNbp5fmI/ZuVnpEPLmMITOOYWGdYsDull3jE3smUWLBUpTIZn+In9kx+HchytAVcANDvvIhzacq5BQWuf7RD7MAQdS9gT2COsfesxnzDkvvp+M9CXawwhzTKZsje7t/Yq5Zv/JUNQptQegxd84d5Z3dccvfvjDMTeTjDFeTlVhJw/ysAPFwDnt8AJYralNJprX/ayKNQEwErpOEbxMb4I+UhQJxmp1TRZ/Wty5JKYppLS0S8AMMgf4YP/zHmmAk0M9wBV/c/hGB5ETBcAAMHBknTnbL/kRDsoBtLfneJBn8siRozE+OZlRCQtVYmwe6zlWYiZlfmOAJGSE/vLb+WaZF+dRZlzORcz6oZ+XXHyxHCOsqbHRETE5GTNFERk/URYUsLpy2+WxccN6PYtYLzCtAEqHBoaD1B9dXd3lPLgAYc89/3y8tGOHwPeBgdHo7CREvFHpIwCFYawynpGhgWhsqJczhblDv66GOTc7J0B/PXI7cjhaW9rEjj50+JD2DXKsEu1w9tSpWLViucbA/sN89/b2KH/kO9/1Tsl6x46XxYYHwAfIYi6oqu2IAZ5rpAowEIjsAIYA0dhbXNSK+QU0A1QDIFm9Zm3MzqFztWL5UmSmq2tp3HLrzQJu0dEsCFcVl112RRw92hOv7PyxnBnDw6MKiR0aGQ7WsHI5LupIpuPJk0o9QeqC5sYmgaOHDh6I6akpPZfJjYx+UViPcQACO2WBwSv0mfGwH9Jn1jdrm/2X9kjPMDw8GJddfknMzEyVc7TSD+SInqJHXMceClOR/QswjTZYb8+/8KKAVQBs1ghgEmAWdgF6jIzcH+aVv+3YlHNpdkF5ZykAZ50dn5iP9etWxvbtt+megGjPPPNsFgFcvyE2b94ihjfg4dj4SKxYsSwuWL1Sez85WtFLniGAeuxbBpXNBjXwzOcAdRRigiVI/5lvGH/sO+yhjBswjOcGzyz0BrkCeiEH7LjLL78sGpsaZA8hM/oFCGynJqAaaw1d8J7EOuResG55pgDI0a6Z+I78oA36yfeRHXsm+yNrmP0fnct8/UPaswCW6SuyNivSNpedHtzHTrSenr646KIN5cgMg7DMEcUoe3pg2xMl0qLnO/qDPqHDyJoxX3P1VbF3z27Jw5ETZE5asqQ9BgaGBZzzQy5TdHp0lIKfsHirlELmsisuieMnjkd9XX1ccMFqOSkAVJkTWOqkRyH1DOAr38eBw77NOiG9wMRk6in9bGmpV/9cMAsdYy6Rhe0wZMs16Djz5GJRyAW9Rs68kC/jM8vZKZp4n32K9ng2eV48Z8iOeWC+nZaIvYT1wJpNwLizbOsSIZH60hbkpqdIpKMPkkVL4cmNyrHKeD/72T+ODRvXy16iL1//m/83nnv2OfX1U5/6lEBc2KMAnaxR8nDz0tmh5FwHWJWtPpNRTqqNW7IxfZTzM5G/i89WP5uT3YoTPaMjAHJ5ltbVNZRTAQCskmO1p/dE1NY36HOeaxiN7O8tzc0xi0OoAqxa7JXfFQlUJFCm5VREUZFARQLnpQR+FrAqj28JWHUqAAxymIZ33n5bXHHxRWKscmjJMGVYnwkSJLuQEOeI6ppkHTpkOBlxU1EVef259ADn0gi4DTNKHWLE+9wLthUhhuRJspf+j//4jwVecsD45Cc/KSMc456CVjA+YKxyyMGgtPHFb9pOsDeLp5ixaSMVYxcj36G8XMPfJ3ph9STbkMORw7AxFDlAACyajQoYQYgX4AGHLu45MjIcdVTEUI2wBVX4xQjG+DXQW2StWiaWpULjJyZjajqLXJm5aTCRe5thKNZoY5PugTkKwJKpAjJFA8apATf+TVuMrRh+aEYuwAyHBsLmYTWZKYkciuHn3JMDG7Khr0WwlGtpz2FqmXc180syD05jwP15ZeqEDHH3fHEt9/DBgfFyCOCw5vlkLAb1+S5/0x9Y18u6KHBTLQDB+UFnpmmzUcY+P4DHgBcciNEDwvwIUaU4z4+eJPfcaYUarlzZXTrk9cXIKEAaIaPkPxuLbduu1IH9bP8ZyRuWFaHFrS1UnR6RHDJsO3OqIjMD0XZacMjix3lqCQ0m1BmGnkFts0ddJIn+e90wdn5cbZ526TjriLl2+gbrnUPofMCj/7xH28gzGZLpLOEaDijFlACMxQwu2uaF7AEBuJbiUQBX2iBKgCW6wFw6tJX7AWwyr9zX4eGsw/k5DtkrFFrLwRjwgWuzCMoSjQkQBlbPO9/5TukeYA57Af2FQQhjGHCf/qHrzIMPY7TX13dKrFSn2jDT1wfdDRvWKb+nwzO5Dvmhf4wVUAuAwZWt6Rt7koANdGbFihgfHdO8I19esGbdvh02dlawrrmH9tt6ij+x7hdEsAakcN8FdM/N6jBP3ziIr1+/TjqOLJEL8li6eJl0nDWb4cXN5X2R65xzFd1EThy4AVG5lnY5+B44cFDAGEwfroHRMz0NWDwn5ibAK/kssxBbaD2Rh5RxkD6AtZf6PqPwWIclc0+DWQ5R9frgPlzHwbitlXmD9Q77vkYMQhirFEYbGRmK2trquOnG65XPeGCwXww1OfXqG6KtpV17GGCHQ0kZz4GDB6OuoUF5FJkLmGgU4YKNyr65bu16rdd9e3fHkcOHxMJDpyjGc82110ZP73GN/+SpU9HU3BTDQyNiv+KEOHqsJ9rbO2LrhRfFUH9/bL1wi5YAepk5hfvF5v5PH/pPArAAVmGlwgrFMcjeA0CczqZ6AVd/+Zd/qbkDlDNYgi5kVMSV5RB75o3n45NPPimAl4ItgMrsgfv2vSHQDUD0iisvF7B3+tQZ7YXkiz116kzsen23Cughiw0bN0VLW1ucEQAJQL9Ue/GZU6f1vEffpiYownYk+skxPpnMv82bN0nX0a/R0REBgKxnAJzt27drzPQDQBWd4Tvey9F/p6YAUL1o6xbNNd9hbaLTzsPLvHE9DEsDQwnsXi8waMfOV2J2bj7uve9e9ZuoFp41rBXnp6QPyAGZ0mcASjsWJyemY2hoNIaHRrUvMR8JbFVpfvNZTZRFPst5vuOwQy/QtY5FbXHy9PGYns6oEeaKvYI5MpDKtTwr2EvQfYBfh+nz2fgowNVW6Q17J3JDnsiANQlIhn7gWD527GR0d3fKJnGKnGeffVopQ8wkBthij2K/wlZ5/fU90dbWLJkwdp77yIO9lXUNU53nF3Lmu/SP+6PLzvOJvrJnMN84C/cd6ImVyzvj5ptviksu3aq5Rc7Iv6cHUL5GICih/cwDDFTWO/LlfXSEuX3++edkP7HH4kzgvvQD4BGnJeAm7zE2nAc4jZDJgf0H5exBBoBi7B9OVcB9aIM9GjsxCzPli7nhvswDr9VrVsct22+KI0ePxNNPPS2GMmlnmH/WzO5de9JpMTQZ3V2ZDoY+MW+sVRwD0zMLsW5dVzkyAP28++67NVYcIF4DzCPRVTgYeT64CBnOmwMHKEYFWzYJAcgCEJ3nGbLl2ea9nHXAM5m/ud6pGBiPn+PIhfvwPcvCUROMnzlGLtwLggX9uvvue6KxoSm+/e3vaI6dozZzjl8WE5PjsWvXa/Hnf/5lFa/iWcWa++pXvibGKuv2t37rt+R4AVglMkDPslKOVQOrWmdVmf8eYFVr7C2gqokXjMdOSeTpSLhzqQFqxDpV5A52fw3P1kaBpsNj4zE6NhHPPv9SHD3WK8aqgVWKW7FvVIDV8tKo/KMigYoEChKoMFYr6lCRwHksgQ/94keUC74q/1/2tXDo54UBQw5HDqKNDXUqXgVYikF74/XXxdWXXxqL2s8BKOS6S3B1rhTCywG2TlWDzXg4F6ozHbGQjFZ7nG0IOfzb4Ts2ijxVAkUBFDhcljzZGP1f/OIXZRRioP3qr/6qDEcMLIxkQBWMdZhXHDYwPh1+6IORgQmAEYxHhyFjFANqYWw6FJvPAEVcKMJFH2gLY437cjDgsGWDNqsJZ57CBD0nBKwayLUx6FB3j9uMNOSKjGwo0gYHGN430CXAoQR8MX8Gi+ivw8ppX+CWWBTN5fybZovwHTMIzQrFSOc9wBlkIRC5nbypDeUwczOFOHyaieI+GBQyuxRZG+R0lW+MdjNHnHrAoJ9ZjhyizdTFuHe7Dj2nXYPMGPhFGeZhN4F4wISW1mbpMwwXDg9iZKqIQfYtw82zvfHxCR3IAcWQHaDG5NSsmBrIiwPqxMR8NDdzsG6LhsZkfwCILFOF8iz61tTcKABJjMPqWrFYDB4gswxHzkIMBreRmYFL53uDmUeOOIBb+u7DkcfLOLmW79HOW0FOxgbjm/f5TpGxbGCe386J57XpeWPMzJFD8Mw0LzosaNtpJHjf4K4AWKrdN7coxI+2HerpvaPIGrc+c7ilDa2TuQUd6qn4zNyTk46wU/Ymxs2+Q/9h7QF8uUI6h37WCAdIct/BMuJALSDp9Gn1w+tLrJn6egE8AB+067QWMAgjKIRSW859y/XFNce9/HnqUDo6eE/OgNraWLliZTlHtYGVBPNy/qwL3NcODGTEAXB2ntyDzjOa+e64D+0nyDsjkJl9EECNfZA2+Zz9vrG+UXsl1yIDfrO+2PuKDg2cCeybhBHzPn0S0DA8pLypABOAbfsBVmEoL1Qp3Hb7bbern7C+T50+LVCB65zzl0MqjFVX5S6O1+koGKuBefYi6xfymyEHdamyeX0daRI6FCJO+D/AMqBbe1tLdHRQtIZCNoN6FjF3pEJpbmqJpUuWKfwfgIb976mnno5VVD5fvDief+EFzQ0hroAi7R0dYmgCxgLU7HjphTje21MGNQCRXvnxj8WExHHy8o4dKmQzOTElsLaruyv6Tp4S8AOwevjAgVi5vFuFnGAXMu9EMdx55x3x9vvfLoDs0UcfEbBKLkfCuQnBZZzpMMnUIF//+tc1vzgQANnYp/guz7lzxaJWCUBH1oAzL770sipds/fi+OE7MF951sGYRd9xnuG4UAGeM2ej/+xATE7mc6C1rT1m5+fFQEYfABoEHtakLGmj78RxFUc6dPBItLY0CmxFV1KPqzQmnic8s1m/7H3c1zmy0UM/n+xoYl2wpm+55eaYmZ0U+w29cfEl1jzrFZ2hn4zPaSzoF7osduauXXHg4CEB5eS3Rd9IxQAYxHOa/QBwUftkae3y7KbvzNVA/1C0tLTHhVu2ag4A8ehvVlonNzoOtIyY4DkAu540M+gYtgqRDatWw6SvEZDJ/RkDexvy4Idx8B59YO9gf0E+7F04JF778etKacGacGoW+sp3lXpg5cqy04nv0xeA2Aytn4idO1/WejALH+ARAJnx0E/2L54LyNv5QZGJinVNTGnvdd9d6BM9MgDpfRa5IR/0zulYVqxYHus3rJMuI2sXanL0EvsQ+xb7JeOhT45KYBw491944XnZV+jfrbfeqnkD2CP0nv2N9CSkB2F9I1f0hIJ9sOqRw+uvvaoaAnZAcB/6iXzpj9md6Cx7ltm+6OD0zHQ0NNVrL8EpRL5jbAL6zLP91Ely5M+UnPOKXGgAACAASURBVI+kWyLH/bmUUyIUzE8pHRRrljHAmkY3mR/kyrzwTEJn6S99oH9eK6lj7dqzAVRpg/uzVpyzFx3w/LIWANmdqscRRQC46C33Yd3geEPWvMfzgX2NNURKJHQNYBf9OnLkcLzxxsG49NKtkutrr70uPc3nbzpEcBJhG23cuD7+y3/5rehcvCjt3rq6+OY/fEugNNf+2q/9mnQv2aOZtmd0fExzICJFqTAVRxURCEpFEIvAajF6w/+23UN7dtbTL+wDnR8oykkBrDmepXUxPjEZQ+RBXqiK7/7rv8XA4HC0dSxS8SocmUS64EQk9UmFsXoeH54rQ69I4KdIoAKsVlSjIoHzWAI/C1jFgHFeuqbGegGrGIQcUG+47tq4cMO6WLZksTzOCQDAfsswHgwZDCjC28j3Z7ALg8eM1QzVzJyABtzMXi0CcAZz+G2gUBE4gDUq5FKjg+FnP/tZGeEYob/+67+uQyIHM0ADgNX3ve99WRG9lCdLeZxKwBL/xijEkKUNDqEG8zhwYGgm0HauENT0ZAKUBoINEDM+jFnGTH4qjF4OJoA7tIl8Mj/orA5YZhWacVpMh+B/F1maloEBN+TCHPB3Ech0IQrLlLb47jk2bI6fF/3lIC424Py8xsqhRiHdJVYAsuMgbGYb4JaBVTMhkYeBVa73d/ltkAQ5Z1h5soW5nj5xvcP9HYpvNjDXKTfg5s0Cpw1gG5Q2OO75cVg19y3rTImZkSBzbdQ3UEwp2XXITaHXcwvJAixdy2cJ5E4rVxx65PyDHKobm5rF2Dp1+pQYWIwBoASmIznGcDTAauQ+sOoAE8g7loB4Ati0L/bx5GR57SB359oz4O/DAWMCVBoSmDshHfQaKYZsAlAYJHTKBz43q8PfKYLPvt7zZjDPemtg2oCfdclrALnbEWC2dHFNOyWFwNKmZh2YNB6x2Kf1Xe7Jj4vP+F7uiwDMaYCzdh1mYfxx4CTf2w9+8IPo7T2j8M26umoBOZdedon2BPrm8EjCswnJJpySvYODO3oJKMD8nj6N44H8f8ukc4D+ZtAls5u1lv2l73ZWGNhknGZRmcVaDGsH1AbwJScifTSLCF2wDNg37Aww2O31yPv1DRzqs6id9d3Xe10DNLOfobccoA2WU0xl4OyA5MLB3ExZvk9fzA53US7Gh+wsg4HBwVi8dIkARwH4yiV4TPsB7B+A1Vtu3S6W3v4DByXTsbFxHVx1mFWaA8D2Jq1/9hv2FTsJGBcyZF8zqC9AoxRZQBudYgYmmEf4OiAHlb5hMy4QDTE7Hffd97a46647omvZ0oyeqK7Sc2l0ZDSam1vFJiWUlXYJHSectam5OfYfPBjPPvecgBEqujOuNWvXKkctaVAAOdavXR1r16yWzgGGwIb84SOPxPDIaKxadUE8+dRTsXbdWukqBbEaGhtiaHhEgOWi9o6or6lRKh2emQB66DspSrZvvzXe+773SiY/+tETSgUAQET75MEFrEAm6D/fAViFhUruQ5yHfIZ8AKzQPcARnmEZRTIrMGrX7j0CxbkGQIXxAJwDvjP3l156WelZkrmVcUIMDgyX9pqqGBwajpa2dhUr436wv3ByotddXcsExgwPDcZrr70ah4/2RUNNxLp1F0jX0oE4J/CVfvKsBbhXEawSeMjzlv2PdYl+AxA51zNyYY/ds/d1FW3jucoewfPLYKTzq9phZkCP9YMuj46NxZNPPS1ZABwCFPF91iK6AIOSfzs/Ou1wLeAaP+3ti+KBB94T3V3LtXYAoxgH6yELDo5Gfz95PhepbRwg3Ft7Vm2dUgBNzUwo/QLPAMbJ+nLqIDsQzTik/zx7nT+aNAPzs+TQbpHMnA6A6+gHcuB9QFDuz3cdPZJ2ADpSE1ddvU1t0v9k809Hd/cygX04n7Gd0IlTp4a0p8JAlK6OjMXjjz9Rzvls5x1ziy4B8LlomBnuAJ/oGvstuXcBdQG4mLsEn9fqOzgJ7JhGZjgxeOYzJwC77BNEbGzZsllj471XX90XLS01pf1smXLbIsvclzMEHl3DEXr11dfIQQFpAHCVvYm1wzXpnMs8+vSJ9WFHOfsUckY/hkdmo3NJg8DcZKBm4a5kJWMjD6uAIo4J5M0eYzYy+XmbmurkfCU9C3scfWOdIUfu66gT9lbaI+UNjnDmir2T5xHPLp4VTjnjFC7IE7m40CHytJPCaR6sz9wvneyNkj8yYw6wV1mP6CV983OdeaB99IVnIPLAUdTU2CwnpdNxcD/0mb1gaJiCXlviM5/5dKxZu1p2EjL9/Ge/EDte3iEZfvrTn9Y+NVZikOaDL9NIyT7x71JkBuQPEQVKqXAMpBbPCtZJ2zx2yCewTBG+jHgi9QDsfYrRweQfGB4R0ErxqrP9g9Hc2iZgdXJqRhEZMFYrOVbP44NzZegVCfwHEqgAqxX1qEjgPJbAzwJWdcCvS4C0uakhqqoBwmYVrnjdNVfH2pXLxbhx2C+HVsAGDM88PKdnGADLL9rkc4Vu1pB7Mxl1BlyKjEwDPj9xikrAKp5j7gWI8ZnPfEaHewxxUgFghNIeOQSpgAqwihGHUWnmWea4ylB4+uawY4xU56zEGOUefM9GGmNY0b1chigGLMYzhjGGpUO2n3nmGX2PAxreeNpRGFOp0BByzcr0CUbRD4UNlkKXuJdBJvpn2XA98qIPtMe9GQ8v+s37XG82oUEXgy0GvjhcccA1aOOccvzN4Zq/HZrLv3nfB1MODrDTuBcG+ED/gK4FPPABHqO7CBIbIFG7MxRTGtahwNcjHw6AzBEyo59FQDkBrVqBkhjuHEDM5DNoWwS6DSTzmWVrwFRF1sgbLIS+AL4u8O/UuARkk7nKwZj5hclDezCFyE8JMITdPzmVxb2Sldmg9zhAJHAfysWJzqMbpAhgDOhKETg3KP7W+aVdXsUDDu8BDhtYcztF1iSyKgKq1isxHmdmNMfWKR9I/Bmf0w+xS0uHL+stY0zWY4Jw/BgMpI+eZ367X8X3dFiqTtY2wGpR/2knge9zDOu3grbS+2nWbLXYxuTJhSXMIRhWDQWA0EMYNWNjFJ8jl26LQDWzbDnoNje2KDR9eJgccFlVnL3Mofv8zWEPkEcMyRKA6nUH2MWrCGabjYpe2jnAwZ0wenST+XfuYMYFCxEAg88Yu1k1ZmwX9wSDA9Kp6hw7n/M3/fMeZeYzf/M5cgZsoU0Ou/QFQKapwQ6xrFoOGMOeRx8AVhzWizz4jBfrkzW7a8/uOEhYMCHnizrF6IbJx5wsX7FKQCuH5GVd3WI6AhRUCdyoL4epkiOSeeDFmkcf2UsMhtFn5IUOOXUIsmYeaikUJNZ3VnhmjW3ZvElFqqgWf/rUybj4kovive95ILZuvVDPLPKwwuIltydsssHB4Th2tKeUZ3RQ9yA0vu/kydjxyivKqZppGUh1Ux9byDl5si/e2LtP8tp64ea49Zab5XBhf+d5Q/j/7j1UC18cS5ctU7ErQuphYZFbdtUFq9UexVe2btkSYwK+j8b73/9+PUuee+5ZgVfv+/n3aT4pPPbNb35Tugso9ba3vS1Wr76gxBzOlByAqhQrYs8EEEGPANSsx8wlgCtz5/0bUPXRxx5TWDTvA6qgpzwnAQevueZaMdPQVfJLH++FiZggC+MELG9ftJhylQJfKE7FgWJsdFR6v3Hjhli/bq1AMtIlkKyS+eUihbqPz8XSTkDzjMIwIMrco6PWa/rLcwH9TuCZ9BydcdVV22LFSgpCLijUnP6zDrzuXMjL4dB+dtN/xlTf0CDGKgWbnJ7Hha28j99yyy0C2dA/P1+QEaAbwPm2bVcpFQ7PBPSEcSCjE8dPKEWG0mWIOY7zcER6zl5y++0UmdoWD3/voTh27IjGi/7jwEGvzCCkn84X7nQ3jCPZn8eUyoMQdPoP0AXAy56CPADg+f5LL70kwJRxMHaembwPgN/QUKeCinZS2knEc445wo5iDN7DnaJEtkxLm8YogHd+XkA6bWN/sb8wF4BwhIoDArJG2B/Q1xxXU6xeA4u6T/3mHuwrCU7Wat9FLuzp6CdAM2O0c4d1jAMC3YBdCuiKbOgHwCnP629961slm2hSn8n2mmUPS2dZe1ur7FvGBbjOOqEvtiH4m7kF9Gc90TfmU2kb2tpibIKie3WSLesoiyRmfnb0ur9/JJZ3Lw2cWKwR2mD8fF+FXmtyPzWYiZzuv/9+zR/MW37oC/u3owkApRkLaa3Is0v6EYBv3kdGAMbID2Yqe673S9YsL/rKv1lv6LKdmcgR5jZj5r7ImrkH2HWBSPSI9/28wZ7JvXtF3Lb9djGFYb3bfuT7MJNHRodj9epV8YlPfDy6l3dpD2aNfe6/fz5eeP4F6QlpvHD+EJbPsw0ZTisNGY7ueUW4yCYTxkom/EwnQPFafQ6LtRQFVbSFbI/YFrHzmmc339VccY8F7OVaMfDPDg4JWH3y6efi5KkzUd/YpH2OHKsUHyQKox5QFyd1JcfqeXyCrgy9IoH/WQIVYLWiFRUJnMcS+FnAqoC9uloVBAFYralNhikV1QFWN61dreIbzjsFUAdYiAGbBzgYj3UKdzczFHEbWK2uWtA1ZrjyHQMV/C4CgcVpEuD6UxirLlZB8SrnM4Q1+tBDDwUHJcZkRhYGJoYmfxuILAIZGKgGUg3A8h0Dtm0tCZRiyAGUYTzr0FZiG2KgwoTgMMVnKnhVAoK5JwBbyifBKIoCEWLme7aUwsQBiQz8IhOHSWO4mq1mpqdAialpFQziINpQ3xAtrRnCnEyhTNWAwUqeL+aW/nNw4zOzBDGoDQA5nJz70kaCzxzUkmnD4SMZaWPlaUKOMFsM1BkkdsoCmKGAWhzGaNehig4DdUEhj5t2DC5zH+bNh2gbzw61NlBuvTSoV2RXokKA2kmGqD6XIkDVYTMfcILJGdJGEQpkAtjm/GUcJAxMAqZmZehqHZQ4MPJv3hPofva0xsjfGT5ISG19GVgoMi7MsFWRrLGxBJJKIeeWJ2HAyIC/ad9z4zHSBuM34F5MCWBG9XSpOJIPJQay3YarsBvcZnKdJ9fApxlV7od1jDbQRTNOzoH5me+MPsMk4iBqADxZjAnGer8oMm65pwFd3mee+Dvz4bZJFuxNg0ODcuowfvajzPtsh07mEgX4qq9tEIjkA6bzG7MG0GuALEAEwD3kh7x9iEvgOVlolr3HZUCb+wNQOI8kY0KmXmvkp+QQzYGY8fA9xp75Xft0nYHyn8T67es7kWHYLS3ak5hr5oPvww7lhczMNCdXIsAEIc8AQovaFwn4Yqz0zQw92mPt0gcYa3zOoZ8X1yCX/QcPxGOPPx6Nzc2xZPESzWPvieP6vXnThTqA7ti5M7q6l4uhSV5VwFfOxwrzHB2NFctX6r3eEyejsT7ZqfSfcdMH7gsIgQwyTD7Ho/2Rf9fUKpSXuQVg3bRpY4YWH9yvqIoPf/jBuO66q5Wy4Y29e8RqxdmBjmRobpUY6lQRZ80CAgGsjsDCammJo6VcgwLLTpyKC1avihlS4Qxngb2GuprYtHGDwpBZz+SDvOLKKxXuj25fd/31sWPnDqEB5Gd99bVXFUIPmNx7rCfWrV4dczNZ4ZxK7+jXK6/sFJPz597zcxrrG2/sVeV3dBgAgurna9euKaWUyLkFWAEQZR9GX5Gf2YLIkLkkNyW/zexn7T/7HEWghsXS5V7oGPmk9+zZq0JLt9xyq3QfYGnfvv3Rc6xHegbL+cjRnjh8tCcaGmHrDcf46Gi2MZuFw5gLGIGASf1nzopVnOHJWQRvYhLH5WKtW/5mDTJ+5p3rGAPrhrVFuwYWza7j2d7e3ipQmmcKc4eDgrXE3waMWBPsu4CFvJxu4yRFgYaGBayidwB5gIKsB+5/ww03KGct64s+GGBDDw38wZpk7IRmZx7QdBBs3LhJfR4fy5zjANO0PTU1K4Yq60dA9snjcaLvuNpg3gCW0H9CwpEH8wGoBSOXccOUpT3GRBqek8dP5j5W6l/aFK2SAaA44wAIY0wAb/QJsJR7kZbmpZdeiLn5BLmsI+gYACiA7P79B+WQotgmfaYd3qcvpMNYufIC6SSyZq5sO9iG4v7IkHuy5yBrWJY4PwBFu5cv03MSxzc6zN5nMJYwdfQO4BDZsubRPeTGfLH3USDSzwwASuaKPqSzpkrPavYrbBVk6tzcMzM4sdNUWbcmHbgu8sh96DcyxTZxmx4b+yT3J290b0lnmRPn7Ud/secAD5lL7TPzC9rLSCPC2HkGsN+Qf9ipbbzP2znCc4H9ROunv18ALOAv/QP85QVgi9xZG7y4HzpE/wFBAaVFAFixQg4XxoIcaJN/s3cw78gc3WL9cV9sDsB9F9RkLrg/c8h8TE7OKPfu3XffpTnC2bFyxSrtnbSNrvMM4pmBfUsqgC1bNglYXbqMZ0U6bL/wuS8qFQDz+od/+IcCu9mX6upJsdAcE1OZlke2g5mpJWAVxqpsAQOu9oaXwFXkYUewn9m0YwcLzljY9aylOQG31HeoE2N1cGRUDNYfPfVs9B7vi5o6ovWq9V5tXb2chjj2cMv/JGD1a3/x5Qq2ch6fqytDP78lUFn85/f8V0Z/nkvgZwGriKcIrMJYxRPPofX6a6+JizdvjOVdy2RoYsTwGYAGhgwGCywhDCuzMs2ew9gD8Kivo/BNMv0MHBk8K4cAlZiDBpvK75eAVYpX8R5G85e+9CUdgDAOf+VXfkUGJoYnxiAHTw6lGGzcH8PZYVZmydFO9i3BXoNi9M05IBmrgYH62mTVOXyVf3OgxfDl+wAZBogMaJp9lwxdck1mCLhzaiFHM0Md9msmiQ+LlpUZjvztkPIiQEe7bssgdc5T5mltauLQmSkLnEsO49pAHocNXlyLIWzGZAJtMG8BwTJHJ58bUDL4xz2RAwcx3jMoxlgHB4bEuMOo5hruy3idbsEHKQN5/i7t0B6yYH7MQOI3/fABhd/udxHUP8fkrRKTGmeAc6pqjLUAZQlCJ2sKxwK5dYfLbBX6xsEh2Y0JzCeTKwuoMD4+dyoMQC7n7HV+2plZgNW8v50IBtYMcPKbezPmYsoAxp4s1mTXev7pM9cWQWgD7pa/5Uu75BYj3M5zXJxnt4m8DKzyb8bnwyDz5fsZrHdb/LZOuV2DJN4HyDFbowIvb05RwXe5FzIrrhtk7JyvqWsZ3mlWLSA5BYIAodBh/gbI4RAFiD0+Ma6iZTokL1TF3AxgawLA/uEzh2ECoiRYXqP3DOp43LA+0RfrZjqMUtcNlHKg5j32GhfI0jXzcyqOxDaGM4HDrfPi8V3aYqx+IQ8zmXMdVkt/Odhx/9yXMjJAe4xA34ZyTlR01blWM1deCFjlIOy8q07nwX05oHPA5nDOnsZewOfsn4A95FeFWXSKCupnzsaizk6NhT1h8eKlMTQ0Ert271a+0TNn++P06QRGm5vTAcH4CCemj+gy46cfgBSsJ2SIXLgvc8NcmLGbjOXpaG1uEaA6Pwcrl8JnMMApzTcfl1y8NT7+8V9V+po9u18XAEe+WX5YpxRkYu4JYf3Hf/ynUqGzNjHQN23eHMu6u+Ov/vqvBSixzsgfSAGqquoq5cpUHtqpCRW/+ehHPyr9+MY3vqF0AR2LqLjdLzY2LNWx0XEd3ts72pUmAOCHVAAUr2praVYOZmSN7pG64dZbb4l3P/BugUIUlSLFBQ4w9A4Qd+vWizSvgOPICRCOdASAoqx3p60B7EFutINTEfAReWpNkS6gnjzRU/HKzlcU6o/ePfvscyrCw75MCgTn4AUsoRAU31X+xbMDcfTYiWhpbc/Q+uF0OqggUFurQvVPnzoldjBFlupqq8UUvOCCVVk0pyFTeHjt+plD/+k3eodeowP8Ricddo3sAceRiYFip63J4kW5B/P8dTEr2ueFrgEG7dm7VyAKa9AODLM6BVx2dAhApq+ASvSJz83cBsxn/1YRwfn5ElB2rOw8xRHHegTUQuYwO19/bZfuPT5BdXHg/oj2jowOAQzl2cB8oguWC/PHjx1ltl9Gh8diaoI89bkn83IqHdZrOoLGBD4DyNE2ICsAJjJrbqZAY2usumCF9guAV+TKfZl7p0RwsUSnNgJspA+9PQC/C8olzH6E/ptlz9+MGTBbUQkUQZ2b0/OSsWYanNkYGx+WrnA/PuPexfGyH9Jv1rsLUvKbOUSX0DH6jG4iH/qMbgI2799/oByBAJgLUIgOkFeZ8HyxKZfDpj8TY2Mz0dhIBMB8zMxFdLRlf7PgHs7/LMzoPLKyu6JKa5l8qm8mBvDMJuUJ4ebVMTo2H2vXLBUgTF5YAGHa4od0G2bn21mM3rpoGXrFHK5Y0S2nAWNlrZuRCVOUcaE76CjgKN9xnlwDxk41wRzxHnJVPtOZGdnLtmfQAwB55g+Zulijnae557RortIWaBToDXg8PTWjXNR8Tj+QFezhw4cPqZjf9u03xh/+4e/H4iWdcnAxj3/2pT/X3gMA+0d/9EeaO6Ic2JP0/CQPqoHSUpFLGKtyti4kcIr9b3n47GD7luvYM4s2BHPJC72bnqIGRL3sIIGmtQmajuAAjOp47Imnoqf3RFTzXK2qEfgKsDpJagmcv0Te/ATGagVYPc8P1pXhn9cSqACr5/X0VwZ/vkvgZwGrGCzkWAUgonhVVGXoOIfYm2+8IdZfsDKWLu4shf0nkMHnvDD2OfzIO12ToICBOQw0JbCvhbWWIKbD1T0nBuqKTDcbWTKkMGnwNJdADIzOr371qzIUOcx8+MMfVv5CjEIYGN/73vfi3e9+tw6XfB/D2gYxfxvccrg5983Qriw044NOEVglx6rzmPJ9DiEcPjGOya9JWBX34XBhQMhgaDL+apUL0OCjw7otCwNs/lyhbCXmJkakmQoGCw2e2kNvwMqgtJmADvEmFyHMCr7v/hkYM0hZBN1soBpMa2vL4hwGtwwAY7zmHCew637wPWQE8EwoI8wvjHKDTw5RMzgsZkxbW/nQ6eJFBuZ80Mnw+1JRo1KosMO2GYdfMsgBnUqgNoC/c6yaEQhowoHY4ekAyAkMJmhJn1InMozVfRWoVwqd5x4+kHGY4ZACiIw+oJvIcWaWsWVFc17Wd/5t+ZpdYZDOrOMErmcFYpGn0t/lvkXWp/XD43c+Wl0Ho3Q6DzAGwumXw2lZBy4aRJsJVKaeGKw1M9jrx/ex88Mgd9EBYNap5oXwuxJb+Cetc+s77Qi0Kc1dtpEFvXDk+H3ADhwVyXBrEkgF0JZ7EAfnCR32jx/vVfGZdWs2iHXNizULyIiDhn9bJsjBc2nWtVm5Lc2ZO9EHuuL69OHZoAiHXw6dBnCraqqV240xoBewujjIcw8zNh2GW9QrA6zsqfPzM8LFc93bKZQ5n8njiB5zP8uWtslH+PDDD6sY0ZLOJdqbuD/rjPuJ5d7QoPf44eDsNAZmtsJyamxuiksvuywOHTkSb+zbJ4CFMZ88dTpaW8khPB7HenoFcpzoy6JJ6Cp9ckqU5d0r5KBhz2bO6AN95UCPDGCyITPmAh3wGheAA1A2N6/DLSA1kaBdXTDNKKrXGnfdeUdcffW2mJqeiLHR4WhtaYlVK7nflBhUALpj45NBOoKnn36mHGUBU/Oqq6+OZ59/Pv79hz9UQSjyYj7//AuaLyIBANNZ0+Ojw8qxCmjC3PHej199NTZu2qzx796zJzZt3iTm4uDQUNxx5x3x+q7dChvetGFjTI2Px+JFHQJWSRuDrsB8f+c73yHGKiAWDFacgjgz0S+A1RtuuF5zxB7gPY1nHFEZfv6ZBQ1QjewAymFh4nRk/4IZBosWBi7pEJi70dHx+O53/0UALTlCAapgS+KQ5N4wZwFy0DfyDTY1t0ddfeYdHx7MiAyYqYAWij4p7W3zOHAWFkps1EX6bG5+VkAf/eE5TX8BBF1cknXIddyfZ65zI2ckzJQAW56fBhVdcHJigsgG1kREZ2dHuehT0fbQXl9VFWvXrVfofubxJjULOVDbMrXBDDmcE9QXC7GurhTGf3sWVZoiTzjs6kynwQ/rB/Yev2FB8290gxDrdevWiwn88EMPx/Hj/bFkWWvMo0v1yTqGrQeoxfgMcrIvAYTyvOT+xXXae+x4zM3MR+eixXqfOeZZwzzx23sU6wjAimcl7dI35Ee0ytq1q2PLhZt0T+aCtY48yeULEM+4cUrDnNy//3CsWLFM64H1f/jQkXj44e/F/kO90VgXeh/birB8WK30A/3xfsVzH0CPvqKTODrGJ0ZizZrVuhfOGvpGSgvuOTg4Hlu3bowHHnhAc0K79B9HOeMjxPzqq68qp05AToz1He94R2zffptk/53vfKcE+E7qvjAv6+saYufOV7QPnj1zWiksGD/6jx7YDvLey56J7DO8P/ORTk9nTk4cJTyD0wbI3zjwANv5wZGH4xUdIC8yhdZgCufazWiYO++8S8DiI488onEzb4DJ9BewlXFhMwCOwxglxB+HAdfceONNyovM3GE7sq7RNRwC2KFOU0X/ncbATj8cRuzJMFid35u1RqoR7ktObuaMdtF35pw+s8dxH/4mXzzOJPYKmP9XXHGlxsJepnQJrckoZ7+9++4747d/+5Mq3sleRt/+jy/+aezds1cg73/7b/9NegozlXQArLuauny2yt4vEShYMwZW6RsAZ9pzWSugaKPa3rWTnWvsYGFt45xDNuyFhP5jCyiFzSRFqmrjez94RIzV2voGAatmrBpY/WmM1f/zq39WwVbO98N1ZfznrQQqi/+8nfrKwCsSiPhffvEjSlxUhRtYwZW5JeANNqBGOB+HUcCJ+flZAYH8fcf2W2NVd1csam+V8YORA4hhoCjDUgkzJ59isqgMWgooVGXQahm2Bk1sGBXZkT8LWCX00B73r33tazK8YbY8+OCDOqhwX4xTDEDyzOH5x5ji8OR8Y3zfRTKc9N+AmZk09MnGqw6WABal6qD024UtAGdsRDsBeQAAIABJREFUxANSuJK4Q6OLDL/xiULV09o0IosgiEOGDfr5c/5OkOfNuWstPwNa9tbzPsZnMWQ5wVZAvQTWzGhk3hgrbSATg1ZmU9pwBSSB+eFDh5lDBn6RkUM7fSihTed5VMXpkTEBEM7/aNlbV3zIxQi38e+ccxwAAaM4XBtwLMqOMXNgNcBqsNe6xYEWXVV13rlMj8DYWAOAq5Y1hwwXsOIa+s/9OKiOjY1EY1ODDnSM1/n8kk0aOhDBdKXYDX0DRDBbD2BsYYF7pv4aIPF9+dsOBwPWZufmAQGmTPZba7aUg9cHB4NxZsQU15QPKlQ5J/WEr/E6NChofTKwyhxzWEL25YNOqe8+xBhkdVvWlyLoKLZpTa3AP+06hQJjRTmYafzWdWFHAb/Ziww8A3RrjdZRQKVFe1YCpBSZStCYF84c5SedhlmfRd+YV4Ah1qwBZvTSRZWc4sMAjZjM46Q6SMa811CC8HnYMxPbDgYD0mKe1tepUjz7BqAS+xJ957ArYLTksCg6WewwSSAnoqW1KWqqSyGRUSVmJKAD7XANrDmFrJfyLzMG2gN8U6qA+ShXHzeAyfcM6Dtklb9ZB7nHZ3qLjZs2xdmB/jhLkZIzZ3Sops+AR23tiwQ4wxpraW1T+C/FgnBOsO0g01kBVxS3qy6HrScAADAcMVd6BtXXlp5JJVDfjgBy3DXW1UetKnTDQlqIdevWRl0te/N4XH7ZJQI3Bof6Y3pyUoAlnwF0MB7mZ2JyWuxMwDVAIZ4XV267SsVY/sc//aNYk3ffc48AYUCP6hryYdeKKXro4AE9w6699hrJnDlkTwCkZV2hX4wZgAE2KOB0a3syYuWQwKlAuo5WWKcz2iuzsnfEz73ngfjgBz8gQIkw8+9//3v6HN0kLPvOO+9Qu+xbzCfXoasA5uSyZL6ZOwAdvgcoyXgBZwCwYLfBpiVHpPd6CrkN9A/Go48+LkCbuTNDEycl9/jud7+r/Is4MRcvWRazc1WqlG0nx+jwqMBrmIQ8+w/s36+IFyp38wMImYxLwO1BhScbvGFO2OPRUeaY8fDiWc7LzxJkzF4OOAO45D3SbHCuow3AJ8YMGMf4/TwAtEc2zBEgCg4Gp+lBv/k+P4A9/O7rOxMtLRnBQHsAoABXGzauj6kp1lvm5mX+M8IjAVaYv7TNmJgrQCN0B/BSLEGiEUrsdp7LzjFsgJj30AfkTruMM1N8kIO0WkxrilfNzSazm8/5cToNMy6TAZnPGGRP/2kTwGtg4KwKK2aEBblkI1pamtSeWauElLMvet9zKiRyXJMKh7Vg5zNy5YUNRF+ZJ56BTifhnJ35nMUJNiOdYK7QSadNyTQ5CWS6Ur3ZmLyPruRz+1x+acbGfCXT+GJdAxjLGgHAhHnNGodguGvX7jh08KD2HQBa+s+/uS96xP6EjJg3xkD/eZ9r+Enn2FS0d5CmJG2nfIbPC0y+/vrrtC9gSD/xxBOxd+8ekRFIfYGTghzJpFV48cWXZUP5uWBnJv3AtkHW7EGsae7pdAD0i/RW7J127LsgKM4T1hXgNoW4aMtRBoCm2Md/8zd/Uyo61SSZsCcAzgLcOvUNc8E+wLwD1lKfgHbIocqelNEntRovqS/27N4rWWD7ku+W+UqbsUo6duON18cv//LHoqubCLdGrZnf/70/ELDKnH3iE59I3SQKCSY99QxKIKrOIj6wlQpaQa0wsGpbx2cW21O2RZhD9hT6bJCVdCUQM4rAKoxVQFMzVv/t+z+MvpOno6GpWcAq4CvFq5wKoApH/U9grFaA1crpuiKB81cCFWD1/J37ysgrEogHP/zRBFYTmjknkZIVA5sIYwrwEyPJoA0Axl133h7r1lLEIA9CgBUKyyTMUKH9CWqIMCgDhCrWaYzxPoff1mYMnUwdYBDHAF/RCLKhZABJwI/osSHGKt/hEPKVr3ylxNhZLsYqrFE+Ixzpr//6r2VEARDAKsBQxqjlQMO/MUy5j6teY9g5rBcZ2IC1Ee3DudlUePIxuvHkc6DlsG3Az6Aj9+Z9Xj5AYowWPeoGn83ytGx8sOPvDDlOJhohwfbYG4gysOocowZVHZJHPzBsMS49rwZ/nKvRLFkDRWaeogNpxM8kC6m5VYcQARUlcMqhvDbqzQahzWI7izsXy8AHTKJdDpDIDBkwDw4LdAibmaliDy/MR3UtxVsadBDiPYOMtOHQefrAeOmT789cZh6+ZKMWgbpCqi711fPL+54bZAVAQ9gphykDkQZefcjxQZv+cw0HTwO9yGx6imJoeSgrsjEtI4e38h3kxDV8j35kOoDUneL6MYuUNhgj9/bcOrWEQ2tbWls1Z9Z9AZ61tWUWqwE2g6K0h364mBvbhEFZdLroOPE4fSCnj2a9Op0AjDbLv7jGi+vc6SHcL8btVAgAYn6/2Dbr24cs/m32FvcyU5wUBLAWKSTkNaAibAMDkjVyzL2iQTJnjzAIZeCfAi4GVZGDwS/ns+VeBsjRDfrhOYBlSQEdgAvuBTDDGPi35Wunjte1QWcfJDm0Ai5YdslgzsMic8W46J+LFtEuOqscsoND0VDfKDac0xQY0AWIMjjCmBm/C9ogH3TmmmuvjbmFeTHDuP622zLNyuNP/ChGRmFqjcUcjqfmFuXwZIuvVbG1fDagu7XVCVKaCct9WA/cUxENpJGpTYeFnz3kqQQfJ5y/aj6BDPKsEl5K/sqamqqYnBiLSy+7WEWO+GxRx6JYsnhxeY0lI7YlC5Q89bRAPGSE44N7kRv2yNGj2n9gudE/GIhcwxjZmwAOmPPrrruulE88oxcIZQVIdoV71h9sUWT/oyefjLe//e2xYcPG+Mf/8Y+xbs06PccOHNgfl1yyVWDXsZ6jcdddd8TP//zPC5R6+umnVJAtWYYjYhPeddfd2ksAKOhb9m+30gEA2CATgHpADvSAuePZhI4BogBWUVhrDMdeba3ywdJ3nECsKYDkXa/vUvEfnqsf/vAvat3DnN279w2ti8uv2BYDQ2PRczzzXE6Mj8XU1Hxs3rA6Lrxwi0KsVy5fHjPTkzE6MiwQuqMUfYCeDY8MxdDIiIrZ0Db3QS8BdnjBKEQH+dsped6csoJ0EfOaE9YW1zJ36BAOU2Tn/NR2yrkIEuv02LHemJqejbVr1+lZDAjHnNIP9I8wZtoFUOe+9IP5Rpb87lxMAaPWshODtu2EwcZJIHBBQDjzBIuPMHAAPoA6dOTwkWOSudmEyHFwcCy6uxcrNylzznweO3Y82ttbsuBSe7vmEqC+nvzfU8koNIjE506VYyY49ghyYa0Dbmae9/oyM9z5o70XswfRngEpdAl5AlJj59BP9hlAdPYT5MS9XEEePcOuMhOWPYN/M3baYb+Aubmos0NRTcgcGdBHxogsubcLYTGv6DRt+JmotDuNDSpUSL/RddYc40OX2XNgTwJo82KfpY/M0do16wTmsv+jc3zGHqD1OwYAuiQ++MEPypaDuQm4SX88Du05tLl3j/YU2xqMgf0LXWEcRAPhiKDNJCbMC5S/+OKtyi19+vTZ2LFjpxwvMFoBRWkPxjjfcdg9cvc+biYoKQGYT9YOY6dPylV7+FSsXN5eAp/nJG/0HxnDDEeGzz//vL5nZwTrhbljnGZfM6euB4D8kI2B83PpbdIuZi89eoS8qunsYJzse8jWUVnkWP3oR//X2HIhwH6r1uv/9Vf/d+zft1/z/rGPfUx7Fix6gFXWKFERdswSLSC7oCbzr9dUpb2nc0DJOUvfiy87ZHNeMj2Z7XfWJOeUYioAilc5xyph/6QCOHX6bDQ2kwIGlv+cgFXA1zqerRVgtXKKrkigIoG3SKACrFZUoiKB81gCDz6YjFUbJsXfAK0cDAysORQaLzkG1orlXXHVtkujuaWxxGaaiuVd5DdrjDOnT8cAuctammX8NtTXK3Qflh7GTjJWx6K5qTaq4hw4ZKYXxg+GrFkLDl+ifwYYVZF+YlKHC76H8fm5z31Oh1MOsp/4xP8ug5PX66+/Fv/6r/+iMKc0nkdlYMM6wMjH8OLgi1GO8ewwSgMWBj6LgAVyydxpx3UoY1ywDDBWMRrpP4apGZb0G0PTABnGKKCOgRl+ZzgmFauTOZHFDxKsNlusGIadxnqGo/Ndg1AGVfjt9s3YpB0MbecFtcwN5CbDLw9ONqgZB5+buZh9rYmZqUxNYIamAVy+5++bMcf4ORByuCnnq2yARZYgkPvs/iBr2kWWzr+q8NII6UV7R1uMjA/HxOS4ZO33XfwE8MRpGwzumbWZB6H6mJvN1ACeVwO0RfaPwVqu4VqDesjcjGLaNduJf9O+dYZDG+06pxnfo4/0eXxsLJmqUaXcoG9lXggQra1TqLPBPrGOq2FPzJbyaKb+W96AUWXWK+uXbGEl3bAueR0VAWXN48xsglizOa9iI9c3lPIh5rqFIaXvK7z+XHoEdJUfvm99FKOECvaFPK28Z5lSEC9Zwwku+7fXHYdIA7IG184xdJFzU1lXfagySM19nbYAPeB9DpcuPsNhjjXAXuaCNgbEzZ7j8GnQ3AdOxm65mQHrFAu87zZ8vdti7Vj/zP7m+3yHPQT9IFWJQ/IBJtKBkjlbmXevfc+15qO0XtOJlakazLoSe7fkELPjAllwPxhGsDWdU9msNwAHQCUAHfrLAd9sH37DeALUYd/sXAJYmbpHlXQBxw2NcfpMvxjVMHsATqkefuhwb7S3N0ddfUPmjCQtQE1dUKDPe4iZtZneAWZrQyndA4XCyKVH9EMCGU2NTXHm9CkBrDj+qEDf3b0sqqrn45qrt8Xll1+q65HbwNkBpSBAlq7cDQgwNTMXTz/zjEAWxuxK2FxHKC3yBKhCDwAfkBXPFOQKSxfgmMJEMEEBG3huAI7A6EJGALX8Zh0BQBFGzzzTpwP7D8bCfFU01NUrxQ4stpGRoTjbfzre9ra74447btd3KPiT4Her0qds2rRZoA96xYsCOIQHw0578cVXJLdt2y4TeMp8OGLCoBph1xTKYu1GTZWKSKnGdqnwTxaUA5Cvjr/6q79SqPANN9yoQjnMOc865ceemomq2gYVgAIEV75Udpu5edkApGPoWrJEv0/2HVfKinvvuScu3LIldu16PXb++JWYnJkSQAVTGACMvR55eS8H7GI9wKpjLE8++aR0F8CLfI4nT54uF41Eh9BhgB36b4cPcwLAxvjoP3PLfACcwFjGYca12A92MqHz6ATXAqTSHv0D8ONvQNPTpwdcP1Njry8VX0uHcKY6Qnduu+22aG1riR07XpZ9AZuXPQfbqrenT8xg7892HrCG6bNZkvSHZw37Ie/x/EROPBN4n2thFbKPMT+sUdYY65If9BD95j0AXmwc5Hfv296u38iFcH/0k/a43oxdwE3GRJ+ZA+6B/pP7l1zGFCnjb+aKH/YIwEPmiH7zvHc6JN6nn8wzgLUimmqqBLhyX9JAIGv0nrng+wCGtIv+0jbj4XpSD0yMj8bJvhNab6w/dIX78sN84mxwAUbm0j+s4Rtvujm6uleI2YnjgrUFe9aAI/1Bn5hv7o+s6Zsd4vRvw4Z1ck6z5zNG3ks27VzZEc89kSfjQHeRPa/BwWRW8xm6xt6CXFTo8OxELO9q1XyjQ8wpY0O3kaciRkp7PWNlT6NdP3sMbjLfjIH9ks9tE9FP5gKnESx07snc0lf0nJQAfBf5IVfkTd/6+ojGWiUAlKKsAKTf/va34+DBQzE5MaXiVe9617s0VuQKg37lyhXRe7xH+Xw/9rGPxLXXXaM8y8zn5z/7hTh86LDu9zu/8zvJTicao7paOg6w6hcMb9mVJYYoUXUiFvwHOVbtWLQ96nNE2q9K1pr5f5WaCed2jYouTpBndXQ8/vXh78fQ8KiiJ2rrGrRnAKzyAyjrHKtvdQ7/5df+vIKtnMfn6srQz28JVBb/+T3/ldGf5xL4WcBqVk5O8IkXDD+DWLU1VXHtNVdGd9fSrADc1BRnzpyWgTg2OiLDVnntVq2MLjz8C5mfCiO9BcZEPQnvx6KuNsPfDeYZFDKgYmDDjIxzRsxCVC+EgCde3O/zn/+88lhhqAGschjmkMJB7uGHH4oPfehDAl0Jy0qWCMBOForhsGUjGsPUIXgYlmZJOJSWPmKQuWgIBwCYSxjsjJHPzBwxC7DoTc8x1YgdZHalWWoGHV0gwP0rgoe0mWBrhsAalH2rjMxUtIFp0JLvAsrwuQEgf9fAEfcVI6BUod3vn2MWchxP1oBZkmb28l3kazCXOeB7HAY5PGG081nfiRMxX85RVsb4y+MxACkDulxMqkYHyXXr18aa9atjdCxDZM3S8eGUMcNYdv/5XRwr8p+dOZff1FuBx212owErA6tmFfI59+BlwJc+OHQb2XItYA3jyFDQZK0YkG1qbNQ1BhsNSFpXrPueL3/OPT03/Nvz7/cNuCF3s029bixLg/CWiQ+tbwU4PR63beBSa6BUod39sozdhvtWPhyVDvruy9xsAmhv1S2Pvwg0GyTg2lxTrPvcn97qkPGcIXdezAvgAfoHUMAexcshnqQlAGAyWFV0ZDBXPkybiWoglT3HQLsPb97H7Kh4s85lLmeP33rjCsqwGTlcsj74zM4M66LXfdFpYZlb1sjMjgTGw+cC8cfHy/cFBDhxnCJ7x8rOJPrJmuVQDMsJsC4Z2elAQn+RBWsNsI2DcVtHeyxdukwACE4qfnd1L4+z/YNBqo/GJlJk1OrfwyMjAuc4lDIXY6NjCmdubGhU/7i31xPOIpxG6IbXM8wn9jpSV4j9W12j4jOAMy3NTXoOzS/MxuLFi+LSS7ZGXR1yyCiLA/sOqH8pi2R6U0woqmuiY9EiATGAC4DJMAwBEigYhRzsKABUM9CD/MfJyzlCXt7TpeiHUQEhABboGaAE4CZpaBgv7SSreTY2bFgRV191TRw+dDTGRkajvoHiTDyL5qK9ozVuuOG6uPfet2ke6QfADo4gWLOrV6+JD3zgA5IBc/TYY48qhJe2mSt0HrCGZxFACi/0Fx1j3gHYAFcJhZ9dyJyx5J3E6UV+y5deelnzTU5Qxg/gRkoJmJ0803hG7tzxikCG9s6lkgEF4WCsNtbXR4cKCtbG/NxMtDU3K4/6uByZDWKwwiAWULl5U7S0t8VR5Z/OXNzMFX1FB80u4xnLmADIMvfpjMAv9m+cv6xBh//been2mAvWO+NmPdEu88j8kff3yNEepaPgM+6DTLkX7fk5xx7q5xnvuZ8wsleuWl121qCHfkbDlCYNhYF88skmgJagPGPo6FgUfSdOJbN7bk5ypf+AbKxV5hwwi/RF/PAeYeU4KTo62rVPkG8X/ULX7GDBfjAgh5wB3eg34+Lemce3MVauXBUT4xTVS6AU3fYewl7gPKCMgev5jRzRAfTj1KmTcgxSHd6gNrLhGttHBozpK/13Acdzz5BQTmw7oIupU/g344Bty3w6nYWfAwDmsTAn3WKM6IScjjU1cnDYQW27jvFxjSNrANBgIZrhauea98HDh/uiq6u9nMqBZwX3Yb0DKGJbvvvd74pbbrlZ7Oq//du/LUfe0G8AdeaUPQWZsX+iv+gr/UTv3nhjv+YRMJJ+s/5Yh450APhE98ijyvv8Gx2Gdc48MybWOG06JQZ99LOdeeV7zCVM9/e///26zz/8wz+U87Jyf+wkvs99kM+9996rdAJ///d/L1DXDn4cSADuzrNMDnN0ecmSpXLOwLw1UIzzgbFTwPbkqVNxzz13xH/9r78dbe2tOgvQr898+o/j4IGDstd/93d/V7IAQCX/u9KNLM3UEiXFzN+lYpsAq7KPSvmNbTMU7Zzi2QUdLRI0lIe5lLIn70nkUW1UVdfE+NS0ANXv//ujZWC1prZeEQ58bmC1DqdxKV0B9/KzvZIK4Ny0Vf5VkcD5JoEKsHq+zXhlvBUJFCTws4BVDi5Fg4WvYpyI8Tg2EqtWdkdTY12JqZnFRiYnJpRLCoMXrzaHcyonG2giLyieXvKTNTbAsiQPUx7+MQRt3POb934aaAjjiXAgDtgYNRyMvvCFL6gwDQdagFUOhpn3b7fy1L33ve+V8cZBMEHFrPTqUEGMRA40Dpn1Yb8I8BQPH//8z/+sfFIYzhiUtAn4wPcBHjgYwcaBcQNQijGMQck9AFUpsoDR6/BS2jaD1pVyMZIZH32kP7wcegYzBs+7wcMiM9CHVIOqDhn3fJoFR3sGaopjMyBkg5TP3syozBStBnscik1fOVBg7HO4of/oQIbnDZQrvdP+8NCQGJBm5pnl6X4gP+Tmiun0hWuRzfIV3dGxuD1m595cfMvAPL/pU9HQ9qEswcb5aG7K1AP8IEMzVW2QO4SMtnxoM6tSNn7pO5YL7bstDj3IAD3wwcqyMjMPxkTR4Leue46cUoH7FItGuX/omw9UyJf2zcqhf76fwVQvfTFRG5I56Hn2Z5YR3zET2dcUf0tvSg4RAV2lMHd+G2wv3t/yKu4nszOAXbnH/M/AaYJiGbqfzhODU56/xsYcs9NH0F/mzEA/AAmfMxYzR/ntvYj7IlenfKDvDn8E8J+aTlDBzGfPj+eCPnldFlmkRYa7Ze0xFlM3cFhnjXAARVcAj1ZSWbm1RfoGKES7Zrrym/UCGMa+R/8MvhfXMQxomJ0Osfdcmu0rp9U0eYDTBDS7VyHOnZ0Cd/guYax2cLnSNPIkZFQMqckJgaU5B43a7wAsyEe3aFFn7FOezlGFsHMoVVqG2roEreYXVPDEjFXPNW2hEwBx7NP0mfcAM2CtAqzyffq8pHORQLArr7hcKWnOnD2pXH433nC98h/zLGDuxkfHFa4KiNTXdzJeffU1heA2tbTE2nXrJHcYVq+/vie2b79ZTC7mxHsHc5hg0inJi/40NjXF0WM9Ah2RlcF6QB3mjn2euWFdopOnTp2NLVs2Svd4Hrztnnvjh//+aByEsVgDgw1WbbWKCZEW4P773677wNJ0pfAXXnhRzGCAVfrE/JC/kb7CZGM9G9x1rkTvwciROQOYISR4+YoVMcX6KxU+A5yDfUaRLnSVeXXRKli5ALsA0BvWb4gf/vCR2PvG/mhsaRfIQNh/38n+IB3uNVdfHtddd22sXNEdDbW1Ar95Tg0NDijfKiG0jQ31say7K/oHh5Rygeciezp9dnE/5AdoyNrmfeToMH3ApGQFtuh7yJ/cpegEgBdyAGxGLrTHs5kxmT0pp+LUtPLDtrbm84W1xrOcF0ATrF70HL3gmUwbzgOaQG5zDAwOSc8pPgbLGsCJa0mFAEBPv4iWwdm7bv06gVtO+QFbm3QAMEbpM/2lOBj94MU8okdczxjY1wGrLCtkAMDG/YiKYG6tgwBg9NeMwwzJriuzl9OJWhW9PbB0J6XbOIYBcGkf9jPOE+7Ps4t+YzfB4naBJeULve1W5bIGfCMPKN9lT0NP/HzBLvMew2cOTU8m5AblKOdeu3btj1WrlskxYQYszg7awRl+zz33iCnJHMGEpAAcTvnLLr1EaROYGz4DHHS/7777bn0XufA+88n6E/MWQL2hSfNL2D5MWhwiXOPURsiWa/n+iRNnYtWqLqXy4D2KoZKP9oorLi85TEY0Vy48xtwgt2SSvyibiH4R1XTHHXfERRdtjZdf3hn/9E//VP4MWaN7XMec+jvIj88AgXkxT+wNtG1nLkW7uCdpBGDg8lxizSAz28fYxegGDhn65HzFtAeYyrqhP+gN9+N7gJ6sF5jOzB33YF1m9MeAdPeWW26NbVdeFY8++pgYsOhT7uPo2YKiit7+9nvjk5/8TeVbJY0Veg5j9dDBQ5qjT33qU1qHFJLiR3tVd5fGK5uhFNEFsCo7pOSHdyoArjO4aVsGPfIzu+g4zjYjyNMt+yCiDKxSEIIcq4NDIypeNTwyFgucM0rAKp/zDCsyVn0///7aX3y5gq28VSiVvysSOE8kUFn858lEV4ZZkcBPksDPBlbz0G3GnEOmOQRTaXlo8KxyqJGQHobR4YOHZIRREIAUAIRrrVq5UodiDD2qcMLSw+AiD15ra33U12VBGTMBDd4YUDDwZODCDDoYK/Oz5FjKUFQM2j/5kz95E7DKYYD+kMPuiSceV5im2FonjpdCpBJUwZDECMMwLrJi8oC5WIdzsyzoO0afK9RyjfOMcbAAlKBNDHm+Q5sAMQYVDXLh4CZ0ivEkcNBWZonALqEdh/RyDQeCYjh4pjLInF68zNorglRmNfLbDFIDg/zGsDagZW/+W738Zu64fQO1HMymJjJdAzI205Z2UsYZWsnnzj+HMc4hpTyHAJZ1yTJxmgHGYsYd90IGGO/80Jbzw1IQbWR8RIwXrmOOzHIya5CxWH9sYNN+MjrnVaQKuXOIMBPJoXzuh0Ecg9k24C0PM2OsnwY46SeHZTOsHJ5HP3wvKpsbNOMwZcaeAV6DgNyTfpo5aR2yM4L2OGjTFvdlzPTX7ZmNbHDROfSKe0Lx4GFdMAjqsXIfMyS5nuq99MEyM8BvGTFm/9t6RpsGok+fOqkDDm15/XM9suCHPcPzxlj43pvmrzrXDmuB6800pT3ez9x2+T0Dv9ZXdJODq4FVr0OH2yMDh8lbns4BbIC/qLMKTy+lzDC4Td+9XrjWcuI9ZGkGvBlq3i/4jLVixi3XMz47DcxKZQwGTa0z3gsMEjMndh7QjtcKbFGcO6xbvoscDIijw3yfPREgjvXBAd1pLQA8kO2NN98Ur7zyYznUAOKQD6kAyB0JoLpkKWG8pPIYFcOTYj7ksBOjqqFRTMm21jbd1+z5XK/kYiZn83iZRQzQmof0dC7xN5EPPT2nY/26boUlk5bmPe95INatXRM9PVlJnX72HCUv5Gy0t3cISGLcrH+AVQBS5G5wEqYnzw1AFZ4FjJ21hdycX1YOh6qq6B8YFEBlYN5pE1irfMfADPJkHpAl41MOyu4VMTQ4Em/s2RvDI4OKomhsrI/NWzaKsXrfffdq/wTwFXJeAAAgAElEQVRYTUbheLz44ksqFEMqAO5BmwBbgBR/93d/F9/+9r8EJHqAYZh+9MGgGvPLnDI2AJau7u6YnM6K9zB4Yd0RUt3T0ytQ+NjRHskZIIWwdeYRABomHv9+/sWXY/+ho9GxqDPIlUz+0MmJuVi9allccsnFyr/Z3tYSF190kSJXyIGLTQCoSl7NU6dPx85XXhX4w/OTfpkZiU6aeemwZ54pyIFxATryd/9Af7moE3PD99lzuA4Q3AAbY+R6gE/WpnS6Y1GcPHUmdu/JlBeWD9eii1zHukEHaI97KrfmwoKebQBtDQ1ZzAwdwcZhvnAGIGdSVPACgKQtvsOzimchwOOqlYDF9Ktf1/E5gJWdp2ZgMhcu6sV9+GEfYF7ZU+xMo9/oMd/3d/389Hr2OuO7Kl63QH72TMWjgl6l/Kxch37RJ4BR9Ah7BH0G3EUuRCLdcft2MXPRHZjNyJyxASoDwgG4AlziXGQeAToBSBkTQB2570kFgLwYE+ME3PN+Q78BARnH9u3bpSPsNdxPDsVqgPyrBKzSBrlDnZaJMbEOADJp86GHHtJehXMGIPWSSy+Lpcu61Q/2M8sS4JE9gLEzVs+/2aLcCx0DyH/ppRfi5ElyO7dpXKwV9JAxs5+4MCGytC2iiK2WFgHzXV3L1V8AXeZNjosNG8rOOsbp5wqMV9oA+GXsjrKyzcqcOX82zzW+xzWsde7HHPBM4TpkzV6NfHkxRl7Ms5/nzqVu+w8ygG0V5o82YGDz3uHDR6Km+lyuZsBhrk+2ebOA1ZtuuiE+8YmPR8eidjnOcHJ84XNfVCoAwHSAVcYySaGpksOyuTUjTn4asCoHaiECxPaM7RanIiraLOeueTOwqsJU1YCsVTE0Ohb9A0PxLw99L0bHJqKqplYgvItX1dbVq7bDvO6fCK/vye+vfuVLFWylaFxW/l2RwHkkgcriP48muzLUigTeKoH/GFgNsZ6Uj2x+vnzwxWATqDI5Hr1HYbLUqPrp/NxsTIxPxNjoqHKsYVh/8AMfEHuDxPwYdcd7e8W4wtBsbiLUdU4H4iLoghGN8WcG01uBVYM3gGIYNwCrvDDkAFYBTTGcP/7x/y1Di+bnVeDgySd/pNA5FW4ZGtQBB7YJ/YIpghEGwxaD0mxPh2mbiUjfMNIxbjEM8fQbcDNYhGwc2s1B28B0ggGZ85SDMCF9vb3HZaS7orTHgaFrMNesRL5L3wwCJoAC8zcPgQaTzKzkczMHuKfZagYt3U+uMzPLRrQ9/waGzrEPzoWdw/atr02wh/4iDw4VBuF9QOR+jBE5AVRhDJsBSIoIPnPIKvL2IZfvGfQRwwTQpr6+XPyJvKMwrmZmMzSYfpixaNaiGH6l/J204bkS0LgAWNmuviBbXsia71pWnkeDU2Y/Ih+DjQaUDbwb/DRAjw4yv7TpsErGpoJRJf0V0FafoKXBQcbCXBtMJ9cp1wkUns9QaNbnzHQerpuas9q4WUvNTc36nP8oGoR8uJYxUviL8Hc+1/zDHiRMf+HcWjR4KyC0BGAKJKyuyuvJjVoK7ff6tQy8FgxWWP8c1s08Mhftba1lRqRDZOmPWaouamLmsIFiA84AE+6nPysC4QAh/O35NMip0Pix8VyPJRkgG+Tq6xN8T3a+QT+zka0nLqrGeF1Fmvk3gGFQV7IvAaveB7wGGDf38JonBNNFlMppV34KsOrDnPdIM2XNYjV7uLimuL9A5roG7T9Ul+YAj8yRF30x2xL5G3ABbMBRwHplD0TP7rrnbh2qYbEBvqHnm7dcGMd6jse+fftj6bIuMURJIUOhLgq2EDquOSLSYD4CPRWDsMQkM8uJyAb2Nz8HAK4A4WHp0tf29jbl71y6dEmsWrEi9u7ZHX0nyb+5JhZ3dggIMxO3qSGrfAOCwVbd9fruoHDbsu7lWjcAK4DG7EMAK9zTIbAuWMU6zD03c02T2gAQGYAK2RTnnX0fphdAB/IF2ADgwYGHTAXeR3XccftdcbynN/bt36uxUsixsak+7r//vrjttu3aU0kFkOt6NF577fW46qqrBazyLOA+PGvpD/f5xje+oWcTYAogDzKwE4U1Z1Yo8wxTtbY+gXbAYUAzwCLm85Wdr8TLL++IqSlYoRQ5WiQAkO/zjNy27ao4eOhIPP7UszE+Mak0ADj5ZogwUaGbJkWptLY0C3BcvWpVrFm9WoD5kcOHBCIvXrI0OjuXxBv79gtYoh/0F50upuTgPe7Li2vQv2QBj8uZW1dfK13k+c9YGRvf4VreY9z8zXf4nDXFuj116kwcOHREqRVI/YCs0QOuZa6RY0/Pmdi06QKBuXyXzwEP0V/SCPHjaIvct2Bup1OI+9NHP5fSAYpjAJZ5xJLFS8WgRq7oA883QDV+uA+6Qp94BpD6hja5N313yh1sLMbO3Nmhx9pkv+Q369F5WZEpumfwn+d3awtpEBrUJk6PufmIttYmMYQB+eg7AOH+A4cJTokLVnRJFmmn9Mm5zniRKXPEegPUYy3wtwsYOZ0CawnbjD0G4BKH9/DIVKxataQUSXRWc29HBuMjdRD7kfct9nvGih6c6O2JBiKgamp0L2QEAMw1yHBkhH4lY3xubiHWrl0teShd1fhEjE+m3WSnnm0s1rgdErZX2GNpk9TGnZ1Nmq/x8VEVyGNctGFAk347hYyLTNn5CdjK3GB79vaeic7OVu339BF9tc1pdivyJp0QrF47SLkfKT14j++5qBb7EP1FT9hz0Gs+M2vY+cT9HDOzGEAfOdM+36d9wHHGCIN1z5590dBQq+grmL3cE+IAtif2zYkTfXJS46xCX++//349N0glQHqwE33HlTf6N3/zN6K2jgizecng03/wR3H0yFHtuQCrAnanp6OhZI/NlkgDmnznDCqkApCdWio+ahs2Ly3ZNaU0Zpab7Vs+5xLY87LPccDP81ysE7A6MDwSZ84OxL99/4cxNj4ZNXX1UVffmHlYq9lzGrJo7syMgNVs71wRrQqwWjlrVyRw/kqgAqyev3NfGXlFAvEfAqtVyezLA24CPjZMVMl8bjYmx0aUQw0GCrmUBPA0Nsa6dWvjqm3bZJzBaABAwVBV8YgJQrGqgxyt1dVUBc/cR/yYNWYQykZS0XAp92OedEtVAojoH0btn/7pn0Zvb48Myv/8n39FB1uMyN27dynH6nve8x4ZsfQ/GXETMjq/853vaKyEQ3GwwQhmLBjHDpfG6OagA7jAwYC2yVXHNS5cgGHI9XzuKsJFQAVjl7YxdmH9wBZxLlXLB5YEB00OKxwCMLY5bGAEw5YgbIox5WGmQwdah4ybkWZmm9l+9tjzPcbh+eR7RUPUci4apga5eM+gU7Jaq6NqIRl5zJdZRgbPaNdgGfdznjQOdrRD/zGoMeIZp8D6Uo5S+mhWnwEu2jOjLpkTtbFQhUFMSHOCRb7Gh3D32WxSy0HyUWG23AQ8rqLhbQBf7LTSob4I1FpGzj9mYI9+8B66zjwzX4yR95CNK1szVsLJivc0c8dbk1mDYufU1GjeigcI5Mv3HW5uGdI3MzMNkpsxw2/k6+Jo3MvXvPXfxcOCPyvuAwJnSizIohzdXhEsKzpPzEjlUGIgvsiStR6ytoqMY+SATFXgQ5Wlh7RuaaPISjGzpsgm9po2w9NytFyKjHkzXJGvD2VFB4+BSwAEH4TpMzI1C8g5Cc0WtS4apDczlvXPfLiwFodyQsVdvMq67es9Xtqjf5Z/cY+2TpkBWNQfA/dzs+y9ofBZQERegIF8B+ABhjj7WuZPndR+Cdhj8FUg1BJArmTK8Zs9eGZ2TpWUYUEu6lwsoA7Qpq29Pbq7lyt0XCGaURUTHFqra3QP9qJzzFoKjzXEwYNZ2Id9FeYfwNT4RF4HoHq896jAtdqa6rhg1cp4xzveHpdeerFyfPNifpS/sZFiL9Viqz7+2BPx+ONPRMeijli9dp0cBOzpOLtgTsEMY9wwvNjLkQkAA2Onn/SHvR9gdn4hVLyK9xiT07bwfdY9YKoLzwCEwKizo6f/7EDcd+/9MTE2Hm/s2yNgdWJiTIWs3vWud8Q111ytPuD0Q0dJpwBYfdNNN+s5BoABEEquS4OJjzzySHzzm9/UmFU0qbW1nCscPQOgQ794DQ0PR01dTQnUrNO4GQf5U6mETmEzA/4Ar2f6p+OClR1iHd57733xyo9fE6OrrwT2sR+nizOia9lSsdlWroCVOyBW7Vryj09OqtgWOrZ58xaF2xLSjbwAhQDdWN+ElfOsRX4C6zdv1ufoIfOUFdOzCCW5ttFv5hD94zqevYzFDjbWvp0b9E+5TwcG45lnn1f7gEB2liIzg6GsSb4LSOhUNn19ZwSMon/kR21taYua2mrpCiBhU2OV+kDUDu/B5D1zZiQ6OhoE+jH/mSaHHOQ4W0NAuIvHsZ+wtzknMvfn+cgr88mOqRAQ888atd3AdcgBBw195W8zEaemKEYZsWhRq8ZKHyjeRvE0nA1y8s3P6znF+JkD+sA6Yx/iO+gg7dm+ASS/YBW6tKBruR/6zxyxD5oljKxpF5kiTzuLkCltLETmf3W7hM8DJsJUdToOxoqMmFfsIWykqckpsZ+Xd3eVGebcG5nwG1mlnZLsXmRICgzuxfd7eo+r8BrONPrCnCF7wEr2P+YKRzy/nX+Y39hh9Cejb4bj4ou3llnMTjGDDXnfffdpPwHkJHcqaTv8fEfGW7derD0SJi1y4z3mhagq5I2zinkAzORe/DA2p62ibzjEYPAiE/YAZMfelPvCqXTgVFVpPMyPo6LoB3PmPL5c88ADDyj1B4Ap/WWMZosjH+XFHhtTAVj2ERw+7M/0EcfZvW+7Ly64YLUYwKxdXug0+8LAYH9s23ZF/PIvfyyaW5pk/6vY7H//fBw5fER24O/93u+VgdXmlhY910g1w0v2WmlvWVBWgEwFIHkW7JeibWTnt20p247WCedYlfMR56vSWlFIsFrAKgUYH3viKaULqa6tUyqAqelZ7fkwVhfm56NKhUcrjFXLuPK7IoGKBJxgqyKJigQqEjgvJfDggx8tVwxKEKVUqKrkciE3Gu9xSHEoagIkMOYiamI+JktsFQwXDLENG9bHVdvOsa7wTtdUV0Vz6ZBLe5MTk2K8VgVMwwS2MGpt9PhvA4M/GVgFGKPwRjJEMPC+9KUvxbFjR2UM/9IvfUyHSA5xVOT9+7//uyAPlYFVxkTSfQx9jEmMRg7DGRo5qx8MU7OeMJphNRFOiJGOwcthwMVmuD/vY8ByyMaoLLL+igBSjgfAYJGuxdDnIGEQ1+FfHAxdjRawGAMU45o+JZMLUHNW9zEA6oOjw8RtbDo02OwRH3D43MAj/TK4bTDUhq3BJIOQsBOO9xwvA9AGDA3qoQvFgy39415mv/IZMsfY5zPk6/A2X2uQVgy7Qig0fVJV1+osfmHQy0Cu2an0ybpjQM1ALcAqeQMNVNEvh5TzHYP7ZgGa7VgEAK2nlr3laAYVc4cuwq4x2GjQG3nWltJsvBVUZHxm0hSBvfIho5T/1KHy7rtD0emzmX7827lJiwU9XPW4uPEVgfUiuG4wjjbtAJGMS4Vd3MZbgXkzJs0oNmDp8ZGbkRf9N4vVrBnu5QOhWcW07yIofIZjhLF5H6AdrbPSmuB9gwY+JKJn3MN5jd3n2ZmUEwdt9wfAR8BlTRYpA4SDIS9guKFebbCORoZHFKLuNca1MGC53vtTNRtmyQFgEKL/bL+YyvQRYAeHCv2EFQQzkH0JALKBsPeWFrUvtu34eExPTceZUtix11TR8WGQ3QdKxmlwWcy9yWmBoXzOOHEwsZexhyF7gAycJcjLaShcSIh1C1AwMUWO36zGfuONN2n9DA2PiM0Ig7W5pTWOHYN9t0dMpOXLV4gRpNDmxiaxnDiXOj+knSMU5csUEVRqzrBVA2mDQ4OSEcBVfR2OhjkVRLrpxhvEigLEm52Zlqzou8L0Z+ZiaGg46mrrY9eu3fHQQw+r3dvuvEP5agEiGDN7LH0DvANYQMcAVhk/43UuVUCYlatWaazoIPMGkGHdRb5OMeJchciG9/iM6wFWVyxfFQ119TE9Q9TBpHKskgrgnnvuim3brhRwQi7HDEkfjr1735CcCTt2MSIiNGiXuYPZ9oMf/EB9AQxhjA4v5rnHj3OVnu3vj3//4Q9i3/79sWxZV9x9193ap3bufEXsV+aN76NbpAc4c2Yili9vV+7R6667Pg4dPhpPP/t89J3KlAkqLKYQ+unoXNwRay64IFMnjI/H3CzAHgyvWQHhCfjUKNwW1qb3RtaVIwYAl9g7eSbSvm0B/s0c4fDFsXj6zKmYnaXAWlOmyxlPk2b1qsXl/One/2jbezX/hnE8PAJQn+Hw/NB2f/9YLF6cThJ0DVDr9NnR6Frapmcw18Dq7e5aXg6PBlylTfrHXKK/yI4x4CRIRxA5rUMgGMWjcKwC5BVBVKd44L7oDg4M9u2is9HOTIA+P+uYW/4NYGWnJOu3CIoaXOd+RMyQioK553r2FT9r7LDjb/YBbB3aZg24wBHpHtatXa05QO+wjZhHAHoiebgvADngKHuM2fu0YwcFABtppLgHc087yA+7zWH/jmJB7gDs3Afwjv0VYHXzpk0CI5EtIKOjZtDld7/73RoT36HvjJH3Wb8bNm5UOogdO3cIxERuAMBEDKAj9Jv5B3g369PPDNYeACYOe0BEmP+bN2/S2qC/rFt0kf7ifOf7OD3YP/mc8bG/w3b/1re+Jd1OELJOa9tMd9KAOJ0FjpK77rpLjhqYoE6ZgMOG9nDaIFfAVe7Hd5E7uoZDHocI+xrfNehqljP6gP6QbgFdI08r8kB/2P+4L3swewv6akY4ax5ZsDfhqMOepQ+sFz9XOQ9go23ZsikefPBDsXgJNnLm6f7Kn/1F7N+3XwD07//+70vWE5OTKoope20+I5FK6GrqZ4mxWl2q/8Cnb7VV7FhE12zf2qHlZzC6Z8+6gdW6ugYxUs1YBVidmJwWY7W6pi4mp4hqWVCOVYBVnuil7rzp/FjJsXpeHqcrg65IILeqihwqEqhI4PyVwIMPfqwArJbsF9NOqBZcT4660TflbATIw5AhN+r05FhMjo+K5blxw0YZomvXrI6uLnLrnVQoIAdJGEXk1CNqX7k+yQ06Nye2KwUteDmvmQ9ZyYI6x1gz+GQmITlW+Q4h0hw6MDS//OUvixEDs+GjH/1IGYQEWP361/8fMWBoF5YnxiEsIAx4DFHaz/CuLBJF2xxueI/vwIbxAcch9lzHNQbriqHq/BtDEWPerEeDe8mwg4FYo8MTBqyNboxrs+AyF1eTDikcCBi7QJVSkS8xf2tryiAR8qJt+smPw8L5nsPcOFzxKubGNGBWBLkwSjmce2wcjAw0Z/9mou94X5lpYuCV6zgk0F/kyrUOdTRT0iwKM+kYj0PnHT7uA5VC10tVjR3SaeBzPubK4Z3Oz8aYpZ+lEFCzdA3WFg1ssxXpO7J2mgXuaUDOc+cUC9ZPMySRow/9BmH5Lgdp52dEXzwu5oXvKHQYtuVcMsEB9MxuRq+QCQc9+s/LzEGDnAkuZF5Rg9kGqZEBsvecmO3qeaZNdMUht8UdsOjE8MGEcXlNcK2ZhZ2LF+t9p31gTAbhDPY5lN46aHBQwProaBmYR2cyXDvXtefdofLuq8NM80CXjFW+w3iQMalGADkZK+9bHzraOxT2jxzpP2vKDGnGTBoTcjaafW6ZmMlq55LBW/TIRXSKTgHnM1S4+PCwmvHhzsxaM3ZZI1xnNjOyYp/hOvrn+WOsrEX6bfCGa+mLddjOIO7nPdKsHQP+yM55WwFWOzsX6xBPPwEeGA86y17E3sUBnLE5Nyh7uiuO42Canp2JxsZMfUBb9KGxqTn6Tp5W6DoFYgBejx49FqNjY7qGENyRkfFYuqQzRoZHBTzzPfrMvR1CjVMPgMrvUwmd92ZmE5jYvHljnOwj/chZMVSvv+5a5X0EaKyrzZyNZogN9g+KNbtxw2YBvo899rjGdd2N18fmLZulB4wBWQCUcOh3ESWnZAHgon/IgGtha8/OzccVV1wpeTkliMOBnY+VNgHA0Itf+qVfkhONwjFr16xT8SDYtB2L2pRvkrQ6t9+xPa644rK49NJLlPMUZhj3hWH4+uu74uqrr1EkCLqADlA0yWuAeXIhJgrboFs8m3EYwgJkH6KvOPFO9PWpqCMyYgyAL8gEYJWwYPZ35p9988UXfywQm2t5tl5++RVx8SWXReeyrnjy6WeUX5NCYbDISE2AXsMwPnH8uGwInKr00+s9HWlTMTMzX9Yb6zw6q8iWqSmtVfrNe7B3JyZmoqsriyMBrO/ZuztOnz4lOTgHKvrP9wF3GC+OSPZR1jUAG/oESAeIThoC5oa541pyQ7LOCI22A4N7s2dzD/Yn2mL+0afjvX3R3dUVW7Zs1vvohhiPo8NKgcB+tHbtmlKBrUEBW+SaBcS65pprBayy7vjO2YGJ2HbFhWI6sq+RpxNdRG9gCHJvxsCPnb3uF9cAijE3gJMAjG+8cSguv3yronDoG2AZ4JuBJSq411ST5zltBuejtCOGPQpZOfKB9+00Zl4A1drbWsTcpb9+BrB+xeguRec4fyg6imxZV8wNwB0y2rR5YzlVDvOA7hFaDp4GYIouMR+sG+8P9HXZ0mVKQYGOofesd9be7Czh6K2y9RwRQx8ANpEn+yoRAVdu2yYQ7amnn9I96RPrBVYr/WdejhzpjcbGTKMD+AdoSRsCdpW2qCoGBkairS3TJ/A9xsfaZ/2hO/SNZxD6xX1ZUwDOGY6f9QvQUUe5+BmIvrm4lG0oAGHky3icqoB5Avim3Z07SelSXS7AmPOUzwPWDO2w/u1AoE/sb9jOfGZbdHJyOlavXqV+0a5zkfM92zi0zdpGJ3AujY2OK8827bBXsRenc3g6pqb/P/beO1jTq7rXXCfnczontVqdpFZGKCEhISSYIQgJWxSDGY995YScCTYOU566c/H11IwLBzBhbHNdtqvsMjYY4wsISRbIBZggoWAJJLW6pc65T5+c09Sz9vd851XbWLdq/jzfV3XqnPN+b9h77bX3u9Zv/9Za0/H2t98VH/jA+xJkZeMMPf6D3/vDePb7z+b69KEPfSht8Qk2YmoRTc2tJQopba3m5vK7pfZ7qUREEbVW3TzXvvNdy/UCreo+MgPcpeYD185leiVyu3dmRMXw2HimAnjo4UcSWG0lDVNbRwKrMlYzBQEpqOpc2mUrqgGsrlyfutHzhgQawGpDBxoSWMESuPfe++rAahHDUuZLzd/JXi2ATglXLwwimFrJZJqciKbF2bji8suySEDmAaNa5gKhuaWg0vTUZK0ScFsaQDjGs3MFaFxaWExgFdZBsooqBZZ0ig2zFmAQpCgszFLwCkcZQADD+BOf+EQWj8CR+Pmf/7k01HBCvve9Z+L++7+UDAYMXXKs8jz2luhLCTUtRqEsU4sA0TZCI3EEcHqsmM35FswQtBPAkJ2qY0J/ZIEUo44q5+QmxQErxVsK8+FYOnB+uB6AA2Ma54XreL6sMpw0xgWDV7BXIFCACgdH4IBz6CP/CyLzLO6b+SZr7ZRhKMuNNvMR8C0gd0R3Z8lfhgwFImWX8tvwWMcW2WLIO94Y14K1sk6rQBRtqoKNgq3JLCXXbyU/rzITaOJ+AAXeV7ZsFWgFlBbEq7J+kbt6wPXm0asyedTJEtJYWLM4uOa8oz3omoAs4+LmgfqNEBOkbC/gKaCRDEyYkQCBOrg5ZxaXkr0ooMYY2jYBVoBa7gOjh98WPFHvGJdkLNaAC+9bzbcKu1IWE/fhQy5KQwt1XhgD/nbeCJzLVJVBSRsNq/f5yGLtmrXR1tqWchPwE8B1DqH3gCoAW7QVR9viLKQgIX+sTEfHwXkog5n2CybzW9BXR9H2CTzriCEjjjkP1KlkyNY2Tpx36D/nu3liPwr4VUBe28lv5gB9wUFm/ggaALLwfIASmF+cx/MFH2mz6w1tEFCtAuLqZvW5stHcBIAtWjZ3mhNcoiI8ayjAgqAd7WBN4n+rZatHCWIvLcbp02dybeRegA+wwPa/eCArnl9+xZVBJXvYcYDwF120PVmCyWSfm49TJ0/nxgJy4xnIo6xBMxkuSg7G1L0EhLvz/SMzuLe3OwbPngz2mDZt7I9dO3fkO2j37l0Zio7cTWvAOtXb2x8D/czVpfj2t78T3/zmv8QVV18Zb7vrbakP9I9+AFoIiDt26B7vEoAT2gfAQbjqdx9/osY8bE3gB13Izb6ajgFIAPIJnAMSIlPAjWtffV1MjE/F1i0XxMZN6+Pxx78bc3Mz8brbbok9ey6OG264Pr72ta8V0G1wMN8VyJScoLDdaE+p3t2X9wfo5l3yzne+M9sHKMsP7wvYaowb4fIw2Uj/wHzbuvWCDHfmnrm5MDUVjz/+RN5rw/oCMvM3ACBA3OnTQ9HTQ7HB1ujq6Yu3vO2umJieyXMIC56Zopgi+Ufb83166vTJmByfzBzrtAP9Yi4jpx3bt0dbK3p1MMcfQMr3moVvAD/RCdYAAB7WVuY+QBL9JoVCCasfz3c+8qUfPOPw4WOxeXMJE6++b3ivoycDq1ZlKP+Bgwfj1KlzsX79qgS+eN8y3jAWSTWyY8f2XMfRCYu25YZrT2+0trTFyPBwfY0uG34lz3VXNyl3YPyW1DDIhXycyIbvaTOgpnPV+e2GCrrDMzMffa3AF3ICnC3RKAuxdm0pPul71o0ec5kzxrAmab85dGX/MoZzszACCwOfdjAPzE2MbYOseBZrE22Qacq5VIQHWLVol+9xw/1NAcC9Be+YG76fGW/kcejwwZwzpq1gHGkHOsBc9L1N32iDjOWe7p4smtZRi2ThuLaq8953DgAhfQBARM4JBk5NZX5g3msA3fQbgBVdZjOIfiE/dIVrmN9GMvCsUoyy2AZ8z7jRD4rpdXU157ihq7+4TKgAACAASURBVDBKmb/M42pkBrrKxr4b6tovzBNkQVvQEdptVAEyyHV3AQboJblpgq7DIkZOXMdxWKawzrmHx2kL/eZ8xu/tb397thvGrBvLyAn9ZwMCWWPX0z4LKdJvnn/jjTdmXz7zmb+r6URLXLz7knjTm96cICzvEsYd2RBBQIGy17/+dfEzP/NT0dMLkL+Q8+v3P/wHcerkqVyvfu3Xfi3ZzvPYW3PF5piZK6l48t1VybGaukqObnKjYhdVIqHcGFDPqhtsvitpGyzyJHfgewDkznKfpgTbp2bnsmjVF770QMzOLcQiGbFb2iKaymYa4Cr+TLV4VdWN/OTHP9LAVlawX93o+sqWQGPyr+zxb/R+hUvglYBVHNlimFEpdypB0WLoNMWmDeti946LYtOG4ry0J9OyFBKCMQR4MFdzkAl5BqvlfoBJBQSIBGcJqREQEbCRFVgN8SlgahUHLowkEs9jfAIOfOQjH8lk+RiI73vfe9MRxhDcu/f5zLF6zz33pBFXqk4TbhT1ogfu4qMSAno4BBQEwViEPYEhK0BR3QUvQGMBWww59hjnCxJVmY0wdkhFIFjJebIIcZhhFeFcCJjRR4xumBEY/Nz/sssuTQcHwx0j3NB72aXek2fQX5wEHCAcL9tEezmmg8ZvGYmy/Wh3Vf7JHGhqjnlyTi0WHeGYYZaGzRuKKxDo+AnGEUrMswrQXEK6BL34X2auAJ2AWYZn13K7lrYs53/1HI7zHHTk/FDpomclzMxwY8MnU6dq+YTtt318uf6V9hmSi9HO+OMM48RyDU6t+mKfOW6bWmptdxmq6pTHqm3wOkFa8wE6T9Qv/0cndJrVR2WFTggs8ixlVNVbnqP+VfWY8xMgrRUNs906joWpUpjKMp69Zhk4Xyp5yqIw4Rwvzld/kSXgDqHa6LgbFdx7fHysFEeZGEu9R4esZJwslLm5OuDLvMLxpT0ZLjw+Xk8BIchZ7Z/9tq3cm2vtF/8z7jCicNZls9dB8ebSJ/UXORt26RqnnnEv8oyuWVsY6TClcGaZ62wEGQKsXuf5tRBHgWPaqwOpLAUk1TsBAO9T5F7ySOMwk2eafhC6is7AEnNNAJiBCQdYkpsatZDt3v6+LHKETAHnAEVgrMLsgcV05uxg5pKGvQrDk00wGKsJvK1ZG8eOHs/NAu7LmJtagY0vnNfVq/rq6xQvEIoirVq9KjfCCN+enZmIiYnRuHDrBbEnc09Tcbs7du7YkUAdekN7Z6ZmY3GBooLzMTw8Wi+2t33Xjrjl1tcmAAEYwDvEdwbHWH+HRhZj5/ZSMZ1x4b6AJbzABrL44VAdrGAtLcURR7KNAHX8D/tQVh0ADXoKWxdga8umzdHW3pKbfYDFt73+1njDG27PHKUwW2EfAvZQBAyZkpvxrrvuSnYlIczkFEcnZPvxTEKS+fzFX/xFgvMAsegpzFIAHs4HBL/66qtKZMG54XqhJ54BeMdvZAG7DlAXECgZyeQaP3o8jp88FR09vbF+w8YENHn3A5YYBjw9PRd9fd35nu+pVR/3fQLoBFg7P7eQReTQ3cLgK/OG59Be1jf+N1eomxYcZ5N2foGN0ALk0i50nNylvNdhGvKhf+fPE65HDxPQ6+vLdzZrCM9kv3VgoDeBNtMSOK9pN/Oe60aGR+o5gi2SR87Ncu5ijX1HtE9ZQ2H3MRdHRiait7czQSTaLIDG38431x1YhtgyzEvm3+goTML1CSwjK8O9uRZAjHHlXD7YOciLPvE+ol20n5/Cph+LjnYKN3ZlX428cRMHmbt+YfegC+gh+osMtmzZHG+78y0JHKOj2CvIi+9kuANEM68ZA8bIiBraVKIrSv5NdIa2wpp+17velXMHViiAIXPYkHRAQ86lHRPjEwmqkssfoI8+IQ/awb20pZA5aykgPTLz/QJLcf+LL8aO2oaM88coBiMCGCfkg/zZmADgZ/7fd999KWc23dmoYJzoE8Cldg/nAXIif/rDOww5MycBNplnzEn6w8c8qbQVGZEvmedxX/pIQTo2gLgXMipRV6MpE64tLNL2zJWK3P/+7/++zrbme9IMsI6RQxXwVFsV+ViUzRRXbiIwnjB1aS/r4+c+97mcjzyHInSF2b8Up0+diZ07d+WcBdRl7Sx29GzmIL7nnh/KHKswVtk0o82/9b//H3HyxMm0aT/4wQ/mGJVCUsVGYuOubhPVIhCIvU9bdKF2TiUHfnVDt2pT+W7U5i2b5s3JpM8IlCWKypGvnnQ/kZtFo2MTcf8D/5QFqxbI55r5V18OrFZzrFZdyQZjdYU71o3ur2gJNIDVFT38jc6vdAn8jwCrGM44BVPTkzW2QcmTdvWVl8dtr70pumvFkDBEJ6cKUArIyk+mDSCLHYYQFgv5VmtAF+ArxhFpAbhWEEzAgf8xzNx51sBaBo9KeBBQK8YfhuCHP/zhDA3EqfiVX/lAYRZ1dydjld31O+64I418DEKeAyNFp8zQP4xNWSUY9RjUGHwwuQzHpg0APgAJXGcYnMYu18vSFKjCgOPe/Ka/gA38CCLhbGMocz+rwGKsy3ji3lZH1tEDWKU4BsY8hnE1JNuQadqCoU9/6QfsDL7jI5vSsGWeLTiK3AsDp1RKFzwVyIRx29NVnEzD27kn13Nf+mXaAcEr7iHAkyBlMnpKqJ0hZlWgVAdTHaAtAnQCSDxPkJV7c44gKU5HFWiiHzJzCggIG/Dlq4CgqiwIAeXqfaph14KHnFdCXIs8eA5jJpNQgLX6NOaKAKBtqz5HppVzg3Hje8a55Bgt4eACbQKCsiOZP1Vg1zFUnjh6thuHyDB255gMYfVAFibtoi2AZcpfffFc2ZIyPgVOBAGzqnZre/ZfXTx/HLm37C5koCz9nUX0lko6CHVDcEYZcD1h/i1UEK8BpPQVB5P5LAgti1fGd3UzQdaMjGUZ7oyZ/aP/OJw4jI694Cay4jy+UydlkvMcQBqKMqE7ONnMZ+QFeGYaEO5FbmpYyACxOW+aCxPedqUuwOSpFQWjnclQn57JvLNuXMASBlSlIrlMWxxtZIhTjmzY3GHtQY6ANoAnrLE4wQBpyLW9syPZqGUMm3Lt2nrhtujp7c9cpps2E0p6JpmBsJt5JlXRkRU5VgH0LD5ougPkD2gOOMUmGccLo7k71q9fFxs3Fdbo2NhIPP/c03H55ZfGzTe9Ji7YsrlERMzOxvDQuWwr4dpsXk2MTUR7G++SpgQoSYMwNDwU41PjceVVVyRgyvoJwMCaSx8BDOg/OU7pL+PA+wAmX+ZxXFqKnbt25wYTMuRdw9jyHUw71nJAGXSN/9E900yQU3L/vheTsdnZ3hFnzp7KEPpVq/rj+huuTRCCzUtAN4AiwHbynJLXeseOnclABQDnft/5zrfrUQjoDWA/m4DoGqHfADI8m7yPgOWMJXkkkwk3T1XrEjkB85O2M1aAOrybAPY4ziYgQDD3QT6M9cTUVDy//8VYampOeTGmgm7IDoAPmcpERZYASaxJ3AO2JsDY8WMn8r2GTNB/wFnkie6avoA5gX4y7rSJ7w4ceClmZmcyXQQ6wnOYM4bLowf0nbmI/E3RwBgXIHgunn7mmTojDt333cRc47rz0/wwprzbuBfjsTi/FLt37c55ysYzdgZjxroA0/XWW2+JAwcPJPMamwPd5rm0ARARm4IQfZjJjBcbnwDe9AOdLEW6euobpxxH1gCMzHWAPoFZADzzvzLOzE8jCJg/yK4AzwX4Z3yHh0Yzxy33ZAz4Dh1IW25yMtvjO8Z3m+ssrPKLd+/M4k20k3GTIUn7AGIB8a1QT9sYD2RAegvGFNbxjp3bc+4wbowTeomc0UFkwvpDGxgPNvDpE6AdgBwb9nfcfnvOB9rFXAV05D3FefSpMEIXoqcHELmzXpSKVABf+epX4+ixwk7mWcxXwEd0Cb3/h3/4h/zNmHGMPvDB9qONbNTTNnKP8lxBSNrJPQWWkT3XA24CjNI3ZMSc4RxtGhnZgqR8h73KusrYMOeZuwDOALKnTg3H1q3rE3AF/GT+PfLIIznWtIv7MIY8B51Ad1mPuC/fT0zMxubN61IPuYY13nRXsvXRM/pDBAX2HKAp7wY2MHbu3Jb9AJx//LtPxPHjJ+obiMgHXcp8w80RP/zDb4+f+7n7MsooAfWhofiNX/vNZKyif7/yK7+S9mlSJ2r5wLEP63OydoxUADmPZmZznsBY9b1W3RTXjtS+QH8F1kuEDRFzrWVTH/tzAXu3JYtXjU9NJ7D637/45TqwCmO1qbk1GauZZxWCSa6E5wX9RcTH/+gPGtjKSneuG/1fsRJoTP4VO/SNjjckEHHvvT9bswrqNTdflgogAiAqa3en4Up4FA4CP6+66ooEVgnlx2ChmMp8hs1arbOkE0hG6vxCOnGyAxPcammJgb6+rBRsqJxMRMYG58SQ1ypbchlcKaAqrDkMZozF3//9309gFWPyve/95ToT46mnnoy//Mu/yKIwnIvDXlgshYEjMGVOTAx3igRg0MIAoh0Y6LQDwxSDTiAApwJHRfCyyv6UuUh/Ob8wrTpqeRWnk80lcKDhR98FeWmP4XN8j0GJ8y6rlFA6WDLm96MfhrpjROOsFGbBZJ6jA6rDiNwxvmXh8FzaSj95rsA2bRKslNmHkw+wmrkyJybqod48X3Cadgqay0oVrOM8cjRWGarcW1BWEJZxEtDzWsE821UF42WEckxwbxkMLsCvLF0KbwjG0F+NcMFKGQ5V0I5jJRSzFMjhXPVV5jXHZBXzbAE9jlf7JVu7ygwVEJSd6bORC/fkHsoE2Xq+IF8VoK6yY6ty5p46+eoSukkeUlMNcF+cV8C7ZJPOL8T0TCkwJvtoPQzFWmi666mMWMFnGUDVUH/OwaHv6+lL8Mo0F8oMJxfnE1kJ/MnmqrIbYSgScttdC6mdrTHmBc+5dwLAzc31tBC0lx/XEe7H3LAqdRUMrTKtuAeOL21FNuazBRjs6S25kNEh+2Nor5sDyJxncY4bI+ibmyV8j57QjpKLseR9BEjC4RQk5Vp1g3O4h0x1mTmCxLL/uDfXyJzNDZ6Wkl8R4MMQdoA52sOGkawyxgAnGUAAMISNGZmYI8nQK0XGAOd47q7dF0f/wOp48smnMl8dVd9hdfYPDGTxKioq55hOz2QqAFJeyPauFwMbIzetKWki3z3JfOzpjr7+vtSLqamJGB46He985zuycNXxY0fjmWeezhDP3bt2ZZuTMTW7kMXFWltgNfbEieMns5gWRY8OHD4Qm7dsSgYacgYwgKEJCEI/YWk99NBDCfiwTsLcQzcBL84Snj86FpdeelnKC5makxbQgA+6ABgD6CEIBqjIPaanZmLL5q0xRoj/2VNBDtm1a1fHa2+5KX7oh+5OppdgKL95V2T6le6ebAf3BdQwYoH3H21g8xA9ABRi/AG4eJ+xRiMPQAxATP4/cvhQVuUm9BkdYBwBwgXeeH9wPeMG45dxKO+OhRgdH49Dx47HHO+BWroZ+o2c1q1bH4ND51IvTaHAvdEh9JVjmT9yajoOHjhQZ+rxHfJH95h79A9Am41GWIF8LOAIiMdx3iM+g+cxdwCH0KVSqHIxx497ci4gHuMN0J+A9fFjMTgIO7arHtFBv5HZ7OxS7NmzM69BXqaJQI6sXWwMjY6UzTs2kV13sI9Ym0jncPLUyRrrksrsvJ/bcy6jB67ByMZNrgI6dyV4S5tZt5GLKUeY//ytTcSYMJ9YOwDNGXuuNb86IDJzAZ2Dccj1xdZoyTlBASXtrkzxNDMfvT0ltRDtkwVoqh+Ol83aqViYhwW7nP6CNmXu1pbyHi/rN/nEC1tVPaGvjD8sbdZvGa6AmDxPu4dnMf6pq0eOZP7Uvr5SxI8UItibhGTzf3knzyfrm2ejA8lMnpioR124QYlurVm7NtqIMBkbLXn/ZwDpS0oS5OM7lnabGsU84G6eMS70qRoBgY5yDHmx1rv+q6OAsocPH4/u7rL5zD1YP7TX3Fg9cmQwLr98e+o25wB6Mh6sTb5bkKE5grF50T/D9U1x5UYxx91QHZtYijWr2ut9dWOSTZULL9ya8wb7l/ZLMnCjnPuiY8wJ8iqXtCdtMTpCFFRJy8UzeR56h77Pzc/Grbe+Nt7znp+O/gFy/C8l8Px//1//T5w9czY3On71V3+1zFc29Gt2IMWr6pum5syuAauL8wsl0qq22a4ddr6t5oYsY6ptUjaYm2KaAnakwWD+LrKZ0prA6tjkVAyPjMWXH3z436QCAFQVWIXi2gBWG550QwINCVQl0ABWG/rQkMAKlsC99/5cBVitObKVHKsAq+w2A4gCQJESADYRjgOM1Zuuvy66OtvTOIH5YoVOzl9cKMxWwCOYqXksQ3sKA5KYmy7C3+aXGZECAzLEyuZ1WaZ0JJYZhZGG8XTNGMYo/9jHPpbAKob6z/7sfelAYhg//fS/JmP1zjvvTMcSp4D7FdbWYBrWOCUCCrCEcAJhQuDEYgzjNPO3jEH+1hnCCMcol3Vo+K2AMX3AGTP3XukDIG2pEi3TUrYnbeM4DpJFeQTkZFJiSFJYrAAQBcyWbSrQJ1ApW87q2zilMIBwACjyAFCCkS4ImOFRNVDU0OHC8DQ/bCmoOjM1k892vGhDFWQ0jyf9E9gT7MucbG2w7gqQK1OwaiBXHRzuJUAk8Inhj2NlG9SVKsNWoFlQE1nIwsUZFlj1/oLTsiUNI5XtybN0iGXkCtwxXpwvc1lmsOOA/PjIUmVzQUdKp8fxFYiWCSqYXGVS2iZlKyheD5+rzRtZnH7P86tALG2q6qcAgWPpPBQ4tj8UJHJDwGfSHx0YrhNYRRacgxOajMWu7pibmcu5JYNGWehMMY/Z0ADkUC5VXWEtgrHK83CiTQUgGMB8xhHlA5uHNYIPY8RcwBlFFjK0+BtZOue4L87h5k2bo7evN51FwEcrT5t3kPbiAMMcAqCjzzi8AHVuugAW8DzmHM4p6wmyUIcELtBpZEJbYVDR/j2X7MkiS+YfVH+sOM//Otu0n78NR3W9lNUjiGIqANpKP2A0/eVf/mWyzJC7OsC9BH/5Dh1mrUTXd+zamesA49fWVgAjnE7YPTDiTp46nYDr1NR8tLWT6qQngdWcr/liaUqAxLzSudkyO5vrM+AMIKmAM+8e3ieZPzgZsouxZnVv3HLrTfHqV12TkQ+kfElnv72ATLRh6NxI5sNcWswazjE+Nhn79u2P9o62uPX1t2T+P4pBof+f+tSnEgyFnWWuZPSb9RK5wUxkTBi3b37rW3H8xMmshM2YMmaC/gJFnMd7AgYpIcPoAu8fQIVXX3NtHDl8LE4cOx4zs6W/a9asijf+T3fEbbfdmn1Ff3g2IAfsYmSMDLk/wAYAEVW3eQ5jACjHccYJ8Je1nXnHD6w0xsdCWjlHF+bjwQceTHm42cSGGec8//zeOlgHCEcWHxnzmf4AILevP3r7B7Lf6OvEBMXGItoyb3p7DA8TkVHyG5eNBYqbFZANxuPk+FS+vlavLiHqbjy4xqLf6N/g4FC0t5eIDz6MCX2GLcx71M24nGuzi9HVUYpsOU+Yr6ZE4ZgMcgAV9Mn3ipstbkCgA7LcBCRpe64h0zPR1dGVGwRGhZQ5CHN7OtNWoNfoGd/TP0AmwEQL6MmSZe3ih3WB+cKH8aefzH/kAsg6Okre4NYEnLkfawgf+sf3tN/3BH3g+YbEc+2aNf0JXvGhkv3SIsX8JlMe3M986dphjFuRc1POJ85zPYNhvXHDuhxHdI9zHB/WKXRTFrzy8b1DG0mTg+4ePXakVrDqdLS3t6Sespay7gOmso6xBnOcMXU+TE1OJzC2etWq1HvGiTlI+4xIcFPaYp5uDmc/x8bjkj2XRGtbS66r6Br2HHrsRjX2H5tayBBGKnYhfSiRDs110Jf7YmsiA+aeqWlkh7MGk7bjwAEiEVpzjsr637fvhSyAxbzZvHljslIZc9Zj1gnGlvcZsjUHNe9DjtE22myhSp7LmJFqgJB+Ng5gmJ44cS5Wr+7O59J+Ngi4nvPoC3rOmuK7mvcYsoNZTJ/QUwBu5KQtzDrIpj5jSdqQkeHCfmbTAnmx6cGcwTwjku3mm1+TqQDIsYrOsKaRY3V4aDh1gRyrvDvJrwq4is6QY9U5WeeFNpdiVc1RdB1gVTvIjfAyf4oNq/1kP+hLiVLriNlaChqeRy5VIhpgpA6NjsXgueH4l289+h/mWP1BxasaOVZziWl8GhJYkRJoAKsrctgbnW5IoEjgBwOri3XGUEtrKcAgiAcYhbNwzVVXxauuuDw62lszkbwOfEtzWVYAUHFwixNdc6SbCuslwa05ivEs5rVVsKgKAHBtFSyTaVeAl8Xo7OrKIgQYSjgZH//4xxNYxRD/mZ/56XoeMxirn/3sZzJ/F84mRhUG6MxMqUbPB6cTsIBqrhyzCADGm8xHjG/+xvC2LeYcxIATWBVYwuGWjVhkUkKHy3mwHdteFmYvKKWMNKi5VjapABUGMWADDjkfnUiBWoxaCx9oZHINRjhGLfn7aKcMNYx5DFvAH/rEfTCQBREFPh2PDIJaKH3mJ41dK7fWcrJ6vaCYgFfKhMJNXSVUvWoQyz6lP+ZkO99AFmRPo/u83KwCb4JN1XY5BgKrOIfJqq7l762C95xr+zm/2ge+81z6YpgkDqYgvbn9qmCkwLcyhK2NHvLDR0BRUEtQu6oXnOMckcErc9Z55H34/vz0COeD4OpjdZ5VQTUZIOgQ53jvlGsNRFVHdGjUf+Yl9+d//hasL/OptQATNRZnlcmJ3HGOZeA433SMBfhx2qjAfeb0mThz9kzOywK6lXWDkFsYdxzDIaedOITouOcIOitj57GsG57FPJLVXcIbKa5UGNGsFTi3fHgeP1wLQMcck9HOb66hX7Jo+Z3OYW0Tw5B+gACAEgvX4dDiKLMmCczSDv4WMJKNpZyrGz3qhbqYjV0CACrsY55LmDtOOB/ClFkDSkj4WD0/I6ABz+U+9I8ceLAZcdRZD9D56ZnZWAqK24xEb19/PmMqUxhQHITTSh5NUhYMnj2XwBrONJsMyLmA/4sZGk9oKYAacqAKPO+h4Row1dS0FGvW9MamTeuju6szeru7Y/fFu2PbhRcmYEi7N27cFLMz87Fp4+Y4N0iO0a/HU08+nYDruvVr4+4fvisrVsPEldUpI7gUWjoeV155acqeviEjAAbAD/Izfv/Z57KCOR/mPjrM/CdcF7BHQJax53jmVq3J87U33xKHDx2N0eGRBFYBG9atW5PA6o03Xp/vKDYDeGYJqT4THR2dsX37jgQirHRPVXbGGl0AkILdSng5eszzAHYBYAB++B+wjXEFQNr7/HNx+hRVvwdzPGn/hg0lLzmy5z3KnKPA1PjYRMqgsNA6k7G6+cJtMTk9kwDagQNHEhxijOcXI/OIMj8yHUkLm4BlE4b2lFDn8Xjh+WdznGXsMQa0DZ1kbljwCjlyLe33HUJOx9WryZ9a3SgroAlyYI7zPgOcA+TxPcB8ZR2gPV3d3dHd0533ZQ02xYrsPH5jV5w6dSbZptwPXUQ3Dh04GK3NrXHtq69N4BzbgflDigL0tLBt1xS9mhzPPjP3Sd1DG2B6EvbPRk1hxxYmKTKWuc064EYu3zHvBPHQL0AudIQ+OtauPW4UOobcn3vznqfvpPA4dvREjhfylxlJP8oG7ERsSOC0RIzQJtZS7s/3MKrXrIZ5uznXXa5jvHkewBwgKDlPS77eyTyO7UU7GQ9kiI6zv4JceI75RAEdGQ/6hk7S1ze/+c15PfPhq1/9ahw8cCjOnjkTO3fszJzCjA25jAEDaS/X/MRP/ESONSxoNhoAa7lv5srt7YmR0dF4zU035vghW4BIdM13EXMGtjkbzzBG77///gQ8uef69Rtyw4vNcfrI/GesTCeCHrOuYFca7WAefMaQaJmBVQMxNHQu1w83kARFkdkXv/jFfLfwPNZG+kk6BdjvyOCZZ74fW7ZsyjYiG2RKwToLtGUu4FqERWGjn45z58ZiZi5i9QCs3LlkypOD+cd+7MfyejaXTF3iu4mxYfzRafQKedKmXbt21iKw5jNfMoxX5jvrDXJGLqdOnYzhkaG466474xd/8edzI5SNM57xXz/0O5krl3nwG7/xGwn8TlFwtBatRkRTvivIKZ5SytdWiRRqLsdlrCpD7Q3tldplqbfOCdrGxgfAaq4n2OXz2LD8vZTA6tnBofjaN771HzJWf1CO1QawqtQbvxsSWHkSaACrK2/MGz1uSKAugX+TCqDOVi3AKknnMaC7ugAhpzPshbxYGGMXbdsaezCsBFySNYUhVKp4wiTEwUj2QzPhWuW4LA1yJGXxnprFVAXPZFXZ0CrY4XmFGUWIbwnfwlH86Ec/GqdPn0oH4r773pO753xHHro/+7M/y/xZGIMCNNy3v38g/8foxZDHScR5hrVkiBjGGoapecswHmHKcp4hRoaSCaQKuJEDqgo4cbywZckdVhgGGZpb22H3enfYNW45bjg415cKvQWw4oMRzc8yG7OEFtN2HAlZOpxLv3AyeAZOEUY8zo1VYWlbYY7BQCrjxjOr4C3j0NFWGGaCWTzDKvTm95RxwHO9T6YPmJwMtKy1ra2el9W0CDrP9sc+VQEiQPnCYitMWu7NR5BPJ1Q2Me0X2BREm56icEppl8zLwqwqof44RwLHVeYD58NYQc/oi0wdZEqbOU5fZBQJVMq0ta04Mu1tpf3pPNTAeX77sW0CZsravvjb8aHd6hjtoi98+BvnSEYTIeykwuCjXAViZaTaBq5BTzlPHSCPZ2sbOcfKRokgb7LXawCsLGHHXucHGVEVfnS4hNE6frSbH65Dfyy+pX67ueBmBuyvzq4SusnzuS/PVgf379ufTFNkQzg4aQ2Ys8hidmauro+2zzFAhvxwnnmVBWBpG2NrlWn7SNuqIDJtQt5cBxBhDkKeBbgBKKpBgwAAIABJREFUkAEYAGOSc7ke/QFo4TdAFzKn7YJmACAd7aXQXM6/zpKSxP7LBkeHycd6+szpAty3A2Asg+Kpjy2wOgszFQcYQAGWPn0GWJVFh2POuojMzefIc8YmAH2aY8+eS9OhLsBVS3TBqNywMV54YX+GyrM+w4qbm6doSWvOdzbFcGoBVnlPCGaWMHMY/GVN5/0hkG8+XdfO1tamuOzSXXHLLa+J1atWx+DZM9lmAB1y5yFP5mhXZ3d0d8JmXhMPPPBgPPqdx+Laa6+Lzu7OmJwej+bW5mSjIQeqYMPWBKCxwjhj9da3vjVBJYAVQLA3vvGN+W75+jf+JUEOw6llDrKO8sPzaQegC+ABOiMo0dbaHuS6XTUwECdOHI/W1uZ8N5EK4I1vpPjUUm7yMTYymAGpL774kkw/wNwjR7TzrgD6S/H5z/9j5mBEV+gTIBdgDGljAPpoA7r47LPfj5de3B8DuVk4H88/93yCbcxFWLH0/7bbXp8yhdFKsSPDotev2xAtpJiZmYn9L76UIAnrYDLna+sK/zPeucA2NSXgjt5s2VxYtWy6njlzMsbHRxOsRL4J9u7dm+1G7gA59I93MvOB91gWymxvL8DaufHYuH51Xo+cOYePjEDuyVyysJLvH3Q5N3RmZ1K/+J91gfuaZ9TUPgCiPFdAWsYb6yebw6RPoa0ynMsGR3PKn02cF1/an/OKdzX3KSlnSlQDfyNfPujd+ORCbFzfn/3hO+RVNjemY9OmYmsAYNLO8t4vdgDjx/hyHf9zjbYWz2FcstDf+HJOd+Yq+jcxXoqHcW/moe9J2nR6cCS2bl6f7eNdVQApqroX+5B+kJqD72Ce9/X21t+x5kVFzm72IkuA1cKuxQ6ZzE0Q5Mdx5hZAIvcH9Lvoom3ZJnNhm55AxihzbLAmD/Xd9VowEICd56Nb9L/kFp3MnNts1vBdGVty0rYlKMg4mQ4C3UCutNl0Em6gw1ZnzaL/RmIYmYAcWQ+KTUC4/9q8L3rC2CJHUlLxYe7yHOY619EXN/bQJ/rNPED+tMU8uYwb/UR3ybHLb9YaNmJMwWR7eC7y5X5sdAFQap8TUbBhw+pcs5Af/WHcBOXLGkZaneb6e88CcmXTOWLH9h253vF8vrNQGmvD6TPn4u673xS/+qsfyPyqs3MzcejAofjP//n/zOJ1bFz9+q//esnpOzWVQCf6zcadHyKbGDMUxw11oh6wA/1IdnAjV3tDe8qNxWJztMVcLZ1TKZiFPChQ1Rwj4xPJWH3o4Uf+Q8ZqS27s/9scq43iVfUhafzRkMCKk0ADWF1xQ97ocEMCyxK4996fIWN7HqhkWS0nNC1l5eWR4aHo7uqI1pam6E/HdUsyhDo72mL3jm3R2b5cPEjHnsJVAlYFkKrlXa2FFaWxTaX62o6zznMV4NAJqrIJq+zD4jhggJck9jifv/d7v5cOyoYN6+MXfuEXErgwjAvQlVBOmAI4fQJlW7ZckLv6gAYYcxi1GPkYpAKuGLICWBjXtH9g1ao4M3i2XnxJdmF7FoYpDF6MWXbUZduYJ02gTcOYcwWTi1NRwEpzaNLWKoApMIjhjgFrLlTO0+niGRjI3BcHk2uQDcalIcQWKkB+jAHOBI6bziP35lyAQtpuexMYmy2AraCazkY91LhW6VmQtISFlXxoXE8oHoyhphpjWRYm1wtu6nzK9BAwLDqxmOAIrBcBLEHU+li0t9cZw1UwXZZkcwKYSykjgUfaV2Vg5tyopSqgr7JXYejxA/uN53MP5CtILSCNbAG/zgfP2YQgpYZzo7qZcP58MFRT1hJtop39fX35bFnM1bxufI+TlAB/a1s6wBYxoQ8E0xXwuzA/OFaczonsL3rk5oDP4LkyYKncwObCwmJJZYHMS4gdLOACcDufXXF4DnJJYH18Mjrbu2J8bKz+TL6TvVzVJ+eLDhv3LnkJz0RHZwktVgcYW/IeUgwKedkG2sU4CFbOzcI0BkgpoZCMLecLcttX1gYLuCDnAjyVfIGMfcqytq6xNhiWKctVxhnzyjx35RkAaTtifGIs78GcwAlnDqpjhZXemyCMzFLux3zGCdV5LeGYpeAMuXDJNYuMZZopG+9bgPLOZI0LStF2GLYAWzC1ABhkHMOCpO/0wXWTjTYA0LJx0hwXXLA1Dh8+kkwf8qwePXo8/4aV3xSEXOMANyWwWo4txejoSFDE0PUvN6ymp+vFBQW3C+BNhELJ/Yg+TE9NxI7tF8SVV1xaK0g4meGop06eTOAAUABQlyl+8MDheM1rbsrcqgBy73//+7MY42NPPBrnhs7WWfO8AwAXBFh5Pm0C+OE75GB4/4+8+9055//pnx5O4O7CC7clO5e2njlzNsbHxvOZhFwDaMCeLbowneM5PHwuQ6n3XLI7vv3tb6WsCY0m5cPb3nZnrt2w5NAZQXfeceY8PTd0LrZu25K6CGu4u7s3nnn62fjiF++PF/cfylyUPAfQ5t3/67vi+uuvjfaOljh8+GA8/vh3Y2lpISYBUc4O5rMoJkcfAC4BtWDI8v4kt+q3vvWdTEWArgCOXX75FUF+5e889mg89a9P1eZvySm7ahVFuy7JdeWlFw+kzIfGJqOns6MWVr+QwC35cqdmpmJkdCR1yDyWc/NL0dlRNpsAwABiSCFADlTOcfNiZGQ8enpKxAN6LcAs+x+ZTc3Mx0Bfd50N6PqC/qPvq1aXNAZ8fO+gf26euNHFPEImtKWaK5rCY3xHW2Wx83zWE/RubiFiVT85Osv3RgVUox9kpbqGu+7JYDTHqGuUbN5zQwWA7OvrrtkKsINLyHj13cMawrPps+82oxBaKNaTaVnKulbN1SwwmXKcgsm8PsE75ANrc6K2KUzUAn1gg0Dgl+cwbybGx7O419YLLsi1jR9Zg5s2bkz9Zw1A/06fHsr2Y6Mxd9nMYYxKdEPJaU1/ORe9hqEJ69BIAtJmAExyLXrKdbBbTUNhzl7uwb0FcLUVGBNzEGP/ITfmrYUo6TdjwdrIOguAyJqErJP9XNscV4bnzg3Htm1bc2ODNrEB89RT5IBuzz6yacD6xKYO92Y9931lRAD34lrmpLm7ea/QJv6/9NI9sWnTxtRXNktYH+iHG0z8ZqOONWRkZCzXBNju6CFz68WXDmYBQt/drvG0g8015EBuY1NpMPfRC55Dm8bHRpKBTv9pEwXuGCvWT9YOGMuDg2fj2PHTceutN8Zv/uZvxtatBehmg+l3fud3YmpyMjepSAXA2guwmtFMtKtmdyEP9Ky9oz1aavYhhAWBVefVy4HTEi2jzZibPjWCADLKDeskfjRnNAXvp5aWtliKphgeG09g9av//PX/EFhtFK9qeNMNCTQkcL4EGsBqQycaEljBErj3J3468VSMiVLfsil3sssHcKUtZqYnozkWY352Jtpam2PPJRfHls0bY2zkXFx9xWXR00215RJOrQOPMSMIZygPd9SxL+yv5mgmT+f0VJ2lhvHDR2NXFozAFt/JuOP+GLhZoGRuLhkJpALA4MWZBFjV6CMk6x//8R+TaUTYFB+cZAxljER2+DG0OZ9QLIxZjFEdLFmh9IXnZyjh5GRES3Mamnww4GFKyc4A4Dg3OJiMLBwwvhdYEphhR56+Ck7KRlRmxQAuhaEMTxP4yTxhw6VoFk4HQAjOg4wVQTHP5zdt1/A3p5pt4tmyMnTqkI35/CzQwlg4jrad68wvSpsT3BodrYdYynSyX+U37LWOOuOWdvOTRnSNJavBX2U+CmLNEe47OZasVa6hDbI76DvOAOfihPF8+uf9EySH1TY5GUuLy2H+OGn86KyjWzJi1U2Nd9hhY+OTWawDmTC+OI44eJyL44Q+CShzL/otCIn+T08X4IDzBZbVEwHGKlDNMZ39BAytlFtjkgryOYfos04z1+pQ5/cLAMqloEMVOOYaGR6CkIWhWxiPhphTnZdlA3DbMXd+opPKHz2j39Uqw9xnamIqerp6MzOzz5etLTtUJqNrB+0XeIABNjk5Hm3trXXWq6xsQDCcZ9qPI4qDKevW8HnIMDi/jCP64WaDVbFlmtpn559smBI6XApR4YDj1OeGy8BAzkf1VGDM8ed+yANQAJbi2HiZw3xf8jDC1Cw6IQMPxiSgBmGu9IvQVPQLZp6gOPMa+ahLzgVkx5g6bsoyZdvSmmslfUUuhML+9V//df7PMwqrqmwekZsR5p2FWjINSWtTrpvMvUv3XJ7h40ePnYhduy+Jxx9/MgZWEUrekXlNqbpMDj6YqzizgCr79++N+YXZymbF8iZGAfoBdEo4Mj9utAAyEYZ8zVWXxzWvuiqdfNoMYMd4AhogfwpVPfbYdzPUHcCP44wVgMHFF++Ok2eOZVVw1kb6MDIyE+94x50ZdmwuR8bVolQ8AzmyJvIuASABeIDRyWTgmTA7YUNTKZu1ASAIAJ651t9XAPJkZi/MxqV7dsa6davyWYwjazjFmXgHcS/AB/qN/GVeoh8AENMzUzE2NRrr16+Lyy67MuZmF+OBLz8cjz76eMQSsujNuUI19Ftf99q4++47Y+eubTE0fDZeeOG5DFnv7eqOY0eP5tjv3LkrwXGAMEDWl146EI8++lj+fO+ZZ7M9vAP6+vrz+7b2tnj+hedz/XKt4rsNGzZFextzA5bb8ThzGv0B1AMgnc0Q6mQAwoQ+8GKsXb8u9ZgPIBDjYOQCx/gfefGuRu6sFegkcuXZADXMe9436IVMPUF6NyTQJ96PnGt0R5Jpm4u94drj5i2/OS5rnflVZVySHmBgoGwswpJmjYGdx/zwGdoLboS6jjof3bB0U4W+AZzL1ud4MvdqURR8L9BI1BBFodiYcQPWTVZ0hvZqG3AP/pbxT3vIbY+pR/572cHoGesL46DeMTZcx7xhPZB1Ozk1HZ3dPZnGI9Mr8K7p7Eqglmfx6ezoiDWr1ySTVeap6x/RSjsu2hZTk4UhyT2QL+xq9Jv/H3300bTPWLsNL6cd9Gf79ovitbfcHNu2XZgyJzSeuYjsee+iL9h1XM84whiHGYkssf14T7Me8OF52HxuoNEOgX6ASK7BhmStQ3Z8z7p53XWvzk0gNlZIA4FeMn6MK9egj6QF4YexZ32FDY8cr7vu+rjhhtfkM1ljTDHAfekraxTMc/P9A7yy5pAmgX597Wtfi9nZ6diz55JMTcIayP0ffvjhHHtkQCE7dAbQlRQByJ61BSCzrb0jnnjy6XjqX5/OsQEM5dnYz6zzjDl9YS7SH9JHadvQ/1e96qogP+z4WCmyyLnmIOdv7Gx0h/Z/4QtfyPb8l//yX1J2PO9733smfvu3fztThvGu+cAHPpDjAMgJYxXlzG3vWhRPOb6Qx3KTHKC0iUyrJeJGO6ZKxGBsq8cFV7Vbe9jYb2rO55FjleJoM7NzCayOjk3E1//l2/neml8kPqc5mmrFrRaXsJ8WosFYXcHOc6PrDQn8AAk0gNWGajQksIIl8ErAKqFe7W0tsaq/NybGRuPQwZeit6c7Xn3N1bFrx7a4cMum6O3pqhs/ggcykPjtbrLAzjLrcDG62kkgP/0yYFVDiutkjwhSyPRw5xmgzNA02IJ/9Ed/lEYqBuIv/dIvpcNAmzAIP/zhDycrAICC7zGy+M4CAQIrGOKGgfI8zsVANHwQgxnDvoM8pFnUi3yvhbVGnkBBOUKdjxw+nIYfhbpkQQqOcX5PX6m8q9Ojc6dBKGjMNRi6FtOQ9Tk0WEK2cFRxHAAeMP4FhavgHN9xHffgb84X/MLQxbnhWlliVtTFwLeiLU4V/UtggF3+ubmUNwY9TDeBbvomkwcHRwNd8LCEGfcl8IIFLXDMPQVVZU1yLk6OcuN/+ts30BezC4Cl4wl80BfHFEcLBwwH0TyWgtcCYzlW0IpqrBNBX0E9QXWdYvWS41Shh237wr4XM8ci/Ua3kBUAv9XoDVnnnoLvywWWSLEQ2X5kJbhlWgF0quQiLKxT5a4TjcODbqFnyG9+oaSYUH78dswTpJqYjJnZmZQRoeGwNQFIHEf0yHB252i1OBft12HnOTBHTp85lek4dFQcX86jnegU8hPsE6TM+RJN0dlBSH4p/Jb3rMwfWWiC/OgA5xnOSkoSQpuXYrGe25Lncw9khj5U5SErWWAVxi55QAHiuLchudwfXeF85pEpBkoIbylOw7gW0DlnavZf0DrlW6ssjbPOfKM9nOMPQAHMpbm5mQSGuZ+MMtqBLuFkGl4K64l2f/azn00HHpATZxQ5cx39lEns+LsBIEuvzjSuOauw/ckxuGPHzlwTcbiRGQWsmDs333xz/uZ622c1bMCuI0cOx5YLNiVA+cTjT6Zs1q3bkMDpqtVr48iRY7lRB8A2NjqRjKA2Uoekvhb238ICbMESyumarrxnZwmB7Uodlk3MWoJMADB47+zccWHs3rUj5x33TMf+0JFauHRHMsLQcfo6PDSSzyjV2BcyRHvVmv4YWNWf5zO+ACAAKYZ1A+wAKnCMceE8c38y7iUn53idcYs+8R4CSCSvK+1BhpzDfEM30AHeWWvXrIpYmo2xseE4dOh47N59UR30AACin4TAM7b8DZjCugKYC5C3b/8LsRAL0d3TFevWboxz50biG1//Vuzb91K0NMO87kydXFiYi4u2XxhveMPr44433Bbbt18YZwdPJbBx7PDRuGQ3RYR21taB+Vyr2TB48smn4oEHHoiDBw+lHDdvKtXqWWszp3AzOZZLAR/6VfJyUuiIvIelGnyZs7NZfR55IfcSBTEQ0zPTMTEzFV3dXfl+5d4AOqzZvF9Ns4OuCaozzvQJPQRIXbd2TVxx+WUpT4ApgE03NwzfRn6sRawN3lMWJxszMGdNxcF52hicT5vQfZ7J2iWr1U1L2kZ/mI98JyDJPU6eHomd20s+08I2ZSOrFAmsvhd85/ue8bnMdxiXnMs5fFhPTFfAe6O5pYTTcy3fca5MdTeruB/rCT/o7/e//1xQSP2ii7akDHkPci7nCcwi3yNHzsWGDT0JpnN/jimfZPu1d2R6B/SakGreQ+o3CyNtOTc4ku+ottbCSEbOgmCkhxobHc0UAuSvlYlbwPu+HHP03UKB2Gdciyz55P/NkRFIyzIpKUloL33iXsw/2u6mn+tjYUQTnVFyqfO/rH/XadYe5j/XICvOdxxgigLqkiuX48xVbEf6yTX85pgbEugIx9yEGxoaznzJbGhwvrmAaTfrMT/Yr9insF1ZA7BFYYIWIgEpLp5J1ix2Akxa5i7yAgRmIwa7DcA014t9+/LdwX2w/a66+lVxxRVXxYGDhxLAxm7hmYCuzCOAavpMG1iPWMtYg8jR2t9fiuHBxN6797lcD4z0MmqDOUMqDNqAHsMwJtyf+VnSDQzGBz/4wQRWeeYv//Iv57mkFsK2YOMG9mqaz4uLmXsV+4UQH+ZGb9o/oK8vz5GvvyGgqt3opoa6rr0OsMprHAB1YWEpgVVyrI6MjmeOVVIEnA+skoaMFAQNYHUFO8+Nrjck0ABWGzrQkEBDAudL4JWAVXIwEXLZ290Zrc1NcfrUiZifm43LL9sTV195WWxctyYG+ktops6GBowhwVVAQaCvhFTPR08nwErJC4pRrkEsIIsRhsErOCBbTZALAy0BpqamNMIBVmH/4Ki9973vTYMSoxmD8E//9E/TcMQg15H/8pe/nBWhMUwBBjEuMaa5P39jTOKM4aTRBivi4mSvWbs2ZmrJ9XViSl7Z1nQKALJgrMLaID1AYVQVxgfnJDi5iONbfuiD6QYE4gxDQ5b0XVDNEF0AW9rOdTgc/Ma45jdGsTkRuQ9GPfehDwLSGPPIyjA05J0gXQ04FfA13xv31dnkb4x1QVfa5PgKlHIu7cLYFyRH/siY76ZqhYtkGgmuydChHZwvwFdlNGIMr12/NsEh2aqG3KNfAnDqVWEJlkIl3I90Ffuefz4W5ksxMdlAPIO28VzkgdzsG06rjKEMI5+YSlYa4wKDELALuRc2zESOhborWMn9Cou0gGtZ3GF4OMdGIFR2JCANbcPxMg9bppfIENC+GDp3Lh1pwUfBKfoqGC0DtoR0TtUZnwCLAB22j+90nE2L4CaBOipzUHB6fHI8gUZ0QRY2z6uyvWivz1W/GCfye2aO5WzHfJ1xxt+G9jP3GBfGgjnI38gXWW3cuKHkoluiaMZ46pjrhWAj85y20w+ZoJmGYnQ0qCpdWJGF2SV4wjO4P3PcsH7BdlmvOuJsDgh6VNcp5wnj6keAmXsjX9pz5sypzBFriDP9YGytwEx/KMwF+IQew2Dkh7YB9iXzqAZWGPbopgy/WRu4jj4pe78HUDh67Hhd9jy35NPclz/cX5Cf8TR0lvZzv4MHDySocMcdtydjEzAOxuPQ8EgMj4zFgQOH0kmdIZdtU2u0tFIkay6BV8Bs2tvRSYRCSUKjQyygLuDveizghQ5mIZyrroirr7osFuZnkyWK7jKuMC0PHTqcQA+gHiAec9WiW4AZhOUDSO3d93xcfMnuelQAgAP3h53Fb8YUGVvUrxQyOlXLw9gfDz74UF6LjGkTH55DPwUKaRvMKtpBn0rYfXts3rQ+OtqbYvDs6QQur7/+ugQi+CEMl74Y2gsgBvjB2k2ecNq594W98c1vfyO279wRba2dyVT97mNPZ97E1avWJqBdCk21RXtHa4LUr7rmqnjLW/7nuGDrpjh14mQcPHAw+noKs9W8iowLMgTM4Rh6wLhynLnM+CCb8YnJ6Ovvr7M1WQdL1MJ8TAOmj03E/v0vJsgMg3dmbqFecCbBjebmmFuaz+JRbmLMzi3G+nWr63krkRf3g1kqAKoedPEuGxrKHNW52VVLiSKQ6VooMFnAVDagIvr7uuKCC7ZE/0ABy9kEmJ4lbL+9XqBJdiL3ZV7wm3UCu4D+s/awvnMecjp3jjDoiMsvX851CbhF25iHzGnWQZmZvC8AsHhHI1cAf0Asw8xpF/YLz0Hm6J3rW27sdvC+RZ8Ki5L3uOA/7w3air1jDnXWXJ7hunbi5IkEybnWzT7awRoEK5JNBv4H7Aa0Zp2EHY2twDl7974Y3T1sMHVGd2dX3huAHjkBmGZfh4brVesBwFjntBWx/9auWZPAIGs77zjnsOAo80lbRNuA9gq2jY+PpUyQMde78cv3RofIGkaGRuRwzDElpQljIkPXd111XTXqw/ytvgdI5+N6yD2QCx/fBcw/xkJQ3o2wKqhLW/ifPthf12qZs7Jf+Z5xZL7yLMD16nvHTT3OR/7FDuQdHWmnCVgXmZWw98JAL4x99JUogd7e7jqIjx5yPn2weF2+P7OgWVfm7uZ6QW/fzzKAZU7fc8898aM/+qN5D/TtG9/4ep2xyhr7i7/4i6nrM6SMSuC+LX9LqiBCbGp6KlMC8E4g9QSbsjBH6S8y8T3iJoX2qPrgO157JdMJNJfCWItLRM405cYfwCrvsK888rUEVhczmo8IHc5twuxOQPcHpQJo5Fht+NoNCaxcCTQYqyt37Bs9b0ggXglYxZnB8WtpWoq1q1cR+R5zszMJpm7euC4u2bUj1q0tLAoBDI0bgVWNHpkKsttgw3a0tiVQyzHZagKxnK9BqnF1PgNW4IvvMQw/+clPphOAEUkqABwEPhxjt/4tb3lLGoQwCXAauD+AlcUKMAoxXC34wPMwhjHqMcZy57wGTrW1t8dSc1Ma6AKdLKgy5s4NnkvgCAeQAl1cy71l+GRo9EJhu/LRWDe017QAfkdbuQbHBAM62YUzs9lXjHpCzHDwcM4KaHMm703bLLwlWw9nkO8BDHCcYVPgPNBXixyYXwy54oBZyIn+YjQjM37jTOEkYiwLMAtUMi44I7SbY7JWNHhbMn9eYSEqV64RmC2VgwvDR7BMwOEkIb1rStVqQT2ZhP5PG7k/z9cBWw4FX8r0FgCryhQZm36iN8OW51J+5CglDE3wsehEMcYJM0a/+DAWhsHTBtNGIFvGnWPLTNyeZOvh2NFunEs+ONqA/Ba+4lqcWfQU+VmEBDmRT5Ix5norZvN8HUfZT8iI4zK16OfCPAzKEgYvW4d786Et/Bi+aXgtbZcFmpsgTTBkC4MEh8m8xLJCGFfztiI72beci6zI8cjHNA0ydw2nd4mmf7STMTRPKc9Ej2k7H52/DBOsgY2yzWSr0i50CmdRMFa50E76K3O4hEcvF7rjnm548DzuRd4U2JB8eJabAFUAgfZxroCPjDLGPfMWNxdHXBab657rAqGZgHWm8cD5RfbMXWQoG5j+0xfZzZzDGAqsy9hW13Eo165bn/OatYCxB8jhWYSNAhoxf9BD2kS7+Z/zGAvad/bs6XrBE/J89vb2Z+7k3r7+BNb2vrAvGYzr1m6Ijs6uGBoayarLXI+sjxw9nEzr6jtCANp1VPkJsCBr2Fm3ve6WaG9rjhPHj+V4Ml7ME5iRhfl4JAbPDibgC7CK/JAB6QIuumh75oz856/9c1x44dbcEKGP5DRF3qxPyJIQW8Jv2YDiWo4/9thjOZcBno4cOZo/yEzwpcjzdMqLPnCdmyayLRPE7umK+dmp6O5qT+ANQJWxIRUA7ynGhLHmg8wJCwbwhilGFW/y6D7w0AOpQ6RaePbZ5+PokcHo7m6Pnp7+mJkuOa23XXRhdHS0Zj7iLRdsjHe+8x1x3fWvTlDm29/8dhatAvyxGj3rz7FaegSeg34xZziH8c+CQYOD8a9PPx39A6ti8+YtCRqj38gavSJ/8cQEuUfZZKE42tFkDJOOQXCZVCIzczNxxZVXZP+tbs87m/FlvCjeJZjIuwYZ59pF3nIK2SzM58Ys7yz0hPvQZ3SWdcI8xxzLHJBjY/k9sobJ19S0lDIlNJzx5rmAPNzf8Gx0imOAlIwngDPns14AZiIXnsd4M99g9yEnAFjCoNF1QrtZv9FTbA/mJPejj4CrjDVrHvOPtQJZ7Nt3JC6/fGd9c47noGe0gTbt3LUjhoYGc6x4tqxU5MVUp1Z2AAAgAElEQVQ9eT7HWCfoD3qNfG6//fa8J+9PxvrxJx7P65kDFpCizfaD6zgPeaC3yI65xubFVx/554x+INSfPsKsByxNXWDDKhndY6k//E2kh+kYaBNpDHh/yNBnrtAW5otF+dxE59mMsemmykZSyU3td9qQ2ibogJvWVeZ+samIFCiRMIwL90M+PJtz0R1kyDiby1o7hjnh/Na+KPpfNl75nrYyN/me+yFD1g76RZh8KW5X0ibRR9cP/hcMp/2s8VzjMTfI3Qyhf+Y45Tv6IHkA2bOmIX82Y1izkJ/3em7v3gTsec8x1xnjv/3bv80xI2KBtQ/dJPc2P+gox2S4k2YF2xGbE/0kpyr6gk1500035ZxjvtDvu+66K37kR34kx5o2fPazn4lPfepTWfBWxirAKsxU0kssLi0meUHmKYArax5ga9p33d2pYzBH9Rn0PbimGgHBcf5nbIzIoi+krzAVQIb6N7XEPJEc4xPJWP3Clx5IQHUpWa3/FlhtYoPo3yle9cmPf6SBrTT864YEVqgEGpN/hQ58o9sNCSCBVwJWCdOJpYVoa2mKjrZW9moTWO3qbI/1a1fFq6++MnPlYRQKpugka6BWd5Krxg7Aaiv5jeZLTkeZCFzvvaoM1cJypeJuKbYjiOd1GHGwUnFKMN7f8573pKPENRyDnYoBh+GHMYkT9IY3vCGdJI6V0N4CvGCYCYTJEuV/DFyMZ85hBx1gFSO2Diw3ld17jLeR4ZGsfA24OpuVsSfSkTKkLUOOF0ou2irjRmec/vJsHEkdBsYMo5K24lD0dJWq47IzCnPmXF7DOfQRY5X2yJwQSOOZXCsbVqBZxq3MSBmf1RA65MB1OAcCZlWHgnETBJMZko7U+HiduQrjpr2zsJGrgCx9lK2GzARaaIfsO9pGjr7mTOdQCljQX8EoZIwjLgsGhxRngu/rzJDZ2YCxQFVinSC+U8+qbE2deTcHCsDWFFPT5LKbTsfMcFPlyLMFx+mDwJn9g7GzZg2hrYUhKzOPdjJeOlCCxTLBdTRok/nFLOpEXt+JycKgkxnM87ifBZ3qGyDJ0ICd2ZV6yXEBaJ7FsWreW2SM4y17l3a3ZlXyAuDQTkNBZXGiBx43BFAgmD6Tn214mBDisZQBukq7ZRxzH56H/HSeuL4A76Xqe3GyyPe5zGQShNPRtT1eK3sYJhzMYfqqU+YGB30BMOFc2b7Ko9y3tA18VSYTY4iTiTwKc3E2nWtkJ4vGtYu2yDKVcQXgkXKpMXBZt1xPkT1OM98DwACEyMoWWHZ+tTQXFlTKv6tsSig//i4ybU1gjD6ia65L5O7Dicb5py+AlK5BtAE2J9fwrKuuurKeWxjwkrnwve8/m84poehj4xMxPT0bnR3dpdry6Gi0tLZFT3dvhnXCdqJd9NG5KzDu+oSsZZELjgJ0kFtz73PfqxfQov20lzE4dep0smi7umDXEopcgGt0he9h3wEikB+YdQIWKGP0+c9/PvtrCgfk/I53vCMZ6ITkMl9gkZZ79SSgiBwYZ8dgbGw0AR/Cmxl75gfgQa7zbURlFBbW0sJCjA5PxU03Xp7vJe7NMwBO3/3ud2f7AMhkXFLkBoACYOu2227LQi6nz5xJgAvgEqbZ7Axh8sMJtDIejCshyzBWx8ZGEli9/fbbsoL8/v378h3V1tKawBGy4R3x7HPPJhvymmtelUDM0aNH8n3JXHFNyNQrwyPJ4Fq7dl3KgiJwrF3ImxyrAKzbtl2Ux0krcPLkqUwnwDgTMs+7r6unRDQArqHXsgtZf8w7bBg3Y+t6DtgzMT4WA73dceHWC3J+vvTSoZiajRjoLQxM5Ea7q2sHMp6dZYOzIyvCl3k8W3svER3RnTpEW7inbD1yccLO4zvuB3huVAHjLmPPjQ2OseECo9t3twCh895NT871HYueMx8EBmlfvuuGyQVdNp+np4luYfNrIHp6u/K7sbHp6Olpz3WBvgPIMZY8kzVVRiLP5J2d7Na+vpJu4oW9qdPYN4Rru1HL9egPv13f3HjmGbkZNl42enPTaJRCfuSeZHM5oq+3My7atq2eu3pkeDiZ25tlTlJc6sCLeT3PZs4ZWWAUEhsLRtBUbSCBMuZZV1d3fY6cD2wCABoxge4K1hb7gjm7GD29Jf86z8Ze4jmMvfarQJy2gYxLntXVyUZpeb8yDugbsuCczIM8PV23JXm3sp6jW4Dd6PzQcElRoG1FO3g26wPt5b60mQ9j6qav79mhcyP5nRuHzGHaX92E0i5hzBhP7qkdNDo+luA/z2ITibWRtZ/NBs5F3yUnMBbc13y06M7RoxTLKu2nr9jRbhLQRyMqKCoL6P5bv/VbqcfMfyIeiDAjcoA1zQgzcqkCorLhBiPe93It604dxkzwYqmUEK1+3PxVrvoT2kH0wcglgNWMnmDeLZFCorB4xyanMsfq5z7/hVzjmlpaC8BKtYncUK+VLm0Aqw1HuiGBhgTOk0ADWG2oREMCK1gC/yPAamdHWywtzMUi7L22liA3FmybTRvWxp7dO2PD+rUvA1YFoTDmZZMZ5lkcDgGFuWgBql0o+cOqYKmsOJ0JmaMahIJjhmXLqPrjP/7jdIIxEAFWMe4wGnFSP/e5zyWrgv8BMNjBl1EAA0fWicw0mQ7+rjpPCUABno6X8HsZtSTUt1AOucMA7jIP5mwBhTHWTQWAgYtzKYOM+8jKdGfd/HLVUGQABB2/QwcO5j1lkCL7kjesMCC4n46ljp3halwjqCGgJsDI82SS0l7kyXMcR9t89uyZuuNjeBUGOe2gf1wncCoAy/EES9taMrSLUGiBaZ0o2XXohU6/4Cv3S2CotS0NXMI7k71bqQArA5BrkLuhdTpuCdAC/lDMq8aoBeQxVYMsP5x6dVF9XnZcFpKFRwiszhtOKM4FY6AMlQFtwEnCcUVWhDGSBgDQxY0FwXDYTDgbtNNQQ8P0ZUjnWNdCDwXtcG44j+s4T/Yq4+YGh8yd+bmFdJ50zHTW6Is5a+kLH3SOuQQ7RWYy8gbcASBj3Li/oJjtcX46BgKtCe5ndfjmlAO6UdU9wQSdIAF12rscCkk+vZK/1c0I5I4DyvX0nTmQgPHEZIxPFFBftnQB6zoSMFEOyFonX9apMqWNgn8F5G5O8JT5RA45ADmehzPPb8NLnbsCA4xF2RxqTbafuskxGF3IVEAFp9YNCtqtU2/uP0FSQVQZwtxLdp/rkxsGPh/XkMrH6Kz5E2kz/UCOrI/ma6Y9ph9AHqyngAjkuAXgxREHdKGqPJWmjxw9ln0jVQbV5MknSD5GZNbTSyoUiuhNZ768pmYqMxeQ3/Uo2cC19ACG6NofoxQG+vvi8JGj0d9TmGGFtTUTfX0ljYPs/sIobkpQB71jfBn7I8dK0Sby+QGoIEP6ZG5e25DhqbX1BTmRh2/Tpg0576dn5jJHZW4S1aI2mM+A9YC6MPLw/jnGdRQbom3JnpqZio7W5rj3x38s2WKAqhQO4930kz/5k6mrgBSyz2ARwz5js5A8q2zsAWDDAgW0fPy7T8bx44SAz8bE+FSui8iEtpGLc2aG0N3OuHAb1cdbE0y7ZPclcdvrXpe5ItlghHFGW/dcekkWByJMu4Sob8qUG4cPH8qxpl2l2MtS9PWR1qU7CwHB8CvgW2+sXbO+lptxNJ544sk4ffpMAjXI9eiRY7lutHWQIqIUhGS8AGGVpevd9DSseEKgS7gxc5A1aPOmjXHwxX2Z3xN5007mLP0aGZmI1atLPnCeyRgy9rL8TI1T0guUtDyu4a6dRhkwDswD7sV8NM8v72YAStcUmY+A4bTdtQCwk/lDOiL67roOg5ExRx9YV2m/0SHclyJO/M85AHKyMgV1yS0KaxWg3sgC2m6uVdcqxsSQf75z/WQ9IMc7ueK5njbzvdErrAWAbgBt9BGQnb7wfOTB9ddcTVGmlhzzZIfW2MS0Y6CvPzeW6QvpJtzcdKNsenoqOro6Mh2S7w1kbPqRzKG7bl2d0ekazVzkQ35uNtcIZXfzwQ0zN/FMX+IGsilXChg9Gs0tpCcoG1B8eDZtyU3LGktfsLPkyZ2rb9iyRLFBQxHExPhqea4FxlmrS0G85SKo6LnRUIPn2Iwlf3qxDQVH+e0GYPXdLIFAVi/zu6O9K+e/Bc9Yn1jDuB69Yp7YNtdTbSLu09ffkzlN6TftRY7ansgMORiBw3ech1zQIUBt1nFzTLt5WI36QJd43oc+9KHMHw14yvW8c4jK+W//7VM57ziPHKuwumGklvdCUyliJfBM/nXyudfkDChKJBHpt9zwFlRlDCRnaH9W+2XaEO7B+wFgFdCUHOBsAAKswlgFWKVgVXNrWwKsgK+ZXzXfJ2Vz7N9jrP6/n/hoA1tZwX51o+srWwKNyb+yx7/R+xUugVcCVsnXRvj/1MRYNC0txqqBvgzB6+nujK1bNsbuHRdldWYZb4I21dCsKtOgytaADbs4N59V2XX2BT0EVDGOqiCqIJcgLM6ATECcyI9+9KPpfGJQkgoAY46POVYBCwhTwjnC+MaZ5P6yVQ0HNqejxqx5Gc2BmIxFDO/ZmTpQk22tARrJKm3vyAT7hCoB4glG2h/O7+3vqxvRhghXQ8psJ3IT4FGeCXZ096TDyDGZXQIpsrx0EnCa6JfVk+kz11QBN0FYnsWPLBKNU1lvhlqhHzjcGrGyS2kD/RTk5W+NWfqCwzE6OhIdXYVJpjMhyMSz+Zv70WYNfkPxEjDOcLvOzONoiDvtEhR1ajuGgraCw4wLzh/GtYUpZBTTHlmKguGZl7UGnhT5zGTIM6Gd/M81MJyQBeAp/S1MrwJq8nx+bCPPImcdzj1OieAh33OtqQTUddrDT5Xht6aW19F5I7isU43TgjxwiPKnsyv1cHIKEGM8na8qW8qwTYE2nSScQRxkHGvzwOqoOed5Js+QwY3eAcAAzuLc6+xxPT/0r7+/N4En9bsa1omsuZcgbVVPi3OI81QAOdqJ485z+HFDQqZqlfUlwMIxKs4DgPGpMntk5jKOytRxU4+RWzKBR0cTaAS8oF8AX7JWucYxc2PGNhEmDShAPk7XHXRCBnlubIyNJwMZgEDggzHgXmOjYwlKZb7nmlNsWGqCtN3dOcaOD/1Ahrl21Rh1+/a/lIwjZIazy3pAHwA0zMNMewFbZcdyPXrN8d27d2UoPZtZAI179lwac3MLcW6Y3NTr4uwg7PmFBFbHE+TrzKI3HIMpNDFFmGyJQKgC3o617wUjIkbHRrNgCczd1atXxeQ4BanKfKF/jAXtB6SinaToyIrlySAtm0wCDozficxFWdJL8BGIcEOC5546fTbYXJQtyXmsi/QflmiR63IkBUxuqnXjrPf0sBnFpiGF6ppzMwl9SxZ/Z2fsuPCCePtdb0umIIAchcMY57vvvjvbarv4m76w1gCiAM5NTc8kWHvza29J8PrTf/O38cIL+2NgYHWCPYxHYbiR8gHQpD3Gx0dzvQYQX71qVTJ5d2zfniHRvDcB+6699tXxhjfeHlSdB/QBVGWNGhuneE/JZQxz9uvf+Ga0t5MSojA2AVmQP7qBTg30r4prr70u5wjMNgAYCwFR5As5bdy8MShC5+YE/SQVAnOa1DasXYyTrD3z5MKEu+H6a+PksaPx6He+nWPw5je/OTd/YFx/4xvfDDCZG254dTLlOJ9no09GgbChAqhqahVBOVmjZY6UND3mVnft8v3GvPG96zvKMHyexTqAvUG/AJJov3mPWRu5L99laP/Ondk+3iHcn2OyZpmbhpTLggcMh4ms7cW9WffQM9ppjnDtBuaUaXwyRQrvpPm5LBBkqhejJLRRaAs/tBHwq6QAOJTPIeT/rrvuTtvG0HLeqayrWQRzZjZuuP76WLd2baxZvSY3mKvvadIAsX7BmnTDzXcV4889+XEz1PVTm5C1ZHKCoo/L0UuCcG7ksY65yXu+7Yhuz85NJeO9ate4Me47nXvRbt/dbrSXNQeSQCEG+I5lDGWMci5j7GYn1yB7Pjx/enoy1xyOew391IahzTLiXb84VjYYe7M4GJtGvje4L3rCvZBblRVtygHfF8zpkdHhnIfa25IKBCFl6dJ+1h0+zO9S5KwrbS82CH0HIyP+liSADNmI+djHPpapAN70pjelbtKuv/u7v4svfelLOXd5ZwKsMl8AesmjCrufv+ugaRockXqb7wdynJJHp7YJ50ZY1aXjOdr2yFFygwAx+Vl5D3FPAFTsSTbrh8fG49zQSHz+v38pc4MLrGa+VTIANYDVFe45N7rfkMAPlkADWG1oR0MCK1gCrwSsZnL+jrZYmJtJYLW1pSlD8Pp6u+PKy/fEta+6KvOtYvzITlOcGIgYeBpZxZgs1eSL47wU0xOTWZW9CqwKAAiIaVBiFFWBAf7G8DbUFsPpd3/3d5NhASD5vve9L/OYYRzikP7Jn/xJhlC+/e1vz+8JaZUNlOzRWm4sGRNVEAyjTeNakBHG6sYtm+uh42kA1lhW6SB0diWjEOOttbkUE5IVaD+WsqhpAZYEcKoAkmBblZHH3zIvSAVg3rhqXi3aggEre8L2Vxlh3ENw1fCzwqQrYcR8J5DJdYKpjGNhl2EA4wieSUeKcRUgtQiGLLkqm5T7lzFtjsUgZLiAsFXGGu3BKJfxzFhUASquh1lARV0MfO5ZdXhoO+2VBcL5Mk9kM2AhA/gAMODsCLzynBPHT8SRo0fyvnyHjqEXtEenGodueGQ0HQdzsKFThMzxfNqPnllJHGCSZwDCcT4AAsAUoIbOsXJGxm5O2G8dJccq89B1l1QQOh+CZubzXA7bLw5KAUCW860ybgAb9FMWCb+5D20kHBy5MTbqhOwigBTZ0+qnrGXGgrkJqPrUU08lKITzCHMM2Xge4dLkGtWx9xwcLMEr5FDd/HBNoXAUhZF0ZEsl6yMpfzdAXIP4zkJ0OHGMS5nfS/Wq0m44yAhChvSD57kmqfsc5wdGn4AgMhCUrOaa5T58ZCrqKCO/np6+BPaYL4afyr7iPJ5NH2ir4AqgoRsk9B3A6IItF8Sq1auyLQA9jB8gCNe4EZMARXtHpgYoYD0rMM53Cc1EduTDQ04w85AHRZRoNzKlH6YToV2w/wE1M6XJ3FwwHs1NLTEyOhanz5yNo8eORXdPb5B7FY+YNADIjPQAsFW7unqiuRZ66bokuMV4u1bKcHeOG9LPhhzREsePH8v+CIoia9hwtBXZ+V7K+dJD+H5/9oUQ+lJgBfBxmRkuyMuYoKfMA/Qfucj4A0QvrLK5WKrFhS4DqOT3awoSa2fxx+mSyqDMaQCY1gRG91xycfzw3Xdl7nJkTPvYAAQg43t0FvYlABxzBv1gfWF8GR/SOHR0dGVahRdffClZofQFoGNqEtB1ecNrx86LYsuWzVlJnBQAAIrMMVIZHDl8OJlzMgFf+9qb4213vTWLOwFeEzLND2s9/QFUox3f+/5zcezY6Th5Elks1kPOS87RMwlY8EYEACtra9l4kRGInNeugyG5PcdEFrQhy0aQCIawNjBuyAV5bNq4IS7csjlOnzqZY8M8YF4jP4v+mQeV7xhLrkPXCrg6lzYIfWdumGMWfaaPyINnuxYly7hWwMv3qhs/bixynOvpm2sd/TXagXv8IAa7oKZMefQFufExxF0bivsBjnOuNhXvGwFgc16zPtAe2ofsaV895U97W6aSINet7xtBTDc7udb8nuZhBlijPegGn/6+8v5IEHqxbHLxvNwc7OzKjeV8h/b05DtR8HfV6tUBuHrs+IkcV4FTWcmMEWPJ/DM1AM9blmVLdLSXVB+2XztBcM93urYJMkhQOefuTMwvTGcoOseQpZuDyAkdUl+RC7rFjxERa9YQqUVaprIx7MaOzGc3tLUXlCn9p1+sF7CO2WhRt2iDKVm0vViHbb8b/GX81wGpZhvc5ON7NwOQo+8S2saH/rCGMcd4LrgkwKqRDobIC+hrN2EnmKYHmTImrOHYP2XjrID6tB8wG/lxjHGlbX/zN38X/+k//W+Z4oQ2cfyhhx6Kv/qrv8rxJN8x9jrtYgMOQBXQvbWS15yNKnLew1jNOYUNyDuslkqmuhnnPKOt6I4At/NW+7kAIKzVpGkhcqozowDODg3H2cGhOrDa2t5R3pWLALvkAWhuMFZXsN/c6HpDAv+RBBrAakM/GhJYwRJ4JWAV0Gt2ZipzrLY2N8Xc7HR0tLfF8NBgvPamG+KGa6+J7q7CiOPjbrngnE5tlXWmI5CgxFzJcSkIhkFcZVZhQFVDeQRZvJ8GI/9jVP7hH/5hMl1wkt7//vfXqjf3ZTGWP//zP8+qpOSS4jkYglwv+CKQIeOTvuDwLoMoS3UAi/Ziz3fUwohlFkxNTqaTkWH4rW1p/BGqCKtDA1twJsEwCnjUwkyrjC3aJLNOxpmOniBagnBLkY4S/ZC5y3GehUFJn3QOdDpk3slK0SD1/yoIKrhMG3RoBNFxtqdnyFV4OFkMXMePLDlkhxNsrlrGx4IPhZHRTHRVAmsyVmRpChbaL0FNZCsIgkMDMAWYI9OC9vIcWS06LP4ve1T2CukadB5keXA9hr9gP2BZArmMd6WqMcDq8RMnsoI2z6HfFFsBhDIXL+295ZZb4o477qhXfM7cbMnshPWBk7dcvCfNfDyuGngt20LA1bFP/QOQrxXbquqLALiAoCkcBOloK04yYNp3v/tYgoHolikMcIxgVdFn2F4CeYwl12R+w6ywPRPr122o5++kX+qWAB+MLvN+2nb6hJO2afOmrFhOjlWdbUAMnqdDqCMpA5V+mhoBUIvQPZhRhBXzHMNNkTtjgD7xXNqGo1pyc26t53FdWJjLHJToKg6sIa5udgAIcy2y4NncQ+cV3SSHIiGlHOPeFoMDRMdJ5DjtNdUGusv90NPVq9eWKsSzMJeKzpoD1D7SJ8F8QM8nn3wyC8WRh5P20oZkx9f0UhCHMWa864BHrTie4Hxh/DRFZ1dPnDlzNgv7PfLIIxl2PDLCOJbQa0Iz+bgp4RyQUeXaVHLkdpdCVpNTcejwkZgmT2EXrOSBZDtxjHUCNtLIyGiOHYxLwFXuzzgZTsqai8xds3guMnE+831rS3NMTwGQldQispCQJR43Ib7IBjmhq8gRGRNCy9oD46u8N0pOQ+eJKR9kcvteEzj3XQOgSmoDgLnpGQrGUfCmzGlAG9idAJgbN23I56InZ86ci/7+rrjzzjvj5ptuiksv3p2pdVxf6B9tRl+Ya+RVpR3oFuPJHAVw5HtA1O0X7czf5JSliF7q51Sp+M26C+sRWZHPsK29NVmHANEnT57ITUdAb54zMjJcgKb5+UwB8dY735w5Vi3wQ7oOAmBhsZK+hHbtf/FgzM6y4ThV1z9zQBLSX+47EsPDUwHO3Nu7nEOVcca2uPiSXdHb25Pj41rhONAXQWVBduTD9/muAyhtbYkLtlA0raQ94TzWLmTo/4Xd15Mydj0pm1O5yma/+XAOa6HsaDeAk2nc2loHi1hj0CVzeJvfm3u7QaJJyTMLiFXsI/43pYUbLL6ztJX43hzmHOO+borxtznUZc77TtM28n1vGwRsBS45Lzcy2NCugcX0m+9ZZ9Fviz5yD9rnvZEF/ydLd2Eu9V67BoDLKu2cx/GB/v54Ye8Lse+FF3KMiQBgbTQdQSdF7OYKu5LnMlfNa03/aIfvOiM2ZGymPdJG6HqxH91EpH38bUFS7Tc3VLWzFhZhuFMMrBQ68uP32jMClY6dm70AuhTrY/0wB63rFjLnPMbCe8uodLwKU7TkenXzVLu5as9oE2gTabs0N7fGzPR8dHaW9d/Nc9Pg0Bb0pUSG9NftHM5Ddynet2Hj+lwP2NSQ3SkDG53gXlW7kL/RZzc/AB9L5MgyOcBNCtOrPPHEE2l733PPPfHjP/7j9U2CBx54IO6///4cd9japD/JCJEMy4/o6u6K0bGx+sYggCoFrfguN+eJKmLtrg1c1Taq2shu1lVtP9cEopUYRwBcGKu8j8BNh0bH4uixE/GVR76Wx82xej5jlZ2yRvGqFexAN7rekMC/I4EGsNpQi4YEVrAEXglYhaEisNrSFDE/N/MyYPXmG6/PvKsYXFUDXyNQA1Hj2LCsAp4uZPEqgVWMJT6yezRIq8cxemVgCcJyjTv2JMOvAqtUtuU+AqumBgD8wpjF+LbQhaH4tFVHF0NP1pqOVt1Ax0mvVZTHmE9HaQantjBUKCCzaePGBL8AVrlO9h+GHQbvzFwJD5cx69/0UfDCtsi+EFykX2dPn8n2W/hIcBjHhb7JGKBPAtqCdglO1JhaMkb5TlDG0EPZZH63bKCWwg84p7ZJUFBnFINeMAcjnzZo1OJYv7D/hWR3+XzBYxwSQ+8NCaQdHDf1AYyo2Rkcz5JfVb0QjOGYYMvyM0s+tWS3Zvh3yZups2L7ZRDjsKu7jCnOAqA9YdiHYfg980yCBzrXON04/eiNYDRAHgAV/VEH3DzAkU3eIGzCGgAgO5ZxL8Vgll6WamGZMdsckzU2JDKhfYJ+tB9gguP2RacNnYAZB+sMFhttR2YCBjg5OL/0A3CGD9e4EVHdeJifLaAwzzJPKv3kw/9cI7AqKIKuIg/kMj0LGNLyMucTHSn5MsfrIAJyc85wn/I94G6Zd7I9DeN0SReYF5ATxACw4QfgiHQM6KnzXEYuzzTHH3rEvV1r1Cs2h0pxosLWNhzUdc/1Sh2TDVnAC0KtYeOWwmGmo+AZbpJwH0FB2suYcYx1jbbRP8A2xo4+oHfIqQBaw6mrAgPOQ8Ylw0IXmzJHKDJEHwgFl2VteCpt4V6CuFUH2nUw17Fa3sPVq9ekYzw6Nh5tpHIYoDjbQobrvnTgQIyOjkd/hpjDxO2MqQmAmRLZQPuQsTKin6zTAhmGsiLnBA3m5qK/B+C8rP+8T9BDPpu3bEod417nzg3W0gEU8FaAgzaR+1pQwhBxGdWc50aQY2JObkP0eZpvEuUAACAASURBVC6MVBz+AlwVELpsMLTHrl07sw2w+jPvckupSE9BrBuvvz43JSdruX+5zvWY8YQJD8gk4CjYiky4PwWjJsanY+vWC1MXkAkMfIrUmROZ9qI35MqkjTDkGTdkySYAoCZjLzMz5/H0ZLz+9bfFu971v+RGA3MEHS/v4aXUk4cffjhz6fYPrInt23fmPZmHyIVn81zytQKgQ2TcsmVjznfY+889dyi6uyMLn21YX3LbAuAA7uRmzfr19Y0dNja4HxsxgPbcgzUpWa+w0bph4BXgkj5wL+ep6x/tctPHd0TZfOINsBSTUyXMW3DPdwHPMAUH18sIFdjkWaxlso21AXyHyfJ3/S4syfKuF+zhmT53GXAr0SucDwDG9b43aINzzfc013Gu4JwbMRw3lU9V7+mXwB/jBbiK/rDmMA7IqLqhXN0sd26WNWUp+lf153PpE/eFlcq1udFTY/Xx/djoaCn4OVbYvMiNwkStGdVUAEDXeNPi8IzzN7ZdY5U5bEM2ElxnaQdrlWA0OuM7HZnb1txYamLzhXyqc/X1xxQ8gok8Bz1CLvYRXaN/rNvoN+uIz3BNdFzRPTcCqrIr57GpC3Gg5NyuArCuUb7P+S4362uRN8V+IM9sTwKDbo6ra7bDZ1Y3B7TDeC5TgEJ2MrF9fyFD1iD6qR3q5m7dHl9cSPYmm0vaBOYGdz7xm/zjn/70p+Otb31rrns8n3t85StfiQcffCj/Zk38qZ/6qZz3s4CdbGJ3diQ7VbnIWDU9AEVh2dziN/dwDJQda7agurarmwr0KTc7kshRgNwETRcjc/ePT03HyVNn4v4H/ullwCo5VgFeX4mx+smPf6SBraxgv7rR9ZUtgcbkX9nj3+j9CpfA/x9g9Zabb4zbbrk5YqnkIRNMrRo4Gjzn7yAXkHIh2ppbYoHwnlqouY4753OtTEPuLxjlPXU2BEK55yc+8YlghxzDnUT5MHT44AxS8Znqz6Uq9GQ9LLAanqhzr3FfDYWvMlfT2Vlaiv7Vq+o5vNLhWSogY7Ie5uYz52omyIeZy7FaKoQ6M6Gj/WWhW9zX/uAgGcanU0d7BOESTJ4u1WthhOF04hjgLFm1WwYK59InABNDW3Vm+M7cX4JkggPmpbLdGvBljJeiu4fq2IWNY561ZBPUCnrRBxm59T7X2H/JOMm8f+P1cGKBd8F1Gck6lz5fZ/TSSy6tF86QoSdAKdiobgn+C2InU4ECWLXcc/TBHKmCoIAbyfBYtToZFMgfY55rBs8NxvN799bZjMVZLyHYAm+GOCbQXkuzIMinw6ozhMxoc+Zf7KaoCmzOUg1aUJ82VoH1zlpYvSyrifGJApzMzqQjSzij7UowYn4+7wlYQ18vu4yw+DX14mSAFoCqgBkyXA2/pe88x8r0ANuL8zX2Uy0Xmm0XVKWPAnkCC/xGZ5Exuc1g0ikb57zAKgxH+qPOy0oqDFTCnotDKpjgmuA1tJcNjrZauomF+YXML6uuFjbPcqipumJbq+wwQ/mrrFmc41KcqDjtzCk3T5A78pSNyr1llzMWOORUcJeh5zxAHwxNlUnLMfoK0INMBPnRB8YSeTG3HTd0XD2p6gztrIcVLzVHV3dvrFu3oQ6so7uAMa43pE0AmEMOyJkxk32HjADDaBsh68iU/sJIPXN2MIv7bd9R8kbSXqrI0y6c0gQLJ+aiu51Nubb6ZppMXUFG2uHGkpsnbqwsRz6UkHt+llnaHdHX35d5nAugXMaHthTwoKRDOHLoVLS2ECJbGMmFIQhIVPpKewXcuU72McdLCpruODtIAb/5WL16IOc+z2GuuEYCCjL29AUQFlY2+Qavv/66fA7MWzdmBAOQJ3lrYX0++uijOVdhnwKU8ylsuJ5YmKOCfGGjCRrwfPSLsSCvpwWROAbQJHidrMTZmQRS2UyhWBJj+NWvfjUB4ttvvz0Z69wXVq56BKv5wQcfjO8+/kScHRzOImXIhVyijCtgKO9dK9NPThI63JXfk/aEjQDacuUVVyTwTCogzkW3Oc67LNeGWuof3mvcD710wyLnfVMpfAdzrbp+lPZO5pzgXoKU6AG6usxgi2jvYONiOnVEvRaUy7WjpaVeCM/5VN0k4RkWVxSwtt3OWYFQ9Ys1gI+Mev4W+KzaCK5B6LsbxxzT/qFfbpwIaLkZKvjlpprgIO2trk+MG+e6GQaYxj04hpyyIFXtmQJ7zoeFxYVYygJD8/W8moT+M0ZpK83Pp66RDoJCP7lhNj6eulzSCowluLpx46aUfb5ba2xK3uG0w9yjtoH2ytAv9kRHLV97CZenbzIuq+8FzhV85hyBRtjupAIQ7HNMfA8xNr7DtEW0c2krm7rVjRjfAW5myRaWuSoLlvsypswr5MWPz0QH1DHlwG/mM/ehrUVWERds2ZbgLuNGv6sAIvfgOm0p9K9sQGlPLMTM9FRurnIONiPn837nYzodrtF24rh6ngztycn8X7tV+921wrQI3/rWo3HvvT+W4Km2/Oc//4/x6U//bfabHMj33Xdf9hEAtYTmt+bvur3P3CW6p2YPYFvzPoe5rr1ZBVJ9jvNrmRBQcsDS1yqwmqDpIuzV9piYnklg9Yv3P5gRFTJWOYcEJwKri1mctpaLouJLNopXVYTR+LMhgRUmgQawusIGvNHdhgSqEnglYJUddRir7TiAtVQAnR3t9VQAt7/ulgRW3SUWQHWXufqsf+s8zEVXe0fM1UIQBc8w8jgXY07gBOPNkDSPcW+dJAGXT37yk8lYxaCneBUGG/eBsfqZz3wmUwFQxRqjEMMRZ9VwO56h88wxnBCML4Ep228fMfpgrNIGDLoMFas5KsmMm5qO7q6uZLGyzS3TgXN5Pud0dHXWDVP6U5UjMsSZpJ0AZIAYWRSiFprHuQCrJU9mf+apgqWF40IV4cI2KiHsyAcnEwca5xoZ0gb6hzNNn3BaMK5hxQGk0F4cfNkXOqbLjuNibNy0PtrbS35UmYk8s4R6ltBbQRKLGgm0wnSgIrCha7QF0Jt2KAtAARk5AnSMJ/dK4GN6JpkfjIFsHr7//9g70yDLjurOZ9V7tVdX9d5qtYSEhFqAQGgDBAhJSNhiMWAj2diYsbHByAtf7HA4PB88X/xtbDMeYCSEwMPiCRjAaiE2YXYJIaG91drQjpZWr1Xdte818Tt5f7eyy3JIMxGesOn7IrpfvffuzZt58uTJc/75z5OAGfwDxDDfqL8jv8xKguWQD/mBvUUZbLemvsiR9gMUsL3xxSflwB6gApkIhm3avDmASNpMuYL0BncCqwZ26JhOveCwAaHBmPJGBgabBlteow4CKnB9Cawgd+4DwCA1gexM6hfbM6vDfZAPW+G3bMmyMpcdbUAGppFwoUBGlGwn+q+vJx+6EYBZlSqB62W4mh9OvTawzGBbT1q/YUOd343nwrikHugEeixjkDbRTgFbyrUf129YlzZu2BjgKcDyxORE1EWg2rQFBoXWtZsTgFOqDwqjTvxm2gD+pp+RvWC5QSrXzs6R0/BQpAPgd3Wdd1nFLlQIShAAU17eLo7tyItS2hBkJ9jBdTDJSCkCAEY7uJ9+5fnoLONAnSKnM9u1KQudRl8FipFfBJIViycWb9o9aWJyOj377N5IBQBzkfKwj6QbwF7AOnR7LnIpWbFufabOu3fn0+CxLYAl47CIYedVW5k5uOjgyEiAAdg87oWt2iIHZ6QEyPmzqWcGqWFvZiad414wRDtEOItceD6LO8iYMgBTJyam0vxiSpxLlnMY5gPkmBfy4UHo6ETav3dfbMWXIWz/5zIzE9f5iLZrLwW1gok6NZkPaxoeCnAbIGlyMoM1xx23LfQCW5ztcM4vzBicX5hL69evjS255Ezleeoe/QwzlT4EyKQ+7LYA6BYYZfxtWLcxAKp88NhUnYuSv51Ps81YSS9CHWQ7LndkXZSlzbgDyOWZyPOyyy4LUHPz5nxwDWXRz4C+9z/wYLp7567IVYtM2eoLs5U0AcgK/SF1RQagAMgz2Cu4A9v0xBOODxnLzEd/sKfUD9vPv3xQWT4sjM+MA0FLyuN7rheAFAgTeEfW3M8LoBC75lzDVmwXD513BNmwQ9znQoQAkz4NfeICLc8X8JKRyvPd8u62cL6TVY18nSO1j5StbXdBgv6mLjxfYNjFQedG/SBTibiwJ1NXlmowSatDjWLOrPIx+72L186/toXnCCDWPl6rM82nxWCmMw9ZXl5gTsEkdF5G+wYHcp5y+oB59PHHHov86Cef/JLoc8E7bQC66AKZstevdBHBOQHZ+8pze07fUO44cfGLewXJ2QbPoov6ow5ZFv6QwKHfleB3Bm/zosxq+68f5PyuftAnWX/zgra2TzKBchCsRJ7opnmCGSt5Xmyn9es2Jg6CY640l3fppwkilz6c8yJ9wQ40dwbRPq7H9+MZgr36v+WCtX7l4Ynxev7XTlKurHX0H1vB4VXk68aeyLr93//7S+maa3ZEX+C7fvjDHw77CXDKwaQeVGUcYCoAWawCq+heOTac8xyTAuHO//oGsQAQBI/l0GG2/JOap6OzlcYmpyIVwD9/9wc1YzWzVVlIWMmx+q+lAmiA1Xo4Nn80EjjqJNAAq0ddlzcNbiSwIoEXCqyaYxVHTGBVxipnH7gaLPBjoIZToxMsM09HkyCsv6c3LcThGDm5fukw61BRtuAn5Vt2uQKtYwWwSmCIE3j55ZfHllmcaw7Q+cpXvlIHioBjJUBGPd0eRLk4qZ5IKxtGYFWHF2AVxqpb/7ifrXA4bAE2zc5FflXYGj1dOd+frEFZI32xlTUzHXUAy+CBeujIIx+cVhxhnkE99ux+9gjgUuaiAQl1yvn4puLZOK7m/yTAAciSyUX5OOic+kvbaTe/EzSYz82APG+pm01PPvV4sJt4rixfyuFZBAPloVaCVNRFsHXN0HCAS6ETcUourK7MIBJM4x1HfXgo54HzUKR9+/YGKMJzZRMSJPM77aftsJ34DjmWgDT1A2AgpxYB38kvOTn6gSCAewE6aBPyOHzocNq4aWPIDpCSNADTM9OhPyeceGLkJKRtPIN6CGwa/NsO2kw7y7GhzpcsJ8eJQFPJGCmDvAiqq4PgZCgZjAPMwBz7+te/Hn1AmYDqp7/y9BokzuwXDu4g321mKAlSCKLIzuR32UCOVYAdwDEZ0oAejk/vpw+Qiwd+uN1a+bPtjnuoC/WDIcdiBzqArAG26XuCSu4h0GVrIaATZcG26evPLKawAXHCbwbp+Lt/IINVMFtia+HSUq0LrU7AgMyeFcw0VQDyojzkyN8l+9n+YAwsp8V0/PHH5cOEhoaq7dIreXJdbDB3owwwxi9t5AAUnqkNKdmwfE8bZb3SnwD/LJrA/rv00kvrPqvtSTUOtQ/0J23mpY5oGwBWxyem086d9wQDke3ivAAzaQ+AGs9GpwDukDv1jOB3cTH6gn5g8YLtlKbB6AGo49CnoTXp3vvuC9ARYJXTxwPQ7ckHwM3PzqfeFof85YWU+K2ynbIu9+7dHwCrvwuShX4cOBA6iT0cGs7pJwBjAEzJd5pZ+IDJebs38w1tA7zDdgGqTI2P16kG8hZZ+j2zpBxr6AZtBiikf9BJwAfA3ME1pFwZDB1BX2MhKGHLYcgtBTAn64xcs3zmkC90BbbaxBS5afOhWoKWLpTQ/+gPcqHe3Kuu5L7sSBNjefGPtrm4x04Qtjez0EC9yEPItXFY2fJyjCXqEAz0AQ7mG4jxKcMTBjG69uSTT4VML7ro4vTLv3xJ2N8nnngibCL137hpc/ril76cfvSjH4W8qCMANn3A/TBV164dCDAYcBT9AIimj7HL5EadnZlKs1XKEPpSOVMe5SBTAWK+c4EC/ZicmkoHDo4EgO/cJriODOk350t0gfKdG5jX8twwHv3Jc1zsdMs3feJCinZaG57ZknmxgmfXQHXFLHesuQgci6DVoo1gPf3lArJswhIo5dnIje+oP/Xh+djzMkUF5ckyNf+l4JVMPsE05+A4rGhyMr34xBMDBBUUc9u3402bL3BJe2IBGVC4rycNrl2TFtNymp/NC1LUA6CLeXCwfyDqHKBvxTIUkIv5fnYufe+730vtVj4E0fzatJXn6YNQJxe4qY8scuoI25o2CeTFgleVmiB0HxtdnW7Fs7nWXRXInPzeArHOgbJ6KQt5PtfCZ+7XjjoNiYty5fzG88xVSxkutinbbGMy61WmsYvvXONcrM+ADGg7NobvyDHP4V3YXvXURVveXbhVd50LBJVj8WI070TQxtEOc9yy2Iq81S/9GQFX7puazQf/8ZuLQug1snUxn3nl7/7u72LBDmCV/uU5X/7yV9I//uP/iue//vWvT3/6p3+a9QWSArsHFnJKAP1vAFe+4/eYz0gB0AlzPcMYLj4713Gf46SMQwTds7/AjpvlOscqwGpnqx3A6jO79wSwGgcBdLYqUDXF4VawVnkuM1PDWF2JJ5u/Ggk0EnAZu5FEI4FGAkelBJ4PWMV5LBmrzwWstls4mJkRJHOiZGwZoOog6TRG8n6cwiooFFDU0RUcEFgNgKQCVl3Vl31RAqu33HJLOGsf+MAH4uAgHDxSAZDn6Y1vfGM4aoKHAAcy8Hiu5ePg8Q8n23rTDpkiAVZ0dKSp2XzQkdsHWUWXVcLBSGxTgrU60Ncf8pExQ9uCedS1wsrV4aa9sisMJLnef/wu+4GtdwS0OsTUz8OicIjdypwd8Z4Iqs3HaiApA0pAk2DALWSC23yW2STrJlhRCaeeQ4RycORWXoFR9UJwR1AnB739ka8K5p4sEvvTrXCClLJakZF1gSnCyeD41Qa5yJ5rZXVk0CGD9uqkQDaMj6mpnNuNutNWgzlkItAoWGlgTDlsx4aNdcr2UwIQpN5lTjLqrzOvPvBuwCGTBwDGl0G4jBMDBfvdcVOCZT3dOWcsL/qboIvgTsYbTG3aRg6zs886O20/dXv0kQD2crDN89ZDwTlB8WB0sKWz+lcGLBnsWE779x4IefNc2VEGXga0LpaUIAJ1ILfm3HyWk4E/ukmfGVjTHwbD3A+ow/ZomZ/UH2BV9pipMwRLud6g1kUF+4PDm2Asy3ChfcqF8sw9K8AtWOJ2UcAsdO+YrVsCdDP4t/2UpwzMCWiQym8lU8k+FFgVqJExRp8ylnft2pVuu+22AAcBVulXWbEGkY5nQUfzQ6rPAhMdqZWG125Id9xxV5zQDGMVMAyyEKAThxsBsMrae/zxx8N+2T+AreZx5Rn8FjrDtvfZ2Uid0T8wEAcksV19aJhFlIV0cDQzog7s3Z86FlPq7yNPcw6MabcBegTuU1MBtLtAhG1jvGFzYdYD7MI+dfGCOcXT3juCpboYqS7yafYZRNm4cUPYwDi4aHYmwAV0AwCQPgYUREaAb+eee248WwYw7UOn8gnY3anVBvTqi3y/zCnUF7C8v48T0GGa9QVADZDJeBkdGY3vAS26errSug3DwTR1XkE+sqPRFWTKHCCbFQBQwIVTuQf6BqMtAMlhX3rylmLmbVn1yAqQN2z0muEA61hUog9GDh2IVBxuI960aXMcanbPPbtiMfKmm36SNm7clE5/5asS+XNhstL+M888K73x/AvSNTt2pHt23RPPQm7IGPZhZry1A7SE/Y9s6RuYitiXN7/5zenCC85PLdLJVKeiZ2A7LzzRFvTXxUztvqkoYg6ankn7R0brtAv+5iKpoJ72sly0dTHOE9GxG7I1uV7QczUwIwDpOKV/BFYFqBzrfA72ZsUElPmq/eF5Ap8uqrqo5vzngjLPEFjFDtAWPiMzd2RYHmUG8Fwx3F0Idn6hDdqEyFO5uJKiBD1zDqaNsncFqSlDm7SYllL/8GD4QLPVAVt9PXmRivrGmAYEq1LnsMhcyq+7qzt29YwezNvYBY8Fbk2Doq/nQtMKyNuZ2l2Zra7Poo+mH4oM7H/KRWambuAzYxK5Occxl7n4RfvtP/RQe+68jG2BkR6HcFa7HRj/1E/9EZTlWdhRD+OSRc4cCDDqoki5wMezGdvOm87xLkrHrofZfEBh+U9AlXfqUi4GYEu41sVOUgm52M9z8rycUxLhVzKOnbNsi/2P/Vy/aUMsXvEs9dAxTLnOpxyM+I53vCNyrHIdNuRzn/t8uvnmWwKaJO3In/3Zn+WUF4yL7u68E6BapA9AnhiDA28rRrLAKuBoOZeW7UevSjCfvsuLunkHDIsA4X/i+3Oe43JH6u7pTdNz82nvvgPpa9+4/v8JWG1yrB6V4XTT6EYCIYGGsdooQiOBo1gCzwWsrohjmVRCaZ4DZsIJ6YytQ329pAIYSa9/3WvSm974+jrHqiCCAKFAUAmsrgTAGbDhZAsDGoMogQ6CYUFWvpPpUQYhBIhlMHbllVfGVkTu+93f/Z302te+NpxZgvBrrrkmHLuTTz653jYeed2q/Fse+EK9ASBxLAmAZahRX9kQ0Sa2dlYJ9g0GcPYIFmKbcnX6LsAq23QxtplRlU+c7+3j1NO8DZ+yZXxwL9eVB0nIBjXw4hr+se0Uliwvy8V5lv0EYGCQKqtBoJq20A6eKxDJb26B5JkCmlwj8MF7dpin08AgOdUyi0U5CQyWLAqDI94FslGudrs7AhnKw6mXuQVwoVMvoMU1MtkIOAAMpzl4ZDYH5NaB+hksCdYbLPD8FWZDR9qyJacKkLXrdkf72oCS+3m+jFgAjn379wdbETYrcqMcnyOg7GKAIAHl8QzKR09gTAqqcY/Br0GcTE2+j3uqFBI5MEsRGNBG/pkCAtm5tRmWiMCMgDx1kYWM/AAXeAkWCAzK4CmZLgbdeRzMp4W5fCCLrE4PguMemV8lQ0YALQdpC2lwTQ4cvV6AvZSfgSrPpu5uBUaOhw+PxuE1BILmEeS6OBxlzZoapAsmVbWYIWMGItP8fB7TJXhumgF1ljob8CJ3g0/6dmTkQBzgRhsFhmr9rsakQGzk5OzPYxXQj3rIPqL9yJ86U75jEhDFvIdcj/7BAOI+wFzAT7cKU64HeamHysvtp8o6j4+U1lVbSUkzwrNow/Q02+tzflja5YnhJdOcZwl0cI22CtYZh+FQv+WODB6v37Ax9GNgYDA+Hx4bC1sxfvhw6lzqSAMVg8lxQP/yT72mfdSXMrnPHLC7946mdUOkVICtyZb2nmBfypo8PDaXNm3qjzyegImkbeAgK1NOrF07nJ78+RPp4MEDAf6xCMczydGNvGAFe/gP/UM7XajhM887dJj0BuT0nA4dzulWTg5gFbB1ZGS0OqRsIRaS+nqzrtAP+w/uT/sO7I2UANpOWNaha+28zXzL5i3BwA5mFgytdk5RgKwOHhhJ3W0AglYwLyknA0wrebuxkStAXmYvLy1WLLm5mfTik06MHJnKOg6iaXdH+/ft25++//0fpCee+HmaGIfxuxBsSZ5/xhlnpu2nnpo2bd6UDlSMeObdnTvvrg+aOuaYLdWhVE/W+X/RM+5ngfPU7dvTyP59af26daFj2h1tNP1qKhW/Q++0kTnH+fo4KI0x7AIM40ib45xajlt0KTPJp0P33MqNDARdnJMFswRFvcY5SfmWrPNy/lP2lIse00ZZgMEArA791KfxXSBP22q9aEfM+9XWfFhzeZFrqbZh6Kj+knYUXWJ+YCECRmIG2xcj52lvd95VgAyxVS48Ou4ZA4DlLOYgY2QXKRlmplPPQG+ady6CEVqlG4n5gTQa8wvBLIx5uMpv6wIPC8+9XXkRTYCYOmJ/qQdjlvnPOdw5YmXnyVLauInDFXOOS/1PdZl3FyxciNZG66My/9If9Cd66TwrCOtikYxi5+CsD+jnRCwg8Hs5bwp0Ii9Zs7KFze8NqNvZmQFo6+z8KBj6XPoY6ap6AK+7qhQjOYynbsrIOZv52Bd1NEWTC2GA3fa5CzYuagrgqmumOVohPrTj8Mnunu54hCCuvjB1R++QIYfdvfvSd6f3/tZ7I/0TZe+45tr0mc98Npj0nH3w53/+59GH9BnA6uGxwwGy6pfEfNzKulTby8WVcwsEoB2b+oECq+qNi9tRTiwUZGB1YZFDQjtSV3dPmplfCGD1q1/75hGHV8UBVy/g8Kr/8bH/1mArR3Fc3TT96JZAM/iP7v5vWn+US+A//d4HiH+DpZLXWY40CYCbAFeAqqzMLy7MpZ6erjQ6OpJIBfDmC9+YlhZyHrpYAa4OLZIBZ75G2XA6+gEMzs6lzZs2R45VGRo5cMjbt3ieTpSnLctEWE4cDsUW4swslCGRgdWfRHkAq+eff34Eu7ffflv61Kc+lX77t387nXfeeWn00Ej62YM/S3fccWcEAzqNslp05gggdMQEJK0DAAIBCQEIgQfBuawSnEzaAFhBYEFQRZBgzjUBMtlw1t+gEWfcbWUlS8dASxCRegeIsbxcH0plzlScavPJcX0ZeOjAHxoZCTYveRsJyLiGewCU2eJO+QTTsNM8zIB7w4Gfn0tbj90aOToFsQSEYSp5SIkgl3UWACI3mFspkQ8BnIwZAx+ddfoTXTBoLoMI9MSgxqCV+2US0Sb+Xt3HeXtszklpPjfzwHoPz6PdPNuTt2FdEZzSZthzlMtrJXdaBtkoM+txZkXq2BsUaHpsiwFWCa7KsLAMAy6DAoMe6kkfsYDANaTAgCVWMmSoH3XghbwM5sbHc862UkYG9lwrUEg9Afk8+AowiTQKsr3Mv1mCDS6kyCKhLFnYgDg5IMyyoQ6yxfgsoGoORHQk8sLV6Q86w1pho1yUMaAVBFef7YvYNj40FNcDFPE9z6dsdJ76MZ5kLVEO38mk1c7xDjtvw8aNcYAR7SM9BPXmb36XBejzkK+HS/E7+s6WeUB6D+5x6z1brtnyj/3gJRBOv2EX0D+33jPOybcKw5Lnu5WTNgF0Cu6brkPwgMC+twe2VwbfaDd1gZnK83M6lHzQjrY49w/1yUDE4cNsZc8LBcjJnJc8k1QAMtGCedzXlSmwEgAAIABJREFUFzqG7Knr0sJievihh9PQ4Jp6XNM++95rqZOLFo4Dc6X+/Kknj5jB0QVtCs9hmz12l7oyrwii2z+w3eh3+pfvZO2XzxaoojzsN6/czx3RRoAddEhbHsB9yqBOZoHlvJLIiPrDUqMvyAW7Z9+emu2P3njolSldBJjdviz7kDEeCwAz81W+XtLp5JzAlOOiGdfJeuP6vOU/H9yIPdtQMc4yWD0bY5u2o1Ozs9lWwM7fs2dv5PimPoD527efGmDEs8/ujvKRG4xnwGsA6te97nVhh7CVsObpV3SR8cazYELTVsC3Emik3foM5nimLTIn3fKNHGJuiAOWxqIs5I7+mRZG20n5yITf3YnhLpPurrzQx7Wlnaccxhx9iMz4x8ut9vSjbFIXLp2bBWVd/IyxsGZN+Af0D+PTcU0aA30DgUz0kPa4iGu9ZVWWjFe2IWufs27lfJ+OE8Y08qT9/E36GuyGdn0DPkn/QGYvV0xYno08PBiLNsNgx8dxt0sszJDbPHYQddWLY4KI1iNSAlSHOdpnlE2bWASZnpzKW6qrlFHIGXAVPUEO6IwLGi5oCb4hX1jxLFIJqpUAqP3ufMrnvAhjOql2jBnqzDXO/S70U5b+KnV2bnIMUmfGtgu1fu8cVM77LtxxjXnTubf0U7Q/vLvISl2QpQvv1jMA+rns96oXsjYF3ynH3T3cR9udv2wX5eibCLxyDc9F3uiM/gK/C1bqd5DOhGe4COviO7m+AUX5HuY7h8pecMEF6T3veU8wT/n9uuuuS//zHz4b5b/lLW9Jf/EXf5FTl5DbvK+3XlCkjj4jtoiU6QGqurogW9bFftT31SZyDf9cAMF2c+AiW/7Z/GMqgN3P7k3fvP47Aax2tmHMwq/vrA+vihzCQW74l4dXffyjH2mwlSNm5uZDI4GjRwLN4D96+rppaSOBfyGB91XAascqYLWj8hXCwerhNNFWmp6aSGuGYOLkPHYXven89OozTkuD/TlHng6hwKO5sgS4ZK5SJg402yJfdPyLqq1IeTs4L7ZGRv7VKhAigA1ncT4zy/IKNCvb86mzgyCVQ0by9qtPfvKTAaLCQmHrEVuMYLSxbfuTV18V6QE4/Xjv3j3hPPb39sdWfR3D7Cz31ttrZReUB04I0FFXwCzBF4IPgnQCNEARtywTpPEbQQIBlsCLTq4OnsEObST4IQDzwBSdXMqlTjl/YG8cMmNeLp1KgS5BNeVuwGdgwfUT42PpySd/Hn0BG2p6ajpOu0fGANIc/hUHZz35VBwKFIBzT2/kukImxx1/fARctFGAkHZxD1tj6XsCNNoeJ4Z3dh6Rk5NAjwAf+QC2lOwJyqNtApL0EY433xuorGwLzEEl37sVHh3jnmAKDgzULCbqZDAs2wfZl0wjAzWeRTBJmZRFfQAvH3744ejr008//QjAWkDSIIf68TzqJphpkBaBWsWEk/FikCMrxLq68GDwLItntcxJgwEwBrB6ySWX5O3B1cEa/M0/t0eqQ37/XIGjW2EF/k03gH5OjE9E26ZivOZADH0lEKevZRYa4HCt40zA3G2GXONLdhVBHb9TDvkdCaBLxi6Mp7XDw6FPlOsBN+gU9yJvt0NTtn3teOA7AVe3iFIP2Zf0O9cKdtHfAJi8y26CWQOjULtEvxjoqkOOOwEi5Ex9kQcHPQmU8D0vxjeAFPl+BXdMbSBYI3B/5plnhj1DLymfcUZ5MgvLwFnwU0Z7AL9V/kHrrB1HfgAtpAigr80RKzAA8OqBTC5GURRxL+2SmS24yDW571iASznPIXa7YmALqMlKVybUa3x8MW3c2J/zcm7bFoegsKDB8++6++701NNPRaD8mle/JlJduKgnCCrrC1nykgnpNl/zcFJnXuVY41oXB5S9i330IbbNnIxugRYQc3HGwB67LGDEc9CLLcccU7OvlH2AVhULUHunPdFOZXCgl2yuIQfqUObhlLlMXbQV9pO6ilwG1gzWdi+zlfPBOpTFP8pF/2HxslDGZ/oOYJT5iTzXMH4FpBkbHqLIuNyxY0fMBfv3w6Jvhb0EYOGarVuPDaavQPpzsQuZwwSVqb/1KResHFfKTICKOsn4dycC7UOfZb3PTmf77O+lraZ/ZRy6yImulAcsImcXyqg/44Y+ps+xhdTN+Vaboc2jPXv376vtEm2yf/WZ1DEXbGVXcl0AhbMs4Oat0OqngDJlaC+dG9UL5xXtCr8LqDmHUR9TT4SuVHMoZcQp9FMcznZ8PaacA9zyzj3UxYVh7TrXMedjq0ZHDkauYceFCwOAq+iNPiEyZ+zTny5whz0PJvxA5M9m9w4nyTNeeQYHGVIHFrx4maJBAJTf2PGAr+jcb5/ro6k/fnYMZZCWnPBz1WJJBv/KxdxyEcR52PnPxUF0QuDQe52raGe5ECoY6OKq9sUFSReunc9tE9fTZ4xH+4jnIif0xoVQ+oB76D/q6UIDzGGeTZ9zjWOEvOWHRkdrFix1VbfZlRA+/qHReP/n73wnvetd70q/8iu/Eixt8mx/4hNXpR07rq0PyfvQhz5UM6cF09V3/TV1W5vG78hJm+yCmHN9CSS7wEj70DPmWXSTBfZp/LQudr8tpbn5hbTU0Zmeenp3+sa3/jl1dfemjlY7GK0cXsXhVuy2irzB/0qO1QZYbYLtRgJHrwQaYPXo7fum5Y0E0vMBqzgyXcEIS3HQxNDwYICqOMPnvvacdMHrX516u/OJsDhprmpzH86YAaSBOw6QDuPU5FSAdDnwzKBqZu1w0FDe2sd9caLzMtu7MwPI63Fs2y22VpPAPzPFrrrqqnTjjTdEfd/5znemiy++OFg1Tz/zdLrhhh+lt771rdWpw5k1NT05HduBdNTK+uGI2QYDXBw585PhSOKYCfQZnNEOg3lZE4JKsSJfMXB4J1CTYcJ9/E05OsMEIDLoCDZgFHGfcoaViKMoaBBMhqqOlCe4rYMqQIYcg9EV+bE4oT2zXGQOlgAzfetqv+xdHV0YQ4JJgigCeQIXq51eGR6yhATArIOBnUBD1oHMSvU7A2tTFPiZ3wkmCQJwnAEABC0Fugz4bJPPp/1uwbbulIceIgMBEpmEBHrkuCyBa/XH4Ij77PsStJGRwqnMLkh4XQmACFjYfgEr6mp5BloAYbBD2CqODpHygkMhuCcCzSrfnMwqAlL7pgR9uVYwVHaprCieqY4Y9Bm8CxYKVKjH9iftQq7UEz0GEJJBaHBEfWQYeZ+6LYOVOhEMAsyNj43VVhw9cRu5AZj5bwWsLcPgkOcRtAuimqPVVCCmwqCPZLFrKwLch/lSMaYpk+u4RyCGOh3BuKlsnDopA6dkHQFmsBDEQVV8T2BLX5muQ/YsASsLK/QxixuCbzJ8sR3UQ1ClBOfo37AjBWMJGWEvTOfAmKIe2Oltx20LMISyqMe9u+4NQBNwDZkCZsNspJ6OOewWADvXe2iQQE7YjIXF9PKXvSz0QYaebDlkS/1oCzaWlBb0JeXTVvoH/Xlm9+40PjGeutpdUUeep21Cj7CZpf7Rbp4B6CLDGF3ivhxk55PjY+FgYiJYhvmwp8HarnC/41F7G/NkxRYsgRHtpQG/gIG2DChNm+H4kFUnkEibzY2tjiEbtjHPTudTvWViCrbQ19gy2dLae+2nNuPQWM6Lu9q2Og6dnzzskXLRA+ZOdJ1FuQcffCDGM3qDPUQ/H3zwwUjJAzhGnZmjYLoCqDJn5S3e+fAedbEEopETdRYA1V5qY+zTknkmsEMdvU6w0vHu3Cjg0u7Mz7E8nyNIJdgk0M87sqFvKMv+Ra6CPAJsXIP8Zcdq43i2i8+DQ2vqfOrlfORiqUCWwCntMpUJ4w7GLbk+XQzgGQJrPN+0IuoSrOP9+/an2TlSuWQgmDYAiDNfsHDEsxkDHjzpOBw5OJL2H9ifDz0DYB5aW59sLyCKbEo/yM/IR7+HscXCJIfhLS6woJYBZcHbcr5icYn2UCYLvegXCywuOI2MjsYBhc7RLsLyXP7R3hK4VNd4Ht/PxuFLeS5Fni5uObfaFseofl1moy5Hju4MsmY2KP9cKOB79Ny2cY/j0rlTvXRe14boC2Aby/m0XHgV/EQ+3OeCv7pAnblfXxJ7xgt7wVjlevQFfaIMd1iUO3Col/4cddYvDB9+di7t3bOnZhTzG30cZARSRy2v5AG+7fbb02/91m8FsMqcx5b+T33q0+mf/mlH5MglRdcHP/jB0Dt3z/DsciG5XPDi+cqCNpX2oRwDpS/hHOMiIeMyt7UjcoIDoHKY6eLSclrubAWweu1132iA1drDav5oJNBI4IVIoAFWX4iUmmsaCfyCSuD5gNUIOsLxXY40AP0DHHyT80u97KWnpLf90oWpq5VX1nHOdNYElFw1FywyYItAYXYuxQFPwajLOcL4HeAW1qoOXez+6eBwk8wMy04t+aQW09IigFu+nwD0E5/4RPrOd/458kb+6q/+anrFK16R7r13V+Rruu22W2N7ew7aUj7kqZdtmxnQ1FmP/Jn79gVAgjOvkyvAaOCGM0vA7Sq99UdVdOxxYg1iBYVLABG5GZRwnUEEzxQowtG03ZSts69z7smzHrwk88ogWsCT62SdCISPHT4Up1rTP7Qb55trXNV3G6GAhMGHAQoH0vBc0wQYeOCsu6VT8A65+89AVpZMBgoWov3KzoBXQNTgX2aTQbOAkWAVn6kPjjMHx5RArc83UBVQ5Jm0ibbIYpQB7IIB1xKIkqcOGQMguYWYe2VMleAqZQlKUg+vqYH3asu740UQzGBB0N4Ag98FVWl/3sruFuOu+AzIQYDC8wCjZPnIunYMCnxSFwF32iFQapBpYOpWTIFFnl/2hWCI/WHQJmDkFki+d6t+PgSop14Y4FrKkcEoOEAdKFdAJJ6VOiKNB0GifSPb1KBMYMKgzzyhton6e4AdQShjQFYPZQCs8VL+gmZ8Rt/GJyaC6S2r0dx1Av7mtJPNmK0pZwpz+nBnALMGiQaE1ANWNOAUzGNALORhvlUXAmTlyOoTgC77jfpSB+5HljJCBQEOVod7yaxj3GLzSNEyMDgQ4AegGvpBGwzKBYvUf+rGP/qSa5A7DEd+N38jdaBs5U0+0X1792b2G+zZyrbxO3WmTgBzPBd2G+1zCzXX0lekUiDHX7lgJPAlGF5O3eiQtot32VmyxbgHHXGnAnklPZRPtqPANeW6uCaLkT4pGfPU2fHF3+bDdWEMAEL7ZN1ks1FWsPGqgwMFZujDPEbn06mnnBqyAXz32dTLHNTsmhBQATyjPdQZ3eLfgZGDtW6X81JpUwFSeTby5hpkhg7yTBYt8+no+eCbnOJgLGwQzxXY5TfBYa5FP0gzMTQ0HPa+nBeUg4uSpjBBjuYgFlTR5tBm2Y2C19RVWTqGtV2OZxirApG8UzfuE1B2LtKGuWDjeBfAFXzkM22l7eguL/qKshlb9Is2gfbMzmfGo3PD6rnNRdPSRmjLeAYHf5kju1wgFOxD36hzmVuT33g2daJuMvKxo5TNjoc77rgjwE/tLe2gH3gmdYn885u2pGOP3RZlC4byO//sMw4pM70J8mChw3kWfersAOgbjHHBi3u5hkUa7AL1cfcDz0GHmdPQeZ45wCGTi9lvQI4C4NpAZK5toI9ybtT5GgQllzQ5UgMonCOdRvbB/GcqDm2t/Zt9kY40ODhUA6uOGUF39VjbqT/L97SLz7LdqZds7Pm5vHuDHRr6a/oF2m2BVH2ksu/L+ZdxZo5vF3dceEIejjt9RceAi9/4OpZnnbVpzGHsGFG/tWmUi10mTQr2nl00V3/qU5FXmV1kPSz0Li6kT37y6vStb10fY+3Xfu3XYjcZtoPybA/10K+zTxzDjvfy+9L34nvqrm1HvqblwI4IFJOSSGA1wUElRVGrnZ586pn05X+6tgFWf0Fj36ZZjQT+rSTQAKv/VpJtym0k8B9AAi8UWAWI7Egc2AQ7Ih/ccfxxW9Mvv+m8YKzq5OAk6bgJDpYAGSIR1AJYhbGKc8dJzjp1phrQuYpnR/BWsnsysDo/BxCXT0EmCCEVwLe/fX0Ar5dddlkcXkUOyb379qbrrvtq5FflUBIYsThWN990cxzggEMtSwXnjAAIh/5Vr3rVEYxD6i+gmvP25UOkBAX5HcdSJ85g2ACvdE4pB8dXh1uWm2CfjjllGJAZMAhO4YgaPOGQ6ihThk65ACTv1IuAxoNqNm7gkK6cT06WVgTIvTkvG8wWygWoczs8gb7Mi2OqHGjcL+ArS0BGhf2oQ26Qgs7wDEHeMvj1GhmblmmAKxCkPhkQU3fbKfttNVBrEF4G53lrbU/NOhOsom+RMXWnzWzRJugDVIA5A1hQMjhXA8MAU9TJtBYG0baHrdiybAwAqJ9gQxwyspAPqgLAEzQClOJF2aE3jElOZO7rDZ0iDQOAGLoOw0+AX0DXRQDkqKwFLpGLwB+Hj0RdqmcrSwMYynXcWv+yf2VXCUoJwue8jXsi8FIWglpcK3tLgMj8d4KDAZxPTEb+PoJ8GYXc6xjjXRZPtjGZeW3wzO/lWLMfqDPPc3t9qZcGtrKIDgFgV8AS7Z6dmY0xQ9k93T3RH45Jg/5gJLIoVJxwbJ9TH+oHW4xxCutPoJd20m/8xnWm4ECOPENGKXVEDoxxAAhkIzho/1mnp558MvSacYauUTfaZpoI6mVaAXTNfJCCEJTXbpHSIG/Zpn8OHzocLFLqzfNdRCNlhNtWY6Gos5W2HnNMPLtsPwCPoINziOOH6wTXYnvr2FjkWeQ67XAJhnFf1LFKxyG4QJ1ctBC0EvCQPcZ9yNZ+k5HI94Kz2AEXsgSQLU9do1xZsqFj5KasmG2L1UKCQL92VFuJbErQzTpmO9KZ5mfzvOkCGPUF1GTcwEBkvMHaY6EQucIaZcxRV76TMUkZAkAlQEW51BWbAhDroguf2dZ/7LFbI4+tDH/mYGRjHk/aLXgnk0/QDcYfu01ss2OUe+hbbb+LVmX9lD9znPaC393urW03R6SAmCk/BAOfeOzxOkem85ALeZTnQnE5F/OdCzeRO7hi1slaRj/4HoDQubec9/lbG8nhl7af55agP8+kH922Tf2QCdcInMJYLYHVki3L9fgv9E2AkFV+YMFgykcXZPHzGd3ZtWtXpDJysXQ1gMXnaNcyPlfOX+wCAGUHKFjlwiRlCCxTfCnsGYstPMd82e6YEeTVPjj/YdMc7+oPv2mfXnTCCZGKhXaj3zK3aTt1ESAs9dOURFk3pyN/NONP/8/7uJdyHH/IXP8v92G09F8sFpfzhf6f4KR959zjglepe/oLvKNH5UIL5SArF1sYZ/aPeqR+OZ+Xi6a2R/3TvlpnfaOwz9UCp34av9E//ENWawbXxI4RfV/n/9CPChjGP/r2t7+d/scVV8TOit/8zd9Mx27bllpd7fT5z/9juuqqT8Zz2F12+eWXh14LhvIM7JQLPuqdvgefkQPvymA1sMr92n76m3/OYdr1Vot0ETkVAAxkcqzCWH38iSfTV675agOs/geIY5sqNhL49ySBBlj999QbTV0aCfx/lsDzAas4H63OvKrf6kxpYpJT7FM6jq2hG9ams1750jS8ZiCcFwMSGQE4Pa4m62gLuoYDtbAYAF4GCfOp8/xNKgAZq5mFlZkkrThAKzvuAKc4tuwkI8CEsYpjffXVV6fvfvc7cc9v/MZvRD63oaE16c677kxXXnlFrIpzAimHbMSBDQdG0kLF4BCUw1EkoCHokDVTgl46cjqnbkfEeS/BUb+37XUwXeUIxQk0KMOZ1PmXnSe7gufJoKE+Opj8TgCE81qeoOv2L5mKygxwFAYT/zyM48UnnhCnSPtMg/TYat3fX50OvS/u8bReHFOCLsCxs885Jxh1yMqgTmed9ggEls6vgR2/0YYSmCuBD+SlfGTzGSipY4LS6p6gB4E/TvVqxqCBw+pAgjohA8o31QN9ggwoC/kT2D300EPxO1smBQUNhksmisxSAQaBX2XkuCDHqsBPCcIL3PFdCbzKNPIemYPUQeYnz9x1z670wIMPhP4DALsIIKBmIGKwWAfLFTvTehqIKbcyuFHWtqUElcvAjcAdcA4gh7ystId8vegTDCSDVZk1lMs9yBlwuAx6AwDvzilGqNvIwYNhG2y7oCK/810JmgnelcEXz3GLvYAi4BBMZ9iqAksCJOofckT3+gcGgoGqfByfPBuZA+z4POVUyppUGuq8gEQZyJPaAXAekAaQgXLRQcYv/co/rmerPEAXL8E4ARN1RRvmQlfUqwBBBC6QITIX3GQcy1o0qBdEND+fbcD+yRrGTvDZ7aSC4owTymYhYHpqqgYKqJc2I88DK2kMBAdKBh317evvD6BSIMBgmc8G5tqbMkCnHMEpdwwImmuvqae2UxsloMFnni9oZX1doHMsCxCpr4IV8cxWq97q7rTv9fYRuin4r26pTxy6smYgHxCmbnsAGfXELrv9WtCc55sHOWxjL3kFcxof9YR3gURBd8r3xHYOqUIvYQ6+5z2/EfOrC12yE5mDkI8glfZbGcfY6R9I4+MT9bZ9niFwZHssoxwTJbiMrrnbATmZs9JFFMA8+9Myeba60ArfITPbXCArF19c9PFduy77Udvk/IyOl/3EGFCH9A+cX6hj30Dehi3w5rxUjlXK8x6utQ5hbzuwgytb0UsbwuLYz8mfPjoa5bsDI4PyHVEmfUp/uwCF/vAd12AHzckqGK4Ni7Ezy6FgGbx0vDlOXbigDOd+dd85OcbM5ERau3Y4dBUfhnqoczwDu+NhVtQTmZnmJ/qMdAw93eH78SzbJeimPSiBVW1Ztk3ZRxVEdxu8u5CQZ+n7aff1azgILhZiujPAVx5gSHoSdkrxPfc5vwngluXqF0M2IH99zBFLy2njpo1HHLjlOHCBXV+L791RQPnq58pBjVmH3L3keCSnPs+LObjdFTlqbTP6wv36H9TR/LrIHvs9VeV25pnqLtft3bcv7X52dyys4Tveettt4Xe//e1vj7zi07Mz6Qtf+GL65je/Ff3N93/yJ39Ss7cpSxvr+BFgdiw6x5f+uHZTPXWhkPq5SwYbkVORZH3i8DWA1c4WOfozsLqwnNIjjz6ervv6txpg1cmpeW8k0EjgBUmgAVZfkJiaixoJ/GJK4IUAqzjvJPjv7mqlgyP74xTsV73q9NTf151OOHZTWjs0GIEKTg3OiswhmT+uQpfAQgRxrXakA+B7Dp/CQcoOEIy1vB0oO44LwQoLcLcCVgFScernZvO7JyKTY/UHP/h+gL+XXnppnELK4VW3/PSW9PGPfyz9zu/8TqQHeOSRhyNwf+KxJ9LmTZuCyQPDRwZgOI69mYlj4GlgVoKFOqG03ZX70vHzcAvaolNcgoyyoGQyCALgBBNUP/bYY+F4EjgQfJgbi2cRBMEI0VEkYECWgFHUm0AFgNjA3EDKwzVgghDYAGKX+cUIEjZs3BDOJ8+XQSRLjtyi9HGcPl7l3KMsHd8MhmeAR4e7BA5K8MDtY4JNJYBVAq6yMAwcZZNwjaCoulEySGU/yDKy7wRikBPXU44sMcvmnTa6VRK5ESTQJoBV2Zr2J2W7jbQEmZE7ZVgXwdEcPOWtbgLIgj2ys2SI5AAgL15QjkCtbAzu5x/fA2p4eBoH/aAzglYCq+qt2+GUr8Chsjcw4T4BAH/zHoM0gVX7XJAEFh3gIGwltyULDtB22UUEccE+HcjMR5ifsiBZhIE1i8xNUwGe+fhjj0XgTT3dTgroyP1cyxgSKKENbmXnWvXU04v5XfYbgC/gqgsl6pmgFnIXeASd5HsDNcc0vxvIqrdeZzkcfrUClK0cQKPs+A32MakBKJcxCbDAFk1tBeP/rLPOCnYa3wVgU50E7uKMIKH6z2defb29R7C6BEwFGnjnO7c3M6axKeqdW/ORs2kUOGXcft20OW9Rd0yp32x3FXxBf2TUyqB2PNC3suG413FE+0wXQP0oP9jRnRmQ5TNl8B72prMVoIGgoXPUhgqspo7cJ/hAmegq19Fe86/KGLR/KJ+688/FKQE0rvWwQsEigWHHMjZdZpn20zHI9+ZPpa+UjfacHRtjh/JBhgIsyF1mojsMtH2WgRzreWY2M2KduwWilI/XyvCkjuS9RB957pvffHHasiUf5uZODcFmQFZlov0X8OH5AKuwxQQ6Y8zPztZsdepE3QVnsb/oPnWSgUl/afsE9ehjfY8AjCrQR5a1dirG5PJKXnPtsv1BfVy40+a6q8EFHHMzUxbXyLTl+dpdbWfJqBbs7WznvJv6DiXISzuxddgzyhUUl0kfer8IizVv0TfNifMr7Xn0kUcD4EJuJbCL3EwXQ7m2y8UVZIaNROb0rTomeB0Adrs77d27r/aReJ4LCraVxUfsP88jdQ7zEbsokA/XbNiwPnw9bSZyUf/VGe7XZ+E6c3MjB/yT2K1RpQvBN3FeFpCmXgF6Tk/Xfo62B9+yXLhEdrL3kZeAsWNOu68dpf3Kh77TPugLoB8C7eqxtsVxoi2TiGAfuEjj/MhzKINnIA/ag445t1BHyQH0Lf6h40AZaLdcWKJMddv+c4HFxTWeRZ1cvFSu7GbpqewNbZfJSpmjhw7FuQb4oMxVu+69N4BV8qy++KST0tjEePrMZz6bvva1r4fuc/YBwGoJzLuoq59RylFfryRvKAfe9SfrebYCVpmnuId+cQySSgxgNXWw4JCB1dmFxfTAgw+l73zvhw2w+osZ+jataiTwbyaBBlj9NxNtU3AjgX//Eng+YDUC9cgD1pkG+nsDWN20aWM677w3pLS8kLZuHE4DfZkZZhBjoODWJB2i0mkOx7OrO7bz8j1b872fQAGwTycW0JRXd08GWjOwA5OgK4DV7u6ecM55XXnllXF4FYxVtheRZ5WtigCQn/ns/0xveMMbAqDkNGPK2bZ1WxxeZU5HyjD4lfEm6CmzwSCENvAyGMWZE3DAESW6aTacAAAgAElEQVTQwfE1WDR4kk3DNQBJOo7ITQYM95hvjGdQjow1ruFenGeCH51H5M3fOI+UJVtEYFiHWBYQ7eBUYVgbOu1cY3BAuwzsZVTwDJ5JGTjubIUuHVn+lhFT3lMGujxDQJM2CLgb7JTAHfKUaaPjbIBCOQA7JTBZAoOCtFyHXAQHVoOTJUNVh5xreDYOOPIgMCX3HEEesnI7IYFjCawajAicuHVWgL5sa7BqqkPDBHUdO8GM6eoOMNE8bIJCbpc0yC0ZSNSTfjFQhclYbpejTBiWMphgxUQg3s7MI1l4vAsEK994/sJibL3kxWfqJkjqd4J7yo26UAb6yIFTboVGxgL65eIL+ioI4oKNQJ8pMag39z791FN14I6ucr1by9FTGXIGp4xzQDB+Qy4wRskl6gIEDB5YRwIj5TZZ2m5qDMe64CzAnX8jHwG9OvDjQIwqt6qzQvRDtd1UUM3+511gh98AV/nMohC2ABCTuqGTvPMdoAK6WeoYIASfZR+ZmsG+gjGNPsW2+sOHYzwRSMuAYszQF8hMXUbO5Tixj6gz8qWfQ7bV1tmyDwSO/E7wmf7gWeZodIECYFWwwPQqjCV+p83cQ70oV+apQIm2tNRLA3JtTS/AXTuztJQT92G7GUcsrAAOaKddJBE4EpjQZml/BGSQW7nQJqDpnBGMwWrbLTKT+Wg92Zbtggkyo26OAbYh79m9J2RAeW6b5Xfqx44C5OT8K1hmmouoV7tVp7px/Gs7GN+x+DY1VbOmBTXdocBc/fTTT8U4kzHoQhTtoV+RGfIuF9zyXNedNmzYGG2mjXyXc6+OxT3UxwVJyo90CqRGkfHc2xvXcb82TmYi39E3vKgDf6uz+iUxV7fydn/aKXjoQoC6yvNot/KXFUvZyoprtJnU2bzGbqfXhxD8Qj/4bk/lh6gvyJx2Mm6dc3xG2SbkILBKTnqeQ/0E1l3Yo47OsY4P5xrKhZVPe0Kn+vPOI18sUlAO/epiCjojqA2wOjqad/4wVqyTeTKRN4tplMFY5VkcXAbAynNo58jIwTQ9M1WD6dRJG8DiC7ZYu+N8j41yMQbGPrJHbiw6waJmgZz5mbrKgHc8UZY6ghxYrHd86K+or5SJzAVVHePKCHnv2ZPHGDJxzheYLMFM/QkXD9AVfc1SH62D86Hzgn4QZbtwzDX0Swk8qru0gf7A1xXwdXeQQC7t4rvSX9PHUvd5rotzMmK17aS9YWGOa1xooKxgHS8tpcmpyfj+xhtvTF/44hejb0gF8KozzkjP7t2T/v7v/3u67bbboy851OqP//iPa1/aOUyfezVxwcXccuHeBSLa4PxpvMA7cpPogE2wDNKRkGO1o5OF61bq6Gylqdm5dO99D6QbfnxzA6zWFqH5o5FAI4EXIoEGWH0hUmquaSTwCyqB5wNWcaKmpyZjq/3QmoF0eGw0bdt2bLroojel2ZnJdNyW9am7nXPO4QS5lUqGnQ4SDpfsFYEhwAgOr8pBxlydSoBUAORFxWEM8K8CXQVWc6AMg7U7pWXyARL8Z2YpwOpPfnJT1Pdtb3tbpAOAlcBptqQCICCEibZ+fQ7+lxaWEiez60yXDAUZbNZdYEtgkOcZpFInAiGZFTi8ggUEHbIsZK/g4BNYuLVUtgBBjk6fjAlBGu4hqBDAoD44igZMyFdmleApTruOsQBsyYiAjQyjN1iC5HysgtlwSJeW09Zj88Eo1NPDcwwwaP/u6qAk7iN4ou7+LpjGcwWhBZzdmoosBaNlgZRAiDnsaFsJuApO810OkPLvAh4GMpRNGXxvrkn6wEDZPLSynqwD74Kk1AcABLYqsie3JXpkm0qGkwCNAc5ztU/wkjaQI5RrDcZcfPAzdS3ZrrKiKFddohyCZ3IpUkc+E8Se9OKT0uCavBVVINCAlgUN/iY3Ztk/Ak5cz0vmn8wxQQbeDQwN4m0zz2fLP3k2yRHqOJFN5CEdLsbIhKG8chuu44160j+MNYJnxgjtpw3keKPt1Ef9U38o1xftENygPgaQbCXv6u6qU1Y4hngGzxeUVy+sO23lWhctBBxc3AiwutWqQQ1BfmVk4AdbVsBQeydQaYDIPSwMcR1AAvpDrl/arR4AJGDX2HppXkjBB94N/gWvZHV2V21QB5UdYwUbxn08F1kK8PO9Oi+gJThjHwrIAAALLNIH5aKVIDg2jHFI/2E/uYcXfS5YxL0y67Qhjj/ZliXjyiDb8aT8tYHRDzDMOMClyh8s8Mg9LKAwlpCvelfmqZX955wmmEb59fxWbbm2LrFYUi1+uQsg0lpUh+WoM+UCJO3XRpWAMfKYAdjoyVunBYdW20Jlr/6qr8psfDIzIQVfXJSQhUd/8LrnnntqcB9wjAVKZMDBkHfffVfo3Gte85rQGeY7F2V4d+dCmQs5s+DIFZqZ+CVgZJ/TFtNKcE35TzBI4F8gCbmWi1iMEa7hXkFbdTDmiM7sl9gv6pZzJnUXiHQBTbtF2wTjKZPxQTvcfs1n9IjfKJff9AkEEA+NHa53TKDvLnxQV9te9qkLUQK05FjNh31OxxiNQ6U2b47nOF6QB78JNHOvfhoLB9yzYf2GsIPaf0BN7WTYwYW8lZyXQHhHIndxzoMp4C0QxvPxRWRN0i8A/fyOP4GMsg2ZT/sP7Kt3hmhXuZ9/gpPaJXVF+0M51J0XaQ/YrUM7OaQUe4hdNF0EcnTRj+v1GSybd/0CQUSeUy7GcI0AKr8J2K+un36Ai7iC+tp9+6OcMwXm9UFtq+Cqelcu4Otnu/Dg2KF8bdHq+dl5hWvVX+c6nyWzHDnoB6gPyCNkEqm48qKpz5O1PkG+7vm5AOVvv/329E/XXBMLf/jj57z61TWw+uMf35y6u9vp3e9+d/qjP/qjev7Xf+OZLqyXsYRt0A/Rngkyq8f0sfLiO9PLuBiV/Zu+NDs3F8BqJ+BqZytNzsyme3bdl266+dYGWK29qOaPRgKNBF6IBBpg9YVIqbmmkcAvqAR++/2/vxx59vL/1b+8RU7nkO1m/f19qae7nSanxiO/6hlnvCoYqy/aujF1tXKiewPnEpzEWdQRNbil3AD3pmeCwYYzRs5UmQEyVnVqAUlhT7Qrdk0GXMgLt5RanbB8+oN1SYDO4VW33XZrBBsf/OAH05lnnpk2b96UHn7k4fT5z38uwNZzzz030hnENt+5hdiO7UvQlM+CCiXbksBGEFb5CAzRPh1T7uWfwZhgms8xFyH3utVV1gvtM5iStSaAYe5QmQHUR0fXYFPWVAlG0AcGgjIuQr6dgC4rTGDBy7IM6kedyjx9BiFQh+k3mQGya3S27XPlIvNC5kYZLCs/gyuZuTrPJThQOt7WWTkIyBl8rZaLABYyRffK8qmnYCj9TnAHMMv2V8BxggMCV8Eq+lW2ikGSQKVAL88ANCIIEwSUWbhUAZT0q1vauRYAkfrxHBl5qwNDQWMOHLn33nvj4BHYQAAcBK+MB4MqAzzBGYFbgxXBH9ov8CDYUAZWgj/qqtsuvc8AR+Cbk6WRHy/aRV/IxlIf7ScBCNk8Lmg4DnmHjcTJ5gTM247dlg5XrELGE6COp7xrg6ynAWQJqgcoD/jK4XjVdujy3fEte8jf1Dd/F5iyPWVwJ9uyBM0Mrrn/qaefjhO4ASBWwIYMpslOlA3G9QKefEe6h7vuuiuYQOglYPppp50WuhNtW3UquuOnDOBhSzqWkaEgvuPXAJX6yNL2QBXzIXq/Y8n205/YSoFwFmb4rlyAAUSlneipcqVc7oPtJgNW9nFpe7UBstBYCMrzRGYh8k9Ai2vpR9n40ZcsTE1NRp5c6ihjlPowHtFT5IxOMZ60g459gb8SYOOZMri0hSV4wrWlfe/v7UsTVZ5Q2ZnaH58neCNgKTMbUJL5q5x7bTv2FVkJ0tI2QQb6iz7EXhwcHQm50A8eUkZbkRugIPpA/akLtgXAioUlQW/mXYBVykIHTafj3F2OjXLRDj0AGIYtpg1ybtSGCCQJoAsgK0O/9z7lyrvbucsFM5mPJUC1tLByarj6KqjqHIg8+O273/1upECQ6efCaKkvyAn5cC9boPnHd4xtdbycb449blvYLdNN0LcC6YJm7rQQjKVv0L1gSy+g0znVjGxq5wvqpe0t57UyDQpla7sdHzI6nX/1NYK9SR7OdjtY/gP95FCeDr1xl4w7bZAxZfNOm7iX8rUv9svcPHnpMzDrIpGAIv3K/bJ+KYffeAZ1EniFlcmL3NOknFHvKY+0A8gD2bstn3k2FoKHSZGTdQWZOmfwrt9Cfek72uLiHPolsxw/lIUZfSrqwe/hE7UA6bJ9xTaZOxUZsqCpXfTZyIRnmE6CHLnDa4ejf7R14Z/OzAYIrk3kNxdQnKMcE8pSv9bFI9pH20wbxX344tSd/OemV9F+o2+mRjGfP2m88F+QOXMQclLnH33ssQBW9TN+9tBD6U1velPsIOPAsZm52fTRj34s3XLLT0N273jHO9If/MEf1L6YPoeLo9qIMoZQ1qW9sO+cY/mMfIMgMj1dp4+hriv2oyNSAXT3cPBuR5qdm0/jU9PpwZ89nG7+6e1xqFWrqzstLqW0tMy80Yq9J8QNHeyeq3KsWzfer/j43zfYSh1VNX80Eji6JNAM/qOrv5vWNhI4QgLPB6zisLFdHPCtr7c7jY0firQAJ5304rRp47r0mjNfUQOrOBQGmdxngKkDY+As8AUrgsOrSmCVypEGgH8CPLBTyY8HsLrC0iNH31Lq7uqPVAD8huP3iU98Iv30p7cE4/W9731v5HSCDcuBG9/45tfTW97ylurAl7xlvc0KdbGdX0aPjhwOmAwYGSCyawQ1BdIEFAykeeceHGZZaDjOOLQ49wQksH9kP/Fbud1PoELHWqYIz9GB1hk36CxZeZZn4F2CnnXAuwDjYIWxZ9AnSE5/yOwwYAudmJsL55uDCASWM4sqb7XjbwNYnX5lYZ0NwnS+ZZwJsBpAq0clm8o6yaJR32yXzBOBRWVQpmWwjbwLtgo+GWTJxiFgoD4EzQQ01IVr6BsDX2Sl/ATduMa0B9SJeqNTPBMwY2PFqGGrN6xE2gODiGAxWEedrXTM1mNCh2BEo+NuXaVNALU7d+4MfSK4gaVjG6gX5Tn+BAqQrzpLuS4WKDOCwJ7enngmv5X6Jghm26lPCSQa5PEMxjfb3fndQBr5HNh/ID2z+5mafW0/aDsMYNVXU1oYIFOH2Fp6/IvS9lNOqbfBOs4EA+kDZGnuQe6TZVqzuNstovc6MFUuBvXqukxomUfqdleVVzDaW7H2S3kcPnQ4QAhzbaJP42M5Zx2G55nduwNAREdkusWCTxVM06+0x/FO3wNw8kJ/AHpID0C/y/o0VYdbastFDdtnP7Y6O+sUELJxZem6IEHb1Dnud4FF0M6xVW6zVecYu2VuQOriAhrtWr9hQ53ygDbRdmRDHQBrtCPK1MUi7STAcMlSr/ulAmtl/wcQ1dcfB90ga0Be0phweBMAK23gGscydTPlgMCTDK8SyJBByPWCmugh5WkPBG25H8BW2xFA58JiWjM4GNcylpGtcqVdAjjaRj8jJ7Zhrx1aG/rBtS4eCEbwPABPdJ37ZQFSP54DqLK4vFTnLEa21BVgnnvdcs1YM1+3i4UCF3nezYtC1Ak9h82PHLWFLpS4MCSDDKbY9HS2L+UCm/YGmTgOBFrK8aecnG+5xrnIhR3q4K4Q9Vl50b99HKA2TU732QwYDgzUaQnQQdMwICuAVeTGYi0yoV2ceM539Av2l0UfQSvqABiNTGXN6l/Y5q3bjq3zZpeApjac77RbzouUIajU3wcYt5KaRQBV34M+Ke0/bVQ/1UeBQPrHZ1A+8tL+q38ugsV46QKszztiBNJdTOR+ylOupQ/i/MN3i8uwfpfqXRsCY/ox1E17WC48WD6HJ7mo6xgU1CZNym233RYH+7Hg5G4ebcnszFzlY2a/slwgpk3808crQX4XqU1R1dGZwVRf2ljK3P3M7joFTOknhn8gIFel4+nty9vqffFM5orQmSq9jLLDlvUP9B+xWKJOaXsE+pyX1CPHgbJGvrRTP0hbSP9hC2A1U4ZpoXgOdWLHCLu9ePE7+W75h91mJ8hLTnlJOnbrsWnf/n3pmh07YtHlsssuS2eedVbi1LWPfOS/pW9845vRBoDVyy+/vNZr5aCul6Clc7M2Qd3U3jpf2s/UjbbQTsZhOddmGaQAVnt6SR0CO3sxUgE8/Mhj6fs/vDEYq53triOA1cShdw2wWutq80cjgUYCKxJogNVGGxoJHMUSeD5gFadndgZwhhXtnmCs7t27J04CfuUrXpZ+5ZKLAlgtWZBlMCwgIKizGngBOMoBawa3cKAEVnGIMtOmnbLTmYPVHJxkxurSIuwADs7Kzt2nP/3pdOeddwRjlbxNv/7rv54OHjwQh1ft2HFNuvDCC6u8p5npCbAKOCKDkvJpi59xxAQcqN9qdqlBHe2S5eUquYG5WwnDmS5OIMaZBTQKsGU8O9AEYQRp4bhWh8bo9PJb6dxSnswhniWwUYLDgDA4moJnAhMGbhAqenryVnodVh3zEhwVXDD4oDyAgM1bttSHjxhUGeTLJCgDhVJGlOl2ZtlMggK2B2CMNtK3XEvdaJNsNGSk010+j/L4Z4BYgkQCiDzfYFLQXGDWe7kfgAHggLZTH0EH3mUS68wLfMjOUf8Fm6035UWO3IoN7BZUA0buE+CCCcZzSwCFdgO0CnoBfMCkVXcoR4aaYEQZnCgfWY3qvX3vOOXkXwLAYJjP5ENGuFcGtsxqA2fLMWgTsOZ7Fwq4nyCHAKwMfpQR9TTnJ+ONMcJ1fCcIwnM3bdyU5iumkYGx9THYQgYCtmXQXut2K7OLBOoEwfiOMs1d6OIKZVh2lFflVRbkoZ7ksXV8rVu/LoLjvfv2BpAFGEpZghnk+FRHGdv8KxccSjYTdXKLKt9THvLhIDXYWJSNXPksa46yDKxd4HDRILb3T0zU494+F+SijjLeuNf7BR0pm3uok3IW3JDF7W+CIgI/jq+eamwrd9la2hmfRRt8qVPBmK1OtFeGBttco046Nt1qzW9hD2dmUm9/X7wjz5gPKmDD+jnmHIuCg3x2TLgIJyCh7iAbU7UI0MmOEyCZmZpO69eti+eaasUFpXJuKct2DuTwqnXD+XAjc+PS/9gGnkM5/MYLvTK1A8/id/Rlw6aNwTTFftgOFx8sh76h/pTnd6Hn3d0xDzN/0E5SJ2CT0Enslek0nNd4Ps8wh++aNUPp4MGRaLvjVoBK4NZFqLLv/Xu1PeOzY5P+cSFQm6EdLOeGDevW1wCawLisSO7TRlEfGdQvf/nLa3m4SEo9AfCwVVwH25cXYLbsaW063zP2wrfpyYf3mRqCvx1rXIcM9R+cU8oFTnacANE5ZtV/7ZSLGAKDvvMcFySc+3J/LtY2Vvk63vidl/oJsArruOw//tbOer9jid/KsUFZ07Pk+Mw2uARftVuytbXXpR0Kf6VitfK3NpW/9al23r0zPf7E41H2OeecEwAr19GG3h4ORssHbiEP5epODW2ZcxTt0ceQAQpje2k558OO+lQHuJbzH9cKPK/2b1bLy3FeAuuO93Jh3DqqU9RfYNV7rb9pX2RMy+iVRVwuaPt87SALM/yN/eA3/dSw9+Qcn5mJ32+99dbI982iSuyeOOGE9KITXhQ69uMf/zj917/5m5iX3ve+96VXnn56LOhcddUn03XXfS3ux1dnh5kLKfprpVzrCaDoc304fXZ35KhrLgTIuEWfuMadNtnfWWGsCqxOz82nRx59vD686l8DVoHTG8Zq2TPN340EGgk0wGqjA40EjmIJPB+wGk5lMCKWU7vFNpjl9OyzuyOn6avPOTNd+s63Ro5VHUQBVJ1QHXu+zwBqdk7DsZ+dS50dmTFF+TqjlM32thXGTt4q2mpnh1gglpXm+TlyHcK0yMDsZz/72bRr1z1Rv/POOy8cNvJ43XHnHemLX/xCpALAucYhjkBycTn1kmu1OpGYdph/yaDYNpWOswGg22oN6ty+beCtw29AYlCiM2v+KH6XqWVAbXApUGrQ5LMEKa0f1wsiWVcCuxIcKIOdCDCrwFjgo3TO7StZLFxfMoJw0NlKzT0CS4IYsiNop7Lg/tVBtEElZfGcktUkYwjn1zbo5AvkCHgJltJuAZKyXgZmZb0EX3gvr6VOOvTUieCCANstwXwnk4WgxWBPcI93+pI2yZiTecF2XvIVAqwSgAxw4nJff+RCFYyiraMjo2n00Gjk0qQ8cx4KMAsocxL86aefHkwpQBTq6VZP6igwIZBjUCkIrxz5XgDFoMagzb5V1/lMHQVZy3qXwD3PtCxBAb4TVDAAFtyWsUX5yBVZAf6wJZKTn+1jGcAQfkgFYFCubgDqwCgzkJTJyv2Mae5323dPfz51vAQTBZh41xa4sGDgyXuM0yIHnzpm0MtntuujPzB5AJ34jfrVgerERNRVfQN8kklGu7hfpjZ9CZMZvaENMJzRI77jH32PvEgJAMhTpqgQdND2qg/on3bDaVBbzfemrJDpLQjDNei3wCnlO25KgFK5CfQIygvWTFVsN+vq1nNZrnz2NwExdRh9xHZTT8e9dtbP6p/ghABEAHmkSlheSuQDdJFEe6WNLcvmnhJ0cUxrM0swoLQh2nFlIGgRVCkW2ubzVl9epnqh/eiJgC/PQHfJo0yuSj4PD69N44dzLk5PCccGoGfoOvoDY5IFl1NPPTXy7wr8UIdYvJvOByzKThfIdz5E57RltrccKyy4wtxDXuiIoCL3weAULNPuU4bADozViYmcl9R/zjWCUdiyst9LGQt2aruVL+/Uxa3xccjioUP1QXnaKGzA1i3HxNh3YZHnylTUZjEGkTkyRlbkOeYe+0jdYX6QDUw/MG7N6Sh45+KRDP6+gf667x1/1F9fiLrKdqX/YQ+axz1A1zh8KTMvlZ2AGrrq6eeljEoZO39RnzIFgbYMWfg39RNQDNvemfPbC/yWvofzg9vdndud321jq6sVi/b6Nvo62kPu17ekTPpJwD7mgypHu8BasGcXFmM+pe30MbuVSJVDmYwDdgnR3olxUhBMxbwuw1ofh/J4HuBjmYrhCFA7GL3TAaxqLyiXZ5b+RJlixQUjnkP9lQfP0s47H/K5TNvg/KiNolzlq29VspEZt5Qlq5466otRP67lPtMUlT664xQbxJzCvcgTeeiPTU1OpXt27gxdxU/BzpBmC5Yrdv2hhx+q7dmXv/KVmJcuvfTSdMr27Ynczh/72MfTzTffEnXkoNkPfOADYWtKfcvA55GpelaHa6ttQmn7qTey5RmMSeXlAYz53s7IsUoqgMVF8m7PRY5VGKs/vOGmIxiry6nziFQALcZqkwrgKI6gm6Y3EviXEmiA1UYrGgkcxRJ4PmAVx6SrjfOR0uzMVFozNBA5sTjNFcYqwKqM1dVsE4GV0vER2Au2z/RM5OzKTvZKJ8CCMVjIDmPepkXiV4PUDMR2Ro5VWAcAqThPn/nMZ9L9998X2+PYIssKOfffd/996ctf/lJ661vfmmCckGM1ALCZHJwLlvEcD2AikDEQLZkSJZApKGK9BEUFZ3D03YpowCcrS4dP4KBkQCkznH5BDdleZYArkClIaICunN0KTrtKEJc25OCIHKn58BDBABkaOutl0EP5BgMBBs/P10FgCSAYQCgPg1mDcoFlwTtBujLIFmw22DfIsp6UITvWPrHdJVhqMFGyOriXa2QVG/gKHvKZ3wnIYQbyPWwM+lsZ00aDG9kcMlENoM1taKAJswxAjADl7LPPTi86/vgIfNQJ2kzdDIIIAEgZAWBBugD+5ju2owKqGhxxn+CGIDXlGAjSljIAloVNWRw0RV41g0MO1GGbIWW7jdhAn3dBeGQ+dngs0gYYbKmb6ozgpuCFzCCDf8Fcg0XKVBdDLuMTcTK0QIsLK8iXwI7Dl7Q71I2xS2AHsCOYY18LINqGqDN2pAB2BObUZceh/Wf/RGBcbdXGdMmQs/0GqaRDYBsn32PrYLASoPKifWMVWCODl7rSNplyshgJCgUyCXZ5wYqjH+kPvuOZgLgAASweAaTxm3aY/hcU9zsY04KfAljUOYD3udnQeYFeD9MZHhqOHH+MCf451th9wM4CgQ9kRn8ICMh4Q1bIle2i/EY6b+pD+WVeYA+dAchy6zVlolM891AFVAOulHIPhu7ScuQ+lAnrswW7YkGGsvr7It9fBiqHY2xxrYDKaoCE+lG+uiWT1esErbRRsOsN7gW/BLnJwQjjaWoiA7t8L7CHfJCd9oU+pe7YDsBVrl2/fkNanM+gjjZbkJXPtIX+Rjde8pKXBCtV4Ep5tLry1mMXLXgu494x6LjjGhfynMeoD2lk2B3CPcgPfSXnIi/6jQUfdZ26oWP0SdZL2I85ZUz5TxvOfVy3Glh1jCoz2+71pZ6Vuq3dFgAMm9jO6UEEVktAnN9vuOGGSLeBzJEFPgUHd7GQgY0xR7DjqrSPAq7Ui78F2PjbRbh5cnRW29BLu2od0XPrxvhHhgJy6OjGDevDV7KfXJy1Hs4Fgk3Oy+qr85TzunOP/oQ+h+U7l8Zc0cJ3y4vq1Hc1M5h7BfBLHaWMqE+7nQ6PHYodEY4RAVVtCp9l0qJv1NM5hW3ooUfVgZsDgLw9mXULuEp+U+wGZTFu3THAs4NJHFu/O2oA1l09Lh7xTl1lDdt2Afw85y0EsAq8xjzIOPV6nst4iLmqSnES7e5shW3iHubdMnUHv1EO9ot5jzKYj2kLdjlAx868cFAu/FMnGfkxl87Nh/3m+fo2ys9dUfq2Kzmbc7+Uv9OHDz74YOhdHGLa3RO5YmPsdHWnB+6/P3Qb2cBIlRmKbb3/gfvDTr/uda9Ld9x5Z8jm7W9/ezrjzDPTgZGD6a/+6r+kBx54OPX398ThVX/4h39Y765wrFK29fQ7IwX9lXJed77W79MUbZwAACAASURBVBRw53sWnBgzyLBccOYAtpgLellkXE5T0zNpYnomPfTwo+nGm25pgNWV0Kz5q5FAI4EXIIEGWH0BQmouaSTwiyqB5wNWaXc7tmq106HRg2ntuqH4e//+fWn7KSelX337L6d2Z2YJrnZqBBdklFGWDn1sJZ6ZDecy35dPIM/XkPcoM1wzMNiRwZOO7IBnUJCArDOlZdgmrMrnxPQwVh966GexPZG8g+R04jdYgtd+dUc4efnAhpxmYKBvIFIBUK4AXsmgkxGpw+mBDDi1nphsUFgGgAJJACS030NNcEBlF3k9727L4z5ZAXzP35SBY85vbikV1DAJv+CR8jGAljEj49GAWUDWvuV7wSSBKoFVP1N3/hmEBQBRMUrKPi6DZLcLC+yWQCoy5bOBZak/Bte0w9OWAZlpZxlcUr6BMfWsAa1qyzrPEOTWATdoNZgzD2sJpgmseko5z4CRIZjrcwjcCK4JvM1JWG6BpX0AfchKXaIMgplgdkxOho7TRgPuEgCnTWx5p98Pjx0OPRCs5XpyFE9OTUa7qSN6gb7wDIPKkHEVsFEPriXI4p/gKX/LFKHtgigBondm1og6qi0EMAwwo53BzdC5pQz0KB/7RLCK7wWnBGMDpJyfDxlQd3N4BnA7NpZBySpVBb/xQgYL8wuRn1J9ozwBL0FkrjWfKmPXg6+o4+TUVFrqIMDP7fWfY4l7+U5w0iCvluH0TOoBrCyAVQJaAl8CY2Sh/AiSYb0BvAeYWDFpGD/oC7pH3/LSHmgf0HsBOvqAfjXvLNcDugpEoIvIF1ALMM2AXuDRvnHMoX+OQQJl6hu2YCmDE8iGeylTdlukI+nuCUCE/jHwpU9MZ+A4p62C6AJ2LoYArNAHIa8q/QO/AdBRBxYRuBeAGCDEA254Dt+Tvxb5A3A/F/BDGcwBgjqyybg3AMiJiTQ6djjNzs/VrCb6whPN+VvmMzpB+xnjyCL0vkozISjpooC2w8UIbLQHzWi70MU1g2vS5Ph4nEyv/muDAAFgJ5bAF+Vp95HB4OCamL9kPypD5wrqj+xkaAtIKyvG/IknvbhOE8P92lJ10O9McULbSpvKIitbuR1vlGlaAp4Du9oUBLJvZY0dOkSaggyqCuQ5Bp1PHPfOFSU4qs3TT2Cc85JFrQ6WgIwLegLYa4eGQz7aP+dt28lChYA3oDZ/s2jBXCCbtgYKq50VAu/IjGdrCwV5qaP+EqkAnIud//SD1KMSLJXtr25NT2EP884A/pW2I0C56oBGFze8TrvG77TdNmgftAlunY7FCnb4VLadsrva3YkD1Fb7P44N7Sbt097wtz5BT19vmpmdCb9OHdA/LP1t5wnthkAu/iM7BlhY4X59HG1+Bv7zvCsj17zUIwdH4jT4E044Me4zxZK6bX0Ygy6qORYEeil33bq1dSqA1b6Mc1+5sEJZ6rKArzrJZ//2mcqOe8qFa3XK/uB37hUYD/96djbaRT8I7PM7c0ekUVlcrH0Wxg42R2Z39rHzYhf38DsLu1zDXES52F/SmFA24xx2PDabZ2899tiYQ5AJv3/6H/4h/B1Yqae94hXpmWd3p7/5m79N99yzK+QPsPqhD32oThekTjk27I/S9gisan8D7K3mL8Fe52rup+95Fn87f+ZFip60iK/dz+6uFcYqqQBWM1Y9vMocq00qgHKkNn83EmgkEPa9EUMjgUYCR68E3vf+34cwlDqWI1tVbRI64tscACzMz6XBwYE0Onow9fZxwAenmx9Kp71se/qlC9+QWh2ZMVMCEjrhspME5wygcJhIBYBTnB3wDKTqIAKmyoIAdCX4JoDjlZ1KWEqLaXmJ4AFmXT69FcYquZ6Gh4ciqLzkkkviWraCffWr18bJpJu3bA5Ga6uD4H0keTJ2CXTq/OrQ0h6ZpzruHtZRtr10rnVIdaYN1vgcgUl1sq9BnmwsAzK+J3gTGCI4KH9DXjjPHEBTgqE6lQKI1KME48otZ5MT48E6AjyTDVGDtEtZCQBXDBJkTUQA2t2VhquT3g2EDQYNkAx2DVgF9QSx7W+ZNAaM9oVBL/Kn7VynI821tBFgXTaeAYdtFzQ14CgZTOq3AW1ZFwNAAmsAHYICWEqWz7X0PyA+uQXROcomuADQ8oR37jO/oeC14HhmcMEazgGw7DrKtp6CIgIvtKPMVQhT2xOnqQ/yRkayZuxr9VIdFHgXTLV/fLaykTFVAu/2MX0iGGy/OW5k96xmYVkPr0cGBHMAdOY05LMgjNsYAaKog6BxbOVbXArWYtlvtIe+o/2yVimXegKScYAGQSBlAaz1rxlMHKRhIFfOBAatJQMOORmczQGQLi6F/RAc5n7HgrLlOwBVmD8Ep7QtgKrqpGIBA4NpwRN1ja2r27dvj7GunqFXgl3cTx1hJlLnOJRocTFAZFhEAjOOKe0PbVkNbNkv6ofgiHItg/+QWZE3WvstyE7fCfiqX+pRLHKQigSgpsoRqezpa9qDPod9q8A8x71zC7IfHhqqQVVttSAQ9yEjyhDsMke218JYph7aGdok6MTfZY5UyqMc2iWz3cMNBcsFBq0zoDe66i4I9TmAnv7+WFjR9gqicg0LNQB56Krb+5WnIGa71UovOfmUyNOsTiIbQSwBQfOsyvQTpKAtyF4QJvqkSrVDX1LW6nFB2c6DvB86NFqni6C/1AGeCZAByMo8jC56qju6tJJXPIMvvPQNBIj4TJsFA/ls36srjhEPGXQRRvnLmEW2LsJRDuMRGQfjvrs7gDcXtMo5hHJMJfLwww+HreczTG5sCfl5KZcyaR+/CeQLZDvulJ3gj8xDtiE7JmmXgBH30y4BNWVU29rlpdQHu7gjzx8uXAjMuhiADluOZXg9rEb7rJSBi1RcH+z1aoEEnVFPee6mTZvrFD623bGGTmpH8kLAYPSli7M9fT2xBXtxKafeWe1D8p221/7WrwiwcmExxhDUZ4FA7JXy5Zpy/qQd9BE2gbG18+57Ygv7wMBg2EnYyIw3AUWul+Vt+7XNueyZKAsLpn207wVIrZf9qv6q8y7OlPNiaeeUi/5R+M0cfFgBqYLplOvcK5DLvdSj9AddeOQ+5+/wRbu64lqB+bIdfA/AjKx4kU6BOfXWn96ant29O4gKpJ4hrzfXUj9SjFAmc9e9992X/vIv/3P4LR/+8IfTS1/2srRn7550xZVXprvuujsW6d71rnel3/u934ty9Snsa9+VmfMydcUHVcbaD227tkBfkIVNdz25w2NhnkMHu9LCEozV3rSwsJRmYfsuLKbHn3gqfff7P0pd3X2ps9WVFpdTwiXuYKG5yq8eEVMle/uA9ys+/vcNtlI6U83fjQSOIgk0g/8o6uymqY0EVkvgP/3u7wekWoOq1Sevw0kFRN20cUManzicOjoAuHrT7NxMOvuM09O5Z59eA6sGQKUDpIOms8dvOnCRm63KmwWwWganOowEawQgAK06qwKKMBbITwmwysnEOO5XX3115CUEeMB54vAqnOmdO+9On/vc58KBYysfQQAgTaQBqE5lNejHsXX1m2cZyAq28V04cRXgqEO72vEzMMXRxPkrgdWQQ8V4Kp1cV+h11HWsg/lW5BoVAMCxB9gpn21wbBncZ7Ah44nPkVdsAWA7HzhhMK0ja4BZgillP9YgScU4NAAsAySDBAMBnqMsMvMsb6UzGDSQL0EtQatwpKuUBvwOW6bVmbcj6kyXQSX6wvO5R2BY1qVOuKCWbESBWIJR2Bl33XVXOPuAcsHSqHLn0dYx2G5xgE9mk5TsPAFFmBGCXObmQ09hfVBv6jE3lw/CUV9KgMEgw/6jLoKnLHYwdgFXBZPKgI57aY/9qGzKIK8MzMqAjOcxRqh7BuBWcgBrG8r62m/aAANwrpGRKcPbz8jy0UcfCQCGwF/ZO/7Mb2pOQeRCv6jPfD83u3IwiEAM9zP+CZJpgy/KR+4Ey7Qv8raymFMx5pS7wLFjwuDUtBox5irQx7GnjnKPwCptx35F8L28HPokA5e+IXCnbLf0IwMYP9QNwI5ryFMJgIPuICfyBfIsPtPGu+66M/SBf3wG8MksnO4A+JG1YFu5+BB9F0xJbNmRuw0cx7ZJoE72oGBJyKcaX9ow7bvj3HGlzgm0qmswdk03IbtMneMaxgpAO+XQFp7jYg2fa5CnAgd4joG2ui0gp13kmpKZiV7wktXHb5QhEKPNLPs2ZFNt49amCJzRpz7LA2IEr1zE8XfaNzE2Hs936z76QOoP2s0OC4ER5CFwpL3rTBwqmfVRWQtG0R7qQjtsL/qofkRfVAdCCtYJwnM9dedlzlGuQVaW71ylvEr5UQ5jlcUEbCeLUugn7S9tWoC71WKIMin1T1unDReYUo8EJAWJqO/qedb+5TkyONnBwonxjEkWLc4444ywF7wYh6UvwmKGOsWiBW1inAIknXX22TVAxb0eVEUbZd47XugLQVr1f34hA776FH6v/+H2btpPedgAD/8CkFqYnYewWttEF0UFTrnHQ/+cg1146x8YCGDdZ8v0tT/UMXW3XnCtgCQWuscP5x0FLt7SX8iGfqU8dyfwTGwauqM/xLb9oeHhWBRHL+nLclHA+UVgzLFD/ZzLSAOgTlD2urXr0lpYpOyMGJ/IbNxq67rAM34jtr8jdYbtBWBHprCQWRgFAJQFzsKAds/FFMeG8yK5/5137WNT3MgWdX4ufSPGE8+VLU39aYvgImW5kIidyDutVg78dJHZuVfQVIBc/8c+cCFOP4/fKbO0oY5b5BfyXLcu+lPbQ31YjIhx1m4FuNzZyu1HNwEped5DDz0Uc+1rX3tuOvXUl8ahss88szuYqW88//wYd3/9138daTbQVXKsAqzKZlYXtWkloG7/Z2C1O56vbqgLJdiqPTFNDu3CB1gCKU2ZNDAzNxPtmV+YS3PzC2l+MaWfP7k7fed7N6R2V19qtWG1Aqwup45WR1rugNSxlDqWOyFcx6sBVmtXq/mjkcBRLYEGWD2qu79p/NEugd99/wcqt6AjpZq1uiKVDM50B6ugq6uV5sIB6Uzj42PptJduT2978wWptztvQSodYJ1OSsJx0UnX+cgsmZm0vIRTngP7OlistvSUTqlgi4AV9YLxylYwjBjPwBn7whe+kG688cYIUgEk3vOe94TzuHPnzvSlL30pHDgABxkC5LfDeeSzAbyADsAPzihOrQCVQDHPJxgYWDNYt0/WE3IQAORec3fpXBv8sRU25FYFCsqpDByQi4GIAEHN+KjA0f379uW6DAxEfQmmqDvXUW8PcXDLXwkqcPgF/ct31F/wR0eaZxqM8p0H79gmg+qSFWEAR9twZmVtCj7yex0od8AwXDhim5sgsc6qbIoy6MyBD6ByVz6XtdqmaHBO22VglWNcwNbrZZDxTORMUFOCq3fffXcE0oJyXA9IAGuDF2zo0dGR2OaN7LjfcpDnKaecUjOuqDPBBqAYZbCVF2Arl5PTXhhkqT9u5UOW1Fl2mcER/QcwLtuVdgfgWJ1yLmtDcNWgkN/joJyJyTjog/KDRTaW8yD29ffV2yetH88X4Eff0LGwD1VO1hKQmp6ajhxvpCqgvAg4+zKbi9+CsdzZkfbsyVtt0V0AGK4z0HOsC9qV44e/cxA/Uh/Iof0pgRp0z3EhYBrAZ7BOUhyywRg16JcRxLv6R7+pT7KN6SdtAbKnLgTpyIM+NghGJ9AdwViCVFhv6EsAURVYpk1ABtyPTOgPbJNbyVkAmprOrEBzgD719FPxHXpCygh+I29fAJytdrAFa3tTscUEJrs4ZKW1wlq1vbRVsNA20i+CevzNP/iqsHZl/JfAmHYemWN/SvYav9F22kd7BVAE5fnsgoyyV/dclAuAgi2uAP9VnlAXbJw3HNsCC7JJBX9Db/v6gvUsi5jfBHlk+Qva8Rv96kE3pDHg39j4WH0wCuAcfeO4ox0u7iADXmWeVuqqrgk6ohuwIwF8BEME+bkGfeVfV6sdwT2HX0X/b9pUp2KgXPpZYN0x7BwgQ57TuXlpc50X7WPBdRd+lCGfzf/qPYKdpb2lDsyrlONYFEx1sch5zYUz6h6st8nJSOFD+eqWC4qhfx0dsZAg6OR16h7loT+8C4rzG/VhDDJeXaBgXqM+9pdAIc811631JO8qp6CvGRpKb/6lX4rTzxmnArLqnyk61OsSmMzzEGlT8sGd+knloo7zZAkWCRJFG2HPLaZYGHY+cN7gXmSoTXYcl+AkYwemXrkoqy5YD7fTuyjD87WF4SO0c55R7/N3646uww4GoLTf8dvYJo480U/73fyXzEvkz+Z7QFJsBPfyijyfVfoC6si1plmSWUt77Cv+FsxGRgEMjo3Vcwy2lfsAzFmQp8+Ym8nDj27wXBdH0BvabPqlWPSHuVgwZsvx43gu7Y56rM1TR+grAMu5+bkMLrfxa1LYFvQmAPte2LHLkUKLV5Tb0x36zDjjGmytNiWeNb8QuVp5HvMB87oHmnFAJjIZnxiPOXxoeCjkEilfOlvBBmVcIGNkRnnoOM8DhCbP++Q0udkzCIucWSQeGRkNG4devvKVp6f77rs/ff/7PwjZAqyef/75UeZHPvKRdOONP0k9Pe3IvUqaAF4yx/Vz9f1l3MuMx38eJI/0v7LjhLJkqaNLzL0eQMccSyajvj5ygM+ldndngKoczjs+MZna3f3p3vseSj/+ye2p3e5Pna3uirG6lFLnUgWsLqaO5Va126+0eqlhrB4pjuZTI4GjSgINsHpUdXfT2EYCR0rg+YBVnCm2igOsttscrjF7BLD6jksuCmBV9qIgioGP7BSeWrMMqsAZYJXd/bHVv2Iyrg6yBYRkxxicBHiysJimp/IBNrxwSK+99toIxgh+cQphqOIEApB99KMfjS1LOuqUNTeT829RHg4jjiOfPSkWJxVnjHYI0ODoyfzpaHWGQyubSlDCdrAVURCyXH2nvoRT1M3ASQfd1XaDfLeeGuCXQCsB9XgVKAhW4tTKrISBoWwpx1yeBtaDcYhX3grGcw0OaY+HkSAv5G++rcj5uH5DWr9hfQRN1ov22UYZHME8aOdtZjACDPwET7p7ARZWgNUSIC11SX0yQMxga1fq6wXYJkdvDr7Lbbo66Wp8GaD6N7/RZ5TPvR72wLMBhWFU8DIAx1E3D2NmYMJKzKwg2y4IYjAok5B3t+zyrKmp6bRmTWYm+o9nyWoxMPOzALNBI23o6YaNm1mSoc8V4IEsXNwQmKRsdJW+N18kY0ggzpQCMs8EEcvnCZ4IfHA/dSew4sArnguY6BZe2izg5TbsAPBHRiOgY1GlBAUE/WVcydohKEKn3XaLHGkL4HoNlFXbYW038qFfHBflwo/2yHQcbhEUjDc4px2CU/xWBncRrFaAI78ZaFOvCJTHxqKOHsKEjEzlIUACMAmIht4hf+oqe5cA35OY+V7bUgJZAHsCrTyTg4OQE4tKgAPqpfaIa2tQuNVKs8FYzYyjGjCtwALbJ2gio9fr2ApM/ct0ACVTyHJlDZdMLMed11s/bVU5HgTUtSlci04DrLIV250DLq4JYlMG9ilA/I6OOpWIC1cAw+TXpg1c4xxS6rvpFQQ/ZRBSB7YxP/Loo8F+E9zQTvHuydP0gSCX4DT9il2VpYvuuD0eXYD9RT9yn7peAnQxL87Np4MHDgTA6sIAbab+/I7+AQoKLLlLwYVDnrll6zF57Pbnw+oErgW2eRdssQ3OdY57FzKUvzlqKc+FIuoiCIZNoCzaiAycE1xIicWBavu6Om0KDe2DC7H0K2AbACvtWr0AQI5dQULnnHLRgPHsfI78ra86zvwsYEef8ff111+fbrrpptC/N110UTpl+ymR6gA5UW/k4cKVAK0ny1PfbPtzmouJibG4nn/ID9nRFuYbwB+uEygu/YQMrC6n2ckMhGFzqT9tRRd4njJywbcEMAUj8V+sr36KzEyegQ5rKx2TpY+2ZnAg7zqp8+Nn9mD4N8s5BzMgNosE1K8EIQVWXchUj7hfnWehgvbBPmV+oT+Rj4vQgtjOAS7elrZZtmO58FPaNMqAlfy9730vdgQgdw6GxHeCzWxqEvtXf4G+RSba8tJ+CLiWfrFzuzZO4F/A2WtdmLeP7A/LVH8pT9vGWNPulf6hC4XaDn0iPiNXnkkb1FfqxLyDDKiXLE/7knnYXRXofE9fd+wW4zk55RELZSnsITlYr7/+27H4ee+998XYfP/7358uvvjiGCd/+7d/m37601tTf39fnQqAujiGXRDxnfbrd8RcQrqbbduqHW2dRywQlL6evi1zAfXC5mAzOhJpTfpjcXs1sNrq6kv37How/eSWOxtgtQmaGwk0Evi/kkADrP5fiau5uJHAL5YEXiiwurDIlmq2js6mdlcrtkG//NRT0jvfcnEAq4JJq4FVHK7S0VZ6OFAAq91d1cmqVXAhe8LrysC7dIbDWU4dAaySZ8zAl6Dnscceq1liF154YTjjgBdXXHFFOvfcc8Nh1tGcHJ+oA0uBKQIMg0SClN27d0cw5CFEJviPLVd9vfWhNwa0vBtAyxAycDcwNFhRNn62vWW7lWm5ku/2QQI//jYPq8AjcuQfAVfpfPscggWc5/379gZzpmTo4FDjJAsqcA8BEt/jlOLAy64kELRffKcsgnUd2rJtgi2CsTjmmbmzkiPMoKwGQIqt2keCoykYqxw+4LMMOsrnqEvPBaza5x5EQtBAWfQbQdZ1111XB1psyybXGEEiOdlIKTEywgE7ObCkL+0j21cG9QbPsj5pMnmCqbMgrHIT3JEdRBtKxqBB6NIiuRAzI4vvSvBNQFHGjKAPQQ055vjH9QS83Iuuyy42LyS65VgpAThBimC8jI/H89Ep2T98BwsGNiGsGfU/mMZ9vXE9zzYoExC3nbwzpkvGmQAxz5YhA+uXdhKIU2dzyxqEChJzj2CzfRSBbbWNugT07CeeJxihvgtgUx5/O35pH3J1C7E6jy1yK65jjN+QG+3nZGsY0QS52CXaSwDIO+DoOeecE2110YBnsrDB73z3gx/+MMBU7jGIxiZccMEFYeuoP3WS/eMCRIyF1FHljFs5PEhAuZzlHIcGuOoBwGocHFOBKCVAJDClzGkvbeQa2iOA504AQW+BF/WbawXenRu0cZ2kBcBWV7m3yzGiLS7ba3/VrLuFxQBWyXHsuKE/Bb+1sdrSsvyY71h07Mk6bq5g6qqc0EX0At1WDuqLC1u2yTrZ1hJELecIwe3QZ9jugGvTOeerY4i/SSWA/dqxY0eACNh6bDc2jG3v6Bp1GD18qM6jKnAt0KZdUof4rHyQZanHJctcBrgpMHgONgYmLvXGxvAsD/KiTfRzuWghGI3O0BbsLmOQ+93azzUwsl0A4nfqwXNpL/ZMgI4xgxxKdjljhjowz1EndMCt9tSHdsiQxLbxAoC7/fbbAyxkxmIr+2mvOC12JtAO2XQxtqvcpNRPYJUyqKdbwEnjYl+jC8gVAJfn0l+l71QCq1GZyM/dCnanB4YJzgoyCxZbL8rnt9iF09sT87rzBvVVh/Q/PORH26I/4++9Pd31waPaSvqW5+J7ICfAOf5G9oCiyFrA38PBaCdyou3Uj7KQkztvuH7jho3BotT+OB4BXfmOhV76jTrykg2r3GIxplpA0sdAt5AzsudvtrBTV+pA20n3wDw2vHa4ZnrSt+gg840sTlO8uHgmGxt91I7YPtoiiKqcqDN1iwWb2dmaGEC5zh/UXz1ybjdVhiCs4K/zEG2hbbTFdio/F9loj4d08p2LyNSNaxkf9AO7vvAZKI9rsCFdPexUy3PZ/2HvzIMsO6o7nVWv9qre1C1oSSAhCUlICARiG0ASIBYbzQI4WCQTaBhMGEZgwDNhYxwz4XCE/3LEQBiMzWLEjgewWYbFYBZjECMJ7StIIAMDanWr96X2beI7eb9bp54at/wvfV90x6v33r15M0+ePHnOL395stpw5u16QCW7X+6++4fx3Y9+dE8LrOKTo49//ud/Xq699ro4v+FlL3vZulQALrK4mON8ITgeiwBzc2XLCSesSwXgvCvY7dhCrowRfHfsAnPk4ABxC+D4chkerWkAYKwemZ4pA73RcvMtd5abbgEQ/rcxVpHPe9/zrg5byU5E93cngeNIAt3gP446u2tqJ4F+CRwLWK3O8lA4HSMjOCELAaySdxVg9T+86HlldLgyBl29d8VZsALnRqDDIFVgdXSEPJgVWML58VqeyzW8vMfAne/CQe5VthHBMddy7z/8wz9Ekn0cXxzYF73oRRF8cXjVRz/60diK9LSnPa0NgkaH6ynpOJCy+WSf4fzhWOPc6qjjsBJ8UdcAOCbWTv7FCeR37td5NTCyPRm4EDCVUSEgK4vAsnQSBSwFDbgfh9d8VIIRlkcdaVP/1urMANuyeVNsZceJ1inld/OAIgPzPcp+U148l8DINvluPXnX8adOMmIEV+gjWIsc/sALWQksCgLKjlE2fN8G9AsAdvT7UNwreJYBIIGLDNjnANWgX+ZUAIIADvv3l+uvvz62i8p6BKAnsJHF8fSnP71s3QojswLDuW8NAAyAsj6v6fhqMC6Rt8Bqf+Bnn+TybWcsWsSJ6muHZwjsqH/UKYN/9CeAAgAB2x/RDUAInguozO/0vSzNvJXYcZ1ZbQQqph5AbtoB2k05BNHUkzEEOCIIK7h88skVGLFfeafuXEcfCGA6JpEjfSC7FvkJWMp80u4Y9MZW2QCgYfiORuoD6hf2pglmuYexQrkCMjKSuFZg1Xprgxh/6h5/00bGkm3PDGhkALiE/RBkfMSJJ4Z+BTDQHEglQOEWZOpMnkDKpT+wSQAQtO/6H/ygPWCJugmwwsy/8MILI/iXfegYsr4cxBGpABovUFBTXVOfM9iZfwNZihyzjY12XAn+8ZycH5f6UqZjG10VONfGCdgIfLh93vlDG8ezQHRgDeb6O79ZZ/rUsci9gisxhhpgzCvQMwAAIABJREFUlfpbrnONQKcgcLYvguIAq2wHB6AShJQ1JpgqsCG4pk45R3CfgKZjvZ3fmu3uMsq8pwXbllcCFF5ZqjmqM4CLngGscq/MZ1PEcL8pJh7/hPPbeVuZUU5sx56ZCduQFxOyPXHRNAPvLejNwmezi0A9Qg8ZD+g79pZ5mbpYb9ulvnIffwvQke+a7drotAcJIivGq/lpZf+pi6ZdEJCVme5cjc1AXynj1FNPjcWM2CbcAHvUzYU2QDeAQn6HrbewuFjuuffecvY5Z0d6IZnAzjWyhynf/8q4BX4G69xl2/Wh9Hv0gWyP4yP0v5QyOVHzN6uTzqN8JwCYx4z9p52N8dwMGq/jo2MYu+eY4Tt11PoPFBaY1uZkfRdASkA4QGjmCBdrkZ2LXzKVBXMtn88CwqYgIPUO4DXtpE4Cl7E7YnYuWIuMPV6mEWCbPONOvzIW9Zqc2/oi7u4hV/+jHv2omA/NoYv9VZ8oG7Cb//0scNnVPMdUIdSPl4sH/Ea70XsXoymbOYO28rc2RjDR55gnV39OP9WxQ525R93iM/cgJ+YaXtQ7wMTI6V4XYdy14nZ5ZANQDzNYUPrBXQ+GzPbu2xvAM/cz9vhPWx7csyt2PFFmbQs5nCvjHGAVQHX79pPKL395f1z/u7/7u+F/029/9md/Vm666eYyNlZzrL7+9a9v/SB1gXJpL7ri/OHfpPHB/ptjNdtortU+OSdQJ/1Z5k9SAQCscoAowOpC7MYbKNMzs2V1YLj84IZby623/+hhA6vZx+yAVaXevXcSOP4k0AGrx1+fdy3uJNBK4FjAKs4a23VxOgBWl2GujgzFacDnnv3Y8u9f+Nw2FYCgTnbEDWYzsIrTVBlCgKI4ZZVRZUApcKizKVBogFzrVIFVGFPLzXYsHDAYOgBiOIMEbmw9wonioIqPfOQj5ZWvfGU4dtSVIG/njgfCmcYpxOniPpmpfG+gLRjgtkgBn42b60EHBgt8n5k+ONqCOJSPsys7C9kQ0CEv2YiWIwOO+3EIDUizc53ZJ+b1kx1hkES7dPi4HucWefCiLrMz05HnEgfcIMItnjwbhpOgFv3AvTKiPNQggK2R0QAY3JLm9lMDQMrE2SePGDm/KCuAsOGhstIAg3wnc0kAi3uov0wQnewAKheXy+bNW4JxYN1tt8xVGDL2oe95+FPPOMSsORVaEBqWMnn0YKcCZPFcAh0Cb/TDfiCoBFg10Mx9G+BNpNKo7N38/Kr/i2ViYnLd9kiBK3We6wRbBQyVaYwpogOg6eYAGEHvDK4TRBHc0l+we9pgvVTmJ30MK4VrAFsJegwWTz7p5MiVKuMxB398h46g15RtDjoZUdQb2dp+5a4tqIFPPU3b7auCmvSDufDMw8kY4EWfcl2V+WoLAvBbPwioXAw+Be8FffYfONAuPFAPgk/61wCcZ/C3tk0WHjJ1YUT2LJ9lGNHf1hE58HwAebY02w70PxYeYE024Arle3K140HQiLFAWfQVdoKt6JyqDGOV3wRmvY86cPiRL8ES9QhgcBn59dZvo8zgi4xfbcg6+a6sRhoWwL28eKZ+8lzkZNsE2KiHY6MFeZsdC1m3Da4z8Og4i3pgazlosDk8JS/KWY7jSaBUEJ66keuR+s83DDf6g342jQrlaRvMcyugE/IYGCgP7t4dQAQvvkP3BS/4TP+60EN5tl2gzXHleH0IcNWkZXCOoP60JezbwmIA2xsmp0KegI6kLjF1jdteeQbjGdAfO48+w1p98oUXljMfe2a7MIG+0H7GP7rKmCadhECOdXfsCAI63ztHZltEmQI3/M3zsTHIkW3eAG2yICnfMtQV5ME91J+xQ5ofXtgs8is638kOpQxzrjrv6m8gD/qT7wGGsCPYLtoKaERfuWjj4hHPop18RsYA0vgP3Et97rr77rLtxG0BXMkSdZGIfrKcFohsFrpCpwcps6aicf5Slnm8qVtHc1s5+BH/zDHtNYLxyEK9y3a3BcOXltscyY5tx792RKDONEG0xTrt27sngFXKE9zjHQCaxTv1lf7Gjskupg9chBAwcwGOstgRgu5FWowHdwcbFfCacvT/aKOLM7KY86JqjPF0KCTXeL++GH3PXM/3nGBP/ViQYIcT98LKdF5BjtgBdBa5IicXyLhG30Vwmfv1ZZWp9k4mq2kGBPjVN9nD2Hlthf6D41BAXTlwrwu51b9YCD03RYS5abEPphvhd174dbSNMvXNtJ3oOTIhtytpL/CHaEf4EYMwbOfalDP4Mxwmiw3dtXNXHNAJ0Prxj38ixtkVV1xRLr744vBDr7766kjdxeuyyy4rb3jDG1q90oass9dNuhaZ7XMcztcAqy4UUICgqnrqgpTfy/qdnSENGP5XKSNjQ3Eg7/BIr8zMzgWweu11N/2bGKuOWd7/8t3v7LCVoxms7rtOAseBBLrBfxx0ctfETgK/SgLHAla5jxyOAKujo+ThXGqB1XMee0YwVv+1w6tkkmZglb9lrAKsyljlWTpI2bHSsZT11waqg704vANwVaDr05/+dBxehdOOc37llVcG4ECOVYBVkuTDfsBxJcj6/veuiWBJYJI6GCC5Cm+gJJjKZ+8/MlNPM+d+g+7MKtHx1wmnTB1kgeKpyakIOnguDqdbAHGOAfd0oA3CBS0BFCgP9gyBJsEdnwkUCGxgrxEAGNxRDmUTFMrCu+8nPw5gjjYECDw0HAcomEMWp5zy+c1ta4JlPI/t8AZV/O5/D6iwz6gDzrvbAGUXkh8RNmFmWrpll37nWTr7gs8GK5zqCrDG4QMGUBn4M7DoB1Z1gKtu1+2bvATTCOIBVAkoCOYe//jHh44IihvM02ekxABj4WW/CwrIQjLAoz4+pwKtg2UWto0FpJNlMzAqsKoe8C5YtbSIPtVnI0ODTuXA8wQpzQMp6JcBCAFNdAagjmvR56c85SnrtpIrewFkgRBk5jZaFyoAZtQbxovAHvVE5sgDxq9tNdjOOks7CGSpiwGi23Ppj61bt60LPLVz9rmMRxldAs/Ka2BwMNonc5D6opsCcYJIpv9ATjKjBGxMwyFLXrZS1gfKj8PCpqfbhRXBRfWQz8hFFhN1eOITn7juMCyusfy5uco25rAQwDB0lgCYMcMYJ2jmgBG3Qxu0a3cAVuNc5KE1wI86a4eRvQsbGThtA9el5TLKtv5mi20Gbqin9tLrlb1l5UA0jx/+Fgyi33LqBkGYeBaLQ3OVrYYeCqQZUFMGz2wZTk2+Sple5AC87yc/KTMNW5/xjy647Vx7Q9kCbhkIIT8vwT0MaHTBdgokugCjPXAcO3YFSNQTwdMMELtrAZloFwWNSYYTrMiBgegnGJX8d8GO58q2R0/QB+rgggiLCAI+lJ0XAF0gYKzleU1dFchD952f7TMBca+1bwUXsQXouAcFqZ/el/WInSbsQDGNgTlHAbxO2Lq1zV3rQpz94IE7MiTpW9qNnGQECmZRL8YPwPQPf/jDsGPIAvvONdwHCAxjMh/E+MDOnWVyquYyzX1Ke9sxlnbdKI8W6CwsaGB/6vwloGU/0I+OP3VIWVebWcryKotLFWh3ESQv5PFdP2ivjWRBZGiw1wKr2V5ZR+SNPJgLAcSdj3kG/2em6+FFAnmUjX5yHeAdcz5lmcPXOQwbym/oLzrK9fQBY486s9Wcuff0x5xe9u3fF3q6gcMeG+a+Nspy3FmhfVSGAoDZv8hzKztSeLEwvGFjTSuDXrqwQHkeICmzNHYjbKn50qkPzHfenUcEySkXvyF0Y7AXdjZ0o7keHSGHq0AsshYEDGbuzGykzUFO+VAq+1pf0nncMUAbnJddMOBaU1DQz9QRmTMWPTCRvQc814UCZM51yIKUNtwfB9BNTEZbkP2efbuDGLG2OALIX/1S6n/WWbSvV/73//50lAVjlUUdxuMHPvCB8tWvfjW+Z2fZVVdd9ZAda45R9YY6tTFCk+c6M1bVPxcOXPwRcOZ76k2fzEzDRict0WAwVgFWR0aHysLiUlkpQ+X/XntjufnWux8WYzXPZfz9nr/4Xx22oqHp3jsJHGcS6Ab/cdbhXXM7CWQJ/FuAVRirq6vL64DVFz//kjIxVhl5OjU65QbyOVAU8JCxSo5VTlYXFMpOr45+XrGXVRHBJf/Y3tkwoHjOZz/72WCn4jzBWOXwKpxbmDyf+MQnyqWXXhrOIQ41jvy2E7YGCMEqvACOgAfPl/Hhcw2g3C7ZG65MFgMp2qUTL8ilky8DV2CGMvbu3tOCutTJrcQGKgCXbk/WOcyMmNvvvCPaYS5VZIXTCquN/2xvlLFEoCNooyN85hmnl+3bHxmBo6ey0xYZHQSbBD7UrQJZVV4E5fwXOLeP1S0DQWRofrfMGDH4CMZqw7bkXvVD8IBgITOgMgADqAo7gndBmww+8J3gZgYv1VMDYINxA1K20fKfe5Gfzrnb/JCD7GYWBWAM+RzrLctOHRCIkAVSgTuA0AqKulhgQCQIIfgiaCPILEjD4VUMBOSZA2vBdAHWfnDLwJjyAQ3tR4Lon/7LT9sAS3DKfpVdxfdurcyBPOVEvrYHd8f2Qa73IB7uEcAH5AGwHx+vB9wQiAmIGTRTLu0QGKZcrskMcQI3ZaGsBDAEPk2VoX7ZV5R1uNmGL7Ck/AUGuQb9Z7GCPsd2YE+8njLN3ca9jAnGkYCBII5jVvvG92xlJPA1nzFlyxpEbrwY16ZmsC/VW5ja5JiFcekYMfgX3EbvGK8AZNRBJnfYVhYW4hCotcMH1XVBcOvt+FFX4315JUAZgNUMvDoGqCeyl8Gv7rbAUsPo/FU23zLVZcF4ro/5hpyU2IfmZHt1VV0WIEePBBL4jXvROQ5QO7B/fyzMCShr13mnzdhQ+t+cn9r2GD/kWdy4MeSnvUNfPOkbubvopg13e686qO1R7srOdw96cn50HMdYGhkNxi2AF8AHDEEWM2ReU8c4pGVgoM0Xym/KW5CVOVR7kwE8/s6sO+ogsKEddm6zvv33y/itC6n14D9kYg5YPpNiBXvANVyvjvLOIVHXXntt9A/XIUcATlijmzZvLgtLdZwoPxlu6oLznCBUXrhVF9QngSlkoU3CLzBVh6Abn2UnClJpv12IUU+0Rc4H2qiwLyucgD4e85e2SX2gvvznOc6JD30vkeMSYBPZyqJ3nnXOEajOwKk2c/bIdAusOi8KtiNDxo1pWWi3wKU7R7ZtPaH137TfPtf5V9vE/eiqKWioJ4Ch/kk9DLLaDOpnedpaQTbaye8esKRPxr2LC5WpuRw7OUrLpFQ+2gZZ2Pg91Nf0A5RFnQRqWWgU+Kee2GPsEHUB6D35lJPbLfyUYbok6hzXbNiwLn98PwAv2C/IGXpUKngIeAk4CSNeG8bn0I3Fqh/c76J+6Eep+bJDL5cW69ifnCrjE+MxtrBN1AnZaRfUe3xP0iDQxjxnbn/k9rJ1W13c5B5Z+PhDJ53CuK2HuVL2nj17y+HDRyqYPj5RzjjjzNiZ8/73fyDk8MY3vjHGMXUEWOXAMNrxm7/5m/FbXlzJepsB1XYeIU/zkSOxsJbnlOzf0d/qFO/oAbKlLUuLLEYz9gYCWJ2bB8geKUvLK6UMjpRrvv+DDljV8eveOwl0EnjYEuiA1Yctqu7CTgK/fhJ4uMAqq7kwVgFWR0aHIy/n2WeeXl703GeXyfHR9kCJDGoITvSDTgZCbCEaG33oqfDZMcpMtxy8RyC4vBKHv0xOTLSsTrYW4RyaL/EVr3hFOJIweb70pS8FY5XPbPUCLNm9qx6KgSNMcAcwQvCGcw2AwrUCPDiA5q7SuVtcXopncb0MFwML6kgAybU4dDjBAkuUFc70zGw8EyeVwIL/PC+YAc2BGa6wu30MOQgADY0MBwjo9mKZW9Td7d3IU+AbEM08jAQMy0uL5cQTt0Xg7XZK8wEaBFBXAgY+Uy7tyflWM5Au8OJIoUyfbyAviyZycjZ523CoDT5zYObWPQN/gUnB9uXlmttU4Me//V2AKgMWuY5cj5xz4E1uOAAKgi7kIuBsm2VwVTAQoKaeqC6rQlZdZm4JLMigqwE2OdjqgUeUhRwt20CQsvwbOfJ7zrHm4VU1rcNs4UgigyKflcEyAz5kX1mzNYjjP30FCHpg/4FgyhB8oS8ZDDRNgIwumDjTM2ssMNJzENAZVMtiNeinP5DpUy58Svl3z/x3ZceO+yvrrkkN4VihXrSD+2gb9WOMcZ3gC23Yv/9AW3/kkwFoyvAQLlmwOQinjmynZxzIbHWMWX/aSZ0JGqkbY9UDcLiW66i/ABTPoY+43vx2Br4CG4L/y/H8+dAv0wLwDMe72+gzUEkbBQEJCOfnFspYk08aGRlIEuhiF26++eYIZGHvo+cCPjFme6R4IbVLZThplzN4rw1fB6gCyjYLWyuR57emEjAQFphR/32meuZ19pdj1QUqF0ny+EEW2DgPVIkgf3CwHJmebvPnOs8YSOdciILz2jDKnj4yHYc/AQxTR2Smntqn6BO2wLy41FFACFB1fGKizM3PtdvE0Q3qaS6/888/fx1jUODROa4fiFTeyjODmdSZcmWeU8ae3XvKrp07g1VmOhfYnDDNWRTKQA5la2OUffR1czigddLGChLaD4KHfM46z33Z7tom+9mFRMaRdpIdFczJ1113XXsCO2OG+RI7i9wZU+gwi3u8GMsAxS9+8YvLs571rDI9M1OY/2I7cFMn5wnq5/OcV/r1K8+jYQuag4a4zkWj/hyj2kIXUtEf7b0AVV4oE6C3H5ynBFYHm3QAfF4b13UnhXJXJ/JYrDZhtawO1Bz4ArLaGOvnfKLdEKx04WR0aLg9fC7PsWvzawUovV6dEHgeGa6HF3mNQDPXYee0i7Qf+bJAC7Nef2Lzps1l85bNIUMPN8Nv4Xr0gbFEmfhF6BE6zRijfOymc4Q+E2OT59iHHniGLjB23J0iWCoA7/yT5Uib3D6vfgM+/vjeHweLlnu3nrC1bD9peyzMo5/UtR/E55keVuYYcqzxmd95rqxUd8bQNuTCc/QDuM+FNvSaudDcyeSWhb2JX3zgYPXzkCX2H5IBczfyR27I0bQ2yEYfBwICLHH6joVPns2YcwyHzzYwsHZI4+Bq2bVrZ/Qd9ZiZYdG5pj9h99OJJz4iDrP68Ic/Eu1729veFnWhj/76r/865ieuZUyTCiDPkTzLBQb9Af0D3hn3pIMBWFVfHZ/aJOUXvm6T612fj8Or5ufR3YEyNDLYAquRdbgBVv/vdTc/bMZq9kM7xuqvX6zctaiTwMOVQAesPlxJddd1Evg1lMBrrvwvqzUQ6pWyysnilT2RHRQc+MEe24JqOgDSAszNzZbHnn5apAIAWBVU0lHVecFpy9twDDpqYDZfymrNs2igx7sBsgE5ZeggGSgEo3N+IQJjAnsZBl/5ylfKF7/4xXA+2R5PjlWeT8D2oQ99qFx++eWxzeyaa66pp4mPjTdpCebDMeY/TiJOKCCi7BVBKupHUMH3OLZ79u0NWeF4evIqn92KKNslB7gGV5S1OL/QBlRuJXY7Mvd4aq+BF8+lfBlQBw4djM8BrDX5W5EbZQGM0R4AZFkGOLQyDwhahnoEcAMB5J647cRgSXDYzyO3PzLk59ZJgxUBXQM36igLxNxV1FUGonrAO2UJHMkExImlr0zFILuVz5SnE095PFs2i9vh2MbV71Rn4Ebw0KDa4DEHi4Ip5o8lsKC9HACUwR3HRAZQ2YbJlszcv14naInuCBqghzyPZ7GNnVQAgvUGd9TNAytk7lBvA2uukz0LsMr4pJ3mr8vsHIFtwRLuo68N4qgbusT9ADYGSFGXkdHQB3Kr0ccCYwBx9Bn/BYwFgJSz4BwgLUEodeK5ApOWxeIKvyErD8xAB/hM+eitbD0XVlzg4D5YmwKQtAm94TCTI9NHAljxYBsZVm57pN2McbbDm19XcEa7Qx3427ZTH/O7Cf5xDd/xWUDI8SVYTr2zDRTc4OCsuYXKoMnAvACY479/4UK9GhoaLvOz88FSEjAT+LB+MhnZcspCAd8jC1ldsC4B4zNjUcAJeXCdr36QFTsBqIsTmccX17sdVXtFvQShM0Bn232WdkqmJ8+nf2Uetkx3WEejo5HjFBBBNqSgi8BOZnO5uOWYZksubM2J8fHWhtqH6pr2rZ91WxllQ8H65QA+mZeAEIJ6AujuPlAulJlBPusoWOkcqM1kzGp/kR3pHgBSASiYH5CxC0jUgzrwG+NNsE7AS7sX9ywslg1TUyGD/j62DpSL7LFfjBeel8ektpt5BpkIXjEGXJRkzFEGoBRtZV6hf823etNNN8V8iVyYq2ir+Vf57o477oj2kZvxoosuinJDLwHzm90CLgzQzn6A0MWGDIoiW/0M5wsXoGh7HpOCPeqU/crnI4cPtwuCuU+dD7Ql2kP1KvygWBSs+VEd41zn7gMXoTIYSt2yPewN1/nb77lH+yHwlvVr3XgEtGP+bBZF8ryVAWD1WTlofwM0Lsz18/F8F3bQEQ4uYoHN77EVM7MzbWoDUx7R14xDfuPv8MnG6xZ7dIJFDdNNoNMsENUUPIdCf2R6ok/ovTnquRZAkToxp6F7yEb5V2B6LWUD7XV3DM+jLry0tY5F8/0GyL/txHLo8KFgiqsT6D9saoB/2e8s4jN2BEfpD9rIgoz2lXrKyNXfdUxqF3jnmec87pyYs/AlaD/gaRzG1IC6+T7SaOhDIB/GF/eQ3gjZ5rnPeQHZmPrIPvXwRspGTurbjp33l6mpephkTVE1GkBlgMmH2GGyUvbu3Ve+/OWvxHz+lre8pZx77rkh34997GNBduB5z3/+88sf/uEfhh3GBmc7zrP0f7VnoavNf+YvddO5RZATmduvkjRcZIWxyuFVxD6DQ6UcOnywjI5xGNZQGRwaC8bqtdffUoaHJ8tgb6TAJYYJPdDjuNWlgu81WIbKwOpDYZTu8Kp2Sun+6CRw3EmgA1aPuy7vGtxJYE0CxwJWqyPD6dmwVBbK2NhIAKsAImed8Zjy0steGKkAcnBn8Gsu0OykG8zgWM3MTBdSARAYGFAICBik6FQJDFlWDUxWAlglMCT45LkcXvW1r30tVuBhoL7mNa+Jv1m9B1iFsYojykp5sEwnp8IhBFSiTMA0Aj8ZUoIrsULeACAGpzh3ACNuI8OZrGDPUhvcEQgIVAhK5gCMPHmLbAtuDraSCaJznRm7PFcGXzj8w8NlenYm2pcPvPGQDp4raIjji2Pt4VUyFDn8iK1cAt440B4axPPGRsfWMQIMTOwXggGCfO4ByCWYoS4yYw12uJ6yBVrr57lgDLKdGWdXYIu6UK5AocGyWitAo9N8NLbC0fRG5zz3n2X5HWAzjBocew6zMACriw8VxM0gdw0q64EPOvPZvujoq08EWHxXGdHkF63bLfmOPiFAo12ylzMY5fO5RmB1w9RkMIYMzrleAIl6yLg0UJTtKguZtsi0JqChflxLXQhIqDcHXhG8mAbC7d3qKvVSx3k+/Uz/E1gFaLfE6ekbYkGDscczXZxgUSWC64aZY7DL82VuGtgL8qBrsvY2btwUABEBD/WQnab+ZIBPZix1bbcu7t0bukZ/C27m4EwWEr+54OFYUebcz0uAOHIVw6Zp+jTrBu1sgR9YeJs2toBjBv0N6q0zZeRxUIGboTI0OFxgjVoXgVXu5xqCZ9iB2DTABheEQuZuF22AGZ+Z39VlQdWs27HtFFCo0X3lIohEnXme48Jxk/vJ/LQyMQHwZBrKFnNRQTnyjm7AFj10+HAAFHwnsO6iD89FVyhH1pfAUugZuQ4XKuNXUMM+UJ/Reec26qVtD3kAcpE2ZbZuDWa+Acx0jmL8uJiUAQHb4fjM7Fi3PfMsZEObsAVsn0YHeQZ9CphDOcxX6Cj2nd8dI4KJ2jVln+0E44Y0CPQfz5Vxmecn7vd5MEfJtSl7F7kwn5g/k2cDYLl7Apvutl9tHAsrHEoUh09NTYVOYm8BWDhBHvmRQkFglvKoG0Ar98EMdBcDwPb03Nqp9QKk6qF6rP7oe6iTgpmC/nn8aUfQM2UqwC/IFAsnzY6L7OOof7zDHs62yPETzx7oxTZpQSHr61zDZ3PKujjDd/oGXDc+MRb+U38bLIP7XYzWt3I80M/z5PhuAMQ8Zzrv0bfqp3aR67RFAKv4ghm0zAA19UZekT9114ORHsaFMLe3O67oZ8cw9klWK3WhH9B99MDcrJR75x13todhsjWfAzR5UW+ucw7T7lGftu7N4VP0I8/gWupg2xlfyE/QlHrjR1Kv8bHxYNrSVmwWY5QFDxaynvGMZ5Tf+q3fikVE6ih4SZuwB8hfNqYgpfMedaF+tJdxzVjjs/aA+psjn7rkhSlB/LwQR3nWkfKwI9SXQzi537zSzKfYc160i3Qb7m4xNyttpO0urFCvEx+5LdL50J5aFxZ4aw5T/HOA1Vtvva1cffWH4xryqHLGAXV473vfG6k+GAOXXHJxefvb394yhGk/5TtmM7Dq/AKwWhe31tjejkN1WR+Rd31p53qA1ZUVFjWGgrF6ZPpw5FgtA4PBWP3u966LVAAdsJpn/e7vTgKdBI4lgQ5YPZaEut87CfwaS+BYwGplonHASQVWx8dHy+ISByVUYJUcqzBWdQxl+ODI4LRldg6Oqk4+ztmRI4fL6Aj56aqjroMro0gHOLM5BCYicGjYFqQDkG34t3/7t8FGJWAD4Hj5y18eq+84qB/84AfbE0lxgAF5RoaGW0YEwA9AoIcIuCUtO2syA3XQl1bqirir4jJGdJ4JKAyKBOVyIM1WvIjQm2DFIEswgmt9poGzzNTI7dccIpBlZM5HnmeePwMt6ilzIuS8ivNaQRscT4Fh3mVTcI9MUevpkEDuAaI1jCMZfW6rFbTDGZZ5snY42GKZX1hsc2Zm3dF5lvEsI8nggefrdPcDqwbYXCOT0u8E6L1HMIx6E/QAQlFP5OaWNQNeAcRtNIa4AAAgAElEQVTcVzBW2w5MzAqBKIMDPrutjXpXYHQqUgFYJ4Mk6iwD2a2N6pWggcDnxg2wRteCc0FIARTlZn0EjAQLaLNMTJlp5uF1a6wAYWxBHJ+IQAYWK6wiZCRoxXWmKhBgZeshz0Z/0BXaYyAdwMD4WMvwywCD+sV9AnGCPzzDRYodOx6oB2XMzgbAOjI6EmAPQJNAkc9TBgapYYOmp9t8qQKBAjHUj/bx4nnaM22QOioYjvxsq+BP1jdl34LzbGPsVaDe69RTmbK2X/uq/lddHCpTExvKUuTqrSkxvC4WXoaGgqFEH2DbBFbVRXKTEpyyGyEH4wJrvAsQ576poC7AUGW7uR3aOjs2uUZAjXdZ7MpTmdIPHmbE37zQE20qnwUjrQdyAVgllQGH3/EsWU4C/txnWgxB83VyWloOYJE2mDrGvqQ8wYJsO5yTAoSLbahsIZ1bl2s696eLQ+pzv33PgKusNe7HpjJ3cHgh4LBbeC+44IJokzl/STVg2hqBKsF4mWraSYEx9Txsa28ocvRiv2ULa++oB3MnttyDhWQJCgABfJo6BtkJiLmQIzCIvcOmsr0YcBQGNaAj5QFAkb6Htrrzg/YCAjGOAYE4yCjnq6RugNq9ERhma6lx+ucnFxocq/l3bQjfZeAm668gqSzS6rfUnLvIDd3p71Oudf7j8DlTC9E/jl9tGXlW1SnLcW7KPkBeOLEfqf+Rw4fW5WC1LRkYdR50/OWxhLwNAtVbZdGvs8qwHf8A8kMs3ta8nz5TO6AdEZhz90trP1dWg/GJrggYskXdXNPcjyy1//qF+k/8hlxc0FaOfGYxMLbkk39zsBeAq6CpC3mUx5yWfTZ3G9gX1F3/jnoHQ3aWQ45G2oNB3ZWEDWO3C2MF8JCxid5qU3geOszzGL+MHWXBGMLfZCGH6+q2+nqopn2vDsaiEjsz5uZCtwT6vc5+oxzucScIn2GwUj8WZFw84BpBbGSL3WOMOpe4OJ/9V9pEHWbmmD9rGpnKVicNQE05wvwwPj5Rrrnm++XjH/9EtO/Nb35zLFhj3975zncGwWF6er48+9nPKO94xzvadDXIw753XrN/27kS/WtybGcfyjGvbGmn8QW/tfP4EoBsBVbJsTozOx3AKjlWObzqe9dcX267454OWFWhuvdOAp0EHpYEOmD1YYmpu6iTwK+nBI4FrFZ2xxqwCmMVYBVnGmD1N553UQCrOj86kThoggsGpgb7OF2V5XmkDJSVYFzg+MiywRHCidMZMtDQ4deBx3GDMTJ95Eh7kMGnPvWpcsstt8SWMe678sor453cUe9+97vL05/+9HBuYd4EK2ZyKoJHHFSBALejC2jyzst8YThm1IE2jE9OPCRwkh1B+TjPmaEk+0Cw5+C+/YW8lALOAqAy7Wy7oJvBSgThY6NltWH7CrYKhFBfWaCUjSNrvkyDYtp9wpbNcfgS5ZoLjH7gXmTCu8wFgSpHQgS3jSOOTHi5jY5rCaZx2KmrYCHXCKzCZoAdYKCmQ6xs7H8DG3VCxhGf7ZP+YFQdMTAxoBbIUM6yZ2QtA6wSWMCMybK0nAz6U1YNKioynoPzDETl/uc6AVoceli7rT43zM/MPqIOyI5rMnhuEDU2ClBec9zZRuTDtcjN7ZXIFBCDbZG0Wd0mkBNUD5bsocMR7BJ8ESgC2hhQuz2b/nN7KdfAdIG1x9/0NQEUusN9lMk20ADRxtkqWFlBMm5ZoDGAUy/5LPBrOg70yoOZbBvvGzZsDPlkZjaBOb9xT5zc3ATnnuiufvGcOPyCE+abXImZDSawke0W9+SFEfuTums3DFjtDwFVmbHUCR1gUWYUW9LoTr99436ZlHls0F8BNvSGysTYZDCD/C4HnzzXQ/qQCaCWYyYA+gZYhaDDtTmAFcB3ISYvaNkeAItlclk2bacPkI0LSdowt/PLdOI5ssDQGXRU5iq/yfBzQcexp801xQKyO/W009qcvuqRgAv94MJJBkdb+7VS84suNFuQ0TXByQr6j7dpU9SFPMZh/MbIbxYGBTQFZHO9tQ/9NkLQiO/Rb1lh2E0BIxnRjCl3BCjLyamplq3oYpgLN+gZ5QmI5AWD0GG2OwNuNaegoyseECegiP3XDvNM6oR8bRtAmGAFtkKgSvtB/3IPZZi3lOsAS2HFAaryQnduv/32YP3RRrZT0xfYK+yJ+YGpN/2KDjB2h8dGy2CTDsA+zjb+aMBqZqxqe7XXAjTOJ+hptgOOf2TAQs44qTSabeX2MXV01wC/mTZF/0LWNGXXxca6G8L77SfLdZHNeYBrY2FhdDzGXwZE7RfLou7On9oj3p1zfYZt9L6sr85f2gfv5/vDhw4WFheVufM8+kuf2vdZzjmVAH9rA9BXt5SThgb/hgW8yanJdleOCyUurunTOI701QTA9SVtO/2inaJO9i/v5l3VznAtNqB/wZO+d2HT3PTOafgP3/3ud4OFTVsuueSS0HF8TspnLDPO+M89LILDHAWw5VnkbLXdLbA6WPPA02fIi2eb8zRYsEemwwaS05SXaRUcD5Hqh1y6gwOxcEy55z7u3LJx08aQvb4nsqUe9B338Cze8QnoXw7Aog4C4ZG3dHWpTEyMtwumR45Ml7m5mkYh8q9Pz5Rbbrm1fP3r3yhnnfXY8ta3vjVAZ+zMu971rlhMmZ1dKBdd9MwWWOW51MV4oN/2quORn5+FjXR4of0tuO+8qK+Knqg79Xwz5r3BYKwKrC6SImZguD286l9jrPYGho+aCuAv3/3ODltxou3eOwkcZxLoBv9x1uFdczsJZAkcC1it1x49xyrA6kte/IIAVg1MDHrcTowjgwNpcKdTVBlM82VlGUZCBTYysCq4JJuA+zJ4FgHq8kocPHL40KFgORCQfOYznym33XZbsGF4wVjl9cMf/rD8/d//fXnVq14V+aVwaHEiYezwNw4jrC6c4AA9lpaiTQR2OGK8ZGUYIBEI73xwVwRebheV5Umb+e9nZZ4DONowhFPXG2rZlzn4lXHgFkVBWcELWBODzcEVyol7ZDC45c/DdgSaZEbRVk6Vn5mujjnl4/DieBP8AsTg0AvqCQwZvFAvrjewlvkoSB7ta0Byt2IJWFTQcrUMj6zpjjLK4IOsohz4Ket+WakfOTiUreV3mRWkjsnkkSUG2Ai7j+8JYKyPuru+fr11wGoOcv3bdgnmCuJF+4erbln3fuagYKNgrONEsJMcuQS2/k5ZAgcC2siaYJKcbAR8oQfjE2Vqw1QEdYIA9C853DiMw3ZzLSAJuVIp7xGPfEQsYlCmzCy3bLOIAFMo+mywniiOHslMVG/ogzXwrZ6oLlhJ/Q12BYgdj4JkHjZFGfv2rT/BWPAX+WQgiDqYS9b2Uu5cOoAqs0EFRw2qBR4FLnPglm2VdfZ6QVR1R7CQ+nGieW+Yw3fWZCBALKNN3fAZGVwZ6g2Xkd5IANcC7ZSbwWHTgtAOdBr5yAqFeUw6kTJQGbN53PjZxQWeS9usj4yk0ThdubJRsw3KeixInm2jALsgR3/ZgjjYFNvGs6kH5YX+jIwEW5HAOo81wSS329pn9kE73kCUWVCano52mXvPxRq3gQsyCy77WcYq/WfdBL2Q99o4r/VzjDpfCLDxPMYYY9Gtx6adoE5uafZ659KQS3N6uvqofmhzBOazDLQRYfcWFkMGgoH8JsOLcWLuRhcvZGXbfzL8ZLCZvsM+537ttaAW9eZ75mzHKKA2v19//fUhB1IFsLjlwop20HFBmbOM3YESrG9l0g+QagOVv32Sx0u/fVf3+sH4PL/Ec0j1MdgLH8Tna0Ocr/rtgc9yfOEDsWOEeuY5Sl11+7hApXIImzo6VpYWlsoKzOtmXOT+pw6whLF7yFGwqvUfRkbCBvks251tQbY72a5oH8kigv/WP97dMs79XJttev9CiosIFexfiAP9AOUA8tAv/Q79MMcf9fSwQJ6DbPgvaxrfxIVDFwqUE4AtzxFkQ29d7KO+1T9dy3/v+KBsnu9cznXUAXCTBUnqyu/MhaTQwLdkYYDy6YunPvWp4Zuqfy6e8CzHsICv8yp1N52AixrIm++1ccpZ9qk20jKCBNDkkqZ8GaGSABwfjD38WuYK5yrTA1EWz3FxJXyAZQ5/HG93C8zPs3ukLhbj1wKs3nbb7eVzn/t8lPl7v/d7weKlzPe85z0BrC4sLJXnPOfi8kd/9EfxTGwC9ROsz76Ndi3A/mb+lnLtgl+2rwKrji3jkRhvq9gNUi+tRN7U2bmZMjzSKwCrA73Rct31N5frb7jtX2WsdsCqPdK9dxLoJNDGep0oOgl0Ejh+JXAsYLUGFyuRCmBhYa49vGp2diYYq//xNy6NHKs64zhfOGuurOMsynTUIV4LkMlRVh3zDBgZ0MgAymDYOoBjaTmCGg6QkFnzhS98IYIzQEOe+9u//dvh2HMABsDqFVdcUZ70pCcFe4/th+OjY/EbjAIS6OP0eiAIAcnRwDrrGoHnls2tEy4wnAFgt0Tm4EWnPAKZ5ZXYMpUDE4MyAaUc0Bs4BDhFGoCpyfZwAoMBHHqZHDCKdIgFSJVnOLEz02X37gdbdgLOMnXmt5xf0GDMQN1gmXrzG3XGcfd+nHOceQI6rlFm/C2jCyynN1QZmQZt/QCP+mTdBVptq7LMMld/2kkunVhOOfmeCs7tC0ffLX3oDvXWKReUyHVTl+vBa2vbsH2m1+bgPAcIFaiCeQgwu7bdTyDYZ8pk8l4DROW4vMTBblX+ApfBpmoOMRHYNuCSrZrZeAaNPNPrZS8LkORgSnYyjK0zzjwj7kFnkGMcWLHCoUBs1V0qI8MjbQ40dZc6UG59XtUfwW3aARgpw4e/aRfydCz5mXs4AIz0HabtEJgU+DFYFfBC1m4VD51tcggqsxw0c08svgB+NtsJ/T3rRAR5DevVsWWfqkPUNbYPN4eiBGuL/MgnnFC2nbgt8gdiw+hft6pqB7R52UZGENkbLkMDBIgVmFcuGQChLA/S8xmMzahvWS1jLByUynh1oSLbKuSYwSDHT1xTBgrAauRZbbZjO9ZdDBLwEEAVABCYMXjOM7ALMwIHyjCXHcAEwTEpYRpgLY97ZadtEcxXlnH/YC9AYbZ08yyZWwKY6lALpKZDnqr8INwT4NcdF8rPMWuZ/XZIAMtgHyDBvNaMLfOWav95p3zBa+1X3N8UzjUuAvC7QLjs3aMBivw2wkEtAxxMuRiACs8RbHIxTNCJ8rX79hv9yvV8Vs94vieXm2NWOyJIxNxqvmeawO8AW5TDYVZslWbXCew29TGPs/gSuUANaXKMqqfWTZso2KjcBfGzL6G99hn2jWNSHbCMeAaLGPMLZbjJvZ51wPGQ5+7QuYYZXsvjAMy6MOe4Z7zq91iGTOR+W8z4mxhhK39d2BWw1A/xWYDYzGm80z7BNBjfcK5tk4sTebxThvpJX1I2dsZUHXOzbFevCzPO0foE1Ac7ngEv7aP+jm11IULwnXryDJ6ZbQv9og4GuN7sSjBlivZee47Ndby42E0ZssOzX+Ez9ZeoqwtLlkdZ+rPcy5zntnzGJ4sF+E3UmfthhLI4j07zDhP7hS98YYDdsFa9jnfL5VnqrAz6bIu0Bx5wqXwE52mfC4zUV52inh7yqn3wM9fQHg+vJBUA49Hc//zmeHV8Rd0Lh2rWw+94Fj5N9WtIE0G6gIlyxx13lr/4i3eH/XrTm94UTHX8rauvvjqAVZ7NwXR/8Ad/EPLgmQKrLYDf5LdfZ0vZrcZBlw3jW5ufr8nzi3rAM2JsFBZEWCBeCmB1bn42UgEsLC7F4VU33HjbMQ+vGhocOSpj9T1/8b860trxG1Z3LT/OJdAN/uNcAbrmH98SWAeskudzuYZq/UHM0BDB10IZHR0pi4t1O9VZZ55WXvjci8r4SGVb4KyY5w7HDafIrdY4NYISXIuTRToBcqzW4KI6zAY4Os+ZsfiQwKl5Jg6mbIavf/3r5Vvf+lbUA3CMQwRO3LYtGKuf/OQny0te8pI4sRXnFUB135694QzjSOI48lwCW56Lk5mBPUGnHIRxeFX+bDCMs8h/HGidzqxp7T0stzdBSQYtDFRogywY7hd0EFjgQFLBD+7h+TJrCWpyWoPMLqqMw3riN3nauKfdItUwCgXfcnCY65ADwByMI1vqwXcydgzeBABCH1Zxxmugp6Ofg2J1xu+QfwbprRdlCKwKaijfrHPKVP0G0KdMgGgYJrwIimQZGtQIEuX+qQFiDSAEVvsBE/vdYNK2W0cYq9zD1jlTOQig8s7zODBG0MzAib6rpypvCrBuEeZ3A4gwBulLt1ab45HvAD4Yj5Tj6cm8u7WfMhhLHjzmgW7osHnaBNipgyCwWz5llAZDaWg4gH8OCIIZ1L9N3Pbt2rUz6isYgKyRiSwrg0ZkgV7JjEO2lEnf02ewq2XH1e9rLjX6VruSgZUWREhjKvezfSY4xr0ZsMxAVe5X7ZaBMSwdGVDIU/CKsmbn6+FtW7edGOw87JBBfQYDtMWO/RYMiMOrhlrGamaSew3lEdzDVoYxBQCNzgRg0ATEAYSzAyDAnrUT4pGxNm8dmJfsFfmtHX8C0DXArod0mVMwg8Vr4FU9MKZ/3ORxKutfsFPQMOpJH4/XHLz5JcBFH9B+WV7ZRnEN97E4gBOsvchBOb8LhNv+PD75DsafQJ1symyLnP94nrkm1U+upz/65xXqIsCE/LiP7xz/GZQC2LXf7MMsC9MIaGOps3Mq28iXFhbLwvxcHEDI6eW8yyxW97EPAIw8l7q7QMDv6BTlUUfuxY4i99iqztbmrVvb7c5cw7WM03rQ19boe4AWxgk7RhgHAE4setJvyIc5EHvn3Ka80dR5GJcNsOrcpJ0+GrDquNVfMUeq+mDfZXAxyzXPLywe9cz1/isWVwSjrZN9F322KihVgVW3rwtyaSNtr7rPdfQRgOrS3GIwV32Odt85Q/YfMmQBytQ+wYAcGyuHScfU5GZWb1rbuLoa4wcfInKLNjmkBSgjhVOw2CvjWcC2XXhrmOXKTx10rDm/c7020kU3bTG6Z796v/4QMnQxQTvC/dRVEJj2Oy5lYAoWMx9mxqvzhGAe9cR2xiLhUk23g70RLHZBMsZzYZFuPK6DvQrYR92Zl/h9x/07yo/u+VHMR6S6ePKTn1we+YjtMV5kt1K+9elfbM7zraxYwEnGyOhYzTkefs1AkyZioqYwQEbmQI55uVmk5HvmWBm4jnUIB9SRMaqtQF7cp+4730WfLS2U6Zm6iB7g8HDNZUsdK/jODom58ld/9Vdl585d5Q1veEN7OCy+OgfN0l+k6Pr93//9uFedXWxAfMcM9clzQ/hOHLTZ7NrqH9uC9dmn1CcLez7ATjHimaUgjsC+HRkdjrz/A72RcsONt5brfnBrGR6ZKIO9kfBXSf8y0CtlpSyF7nN45ABOeN+rA1YfIpLui04Cx40EOmD1uOnqrqGdBB4qgVf/5/+ySnCBQ1Yd2NUINA1+A+goq8HugRkXW4ji8Kr5ctYZp5XLXnBJGRupq/O83EKMw6ezlx0et4TVIOJwGRtly3zNqZodbgEKgyNZEDreLZgRhyfUU6G55jvf+U756pe/En8TvF1++eXltFNPLXfdeVc4d+S8uuiii8KBvfeee1rgytOccXJ5JoEcbaKd5glbY1o2OSORxXI9QIHnyeLgb9ssYIds/E5GQhsgBkhXc2ga/OtE6vwKlhqg8Sy3c7nFy3oIatMGgmAcZX4zXxjBMAyWNfC65leU2UDZ5sujnzLjJAeZBnoGVdYZudmWfmA1B2+xBWugsv0yGCFAY8De70wrywpALKy7tx+kWf+8tRPZua4GDr1y+PChCP7RCQB2+gdnX7ZkBpy8Lwefv4qxyjUyMfk7A6Q1SAFUnYtnoyfmQ5RZIogoo1OWDTIVeORe2OMGRugP17vFkGDaxQG2+Zn2gu8BPdAh3gm8sw7YH5YbDI+UG1OAhe2wyIrn0V8CgwbGBvoCVOq3QSmf3XotW4XyKIs6mYrCwzz43hPQI2DdsSPawFiHbc5vBtduh0T2MpkEqLQ3B8gR24xfmSzojPWnPQajAhrqXwTbA6RzqAdbubiTGcPIRZvo4S0CWzBjZqZhS1a2o2MUMIn20P4IlhvQRmDB8VXrOxTgNS/LVdcyoMthfR4eRDsiOF9diffMOMsgneVkRlQe4wSZQyMEpnXbrLIVKFSO2T6sgTJ1vjHHrrYxL6JoUwXltfECp2zF9xRw78u2SvvqQo9sexmA0b6BwTLSgAYCNtqQDKo77rPt4e8JDnCZmYn2O0bcQqysaDNlA1qQ4xB7zAud4SAXwUPaJ+NawIgy0BttgbKmbi5kKFOBKnXBOVM7JGDqvLy8yDZydo30Yp5gLGEj1EXBce6PhYDZ2WYxo4JGE5MTZc/evetYmIwBcxm7EECbqKP5mgFOeU6wtqdny4UXXhjzMoAVY9+0PuRK515sMrrrmHU8TpOflDQavTqH2Df2lT6Cixz2h3rBbpfVJj9xP/CpPvqsPEcpZ2xfyDBtDeeZfKbetI/FFF9Zh1y4GRqpi4U+R0DdOut7aHuVQcxdg71YwJqanGrBPhep6GNtrYsaLkpqCwH/WCjP8hI8U57qtmCvIJe2CLY3uzaUDzrt4npdPK+LXNmGKCPHrHOGi4vqZ2ZoZxlmX+vnP/9Z7HhC59AfynausB8EBXM96hw5G/4D835O+eM4FiimHHdYCFKiH7SN/76cc5mDqAv3Ux++d5H729/+dizoM/+eecZjy2mnPSb8AGTANS6ECvLiF+hLaffM8b9375469zSHxyI/F7u1D7E7oTR5dpuDHZ1n6SdlzPU8Hx9k7569ARLzG/9pj2xyfUsXZvl9954KxiIjdiE5dyJvFkvOOedx5Utf+lLYF848YPGE32699dby0Y98LGwBh2m97W1vi/YvLNZFfkBT+y70nnm5yedrrMC7oDPPdR7ifgFox1q/7R4cwN8GDF8uwyPDwd4eHR0rM6QyGOyVH9xAKoCby/DIWBns8TvPrwcWcrzVGrD60LiqA1YfKpPum04Cx4sEOmD1eOnprp2dBI4igVe/9nWx3hr/m+AER0zDgLMyButngeT4dSsgTguO1JmnP7pc9sJLyobJ0XBMdUBzEKJD6jbLDHYArA71BgoH8OTVZcE7mS85QNc5CmB2erqMTU6029N47te/9rVCOgActNMfc3r595ddVh5/3nnl29/8Vvn85z8fINK5557bHpKAgyh4YdCQP/M3ddf55jP1agOdIQDhCozIehE8FnzTwSdoDKZJw96VUWW3GNy1/dDks+KzQDXOLy8/69zLysIBpb4exMBngmYcZtkLbrOW5SLDxO3e9CVBMGUYvBvQWz510CnnNwMvHHAPLqJulC1gldk+NZgDSJiPvucaXgapgtSynJSZv1fwpoLqOPMZfKUcg0XKiQOUEptX4IGFguHhXvnFL/5fOOcEO4JABofUSyC8BfObHLzBoGzAxAry1kMb3BpL3a1/bqPlUPbuPXvaVAkGouoX9wCOI8PMPBUA51nUGxnwHeUapMqYNueh4EvWceXdD7ioSzJcBJwco+oc38NYJPhDt3m+QfumjZvKyaec3G4xJvcqwQsAiSkmYAOhi9bVYMlxRF1N8WGOQa6nDF4ya5V5PhVedpUgImUJBgRosrQcQVqcKt8wG2Ury0w1oHUrLHWQuSR4uHETTL7aboEBZK7cDfz62aQVJAQUDcJ6vAIsaQ4m8aAT+127Z5BYbWxdiOH+DIhqT7iG3+kbGPvImVPKZa16aA72S5ubASaB2hbIbBbPBEkK429xoQw0C0mOTceyQXhemPDeagvqwsPSUu0D2y/wwnf2qboq4OD4dnwJhvQDrLRBO+V4yQtflpvBaMEr5zPHjDKynjEfsm20mTepG7aGnQ6caM8ciS1kOzvtML8xYAPjGnsrCEM9XTRU7hWoWMufaxtdKLCtXpPtU557ZLy6s0EwiIOXdj2woyw3aTloF21AXxjTLsIIzFJfD5AL/R0eilQaAtaCgTIDBcg8MAf2HsxUXtptgK2FhcXY9g/Aqg12QerGG2+M+jDuyY3OggN1CMCIrcjs2OAAqwbQ1PdwPDq/Z+C+BdgaYDUHQeqVc7A2yfGXxwlMRgYfAK195nMFJGEVujBimXlhYAowbbyCkQLh3OtiQp7XXXDUB9Enm2rm3JxDUxvgXOQiquPHhbOREfLA1/QDtlU7yTt6QBsizcvhwyF37Ah1DRC12V6+edPmOAyJOtBO5wHa6oK0dpr7+J2y3F7ONTzfOVOAjHusO787F1ZQfrrMzpK+oi4sIR8XuKgD17tNHzkw1qgP7eC6E098RFlaqovnLu7lXTvUEfmbOkXWtmPAuZdnOza5x7JoE4tj7Q6BJveqQPe+vfvL/fc/EN43eg1r8+yzzw4Z8AzZ/sifceP3LDxUe8nC1GwZ7FUN1s46BnjP/lO7oJD8LYFvZILPx1hjd0NllJ+wLjdutqPaROphCiXGAPeb1oTr8Qdp75133hmA8mte85pgqCObm2+6pXzhC18Mu0iKhLe85S3tOOZAulkIE+Qv7lXSRPjVze4E/W1scF7YUHe10Xx2YQt9cBcV34+PTZTlZRa8e2VufqEMDY9E+YCn07Pz5Yf33Fu+f+11ZWR0PBYQl5ZXyuJSPXCVoKnmWB5ibfUhr+7wqofKpPumk8DxIoEOWD1eerprZyeBo0jgWMAqzgh59HDiCSBwYnBOcLQBVl/8govL5Hjd+pMDzwyU4XwZzOJsGYRMTx8pI8O9OECJ37NjaPDhqr+Oo04j38fBM+Fc1pygONHf+uY3y8c//vEIWrc/cnv5vTe/uTzunHPKd779T+Wzn/1sOHocjOFKuHnHqD+Os6AjjjfXCGC6ZVpmiY5eb7gXgYnOcl4d17l3q1sOypAJ9xBg55dBst8ZROO88th+sp0AACAASURBVDf1sw686+TLMjJ44zdkItinbLNcDVQEffpZZ/yemVMZ+JXBZEBmAOgWUJ7js3XCBVZpWw3sSB1Rt/opG0G8ftDAdnGtcoVdXVmCa2yl/vbxe2yXa5iH1qmCyrBWjkSOWfqXYMKgVSAuB9T9/RRgTAOGeZ/ykjX5s5/9LPSKAIu+c8uiegKwR51km/Bcc4yizzKGBQ4yG5Jnuv3doMkgXjlkxrFgYL8e5gUB2+HCgf3Ic5W7gSi/9ZrD0hwnBqYyRmgDeiVorx0AVPXkcMpTf+xnxxf3ZsYRsmTM8LvgKQeRAJJykjQHutk+2uK2TdljBoHIuLJjKqjH3wSS2AeZegKredFEsFldJi8bAa7jwWfSL+gcdfQegSv1vzcIq2ysZfnINlP23CeQm8FN2lfHVK9hWq1fWMjgkPnqCF5NB+DBfqRiQT7UX+DJhQV1XTBO0EVQKuz7YK8skN83LYoI7mU9su5tuxv2s1uIAVa1Xy5AeM86xhKAeJNiQODQeSf3OXWQxcQzHTP8Tb3zXGM52hVll78XhMpgW1yH3YJ134A/6LF5D9V3dgbwH73KwLv6iz5aH+0xuilggTxceHAudE6gXYBFFWCqW54ZHwJX3OchQuoR17EgEXZhYLDc/4ufB2tXxlze8s81sEvpCwEj5ET5saNhw1R53qWXrstNy7WyJW0jQDNlMb7cGeK8ceutt0f7APvZIu3CofM91911112RZgBgFoYvzw6bCaMNUHWosunVjTxHCO5anvNKAMOw4CLHed29kOfcrO+W95DfV0tZxJ/pyy+srOyvuohS9S4vLgYeE7mCKzBrHfOzBdetg/Y95qWVevAa4JLjpH8RRF9rbc5cf9AbOzYAJmMua3YNYYfoL2Rs+pgMdFKW/hZsbxdyTTtBnWXsYqtjAa5h8Ap4Uf/w4Zocvc6Lyk79oF6O5bxwYB337WNhssrXse5CozZZn1GbxL11/gWMrQcyyQjPu1QElqkLz3axTNDfRSLt8fjYeJmcmmznJhneXM9C4+Ytm0NW6Do2gUwse/fuK7/4xS9j5xS/wdzEDwGcZGEGuyHj20Vu53z8zk2bNgawmu1y1rN+e6Yu6n9KeNAXxV6wKKS/Yln948vvkbG7VdA19CX7LKT0oP3XXnttgPRXXXVV7CyhHv/49W+Ub37zW2G/ONTrjW98Y/Rh5NUdHoqDFesYqf5iPLMZR45FRm0GVtV/9cy+cUFB3znimOHRANaHhoZbYJXnAaAemZkLYPXa638QwCqHTPL9EqnSOmC1tZXdH50EOgk8VAIdsNppRSeB41gCxwJWw4nmdPt5tgzWbW440IAijz3j1GCsjo/WwEDgTadLwEZQxq06AjwzM9MBrI40qQAE1Qw+DJQsWyaZQcLS8nLpjQy3jADYLtdfd1350Ic+FNsuAVZf8fKXB2P1rjvujNyrbENidVyAEidSp1SmjawHHXkcR3OVCogJ/LCVj+2s1JV6CkTpjBMUegKyQa/OLPLCCc0vA3rfPdVXNiDly4bBSRQIMjBSxgZ1Mktkvskksc0RoDX5FfmbulWwsgISOqbK3ADUAIhy+wFT+0uQJgeDlKtcYeyR36q/zZkxI5vW4McAsupGBW8BmAxccwBpX1F+3m6o001gsn//3gLAT98Q8BhA9INgfM5Bq8HaQgOKClbQH+ihOUnVLwMc2y4ACWOVYIb/tIn7zSnoYWAZLM7AgDKx/wTPHYeCsW1QktgeGSzMQZkAm+AUnwU+LScH+eRpFBAQVKmgdQ2aDYrVG/tHMBnQJconrxm5EiPxCOlIKuAAi1T9EuAxkKKsYHfNzkXfsDUZoKlfJ9ENnkGgSsBqcEvQz+EXMvhkiaqjAlXWVeAzAw+Vgb7GFjK1AoEzNkZgNQMnlo/+o7swt5GzzG9tCfcIHGYGmPpLQFjlWS2IgEwbdDZMd2wIQDZbL7E3nMpM8I7+V+ClLlYgQ0FIgQ100P72vQ3Wy0DkuCTozPZBxr72P4OhjpuqDzWvKwsc9qnjWD3kmXls9wPMMvJsez870AUSgcVcvuPF9qjHWY6WJ7jqmLJNw72hmBd5abeyHQVo8LN6mRcSmKcADUnVgA2AmQYzE1Yr1wNMoLeMExcFMisPsBGdZj5mLFgHnoHu8R0v7jG/Jn1M26n7CVtq7lJ+Z+wwV9nnjmHHXWXJ1dzFbg92sYgylEm2E3znfCUY5+IKct627cRol2MC/bR+AUht2lRYnEIOAC4sip533nl118y+fWWVg2uG1kBLxwnPMAVKBpecE/wOtlkGVrMt1Y621/blIgX14fAz+v9o4Dv3y15U73jXFjJsybHs9iDnwWyP+8e/PlLUqQwU2KoYAHXZ9mkDkGUGdtXxNftfx6HjMoOr3AsQTv/RRx5khG7pF+QctfogLiTRVoB52aLYcncgyM7WRugTOo7UJe2SNpfv3X3Bb0uksujVg9vsJ/UMPWVcuJvKg6yw85Rz8OChMjpaGbb2T//zrZ/95ljgfl6mVFJveaaLA3yHL2BebRdLnLcX5hfjdxjdHLj605/+NMYVcpIpS1v5LFvUhSf0gvLC/q3WupDSgzkz2tDsyIg8wA1wj2/BnGcfUD/aY9v4jb71bAHa4k4U9TvPLXynfghsy1aViXzfT+4rc/NzsVuMOr/jHe+IuYd7P/bRj5cvN2m7GNMcbNXuphjqlY2bNsX8jD/Q2uTUV2GLm3MZ7MMMrAqiqvNe4/iDdrq6CqhO2oHKWCW9DCl6Dk/PBrB6/Q03rmOsAqxGsjQO3O0Yq6pD995JoJNAkkAHrHbq0EngOJbAwwVWYYXpRONwASQBrL7ksucXzq4S/DDo510nWOfeQEMnGGCVVADDjTNoQGUwa3CtgyQToWVXlFImN9a8UHwHgHD7bbcFsErepjPPOLNccfnl5VGnnFLuvP2OSBGAU8mWQ+sA81aQy0BKtt0as3a6zbPKNZnVRa4lgAHuIQjkHgNJ2oFjj0PpdkmDp34AQGcvB0j8jePONskAgaanAzDG8cXRpi2yoAwqMjsEtSYQ5TrqhmOd+4l7AFxyMIpD7AEKXOuBXoJKlOmWRH6XcZWD5QyeCARm8FRwEWAI1qmv/qCWzzxL0KWfcUlEWgPXCuwbIAjyWK4gt6CDwDapKHbu3BF5ymQqG3DKRsmmIQOXfs9WeLfOoocT4xOxBR5dND8o+oCcuU5mp4EHp7LTBoPVlgk0MhLt4Xv7JweuLl4wFg0mDLoNQgwk/NwPYFueQZPjzaDZcScbOwfMBuu0X0AO/XQroKwgAi8XIVy4cGso9ZOpa7BpgCbQwrsy0H5QNmWZdoLPBp4GpNRjdma2LC4t1jQKZaDMzM5EWXw2wCR4c4trDqLzAoPjXWbW2jb/Oha4zz402JURy/MymJKBnQpi1NyoAoDawCyzDGzZN5WBXU9jNxVGP7jieGLsU6+777673HfffdF2tqdv2bK5AVTWGHsCGo7bvLBBX6gjoXMrq5wJXXocVNakA8j9qL5lJuF6AKoyUOshPuvBnfwsda0FpBokmc/IXV1BjgLYtBdZ2j/9NkQb4Xi0/o5/bZhBuWPF60InFpcKCwsZ+PU+bST3MS4olz7jWhesZMkxB2HTTQ2QF2a0sdgP5j8BQ3TRRTPnWtmy1M0dC9p7+pHxwveytwBiWDDVPuTxbbudpwScMrDHbzyTHS38nedF71e37U/9A39nK7ps9cx+o32Oc/6GbU3OVcYTrL4zzzwz2GsHDh8KkMPxSltcyOU7fQ8Bwww8DrJ404Di2UZmm4+s1DvnWNsCsMr9Hn6W7W6ez9XPfv0FxOF/LCg1oG3/GHauqiBi1WnrBNMYtioAT79dyQsCjsP++tf5FabsWg7qfjvMs7DROQ2AYBx9C7AsM1RWK3pJvdE1845SH0BDUwXwmWtyjlJ1Nds7fSlSyWC/Y0EgbfmXcevcTpuoV04xIINbX8XDScmxShoKn6u9XPNP6gKhO46Uv9dp12iHC3f4ybBWc2os/SgXrLWhyE0ZMP5ZQKG9yJrfmEOe/exnB5vT/qUO2AIWX5GDaXmcb+0v83nv37c/gElejHdyp3If189Mz8T8yPfkqqZ/KJ+5k/mS79wpha6FPxyAYmU3A9hSf663ftopfWqIDLTn3e9+dywa/fEf/3GAp8jngx/4m/K1r309fCXY6r/zO78TIDKyGJ+cKKc95jHrgNU659SzHFr/uZmTsq+DDOzDbK8ct9rmxQWYyLC9RwJMZR6DrMHhVQKrN9x0cxkdm4jFQ+a7Dlg9joPlrumdBB6mBDpg9WEKqrusk8CvowSOBaziBMJYxWEkiNDRFFj9rf/4ogBWDTgNgpEVTg3f6wzj/OAwCp4AbA0PDZah3hpjS3DDwNcciXx2C7LOP/mQOLzCfGQ4m7feckt53/veF8DqeeeeV9501VVly+bN5Ud3/7D83d/9XTirz3rWs9rti554jtNo7rZo80jN+wrISJsISgGJ+MzvsVVucaFwgIDAquydDI4YxAo+ZbYS5cpiykGXQQL3EHTjeFIfnFb+9+f8MtCyD3y+wANOLHWTsUS/mMeN5xso6JzieLp13mBCcMvAmPu4BifYPrcc+t4yzLcq+JcBDoDVsbHKGFFfDBB0nmUdCWzIlK1BYT14I+eY1ME3yKUeMq1sHzpA/+3YcX954IH7y8knnxQAtqCHYAtttC9kqAiSCSLI2JTpR72ps8GYwI7XWz+BK05m7gc+s52hzspO0Cazc+jTfuCV/vAeWdQZ9FAOXCejSuDE/pFpSvn2vWBu1heCeoERrmPLOcwbyg326GjNp8dWfUG1eNYSgNpKAP680G8Z3RkUoK8I7qwn/VBZyhX0xw4ha3MKZ9CfcgXXBCaq3tTtqzU4rCeae0iMuiywTtn2rTpoWTCm0UEA/jy+1TfKsH0ZZLS/ATQE2wRW3Waagb0MZuaxxbMFZwWq7Bv1jP5XBsiRXHeMWQLec845u8ndm9Nr1MDV56vvGXxwTLA1svQASCpgmMecNh7bnPVXELKWVwEdtyIL/PisHEArP/VTXRIIDeCgycPnnCPw0Q8sZVsrCOmYEtiyfEGe/vHvc8077u/OWz7brdAG+NZTwJHvM/jo8wRMXJRDD2UCU3ZmdWqruVegmev5b25tbYrX1PrCeNzQ9s+aXq4tlDpfO/azHY95nUOSGuZ0bqPt4N2DbrJsAwwmx/ECY7myYB2v5ihmnAPaYBdoB4xrdoAgB3IFn3veeWVotC4uqCuOFW2cdqMfuFTHA5hMjM+s9+iAIG22yeoTeBW+URxi1eRY9zptWF4o8r72HYAIBmsDrPaPMdol6z8vzLbt5cDRuqrS9mF/PbA/edHH9q2BmAD+dR7Vzh9tkdL5Q9/La2YbRjTtzvrTyjelK3IxQH9F4Jv7+kFfx4/65rhRnmvzaWVr+nyupx0CuqZ66p/ftGuwVpWFdo1rXWSgvP6dI1mXnOcEkbW1tMn0B9yvP8m9AtVcOz6Oj1HBTNN2wGD/+c9/HjrPeQDssKL/8UGpN3NeTTXDAuGWVkddzLOt1EH/Tpuh7lHvnJ7BxXTHD2WYY9/5XRvp/OZCFuQB5MRn/Vv9Fq4FMP6TP/mTYOGTR5W6Yxc//rFPlH/6p+/EDgr8r1e84hWhB7DTt2w9oTz+/PNjfgbAtY8APrOtNT1Z9kHVL/qEumvjHU+0i/9zs+TEr/MXwOpgb6gFVsmx+qN7fxyM1X5glVQALOYw7noDvS7HajaO3d+dBDoJtGfUdKLoJNBJ4DiUwLGAVZwUGCkAqzgx8blJBXDWmaeV//Abzy0TY/UEWp1pg4oMKgpkCLbiwAGskgoAxiqfMyBogKpTRNk6gjrZ7GE9MjvTspIAcmCsAqzinJ77uHPLf/9v/y2Cn3t/dE/5xCc+Ec955jOf2QZCj3/C+QE64hTi3AJcUm8DyWBlNFsgcZCzo4qjtnkzbLDqvAm8ZAaT267aOjeAs9fSJoN4ATGBMuqBA2gZfuY6c/jpwLpCL6jgZ+qMs8t/Xjr4BiwGNbSTv91Cyt8GF15jUONvlGUw1d/nshNlYuaA3MDFVAAGewYsBlm8m4KBZ9MWgULbAuPEgL0NeNNBbPaLZds3bFG8++67ou/OP//xcfK0gJngrukDdM5pI8467wK8ONeypdYAtxrscZ0goLJUzgZxBA4Ghbn+6oRbeXPwmM2UwDEyyMCSgemvAocNjK2f4IJ9w7vBkuPSe/K1bMXjWQaP5FEDWF1aXConbD0hgqjM0KOOyM4gnjFHebL3MqsHefJMF06UXbYDeSuywA7XCVjK0BOoUnd5D1vUyB95H60fkZ8MLJm2Bq6cJnzoUM2RyW+OB+Tm+MuA4NH0FMaVYydfqy11fGkPBYwEkNH/PF68Th2hXgToBuZsO73pppviZw5KOeWUk9e2JjcAjbbJMWPQaj0dy7CHltIilPZeUJpn0M+227rTP22gvFTTjRwNlDG4N9iXracttV4u/jgGZMtRD4FGdTa/+1zrm4Et5ad9tW0ZAOKaDVNT6xjn2hfHj7lPtQ3quuU63gJobMYS9XCuwU7lHQ8C5tpM+yKD+ZTpYgDzR9ah9XP0YGyBBWDNcrGfBPuzfmmX4vlloACscTp9bp9tp06Mu5y6INsuAPWhYeb+ml6Il6lxBKAY3/Sh8zCHsN1+++0x1s46++xy4dOe2oL67qpQLyiD76x/fxvDvqSD1wTtM/jvd7nerf1r0ggwB6hLzpUZrNO+5zLibxYFY3mhMgqVe9ZDbQnf+VzBU5iDwRZudCczS53DzJEq89N5ybHN+D/ppO0BbGkrrUuWh/3rWEa/YqdAc/CT+USdM/Qz9JfoPxcbuTcv1Dr+9LmyvATr0CV1z/GOHGA8W0+eqY12LDnO9Ef43rQ7tHfTps3twgbytV2O93YBLuWRFtTlevN8a5t8DrJB9nzOLF1TBPF7Zd6OlLGx0QAfd+zY0S7k8jc+7A033BDsVO5jMYxFdu6ruWA5RHZ/pNEBfGSsmMYDGXJdf3/rI9hW9AIZ4TurV/o9zN3m2tVuadP1kd29Rt/UfN1rXC19d0gOf/qnf1pOPfXU8trXvrbdHfTFL/yfYKzybO57/etfH+Ar7PSxifGyecuWMjk1FXnTnc+Zc7INdGHEsaM95LO+EfVwgRRQmudBkgBYJcdqP7C6uLRcZucXy70/ua9895rvB7DK4VUyVjtg9SGWrPuik0AngSSBjrHaqUMngeNYAg8XWPXwKoFVD6967rOfWjZO1W2GAm/ZQdbRcbXbIAmRe3hVTgVA+TkoySvRMlYNFHGyAFZx6AQd773nnvLhD384EvA/7pzHlctf9aoInnbueCAOr8LhuuSSSyr7dXGxnPaY08qmJu+UQA7lyaAhsMVBNndUdtgrQDAQi9eUB5OUusXW4yao8wCi/sCAzwYQObAX8MlgHsCqwY7b2GQ44Li7gp9ZVzqaBEwEEgLG5gATpNQZFuygf8y9JQuDsgzuDbB459m8U2eDUZkRgk0ZjDX4XAvcSZsw294viCzTAJmSe9ADLjxRXvAYmchOyOC0ABDPEVDOAQG/ox8E6GyHfuITnxC5zgRh0FmZJz4rB8wC4AHkNAFvDgZtn0FhP4CTZYIO2tdZjspVxpiBdQaKBe9y2zVlBh/WK4NbgjKWaX0MUA0Y0WfZp3yXgUcDNgLrOJ16pAZ7vGR/ylBS9wVfBToEagVetRuOb+Xss2TRZlnL+BbE4TfZepRn7jsDf34XoOW5Mxzi0zAdBUfVFfSB4NJgOet77VMWKurhU/aBoIHjwxyJBurrp5oK7gIs8cqADp/pDxl36rT3Z+Dd37LeK0MDaJ5jWg8YQQDgbMkkt10/oJED16wrGQAOuw6wurJcRpot7gIOtkMdNmC3H/vnB/uzBazSwkgG2p1LLEf9FXi13nyvrmRgzHHId3mc2Masf9p5WaK2xTK0xyws9APH2nPuyeyq3Ie2FduWgT8X1aw3oAp/+z33ob+OxXy94JWAaGb/94OKVeacw1Lz/GpLMziu7VPu/TaQ7cJDg4MBrNoH2jBtaO6TDKhX+ZWyvIL9W2gXJrJ90x4zphjTjEVsyz333BMpLQ4cPFjOOfdx5aSTT44txM49mRmZx5v9lPWnTVCcdG79GK2Ap//9LcYX/1bq4WX5lceevoy/57LqQTnLbY5VdcyFJ9rvqermN3XxKMpbLWX6yJEWHGaexy/DNxBQxncIAHRhoU0BoU2och0t5577uLADyFf9Vl9cwOFx2mnBymAyNqkuYC3yn/QrAMXadk6AZw6mbvpH6oH2Tfuax5r2TRZnpDxaWo6t684nXD85ObEODNXvkMWtP6U91rbLRD5yZLovtcBarlbucVt+vt8UM9QRmdEurqtAb81Rz9hw3KK7Mvc3btrYpiupvhf+Yl38ot/ob7fK0xbSt+Cr0FZ0HECQd+ZaQOGZmZpH2QUs5ISvZwoad8zkcU1bqI85m2kHdoZ0C8gXneEanqUuco0+sX3CNTyLz/Tp1ORU9L0+Ge8ApYcOHirve//7Qsde/epXh7+OPnJ41Ve/+g9tbnHSBMDOpczh0ZFIA8ABVqQkEJRnzsl2SMaqPpcy15fXPnoIGLs18KEBqQFWFxchinCI5VIZGOzFeARAXVhaKff99Gfl69/4ZptjNVLfMHV0jNV+E9l97iTQSSBJoANWO3XoJHAcS+DhAKtjo6MVPGkOpcFxZIX9zNMfXZ7+5PPKlk2T4WC6Qp4BAhwynVgdaR1rcqz2BkswVgXsDEQN9ARiDVIN3OIz274aRzBOEu31yr/cd1/51Kc+Fav/Zz32rPKS//SfgrF6+OCh8sUvfjGuec5znlNPUp6bK5MbpsLRw/HCGedvnEy3qVFX66Tjb3BDHWDdTk6Mh7NnPioADK4x3xTf4+jKGqMc/wdr7iinCgu2ucIuA8LAQTAgb5VXRgZRyD4fDIJz2r+tjXYaqMjOQPYyCL3f4MdnUA/Kk5EqIxNZyeKgDNMWcJ8vAUEYqzXPWc2TCJMA2VM2QQZtJ1ijDMqHVcphLfzOdz4nA4sGfQbRtFeAzlyHBCWUTYDOqbpnn31W9Dff8Rz73HfLp46CMn7H4SEypQyoW0ZRA4LYVwap6nrIvTndXuaofSDLWN0QDBR4UN4CwJTN892Kx98CTBXEWH/qdcTl7eny9fAdQRDKRO6McUC4nApAENY2ASwY9FMHghb60QCWIC0zTA3c3b5PTtr5hZpHVtln4EhgjToEe2auMiDZPsuLMeZ9jAWe78FRORhUH6i/AGnIslHKHKzRNplLypdnKCOD7MjNtrBUYK4qY0EoWUWZsek1a2BLfTqsaYNRF0f4rG3oByozaN4Pqtqv6qnjHcCF8gjK0XOCdZ5FEK+8eY6Ais+wPhn8U5bYXwLgnDuUZxjkChT1A3M8J+tjrnM/qKtt8h7vc/y5VVrbrN3M88jRFh6Um+OJOihnZOCYdsxavoCrfaneOvcJLvu7jGHqldOr8AzLREcoN/eDtjIDrwK/zqOUSTsyIGx7tBvaAfuCctU/8lsvLLI7ozKIBUO9x3naMZv7LHRgeaWMsFW3OXxNmatHyoY2CDpRpqAx+T17Q3UOdT6x/5xnqC+2wq3LzA/M1djua77//fLgnt2RM50Dv7iOsmXcyZbNgLrjwr7OMrR9jj2v1db53trTBKx6r7ruGNEuOze0k2AtJHyYwXSqPe1kfMLy07YxBzsPUq7g3VBvKA7vMcctdpjrnLMFN52PrCPP0GaDzl5wwRPLBRdc0O4uEEDlWc7vAnE+33bhE/K3i1LqkeOEdmtvtXHInvJk0jsXOIbyWHRhSRY6dTMvqyxnbYP95rzG97F41hy+JdhMHbmWz7mt2T5rHwBRI7fxUC98E57pgkX2iZS1/a8+q/emcJKxytjAZ56bmym7du2M9Cy0n7kL/cYPZSGZtnCwlfVlDjRf/imnPKqcfPKj1vlblCvrG9uPzyN7nf4XHKU+zO/Uh7YyL6A7tNXDt1hsZt7g/gBOmzRY3GuKEcqcPjJdfY2RmlOX52tvqANlcnjVM57xjHLllVeGf4B+f+ub3y6f+cxnW0b729/+9vDxYOqesG1rA3KuBLCqXwTwqX0KG9ekGnNsqgN8dmEbmfBM6gYbFsD4tNNOKxwetryMftZUAACrwYjlULqVUv7lZz8v/+fLX1nHWO2A1XUWrPvQSaCTwFEk0AGrnVp0EjiOJfCa170+qFcAJDr/cSL34GDLuqwHJKzGdzgzbmN6xLbN5dlPv6CUlcqs8AR7HBkcOpxygS1EnNk71VGcjxyrZbU+22DE4DoHhQZ9lNMGDCsrcXiFq9k4dAf27y9/8zd/EyetPumCJ5WXvfSl5cwzzig7fnl/ufrqqwNcuPjiiyP4eGDXztgKvGnL5qi/wQB1NveqgCmOI6ANDp6MztGR0bJn94NlcaGCPTipXCMzDIcSZxSHjjq63Q7QkHpwPc+hLnw2jx5/88LR1qEWJKI+nv4sM0fAx6B+Dfip9xtkG1BThsFWZqEYpGdAxKEhSCfAJwvGAEKAlzYLRhngGpzpHHsvVJ16Kvra4R0G/vYx5VtXZJxP30W2MgS5D3lSloF8BsUNeChrrS01/+/c3GwLYhl08T3PRi/4G9nyLP7OsmACte25H11QEPToB3+VK6dC50C+HwDlubLvuK4fhFkPlNRtcrn/HXfW3ecKNghcWk/6RtCasghyCKL4nxcU0NUYM+RPbeplv2/csDEO8ED+BKYB9K8sl/Gx8bJp86aW2WqQnGWLneHaDBAjX4NJAU/6mkBXwNXDqjicg3EGYCiLXj0w4DO4jAC9OWVYAFGQT520zfZ7Bo0AVCcnN8RW6gy+yJLiXuqgvts3jldy69XxVO1fBsnsJ37XHgjuCjYiF0GGDEbwtzKlXuqPCxq887tgvgtfstiVO2kl3AAAIABJREFUMXXiGciNe5A598XhJgMDZcPGjbXeQ46jCqD12xt1VLsiiM08Q9n0hyCJ4xSZuRjFdy70UA9BT/5WjzOY0q/zLmJp9/L4sG0ZENHuIlvazPO4V6DRfgzgZqluiRa0qPakslAjj18DKq6BicNtOcpFMFHdsy2CV86Lv0qOzp1ZBy1LGQkauTBSbWoFVi1XsJHnqbPYWO2v12nLBlZLpAIgx6q66Rya65Ltdz/AODEJ47vaV69z8UMQVn3WduuDHJmeLp/85CdjDmdOh+3mYY7I3kU9295vW0NGnPGdGKnKOtfFsen81YKzg72ySN83g1VdzDZW+9pvd6PPVlfLwUOHytj4WJtGRPllm8F36oRjJebylIqg33eyTeqi/pPgpjaKHTdsp3cBhnoy7kwdAMjrnCpgy7XcHwtmLBiPjLbpcbSTzpnYe/2OGNNz82HfY2FwaLhs2LihnVfVzbBdC4vRN4B4gH6027nfXQDMLbA2c/9gb22L9i7LgHYpS+qzceOGWKQTuGfMydjkeQCLB/YfKEPD9UAs7vWgS3N/O8+Yt147E+N6calsO7Ee1qQtyCkRJifHI52UdtY5Sp3HP4SdzQ4D+o76MCfzzNNPP6NcdNElrS13AVN/QkDUuZt65QVc5Ez/utPEwzVpH89Fd3lWJhQ4lrjXRS3HK3owMQmTtuZQpY6Uf/PNN5fPfe5z5UUvelG57LLL2oPN/u6zf18+97nPh37BZn3rW99ambNHjpSpjRsKvhGMVfSFa0I/mh1SAqfEJNm3a2OY5FO6gwwg2fy0gMZllZHLXLhcpjZsDKbqPg6bHRsvi8urkWP129/55zLYGy6DcXBXr6yskr5jIG4lBUdZKUfNsfre97yrw1Y0et17J4HjTALd4D/OOrxrbieBLIErrnztKqu+/G+ZLMuwUWruxAj2cV6W67ZnnBuds61bNpTfuPTZZbhXt78LDPYHvJn5klkTAFoAqzXTWGXM9f83UOe+HNDymdXr0Yl6qrr/5+fmAli97bbbymNOe0y56r/+1/IIVt737A3GKlv7zzjjjDiF9IlPuqCMk4NuoLKVcBbNdWXuR5gEtJfn6bBbJxxJ6r4wPxf34ojiTPKuoy4ogqMJ21KghbbIPMGZxiH01GYcYp8Bi8At8sgIx5pgg+9wDnWi18DKCvQRHMhYUKYGIAbGOskGhAI7MkAMEARKuF4wLAOc1Jv/BlvKwrxWMtoyYFwDB/KdVaaxwJ4OtCxE6o6jzXNpD88R/BSc512GoMGHqQ8oJwcKAtU5wGQrKi9ZMQZkspYFLnynTsqMCTSDnZTjuBFYFuRQ3hlAIxWA5eXA38DeXLpcgzw9gEz94jqZboKD9hHX2H5kx2fkwrusGOuG/GUYc3AGjDBY33EAVZPawsBNgCz6eXi4DTR5LnrB9+qMbUOWBMhswQP4lClD/WQOKR8+EwwauPJcg1Z+o2zAW7ZVwjxxgcFnCcpbngCVABj9wrXB7EmgivoucML9LgzRZmTt2KxlA+yxAFK3f9KvAgq5jH694V7HIKBGDgZbG9zYQtvrGBJwdEEDUCoDc4KotsX8zMhQhrd5CB2Dbf66BsBx8cS2mm7BRZh2cWVxMdK5eGgKdRdQs80Brs/Otost1M9AuNr8Clhq/3nPbUCuguwZYKRfMnjmcwUklIkMsdwfjjPqaIAu0MT9yofvGC8tkNgE9Y796DdYYOM1Dy96z3fUX/BaUFhAXvaYfe6iDM/V7uYFsqN5KxkI5J5/DXhVJzM46liPHNcLHB5WD19SL7XFfHbM2Lf2q2AfjP2VpQr8eb+ydAEgj0f7pcqO+WQh0uk4B2hbrFNemOU75wWeP9cclkfOYObrJzzhCfGfPtcGW69+G96OOQDKOIdmLc9pXgTje/U+yyBkyKFdjOVGL6yzeqUOaIdy26LPyPPM9vHRkTZPbNYD7Vm/b6Suc1L7HAsTKb9z3l2AHmq7nfeomwBm9ado+1reSvXNMeJcK2CqfbKvSUWQ2eJZ/7M9VV+y7lqGi1f9Y8S53zbI/hdwn5+r81sdhlWHnAMFqGFGujDH8/jMvELZ6B73TEzW3Pm0DXtDGcw3gHC0DbvJb84jlINOMEdBJqAs6hbA6VJNBwDLkrLxN5n33NFVt/BvivrGrqnZmYD3TSWlHyI5gXtdIGAudr7kGRxctXFjBa7zmFMPnYf5XTujH0Xd3OXlb6a70i+ljshLmbR61yxu6bfaz3kxAnnqT/3zP/9zAKsvfelLy8te9rJQMWT1mU9/tnz5y1+JRVBYpACr/E29AVbZzcOuMg65dEwyZvSNoz+SL5bHsHqmL8dvpskAvOU5ZOCZm2NRbLAFVkkvQo7Vg4eng7F62x131nQpzFEDg5EKAEYrMQNjf2B1oANWjzZJdd91EjiOJdABq8dx53dN7yRwLGA1gkRAhaXlAFZx7HCKcN42bRgvL37BxeWEzVNtMIPTo0OFc4PD6HZKnR2cnOqIzkYqgFgD7gtOMlPMQDsHfuFIwrpp8ptyfQQDq6sBrN54443l5JNOLv/zf/yPYNX9+J57yz/+4z/G6j91B2w77/zHl0c9+tFl/8ED4cyZ+N9tTjjBsjRaIK3ZYqSzOcF2+LnKytMxp54y6dyKZWBvgKfDJ2iIowvYlYEm2gOwKojibzK5cLR1qDM4Rd1oi9tQaVtmvRkccS+Ar4G5jrMBvu2Q8UXf0h4ZjTLyBFa9nu+pK8/HgTUvrAENYE8F6GFHzrRMvQwsWhecd55HmfQHz+LFdwQ/Dz64KwITGZS0BTCE/wQR9DMA9EknnRR/0+ZgUKZcvpRHfU2VYFnIUFkIhlIvgUv6Yf++fRE8UU/aRT13794d7/SPuf8ES3yWOg3rT/nbl5bPO8xrwRnKIpDzOTJqqCOypt78TfsIktQ9AzvqgD5Rrgc4CPTTPnMLcy9b5mgHcpFtA2uGNuft/mxDJVDZtHFTMIwEQGXIIi8ZhoLfHuZBuwSvbaM6Tj3z9klZQoKi6iH1py3kdwsgY7ky3wzyqEcGPZHPyPBIBGu05dDhw+3hUepfHgdu/6Tu9gtlU4/x8Yl263EGa2XN0dfUTaDKgJfy65iqB/71B4QZkKAfaBd9iwwE671n+/ZHlvn5NdDUINuFFp5Fv5tnWXlU1tRwBJWenG1uPhm9tIPnCbzyTMe1Npw0BpjdYJk1W9O1B1ybDwTMelMBHhY9Nsa9jnO+Rz9kdcmYcxzmBasMhOQ+1hY6FzneZb1ybQVW6sFfLVC8sBDfaz+5nnsz857fBV4J8hfZ0ru5HtAGu4t32kl9sw2i76gvc6cM/mzrs/7nuQbAQVDBuUPwTVA1X++16pW/ZZBOkIit5Avztc32n+CwYwC9QQ7O6cE0bLZ+8x46A3OxWcTJrGfayf2ews1zkY8AGc8gv6R94JxK3e1DrrXvnUMF4Ohfyr/lllvKrbfeGrbxec97Xth77BD1Y/wqN2Ug8AmUCtsVm9G/OKHPIrBvnwmSBng2MloOHjgQfpFgWwb/XPBy7rAdbX3YfQIbvFeBMeogsKY+u4iNjFzYaQFmUulMT8cBasiY+7WZjg3BbRdgnX+0E7DmAbYFrAWP1R/604VlxiTl6B/xeeMGGPt1/KPbPs9yeHdhRD+GttkWbaVzmKBpBX1reKqvxLjL7MmlRZiMgy3o6YIG96o/lCcQh3ywJ/yujcN36A2tpcHQNtMOdAhd0oby7nzl7hTqxt+RLgCQtjls1IVt+5R2cp3XCBpXtujaoaH2j8Aq/lP2V5xL6visiznayuznqWP6BdTbPOMuTjPH8uIa2sFztH8C6tZH3VUPtdeyeLN9Ue/pD+zeN77xjfKlL32pvOQlLykveMELwgdBT7/y5a+W7373e+WpT31q1O0tb3lLPVQKgHp1pQzHgVE17Y+LAdjb7F8GYzxkURf1/G9kpw6hAzyT52ATsNHoD4dXMQ8PDdfDqVisOXT4SNm1e2/ZtXtPuftH9wSwOkCanELqDvJCr5aVshpxUQesdjF0J4FOAv0S6IDVTic6CRzHEjhWKoBwWHCcF5eC1aqDhnOzYXK0cHjVqY/aHg6RwYmOmsGIIFJ2eipIMVvK6nIc/pSBVR1EWYUyXgyIWkYVDNMDFXg0KANE/eAHPxjB1qmPPrW86aqrypbNm8uuB3YGi9Vt9IBGMzy/N1j2HzgQzjdO7PbttS04X4AinkDMsw0C2gBwdbWcctJJkQoAp5RrDFhouyAUZbu9jrbJCJA1gFNq0GHwqUMeDmADGsvMy8EG7dB5FKATVDKoVm4yOgziqLMMsqOBO5RHmw268n2yeARbMtvEANggXyBN2a858uQdrAd98TLYEpQTZPH5BjgyRPn90KGDheDQoCfAtaXKwrJcAzK+JygUcBTAsp5cry7JwvPZBCP0hYcZCcwArAKo0DaCCL6nT5AtwRX3C1rI2uEZ7Zjo28oms8hgVFBD0NQ621+C5Aaf9oNjSHBMtg2yNdB0XOUtlvaVz+eddgkCGZQaiAEsKD+DeZ6lzsPSJlCSyaqpFfwU7Fb2/B6A56FD65jK6L59TH8K2thfvAteC/4IZOWFmQBEmhPIkQUHZOT+tx7eIzgnYE07lAE6oi0wgBc44z5eMqGyfeN7yuP/+HhlejtGM4hW9ftQexiYjF90ER0GJIBthv5rQ5SDei7bi7a6vddAVLatgTa/I0N1xQU0cxy7JVe7XgFQ+mIu6iLLH71nrPBsvkdmyAmQQgYp9ZycnCo7d9YdATKUM7DKNcqf++g36keADPsIoMLn8LvzgrrvGFHnuZ+2Ui9+E7ygPwQXBa0EEmFEUy71Y5zTRsHmyDE7MhLMacY74546c2ALdoJ2cYo98nAMWTdtMbKxX/L48flZVwTHrGMGkgREs83nOuTjvJvtaIy/xaUA5YaGqi5yvcxmbbAH52iHaLuLMqaxEbCh/u7qoD60n/5H3vSPeuXYR/9Mi+NCl7Y6zwfacf0L7ahzMr+z0wSdQNYsosnucydFnt8cewPswIExv1jTTvDfudZrtGPqvHO8wCpb4fGLtFvZR+Aa9dLFyQwSA8yPjY8H9Q398V5lTbvYMZPnd9seYC1bk5eXy+TERJuHVmBVgFDATx0XxOad/j548EDp9eqCOf+dTwTKZLxrM5AD9sCFgG1bt7ZjyTlDGXEP40CQUx9HW0l/0m+CdzkdgXaYscF96hwyVUehDcp4zz6Vc7N+AOPSw6UsC72oY3GxLC6t7ZDQZtMHvJzvXRR2oYM20bcc7uhvXOv1zvECsei5KVRMNQDjFn3HNrijhHqiB8rMXUnZz3KuR47IYmx8NOrqIVbOIXx36qmntvM97ZWVSp1ho/JcbU2uM8+TrZ4By+yD0d/IQ3+U57ro4u410v/cdfdd5Sc/+Um54vIryoVPubD8+Mc/Dlv6ve9eE7uWLr300iA8vO51rwt5hI7NzsRuMlIBsPCgbSc9gH4rdQdYtb2OLW2g9dIf1s8xrRCHVw0PAyr3yvzCYjBRR8fGyuEj0+WXO3aW/QcPletvuLFlrAKskgoAYLVjrB7HQXPX9E4Cx5BAB6x2KtJJ4DiWwLGAVUSDkYCxSq5VHVuclX5gVUc2MxsEhAQWdIK4lhyrK8uLDwFWcwBlYGmglT/DWJ1brCvWBgYEGu9///sj4f9J208qr3rlK8vTn/a0Mjk+EYGXq+k4pIenj5SBoZqwnpdBIw4zzpk5sczdmYEHnkk9xwCRmsNnQlYN81YwTQccuWUwTOcfeQgC6hgaeOoYZmDT4E/2n9vUDIoEDJShz41ArEn3IEDKNQDIvjKoozOamTr94B3lIDPKEWjtDwL93YCV3y0bzWIrm/dUnagHShhA8i7IaZ8Y1NWghaC4Mqb6g2cBNn6j72S5ygDxetov48ZyBNZkdShv6iJ4RT0ZEwaaslQs12CP+maw20Al5NkcOpWBNYNevsspNnieB6EZBOUginZYjqCpAbKguwCSIKSATB6XAmqCPxn4Fxxp72v6088EOwLK9pNjob+NWe/UC0HYzHIVnJ6brYeImJ5A/eNdYIS/XYDweY5JA3jZYMHOaUBWfsusG8cKfetv1ElQX90aHmEb+9o26AzS2h9rQFJl5lveShycwYE7/5+9dwvWLqvKNOc+7/0fM/PPNDknCYmJnGykRLAlSmwLjAbKQxlYbVtIhd2GXpV3XnldfWPboYVXrXVhqBGlUXaFVSIoItoBFCgHwaTAhDyKUuTxP+7z7njmWM9a77dyJ0m0d/7fjtjxndaaa84xxxhzjHeMOWbVl1a+7L+6AWcbusB7nhjNd+izK1cu9+cLWuS2We6xdIQOMXOhLsWpBdw6bX6lRWZaeaif/FHbtMkSqqCIGU8Gl3gW99M3DwjsYPZwGB2yf/lynaadWW0JsCRgqA4TELVeosCdum7SL1VWQPlTnzovfA/Q4PxIf8ElrrMuNuMgY5tnWsfRjEe2ctMGdIEvoBN0px0ABF5z3l0n+B79KJAimCRvMR6AJ3V7BmiUfwEidbDgq/KtblMuBPo7L9/YbefOnmnbww4H9Zo6GPrwXlkQXOuZiheqjjKlTJQLeVj95Tx4n1mgrp3yH/cL4kAP5dPAgkBJAmbSkLbMcAbkIhBKAOA1r3nNWLc014UEpQBW+9bi4yrxkeuOOppxupY6h+oRSgGQMSqwmuCoARzp59gTuMTuuO3SpQ4cKQMGvaA5f2aBaltJiz6/bDsn830ARQXDUpcgV64F8j9taycALGKHwYNm2/K7AaN5II3+uTb29Xg4qKjz+FBtlp0LAr83dm8s1OiVrq5H6DCBWPrpOqCdpy40OMG4Aev7uNY4NKu28Ctjyrr04trMsIW/LEPDWkpglkPe1cnyh5+1F7mWscNbgnzoNNpHnzEGeKWDfcMBW/JrBgtsr8/VHofPoRsvLGQcC47DO8g/fQIM9NnMFd+dPcuOqiuNNQh6cK3b++0j44DGzClt0DdsGne0CLxLP3V3yTSlFopX5uCl11uDWX2TNpVzbdb6z/zMz7TXv/71/UDML33pS+3PPvLn7d57X9lrIwO8/uiP/ui4Fh0eH7ULF9kF0xaAVTJKE1jF3rdvyhZ90H6Ef7Q91fP0me+vXSWrfauvgbt7+72G6sVbbmk3dvfaAw890r76919rH//EJ8caqzDKSUNnVCmAZY3V0XVYvllSYEmBoMASWF2yw5ICNzEFnqsUQHeqhlIAngBrrb5bLpzpNVaf9y23LdQONSMIJ3ReI00nq5y2PWLAY41VDSKzenT4NfYE7zSgAFbXtzbHDMS+lXt7u5cC+PCHP9zOnzvffu7f/Jv26le9qtdBol3Gg2HWHZ+d7Xbl+rUObvEnqEYfGSMGIU6yzqjGutk99Gdnc7MfvpXO8gicDBlAOos6MzoVCbYJAqVhqnPB9TpzmVUioOQ9CQzoBEozn5n91PDN79JBEVxxPnS4zB7k9zycR4DbTDOeTX/zsC0zHytDiczNqk0p+JXgFv1yOz7vpZGZWmTrUeORjD3am88Bn3Gi7D/3zzNzajt0gb2CZgI43I+zJOBrOwIJnY8GYNT5EUzNQILOsK+OhVdqiOX86SR4DTyYQKxgp2CHW3XNsEmQiLagvWOmzQRSBSwFcniOoArjgPZc7xY6rnNbNG13YHvYKs1nwVCuM2NlDuyqauVP21GmBL0Fjsg2oh/JB8mjzFkCYc4d/eY37hNM5lX9M/JTOOUpe86DMp/yYzZb10uNsgPFf7Q9B1D4LN/wzFF39a3zR+3kuLKudF7NVlPOmb+UDduoMR30jNHj4+lwGwER7zET0P4ro6WLSgZ3d/f6tJhVaH+51m2mXG8WvWAlAY3r1681Tne3v84N10J/AWGBRoMb0JBSCgcHAL1TsEVe9HmMR7CE/jg+AyGOJ8Eer1fenesEuNUVArp8ZqxZakH9qv5nTAJ5HcQlu5qtqB1crgxAwU91Nhmj3OfakiAQ7RuEdP5tg88G2pR/QVP1YAY+Uv8591xHPxkjz+fZKZeH+/vtcH+vrQ1baXPdUhYSmFNP+nwiogaGHK/yl2CHwGQGg4omB70cBPwvX8tHziHzIUiSGWn0RR0IoMQ6zT333Xdf//7lL3/5CGan3vU5XQ6pc3n9eo8cS+NcE+UbgxGCneN6vLbe65taCsB1gt/lYwOfygVtyoc9oIvO2KyavLnOa/Ooo9Uv0qDzwsFhPXvIeHec6jja4Pmul/J8AqtmvNunvIb7kVcPN1IXGTiDpwRWHa/j41V7IfXXPMCY4Lv9UhbgXYMngq6Mhz51Xt7aGcqZrIzlHjKokvyqbhPAVy93G3S19LJrknKQgKLrJn3iD/6lvwaO+U7dnwEQ5EdwWPDR5xBYO3/+4rhjIXUn43Z3BGOiDWwtg6vQA9tkf59g42q/lsCPQSva4tpPfOITvZwQYzGTHh0ASEu2qRnDHBrZZe6Y7fFTgFtb3nXbNVSA2mDMmAxxeNTL7DgPZKJqw7zzne9sr371q3s/H3zwwQ6sPvnkU/28A8b2Yz/2Y+Puhv3Dg55NTgYp8iltCORI+x5EHJIZ5jak6x394/q0GSxXcv0aQT9sfzJRAXDX2xlqRp+09uUHHmpf+OKX2ufv+8Kph1eh+3pt5aOTZY1VmWP5uqTAkgKdAktgdckISwrcxBT48fe896Q7aB1ArdB9N0qGOoWCCMfU4hrqWWHcYhzeftuF9s/+6ZvaHZcujnUfBS8FSnS0NK413HW8t7bqAIgEGwUq+G7cMt3B3TocxD5Sb4kTqTkdGIMZJwdj69f+719rf/qnf9rrf/38z/98e8mLX9yuX7veQTCcAozWXidvc6PtUSNwqJGGMSh4wO8YYBiscwCS51fGyGHbi9813tJAt66WTqBAkyBVOV5ro1E/d+zMfuB5Zgq5XQpQw3qbAqg6ODpgOiE6PDoIXuf96eDYB4EJ50aHOscJLeGLBP+4znEyf0mP0akYsjgde4IBC87vYDgL9gjElXPDoVN1AId8lnRmTMyfDvIctBbQoQ/2WVBQ/nUc83tzHMeH0+EfcxCPLBEdXtsa6TEAMqqfNP4FUeDBBIQE5uwvNeYE4wRXsw86WjkPAhx8Bw8JiApmCAwIyugg6zjSHx0/fhN8E0By/hin2TXOSzr9jOWxrz/+DDBSh1Vw14w2HT7BQjIFARfZju3Ybb+Awyq7MQfUkj8r82nx8LTsoweH5HfKDtk8gIv9bPHgeXWczq38l3JQPEFtXxz1xVqCOceMwQPxzKoTTCRblPF7+IwAlM+3z3xvNqmZdMwxwBbgJv1IYCWd1LGe6PFxn3OdWp7BFmrKufTDkYdDRJwz5Yc+COaljlEfbW3tdGDI31xvBMbRj/ZBGaR/6mp3F/gbz0s+FgiQ9jmPvE8g38wy9Rzz7HrgmiM40l8HoJ4xK18p6/TR4IT9cHxe524JQTvXxQRq5J/kI/Vtzjl0MTsxAXz1d+rVfn+fhMO+1htAsF++CgoJeCpXXR9Tb/Pa1YUs+dzyTh+kVwKDgogAqpscABk1Eh2j/MBzzaS0becaUBbdTfadmfK5FT/lfj6u/rmv4wcd3MxgScopz0/QuNYdZO6kg5rITs9cGwJ/XksbAoW5pqsn+viG7dZkzfMc25AX0h4RqLafXcaHAyBBgpzjfL56wH44B4KUR8fUXr7SsxKTh5UfAT36LC0dl/LQbcaTAlHdzZC2CHPnX8pGjbXqFdtnx80z6A96Q3sl7UPuNfOTGu0La/EQhJZOCerThvaQu5C2tzfb4VGBdfKqcqIs8b38z3XqOnZQuP7yu3pD28t1mP6dpoNrvCUjjkk9kvRO+rs2V7CeGtB7bYsxDAFQ9Bl94X5sz1//9V8fD6Di4EgAVbLwOcCVkhlneimaSX8n8E2f0L/+8ZsZ1NDv/PlzvYxC2jWu8/IHfSGrlzr0PI8dF9pln/nMZ3udVe55y1ve0t797ndXX7e2+tpC/WECJupIMrt5Vrf7CewOhwTObebJZqueU0c69aXnD7D+oT+QQ2wIDq06PDpuZ86eb48/8VT79Gc/2/7qc3/dVtY2xsOrKAUAvdAdzD0fSNqY/73vV35pia08kyzLb5YUuCkosBT+m2Kal4NcUuB0CrznX/909/DNetIYry2epR4wvHG+3PLq9k4A1f/xO1/X7rzj1h79xtgxMycN28wm0vHF4KadOoBpinB3w47/IQsLo3JzfaPXAcvMjL4FvGeespW2Tmnnj3Z/9Vd/tX3sY/+1Pe9539Le/va3tze/6U0j+ARIwTUY7d0IHbaKmtXHtjEy9DC+qG/FH8a0YI5Gsga2WUyZ8ZBOfHfAenbWznjCLFuxzGTBD8gtkulkOiaBCcEGXr3u7NnaeiZA4Cyno8X9ZlqYkch19OvWW28b67vpwOpY8IoBr6OgoyctGDPbxbY364AbHWkdK+5nDICL0Nfapta4vH79xnBg2ASGaNjrSNKG2YoCgDrYsOf6Rm1F9i/BSZ2yHjiIk8cFpmjHw7MEMgVW6bfZLVyfDjHv7d9KWxuvM7tOZ0RQNIGeSb4KjM5SDiknOnrwo+Pl3kUnbKtdu7bbVloBKtZ+FNCjDbYrmmHL/WYv9bk8pMYbpx5fH+uGwiv0l36Z6WHGkpkntAlN2ZZHYCMdSEEwnmkAQ9A7HcSaL2SaYM6ka6Rrvpq5Iy/S9w72bm+23X1qABfQZo05acFYlVP5XfnlevTJFrplCBhxjXOlk6z8el8GJuRpHFz5K0EFvoNm6hZ1n31hDDe6c16Hb/jfncfB0VcGdZZLHxfYgw4EFLBGpvyRAKbgBPNhWz3TuNdc5fDAjV7rlD94jT+yLM305bOlLriPdgCy6Cu1RcnYFVjlWgERdYF0lAfNvLKdzlsDKG3/mGfljzk0Y9SD0WhbWZH3BBiVf4EJPgvoJPCoTDNm51hgSCDFuofyUD5THcIvyudrAAAgAElEQVS19lfgWZCfMRK4UuYTABLINKgnb6jHzQgTELeNDFDQbzNeExidg2yZiZt81YHBoykopJymjNgvaZgycnR03M6eO9eBjwTtBNUTHDpNrrEx6r5aJ+y3PMOz0TWuG8rR1O5a273BYWG3dtm3/q3ZiKn3XYt8Tn/t27c5fKlKdDg/CcLSlrwlz8gP7rgwa845ci3i+lxDbN/fe8bzKRmN9pE5tUbrnKY1Vxw+dtA4hCyDMYKf3KPcm0XZ7anh5Pt+6OMO4yv7JnlIetQaea3/7jo8Ad2b7coVgPXp8Ed5p+vnQc+k/OX6jI1XZUQq49/1wT66FkGvObBb1xYwK10NvsJH8ht9tgaqARkBXIKK21uc9j7tOJL20pBXeEsbClpAE57LVnLWSUqa8Nnn2z6flSnnRz6cAsUr/V7tM0sy8Fy+Qz9hs/LZIDF9YQ6wUwHHATj7ejzsfqF/vMfO9IwAQFWATe1y2oB/VlpljCeYzntlx8QA1xyBVfTarbfe0h57/GujrZ5jlY7uWKMcQfIUY/vKVx5oH/+vn2gPPPBge8c73tHe9ra39UxW7EXuw74wMKqOlhfG+Vkr4w+QM+WXvfryETZq0b34iLbPnDnb+Q4ThAARO6c4tAp+vvN5L2gnK6vtM5/9XPvz//ejVWN1bWPh8Cra6uOplhXp8XUJrD6DJMsvlhS4aSiwBFZvmqleDnRJgWdS4D3v/enBKuAlDQQsh9oeSVYHThCGnSAg72+7eK696Tte3e65+8U9Eq1RKADi1uoEjHQ+egR/yPxYGU7FPdwfAMzB0eK5ZJ2SGXByfNTO7GyPWQxkWgBKsJW0sq6qJiqG2Qc/+MF+SjDGIf3CAHL7ExF7t7LRF7ZJcR1RfAr9856oOW1hgPHdQw891L761a92wxmjjwN5MCK//thjPar+5FNPLmzbwhniugIub+3P91VwlPY4vODq1et9UhIg4HrBNJ6j0SugiqFNe3XoAdH9qq9Fm2791qmDLma86ZwwP3UC/E53yh577PFxzOl48l7HRaNYx8jPZ3bOtBc+/wUdICczgcM2zBoSdNDREfhjvNCXLcg4p2aGcJ3bhxPMph/8QRPmxFPHAbRe/JIXtNtvv9TBIP/kP57fT4wfamrpfLt9nPkxCwMD3u2kOCz80aaOlICkzn+BYWvt6pXKfu5bg4ctmWan8BwzeXQwoA3/jJl+AQY4fl493IdDY+A76pE57zp3Am+A8jvbnBRfdeYSAOAe66f5TB0msxbZwv3U0493B4P75Su3bdOePAU9kBGcM8EiHJJbbru1ywB0Ut4TGORZXE/bfI+jyH8FJFbb/h6nTF8d69SZTaVjDP107pRdgf2dszttd5/Dp8qJknd4jgAf3zGP3GsGLvToTi/ZjQeHbe96HRaSwI38R1vIMvONoypYZqakwKlAopm8AuAEnNLRNshihhOgKPSnXX6jr7SNIwoP0I88/EjQ1IytBx74Snv68tN9bC996Uv7OLkXvUZ/OYxPZzRB5g6s76PPOBxvAlUYB/wsr6mv7B96A3r02q2bG22lO7ZVJgBay6s+kxqjgkvygc49Y7944UIvpcL9rh+Mjec4bsZGv+BnZBMay8s8j/u4BlozT/CXupfr4WH0Em2wHvBvrWQOl/K59IF2oBn8ytxaz5HnoQMEpeQVsgUdM/2FNtCvb5Pe3e2fkQ2uSeCW/vGMp69cXqB1Zlx2cGHI2DXzFXqylZbnM9f33HNPH4uHvfEM6MN6kIAxtEF+uQ+aMDbU6pntnS5/8rYgLP03WxteYWwEGukH39MG12xsbo1BGNo2mEF70I4xSivutf4s4+y1H9dX2qVLdfAlz+H5zBX9p8/8e+COYLN65NpVTlrfbYcHVYKBP/WHQCF9pk3BGp7L+l51MY/bS+56cbt48UKnpQEj2lH/COyo3+RJeOxv//ar7emnLndgFzsBu4B+PProo30MAl2uocqQgKE0oG8etiWACv0og+LOGeYSmvNceBxaku2L7M4Dn2Y1ane5LgpYO0/o/7PntnvWuYcmMW7XMuYk11ueY0C8AP+TduXy1b7+qBP4nb5zL32HBp1PhrXb9ZA+AWxeu361v2qDeRiSASxkUX1PG4zN4D3jgNeZE+gnuGnpC/lEwDiDPjWOa+3MzmY7c3a7t8G88Ef7BjicQ3mLftJeL2ly7Ua3oeQx2kSu4F3L0DAe7QLnzSxd2u4HD56QSFA8TLs9gNlW2s6ZndF2pD/oMejq87iubPPVPn7o42Fwlj5wnRG07gHFcfs89ktl3bLu0I5JBVnCxOAWbQnQQ4etLWiHbq7AoM+Q3oyJ+ZGmrqXIGf1Efv7bF7/U7cDXvva17Q1veMNY+1feMcAnkMoz1BW1ValkFWB04o+DXn84d4JVuZ0M/K21Aw4uO9prO2cpSXPQA70Hh+yAWm2HRyftS3/z5fZHf/Thtrm909bWN9vRceuHV/E7bTHOnvBxCrD6q//u/1piK0uHe0mBm5QCS+G/SSd+OewlBaDAcwGrBbQddSMKw0jjE6fp/Jmt9j+95Y3tJS+8szurAioCCRrACUrptHQDedhWlcAq36+0iqBjNHLi7cH+QQdWNzcqM6MyNPd6xgKF/69evdadJRyRr3zlK+1Tn/pUP63VzDYNSTNOBBj9XuDOTCgdEj7jjOIoCaAI0jLe8xcutPu+8IV+iMdDDz3RDo9au+slFzpjff3rl9vFi7WVjX+MScdOG0888VQ7PsIRrEOlpFllFFG3sfjzwoUzCxkZOjSAEpVdudVrbHFfZZYBQNbW9hs3yNzgGX23Y8P35Hc+V/WDlXbh/IWetXnjBkAXv1Xmjk5YZo0UmFiZAQKM1N09f7YyJvJk7wSTht15bXNzqtFZGWz7vU/0pQxUMgrIoKqxVyac/Se7CaO6fqMs7ubmWjt3/kzb2SH7okBSXgVNoAmZGoKa0Ecn3bnX8Gd+mFOBCdpya7AglttidborS6IO7TBbwrnk2TplfMe9Zp308gkDgJWAu8AX98FzgGPwdGZB0gb8BJ2KDjgUBTzpNOmcex9zpXPnuAXue9Zjb+9ozHq1Le7nOrdzQle3UPb5ZwvdVmUxCqrRfjpYBwfH7cyZKqvBH9eaCVtOKtsLqQFZfDCUPhz4tmp3ZraSdO5jgkfWplqLOqcCSt7Ls9VbOt20sw6ojz7Z2x95J8dOO57YzPXoAAFYQTIcUYNNjG90+gbnNce91w8rad2JN/sLUAP9qiPP95YgefLJqyP/b2xMcqce6UGXk+N24wZ8zwnW5zqPPf00h11Ncq8cVWZZyU3v637NeYFQZICVbKkzJhnG8UdGyzFlvDyHTMVzF3jm4uFV3sd8MAbmlmtgAfSV2VsdEKce5VqNTaedPgj+J9gFbcsBnn4HaKT/XG9QwpPEuRfwSmCTzwAdZt4KEvXMryOytJAhdGbJ8+4uAD08W9lOOzsVfDDYBX9cu1JzxB+6XOBVPmWuC0ApfeK90JD+3tjbHe9hbAJcgkk8D3oaOFSnOA8GkSpQtduvFdA4PCSTtObz/PkK9vEnH/et9Ky2bG0d6k+bfQtNnnySjFuyLtl1wVpUh75Yl5YxsmuEMcFHAvJmb9Mm+rbW6yljmvvItL9aVVrarRdrbYJH4GH6x5lxly7VTgs+X79unfHiw1r/NtvTT1UjjFGdZpBlf59tw62tr8F3VQ8Tut64ge1Q7aCbzpypA/cce9oHVceyQGb4s7ZAn+/tVECIA3A2Om2tx41tpI4HZEzAjr722pBDNittC4IZLGAOmcsMuhl0hD/dul9BBGpo1+4T/rr9FIFZda38qO5wnUL3GAgU/Fc3uW6kPVdAadkKlmIwSGCGN+M3SFFzT0mWOvjUMboW8nzG49xpK8ozrN+C5upm7UqeK6BaGZjToVz23VI06mhtl7KzDtrO9kbb3ql64maNatvARxnY5nvXzx5YbgWwqaMEFJl7+iigrkwqA4LVJS9bHVz2MCkDK/AEY4Pe2g6u0egE237yyTr8qx8mN+zG6kHDoQyHOkH7iM/u7ICXzp1lN1HtChC0pH+MiTFigyjf0l8/ALlhxxB6M4PD9Fd6QmczbCkHgCzTzwokbLQnnnyq26EcNvdt3/ZtY9Y04zdYV3ZOBdUFirstynyvVJkKd73Qt6PDyrjFLtImKpu6vq92yEA9aTf2rjXOWqgsbLJXmXMOtG3t/i8/0P74j//0WYHV0tEVWJz/LYHVZ5Bk+cWSAjcNBZbA6k0z1cuBLinwTAo8F7DKHUTVyW7QgcV4IdvkwtntqrF624UOSulACOJkhoQGrYZ9N+IGQOc0YLWc/YNeR4noM2Dr2uq0ZRxjBuOI7awYTD6bLC+y/P76r/+6Z68KBmZGG+8x/vjXIMUx8vR5s3aMgH/605/uQBcGGY45Rie/AQz3OnNXr4zbFW2bcWLAEvk36yhrxQnUkrU6Zj8NW94EY8080WilzXIIqtZsd6A2K0uIPzOnBEs0qgVKuUaHvBy1/Xbl8pWeeVIZCFtjWzoVOgveC23cFsYcbXBq7JBtkdfSnlkMjse510nk+WurVVsu+8i9jpkxmOmmM0rfCoDa7luh4U+zzhif4IdZI/Y3swl1nsyA0Xmj7aIvznqBuVXDddqurQPLvbfddqnLhaCoWW1853zTb8Zk//le8E+aZ4YU7+GPJ598etjmXg6dmZmCAgUCF1hXfSpwooDzOhSJzwYKBB55reettUMOUBr8gu4sDqB6gQvIfrUt2FY8WEATJcbWN+q5Pnvw7ztQMoHmdT/XDDvwO6jhP5iLwB3f1TY7wX/6X/XrABBp00DB/gCy0w/uSzrYJ/vTnSb6NIxnc6O1rc3GGRTtZACfBAzlY3VHgrmAVQn8F8CwslBqQtlhzuELeVmZVRd2nlupOeIgK8BQ+guA571mNwkUOEe+ki0nP5lRZKkW5MZTtwVckF9PxebwG0CS7oz28isTAJ9jTj1ucKHfc3Lc61vLl0PS4MB/lWlvn9QfOsbl8J70rGECZgmKCPLJtwnUC26oMwl8wcsJKHpKN/ejfxOscLeCYwbsEMDqQOeNGz1ry+xrnoMO4noBevrOMwDo7rhUJXDUddBNkJfrudbts14j2MXcPvzoI2MmrEEr2nB8gsVmspmZKzjMulTBtgLUBJsEJszOVvcKWEEbSkBcefryuEXWtYvf7Df8YoDGdWaB344O29Z2ZezLM9X22c5nXAtYbABLgEdwFh7wOvrIeiygwposECdYK1BeINNGLwUAqOKaIX85TjNOBVgYo3oRQIjATwG1xYM8rwD80hfnziHDpQvRL1tbBSCrz0tPTrRnLqq8R5XRYZyWsnCeBPmcM0EwroWGXm8QYVqTJrul9PB+361Suq8yBh2b43EdTmDV9bbXl+zr21SzmN9S7qSrAKMAvjoScBV9zT0C14LQZsYK2PI5g2rUpwZYRSYLbKfeN1njdZiXO0sMIhrwUAeUjqxyAv7xPnUk9to8sKZsw3vHlFLZKGCQ/9T59IHAZ9nAU1a/Mr6xvtkuXaqaoQDo8CZzV1vNK5BBoF/brDIc18ZsfHiTbfw3dq+PYKd0NZiLboLm9AXZ4B5pyHMeffSRbq+YtatthbwhdwZwBbVpi36WTLf24hfd1eXILHSDrMqdvKlMcj/vK3scYJWgmPZH2Sn8Rn+gARnHBhzYgUMgzF0BlKG69bZLPev3Fa94RQ+CG7iEdsosbRq4UUb7HKN3hzJA2jCl14/b2irB7CrPULoDW246BLbzLfPfDntwuNaIkw6sQg8yUwFWP/jBP2kbW9unZqyW/NK7JbA6SeDy3ZICSwosgdUlDywpcBNT4LmA1XLg2LJd9SB1KDCuXnDn7e219760XTi71Q1QjCENOI0ho+wYQhpKOtEAqz26DjgHoDU4+WwNLbBqv5ERCbDKdwCr/gG2sAWNjBEAOrd7u80YQxGn061lOnhuz8YoNYMIoBQDkO2A9MOtx3yPk83WLuuMmXnEvfSfGq0PPfxQN5YBl63Zh9FF1qxOMtu3BAgwVqGlTmvWeNMp0MnWuTDLS8O/nDMOL6hMIOjollszLzQqBcs0sul7d8z2D/t2TRwst8nZlk4f43He6C8Os44380O22REHgAw1Wxkj/UiQVyfXdiYwkyyuypQQ6BSUEqygXbcf00dBFx13HDPad6smvJUZQtLTrBzHlSCjvCHv6EjZboJO/uZ2QRwftpSaiel82z73OmfyvWPtczCcLsz7dLTLQa+yAcpSOn6V9XKmXbh4fqFGcV4r4KRTPM+mPOnZwIAEBSrIY6kO0xG2HYH9TguCHkMms1lQZr5wHfMk3wtmcV85RpU9eeNGZfjoiEtj7xPIMKOR76uN1baxufMMYNi5pk30wtwp1kkTBKfWpIEWn80rv8tXgk70W8DDTDXpZQBBPpf+OsnSzwzfAl2oEVjyK60t3ZG8xPMFOKVzyS3bbQuoN1tS55znCSoKjplVKO/V4VfTYXPOjfqnSsEcdt7kOzNJO5BG+72cx3TooX1OnnO+XDsm2ahyDKh11wefQz95hiCpoK9BDHnZrcDWIRQQSAC4QNAbw5bRjTHDmHmhn2YNmilMmz6Ha8yQkw/d8tvBwb3K2BQs5/kGdwAW3DIvz8ibyunmdjn/BsykH3QXoOQ31iRL8aAPBazpk0E6nktfWMtYb+g3Oo1+8i+oQh9Lp97S19zKGt/t1zBH0NKsRcoOqNulFc8rXl1paxvwIDXQa5u4p7gzdudEcEj+VJ+id+gL4xS85j6DUq6PtGOdbtoii7/qZpJqS6ZzZV1m4II+G4Bz/AnUKLO1rbeClAmQF7ha6xq/F5B0ZswEdC2tLOcpKCGdHZd9YIzqB/WCOp9rzJ4WWM3sScEu7jOjs/PRwW67du3prkcFX818d0z5qpzz3D7WFbL6CJRujBnRjlkgVhuJ+bW/6gPov75W4xJsFIhTjuE/fld26J96hO+3dwjm1hZz11+uzexE6esc2X8+Qw91o3rW4DHPQfYNXhoQkdfQu3u76IVp7ufAKoEZv5N+43wfU5f66igryiu/I6vcxzjcJUG/sJMBGu3L17729x0cT7pLe55Hm9qUZsYKXFfQrQBf1jnLIUFj5BDd82z62LXv7BnKSe2MpUR4z3O1T2mzggclX/yrI3q5lvO1o4rfU78ItNNHy9toC02lbTbahYu3dGDVxAxoBZ08VFWay/uuW91WYsdGK7AUXWIAHX/guO88KJ6t7Fls3skH6Vv5jw7b+ubqCKz2wG/fmbHeX7/4pfvbhz70kQ6sUmM1SwHQVgH88xJqpVmWGatpRS7fLylwc1FgCazeXPO9HO2SAgsUeC5gFYOGjECcJ0E+AZBXvOyu9oLbz7edzYqmY0CZ5akhhLGlA2umweh067APwOrRQW1JBkQtZ3O/7VCof3evHR8ddmBV5wdjnK0+ZIeQtcr3OigYr/QF49JMGp1XjECdBZ6FkahByGfaMXtBh5l23B4l4NXBseFk4aPjcqzMjvj85z/fPvKRj/QaiRi3d911V/vu7/7uXp/SLWs8s7ao11aiOTjlswu4Wzx1nGsLXCka6FQ5HsZnho9ZCwIFApMdDDlxa385bJntowFt5pNtS8/KYNhtqxyJCug9lDPQwNbZwinWERFMEIgpwGUqKyB4kg4g35l9I0BsOziEcwc0gVOe6+86B84v1wlqmqGTTgjzgwMjTejTaY43wBRbGflLcFV+9BneK9AruOqYuA5nTFBax15H2vmRT5iXc+fPtoOD3Z7ZrbNLPxwHc2KtNAFCxmOphJ6hcYCjVMCqIEICFI4jge8EtzhYbuLHysr19wT2HbfgWjmPJ211je3CtXXWTD+uEYQwQ0WZZBxkYZazvtNe8MKXjMCKYxe4h4bogtNASYFk50dnXL7Qaec6gbYEeAVAdOwFbwVBBBOhv7pH57QcwSr/ASgv0Cg46nP4zHi9VmDD+YX/ydiqLLXKchS891lmkaG76Qe/2+ceGOm6dzrAKOdSHWTQRrCE+7vMkDFI1vlaZZ0LXBkAEGR07l14GFfRixIvFTBTDpQz+d1MR8EU+VF5Bvhz14HPcS757LjVGXwnbwkgGIxx/RAA5Nn2i2tyLREkwK9mDM6/NHDOJhBnylp3LGvr6+2WW28Z67Ga4S7wJoAxZdhNATR+2xq2P6M31PmCxHwmaKa88UzGbX96VtnZc/3E7M2hlIjrs/Onzs+x0xeBHTK+OLwMHqLPZrUJCAmOC8QK/AqKF6BXsqDelsbSN4E4n8EY+INHqLGu/NhG8pv6yLFJj9JRhz24mOO2j9km4zHTm+8F6dGjZJznQZvQ2HmUdwziuk6rX1NmMmikrvN3+5drR8n3Udvbp1bsVKPTdUP5Vx9k0EfdRimF1RXW0CpRkeB+rgcC5upKaUFQlCxA13f1j+sIz8H+4dmuY4L30Jn7sOOwI7gm7QJ4B9uBZ81lS7qqA9SnBo2UBdqD92xXPcara0U/1X2W5TpfB5N35NUOlvbSLqu9HJWBHF4FyX2udgG/oavM0L58uWizt19lPIoeVSJEOUDWlBdtCPrj/FZJrKMeeLDUh3aUmfLyTdpA7sqCF8lctzyAJQDUKdAv7Td1V2Xl7vT71HXyfoLE9IVn8e/6zr0lR7v9QKgqKVEBLmin7qcdbGptwAwqdBkiq/lgr8+lNkyt/awrtaXfdbpnoR7XulPr2mrXXtRYJWO1dAqldap2/t7+YfvCf/tS++hHP9GBVQ6wAljlv9qtHRmsncuM1aVTvaTAkgJJgSWwuuSHJQVuYgo8F7BaRibbIKctgTqP99z9kvZtL39RO7NV25usB6eDI0CSW8s0aGmDrfQdKBqAKQ+vop5qGcF77fy5cx1YJSuScgD+AUhiLBGdxsgRQMNAKtCmDkjSqBdIcSu7Wz4feeSRftCEW5Qoov+6172uO6oAOAAj1Iai/TvvvLO3Rz3XDhoBRrINf6WNh50AqnIgCrWpAFYffvjx9trXvqy9613vaq985Ss7nTT4yVYDtK7t2xVx13DXETLrJ50OwRucmjrx1JNRpxqogpMY6YKDbuOirXIEKhtY51YwVgDFrKjMdNTprv4dtNsv3TICIxruCULiWCWI6Dw4R+UkVbamvCHwwnfQX0fC36VF8cIiKCzddC681j4IrAr+ATxryBsw0Bll3N15Hg97mDLTaqw40WQeF5CtU6vjKgg0DyzQno579k+HW0CLdmhTsIvvpTF93jmz3Y6PKwCho5UZHjxXh8msMcaDswJ/k+m1ubmNazNm3SUAqrMj2Chf+H0v03DmbGUdDll7ggE6Y/JCguMTiHbUSCq5cqW2O9Iny2w4TuZCZ5zfcTSRV77jZN8XvfiuvoVPnWQ/vN8gSvZPx5nAiFne6RyaoSgI7XZqwQZBH2RIPrPN0WEfeCZ5V1Bnkq8Cs9PhlVfkTzN5lU0B9OovGX9k/RYwomPKe0Et6WJ7PM+24N+trToQJmVUYI95ElxcMBoH/Yo23to+8wxgNenEPCXQKj9Il4P9vV7uRWBC2ZCu3DsHUDLwJd+41hiYUEeaHZYymeC3gS7aNLDh7gdBha5lotyA8++6lkCHgLr0dM4TLBUgoU/IpZ/ze/Uj3wmIC9p4z9lhCzX9M6BJn/ln7QJ05nArgAzHVMBDlQ7g78b1AmUz80+eNDhmv1Ivl05iuzaZeUUfZSD1mBnPzjvXSP9at2odl2f4XZoJgPmaYJ96vAA5A41TcEj+EaBS59jHyiwl2HDcQRh1rHyoHuWzdMi1GX7hcKGDA2ozPrOMRrdrhu3stGE/5Iu5rk++V4eo/+U/1xOzz3ttyw1oOBT5HYTUQBKvlqNIwNX1n6As49/cqMMPXTtzvmlDvSLAZeCh+lNrWYLFyQfW/VT/qssLFK9a+WZ3WsJH8N+SCPIdr8wBtHdNklcygJDyaN9STzs3vB4PmZhJ8+RzvlenSDefTxkd6MsfdgRySZuuG6yzBrbtL22rvwzsAM6rN8wkNQCUsuC6pB0A/ajRzbxZxorvXF8S8NbGUQ/VHBeP8gxobrY57TEntENgUmA4gVP1aQVRir/nID73kzlvcCMDR0Xj43bu/IW+fkhz6ac+kZdomzGom2gbYHVjqzKme/b6kF1eO3FqR5uyy7MIpPBXQO9OW11bbVevXx6B1ZWVtRFYvbG73+77whfbxz/+F219c6sDq5QJAHitQGKdQ4DsL4HVtA6W75cUWFJgCawueWBJgZuYAs8FrGIwYbyRsapD6da6F7/gzvZPXndvu+1inVLvoQxp2ENaDXGdRTM3OPiiAwnrFVlOYFWjm4xVHB+yIj09ujInAA+oF8hW4wJRBaE0hHluZpnRbx0mt/h/7GMf60Aozuh3fMd3tLe97W3dGe1O540bY00s+nn//fc36q3yB/j6rffe277+2GNt/2C/G5DU0/qjP/qjfjrwt3/7t3dw9bOf/WyvHUXblBrQYKwsWA5cwDmpGm06NIJuZgDpRC5m21Bb9LhduEAdOrdGl7FnhodOtE6dRrcZSGwFLECiCk8KenajdciKdSu1jkkCo/T78tNP9IMpeK70zcwuwScdSkVNR6K2sxWwYx80kPnO7CR/E8zodBy2gZJBkLTBmNbRs7+26bgEmtxyJnhjP5hvs2p0CqXtBCCTOXLYNrcqa1PQS8dJftfpMCOIvjjHPkOaywc6ejor9sGsm3LQahuujnY63tJLYAp+c3sfDp+Ax1NPPT1updfJEgTVgdOZYdzyTne42XJ3UNtA546QY/eeCcyroEnpiKpRhvzw2Ywj700nyr65zXHM7jl7bqjJWlmPc4BHQEfaJEjH9TtnzvTMFemVDrBASoIh8/t9nnwlQOsYPFnd7a18r65yzMn73dkfsql5lgGjudz09k8KmMLRg6YCEtYUpG/MOzKT/GkfpT+V5vIv6UiYQq0AACAASURBVO+45InsB2rntIxVeda51yF23kew4OCwXbl8uZd70fFXNgwUKB8pn0lr5SIdb+VsXGf2KqvL7akGUJQNrnce4S+eybVmT9kXeUigj8NTBK7p05xuqVPVP766DvV+DwE1+V09LQgjf/j8ESQiO/zkuMtNAqaAOYCqrGkvf/nLx5qP8pLrQwdsV6b6sM5PBtjU5faXPiqLdSgaGWDFFV7j+u9cZkBBvdbnZqjvDP86z9DfjGjnRRnmGsEoQRoO1RRYncu+fXI80lVaAazu7JytAwjHXSDTQZIFGpXdo36W32q+GTOBycXARK45/YT3gTdSR6Z+X6BJlN1Q/8hjjIM+Tes4WXelQxMwSzvLORE0zaBA8T+7TRbb9X7GLJgtkCaoiG20e4P65xUoljdd130uYKlZ5+og13Dmuts/w46d1Buu39JMHezayjjQd9pG0oY2sxwCsuG6IF8616srq7WGhf3h/ObzpB3zlEEddbVZtXP7090C2Tf1kDZBliqQT7SloLF0UJcZ5FYH3H77pW6n2i+z26V1BR4q+GywzXWdwHgFBaqcj7aF+jFpKVgrbxQATBmSa11+kv/kUdozkUBZ5DoDOdz3yKN/2214ZV6d3Nfm4bCqtEeV3S4TKyvt/MXzI7DKPX2Oe7AR23+706bsNnbBZUbw1pixurZRAWiC9CcNoHm97e4ddGCVjFWA1baytgCsmrG6BFYXTIflhyUFlhQYU52WpFhSYEmBm5ICzwWsVv0lajXVFmMi4x1U2d9vL3zeHe3lL/6W9oI7LzUOEeFajViBI66bDKmK42h47Q71lDBsulN5UDVXyVgVWKX+4QZbvjnA5vhozMDDoWIL09NPX+4Rcx0yMpQwksgesK8YcwIyvMcQpn9uj/7ABz7Q37/zne9sr3/963tGKg4RGarUV6VmHZmtv/Ebv9GB0je96U3tHe94R7v9jjv64VXnzp/r2amAtLT71re+tb30pS/t30kTADxr/WnEcnABW+H6IRRDFtHktJaRqFGu86XxWIZ1nQrvdkid3rzWjDfa1XHWecDYvO3W2/rWKR0unXudeQ9PEazQoNex3N5ia3nVSTVbmPnmeuZgngml86CBXsBulYCgjXRKdezkqQQlipEq24lx6NB5jTSg7Q7eD95/OoE6qFxrpogOG99hnKfTIm0mMIWDGjb7dlCBWh1QnWLBTPpg5oeKRuBMQNa5T0Wks5mZOjpPOIYe0KDTl443zzTbjbHmaemVsQptOAG35C1ByAQpeDZ9FTiXnhx+tNYKUEpgyXFwn/UfBTeca+e0Ms6rVp7Aj8CV/fdex51tJaiQgMJpgYAMOBjQIWuV8Us/nWWdbzMuJ2e0tg77fxqwmrRD/qVtAiMJmiWoowOtM8k9yh7XZWYQpx9Xfczans09bAclyMV7ADaDSzqs0EAwAtpR33ZtvbKW1AvQQvqlXkjgrBMMh7qXkahDXxIgLme2ZFodoLzRF66vQwnNt691QR2mnMq/CWpOwDzbWM8+o7a0B9nRH3SQAC/XoocFmp0n6ESf+M11SzDQtYO+mXk40mfINp706eIBN9mG9BHc4TnSdn0oC+F3tK+8q++t08jaZbDr8pUrjQK1ZwbwCvq6HVhAXXo6d7lGdF47OGgbw1Zc9U6CLMqpsqV+rb4e9sMTLX1u/+fziK5xfeAa5YCDG+FfTyXnt8pEr/qs6lRBHejsNWaiXbgw1ZieB9SgoUC5Y1LuGAfr5rVrZNwW/ysDKQeWIlCnuR3ZbEEyvrWNcg1S1zCWuc6Tt9UpyRMZnBOAdJu4cmPgWH2g7rXf8pq0ll9tWx4ovX7YM/dc27jX56jjBBYF6Limg24dlCz5NniSa5friXWSBWndql+lpVb64WfQy3ruVRNzKnGkvQkdpBUyztpSh1jWYVEZhFLHcY9BG9dGdSAHHPGfwOnc/pLPFu2uqSyQh0NacsQ1C/6gP+otedjDrRwTQWGu4Xp3Rri+aWdw72n2SQG38HCVi9GuVWbtg/Pu9zy79An1TOtwPmUUmkJL7Gj7k/zr/Nqfk5M6FEpbTd0q/1uzdb7G0zYlvCgFQCkFrnOdIOmBvtMHeVneK7mtrFwyVttQXxgdMtkFrCtlG3peQgXf6+C54q0K6K5trDQOz606tuyJoxTYRjs4PO6lAD72sU8+K7BaaxxZsMvDq1Lul++XFLjZKbDMWL3ZOWA5/puaAj/xnv9tsAqq1lT3l4f6h3i95SycXqB99eSw/fMfeGu78/ZbxpPYBcq4L42qBI0w1LphN4A5JF51R3J1AHCG7U39tGyyWsmoIDNmOGm3HPiTni1RB7dMQIBOxDzLhFNbMRiJoGtwMk5A1F/4hV9o3/d939fe85739C2UOKUYYNZHpBTA7/7u7/aMVcbxQz/0Q+2Nb3xjI2OJjNVLt19qf/iHf9hpxbUPPvhgu/feextlBcgYwuAze8HaVQVYVrYAxlmCngkuYvTqZAsEOEc4hBingKs6fI7ba3QmdCg7oDGAK5sbBa5BP34X4ElgSOdIxzpB0F5f6qRq36bjrVNjOzzvtMwuMwXNwuD6zDDme/4di3TQQePxdUDBYqYu1+tMaWwL9GT/dSJ1qnUupaFOnL/bhqAX2TbUGfMACedQYITx4OxYksJ+ZwaSgKtb0kfQaTiFmM8JEjrP1RfADTI/S265VjBHZ1GHV2BF8KvkkYDDbgeG09nWQeces7bnfe9z3OXy2NsXeEDamcUzB2YKoAG83u6Za+n8OQYd+LljrLO7ukaGKm1MGZnco+OeYI78rXPZn0/GHcGL4VR6aCMvyhvZf51raalzbJtmOgoACSzWWCfnSyDEhYfML56NTjAQY38NuOiYO8cFetTc99O9B7DXbCMDBLSToFEudujXo6ODDqwIPElbaMi/jqlgWOoXFoz1DcoQFDggKGnfBQwce4670/CIbcgbQyGTzIQcMo8GUFYdYLACmsjv0Mw6hNDfTGyDWG6F5t7cji0Qgb4XeNW5T72TdJ/rkiMOqgLcGLaCp/5UV8znWl7o8nF80muII0PO32lymLo3+RNgYWV9mnv1hPyYMke78wBW54vxNPmpFEsCc/MdB44RWhCUuXH9WlsZ1o4EbgRZE9DPNan0EwENggUFdthHgSSBFnlWPnKcxWfwzWIJHNebEUAbQNMcV7VF9ji7ZgoYVL6dA0Exn+/vAr4dlFxF704H/7l2c418qvyp11IXp6z4PPsv7+W6t6hHAORqG7Q0se9j8GvIWBTMXVzjKtuYrFd1leu9a0AGdlz3RhtrmD95XBtvDhwbFOB7QVPtkG7/DIG9tIHsP8/EpmL3DzWDtWN45fqXvexlXW9iqwHGu16atTrPhDTo0oMabaWdPXN2tC9OW6OcQ/k+eaBoVlm99te5lWcykJVZ+QKPzJ+0VmYm+2JtLDWQ8yYPFDBf29u912BN2iz87hwgZwYtrl7lYDHA8SppoC2ivUqbHn7oeqgMlY1DQgTZqrXjTNqkfGo38CqoyXXVn4MOrO7sVLmqSqao3SvajoCrCewmndG/WzuVkewhdKVXh8MxVyhVYimaKltBP0qvsNtitx03DrCqrPTLl6/2zNTbbrvUnr58tX3u8/e1T37y0211faMfXkU5AEoBWMKk+KV23uQaz/fv+5VfWmIraWws3y8pcBNRYCn8N9FkL4e6pMCcAs8FrNb1zw6s/s/f/5aesepJxRguOqY6KzpUGtwaxWR7dkOtDc7/SmVV7u9VIX8cJoBVsgr6yfMnFbmviPVRz1itLTnlWOSfAADtYUgSkdZow4jEEMf5/uAHP9g+9KEP9WxVygAAJAjykBnE9v4vfvGL3WH/5Cc/2bf1/8RP/ERlHx6yDXyrXb12tf3yL/9yB2Q5oApH4NFHH+21LH/2Z3+2f+fpqvRdOpQhWqDSHPATmDJDTQN1bsDt7VEWYcq2mRv2Zo9qrPIqUIFDSdZjATQTuKaDYVtz4FH6MAcbZLsNNe4SeNLQditlgkx5nRmT6YBovKdzWob8lFXXgYgjssjIhirgymfoBHG9jqvOR2btOM4EkhOcSIdR5yedbOcvnVrvsW34xkzLBD0dT/Js8oXz7JZXx7EIkpE5xGFvizV203EXEJv3u/dvhQyx6yOwKjDitT5z7jQpzzimGhDp8M8dxOTZhfcngCo7jYTRHF/S2u3YzmUCS2Dq6+srPWtOvubZmXEl4Dfn73Hu19bayhAYEDAxw9Q+KYtJD+dSsC8BkpwjQfRnW3kIbpiBY18ze13AaQ54SEczxgQqeBV8hxaWIpjzb/UXYPWw+4k5f3OAZA4IjXRYXe2lAHSs5bukhXp5zkvSY7WtPiuwKsAgWJCZXI6TdgRR1A/qU+53m7zAANePgaXhoBn1obo2dYDbjVM2BUFx7LvWHLZiS7dpbgowlddSr7qs3nLx4nj41VyPqLMSeMkARJ/AXkqm1r/TdJcyrU7N7Dza396qzEDnyT7aXuoz5SDX2m2yv4Znz6/NuU897LhKVqs2o/I9D7DMM0Z9hvzDdmYzRud0Vw/l+pU8KkDiieLen/ybY873RR9sEGoMV8anc60sZt8X1/xpvc175E1BN17hSYMp6ocJuEL/bfV1MO9JWbZOqWvcAo+tMu+AW7Xjw/+cR+2O5KNuo2H/7JOVWdnIPtO1VwDMbHuDFwsZ98PhVQKr6vbkL76zjA1jwJYz+OSYeZZ0Sv6Yy532xAjgrlRw0LljDNqNjkm6OX7pMfHRVMYp+SzlUeD1NP4iuJD6Ne0k9UnKZNo4xWcTMGv/M8DLe9p3bWNtMNh0/TqZroDzVZKL9qC3tc75LJid+lOerRq92K9lw2rTKMtclzwrYKseZ+1i/aAddRz3ZgBM3Z+BgXGOyZw+pJxEZaOWPVbAatkopRtrbMho1WIWWN3b32uHx/u9FBnXYUsDnpKw8cSTT/eM1b/8y8+2FTL61zZ6NiuHVxnQrH7UGRRp1/D9Elh9Notn+f2SAv/4KbAEVv/xz/FyhEsKPCsFngtYLaPu2YHVd739e9vz7ri1Zw1g/FgrDQMtjdAydMqwMTODbLFuoA41tnCxu/FLJLnX91ptRxiGbNeiDuNxGaG17YqDhao+msCaz0gHi/YASHEEzGIC5KS/9913X/ut3/qtfqgUW/uN2AOEfv3rX+8A6Uc/+tEOGr/iFa9of/zHf9xrp1IKAKD2hS96UXvq6afbBz74gfaJT3yivf3tb2/f9V3f1R544IH227/92/1ArB//8R/v91AqwWww+mQkvepcTQ54GpA6K/ndM0G8Mh4d+xwkdD78nWs1vKEdZRYEptMp0XFwzjT+dWaqH2Scrbd1DtEYDHPHYj8xYv3OPowGcM9MkL8WwR0ZNp0279dhJmOTOlqe9sq16cD6nAQ05uCDTvQcFNKZ1WFIOsi/5cjU1nCfLZ3sI+0IFiQN06Gu7K9yDPxTTqxPd3r/aPu4rQBODVuxn8kftUXbcS7075hsYIIbZnhMpTq8x+2F2W46iAncpgOYAOjc8Z6cdCQeUHQChlM/yKtJNx31agOeORgzxnTIderpZ86VtPX5Y4r+TDvSjoEOM6B0uG3TfgpiJv25xjn1YJa5biqZ9SAMdwlMp77bxhxst6sJlFJOhD9r4qWeTWAgh6nOQIZ9LzDgWBgzTrZ/qaf6+MlY3GU7b/Ff8sVpQK48mPN/fEjW+2IJAJ8/5/l02HWQlS3bVj9NDnStMeo251aggPkTmE09K6iRhyGm3uo8zQGJ+5URtbCuRc3G5DlplK/b1O8LUCtlxfHbdj5/UPgdWGUdTSAn9Wyto9OaO4Ji7BbpWdI7PWDpnKTsyOuCMsqXPAX/0n8OAJrWlMWyIIKL2gLJg/XMOnAqecxxO465TlcXVX+mQ2uS/3zvdvoEpxO4I2tu1AdRAiNpKGCV65j95eBC5yVBIO4RsM+2Ug/w3nUgZU8eSP3n+pAAKuseGf8E1uZ8k3rC+XIeubZv5d6ixioZgovAkLRz/pWdpGGVIzjqNphrXY5FmcDOeba+1PX9aaMOSpnnPe0IJtJnDx+VDgTCU259VspM6nPnyDFhWzqv/Oa/9JRv1QcJgtY1ZQepT+bzBA/Ig3P61+FKVZolge8Mxp1mk6U+y7nLgJJ8hv1gSQJ1gTYhZyfwXEoCOLe0gc7HZuaPnV6uJ671tkP/+UOG3NmRgLrfKW/Qzt0kJTOtbQyBceelDpaq0lKWV5hn+o62Frt5xvrgJQOdZ1cqgxiwFT4tXiCrtuzUGkdrB4cH7ejkoB0ONWa7HdLPHVhvjz3+ZPub+7/SPvWpv1oCqwsaevlhSYElBZ6LAktg9bkotPx9SYF/xBT4hwKrP/yO72/fcunimBk0N+K+UQSejJ8OYOjYtSqgz0nRGEkAqygogVUcwDmwSikAMy4nh31y8gFTNaboG44yEXteyVT9sz/7sw6qvuUtbxkPK6Gdz33uc72+6qtf/eq+nZ9ryUL9kR/5kW5oAqxuUz/x8LD92//j3/a6hj/3cz/XAVTq+v3e7/1e+5M/+ZP2gz/4g+07v/M7e+27OrCKreNV/7DXuTyo+o786VwlIF11yCbgIkGybuyvTyfFawAnMDIam8Pprwk09Sh+z/acMgYTgOBZGsqCATmfZcS2Zo3AObikg5bAo06ETkllXNRWznTQvM5aa45DZ1QHaJXTWocarfymQ5fXPRfwcxoo5FzMAbXMBixnYDpNWfrzbPtHOzn+pBFjyrpwOkPysTSx/wlqp7OTjrNAk44gbeZWOsGpAuGoscaJ3OXYCRAkiAq/Jn2dlz5Xvc7ZIigq7+rkTQDeBJ6NQNQKQZKq06czOXck05kTFJqcY3xyeHTK2J6DAMrWaSAdY8Ex11Fjbi1FoROcsqgDnq/c62FRPDu3kc9BzeSzcjarPl0e/pGgm+0JEshXpRsZMzJTwLhAjnT0HuVH3sp5th15KZ1751weTFBJ2aAUCgrAPivvPqvrh9hq/gxgFmcXZ/YbBIYmEG868I125G/lSZlRhwisJl+lXNpH6ONYBYaSHqkv5+AVHH3Qa1QW/3G/wL/tC8TM6d/7y5bYG7v91XmZ6yL6z2/KTNIaQHV1A3BhCFAOuzYEXtSBOefqELOkz5872wHW7G+OmcCAJ57TLltzDUyS7Xe4f9hLOuS6lDLHc+Y6Wb6ANhlYPA1gyrmWF1KW2XWRQKT6Rj3AeFN+UrdxDevPafzrGOa/CRLZPqyr3nSu5nUmUwfO9ZN8O8pUrPX0Ie0X+Td1q/wl7VJenH9lBFvCwyCr1icA1gROK79Jz6JRAY5J2+KpqkdpKSZpJr25xhI3yRNT+/XsPHws10doTYZq6n3nL8FQ632qq9UBCcxmJrRzwCulSOb6PNdh+z+3zSaalP5N3pU/BXS9135pp5CpSSmfBZkeai9Lb/nfa+b8y7MZm3Mrv1sPGvllrs0CtZ9ct7dXNWu534xfEyLcGWZgUDvQMZh9Wrs7av1JO8QDGpV9r+eVv9KTR+38hYv9fsdrOReugfYePpa622dRCuXs+arFLLjLb9B1Z3unB93RXTXmAkwnXbTSS1CsrJ20azc4uAr7e6Nv9ac8w9cfe6I9+NAj7S/+4jPLUgAK7/J1SYElBb4pCiyB1W+KTMuLlhT4x0mB5wJWy5j+xhmrL3ze7T0DFKNLYDWzM09zMrtzwMmegFBDxoQZq3NgFQfOUgAYSRiRbF+iNlMCq2UcTfXO+OzhETqnDz30UD9UimzUP//zP+/ZqHfccUevh0omKo7j7//+77cPf/jD7SUveUnPQOWaP/iDP+hZq/fcc083RMlqxbD73Oc/337t13+tvepVr2o/9VM/1SP9GIMciAUY+5M/+ZPtW7/1W/s4AVxpX0Bna3N7KGUwbcVLA1qjWsdYx0dnrBxgAK46/Mnv0xlyK5h0Sfp0g3io05ht6ijy/NOAJYGHDibguA6nKif4qQE/31adwMHxCfNfAHoCE44bIzhr/MlHOoxl5Fd9OMefGVf8ntsxExjJ/s2dItqX5m4lnoM5BVAAepBNfbiwnTuBjAQD0mHTQWF8fVvlUEuW/me9P66zTpzOxbjVbwUngoO5ahkX2NHx0Ol+dmB1f6wv6bUJkND3BJ50COUJgNX9wzr0qjup/STerXEunZM5qCkoNslyZbx4/RxkkFYJ8I7A4XrVRrT/cxAggQZBcq+H1mTk9DqxQ/+tNSewqqOagDr6x5p1jA0dg/NKG86lY0Te538TsFCYIodQOXazm3TKU6dxnw5op9E62zgre18QQV6RPgLHExi7eOo54Ii1YXVmLUWgvhF4SD3e6U2wZqO2UXqtY/W7BDucv4k/19uZ7TNjxqY6KIEJ1xO+swafesk5P20rvyBp8loCLvZX3p3zqOCLh7okoDOOEe0VwHJmjMnDzrV6LwEwvrtx9Vqvc+r3qR+518Aa7WWQqwMiBL62NjuwmuNJPcl9CZTle5iPrezsBFE2pINyxDpJgJEtwfAWBzmy9rHOkSl/ckiB86LIBDZWBq28KpiR/NvHOwQGzPp3rlLPAYwIkue2+HpW0W1eYzSBM+Yk18/UbwVKVQ1v+SBpx3vXTzMRE9gq2axtxo6XZ6krkqbztUdet13lJQHDlKF8/pSlTYChtiM75pRZ7hdQ4x5AMv7589Cn03STYzytT1w/yRTAeAUXk3+zL65VqUNsl35Xfexq0zVMOYJ+jDt5aS4nXJPAapeLIdDqM0+jvd/tbG8tBHQXx0cN++vjeBNcnHZOkFX7zMCK/CQwKA8uAsesm5WxbX9yrUueSvrw/cSntSa47vCbIKaZqdY2zSBPT2A4OOjrFvcqo5lhbn1ZdSl9z8AhdPfgLMclb0pHSz9o15S8GoA66jVWAULVU7zSJ20g7veZBi5G+4pSJmfqIFrLEXQ7baW2+9fBriXf2Gl8dg677YvtubHSrlyr4OrGBvWyqUe734HVhx/5214KYFljda4llp+XFFhS4BtRYAmsLvljSYGbmAL/UGD1n775O9o9d7+4Xbp0adwOhZHiSbbp5GgQCRqQ7dm3in+DUgAAdwKr/QAr6vrt7nZgdXt75xk1VgUUdFDTsMfI+qu/+qv2+c9/voOcZKCSjco1L3rRi9r3fu/3dofjN3/zNzuw+oIXvKDXVOWeu+++uwOvn/70p3vpAA67+pY772y//u//ffvP/+U/dwcGEPUNb3hDNzYpIUCN1Te/+c09wwcHGSOdDAz62I1ZIuS9PuxijbsCTJ+97qlOWdV2wzyctvNqpOvUmTEkWLoIQmGEVu2pBEvT+Pe+uVOsIU620lQlcXJQ0wmZO1U6DDjU2zsAcTrIkzOeAEQ6qOmg6Pims5tO9OTAVUaYoEGCAAIX+Xvex3zlXCzS96Qb8c6fDohAAK+5Ha4b/UPmsA4g7QnSQWucoMx4gtfNPuF7/kbwsHH4GXXBCthM0ES505HR0VsAIA85nGKvgwPpuBVgMDmL0l9nybnBIwZYBWDlj757AJD9lObOuU5hqVx496jLssAqzxXo4z1ymvfybAF3+n2wd9gBHh03nTbBtwRWE5jtzvjGRpVpGIB55w3aFXB+2HWNWTRVm+2kyy4AhRk1gh46q9ICeritcQHQGtabDsgcAQRAgwJHfZbPSf3JbelU94TzE+odVukUgW3HLNCbYKzgVLVVh19RJ9GSHYxXhxp6jCD+rJRL1xFkC/f6tpP+8dmO9zRnfpKD9bbdtzJPZUDU2855BhoqoFZbtwWgzdbieg/cYmzJTwl0JdgvaO78yee5Tjnn8rG6obi3gNWcW94LgtJulvJImRxBYUopDAe/aIbks+Y6LAMgAKtkrPZtAyNPLZr0XJ/BBteOPsa+7lbWd4In6ji+Yy3jlG4ATmjBzgwCjZ239g7b1vp2zzrOdl0rBEL87ZkycNLrIwusqpfVjfJerk2uKzVHZtkvHl7p82xvBGJmdUQBJcnaq0MkS4ep26S7p8qnTmZc1TaHLbIdetIXPNusPPqf/DOfS9dZ6Z3gWspP2jQJFlaN5P1GNYU54JjPcj4Yi1vzu6xskrFah/HMeTj5/NmeX2sXW62rFIbX5XjkvYlmU4a72bLOl2uYY0y7wXXTQI26nKCWf3M+pz0D/EmfaT0/6WsA/Ke+yHXStTP5wj76rH4wfey4SYCTttxSn/aMOovMSEo5JHCcPJBr2BxYdX6ssZp6Vr53HZN2E6hYQSr+b7nl1i7j2lCWLui7qQ4rm1va0C7fZekUD46kP7ZJX7CbmBvnPflJPdjl5pjA5NkuJ9I0s1tdz12TDBzW+oPlW0AymdOuj9D16JAM6zrEtPQQZQi2hzIAw4GfsP7qcbuxtzvsCtjswCr3//3Xvt4eePDhdt99X1qWAhglbPlmSYElBb4ZCiyB1W+GSstrlhT4R0qB5wJWa9jPnrH65je8tr3yFXf3rM90zjDA0lHSYE3juW8lHjSQhidG0N4uh1fVFvH94VTPY7bsUZNwfcpYBVjt4OSwFVEDOI1M+mQ2LUYWQA0nQZuJB0DC7/wDDtPP+++/v5HZym9c/zu/8zvtXe96V3vd617XvvzlL7fXvOY1PWsHqtz3hS+09//h+9tHP/qX7ZWvvLuXDqAtxknNVTLWHLMOosZzN3wP63T3BOXSkRFISGd3cmJJVaktWAISGqc6ihrnOqu0kwAd9HOeRsAsTpmVpravgey1lbFap8Jq2KZhn06WImRfyFjd2qqMw3n7fie4YyZEOlg6TnM+S16TF3RiE4T1mfYxHTPHp0Od12Qb+ONrq9PBCQI3goNuJeQes6ekv86hgI78sSAjsRV4BLMtoXFMfd79zgPem8CWAJZ9d7wT8EYNY4Cg6r9gojzC8wQ3EuwRPGALNPXJ9odsU8Y1B1alVd4/fXfcQQGyxgQW6Rvt6AQC6tgvQSsBROoDP/nE0x3gyC2EtiVgo/wFAwAAIABJREFUJj3NhGJ8HaxepwwCB+MtZnwnyJ4Za+nU62yaqcqYdKp5nn1UJjI4oPyW8qsa0WZA0WezZpN2ydOTTLHNmVpxlFOYsssdv9k/KTsLwOrRUOd1tbL85dEEbwViBLQXMueOOFGZjLICmrxmDgKoz3SSE1gFlJvXyBYIcvw4+bQpsDoB6wX8sl7wagBCWVfPmvWaWdGONe/hd+loBlUu+xMgM2SYDbst+iFWw1ZYQVV1Mn3O+5z7DkStrraDvf1TLQvvEfB2fUjQt9cG7MjOVNc01wL5RD2j/ExAI/Vtp63g875zPbTOLDXnv/Pr/mFbWyHYULp/Dl45zwnypZ6Hb9bWFkE95UVQDVnwu9PAGWu05m+uB7yqf1OnTn1dadRIxbZIe8Vr1VkZZFJOaaO2FrN+TbKTazxtmvHsXDjZ0sGMOte7XAvz2uz/pAsKWCXA4rqYazj3yH/qUOdkBKNOqMG9WKPX9qVjAqaLeowyRFN93tP6rs5VrhKgZt0gqOZ9yT/yqLpL+eJ7gUnGdunSbT3j3fG5/tb4ind9n3zkszh404CY8p+05F7tAvlmogd0I9u7+MdxMFZ3NbhWGgiijclGY91mPJUxnjIkv5jxmWvSFOiscZMx63VzWcl5136YQNDDdv78hRFY5V71qMAqNMnDNxl7AsHnzp0d5dN+ue54cKp8NNcDfcfD2kbbOXNmtMd5nusI7SgfOf8L9u5JZTUTHOR7+LF4roIlPSljKLdjfVc+dx7n+hPqrHrg5Vo7OGQdP2iPPPrVdt8Xvti++tX/vgRWT12hll8uKbCkwLNRYAmsLnljSYGbmALPBayWA/BswOpR+543/g/tW192V8/KJCMCg0VnVcMqDbEF56udtBu7u8N28CFD7qiyxMpQbY2TS836ILOxtgbVFuYzOzvt5OhkzDhLw1Tn3rqmADTcC9Cpk+q2OK/VEKcdIu44Zb/4i7/Yt0K+973v7aUAAFLGzI8hY4/tkh//+Mfbww8/3Pv1Az/wAx2EpQ2zEQVvdVI1lFepUzdsy8qsDlnSw2N08uYGOKUQdBwELHUQBHgECTRSBRo8kVZHanK4y2CvSP9U8D+N+34PubKHh2ON1UWn4Zknpeqw6DQUcJLb2ha3NHIddKPfbk/WUUkHX54SLEkj3LnW4dBR07Elo8T7zMQop7n4MQFL6avzxnOvXr021icTXCtnp7b0CxDyndvs3B5oX3TU5vPHZ4MC6eQKUCEHlAKAhs7TaZlVSW9Bs6JZZXFIC/mQ5+b2ygQm5b/upK2vd1nYHzJOadOMW8GxBDfnDlbx9OSYzvlQeXb+eTa0sm+AGteuXh+28W2MZSOQa3nXbMWkLe2qo7rOisO9lKUE5AW5BPp8nTvCPFPZ8zezdgQYEoDDsWN7Iq/ch66ijQT73M4pH9uvrlOPOTitah8qW4IOzJm6IwFFHfA+pu54boynujs/CX6hvxIcMCjQ9RjbrKnxPMhwAp7yHHORwEaCvDi9BMvUbckfOulcL3htNi196CUnetZlBd8EwJUl6eF6xGfkTwDEueJ7x6T8GxSZA3nq5JEfyF4eDh/kO3mTNgUGGXsC5Ams8t7+yC9zgK3AgunUbefG9snaAlhVBybo4LVzYEg9zvxvb20tzL9jtH3mf56NqE7ke0AIsq4T+E0gzrmVRxOY7zrxoPjrNFCOvhgkkOZz+jnGZ3Vwou3ks84fK6t1QvoQ2HEMtKnNIqgvGKVtUvq2goIjPQc5NGNVUG/et+QrbY+5jvEa23L9gmbqSZ5dB9cV/R1f6ifX/qRfzmeWMbDt1AMJ6Aoqa1fU2rZYasKxOp+5piJnynKvCWrQfOi/a1M+3zXJoKS2S1+zOSCVdWwWmM01223uyqFjrPV5vd+fwGryqYEGwUXBYYNmtHHjxrUegFdOHB8lWPiHX6qe7c5Y1kD7ou4niaDkO/WsfKFecB4nUNbyUbX2p+2WQDXPMCClfmKMFQREt+6MfTeII3/Qd9YkwXnLRyRPMca5/Co79FUw09cFG3HQn9s7VUrHec+sVPqZn1OXddeEuR8CS73Wbw8WGuSpgGGVq6j1kGCIiQz4EwdHB71Gdo29tRu7+7282P1ffqB95rOfa5cvX1+WAng25br8fkmBJQVOpcASWF0yxpICNzEF3vPeny5L5BngKacy1BY7DBC3HGGc6KCe2dpo/+yffnd76Yue37cHZtYZxifAIoZZZoppBOp461iVI+dBE+Vw1vZ5gNXaatavOanDArpRz6n2bGNu5QjRL+7pkeoB2DLyTn8wruiPTjDXC1zxyr0YybfffnvPVOVgq/e9733t3e9+d3vrW986ZqJiBHaDDSDlqLb7pTOtQ0j7PFcnSScsHbezAHsnFWXXIUonmbbMmnBsZp2BZ7AVj4kSSNAREkzBGNbo1uC1TWiK8ZxzIqAx77OGfgI8/fAcTr2d1RibA7sCkTqJCc4lSDnPbIMmApPpaEhHvpsDWTq5Zg8Kystvc1FP4C0zVgTi4IvufB8d9TqDXONhENBC4Elwtpzd4ocEFaSn8+S4dEx0fH11zpxPASDBGJ4nz3mPjonPkD5+TgA3ne901gVUuFYQTsczgQf7Z0Zjzon8zfXQSkdNcEBetz1prdwKPKfDmc6jYIrOko6jdKB9HeQEHQUl5QXnRFpKT8EA2gd4T6c1gyD5DJ0/+ixPQD/++GwmkPqg60RA1O2t0eGeB6bsp8/PAINOP8/1e/Uav0lr+5AAVL4nY7L806pTK/ClAyuIk3MoKEnG2Ro1Egdgz6wsQSj6Jbib8jcCSx0TPP1wHOfyNIA7wTUOf+LwPHVL9reAi6opqVzOx5f6j3uVBWmhk54Ak+1ZCkNdS9voigIcay0y0JGgVwI/EwgwZT3mPNLmXDekjibbi4IaI02jPjR8Qx9Ok+OuC3opigoCyfv2J/WZffe5AkAJsDi/KZvz99Iw9SK0y/l0vr3GgFoCg6nfct2zz64vrhlz/ZMA4joHqEV92NQN+UzBo/nv2iW5juX6Dj/k3KjrBCn9PXWgeoX+5+E9qXtS37qmzQFV16Ccv+wLNl/V6K4dLxkYkkfdgp36dwT1++FSBCZLbnJefCby5/dJu84blE3YrMOjck7UXT5H2qrXJv3OwXfHbXuzStAInvK77WlD0Ka8RH86qL+/3y6cPz/yvryozhRQVTYEVqcdJ/DudHCTazPP5BrsX2p485l55DNt8h1t+TntPoNTymQGNrL9OQiu3PaA51D+g2fRj7S31EdTgJ+s0NpdJvip7c2rwWB1o3aIOt4x6BPQjnYG/YWWrutJ126Dbmy0vYP9dubs2W4nyAcp09hHrMHYYcqI8tHX1oMKljEerrl48Zau89mV1kvs7B/2++nnhQsXe9kB7fyNzY129drVHtisdWq17e6Robvf66uSsfr3f/9Y69tqqIXrf2mMQexOTzp536/80hJbmRvby89LCtwkFFgK/00y0cthLilwGgWeC1gtJ4+ob23RqYxRTvQ8bACr3/c939XueuHzxkzQBHEwljTSNGoTPOuO2kkZ5PyVAVg4L8+bAI5ug1dkvF9ahjzR6VsvXOwOooZe1nY1Qs+1Zjrwu062hif3AgxzHYAqRhZZqmShvv/972/veMc72vd8z/f0MVbfDjtAS8aFwEiCXOmkzDP2dGx0ZrYHx0snzjnSkbOPfE7gWueNjEMM48xKk8bS1WelwyIAkaCSv/Pq8zXEnR9BsXLsVtpqz1ytvwQPEgzwGYLbOj7c41bPdMqkscDbvO25Y5/99VqBIcehkz93MufOv7QTrKK9dPZ1MHXi8zcds3mWZMpd9of3gnDzebddnASBlsq4mA4Lgrekpa/SxmxZwRCdVJ4zp3UCJtJNWfdzghXpaCaPSRv5iHt0QpM3cr7sl3xlVpPOocBzAomZCUx9OO7NeVIW+C6B+ZQD+VOnVrql82YfDNIkYJJgtCCE1zunAo3WYzXTdgSYhlPlnVeB/TEjc6hxKo/q6CeIcRrvq2Psrzzn+G2vE+24Fzjtb3P+DIZljeEEu3om/sFBu3DrLSNwxP2ZkSgQkfxv30Y9GLWB52CRc+H3qSP9jv4DzsqHczBMsNo5mvfPTLHsY65hjEGdIq393AsprFUmLHPD3xj0iu3Jc7nIOeM+dU7KjXzpupW8uzDnA/0SVHMuHZMAm3OqPumA41DzWV5RjniFzwSr5uuWOsNT5pPHHC+vGXixP8kDGXic84nzP9efyceMyeeljkk9m7/Tb3VNp+MJpVyKb9W56iTby3mfj0HgW5rbjnNptp909Rmpt+dBC3+jH4BFaR+p21y/kxYpH445MzUTkC8dUMBq6gv7LQ1SFpyPBJHJ2p2XMpLfuN5r53qqVE9lfPtbyol9dY0TTLPN4uFVIv9tY9j2n+uS9IFeBl0ye9b1fWcI/KmT1WGMX7Awx+O6WPKB3QWwN9V91k5TRws8Ov+0yZpF/6xJPl+DEph0G34GC51zaZLAdP5GHwwKz+e+aL3Wrl273oFxPgus2p72ibSEjupPdSBrm2u2tqKgNa/Y0fQBcJN73e3VEy/OnWtUEel6dNDh8kDqk8x2nY/5xt6NrnPtTwdFH364/5N5+p3/5I3dbsdOZneI9ICuHJ6H8VolyQgsnPQaq9DliSefbl954KH2mc98fgRWV1bX2wlpHMO5BCU3S2A19fPy/ZICSwpMYZclLZYUWFLgJqTANwusYkRifAis9gjx1kZ759ve2l545+09ImxkuoyUAkwxiowQp0E+ZSMcNiLHZmWWI1tb26y9SCYrbeIEdEegDVuZ9g/a1vpmN6zT+dDJwUB1654OKoYt39OvBJ0wvugDRi9t8fo3f/M3Pbvg3nvv7achY0hpkPdMjn6c7eKJ5BrQOgBmTJjZIjgqeKJRmY6gDpKOnRlHgnkavh56Y40ujX6MR0DtecaWgAr366ClEyz7C0JIU/um8To5Qt0qfdbDT+h/AupmLwoQ0Q+BVYEtgTCf5RzpEMtDOrCnZbTpCKSz5Bgm2lVWi6UGsl2erXOLQ8AYHEc6ANm+c8O9AmoCygtA1gBA5/h8PwcnlCP7ZsaOIKc8pSwJAukMp5OYoErOeT6jnMUCHrjGcTgHgptcZ8aLwKnPkmcSPE9+njvx8niCisyJY9OhlEb2XedT4EKZ5rqcLx3BdNptK531BO8E29RJjltaKTvJvzq0ZvnIz8iu2ylpR1nu/ScLv4MbtaXYzFt1iA69/GNmDvORYIyAbc6fvCTYn8667XUddXA4bqWdA1Dq8AQrk2/JuN05d3bUo+qNfJY6JcG0XGapb6u+lodoR7DBPqTuSh5ix0JmHHqdPAsveH3yvWMSZDOI41wngGBbqRe7vDMPG+ud3xa3iBcAQVvzrfQJ1ilHydOCV/KCejz1ovxB+/TBNhNcdf4FppT/1BF9fd6sE7n58zeBKGmSW4nR14KhCfLluHJ+MhCU64triPOQYGZel0EEdX2uQ+pY9U4+O+0QdbVBYQMjAPPYD7nd2LU7Aav52jetgRUUdk4SWPUeaa9O4FVZ1mZybLnO0Q+DdOqCBF3VXwlGpayWzVQH7tGuY05bg/qc2HbZ/9Tv9CvXAcHG+p5sxKkMgXKc+kW+sK8JXsO7BGcAuJQ7+cVxMjbXgNQBXRZX19o6B18Okd18lvqcexPMVkakfy+HEsBsXptBAekqPZxDSgHs7+91+rmThbaxHw3qJD/zLGxPAzDOjzZLAqM+U/njmfNSO10H9JqiteNp/ifwz++2wzNqWz+7tA5G8Fs9YFtcZ9CI37DxzYClb7QtcK2+HOVqCNRNZb2oZ7w9ZrD2Pg87NkhQ4I/2LR+m3nbHiLTQtuE5HXQ+Oer38X3ZtYf9oD0AVuyI8+cu9CzW4qMqTeC4sL0pp+PhmwCrxyf0c6ddu77b66x+8IN/0k44JG91/dSMVQ9gm9N9mbH6DFZcfrGkwE1DgWXG6k0z1cuBLinwTAr8Q4HV9/zLf9HuuPVCN17NvsEIcts6maAasZlJpuFLRlo6a5zzWQZ0bW8EXNXwxwngN0Gd7vgdn/StoBqktquDg4Gr8Sd4oXGr04YRp8HKezPiuNdoPN/T1zT42cLEiaJsJRJY0+AUHOB6jWj6YQai2QpuRU2gJB1lHQ7GR38de/XjuJ/YTISdZ1jLS/CGPggI6vSkg+Z86WjNHQCenWD4nMZ9jg6PGgdA6JDMQRiN/u7EDyfeCz7p7OmkMi+Zjcj3AmfpHDoWHQH7pSPM7zpLtp3O3hyI1GHxBHfmREAKYB3D3YACfbaPaew7/zqz0lmHXyf7NB2UDnw6vVzLs3R0kqd0hAU/0iHL8Xlqsu2eBsLouCaNaU+eOg0YELz0uQlI0Tfnlnudg5wnx8x9vDebiHlzOzXf04fke51H5VyQh7YFeXs25X4d6JRb4ecOv7KabaqrbG8ObAiyCeC4Vde5EbhJEA6ZV9YEKbq8r6/3jEccuwRa7Kc8Iw8lcJb6IjOJUgbsk7SaO+1kql67cnXM2LNvCVKZXZUyJ2+Tccap9MpBXjPXB/K9dHNsBgl0mH12AvMCR8m7nafYvrqx2WuESu908JOv54CbNJa35FMBNnWL641rhfzQ76NUyeZGf5XnBL3hO0EI+0+fcw6TJjl+QQPXIvWNcsVYnH/6l4BS6jvnXVlNEFOgy7VJXvF+9Rmv7OJg7eOZ1FLnnz4pNzkv8/ElcJTri7yofp/rQOlhIDTBL/WUdHCcKTdz2qbuHO0Q6LiyOvJ/gumOw0Bo8njqaPkkx5Y6njVF+rsucb985/3zOXR+eT60sG9el3pozguCdMqjY1EG5MeiCcB8AXLSXFo5v/P1deI/6geXnTaXr6RBAnULWY0dVGWL9ZQtr24RYKYd5yD1Vwc4OXyQ+ppRo9Wxpk0z1/vKTLdTh1JI0jDto1y75Dnngn6Vjqp//phrA/YE0/inrBTP41ptPQOHrqs5L/Y19bjzkOB/rslzUDXnrScARMAUusJL1VfqmpaNSBvSN+0yg+Dco9wLGNOG/Mm92Sf0imXDrEGr3c0YaYPzFS7ccrGD67QFrRgj+oZ/6HLx4sVOv6RH2gzcn8keNX9koa+1c+fOd/v40qXbOw2uX69633X9Ya8Nv7EJYLoyZDWv9oxUAgaXr1xrDz38aPvABz70DUsBLIHVlPTl+yUFlhTQNl1SYkmBJQVuUgo8F7AKWSwFgIGDUWIUm4zVn/pX/7Ldev7MCI7oeApsmKVIOzhRAq4aXn/3d383RrLLaTjqGQwa/RhKZbjWlhsNPdrjWTubW92Q0vDSqMT40oHQOeMejDzHgSEIiGNmgsYy92XGp1kBAjGCJ1xz1OpEdoxRx2x2EX0RLBR4xqDke4xOD8LSoRGMSGDMDA76prOrwV/jq3GaSeH1Oo9m3WXmzwiMDHU60wnVKUtH4zTR0IGhxqpj0YEQjM2+SDuNYp2JBD8ER6SDPJPAytyJox9zx08HNp1R70unmPfW9uJ35uaRRx5p999/f6+n6py95jWv6QeXWS9MMA9eks+cG/nScZrBMX++fZZm0iGdXu8RfHI8jtm5nc+ftJXmOea81veZZSLvyU88Q3lPhz2dKOdNACgdc520lMt0dEu+S3Zok+eaVeK4dbLTYTRwokPnWJVhryXjJf+kqTRCTroh1IM5Uyau/cgahzmHyody5XMFAeQLgwjqggRv6Pv1vd3OdwKvgPipM+0f7Sd4kXznnHHNHIQ0+zBBJ6/vPH/t+qijMqghwOm1CeQIMvQxbVXt6gQPk99SXnMMvs/AjXpTWvrMBEmSV/l+Y7WAecc+B1aZv5SHOQBEG9DYDKkEqeWLDKYlsMr3G9vVvsC4cpz8mWNN4CdpTBsJ2sjz6vb5tdJckEgez7lwzt1OrN43iMHvBrtSL9NHacI1CazeeuutI8BCnwVufK58qQ43kHga+Oa81rpfwYXUddAQ2aCtnJfkvwQ2k098nnw5B8x8zvZGbSN2rrMN9dhcZyR/K1/OsfNrmzku+iCQze/8ZmmiOX3kn75l+ZQDJAXToL88Ii8kj9uvuRzWeNF3df/8Xp/v3NBXrsnvaz0gY7fA/bmO8vq5/LjmdZ3H4W5xgGX2hWdqe/l86cZ1ZBofD6DmXMbVW91GG7J11ROuVwTku74eDv5KO8J5zO8Yh/eWzFPGo2g3t+HmwUj6oO3pQU3MfQb+Uodqzwpcpk2Uc+nY7Bf3pR2aNaZP43GC8xygRX+1yV2TlW/rNAOsCpbSFuN47LHHxoA+99lvfqfPgMuWumG8BGjoM99tMTcn7NlovRQXuoU/gtnaVnyvjGnTKn88i91uW9tb4+F5m5tb/ZlPPP5kpwNt3nbbpc6jfF96ZKNsGuZz9aSD+4x9ZWWtb8ASWKXO6oc+9JFvWApgCayO6nP5ZkmBJQW0JZaUWFJgSYGblwLPBayW0QhwWEYljmUCq//Lv/jnHVjVuXS7j46L92B0YRgJLCawqkOdjjSZq3ze3a0ak2Srbm1xEFQ5YPSj16/aOxgzJjSc04Dkusyk1dDkmbTzbI6RwIoGnmAmBqFOdDfGqNM0ZC+kQatTVgZbnXqcRqcOytzYTQdHIEu6pOPCuOpE9+kE6nQudCx8ro6Jjq990nFIx9A+OWd+ts/pcB72A7o2xu3Mme0gGJAZKz5H4M7MJwETwQCdB8G200BS+5VOrDRIgDKBJA1+gTGe97Wvfa09+OCD7Ytf/GL71Kc+1V9phwyK7//+72+vetWr2j333DOeXJslDcxC0YFO51PH8DTtIv0TkPHeBN+4V1kSREiQUmDRTGbHZ/ahzohzoDxmVnPKqrTiWZl1p3PsvOh4em86loIYXMP7LAVi1oq8ZL8MVgg+MA5BReUmeTjvV+6c05xjD72Y91s+sR6qOkiH2H4KzDFOaWw/csw8M8Fh5xB6y9sJytnG9d0b3YnkufAVjqQZu85tghvykvzDmHmumX+pV3iGQQDbSJCo04CM/yFTPJ1320/5lDcW5iO28Sq7qYels/2eAzA4u4IC8uxcVyrnPp/PyjcZh3P5zrEy/6l/Uy+mDGbWV+pEgynqYvnEdlbXp2306j5lgn7WoShT4C9lWf1qfwVo1Js51/Yp+5Yy4rUjXdZqd4d8WWsoJ2IXwEP/5XHpnnQ0y5Lxu4WY66Cnmf2CyPM1LHXvaRmfqQ8dK89OgFswNWkyBwCdkwQSsz3pmvcp387Dme2d3h3lIp/n+1x3c054T3tzMDDpMZfdBM+4joxw5S/1pvo1QbsENdXHAq8pe9Jl3n/7oj1RPLA2Zj+7hnGd67MAP68834Cz3wNY5Zqt7CcdU+ZcwxIQlPZzcBL68MwE1OyjOt6a/Mqy9pP0gV8zMDjK7QDMAs7mLgNlVR2TGbYpuwKrR0dVw9Xn2mfnks/IkGCl6y+v2sPylLaZfUh5dNyuqa7N2XdtWniKvpotnraebSsHm5vbvRapNrX2qmuWQRnaolyWss94+E7+VxayP1wjb+f66BoPoNn5d31tzPalPQ8880Ay52AOrOILXL9xo+2cwQ4G9N9oZ89wQNhhB3yhw/Oe9/x+aBWZ1QZpivaHHdDfP9jtEYYKLLEcrlSJhP3D9tW/+1r7/d9//zcsBUAiiDyYem1ZCiCpsXy/pMDNRYFlKYCba76Xo11SYIEC3wywmhmrCazubK43gNXbLpwdtzvlyaLpYGjQJXgKKGgWQBr1ALkYTQeHB30rD6AuBt+5c9R4KucQgw3D66knn+qHVwmqJPgkeKHRiEFn1oAGO9ckeDI3iG0XI02QVUdia6cO58IwE3jRKaGdBCLSWeHZOjlkTczBjnQSaMMMo5w4SwmwvcnteDob6ZjnVq10ENPp0tnLfjh3Hh5EnwXDBaMxKtfiVG+dEZ0MaCJIIs2cf/hIJy2d2rmTxm/pqHut/TPTKh1RxynNpbX0c+y8kqHKQQcPPPBAe/TRR/t7MrSe//zn99q6b3nLWyozutck2xnrzbktbw6s8gwBNMEMHcaki44l1yQomtv9+E1gR9p6PfdLl3S6vE4nTd45DVjNgIbghKCZjjVzJD+WMzlllUlPaZ/y7jzxDIE/aSN9dMZsl3YEVPjOrdD2KQFgx85rZuQ5pnToEtyYg3C06Vh5dS54L3/ST+VbwMm+cI0OrLTW6dWJ1klVN/GMDkAMxQHZCslfHtJRjmI57I7fOUo9wLMT/Mg54F75J3WRMsahT103rlUJDvlzDlQ9G3CFY0oZgzmYm+CKfbWN+RguX7mykPGVYxZEcO1IGec6S8AADiePCCzBG2Y/q9czQJBgCPeom6Sh989pOuqo4URwSiLYt+yHa0vq4znwBC/YXurnBFJt22CHa0vXIUOpjfkcpU43G1f+dg3swMVG1TeXxx2rOsW1Sr2ifCnftKl8zdcP7jEjL+ff8XifcyOwmnpgfn/q8DlvuVbn2pvAI+0q333dPjmpw6EGcDDXhVyDnZ9cm5wrM0bngK46P0HXBN59Vo7VOfA6fjMwwvXqdNcAbaekQ+rIHMMcXK5nHLbNLWrssvPFXUIV0FZnJU92mRvq2Rd/HHVMCTturqccf/Jl9lNemctDjlHaCOA7r36m32QszksZqC9cI+fArGB/XyPWan3yWsaRAKp6UbkWLKy1ixPkd9v6RgVXDL4LpM7ln+d4kKFjuHTp0sJOBPkoZcPgK+25Lqhz+c2scW1aglXcr12bMuvcdnleIVlhu9uPyY/ylUE7f2NcZlwrCx7OxbgcW+pfwV7lhB0k1rWnFiqHtzKH8nnSUNlP2ZKvlOW9/b22c2anQOobZLeXLivAd63XVyWLtdbtKqvhGtB5f51CEpVde3jIetbaGcDZw+P2tf/+WPsP/+E/fsNSAEtgNa2R5fslBZYU6DbUkgxLCiwpcPNS4P8vsIqhQimAf/2/vrvdfsv5bph5UAdGT27kff8FAAAgAElEQVT5TzBGI6kcnMOeFUjiVEXQy/ABPNVwOjyquqQk32DEYUyTxcrzMaJ0ODT6NaqseYdxhjFpliH3CXiYyeoBW4Cn6TxhVPOHA8q19CON1J4NO2wP0xHl+nQ+dOQ0dK3XSZ80iNmKls5MgkbWp9IQFyBhXBiobOVCjWtwJrCsc5RbtHMudIbmwF86Qxq6NS+VmTo59oft4sULfXsXtONPoMnx6dwlqESb9t8yDDosCdLMAdH8nI7rgrOwWhnEfqdxfppTx3f0+4knnhizuBwLDs/dd9/dx0tGK33mADMyCnFcmDvaZnucAI0gSQKrbj/LrDBLYtAGjoa8yvjm4xe4EChk3M4r7wX7k/8FAQW2+0I/ZE376nflUEwHXwjS0bagHH2Xjjp53TEbSmbIUzrJCdLaf0E+ZUqAUidMvnacfFZWdcLtc8497eWhHAIEArSCZQksCuyoKwwa0EdBYN6jF7hW2iZ4kECatFHn9W2OW1sj2JCgtnqCMXVAaaCjTmvKjY6xfZfm6lD5Tp2VDrjjdw5TRhKkufz002NWkeNzTnSolR0/JwgpiCA4Jr3VYQmkzsFVxq5ec2yORSCD75X7BBjlEw+u4prUbanzBNy8JvldXe3YE8RRZ8lT0nthHgYgJufIviegnutG0tO2DBBJP2mtfPI97wWKBVR6Hwdgdz5PjslsZsZh9jj0OXe+1u1Jn5N9NQWG5nPg/El7gybO0bPpGb/PeUwdJq+ot9SDgropu8qNc5KylTrSZxXAMq0J6h3vO7OzM261l0/kQdeR1J2OVZ0k/ZL/s4/QW/0hPfld+cz7zPYTQEsQKWVytI0OD7sNYJ9OsyFoM+drUYfVQYWgo66/vGrrEDTswPNQakg6Tvq4SgAAYM3lR4DUQInjTDnhnoO9ssfkgWyHvnG/9MjsUcbcAeHh8C1prpzxO/cxBtdBA2Dq6b42sc7s1QF3rtvaPPzu3Dtm18W+dhxRumaSH+1J14OyUadSTdzjWq+cqVNcO5PG6jv1muuUOsEAnYETfmesBnuxNbEPBEP5TV1gPf6rV6+3zY2qz2/gRftM0DSDJ7x3Def5Hvaadgv30wftW0sBMGbH4Pq+u1c8lmtdguuuwfKApUsEqZ986ql22223df7B1uK6mqOtdv78hQ76M3eUO+j2RKsDufju7Pmzra0c9TMSGBOxTgBVwOYbu/s9Y/U//af/8gxgtdosbbsEVl11lq9LCiwpMNpgS1IsKbCkwM1LgX/1k//7SRmP3Twf69XxeWVVwA6j5Vo3RjDAPBDqjttuaT/x7h9uz7v91tGA1TjroOPBwTMy7vjOLBIMmGvXrncjaHvbk1InY5Y+9FIAzVNt6/RTAFgNdA/Hovduu3TrVzrpGlwJDPLd3HnW+RZ8mDt1ft/bGTLcqBOVzrT30FYCe+mgdWdlZbVnR5I5lo60zgHXSGudzW7QD2AudANcTjBVJyqNaMEhnfIEe3VeE2zR6NX51OHUQda4hgbXrl1tV69e6QY87VPTCiCaOcDQ5b1jm8+H9M+xJ4ihc5T0nIM+CboliJPO/PyadJyljc7DHIyen+yb4AHvGZ9gpwZ7OvICIs6RwKVOk/XW7JN99fd8nrRJGvlMrtM55V7BRh0eXhMU0LH3O5+X4JMOVmrHpB3fz4HruSbVmZ2PxzFkoIM+JbBototgE23bb53efJ58kkCvgLbXJy9wr2C4tLM9r4Ov58C9jh/XOr4EWpLfBXYcb9LbbM+TIfNx3jf5P4GHef90yHP+BSdyTn2/IGtDXH1zCJioW5gTZZ/5VTYScOBa6OLv6gxBDME65OM0HdplxGzcQX/mWBLQcGyuLQbwdra2u6MOOJLjS4DMUg8JKKnrlAl195xGjmGuv0YZHQIhlINR5nMdkL+SX3ifNM3DC6WptJ/rugQc+jWHHDw0nWovSJO8ILDnHApIdP0w1Bhf26hMxFxHHGPSSP2qDuDVtSjXttP0bfK/fM116q85UOlY1a0CK0lLvps/X/lwLgVsEuxUxx0dFHAH//Dn2skz5NmUJcfA/RmAmsvnfL2Stt4nnzs210jWS8YjEMV7+6IOlCdyLTAjU94SjFRepe38tcb8zB0zqVPpU8qfetQxYn/IF/ZJXcDcYr/A7wZcvcZ5ZA6SX+eBPcFKgdkMVnSeXlkMqAgCOwb6IO/wGzSZ7M+ttrO9PQJyrmVmXvpM9YkgsXJKpiy7q+T95Gt5gmcBULqWacfxqm6yT/TTnUjc79rIe9cg1z9lh/mhfQ554vrHH3983NZPu3xm9w0JDPzN26SeKMC49iKv9AGwk7Vtqks6gba0oZ6nz5nJ6npIgJo69fK2NmNm8+b6wXsD1l4L/ekLma20x2fsfdrguyeffKJdvXatfwcN2PJPoLrGwiG0VYLh7Nlzve3HH3u8A6IeMra5vdmOTw76rosCnzd7xirAKaUAHn/iqfa7v/v/cJxuLxHAP4dbVT5azfuz1Vj9d7/8fy6T1ubG4PLzkgI3CQWWwn+TTPRymEsKnEaB04DVckJWOrBaWZpsdZrqbpnVc3Z7s/3YD7+zvfDO2xe2I2F4ZTYLxpcGr6BPAVqAr5WJU1kdVe9LgBejZczIaOX8WM9o2v5VGXcYORq+Pk9wN51dnZvMDEpnLZ0I2tRQ1KBPJ4BId3e8howh20xAw/u5Lx307ox4mu7wOgcG+2iHTKwcH88pp2ijHR7UlnDH5XUCVJXVWtdo1Ao8TQ5Chd+dB9tjHDr+6Rjz3iwcauHu71eNLr7LjNXcgidwJQDhWHUy+SzdEoQzO0Le9T5fBYallXRO59/f0rG0PZ6VzmJuE3SMXpvzpzOVWZXea3s6ibYjuJHzLO8mWJpjMesjx5PgpnOVoIe0LBlbBFSlrc+Dvgn2OkbH7POTrgmiCEwmbXIsp81fzmH2RxAh6Sj/CjbN+SDHp5zPgVV1z5xufJ/A22n6MflyLr+CNclfSZuU2Xy2fIjeYKwAjN43/jaAhXO+yHZ4rsCHffF3aSFwb7s5jwR0mHu21AuqSbvkJ2V20jtTiQL0g9mhgj5mSPEsAxMCMSnbjLsDXzPCJ3/Yb/UH/TMLD1Ck6+Pu4NbJ5Nm+wJ/fq49Kd07bmpM2jkE6yb+n8ax6nwBbgrlz3aOMmmGW+trM5tPWJfknx7UwL8Pp2jl/c3A416uUjz4f/fAhIqgVQE2AKN/PdWrSyy289jF1JW2kfOUa4nUeLlQB0/p3raVNdgT4/cLaO8y5vJlykeuvNSGd1wJDBjBu2EZtYNP1T1ngOkFK16mF+4cs4tQL6oKchwTEM0jTbYcB1OE++MN12mzAOf/N50L5nutF+6TeVP68X3nCjtKWSjGUnnOZcg6LB8oGsW35wvXEsQpYO1faGr2tk6mGuPLadeJgjygfqdeSx45OqH09nWqvLuIawT9pkHPHnND2tatX28F+Beq518C7vGZgzPbmNg1lAKTlaesA7cm/XGdpHYBBgEf++N0AA0CkBzbRfw83E2zU3snsZsYBoAj9CdT7G2Ak/3feeWe74447xkxTearb8cdl96mToJF2iokR7uJQBuyztov6XruQVwPryl/yLeMyuE//7K/ri+s1r2SjMiYOtKJNQVzGSqmwu156VwdZAU/ZYQTtrl691uvGlm1QfsHR4ZT8QHs868ItF9rq2kmjFE8FPzY6sEqwgMzVJ5+63H7nd37v/2vvzH5ty6rzPk9/7j1VRVXBLarBFFBFUQ02TcnGyNgBFBkpeUuE44ayZTtS8hDlIU/5LxzJcUMgkS0l8kNe7QcIsiwSg+j8EBKqjO3CCKqhqJbbnG7vs6NvzvVb61vjzLXXRZFf7pnn6mrvvZrZjDHmmGN8c8wxc45VQFV9AqyqT1MRq7//H/9Dw1bCvN5+NgpcFAq0wX9RON362ShQocCnfv1froqxLBBPRnZxUPV7c6tsOxaYqe35OALkm0zL0/RP/vE/Sm+790qfxF5GmwwgQAt3jNnKNURMChg4yivEAnKL0bTTRWmUPF8y5jrfL7enGLEDEKFTZbUdnmc90ooITbqNoe9OD5GW6hsgEbkVS92D0x6dRv1WjrpiYBXa+SfGZM3ZpS3aikjEFY5vBEFohwPHGMBny+IcUzfGLcavjGSAcL2v+w5mySh1HhFdgwMVHW53zFT28enxaJs5zgWOEE4qtHOAgrKof5C9gb9qq7eFfuLMubPmxjvAgIOZXg/t9CgUd+BxsnHyHCxx0AGnRO2Bzg5EecQkcoKs4ry5Y+4OLW30z3VKzEElnL0Y8QSNnE+xPQ6AwC/q9XLVVgdBIh8Bi7x/kX/SJS6f6Bg9h7Pn4wfaUxfy5dedXi4ftAeQJfbT+wof/H3nuy/MOE8iL3EWXf5HY8C2wbrcUH4EVqIcuq6IDr6DKd7GUf0duOY6xEEovQeN6Yv/FqjnW0PhJeNBwFiUY9osYG/R5WFmMcL5H8EglQNdAEbOunzbyIqDp72O7MYmoJ2uOxgc+ee/Y8S10zuPpW6buc8NcYyigxgrTj8v32XKQT7kFv2k9gMwLATGdTLkYyv2Kd7Lsq8Ivm6OrekO5H3d+IVfzivkMOpmp5HPD708hDlU1z1qHZ2AzoW/cWw5sOqAURy/LCoA5NAmn0fYOu1td1oC/EVd4nMs9+CjA1TIPXYL85Fyy+sAHs3PuiZ+qy59Av7BFyKgVQZb3/UObXO7B5qVhYBi90W+OJ0Yc76w5XRSVCA5Vl1/wiNfmIsytqW0A8cFFNUfcyX0URls747zUOHBMl06uJSBMV88ZrFN11SG72ByuZPuyjaiIhK7hSzu6x3RUhG3WtwjJQI6pPBkJ6cDkD2qP5Uh/UNEJ3ICKKpP3ZfNia0pQFTfidZUuRxeqPbLFuVwQ6cP+k+8z3Lc5e3nWcmtwEi9w4GIPmfqu1JxXdpXmqtFrp9IXk/7o3JJR6Xraq9opjpZNEGf+Tyt8kUr0Q3aIocAyer3Sy+9lMtSn5V+SW2FluKFrvEe8s6YVh37l/c70LWA42rvPffck2Xye9/7fm7DE48/kXOtvvzyK7nNqkt03dzeSNeu/yidnBZ/ZWNjKwOrWizQ5+tvXG3A6jqDs91rFGgUqFKgAatNMBoFLjAFBKwWg6Vsa8GoJRWADBBFJHJolIxGrYDLeFkcH6YPfeC9OWKVaAsZNmzfInKVMokSwgAVIHr9+nD4kuoouZ4K+Kct/8XJKQwqziD5Ikvsqgx7/RVDsRi1+s72M04CBVDE8cfBkKFF1IcMSP1xGikGoDta7lTk+nV4Qic/0UHUZZXNinzfB/LyLZfp4NLlPnI1Og+qS4Y95eLw4Ahm0Gw5jvdyh1zPix5sh8OJox4HHekjTjF1AepCY3fCVPPyrESqunHNOyoDp8kBCXfccAi4733T91pEIQ4LjjZAkPeBOoha8SHubfGIRwx4PUufvP+xDPjpsgUQjBPtTrADJIwJOSr80S74A7CwTj0x7nA2AL9oPw4xtHJwnTZAPwcHoMWUjCBL3Md58k/a7wANAB59VD3Ip0cb0Sba6HLhZRAx7GO0xidkxqNiKJN7DnjQZoBp2kPd9NPHrANQvB/lezTGtSBSTn/pt5IzzlxGXd5dhwBqUSb9cccTwKEKIgucWJ5lYI4/B6V0DVDA69J3lUtk8V4H9rieQtbhTwFyhpPqc58U8iZQwlKhQF+nA9+d5uqPTvQ+PjrOn8gh8g4tnP4uS4wDgB9o6DoW/eW88DGvdusAFG0lBTSN/GMOhCf6BDzTO0R9RRASPQw4BM2ZvzKwqkXMo+PRQQnICvz0iOVzCyh5K7VyRZZ2ODDC+zHVh8uivmuujLodUE198Ihllw/mUSLyHIz1+cHlwWmPPPuYdb3p+sV5OqKzbIaT0yw/8MejG5GpOP/TdtXhEft+PcpMvAd9iYhFfvitaEZt4xbgJR6IzgKp/ABFlan5Eb0JsKpPXeMwvKirsH007HX40lT/dN1BsTgXFiBLh5+VA9CcV3H+QdYpA35LfrU4oD/JKrtqaBMgpevtXv8sTtNWd3CU2yWuh8UHgFX0mc8fqhsAmvynel5510V/8UHb6GXzaru52o9Olb0q/rDQj04kDY+eVVnihd7Vp55XlKa+a/s+fMduEI/vuOOOPueo+C3wUSAp41O004KV2qXoS9JFie8cTKe+IjsehUt0a0mbtZHbpW3zKkcgvuoAwBXtmP9EM/FHz5NeA0AXOYHO6Ci9/9hjj/XAqOsfxqfSYUkHSF5ED32SEoPdNLSDfhTfoIDxV69fSy+88EIf1ap3lfpAfsHTTz+T7rrz7vTII4+Ug25ffyN/3n//A3ksLc5O08npYQ+sbm5u98DqYrnKwOqf/Ml/zxGrSgHQ/y+bzbpxkzX+OROtpQI4R5J2oVHgwlCgAasXhtWto40C5ykAsOo5VgsIU1IB6E9brfb2drPRJeNJoKr+nx7dSB//yIfS/fe8uXegZIhh2LOVCONcxpkDOzpVdrVSpGjZAlgM33LQhOrU+6rXoyry3rFuW72+5a2o5thjoLI9yR0fQBzANox7nEcOUnKHBMe35jSJTrv7MlCHPxwqjGCtwAP4ulORy5PRf3ScPym/Bs5gSA4GfTlMaGtzuzuMoDhA2cTrLD53VHFOasCq3olgKvTVJw4NPXTnSaeCazsWuXgjeKN3oKm3B5AFJxdnhT64I+zAXQSxoJnTP9LPHXd32L0sdx5xdBwYg0a19yPwUWS4nBJMVIcDDV4v4A98i8444JTTPoIOODcxagR6+8E1OOAO0gAoOOjkss77yDOyQTuQaX47/V2O/D3ooWfRKd6PCNB5/yMAQl5lBw98LKgspxntcOAcsMhBGuc/IHOtLB9ztNv56DkevV/0aWdvdxTp7nSETw5mRfoD6vu4HwEH3eE96F2/l3maD78ri1X0xUEQ8Qpd6mM/7zro8hdqSz46VM+4/JMbrzbmBazm/pve8rHv41v9I1rM26uIt6hHmGcAqWKZTgOVhf7pnX3b2o/8cw/5RtcpP6nPb8g2tARYRR8gQw4OEJEIiEE/Gf9Ep6pudntkPdPl6RbnpmST+RBaMo4zTZRCpgNWo+5F5mr613U5qShcbl0fR+A1zjee6iTyG0AFWruMwo/ajoIpvePt4hnJD7KJjEFL9LPXG+eaqDNcH8Tv1OngLv1w2dN3DhnTd+SDyFSXX2wCH7vQ2EExbwsykOvcKLty4tzm+iTOP6Mxc1ZsOhYwfIu6yoypXFRuLz9aUEobvR7xKHLmFfXZI82hXdZRy2VabZyl7d0C7PoiHTQDKHdQUu3PZXY5dqW/9DyAoJ5l+7nkWyCmIidZJGfxXrZqyWFcUln5XAr9AFLVNg5eiiB6r0u2tnIdohn9UTkCeNUen19kVwpYFY0FpqKDCCTg0CcWjpE9criWtqYMpipXv8pR/1ksQ/cQqctcxHglghp+IJPoJ8aFLxz4NeaUy/uXchtYgGNxQPcFtOod3edwVB87+v7F//U/07PPPpuB7yeffLLLwbrXHSq6mY4Oj9MPf/jD/P6VK/ek++67P9clOh3cdjmt0iKdLs+nAjg5XeZUAH/8x/8tA6tpY2sErJ6dFT+kRCs3YDXq1va7UeAiU6ABqxeZ+63vF54Cv/bUb69NBVAAz5IKQEYOB4dkAPX4MP3bf/3b/eFVuq/rMhzJLYVB584nxp4iVoUH6hNgtRhOZUu9tnopoiICq72jk1I+7XPPHHsMchwJIincGXEn1EFWd3wAXtypog/uiO9d2j93eIGDPBj2Ds7gsGm1XtvRUmekYYy7YwgwQ/Ss2kNkR3GGlK5hSIVAPiwcGHcYAFadFzivOAbRicJZcIe4d+LOluJUb1Y6gMgzowghA1C8r+70ReACw5w2Qxuek9EdnV13FN2RqzmPugY/4RGRFTgy8MsBaK+TCA9oRMoLlUtEaRXY6Ope1345Zt7umhPsQKXTkvZEmuI0Afz69kWAtLgtk3IdCACIcHl1cAQH3NsELZE3Th4GAOqd3i4vMI6e94Fy0Tc1mYVOLn8+BmkzOSIj3bxPDjTGRQgHjlx+kKEo/3HCESjgegWeQR8Ai1r7dI0clTEaCGAM4MVBfOiXQZvNsghAf5GNIV1Lif5nuz8gQI7OOjnJTv3+7t7oEC90hp7hcDf457zToX8C9zj8z8Ec6Aw9IujFb9XtdKcfcaz6b0BN6dR4uJbedz3mIFTUWVnGunQ5yC86ljapPOYgB3ccWAVQUhvVJiLe9F3ABiAG4Id0fAaBlmcpp5JZljQ0uu/AruoWsK1rtMF5rWhhbaNeSI93gJfrMtro85nqUFmuH1w/Iaf0lQg6b5tHLzPvx3HBb+Q36mlAmhpPIq99Dvdxout73QE3yHXUJfx2nUmdej9G9MZ+YHdgl7hc+7OuA/w7fIGHEZR1u4ax4s/EiGjvR95Kf1n2C7uAhsUVl1XGlMtWke+zdHqiA7YKsAqPAEJVBlGe8Mv1gGrTAWxLy5HvUcLqByCmv9/rEB0etb2ZdvYGYNVTIaDbfdGRvmQQ8bgcbEWOZpdt5m59StZ9e/ygU0vkvgBWX7R2mVT0KZGw6GRkQTST/eJ0413mZuUYZZ7DFmSxR22ineS2Z4cPkerQzecz0hEoD2nRLfu5j/Cc8a12kdZL9OIQKbVR/dJ/Ab56jghp8Qx7Cn3l8w36EJD56MZh1j3Uif5TOdLNihxWHeqX3gEwBpw+WZxm4FQg7IMPPphlscw7BZze2y07xnTt8mUdIraTo38lJ7ffcVs6XRz1wKoOr1KkqsoQsPrqa2+kz372j5QTrQqsFp2bNd459dVyrE5p9Ha9UeDWp0ADVm99HrceNgpMUkDAas6nmlewQyqADvjRdncZDxiGrCDvbK7Sv/93/ybdf8/48CqPWCVqFafRwRBFrCpaddhWUxxDDFWtBisNgTs3iljF+MxbSVM5AIXoDIxDAEY3LHtAs4soVDk4qbrHljBdU3kcNADAFj+zI9Ntb43OGw6caIVDglODIanr9771rWl1BpA8nG5NH+WYYqyyqs9qv1bNi0E8GHasxlMHThrGrz49NYGMY5wd+Au4oPZFYAsHqvRlkS5dvnTOMXMQDAPYgR7JB4AzB4DxTg2chRbRiVY7dfhE7TrOPlsL+Q0PaReOnNeBY6BPAK7oECNnOF44sw5iqA4HNBwAAgjBMY4OPY4+wEMELPsx0YHVOGsR5CCis3dGu1xyOFrHR0f94RruxFM/Y8CBBwda3Gl1ukEfOUf+R/v6dnb5gQFeMmB3epp5irPK+4xfBxN+9KM38m3kh+gpBwEclGG80z45/rzvNO51TEevGjCg9/b3x/1z51nvSP5om/MGObxxeCNviXcZhtb65H3Xgbyra1Gm4nMC5mr15v6sVmmvAyYjcAE4ok/GiOpCN2R5Wi7Tyy//MOtJ8lL7FmS1k4hxaEzbof/O7l6/NBPHMXxmDPkiWAYUTk4ysIg+ARhBXzImXH4AfemfQAUfe64HXB9G2ejbulnAFepiPBD9hQywmOj6gXajO1SmR6uqXeQJRw9BE+h3enS8NmLWdbHrGmRCwCogOnMEMoc+iOPax3AtFYffhy6M3Qh40w/ngcs/csncSVRhLmd7nFrCxzFlAAy5DqBfuU2KRusMEB8n6DhsAvQn80auv9udo3s12aVP8DTbC90hYYyDvHCYQcoiQ8gc9+EF+hFQ2ucj1wdOe+gR5bsfg6uzdJJzpJfFhNh/aM7z5+uUDljpfPT+cNI4H7jMOaCOTAncRNezIAl/9Bv+0QfXU2LdkRbet0rELTyCF+gBaOhzPrpTEbPSUaSvivO9yw26bwwwL/qdXWpbHL8qGxnSIikR3kShS//6PMfCptqu9go0JMqURWa23Ks+6XcOEFSZANHM++hfvUvEs+gD2KiDnsrifEkHUua0ISUDqaj0PAs+gJ56Tv3BziFNgC8qIbeu46CjggpU7vZWaZueAfQl5ysAs2Thrrvuyjle+8jatMqRxDrnQM+VqNaN/vAv2c6vvfZ6evDtD2Ya6nsBnsthr4rh2NqWPSx7f1sJs3Ogx5YOhT1bpddfv5r+8NOfzaDqxtZ2kqQrHYDsbf0vZdQjVhuw2k+r7UujwIWjQANWLxzLW4cbBQYK/NpTv5VzrBbDtAB87qDIUCNZvYw+GXICC2X43H3nQfrlf/ZP09vuuzI6PMBzrBIVRAQrznE2Qk+V+H+ImHIDnojRnPu1j2AtwKMDOwLmMBh13R0qGVZqsxt6GHgZ2NPhAHuXujxZm310haJ89Ccjzh1qd1IH4Is8sINhT320UwYoxrVoQzvVx+MORKqBUhigRIuR1gCgQaA0IBSGM0az2srqPo4KDoanJpAxjDMH4KrfAFREzGEge54rAatKZSAgHCcG41zPwXN3qnFCsxOZVmmZo17LXwRdaHd0FqGrHGIdviBg2gEReEabeZ/ycSIoB77i+OGgMRZcX8BbgGEAJfqP8wxIEoEEd/pwOqE/jrW3P0YsuhOd+bS7k6POHIx0R83p4oB6lpednRxtGJ0fnCgWGJx/OJrQDmAytot6HVip9ZeoReQF5xSQBzrzCa3gw+WD/V5+HaSBhkQXQZMI5KDrHDRwWQSI87Hv8qExuLlRIpZwuB2g4EAQBxX68rvFKte3rm90nYgzv+4ADPyA3t4GvS+6Oi+i/tQzy0Vxqhlv9NmBFcmC9GmJ0OpOkU6rdM+Vt/TRiw46QSP0LfTzsdQldRltRfYxCq8955/Kk+zicGvOQjb0XMnRXdLR+LZUwBuAE/omB3lrc+AdNAcg8QNa0Pk9WLQhYOe4pxuRpbRPZZDnEPlzHVPoVfSe6yQ9w3jQXKT7jFEAGXiQAbkOmGO+8MUi9HHms4F3mR8dqCjwBd4SOQbftA1aMgMt+YTmRAXCX+YheMZYiIAifGaOojx0LvWzIwG9AB9zxNvubrevRBUAACAASURBVE5lQFnIuc8X6DAAP8Za7qdy826UKGFkF7lFftDnPiaQwTwPd+kUqBv5dv3TA0GW8ieP4eVZzo8Lj1x+RuOkOxTTaeM6nv7286Kl9/F2e9t4R9ug1QfsLdcz2BLYJsghvJTw7m6Xw5NYdOEe73id2BTMjXnRpjt0abCnyrjVb+yeXt904wQZ2NreSkpHhFyzaAEoqfKxXwHt9C5jK+u7jZKLVM+iO9ymQvbReyziU3Zpd+ml61boqzbpuvQItrDmTJUn2c7jJAc1FB2g8tyepa0qnzKYq+iL8sAyT3g6K7WBwyFdD/R83FCal/3eBvd5QjQRUCkwE/5iB6gt6AHpB9IDyDfA5tM1ZICIX2wkt3OgD7aJnmWXg+pV3zjATPa47mEb8B1+IzPSZ4DNtEdlKFqVwxQLYHyWd2xAMwGnOrIgL/atNtKPrl5Pf/CHnynA6ua2VkXy5jLNGcvO5tzZLjvs4l/LsXqOJO1Co8CFoUADVi8Mq1tHGwXOU+Cp3/jtlYMvOB58YuxFBz4bkYuj9K9+81fTXW86yCBkNMT1LjmacFgxuHDgVI5H8UTHXwZQb8h3kWms6ssAlXEawSsHihyQwUnCecgO2VLGdQGWceQxPOkz/ZDhDSiqZ/I22P2yFRVj0dsKUIETRPl6XnQQIKZw4RuHh9kwVn+IEMSYVS4tGYkYr3rOT5VVvXpPdMb4xvnWO4ANeg/DPgO6xyXSCYdY34nyVTmAwWoH5VE+YMPuznba0QEoXWQnTnbksYM2OEul/yfpdLnIW4GhFVErtIVtyGqPnik5zbZzX69fvZYdY4GryKueV30c6oExj/Ot53DUcLbcUaGt0MXBRXee3HGGr9DTHTwchwjSurwgH8iRygZoAQgCGKCursN9jkqABxxcHDIiWNzxp7+S+8WJIkbK4obKUH35xNwuekS/M69OTnoaQ2unAXxV/eQo1tj1CFJkjDZlj3Rzo3eus6PdndSssol2j8APwJGA/c0tbU0uwJj6SFsBStgiSZQ3/UQeoJfqY8ECXjH+XT6cb8Whk2NfIpWc/z7mHWh1cELv4xCj99BdAIeuy+AxOghaAQzxLLpMZURgXv2PAJTLDvfQY9AEx3/c/0L7CKwMi2LlYBLpJp8bNDb1Tolmlgk6mKHUyyeLYw5IDnQo23Bx+OEpdPA5Bj6jQwRYquyDAx0eV9KBABaIRsgtwCJjE/3BuPRoY+p3XVPLsev0V91aXPT++TxE1B5bnAEPkC/4EeWaOgDWfV51XXTQ6U7X/0R1qwzlcUT+Xaa9jw68+MKb5DLyEzlivAhkAqRC99InPUvEnOqWHHHCeT83d4sT3h63YSRjROcxXhh3up5Pq7Ecw2oD+oZFEawml6ue/xtDfnPsEnQ1/YAmoisHDfGs6kd+mZcYv+gKACqfr/1ZlSl5Rvdy+CZjnbnMwVj6dP2oHNhJXXpG7WUMYye4nCGrud3d2MG+4Lmo8+CPy1J+X4d/dhGU6EIHFlmI9rmxn7+6bec+JrENALOZF5B/nwcFiJEGAXo6XVUu4w+bhn4xRplXiLhEjyDf9Ilx4LxVGYddqh/65LpT1zziVPfoh8/T4j15Srmvd/WMpxKi77qeFya2leJlN+8a03sAoHqO6FrsL+TdnxFvmPej7kPH+FwK7ZwW2Dq+YOM8QhagM/Ycc17NPkKWVTb2IGMH/ZPne9kM3eKGQFWBpqfaRSf7/FQ5fFfpj/74v6Ybh8cZaN2VDZojnI8zsLqrnXwr7eI4D6z+3u/+TsNWUDLts1HgglGgDf4LxvDW3UYBp8AcsOpGN98xlrY3V+k3P/XJdOcdl3tgDwMGA5KtgjJoMHYxWGWU6Xk3Zt2p0nMOVAI26dMNXIxSdy4BffzwBMAWd1QOLh2MgFV3zlWGHD+AILYpqT4AUOUp6w1VRR90EQq16E8HbzGAd/b28iEMDl4BarFFjRNl9Yyu6Q9DU06U6qRtaj/RQnqO1XiiQIg+Vv35ZNQuqgM+ETWjNmDgeo4wAIcSabGRDm9cS7cd3Jbbozo4BRqe6Lo7W/Az0zmt0qFA49PizAIuC6QneoQTdB1sVHkq9+Dypcw7RdzhBOs6ZTmoj+wiQxjmbJV2MAOQTX3FQUKukVXkxOVdfePPHQrqdIPfxyDOIO9QDlEmTjN3EHVo2LHSVnSHh7h8ARZQdgQe8tjSgkKGlQqwhBPIO8gMThrt8nbqmpwwyYOPNV1nnEaNC60VbaTFBUWeqe0+BhijOHbkVxs7ysvMa0UuedtUPvKHXEBD2g59GB/oGnfaATwcVECv5D7IKcvbB0ukP/W6PgNkibrTgQdAIpcxFl/gKe11fTglT/G6y7bfoy/wJzrHABY+dtChhU5K3aKDPQYOe/t0VbKkdwT+qH8a2/rLekzRQTu7WQLdmR6DH8PheufHQXFqN7cUNTZeGAP88YU1eMvCy/HRcXrllVdzJJMDCIAHRDtBP3rpwJIiJqGP07H23Z+jj0pFwJj2cQUIpja4/vC5TmVE+aJcPgGUkZ8Rz1clWlIRc3H8RDmpgX56xoEL1xO0mXmFetEzgLHodV/gcBlSqhr6TBkAhYq0zPztohaRTcYW48ojJb1eRSpnunTM4j10jy9uoAtGbelCFRfaudFF6Ok+i1qimcqAdsgdC0g724W3WQd3i7tePjrRdYXP1/quiD7AUBZDsQ30HgcbMQ4Y0xmQ6tId5Zm4i4p1G0t0YGEl6qsi9KksjlgqE3gDDwEDmW9d/xLqKf0Nr5h7+a25Jc7NzgvyjYoG6j+gMnLGifO+sKY+ArZrYcjncgBctxV93AN8+jyAPmDM6h48Z35x+vl8eHj9Rv4JvaJOlvyzUwm7DjsQnuYFAtvCj60tGhAxz2KnnkPf6LvScWn+Ur0s7Kst7GpCfmk/upFxC3/cbnYZdn2k74w/b7toxRjVu7190Nmo0NNp6HOVz61uayKL2CEsMsJb2a9KBVH+tDNO4KqiVhWRWtZcPvPZ/5Ku3zhKp4uzJFtd6QJOTk4zsCrZ2UhamGnAqst0+94ocNEp0IDViy4Brf8XmgJzwCoACQa5DBcZXTJSDi7vpad+5Z+ny/u72SjDmHUnDkMaY5YoFqIgdd8dqQjCAVZgaGP4Uy5GLVEhzkx32jCmuJ/rOVumy3slOs8NW3cOyHGKwefAwmBcD9s5o3Pnhzf4vWJMbqXrhzdGwKjKFPiAw0pUgOgmI1bvKYqKQ1eUiB/jW+UrokfvcKiAnlUbBGwoXxfOEo6zfsvoVn04ckSJQAeMYxw4eLFYnKZL+7tZFgBV9V11ih+6RsQRZfROcedIKp+VIv5oD+UAZqs8tU2/9V1b03Aub7/9trQ4LQe5wCeehRZEfGCUuxOlvhNxgcOBvGHo4ww7ME0UGBFW9AnZcscAcMafdQdMbQAcAVzAmXWwzp0HBz0ysNo5Ju6UQO+RI2vpFqCDtsPCT++7rhGFRAST7iMbjBmVD29YKIF2uu7jFdCBxYcMXJycjLY+qp84eCpHMovjyVh3WnjETBxfrrucJzhqyLODCugu9AH8U9kAR2O9IseqgHrImMs4PHS547vXRZ8AFpzWOKHQT5/oWj0PkKMyAAYAHxwgQBa8nTjOAAGMAxxgcvXhjDuNc5oWHSCjyLMuFUJ0cvU80ebURRlErAqc5j2cb6/P2+uARsn7XaLu/X3kBTpBb8YJdBJdBaoqv56PQfrOGIpzis8Vp8pLaFZ0fMeBRbXTAQF9395SxN4QRQwtAXCQH59TI5/XGTC+OOLzbOZzlwOX8eogLTRldwLj3XWc2q+xCr0cAAGcZHGIviO3DqzE+QUAifKIShMtpecL38q8kGWrktsSmfGItnP077Y0OygE3dVf/dXoh75AX6p+FlLRE+hMp3l8T8Cwg+o+PqF3BLSzzjw+7reFa+4HNMRGILoZXYIO9oW6UaRfB6pGvaT+y3bQs94fdITkB/mmvQ56Mq84z9FP8DzvKOjmIGhIGaqHeTOOSfgLQIodqXb63IXOxsZh7ilA7yLt7un8gPJX09HYlXEBg3doH/JOOxhT5Bh3+6cfy1IcHDDQFch451MLy7LxZEeJz+K361PZWtjU7DQR//U8vCFHK+movK1lEbXs2HK6u1wybtDf2IrYKy5fyHANKBYN1FYHbQHCWdhCZ8NvXXed6XrQ50rKpk2MG7ehsBWG+XQjnXV5ZTUH5UVS5V9NAnfzkl36/T/4dLp67UY61iFtOztpc0uL7Ypm1byndCoCVRuwum4OavcaBS4aBRqwetE43vrbKGAUmANWZaCwDRjgRL+zkXf7QfqNT/2LtLdbto+5IazvMpIAYtjqg+PhkWhTjrHqloHIfTd+MVTdycL4dUepdwJs23tfniLNFid51Tq2AcMQQ5wt4Tp9FGeyOEoDMd2oBOzQM3IGiRyhD/kzpXT7HQc5x5k7IQ7G4CRAR94nuk+Gtsr+5je/mV544YV0//33p3vvvTdduXIlvfvd707f/va3exBWZag9RHnIaSIilC3TEZxjGy8GsdpDZIhSAbz22qspdVv5HVDieRnOOFPR8ZZxulicpVdefTUb3AKU9ewbb7yRnTkdTKD2/sRP/ES+9jd/8zcZaHv55ZczEPLuhx9Ob3nL3elNd9ze59LF6Ac0pa9ukLuzKjriULgMwEs32AGxHGQnCsIBEFcwzlfGRJRnyhMNcBZwZohWQR4B8DI4252aLAfXnSWcTr1DHjKujZwUcv51EUfwB+BXZdJW8YWoLBxtb6u+E2EtPuoZRVMRsUhZDlyo3XkrcFc2OeSgkz4feOCBvKDgjuIAAgJUFafYeRBBJO7TDsqAngB6+kSP4CRDM8CDsZwMgKqPbZc36kYuam2B39AUXarxh5PrZTKmSI0BoBDBEQe2vH6XA8AH+A4tVG9xvMuft4Mxc3RU8lizGODPqRzJL5HjekbOveREW1dVnk5vdr3htGEMu96Pk/f16yUftvfNyyNizvkOrUt/Cr/pu7df9wGWfcyO+NyBpd5G5wE7G3z8DWN1lU+qdjCKcgCfkU/e9/sqp5aiAzlxfeP6g/pVtg6Acn0IoMFYol7/jPxw/Q6dkBXkB5q7bEW5Rj4cWGXRBjtEsqP3AFV1+JHzw2mv7+KfdAc5F7XwqHc1bnI03/5eVa7ph5718l3PZplaDall9BugDx6o3XFMuv7Y2SsL0k535p447ty+gGeergDASuWr3+T/dr2BfNMmRUwyVzPeNV45iEgLtIDYDq7yvlL5+HwDIO3zBs+6fub+a6+82ueBRv/7wtrb3va2Xq9j8/n4Rvbog9uZrsuhAboOYHlnRwuL56PiiaZddulp9NsBdPqMDLPYi75lntP86/z3dqgMlU8ZPh547pVXXsnzqGRYfJFNpPkVuZJdBL91H3lFp2A/18axrvkcH+dQ5J7nsE8cnHb7EF64/Ea9EecH1w+ut5D9aF8hAzxL+12no/fcTsO20T3AcEWsasdFkaetHI0qkLlEq5ao1f/0mf+crl27kQ6PTtKG5ontclisggFKGokGrI4m4PajUaBRwNfaGzUaBRoFLhoF5oBVwFHRxQ0qGdnaiv0bT/1K2t0teRll1GHMAELgSLnBC3jgzqw7axhBuo+x5pEOGOX6VLnu2Lvjo7rJi+qRVhh3AgTfdHA5bXRRA3q3RDKU06/dgGdLmQzl733ve+krX/lK+vu//25685uv5Dx9AlwFcpJ4HyMVQ1eOyj333JOfk7MoY/nqtavp6Wf+bzo8LCerqj45ewIPZTC7cysH4wMf+EB65zvf2fNBPBAwqvb86Z/+aW6T6rv77rvTgw8+mN73vvelT37yk33+LfXp2WefTZ/73OfSX//1X2dDHb7IWH/88cfTz/zMz6SHHnoo919lP/PMM7m9ahe0Vjt1T218/vnn0sHlyxnEVfsE7MI/ObGKtgAUhk+iTc5jd3SUPv3pz2Q66rfooz/1X+15+OGH0y/90i9lx+6rX/1q+vznP59eeumlXJ76ft9996Zf/dVfTo++5z05SlZlSO7Ec5xMgA3kKzqxcuZw5Ij4wEkCdHVAzZ0gHDeP1onAkEesxTFBBIhHy+kZgAXVVcshjOPAwW1R5l2HIVc1UBAnQ4ff4BC646Pv4gOAgZ5R24jCUd/keOtTz0m26T9jswa49X3sIp1Vj54DCJCsvfrqq7lsPSs5Igqa8SmalajuYaw6eEU7AJZVB+CF6wKVR8RXBpq63HT6Hp1k6KDPIsvKRbjTR7vzjpcPGO36BBrrOXhN+3AU0ZvONwelXDfRbgcIiSLye4Ae3ANIAXTjE/2qNgHsI1MAfdSlqC8/vCUCS+q/FkY0Nr/4xS9m3aMx/MEPfjD94i9+It1//wM9zemrzwW6FoEHd64PDgQ8DzmuvZ36Ll3o/QXkKJ/jgDHkh/r1SY5Cb1Pfnm6RijyrUTeoDnYOOOCIDMtB1/jmlGrkRzQjeq+cdF3+agAN931O9O+MP6/fQbz9y5dGC3tqGxFdqo8FU5eJqF+cpl4Psofsc6/2vJ6RTDEekFXeZTyjz3JE4NZWevzRx3pg3BdW4YXmEvFA85XKBDAUfbUgefX6tRy5Cxjk7QfA9XE3AnY0Po6HHQM+/mk3cx82RQS4D4+Pzh3e6LYOdQMGoTtZmHZdAsAmXSxbRPO7FiORa2ja90Hye3jUz5Ue+Si9SX5gt8cchM9ykA8XLcAkffbx48CZ66xMh5TSXW8qu2+ITNS7Dqwy/gAKAXcBLtVHQFLRmvzNvviHXadPpx+5uUuu1SHGCProU3MaegmZogxAP+93JokdBiYZi/IOHZSKJ/Ovm3892pL+SX/RJ+xhybMAV8k0qTKwzVnEVxvEP9mL3n+XBX0/Oyt5kKNsQG+A+/LskJOfhVZkhuejDo0Rp33fu2ACtRea8a6XwcIWOifqWPSGLwY7gH/bnXem1elpb9MznlSH+E//su7o0voo56wiVLX9//d+/w9yjtXj43IegnY35JQB/SG/DVj1+aB9bxRoFBhtYmrkaBRoFLhoFJgDVmsO3UCjVXrnO96ec22SAxEDDIOHLes4cxiZGE86HCMCIm7Ie8RjdL4w0nDIcFpoX3Ty3KjLz6yW6fDa1bS9NWxljU6EjFgZhzIAdU+GvaJD/+zP/iw9/fQzKa30bsnRR9SnisYx1nVtX3/ssccyaClDV7T4wQ9+kF577ZX0P77wufTiiy/kKExd1/P6r36zDe9b3/pWvvfzP//z6WMf+1guTw6HjEIBlwItBJgKYOXgDdHirW99a/rIRz6S65SDIENcoIaiWNWH73//+9kpkSP29re/Pb33ve9NjzzySK5b7XnxxRfTX/7lX+bvclDVdwG84plA1eeeey499NC7cjnqu+r66Z/+6RKF2EV6eHTvAMYsc/sPD4/SV77ytfTN//1/0vPPP59lSO0WsKBIxZ/8yZ9MH/3oRzPtv/71r6cvf/nLGZCGR5cPLqWPf/yj6YknHs8ACiADEUl6T30hehjnQ3TTPbaW6nm1mVNtZTSTV5aIaI/IdvBd5eh9vctWO3KgEeWM04FTKl4CaJP7DFnFIdKnxop4xns40e444FDExQXkz0/OdZCOMUI7cDoZv4AiREIyfnFiRWvJ3he+8IX8KRn7hV/4hcwHIlWRE8YlAJfqhif61HXapneffvrp9LWvfS397d/+bY7Qef/7358+/OEPp/vuuy/zBbBZ0X633XZ7n58T8AX6q2/wRHXiDOo+4BEAgujn4IW+i7dEa+lT5fkCQ5Hts7SpU4O7A8coG2dboDA6Dz3Fs6qDHMl6BkAN51HtLacZl63qOIX6zMBSB0YD5Hr5AGSMFfimdnFP72ncur6Mju8UsJrL25I+LBGtarPaT9QZ5WjBRSDAX/3VX6UvfelL6bvf/W5+Xgs/73nPe9LP/dxHMv3QDcgz44FI/xpoqXDBq1d/dA4w94UGTpSmzw4aFj29SIvTsr0a3jl9yJHo4AhtIUe0XGvGpLcTOYe+Dg7CM+VY5fAzADU9z5jxVBeUzTyIrnRQyEEJ5u7aNdq7kXPklm3A8BFgCTmNNpHXF+858Eh53h/GhYNXXp8vtuq6L+YCZjgwuNOlcQBwU9ugs56XfKNvfWwib2c503f5Q2YdSEUPu93S63OB/ovlKD8pepMxy8JKT++QtkIRs1ogc8CS9lNWpKnTXDoIHQ69fKw7MAswxlwhYHp5uhhtgY+6ADml/9CJz3zwpB3+5eCYyx/Pj8AzLd7+6Gqee31B2ts8pZsYH5of80FMXb5+0VvvY4+6bMW2583emwXcdJn2vvrY1XX0KfLmi6MA+65DZXfVxk9+RvakclDrwKTT0x64BBSGj/oUjUj7gB6gLZJxUgSoLuxI0ZT5n3lMdOkXIJICCYZDKXu91gUaMJaQZbeN0fekYPJnfPz5whb6Dfro0w8nFE9VLvKMrobXtAc7ArsBeVbfiVymLuw8dms5OC5g9fXXX+vmnpISQZGqyqF6dCwbYZm+8/ffzYdYaWeVDrcCMhHIyuFnLRXAORFvFxoFLjQFWiqAC83+1vmLToE5YBUnXp8yTlitlwEro/bb334mr7izSs9zoisGnBvVGNvugLrjh/EK0OKRDBiHRMaqLAw6jFA3auMqPAZY77yns7SVVmlnezhwwgEfDFw9LyBUTra22IsOAht3dvbS5oZOXi05rQAhcEhl3AlUELii6EsBhQIM1Xc9f3x8mF548bn0wx/+IIOiuqb7P/VTP5WjvNQWgZt/8Rd/kf7u7/4uPfHEE+kTn/hEete73pVBANFfgJ7apXoEWigS9Tvf+U6+Jzp96EMfyoCn0gMoClA0EZCqtAGKRv3zP//zDKY++eSTuY2UJ0BCdVCewFjxRn1QmSpP/VOdAj1VniJeVZcAMEAstc2BQZzcYviu0quvvp6e/tYzGUwTWKv61XdF2wqMVv/lNOhPdX3jG9/ItBK4/NDD70oPPHBfunLlLbmvyCcyKD4AjBKVCHAIOKp+Irs4aDgnGOnRWXTgRsC7+MTBIUSVAGwC7OGUIBsOvCO7gJvIJ84BIIDLFQ6v+IzMezmAdK7fvB84KzgyoploBICnZ1UeUao4Uoxf9VuAqmRT39/xjnekn/3Zn+1BfxYUJHO84w4r9QNoAihLXgTUS97L4sNrORpasi+gVu0Rz/S3u6vtrtpqOeQWFV0AzvXpwCAySVQlQAM56zj0TG2hHg5R0zXKdofuxvWyFR6ZIboInug3gBBgKOUTeQ147TzDOXXAJfKSchx4iQCBO6XccwfawQCVX3seh5Y2jXTs1gDKEemNHKu/oqlAAZxmvat+AuqKfj4/UD/XkB2XIf9+4/D66HCnOL84YFgDDvZ2C/DGePJxof4SnR3bURqd8sFrOWapAyNcxgF44Bv3nF85Amo1ALPoCcayn+rt7a8tklCPy4D65bSM9s7p2XAQJH10AMWB5Sh/zjfqdCALXVtrF9d8kcgBF64TNclvBx0z8Lga7yyJtoT0EPILYONg2KJLY0Nf4D/1ID/0z3Wovu9sll01LMpAO5fjmv6jnOtHZcE2zjHUxy4MB5x9/kFfqw7mCX3nGRamfTGQ+S6Dxosx/2NbHdh3GYd/m93CCrJNP+g/qSpcdrwcHf/jOwaY88gj6wtTPn4oA1sQHjuArTZAP8bLWD+o7+ODw1x+0Idx3MXx5faNL37ofRbkY7mZHlpMOz5Oq7y1vETdRzlkYYC+w0fpBw4izXK4s9OnVADMx1ZnbpVt5Yv/y7NFuvde7RIa0ujQftrjaTnUNuYw9wcib3lXZQlY9jLjXIX9Ak2ZQ7CPPMczvENfq1wiTrMsd4djQSNsGt9FwTPYN+ToJs+3wFO2+uv7xz728ZwCQAEUOT2A8gNonuwWpAqo2nKsxnml/W4UuMgUaMDqReZ+6/uFp8AcsCrjxYEHGZH6LYNRUYzPv/hCBi8wunCm9FzZqlu2GgFqugGEAeZOIoYX13BYshPVbbFSXRhXGKK675FGbsDhZJwz7rWFdHGSZCPhQPUOQ7c9SkaqouaIVNMKPJFrd9/1lpxj9fS0OFYAbCqL6C0Zv3pe/ecEeraH6+CnK1fenJbL0xxJKhBJW+kVoSeHSKCiQAmBTHzXfRmrTmf1VXUrkk9RfgI59Sf6C4ySc4JRrWvkrNQ7gJTql37Tbvipfgk4U/vEc23JFnBKOfr93AvPZ2BXfVVd6isRAgAoRCaqDN3LjsHOXjo8PE5ptZENZPLgCfhV//RbQDb9Ub/ZJq667rpbBzecpNPlaW636tV1wC21BWDLHS4HuJAbAAh3knQPcJEIXPXDgTFkH3l18F7XVH90JrzOGG3BszjrOAA4kMhybu9Z4bs7EjgojA+1PwI6DmCo/uPTAnQB8DHmoAXpFABZ4CV53/QuzjFApuokmoi2OOiQna1FWZBhbHnUO21ElojoceCjYFmb2THVH+11XeDAtgMSekZ1qK+xf0Rxqr/+vusPHGVydKKTAA3RVWoTssdCjZ51EJIooqgPcQzhL/Rz/YfcAVw671QfgIPLgDv58MsB1djP6NCii/WO0ph4tCDjiL5qDDMPiA7IDqCyUilE+aR+dBw6nnb7eFKOPOgGfQCbfMw7GIJslXE8gKo+Lnz80H/K6Gm1uZHTmaw6cIZ2evt9cdGv0xdFy8qpZ/5Rm5nHmHsBzAAFWBBweZgyZCL/R3NgOY4+5ajNbjs84I7XWQPUoAUgutPX+YU8QEP/jG12OwDeoXeh+Qh80qFxmoCVK12HUdoBcj4uAFawSdRWXZPeEzC+OCtRp7QbXnh5Lnu9PaHT1PWS6R9kj0U5AFHnQ9Zasi+U31YRiyvl+i3/Y53eJuwoH7/Me+i+aMcgK9CaejIddbK5IuFzrvOSAsnpoHp0jfrgATyU3Itqaj9jMLa/Jv+Md9W/J+C7W1hgwcp3Sfj86uOWZh9eqgAAF/RJREFUNtFG+im9g35Vn3wreZTRHHFYArXzn+shvsMT3WeuRi8h2zXQNuos16/e/y1FineH1zlvvF6vW9fR2eqrvgOkckAXMqB2Yv+gs5HHXNdKkbLHXeSltrkPuaaRceSB3ypT/EEXRXmDxq4fkHfn2UgPdYAoPPSxGxf+XE/pO7ucGF9RhnXf50Tarc8yNw8yn2Wgy7dadqFspkcffzzt7OzmQ6uWC42TslCVx9vWZjpbCWhtwOrU/NOuNwpcRAo0YPUicr31uVGgo8CvPfWbKzfU3XHx6zXjU9de+MGLadkdvoDBwcEJAI3RIMY4wsih7Oj86jqG8hTDokMEwCBjk61/buyNvqdVOjm8kVZnxbl2YBZHAePZHd4hCkigTvZOR4fn0D/oEds+AAOrdLY87Q9PwLjHyVE9vpXbnTMMSLULp8oNV5wwlUWfaReggX4LxKTfOEVqB88Q8eOyMAJC1mylg7/ePpyH4nhsJv1T1JbqIToCOvCs3q9v9Vymw2PlMBscUxwajHN4FcEBfrOVzZ0Kl3WnqdOxd466bYTuQDufkN/ocETHY0q+o2PhbcsOS5fvK0YkQXMc49r4zc7Wdom2rDmV8/Jb3mN8U4c7iNGZHWS/PL2/u7dWFwPQ19pXsBBFexVgqqavHNipVcT4IfJdz+BE6jPqH/pKXTj+sV8uK16vA/AswKwjgPiKTNeABR+zUcb0HhE/zgfXv/H9mmMcHWLnBfPFVB8c+Fc5gL3oHAc+amOUuh14zHLf8dvpA538E/1Xox1tBjBxIBr97zl6a/S9fNtBxa0eqKH+sViFrLku06Ep6Fpoie5mUSGOXf/tqS5q7Yvjz/mUY606cMznUZe3mny7rDtwVpu/axGL3gY/3MflElp4xB/zCXO7Dv5RjlCBg4xf9LDXgT4GhFI5mQdaJJP+6yJGXW7oo4+fOBdoK/fezm6fqDfqKOTU6elymFMwbG/lHK/RjvFFrfi+67kIPEuWiPZUf7WzpK47Cyh8cnTcH7QRx7V+a/Gsdj0Df7mDJceq086/14BVeKP6tze30qIDB7FpHMD1hXWfV6bmK73L+FLdpAaI8k0bBKxFWfG5hPknPoOsR2Ax6kHk2MdM3xabvx1IHclIV2DUjbocZcbtDujjtpe3tdxXztlSQU336vo6/vl7PU8tV63a4/NDTT+5Los01m/X3/4s9Jqjf+THWB8q3L2MvdL/EjleRoZs+pRTW5ECIGOond1aPov8N2A1Urn9bhS42BRowOrF5n/r/QWnwBywWjOYBkMkpXyqrR3+oOc9skIRS9FQdKO4GCiDGorfI2BRM5R4BoNYv9lK5DkEz72bVml3R9t8isXkjh2/aT/3PDpqQ7Dg5na3dajkySJShefoH867f6rb16/pgJ5hKyDOI+9zorbTlLbh+MR70HsKLHT+qX+qi4hA7lE/0RHuzA38S+nywUEGtiLgBK0x7DHQYySGDr5SdIDn6PL+TfWlOHZn6cbhYX84g9O8NqxrzglRMtDqvPNR3MZaJBDthP4151511uSba3PAlNOdd7wfinhxIBB5A8AD2PB3nf+cPORl+v1a+7w/NflwB9iBjpqM5IidNX84Z/SRBRDkSGNwHbB6M/SFf/CYsR7fdWcaviwWJVo/6qkar3gHPaVPgMEpEkRg19+N9dbkzPlDHa7nfLwD8PnCizvvUYZUniJ25/5ixK3KgY/Kc+f9iACEy4zrBehw11135/drTruuIX8Oljid9vbKgYuM/zgPaMHHyx9931DQ35Cjs0YHlev09Hr0vBaVfLyga+LC0BSNhkW+87ki1U+A0UkedcBY5HNNP0XelPYX/k3RaG78xYj6aBsQvejtQXYUraococ4/H8O0iWt6D6CNXQuKtgRYdbmYGs+ujwWsKtoz8sb1J3W7fLosCpjBfqotarO7Jcr4lM2ErGnMqbxaKoueXx2wR9k+B9AW2R8+7pw/WY+EHLVRFtbZb5JY7VqgzVH29Vv2idtEvuis67F9bi/ou57Xzgnl7tbOCBYa0YEa/7FPTmvJd+0+/ZwDHj2VgtMx16F5Q3aMRVy7zNL+dbx34B+d4bIRF+ZGMp60cKjxO6/Dp/SH642aHphb2KyNV8YY84SPOWjYz//mO9TaqPJreotylCO80KTISqFXOaRKOuIDH3yyB10HYLXTtQJVu1yrse7f+93fadjK5KTTbjQK3NoUaIP/1uZv612jwFoKzAGrNcfaHYmyYjs4thihGD41x9YNVQesas7CnGGm8uOquAMjRMRE52D4vewjNmr1eyQi5boDsDg9D8p6/9Q2NxSjg784PT4XbQeIpHKIovLIA6e/52BzwxYjuwYOeXvc8ffoCpx9HNvIY9pwqhxtXdoEL5e2yLGnLbrmBnF2rGyroQuqO6derr67A7i3v58dU4/6ckPagano5Ol3BLso3+v3vtNGykJ+4WvsQwQ2XMZG42hGT1XfWylgotAjtpc2Awzx25/LfchJ5krl5+5ZmxwY8LZ4lJ3TJgLokYf5N1t51/Td5df5zis4yjXZuxn6TgFuvOtjgn77O2wljLJFe2r6y9u6DnhQG3Dcox6mLbWIINcDDtY4f+B1zKEYQYQIbMUy5s4/xTlGD/oCSwG6tBV1kL/43ccn+kOfAw/Gp5F735H5KdnQfdUf7/s4mJuftI183V8EyygP/bq1WbYu1/Qd7Y9y7DLj4zL23elVa2M+zV15cEL0m5e5DpSI79Xqj3ortqNWfrxW4x/PnJ6cZh04AisDPX0uZPEtXxNo1oFKNRlw+k/xWKAYTlRNf7r8OH0yXbTA0G1FjvoyzidTdGRbNvIUZcP1Rq0/W5vKcjpe3I7yGMdkr4dzFoQujK97KMrjHP8XOjzLUiC4nTOlG+P8XpsXaLMiupW7XWmWfHeK3hGIphzN+u6Lk3Eu5X5cALkZ+XDgMOpWva/D1yjfeQX/54DbqP+jvnR76Zz8pUKD2riNPJ+Uf0uhUSsnLgxGnlJ/bX6j7TXbJ/Joqn0RuB3LSsmPWmz8zf7QLM1pJWf+fs71X8bDGH8u45ew1fO1N2B1iiPteqPArU+BBqze+jxuPWwUmKTAHLBai6LwwjxHnzsRtfcw+ty4mTP854AHGW7RKYkO35TzJltpK2yF9nejsad7AAQ4a55cn2sRjKVM2smnypdhHY1hN7T1PTq6bqDrngOX8IZrAl4jPTyywcvCUaA9+g0wWDNudX9reycbmH4/lulOojsCm0pwtirAxDpDueY49TTZ3O6dY2j144BsLrO0wZ3U2tZSdzo8IsL7TT/nUlnMqaY4PkYOTwesxjKcljXgxektcEH8izTmt/PO6Uq5UT697BrfRuNZuO4MAVyPRBBUbSj6ZziAxNs1R9sRLbsfTi93Sqcdv3HEGmVSjgOztfbUgBd/bk5Xoo9utq9xrPnCD/R1OguMWP+3noNRP1M2Om5/f30qCLXPZTCCD+S88za6LmJ+QrfF/kt2or5a19+RHpTczURc+8JD7HsZOyXav/an+xEYiM/NRaTOATNa3CiowfDn47wmv+vm5KhvXN/Pyeg6EM7L7eVBEYnLIVWGj2d4ylb52o6JXGanQ33O83LivIb85M/OfpjSnXomAmsuhypbJ8LnyMVKfljdr0W0O/2J+HUbyOf3dcBZwYqGxUWnAXXMLQyKCC69Tq8aTUe6TbiUIqZDKgQ9E4Fi+uR9c/pEPkEPRbSqD56XlMX4Ev26OAesOi3dZnO7rTa31eTbUwm4XYccKZ0FOVbjHKNnPBVDzX4UAAitajt25nKslzaPF6tdxufGbM0+cV5MRdTzTIwIrtUX53Sn/c3On/V+rNJiedLZz9q5VsahUovoYEwtWui8gyKf54HVLLsTBGrA6pzktPuNArcuBeb8mlu3561njQKNAun/F1idAhwweKa2svFeBAbWOVc1dtUiAnBosuPSRUTybnT8tna2+xxn7mDH9uk9N7j120G1KVGKwJM7G4q0UcSGR9yMHLewjTw6jjggNeDBwRHvlzvN+k4OO28/fdMnEW21/ilWZ6EDL7rcVLF9UTa8HWrfVo52lmM5jrj0Nta2ivYysqFDwob6abf3fS7HXzTMI5AVIwajHLnjUAOm5hzjOcfAx0d0MJT8K/fZcgTWZDjKPDKWgQFFbZkVEEET71+UHZUzBbxHOrls9Pc6R2adEQL/+zaPonPxdgZwwOV0HQAU2+PP1vpZu68yyi7CuvzqvusfL4Pvs8BXB7o5+DBF23XTWe19Pe/y7bIDvUmlEmlZQKmyhXLur0Y76soRqzq9xv58DtD4mQRWcwqRnXPVRzrHOcVpkbcCp+HgoAgU1IC1UVu11XQNAWrA9zAetU21vBxBrSnZjX2Z2tFxM7KfOdelcqj1mzmvNqZ43ucHbxvffxzgN/aN+RtZdDr1Y3RrTH/nrb4jPyyQjeZCYSXL8Y6S2FcWxuK80LcppFLwtup7DViljqy3TXjok89fTr8aT+McOyUfsf39e93p5q7z1o3nEY+L6uv/avyfA9ZlfylHv/dN77ADZWrHCc/7nOu0dhCS9BvIswOkly7t51yjKq+2QO/8d9mir3P9q9G976sGvy1qxDEowrr9A4Dq7RfwCr1Ik+D9EB1j33peJ0VpFmCZ/xE8npufom6Pc5Puu2zFxVHGS+ybjyOnYZTNuYVr/I84p8O/re0BVNZckvP8bwpkLfLw6KOP5iozqzpdic1FfuraeGnA6pxV0O43Cty6FJi3im/dvreeNQpceArMAavRcIdgbhyOnJUO5PHonJrBjZOE4RUNMu7PpQJwZ6sGfGL4OriEkSWf4EQRC2ukIDq8Xp73EUMwGoH+/Lk2dDnGHBiLjp3TxR0v+i3D0YGHWvti27xMUg3omkeJUKYfHuRty31RxKmMUDs8KAKFHjGGga9yCrCa0snxDR2/NDqIwXnqEQ3n2LShuhWxOuTpjI5l5D9lU5YfjpANZjsECUcs8tT5WBMdytE9IobhQRw/c46LA3PU62NvSxFvIRWH89sPzzpHm+7wqnXyH3O0Of1U3lRElDueTq8RfXU4xcnpWmiuBiYM/ZBDqIjncR7bSOt1St5pEp3AqbHo8pk2yqnAsZ1T/Y+O9hz/Wbzx96IemZIt17EOCvj4d+DU9Tjfccy9jqF+RZyvz5HrwEOUP/3e3tH7gwTGZ5D/SIcyxrbSclHejfR34CWOeR8fG5sFnK+BKuipdfQVsr5u/Pj8Rh1qe9nyrPyr4x0JXtd62S9cjAtfU3So6imAxZAKYCTf4cWb0YXOwzngKfLbZVPfpw6Hy8+J9t3hW1NjPI5p1dePBYE+P2bEqtM359edqd91dgShpLd1eFOMGPbnavrBaeapUGqLzHHhZASciYQdMO02hNOS+XFOfuIYm+LrSKfmAVZyzLqdqcvYIlG+49zr+iHaatgbRLmSm1dlk2P35EQ7esb6m3KQldh3v79ubtE97JdRv9k+r/szEe9z9i/62223kYx2oHXU/4WOG+nwRknF4kC0zwNzwGWU6Th+kT+3rVzWHPh1cJVy4pzkdFSZ6xb+9aznmHe+IUd7l/ZK1PJZSbuVD2tNG/m9k+PjdOedd+UqAVWznLu9NTH+G7A6NzLa/UaBW5cCDVi9dXnbetYoMEuBOWA1GkrZyDBDeGe75IjjejY8uigrfbpjHu+5Iez3/PucYan7GM4Y0vp0Y7rWh9zezrHgAJ9aG3zFOwKDqmNuq5PTy9sHDXe3d6rAUnRgaRs0w4kiIsqBHJxJPeOOUQSRVCZ00nciH/TJdXK4VYGjjc107caN2cOrXD5wtAuwIKt0kSNWp/6iw+XPKVL2LAM7ZRqrGeHRYYyOmUcEueFdc1K9LTyL4xQdG+rxHKdOw3X98j7WgPkBGCiOGVtJ4zjU7xixMaZfF3K5xgqoOcg1OYpjDPp4RGuU3awfTsX/6T9vPzI5yKwi0nR41BhY9bEzFxEcdVJNV0yNxfxuB8y5TnS95uOT6y6nc+1bpwci1WrPAkhG4BAexsOtaE+U71r/tI29pFhcb0b6mEM3FbqndLo4GfEvyhu6iOs+bhxY9flnapzV5DYCu3EMQb94nTpyKo01f95+nz8GYFUEvDkzPOouVRvn1ygDa+UrY8olR2jUbXEurNGU+mtjv6aL1hKqclN1KkfmpJxrYWa5HJEvgie1easffwJTNA9ZxH+UM/RvLEdtEiCYU0HchP7093v9YPQf6WWzr9z+cb0S2zn1fi3ik7Zw8Jq2NEd+M56i/IzokKP4zmZz1E/xXd0vbSgLG+qTL1arrqnDmaAF92l/pEvsP/qnHDSpHS8CFguwyru++KfyI++8rtr8uE7O4/NHh4drU4Eg/3Hs85tUKC4brgtjKiOfe/Tc7s5+bu7U+J7rX7Rj4vOin//F+5yBENtVk2ee8b7OLUzOLezs7O0UHZrluMif/voDFytpEnL92XnIIQFVdjdg9cfV9u35RoFbhwI3Z9HdOv1tPWkUaBQwCswBq9EQigYQBqkbxesMtXVGac1xnDOMPIcajmvNSKdN58CHLgn9lGHp+VIpg77KCHPAYhQN0kUluOF3ru5VSjVgumbIO7AB+6IjQP+dJxihDqA6LfxwKb2HI8f2uamtZMX5KAeAeHu8nfruEY20z+m3OltW87NCS494cIMaGuUcr+HPZRRZQO78U989Eq5m3E/l5sMAj8C/rvvWQ78feVhz1mNfahG3Pr4EDHi73UF0vkTHi3tybNf9TaVC4J3FUsDm+M/BDe5Ux1eOFlsf8Ti1FZfyFG1CikrVG8fYvONV+u+AotPXgbW6g53jHasRq2pP1EW08WZ47/LpFHb6xvEWda8D/9Exren2Gi/juPD6z5br5cd1Ua0PLj9RRqGVL45At6xDNhTxORyeE3nv+ibOLQP9lSRynErCaeo0qo3fOfmayvGJDjw7G6LlvG9RT03prw2L1q/1fw64n4q2hhdTwO2gW+q7BeYAmZrOrumKuDDh8h354TYIMuOReE7DdTJdG5tT/Yk8mxo/U+NXOxq83XEMxPnLxx7f6Utt8cTtJ++Dj4fa2KBfNWB5SndNlb92grEFXfjjOlLAYpzP/ff+pQK8xzY5X3jebSCAMy3uRr0+p1+dR3P26RTf6euU/PhYrs2d5Vo5ADLbYd1OG2jhNKrJlMtKlIWanTXFw9qc6OMszp+1cRd55/R3GzvOX3NypfvrIrZ1fyrVA/T0iGPnVQZOzN6IbWnA6s1wpz3TKHBrUqABq7cmX1uvGgVuigKf+vXfWtUMRa7VgKnowA1O1vnIB21VwsGNRlV0HmvlRiAiRhK6Ma7vMcKv5li4AxBzSE6VR9kYpNEZik4bBq633yPunBax3zVD15np7zrw63R2p4t3a/SlTbSTyEveceBR16boP9X/GPHl9FWdc/yZdipKC3XfHaboMMw5+HrfDflIZ+hCXd5P3XPgwZ0btUP35raqzbVvXSoA2n5TA33ioVpE7JRjVZefjXwAyRT/vY30tS/nTCfyno94rznJyLx3o7SzHMAyxZ/YF/qbZWZDCyPrt2JPARAD38rpLd4+/762fuXnnAG2ozx6PyNLI0BSk2WXdcZflMHolNf0NvyeA+4kvzinvmjD2HH6nJMPO7ypqn8zoDAs7EzNHzUeoCsFrEh+/RnXl3P9mxt77KiINGb+iAsvkb9r9YNEb2ZhYm7+nhs/EdhEFrKePZPuLfSPfKTdPw7wVKOl939q/lo3v6F/IvDk8zjvrxs/U3z28Vt7P+qFufnD5zLa7vO6jzvmJupApuL1dTI6N//VgG2n91z/5/iv+9gwvgilOjzNwdT8cna2TGddjlT672MWYK62QKm2e6qhqIuR6agPI53n6Au45/qP/vn8CJ91DzmYnvcKqFrStA6Lgz7uboZ+ka6j+XEmTcG6uSiOySkaIatT83etDp/D5vSv7C/teolyht3IPKRyyGcr0B3ZmJPPOJ5pbwNW5zjT7jcK3LoUaMDqrcvb1rNGgUaBRoFGgUaBRoFGgUaBRoFGgUaBRoFGgUaBRoFGgUaBRoF/IAo0YPUfiLCt2EaBRoFGgUaBRoFGgUaBRoFGgUaBRoFGgUaBRoFGgUaBRoFGgVuXAg1YvXV523rWKNAo0CjQKNAo0CjQKNAo0CjQKNAo0CjQKNAo0CjQKNAo0CjwD0SB/wcYO5EAa3k3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50" name="AutoShape 14" descr="data:image/png;base64,iVBORw0KGgoAAAANSUhEUgAABVYAAAKWCAYAAACidsIoAAAgAElEQVR4Xuy9+bNtS1XvmXutvXZz+nPPbWkuIIgPQbEU0Aciz46Q9354ES/KskEEXzV/ToWlYvei6hd/8YcqfD7UMtR4WralliWoiMQtEC63obktp9l7r72aim/m/Mz5XWPnnGtzrwZ4ztwnTqy1ZpM5cuTIkWN8c+TInTT+jRwYOTByYOTAyIGRAyMHRg6MHBg5MHJg5MDIgZEDIwdGDowcGDkwcmDkwFfFgZ2v6unx4ZEDIwdGDowcGDkwcmDkwMiBkQMjB0YOjBwYOTByYOTAyIGRAyMHRg6MHEgjsDoKwciBe5gDP/LjP7GeTCZJ/9frdVosFvnTr4k9Ozs7G/+5tlwu87O6rz+9y/u6Rnm6xjvT6bQtf356qsLPlLFarXI5lPtSu4hy9D5taulcrdLudDpYNDTENlKu0+g8oI5B+tfiGf8Lj+ERROkaPKUuXSv0pLRcLtLOpHuX93hHdHbPd30E/eoLnoVH3o/0u+rjT+/m91eqV9f7pxH6vY/Ju5OO/zzr77jcxDJU9elqkavv6x+9g7ypLNqt53V9uVy1xdb4L/l2GuADPFAZQ3/b5beMi76/If6J69Od4frpf5erjs+SnzLO1I69vb1MxunpaeaTaB9un8a6hKC/DXH8IM8uY0PtFx0+Fmrjg7L82fiOv9fXJ7X+97ERZXF733b60Mtx2rbJj/rCx2/UBz4uzzN+XI8PCt45b56HB+csqvqYy0vtAeYtZCB+On3V8S35srnN9aa+7+7u5mqr5ei6xLMR/xr/B/mT9bf6t66/VC8y3ddvXn6tfr2P/vPy0H+Sr6G/mnw5j12Wa7RE3vm4x04Yqp/+YAxAj/TyarVOO7sz2N/qadeZQ+ND+nM3T12lA2v803XmFuaPqJN8XqG9vMP86naIj+dt82O0q6Le9Pk7lhVlryb/zvvafdlv59G/fX3IPELZUZ63tX+b7vD+rT1L38R+cX0c2+1yoPYz9iij/b2TUh7+A170YPvyi51dta2ttfvSHUPy57Ia5Vu17+/Oso5pbbrG9qeNGmd9uifP7bILt6AIzr8+/erjw9tJ/YwnL0vPRfpq930MRx7q/fjnfTabzbIPoz/NBSqfOnXP9afz95d/4cMjtvJSBHp8Z+TAXcCBcfDfBZ04NmHkwEvlgAOrbmABQkZgJhqZNWDVjVgMU66dMWKaC9FAroEkL6WNlIMTRz0Yo9uAVafbnRxdp4whw3zQsc7+XAdMDjk+7mB2hq5oWGbDts+pov19/AWY4H3nDzzrcziLPzoMrG7rs2kGZstfHzDR65zsrNMyCQDsB5b1rpzPmmM3ne5mIxnPoAq8NIZ3diIaQFu0MlYAXra1s34fQHIYmBwq++UBqwJG1ZaykILj4Isrg/Kb9H6Rv74/5xty607tNsf6PMAq5dXKqvVpX5tqz9Zo3QZQnNFxzWJTjb5twKo79jX+eVtq48cXHKCr9s5Lk9+z4+6llnPe9yIPXV/V+F5rs7d/ZQt+uu6yhP7z5898Fy67RX8NjI60Wgm42ORjlOc+YGOovc4nXyT1hSVdrwELXq4D166jI1+jTFF/BDoogzaeBxhDh6B/9al2LAWs5oWtbsEw0ji88LBOU4HqW4BVH3fofdUTr3ubGXdxPvX3avw87zignMhPf39QbisV1fQaoNJXWxbFfz0Aq247OUju/RX5CV8ZH3EMZl0hu+ur6bAzz0rf5JpfcikvBVh1udub7m6AqnG+3gasFuXVT/62OdXtz5oN6/UzltDTqtXlq6Ynt9LfkB7p5LfqxB5irmZOlr3k9oHz9Rc//LMvvVNfsjSML44cGDnw9cCBcfB/PfTCSMPIga8RB370/R/IEasYBTheODER2IiOku678x6dCwwffyY7RU0koINeGDO9QN5L4JEbPtExI5pnqNhaRJQbYW54eznbAKPCcIzqzUjVCPzUDM7SDwIjV4K3Ngw8NzCHIxYLoOY86gNWS4RQiR5s+dhG2/ZPI9scZwKGYhv5HYGTDUO2C/Y9E9nsMgS9GOL6RB4FKsoziDznN+PBHQ7K0b2XD6y+9IjV0o7hKTw6j8houV7eJWqXttDPREP1jw8iVocHZs3hOe8Yr8l+rbbo4CCn/hm/x3L6nEB0oz8f5aWPAziBffRtK6cPWO2rL/IrArfn0ktfhZ7dRv9XUVT10bjA1jdOeTned/13nv6PwGqc784ATDZ8azK9nT9nx7/K8QUxl0sHFWpy6f2r7x7pRbkOVG6TB6e/1r6afDkPfX533cMz2+aHODdFW2ViOwZq9A0DqylNbKdNbf6Gh/DadzBEkM51LXLTB/xHW6dvnJxnYRvaan05JL9D+gz6fGG8Nn62yffXGlj1Od/nfZerqPddjmr2b8uHfwLvuVnXeclqsja/RPuvJtdZZlbrvGMLveD2HWVE4PJMWecEVl02o0y6voh63HVVXzu8X6O+6qMfemrAufOv7Goqti+2Mu/oHgsPUe/+r7/8i/8E0vGSxWJ8ceTAyIGvIQfGwf81ZP5Y9ciBrzUHfuwnfnLtRn40zqNBFI1rDJ8I0DmYFYEVdxy3GebbHL9t/NvqmNkW91pZ27byeUTHEB+rdIZohSFgJxqcHd8yrNpGHWBkutM3xCM3zHnXHbVouG8YumsBe8Nb0bf1j+3ErD4agV7vzwwNWhqKWEBNdiMfPRVDjYDogLnDcR5gdVh+1YKXE/OiKNrhgJfo7Hvfqmr1X4zIwIkQ0BqBrbM8tpC9ns7eNsaHZCQCY3193OconwHCmgJqwEZt/G3wyyqPzmFfG2qO71kZ7OcAETeud88LyognAF/uvDpwsG1h4OX03baxf577HlEZaan1beyXWsSz8xJ9Rj/XPmv9NaSrh/RObDPywfUIMjgw6u/6uHaa4/cIXG4Dqvv6pAZa6lmXH6fdF2div/lz24DVOBdFMDMCKUPtr7Vhm3y7/tH7AKvIWS3izu2dGrDrdW7Tr9v0ly/8edt5z+vvK2ub/h2S/21jeBuwuu39bfe39Z/ux2CBqNPjWI7Aary/UeeW6Xsbfbmul5pKoFnk9rnP+8p1SwT+8nOa/ytR+t5et/eq4zgr0/5eqvkFKodxjH6PbXA9Hsd4tOnR51H312y3qGcdTK7NsZo/kR9/V9/VhloqAN373/7TL43YyrbBO94fOXCXcmAc/Hdpx47NGjlwHg68/yc/tK4ZZudxQjDcMJSiIdPnVOg6hpXn8KrR+3KB1ehsdJGKJa/UNsfuPMBqNOii4d7bD18FsFpz5Eu5/7zAqhutblhmY3Ml4KbkIHypf9uAVY+aPAMOyUDPERf12nGquFvn4RZk0vIGI+cqT+3/+gBWtztmvfLZ9J/GIGMBnmlcKIfYtq3CJcdqf+97xPdLlZEhHYBjVAOz+pyzGhhTc6qc3iEnbahd1BUBs20Ot4+1CKK5HA8BMy6vNdBL1/4lAqtDYFMc47UdBfH9ONc5v7cBs2Vlo9HEjSL66oDVsmOgb87o0/v0p0eM1sCTmEM7ytW2+S+OAZ9P9f1rDax6wH7NZtkWsZoTlA/8OU/R+YBN2DG1sY3uqclqLHOo/m3963IT9aSP/74xs00nR+DJ9eS2d5knXQ/HqMjzlHEe/dr3jPrIgbG4UFvT+3E8Rl29wcuXDawOz5/b7F9s8Fr7470z+iEAq3Fsu33fa0NkBm6f/12nIpf6ZKEi6syo97wtetYXbujD2E+My0i7z+U1/eV8iAsruocPEfnlXPiln/+5EVt5uYN7fH/kwL9QDoyD/19ox41kjxz4p+DAT3zwp9ZueDoQUIsWqxkvNUMD4ymCYTgj+UCNnS5/kRsp5wUOztt+N+ocWMVBOo9huI2+Gl+GDK9M+zmA1b6tTJSd0wEMpAJwGvoAGjc0o+OBUep9LJqyQXwOYHVrRE7TiX3Oi193OktbFPkwzWysOZW03Q3szYgnRWyUiNv4vvMqOgU8fx5gfquM5oOf+r2zYQBO7w0fHkX9dfncye2POVVp1z9FxGotogtHyD/7+NTXLzzvwC/j2fVHBI4iwFADzmo875Ov4f4pVEbg5Tztpn3RGXbABsfUeRfpwXGMerjTH8Mm4DbgbZvjv1X+tzwQI1ajkzwEetTG9Ub/NylAIm/8mTgHbrw/UXZO/ev6OdY5LB9lUceBHGTD5+E+wEDPkuevJi+6NgQsqW3bcvx695wBZpry4zPOz5ebCkBtj8BYK5PKey3uB0Db6RwEVhWt12RY7ZMj7xsHVn1xOI7vOEZr4z32ed8w8P6N9cT+8PmR9sSFk6j/+uSmb1zH97eN/20Rq+fRny9Hh8SIQ/qmZvP6mNumO3Kf6v/L2XCSI05zTb1N3Go/bVkYiO3w/oqavza+fU6t2hAvMxVA38Ko6/maDYis1w4X3NZ3Po765sdoM6pMZJnDANEHcXyL3jHH6ssZteO7Iwf+ZXNgBFb/ZfffSP3IgZfFgQ986D+uySEkgwBHBKPhPDn6hoDVeKr6huPYrJhjtHhDnI6X1UADzXCGMLyyUbfFMHSjqc/wdiDHjTp3dKptCPZ0LMeNOXfWzjhQA4dXUW800KPDiVEdgdWa4906hTo8xCK2Xko/rbec+j5UpvxpAYP6rAFfok3XkWX6H7BB+VU94rbm7FKGyy3O/j8JsFpg4d5mDvJ3JyeBaI4m7+dUv3xK/CdpuSgn49LX7kBsc5zz/QErIkZ8u6MWHZJt8lPrH9cvcay6Pqs5P1Hv1Maf9z/1157ro91prgEf5x0/7ui5LqhtlfcyY8R31E/beP71AKw6v6PD7f3jbanJ7RlQaWArLM8OAauS+ybDda66T38MjMyE+nPZQm6j7qEOlyNP9UA9G+BJZSu068Vt/VsFUwYWspzGjbnemODAxnnqR387XzJdAlbXq8HDp4aA1Qyq7kxa7Ts0/plHGG8q13kfgTq3iSIfvP+26dch/kBTrTza4sDqGfkPglmTX3+k9v42+r8egFX45P3gMjVkvw3pZ4DVl+NE72xZWB0GVsnNX4+6Zq513RS/19rn8rRtYX+b/VwbU9Eu7rPd+uTV9UffGQ1RB8a5wcuo6W7e39vba8e5tv2LJg75lC7gGuVD83/6xZ9/OWKxbVoe748cGDnwdcyBcfB/HXfOSNrIgX9uDtSAVYAjGQ4xIqZGTwRWZZRwLR6+ApiRHZHVOh3s77fglzuXvL9tK/J5+QNNDhyeB1jFOI1txJGKjn400rY5HjXHxQ1KcixSP05xDWipGY9EDPY5ftHAjMCqtoPjmGDkO7CzrX2DwJFOpF8WUA+nxz/hZa2Mck0nOmsrbYkmqMkPDhQOAkZxt3DQpTLoA0ZiuS7Dg+1rcqANy+hwyMtg+RlYXW4NmxlyHMXDcoBXAVb1rB/OsG18bev/PmCVft7GvyjTPr70vZZKBABG9x2YqDl57rgOASteb+25Pj75+OpzIId43DfeXb8OjR/ued1DTmekZRvwta3/t8nPtvs1neP8hz9R79Z0x5l+W6c0bQ7vQ3+g79FxXn/ksxZEloJWGyu6T3/0tnGtsbe5KITssghU46/L1GBEZlOxz1XoP3T6tvFXK995HfunJm+xjj76a3xiEcwBzXYulp2hVCQNNFrj/zB/dtLqHMAq7fUDHAFWacvQ/Eqfwgd4j6wNjQGfe6Lc6z0BO3EOdzmtAat9fV7jn9NW03vbxv/XGlhl10WNjnjN+2fI9mj5q/llS5r0Qf7saH7KNfWKwDCwmmfRvDjKfBr1oPd1n34aGp/bgFXluB9aWIUu5+02+ff528dIrX9Y3Ijt9HETmUv92+Ye3QdY1Tvz+Ty/wphip4+PN+gYI1bPw93xmZEDdycHRmD17uzXsVUjB87FAR1e5cZPdBSi0eWOn4MwOKJeqcoCmHNjqnViV+u0N5tlMKcPQICeaLzwTsyhV3Ma/NqZ+03Eap8BzFaymuMk5+rk5GTDqIXOGogSjUw3gvs6q4uuXGUeAX6JHrUdx7HmdKlM8mfqu96VUah39G6MJoan/unJ+d149/6oGa5+Pxr0La2CRcPhCbWyao5pkQsBI7ttxKr3kfeDtyeWX/i36dj0yULNsRw6VTaOBedD+V6mX68v9kFtK3TbDw2wqqhVgGLuAczEw9XOjg9F9RZKIx3ITOw//+3jlvZSdxzTzo+hPqmNBaet73ttnLOw4M5U5HHUMT5OawtDDmRE4CO2y3lQk8+oN6OM+eEeNf7heMZ+Zbvi8fFxq19rOvo8C1eD+nPLLOMLNZF+/a4BB96/4j8gFvT7Ysm2iCVfGPJ+zmXlf+f/OwtMrNNkNi1Rq1kflYHkMtDX5/m5JD1cov77Fs76gE2o9q3O0OBl0Xe1+ZfxHWXW5buWY9zbyPykT80t6i/Nicz9ffMEvPIcsJGH6CTxkLlL3zUn6ffhwUFanByXPOOWdzH2KO/vN4u40Le3t5+O5qdpt7FBmA/RXyoH8MT7UXUzvpBPxnnUwzyn+yoffSxe6X+cX2vzE+/qfZUnsEffNba9/318Qy9Aem3si2fiifjBIrraDo2ULRp1jboBlrA/BDipvnhddLocwHcW61Wuxqf3c9QRAHvtnNezWHl2bJb5zOWrNj9hv8Xya3N97BvpjmmjReAvMgz/mX98fm312450RTmA0utz/ef2ZZy3VGZOhdTs2KnpHz+1/uzc36UKQQ+7vKKfnR7nQW6raJiWMxP0u7oAMqBitwHHrr+chxR5cHDQyo/rONeFPl84j/Siy19tfnKZ4bvLWuQ5cvQLP/czX83Ucv5JaHxy5MDIga97DoyD/+u+i0YCRw7883Hgxz/wwRZYrRkMMbl7NLZw4uInFGM4RTAi/16t00xAnwGr0bipGcxuYA4BfzgkvcCAnJ2cDmDTsHUj2yOZaoZrn2NfMwK9XNq5XC4GOzcCq/AZY1HOYe0PWuEPziKOOtE30dB0B8z5Fvuhe6/Uznt9Tr07za2hXtmKG9tSM+o7WUppurN5eFYEKfqAG8qdNKef9MlIBJ7icwBv3rfOQ5xL5MHHQblWWhzb6Y5an4CsLRVAlE36IQIX9HsBETLVG8VH5612uJHTqmiZWh8NyU6fE7lNy3k9fI8LK3GMAXhQdmxfzfF1+moRO7EPY9mRhij7NQe3t48rByL5eGMrojugjAEWUGr0IHMO3G3jf68e3fJi1B3O37gwEWklYr9PL8WFg0hKlH/Kz+0uyZnbEVBrH2Bbbf5arVdp72Av6dPHsLeP+qO+LXRM0k7O8VwWFmtygf5yuWVsqwz0+1m9UhRLbf52Hrnc1ECCWsS595H0m4A1AEb4IMBCoN3R0VGuLraNumr94/QJOAH4A1zVu6pvuThNFw72U1qX3QqbeqnoNeiDT9CRAaTpbtqZ7qaT+WkLDOq+ykau0A8OrAL0M77Ufv3Xb9Wndvt79D3v0W+i6eLFi4OjR88cHh62oLUv9Ki9DjyyWKo2iA79F/9rY6eb/wqQqmfUZ7Rf94n21HVAVvoaHXP79u0z7QaIpZ+IKkSWVZ7+ix8Ch/mr2XpqQ21cutw6A+Nc1Df+4YnrT+cT8jS08KRd/Nl2VTaccIidA6su/64bSoLWEnEd20P9kiXGlPOnfN9Jp6eyH7s5nDag131HR22enu3tnVmUhZYYTFATVAdWHcDE3tw219XmdK8nAuuuB/XctoXB2sJN1KVD81OUzagvazpTz4zA6jZrYrw/cuDu5cAIrN69fTu2bOTAVg7o8KqaQcuLOEwOmLmhx4qvjAnKcTCyFnHTGiONY0vAYJ/z3AdMYNxDa80Ad2DtzP188FNqt3JGZqnebYZhdNiiIRaBi03jtkT0bsuxSfvdICxOVXGeHZyLvNJ9N3KjA47Ts1VQqg/gzHZObTSU4+EbkT97uyXVgMtUdFK45yRkXuSI182IjZrz0N+2bh9fTfZ0LfZvlIdYX7wPf2Mb+V1yvJaxUwMGajLZXttZp8luOUBHfxtOWwAzanSXOktp0UHgeYCtSEe5Xw6WYSui962XN+S4bAP2ao6XX9sWsc4YRld4P7vM1foRnRbf6ZPVmh6qtd3Lq0U0Rjkf4p8Dj94GQJy4sODjX9/PO/5ruvU8OiMurCGnNfmqLcrEiF36EZ3m47PWT/6+689cTtpJ85OTNm41jh/RyvxWkxVFipccx/3Aod4XD2oLWapPEfd+gFXUQ2w/jbRDqwPLVRorUbRn55HNiHdfhGMM+Jwe5RPwA7DMZbq28OH6Ji5sxDnX+YG8SmbV7tPTeZrtSv9vzj8uqw7MqF7NR3pfdIm3e/sHaT4/zU0CxBLYpzIF6sWFVehBVn1uhm+6BgBJXbqmugEviV7dpv9UP3xVmb5QmuVnWg5f5C9G5wFM9ukw3kNfiE6idFX2nTt3cv2eV1J16HlA+7hYq7qQeQHj6CWe0z2VrXJjxGjsy6GFTdFeWzit6aq++RX58MUKykUGhvScgFW3X12/6j31Wd+8rB380+lmftSon+PCSpznpxPZj/0LM75d3edkypntzXJwQZyvkaNYX/y9ko3cLE6rDMaL65gh/sGbOMcNzXlOQ1yYq9XbN7ej24bqkoyzYKF6kRPnT5zTVO4IrJ7HOhifGTlwd3JgBFbvzn4dWzVy4FwcUI7VaMw5COGOXTQg9Dsa9tGwHHIctGC/XurwifLnTrN+42RF+miYnvcV+W3OfzRw82q7HLPm8Cc3DN0Z6HNKoO9MuQYU0n433jpDr2wD+2r/MAgL/4tjDr/8E0PQnUB3mohCof5oYDpd0WAtbS7AZGyb/45AgfeRyl81Bye54+P89L53pzY7gtq2eLrMyHKUO2iPOeY2AYqUlqsuYjjSFnnpBn38HnnI7z5gn/sChh1YiWMsOo5OoyJWF6uFnUteSnVeALxFsKSUw4nb3TtRFn18x77Us4qYEbDqjmnssyE+bgMW3Cnq+z7UL+4499G4zYlzfRPbstEfoNTGRHcc0RdObx8wXNMpNQcx6iDXW2rvNuCtJvM1fdSnWyNN8V0HVqM+0e9a+72umnz4GK7x1HWJAxPej7mMdUqL+elgOoDhiOh1Wq4l/13Efhx/6GoHGwGxStuK7vZx7gCzzx9D+tllinm0jM8CGvqcHvkHbdBA/YCecf6N/IUuthGrnBxRulzmaMuarnQ59fLiWHvxxRdzVCdb1gHi2ClysF+2m/vc7XIm+wVgkr50YHV3tteCraJbz+s5Im6fe+65M8PBx6aAR9EmANGjk2mzjz/arPf1rP57xGZt3Dkwj6zTdv1W3QCu6i+AVF1T2frtc4rrI113WVN5njpI98R7InJ1n7qJ6tW1mAJAvACQKgB4OfRHtKhM/RaPXR/73OLyhvzUeFPTH0O6uqZ/Ij+iPtym32SD+F8co7WFKy9zd7cA43EeGZqTume1MFTmX28HoB/ygU5yPZD1ioIhzHqgD/QeC0E1+831x+lisbGw5DLe12d+3Reevc2uH6JO9fa4/G7admfTLPlcAQ21Or3NklmPYEf+WTjw+cn1wgisnqf3x2dGDtydHHgJbv3dyYixVSMH7kUOAKzWVppxADAifFtkdLTdWXQDx1fso9Erx3aqrcTN0ciUQdlERkTHzvupD7iqAQZnwIrsWehk4LNbsTG4ahED7gh6xG7NwI7AwqbBLEelfqLrkCxuGogFIHPj3NvuETu+8k70DFs1awamysQxc2O2o60Aq9GgdT7HrbqRr4oai2X7+7W+ByRQtMjJyXEuARoigHjz5s22fDf6eX610uFZZyNuo0MVZSca5nX+dJyqOSjqt+WybCOm/7wduuYRo5HPZWGgOEhefo2WuuNWgFUH5r2d+u7yE3mg3wJWlecNvuuay1L8HeV0m+PqYy22KzpKUSfxvPONa+g7zwHtY8752Udj1DG153wbbGyL6oO/3u81en0cOA/9fS+f/kD/Rvlw3gzpmngvykAtYiy+MwQSxIjU+Cw5oRnztJH+c8fWecR911+0ue0npaLRwlQDiPOO09C31bQ8ox0HOvCtH1iN+ot2tOCYol5tYUg0OrAp/Rx1s/8G/ARMaXXjpCx2RGC5JgcuT1Gv1eYvp/fq1au5DsAyvQ/AqrrYiu51RP1Q0//ImcpSH5KPVPLs4578kg4m+TgEzFM/ihbys7K9PUe9zmZZzzIXCsxT/QJxiWKFr5FXgC4AktEOAhj1BR70OuDi0PgTDeJB7dAxxjggGLLjuljvR33ifew5Jll0pa3obuw+leuRq4DnRAH7/Aq4Ll6SyoEUALX+jnylrG1bvbfpLo/oj3Mw/EJ2fKwgw9vq94WP2rxbG1s+b2jXUZzXvX8o3xc/+K55+2D/QgusUq541z2zadtuyKcW3pZamD0b1BCBw0gjdS10+KjpPwfL+/jhfVbb0ePt70tlgnxE4DrOyfH9qGujvuM35WyLWKV/Yr3j4VXbRuZ4f+TA3cuBEVi9e/t2bNnIga0cIMeqPxid5wgIuOHthgjGjjuo0eDYqEc5qhQ1l/M9FgMTRxpj16NmMNT6yvTrfB8CXmVQnsqwbAxDd0gwJN2wdseBdkTgy41JPR8d/80O0f1hFUwZODn0RUdftxU7OlD6jUPnBmV0viPN/jsePoYTV/pYW/pKjs0IeNRkhmtehoB1r89lz9vszk/rODf1e8RqFHhF3FTfzc5ErvnMqdJDDkGUMY+Yro2h4WuA4mdzpNGXDhLE/hXlN2/f2gBWaxEcOHdx3JQx10XNRbnQ79rhKl6OgA0iZs7QZ6k0vB3ubPr4qCmrKEexnNr4ju3cpHcTRCdVRY2+vvdo53nkxHO8ReAuyoYDarW6Iy+8Xxkr8ANd5jkZnW7q3sb/2CdR/rcBqz6GY3vRT7V5w4EVXyxRGT6e4+EjDiroe8wRvAE6rNZ5YS/H3oeod+r3VCbef+V+3nLR7jqAN7yL7vZ+2xzPnf7xucV1IPTX5ja9zfyITmUe7dMftf6sjea/AwgAACAASURBVFvX1T5ekXnu37p1K4OP0Ik8AMwAUnoZzp/IsyjTAlIFzKk88pciN3lBKRzeE8cxwC4LibrPnK1owd3pJC0XixyVqXuXLl3K/6X3FC2rhTkHo+J4kfyRU1R1eLQmhzohN7pPRKne0f9t4w+ADzkUL4jaVd2qQzxmy72iVIkQJWWCj/vIbwfuRKeDp+gOgF14B9CqsjS/0n6XLfjN/KhPeOw5WyNwH/s/Am9R52KfULfLFrrC5TvODSw+ODitZ1j4GOwf2Y3NoU01e0f111KVdP1RDo70iNPYP3HHwSb9O2m5KHN4HMPwA7Ac+mhbbp8OMV0tk7bzo0s8Gnpobm11lNpvqYh4f2hu3GYn+X363+cA1e1zpdcV+9/bgzz4HID+9DJc/2I/R7mhnj75GIHVmjU3Xhs5cG9wYARW741+Hls5cqDKgR99/wfaw6vcoMBw4FAGj0JxJ9QdZ5wpIiP1m4iPmqGVk/8raq/ZNohRr0/KiBEB0fCuHY7hRtCQcaiGL3XwRYg4io4IhpgzsAaC1Bzr6NhvGmjrdHR0Z1AycXYwAHHSMC7393Uq6iYwFw1XN6YpJ27V7DOEHUwA0Oj40aUCcLDDn3MHxfnDM/Pjk0xuBBaiIeuOEzTp0JIDO7ykvW4M4Jrf6/pOfFu1OcKGHDDkzj+h28eNyyeGPM85X/IYWglY39041XcTeNnMvRqdBnH/8OKF7Bi5Y+ftiMDaprAp0rUAq7Fe2uGHb/m7nWNx9lTiOE4i3c6vbcCCj1+nMZbZ1z/opzgmeL4GekX6XN9F/bNtK7vrxwj61GjiGjQ48BGddz0bHdkIrPLbdVocb+edGn1M8n0bsOrjdqi90BT7lYi7uOgV+dTn+Kq8WttzPav1RiqaWKZ+1yLWurpWab08zQtMNZ5GsCPqPwGz02kXbV5rA1vF4z1+A6L5gorzsiaf3s44Z0Ue1CL+4ni4cOFCjvqMOUBVVi3HpPdx3/iEdyobHsiWILJUcn/5yuV087YOx+oO/opyIpBU4Kje03fyehagdpbmx3fSallOtBc4KXq/8pWv5O2/qk//ARY9etrbAFgqW0SHOals1XX58uXMTpWr9gioffbZZ3PZ169fTzdu3NjYEVIbh/fdd196+umn05e//OVMo95RuczjArZFr8pWuQI6r127lj/1/LaIVQfC9V3v8J7SHKge1aH/+lO5lK3fAnX1nPihdorP8Fu/n3zyyfTggw9mmsUf9SURrsxN2BOAWADZ4lltR42PNV8Yc7l04Mv1Oc+4HRV1lOtpzwF7pn92OHqqS0URxxYR85G2XEcGVUsqIB+ztfkmzjulTTtpd6pUGJ2dEOcYyaHb5RvlNKCo51hFjzif+uaHbINOp/nwPu87xrRkoZYKwcurzU+ur/nOuCaFBnR6+UP2getPt2m3zU9FT+xt5EZ2sHUEVs9rPYzPjRy4dzgwAqv3Tl+PLR05cIYD/92Pvn+dDaRJs+qtrfF2GIQURDZ08/VVBkGPj4+abXXzXJ4bP30OfM3oUdmHB/tpcVryseldnBe22NW2+rjDOpvVT42FrtjgDXBgIsNQK+4F2KuBcHrfATHKxdAjrWKfY++Go9OUn9/ZnmNV7wNqi0bflicaTuflVFh39Pw77xPtw9YmOTj63xdxCa1Dhzfp0ILFokTd4AxFw5ftjjhsDgQJUbx86dIZUC8CEpTt4EFpYznRW6x055fDNgDqHVzRc35fMq33PSLCnfNoOEdwKW+NzLvxzwIkEUgRLwC0s0wt12m5KNHaDkz7+KO/a88IUNXCgBwjxgvPe/8hN9Tf0bBOkzTNh6C58+WOh8uH04WMCZiN7/qYI2LTnWF3dGsRsdHxqukOd2CHvuPkuaPt/et0dW3qUmvguEcAEVmMqS6iUwiw5W3YlO9NUDw61R4xHu8V2tvQ61aOXEdFR7vq4J9jXvQ+2+yf5vSzLWVEOijPA/ajDqVv2mc1DzW5KdGJfuq56wenl/nNQQPK1sIeqUTi+z4vRv1W9Jjmr718Kr0v3Ph76D/odp0g3SNwD/2DXHgfCVir9RnXnn/++TxnOgiocmpzVtRRWXSa+T7qDfQ083JtzGhhSDkm9cwLL7yQvvjFL2aQ7cqVKxlMI01AlB2fn2pi43RCF5Ghn/vc59LnP//5JMD10de8Nr3+Dd+YI+98DsKG0LVnnnkm/f3f/336zGc+k3Wk2iXeCPS7du1q+sEf+P6kyFXxWe998pOfTH/1V3+VyXrDG96QvuM7vqM9aAlA0Ptwf7aX76vtf/RHf5R+7/d+L4Ogr3vd69Kb3/zm9L73vS898MADuQ//5m/+Jv3Jn/xJBkF1T2XruaE/0a93/vqv/zqDse9+97vTt33bt7WA5pefeSb98R//cfqDP/iDDOq+9a1vTd/zPd+T3vSmN+V+cBDIxxd9sGhy8BKxyUKwwFr16a/8yq9kfgsQfuSRR9J3f/d3p+/8zu/M36X79/b3M3jLvPr4449netRWtVNtFE3f+I3fmOdIjVf6RyC2visdj0eMMpfXQLNN2dm0e84sXDY5aOEvcyiL9rmsJm9sZ8+VuZDUDlFveV9p/Oj4urw4b4ubPgdwnbmX6N4s16uUFjnHfGkH9MMLp0PXeJe0G2Xelg3Rzf9Ot8rE3iPXrQPKzI3Oj0g781uNDwpIUBogpQOICziU6Yf/1eTc34v6qU+H1/T80Bg6o/d6diewQMZhnLx3eHgh7efFkUk6XRQbToDyhi0bCBgjVs9hVIyPjBy4SzkwAqt3aceOzRo5cB4O/Pj7P1giVpsk/DKW9FeAhHXaWa/TbHeS9nZ1UNBJ/v9d73hHuu/61Ry5gKHM9q4IZOCMqExWsOUE6rnT05O0XJ1mw1pGiqIf9Ikxp3dxhjDGMTaLAblOMnp8K5Qb0TjPAhVxqGQgApap3nwq6rIAuzghXobq4WAKDragTU3Q08ZWLn/XjeXM42aLWefg6+AugaVqiwC+AnDrD6DMncSzBrt4WlIBqC7e0fsAmXJ0+a739YwcIdpy89at1imI5YsmDv4QXRjl+q4+FF9Pjo8zzeRPQw5oozvmDjgUPkm2FLFRosr6DGbnC30KLRze5Q6XO1gZ+GzKrvWHZCiHLDd/0QinPgclkaHJdCfN5yfZMYdPtTrcofUxqRyxe41jCc267yCvyuP9CP4qP/DxyUnOE+x0QzNyxO8z4N56J013dOrt5qnltAGZQna9XBxG7w+cKcZSBAKHfnPPQV1dI2K+G7Nlu+omON4tOEBrBOHpM8auy6fLNfLrbXX5c+dc76kcaHcZ5ppvVaeP0QNKo6Gxr08AaBxj2kH+R+QPeSj0632dSt9/snTcSur067s78d5vLrM45V53aV+mMs1PFxsniQOIUBcyfQYwWa8kuu34p83ORx+/Dp5Feed3fAa9hU4kX2fu8ya392y3nHruY0+0C8AAnHAdykKCPvdm5T1odgASfcuYdx1VXkppb787eR7wPupJ73uceXgr8MsXlRz8K3NsWfjiPebnLIvSLdOi15l/urmtA3pcZ8Xve02OWs0zAnk1XgV6ClT1g4eQpyh/fQun1MP8od+yNRS9KZBP88/999+fHnr4kRbUYY5n+7PaLcDx4x//ePrUpz6VgT4dRqW2vv3tb08/+N73pne9+10bBzJpbhTP4IeiP/mj330c3P7KzfTgAw+kv/zLv0wf/ehH06c//ekkcFGRgt/3fd+XfuRHfiQDnETeinYtaMIj5E6f4p0iQzXmSWEjkPIjH/lIpl+A6Q//8A+n17/+9Xm86eCg+elpeuHFFzIIqj/RK5AYGwv9FHV3fnid8kL53kzgvvJ9d4d2iUbx61d/9VeTwGy14Qd+4AfSt37rt7Yg4NVr19PJXLwqNpVoFx9+53d+J9Mrfn37t3975sFb3vKW3D4iONWX+/s6zGonrdbF9mJ8xDHk40vf9WwGFxcCyJUPt9sK73OdykOv+pzGeMiy3uT4j8AuCzfIH+NI/aJrOUpXc/VstzUfoN91J3zVJ7qMxQJoi4dPOa2U5WV2c29pn2wQFiiRJ2xB1zlxbs2g8s4k7TaLDepz2qtnmXuhB9u7nedX63Tr9p20VOR/Y6cwBkUP8ozO4T3Glq5zOC5lk+qCeRCaOjC5yEnWlU0qI8a763Z0qZ7luvMdvXM8Lwe8CVQ9PZlnOdbY0dxW6l6l+x94MJ2u1umBBx9OL3zlVlqtd9JujmLdS0d3brf2GrKpOn/5Fz48YitDE8d4b+TAXcyBcfDfxZ07Nm3kwDYO/ORP/vdykbvtxE0IYHbuZGzPT9JkR5EpAlkXabqT0ve+57vTgw/cn65cvtQ6AB4xB3AAeOGONtE12elbzNPOZJ0T6Os3IAQOrd7DoI2GZWmXInOabyFikOc5FRgn1w2uAhwqgqVEDerPIxccjNE9jE6i2HRwD2cP4di7YR+N/A5Q7ZxW8VbOhTu+DhpEZxyjurRjJ12+fPWM4+cOOs5FdMgpV9GODurhUDiQVTOIaQsRL9Fxxoh3YAnaqbsYooq43Yx68772ra5nHS71f467anngddB/0Irh2/Fnkma7OjX57IFLcdy4c9GVK1DpJPcfddBu+jBuZXb+NpvwByPeXF7dccvOigB4ya5FjXs/qA3uWEb+K1Zvqq2I2UcpzrHLKM6Sg1Yu5yqf7ZwR9OW5GMkS33dgsnWYLDUE5TswQLuQUXdocMKpR+AOwJQ779Qlpwr55l3qwhFzsM7rjGPdATF3YpGlCKxKbk7mxxlY9fHmwA388TFN9KOihRRBMyT/7sTCk84xL1t5I2/dmWdxC+fVy5BDLedSn9QT9QxgQg0YkARrYWGtPH8GrLjOq22F97KQL2+D3486I/aLygd8Rdc4uB7llT7kk36rAx9dihOng++i+ejkuFU1XgYX9azLJ/oDmXfdFnWwz1n+XCu3khyB+w3vfd52cCfqQn5nrbtc5QPA9LwD0fC0Bja5/DG+fez4OETuWRxVfxVQbj+Dt/qODPjiBPrsb//2b9Of//mfp7/4i7/IW+YFxipa9F3veld663/zbWm+1KnmRX8DuDHm2nY2B/LFeVD20enxSQan/vRP/zT99m//dgZVReNrXvOaDKx+//d/f16YJQeq5gPAHrVBYCS0qj5oeOqpp9Lf/d3fpd/8zd/MkaiPPvpoeu9735ve9ra35bZnEHR/L9N+cjpv85eiG1Qm9orPt7Qp65iyVScd7h9sLGizmCPwUHUpalb98PDDD2fAWDSLpsl0N020+C0ZmM0yuPv7v//76bd+67cyr1/1qlelH/qhH0rvfOc7M9ira6RWkKxcuHCY7hzdbg+P9Pkmyiu82bRLtDBTttLHsUObY9SrL6Cr/xRx7DnanVcqE/lSn6qNApgZe4piXChaXfazjSGfC1WGzyOAwvR5nNMZm5QXDw9l7JRxQSqmYgQzhly/oNN8DLf6XYeTTnfT7kQ8LHO5/hycjTbAhp6T/SBQvjm8MtsktttNZdUWdGgzus3He1yUhV8aN+oDggJk18v2PLpznI7uHGWgm1QkHJamcsnrKz7oGcZf1leL03Jw7c46rRaLvNCmNghoFmivBcMLFy+mw4uX0607x+nBR16Zjk8WGVg9WZQI4v292Qis9k0Q4/WRA/coB0Zg9R7t+LHZIwfEgZ/6qf9prRxJ2s6TjbkmIX820BUVJadXeeQUWbqQE5HSe979zvTwQw+ma1evNFu5ylYkd3CIfJEx5M6prnNSrwBV2XRKoO+GJk58dNLdeCz3Jmk+P92IOHQjDaMWR9mN7ez4rbWFaZFXqx1YisYtvzE6AXyPj0/SfhMx4fU6MOBOGoYvTo/qFriQD9HIkYsdH/VeLXpo03BVFMSsbX90rNUfOChuEGfjUdEau902Loxqdy5xZmScYqB6n2SHIUcOlLHkhjV0KrcaTjoORuu8CLCfCl4sBTjfGJ1ENCBDEaAAWK05VtDAOxEsKEa0gNXNup3HtNcBQJfDk7ly/JW/GkAdndoNxy1Hg08NFj6rk5wngAw8ld0qWwiJ4A7ySnu8/RkIU5+td8p/ZGI6baMwHQiE//6p8mMOxXjfHUf45voAMMSBtfgcdODkte1vD9/q1+VEnzkw6eNEOXrhj4M7zjOvr++7O7UuCwCL7hDzrGS/APPdAW7udCK3oh1QJzriAjUBFmpjACfZee5tEEBS6xeeke6kfpf73MYcETZrl0XQHbSfCDhvB5FHmQdEbDcpMtDBeh8HmzyVPka9t6VDuRf1Bzx3/Z8d8gZAEF1Emqs+or48+pxFtAioUhfgleslp9VzLMY2qIx5k0rFAVOXFR+zUcZ0Ly7IRflE5zrPkAVyjKsfAcaZL6g3ytRGOeqn+WnaayJ+AfX0jvisud8XVfvkzMed96XPGyqHg7AAY8VbgSX0AXV5/yrfp6JIP/GJT2RAUACloi5f/epXp/3Dg3T7+CjbPvASWWExxnWO66Hc39KZipZcp5xL9LHHHsvgou4JVHzjG9+YI0gpozY+fOFI5bMTRGX94R/+Yfrd3/3dvI1e0aqKslXEpCJJRd/Fy5fyTqPpbLflc9QTcWHL+09pMAROXTgoO4UYmw6sIZetzJD7qBn/u3v76WQ+z+NI/S0QW3Tr+W/+5m/OoOorXvGKPOZEN7t/RJf68/ikyzGPrLnMIb/Ip+/gyXpisXkYITLmusrnfwfuNP8JWCUViOtt5iO9KxmTnhTtAlaxdQW6aVlTqQCi/ctY8EUR+MpcpGd8YcHnJfrJr7le6OjrFnV1n/5G1tBpjGvXU2r3nZs3M7CKfYPdqXpVB3NT1b5KKd0+Ok7TJi8v8wRjSe3FBnVA3Od6yY3rtQiol+jRbkeT25+aeHanu2l+Mm8XdfSsLwI6sArgqvuS1dtHd9KN++9PiloVsKrI7dxH0odK07RaJ6Xa+PKzz6eP/c3fpd39w3QyX6a9/cO0yrtFZP8WG9vbJxrGiNV+m2y8M3LgbufACKze7T08tm/kwAAHPvjB/yFHrBK5CLCK47C/O22B1cX8KC3mJ+lff+fbMrB6/437WqNIBo9H+uCEeA5FGVB6DrBBgK5AtbVC5hpgzg1KjLzo0LTOZJJB0x2e4wYbhqAMYnesHUASoKocodQPDQ5kRHowQGWc5RXtCxfbrbjRMMYgdCPdjTAl2VL9yl+r6w6sQguHB2FUbzinqcQ8kiOzi2Tr8l66Q+T8yTxsDi+QY8nWq2jIx4g+dw6LAaqokc1TWh1cc0cG5wg5KLlRlaC0i1gFsMDBBtiB9ggsqe2KvKwBRypD7aoZvvCR7cw+RJzXuh5Bj64PVP7pBqDsjqzqpf+g3wEalaNTqXOexybiOgILADtcd+dT+RFPl8scsBjf5/kYseOAYc6RqG3kOkSu2S6Mg+AOegSsnFc4PoAg3k49R3nQ45+UE0FMB1p8Kzx9oU/GqA7/cnnzMjN/FRHZgAHoHufJnTvlUBbKiI6drse2uYzG/nYHS/c42IZ2u1Nd6ioUR/l2R5i24ry39e+kHLHqtDv96DrvPwfqVC9bht1xjvrW+xs5yc/nreYlx7P3ATzTe9L/pG1QuQDdrQPfbEfGAWcxiTbHiNUIviyXZfzRh04r47+2jd+fcyCVdkAr+j6W63LmwABtR6Y5vDGOf+4r6tDlPc4hyFfUey5PkfeRF7HP2/qUo1tpaJrx4TIAfT5+Iw/E9fViuaG/HMQCmOmtv0lV4P3n+lHfOXVeZQBMAQCqLg5MQtZFI2Ac86Gelx1ApCuLfQJWLl653C4qe/scEPP5A15nXTKdpuPbd3LErujQH/Kq36KXPOYqDxtJzwnwEdCj9lEmwI/SBAjMU/SrUgc89NBDGagVqEfknd4RMKxUPoxJ+AwvJNeAzC4TG/xeLDI4pWsAUvBZNItOAaCkKlD96FGN/8OLF9Pt2+WQK8m6Ui2IbpWlg7YUISxekGKByN0c7bdftmC73CHXyJ/ueV+4Di/vST93+pN2ogfj/O/lZj4JVEQJh1z7elZtElgugF5yozaJJ+of5ZedKpWU8pw3eUZ9nIoGrqsu7FYHid0mqvWR288+5mmHz2WMHS/HgVuf57LMSfdqYc8ifl2X1HQe9TKPzQ4Osg3OHIa9x5hB10An/HBblHp4NupW2u26kXIODy7kxX3GgMrVmFMfocN9cUBlSRYlp8+98Hx67etelwFWpTxTvn/JusoTsKqI7Ov33Zc++anH0u/83n9Nx6fLHLF66fLVtLtfDqS7fevmmV1u4tEv/fzPjdhK36Q5Xh85cJdzYBz8d3kHj80bOTDEgfe//0PdCUBNBByHOWWzVflPJyntzSYprU7TydGd9J1v//b0ikceTo88/FDrFMrw9mgPtuUIWMDgc2OrgI5dbtdoXOHQuVMWATKVe3BwIb/qYIc7DuSA1TMeLYUhqFQA8V0HVnH0WVkH/Cz0K960RJvVnAOuE/2i32cArEUxAPWH0wDIqutE9EWHAANYwBJpGCjDwR3nmcrA8G0dxAZ4oj1uIOOgOljjTkE2lm3rFzS6YeyAEXU4AHx8XCJWnH/+nVxzNYNcz52ezjeAJcqiT3HuXZ7c+dHhEYp8joAaz+CYuVFPfwEMRzChu1+iPrx98D3Lgug/KcCQ1+8yDzDjvPUyFPFGKgDnO2PCt2J7G3JfCHhsoiWdBuREPJfcU7fLYE3ma33o13ycQSsyFsdgK59N/jf60Z1T8gt7jj1vo+oALEBuqbfopGW6eFH6o4uYZuxHx5Vy6Wv6i+3P3Xjsok/dqc66gtxwtm2T/MjRIY/y4Pfd+T05PWnli+uRl95/yGPsC3/X5Q+H2Pnq9WtxqZwB00WOuY5jCy0ANws4GWTSFnIdvtJEDAK2+liNW1k3ZUwgmtLI1PVvq6Mt/59HjQEcAfwi06INPS8n3Pvcx5jKpzy/7otJsd/o13YMh8MimSOiPDGeXYbQ9/A+6lrd9/nXdVGmQ2Pf8jN7HXynXbVPtpILmNGfg0sclsj4wAbwecblyPW2yysLa5G/yJj6SvWqLAcEVQZzJ/LEPKx7uU93lUpjkdMh6Lfzlj73HM+uA/JcPZmmuXKynswzAEfUJnJMfsja/A4t4pPGBLQS5at5T3+eHoltzBs7cCY7eVHcwceoy+Ed9LftyBHjXUQ68kykofoOnkIfkcgqM88tyvF5WnLE0+cqH/sPeaffKbs8r7qVyqT8wX+XFYHM3m9uO5Q+1/zUD6ySisd1mt4DGJcMu+5CDl3PKBWC8gcLWH3lK1+ZZSX3k6IbNX6D/eLlqR7sTsYIi0sOtMe+4beP2dpcqrajb1Qe+URdlp0eH1uifJZtuE0bxXWWp2JCrnzu18KuUkH4AqPPdfDa520HVdG1sZ3IAAew0UZkgZ0H910rwR1qt0B7fWeOUT+p71yv6X0tsuiAuS898+UmYlU78XbStSYvtIBVsSSnuphO0z9+7vPp//6L/yfNDi4kZd5RxKpyrmbQWh5AJWJ1BFaHZo7x3siBu5sDI7B6d/fv2LqRA4Mc+LEf+8m1It/knWaDaKds8czGlT5zRGVKB/tK9L9K8+Oj9LZvf2sGVQWuusEKuOrbJ6Ohg9GFcwNwidHJ9WgY6j7OlL7L4FucLrJhjfHmwK0bpoADHi0FeFkiZkt7IwiJc63rDhpjbO7OCmgM75zRGLA4BtRNO7Jxmp3RRVo1aRioR7RjQOYVdDvFFCMxt2+tiLODcpCFDnNoAIrWaW8i4ZxvGKy5nLydr9DvYIjqw1EjQgV+eZqGWd42VfK0RRrhRY3+DWBmrjy7Heecdgz4Wvu7e13Enjse3hdELLiBzfsnJwWYddmpPadnIjhQ6ityg4w5fykHWnBYnLbVYvPgLt7B+SAi1Ov2cmT4E7Hq9bkz1ds+HTqRc9yWP4/soL4IxPlY03c5rvCy9hm3OkZgiYicvr6jfsaNO+rFoS60u2Pq3+VsuSMHj5Dv+Vw5Njdz5HqdEVj0uqCJ8uGz6zjV4yBpfHY+FzBZgF2PxgIMGgJC80uTDtD0PkMXAMzQ7sin6BDHfvCIW/ShO8E6PC4CIowH6XY9i1yhV3Qt82pHaTCKCRrHOHTAmz4dIGzQAs7OpB0h4ll1OnCLfiViF9pUr64xhykyzftVtDqfIz/9Wea+2jPIkXIk+9jmOjLj40XPOYCmZ6Ez6hb0qAMX8BAaxbjMl92yFRi5dflHPlxn8V2glHpPUe+MEwA10SU+Iu9uJzityJfPCWfmh8Y2of16nyhkorjRS6LN5yjRRfSaA6wZ1Nrfy4c/TXYLsIp8e/mAtpE3WcbV7skknRyVPLm6puexaVQvwKTLbyfTBfjO0Y97e/lAK+lD5lzkgnJJu0KfS/deuXa15bHbL8g3ba7p1yzrMwG7p+2WdHLZ5h05TdoMfVedROVqsVp/sj1OGvBVtIoePScAUvUyN7jOQ7ZYzCAVE8/EeU72g19zXSq1qRzP6A+XUdqr55G92nZ9B1b1HLJHPeKHIla/9KUv5XuKHhZNecFVEcvzk7xAQZ+73sKm9HqRMZ9HI/3Q4O1xPcB1tT+fVG8yQ/+5fqN852PWwTkVkKIzyxkHDn6iI5i/nRaXZeVY3Vgsm81yOd38Ot8IGGh1hy0mxzEc+4zxwrzSjcV1WpwWYB59A7AsWVU/CURV+RyKxWKa8v2+ePMreWFFPs/+bJYuHB5mO1/2uHKsaun51u3b6fEnnkr/78f+Jl28ci0DqzuT3TRflvQPSuW0KZNlPv7FD//siK3UJo3x2siBe4AD4+C/Bzp5bOLIgT4O/MRP/FQOXSNKlZyN2cGTwbKT0uL0JB9etbe7k9bLRQZWH7j/Rj7Aiu1mONAyaDigQGVgyOCsyCjCiM4O905JDYBDhAOs92QwEnGj+wAPKoP7ODTRsKUOjH3q1fMeoaT7PEtZGHaiWU4ENAFS4GzuNonrtwGr/fkZrAAAIABJREFU7ly6g5a3HAkZak5VdYOVFXpW4XN/NAiCgw1Etug+jifPqh3iYTT8ADZE9/HJcRtxUQPW3AmOAEBOAZC3km8ePlUDKd158DI94suv8z0CPxty3Bz8VYtYc2eiBqzivOCsulPqIIDTR/tdTtzxcDCT8hz4cECmPCtQYvjwDZdFl1P4MNsrjiV9Hh14+tods659xanSdkxvE864niPHLeXSLpww2lfrX96PzqrT4sCFyzdtJWKY+ryeEu3ZHTwGDxzcIsdapIG+ODk5yjmOPY2Jjx+cbZcnB3jYigxg4LKPY80175vCb4E+Onm+9J8Df/QR+iICU2V8rDMolBeHmsUNaIN/AmtcLr1t+q7IK9cnzkN9V//SX4ACPiYBJvWsg360ueZ0dnxQxHQ5/IP3fZu3+pyIbfgfdQTAapQd+hdwlzpbULEZM/SvPhnLzA/w3OuOfcg9ly9APx+7jNHYF3LfY5ln29hFVMbIROTD+9VlMMqP6wrpf81vytGZow9t8Yj2INetkrEvAqU0B+TPBlxivtdj7PLwd2NbI5DmfFSZpGlQGfFZ+g4aiaoEWOX9WD881BbuC5cu5IXkOG7gJ22AbhYsMo/zjoN54UEDTKGnmL912BNlI9stT9cpn2ovemXn+NZ9XVNOWF1ze4W2qKwMGDfR9oBOvoiB/nF5cjnMbVQaKMsx62NRdEp/MIdgd3m+da2KsqsBW0q/AcwB+JBDQFpSDCkVUNRt8J6x5TLroJvoYmG99o7K9fk7jp2smyw/fG2MsjCs/LDSlbK3oF28V7SwolZrwCf0O9AP/USrwvuajoZnNaA1l72Sfi6HL1IHbUD+huyrkmN2Ny2bdEboAPQgupN2uP3SjsVmt0DU9/Spzx8+DtHDWlQAWEWHYFOoDexYArzdpGWdDg8vtMAuOrzIRTnLQSC/fudADEsLpd9Hx8fpmWefSwcXDtMFpe6Ylt1rsssF2HJ41ace+3T6v/7oT9J07yDNT1dpuruX1hOd8bCTeVeb30dgtTZjjNdGDtwbHBiB1Xujn8dWjhyocuBDH/of8+FVtRyrisZQjtXbt76SD6+6eLiXDbF3ftfb0437ruf/7mzjyBAlI0NGhjkRIxxahWORE8/r8Iu9kmfOHSIcNE7AdWPJy8dAw6GRYYShqU8OS1DjYyQLjgcGdws4NpzCcWMLHtv9MBrVXkUc1QxfBzqcRr0Dz0SPQFUHhd3JUZvk+DqY5UCFyNSKvN73VAW6jqPlwIEDQi1YYifa4pwAUuh50RAjCnCwcnTOpGybdafXnRzooszovBDp5A43oJCejRFNGNbt80kRCyXSxP+471s53VGLQBu/6VvaUwP73IlGlr39jAN3TCjfPxUqcXI8H9RM0Sl2urNMK8eqHRwW+RPbGdt3sF+2Y0ZgkHIGtxILmD8u0VrIuH8y5mIDva9Urztl0IdjyLjHQeR6qUfRIiVikv/0DWUynly2HURRjk459ziVlM/zLEz4ooPuIaNERLruciDfnTl/r/SLAMWiDxinON44gtAVASd+ny4VcV04jCPuMkDUYByfPI8udX4jc4xzPeMR2U4r99BrEbxwwMBlP9OzXKfppIB6WZc2kUWALwA23nfIF9eOjm7n9nv/RF3iwDA6HsAK8Ao+QCNziEfMeT8x3+g+z7IrAf4wp0X9z7u6rhynPn8wf7n+YX7we7zj49NllzHnh2dF8EaYEqlyHEB0II1+71NS2kp8clxOuqcfAd6JXIs6wfsH/kbQMeot+hDeASzqutenskk/oHtqn8AVtY88nxwQpdzqSwHqyy5i04FJdJPPAdDezsmppCBgjkQfsI0e+tAP8CK3pxn7e3sljYBo1X/ZTPot2QRkQj87yJr1WHPwJrKhTxag0ZmM5/ipefN0Pm8j9n0MY0PoU/zSPfGPsVn6YZKO88J02bXBwrPbWehaB+2Iqrx162YD3DYHp1rEqPezaHA9o3YUfq8au6dEW9f6KaZyOKOPmkUB5As+0p/qj/vuK9vNSWsiWrK8rpZpv9lR5LaV60/sJ7ctkSv4xZxX05W18deNH+n8AvCh+6kb+ZR96Ho3AsCziexuLe6V8cv4Ec/1m4VnH8M+f5+clqhs73vGI0Ap8xF60vUL0b9xUQv9x/hB9zr9pa+0KFzGIPaWl6XvPjegS3VdsvvU019IV69fS5cvXsyAqmjUdCpg9ej4JF2+ciV94pOfSv/1D/4wTWb7GVjdne2n8pTA7frhVSOwOmjWjjdHDtzVHBiB1bu6e8fGjRwY5sAHPvAf24jVbCg00avZcW0iVnenO2m1nKeTo1vpwsF++nfve2+6fu1qNiqIKJHBwx+gHiBBNlaaPEg4W9lRyFsJy9ZL/dYBAUSpYpDmrTm2jRPAlfIEnGIEq34ce93H2ANclWMgZ4WVcDlcqjMapW6oQjuGPYau6szbiGSQzkrUlTsUgBLwwB2f1lFocnXtN/mh3DAEEALcpG0YvJTP9jyMcwxSgAecJfjBe5n/jUFOjjY3/jHeifjFad4ovwGrdZoq9eCQUY+DDN4/tE+Gtf+5U6IyIrALIIJxr8OHBIy5U4hzqXf98DLahwOB0Y3TqudxLEQfjgFlZyC8cfJUv/PC+xe6VR7AB86Gy5Yc0sPDi22ONHdmcULgjQMNOE0ZmDk9bSOiRIPfozwcbI8GROaTYp6aiFV47/3h/ePADQ6K6pPDCQCJ04ujhoOMc4U8MJ5iCosasOFAzKY2U+R6t31zA7RoZJvxp75z8LOjR4fKlKgpABkHL6IucKcRPQdf4L/LucYn4DNpHYiC11ZaIo4cMKa9ki+BLNQDzQ7wLVZyigsw6/oXXvh41HvOB70DTc5XBym8X33Rp9VHkrlmK7jPAd5n9LXr2UKvwPGyWwG9TVsBWQEGnSb/vr+vrahlDFC+j1PkDX0YP6Xfosw5fwF3XbaiHnO9wpwjQILIPsmA/jNH6HqrD6YFFGLcqmz0imjXsz73oPfgAfOT6wlvI+XR7xFYJu0Psku50EB0HvVAZ+aRwPFF2fruEd/wD5kEdKKdPqZcj/K8g2ikYvA+d1lFJtG5zFPIn+hlkULPOMB3upjnA4hOF6etXmeMiAaNDYBE+Oh66+T4OGnupg0AOugcwNW4cExEpxaGlotlunXrdqZRulb3kA/mI+kP1SFdAKjH2JUu0XuqkwVsjyBlO7ToJ/pUNo/+Ll26mFMBafzofT2retg27TwEjM6AVLOYJv115/adHDUIuEzUqsswqTX0ruhVn5UxsZ+mWri/fSunQ1B94pX+M48Qeah3NJeLT90Cd8r80wF61CfaVIfKV35O5UZV1DB2EgCwyiP/KvM/uoe6Y9+LN+zI0jvZNtqbpZP5vKXd5Q1bQVGX6je1kTQPuqfv6hP44/YEY0bvQiu2cdffWhBYpdnuLPcncu76VjS7PNDPaqPkV7a9FqZ8Pqdu1evAvs+fzJF6Bvtd/aN3ObhN9+iLPvm8du1aPqBNZbOggCxJTlkkAGCFp4w55fhV/2Nv6LrqxfZyuwtQlnlKM5AiVpUS5FDpX5rc2kuB9ouVYh6ybf//feaz6f/4tV9Pe4cX02zvMJ+rsLNbUiDszbqFXdd7v/wLHx6xlU1jbfw1cuCe4cA4+O+Zrh4bOnLgLAe2AauLk+OcY3UnLdN6Oc/A6r/9oR/MqQD290p+U/0BLLmjIwMGxwyQCgOwrAzvpOlkmg72y4m6bDtm+7t+y4jktFycN5xwvXNweJANbj1DAnscWAw7GZyiUwa2wFQANxluipolL5M7fiqPaBccdgxOnPXJdJK0FVvlQ6NownHSJ6Avzj58gG/aB0yeQcA0gGQ9o1xQMj5lvAJyyABVedqeNtsrRrXzH2MafgG+YVBigOu9fctB6c4rdAP2YjTitEO/opoB7iKwjMOCgxbfzWDWvByQQRnetzjCSC2GsX5nIGot50hOZ3eqO4a3O+fu5NGXAFmFl8WxpnwHSpRfzUEDntMzMuhxAt0ZAyBwmfe2d7RNc8S2DtAS7+h3d4wA8ikzgox5fDXv6x4OBY6PnBYHGxwYUaSWtsGzlRwaHZxVme7wReCWcQsQjWMDLcgAMupOrNPides7Yw3nlq2yOFRFhuX4Sf5LOoDIG2iPjibypEhdgZI6RIUFH/QXYxHAyWUPB9ydRWQGIJm6pcvQa4CYbL8XMKETtZWnlPcYg4wJouwcbFE5Kld0H8+1lb9EjNN+B9/kzEdg02VRfPTfrgNpH2AUeg+ZzE6rvM9mOzL1umPOVlr46cC02l0ijstuAhx50gsABrrsbPazxqAO/+scaWhj7FEfbYwzYJR16GC8sTDCbwcFdY0dGfQxCz/oWvRNXohrFkF0D3BIEV+U6XMp7fR+5TsgosohIg0AApCYMgH5XH97f8cxw9iDDwDFLlMu/0dZfksqjahbkRdkyvWr9y19QD9TNwBcfN91IYc9AUKiR2kjNFD2xlwySTnqEABcsuqn1qOrANEA4dXnrd5vAH10JEAgQBD6w8Ex79vZ7l6eA9RGFrE49ApZUpv0neho2QSArZIjyYDK133Rhe0imgBe0T0+/srhoV06EGRS/JDe8DQ5AKtl3iv06tq1q9dz3VqwFoip+kQrW+bFb3Yq6T10HzkwpbtEL4tz8EltAoT97Gc/m774xS9m+02HR12/fr1sw867NcrBRXr/M5/5TPqHf/iHTPeb3vSm9Na3vjU9/PDDmT9PPPFEzpN648aN9IY3vCG///TTT7fl3n///flZRacCFIrvegb9x9zQyvF6lQ6bHVnZnm12XYkX4p+uiQ8qW2UCSKs8nUr/+c9/Pr361a/ONimgN/MdgKvk+rHHHksf+9jHcjve8pa3pG/5lm/J/P7EJ/4+vfa135CuXL6aQWQWbyRf4oHqU39xAJT6R7SLHvFMEcMCBqVDWRQgUAJ9LdqijnB9VezadduH2PyqXzTqvnig9qAfop2pZyS74otoVhmiWTSKj9BExLTuF5tsN5HjFbubPmDc0ZfYldgl4tVsTxGoJceqkrULUM180OL5RAdX7ebgAwGr//tH/nM+vGq6u5+SooR3Z010a5fjHL0kWsbDq+JMO/4eOXDvcGAEVu+dvh5bOnLgDAe2Aas7OrV1rf/atn6aZtNJ+r5/8+708EMPpqtXitEVHV/9BsxpATidottsNQJkFKh6qlX/5gAUXcdJI7qBKFO2xBPBquvF8E/phRdfyMa+jGIZ3jIGdU/vkINUhpWewSnITouBMjLgZLjKmMO4VhkqS8Yep0PjfGWHNa3T3sF+OjouURhsccO5Y+WdqDxAL/EnR1bcOUpXLl3OwCpGp+4BCvC+AxXRQZ4pP57lyHNgUmU5QASADOij+3MZks3J0DgMDhLGA0g6UEoRS+t8mirOe9uveZtgiehUGxwwdqdeeIyidjC0o/FLdA4y5M4xzvj+QTFwAUrhD5/qf5ycbEw3EdC6X8ov0WM47zglDpQB1nANEKE4013EJPRh1KtMZN6dEwdGFP1AfzioAz04de6M8Lw+dbI68gEQQPnUT194xIneVaTWdLfU706Bg004KvALkJk69awD6siCgyouMw4O8ayDHQBSDlTwnTId2Llzpxyksgm4de1BD7lsOw0C5okYogz4JblgG6wD3A6yAco4bcgrIAROK5FrDsKdnJSFBZWv51igAShjvKATdB2gJ9e900Wreh/6mIJfNXApTggOyNH3DqzqeXiRwbFKjuosW5bTDr66LkK+5dxqOyfAserCyVY7kS1k3mVB146Pj9poJcY3OtR5SDudR7rGnAMg6fxGFl1/QTfl6T2iU3VN4wN5Qub8fZfdXFZe2Oj/Y2FSdQDM0j6978AnPPL6iFaj3xwUV9tpo/PH50ot6rl8EtWtNmZQ76Z2DHSpIlwXMyacp8xzPOcLCnre60Yvw3MfV8gB/GZsOXjNwiY6QPeIFtfz+wd76fkXns+pAOg79DUAJPQCBAMc5XGo09A1f+rQz0aHqk52yOgaBz2JXiJKmZcFqArA0RwCDzX+tWBKpPJrX/vaXDYgq+wG8n2KFh24owVi5qYvfOELGYjTcwIgv+EbviEvzOq+gEW144EHHsjXBGpeunIpjyFdZ8FGbZctpDIAkOG96CI1knj1wI0H8hyud9RWgEFsoatXr7Y5YsV/B2y1U+DChS6Vht4FEMTm+tSnPpU+8YlP5AOk3vjGN2bAVPXqd6FvP128eCn3gfgiME+gnMDTRx99NC9Ma3FRAKnKFpD5mte8Jn8X2Kqt3hcvXcy8Eq0sYAOOoo/EfwBg9R9jQhGNbj/AB3jxuc99LgPCapv6SfakDsASfwUYqy84pV5gq/r0Fa94RXrd616X76k/f+M3fiO34T3veU+SPHz605/Op9rr/tve9vbcfo9mFu3PPPNMBroliwKMRb/KkCwJWJW8qb4rly7lfsO+lb1ERKza4gvrPo+0unm1zP3AIVHoYPEdGkSbeAt4TICAeC2eiDbxXzLDDjLZ4OQnZtcCdOp5lZUXQZrUWt5P0KZP8bvPvhRwmrf1KxVaPgy3ycOqnVKT3TTdneXACYBV5VidTPdyxOqkObh2cdqlcmKM6HNMBTA4rY03Rw7c1RwYgdW7unvHxo0cGOaAH16VHe+QCkA5VpeLec6xurNe5FNE3/Wv35EeefihHLXqzpM7m75VyEEWB2R0qvxCBzAsyrYsj5CQsSYDUYY1BpUMFneg5vOTdDI/zsazDFcZkDI85TToN4nxifSQkSpjWvXIuJUBe+HwYtLJ8DI6ZWjKYJPxLUNPtMqY1D3VIUNQ78lIVPm37txKN2/fzCcLqw4MVsqSAfnmN7+5dYhxjtRWGcbPPftsevRVj6bZtBxQAfDpETyiVU6BDGG1Tc/JYJUh+eijr05f+vIX2+29Dqzh6OGA6n0iWlqAhRx/OojDchy6A6hnZcASQQHolOvSdrIjbScr4IA7GIBKDtLR9zgmOSpvOkvHxyfZMKf/s9O7X/LOATThcOlTZeLYHx4e5O2MgA046oALcsAkR3pH0SpyugBX9vfLwQ9yMKFT5cu4B4x95JFHWqcRJ1nOh/4rWrKAEwVYcAcbY150OqCEc5Kf1fa9RQHkiepReQ6gAOJGYLDQvc4n2Op0agcsHKD1aEW9gxxkR2y2m27eKttCHVgBeATo8PELHTwD8A7/HRgFEIAXNYA0RkxSPk4Kji7gFQACYInn13XwmfdxDGkDNNAPAmY9WhqaAaDYuulyBe/1LJFyyJR/6ruDHuguQJviDJZIHtGFg0rEmq7rfb0neZOjqXckh9JVAhIeeeUjuescfPIxB6grWpAtFn70nsoEkENnuDw4OIheABDPJ3ovlvkANHQlfAKIItIYoAU6MrC2UsRX2eoKcMjik+rQ9VrEJPSVPi6gFsCz7tE+XfNUFt4++omIR4ASeId8sWDDJ3KFDpWegP96h4UHeArwSrQaQCB82j8suzWcNpdj1x+RFsbghk4JBzEhW+hc9AmLjPDX5xxAQPFRwARyK7mTPKqvdC0vMu7tbwCr6HhfvEDuvJ8AslnocjDYwW/XB/AI2VIdyAsLIF4vC3NEvKnNLITkreiH++nW7ZttjlHmLPGKOQhgnzrpA/TIQZN/VO/oGjLAogR6B9rhs8rTvLdeFRnWe0RHe2oV2TKA0KJd86T+609tvi5bpznkE/DsqaeeyuVp7tL70h3qO0V9qt4HH3wwX1e07tGJtqd3W9kBsdC3DjQDqrLdXzlW93b30qUmItEXn+CX+EAqDH0nmpaFlKxDmoh72omcoP/YdSGwUXYZYKl2LCjqH1tBtGt+Z45nsVzPizbxQ+9jS+SQAIFozeGF6DUAVOScLerID3Zolq8GWM+2TJMr2hcXZLtJLrApBBi+6lWvyvQI+FQdsk9Eo56TPiYKXv0sW5NdC4xL0Sk7VEEEL7zwYlsvekj1e6CAyhBPNWeoDYzp3Ac6pKlJW4JtgJ2IDBMYoHoZS6V/T/PBbUd3ikyqDsmanlF7VR9zpNqke/qNHUV0OO3WfZWrPxaE1LeiC8Ban3ovR0TvH6Qnnn4q5/plQYMxRJv0vMpQ/aTaYJwrWnW2f5B2JpMSIMACSZP/W5sxLl66lD79j5/LEas7u3tpZzLLwOp0r6QvO52ftLv2fG4YI1Y3zMrxx8iBe4oDI7B6T3X32NiRA5sc2AasKmJ1tZQBtUoTpWxfr9K73/Vd6ZWveCQ99OADG7ntcB5kYADo4CADiGB06hkBcsvTeTZOPNoBh4jDHDAYdR1wEiNY0RbK0SWDTAa1DFcZVxjBbI9SGTK2VCYr5tpKlLO87uzkezJgZXyx1YxttDISAedk+Kp8PX/n6Cg99YWnsoGp9wTciS4Bn/qvZwSsylECEFQb9Fv3n3vu+Qys+qnCGOcYaf/4j/+YDXDRpLLUfl0TbYpYeOSRh9Pzzz+XyyMdgoOgai/GLU60aMkOY0rp4uUC1ugPMJtthnpevBJfVT8gBQ6t3rtz63ZSOgAcS2SgdV4aY5v8bYAzMnYFKsm5lFMBOF6uH7aAlX6LVrXDt9jhwCraTTxVP8thEK1EXIgW8U5Gv54Rv9japjYo2rcY7SVHl/7UXlJL6JqcF5wfHFpALkXLiK5yCFEXHYwzrvdFl6ey0Ltqk/508NSTTz2Zn5Fc4UQArDhYBPgCAAF4Kt5LfuA/TpA7WUQAIuOtY6ho4ubgEYAO0aw6YuQXAKI7WfDdwUTk1hdQHLRxHRHBYl8YQH8ABhM1qd/k0RMgcHjh4EyOWKcHB542s4BQgMBpc7JySacBIOe8UHsBPRw4QIsyduifCJA5yEcboE+0XGmi/tGL8J7+FRiiPxYTiIbLYNXiNN24/4E2Igc+w1feQzbRiQ6sEpEG3RFc5T6AiOijHgEiB4rcacYP4C6yCDAKmAivWvBNkXj7szz2kKs8LzQ7G9R30mW0g3Z18qQ5RDm4y9jFAUe/URZ9U/t0ENN54EC1A30AlQBs4qXPSw7S6xn9FgAucEhyq/4jOk7f/fAhn5mhC2Dc6WRLtfpE25/VR+KTdAj6BQDEQZ4IWmfaJzpEqcyBDqIDvDq4Lf1HpCBjX/qRsQpvIjCqenwcMr6oM8qct9X7nP4D1ERfoOvgH/LFAoa3Td+7KNdZOjoWSFl2HbjeoA5ksW98o594H5CbxQJoQK+iHwt4d5K+8uKtnApDNGnu0vzk8wB55/W8+K/fmnPEQz33yMMPp+Nmjlf/C0Rj/lRdmlcB00ULtlnWoyfH6dKVixlYhufQJ3rhAW3z3+X5iWL3khbIXa/6GJEcAVLHsaE6lM6EVDS+IAgfffHA7TS9O5tpO/vtNkKYRTrANfFM40L8Ut3ijcrAHriq/J7PPZd37LhuQJ70rGwOFoXEM9XLIozPZVH2ucfCitqmfqBvmMexKVQmUZiy7RTN+vjjj2ebTxG20iF/9md/lm2Jd7zjHflaAWsLoIlOB2BEFzJe1Q49j40oYP3Klas5sEDyR9+qLABU9AWLXowdXS9jTDlGZ2l+ctymeCA4INvHd+5ke5xoWGxxgHm1WdeQZ+xN7FXkgTnfy8nzUtpJJzk/cFnYRq/485J/5n6NL7WbtASL5Srt7u2nifwK/W/sYOWOPp0vku4r1cNnPvt4BlZ1eNU6TdNqvZOB1TxGlgUIZtwgRyOw6rPZ+H3kwL3FgRFYvbf6e2ztyIENDrz//R8aPLxqms2XVQZWl6fHGVh9z7vfmVMB3He9RFN4xAxODIYOxhHGDUZZdoq0iv7MlzKwSmQYW+31PCvvOBoY+xhQMshl3ClylWgRACCcLpwsNZqoUH0v4Mxx3kYlwwzjiIgjGXEyDH1bp2gkz5Pq0Rb8a/ddy1vpVA/RHgCp8ELl6H8BcwoIp3IUKato1XIAQzmZFcOYegGkiRoVP2Usy0hW2x944P5sXBM5RbQBAA3OBg6qA56KWMwRG1Odrt5tSceAFi16ngMbRB8OMmBTPlVYEtKcqAqoIh6IJqLtiBpmK2Bppw6u0mm7JccazjoGtnhEvl0H/HAiigEucLREiiE7RH+qHTKiiRaDN0RQFTyy5AdzMBTnCRAf4IdoJ5wHva08q+WYty4vaAQIAXpUHtEv2fE+nadnn3s2R8wQ8cInzpwDK8jOBgi21OnqJeJbvCXaEbBH5clZFx8lC3Kw5MhkmpbLdO36fS3/AP5a4KuJwKK9JcrquN3uybj0tuu76CQqBBAMUBLHg7HhEVFEOVEGbaAMHPwO9JHzo2irkgqC99E5tENtVVlslxSfCmCxTBcvXM4Av4MR6BCVQ5Sog6I4oaKTsUPfoFyh2WUB8KIDntYNMFxSFzjQRFuQe3SHZIjFl+wE2+KQK3ZkhAUN3QMMpC7Vh37g3QhCOchJzj5oKMDqLEs/uplP+pm6kBH0WdZHE80sOnSqex/QQrRKpgFjHPiB1zoRe7kQAFSAVZ5Fl8Y+ccDP2xvBJOYCXxBAJgFQ2oWNJlrfAUBopc0CT8g3qDEjmSJ6SjlWh/7UFsAw+l3XNIbVH8rTyJxBVBYRfCzM0O8qx0GhDFotu1QSjC9AQbWRuZ05y3cWAFY5qAGP4QERqa6z0L/IOHMJYLDoQscjL1Eu6SOXO55xfaSyfbxu2ipS3YoU77ZCEyGvBQ22j0t/KspT/8VjxqQ+mbfgnY976R1yujP+GA8FbNb2Y7W1AHZE1klX0waNgdgvvrihw7NkRzHHsEin8jg4iDGOTdGCvqul0kXmPNui2xflGL/oOOQe0A17Yb1c51RO+qPPoFe/BWb6fAJwJ5nRuFcqFpcxXwjQe8zBKovDq7DRdF88FMAKfW67qFwWx5m7dJ+oSs1/2QZqgDGXu5oOcFuX9jI2sY2Yr+FfobHssiEtFekocsSx5YttF7xtcVPvqF8Yi/C2jLMCTCvHNLYpoCT80NxNfRoL8EGPCHrqAAAgAElEQVQ8vHxZB9DK/isLzPQTZaBvfF7ubG+J3SrnaJX9Qb+hyxiXkke3GZhPmBdVnu5jY2khXN8lN9gs0Awf2wABLfpfv577H/sCHUBbxHfJDYejiZ8qOx8opq3++9rxlJHlNsAhR66ulH95nVMBfPbxJ9Kv/fpHW2B1sVznVAD5b10OTWQOYdyOqQAGp7Xx5siBu5oDI7B6V3fv2LiRA8McOA+wujeb5hyrJ0e3MrD6A9/3npwG4PCgRN7JWHKH3x0ttlTrGpFzbCk8PrqTpjvrtFwUUFFGIDmaMCBlIAHgsHKO0ZYPHbIcg3oHgAVnzUEWnASMsGxATgQenrYHp2CQ6lkZZSoPYBFnX585CuNgP50udXiKVu+X+ZM/jC0iOTwC0CN2jm4f5wOcAO0cIFQb5FhBL052F4GySMcnd9ptsB5ZgeNNjinaQsRu3k516VK62RwwAP8B/vRbvPP20E4iN7LzUTyI1nml74kagCYcNwed9eyli9qaX2oBVMRpcVA4A9lNLkpoU7Sqokb1PoY9EUI4uES8OrjQOT3q2/0MzOM0OSCgd7WdDQfDQaHihEkO9ts8sfAKQANnBVDBnY5Mrw7dmcmhKbLjgJc7UC5LDjJmYOxknvkP2EL6C0AUyQ+pC+gLxom2wu0f6ETpzYgP1xhEk0Q5xuGFJ4Al9KM+ifbcdMa6/KfeLgesHIwEkGccMy6zLOxK+sS7wj+XAcAUPSdQS/eICu62NJ+mg4OL6cJh2X7p4Lbq0Tv0vYMFjGUHCVynoGeQedrpclC+r3KOWwEMDpozvvQMYx3gDlCnyPM6O4eKHMOxow7kyccv9wADVKb0Tk1nUV8e402qAsZjB+zK+1ym3WlJJYLuBQRmzKKv3fnOcjydpKXSy1iOSvoAQCICddBT2itgWHkuO2AV2UYO4Ys7vpSBnomOMUCP96mPzU5/lEPDfFy7DoAW5AT9Rb1ZV/VEC3pf0ZfQBQhBf8Q28q4+PRUC7XReAKzCZ9EGwMSYOaO3mrmOetD5Xi51+YKKj3HmcsYYKSN8Dtc9QBSXUdeBLJo5D+ATerimGxh/ly4f5q3wRNGJXuka5SMVuKpPRbopMlf/OaXdwUpoFr3oXeYo6RoHAtFf5Z1Vunb1Rv50/eZjHJALHrvtoLIUrao8qwBUKsfnSca4Lza09tl0kk6Xsi/KQhi7SVhY0jvQjj6kfej3xXyR9vdK2h7vF9HB3OOR8pvjSNGfXY511znIFu2hfoBdXS8RkTfyAjU2GRH2gMR6jjEgWRFvyN2ZbZ/m4LsC9HZRy+hI+os+4TdjWJ8s5DoAyjgC2PfysLVElyLZsW+ZQ/UsvODTQd9O12uhvltQYt6gf1UPwLLsPfjAAqzmD81/k53u8ER0I33Jtv1WyW18kf2sLfTdRQdnvc3ofpcfbDUiUSV/ChrQnwBnjTXsC9oPb/LiwOki3T5WjvSDLP/iH3MmfaI2q9+1kOqLQtlfme2l6zfuzwvMawWINAtPilzdSZN8LqOiWR9/4qn06x/9zaQcq4pYPV2sMrCa57VlWXyin5ChD//MT4/YSl1oxqsjB+56DoyD/67v4rGBIwf6ObANWD2+fStdONxP08k6zY9vp73dafp373tvevCB+9Nsd5qmDdhFRJdAHpyW1iGfl8MhZPzI+FR+0SeffCI9/9yz6Xv/zfe0wCpOA04JRpWMQpWP4YgTL4NM0WoY6zgHOAR6T9eISCRaSEYVW1u1ao9hJ0NONJdyyzbuEhlagBscNX1iaK/SMh0cHrbbu9VO6Md5VLtwPNy5zVvoVyVqDKcGw5FySDug30T/eATCbG/aRovhTKh+nCsAG9HPVn8ZoAJctRUO4EnGtr6zTUpbz2Tk8ptoS6L+RK/+ZyO/ibAQjUTW0ke0y4EeN0IVsYNhSpsxyHnOjXLaU66t8lZAOQg4JTjqRK8CRrvTAniviA+lA+BUcY94Q/Zw7nE2oQ1gVaB8PJUe5wF5F/jqDh/RJwKWslObuhyxah9yLN5xom8EDTMQ0hycpTx/bLMjuoQxwcgHABId+q/njo5PMjDnoAryGR0FwDEcL8YqbSkRWEUeiNwGWPX+jQsQ0RECEIX+kmqhczSRkfzcWsCLos27qJEayCRwXOWwFRBdoojH+XyRdDI38qpyaZu+qw3uOEEffAU0c50A7TjrLrPwmnLUBkUdIR8ALO6Ado70ZmSrAPHjk8Jz5zE8ApSBVuc9z6NTfYZABnRN92mHL1rke4tFPvRD9AMgAOAgZ+hWxo873uskXpdDAKENXckYgHc1sEH9p4grIv68D5hveB+5jfLh/ei0wR/pvTOAsKJtm/Qb6i8Hu9p+bRZK9D4gETTok+d0eJXL14Z8NxHjGlfMSTHilDbznn/qO2U7cAQ9WcaUDqNZ2YpzDzrDAVTqQ58CsjuAivxvzJNh4Qg6vX8i7d43yAe0op/0SdsA89AptUUJ5qHc1ulO3u2hxTWVQ8Sgj38W5hjn6EHSLwDIeh91C59l7PjuAyIaC28EjM5zrm744LzzcR/BdWwrbVvWAjPzFDs8sG/UPwB32Aed7J6mgwuKji3zJ7IselWe7AVsHmRWv5HpvCizzsmUWhtEZXv70RnoM+ZYxpoWltz+oT7sSfGPtruubWVlXdI46Y8UO8w7sgEABulTIjuhc7bfRB42EbeAc8iVftMefccOZJ5WOZIf5noAd9HKdwIK0LXwQPYL8uz33FbwMYGc+xy5uztpU6eoz+EF8kTfOzCJHSnbZX//MK2WRf+iL1w/IROuP7o5Y51BValCFsSwiykPO1p8Ul8gp/qt3T56D8Bb37HXiNoWGEoEvuutMg7XaapDaPf2cr9w4Jpopd2qE5BV9cimlW2b9WnaSa9/wxvbdu/vcfCgdLZ09DqnA3jiyafTf/nN/zPt7h3m/Kpz2axKQaPgg9OTvEAImM3Y+tmf/p9HbMWNivH7yIF7iAPj4L+HOnts6siByIFtOVYn2uqSVunozs20P5ukRx56ML31W745ffOb/lXexiXQSAaRoq9wqhXBpD9FgshxkxFz7eqVbKR//OMfT5/85CfT9evX0jd90xvTq1/1qvSVF19ot+oASupZtuXhnAPysSVVBtPtW7eTnAsAHQxAfYouDo8BNMRgy46aAMjZ7sb2doxeHFIiPNWe6DDpRNhs7GXjsgM33LjkOu3COciO0aJsoSJkE1BB93B0ACxw7t0JlkWLga/7OAW0HQAJZ8AdBOhgq1kEdmlDdGYAXTAk2caF0euOIYY6TqB+iyaANxwVXac82qF24eDpfRxanP3C1y5KwcEsd9bZPobB6+/TFsmu/hxYcGeOMePgjl8D5KUdpJaQcV7GhiLqylRLnblNSc5BcWgi4OO/+Q5v6OfC32mOtIgAhQNtOFWAxfSBojFEmXLtkaoCBwmeA+R0zmCRWQcoXDbpRwdaXOcgvy7H8ASHzvsCmaUMH1vinfpOzziYK3pUJmAeskO5m05QkyuwSdGhZ2gf48bHgtMGj2pt4jlkGMBUz3Y8KnqScQDNjBddr/0hD53clK2ITgfjER1AH1EHgJi3V/cicKf3HBiGt9LNAlTZYhkBIepXWwHhHLTObViVVC7IKmAZ/UWZPmac56VfpPtLxBDgiQOd5MaOji/06eBBjUN+xzHqAJ7Tx/MACNWOagBUlxmnsdM/XcS/PwvY57rV9Q7jxWl3gE78Rv8wXqP8RhmGJtoKcIjucCAT2XG9iGxCkwPLyKfrO4CU2Md6xsctdcFv+pOIVtrnepux1s+fEhErUfT5gbGissjxG9sV5zv6FZpdRyLfrtPL89OcCoAcl5TpvGD+8jJ8fGhhGf7TZy6LAG2uYzv9sU57+wKliu0QwVuV5/1TG5faRu76AVrUftXNvNE3Pshv7rLhbWXhLi4Ud+PvbMS4l5XzGFtuVBa4AXZ9IQTboMyrZfHE5d7HSimzLMJhP8R5gN+u33yeVr+Lf8tFF7GMzKKfmXsiHR0wrYXFZsuPHYLnMu/jLfaDQHmXS+c97Y+60XWp7Gvl6HV7w/lHKgvscp+71P7Cj842QqfV5sto43Sy1u0coN/oK9XrY1EyKWBVkejPv/BCunHj/nTl6rV048Z9OdhA7wtM1cGKilg9vHApPf75p9JHfu2/pMl0L012Zint7KYd+TWnSvGQklLs+/hSG37+Z/+XEVvpG/Tj9ZEDdzkHxsF/l3fw2LyRA0Mc2BaxKuhluZinixf20wvPfTk9cOO+9P3f+z3p/hv3NU6xco0W50S5lmRgKO9SyX+6THu72mp/kpPcnxwfpcceeywftKRDl173uteWk+UtPySOnAAJrfQTeaE25JNAm4OjssGfVFeJKNIfUQ445ICSokkGNQe/OMCkbUDKdYnTT4QExiGHann5DlRmcKqJ0oXPDoC5I0q9G85gEyGHY4Zh6cBVdOLcUM/AQBslXPI0AqwCbrkzqmfZyqxytJVw09jtcj1iuNIunBB4o/dzfqrGoOc5d7Qx6qERUE/PALjAW4xgIoz1DA6GAwb0L9ccNIhOrNfvThSGMI4f9HlZuuZbUZ0fOE2S+2K4Fz4Uw744C8gUjgMHpUGT3i3gWXnX+4HvAFuxrYX+Ejkdt4K7Y1MD5lvHfSJwV/hWB5Zyj/rIc+lAXEd/AfNwXOAPThSy7HLh5eu7R7bU9FQb3ds4ujhM9JPeBwzW+xGkFABIvztwER1nd4x8PPvY6vq8O+zFwdvogNIPABIuW7SVMQqNcQEFwDiOMZfrKDtOB+U72OD9FyMqoQuaHbQRbeiOCKDX+MS4difZwZ+1Iq41ZmxRKvYvz7vDDC9Up67Hur396FwHW3lfukvyT8SRjzlkOjrzzjvvkyH5cfn39yNw0QfE9PG2bUcljQiyJvl3+YuAEnkf4xwGnQ5UuizEsQrvoh51/eqyxfdNoKkA3F5nXBxkjmecAPRHvvLb5cPnTXjH4gX0u14RLUQPRtrpK2TQ5cv7y+U3ztMTRVyvy7qqj0+fP9kFEAGjUpYApWVKO116lSifyH9ffzHeXJajrqDuM/Q3wCs89rGm7+wcgrftvGM5KWtjtzYP+Lt+P9ouUU/SL94Gf1/2ne75/MYYkWwxl7mc+nyiaFVvg8sutMQ5taNxJ++W8P4v83kHNLr8M5/EcT+k/6P+crkt4cbSoQUY9XmbOkhRFedOt7N0j0AA9CY0Of9iH5Sx3oHCrkOYM1QO9qz3teunml2KXMf5TXWqTSW69STdvnMnn7OQ865eulTsvRyGKxtOuymm6fNPPJU+8p8/mqYZWN1LOxOlTpilY0W97ixbYNX74Rd+7mdGbKU2kMdrIwfuAQ6Mg/8e6OSxiSMH+jhwHmD15PhOeujBG+nTj/1DunH9Wvpv/8O/Twf7Shgvg3SW0wHIOJOFKINGKQJktMngUcRqNv51UNWzz6SnnnoqG3GveMUj6b77rqenm98ydnSC59GdoxxFygEfiohi67uuCRyV0ZUT4p8u0qWLFzM4o3pxutzAJ0IB8EX32N4kp1PA5KI51RrjmggHlekGngO3GKJClN2wFp8BVh3QxPmATp4TX9g2q2ten97x6ET60B1Eraz3OWU4aLQHEAhnUr91+BTOB1Em8JPno0GLIyJ+nDZRddAQnSdAaHikMgGLAA29PrXRc+ni3ESj3518d3RwPhzAwcjGGccAdqfX+82dZS8Pvm86dmzrdXBUoKo7u0yzm4ccsPjAqdQ1h1G8cOfQZaAAuAJky6eDErSNiLUIeOTf2bHayXk+XTbET3jkTr6XTz/7QoQ/Cz2MAej2fhONOGI+ZgGcGEcu7+58UQdjEYfY+49tj9Du7WJ8R773OfFRh+o5xlYNmIK+yBcH+LOObNKpOOiFM0mdUcfUZCWOU5x0d4L1no8X7w945AAwwDX6i+3E8JEUFPAi6i/nP+/AlwisRpDEnfnIw9gXm4BBuatr6JY4dnNbm/86RCsCY/CAceE8cXkkos/1jY8TB7ZjH+p3BOa9nYAiXp7LGc9yn98tf8MWf/jr8sec1sdPynI9yPhknPm73kbkj/Hksuz8jTLu8qk5Wos76kcWW8UXFlzpX+pwWXdd4WOB+cDnzdr3eM1/Rz3ivPf2MG857+Gb8jiSX7xv/nT96eOjK087b8oOAngawdyhvo16F/2AXo4LEj43YJ+4vtY1FiNjxL3TVQfZShu8LQDbPv5cP3tEbOwfxn/Op9mc+I5+Qk6ICPaFbeYddLPXF+dR0g/08bgm+xtjZFXmbxaqosx6f/h4oj7kI9bjc6PLo49nAfMyHbDnkFWfBxwodhml/zxVitMCf10/os+cBuZPH0/0G/1Q4w3tdXmJc4TKiQsjPt+J7088+WTedad5jJReSs+iiFQBq6eLdU4F4MCqTnzb3d1LJ/N5Wq5PqxGr4+FVcUSMv0cO3DscGIHVe6evx5aOHDjDgR//8Q/msCHWjbWtne9SDrPJThKwevXKxfTUE59L9127mv7tD/1gjljVar2MEoEzeZG9iZxUHFzZprtO0x1t6Z7le1/64hdytKq23AhU1TawWzdvZkNcjpLyH5ETCYddhhNRG+RalbGW0wHo8KJmO76MNj+lHGMRJwpDDGNNv2V07eSoy5JKIG6VdwcsGm38FrAYDU6M4ei0eHQMAK+itdx5cecIMMMdaxwbOlL5pdxQ5TsGJ7SIXt9eBn9UP+8QdQDdesYdKdopenFWBExHw53fqhPwFDpwvHDGcJJVNwAT73PPnTCcC4zt2F7nOY6f08f78ALgEnroI8BubSWmve4k4wBJhgsNBcgp/0t+LoCTLlJ1c7rNjk0ZOL2aCf45yNLJG05slyrBFwWQnwhM8r7kXhHXbGUTEYDPyA+Oozs7DlK4s+SgRnSQo2PsQBTOLqA7YC0y4Y5t7EuAIfrPARvkx5m76VgV+XTnMQI0ADfR8UPucCZrwIieccfdnXee53AwXzgQDcg36VWg0cejyo8y6eALfeb9EscLUWUeCcgYUlnkWQQgdPmCl9Cq/lJ7kVmPJIZ/Xr+AVaVxkQ5yYIBx5LrL9a8/G/nh9SDPUX7acZqjtQWwloPPALyk21r9Np+fWTiDFuiL+tdpYGGDZ1yXu+PvbaYPkWlkJQJHtIt3vZ0O3jigFeVDfeZjIo4vL9vHrPjuur02RmlznDt5V2V7/d6vPgeQ+1S8xC7QNcmm7yioKVGAfdc/DhyxyOe8rfG/r3/ijgfnO+1n/Pm8yLXFaZG7bX99+kURhy5bLnvYL96n8VmfT5kvXHe7fnG+xb5i3lAZ5LT0fnb9GecJ+E35PgeRuqkm+yrTgVXnIc9Lv7mtgBxAP/LhC3xOq7cTfsY+9vFTm2vb+bZZBPf55vioHE6Kroz8ZgcGfXJ2nHXRrT4Xw4s+YL7cbxaeGnA12lmi2xdm3faMesTlyOc5RYbG8V+TQec5elW0Y5/5/OhjgR05cR5Allw+3DYo9t1+euHFF9vDO7XzLs+DynufbTjtZtjLwOqv/fpvpMlEfsxuzrMqYDXvFrOIVefJGLG6TaON90cO3L0cGIHVu7dvx5aNHNjKgW3A6t50knOspvUiTXdW6erlS+nNb3pj+sY3vD6f6KqI1ca0zw5yNmiWiwya6vtsupsODw8y8vTFLzydnn/++Xzi5+XLl9Lt27eSDt7RnyJTlfsIQ1hGlRwnDmPAWNN1IlhU8W6zFR+nC0MKY1U0kD+UMtwI0yq1IvcAGgFyHVxwR9qNRJXtwKob1RjfRMziRFIuwKrox5FQ2YCLGMkeseHGP+XvNVs9MWxxxoksc8CAQzT0LO1dKGJXh9BYOgVopq0YqQCv1JXL0NYpSwXgTgPX6RP47nnO1O9sN/PIEgxt9b/XD/8ctMHhgY96F2fKgTHo0fPcF7Dlkc44+gCryiGGLLljBW+Uo6z0RRcxWkDVsrW/yC+H3XQgdnEO2PY37FjHfuiczLIYQI4+2u/9Ax9drlpHtolYXSzL4SfwRZ8sQPhiAPUiO+KLRyU5gICsOvBYAwdwvvWptgjIxZlT2QAnNdAlOtbIiTtpHF7iDmn87jTwLm3h1HEHlVCqOJ7REXfgwE8td91BeYxTxgbjHprghQPAXp8Dy5FHos8da+j25+C7A6vIgp6LUWcuA6JVz3rEracKgHaXC/RW1hPyXrXLoSHMARYfqzX+ehsc6ACAcP3r7fYJUaCqFhaWq81UGL6QImBAfw5aeH3SEw5E8WwNTHO5oQzVtcGTkFYmAkdRdtnR4MCG6ylPheG8gRbkkHIjLQDqPi6QK3Sx8zQCP8w1Dto4vyKw6/RQbtRryIbKduAN2fTPmArEy6w9X6Pf5zf4wCf95zR5uYDP3n6XEXJsO999DnXgNo6DUmeRTV+cdfmsjalu/jibgsBlFDopI+pJ3ce+cGDVD0xyYC7qDvRLHMsupwBqfe1z2fO+4ToLU8ihLy6j+5g33C6M/eX1wF9dQ36ZO2NfwB9vE/2r9z3HOvODzx/ef7zXyahs85J6KMot8ujzd9QdHFqmQwQjaOrj0OXZ2x5l3mnFfqjNu1E++U37KZf2wlPXa5TLAbU+ZtBPogFbE1llPiy2ZvFdiBjWXKC6Vkl2veaEdTq8cDk9+dQXMrCa0jStlgJdZafvZdt/slvPsfrhn/npEVuJg3P8PXLgHuHAOPjvkY4emzlyoMaBbakAFLG6N5NBMU/XrlxMly4cpkceuj/9q2/SaZrrtL9/kKN+lApgptVegTKL02wwZkMpCcSa5Pyrz3z5SxlYLadzX82n2XqOVbboy/gV2CbQDbCNKDbfJj5RqF3jiOodBw7VVgAxoqjKgSt7Gwe97Au4awAu0cupsThElCmDKzqv2UhrDjjA+IyGMA6B7vsW/GJUrzLPVCdbpmgvRiQOfTRuMT5zkv1m6zYGKHUR7YBTQUSug62HBwdt/SrTwU3ai9y4Y4VhK2M0Oh04ETg6DtrQLzikHERGtCJ9AGCg6Gbq9W3IgDkApHoPsJr2+j34GZ0T+pn+gDcOzAIu6F1owPmZ5XzCJUK1A3a7A5EKz88Cq4WOLmJ1yNl1R8udv9KmDtDFmYHv7ozqGs5SCxJK3henOccwYy8Cmw6eOO+QtQisRic8bgWMQA45lUUfY9jBBHcMnQ8R6GI8uLNHm6N8+rN9wCV04jjDUz69nXznHec7chmBUZ6lz5BDxiiynB29sD0WBxRnPtLk7YsOJ+9AY3SgI3jiOeocEHCH+f9n702fLT2uOt080z5TnTqnqlSjqqSSNdqSjSQPsgnExQbaYODeCxFg4241vlwIIIgg+AD/ARF8IIgbXAw0FzABQYQNZrBN025o3AzG2IBtbFm2xlKVpFKp5unM841n5X7evc6rLdSfOXtHnNj7vEPmypUrV671y5Urc4SSjmuWjwwyZoCBHNkRMZ8i9vI4oB1tYDi33TFt/7bfzf1uH+XvurSBY9xL0WH77S/7oxkzKZUCzwrc+bwyJ09yjswM1vSbLzLg0O9+pj3LfxsQcq5SD2b5UVayLshjpi1rHN6UwZQs9zyb62qDLlnn5PGTZVI5yjKc+zHPp3lHRV7ssp/bZanT28BNBmg83GnHJNb6J8t6P1nLMpn7Rb76voCP82odiztTCeUFKZ5z7sxtzOQB/uSFgLa+yMB41guW0U8/5Pa0+y3LOffUz+ox53G+udYGvrL8Qavzw2vp6H5zeQZC24Bge8xLF3RSH/ZcXug1IlK7x/7LNky/Pu/ZY70NJ20dw3v/5sLJEH2Hft95IGQeNwLB/e0X7N+azz3LfqY323BZ19sP1N3W+c4R6u22bZL/116yn5Q/+MqfgRF5DNl/9dDAmspKOnOdPudcksetbewHrGqH8Y1+zmVKb20j0af1ALHgM7t3sCOJ5N1i110pY53Jcu6VCwGsDg1x0NhQ2eT62HgAqyNjQ31zrH74V/6fAbbybynVwb0BB/4dc2Aw+P8dd+6gaQMOvB4HXg9Y5fAqTI3JibGyub5SpibGywNvurfcftuJiERl1RdgFQMRkA7DBGDVE1M5+d4cq/M3b0QqAIzNffvm6qnSi4uF7dYAbBg3HFilUa4Rn41dDaNwErpgFgaYzgXPZufeiCLownjW0NV4DKOuG7HKNQx9IygF13LUKc9omAcYNTq6I09kdlgEpTQ2czRkQ0c6yTU7MW0nqJ/hzDMYdxko1ZESrM1RY4IkAs28f2D//lcdbpLBBXmbwZPsHHH4V9vxzACBUQMhF91t1zoLOh4ZGBC89F52VDWY8/M6SjnKUZBKXmSgKwM71JEds36Op05m8LoLgPOOjv34OIdP1EMYepG/yEjdVlZloJ5a7iFWPRp2pgLoOWs7D3TIgGIGXHqORm2H9ec+C0ehuwVR56UBJYaHYjsbW6GV1dw3XMtbZfs5YBlYybyyjfBMx6gN9EIPwKqOpO3MDmB2vPsBGO3+s0+tH33S/mQ+Z2etzVvlvA30ZDqk3zocC8ptBt7yQodOeBsUa/PIaPs2cCevckSjbVGOobsdcWpftPs5g6YZuMj6Musnn7F+25OfkZ7XcmwzsNpP9ikrO+6WnfmfI8a8nkHQfCp61ltBbywsbMThVfaXPHMssQiYP+q219IV7evS10/223LVrqfd/vy8z7ZB1DYw0Y5Ya4+xNrDWrkPgog1wywflI5eTZSDr73593A+IbOsr+1OQLOsx6coykecjx09bx0h/W37sv0yDYybLSB4v/fRblhPHRh5XlUYWu3qpYLzvWBe4buuU3viuC3rDwyNNxGqb/jawmvsm6wl/Z97xW0BSebPdPif/nRvghfYS96g/z7n2k+Nhhz2XorXb+qRt/8jfLJe+k99t2zLab+o/gVX+F8TO/ZT7/NVjnoWhOq/ncZN/a3NleenpMV6tC6zaNrYrt1c7VH3Q64MIW2jsin76vx3x3tYx6g/7qD2PubDUT/yiGQ0AACAASURBVDdBq7KqzZHTaTF3y9PcHtsY7Y6UYRVc5Rnamvsv2w/ZlpGHGbiW77nP7Wd1SK/uWFKLOWBsrFPTgHkQIkMybLbRsrk1FMDqJ//8vwWwasRqpzNRIqihbPTNsTqIWG1bXYP/BxzYPRwYAKu7p68HLR1w4FUc+E//6f/6N3OsDm1tlqXF+XLLgbly5vlnI2KVHKtHDh8qhw8fKmtr62FgkBZAYHVjnbx0XfBpmO3C6xGZuba6Us6fPx95VEkFMDU1WUaGhyO3KlsuMYIwcDS2s9HUBg/7GXWAGNn4wpgyQlXj1KgXHQCBEQ19ASrvm/NVcJTyNZYjbUEXWM0OQnZupIn7gkSCgWHAd7crCQwK3mloZsM2G5wakayy2yaNV+4Z2QuwxP/yNt8LYSBdw9hYA6Bl8DAbrxq8Oh25/n6AmPfpV/tAIzw7CrwLrfQDdevoQjeHlWXDWseiB2DWCFvKd8t45gX1CNjnLWHZ6c0RS8pAdjYEaa079yH1rq+vBRs3N3vRrACp5O9STgRW+c5OGwsO9Zl6WFQ/4CGDRTyTHTTvWWbmizzOYLSOujxDdgMY754KTDlt8M/2twEQHRXHhbRnGcxjKUfe6MRlZ7xf+QIWO52hngrL4yEDBtmxUvYyWJvfawOP/YAF+WsdGWjRmW33XXbypb8NYlGe/USZAkeC3NxzK6tjJwMT/G4fntLmVU5lkOl2zAqeUH52bO2jfGq2UeLKobKRwZYMRECL4045yXocUIIcq+46yICEvaxebAMOuZ9ym6WlDbjbH7ndcfBgBJz1P1U9920bHLIfHFNtoNpxRDva8pLHMXrPtvSTURdncv25bUb2Z11tWwU72qCU48M5JoMpbZDQebZdjzzP/SMN8ibTkXVuHquvBdgqC239k8eSfMxjLcuF9eS62+BoHtP2d9ZPuX+dA7N+cc5wHPcrw37NOr7KIYuN5Ljt6bSd80Nd8Mrzq2XU5yqo6oKdpeRxlPVy7p/c523+9agpYatZv3VneXU+bAOrzpeZH9avHhF0VcZyP0mTC1Ntu8P76q1+7VE+pEXbgHrdveTCewYIswxpC/SV320j3Xt5TrNsW29bJ/fGR2Q5fc0c6zwHXdpultezNQF22THTzt1eD47lo13Ubw5SN+X+zrSqv7N8ZBlWf7R3Ekk3/Lb+PL/36ugeVLbdy2+t/rEe5T+PvSzfWcfYb8pTBovleR4/bJRgxxrAaujZLlDMORMjo+TZHi/LK+vl/IVL5VP/9dORYxVglcOrxscn4/nV9eW+wOqv/+qvDLCVLFiD3wMO7CIODAb/LursQVMHHGhzAGAVxxIjIT5EULCFH8Mfi39zo6ytLsfhVStL82V7c6N8z3f/h7JneirAVFIBYJzw2y2do93tTTiNk+MTNUn+xka5cf1abO8nCghQlRyrXCePJcYi0TF8k2sV4whgDYPIwxAEhAALTBPANSMw8zZ2DVy3AmVjT2dO8BQDDMON9/lN+Rq0bYcBugT/KHthcXFHtIiOvQ6Xxn0GVXIfmD6h7fxqAOqECEzo4GqAxuFb3WjFDMrqDOXt/4JIOjRxcE33RHKN9hytK8htNIdtl18BfHcbk43abMQbsdDmg/TxLPwW4KavzdGmAd2uX2eKMpCVNhiQjXjKy9EgbTozeJ8BAdugU8z/Ar/8liYitSl/dbVufYM3GOoTE5MhtzimAqs4wdkhxKmu5dd8rN7Lzkt21NoOTi5LuchAnTzPzlJ2iqmYRREi9trAp8BQu87smGTnRycr84tr8je3KZcpcMh7gjRGOuVIcceP/MiOVj9gxeeQK+Uoy1wGlxyPGXSTZ7lPdEQz0JEjgvo5r7alH7DYjrZpO+C5/9rttx/hnyAB73vQD/ehLQMG/L9jUaeb11bQItch/xib8g962+CqOkEALEerqSfzeJSG0Mcbm83hVQIY/RaolE3o04l3rAq8+L/08E2Zr8X/4B9jj0jyrhXMNZ1xdUqWk0w7bYOWrF/gWR5/lKc+bcug8ot8ZrmzPucj+L9jzHYXV/KCSQa+2rKs3HldeaCfYv5aWGjSv1C3c6l97bjOujHrJBeu2npU2c2gojS09ZG6Ibcpj7W2Xs7AZwZZ+ul56seuoL30WU49knmtjFlee55wPAnaQF8/0LutI/pFjNsegNXVVcZXL2KvrT8zPfK9N17Rr6RfqhHXmU/qrayT2kAT5cmXNoBs/wlGZpvJsco78MAxmRdM20BzvzlIm8x28X+bXsppf+wb2+suo2zHZX60db2yzTN5x4Hl5TGs/nMuk55YxNyo4CXzetaLLpDxnfWTY0Q62bG1vLLYjVru7TpRd/G8djHl5zlZm2N0pB7CRFtcWFV3KYteV5bUkVwn1ZLylGUty2HWBbmsPO86LngvL3J7nW/HmPxhYRnbgzGgvuM55xB1I/VoT7d1nXOWst1uS557lC1tDfqNHTvsLoo6u7K2yQ6eSLE0VEbHJiLHKhGrAKvbW9i8tHE8FqXXN1eLB8hlW+H/+41fG2Arrxq5gwsDDuwODgwG/+7o50ErBxzoywEjVgVWWa0FcAnjlTc2N8rK8mKZnhovG2vLZXK8U77///jeMrNnOsBUIlY5mR6ACWA1jJYusIoRNhL5JUtEZl65fKncvHkzjDlyrEa03/Z25F3N+ZgAozCCiFrEYHI7sgYRxi5/GVDQ+MvGuo5Pvtd2LnIElc8Lxvi/QJ6ApNvjwqlOESXZiMzgS9sRzI5BRGwFy3dGPdhZ2WHNHdgYiV1jMIMjOvga29kR0nkQpOh00yPogLcBOnih0+A7fGvsAqzmtmZDNsSnGwmn88y7GvwCD22QoA1O9BNcDWrBm2x4ZwNXIEGa2+BZdubaDnzmqX1ou3tgR3UGN+Kwg/pXHa2aCqACb83xPI3jWOni2To+Ml2Z/tz2ftelQ17rAMtDgRJpk/cBeLN4wta7bsSqvMiOqP2Z67Evs6Pvbx2yzC9l1bZkpxe6BFddGPH5Rsa6W0Rfy/HLspUdeJ00681gifzIwGgbBGqXxf957PJbJ9I62u/kBZY233hfMFl5zm3kvtezHGeZYHxmx9fn7f8MbrYBCdprDtAsW7kN09PTTSStsqUMqWessz1+uO7CjjK1w/Fe34h5wQU535dPbV5kPeMzyE5+PvcxdTJHqJfbkVVEbEeO7G4qjKzXAOPQ7yzgyXvb6zjxurwT0MhylPUf78srx4tAjWWoc+RFjrjnnTawYQ7D9hiQV+wYyDrB5wSJlY/MN2lTP7+WbGcQJNOfnxdA7qfD8zhX1jOwnnWtesi+lPd54c57zjG8z/jICzTKFO+7WyEDbT293gMqeSeDVXmOzDqz3bfcM6Izj42eLiWycOdW6Lae1RbKukc5YpcEc03923mAke3MEYtZR2c9nfnWnicdt/JUfWbfCZJRtnZCBrCU/9yurF9yfXn8t2Uu684sS4zvTEMee7YrP591iH3X1tn5eW2+LAPaSlubzAd1F0r+U26tqy0vWW+MjpFKoL6f9Yy2g+M/21WONSKWoQFbI+uGDHDniNy2frVvM2+VM2Ulp0rIsu59zyDgfxf11GG0hyAK6sl6S77wDjnqt7Zrnte2bc79POc47+Q+7Kdfsz3pjg5p2jkGRrpBJDWVRhM6Ts7tGFPQNhzA6ic+9ReRCqBsk5eVReBOAKvbQ5yz4CGkPTt+ELHaT+MPrg04sDs4MABWd0c/D1o54EBfDgisalQArAKyhoFVSpmMPKjzhYDU9dWlMjuzp/zA//l9ZWKc7TOcaMy2mdG66p6A1YhSBWhaJypvqAFWPbzqllsOxPXlpaUAVgVKcyoAjcJ8DaOKZzHUcPoBh3QSfU5nhv899d3Vco1IDUgc++y0aARmRyEDBxp/AgTwqu0U6yzoTLSdkx0AQTq4xQ7KTggGn1Ej2dH02igr7V2nKhvI2THXudU54HkdS6KSdSx12LKzk9/het6uH4Z2FxRuOyzyRBA68z0byG411LFuA0NG1AgA6EjbT/0AU+u2zjbwI79oW3acsvMrL4xMU6ZyZBM8JOqk1teLdsPh8cCqCuzUns0HTVXHd7ubJqEXsZpp1wnI/aqM9ACCjcahhR6AhFjQ6EZg65zo2CjX8JVxyygHWM39o4y3gY+2069sOH6yw5SdJJ1Gac7AOfUaIW60sjRTRnYofT8rMt6Rzuycec1UGNlhlB745djo1zbqyVFG2TmTBk8lb8uc/FSuM4/ys7n8DAjJS+tUh9guZUNg0f/VEQIgOLsZ8BC4csybaiP3XXZMBZ4zHVm/+V7WgdIiGMW7jiN5yvfG+kaZIlVJNwewOpVv6+O3sksdjn/BFNupPuC+YCNjAWA0y7YyGzwZHa07DkarYy1wkMcdc0zWe+oS+zOnOlBnCJDwjACJAGpe4Mg8y2Mt62He7xeRLG+NiFQ+7F91GbzwmRjz7DLoKiR+o38zMNUDbXrb0C0r97Xj0oUB6bffrCOP2bZucwzlxYesN9QDtjXTJo/zgprjOgOcbcDRsYBs0Pbcf5af22uEK+U4FnLkoP2a253HqHLy2vqlAmtZRq3fvsoyo5xWPvXmGctv66F2/2S9xO887h2jyq32VLtPHCe2GfooR5AtA4Tq8H593G9ezv2p7sz6vk1/5ntuuzQ7bytDWR4c58qo9LTHbx6buR1lG9upzv9Z9tRj2R6lbHVX5jMBCUQsZxtRPUddRsSrN61LPU9gQ9YtWUdCk7toMq9z/xHtmm2Kthxr70h7W08xd9vv2qSZn/me0b/52vLyYhnr9HZW5B1mHJyH/pa3jiXtB77bEf95rqEf0d/S7PwqfRHpHXqfMVgDSmJMjI6U0UgP0Alg9ezLr8ThVUSsCqzS75GfO9bNXw2sDnKstkft4P8BB3YPBwbA6u7p60FLBxx4FQcAVgNY6RoVnIgJWBhGyPZ2mRgbLRvrq2V4aKusLi+U/XOz5X//3u+OqFQO7gnDLN6NvTNR/kg6kGF9lRyU2+E8kwrAiNUDB/YHsHr1ypVwcDDKdEI1oHQK+MZA1qEXTCDyFeNGYxJDVsOKa27t7+fUNEZ4ijbIxq0OR474yM6jwMTq2tprbuHWcWkbzdnIB9jMjlh2kHSwsqOiUWyZFdSuWwE1irNjybvZKLZM+B1GaQJWdWTy+xrW1qtTqVPi9qlsnOv8ZMctG/PZccVwbjs72Rk3PYSAQW4rz+WIoH7OpeC8RrWAgLzKwJx0ZQee3zoMlpH7c2Ki5vU1cqX2VfdghC4w56m9AqvSifxXZ32nY53lrA0stgEL0gmwwCFAnIFvwQCdTN5V9urWNyIyejkmc732pxEhbYAi31cW2s4z7zoGM7DbdnJ7KRTqljw+mdeW33YAodeIyNdS7Y6LzLcMQjk2slz0HK9ePuW2w+kz7VOPMx2+0wZidIQFHbLj6JgRQDGa97V0RAYB7O9cviB75kOWg7a+UVb8tsw2KGAUliBCBoEoX/2oLuB5IwQFqEgFgP5p4rm7KWgyTf1SeSgftB3nGxoom3mEet3pgG6RjxlAahx/osSIqu3UxSkBxqxHs06QLttmmy1bcDfrayMmzfWrbs3jUHm0X6SFvqcNzou223mQ54zIsozcL9Cbo8hMA5GBsoMHDzbtNqI300P9gjgCGoKT6gTnZunL8p4jxvK8YB8IsmSAUl3P89Cf5TrPf44becnz8j7PYVl3qaMoF6CnHfHbBqapT+DQMZAjn5Uv5wzps60uvGR6sj6rEeNVa2TwS1479/Sf/yowmvWlZWebJ+v1to63njzPZB1Em7NOyCAVv90RoSw6JrTh5F3ug6xLleXenFhtGZ93YaQ9N6tn23R7XV46f9mmdjnez/zyXem0TN9t5LgLrLqVPMufMqlOcGxrs/g/EZvt/sl9yPxmOpEsf7zD/3X+Jx1EFxQcHm6AVnW/5fezj9hp444a25sX1iJ4IaUpasuPEbWOE2h3TNj32uWCoB6It7S0WCYmOmV0rC7wmNYGnvlbXrfHs/KR7ROfVY/zjgtjbR5Xmd6OxbXmcNFuO0fGWHRjx1EPWP3TT/x5AKtDZSwiVgFWSSMwNLLdpALI4/q//NqvDrCV1zLKBtcHHPh3zoHB4P933sGD5g048G9x4PWA1Y3VldIZGymdseGytrJYDh7YHzlWwU737iU/U6mnY25thoMcDlMcxlNBnO1NtgGtB7C6tLgQh1ThDO/ZMx2pAIhY1XHTONPo1KjHUNN5MwqAsgFWl1dWdmwl1ojTGNSIy05LNpDX1+rhQxrARvdkYzI7L9n55TrAbjby28Zr2zHJTgvvb3S3suY+ynVnRyA7vJYDCJ5BgwwOWGaOctEAh58YuhPj401eQO5l0Engp+1QZOCpM14jHuRvdkqykZ0dTmmHbgxq34FOI4jsjwycSZvl8ryRrNkZafddu++zsS7wpyOowW6bBES4LziUgQNAzcrTHu8YAr28qmzRrNs0BVZ7MlDBHB3rbPxDs89Jr9/yv/KhRjxluevnCCsLO+QzIjaIWu1tZWzzMYM4/RwzFzmUkQyQ8C5jnTbm/LQ+m8cV13I0omBKLj+3P/Mq09V2nPs5rcqWiw4ZmMmy0nba5btlQo809+ON99vRwparzGWgwXIyaJXv2z/eVxZ5RsCPMoyKEnDPOjX0cnfxLNPSnifatDj+7Ev+d8yqd3NaB3U15eqsU6bgOcDq6MhIHGCYdY/jG97miPYMEAgIcfChC3DQw3glN7eLcbY1A9CNrkJ3joxEnj/uAxJYhulnsjxRfwYdoLNfKgXHLe8aMdxeAJD+DEBRtn0IHaakURcIsNKmrAvtN2nLMhJzTHfxEZBTfcezeX7gd9Zvjom2fLTHmsAP9NjGrB/zGLL/cl8wP8sLZUD9pQ5u64s8puVZ1iUZmJUu7mfQ1HlS/a5uyaC4OilH/FqO1zKvBW3zHGLEq+VSpn0cNEfupfrJ8u2cLi8zsOQcHn0xXOfeTLe6U1rbOj2Pc2XDcZx1MGXmwx3bc3zWb9AicK+MaLfl+vLczO8sh/m5bGO0dWvWw97rd63OuTVIIMtUlm3bb5/JW/vCiH5tqFweZi7bxclzm22sPGdm/ct188FSn2kMsB3s7zze1NnKmovcjvN66CW7XnZGostX3jNHs+W3x685etvttq/Vn9l+yPMfutZ2yStt3jx385s/7rmLhNyq4+NjZXOrLrpRrgsR2vvaE9KXx4ry91p2AeW5cK4OVcfUOXmrYL/Cg7rQXFNq4NyYCgDc+aWz54rA6vBQJw6vot8JqijDWzsiVh1rv/nrHx5gK22DYvD/gAO7hAODwb9LOnrQzAEH+nHg9VIBbK6tlumpiTIyvB2HVx0+eEt573e+p2ysr5V9++bioB7ARYw8oy+3NgEbq6M/NjJa1tZW45Cq1ZXl5rAMjME4uGFrqzlcQkMeI0hDUCPVyESNMtoyNT0dBtnK6moY6BhR2VHSicmOnEZ1GJjdbcg49hhhRqJYtwZkdjY0dhsnsBvxCj39nNF+wE42bgFWXwuUaYMhAkICGuG4sB0pRSlo+GvgyUv+14mhPg388U6nOfQiO5fZOW4DLDuM3C4qqGOTDXDryc6Pz+X+FaihPdn516HQYdWAzyBS28HNQAh1CPQoC9lBavdNftd71GmEFr+Rt7y9MA5ti08vFUB1lLpGeoCfNaKECAlBttr+6vh5eJVOVduJaDsTeRyHb96VQXnKfesRxMrOR+NoAix187P1c36hIy80ZJDE53XAlFX5a30Aq8ptP5nS4clAk2BJBuay49yWtSxz7d8CftbDfelRLwh0eC+3Rf2T+yQ7lo6z13L+XdjJkYQZeJG//dpEmYKG0prb0QYVHCfqMuTUreDqjLxwYbRPrjs7+Pw2Yk46M2ijfFBmppPy+J/rnnov+OP7PEMqAHRwHJKYwNfMf4E363I8CzJ6OIxgQwbVlAWd+gxc6khfuHix7JnZE86+419nXGe/DUpkoAZaM2hmnyhLOSI6gyZ5Tso7LXhGUBfeebAjdXLdg5gEBjOwr+63P6HFhSuBHPtJuWWh03lTuVHnQVc+vCfLujLMO/YxPKT8rOOqfqvAkXOmtNsfjv2so/qNt3b7lJOs9zKAJr052trxrLz5bhs4yzo3LxbwnH1uGXl+dAx6zfGfQV1ld2R4tNy8Of8qQJV3c1szaKce6enL2GO0Y9dLHsMezmSZWcdlncp9+tv5Atk3732Wf3Wf7ePwSHWD0cfeExRr92sur70wYfnyC5myHy1HXaIdoKzIM59X12R9zz3tJUHPfvOtdJhjtC0fwbtteDbezOt5LrONgqfOk/K16vaxsr5Wd1xpnyiruS2OHfuoRqpultU1Dj7jgKx6qr26Os/N9Ek/u6DyF5uw5stv/1lG1qf97Ft1pWM663fGzdzcXLOwmsFS3iNad3V1uSwszjd9QhvqvbGI1pfv6pAsS45/+0oet20Z++XVNieHZ5FuYbwuCnTTajGiaiK0YbyY8uJLL5c/+bNPldHR8TIyPF6GhtklNhp+h6kAsozyexCxmnth8HvAgd3FgQGwurv6e9DaAQd2cOD1Dq8a3t4qkxOdsrG+Uhbnr5cTtx4r/+E73l2WlxYDWJ2cnOpGbW7HCfPhbGxwoEg3v9wwUYXrkSZgZXkpUgFg4LCFmm1M5DjF+MRwwokTtOJ/HS/KNPKHFfJwyjHAOLiAxPhEy3YjJnR8eIff2YHNTm9c39iM+jnASRBBUECjm3IEa3PkmTSwiTuv7mdww2c0Btvf4Rh0Hc7skOkcZschOw8acQE2dPObZcNf54H7bqXUGdRApf0RUdBN35ANVx2XDMp6vw2cUX/bkG07dm3HJzvEvKtDIO+NzNAZtN80oHUIeTcDp9KoA6AMyS+dUcvNBnl2xrJjK//6RqwEgFQjVs3TVWmr/0NHldsKPAGsCiJXWnVo/tcOr2ob74wxxlaOeM1AJ88DbPbjW8hi5Mit0bb5k/mbgYjsgGanXHnVOcwykiO2pSPLr4AY1zLo5/jN0Yj5/dynbZWe6Re0arfJeumfDCjIP8FWnbJ22/NzWa+0+ag+ymNKPiEfgpv5vdyHbmvPYF5+1vZlnuqU805uf6Yz91+Wq3Y7obG98JFBVMZuW3fZd1znPmVkMMRxuba6Vg4dPFjYNZAB0/y8aSIoRzryApEHGQIg8SwRrFeuXGkOLbpw4cIO/WxfR7+UUmb27i1z++Zi94PtMNrV/NyCncw9HMbC9tIcnekcw3sCGdJr/wo40HbaAWgA7ZQpeCzIxP/yPetA6hRYdS7x8DJBW+Xa/m3PTepbyrWdLhzF3N09gM/3uZfnrQxE8hse0Q51Dc/zv22BZvjqt/Xbl8pHlqF2HW0gW6CJb+jM84Pt9Zr/2y5p4T1tDa9ZnmASzzD+4DHXsp6wXoHOfrrJvs7j0d/B061SJifr4XAZzLbv4SFyYo5dnjMftbI2NETUde1L+ULZGcjL/GrrJ4Exx32e+yjD7dtZj2WdKKDHe+pv26MesC+y/rE+2uO8LBCrrZJlN7ctz9vMb8qOAKp9Yv3tOVE7wbYq33mOUCdqA2WbwbEMMD4y0inr61U3aa8pR7wLf9VhLkA1umGDoILJOPgy05z7gIUPF4+cq9BVlL2wMF82t9bqdvpRAhjWmpRayC11LywsRL+ol+RR1aFDYb9jsmSbM/Mhy6vtVtdwz3QaLoLmKFV4CPDO885D/A9N6DH8h717p8vFSxfCTuFz7ty5uHfgwIHwFdCPeU7Kctq273I/2ud+c88FDeiuC+QbMQcQHCKwSpkZWB0e6ZQXXjwbEasAq2Ojk/9LwOpvfPj/HWArbcNs8P+AA7uEA4PBv0s6etDMAQf6cQBglfVZtpTHp5tvNZwbnMCV5UgFsLw0HxGr9959V/ne9703gNW5udnG2a3O51i8U422CjqRCgDLjZysGGEcVAWgNDOzJwziAJ66W/1xInQwNH4EFjQqcWy5Fw7l6FjQzVZOIx25p7Nm9IWGokYZxl84f6trQa/b4QWRjLzQCBX4NfJJw5+tQNTRBpYEBiyvHyizA8BhO2z3T2NR50SDVQNfByra2QVVdRTaDjDXdYykWYe6OpYbZXurNwXo0GbHJcuM97OTQT6qbIjrPAmuZeAoG+/SXLe71lNjjWjk3Rx93A8c0DEPHneJpMzspNkPtkH6dTzhnw6jjrIOXHaUbZ9gm055jXCuwBLgaY8vtUbAVdoXERijnbgmOC+tsejQPQCsLSdel/5XOaZD9CHAbY2OpWwd7wzk5LY0TmHI22hsecs51nSkfOe1DmeSJ8qVYJc8ko854qVfOwCbV/tswVZWzJGWF0hCTRGq243sys5Wm2cZJPG5TLOAgECZsqYTJmiU3+0BPZvdSEf7e+chYMpZOGvdk5GN7rJ8F23s2wwqCGDYF1mPNWBFqdFtjn3lOJen3FOeUUNe29ioOaKVXSOPHIt5nAnAcU0H2UWpDHzYP1zzMJJcN7/R5+xYuHz5cjja5loWtOQ+oB363yjxNsgBrQuLpBLZDrBz3759MRYZczjqOOfSInhGO2lbBQSXy4ULrzQAI9Gh8A/gwki5xx9/PHgmCGe/QUuWLa7z3uzsbBMlbMQfNHAfXvANfQDA1AePpqdr6gKe52PkZ3tMCcz4TZv27Nnb6Dzetf+kzcNbHHtGzPE/5cCzLHPwBvqQe75dGFFvKZOOM+px3pZn9Ken2ZuqwfnZ+U0QyLy46m31k0CsC0N5DsjgOO+7qJUBNOUbYKbKGvNM3WqsTUH/o0bQn86rymkGOz0sMwNUuf3tMZPnQ+RBnQoPoUXgmfmXiEG+qVfgHB65YMB1eADNvA+vkcUMsvtbXeKiKc8pr/CfMmi/chiHim7Vg6fsl6yfKBf+5fvZBoIH5MmkPsEzrilj2RZrL2raV+h+aNyx4JGiwOFfWyYaXRz1yMTEQgAAIABJREFU93IQazPS1+q5rL+zjurZgjWVkzpWu8RnzRGsLnfcyMflZUD3GjGcgTvk0oUZo77RD9qvAKYRTb4JOFkP2XPuznYSvAV8pT0AjY5Z6Lh27WoAq5OTE40OU14Y19SHfkV+XBCy76u8j5TVFWyYXoqCrO+1cxwLmTfKNGNndm5v1AHfmRdol3oXWUCG0MXQDnB69uzZoPfw4UNldhYaL5Vbb701nnv55ZfLkSNHyv33319t/G6EuPKSbTwOrsX4o6/yYq7jMeto7V53A1QZXY+IVXPkkm81ZCHWmhkTI3F4FcAqEatjYxOlMzZVhkcIxKgRq6YCaNsdg4hVZ5zB94ADu48DA2B19/X5oMUDDjQceOyxH42gtTijHIh1qDQgK8phdKiUleXFcmD/bClb6+X4saPlwbfcH+EWpAgA3KhO02hs619dWQ0gtTM+VibGJyIilNQAGOCUh3EImHTkyOF4V6MUgwzjUlATWgQtM1DJfbdt4pCQY/XAgVviWYwyDKb9+/eHsY9TiZPHByMNY5YP1/nDGFvqXtMw0iHTsMbREHzRyNZw5x1o0ODUWM+GMe9nMFSHV0cjA0ZtsIpyqFNnRqPeyA4dbw1LHQSNWp6DV/CWPx33nnHaKbOzB8rW5s4DtDKAevXq1QYU0NltgKmtzUj+n4GHHNUD/fDcaGOMb+p2eypAfKdT35enlJ3r1+HTeXObWABrXYB9ZXk5ZNfoFSOMMhCawUWFv7uUELKfQcvMR+qFh6aggHa3vtZ+qKUA7mQASCdLh8x2ZeARr6A6ATViyYgkeMbzua0CczpwFawjBx6OXQVU+dxyyy3l6NGj8S7XiNhjOx6OFjxjYYNr9OvyMoe34GzX9gnOymvBoB5g3E3vMTYWtBqJk8eMvHMMZOee59og7+ryagM258gx25vz9mVQWsduHLq7udEEFKQLWoyoNKpJGXZxBWA6j2vaitNM+S5KGB2WwZdKy0bZ2mb8V4nKwKfjWzppD/0BmCbwR7/kw41cCMrjAVp4x1yjLvIEwMXiyMpG99zAmkswy6e6o4J30+Fo8xs9W0+DXy8jozj2yzFOzTGqftAZNZ0DupRryAo0Xr92rczO7A0d72KIckHdgCI4zB6Agu4XCAnAdWS4PPGNr5WXz70c/LvttttiDPMMjvg999zTRAxCN+CAOxZqhOpmmZzaW5aWV0OeAfGgD/1P3UZpCQhTBnoQsPSJJ54o8zevl4kJ0o+MNWAr5UMHhzqFjiklyjbyy3nD/oanL7zwQvCP9+644454j3doL+2ELujlXdoFfYcPH46xurwC6Fcjdp999tny5JNPxr23vOUtMadxnbrPnz9fTp8+XZ5//vkoO/i7d66MjIyXM6dfjDHNNfjnAotAYl7kYmzQR8on7ci/BSXyOM1Aobq/AjAAajVakjIcs3yr/9TfXsuLloyfpWV0XbNxIoBOdWRe9MrAivWxMLS0CIhTFwacw/M8mucPyjP6M3RRIT3RfDlwy1z0t+PFcW+UHTIhQM1YpD+RUXiFPHEPvtfc8XsaMJJ+oK8FtSiXaGrkArrYgnz6zAtlfn4h5EPaBP4ziKkOog3NvD8ESM+p8HVx037lWecSAWV5I5/C7tjcKHtniFjs5SDV1lHvUhbj3S3t0CRQzdxz6NChsry81IBgPMuYENjT3qE8xiR/fOAb+uP69WthN9rn6CXu8YGf6Ej6yj6gPYCF9AOK9+jx47FjSrnOsmoZlMeYsc9c2FlfWy97pkgnVdvkHJyBYtrioq9grfYVsj823ikAfMqqc5ARqOp02i+wagRqnRtHGvuMcYAs8Sxjyzk9xuR6jWp1YcM5l4Of1BMe9AXf8jWjinNwAvSurbIozG60zegv5hrsA6NvjTYVjHVeMGqe/L7798+W4ydujfajg7RB0IenTp2KvqIdlMFYUP/RjkuXLkb7L1w4H9cpn/4FVH3ssceaVBRtmyLPsxMsvK330jMpt+oxeM6YQ37Qo/L+4sWL5cEHHyrnXnml6f9Dhw+H3rp243qZnJqOaPLVtc1y6vkz5ROf+osyNTVTyjaAKv3WCbsjA6valXz/+q/+ygBbyQwZ/B5wYBdxYDD4d1FnD5o64ECbA68HrI4ND4UDOjXZiYhVgNWHH3xzRKAe2D8XoMIOMG2jHsZTIw7HIhqN7e7rXQAIAxcD79ixo2GMbcThVhsN8IdRiHGDcScQ4ze0Yxh5ki8G8b59+8N4w4j77Gc/Gw4GxjiGt3VpGGJsCWQaPYJjoPNllAH/6yBpIOeIJ52FWPFn1brr2OXIFOuhLX7aAKwRAYJQ2cnNQJ9RBFzT+RJcpfwKslU+ZoCS61wzOoL6dLIrLWNldAxArUbM6gxrtEMPdWdHl2vZAXGrpFE9ttE2ue1NkJf3K6hTt1aur9eI1Wwsy0cdxQxOyaMG5AWQ3NiIsnBKBI6QMX7niCdpaiKbGli0NyoEFPzWodXJFjyVl76pIS/4x31BujzmsuNXI61q7lX5plOtcyeQpqxQln0OMDE9DVhdAUTKQPYBbKBXgFlgFMcLUIBxwfhYW+N9tjXXnGZ8pL/nPPZyIyILXjeyy/dsYwY1fFZQmWdpTwZhyMFMnmEjAh3fyinOkE5r5n3wA2Cnu9VYEMw+dvzwv2UpOzkKD3CaHHWUp1wa+eWCgBFV7bG2tU1+ul60aDtCBppczHBs6dRDi/zIQKr9q4NohBvyAG8CkHQL9HYpczOzkcoEOa8OeY3GVB7UHfBAp52ykA0WuGbn9pTFxflmUQsHG/AjdPPGRji8yA0ywxhHX548ebJuM52fL6dPPd8AHzzL9bw9HF2tTqccFw24TjqYF8++WOYX5qM+ygbgAohicQBQFmdcnsA7HH+AzJdeeqncuLlQDh46Vi5fvhL6/8yZM0Er7TRyFBDL/ocO+Mc15J/FwKtXLsSODPofXssnwSnlUb2Low5NzA88a+oBeAPd/Am4QQv1CJBAlwARvGJBkIjxGzdvBl8uXboUACplwGPBPPobnnKPP2i79957y333vqlcvHilPP7VJ8pXv/rV6CNBN+jlfepWXpzz4CPXbKOAiaCnel8gh2dzRKF6wvJctFAHCGDyDuPXupyHlVEAuXr4Ul1Y8jkXMCjPKOLNTQ7YqzVU8JUdNRxqyQE+rz4ASj3k/Ov/1lEXrdhRwHbjydCbRku7UMm7yBl9RRSdoD8AEn/IEfeMBEWm6V/TStAXLgTDC/oCeaGvBVbPnT9fFhdrtKLzbF60MhrYRQ71Lt9DpUbVMX+3gVX1TAakM4Be9eRmWVpYKqQJh591nq07jer4nAieAPSjF6CFiEOAqmqfDZW9s0RM18h0FzJ4jzHCn/OXbRM8g3exzX1sLOpVvhiDRq978CH9QZn0B/KEvUf9nYnxMjQyWtDD2mTZbkJWjPxVtztPBAC6tlGuXrlSNtdrOiNtqjxfOZ9oz3mPcoZGhiKVSOnOAY6HbAPAP8ekutCFO+Zvok1v3mTh+2ZjawGUs2APL+qODfM49w6ZbGyY7oKycxp0CR7SdrfS8xve8R68hqblJRZWp8rs7FwsCCG36BDol/f0E/YE44Pr3OevLpgTGbxapqZrHlzuu5hGWfQR45dv6GAM8Ydc0DYAVeTqmWeervr8xo2gHXl7//vfX+67774mlRXtUvabPuieMbDZ0h8+a1sZc/ARuWKsQtPnP//5WNj4tne/OxaWIwCju+NpeHSk7JnZW1ZW1koZGi3Pn36hAVaHylhZ3yDFw0QAq+ubq03/ZztvAKxmbgx+DziwuzgwAFZ3V38PWjvgwA4OvB6w2uHU8e3Nsm9upizcvFb2z82We+66o3TGRsuJ48fCuNIRCaN2G8fHKJbhAL3Yas9hVzyLQ4Khdeutx8LAW1uvYCBGFcYeBhnl6IzyPx8dIw306jhgsM2E00m06m//9m9H+TyD8YoBaNSfzjV1GoHINQw76s+RHZTHu9BkBFAG0gTN2EKEMZm3UmfQUYdBQFdwlm+v5W8BBGgUxOG3ERPwmfYITulECAIa4WLEgY4p2C9kssDOXxMhNFTK5FTNz6VjpFMrv42uyQ6LQKffbqui3JGRuh3fyBj5ocEPTRX4qQ5y7duew+w1AvK6QXlNRCAZJvgDSJyYALwfLYsLNWIPXHBiooLYy8tEEwJA8kwvStJ6eIYyqJZTX/3Il5pzrNLFdwQmdGn1umVkfvYiF+t7/HEt8512c51PHEDbLZdnAHr4rK7iVJWyuV3K5Hh9hndC1MIBrOVybbVinc1nokOkT+U/5fAsz8EP6ZF2vvM1C8ltnJmpQF6NgCIypFcXz01NVWA486wexlWfA7QwGgjZzSe2ryyvlPHOWOgIgRXBQ51cQR9kLUeKx0LC5lZZWl3dsY1dB7i2sR6a0wOia2dnGQdEILpeYJWxJmhPHW5VNkqu8qx7CneAPTWnLh/rlqceTgbv6UMAXAHLlRUi/mpf5v6Qd/Kvltt7Xwe6AivbZW15vUx0RkJvuogAzQK60LS0hANcx8jkZD3MJJz/LdpKTswqb4wX+hsnlHpoG3rY6F6uAXYeP3487uOgXrl0ORbP4DVONf0rL+wzgT31Kgf20L7xifEy2ukexBJ5LIk6r/n1aA91mGNSsAB9hKMM/Ti2e2ZmysrqWtCyuMi2cKK+avSgoBr0U476WHncw6JEguVcnKoAPotwpTz66DsDVOBd5hjnrwAmuqkKBF/yooKyIN2CkwJggnDLbANmS3A3ylNQzchB3jM1AM7/xYvXoy+PHJkpJ47fFtuIr127Hv1kXkW3YlMGIG1eeOOecxmy6FzhnOmipekAqr6pkZ7cy9vNoRWabLdjyzQu8D9vb852Qp33yL87FHLI/47XPMbkn8CZc28AWwXeIG+9HRfOhX67SCgPXGipW7nHysI8Uc51G3d70dJnnefyopMgJe1z0YRvt4hbX472c9eMi5WxLZl0Md2DojJ/sv4SmLNM+tCFE+TehbMMTjsGnYcFZgXBA5jb2q455jtZL62ELKqH+WaRAzsJMA1glcUNPuiOunuom5qluxDrojjvZv7ARyNeI/qzu7haAswdbYB+U1Awhmuqh2pPQhftdbFkas902buvjk3lItspPK9ObM8FVca2y9ze2fiGLwLDAnfKveXbJ/Y9gDLgrhG/LiJnkBce1Oj6mnLFsVF14lbs5FpcXGiilkOvDzHf1jmGd6Gv9m3PrtImtI3U41gVODVSlLrUgcp0nc9XGtAXvU0Zzh3Q68F56HX1SI7alR95EdhFUHnoLgjKAFQFpKWsulD0SshPTclyIfQ6/AG4f/TRR8t73vOexl6w3Kyv2C3F2Bnq5qoPndBNawNt6nsP6DNilQWsj33sY+XrX/9Gef8HPlDe8Y5HgjYinwNgjQWDuZhPxiemA1j9s0/+1zIxMV0AVjc22U1UgdW1jZUBsNozCQe/BhwYcOBVp1YMWDLgwIADu4oDrweskmN1z/RkueXAXLl25WKZnpwotx0/WiYnxssD97+xAlQJsRqJQ3uGwtipuVVHIqKKnKxEqLAFB+PuxInjNR/eGgBDNWg0EjX6MJRw8v0IqvZWrzk0oK6SQ8Mv/uIvRuQSjvC73vWuAEjcOqpzgiHnliSNyQz88A6AKtFPONJECGHM6fgJqlQnskb5eVBR26jTQdTxFiTKjhC/KbsCtL1DjDQS8+E1vi/oxPMcYKDz6LfOE88DKOQt21wzEonOu3HzRhkZreBTGxDNbdWIzo6ahrzREzmyycgQQTn7LoM1lqVDkh0aacEolhfKgfUEYAb42T1AS7mAnwLogjoZDLacSH/RZ2kxO+fmCsx9I20uAGQwz3sC5oIRRu54XSd6eAgAq4KAAn458linRdBHnlcne7NMTfdy5tkP9jFOmVvI2067bRwZJnqlbgVtaOpGRFoebeI3TpKAnf0b4EBa+GgrTxxbgQAd1Rj3kcdxOVI68+eig4CejqORSrRJp0552KLvAR67QGeOFMpOnw6zcp/HR2znHKtR30b4Ijv9nGzb7HiuwPKeAHi8py7MY9JIW/vY/hGcoy745CFG7f7PZXqPd0eGhwpHMPHtAhK05fFOBKgLR1Vn1XFe+6zqMJ1W5YWyBVZYYALkFBDnfcE1+oN7N7tpXLhn5KyLQ0ayK1tGpFH/xOREN1K6gub8uWWW542yMnrXtkOv24qXVpYa/Sc4Y/toh1GfLtRRllG8AVgO18juDDi4yGY0NvMJfYMuFfRxTDBXmJpGXUsd9iUgQgVL6nZ1I5Ctj4hV5kr62ChBxizgkWOddhkVyTXKyHoBmiibPorFyrTd30hwQTl1lUBTBoGoxza7SKfe8573HQM5B7LP5nnEMSkP8jxTAaleKh31SAayMmjN7zwPMe9OTmAf7ARWsw7K7c8AnHSMjjD/VmBXcE4AkHcF5/Pcm9unXs908b76yzK1BbRD6nw41hzAaf3Snm0JbY+sGys4zhhZavRvnj/VR7m8fiAz84/5wY24VLbUC0bJC9g7L9B/0Lm4tBBjChk1klud59h1cSvbCiPDbEdfjVQA6nRtgQzm2++0z3Jjfp+aKitrNXdum//KuSBv1vm9Z4cLNDD/qZvtJ8detrUcMwKr2L7rGzVyN9t0GeSlHHVb6OzuziCB1akpFh7Rfb0D/ABQ61+dVwRWiWTVRtBmVI6VOepz7hKYVYbzGOQ5diww/szbm2mDz9jk9Kc7KqjDdBc8S18BPsJ+dBdzAc+Yf5vfRBfzbSS3wDLlX7lyOereu3cmwPovfelLTVoVIlbf9773RYBD2/6z/6LXWTwler1rs+Tx5ZwDnS4EQif69VOf+lT5h3/4XDlx223lne98V3nTm95UDh85UhcT11YjFQBpNqam95bTZ16MHKscXrW9xS67CqxS/+b2el9gdXB4VdsSHPw/4MDu4cAgYnX39PWgpQMOvIoDrweskmN1eGi7jI0OletXL5VjRw6XN5w8EWAIwCpbmTJwOBrbyo0S3ApgFSVz4/q1AAExoDDKAFb5EG2kw8m3jiHGEIa6wFY2tDUUMegwijGgWF3/hV/4hVjtfuSRR2IrkVtfs5OiUaZxXLeEVnBBQNctzxqa0KKxTFtdNcf4reVVwy6DV9apYa/h3XZsdXiz06hxr6O005msTmTl+WaZnydfWwVMBIRsj8amQII0NO0ZHioTU+NhGOp09pym6qwASOi4ZIDH9tkXPKsB3KOvRr7IuzY94QSMjYeBLmim82L55sjVsaVtmWdTk5O9kNd0GrKRvRjSAsQ6+fYBB58R9WBdbTmxHW3gNDvWOuGCcvaVYyLTIcjcc1yJUO2BArZR4E3ZETAWfLf+KovkCK1b+ZVN+ekYylEyOarGU4Hli86lDjV0Klc6tdk5zOM2O+3KkvKSwRH4w/UKMG9EShGAQUEx+1aZFXDluuBDE1HKOIio4joelLOe4ztUt5t2Dw0S1KasSsdW2dquzm51NGvkrG3mOo5flknpjzZuERHbKYAT9okyJD8E7aTdRQGft0+lyTHkdyOrMd499In0I6UACu2dmS7bWzUSVznp6acaDp11TwVkauoPtlJzCAepIHhX0JM6BQf5jR6G55Sb0yXAVw6A05m1Dx031E2Z6nBB8h7QPhy7GegHPuov5UrnnnqMwnKcBX9p/+xMWV2rBy0ZxWf7+Oa6YCDfbs2l7M7YRBnaHikcQAPNRn1xj/JptwAG9OVxZ5vhSfBhY6PJpcp7piVR9m2fgKzyStTuyOhIyKmRVTn6DGBC4NQ8uUbvof+np5kj6+KZ40ow0WjPpr+74fGOS+cZjQLHbZ5v8tjN+slxYBl53lDfwiP6Pi8cwFej52gXfYj+Eoh2HnQMOj6kbYeuLkReM+5tQf3O4zXPX47Jnv7ZLONjnVdFuUl/gCwrKyE/0Oc40E5wASPXKcCljBvpl+eWXhuGy1hErdZUPoLZypzgO9/QLqhm/42OYnPE0aON7pMW+zzrq57e6wK/AIqFOajqCcFHQVn55BynXKlnAASRMWwQ2mtOVPORZ0A0y4d0RD91DyDM84Lj2N06LmxncNQ+zrKc7Q91vTyzfGmKsTxco1TrIWI1Ytq+D/3azVWbx8POuaBG4I51Dz9zHsk0cc1+zXZQpQd9biqkuhOijjEWr+pBd1Xv1ehV5mt1kDrWhU1BcenOuqoNajsfAKouLy/Ejg37VNqpl/7kI7AKDc69EX29wJkIpJKq81/uH/vCBaKsW30WvQVts7N7Q/d99KMfLZ/+9KcjFcDP//zPl7vuuivAXedO7XHtKCJMBVaz7pMH0GqKDX4zlzOOGZPkq37yyaciDQv9z/WH3/rW8oY3vKGsAZaTomhjKyJWObzqTz/x55E6C2CV83jJsYr9uFWgoaWASikDYHWnTh78N+DAbuLAAFjdTb09aOuAAy0OvB6wOj0xXtZWl8v21nrZ3lwrDz/4TRGxev6Vc+XI4YNxsmcG3MiZGPnPwonbDsMZz+fqFQ4cuBmr2RiDAKsYTPMLNSIxAxoYbXwwgHLkjNEPPacOUKoCIqxs//Iv/3JsKfrO7/zO8oM/+INNZJVOg05tjuiizAygCRwZsdXOcabjVJ2dajSbY/W1ADqNe50nHSVAPY3GttGtQ9sv4kInE8eaU70FJgR2s2NkhJZGuwZoGJ9jI2W0QzRiBUekJbcjR8xmx1tn49XOgqBvBYJ6IPjOk8stCwcCXCU7nhkgtM8EhHQSGrnoRkVjOOd2K5PZ2ckOT9cDj2jH7Cy1wVWdqwyu6hhShkZ+Bt9zVBbAgtF7goOCBXUo9g5e0ZEWPBbYzIC0ToNl4ZiNdWoki4CstNLeAJAin2DPeRJAHR0h4roClgJFbefUCD3ro37bw29PNs+OvLK7w4lNeYCVfyJ9yG+ZkRH7QhDEaBPqkm9NlA5O38ZmIcea9LfBH4G1DGhloLG3Xb/mebRPlQOjM9tyEQ9uk/tyLYBV+WYZjg/7UP7RJ8opz2bgX/Ah08B9Ad/s+NMe0rGQu5qUAALQ9rkgCPULTNovgrsAq0TlGLEcZXZqahD1RF4MgK4MOnFoCweHoMfsE5+RD277FKykDY2jzuIZCx9dAN8D1NyGLu+QN8FR+4F75PcbGikBrFL+EDARYEQcitcp453xsryyHFFpRJax9RkgMyJfVzjxvlM6o5Nlc6PyT+dfMFyg2DyBRp9Tt5HbRofRJkEAI09tq6CNAF3DXw6fW18LcJH3ARdcDBEUzeNOPaCuYZ4dGkJma45KQZYMPpuvMoMSmgDOe/6vfDjGBYUy2OQc0298ZMAyyyztzXJl/29sbkQedhd+8twqvaZwkMY8N4XuagGrbf2xQ167ORQFCiOydx2wqMq8vHau5H/AbOg1Cphr6j9o9CBGx456Rn0EsLMTjKsLS42uwV4iyWk3lYjtFFxVP2S93wPgiIBejsUh9Z5lC8Sq6/LcJ09IpTLWqfKvTnaecE7guvpDPjjnAygBvrG4p+2gDCmP8LUdvdsD9rbq4k7avu378gydkCOwM33VNmLU98B053vLsR8yz+VVHHpIPtONuiMp6zfnSOf6nXLX3aXFoWtbm2WsK9+OzzyOXASR/5ZTn0GHEVhQF+edM2rO+zqnVDupppnhQKu2vSiAKp2WEdNTK5I3j4V6j3yrw2VicrxZmGQsCtLyG12Sd1IIesd4KXX+Q49SnnqT96DLuY5vF8Y8oLbmcN0I+2HPnumQsT/6oz+Kv7vvvrv8zM/8TNw7duxYQ5s6obF9ALU7HB7WS8WTF5+h0R1PvOviE6lmoOfq1WtxeNXLL5+LcfzQww/HAYQ3F+YDdB8bGy+jYxPl7MuvRI5VgFUOr9ouLHJ0InXAa0Ws/pdf+9UBtqIyG3wPOLDLODAY/LuswwfNHXAgc+D1gNWt9bWyvUUeS5JDrpe3PfxQOXbkYHnxhTPl1mNHysmTtzegWDhd3VQAOAsYzORPJBXA/M0bkaQfABSjBmAVQw9glW8MIh1PDTTzBrqdVCOyF2FXt0lxnZXxj3zkI+Wpp54q733ve8t3f/d3R3k6ezpEghrW1Th5G+SjrLlZeYY6MbY8EVtjXAeoAn2jXQe7Rh1m508Dt22Q73jGCIluNFp+R8M4O3n5fgWesMiJZqiRdrkujWjamQEjeU1ZOOYY1zhm2RnIzqnRbwKh2VinjLwVsu38CpjntvBb0AzHeHWlB0zbNxU0qSkijHht12tdbCOsUdK9P/tIh06+WK+RFYRdYxy3+0jHT37rlPUDvjyIRGBN4EHnW1AlO5PZac0OsE5BBkEjqqu78NAvYrUuYtRcotmJtg8zSNZ2yszlZt/KB/uL6y4KWLYAns5NBjRzP8sr37cNOfok6B7aDmDQdx1nAnWMa8F5ASWjZnhzrFOBMu/ZZ8pzXtSwL3T6kDGidXBueT+DRr7fljv5HI7sNuOnRn1mp1qeQIu08jtHklI+jp73G5nsAshGaVGuIJXP6LCORdRpTbYreAVdjh2eM2IwR1+pRwFUAZWI2IEenmG8cV/nGvoEEdGN/h/gHcDw1GT0XtYfjkVoIW9eBpJ1juEHgOrK0nLsajA6K8sbzxgxLNCkHuceW1knJgEC1pv8hVw3WpDfgqMupplDNEDbEYCDDeLAGv2h7lBOBXQFk3L0l33k2MiybV85fvN4bED47QqsrqzWeQZAwsOa+G1+QkFfrsHnXuoComrHQ36lRV0vWGlaA8e2fWOfKJO+l3Uhv+3XHphXtygL5AjIZR2VdYL6O+u8BthKp6mrg3J9XGvnWFdPOM7Zxl5zY/fybKrnraddpvo89NswgGpPd7oolXV/P72oXsjRiG1ASd1r34fMp8h6ri8uLTXAqvpWgF+9plzl+dH5e3ubFAa9NC6U72Ks9o9zZW/erXQArA6TJ74bEakMSKe0Ou4FVh2D7kyKBfTUl1mXZGA893ugLPOOAAAgAElEQVSlqeoqt73necffyrryp34I3qyvlT1T06CbtbQucJ7nofac6DMhv8h32Y7281GH53EskJhlXlmj3u3NuitLnZoBXPnut3LUk/W6a0NgtUerefC3I7hA/qCvs27Lc1HWuZkGdbfj1XFY+2u4LCxwuF89HI8ySB3DPQ+d43nliL40ArTKRCcOwGQMNnNydxzKT+1Q51zocYGKReE6t9ex+2d/9mflE5/4RESN/tzP/VyzaJ3bpkzG+Is0AIDjNZAj223qaxfBlBvsNWiFr+SnvnzlSrNr6OixYzH/3Zi/GXYFB8N1xqfKuVculE/++X9rgNWtbSKHx8oKKVhGoOPVEasDYLUt/YP/BxzYPRwYAKu7p68HLR1w4FUceD1gdYL8g2WrrCwvlCuXzpd77rozIla3NjfKOx95exOdquHG3lwPMwjDbX6+zOzZU1ZXlsuNG9cjxyqG0m23naig51Zd6TayDwfTXI6e4mySfcEqnRqATU705F1OFf34xz9ennvuufKBD3wgolZzxI3AgyvrrqJrKBrpoNGrMcf/Op8abhrb1F+dkZ1qNDunOmo896qoFq51Izp0jDVI5ad1aqB6PwzZUUCXtYh8yNczkKGzoEMBPTorGtf9QFPrt606LratDeQJfGQHSJ5mR43fGuE4tOSq8l37Vfp51m2w1Csv5WNnrBMH5wCu6hQK0PAuz9v+DI42DhzOVJwEVZ0yP43j1AW5smMtHwT+dCgzsCAPdGRzefLCxQHBfOrQaWqAly1On63btHcC4vUQi1rPTmc981AwTWCOcnT+LW95uRdRlQGJdv9brvzVYSF3mrJp/+T22pcZOJGH0Q9bNR1A8LObWiOcpy7YurlR0xFEf3blvIlcD5718iNSlw6UfBaMEmyUB9BT+VJPX9aBNJ+gMin9eUz3+MSp4kSsVrApy7n88j1BEmTfyEyuGVnaj/eUl3WYzrtAUQBC23XxSlBGuVAfKKe2Vz1A3eg+t+fr+OZIQ9tkpI9AEc/we4Kt8oAL3egonVnHKm2zvdCDU8t4FnQEWOUIovFOJ/hvnu0M7jrWHQP2sXqMbeQAi3yM2Mx9rb5xbPlMjaAd7aZzqBGDgoTKEO2BZnKs0g6ABdpuGR6slXW2gHTWPbTHyGeflQcbW+vlpbMvNtuoSZUD/eSQhR76R30NDYIc6ju20wJMCN7leSMDcS48uDBiGwUGXVgQOPZ6BudyHe15knu23bmOspxfM0/b4FOOSFQeHRt5Ya2tQyq2MlwPYWotTqpDnYPUV7RL4C8WsFKO8zxmnSNMRZPnSGXQsYX9IYDue+oZ9Yn94hhxgYFUGsw/8ADaBNEpx3Fn3zmXCVzXMogMrLaFUYHu+DH6MOuCrB+xvUbHAZBMjVJTtKgjlFGu0UZTevR2DtVF7dXVmi7Ig7t43kPvLEPdpe6v+o58laRiydGZFWQTAGzzL8/FRIt2RhjDvd0GzuE9Hdlb9M5zdZ1PtsomiRRSqgXqbkcny48MjArwsS98JC002L/q8wxW75j3AoCk3wAEqxxr6wGgGp1aF5drHnUERTnJfSQtea51rCrTjjl1I/frXD5aZmb2RN8i6/STcsdBUx4eZjuU26p/1+LwWOWN8qBXHY/9Tj3ZhqMcd4kRaFHt7BqZ+5d/+ZcBrCJHP/uzP1vuvPPO2OFmfmnezUEWRKvenJ+PhYm8K8e5Th1sCgB0KgtX0IPdsrS0HDIwPb2nHrLWTX8wRmqlzni5evV65Fg9f+FSRKwODY2Wrc3hSAWwvT1UlldWyvjk2ABYbSznwY8BBwYcCD0/YMOAAwMO7F4O/MiP/BgmXhgY4TzUfVU1qpAIgLJdFuZvlLXVpTJcNsu9d99VHnjTvWVqcqLsm2M1vT7bgJ6bNe8jBlUcCgM4QNTV+lq5ePFC5FjFwDl06GAYVeRYFcTIEXkCmxhrgkA6FD0DGYCpRnRhgP3mb/5mnFr7Yz/2Y+WBBx4IGngf0PXEiRNhsJGzTmefdzx5lpV6nTme8+RZeKJzl53aukW+rlRjYGKMYphi4GG06VjwHPVQjgdxYdxisJLfqUOE2Fg99CXnc6Qs+GSOSIFXInigp4JYNRWA25kFp6nT/IDwivrZ/qSzzPs1kmykzOyZiTbAb7dNQafgtsAqPKENbi3VaeO6h8x4UAt1ckAYfcFz0GIkFs9QD+UcOni4XL58NQxbI+t4FzrpN6KboYtTyCkr3jl0qHEuqBsgH/lyy7r0Ug/t1gEx8sycupRPtCqwkM4kz+jcKCMe7KB800/1dO6LwVNBRR2eAJwmJoJu7kEXtEAX7/GbD23jN/Rw4rJjiHcYI8qdW0mRRwAenoUmgSDGGJEfAoNuA0ZOKEvHiOfpcz7Wx9gh6oT+UTZ0Ko3Uhm7kgZN0Kdt8pTmSDFoF6Yz4NrIxgzEe7sP4QC5wrGb2TJXNjToe+PAe9ZjCAFmh//k/tnt3gRD4vLS8UibGp8Lx5B1BaGimHE8Bpl76io+naPObLYgrq+R5q7k4zSnH86bA0BmmP30XGugjeGEuzZyrWceUZ7jfAIndxRX1DP2PHFEX16iXMU+58AMeO34ph3KNLOL5ESJlOfxss3dyuwA9fa/M0ycCRNJCHdeuXS2jY8PRD4J3Ak8CnSdPngw55T3GE2UhhxEBur1dFpYWy9r6ejeyqi4ACBwjF9CP7AiYwU/qDtAV3b6xGXlWKZ+25W339gfywj11oSA1/AGEeOHMi1G+Try5tZEHARqdbMYAz6FH6tb9Cl4iv44LnkG+qC/0RKR7QV4qHXzgCfm83S6r3qKtPM996BdwqwDUatxTJhjTM7N7yvSeqdAHgl7KrfMi9QlS0+ZXXnkl9OGJ48xpk+XatV5UMLRTV+VN3TqsXua6vIMG6HFOy5HJjsHcf85PjgvbzTe0Iw+C887P1GVaBHjZA4OXmwhl+gK5ot8Fn5EPxiv1u+jKNbfFG8lb9edCzB9GafK8ciLgo+zxPHTyPnWx0DveGQ35185AtqGHTx7H8JN79LnjQDCH8uEBbZFO6HfMsZ3ZeRD5IV0R9QXgTo7Shfloq3OI/UYfAW6dPXu2ibJ78cUXg4bo003GGnkw66Kj8k675TtlQjs8cewK+m5sbZSRTqUD3UMfQ5djBB7wLvUZaYj9RD9yijp8q/N2zb+M7qLdAuxGuKIHnT+NVuTezN7Z0O01arBGlwfA1U1FAp88fA8ajx49Gu1AVkIH0Y+Ast3FRaPSKUsd63gV6GSMw6eIyESnLcxHnc5ntJ02YL9At+PfdAjOr/R12GRr67EwpN2gjDG2KYdvy6eM0NvdtCMsChFtX88pqPYh/ch45n9o5F3AS97FzjRdiPOBc2YFYMebHQfMK8gOZahzeNd5JUDiMlRYWEWGjJBXz9hfLmrSDnVmLEhEVOt80E96FXhPn5hTGD2BTNEeDobiPrzjGnqU39PTU9H/5Fjl8xd/8RflN37jNwpzzk/91E9FjlXtEheEXYgMfcqOj04nov6px0UUxpI85rqLIhlsrsB7jXq9ceNmyOfcvn1VD7BUOMRcVsra+lZ5+dz58j//9rNle5tFnJEyMkq/bYX8kGO1m8Uh2iCAPYhYDXYMPgMO7EoODIDVXdntg0YPOFA58B//44e241TiLkMAVpuNLWyVGyrl+rUrpTM2XA4f3F/uu+fucuiWfQGUHtg/F6vdrviH8TM0HNubAGvNr7q+thbbtYhswNDDeOE9jDOAVcGpGoFXE/QbDeKpwzqEGko1eoAosZrzDEPtd37nd+JU0R/+4R8OY05w6umnn47VcMrHYH755ZejbgxfnWcMbsFP7vEM5eIstE/slr7FxaUwXr/yla8G3ZSHgyVYwj0MY51R7mGgUi5lEq363Onnw6EPkLDryAjc6BwIChiFY8RIBVY5PKUTjgF0YbhqTPOeEUgYvYKP1A0t8K4zCshRo/6MLMBA1wnmupHDGZiFFiN1BHEFUOtJrxXYhL+emq3xS/srWM7hKzNlvRt1KCjnATk8H1uzunl56QucLd7FycLh22A7dzflg/nw4DnvKWs6sRm0DRBmbS1OFrYdOneCTzxvZB9lUx4OAv3KB37RnzptAhHULchDX5mnl+eMvoDGpaXFKIvrphSoDlQFYBwLlIGTp0MMXwJk2N6KMoh4MVpIZ4xnBQtpv46TAAhtJL8tzsVUOOe9qCnaYaQnvKHtgu48B+1co1zK47sC/XVxpkbCjDUgoAsB1i2IQcQOCzTLS4vNe45zI454lnEFHbSJ/2ljdWShBmenRhzjsNlHjCnfgQ8CTQJ/AboMEWUF+FZBb9okwERdONkACMif40F9hHPPIRs3b16P0+0Fguk33hOkl48Z5OaZmzcXyvh4jUDU4XPhSCddeqCN/qUPBEpCZ25sl+nJmTIxUQE8nesqW0sNYKIuFWAV+ANYGhlFdioA6fin7fLfRSVpoi9oN/L43KlTZWZ2b7l+HZ1WI+Z4zsUfymCMqoeIEFJXNaDl6loAq3zUcwIEyiz0cI/+dPdCyO8YQALjtweM8CzvUz6yKBgOb9BJXBN4W1lZLgcO7I92uxAGzfBLmQ4J6x7sRX/QPuiAl+qGtbX1AOl59/K15TLZAZCaLjdukDMVQLYe7sKHbwFTclxHfsChuitiba3OvJ1Ozbu8ukpEG4sN9R0wXVhFcDTiO94har0e3qYOgiaujYzUeZH/aw7dUqanORF7pRAkuW9fBdvUxdC+tAQIUetw1wnvgitPTAyX+aWtsnd6pKyssD24toXfBJR3d+YGyOaiUp2jK3gDvUxx/L+ysl022b7fjewYH6ttrEBqjcLvdJhfWBwA3ChlItrdi+rjuYmJkbInQNUaJSdwhY699dZbGyCHuU9bgHaisyswtlouXwbkHG7yudPHLkDV+a5u1WYOhFfICXXRRv6/cgXZqwvL6mXGiItV0Aw4yNyFfsr2AX1NKgBkALq4h66hHJ5lnCG//Klnr169WZaWS5mbrXqPLcnkgnTRqS7aAt4xnujzejAYZdA2I6Gr/TFcLl6+UEbG6iIgdTrO/O0Cqouc2s3wVL3JmK4LIhuFU+5dFBcMU+/zDPVoTxw+fKTcnF9oFkupw0VnykD3AiS7mEk58JNxjH6/dvVqGR+twKrjy0U5/nfBxAUE2sS4RnfFifeAxteuhrAzDyM/LIw4x1OP+ht5YSwJTgYIzoFxm1sBrHIPvsNv7Sfepz7tzbzYCJ/rGBsKYJUFEmwa+HPhwsXgJXXRdoBV9Chb1z3QFXq4h1zTLhcm1O3aD5SXo4cXFpZiLM7MMGgJPED3190b0E358E7g2OtGKwOuYkPTlmeeeapsbq6H/rpxg0NgR5rFZujhUEDmFne18I6Lh9C1b99cpOx69NFvCVD2T//0T8sf/MEflHvuuaf8+I//eARD0A4XSrU3XLjBfpves6eQq1kwlXJdHFQPGbWrPkKGM7Ba56XxMsNiBXbp1mYZGWUuIzf3dnnp7Lnymb/5+wBWybE6OobNTKT5UNke2gxglbL5COIODq8aeNgDDuxeDgyA1d3b94OWDzhQPvCBx7bJUcRBJOE8s/rfPVyBLdZDnDw8NVEOHzpQpic7Zf/cbJmdmYqTvI8dPRyOspEdGKGcsgtgEtt2WTkGNCI6IE6uxxFb6RpK9bCIxaXlZpVXJ1bH1ggYjRXuaxxVQwbns55GS7m/+7u/W55//vk4uOqhhx5qHLEvfvGL5WMf+1g8x3s4ThiHRP5gKGKk878Rsxjd3MPYggYMcdoGYICBiXFYIxNrNCqOrY6NJwcbfaSTgTMnCKdzjWG2d99c0GWkE7TwEUTA0Lt+/Uas6uuY6ZxUIKQaidyjDfDByK+lJQA6nMK6TfnGja0yM1Mjxq5dwxEtZc8UaRp62xAFUASxjJTFwab/os8WSdrPu9XZBkiADhwEHAaBBoFKo+zgCTS7XY6+w+HnXaPYeMboqIjQWyvl5AkArBr5ocOqLOybnSt7Z2bift6qq4NsXUZrCRpF9O3yWiGRw8TEaBNlV+knugKeQBcytl2OHz8U5V+6ulD2TNaDbm7cIBKyRqPSBzXqj7yANSJTsNSIFZ06aMGRgLfwTBBUBxAajAzmt9Fl1cna0wCuRBwSLQJEIbgNH2ibkWj2gbKMw4M8sf1uZmZvuXrleoBC0Es/5cgzo1UFiY2SuX59qczNTTWRcNaFYwyIMjdXFyNoPx9BadpiFDZjDHklpciN69djbOkgCo4xtgTFeZ6xwTPnz58Pfs/unSs3b86X+ZuLZe/e6XDEGbfQTbQLbanAUl1gEGiHBiPPbrnlQIAB6hiuU+bEBMA8gGzNK1rlfrG7JZNt7UvlyJFDZXUN/bVVFhYWy/79++JZorrUF0btCHJRN30Fr4x4o88AAeAZbRYIruO0AupGN9Nu2kmb5ucXy/radjly+Fg8Rzncoy2UA0+RPRZ6KAughnp5l+cuXb5Qbt68Vk7eUR1YyqAeQXG+4fepU8+H/iGSiGdY3IjFpm6kM6co8xx/6kH4Tj/BN6KSoImdA/Q5IAZ8ZhEOHUoqAyMaXWCCRscQZQFOyTfoQhbWVjfKxhrP1UgwdCg0QBt1c80Id2imbfDE6FDadOkKIMZaE42FvAocG4WN/EJvON8zM8FP2gMN8A3a4Sd0UQ910s9PPvlktNdFJvoV+iiLd07ecbIsryxFxCJlQT913n777c0OCMec4Dj1UQZ0oLfHxibK7GxdNKv6ZDLkwKg+aBLYgYfOM0RRIiMAVwAYAJHUIZDnAibv0gbuIcvQhp6AF9AML6BFuaUOPpQjsOV8RX8I8PFOgCx76/yn/ld3CfB5eBHtoF1G/MWiWqSkGGsiC6GTMU7Z0ElbeYe2US8fFxXhFaAPi8a3HNwfbcEucAFDOUSejSREb7vzg3a7GwA5RaapD3kHIEPGpBUaeAY6XDhiTGOrzM7NloOHDjaRz0ZmwwejO6EZuaINvM+9AIu3hsrVqzeCh0ZGc08gyh05IStd2XNxhfrLcClj4yPl/PlzIY/uVKEvkGd4zHtsyWbcu1DHb4GxS5cvlaNHj8T/0OfCIXTw2zmA+pQRZDx05Diyuy8WmDk0iOssgtM25IhFctqi3cWYyjtROPhujoX9yFNadydRjzKk/nD3hvLDdfqfHUPHjh8LOaRN1KWNmHdXIHsCfC7O0k+xCDM8Ggu73LcP3DHkAi26yHnbhcq6OF+3wTOPc5CSO5qwPYgiVb5OnrwjdCfAKnJGvdDrOIRfyJ7zGmNbeYQW+EGEO33K+HjppbPljjtORn77y5evlbnZfc0c6aIcZblQbIQ4vEE30i/QsLi0UOYXN8r0FAshI8E7ZB+6oIc+ZLwot8gC/X7HHXeEXCwuLkTarve//4eC9x/+8IfL3/7t35ZHHnmk/MRP/ETU5YIhfQDPjEwPW5IdLPR39/BGF2wF1wVbM7Aact9Elm6H7GGvRp91dxisb26U0TFSMI2Wza2hcuaFl8r/+Mzf1nzqQ53SGZ+MQx/xk9rAqmUPgNWBcz3gwO7lwABY3b19P2j5gAPlgx/8kYhYBd3KwGoYI9vbZWq8U44eOVSmJjvl0oVzZd/s3kgFsGd6qkxOEA1RnVoj1ThIiEhKoulMA1DzYNboSgEj3sM4W1uv7wqAGaWnUZq3x7tS3QNXiWpZaRxagNUzZ85ExOq73/3uZnvo3//935fPf/7zsRLudloMXUAYDEicqje+8Y2N0Y4Rh5OGsXX69OkdUadGU1bDugKqgCwcmsU7999/fzib3L/vvvua7f38j1FIu/gdDgNbbDtjsaXo1KlTcQ/jV0PWaE0cMAxlDFUMZOjDEcH5fOqpp+MdnHn4gjOPgYmxjaFrJAOOHkY15QiUHTl8JIAJIl9oh06F0T88R1380SbKcDumDg9OOc+71Z+6lQUje3Es3GrLNf7nHWjBmTWi6JlnnonyH3744QbQhmcY4/QRRvqzzz4bvMOAp2/OvvRS2bungnLwGz7oRBuxZp9TDuUbfbGyRtTiUPASZwT5kvca4F//+tej36iPD2VEtGN3OzDAhNvn4Bd9RlmC5dBjpAz3jeKl7bT7mWeeLgduORDOo/m/oFdggr41ohaAChnzc/nypfLKK+cCmEaOGSuCdAIxgGGC49aBk4ZzOTcHmAAAVwEn3nXLJ3zgN2CAsgP/aTtt4LpgkmOXcqGVU32hh+f4n/YjPwJ6gATw8c433Bk5ci9dvBROFPwwfQT0sAVWZxPaAEvgJ2McGbjtxG3l5o2b8T/8pK2MFe6RCgR+UC68oD3IDrygj3iO8h955B1NpCp85ZqgJHWiI5BH2kP+Zhcx6nbg8XLHHbeXsy+/FLJI/8AXQR/agKxTpwAZdLqog4zBQ+iHJmQMPkE35fCxbUZow3+d1wvnL5X5+aVy1513B928e++994aM43hTF0AEuo8+Amx2mzky/8KLp8u1a5fLm99yfzxPW+Exeo8+EmT82te+Fnyn7H/+538uTzzxRCxcsSvg+o2aJ08wjf6jrcgK8oCD/c53vjP6nrFEuxgf0Asv777r7nL1SgWF1cXwFtmjnehVnHD0qhFstI8yLl++UjbXt6Iu5AkdSvnIEQANbX3LW94SMohuoV1urYb39913b/nHL3yubG5tlLe//e3NFmjkF1mBJ/Qp5SMvfOwv+ojnoBW+mTKB55A5/r7yla8E3+jvCoysBN3ICoDlQw89GAegXLl6JXhLnYw1eMv4h36eB8igTQAS0AQvaefy0kpZXFwux4+fiPa7XReeIwvQhB5iTqBP0NXwgbI5IAbdC5+om2cFJu03yoBmnqU/+P3ggw+GfMJL2sjcwPiCduhFfrjPu/AKOaK/4DvlIh/oacqs88xEuX7tepN/F13hWGFMUC9/AsTOU5RFO5BvyoQ/0MN1aAMMhG/QBk08wziEb7QbmYCm5089G8AgNPIu9Qtcco36uAZ/nQfgA+3iOv3Bh/bQ944z5gVoVoa5Tv8JOKJ/v/ilfwlg9fCRw1GGEaWmmkEWqEO95sJB1d1zZWtzuzz99HPlyOG6Rd6oZeYZF6AoQ4DKebkC0qNldX21nD37QhkeGQr7hzGG7nLh+Ktf/WrQhDwyXmk/fUeb+bv11rqgc+edbwj+8S5j2NQDyJ7zIH0F3+AJZf3TP/1TWVhcKvv331LGJybLe97znuDNX//1Xwcv3/a2t5V//dd/LX/zN38T/zvf0kZkDbre/ra3lvW1ldgNJYhNWxkzLqQJ6kOnuphxAE8B5q5fv1bWN9ZirNLH73rXu2LuYHwybugzaDbynf5E38UiW6du4SdyFboEgGmnUZq0h3voSgFcysSeIY0P9WMvs3At+MpOHhb3oAm677nn3u5iYk1LBQ30BfoU+Yf36CBlHp2Frkf+aQf6i3FP3yH3zGPw98L5i+XMmZfK/W96oKZ2iUX86zEu4bmLcsgjfQvPsEEpi/bfcvBAOXnyRFlaBiSt8odcMo7gNTr1B37gB4Kv9A/zCDQ9+uijQcPnPvcPEbH6Qz/0g6G7f+mXfino/eZv/ubyoz/6ozE+a9R4zdUtsKpdSQoa8pwSGKIeQk5cvKA92nFcZ1zkqHf6roKpazWNQne8kzd8OM5PICPAWHn+9AvlL//H/wxgdXRkIoDVlZW1SJ9Whnmo5rjOnwGwOnCuBxzYvRwYAKu7t+8HLR9woPzn//x/R47VWH1NOVbDCCH64tDBsrK8WC5dfKVcvXyhPPiWN5dvf/e3RsTq4sLNcvjwoeCiRj0588j5yAfDEXCWctZWcUbOhyNac0XWPH1sueGTV5VzVCrGkUZRe7tNc3jF9nYYe7/3e78XRvsHP/jB8r73vS+MJerAuP3MZz4TwCpOFgYjBh7/Y9BhOGJMY7BynW+MQhxVHHsMVoxTQA7BT547e/blMEDZuoWzjNGJwUwbcVL5H+MQoxzjkg9lCzpduHixDI2OFMJ5cdRwmDCuv/GNb0R5GM04CTg48AwnXTA4Uh1slfKFL/xTOXr0WBNtAujBO9CJMSwvBRVxLDVUoX2iM1EmOjUyzmhV+gL64R3vwTP4S+Qv7cFwr1vZhsIpxxgXvKO/MHLhvSCmBjttw9nG6MZJPHrsaLl06WI4X9CK4c1773jHOxq+wa8vfelLQc+b3/zm4A28hxeR229ltbxyDnBxKIx0aBVcpk+hX4cGntI/Ri5iGL/08tkoy+hAI3dMrWAUkrndaL8RgdSFE2FkpxEzgrCAFpSDHOBo07/0jRFvOPQAo9yHL0YFISf21zd90zeFjHKPd/kY7cn4ev70qYh6xekxUjlvGxdAgVdG78G/mjNwXzhXe/fW3Hj0Af0Ij8x1yXX4Rp30O/e5R9txYnGEBB/4zf23vvWt0afINE4aTjD3kAPz5cLXBx54c5kcnyznXzkf46JGR54K+UH2+U1bBKRpC+/jlFEn43dzfbM8/vjXYkzBA8YrdXIPHtJXyDy8hwbqqKDc5YgU4hA9t/rTty4S8Tx8YuwRQSNttAXaGIfovHe+85GoExCAetAVyDcyh8y6FZ7fXKMPBMt4nzoZs4ynqksuhJNKOegp6jGiEHqQA/hOX3OPdCh3331PjE/uI/PwjPYhV9AKOAEPAU+QA/iLc//CC6cjavWBB+5v8nYCRMJLQCLq4Dn4hrxQ7+OPPx6ygFzC55s3bpTjtx5vwCfGJ3VCP/0EoPXt3/7t0ffwkvLgE/cC6Dp+orz44kvRLsBeZI9xQ90A2ugW6kff1bQrXwnQBJ6g68kTSJnoatsPjwGAeY8yqJv2QBfyDI3w++GHHypPPfNkgBvILGMUuQJI4nl4Bc8Ym+gm7tEu5gHqA2SkD+A9fUfZPEc9yCJtRA/TXsYQ7UWH8RuZCZByeSUiVuEnvKX/mXuom/5H71MO39BCm5FR9O7FCyx2AWzdGdfhYR7vlAmvaC+yAE3ocA85jMIAACAASURBVMYeoDDj2HkLMBKeIqdGeplXmbr4jfwCyDBejBo2qhfeuxADT6AFPsJ7AU5zjdMnjAHu/eM/fr6cPn0myqRdAlL0P+1SvyCT/Iaf6Ar0LvRUOa7AM/yHr+ge6nZxAJ0BGIe8Ajgxvlx0efaZp8vRI0dDHuhz+ATPkHd4gqzTVmTDhUlBJHhB3dynX9EBjDv4jI6n3ykHHqNPKJs2UD5teObZuqi2d3ZvXGfc0gfw1MhhnmVMImPUL5hNP5FC57nnWEw4Hv1Dv5mSxZRHyBH0aIOgB+Al/CIVxl133RkpmiiXOZBxQ/sYi/AYoJF2MAfTP4Be9C3tJtofmk6cOB59STvpA+cS6oEe5mNBZ3hAv6ALALJuOXQkFvfM4wzf6D/GsPM2fEYP8B46k7bUxfD7yj989u/Kgf37gjauQzf2A3oa3WOuXvuUOYXxC09oM4v9tAMaaRO6HvnMCzXMufQ/H+YV2gpf9+8/EHOnu5sYJ+h7+EbZ0MpJ99DwLd/yLUE//cT4Rs7JUQu4eM89d5djx27t5i2tOYOJTsVmhb8Af4xv6kIXIM/8MZaZh5Fr6oRPtAMeqx/hAbqT68wN8In2A25+/YlvlC9+8UvlHe94JNpgKhr4z7PwCsAbWfrsZz8b7WdcCua+4x1vL08//VQ5f+GV4Adtpq30LW2ljg996ENBO+Pgy1/+cvD4O77jOwrBDp/61CeD1x/84A9HXb/1W78VOpIx/dhjj8UYQab7AauMOYBV0okArAqYau8arEF7/eTADO5HGqTp6TjECvkg37E+EOlXAU85vOrU82fKf/+rz/QFVodGyMfaJE9r6hoAqwPnesCB3cuBAbC6e/t+0PIBB8qHPvTj20SX9ju8im38s3umy8tnXyxXr1wso8Pb5e1vfbi87eFvKp2x0YhYZRut28b53lhjS9RKHIvH4SSjkQtvrKwsL5UXXjgTBjIGGMZsREZE6oCeYeJvvwXwsuHU6za2f9VE+jiPH/3oR8PA/P7v//7yPd/zPQEm4Ix/8pOfLP/yL/8S9WJwE5mBcWnkDu9iTGL84ZjhEGCM8ps/DDycDpwfnGyMegxccl/VrYXX4l0cEBwgaMYw5RkcBHNWYeRRNkYvzsk/fuELEbE6OV23eGMQ4/hhfAMu8JtrAC8Ysxi4GPiUw/+XLl6OU9FPnnxDlMsHx5734DMghIeZ6BRCD8YxTuOhg7eU0eGhsn/fXDhFRtpRNgY7NOLw8j/REbSfsjFqjWrgGiCDYK6AIDziPfoD/lG/EVW8jyGPA1e3T482dStL8JN3jGKjbfSBW0R5jvsPP/RQ5FqjD+lvUwBQv445/ELWaCMOlTlb2Ub2wosvhoy4/RmaAR2QFSNe5Tsyg1zwjBFwRiBjmMNXAUicZJwZ2g4dyBHXKBs6aAeOGEY5wCh14FRCB23GIaJsZAU5MlIR0A6e0o4atXsq8hoCqJg7LvLPXbsWQAf9SJ/QT5RFmTg6OEDI77lz50N2kWueMRoYueE38oLTg3ND30NHjVa6NfiAs0S74xCSblQXIJXOKHJGn+BouS2c3zhib3rj/eWlF8+WyxcvR1sYS/AGPuH4w2/eEXhHxuQHdd57731le3O7fO1rT8QztBUHHhqNUqMdOMMAG9zTaYdWgAX018vnzja0wTNzHCKj9CtjEFllfMhDgJrJiany4IMPlfPnLzR9Tb3QDQ30EfXYbtoM36WTvkaekF10EXJiigKjS6EZXtMP/EZ2eR/5J2KZv9tP3hb6QgCSceLhavSLYB9lwl9ow3lFz7DYRSSTix0AUsgPz0ETz8EH+IbsIvfIJgAG/fj8c6fKA/ffH7TDK+qCNp6lXYw7HGzACHQI79HX8G95ZbU8+NDD0S4BKfqdaDbaCRgB32kbvIQu5M1xxKIE24Bvv/220HPIKbod/uDcww+iZelTgVXKoA3Q+sg7HylPPvVk8AFgjOepD8CTNsITxhV9TnmUQ/nwA/rQ8TwHffCJvgUchT74wT34htwCgvCe0aiMYX6fe+V8nIyOHMAfZIRy6T+3Xnv4l9HalAlo+vWvPxHbiQHH1N/0MXoW+gBwBJXhOXxhHqTf6B/GEM9RLmOavoJm+gJ94IInbXaRBJrV8cgZ182FSL/DX8ATygKkYixwKA26BFkEHKZueMncDagmaEV96Ato4g9Qjz6FD6b54D5tNOIZ2qEZHe4iBeMNfsJDo0wF65Ej+hjwksMTz718rhw+dCToMS2CNgc6I+R0eTnuUTc6m3fR8/QxfYp+Q37oY55HhqkDGhhb8AB5gzfIGPQxv5x6/lS56+67yuzc3mYx0L5AT8Nf6tEWoS+RMepnvoCuq1erTqJcPu7OQGdAG89CAzyUH7QrUkbcuBn5td1ybyoL3gWko58jZcXJk40sw3v6BH4cPFgjCo8fvzXmFdpJu5gX4APtpd30FX1Eu6GVNnHttttuL1tluPzD5z4XPKNsxgV1wgf6wZ03XKc82uKYI7/4wsLNcvL226J9jAFk4Nu+7dsaOTQS210jAIToJWQ6QNetjXL40OHgFeOM8nmH31wzfQPzNx/6gjHKPfpu/4GD0XfwFF1DP8Af5AR+/uEf/mHIBwClegP64Ntzzz0bwCQA5ZEjdQcO77JQdtddd4fOQZ88+eRT0Xfvetc3B/BNW5A36oUe5gz6EJDS3QXwnXfQRYxZ5J82w1P6Dt3KQsDXvvZ40MZ99EbNvV/Kt37rt4bdga6Bp+hk6EaHIJds2Yd/n/70fw9+MceygIbN9Pu///vxLs/+5E/+ZLSLcU8fUjd0/vEf/3H5/Of/MRa0AFZ55iMf+UgTDf/TP/3T0TZTM+VUKAGCks5hg4OjSGNWcxS7KKq9zTUDM2iTabkM0ABY5fArgFXuAazyGR4dKZtb5OJeLrNzB8rpMy9GxCo5i0eGx8tYh0h2zpHg4RqxKpCrbzI4vGrgXA84sHs5MABWd2/fD1o+4EB57LEfjYjVfodXEWm6vrIcEatDZbOMjw2XO+84We65646yb262HL/1aAVRu6d5Y0hySrunlEfuTE5MxeBfXSlXrlRDveZKZKV4qWzH3Vcnf9dQycCqK86mCSBaiy1UOAkYhn/yJ38SDvR3fdd3le/7vu+LcjG2Pv7xj4fhhjOKwYehyYeIAAxpjGhzXxnRBQCAkYxjjVOn4c7zGLYYsG9845viN1E33H/ve98bxuNf/dVfhTON8wMoSntxGqgDYxnDDrDmGiDJG+4o45MT8T9txWDGcAVAwBDGAMeop80Y6DpLPPvCmZfK9PTe8q2P/m/xHgbnJz7xiXBgKQOwAQfHfJe871Z+nJ+11eU4HOSuO++I5wTQeB9DWSCS9+EvThv1YMhjtBvZhZPE89CI0yI4SH8BElqn+S/hKTz4ylf+tUxNkWetHkpFvQJy0Mc1t1HjqFA+fKdv6Ie/+7u/C+D+zje8IRwL6FeWqBN+UA70Y4hTvyAB9ROl/aUvfzmcQQxwo8Ggw+hF5NWt1/ADRw95QzYoE54gq27Fhzc43JQpEAa9vOupyQA70HTy5O2xjc6tstQPzbxrygccTNomOMd1+AIPAaVrKoChcGK4jozhDJozjvcBKZBL3qFv+M116CcahggZ6hTAFSRFxnCacJjpS6PhGC/It3ygfMASrvObcca78AiZ44/rRnvDI2Tz5O13lEsXrpT5m/Mh/9ADmAVv4BW/zQ1K2fQlbYOeGtV5V1ldxqE+E3UYDcuY5zl4Rb04dfCY9yhD8AL9RD7Y06efb9JrINe8Az/MkQstgAxur6a/GZN7986VO06Sy3UjZMdIIrehwy+j7GLrfTe6Dd4xTmivz9BfgHPUTV1G1uE8Qy9ObN6Oi5xcvXq5TEyOlcOHa0Q0PHWcmFOU56iXNkADPDBXJs+zpsVWU37TPmgwTYoAjhGHgC3oCXRTjOHtUs50gXCjQaGXvgcUgwbGHEAh4xi5ZyzFFuwAwNfKPffeV145fyF0CjIMbwAT4AdABX0JPwFkkBHKZyEAfXPp0oXQX+S6NeKdfjeKkfYAkgIYoBuM1EP+kRfufflf2W57PWgE8OEPHtIHRnMyBkwJQvSgW6G57rZX6hRQ4htZ4B5zBzQBRMA39BbjgH6+//4HyukXXogcsbQbnqCHKJe+dizzrGkjoInf6OHHH/9Kmd4zEeko6CPaC5+Yw4wYRT+ZS5z+R+647/Z+xgjjw4UDFuOoAzppB/0GEALI7pZm6oGXRinSdj/MdfCO8YrcIi+MFdpH/6IbeRd66yLYjcjhi6wxh0bu3C7NALPoAPoEHsIT9AFlwFt+u02f96gPGaMs+GAuYCNc4acntUP7LQcOlWeeOlUOHazpVhirGXg1bzX0IF+m+kEmHdfwCn0g+Mg4giYX2BjH6jFkgrFH/8Pb5049G9Gqc/tmwy7IKRP4TZtM4UC/8ds0HYwhTmVfXLwZCyvQAz8Ey+lf+oC+pn9oL3XTz+7YIOJ1z9TeiPqHRzzHPbdSf+ELX2gWzdDJzJ088/+zd+fBml9VvfD3mfp0n+50hu5OujN2QmdOCCQkgEEZlICCgoAiyCBySxxKtLRKqij9S0urLMv3hasXrlMpk4gjBAcSCYEkDAkJ14R05qTTY9KZk55On+mtz9rn+/DgpV7v3/c8T9Wp8wy/395r2vu31nevvba5xpgCrN5+x+2V9W9M0gk9m9eAdqn3rG/y03ZKHVV28Ikntdvv2N527tpdpZs8QzzT8XHllVeWHi0E+G8MGK/Gvbb9WRi79LJLKmMVn2yK3l/96lcPxiKbZ29+Z5dskRyvuuqqOnzrn6++up1xegd76c48YGzFd+LjeL5mMca4oHPj5sUveWk7PDvbtm+/q2iWzZuMWIAhOfLHvOymwQM6XEcXO3Y81LZvv7OA1dNO6z4CfxHgfMYZWwtENZfu2/dI9ffa1/7woAYtOZgXU/8W7+RnfkQjXsncKzuzzF3GMxpl9QJ1b7nl6+3VV/3QYCcCH8C9tvBnUTKZ7p6JeDCmzQE/8ZafbPv27a96sB1o79nIdkgYrylJwOb45HhAJzv6+Mc/Xv2/8Y1vbK973Y9UEsAf//Efl115Zv3Wb/1W+RHsuS/C9AMA0e991WRWP905EOP9YLGUcfJ7+XfLh+HGJxxOAOnxRT9Az0FhbHZy+QC6CTvtxpQZm21r1x3bHt65u13z718qYHVpcaKA1fl5/apTvGi/X/U1DK7+z//xRyNsZRRfjySwQiUwGvwrVPEjtkcSIIG3ve1dVWP1ex1exfOYPXSwTU2ONzvWjx452LaddWa79AUXV41Vh1rJNuRUcHo4/asmnUTcC/lzXE0wHJ7UWE2NQ0X7e5AxWYdQDdc+ioPiP4f9P68GDwOxgnOOM2fPqaIcYI71m9/85gJL9A1Ylanwnve8p5z/1DREs+CEQ8i5Euxw2LwCTt544011GBYeZb5ecskLyjG85gvXtKNzR9uP/diPtd27d1VWjoCcY66mIVnIChAMXnfddeUc4kVAkSwa9WXnFhZrO1LqDmpbgAicFRxlC20yTzmQKTHw7DNODHaqbt+CJWgZBmQD5AADBcY5kCTbevfu3d0efWR3u+KKy8qpT7atfgWEKUEgyOGMC+4EHQIT8ia/ZIdx3gNw55AJDjVnXNvJviEPgbo+BG6AeUEd4MIJ3doUfGgvW9YDiAASyQFQgCd8VAb0iScOAnDyUZqBLrXB4d+4oWczCTQ46zt2PFz2qcbaffffW8Ei+xN0CRzc5zr3CBIEyjkgQkDh5XNvf1fZnwBHEBAAhywESUALOiRbQZ/78OV3tdUcfCR7Gw3JtqRL/QRIJPdk+woAtZfM4XvuvbuCAnYDTGFbbEmg7VpBkTGQRQLyDWCE56OzDnHpwD7Qum/tPG1wCJT3ZOg+Y4Ls0SZgxUNAdvTow+9sRGBDjykFQDYCHrz5nt7Y7aGDR9rhQ317oXEOhEhJDMCAV7IrjeeMk55JdWbVmdy/fJgSW9M/GRhD2nrq6afb+ctgFvmymYA/3X5Pb7fcekuNjfPOPbf4N1aAKDmAJvVaAwziW1trZ5QVOL1qHQoayeq0009vd9x+e9u1e3fbfNJJ7bHHH28zy5lu9I630884o923DK6nDnIBzVu3Vv/km4UYQW4vndIPCvLadvbZRe+jj+6zdNSOP+G4QfkBsurB+L7Sa7Yikz394Sk1Op968uk2NbWqnX3OOb20wN69db0DPZ5ePqDmRAdePfFEjYutZ55Z7+n8wosuqkMJn36y11ukG/MfGWXRhf7wq192QGb0j5e+7X6uXXjxxQVskh+Zb1ZX9a672u49e9qFF1xQ7Qr2C1gF1N17by+pccop7bH9j7Slpbl22umn1Pwa0JWNaF+Qb/zRp/fmmWRCkyMAw24DtVrJLQDO8Fhml2eedVa79557eu3eiy9uzz377KDUgmeY+8iGXezds6foNJ7Q6tRqY/O2W29t37j55nbm1q01luj11NNOb/v3PzbYLZFFhdRxRXdKp9AfO/TswkvPPn6wzaztdX6NPW3iMaCKcRh7IltjNlva2VoAw+xOMP7ojH6BNMaweQfAac4hd3LKFms69T1e2a8xSfZZDNQOWskTcEZ+qS/u+dHn9eMrG46O2SwajYlk/WU7OP17dqeMBT5SjzXb65MRig/Pl4A07s1BTHTEXulgwwmb2uOPPd02bex1udnc1jPO6LWhlWFQfsB28uWDLesU8pmZwXZ79FeJkb17a1eOe6oEjhrOy7sSXFOlK049dXBoD9tjI30Rd6JNTk2UfxIQ1TMyO1hSLgSIxha0HwBTxuYTTzzWtp55evkZ5Ebf7IjMtU8Xqa3tPVulJzrbtPGkdsF5FxawnxIMWUDN4hxZsAn3WCyxuBKAlpyV0Ugd6+zQQaPnuedjyiZ45tB5lTCYmysgb3x8oh2z3iGOvc4+ezTe2Dm5aoPefCbDgP/mF3PKBRec3+697+7yN/O8Q+Mb3vCGGouev8a7dvFh7gnYnEWadTNriic0ec7iW7YmW5WBjIfU5PbfuPOcNAZe89rX1AFYyjGQvYUgPkS25ZO/BRVtv+Utb1kGU3fU8xFNSgGYE401GavGLRnSs23/11577WD7/pe+dH2NbTyhnRyBzhddeFHJJbupzA/8NfLWP5q15zOwV7/49H7vvj3tvvvuaS+89JIag2RvHLjPOQXaZTv8IIC3/7Jb8/w76cQt7frrv1ILs9on+5Ra8eyhv+yGede73lVAsHHrOsCqZ8Wb3vTjlQnLF/zIRz5SstL+b/7mb/Y6uLOzA2C1dsQt1wcOsCpuUQrgewGryWBNvJDarN8pKdbaQu2WG6s+/U4+MlY9F2ePzrepydVt56497drrrm9z8w6Gc+7AdFtYbK0A2LYwAFYDrupvBKyO4uuRBFauBEbA6srV/YjzkQQqY7XQz+Xi67X+WvWHFqs+6tjiQgGrE+NLbW72UDtr6xntBc+/sM2sWV3A6vTyKi9Rcky8AEacFwED0KTXr3yiahpyuDhIACWO3OJCa7NHnG7fnRu/JWBLwfoAgtkCpB/f+eM8aZND+olPfKKcV6vxaqxyqjnU//qv/1pOMkdNwCWQ9B1Q5dxzzykHVl1WmQc33fTVCoR79sLF7as3fa2cXnWhZEmoafr61//oIEPipM0bK2NDQCM4QIuAjqPNyUSXgD9Zf9mKLdiz3ejAc0fapk391HtOe7JhBaCcTNcny0V7ZJJaa5dddmnbu3dXW3dMz0TNdlDOLDnmtOIcRpKVfnT63T3A7+ee66dIk4/fcgCRa2RN2JKlTQ45xzOny+YQEzqgOzz7XfDmM/2iyf0C5WRAuqZvWRSIrq5agTI3fYc/gcb69b02nUDbVkMBnIA47Y6Pj1VwAwAV1H7rW/+rAprv1HNVmqFvTxeQAG8EabbHOixJfVwHFxyZ7Vk8qRmYeoI+C7IEce5LtkOcb7LsoM3Btm/vvqKDPGRBA/WSNaeNABrZVkkvZe8zamE6VXtdBS1sFX/JiPReYAdw8Ec/XnhiP8aVrBd2oo9s5xV0sl/XkSW6BHwCYIG+tgAgvRbgYzWGcsCOa/0WoCSZT/rQp2u1C8RgE8nkYRO+d1+yugV7xrK20aZvfBoTqd/poA4HkGmPPdKp96lLyybI0vgBPKTmLMDGOPUybgP69C3+vTYlm9NPsp/0S2apf2nKw1/AJuPPOEhGbmpJ0mGyL/XJFiw6sG+lAB584KGyVWAG/oyT1IpLbd1k3JGZ+QfI4CWopxt00jUbJjd2aLz4zfhBp3kEaCLzyDyxc9fD7fDhfoiS++iCfMhREMsO2BAQI6BAyjWgQQCNXyUV8Brwn5yjVzQlQMZ7tpKzcfJaXFgsfdKta2UeadM4wwd78j07oI9s+VWzkRyBdvfdf1/pHU0p9cCO8MJuyJYNpTZr5pGevWl78amlczaijSzUAJuAJPg0jwFo2GkWSzwn7rxzeweNlxcgtE2exjy+6DTb21MbU7/0lS3WaCdrcnMPu2AHdMcu8Qg4A7Kgge607/5en1o5l77d2vwSgJquXU+35gS85SBA1zv4zqKM8erZRMZsxfhGH/CELWeLtnaTkZZa4+yaPZnn0ELe7Mz8l0OIZAqaV9mQsUiPvUZzr3uqRi+78gxDv/tTh5lMtKW/PCPQZAHw+ONPqHIk9MNmvbI4gl/zKzvMHI5W7dNPDiLKYgGZZ8y7lw2gk/zRzxbQym5jTyedpPxJL9eARjKgN9exp2y39h5vdMaWA1QpBdIXak4ofvkYKbnA3pJVi2Y2wJ7RTQ49e/jOdvIpvczQV7/61aIjdXSTLZ465uhnm8ZMMur5UM8800srDWeiot93OUQshyoFaNIfOZAT+VuIZHtkyG7QYBwG6CNHOlLSI7Xn+yJeP2RRX/SHt5TVcc9wvdhkOhrDrjU2Lr/8inbMuvXthhtuLHmbX1ICij7YtLGiX/0bQ9l9YlxuOnFju/rqz9XzEz1kA8C3cEtX5lj0krf5JnW2jQHzgnHda+2eWONE+8BR84L20GiOqwWT5UWnPL/c1/2lhXbX3R2Q9WduIRP+Ilo///nP19ixAO+ZQI/sysuizq3f/Fa7+OLnD0qrAE7NdWgzX3gOsilJAxYSM/aMAXPxmVvPbAvz82Vr+AZQ0m1KMHgfmlMmhH0AM3c8vKNZmJWIcNNNNw0ynu+448525ZUvLV3UIWGXX17yNPaNY88TNVJ7zf9HaoGK3ZApOX7hC18o/lxrTPpLNq/FRX079+DrX/9ae+973zsoqfE7v/M71Q97/b3f+72aU5M9TYb0mwQM9mEb/xNPPvldNVZjP6m1ig4+hHaMQ7bvXu1JbJiescDdt/JPjI3XNfqwE25hYamNT6xqu/fsq1IAh2fnWxubamvXra+ECCVcxEWjGqujQHokgZEEhiUwAlZH9jCSwAqWwH91eNXS/Fwbt+dzab6AVRmrL7zkorZm9XTVWB0vIHWxgKIAoRz+Wh2esvI7Vb/t3/9oBQGczb6lx0mcq1tb7MCqV4DVbK92LwcxwGrALdfG4fK7P0ACYJXzakXc1iNOubY+/elPl2PN0de/QFIQ9Mgj+9rzn2/b11MVXKhrdd9995czuXp1z8ZbO9NBSmUHBBAHDhys9wItwMyamVW1JdVvBZZWJtmjg4MW9Oe7ZPwEuOE8HzxwuG3duq2tnp6pYDgr3t5zLjnughV9CQoEPt5zXsnq5FM216msE5Pj5TBy2oGu1fbBg3WduleuFWRwjH0vqA2IKnjiVOobAKUfGbecZqBPshgBJ+RCl4IgjnRAJLrg6OeAr2TkuhYAxaFHO6easy0A4ZzLNjzrrG2leyABuujr5JO31InrBw8drHuB3+jbu7fXc+Woy1518BX5AL5l3Xjft/r1k5TVvnTtGac74OFoHdQQYJTt9YWAxXZk9vCAJ3oUxJFZ1/eBQdYLeZIDvvR13LHHlw3LGmZr2hM0pmSDAIYe6cb17DTZQ2TgVPA7t99eILK+2Ju26SP1zfDh+wQ25IAOQJt+BFTsK1mmqX+aeq/JvjM+BGn6B7SQi4CNreovtQrpVkBDzt67B+BALwFWIwe27Td8oz/ZbvokB/ZoDLMTdLEBtilLR3uuAwYBYnI4m+vQyJYEs/hgM8AQOgE0sSN9AZGybZiMyQOfXuwGb1WH99JLC4zwG7oE8KlbCSQhQ9e5x3XJbvSebZN16tglgwl4ik5bRf0W+vSNP3ZintFn5ON7PNCp65N9lxIcOWxN/3Uw18JC3W9MopNdool+soCT7GGgGB6SlSRA1w+7TAkLY5RMk0meOSdZwKnZl23U7qUH35Nv+NEn3skLbQETfTbPogNAURnDdap1z1wzNrUJuMlJ9WgilywcDAOr+ksJltSmTb1KIKHxxXazEKB9csq2enoBYtCheYhO2F/KlbADgJb5nY2kFjPQqzIYd+8u202GLd2hLzVE8UUn2W6dLC08BtgjJ/MucJrs6ZgOtQ1oo+tkJQPhXU+HyUzVTmol1oFV+/fXuDQmgI7JFKZvYxZN2XbtenMx/ZNfwHl95tAbevE9XRlL7MjcjAdyIBvApHbMPeYt4yUHNVrYkTlIh+RP98aW9oFL+ARC5XA6MqJr8nBgzzHHrC8bJxPXpQwJXZgf0Ide84v/Xnkumivxyw7IwfhHRwDalMFBf2oIoz+Z63SLDnZBt/TKPsiXLMyJ7I9OUivZ/eakDuzOL9f1Xld+hXbJK5mR2jSGc6hYFk7MB+Yu9ZF7CaKZsk/0sEnypYf4SuZN/bHrZKD7T0fsFE3oJHv9kwd5JwPb3Kof8nU92fou87629KH97ObRDntk+/pGDzka42xQG+RG1+gOkOe9OSGLon0RfalkACjMAiZbsf0dTY899ngtJvA32IK/PDNdzybYEXrMF2xR/wcPHlheVOwgsL+Xv/zlte2ePOjW2EMnQko6BQAAIABJREFU0NR3aCFX12hDpqbvjBl9vP71rx/UUaZP97uezZJRSvz0hcGtbXFprt12262lc/YCWKVzNf7p30IrPSgTxZbxYE7C17PPPtfu2n5vlZTKIq4xTQ/mMWBn5rcbb7yx5gU2mrI8/KWXvvglpQ/yBF76ry32qy00m9skEsg2NUfw7973vvc1be579JHaWQUoRRM5WBQAkqKfPNmZkgYB9JN1rj0gKlrN+/738kL9wErzhXkAD/hHL7sAfv/Lv/xL7eRSSxV9xvZv//Zvl32yzQ9+8INle8Y4PQ0Dq8Y3ewOsVgmzZRSD3NlG/G0/kVX8avyhz/jz3dz8QptaPd3LkUk2SEN1CBzgdKmtW3ts27lnb5UCCLC6emZtm53riR128o2A1RUcQI9YH0nge0hgBKyOzGIkgRUsgXe/+79VjVWrr5WlulwWgPPh8CrA6pgaQgtH2+zhA1VjVSkAGasza6bb2DIox4HhuPivcpHtOQ7WyPYd9VVlV3H0BFe2b1WN1LmFdnS216nkTOuXI+UVoDaOkbb87lrXcKI4Sl4Cy09+8pPliHEKrcJrj/MDcOVkcvI4jqndZ3X/4otlEK0tp+9FL7q8sihtDRXgODRAxu0b3vDGcpiBri9/+SvazMzacj4vvvjCNrN2dbvuun8f1JxLYMLRFoQLpjnWnNPUwYxzXHWamkL8/TTSbPsTbHTAcPMAqBX8cPAFTZxj7cnWOnjwubZ6zXQFuhxf/AveySkZnALkZPKSmSAj4ExtY12uo0mOZNZP/N1YAAgnWVDlv8DBtQIOf0Al8s32NTQGhMnhGQJV9Aoo6AB4Sz/k/e077mw/9ENXVVAiOJHFoD0ZKOqnzS/08gwCT1kTL3vZldUGZ96BTQDYDnSOV0aqQAD/tvqTp1N7qy7l0bnaWsdZ7tnTT9Vv6P3a125q287uB+8I6PAteEqmWg5bECiwF/ISIGvjgfsfaIYMYII+6N5/QXMy7cgU//7Yg3bollycBvzIozKFjqlgKtu00UJ39J0Tz+mW/QiYstWTbAIkZqtsAnD807V+3COgyVboHOKUk6PJTP+p38s2BDg5BCoZcFk4SJmCgBFsLVtH8UB25MxWBWFsM2C1oCnlMATJgk0ACF78CY5TSiIneePbOIpsA6xWxuTiYtGNBnMBkNK8EYAOjwI3dLDTZP7RlXvpOhlqgnvgBBrwk63Evk8mX3QYUAs4xkbInd7RLljHL5myF7QZyzkAJzV30SlrEV09c/Tcug+vxlkynLQT0IMdCMzJnm0bm8nuJQfgRwB3bZBptk2jIeUm0JDa0uxCW2Rn7ggwaT5yHT0Yl+ZEtOXgIHqmE/QbS8bBMLAqWE6GbRYL0M2mgXfe99IcO0qH7E7fyVJMdrD22Q3Zs2PyNDcFOI+uPANSEiWLTAH4zUt+y24ENi8zTV9kb0x7sYnU1wZSuCflO/CaDGe24T37DXCGH2AO+bM7fbI79kfW/nIoGSDNODensjd6yrgEMLFJz6qAiMk4Ni/oG43k4jlobvQ+JVTYiL/UzCQLcmVf5gs6CbCK98w9dMjmLKYF5KM3dh1Qyn1ow6t5xXZ085f53DV49RveUuc4uyG0yaZSSxKwKmMyGZFsAJ/s1XXsPGUtyGn4MCq6dy3d5JAw7aeeKZuObgNghw6yykJlDkjEexYIUh9au2TDX6Bj39NtSoSoD9vpWF16pZfUWCWLLMJpxzzTs4zvrWdxPwTrcOnPAXqx3RxGVKUKNmyo9smZzOkT2GQ8JutUn8YNO0Ojl3v0FT7IRRtsNbsztIUXY5jtBcAC5pENPXvhn9xzsBO7oyev1K5Fkxe9oTk+hDbQRxbsytwQumW2KwNF7pAxcxO7YQvGWQ7ak5Xps3GMZjZh7PRt7qvqeyWEPBPIWXar+ql0zSa98Ol3c2OePzmgTzs5lFFffBNAo/vpKln/2qbPlDbC01lnndkmp8Yq81K75AxIZbsyVI0BCzdkzh/131wXYNUi/b33PFAL+lmYTMkHczqwk95zKJtxbuxkUdI4veiCC+uZZe7wO9mguftB/RBFcsvZArlW4oG+7rjz2+WT4V0/aNQGIJT/QT5oMa/x9wDS9K8sFp2yDbyz6be+9a3FO//M/OM+Y08/gFwLWjlkiw/qe2Cw/vH5u7/7u9UmWfzKr/xKtZtdaSk3loXnnrgx1cYnJqrGamqqBlTNdn/jy/vEDtlVVyDs/EJt5J+YnKpdT1MTvTZrFV8Fso6JgVYNgNWj83bzTbRVq9e0w7N9oWlq0nXfOXw3oeRH/ujDI2xlBcfVI9ZXtgRGg39l63/E/QqXQDJWFYEvAHO5LEBtu+GQLC22yQnOxnw7dOCZdsZpp1YpgGPXH9OOXb+uTda2mYWSIkfSy/ZyYK06qhwVjqBapg614jz7A77WFpyFpQK+BHApUB+Q0Wfv8znbdHofvQxAgFuOOgBVUCBLU7ZMtg394z/+YzmDOXggW5o4eU7VFTTIjhIEAFZtD+wnKi9VcPziK15cJ7V+8YvX1XfKBgABb7rpxnbChn74jYABnQI7TrtAPQE5B5+zqPaXPgB0HFZBpQM01JkTCHFk0YgvNa0EHYIXTnOCi9RpBDJwZm+//T/a3PzR4lXQ7SW4pUvBmmAgJQUESQIfTqxrU+Sfc5vamQIVfNBbwA5ghHsEjeSKB9kOvg8ggL7UIkuWIsAAjTnRPJm3dIS33bv2tEsueWG14XRygYD+Ad2yiJ986sm6Vx1f/5UEwIv2ZbTKcgVu2NJ59933DIIAAS/a1XBE05NPPFlg+KZNJ1ag2AG7o8v6eaht2NjrvgnqBHgJoARk9O+zfsg+J5QDTpQwOHjwUGXM0jc94YH8wzO5CG7oFNCQrBBtA5CffsY22OnScwL2ZLymLqYgRdCc7bt0IcDVdg62Yj++F1Tjsba6HT1a13lP32wG3QJgcsYX8Ma4CrAqsCKDZKwCPwEzvke/ttzj3mRpVQ3B006rYJSNGF8BVhNIG2N4R/Nwxip69aV/1wrU9EN+ZE0meGNLAe/cL9Als2QTkZlAjvzxbewBxtAGqGJz2mbbaNVGQHK2QkcBVtEacDkgCL6Mp4whgSqbEYizJ0GjdgM8CWADaqIBD3gxN2jb9WQpyKbDHBSCJnRqx+/GmbmJfbkH3+7RNn3THTkIsoEirqMzfZFXSj/4Tz74JgPXsKksrCTrlgzcZxsuOcqS6vVQjw4O+tMGuZiryJmeyF+bgvJkzrI57QI0zE8BDtmkQB7tgnXXsQN6Z3sBVoGnbMJn9JOb9+jXNzmxS+AQWRm/5jd/aI7Nsl+yS/mJLNSZ98ggGZjD4KF7gAlsJ1mCbFdf9OW+ZLYmaziLK3RMP4AkPLkHbSnPEFl4hqUsSMo5oC0nnxtPeKZn96QkRsrGoNv3dKT9jD2y9F6/bBl93rMjdusZlW3a9JhnAjulOwsD6MquhoCwxhoQig7QBBxXJ/Lyy19U8gfMkJcXWbMNNHpv/vTc9x59ACLztjkZPV705Z5k96M3NbXZOF7oKAAqegJIJeMdXZ5dyUz2HlipzdgK+tleMlyz2yQLL2ghl2T+GlMpOZTMzF4q5tQqfQEgS01k9JInPns26tpB1j17MSfhvw6vfKofLGX+Z59sPNni5I8H+kiJlA4ibihZx87Jl414Rpgb0Gns55A0vyfzls3qm93l+YEP9+JVfylxkdIyZMZ+jCdzg2e+z+TDzt1H9gFW6Qadxog28GHuzqKXvunNnKmEghIJDz74UOk2mcJ8L2PfHMEPYof0bxxqx6J2H4tn1c4j/iZ7omsloADh5nT2mcxq+qejZGTmQEP60p+++YlsRZYmGaMxpQvYlT7/M7B6dO5Iu/XWDkqSM2DVcwEAyVbQR6YyWH1PH/pmf8oIffuO7e2ss55X8x7a+Bv9cNd1ldEZ/ZGPsZW5mEzI54zTela5515klsPkcpAg2dEx3lIegtzxtP3uuwrYRGfq32qLDFLWh949D7KwQNZswM6w7PwwV+aZYkzgwWf3kgmg1DPKnKZt39HjL/7iL9bzwf2///u/X7/T88///M+XXScDtbbqL5cai3+qFjhIUxLH8NZ/7xMruH/4N3r1hxeluACrq6ZXtzWrVxew6tVDoPE2Nj7Zjs4utId372n/ft2X2/ziWFtqk21y1XQBqxWzjDJWV3gEPWJ/JIH/XQIjYHVkFSMJrGAJvOMd7+k7YUCdsk+Xa6x6b+V2anystvyrJXTg2afalpNObM+/6Py2ccMJbeOG4wcZq0SYbV+yUReX1EQaKweRs++QIhmrAqPaxlOHXtl+M94W5h3i0x2ngH1xjjhAcYwK7K2M2A6sZnuQ9gWxH/vYxyoQl7EgQ8BLu1bXBRSCeP85ugITbcm2sXr+7ne/u04XF3QJlDqAsrEc1pk1M+2KK3oAwBkFLt588y2VZXnqaVuqpizHVdDBoUxALyiSdXD99Te0888/pw4w8JvvONGyKI8cma3DM/TnO4684IGjKxAQ1HKQkwU0vO1WbdTKCDnaM0JyAExqSgI5tOsa9wXkJK8chOM7jizgRNCQQD9ZruTBCdcGYEmA7nryTu0qn9Hpf7LIUicsteGSlUX2ZMXZd3CSjE+0yz6hDwGO9yzy8Sd6fdQtWzYvl3WYLfshZ9kiatQlY8jJtDm8g1Pcs3v3lqO+ZfOWdujQ4dpyyNkXnDz88M6ytbPPfl57eOeOQf1WGXsCULaVAIfOs429b118rILHF132oqrVqk5japkly5Hd6TsvPAqy/Z4sGRmrO3ftqMBQAEj/dJPtl8lMcT2aBFN+FzQm4AuYLpiiU9eSGTvTv3YT9LIFbeegk2zlJHe/BXxIOQS8BlgN+EkuyZKkb/ZhfAZYxYOAyFhmj8aj9ujfd+5J1mQympL957dkY+FPW37zPuUvvM82aWOYntGtD+0BLsjAe/ybJwAjaAzwkACbLPGdWqDZ8p8atO5PNmIymPCZ7cRo0w87St1N9NA92tCEnmTJmg/oRhvGJv2y5WyZzwFKdOp+NoM2OkNbslkDFgQAyoFCAtrUGE1GrvGEh5zQrG3tuo5OAjZpm+xzantKGOTwJH0JzAOKaQPAizagEL79bq7Cp3GkvdRYNe5zYBF94B+okwy41A1Otix6Aqyau8iD/Sd7VsDunhw2x7aS3ZWsNHTgM9lbdOR5lJcFkIC/6HB9MgDpG68AE+MWcJkMP/MH+rJVPhnO7ACtdEzeZGjeMAbQrf1s+c1CRz1fZmYKXGDjxhcdGCP6QCO7Nd+QB1tJHUx2Sn/kmW34+tUXmugHD+5HK/34bRhYDaCdhQu01IF/GzeW7NDEXsnQfMEeADp0rjbmxo0ntDe/+U2lH/finQzxEZAQvcnM1Y/5Bt1AVQfYZZGC/PCSeq36wmMWOnxvzLB/39chZiefXDaQnQZo9zL2zE3kZg5L9rz2yQAN5hvgmzbQCjwim2xhToa0NvFPtmTAxo0pp7Sj3aKeNjpY9lxdQ9d4JJPYTTLGzZ/6VtrG2LWzh21mCzhdmsu1ZX5Av8+ZG13n+RqfiW7J3Lzu+WjeND688INuL/26xrWphUo3WYDRDlshV22zeXqLb2EOkoGo/ZR2waM5IOPP9WTOfnNonf7I24IyPsiDTtUMdf0tt3xzsAiIRvLHH9niB/8BtNHlGm3L9CU3u1fYBlk7ZR5wl9Iv2T1hgSoL99qX2artlD0iB/4N34mfmOdcLwvVy9oEWM3iHWD30KEDbftddw5qQOvHuFVHFA//9m//VnOgEgPa1I5xjJaDBw61b397ezvzzLNq3KTOtfvMG/zE1EYn36oPv3ygI/4Brz/wsu8vXRmPmQfMvWRul5VxCQC16CYLNQv7P/MzP1PZtA89vKMydP2OT7qnb/LxPDGO9H311VeXfGX548N4YmO29NOtMQFMTpkddseWLI6g8xd+4RcKWGUrEhMcKPuXf/mXlclKR2z7U5/61GBnyy//8i/X/EXXw4kbxmFigp6tCgDtGat5JXZAdzJcK7ZJ8shysobAZ3J6VZucWtWm1b1f6nGFmrWV9NHG2+LCWNuxa3f74pe+0hab/lYNgNXKhB1bHGWsruD4ecT6SALfSwIjYHVkFyMJrGAJ/PRP/8x3HV4lYzXZq1V3aGmxtvzb8gJY3XzipgGweuKmDW1u+WRgzlUyVgGrlWU6MVaOWgdAx2rbIEfJdbZ3c16UAoDqDgOrcYiG1RIHKWBpMlmT1Qro+4u/+ItqmwNpqxOaBGAcNg694NXvggKBj9f3fd9LKytMva/nPW9bBVd9+1AvOyCIkLHqkJ+eBengpX66LsDxVT/48rZv395y0GWJ+F3gKRjgqOoXiMCZBo4KqHPYC1quuuo15YBniyTwgMxkDQnCOdyczjj4AhaBuqCXw+4ABM4v+ciM5ZwLVshZ3+SAb+AxZ9fvnGLOtgAN74LrAHKCDf2/6U1vqkCcc08OaOTUJ+tOO2gR/OFLnwGVky2HF3IhQ/yjEf/aA36ce8557fDhXmoAmEonAgRbJB2MMjc/1x599LE2OTlWTvarXvXK6o+DLqhyjT7VOJVpTF5kqrYqGR177HElk80nba5SAbJLBQwCo2984+YCKE477ZQ6RAptOVyKc+3+1LgLYEy3qYOJ9yu/78o6PVYAL2Bxj4A1gQf7ImP94FHAHWBUkPriF1/Rdu/ZVfySH7m5NyA7eoCAAVYFIOyeXgX95M6W3JOsTv0I4P2PTskEOKAPcmfHqTdJN2wv4CUec7I4Waf2akBB9NO9PsheMOol0EOv9gIypLSA9nxPPjkIKHUXyV0AD2BAgwUFwWcO4MCb9+6nD3x7b/yRtZfxxWbJqtc+nCvbDSAAMCC3lNEISIlXwagAMIeRaDtgBH6iQ7+jE2+pn+naBKIpm4AfYA1agWIycVIOwbxjrPaDa7ZX2+aJZIzhn8xTTsN9AAN6xqv3+mGD3e6fqzkG0IRXOgoIhlY0aDtZT3hNzUvXoUcb5i3/zTPmFUF9tkuzk9SwFDQDMowfY9hnfeAF6IAuQIC2yB+wiCYBeMpR9BIY59TCTLZ7m3/MLeTKrtCONnSlhAAe2b82ySC1RNl56vilJqrx6rpsmcc/uo0R85CxkPkbz8kQJkNts2X950AtPKbmMRvTT7aVoz21B/2XhUXHZOM3+vFZP+wlB6T5je61QzZoM15yeB+Zpg4r+aOBfNGUzNTw4V42k3b0hX4AETshT3LXd+ggS9dnLAeQTOYvezNOsqBDv8kY9GzyvbbOPntbe+UrXzGog44WMjRe2FG27xs3eI5M8K0Ejp0D6KMPf8Z630nSS2kYT1kYSLYl/ZAV29AHeSRjkKzMM+jQDp3iI6AjW8yhVsnYx5s/YzWLheQ1DFiyY/ShSZvkDRik3wceeLDsio3iyxyZmrV9B8a6wXwZHvqc1sezmvT0iraUmiA3fyl/on/0kYd78W5+MmbYEdrIBG2pcYsXNsf+6DU1VtlYSgBkgS51LIGfxiX+8UKurmEnWeDRprbwm8Xc/tzt5YvwbLyQFbq8/OdL8GOMa89MuYHGqFqj+tCeuVxfGSfZTWAO9B1ejW00qFFrXDg81GfyAhIC+DzDMyb0T3Z8CLLQJr48w4d3B/ArZLsaN+SYsjSpX8/+U9KFvLZte175tPfd3wF89uJ5iHcANHrVNsUjn9Q97NDc6PrZI0fb/fc/UIc/0WnGVBYJjDPySCYvuWVhgp2Q5+WXvWiQsYo/84brUnqB3s0beMshVHxcpQq0ff+DDxQIzE/rfvnaAmP5jcBWNKdcDRqzeGmeMw7ZM1r8dx1eyd24zO4fu7t+9md/tmzdCz2yg/lmZG2s0jkfNbXKf+3Xfq38VnpNAkWSLnz2AqoqYSZjNUkX2fKf8xnQ/59rriY5Q+CzOCbjdbJNKn02tlyPtQBY2/7H2tLieHvw4Z2VsdrGlR6YbhNTq9qRo/Mlr6XFuRGwuoLj5xHrIwmMgNWRDYwkMJLAd0kgwGpVFXJwznIpgMoSdaLm4UNtetVkrcwqBXD6qadUKYDjjl3fjj9uvaJ05fgItHNQ1XApAM5UB6pWVSkAzqPrjj12fXMi+Ozh2TZu281yHaTUVQ2Amu0/PsehKqdq+Xptu4az+Cd/8ieDQvm2XgE9OJp/+qd/OjhAQ8CQ7ABBAaeSMyfrUAYK+gRncTIFEJzJ4449rpxGzqbDkU499bQ6TfayF72wtqS7z5ZMjm/qXXHEOa+CViv3HGVBvoAndR9/4Ae+fwCaCAQ5p14OekADIMz9gsCAHHgXtEgqVk/0hS+8tHhFm6CBTDikOdhEaYQAHhxgDi3nPtlT7hW4ceiT+SIwCDgiyPVbasYFzBbU4CdgL4c8h4RwrF2P15RaSC02DreAZtfO3e2cc84rvcq+zQEoDjmzPXLV9Krql93gSSBDFxxj2c+7d/eTcG2l+/a376z7+0EdRyooFLgLipxcLgvZZ4AymgGr/h933Pp2wYXnV6DT6771rOnUiqPXbBHPwRDZOktu806WnZ4u8IueKkN2y5bSIVmSgetSP1CgnO2T519wfgXXeEkpAOMF6CVophOyEnQEQCJPbeVgIvIWPLiHTF3HNpJ9J1DSP16Tget+44Bs2bcXW3BvQFI6y1jVLrrQ6D97QFe2XNPfMLDqtwTabDA1HAPAk1PAEO2xe8AqHnKQjbb9Rp7a8x/9WVBgDz4DGASFgk8BnnvwnGAPrd4bi+RILmSHv+gqh2QBG/BsDKMnh3QIxgWq6I7cgIuuTb1QehCU+z11CoH4+tEnWgNok7Xgm82RG9rR6Xu6zKExbFGQKqAlD/aNb+2yKzTgAb/uQy9Zk7l+3Weu6AsRvcwIGthlMoy1J9BFg/Z9n0OY3JuT2XNwGIDC/JgsPHrOVn1gor60b/5I1qW5z4ue6YH8zYVexmNqOAJWcjhMxh39ap+tkjV5JEszpTNil0ALbbB3zwMyML8bt8Bu74ELwHt2jy66R1fKZ8T+6dNzwTV4TfYjG0nd7GQSDi9mAaboCqgSfsmdjQKTs8CWZwC9Zfs4eZEnOQL/YlPoMOeZh9iGORzPvkeb7/GYchbu02Yy44wp9pKSBAFL6ZytG1/aZDfuoxvypkO/kymbYAPZHcKe2J4DhF73uh8pXfYs1E0DAEW75lT9eJZkTqRTfNhFcMYZvUSGOZT9prwIu0Q/HQ6Dv2wSv3jMnJQsSHO/MZEMfGMMzQFWs5BCl/ozVr03NlOzOPUpXesZlrmSbZGxPnyPLgus6LUIS1b6dV/KnSTLEd/uIVPyNZd0mz2ynNW/qp4J5rbUSmdDaLLw6b+2s4hCNnSob/pgh2RBh2SbeSl1V/VNV+RIR9pzj+/NOewoi73mcoCW78nYc8NnY1pfeR7h03v3JmPV9fjKgl+eQ3RGXuZFutOeMUh+fZ4/WryxE/6ads0L+JB1mQxq4KRxpYZnX9Tt9WVPOeXkQe1nc7AdS2SsLfwGQAc8sjV0mPPoH79Z4LjmmmvK5oz5LBwbu6n7a+4yP6En/oiSRQ882MvCZNEF4Ekm+ktNZEDlcMaqOcqOnXvuUft/62Ax1FglE3Lkp7m/l9x4tmgmk4xzY2vziSeV3MxJeDf/6LtKIC0vTngOZHcFO2PTOTBKxqpDqPTFdtiMeQA4rS0+rfYAxOZMuvE8Q4P51JZ+tmJ+S530zBUpAyNj1bVowg/7IGt0v//97y9A2nttAWE99371V391sEMnSRc5w4Hse+LGRDsyO/u/Aauuy592A6xql9yNJbpIjdUmiUJiyHj3/ZRA41sDVtvSRLvvwYfatV+8voBVGavjk1N1eJW2FuZnR8DqKKYeSWAkge+SwChjdWQQIwmsYAkoBWDTy2IVbFevfbypXVTbpsbH27NPPdnGx5ZqZfbokYNt21ln1uFV69bOVCbrzHJNzmFgdThjlQPUsyCnCiATqHF6+gFFs5WxOjHeD7kKqBXgjkMUsDZAa7b5ZFsXh5GDA8D8yEc+Ug4uB9yKfM8meaB99KMfHRyKJRDleOsLCPCqV/1gBTtf+9rXK6DlhKrrlcL7Agd9CGIE9d7bAs6R3Xb2tgYYvfbaa8p543Ry5gOIBfjg4HJUZbKmVpstZz3zsAcGsn8qu3Lz5romBynlYBlOKwfXPfrqAcxMu/32b9fhB5xe2RLDtU7JLHUQyYXDLrjGE0dYcCTYE2DQkeBX2//wD/9QnwVAHNNk+ZJdTljmIJOj68kxW6RtL8N3ToglfwEHuaYWmOBUAPO/vuUk5BOLBjVWBXdoEnCqyTu9errAFBkp2rnrru3FA9nZhgeU7CeNH1N1agVQ9PLooz2jc+PGTQVmbNzg1OKptnPnrsEBTrJXBSZr1jgVdnFw8JognKwEhejWPhkIetlJDpdAc2rWcdKVnkC7gAGvqYfIFshM0Jt6qK4XoCkF0AGxDqyiPVmm9OleOhEU69s1/gvsctpxSi0kiyu1H7WLbnYsoMmWY3aPDrIiS3o0RnMAkN+zhRctyaSNzQm82CD63Z8sqdRlFVz73jj1Hg3oRpeAKoFpsoHIOtuvc+iJAJYdG0vZZk222kWntsgn9ZpzYFUyfY17+kpGH36MX/ykvWQa0ncyVsnUNUAA36M9ZSuMAXwbg+EbDfihk2SFkoM2yJHs3G8sBYxPzVljMDVj6ZkeXUPOyUg25o1ptIfvZKDhMcAJHaM1wGIy57TPdgTm7FWGPdq04Rp0Ax6AHSkXEsCe3eOBXZlbtZUMXPeTQ0DYgCupxYdnAGbqMufwI/o0V5NzwN7oLHaPz2SEus/1wC+yoRPjL3Ug9ZNs0WQnp/QFQIpOtIEnfZu/2CK7ZP/mIbLHT4D0gHgpWRLb0W9oz86FZJANZ1eax9mEOdXc4x5zne9dlwOkzHXABuNEX+zGd17mC9fSaYBtdqE/MmX/sW/3AvWyPd01fsdT9IN2vJpsEbkWAAAgAElEQVTPUmM1dpuyEPpNzVjPP/Q4vdtchUa0sAe2jC+22UGYydpJkPlKn+Z59yQr0HiiBzIxL5lv2Iw5WDmA1F/GIz2bq9glnWR7ve+Nc23j1xihu6p1vX//oC423bjH9XQ+DKyi3fOPbfMrXGN8oY1teB6wiwAxKY/CZsgt4KI++lx0agF8/ruGTWtX1iTb8ywkd7Izn5EN+6JbdNuq0xdUTh4sCBmT5iY2gC4LBGyHzHyXOq3JwE7tXbJAl3kq9Y/pFn36QgOZ6t/3WZRiK3kWABhT5oYM9GsOCwg3PDbIUru+y4Kr/gOsJrufjeiP/D73uc/VXKZNOr7oootrPCgpkcWalClgq+ZvcsST+wLY0bd+LL72OtPjg0xoO22UaspCURY5gZ3u90J7Dje1UGSONOfoj5+Wca0f9BnDnpmhPZnQFnplG6uxT7Y5eOzv//7vB5/x7jf19fFRfuO2bcvj/ki77bZvVf1+cxRZmevI1fjjD+KPr8auJAsYjwHhjflX/MDLy87N8b1E1c01xjwvMz7UZgVkK5FAvuxc6Sv/v3zDVyo7lb5CH53y7fyebHF9kQvbJqtrr7225JmyDWh/85vfXJ//+Z//eVCzFx/xmWJ7ZA8wN14+8IEP1Dhnb8oKfOYzn6mx8hu/8Rs1j/aM7l4mLKBoSgPIWG1KANR5U0uDcZuki8QkycYmw5S6Ip/DR2bb+uOPa/MLi1X2bLwt12atcgOLbX5hqa1Zva7d+8CD7QvXXlfAahubamMTk+3o/OIIWF3BcfOI9ZEE/v8kMAJWR/YxksAKlsDb3vaupQkV2MfGelF3tVEnJsppWj093SYa52JVAatPPv5oO3nzSVUKYI2MwqmJtn65hipnJk6LjFWvqVWT5eQJboBlwLNsX1UKYHx8oi3OLxawmhpI/WCivjWb8+MFjBBAfK9aS+4TvKhl9dd//dfVvoyDX/qlXxoc+uC0UUGSYJRDDySwBemf/umz7cVXvKQdc8z6qpO675F9BTYky09bqWeWunWcXs6lk2D7dvP1g9qBgp4E+GgQcAAlBPnAQA45eQgsbGXlaAquNm7cUIEA0EdWAt4FfIAE/aeuaurncWJ7WYOp9uCDQMwOuAFEyUMGgiDH1ir3yDrwe8BPMsgWYU47PpIRSVc5CCLyJo8EiNrz3jWC69R3FCACU9AmIEiGIBCDzNzDvnKCrN/37QW8HS19rVmzuhxwgRRdyHCWsSrg2LQJMKp+4X1Fd69Bdkw74YTjK9CUjarOHVr89s1v9vqvW7bI6l1qj+1/rBxl19FJB71OKtvavXtnm1/owQ8+1RBDA32kTh1APBnDggovdAU8JeuUOnAtG6ZjskAHmZKlgEFgQyaCFKUABDQWHJJFnRqCbM8rWZQ52ds4yMFN5C/IwmPq46VWZa9rPDs4cEqw7no0eK8dIFS2OKcUAPulI+1oF+1sg8xyoAn7cb3PbFpbAij34M04S2au4A4IkTbcJ1h0XU5iF/yTtWCfzaKbbNOefnzHTl3HBsicLeIpwajxEnDe+9QuJWt8aC/ZtmSYDDb6TmBM7jnZnf7wZuzqk83jk+4FsK4FVvoPRMEn+3FdwCT/A9Sn5ix+Uos0CyzZUsnu9B/51gElZ5xR8vA9eRvPdAcISCaSAFi/OcWajtgsmfbD2mYHtQMBL0AvsmInFpTQ5g9/xib+yNb8A0ijT3JEd+re+V1/+vJybUAg8ytayS21UgEA6PaXEhJsgJz7YUYn1RwVHbqPjvCNLv2bI8gztX8TLOM/23qNY+33+bWfCu53beiPvti2/rTvvoC25ES+aE9mKH2ZxzPv4n94O772yMH8xha1awzJ+GLrAMqeoXmo+scPWTs8Cx3uzxZw4wWfaM/CCDqyS8FYCRiesUfW5J7sQm26h/zwzQbpyhzjntTVNSehN1u9Iw+gB/vwHMFT5i9jgbyNK/bAFgBLFhfJI+NW+96zW/Ob932XQS95ghfzGUBpenp10Y1GdkRu5rRkebvHZ2MrZQS0iwZAl+eCMc1u8KgttHkOaE9fyVjN4U/mDjyxB9eQS7JM8Z25UxtZXPJdytgky/XKK19WdNjKTlfkwQdim/pItm8WGX3Gj77QZWdGXzjuwJDnJznVYuDGjdUOuZKNP5/RkXFElmwqtbu9N0+zHXZG7vSfA7T0oT20ocmcAgzUpmvQZHz5HFDc3BCAGw3Z5YLfLBZld4d+6cQ8nX7xmrrkMk3ZvTbo+YILLix5feUrNxTdOcgvZWuSbah9448tAiWzq8nBaXgCcBrDgDr+0zvf+c4ag3gx/lxj3LAbcyIZpLwM+0SPa4wNtuJAwiyiGkNoZK9shq1kDNIXGu6++66BzxogFb2RQWqTJnPU/Id/C8B79+4r283iYxbv2IExzT8zH/ocgNv71Dd/5ctfUfQYIwBU82iyyVOyxUKEdsxD5G98Zpv97d/u5Q/8noPJ9GfrPh48z9id55s+2Aj7YSMAWe/J1XPKeCG3jGNj071km0VNzzs2B3zW5gc/+MHB7iA1Vy1M+/29731vjedK9hiqn1qZqstJGMlYnZyaHGShms8DxOp/+BXANe0pBbBm3dpWJQGc2TDfz22o7NVJ2/6n2vzcUtu5Z2/VWHV41eLSxKAUQCV5jC9Vxqo+/Xn5/5E/+vAIW1nBcfWI9ZUtgdHgX9n6H3G/wiXw9re/e6lO1VzeHjO/uFDvOZMKui8cna1SAIDVZ59+okoByFhdO7OmrZ6eamumpweA53ApgArCloFVDg5g1bYpgUWvO2aL8nQ78OyBNrl8GmeBsVNT5Zh7cVI5OgFss/KcGkkCQ84N590KutVu93AaOYau43TaxuRejlqCQkGCLeMT41OV2QgglfkgyOV8qu/JAdaG+3qwdaSyZYAp//EfTgM+UMGxPjjsnGP3c245qb6zpd9nzjOHk6OPPjSjgWPutHvBC0ecI4oHwID3gBEBg1cOiiFDTrb6nrt27alabwITAG629goYeu3Y0yrYEDSk3pvAhUwFPPgTPHCmsz0ZeOU7gSDn133JXAQyCDw41DJ/ErxnG2ACmgS4gi0BCbCCY06OAhIyu+fue9uhQ0fKeSd/fAomAKuyUdhlz6hZX8HC3FwH2gE4aqzu2bO7vn/1q6+qOneyMji19IkOAS8Zq5Fr2+Gtt942qHkKZO32utSOzvUt55x/QUJsD2il/9QMJY9ss8MvvgQ4+/c/Wrpmq4KWHAaW7e7k10sTrKo/MmHjgll8CCAjX+8Fta6hS8AqOsibLr3oj23iPVmwrhOUoVegWBkZy1vDyTx23+ndX4CEPoEV3ueAKe1rG6/4YZdsNlm7gnX9a8e4SM03fZJfgnZ2lVPrs+0cPeQkSMUfuzSG2Dte6C51UMmHfsg4NdiyFZFcs8WfPNEjUA1QnBIY2YYJZDA+9Jv7AtS6x3fk1k/qfmqQ0YgX7QPNXIN+8hB8d1CpL+qQY+ofArnQGTAoNTQDBnX73Fj3a8/4CXiCT7IwBnKQDXDAPTm4THvGIHnpIzTRN9n5jYzxToYBI7P9OwCYuaXXKXy8+PE+ZRfcL1vJHAXsAPR4CXi1m5qoZCrDS9uxoWT1062xhybj2xjQDlsAjhir7BAYQM50iCa/A66yFdw1Ac7IGuiHB+UQyECbHeB4tuY740CbgGFBOrmTt3bYaLb/k5s5mq7MYznMC83mP9+jix6M054Z3+WROqfsCm3mWu+NIZlxARsCAGjb9+Tm+aFt/JEL8IJ+9dkXlRarj+HFhxy2hHbfZ2ElOtYO/nyfzFt9kYWxAPRgC+QUAB4vxoA/dJsfsmXcllwgCSDGfcZAFnp8z2bMc7btWhh8+9vfVvM6G0ptcb/r2/yUbFpytCipjZ6xLIO4117Nc5NNoYU9pWZjwE39siM60W7qKCZL35yU5xxePGO8jAmy8juQjn1lAYm+tec3z+lkd9IRe+vP6H5IJHujG/ejV012tAFh2Fgy3/HpPR0bW1l0ThY0eeIPsGru8HzTjrkudkd3WbRwfeYn+jDW2RRZuS/AKl2SSUoBJIsVDfSTUiju0z5wVR90gd6AouSeesZsmU7ZSxYQshPBfMke2U8WL9A3vMPFe32To/GpD3Mkec7N9ZqjwEVzAr+IrfCT8hzWJ9sGJrNzf+TvPguSeLNIb/7Ag7bZLTmyezx2EPuZ0h27tOBhLvAsJz/Aopf5An2yNT3vzIHkQC/oZxvmJ3OBz8Y8GthcFkjQldJYvkMHvZAhOyMPfWeR1YIwv1G75jU8uI6dmxvYJH6HM6GTke3Z8P1XvqxoSekPcwVb9l3OC7CDy/vIlF3gmW7vvf++mpPIJDs29PeOd7yjdJRnMP/aeACMmtfYgGeXxfwA354P5Oe3JEZ4DqBXn3SkX2UegOzadKiVMUDGDp81p5CVw7WSCT0AQpfBywFAulxj1QL88Bb/lAqg0+H3PqM98QNAdeaYdYq1Vsbq0sJij2WWlqq8RxubqMOrHt6957uA1Um1oecWemZ+WxiUAgid/v/xh//fEbaywmPrEfsrVwKjwb9ydT/ifCSBBlhNxipHELCqLEBtowGIHjrYpibHC1hVY/V5Z25tl1/2gnbMurVVCmDV5OTAeXFPdy76qvLk1EQ51V7AMk6oz66xhRCwevC5gwWsxuHheGal2bUcHZ/dE2A1auPA+o0zL+BWEN91Auu3vvWtdS8nHbDKgeb4cfA4kpz81avXtNe+5nXtuuu+VOCmrdnqb3HuAb+Hj/TsEoEM0JWDzzm/5JLnt0ce2VeBpIMHBNapocah5XgLTnIIDDo48egHmHIsyRrtsnsBhpxevwlSBGACCWAKZzb1/ZIRFkBGjdonnnBIyaXl3AJBOdb6FUCgl9OKXw66F/kEmCM395ELOXHU3YcWwYVgkUwFGJz1bJ9MZk2Czc7HQjnUHFxBlmAjgEsO4KADgZhMhwoY7kHrccuOd9/ujj6gqvpp+x/bX4GU7FUyffDBB4qOH/3RH20vecmL22233Vonzp5wwoY6wEpwxrFXL1dAdfnlV/StlPfqR63THpQK1jZs2Fi28NRTT9QCQE4q5swLcgAdgm/3A9LZNj1r17X00zO0tlYQlqBZ0CQwEMijGQidoD3b5ulBQLtly+a6L+BGMgEFWsM17dBJlwACL7JjF4IvbZKZoCgBFvoDrNI/u3MduhN00SVboyPjiH0mIHKP/tyXw37QkKy84exXckj5gIDTyQBKPUjBr/uTsYa3ZIj6jk3gme1kOy05+55NCrjZl3uS/RqgkO2FHvy5Ho9sGrDiNwEwflNf1LgKyJ/asgGhfe+PDJLx6n7zk+CcrJLt6T1wzlgOEGmspS4kPeSwKG10MKFvwzVOyZed6dvYiH7ZjrFOx+YEek5GMdrIk8xT29h99B1gKPVc2Qp5oYGNoK3b/FOD7bjoSSkA/dKB9lLXk6zQqn33J/gHchnXxgtdCYy9sl07dqMdc6a5xlgiO3ZkEYfuUisWAAEsxTcbMCZcpx9gg77oRPuupV8yoHO6JVu0kRNdGXvk6z59JosqGaN0hJ/Mk+Y87+lc2/gBlhv72vdM8DJmyCn1ed1Dd+Z7fQF0UxaGvfmObePd93gM0JB6msn+o2u/AR/YLVr0Hf7R6/vYSnZfJEMSXejDdxaE8AHEZkOeO/oKiIp2ssxhXeTEHpQCYDdKFWR7PrtxrbFF1ujUrp0Dr3hFP4Vd2+YhsnFtyjoEbEab7czkARD3/DIvp0xIwM5klFo8TDYe2th+ymKwKzRkMcRYS9YpmeXAMc9CdkM2rvW+H5B4pIAycwybCxCL72ybT3YjeZKVsQHc1lavvb617FhJA20lY5SMyBh97MJ7dmoMmFe103cO9N0ck5MTg5rTbJjdAfSMG1u80ZMFIXoMcBqQW9tk7jq2n0xr16HB+ExGNz2Zb3pt2OVdSstljIx14zyLWoDJjBM2Yrwmsxqd5pnh0iQp6eB+NoLHLFKSs0VmvOunl0nqpRwefnjnYGEGH9o1B/F7ctiXMWCuZTtkQsdnnXVmjXNlptDjxcZteUdDdoaYn5NNnIxdtqUfskiWNJvUPrtPKYEA2PwZNoiuZKxmMTz17MkTbZGJMZODl7TLjujP84y90QVbNC7MwXg317qW3oCMbMp37lPeKnWY3WO+UArAWPCsZWvsi52TrwUS/diin5IQKWvAv9P212/+RtGjLfIgbz5wX7ifqvvNmeZdsshzFRCbRXS2mvmbrM2B2mFLfjOmkuHOR7O4Yu74/Oc/397znvcUvfiVscqfc43v2a3nALkOg6vDwOos33xyYlBGbDi7NcAqHeR8Bv2kVMniUmuT06vq8CpZqmPqqi4utqU6HGtMFNPG2mTbsWt3HV7Vz9mdbFPTq6sUgLbm544ULhsa0/Yffej/GWEro/h6JIEVKoHR4F+hih+xPZIACTi8Smag/WgBVheW66op4j535HCbnLBXbX5QY/VFl15SGatrZ1a36ampwTaY7zgXY327zuR4BWp9+476Rf1z3+I1X6UAxpbGvgtYjWPinqw2xxka3m4z7Ghx+G1l+ru/+7tydgTDP/7jP14K5uB9+MMfLodJUAcAydbee++9r2173rnts5/9XAFIL3vZlQVObt9+Z504f+BgB+uAfD3rb185gZdf/qLBQRDqhCVLYDhjlQMqwBIkCdAEJmj77Gc/OwisAMDd6d8+yEYVPHBwOcs5UIWTzDlFi6COwyqYdviHoOT5z7+kAjcOMYeXM5o6tdoHTgIosnUy7XHWyUewKeAg+2TPoT/ZigLjBKsCFgFGDghCZ4J4usWvYInTzRnHM4dcACM4FXQkkH1sv6zItryNtNfw61lesgrG2vzCfGW6ArLRrBRADlt57WtfUwEpuh577PF24403DUAeJ+2iRe1Vcjj+OKD2QnvyyadKhgKehx7asbw990AbnxirAIJc8cXuBH8JHNhRsk79lvqWFgfYMlsROAi+vHIYEJBPu4J+OukLDIsVrLIjMk69RkFEgGXXJ5OT7ARc9JSM1egvZRvQlBqr2kC779AGCPjPGasJgOldP16CS4FogEPXRA6CNbqj1+iQrbODlAwAoqTOIrshd8Ge63M4jr7w47++fE9/wAnBGxqMT7auDe8F1GyAHedwHEF7wCUyIEP3+ksdT0EmOZE7eZgv0JqakgLNZCFlW7Fxki3J6HTt3/7t3xY4HhAGDdrutXwfrbp22gWc4UeQCshMLVc0sHnjOsFdwDl6YY/knFp27D81bNmZ8UzWqY2sPWMfPfoPgJWtyO7JlszUBEWbNtGQMYa/nL7ORsgUsJCt8OxIm2SHFyAAUAVAkoPwkmnFljM3+53c6A99wBGyD6BHRmgkE8E7WQIj3AdcMI7I1hyY7Evzj7kki1Paw6M2ktFMlvpK3V3teaGNjZGb35LVjD96MD7R5r2+vfcd+2UXxpX5ii1nDqWvXgbm2GqTbPBkLiRrfBirAAYyN6coceF+n+mYvAP++J0O0GSOdi/gQZ9ZrEQTGtkWvZo76CGlINBgnnAv+sgQ38aEdtGpDfdrkw25F4jtPdukXzQ5vMoYBICkjIU2vdcO2UZPsi5f+MIXlP1mG7wxxI7oFrhD9q4HSgGH0aVcjOe/OZre6I9c8EiO7vdMpgN2hA82rB02iQb9+b7XKT2lZJdakQFWzVEpXWO+Y3/kpi+yyvMkh2bhGy2eBRlHmdvMGe435lwPWAVIPf74EyU38vfMNy6065VyMeggf3rJXOXQy34I5WLpwn14DbDNjtir37SnLXTzAdDUa5M/WuOi1ybv9SjpOPW4zbV0Rj/xvdiKe/yZf8gR32yAXvCHLrTqj32QnetygFqAVe2mXitdGQcB39MvezNvsumA5/6ff/4FZRNf+MI1xQf+Mq60ww6NdXMffQeYzCLfySdvqQVyvkJ2WPCpLExoJztMyMazhNyTBcm2+CTGKx7ZULLm+YfmgZT4Qb9nFBmlRngWoMgIbXRLlvoxplKWAh/s1Xzre/qxMJwses8rdBkrZJp69egHPKIx5U8ApGmDzM0vP/22t9d35nJAfEoBsBnv6ZTO+Kieb2TI/i3w6O/hXTvrPnSTk3HOfmT+mg9k/+JF/VO0sH/2w0YA2Nn9BLjOQphM2zx70On7LGjh1RyIJ1mrMmNdQ95/9md/VuC7fn/u536u7I6uk3QxDJrWvOiwuLm5trC4MKjd7PtkhHuP/yRoGI/m9WFgdW5xoYBVSSQTEFJZrXUwrvYdZDVVwOo1//6ldnTeWRQTA2BVW0dnD1XG6ghYHcXTIwmMJBAJjIDVkS2MJLCCJQBYHRtXAL5PBWqsAlY5gPXNwnwBq+NjiwWsnrX1jHbJxRe0mTWrC1hdu5yp5NLv1D8ar23c1neriTrF0yrw0iAAkMFqC93E2EQbH+vbc4a3+A+vMGeF2u/6yIEaPnMGE6h96lOfqr5sz3/jG99YTj6H/Q//8A/rGpmSn/70p8uRFdTLVJ2aVM+1993rgMpyfai2573yVa+sQM13+rXlbMOGE+pwLNmTMlVe8pKX1pYtTpzgQwDBoRUMcI4FKoKwrOqrBSsA4WzL/LRtPfXD9MWZ5Bhy+N3HAfd9MnVSpzWBwZ49e8txTXauoFa/6BH0cOIFs8lSEuwIEDnLuQbdggiBGWfb7wIfwIXrUtMsWRtozJZ3DjNAV58OJeAwc/Q58QIsDrvr0aLdBGj4OfAcWT1cTjoZ07N21FQVLD3yaN+e6jPH/fjjj6vAWjBLPw7+wpuM3Vtu+WaB65xoGawCFRnJQJlTT5FtM1UBcA4B2r17TwXqq1evatOr+0mxaNIeWXDo0Qr0QHfAateQh5fATpDBtoGpAafYkcCWjAJY+40NaJNufZ/MQ7IWQLNV73OQlD4DjAjeko3nfWphopXuBajuD9CiHXIlP78nqzOlAGKvvk/2KhtxnwBSoEkfdCdADWiA7gTz2Y5uPAZ8cJ0g0ngxDtgyWbDLZLQNH9bku9TeZZs+p6RIAOBsVc+WYHyRuzGED8CNgNdn9kduOZTK/ABA0a7r/M/2+2QrBZg1Htm46wSjbMl7AbNrjUMv4Kn3AKFsf8zhJuTl2gBnglS/aS+138gn24aNn2yjJqdss6QD74GdxgSa8Y0/85pgNHMmu6JjwXOySPWvDX0Zn+hlI2jQHroDgAFRyDanmAuq6TxZqqnTqR/yMKbRYm5KKQD3J1NWOylHYez4LRmPmavwb44AKLIT97B19EUfxorv8YJGoAmashUZLWQgwGc7xhX+9U0W5M4mjEP8AFUCpLJtto43tJEp+RvvqfEZACxlE/DB3gK64YWuU4qC3eWgsGTlpfaneSj1PJPdjlaADbkB7wMqGaMA9dRCTMkW9OBJQE8X+mJX7mMnPrtGuwF+UjtTm8aZedR3ZIl/9wG0yMAc5Du7P8jDNcYi+txLdtoGeKGJ/VgEe81rrqr5IbVbtRVgF/hjnvBMJotsGUer+qpKAbBPejY20cAejAm2oZ/MN+brDmj28YNv9NBttk+zc7zj13s2BCDNAWt46VmOq0qGeGDH+PR9AEZ2iBZ9BkxiU2wLn+xOne4OWM4PyrK4Dy3JoAyt7mOj9JcavDff/I3l+f7kQRYpGzK/oxONaB9eKNEvXfRSN88OtuL7Pjt6yMZYR2eAzyzUoY9uUzs1h4WRcRbNzJ305XPGZRYFPVddS1f4JD86yOJdbCSlEIwz4w5fMmD91z87s6PE5y9/+St1zQ/+4A9W22zDyzikm9R7dU1f6H6ueH/yySfqPoel6o9cAIEWBDwfzAcB7diIbFY2A+Clb+OQPizEkzVA28v9WfxJaZXs8vF9dkXQAf4sJrM385nxpV+ywSP7N6+Qt9/M0wBScic7IHnAVzTybdglncveNJ7NofiTLOB3tJIJeb7g+ZcMMmgBpHZnsVntm5+MOXRIGLCLK2Vv9GGOWT3TyzShMwdZJjs6B3/pi4/qGWQhUXvmMs+uT3ziEyUDejNfmB9T05vskq1Kb+RmHOQ5LSP3J3/yJwcLtoDVnAugxip+zLXx/7N4V7FJHVo11ianpqpsF5qSHUy3/hJPBFh1T4DVSiJZWGyLmhmfqIxVwGpdMzExqLEqY/WhnbsKWJ2dExuNN6UAkrG6uHB0UApgOIz8H//9QyNsZQXH1SPWV7YERoN/Zet/xP0Kl0CA1Q6BtrbYlgoO5XioNTQ51r4LWD3tlJPbheef09atnWnHrl9XGavJqonDI5OQg7KwOF9OYM+eO9wOHTpYjhKHx2FFAqujR44W/hqQICvMASG07RXnyu9VB6m1Qb+cJQ6nrUQcfhkHAMVsM/2rv/qrCtAAopxgAYPA4YYbbmr79jpR+Lhy1A8ePFA1L2XTChBkSu7eYxttq3poPWPhxPbDP/zawQr/5s0nF3jqlVNMh0/sjfPMUcYLvjh9/fTwp5a3Th4omvzGARWAcUI5tAIDzr+AVJAIzMGjYF+AIeOBAywIEUj6zXXJJhSwc7CzfU5gmgwiMic3DrL7yJicOPj456wme47eXCuQJ99kiAgm9CsoddgJOgUEglIBmgyEZAoBFzjLcbJlrD7++JMV7JAxfgQSl112aTt8+FD7wjVfKKebPr7+9VvbMcdMF6glIFI+gZ3RySWXvKBqqGpHQOvwKvSrgcde7r7r7tpy6pCy72SLddB9x44H2xlbT6/rBHl4Y1/+BEephyiw8TvQKVlbykcAgAUDAmh6SPYVOdApmQhUBFXaE1R4r93UfNNX6tUlW4g9BiBMCYUAq4ClbBUX8HiRqSBanwIaMiLPHMaCV8HfcCkAesGXMeq9gN592eJJVgJCus4Jw+xAW2wlWcjsGjjjN3QHVAMaJdORfXmRk++Mi9ROZbupeYc3L30LKIFs2a6f8YFH9ycTmP2RvcDP2EOXftxr7AADyNjYz/ZQ+sY3e8GfMZrCY4YAACAASURBVKkN1/gO36mjKwgVnPmeXn1GG5kYx+giR7I15+iX/QHbA4YaC+jSjvtzuA39+D7bd/GeDKhkUmnXGE19zIDlgn394dtYBYKYg/CKb+M+2/ozZ+AB3fSVmrzuRY9+jG9tDC8W4Y0sLEb5bx5IwGu84InezcOpg2l+SjkBfWnbnIY2/bMNMoluyEm/2khgHlCQvfgNP/QDACA39o0fwE4yhsjcZ32h0bhiX+SbQ/Tw63rjy/yJNuAGmyJb/Wg3W99Ti9g97MQYZzuAePz6bB5KVmUAjczV2T7LbvFM1nSFHrr3h79k4OZQIGPctmS6cK8xnnIfOW0bvbFVcjMHkhf66T5ZZGjTh3k6pQvwjEY0JbM8i3rk5hlJBugkM8+ObFFmm/raaqH1kueX/bOx1BJP+RrXoBF4RZ+u0WYvY7G6FhYtxPnOOMIX2bjPPbFROsB7FmpSYzXPOWM3i4bpk/15T47GFBmY29gGO8vhWnk2sy3XBKAkA7YaUDpgIt7IS21zNvbMM73EB/mjz1h1H1s3npJRq89kPmrzlltuLj/CAiHajWOyyiJYwD80ay+LoQGgyQxfZOOFFvMaXeDN78ZryoEkozSHJxmzaGQr6DEv0TFZkgPQnZxTdgaNqf+L/+zQMQfRHft1LZnHztBO/vry/CcDdkBW/K6++L2/bDOH+iWLWHup0e5+wJ1r+FvmQgvdxrqdI1kUBKxaQMeXsZ0SBubKZAyTuTnJvWRE7nQOlNQ3QD91UAOCe8aQUeYM7ZI7cJI9kYX50XV0rE3jNfVr0a4PdmJckRGd8sXIyHyJV9eToXEmGxct5jk8AzX5ceRHh649/9zzSpbk41oL98nw7uWQLq9nBNnb/s/3YCf4991Z255XQHJ0HZqMK2Oc/QJe0YZGfAKgZbCiITVh2Zj20a0t4zsLe+hPnWr+qDbNaVdffXXVUtUmmj7+8Y8XAGw8vu1tbytfL3N1gP2ApAWy1gG5q1olhnyPQ658x2ZzD34CrLKPo3PzbXpmTdVYlaWqFEDFFUOHVzmHdzhjFbA6MbVqUGPVub+jw6tWeBA9Yn8kgf8kgRGwOjKJkQRWsAQAq1JT1VWtVeCh7FXA6kRbapJPZawePvhsO2XL5nbBeWe34487tp24aUNbmJsbFI4fBla5PcAvgQZnC7D61FP9AJi+XUxWzXQ7cujIAFgd3rqDFvcmyIlTVCvNy3VbBR6pv8qR//M///NqX7DPyctBOVbCOWhW/Dl52uAYf+Mbt7QvXfeVtnr1TJ0wr7YnsI7D6D8HdXFJXax+yi1H33UveMElldUqM/Kcc85t27erybqunFV0czY5oegDAnCAOYvJAEB/d0BvK8dXOxxRzny2w+Enh2poT1DAkfe9wCrBm9/cI4iUwZAMGwGuAJ4Ty8H1G1kJDgQZqX+mrWzV97v7BQrZ5iqAIrNkPQps0IwH/HHABXOp+xmAkB4ED6nzJsgIICEAELA9vGNnm5/vW1BPOeXkwZbjCy+8oDKDt9+1vQ5HELwLEhiKIFBwA5gXUJEjwFQ2KlAFyKDEg7727es17M4959z21FNPt/vuu78yUvu26bsrGDt48Lm25eTNAx7IGF/48Id3//GbmrWpySawQ9tNN91YvCbAzbZQ7WcbZUC6ZJayE8HXgw8+VAEM/lK7kW0K+PSZbCn3u9e1dC7gS1ZWtuwL4N0XkDNgjKBFAJ4aq65Lhl4yagV3/UCQvgXWNQFCcwATXesrmXupDUpe9GuM5YAT17EJNLBjARue2Ti7jN36TqBLdzld2HfokRnHflKzlR4EW2hGKzl56Qdtqf/nfqCtMUVn7I2dsGtjOifRJ8Pe/d4bnwJPPAD8skAC4MkWSf2hDQjjJVBMjTv6IQv8oNVCjvbQAbQQnJKHMQkkohMBt+/R5X50BgRIW/hyj34ypulZph8+s42UrPBK1mhwTxaX2Lx26I7e3ON6f2whYFbqiwqezb+yvNCP1hw6Z2yxJfrGDzAm87zrzD2uBcACDszFbECb5lD3kZ82BNboiU2T2/CBbNozLuiaDN2X+rrakqVubsQzWoAE2RJrzATcTokSYwPwEbBL9prx6nvghblFLUPtmTOTceWevljzvNIDG6N7sjMn4wEow97IjI1pO/V+AQnsyvxE1vgyN5Ctca7t1A2ls2T3W8hBB+AkBwpqx3jLLoMcXqVN9kDXZIMGugG8GB9sg04AH+SMtuEyIq7FP7vyG9v03/jDn2vZJznRcT/wS1mTXsPWtXgC/uQAtoDW9BDwj62QgfIs1m/pO8/3ZKzqy1zNLoa3yQ/PlUATbeGVfWQ7P31mbswii3bI1bypv2Tsk5k+Awa6xj29xEsHCY13z0Z2S46pe3reeeeXze3Y8XDZSzKtyd34dI85JXMYW6FX/7u+eyaiOrXGOnnrL4ugeGBTaKXzLKwlI5EstB2azd2u9Tt5pNZtFmeNB23mGYd39sWWjc/sLNCO+TB2py1ywzv7NRZS/gf/vtevMRUQNsCqeS4nwxsDrvV8YS+bN28pG9q5c9eg/nRqibNjmZ/aRBcbQEeyvI3Lc889p57zfDW8oInNmAPYRRa72Im+6cSzg21Z8EQHIM9Lv+ZMvoyxRT94IZ+UdGJf6DCnmz/xotSFfswLOaAwNXAzX3qOycbNwotxTF7sTKZotsqTpfHJ9jwTzB/mEvapDe/phL7Q4nl25Uu/r/xL77OY5XrjmIyBuL5Hp37xyQZTVmpy1VRl2pJDasKiw+4j7fCl6d5iOdnl+YSGt7zlLaUjtkLPAdD1a6yYh7NwaI7DqwxVOsKH0l3ve9/7ai4hd7vJXEPeP/ETP1HjgQ0n8zS+f98B14HVeWcwTH3nXIb8loU2ckoMkTIBfqvSGUfn2uq1M5WxKks1pQCAIkoBOLxq9sh827lnb9VYnV8cq1IAI2B1BQfMI9ZHEvg/kMAIWP0/ENLokpEE/m+VwE+/491Ltb1+abkA+8R41S4qx0T2KhCwdvXPt0MHnm1bTtrULr7w/Hbipo0Fsj77nBPO+ym3nKPaUjPRt+w7rIpTJIC21fuJxx+rQETwAKxUIL4tjbWlxX5YVuqCcoS8F4BwZJO92jMb+yFWyZjhwHGmONiAVU4px9r2UE44x+wP/uAPykm0bZUD6V5t33zzLe3I4bk6gEo2bQclT6ogu7a0HbO23XHH7XVAkb577axjylnEm2BRcAWk48BxLPUnqAgI5j0nWd0vjq2MAlkOaCMLNVo55RxNDqf7OMWyIMktW/XIwz3aIwNOO7lwxLXbsy93FJ1x+gUKaOUYo10A5nNOk15cXGpPPvFUOfbJDBGEBHwR6OMnW/JSA1QGg8CFIw5cfHR/r/NGBoIFdEUvZO09eetfgIAesnqoQMWexQtIdborGyIP1zjcQ3AhuATOCHJ8toVS3wIqmQ0nnbS5vldrlbzwcOqpfduprI/5OYfY9ENXtO/e4447voa0+raLSw5R6Rm65OO+XvtuaXDKtOBEYJrgEH1sQJYzGSQT1D0C4ARH2XZJlgIw9Anw0pc6uclgpj8y1rf72Tl60EsGgk3yBLxph7xzkAp6BPZsSmCf4IEss105AX2y/NDZS10slm7YEDuLPZBPsiNdw/6SDad/1/btwBNltwlcAxBma2G26/rPVt2TjEp84s34FPB7jz7yYXfGtr6SpSVYcw1ZAgr9lhO/tUE2dEFWwDT6yFZ5fWpXZlFAB/cI5sg1pQDIMVmlxqIsKDTTPTkDd7VNLwLUZESSG3kBHvSb08gF/QAJfCWzKOAwmxaIkz0bM37xYzwlA49uzEl4Ns/hj071Qz70jT728vrXv77+o9U4FcybM/SXEh5kST4peYGGZFGyCTIFWNIvutklGgHM2jJPmvvYn8/kCqTwHVAILUAAtOHdvJYtuHhBkzmQDgTabCog9nA5hxwupc1kP5nv2CIdkLv5RHvJnsazNtBlvJp38ZF5x2dzArtPfVz6ByCQke/RbhyZM9lL5i1jyrMltSz15Tp2kOw9tCZTGK1oA3Drw/gAYuCVTNkyOyJHCyjkaIywSdl2fR47dbkWdM8cZd/mi9ALINAOfv2WDLfsZCAXumUj6iqyGXzRs/ZcBxCi02SUymSjLzL2Sv1n4zz0GKts3fx50UUdLKZv4wF/5mNyMq7wk0P8tJEdGfv3P1YnwgeYptfIIYuH6GIfKVdDB2hgY/SiT7aZw6v0naxIvJK/61N7kp5ysJTfjLssYNK97+jTODXOyEQ/vnOttgJomws8Q/Xv2ixA5tme0grJyCdvY9vL+77Iu1i2o3124GV+Q4eXPukqABP+yTA1OumXPNlhyjWg3dyTrGt0pJwHe6E3ujVOsnhoztAWgA4d5ml+gDmHTjIfmYeSiR1wP8BqappqP/W1k5nODsxJ+mEXdArcPHPrWZX9SKbsEH1e7M/17Jl8+Efo0Se5mw/w/M1bb6k29U1X/AS2ZtzSeTLkja3MWb6nc3LUbnZYpPyS8USGeABMphSBPn2PLs8ez1Njmoy0wSeiJ/bnHsCgNl1vG34OcEpWPZ0b/+SLHjoif22mdI1FEOMWGPojP/IjNX71i1c8XfXq1wxqOyez2fXuB6aae9jSJz/5yXpPfr5Hn2ss6l962aXta1/7avkMZEoXb3rTm4ouPKH7xhtvqM/0wSbRgQ/b+emTXNgUu/beuKW3lOXwPFRTNZmo5uPPfOYztbCWcgWAVYs2xtJP/dRP1Rxn7LCd7FwrQNVqjJddMw5sE7PYIbfQa616T0b69vK9sUEv+Q7NR2aPtvHJiTY5tarsbWqiH5JbCSbLh1cdOTLXdu7e2750/Q1toQmEptrklFIAC9X/WPO/0xO6/P/IH314hK383xo0j/gaSeC/kMBo8I9MZCSBFSyBd7zz3eUVVNoqnHNQGXXZteDIqDG6ON9mple1tTPT7YzTTmkXXXBBW7duprWxXjt14FiU45NTOJfasevXl8NxZLmOZjIOT9hwfJs72g+wAqxmmyXnJy/fcZDjWBUAvFz/ddjZ8p2gyFYizioghKPLAedocSq15XtBQTlVR45UMPj0088MthRzxjjVqVEGXBE4AmIEzNoWGAlse+B3dgUHtjTpR/DHKRa4Cmw4lgJo1wM7BbeAhoAKAfgEA8lSEbgJIDj/HFnOfLYGcnD7abpOtd9QziBaOcLJbsQDcIXc0EVOOXxFwJStsWhas2Zte3jHrnbmmWeVI5wt1u7l7HLmkzmsv9SvJBfB06WXvrCdeOKm9u077yh63AMQ5shy7jn+AZ/QnD6yJd4hYc8VMD89yIiSMXfppZeVHAHDAhOWKHACoMZ5Pv3000rnHGWBlOxn9CaY4pQLimRfke0j+x6pYAKwQe8yRYGim07cVG3rT7CSoEqAR16uJX8gCt3Qey0g1AEw29rtt/dgEWDjOwCKoBQfMvTQmwBFMCnbxRjwewGYTz/TZpezhn3vj44EuWgQ/Aq46N17NKXWbQDzbOVP2wIcNAIfstVawEJnxoXvBePHHX9827tvb9kKWuhKnwI0NoivZM8mgCcnf6mV+8D9D7QDzz1Xn8mGDbEDOtUP29RGssRS/1JfF118cTt46GAFYgIyAIZMNzYnyDbW3A8QTMawtswDdE9O5Ksf/QcsTPapwBjdrtM2+Wg7pzkHyAkIwK4FcsZU6rImUxDPaHMPG0nN2L7IcrTsDg3ZXsze9ZNANe/pEj/o1o/7s4XefJGMIPKgL3o3pt2jTwGt8YMPgFTqN5tXEtyaP9mtMakN95kHsg2djYVXuhdso9P4dk+y2tESgDnjmB7xoF124qV9/Aq62U3KLwTsMa7MXca/IH9Yz3gmC7r2PRkCvsxPybAF/uWgHfyjWV/aJ/dkaBnHAV7MBclyYzvD+knGHR3HnnOitt+M15RHSNvszXjLHJ4MYPaVxRA0J3MfX6kbaqyTLbmZGzx/kmlIv8YvEIatZ8cBfWYsmTfwgi560F/Gq9/w7Hdt6st7tuE9+siWXnOQku/o1XVkTQ6pr5sMZ/aHVnYW0NCYBrTTbxY81Bq3lV3f5hQ0GicpuUNvdAqEYQdebJGcH3jgwdrtwb7J1ovc8J6M1ZSuSP1e9u5a+qiFxxM2tOeefbbsCp30Tg+ev65hd3hPxjH66MiLbsk4WbW+d63xzJboOAsBqSupH/orIFJZg8O9RIP7cthYriVj8525132pJ5yMa/JXTgCN+kYzGbJ38vc9XXklA5au6AzvZOE+8ggY5zu0uw4fdK9dtpWDvXyOLWnf2GVXbMr8lkOz6CHZ6do3t7GhvtPjYI1J9uc++vK9a/AKsGTb5oM8j3xH9ynfUNmFC4tt75499bxAkzayAyMAt/GBD3Mg2rRbvoRdHYsLg4UB85XntOxQ9swGyYb9dVlvrbHDR6FXMkSP/vBHT3T59re/veTqoFHPEvNQasOSqTa0iy7tkqE53EKNBQXPEAswZMUXBKwCFOmWDLJwT9ZoZIfJJjV2Uk5FrWPAKp0aP+YIOjQHWXT64hevq3qt2++8q+glG0Dn+9///tKp3T4pGQS8NnbR4D3bZIfnnXdBLZh9/etfqznPM4l8X/Paq4pn8jj//POKTjXuzQfkd889d9cClDIO9GnM8YHQ7ne685zMQoW28QIwxQu/DJAqYzXPtr/5m7+p8gTa+/Vf//XBPJyaqVmwJ7daYBArjMki7fHGcExgfGZnWHa1uZ/OzDd+c0aCGq2r18wM/MoCXscd5KvMwOp2GLC6a08Bq/bvjY+tahOTq9qhw/2guIkpcdN3A6vG66jG6goOqkesr3gJjIDVFW8CIwGsZAm8453vGgJW5agGJu3A6hgnpi21hfmjVRbguGPXtXPP3tbO2batTU9PtTa20CzkllOzXPxdNYG+ervUVk1NFXB6+NDBtjDfDwvpK+X9pHbbuB0eNbwSzWniKGWVmcM8vGKdrA19ptYfZ/BjH/tYOb3q0nHwOfyu/dCHPlTBE4eZ4yjoTHZdAsqACzmoQ7sc7mRres+J9ifgASYARK+44vJBvVWOJDoFcfoWbAlCOduCi9QcTRYI59chSoBbDjB+3MdRR1dKHQRgA2Zw0rWfzA/yFLwIEvCsDfx7ccz1KZByTzIpctCDLM5nnj5QGbsCFYGhP8ESh5gstS/IQx+nP7/px5b9LVs2t2eefbpoFdS455prrqm+gBXALN8LDtRbFdDIJtaOurWPPLKngHi2oE19ORRkYmKygjftrl27ruiyxV+AJVASiPiuH0C1uugFpCbbLlmM5EK39C1bmR24ll0ATMk22Q1kmqxH+s1v2UIq0PB7MjcvuOD8usbpzq7xp1+8kjkeySx1cwOiBRCuuplP9K3Zridr8gtIqW069R37ZhtozQEoQIi0JZAWXCUzUZsBafDst4AE9E/O2nv0sf2D7cD6J3N2li3bOexLYKS/bDMOWHnv3b1upqCYPWsDL+jUf0oTxOb0mcOBqoxEWxocLESuxooxRjZooWMBoxfecuCX7wW3ZO29/pLVJkgXrOlfoOd7vAsO0Yqn6F6AGQBWP/rIQSXJ+DKu2QbQxv3s2vjEr3voyW9kgndgRA7XEmACC4aBVTxoL9vB8Qb4IA92SdcBmrNFnzyMc/YFIMhhO+Yb9KQOakCAzDE5RCk2hha0uQf97DxZzeYIsqIH/HgJltHmWm27RtvJZPJd5KxNbaf8QngnP3qyoGR+BQoAHABIFqbwiC9AIBtjA+4FBJgTelB/fMkwpVD8FuCF3AJg49cc4LpsDUYrmZoL6D7gMH2xNbyZT1yfE9cDSPouzwF0m8ezYJQ61wE9A4prl20ac8YNueCV3WcuIqfUUkUfsIGc2RIayd/YIQ/y9seuk8GVzG/zLBtEp2sybgC5qR2JdzLyG9sOSG4s0xW5soMscAF/jBd6C2ic5yyetZFMVOV9lAJIbWTATew/GWtsWf/aSo1U8rj++i8XsJgDsujB/alRbHFO1i9ZmZP0gS5zXTLTx9tY6S+HPKWsB3thY1lMJE/zvnkq4zi1R81J7vesosPsmPFdtk3r31yeBeSUwnjo4YfKbs2xFgHJMLVs6S+lNIwpdGeLfOo2b9rU5yY2FWDVNeSlT7yjiY2hKwfN4U+bKWVApymzlFIAnlepscputOHFZrSdevbszV/oY7N+SwY13pLlngO/fEZjFqFcbxyHLvrJAmR051llfNIBP6bm2RM2tGPXHzuod4p2Y8S8YmGVLMgzOw3YFPCNfVuUu+TSF5b9o9W17NLiKTvLtn561F/3OZ6ptizGoh/4GLszhoZrpbqHbZKL38zNKQmRnScpf4BewKr5kR2hSfvs18KuDNDULzZ3ZcEmBzqh8Z/+6Z/KhvDrua//G274apuZma450/Z84C8etH333fcUiAwgjH5s2X/d615X86FdB/SBJ9mixgL7JPeaP/Y/3p555rmqSfutb91WcsCv8kY/9mM/2m697dbyTQGqaFPOi+7MBWrLk/Ptt99R9GbRPQcLpvSVvlOb33gADptvyOijH/1oe9e73jVYkHMQFt265wMf+MAgU3t4N1viAnZsZ50oIzVWh+O4ZJ4mrohNk4GxaywdOHCwgNmZmbX9sKvlXXPAemUCxsaUA5hsD+/c3b74pa+ovtrG2lQBq7Ozc9X3+KQoR3JJfyVrdZSxupKj6hHvK10CI2B1pVvAiP8VLYH/ClidtDI8PtYWF+ba/OyRdsLx69sF553bzjzjjLZ27Zo2vzDbxib69rTJ8X5oVZUQWM5cnbKqvNTakcOHBsAqh9/W74WFxTq5fWpqVV3v+zjjvZTA0XK4Oct9e853XvnOPZwizqLDqwApAjIOvEDFfR/+8IeLPkFxtsz7LODMYQ3+B0jjhHEWtZsDQTiYqc+lb1uZONIOyRIICuI415xeQSOAIjW1fCdbJRmn2XKFR2CjwNuWWI6tvlODz3s0oJlDnJIHZMQx1ge+U79Tfxx9QTrHVqAhqEEXmrTnmhy+AdTe/+jjVY4AbfgLMOJ9sgCAVsnM8x8t2kP/scceU1v4BXaCPgGH9gUinHrX6jeAhvY51+QtKN+40enmtnEBV3sJCI4uYNVnoMq2bWdXoMERTlCPNkEMZ13QoQ/6Cw3upRfyIKvUxfSZvAQIgkROP5rJNoeaaIds2QCgxbU53Ikssv1cyYuejbmjglp2od9kEwluAiQIKt2LViAG+RRo+uRTxUOCN/LRr/bYNrkJiHtNus0lHzIQfOCVjl3nfcDQZLCxG+2m1jC6vU8NT7/de3/PEDVWsg2fLWgLLwF8vBcQoUsQS56Cw0f39exC/QuKkwHnO0F/L/OwYZCFk2yl1DC0Fc91CcTo2zgAAtGDfvFDP+gjM2M34DKZJ+sPPdoio/+PvTsP1vSq6sW/z9xTps7USQ9Jp5N0ZyYMIYhKwvDzMoggIHgD3J9KYYFCqaUixb8qainoFVDBKkcU8QcIKAG5BJIwhwCXzOlO0kl3utNJej59us/8q896zvflBS1zvbeuA/2+Vd3nnPd5nr3X/Ky19tprpzozh1+hl6QLfsDDWMaWNMBjNJQgSRKb3uQeum9MY6MVfTW/e7N9NT0x0ZQckTO/wx9NckCQ781vPnpOBskyOPHdPDmEKoF5qjeTPPO8+wSnfrJrZMpz8DQ2/oENn9AHHHhp/pz6TK7oLdjIIBzIWP/hT+QVbK7jCbxT8Yx27jdXEnR4Z1zPmYeOSsZJmEmYoqu/VS+RXTbUNXJFhtgFtjTVUvDLae1ohbZkR3KCfpFxfAdf6Oxvz+Af3U8FLluUg4zASC6ji3hqvMgYutDZ9KxEG4lGbRPoDznQOsI95sY7Moo+eMBe4A9akl9ynQPbjJ32AWSSXaB/+Md2kBv3o4k5cyo4OUgfz7StSFIW3GDBS7YQ3dNjFc3Igb99j1fej2kZgR/mco9nsx3X/fjp3vQdNT4607tui7zdE6sLrrwvzAEPSXmykTYeZJBMoL2fttFffvkVhavn0QdP0qKC7csCKB7itTmTeK5E+Vmd3SFDZCs7StDfO8o9eJNDgsgrOsGTzaHD9ImuSeSxOa6lt6wxwGQ8uLieRC7a797zSI1vHu8990VG2As8w2twm5vs5CBBtp7NSX9r+goPsute8HmWDPmZnQKp8HcvmFI56h4wmdfzdMjfxslBUNmB4ju/J8Fr7PSoBWvoTS/ik9AdCUNwkwf3oR9+0FNzoBXZQDd8B0d2GyQxHnsHhmt/8Fntq1/5asklWOkoOqCnqkbfgcEYsY9sB11dvmJ5e2zf3l4Fc3YX2DLvfvKUFjXgAb8Pny59mbPgROeMSy7pHNjB6z76GfiMASY40t34OZ6RaDSehGYWePgXnn3JS15Sz5iDTYI7+CRd2Q3yx6ckG2iIl+TJM/jvuirYLFrw4w4fnixazc7O9Q4tBRNfE1/cS4fxiZ+ZytrszLJj7K677il/7Pbbb+tVR5933sb2vOc9t33mhs8UP7je9OcFL3h+2TJjHTp0sBbI3//+v+q9vywiZBcV2cruBD/xwYINGpEJi/7OPvjVX/3VsuV03o4zPGe/f+EXfqF3CGd8/cQASZY6FyI9Vtlp36Olz3dXuZJv19Ay7Y3Qz+FXdjuBWwVs7ZKbn2uz1f95qA0Nj1Vi9R//x2fb4qJlnK4VwOzsfLdPb9jS8D9NrP7hu39/kFs5riPrAfLHMwUGyn88c3+A+3FPgf/VxKo+qzNHp9qqlcvaOevXtXV1wvmGf1KxWk7PQnequr6qyzhmbajNTB9rC/PdydocdVvIFbUeOzZdyVWfbLNOL1VBTLYPup42AH72rxBz6gVUf/Znf1aBscpFzj4nmBP53ve+twIWznOCumyP52SpqOToCYrAzTHmCLvnYx/7WDl6krWcXuP55x7jqVqFs0oBSTYVHJxbDq2/OdacOcG2oFtAwJEVYKXvmesCnAR0KxT4owAAIABJREFU6dsn0Ek/QnTLabFdVecZvS3IAoAcGpEEnGBRkMBJ58gLro0vCBPwd5Wnp7SLtlxSW+0F75x+Dn2XpJxvGzdu6PW95bjihaARLVWf7du3t1155ZOqcgQO2d4sKEs/WHzwyVZ7PwUJklUOPjn/fCeGr2ozM101M9qq4tF7FB1trVeRYTwJeLwQ3KOlLWeSESp0zcMpRqcklQSt6C+QhpcgxL2egWsqHbM1L9WB4MUPQQRakRnOf/qBJinx8MM7l7aSruptfSez5iWTZITcCCrggTdgx1eOfwXrj3VtCMCWippsURUIJakBVvcnkSg4IVM5aT3bPck/uUuFt2A028Y9nx6GvhNw7XpkdwWKqTzMNm8/6RkdIF/wMkcq+ciRfw/v2Fk8SxWoJEeqSskU2tMPz6FzqrPwE02FJXDzd5Lv6AxWOi1ARhs6gT8Jjj0DF7JITlIpJkBDW3P5PT0U0VSAC++q1N2zp5eQprPwE8CTHXyiN2RJkoKsGtN9qRBNZXcSD2ndAVY8yYE6ZMlc5AkOkU04pjI2bRtSkWxOvMU7NEyiGDxwyiF5ZBtd2RPjGg996GESRtmenm2yqVLNtlh6ga9k3Fyej+6mzyV43Cepggdkwz142d9TzzjG9y8n1aeije2Q3GBv2U2wJ8EU3cWjbG/GJ3LkI0HgGn1EWzjTsbQCSBIpfWrh4D66YAzyzV6AIVvBPQteyY3wRyIK7Nkmb173kH+0lSxmSyXg3CehneS7cY3pmSRW4RveSR7iUSrZ+3UbXPCjK3QKfVSuscOpgGYj3NPfOoDMkdss1rBVoRleSpiyxdlaDnZJJfyMDME9iXUyT5/SvsbvgR+8kQH8Z4e6RbOZduaZXdIRzzyDVvjoXYFWdBhN2QHvDYlDNHruc59XOxXoJVmDIxhyOB5+g49sogtepeoUf81/xmmn93YtwLU/OW3cHNb03YlVMBkzrR/IMt6BG27wNlcOmSPv/e9YcgyHfQe6HSPuTxUyXLvE8ULNDzcymH6mxkRPPGJbUjnLduQwNDKc3p5paYT+sUvGpdNoBi5zm8fz/YlV8pE+0OYDk3GTFMUTNhud046BPMVGghXs+EvGozN0xTjm8pxx0v6EzVF5SD7ZR/CRmfRHJifxTZaPT7R77r6n4Hav+bJLiD6lyjwtQMAN167CcLjd/+D2XkLdPPro893YSfPhZ+ZDX3jSLbYM/9lJNsz8EpvmM4b7JPnQC82z0JMdF55LuxG8zPZ8umscuude/UzBoorUWJKLEp/oaI5Pf/rTJd9oCcf+li3Bk9ywX5ETskf29+3bX3rFV0JPeKZ6HkxoHl/A2GhGHjxbC+Tjy9qePY8V/Xbu3FHybM75+bl27bXXtPsfuL/9yI/8SJ2HQI+1/EBjfo1F8a6n/rF6b9N5dGQPzZ2es+aTcPU+/8hHPlJtB8iL5Oz111/ffuqnfqqugc/5A2nH8YY3vKFwgxPZSgUq+qQl2PzCQjs2Pd07vCrX3Ov3tAbwPkz7DvaJLhsD3U486aRKTNMlFbDswuJQq76rw8OjbWZ2oW1/cEf71KdvaAsLtuKNtvGJ5ZVYrfsXZqoVQCpVva/8/kfvedcgt3LcR9cDAhyvFBgo//HK+QHeAwq01p4osdr0wVqYbyuWT7RjRybb2OhQO3HVynbGaae1q6++qp1w4opqBVCLt63bwt+fWFWxOjw03Euscva6itAzKqE3Pc3RW1aOUw4F4chzdDhEnMDeCvVSf9X83e9wcez0UuVY6q/JGeU8+vfOd76zl8zjoHL6OYgCEU6WAFkSR5JUEC3JKgGXE4kFJhxvW7MEUNmOx7mWOPM3x5DDnKoyiQVOtooEgQLH29iqgZw6LZjhSApwfTirnHFOPVp4Dj3cZ07VZoIKQQHn1fjG/Ku/+quakxOKVtnunCRykhDwM062N3J4JVaHmkPDxnqHv6AHGro/W+bREK3Tc/Pb1SmrK3m+Y+eO2lonWBBIeD5bksFqq5lEpkBE8MS57bbVjbRLL1VNenIlVt3b9elzmEfX87E7kKk77MnpwXiGTqncFNihk+BA9TA6CGzIA/g51wIAAQN+pu8XmuGZ+xJoZqulYLV6kJ58cuEs4SHo8Ltx0LZLOowUTx3e5ruutcPO4g06Cx7ITfpBptelAMd4/j36yJ7eNr5U+2XbrEBaMiS9z5IklSSIfKMR3N0nYYHOgm5BGLnMlkPyJIDxXSoYyZPEAFySWBWgCTjxMNvmfYfuCfDRwLh1gMYDXY9I+KcfIrlEd0kcNMdruMDLx/fgU3Vn2x39SOIiLTAE8RJCxoks53T4JDkFjXiEBj7GpC/ogQfkKZWtcDIenNAgB9DkULL0GvU9mSDLvsMzMuO5bDNOKwA0SsWqeYxL/uCXA2vgncQduUpilV6aR4CfalxzJhGKvv6BGX1TPZhEGJomUSGBRQ7BgFbZuk6+sr1XkgKu5k+7CLClRyJ9IOfuRys4ZPstnkSn3ZPKXfZG0Jwq9+oZvNQPFP2zO4D8kzWLC/js71TupZ+v+eGBnqlYZfPSToPsspXsG1j6WxnksDiyJmGctiV4lwOm4IOexqELqQaNvc6iATrhCV0kV9kmnx6G+As+vMwBWmTPnJ5JX0e0T0IYTvgIl1SGe57OsYnkFWzuT+IZjOhP9qIH4HIPHqbKy9zoSe7pf94n+ARW9gce8JYwg4d7yZN3rIRJetlmm236XJqHLKEhXie5lERidh2sW7e2xiST5nHd+yXtEOho9C99fMmi3t76rKJZJTQWF3v9MM2Hl+ltnoRrWpigWy08ntgdLMW2mAN+bAb7ke3JSVr3twJIwiwHCqI7/UnFNj1kR9ObNK0PzGMOclyJuse6Fjp0FA6xY0mC4ll/tVyqlfHNfHCEEx0jG/DGxyRW8R5M4PUsHPEFbKluhxe5RT/zpw0IHhg3VaZJxKe/qHF8/I1GsQ/oaj46g85kiq0HK/zB7Xpk2U+ykX7HYGOb0grGIgjY+U9o5m84+neyVlBtqN6F4R+YvM/QLQkrz4LR9+TTu0B/8FNOO7XgSosTtGKTUllsTHRK+yQ2Cey21eOZg+z8jW45nIzvZ3y+Gp6iT1rAZOHBd2SGPpJfco9+bBY7hyZwIr9kSPU2vZBIpXvp6exZdo/d1fvUuxm/0hbEvLE56fneVatq49L1lFagwFZ4R7PN8CK/8KKT4CQfdIi9cx19jk4da6Oj48VbbZmMhVb8MdWpjz3+2NJ751D5qitWLK+EabfjYWONc/31nyzaWNRRUWsOsLAtZCd+K3uFnq6jKX6wPXwAH3TIwazukXD1LDj/pcTqzOxstQIwH3jA7wMm82SRxBiBi03s4o2ZNrFsWfmX9G58ycbZRbNy1QkV0czOLbYHtj9UidW5OSdRjFXv1bm5hUqszs5PDxKrg0h6QIEBBb6DAoPE6kAgBhQ4jinwRInVYQdGzc9VYvXIoYN1eNVJJ6xqyycm2jOf+Yx28iknfEditb8VgB4Aw1aPh4arFcDcbHcoRBd0nVG9Vf1zgJXn0vMLOzhI/b2V4mBnW1CSq9n6w9mXZORASvJxdDloHG4JVw4h51bAKeDK1vYcrGP+HGzE+ZecVV3A+cuhE6kQ40BzcjmHmzadXw50kgyCgQoYTj65nFvPG1twkqBJhRkH2tbYa655VsGqPywYVQhwCFXApmcamrkmsODAJrHKWXVYgUQJRx1tXOdgc86zBTOVGmiaLdqcS1vud+5wSEp3si1aut4FKfrdTVQAx8HltLqOpmicw1ucJrv7kd0VzAgQ4CXYwDu0BY/5PYt+gm208f1JJ53YzjxTQCwBOlLBgo/er6oIOPDo6W/4nHTSyRWooG+2fiag2r//cLv66qdWwITekio5nEWwBd8Elq75Dh859OZIGwa4JokMZv/QDU+y7djfgsYnPemKopeDHNL6IZVUcBbEpL+h53Mgke89RwYPHei2VQoOBZ/gSADkd+OkrUF/KwBjoaPgBa3JF/wS3PoulZvokYSGZ3Koi+Bv633bipY5+Als5g89UsWZwKzrTTZZskgHHtm1u+idxFK2luNjKsbwHL2MmapmcwoYBTFdkv/korNgnsyZV8IiVX5JWif5kJYD+ErefNCkS3RP9A5dCq/7K4LgSofAgm9gg5fvBaaSEWQDXmhFzyQO/M5GSQx0Cf/u4Brwpweuv92XxCoZ7E+skmnzpGI1h4u5Hw/TfkRCAGxpXwCeLA54HmySLvjAPtFf9CqaDg/3eit6zhhkPFVSxgEnWNKmA9/JEnlLZSQ9oHep7vV7DogDv49gOpX3kfn0NjWPBIWkgeAevPBLiw20TIIUPcHnGn7ijQQEumRhA279iVWy5jn0wIMkxNnKbNOVTMRrcgU+cmpxCj9T6ZvDCqN/5kUvz1Qf5P37K5lKRo2RfqeqDclKFiDQhF0ja+ZJX2N2EO7Zdux5tAF3knTuMR95hmf6gPvds/gNF/SEp2QonQBTDr5JMhUtUr0qAUQPwQQXdiDyiL/eT+kVSwdS6YZP6EYfkjBxHS+zxd3cO3aokj6r+EDusvU6i11kDP3ACm+yZQtxV2V5qD3wwPZ6hyWJS+azqAN2NA2e9NR3aZvg9xXLltf9xpMgyiKLd3JsSRKr7vd9KjfjH2SRiGyl33YqXfE3vkkObPIdW0XOJqemSpbYQvJDzv3LQW1kw/Pobx72CY3B2yWw5+r39FiNjwBO9iw9PM1h/FQFeoYNhTtYXfMBRyru0c5cacVC5sANPjR0L/3zrqCLOTgrfkJai3j3e5bs56Ah+oGe5vLO9AxZMh+5wmvfJUHuO7KbXrhky/XLLrm03bGUhJXcjN+QhbW050HPLLzolU6mHR62dv26ksm0j4CXQ0rJb3YAmcv9+IWOaErfwke2Fi4WJfHK82SdnPMJ8Yks0VcylqrK9OsFD9jxN4tu9Na4bA3Z5h+RH8lT/EBL44Dlh37ohwoHCdngmwXytHxif3JwHj7z+bRL6hayDhedyURaCbgH/KnST7sosLDjeL/nkUfbo4927XW2b+/eEe53bgC/9Fu3fat4uXz5spIzh5X626Fea9d2u8H27t1X7ynyoyqXj+c6eHzQzOIQuy6J7XcyE7/1da97XdE6/XTZEOM6DyHtt/6lVgDdSQ6LZXuy/R8P0xqK/hnPdd/5kGf3WMyfPHKkKlfxZPVSZfLQyHBbvmJlVaUOj4z3EqvVZWBxtBKrqVidX9RrddAK4DgOoQeoDyjwTygwSKwOhGJAgeOYAk+UWNVjVc/UifHRdmDv423TeefU4VUzx461LVsubGPjw22hdSvjKlarEnGk24ajN9PC/HwbGR6pxOrszHQlvDi3a9acWcm0rpdm1xcpCSzX/c7JS1CTVevasrO0Pai/kb1gKYdXSaxynAUngjqN9zldgoIE1dmWJ8EgqOE4qswxJifQPBxdDilnOX0YObSc5u5gie5ACT85lxxBDiXnGIyp3uJMwkXgwtn9dp+yqQo0Lr30kqqSlVCQ0OXk5VAKdExPPPeqCOXIc+oFNIJszrlkj0+CBUlkTiU80i/N9WwF7vqVjVVSderIVM0HJ0F5el5mG11t2V5YKNxSpZIDkD7/hc9XgICOEjzghb/AIJWMoaExsqWQk2s7mXYDGzeeW4eYpYftiSeeVM4umsMHjMa67LLLy/nPlm4BE0deACOokHhAo2yltu0MrdyTijuBkr8FKoJRuMErFS4CmVTUpg8mvPATfwQhgihJjC1bNi/1xLurVy2UrcF4iPYCNrLXJZJPqiq3HPaDB1OTR3qnf6fnJdlM9Sc+o1W2d2arZ5K06JNEZxKEOcAmBxOhXbYZ53AZz7vvzrvv6vE1CR9wkZNUneGDOSSLfGceiYJK0m7d1qsCdQ9ZpHeRxSR9we9Z1+CWfrjLV3bVxDmhWeKcDIFNsJwElKA028qzOCBQznZe9gLd3ON5+k830ucvPYfZkWxzBYPAL3Sj1+aEr8QVeXWNntHzVKymWhBM+GOObKNPYpUcoJdEQxJZSVr191gFv7HRzfx4lYpefFCplVYNqcAlg11Cv9sOnT6ocGdb+ntxskuegwu86SK4zeV3MieoR+dUrKJj+ojCjxyBkR0jb/6lGqi/VyE6pQLUvebxj76k+o8e+YCdLKOz6+YAN/lMUgaeaIbuYCx5vfPOkkV6amwwozn8ktxmo8hbFibIG5vh+/QvZUfSczbtK4wL/hwwhac5KMw8qTRP1Rs+kqFsv4WX+9KqJQkYcgpfMMIXbdP/MT2BjQV+ssuWmxtc+OT39JU1F/qQDbAa2z14THZTbUtuzJWkHZiCu3sjg3AhI9naTdbQLTsXQl+4gS00o294euTIZC2SmhtvyU4qIdEO3mBxLYk5eoEW3v3bt3eHDpnPh73AL3aCntl9ADbjgpWdSFsduOmxCh96kF6YSXpm+zP8/rlWAGiSKkW4SKylr3N6rBrbfGwwfTEW/cSHs89eWz0eVa754Cm7mO38xvAOZnP4EPE1yHS3vXt7jacVDllJshPNsgCZXRz4DwbvFfynd2iWNip0AY3pD/i8a8yDzvAkS+Qlu1bIjHvw27VU3bJDgdWYcHDdOxPf+EixY3hFfskg3UBLMKS/JzrQUzxL6wN2xnWy5P2sRzc+8TXS25T8eZadMTdahQ9wzm6eSmA//ljB6F746NmsFYD50rrFnPQdLGw7eeOroRX64Dndv/HGG0uO7HzxITMWuvGdHrA/5rcgjtfok50M8QvYyySsjeGke/jYDQUPVZvkKTsb+CH8UrwBM5zIRBYv2AL65EBQ1Z1oTJ78tNMLr2677fbSG/JFD/kYPhKZroOZbOOD6/wZurn38X3thhs+V7DccUfXMqmrkD2vWjxtf3B78UilakfzLlGPrtdd91+XaHFryS1/j2yS47SXSSGCJCm50LrpjW98Y/lC73nPe8o2ve1tbyudMb5kK/i8WzzDV8O7f+nwqgoylrIYVdSx9H5J4QU6kM0slqeFib9VrO7dt6/8y2odttTTWSuAZcu1OZhuI6MTlVjVYzWJ1fRYNffQiLTu4PCq4ziEHqA+oMAgsTqQgQEFBhT4NgWeKLG66EChkeE2Njrc9j66pz3z+57ervnBH2gH67T4k+vwKonVSnwuOmSzS6xy4B1KdHRqqhKr08eOfkfFqiqXrlJ1uPqsJijgVHGCOUOSDhzfrl9r57xwjHzyfXpJcs7f9773lcMpscpxTAJCj1Uf1YxWxjn2nFwOuW3qPr/1W79VjrdgjjPPOeaQCgo5gBz3JD08Cw4VlJzSm266uQKBbOvjHMJfMMDJ1C5AQOI5faYEv8b64he/UM8961k/WPjaJsaZzHbtbGMXWCcpIAGr76tgIIcqcco54EnwoJ+/OaXomgNYEvwJCjnh6N9VlViBny38+7coCzyM1Z98Si/NJFaz/VyVx8te9rKSA8GDBDYe5ZAl45oX7TngAkf4X3LJlvaMZ1zdTj31tKIxOmzYoCpsdyWbza8qWJBz//0PFE0liNCQow5+8pFeg74XCAlG0mcLDPiA94IWAZhr7hFokRN0EpCifbZ047tnyISgxHzkE+3QnA8vKBgfHyu8wIaf5BY8SdLghQSBe1SupA+sAEeP1S5IP7uXTE1iMxWREgvg9H1VmiwdcJFkAL56PgsEaAAfz4M9iSxwpX+mn3XK+r1dck7SBU/RqSqxJid7W3/RBR9SXQkWPHTfnbff0dsWmkOT0Dh9+fBGYG8MNEzSSOBozhWrVvYqa7pkw7e3mYJHAJu2EvSSHuB5DhXDWzJoHrzAU8GpedzPLrjHNYlx8gluMgLeVHOnQjJJBjJGn/AQn/A9p4mjr0QEvmWrb+YBq9+TCBBUf3dilc3INt3+lhl+hxs40Yx+C0LRMsmzVKXiH3joeFoBoEnaZKAdOYd3kgDk2fc+khjpZ5i+n3iENubGBx90TPI+eKOdD7jIBdvhd72tk8SUhCBD+ExujCmJQNbMIegGiyQGnuUgLzKereGSeO6h+56BmzHgnARitrXjX/plpoKN/Kd/aJLV9ARNJZDwHo/9buz0wKUX8JIkSN/bnCqeJCT6p+oXPegD24UH6J6EP7qAHWx4mwPAUnGNPrEpniWf2SGRakDvkxx65l7PJvEEV/aZnPpH3/GA/c3iAPmjA/BKkhZPoq/G9AyawiO205xgYivByfa86EUvKjxS1agVzGmnnVoynq3Hqbojl2hNzrxbLADkvWhOdv6OO+6sRBW5SIVjDkcDc7b2g52+9fejrQrHoeHCO/1+wcv2ob9kDfknU+kBmUpWuLuHnBvbPexIDsGBK/1D67RTIedoBF7PeS9JzEzPzJQ+p08znsMb382Hf+SIDuNp12P+jNrp0PUjX1lJrSTncggWnPDLezgLGWBJFTta4FsWRNHQM67DjWyTabSnM2SQTsKN/LBRZBa8xiKbsYmp/kfP+A3Zxp9Epbnoqr+Nix/shTEk8sgDO1O9vHftKl8KP4yDl+Tq2NTRghGtkngma3DJQgFa8Snit2XBuNoqTB0p24K/2U3A33ItCwh0Gb/gDA46xhfEB3rChmS+vAfSHoFu5fAuNDUW/vsuOwPQh99mXNfNEz6QKXh470f22JoccEZG6Tt6pcUH+MEOVvS0mGQ3lu/JQXadHDhwsJLIX/7yV+p7NNTD2H1oIrEqoQtWv7MHeQ+T7QP7D7avfOWWpdY4HV3wbmZmuj3taU9tZ67pDmV77LFHi/YvetELaw5Vtxde2O2guOWW7kBCcp3dQvBAT62QjGfe0M4Wf7A4DwFfX/Oa15RvTP4/8IEPlH3HA5Ws8PD+TCVqtvPHzjhsSp9VvXZdy/b/JFPZE7Ltgz7++Zv8u9fivYpVFb/wWrPkJ0qsqlidmjrW5heGqseqxGp6rEqsTk/PCnba6PhwtQLwya46v7/n939vULQ2CLQHFDhOKTBQ/uOU8QO0BxRAgde89r+VV6B7EEeh21rTffw1pLJk2Hb+xXZo/772pCsubd//fc+oitWVK5dXj9XpWc7YTGsLi13QteToCLpUrI6PjVc7Ab1XBWCcXhWrDq2yaty1BPj2arO5BTjZvsOxSs9VTqJ/VSG71KA+Ae2v/dqvlXNtq6GAk/Poub/8y78sh/cVr3hFOdIcLI4Vh/DlL395OdZOKOWEpj8Vh5aDr+KRIyzBxmHkJHMaBTgcM0mJBx/sqkY5kNl6aRxBvDE45wJSjhenPA7jhz/8oYL3la/8sYKPAw12Y6uW5dRyPvWEBY/xfM+x5bzHiTcXRzrVU5xEAUy2yXLEOcYCtPTusr0T7bsE0eGiASc4FQICTcnQBGHBy0/866+44vx61mm8gjjBAgcZr9HHVjdBnj6y+JGtiXv2OHTrhPbsZ1/bVKmiMZz13pO0lsjsKgHXVkArEBeoSLjihTElX1JZSG7Sr1Ag69O/hQ9McMJ/smEu+KNjqgbTSw99wQnPJAcFgO5NYv3YsaP1t1YG7kfjBDjGAbvAOX3h0B58+JDtaGMjoxVk4nNwynZadMUH96YaCk6CXTAkUYYf7hGMkQO0ytZ7MpmqZ2MlgPQ8Xu7c9XDBKPBJEO13iS7yKthOlYyxkng3Dxm76447C58E5WhA3gXZ4IGDuQTgqXgTMKIFeMYmxiuAlHRwX9pIeF5yArzGTisGfDUO+NIeI9smk0BHY9fwvrM1a4pWuS9V18Y0b1pESEqBRQKCzpOPVIujL9iSwCeHeGI7uZ8Cd3Q3ryQ6WVFhJDGThEB3MMh8JRayfT49ViWj6DeZS3UxvFNFR85zOJLvi/ZLbT8E6XBFExVG9IHsoZX76B2+Zes7vhiP/oAbrqkEx+NUymb7LV55XhU8GmSLNT6gGRpH1+EFDvaKnRZwSyr4HRzGxw80YsPZQvebQ2IF7yRdIyvGS8JXMlCCJRXw+OdZuBgff1MNZl73gRmO7iOX5mcHyLqEBrzwDw3wCf/T19h4+Ele/v7v/763qyEHNUkUsu/GwgP4sGESdfRZKxnPp8dqkgz4ay6VZTmhHq/IALknE8ZBA+OCyZzZZkyO/J6Db7y3zA0Oz/pIYpEluk2evQ9jm9FUxR5b7H1IntCYrpEdsJE117OVP9vI0ZCtw18/bWX3nkdf7wp4S+74+9nPfnbZAHAkuZ4WC+h+1VVPb7fe+vWy5+bM9nI6xo9gV8goO0SOXU9lKtlkp+Q0PNstcI2XLoM7vUjBlKpLcpdeqvEx4Bf7kJ0abJa5qlXLoUNlU9ElrRyyoHHGGWe2Aw6BXKo6pwM5MCwHdOEnGvuZHTTw6hKX3fvAAnTsZnp4uh/sZLN/qz+bTVeykwEvk0TNYkdaP9AJfDQvfFIt6nsySubAi25pLUBv0CR9M91LR82B3xKlaS0CLnCjFx3zPf0is+A2FtlPApg+xSbRQTx+2lOeWjY1CzrZ5p9F8fT2zVb+LJDBG06nnn5ajYNP7s37Ii0d6C69wNsseLofnL4DE73oFrq/WD/JNplDt+yccK85q7frrl3l75g/i9sWlcgqvUM/vEvLGN/ZicResW1orrIWH83pPnz9+Mc/XrqiWjM9a8kJO//BD36w18olfaO/9rVbl3pcHyo+kx16Bx+yCF7zwokMsnfsN7uCb/aYSR6yH5/4xD/Ufa4dPnyotv9f9fSrykadfvppRSetj8gQf1qVOv47vEpPWn6U94ukKf+PPIAdH/CWTPgObvzXv/iLvyjZf+tb39rzFd7xjncU3GB4y1veUnYdnPx7PEvy1E86LrHq8Co9VhMLfHfFanZdpTVA7EqnzxKnC218vJOb4ZGRLvAZHmpDtZturNlMd+/W+9rnbvpCGxkZb9PHtAfQv1a4s9hGxsRN35lYBd8fvvv3B7mVQYg9oMBxSoGB8h+njB+gPaDA/0piVcXq8BBfY7Ed3Le3XXH5JZVYnZ2ebqtWrWgRwdhIAAAgAElEQVQTy0bb7PxsOeJaASSxWsnaRQdZLbRlE8t6Fauczi6RdHr1zpScTI/VbPc3Rrb8p+F8f6Vqqle7PkkzvUqh3/iN3yjni9PKec02XS0CfFRUJlnH4eOwCeY5pAJ2SVYBAefOs5xQ9wg6fJ8+ZoIDwQTH7NJLL2vf/MY3KxBO+wJzeSYf97/0pS8tB1IQydFEhxtvurHt3r2rvepVrywnXmACFk6y+TijSVqoiOCoglOiFfwc+fSd67ZldgdYcEgFwP7mLMNFUiOVZelZ2FXlTfeqqAQ7nklVmfn8nT5d2TKL5gIdDqmAw+/g5SiDC38ECukZWNuszj67YMN71wUOKiHGx0faySfbkthtx+8CzZF2wQUXVrLA+Pp4gUkgngSg73MyexcMdH3G4OtfDtogl+mpB4YcgJPWDmk7IWBAQ0Ek+FyXOElVClpz0nPKrvvJMJredtu3atyq4Fzqh5jt5gncI6f4KUhJr0GHVwnQPCsQSvVODrJKj1U4kB+wCezSgy8nj2fLbxK75qFDAktjeV5QiqYCXskzciGxSsbTbzDJC4kcY0qU4C34czASOUiC2FZOdAenIMg192W7Ph1I30zfkU0JL/fBedmK5UXrnEZP53JwmOSEZwS3+Jhkfra6ex5/UmmWA8Q8b06JKjD5Plt4E1T39xclR6lGQ9v04zQ2eqSva06mppd0NVvNAw+e4kvmRRP8SnsEsh9eS9LgUdeSo6tS9bvncwAJnghG8UywbD68yzZeeuw7iUuwgVuiMxWGaYeC96lEQ0MfwTy6R95cT2Wj5wXz5hVYm1OCTEBvrBy4lApMuKSVQeyVBAxZRFu6iCdwQeeMYbcAefB9+obCGf26Lamben2KyYdkiGt0UaLOnGQJLunh7Pn0T0wlP10lb+xZ5ALdJKHREG7GwBvjkTdwmisV9xIg9AleYKUP3jESGeaRVGDfJMLJWhJAnjenZIPrqdg2ZxId0S08pHNwM07uRx/4SZomqYUveGShjp1Ca7TP72TBOL5P0t7f4MgBaHiPhnCS5GG7kxBLr0uJoCxQkOdU6fpJr+bmZtujj+6p59HDHBb/PAfXtMBxzTuBXUnl5JYt2q6sqHcTfuBRdlj0jxX7RJfTyzK7A1affErh43vP4k30H9/pn/dBbKb70sPXuOQeXGyYZ8kZWuM/fQaT94K/6S/Zgqtx16/f0B7asbPo5prkleuS1mDKYgR6pKcz3cN3tveOOy0ErKnEaiqowYHfYDJvWkuQBe8f/3yXdkVgAScZco/nyUhadIDT78YnH+kzSS69S+lY/IgkDcmvf3iIz2yK5+gHHUxVsHnx0rzGZidSLQwesJjDfUn2G4Pc0TMyjA6HDx3+jsOX6AD80sKHToPRO5Zt4gPVAu1pp9a46I8mPsbU6zMV5+bHQ89lsdy96TNK7owVW5XFiLSOYPO8XyySpIUBfMk1+UmyHs/pjlZN+A4OCUfPmY+tQw86i/bGxSd/5/BIukxX4yual46xMdpZZWcBHwUNv/jFLxWftNJCY7JLztk1fNGn/2d+5mcKbgtZFvp8jxbk8cik/vUn1g6vD33o/yuedL3VZ2rBZPOWze3tb397u+WWr7brr7++XXzxRcUHsv6yl/1oyZTD59BBqwKyAR808V3XQ7jrccon915jn1SySjaD92d/9mdLzsHzO7/zO70dFb/8y7/cS6ymQj6J1a6NSJdY7VpxdGmMFGckueq7/qIMPE67GWPx3xWTjI11PmNaeiwoKBlW2CFxO1eJ1Rtv/mIbHZ1oM9MLTcXq4uJQJVbb8MIgsToIpQcUGFDgOygwSKwOBGJAgeOYAk9UsVpruIsLvcTq5Zdd3L7v6qe3uUqCrWptaL4Or6qAqA6iGq4K187JaW12ZqatXLGyHTywv3qscjoFPA4uUqWovxHHJj2QOEwcsWzx7k+iporV2L73TKpbBCO//du/Xd+rkOTocjo5pX/6p39ajtPzn//8SmpxgDm+HEP3cBYFnCpas0W4tknffXfvdHnOn6AQ/IIRgdMpp6xuWzZfXIGnBJfr4OAop4ddnnvOc55Tjq0+XoIh/zjBU0f1rjyrgh8Oa/82SwGvsXO4UXcK8/56Fj6ca04zeASMAggfATAYUrWY3mI5RMQcxoa/+9BFskMwL6BD3xzIAX7OqJ8CT2O7JgDQI09i9rsTrklaoAVY0VjlGL6aR/Di3113OfF8pKoj0iirq1o7qa1efWoFcF2As3qpWmRn0YIDnx6LAgV44V+3vXRDBRnwAof5JT0EawIydDN3TgH2POcf7zyn6pacCb5TzYOm/bwnd4IiW2DBe8MNn6kgQQCKLqlATSsGQSmaSSLhsyCHnqgafnjHzromgIJHepkKDP0OV/KZKkG8IL+p8BG4wQ3ecHWvpE7XqmCoYMJnzyeJh6aCO0mABx7cXnoErvSkS4838oXfYEETcxo/VWjVa3brtl4i3vdg8wz80Ig+eg7fBZapCkXPSsYeOlhyhfZwA6cEGPjwJm0r6Hm2T5Pf9PbL1m488jtcXU8iNZWUSe6m5yuZJUu+Ny4e4aXf0y/V9cApkEY3tCB72VKNhuiA9nTHeK6BG97uB0OSvmjs/lQ/S9KCN8kCcLvmpwDVYge9JwfZMm9ctEqVYLaOd9uTN/WqMMHpviQW0u4BrqmiTK9bP7PdnJ6msqmryH+wcJAMQHd0gEN0yXjkLdu10TAnOtNBsNPHJD/Ag8/GgyPaGV9SDozZEu9395KpVIbRc/qaKnD09JyP8dGNHOSQoFSiksWcbJ5+kzmYzdzgxW9z4ymdTGuQbHk2dqo7k6jGE3KfQ4DSVxXP0A0sdIue0kfzoG22+Sb5gHapRM8J2nSHTEowoTVe0Ak6KFltfLqL52gUuuNHEqvoLtlBLiWW2Ce8Qltweyb9dsmVObMVH9/AiT4+nkFD7wn3krsDB/a3e++9p2RH0gQecKXTrtNjtsBYPuDCb3BdfLFFgK5Pp/cLWMznJ/lMdSS7Qd7IO9k0JhiNu3yiS2qic6o50Rm90BOd0Miz6JdD1LwrwIDn6bWJnump6xk2qfNVutYxfpeoy4KG95L+i2TC95Jq4Pe3Z7L4lQVOePM/8CJ9NSeWjdUeITIJB7iiB1lLz8os0nZtA7pKft8loWm82JPsSPAseNPP1U86nu3S4CWj6eudBDOcwc9Oqoj2Lol+5T1F/33AgO/GzU6GVLuiP9k1nt/BErjxgAzSBXJhoRh/3It34OrvnU0W0NwzWRCHM1zICv6xuZ6jO+BP+xL8BBudAQf6p+cpm6K6Gu3AR849GxuUdgDmsLCSXT9wZyPAlXYq+ElG2OtU8sMtPan1aoU33TeuxC5dALe/6aB70w6K3UZLC+psjO/NyRZELu2U6qqBLfKe0VvUUymOVxb76bz3C55510j+e7+incOrJienKrF68803leyixamnrq7k6jnnnlN2dsOG9UUb7QHYFjQ799xzllrt3FffgfcXf/EXCydwuz/JaDLGr0qrJzDgCfr93M/9XOHvGYnV7JSRWKX/WSBOi470LK4K1ZGRqjhNj9XvTq5mVxv82TU6n4pVusN3VWuaxGrt2NNSYHGhl1idnpmvxOpNn/9SGxtb1mZnFiuxKujxrMOrBhWrx3EAPUB9QIF/hgKDxOpALAYUOI4p8EQ9VsdHRmoLfypWL7v0ovb0pz21zc/OtlNOOakSq0MjXR9PidWqOl1qJlB95BcXq2J17+OPtfm57lTO7nCCiTqV3nZ0hyhxfDhocXxSRcA5ijOVvm6cqlSVZFsQB/Wd73xnOfmqAziLqX6y7YjTrbKLI+wZ/aBUCEhuCcBUlfguh5QkWWHbEmedM2uV3VYnTmR3mMvlbdN5F9RWes49x1mVgIA1CVvBBaedk8hh/9u//dtestYW8r37Hmujo93WRc5w+kB1lQNdLzY/wS8wQKdUzsLDh8Ock4jBIUBzD5p41liCAglGtONAC4Kz1VBQAH8Bc7beoS+YsuKfXo1wyPZZFTtg3rbtvhoPPAJqNETL0AMfXPeReBBwCszvu29bm56eauecs6GcW3AKONatW1/tISShBbunnXb60rbvMwonwUX6ZyXR6zsBkACKzJgvp3a7lorUnPwOFvjBRVArAQZnwQscU9kjqDFWDgVJ9a5AwBZYcOzd+3jhLvBFPzRLAlLwmEpDgb1ApapFjhyp+ScPdW0UzGsu92b+HLyULdVk0Pye9zv6qsCmK+TEs4IUOKblRg7iSZUqPHIIS1X/PryzxgS3yjGwkH3PS+IINMkM/gv+4I0n2SKtxyp8/Q0uOKT9ADkgr3AzvznSp9N9dYL96EjJI5lNYhVuOeTHXGlBAO5UDAvA0jdSMEtvUl2LJzm8KhWrZDDVxOhjrByCxCakLYDfc/iZgNA8aJjWGr7LoTxkJ5WZ6flalWh33FF0dM08rqUyDB2yxTqLIsZOT1SJE/fkkB734JM5wUZW4Zmkgvv7++uiFT74Z/EoW8HJJz2nn+k9aE4yk4SoebtAekPpmLkiC55JawPJAbZIkiNBuqSH58gH+hmH/Kai1L3ojw/sDttLT7U+kXBiF+DVnTS/o/AnK/TdmPhpLjJKV+lVejuijY+5wIAeqcbNAoxxwIw+YIUP2+EZ80tA4GcWHfzuGXLtIymUVgLw90E39Evy3XfkBQ6p/iTTdFIywfxsdQ6mggO80QFvyLpn4S3RjmdpB4Fm5CTJVLokySzphUdoDka/swsSqPSI7bBAmASZ+cgmmUYD19kbOHnOh8zFpvg9No0d8H4FG3n2PlGx+slPXl/4ob1/5AYe3sN4lNYB6b3pO/ddccWT2tat29oXvvCFoiPdMm8WhdgqMMJdIg2ds8hHdqvdzpqziodo7D5z+5kkq9/h6H407hb07io84UuW6Ajc8CXV9mjvXnCRRTYl9jVJPu+s5SssMHT9YfEm/gu6pbVFkn/oADdwd7Duaeecu7529mR7fyr90xeaHUZLumRseJFtNsE7hN1CG7bBGD7mIKvonWSo58HkHx4m6ZsWAOxWDsbCHzDSBXPSDbTyHT3MIUf4k508xk+7iFT6G9vv5Nl7wPscfsYAex2gtHdvJSPZMfYF7ObNwiidJyt8E7IL//SuZRci56ETfaf/xvWsdzd+k2/wxL8iC1ngSd/u6Dh42T+4sU9kIQlTdMjCQO342Lmz9IHtYk/MG91B59gzi/14nvZAscXeFdoIkMG0nsIb8uq7LKhZjPU+QUN4o7cFaDborru6HuPmZ99jG8kdGqQNxItf/OLSU3IIxqkjR9vWrffV/Nu2be0llx2mps3RuvXrqgeqbf+SqXbo0FG+4lVXPa14sX//gcI9i0uuGZ9N4yuTie3bd7Yrr7ys1w8cD7Iw8tM//dMly+6TWEUDn1/5lV8pW+YdTYaMhw8ptKjv9OhdagXw3dWquT/tDbK47bnANzMzW2P0V6waX8VqGxquVgASq1u33V8Vq9+dWFWxutDmBonV4zh+HqA+oMA/R4FBYnUgFwMKHMcUeKLE6vDiYi+xevjA/nbJxZvbU598ZVWsnnba6jY2PlyJ1XJ0FrtDpSRiOwdosa1aubKatu7ft7cqWTlHHD1ViqpVutxglzz14fDVtpylqtQkWI1nDo65a+mZlFVpSaB3v/vdNTYn1nawJBX+5E/+pCqeOGocW86bSgAOcXpxcvRtwRKECiY45Jx893CuUyliK7+5OZXnnbeprVvrRNQ7CyaB1Ic//OEag0MrOBCscLA51QJUVQQCCgGxQwK+8c1b2/r1XTJPwCRAECihk/nhyxHM84IBzryAyRyqvsxrDtUC6JWDkAQdKmXRzYmrnHTbxFK9JTi2hQttBQvZGmpeTjqn3cd1wYexBfqCM470RRd1vci++tVbehU97hEEgS2J7Wzx9zdYjNcdHuDggP3lsK9cuaqCnuqbNzRch1kJUjjgku/offXVz+gFkXgIPx/8AnsSxbfeekc777yz62CH9NOFk+Aq2+k9l8NQyEzkMr3wsh1dAkhSQvAg2AEP3Lqt8F0Frp9kNkFbtpOSSTQEu/vQLYG+5923f29X8ZOkFJgEVhI71UNuSX66BPNp9XwCJr8LPDxDTlIlKQDDH3/DJ+0Qsn0fXZM0373nkZI9/ySt0JWekFU09Q8s5qYTkgvZtk6ett27tWSffgn4zGssfAZzkq6p5BZQooX7Kul77GjJfHrxCW7BZmwyCR6/k/f+fqd0IL0RBb34h27GNScdS2U4eMAvseeawDkJATpgXDzwO9qgr+Ad7mRMsJ7KVt+BO5XkaMUe0N1sG4eD8fAhrQWSoDa2YDvtPvyeanOykgPTyCf8BMpkAGyCz1TZGx8N0CrVjnACG/1CB8/nACyBOBqDk1xJ8JEPsHveuOwWWsMjiVWV5mnxIFEL/vTLZV9jP40VGXaPxShyg+/Gg1cq7cmsRSqJP8F+kvgSWD7sE3qzVfBPIh9s5va8ZI+fqTCFh3nxna7iGxp4hn2AHx01J5nybBKbqfQkY/hljOgMO21s9EAn4yVBj9ZghWe/DcbP9JXEH/Cw+/iSamcylzYIdAV/yU3ad6TCVfIyVdzsDp4bny5LkhibDKIt/tFRc0u6pmqSvsE7CwJkgR6SF7RNS4Ikx8iHMehMqs7h6Ds2C0/oR4fLfe1zn/tsJdvIh+RYFv6SRGZL0NH4aJeemg5/2rPn0ZIFPMpWXbba3/BML06yRcfx0Hhpr3HqKR1NwOYaumaRE01Soen3HM7V7bboFjN9nzYkcIBzFm3ROy1D4E8P0NvvYLAwfMeddzcJGroJL+9j72s8w9/sYkATOJEl8OG5HuPrN6g+73qEki/Poi99wWOySseSHPOsubIjJq1m6FCq6Ml9eu26H06uG9f97HV6KecgqVSz4ncWGNl6PMmhWmwnvZT49Lv3D5lLUgt/k7BFy9gKC9pkUdWne7NIlUPBUj1M9z2HtqmiZo9zmBweo5970CYJZ/QBh3H0FOXz4FWqdN2P37bQo10OJI3PiVZkS/KQnOEhfUcLfqRr5DaLNp7PwlwWGsBDv9ijtC0wJz8TvSzgk088gAf9wxP+JHiTyPY3uhifvOhJakxb8ckSufLpKq1XlP3UEiA9lfGFHoLXvNpfSXCiwRvf+Mb6zrunFqDbcNu9e0/ZjB07Hqr52I2DBw/UbrON521sb37zm9uXvvTF8g0cMkpOycUrXvHykk0HZ+XAwSxmZgGCjKdvNVkx75ve9KayHfxO8upvsuG+tAIgI3qsskvmyyeFBP7uT6w6vKoKO9IjdclndX/ihfTETUV0VxyhX+pIL7Hqd884vCqtAI4em+21AtBjVSuAkVE77JbKRwatAI7j6HmA+oAC/zwFBonVgWQMKHAcU+C6V7/mXzy8alSCc36ujY4MtcmDB9pFWy5oV15xefVYPf30U9uKlRNtcWixc64Xl07GXFyoIFJFn8TqzPRMO3Z0qnq1pmJCMm1+XrJ0pNuSo7J1qe9pVqU5ehyoJMeq3cCS88Oh9Y9D6jtJrPe9733liGnGr18qB53z9q53vauccw40B1RiiPPJsc52I84r51cgx+kUQHHqOaQCfLAI+DjDqdIC/7XXPKfdvnQyOkdQY39BtKBNQgdsxoEHGMAJD0GBQwLakB5oJ/SqPQUdHHu4cVz9nSDBM2BIL05/wyEHiphHsiNBFTwlIFLpYLxsk5cIAJsKWjgJwCR/0l5AEGEsiQzzSe6431honC2kKhb0qurfop6qOM40+PAhVbeC8Zziq2J1zRqHKJ1YbQWSwJNoP+GELqjkENtyKSB6/PG9FczhHfgFxQKg8D9Vtp4TXPrevKk0y3bJBG/o516BQSoZBMPmFBwIeMilJAf+C4jg7ZpnHOYABr1iBYJokJOos23P/DnYiVz5W0KDfKHlgw90p0QLdFNRhOcC4Gyv9hw5TrLe86lYJU9JXKe6kZzlsA0y6Hk4wxcOOfCE7ty//YGCGyzkJydOozc6SDr4jg4KwDxjbHwQTD7+aFftCd9snZfMcx848STJmJw8DRYJkDqJ/ehUBXvkDX5klh1I5Vu2p/cnVvFVQii9LAWRvgMD/qT9AN5kCzD5JctpRwA2OJrTfemZ6Xu2wPzZUk1m0Q6tyVDx7cEHe1VXdEdCzj1ZICEj8DaHeclrbEi2RSdp7N4k7uCABmyEJAW+p3ozbQXw3u/wRl8JA/RkdzyfefHFOKmSgxM4fZdeoXTVPGQkbRxSNRs+wMF9+O/3JKbSjxDtfS9gJkPZWg9Gf+NTWonEfhtDQC1ZYO60O6FvFjPIpIpz8MIr1WfGxpe0vjAv3fNctt7TTQkINiDVUOmbTebwF645tMbv6bHqvhxeJdFJxsFMr7MgBh5yYCyyhvZZhCJLZICcSfZISvnnGXwGKzjNmZ6p+GFscpLEKhrknUEH8BxeZJC8oRu9dI9n0zIBX8GW7fpsCTkjE2QjfbQ9g7Z0D53JGTjIaHSb3OELmuAjfMkauQM/Hn32szdUEgadbUH2rsyCBppke7FxwYgn5IuNsOOBraejXa/IuZqPDqdiW7LLM0mOwzcVpnC9aPOW3mIXuFPxho5wgzO8wIEP6f2dSmI0xBPylXYrbA17kAMh6/T5ycleJS44ycXExLJ28NBkc4iV66r1UlWHZhLL6QtKTsBDz33gWwvPJzhca1V9571mTvKRw5fQMolFdCH7eEFGQ5McigVH9ENPNib8ZJfQ3nN5H5ufjMY/ybvXWMZGS5XE+IyGxvAdnYdHKtaTBE67GnzLAk5/NbZn6VNkqxbJNm6sxCNbkBYV6MTO0G/0TPUt+mZ7vAUFv+OBuU5Ytar0Aj3IBDqifyqgU3WNz3QSn8kpvNDMc2iLN56VnEVDeuQZH8+BybzoEl8Cb8AOb4sHnT/QLXB1MtL17lUV6vdUWoObXKNRzgNw31//9V+XPpMDdsrOH7AoGkj7B4sXnlXtbWfWww/vqnHIHvnQ2skzdB0uaIhm9Byd4F12a89jbWhoZMkO3V+0VBkryWoX0QUXXlC7vLT7IDsvfOELyi+hk5dc0rXAcvgcXaYzP/7jP17X4UBHX/nKV5Z/mYMy6eZrX/vawuNv/uZvilavf/3rSybgo5WX78hteqySy0p2Lu3OSiEFO8DwqBrVY5Uc91e29j/je3QxluezQ8eQM9XGoOux+s8lVh1edc+923qHVx07OleJ1cHhVcdx0DxAfUCBJ6DAILE6EJEBBY5jCjxRYnVseLgqUMdGh9vU4UNty+bz2+WXXtKmjx5tZ5xxWiVW5xfny/EZHR4pJ1VlahKrY6OjbfLwZPfd/FwvGcAx49j4d/DgoXJ4OO2cTw6Q5zlA3ThdhWM+aRsgwOGUmZOTpzKVgyYhxsnzEQT8wR/8QTmNxhdAcsISTPmeE8pZzGm2qTRNQio9TI0FNgGxIGHfvv1t2YTg81gFlpxYp0eDJVUYkgscS4G7IEKSLv0E161b277xTVtiu+pJNOTICqDBw1lWMSbgThUXnDitgnTBn/EF8ubwXapGzC+JnNOYs7XMPOmXyMG98cbPVdBlbomRBLeuwVVAg/YCdGMLXNzL0bZl//BhJ9JP1HMcefdysrOFU0APPt+ldx46CEy+8pUvt4suurChAxoKJCQhVQKrAvrYxz5Wycazz15bsEm2Sjqll2J6pbomcZHTxM3FkcZn+BpDkIMHAhGwuddY6JeDQNBVYAVnDr7gy3fwMp75OODoTE6f8pQn19h6xQpIyWt6ZSbBlq3oZBQtUnWWZMoju7q+qOmxCl7wJLGaXpWpWCWbaJ8qQJUk8PRMKnAFOuTFGDlUioyTBThkuzKZveFzn63AKz2J8RatBIfG8ztZz9b7JPNTeTs12VW/JIEA37Qs8D1dBRv4jZXecmSwtsfPTBfN3ANWwZekguAPn8BhbGOlXyrakQG45MAw9PU7Oc/25gTXAmK4So6l6tp9xk9rCHJLPsiosdMn1n2SWKmeIxuqCNkCfEj/QUFxtoOmOhkOdFRQTq59klCDgyBXAoTuSFbl8KpswaVzqQizaJMDVtKHFe8liiwkgYvNQLtUvJNVMuAaWsEDfbP93zxk2zz00ff0G/+yrTntH9CEjKATvYGXufE0CeNsSU7FKt0yThI1koX44O/IFN6kh6+EgbE++clPFp3MnYpbcpcTutGRLsUWsJFJ3NBX17pK9+mCz7xsKF2y+wAN8Ajt04+YXGbhzH3oIbFDPlJFDFa8l6ToKvYvKv1PIh6dwYSGYCBvbCi5Sm9HPMgCivndk0Sx9wZ4yRSdiK0nZ/AzDrvlb+8JdMYPdDKmJDMepb8iePGIDKMjmwEOvEt1HduPrlnQIDNJYvgd7j7mTIKfnJHXrsXM/rZ584Vl1+AT/OgrWrFDaIleElB4jebdieuba3eC6jVwoF/sS3ZpZDHBz4ce2lGwOOwwldZrzzq713tVAiV9WJNMNE/an6ABPQaT8dM+B9zuJ5PkJ62H0kohvkd6zdIpCbaFBf0W7SZZWc/DD67p0ZsWCp5nd9LHGA5g0kZheMSBU+Nl38gdfiVhDh88SPWz582bCm42JP6Fn9GjLCb1Xycbqf4zJn5llw06sClpL5DFD/JPfrOjAT3YEXYriSy0IOvG1gYpW/yTiIYnmUT3bGOHAxm98slPrjlv/frXe31/u0rgFfXeUOHKJpiTbmRnCXlmCycPHy45mhgfr2vg8A7ATzRHN3PTf/KaamSwk1Mwdi19FkqW6ZP704vYmGQY3ekNOMgxv8o98Qdir8GKj/jDFqIrXoJXYjU7asxPFtkbcHnXkBk26SMf+UjJYBY+zENWnRPgg2f6leLL3Xffs7RLZqKSs8ZXnWqBA/7oBzcL9WCmM2TcQVLGvOvOu9vKlScULg7g5Pt4p1jwvvrqp7czzjyj3i0OV3PglAIA7zm26bnPfU7hx21YYrwAACAASURBVG/Lgg0e0wHX0UK1rGQpe0i20e7aa68tGf7oRz9aPLNLLH2BVayyA94Bv/RLv1T2Nf5/bFIqU/sTq4tLrccSH1T/1aX2AZ7vdHWheOODTr5TGHH0mKKAbx9elVYAqVgdGh4bJFaP4/h4gPqAAv87FBgkVv93qDZ4ZkCB7xEKXPfq1/ZVrNau/Z6bUsZhfq4OrxofG2lHJw+1zRee3y69eEsvsbps+USbm59rnJvx0W7b+vjYaPUN49wNDw21w4cOtRXLl7XpY8eqJ6Tvv//7n1kOlG3eTn3nMHGM01uLgyPI4NRm9Tk/s73PT9uhjCMwlFjlHAueJVY53xJkVseNzZnnSHOqfTjWGvL7XgKDE+06HAQaYAEvJzd9SAUoEqiCDtU2Vz7pKVU5IEEh8LDiz2njxAoyfJLoyIm9ApUuibSzbX/QYU6r6770M+M050RqY3LcBXVJqAhGBNJg5cz6XkAhuIEvh58DDiZzSzwIyN3LWeXsp3eVg0dUV2QLH2eXw4926acJ3vQGNU+qaVWS4h0eCtbA5INvEhtJ+KGjZ3L4D0e+O4Dk0TY2NlLVEaqWwSXBwQmXrJVgQf+uMuXcChAES2hh/Pvvf6Dm8AyaC27xUtuDR/eoiJSkPa/mFRCAz73G0HqArP/Pb32zYMMb8iWoUUGEluTLuKefdlqbnVEp1PXONadgafWp+r91p/biWRz4BEBkID38BG5wluwQYHDy8XF2eqYSIvjse/e7x3ieSXCRamNwwj8Vq7t37yr44ZQt/viZREUCRrx0SnFOW8aTtevWtqmjx3o9Rd2bLbaRX/PgS6oUyRD+RhYFg0cmjxSd00MwCTf09LyAFg+SWM3hPedtOq+Nj49VwI0W5AIMeEDmwJLqq1Rq0cX0QzTuhg3n9Cr9BHgJzNKyAt08Y3zBJb1I1SBbIYllDt8LLLOl2jM57ESwTbboEPmiTxKNZABNPS/wN6cksEAeHunxi37pQZxej1mIEHSSJ3aja5GyvHSTnKKHA3HcazGCfPUfrmTbKH4K2tFHkG6MJBVSQYV3xk0bEDwzPhnEzyT76QjcXLNQgWcWIugantE/PGVX0BncbCa7RYaTWCXH8AILmrsHr9CFDNBvAT66pGocLOYiV5IDaAB+Y5PrHF4VOcQfMEkE6OUJB+N7b7D1dMKznnM4jgQmHtiVYF488zdapbdzEvm+Zys8l2oyY5Mv7xb4o4lkd3Sfnprj/e9/f9FPcgNNUg0rGUveXDN2Wr6wM94TqU5GQ/SRnAjfsx3f3OhmfjRNMp+c4Yd3GJkhJypW8RaM0T088DwasRGepx+pXqZXYJQYog85ICjV7MbslzP89+4yv2QFXadD3h85xAnseI4f5kYTskgfwaa/uu/B7Bo5yA4JNiC9LfGXTHjWXDmN3r0H9h8oWOGbimx2Mjxmj/AW/u6Bs5+pomZvjUm/ySO58c+YxshuBbyMHQKH97+t1JJLaJC+5uSPnqBlZCSymBY/6KuFzFOfJhF+rMdLPKDH2bVDXthB8kJG2NnsuPCOgD/86Jo50DUtU/CHvcIXdo0ckD12jZ1CU/Chu/my8wOe6GFOY6YnOvoZP4lpsMI5i0b0BTzxRYwDXzLhw16hm/HgWLtYVuqzP120Nj6+GjOH/aU/LRtAZvGHTJjHc3A/5eST6xmw4qWDosBgbviSW/RRbU3X6DL58Ay8wYSW9AGsbK15+Qc5wI2dASP5xI8XvehFZQ9qEXZpMY9faXx6aH448F/Q3kIImno2idXsZmBzvb/ZSrCRYfe6D37sgXckHUIfMOKhxWc4b9/+YK/a+Y//+I8recm/tABCr9Kn2VjwYjvYvR0P7Wizs3Nl19l79pfd2b79gfa8/+d5lfCnu+a0eEzG2UpzvupVryx7d+ONN/UOAlWYQM9U9LLjZDcL+lmAZMM8b2eXcR145W/3veMd7yj64I2K1bRhSRV4dqxV8YZt/w5ZdSDbwnzZSrxMlTa8657Wer4deUl7gK6Kda5pWCaxmpYB6FK6V4nZ0fqnYvXGz3+xDY9YALFIMtYWFoeqF2tNYateHSfx7Z9/+O7fH+RWvkdi5AEaAwr8aykwUP5/LcUG9w8o8D1Egf963X9bSqx2q+G1X39oqWdqW2x6rLbF+Xbs6GSbn51uWy48v22+YFPjVjh8SYLKqZwcFVWpHJRRp3XOz3X9xCaWVS9R144dPVqOp95iAmMOEucmn6xOg8M4/vlwmvzjuGQ1unNkunlVMnJmOWaceX2xbEMyvkoDCTrBRlascyCLwIazfuTIZDnpnGWOJ6ffs+l5ysEDGyddIKyHa7c98Eh74QtfVKerckw5yhxpgZWgjSMqiEtPsBy0BA4O3P4DKl9Gq+KHQ8qplRQ1H3w50gmKOOcc4/TgTGWvAJFDK+CR3HHdPAIFwQDnloMv2QgnQYNgMT32vv61W9tznv3soo9/5hVYw88Y2WqbgE1wIRCB05qzzmqzc/Ntdm6uVy0LL8/hi8AN3ZKwTCWQa8Ylbg7uAlf6Tgr4BA6CLMkIvBBkwN996CPYkcjYtUsrgDuK5wItTrvk0Te+/o32pS99uXei7OrVpy4FYScXXyRkHnlkT1u5alW1sZiZ7ZKbeLF+3bqSuSuuuLzaWKDVimXL23nnbWz3bdvaOwTFwgGekUG0EdAZA78l7gQWAkD44BU5hL+gBqyCUwGPQMJzZEYg629jkTV8kChBb0Ef/NHS/YI6CeD77t9WB8HhueAkFaPkgPygq+dzEi8ZwpOON4vt6LHpqrgCcxK7YAcjPqaXH72QpIKLsd1jnCTz6Krg1U/3kfG0/cjhVYKy9CTtkkJdG4itW+8tvqRi1Rg5UMd8xjOn4Jo8CyrR7/TTzyj7s3v3IwVrtqKjMx1CT/bG2OA1Zyqz4YOOwZVMGju9CFN1BuZU0kvq0becBg3Os9ac1aaOHKkg0X3GkyiiR+Q4PQHTQ9YY0c8DBw+2s84+q2hGd3NIDtzcI+A1VnpB4z+a42n6R4v+L1g6IC+J9VSzp/KSvKOf59hWNEDDQ4cPtxNPOrH0CZ3ILnvomiDfJ/1XyQabke39abuBN3DNll0wsJvuZUP8LThPv048koAgNzlYx7zo552Qw3HMDX56bwzPGINOoZfx4ZnDzaJj5NoYxkubFIlkSQA6JomB9+Y0Jh1BG8+kShsNjE1e2N9URfe3i0hPTDim4hyN2Fw89wxZgHuqJMkWvqEhPqQtQXqOojnemD+9Ndl2ttans3m7eod5ZftvejKn9QE8snWZTKdCPZV/xsI38+Eb/tOFbD9PL1Fww5NusEtpC0MGLSjgF1zQ07tDQpoNTrsCNCALSYiAF9/pJhnLTgs8TNuB7IZIqxSyT07AjiZsGdjNkVYV5Dvb/N2DRvAnN97pxgafdxfZoVPZEgxXfDCuRBQdS6VuWqrAPVvo0RpO3knst/dPelybI8kbNCGvxjWXf6nyxlPzsMlr155depnWOuTXYkpasrgX3OZMX246gW94Rv7YiVTA45mEUqrQ0TMLW8ZwLX1X/UQ34wUnuOT9le3xwYEcwB8c6AFWi2rnb9pUeDu5ni7QMfdmMdP86I43eI63cCc7z7rmmpo7dEv7I7QnK9lVkP7l8Unw9PG9jxev4Yj2PhZOXve61xU9LX7Hb6Tf5NO8dJRtqcT9t25r//ipTxUtvcf5R1c9/elVLDAyOlr6/63bbqtq0qdd9bTyeXJA0/P/y39phw8eanffdVfdl5YMeIcnkSnyaTHee51ugokuw9u4aYPzgQ98oLdwlh0e5MRYeveTN++P9Pu9/PIr6n16yy1fK5nFS4lZ8oRuSaqagw0BH7rAOwlEPg87yEaAF/3B+MM//MPt8ce73SLkFsx0W3Ien32PZmBJa46f/MmfrHeVf6nyNSZ4PK9SFt7kR2UuXN7whjeUbrMtf/7nf166xL686lWvqgQxGcmZC+xqEqPkfd5BrkeOtNGxpUTrUm9VcuCZVEajofsjC6m2XnAmRPmgXazh8N0kSLsc6XAdXvXQjofbZ2/8fFscGm1z8+KjkTa3sNgmli1r83PTvcRqf1j4B+/674PcyvdQnDxAZUCBfw0FBsr/r6HW4N4BBb7HKHDddf/vosRot9bKl+gSq9XLyM+lNgAL8zNtdnqqbdp4brtg07ltYtxBBmfUam9VuS4u1P2cFm3dJVZrO/zEstryNjI83KaPdYlVzt25557TS6zWtp6lFV+OU1ad+x2iOEXpsdRVr3YHK518cpdUtJVIkKCCSdN/gZfg6u1vf3s5gBxrDiRHlXN3ww2fqWSKlXn3CggEbJx0zq6PQJ7j6bogzHXOt/E0v+dQf+1rt5YzakxON2fS9wnWOdqCQYEoB1fAwQnesmXz0pbbkYI7QUSqAQUPHE1zoRsH1DwCAMFKKicFXpxbwVb/1vZs53WvirhUCaUXZwWq4xPt2muu7QVqaJ5eboIdc4A1iVXOuaAyidXDR45UnyqJCHOnH6M50CEOfJJGgvhsb9+3b2854OjgXlvX4M6Bh7MWDmQDvQWMxpQgQRNj2EbaVdydWkkC+KLzKSefUtVEKonwr6t0WlH8Fajec8+97TOfuaEdmZpqI+P6+A61Awf3tzVnrmnPuPrqqkxViWqObVu3tp0PPdRWn3JKVRihTyeLCzWeE3nJi4SupKWqnVRmpsJRggFv0ZVcCDS6aq9Ti+/pw+p3soLG5kEbdHdvAm1yL9AXHFnY2Hbf1tK1HB6VnotkAZ0k98hOTiWXgErweuaZa9qdd91dCUoBGl3xnIAZP+mWYM73xpDkJRMCxbQiQHe8I385LIZOgSNBJLrgGxqgqY95Nm1ygv1jdSIxmtEXsKVfncDT3HAlW/AGDxwEeOBWLb1jx87egkOSINk2Th7BmkrdJMfAYmw8SBVRqrLT1xCf6TtbACaLJzlYxT1g2nJhV/kJHrKLD+G7Sj+8DU/RxO/pg8kObNx0Xm+hAq/RkW6B133kF72zddR4EkHZCj8/O1e8Q094sDGpdk7fUPCwez6pOKLTZEwrBvfBATypPGYv6Bt9IQfoZU44kys/4eN+v6evoN/NhWepmo69YqPRSGItW9JzIFYCf7KCzvjE7uJfFoLYMdfM6xrbkh6ueAVPvJYYQjM4kSk64xp8Ug3uWe8BfIQPHU1/xLSeIItgJZuSPHhPriQq0Dvbif0uGZrkViqq0CynmJs/CW10wF/PSwyhGToaN4shEoNomIo57x9z0wk0MV+SrOBDB+PQL/ySPOz6mK4vWuSQMzbSdfim6hocqXiUYMh2drCbK0mS7MZAQ4uL+MG2wgd90M2iJnp4R+C1582f9geuoal5sriqPU7kly0xP5zMgyZkHr3whx4a15j44T50Js/oS7/STxHcZBbtyCKcawv0XXf1FvPISLZ055Avz3vW9+xdqkdTDS1Bbi40lRwiS+CAI1udykT0yaKgMePD4CMcyDW9QQdjwseceImuruFB/I34PuhgnrRESn9f7xe6ETq5B/2TBEu1KtqDN31SySu7ww6k5Q2c6Ci7lqQwWoEHX+iVf4cOHCwZo0NaOuBFWmxkUdg85Ms7qNtl1B3AFVuethJoBXf3e69L0LHJGQf90AgMZBue92y9t+ydf/jh+1RtswPsF36TUeOjq/HRFCyfu6FrhQN+/KdXZJgfPHX0aDvxpJPa1m1bSw60mLIYa5EaTfgpY8Mj7Y7bby9dQAfwe2fQQ7B678VnzKGHaJze0uwZuSTfEqv0nn2HD1mID8w2GzNtatiTLVsuKl/3k5/8VC3oo6f70d/WfWPot0ouvEfQ0nP4CDb+l++05WJXyAmZ/PjHP17+DD6r8oWThG2qvb1DzOuna0kYm9+zdI0dTnsRMum7H/3RH63nyN4f/dEfFW3e+ta3Fn/xyFkIeOH6T/zET5S/ju7k1RipSk28MKc9mDhlpIsf8NM/vEliNS2hXE9VdsabX1hsc+KWkdE23p9YrYN3RTHD7eCBybZj1+520+e/1IZGxtvC4khrwyNtena+5lhcmB0kVr/HYuIBOgMK/J9SYJBY/T+l4OD5AQX+E1Pg1a/+iUqsagJfyU0WYSmx6teZo1Nt5YplbWR4sR2bOtzWrz27nX/eOW3VyhWVfJJYtXKcxKoxuCQOrhJ8LKv+m7NVxeoAK85Yd5DEhnICVc31V6HW80sVs5Wk1aB+YaEXlFRV7dKnms9X8ml1OZwSq4JhfaGuu+66CsIEB+95z3sqmWUVngPKAReIfexjH10KtibKMeZMcuwSHHEaOX+qIJJAyJbSLgm2vXC0JT3VsAKIBE7Z1mZsgYugVgAlEWJ+W644lBLU6CJIS59GAQDnNz3z4OlatuCmL6j54ClYSV9OiTG0NR+8OcSCGk6qoNXYqVzcfP4F7Znf98xesgTu8IYXnFJNZYwkVwQoAhXVG7seeaSqBsBffc8mJ8s59yy8BQRgA5OxOfICErDcc8/dS1sD15TzjLbuc4+x/uEf/qH453lBnMDG+Hq5CRok1Tj1V17ZbVEzL/49svuRkstTT+1OQyY/ts2hj6Sf3rBf//o32k6HY83pWzfa9u3fV5V/r77uujq8YdeuhwuWZRMTbYfT7UdHq8dYkttTU0faS17ykjrVWmBoXLAIBuEuWBIYC2p8T27JDLwEEjnRPklzwTV+SVTipwSAf2QFLwQ+eOZjHAkDsDz44PY2N98lHpIgFCClutrzZIRspYLq26eEb2w33nRzjZtqzVQ9CjQFJeQeDuQgCTw8yeEnAsFUGqbFhGQZ2JPEyYEx4Mhp7sYUaDqB+KGHHixcsh2a3Asi3QPWVM2majInZzs05qyzzu4lulIxJLiig55HKwE2+mS7vbFLTpZgSI/h0IAcwYncSCz4nix4Hh/hwIZ57sornlS0wR88MQ85ThuHJF09j56esy3UdXTccnF3UAx9QgOygVdokO3a6JbKQ8/BDS8t4izMzVc/O7QHQxYt4C2Blf6geBHdBkcqck88uUvc+AiEySo4JLuMZ0t7Wm9IUoBFMoBso7cKbLKSQ7ASbGdbbBaVyDt8wSNxINBnA9g3cstuZwGHrUJ7coQXYE+FGbjMlwPA8NHYdIQtpXfoxvaifZJFxqQTaAd/cJILP5N8gqd/7sFnvAKv95Ox0RxN6ShZhLuf4DePD31IpWoS6hIutkFLGOCBHRR+z4IBepM3izLmDT/dm8prMh8ZyK4EupGKXXxJ8jD9rCUm6B7cc1AYOrueg8yMkdYHWRxDJzRNAgy9UiWZfqR4Re7zPk+rGe9e46edDhmiN/iTHqfoSH7QFq2SnERH7630djZHKo89m0MW6Qg6e2fgNxlImwxy6DuymYRnEjvGgxM5lBQxjrlyaCYcY0fBAj44up4FNbbIfGjd7brodtfkveA++JG9bB1P71w2IIua8GZ/qvJufr5XVWwstAGfd3UWZPE5SXfXjO2Df8bK1nG4orcx0+YDLdCFLUuimD/S9Ql/SvlDqVZWtesdlYVMuKA7PfRu8AzdZgtqAfjwZMFIDnKomznM733h+bRFsHCanSz0BlzoYVx8IaPkBQ35APCnN2BxnZ2iN2jh4/qKVSuLLmjMN8BjeomuaXdgXnJPr+BpbvjXroX9B2pcf+vpTo/4gWMW28Gkd+6999R8kox259BTsqEKtc0vtG9+4xsFI7tjbDyht3iiDQHdYFPSQgZs6eGtcpPs0G18I1f8Tc+iFRlVYesaetIV9/IztEtiny0Upy0MPOAjsQq/VA+Dw3sHndIuyrvX3A7hNId3AtpLopqLTUp7FzKpgtSHXYzdVl2d6mt2BC/Zd8+CgTzTBfZewpoP7uOgWfx605veVO9Wev7rv/7rJfvs4pvf/ObS47RjQovsfor/L+4YtatN/LJ0DoP73UtO6QlZ9MniCHh6FbBz821e+nRktPy7VKxWxcZSYvXxx/a3nbsfaTd/4cttdHx5a0NjlVg9Ou3Qq7HWFucGidX/xPHvAPQBBf5vUGCQWP2/QdXBmAMK/CehwGte85O9xGpVgS5Vr9b2tdbasSOTbdXK5W14aKEdPXKorTv7rLZp44Z2wiqnv26ok3GTWFWVWonPRb2Oum36+q6qqJNYnToyWY50d7jC+qWtzUttBPpO9czWuSRZu+rU7l//Nc4PR/jEE08qx+z3fu/3KghwkqoeqxJUAmInk6a/pqDKR1CgTldAcOhQV5WTaq8kjbKNUe8pgb2Ag2Ob7Y6f+tQ/VqCsJUASiBxSCQqwJkHIqReccsQ4zObhAH7ta7fU3z/wA99fzqVKCM6wAMNcHEyBSf92cc6ogILDy2mUUOaAcpA921UCdifUc6bdn76o5kAfY4eOKi6e+pSn9g7DwjNjpH+auRO4CRqM1Z9YPaBH4NRUjYneSR6hiyA82zfNLYh1Dxp1wdC9S1sTl1XgBDa4J5DKQUTmwz9jwBs8frcNU4C9atUJJUuCRMHUV778lfbVr95SFatopQflpk3nt+uvv36p/9zGSobbCj2+fKK20h+ePNRWn7K6veLlL29Hj041vWfBe+jgwXbiqlXVZ1Ulq8BMUOXQlm4b9HzBnX6V4JAshZ+P+0OXWmhYtqy3ZT4JQ4GOoAaOOWU5W1IFn9nqaD58yUFWeC4JPDY+WrKCXtmmn1YAF190cZtY1p1M7H5BdKqeVXrv2t0dgONaqufMk6opCSN8R0fBoHHx1DjuAbuAUrDdv22b/NGDBIdkk0y4LwlTerBy5YrqtZuqUkkrtCPD4EkrCjT1XCoq2RAVt2vXdod+oJ3EJnkli+AGX/oNkhkBo3HopWvGSzI1yVhzSoihp2AM3ZKYFcz6ji0wDzo6lZweshV0A+3SFiSVu+BLWww0Erijo4T8BZsv7B0QhgcSXmQaDn6n32iZvn8JPCUY6vCqE06s8dCNbaIDnk1CmKyyA/AyHjzpqIAdbipWBcz0D9xggAe7aQzJhCSR6ZHnBfm+S0sONKEDZCIyIIjHb2OS8/TLpAvkRfKZTAnQ036hvxcu3YELHkkG4Cc+SPz4zph0CR/AAX70BAP40YIcSQCBVULWPZIubD46pr9u+jeye2Aho+QW/mSKLhoPzchOesxK/JIvY6UCzTX4JZGM1uwZ28O2uSbRknYX6a+KNyr+zIUfdJxcpV2A79HAfNHxHI4lecJGpIoz1di264Of3MI9iXp0wQ86BN+0XEjyFD3AmrYjdMZHcogM0EnXjAP+VIT6Hh1iD+k03oELv9j97r3bJfHhRC/wB43SSsQ7ixzidw6C9Bz4shskiVU8TAsHessOmIc9JSfG8QFT2rKQSXNni30qS/kQ4EiVLvjz/kpyNQeWoR1ekD8yjV70PBWwqQpOcphs50CiVIiaLz2s8SxylwSvd7TvyQH5JZPGQzNjuU4XJdO8I8GQRDqc6QJ80ABsYKaT4DVv2hmgUw5gMh8+mwcdsqvC82iRHQSSisbfv3dfr2qY/pA346ExGaMj5krP4vTSLttz7FjZJLaTjIHdT/DRH3JBV5MYy44Jti49cvmrdAl9zAsuCTxjkiMws1nmYUPpXvrmw21upjuUEny+Ny99OnxkspJ2m7dsqYpVso73fAa2EW7k7Ojkkfb1W28tGMCXxVQ0BCN7lcV8bSmyCIAPdAdd0xKF/LLdaV+BRuk7KxEJN/4rfqOTNlqdr9hVT2YxnX9K/rwf4O2fHq1+pqWOObVhAuNVVz2t3hH0w/zsKD6im8VjH7+z1eisKhWusTnoQhb53Wkvgl5snn637rMY7nmJVfc6jAvNXv/61xfs7J2dZejHfju8KruyUnjRHwNU1erQUCW6h+yy6+txirahBxlLZXfaCKSf/vTMbBsaHeklVocr4qk8bff/0Ejbv+9Qe+jhXVWxmsTq0IidHnNF70Fi9T9JoDsAc0CBf0MKDBKr/4bEHkw1oMB/NAo8UWLV4VXLJsZqy4uK1Q3r1lbFqsOonOa+bNnycm4kKa36lhM8L3HXObxWgVWv9idWu+qkDUsryjO9ilUOUapU40SFXkkE9v8cHu6cU8ldgZrKVA6yqpkf+7Efq1VrzimnVMDAcUyvNN+vXn1KBUYO0OF85XAP96RPleCLkykoFYhwOiVaBVU33/z5cnLvvPOuCtgFc6nm4txz9AW/AgXOJ3pwPNMjUwVk1w+x2+7kI3AFpwAALQRQCeA48xzqJDW+O6GTCj2wpr+XYA0dXBOQmTunNFcSanqmXXbpZRXkmI+zmO1ynHA4p9IxW9CNLSBYu25d26fv7FLwI9njHpV0ScLCC20FLH762xbnrgL2sQp49S/lCEtKCBQE0RISOfBFcsRzcDe++QXdqkUFak53TVIB7aaOTFWFqt6h+AXn9eu7pBJeKEi46aabKyG8bOXyNjs700ZGh9vc7Fy77NJL60CWNWvOrLEfcpr9qlVtUx2C9UDxojsF+WDhuHnzlt7W01RqwUFgkao+sGcrP9yNgYep3uw/kCh9ElNhkVOyBdtoiEcJuASEVfW7YlkvaEcfcPuJp+THR4LO/Umuo7+E9EM7dhZd8BhMnknlJznoqkoP9mQ2wSoeCcLAbkzJGbIMN4kuciQpQl/NS+d93Cc497fgU3sFciCYEoAL3HKydCqQ8dTYOX2dTLqmYtUBZZICWUBIn0N0Jr+eM26q3MBsPPrgXnj7KVADG3lM37skVmMDBNR4TJdTabzu7LW9bfRwIBt019ySPmmdYAwyDu7AJpg8Z+O5RT8BM1gkY/GK/EhuoGEShOmDnIq8qmwdG69KJIkmdJAUwE/yJimHT4L7/spGsCfhs+3++yogxiP6x1bAAQ3IWRYGUiXtOhklK65J6tIpeHrOff7B0XfgRy/6mrYR4EpLD333zANncoNO6XEtEcKWCPqTICAfbLzqqFQGogf+GZMNwmt2GO/dR55y6BU48IYeqYCHB7nyfXokZ0EsZQd0/AAAIABJREFUBxLiT3rguoY2dBseYCFLqVh1zVjk3kKZd4KPyq5Uw2WrKvzYLd/jh2ddgxfbR/fRN9uxk2RNSwM8Tm9TOGU7LzzgiwdokwpN9sMzPt4laI42qYSV9MmuAzwld3jY7Q6YLv6okPM9G4fWqTSGQ7WHWbOmcAJLWtTQd0moVMHSK/CmJYoFj1Qushs5wIY8pcIWTfxO9/t7rLJVcEj1LPuF/uQZzzJH2vuQX7KRVizhF1zwm130cZ3u0Btynt6lSRwmYY7O/a0u0DALaWjP/kqggpkckXXX+Q05aZ4Msl9kKwua5iG/dC0V8XkP+z6LEMZOL0nPZos8eOFk7FT14hEYzO86WfNdduiQYXPRn7STIOd+JwPsCjoaV/Iffx+47/5eYsw9WTQi7/F74OXZv/u7vys+p20NGmRnge/xxvx+5oCyVH+jG1j98/FeMubDu3f1/Bvz8cPgQVbIQPpHoxn7G9sqSYmv/+MfP11wknt6bDFHApBdPDw52S7TImff3rqOjr5jw42NH8OLrd2+1PeZvmVxmz4bn71SMctnecELXlB6lBYN3jV4QGb635EvfvGLe+8EMPvnAFZwsXE+XR/ndXXt7rvvKbrj6Sc+8YnCwYLYBz/4wboPTSR36QZZ9Qz7ws+hPxs3nlu2x/hstGvGwJ+XvvSlvQPAsguF7vKx04edvNB58qAaPy2EfKf6lix/6EMfKjpr0cUndcgWnr7tbW8ruMjp7/7u75bMo5XDq7KolVigv2K12q2Mjla7Bq0AknxNfJC/0z4AHeJ/wsNHYnV4bLQNDY9UfCJWqeKN2jUncTvSJg8fbQ88tKPd8Lmb2/DoRBsemWjDo2PVCqB82/mZQcXqf7SgdgDPgAL/zhQYJFb/nRkwmH5AgX9PCjxRK4CRttjGx0ba3OyxqljdeM6G6rG6fNlEO+usNXV4TK0aS6QuHa4yM32s/uYgOzBTYlUPIxWrgr5ue253ivjhw5OFPkeoP7EaJ4qj0+80uTetAiRWOfOaz0ssvPe9762AjdP3spe9rHfIzW/+5m9WIJlm+BzG7mTnRytAPPvsrqel4I9jyeHj/HOSJVM4e5Ik2a7FWffdtm33VRD45Cd3PVvhFifdfEkY6HNlG5qEiySH582l6vGjH/1ou+CC83un/QoEOfCcUrAlyZVekQIQsKsEQRcwckQFIIIggZZnkqwRgKGzZ/xEV2PhDWdzdHikbdm8uX53vavA7U5fTkViAjqOtESBa5UUOndj2/Poo+3xvXvrWQGNnwJGfJDAEojhEdpxvOGEluZ5+OGdS0mFDRVQpbpNAgE8Am5VD4Is9JVg9X1OTd63rzt45fzzL6j5BKFwe3SPfnrrqkWApISA7rHHuh6Rgh+HnTlJd0h17qFuK/rKVSva6MhoO2/jxnb66ae1yy+/rHi09d5729Z77mkb1q+vxYMclqEVABxOOqk7kRgcaEsOBX3o5HRzybokStBPwOM5iQcykm2Sfgc7eHMwGVwFgKlARDvPomkC9dtu+1Y5+AI5/EJrgU62qpqPXOCJ5FQOOauepuvXtbvv6Q6OkowQjHqODILF/GAnc+lvKjAkx3ibnm1pGZD+ya7hmSROWlgIRtNbLjYAnbRhEGCSX3PRP/eRkf5WAKFNDoHqFkYcVLS+5jF3er0JvsHmGbi7D00E1eidyjG4JtFM/yXh3O8+/GBnMo+xJWrSGxCM+I7PEvn0we/uYzPSk9Z46UmbwDQJ9Yd3PVz3p8oVH8Cdbezog6fmJLfkO9s46VJ6cj7j6mcUrVynI2QADvgAJrqftgfghLfg9oHtD5TOScwmiYX3OWzMvfQWbWohZe3akk3f+0eW0IxMJtmXA6voMNglnsxFPyRI2Q74SxB4RiKYzIPXM6mWNY9r4BPowwU9yEd6LIOVPNILPIen58FvLvSQsHAfnOkn+QGjj/HD7xxYRU7BR+fYH+Ol16dn0rvX2DlkDq9zEBbeoaW5JFToFToZC56ZX1JIn1I6xy6w2WhAb4yLPuQB332f/p7wT3JeQgIu4CUXeJx+nOZLpXV6HUYHvDfQE09TyUzOyQ1eoi/6o6lkDfmsd8XoaL3HfMAmQYPHaJQK7FSagxkd8CL9zY2BVn7CM0lulXXwMAadg5+xs+MBnvTU996v5kNLY+TgrvRXZEtCQ7DROTKXvo/+TrUrG2ic2Ct2jQ0yN/4bJ7TwHD00D3qCx/vBdfxlL3JYHnvsXjqaik8/jZcDzOCR1j/eZ3SBrY+usYdpb8CGZpEL7bsdPxvKphkPHmiMX7H9ngWrZ9Eoi7PG9z07mJYQ2QECD9XNeOQeMpH+u2mXkYOr0tP2q1/+Sukf+QMjv8S9FhXIkmQdPuOBLfRpacB/SruQHMRFLuHhXjYaD/CQrPmZdgfuSWsirQDS4gSP6DGbBD+6igdsSBaWzAFv35P9Pbu7g1S7tjoPlsx6Zz/w4Pbyay697LI2dXSqaFLtXJYSsGmzMLSw2B64//7yxeihMfABzcmyhSHvDc9KVmZhH3xsiMQrmnrfoRvcvLPxwjs7vYVVs5NN45NX+s3voSOf+MT1RUsy8f73v7/mlpy1FR+OFuvRgKzGPvJDV6zoeqM774AMGsO47mOb4iOmwt9CVNpj4DMd51uhHbvn3ZMFDPfxbemIpK/EsPe0ilVVsBLA9PAtb3lLr52Iwggf+v7zP//zxUuf6DaaZcs/no+Nj1d/f4nVxASJpZKMTT9WY3iWbpMv3+uxqhVAEqsqViveqFZoXWJVj9X7H3yofeazN/USq6PjE73E6uDwqn/P6HUw94AC/zEpMEis/sfkywCqAQX+TSjwRIdXzU0faxPjo3X6pYrVc9avq8TqyhX6Xq6tQ4E4myMjw9WPkgPjkCpJKI5uEqtWhI9MHu71NpRM5ChPTR3tbfP/7orVVO0l6YogSbh2jtRIOd/6aQpSJFYlgDiAL3/5y2t+gYctRhw93wukBIrmViknmJcEzhZ/QUu2lHH4OXs5QZpjLPCIE/zNb/7PctCOHZvubT8WuAjqOcZg7N/imEqlrlJvebv99tsK3muueVY55QIP9wtGJGeyZVfwn8QFB9/2P1UI6b3ZH9gJ+sAn8BEo5sCVBO3w5mRz9AUYD23vHPVs5TcmR9pz2d7LcUZLcORk5W6L9Pnt4V272l13393rwdlt0b+9Ai0OPvzqkJ8tW4omxufcc57vvPOOpe2gp9TzxpTIyYEj6I8G7uWUp3o2hwTpcasyRjUqeqZC747bHbqhp2RXfdv1C52rOcinZOiaNWe11ba/79ldfT4lVhcXFtslF19ch1mpYq7DaQ4fbl/8/OfbqpUrKwGf6rzJycMF6//P3p0HW3pW9eJ/+ozdp6ck3ZnTnaSTTmdGSIAfCD80MnjR64AiGIOIJQ7XW2oVFoLlH1bJf4jIpAEsFBRwBBkDCoGQCUICZOqkO0NP6SlJz+OZf/VZ7/luTrhYwXtv/apM7111au+z9/s+z5rftdaznvXs2bO3cBVA5MANgRoeVw/MmZledRgc0Frwi96hR6qp0d1YAi189j9ZIGNoY3yBQap+wCI4wZtUNrsHv3KYDbhywAy60wMJFe/o/M277iw44ELOyX4WCcCI3+hHbwQ6guj0spTEkczCX4kFcOVEeGMItrzSpiDVcamuk3RJ9SmY02+RDqV6FExZyMi2fHSAg6AQPck8HHNSvOBUME9ewW0eeIA1bQL8lhYMgk80FpALDMGdHngCTvDjp0DXfXTVHGCTCIU/3s5PrCa56707aOvUnr7S3WwDTSUmm4G3cEDfLEbgh8/kIFvV0RYNJN/wXvLNb7ERPrNjcEAj+KRaMlv1wYCGbA7aGI9+4DHagRlOeAxn9hF92AXVT5IF9ANcdAqcxonc+o3u59AUspfKLTKZE+ZVcZEZ86V/p2RDEp85Sd54/tgW46IbnuFBeqzShVQJGp8ugEeSCU0kJsyNx2kDwSajTw76kriAZ1qp4BvdAgddzgEvxvM5FX2p7M72brxMj1VjSw7nYBafjS/JwEagOx0kA3TAFn7jmE9SAp/Jbap+UwXsO7IhyYEO5sOP9MGlQ/QaLZKQxEd2v6v4393rCZv+m+iONuhibHaCrJA5L/LpvrQ6SbU7OoATLO5LS4XIg++z+JU+zjm8y/MML7Od3b3sQdo4GA99cnI9u5XnAZkxN5w8A9DN+DnQCR9ysJ4xXDO/EpuekB96xI7gd/wMzzIylF007HTaAYE1hwyxV0nwZhsyHNzvulTNgyN9ZOkRuF1PBnyWzGJf2RzjsTt4l4O/2CBwws/vZIgskxmyYh7356C6LJbSiVSSe/56JUkZHqAbnoODLLMdaZ8El1RAZ9GFjIFj75N7imapbEZ3dGIj0J5tcg/5YdfcZx6yYG44knsyTT/JKVzQDqzsEhlio7OThS+DfmRPYjVJYNexxxbVzeH7HIwFRgsp9FvykK3Ct9XnrOr5COwHWOnfvgP7246dO9vVz31uO3L0SM8XUiVpDPjQrcMHDrZt89oaoBO80Q8M5qJP5ifT4M4hW2SB/0KOsnCWdjd4i170lH6oBDUmPkqUGpdPw5498kjXCscYFinSGopOw5OOsDmpUE7f1N279aIfLv8z/CVvbIkx6B1+4gv47S5Az89+9rMFF16mV7VrtSBwP1nAOz3yySw6gd81dntZQJDY5de99rWv7fzQrVvbO9/5zt6i7m//9m8XL9kZ8gB2/PI5ray0atCGbG7v/ve0CXOgbtc+jG3xTh7oGx2Ct9rUJFa1MZufWBVbSKw+vntPVax+5aZbqhXA0PCiJrGqx6qx+odX/f8SpvYn6VPgvxQF+onV/1Ls6gPbp8D/XQpce+3ra+9LtWuvxqh6C0ladh2Hxo8eaYsWjlQvIRWrWgFIrC5buqT6pPJqnM6p8mzx2FhXCXH8WCUrBTESq3qsWgU+eKA7qICTnMQqPz8VFHGevGd12mcODHiyWv3dhOtgXacVgMDg+uuvLweYg6cVAKecs6wVAIdVxar5c3CIilFblcDH0dPbilNpLFWmKggkVlNdyEnkVNsexUn81Kc+Xc6eXp4CAZVfnFnBv4SE7/S2AuP84D89v7pt0FoUnFfBjOBCoCEQ5zjDWzKX05kebJxCvwk6BRISF5KWHGDVTOYWQBiH084h9hv8BHaudX9O8t22ZWvvoJ701UvFanpuwkOwwKkXaHuhg4qJBzdsaHffc0/xEN1zgBMHXPAmmZCEDXw40QKALlDeWoHm5ZdfVrLCuTcXvnF8Oe3pz2defBNU4ZFA3VbwbuvkkcLP2Jz44SEHJoxX4OHabpvp3hrTPHqL6su7T7/fndurenrJ0sXt4YcergOsjhw5XP1UBX6nnXpqu++ee9qB/fsr2SqgIH8OjSIP5kEncKePbLYj4xl5xHvygmaCXbik3ym6uV+ywDVoL4CMnuAdegigkxgQlLofPcmq7wVnkg3mSDBKd4wLLnTIFlBj+1wVUdsf6yVmBdWCpSRT0dPY3skMuNKf1P05cAtOSTKBgYyRNbIITsEqvsGBnBsvSc1U77oOrOkpmgOijOeeBNdobmy6kpYQZC1VjIIu8kYO4Yy2YJaIkNgzt0QR3c6BUxIRaEWm8MycglH0IZNgIbNpTSHxRjbvX7++El94lopOuCapRxYDNzrmMzvks0SUYPnCCy6osc0HvyRWJcbgSUbYgRxOl0TFN++8s+QfrHhK1/Dadf7IKr5YDGL/wOo6tGKfUil3bG6LLblGA/xDgySY8ZcewodssTPgShUpPUcDtoYM+QO7echjDttSQcV+sV3sMnhdh+b+0BmdJJrIhQDc9zn8hYz73LX26Hrgsn/0lPx0/Za7Cssk9Y0TPTR+5kaPVHPnFG88SeUV+YYnXUDvbKFP9WqSTnB1n+tSWViH+hw5UnwEm3klIzwH2NgvfvGLxXfPEdekcpqdNw55NTebS1bZNjLg+UKe0V7iAwxobw7fgR2PU/2PtngpUQ0f8pDFAZ/xDF7ptxvPgj6QqyQwyD6bZYwsZMAlW+XRnp2TAAKL++CPvmldU/0pDx7s2TXJGklgOvy3f/u3BQf5ZwPQlJyAPduNzU+WJKbMC1f30ussjLBH9BCO6Exu0Zk9hhNaGRfvyUl6w8Lf/+hP/sCf6nE2gpz5yzZ5Y3UtiEZ7CU3X+9175gBzdiKgXXaBpI1AErjxOciZ+/EVjnyL9HtNRT440CdtMPCQzqMzWsEjVfrmTMsK9/vdmOB2f54r/s/iHLtGttIiJdXdaIZf5JPdYi/dd9899xbMaEYmyId72Bb4Gye9nSXXyHrshWtdw+aDn35Hb9IH1hw+J9mfZB66ekmA+g5uxqXf+nr6H+/wFr3BZ670dq0DqoaHqxVAdlWQTzSpfskT421cr+8LL6yK1bQ2cqAV3UxF/aH9B6pdUHQ4BzumBRO7mUrrPE/JbA6FzOGMbBb57lojrSmc/ebds5LNkJT0DCPnkpJ33fWtsuP8IElMOLEZ3vmd5lZMQO7opjnYTzLeVfXfWeO87GUvreeca/HWIV502tgqX8GdQ0TxikxqdYVnYEt7IglfvVTBnZ7DaQnDf5CYVa2Kxvq04hc/2/3GdXgV2pDB3/zN3+wdYIbP8ytN8bNiBQdjSeLWYbld8tVYZLzil7nFoSRW3ZexjNdUpap2HRhsdT5Et+ZQcY/E6oKBobb9sV1t87bH2k0339ZGFy1pI6OL2+DwSDt6vGth1u+x+n83Hu2P1qfAM4EC/cTqM4GLfRz6FPjfpIBWAByTOZ+iDq+SFa2KUCfeDixoM9OT5UBMjh9tZ51xelu3dk1bvmxpnWbPAbGKr8pP80r3DQ8NVsWqYNDhVXqITk9NVe9VARHH6aKL1pZDLjFV/ZKs/s6tKnv33fwVaui5JsFIl4TtThy1tZtj9u53v7scPQ6ilXCOm0TnRz7ykXIGJf6MyekT7N5yy82VWH388d0V4HJI3Z9DWyQmc1BCDnQSxFx33XUVrN55513l1KvcFMCYDzwcLk4pJ1mSQGKBU8nR53hKUOhVp8eqZIMt8Rx/zjlHmnPJkUcHgYHxsv1PMJB+m0nUcBLNzdnPddn+6F1ww3GGt/Fdkz6g0ucCYPeCT5AROFLl6jd4c5iTNFRlMjMz2w4cPFiyk23qHGkOt0AfzVLNCI44vRK/qkIkVruDaS7pJWyMnx6d5kBnPOPc45l5BFkc6Sef7Cp3Lr/8isKJbFWF67Hj7ayzzm5XXHFl0fHWW29tDzzwYPEGL84/f03bt29/JVYPHjlUPVZPOnl5VaxqZ6G/6ujoSAVekxMTbcnYWFt1zjl12Jag1xiS8uRkxYpu62j66iUpncrSBMDgTyCe05UlDLseaQ9WsGM+Y4ITnoIbQQje4jkeCIAF4saFO56hLZnyWYLCvcZIgjFykf5qHdwrugN2HugS4ALBJOeMS19ycFl6/OELGJLUSEIGzTua7C9+StqADyxkV3IDzMbM9t/IKXzoXhJiOS1eUggtJU2MhX7oZCxBNVzhA55sv3QPm8O+5DCw6K0xyHO2XbuGnCboIqc5aT49bNEV3dFTMOveVPTCWRsM8rp02bLCGw7oYB7jSYqhYdoJwNVvkqS1JfmBB8oGSqyiKX0Hg4AYLV2HBmwLe2JO8gwXeH/7O9+pRMSFa9fW98YGJz1Lpa5rBcVJmiY5i4475g6jOX0uiYMnkg/GgGcO5EJTNJZwSSsJMpGejmlxAHZyZ266it+pZM0hPWDDG3Q1hnvSq5cOJaFAF5KMQz8JN/+Tla6VzAX1LPCZ/JLnbHkHZ5Iq6W+MhvBKJXPR7cILCwYyl8Na0JsuwDly7jcwkAfw4jVdAU9aXNAlY+VwJfSSqKFLYKMLaO9FpvFDksp8aJZKWPQ3h10F9DZVaqlYzTZt18OR/KAZeUmrFnOQB4kqc6c3sLFCP/yhA3iUvqHpEZ22AL4nP/hlDrKe6l18TIsFNIATfaoWE5s2lfyz8eQFLO6Ds9/IRFrF+F2Vne/R3PMDbeE7v4oPrbI4hD54gz7oEP1Ca9/DA108PzzLXMNfcF+SrN7NncUDzxj6E9uHhhKJ6clJ1tGX7Um1pu+yNdtY7BM5Nze/wXwWYVxPR1xDN9LHNX1mU52InuAAcxYxyHd6qKI5nqC363zvM/6gGTl2DTkEZ7ZyJwmJLmknQmfAAVa0YE+S7CPDbBHcJUj9xgZadMm272yn/+qNXyk5ZvfSKgFefAX8S79W9Ncax7jkMm1MUjGLPhKweIbPfLHsYCJb8HQfeSS3ZMkYCgHM4Tv8Aad74Z6dSfgSG0LGcsAY/DY/2m1PB0e27fOHxicn2jH+wrp17dDhQ6Vf5EhfdvYUTcE7fvRY27J5c9EfHOAEWw6UI9vsBT8zbSXwme2hB6nUJxvmACu7ggfsWfwIiyv0yQJNEpd8bzBt2bK1txBCbyzAkBu8o3dgVUGMd2QLDeB4993faQ8/vKm9+MUvqGuzU4H8hNbuxzN2B13xGD8sDrru4x//eHfI58GDJT9wYGfwQTuI6GoWmN/+9rfX/J/85Cfrfn46PuP7hz/84XpmSh5rEWBu9nF+m7Bs7aef/E6tAIb0SZ2rUDYW3nt5XmYx3zscvHcHfk214ZHRdnxyoo2MLmyjIyOVWPW9WEUrgIHB4bZj++722M5d7dbb72jDo2NtwcBIy+FVVfU6M/l9e6xe/7739HMr/5sxaf+2PgX+q1Ogr/z/1TnYh79Pgf8DCjxdYlWP1dmZqUqsThw/0s4568xKrJ60fFk77bRTywGRWFWhKrHK8RkpR6erRJ2Zmm5TUxKzxumCVc6ZA4sEayMjo90hV3NJ0zSbj1PNCU5F6/wtPZw9W739llYAGuJznhzGYospx0pAzfnjxP34j/94XW8czuZNN321YHA6aiqykkSKM8rhF8Tk4BAJSkkOgYmT5zmjp556WjnbAgnXcQzTB4xjKPgSfHC4Of/ZFq/qsdvm2CUzOKecc9u7OOjpC4YmHNNUS2b7a7Y6C3gEHBx1AapKL/CpVOOw+xNQ58AR9+WEecHEeed2yZhUneAReNEKvII5gbjPAjGOq55f+uPinSoOwQJc0a3rP/twXS+ZkABfUMex97/AQ+9deNliD15BBVoL5AS4AlL0lijJoRDolf58KlW7w8GWFE85/pz6G798Yx0oppIDP7uDnLqgkgN+8smnlMwsWbq0TTdbyybbxOR427VzV1VdX3bZpe3ss8+qqqHNmza1s844oypZH3zwgYLXHCq00eFb3/p2BajoA/YE+enjm2SUYATckn85GIgckVdw4UcqQ9BRQGV8FTjeU01FHo1FTrqDYh6qawW22eKcytls0wtcaelgrCRWH9jwQO9+uAkQ8V6ABK4cvpNqU7KUBFaSHfgsgAJ/khOuE9yl/6qx4UWGXZ/En+rhJJYFqjnNPYk5eoCG+JZKPbjnMKGLL15XYyXwhbPP9In8wBUOOR2djtFT1wQG8gE2SRA6IKmF9+6zVR6/c9gTOUz/vw0bN7a1F13Uli3/bmKVbMPB+On1972JVcEjWdi4YWO1mDhvLuFlbgF3bKTETvrEuocsZ4txEquPqw694vK6zn34QEbMiW7oTUf8LnmQA3GqdcO+/e1rN93Urr7qquI5WhuXfSKj7EcO1CFzCZhVPbENZDxbksmEMXMQCdjJNlqCAf3xmZ1JpTP50rMTn+CF/+yIpBRZAgd40/vQ/+xY+sWSiVTGpe8m3JNMZNvRI1WvcKNzcMF79MAnNjPykn628AMvOUhCku2hZ+SXHKXqP1WBsTVomYro9G9Eh1R2S4DhFXxr8WZysmxidgS4R6LBb3AGK1qCw1w5vMj1noPzt3OnjQE9lJwzFhpl1wC+orXf4GFceKQylB6oLiOLbFUq681DZsknOUmCAm2zxT/bkX1Hp/Kci256/pFLz68kGNlt9gnN0NczCu3IAVzMlTYO+IS/ZNL96IaG6MAmpDI+LXToIR6mylEySCLK95ENMk420yKgDig6dKjoDAY4o4VXDkRKSxnylBPmjZuFJNfSEXJvcQT+xjc2Wc62fbaWfU8LAziw9ZmHDqBFdjDgKZhSpQ4HdjCLAmjuO7baMwmPyDEZSI9qY6OzZ0d6uKfnpOcI3puXbmXxi077jk6Tm/RTNdf9995XdiBJdmN5ZZEnva7Jj6rJLLRmm3laFmWnBdqDjb2DWw6dc39oxQb4vxZRJ8aLp1lYIkcSpfDGp+z8yLMUj/AMnHC67JJLS8699P2Em1YCo4sWVsUq+374yOHeM8VCMv2lM2Df+8STVbGanrrz23OY38Kw3Qh8TzQKXO7Fp/id/Dc4ZEs++OBJpn1nAV7C1Ht2B5xySneAlspVvKALdB0+nr+qWMkGGygxi3fohgdk6sYbvzzX8/qS3uKHZ4VrPCPRgi+ZRKX58ckzMYfDkTlyZg4+N5lBC/JDt/CGLpArsvC2t72t+CJBzL6p2kczcKuUpfOqc7UCYBPxaH4rsLSyML4e+dWGrAo5unij4o+RkV6iOZXmvssBrXTDuINDw23BkMKQ4ToDQpFBxRraC6hbXTDYnnxiX9u2Y2e7+davVyuAtmC4EqsTU91BrP0eq/8HwWf/1j4FnqEU6CdWn6GM7aPVp8APQoGnS6wOzM60Njvdq1iVWL304rVVsbpy5Yq5ld2uQpVDksSqCtbasj+jz9FM1xC+zfaSBueeu3rOYVtQDorgKqvO83urwiGBjd/9xqH2Xtt1VMgOj5SDass/p3F+YpWj9Nd//dcVnHFuBTm+4xjfeec3y3Hdt6+rKuNEclBVGRg3FRicSEk7FaxJ7nD8HV7FcefgcppVxApcOOiCABUGAmTJyyQXONoqjYzp8K/uUIk95SBzUAVfkkocVgGrecCe4D1VfOAGM+eXIy0o85kTL/jnSHLMBX856MacHPb0p0SAV99FAAAgAElEQVQH+HDCBUccWUFYKlXTRzK9TdEYr1zfbVUdrbElNsGd7XaCWYlmDrRgwXvaDGSbJThsrU9iGd3RrioAly6tv1TtChjAzkmXFMGfbvvioppfYjsH9NThWgsX1W+Sdr7vTt4+VjLT9YI7Xkn589esaSOLRqs/8LHjR9u2rdtqS5jTcv3VFtuNG9tAa23lihXVk9f9YCXTXeXNpuKTBJGAMIkeCSdzk1UBKd7goYAFDdAYHclZ+uSR9WyDxZsc7kOnXI82eJGebfrE4qV2GmiTg47AQXbJDbkTjGTLL7qm2lNl7oaHNtbCgoQJOFLRmcQq2gdGY+FjYMFz48ItVcYCL7LoOrjAA2xgTpVgkk7pjbthw8biLxhSyYS27gcrmcRvc2Wbalchurh49OijnR52uryvcBdEorMElvn9Rg/pD17hmTHAHV0zFv5KguGfecmx9wS48EAHeEms2iq6dFnXmgDOdI/8pxcrGMDNPtAdsmghhAxpPXHS8uXt3LkDr8hntuHDJ71TJcLYAbD5nFYSWnBIrF51dVfZamywkRO2AR+MBx4Bb/rg0iHXLRxd2P7+4x9vz3/e8yooT29Lv+EDHUeTVMmjI7glSMg1OcM3tgb+aCR4JUdJmKKfgJqeGo+dZ9+SYINXqmNT6cyGoS86SbSkL3YSq+BEZ3qBttnaSvYk3tDHGOwpO+y6tFZRqQU3wb6kF3lJopFMgB3d6Qy60Td4w48dSzWv5wwZS/9hsKbKNRWCZI9M44NkDngkdiUcjO1z2oMkYYl3ki7puesZgq/oYFw2MtW3YPfnsEY6CcfsPnC/MZNsIYf4QJ/gSO7hncOb/I6POXiI/uM93Nlqdhrvfec+fMy2c9f6nZ2AE9lNpej8xaYkP8hOel/iDX4kCZhFlDxzyCrdZw/QE73Rh8ykMtNnMiBZhFbsDP1FK/aObqAHeH3vPvOk4h7NU3VNTsGU/qTmI//GiW2Eqz/foXue22DNwmAWP3Owk2vwD6zwIV90BZ5lC+YWM9MPNjtOUs3MNhgTDlmsIudo77u0kYl9T9sD8jV/l4B7+RpZgDE3frEP6dmaPsvomCp5NpKMk3kyQ3/BdPxo188anvSb/KAf/SAr4MjOAAvOnul8khx6hg5gNHfagpjXmGSVTuGV+fCNjBobfbzrsUrujAt3fprqUHbBHNntkDYc5M619MRv6++7v/gAF/N6Se7tP3igLRoba89ig+bOBqjF70OHeonVejbOzJaPgK9kKO1QskhHz/mNkr3wi25kgVEi00K6+8gPny2LqWlF4jt/WgHQ8Wq3VT2Fx+q5YHE1CXQ0ph+25fM10RXcFsLB60UfyOPXv357PSP58XjGptJFOmCrv/vZlvTKTnsf19jCT9bBT6foHhz+/d//vcYnD/yfa6+9tnjhICvw/97v/V7psKQvvdO2wQtfFECAga7+1m/9VsGb9mBpBUYeu6KKwWoFkMOrstvNWCnU8B2ZgWMS6e6LTGoBMLJoYe/wqkGtAbzqkKzZNjOrfdmRtnX7jmoFMDA02mbbUC+xSo8d6tvrITAv4PrL9767n1v5QQLQ/jV9CjwDKdBX/mcgU/so9Snwg1LgB0msLmgz1eZdxaoeq5dfuq56rJ5yisSQLTO28c+0menpmjYVq5xVrQAkXSWs2my3FZDjJbHKMTt48FA5Qv5Skcoh8henitPold85S0msuk4CjbP3rne9qwIElSm/+Iu/2AuGPvShD1UwanWcU5f+bRs3bqh5bPEWELgPHAJfc5vH95xwjuLf/M3fVKCR7fDbt++Yq769oK43Vhx8zrEA1PY3wYsxjMdpFGBZ/T/ppOXtn//5n+vwJA4lh88r270FJIJ/AVW2nmaLtgBHQOJ/jjOnFl054xxrwZaElwDXfDmtNcGgd/ByfjnS5pYYSUIw2/nAUifIzyVy4cKJFlA6BApdJbglS4wjwIUzhztbHgUsAo0k/HLYyCWXdL04VS+bQ1Ds3XXZIq96gTMMDu0TuirNjUUP9McXCTqJBy80Xn+/7Ysr2o/+6DXFbzg66EpwduDAoaa3rXue/ZzntHvud6BRt51LQvbss86qHqvaMwjobJPe8MADbaICmYW9Qyk2b95Ujr8EroQduPAQr7ySZBIcogu5EaBwxsHs5Tv0ynZ3spegBM4CR8EzPsEZrZLMwIPTTz9jrnJrqubDY/j6jOZkw2c0wS/3mBsdjKuVx5ZtWyuxLJjGF4F6Dh3zvwDc/WQNvl1v3K53HTmjz+YVKNLP4JsKMDhm6z540Ihcd8mdrl+tNg3GTWJV0CihQ35TKclWSD6ADT27KtCT5xYCugNr0s8QDcyToKrD9fRKpqGLgB8MdNW86JuKo/TCRbecFI1m8w+AEZCDWyuAc88/r3iSBQp6gFdJrCbpSG/QJxVF6FMLGAsXtTVziTs8l9STuEjykDwI2iUqq/3AXGIVL/V41SM3PWMF3/CWuDC2OdMrMYkM7znkCV127djZzpk71Ix8kjG0Mg/64HmSY+wMXL/yla/05MzvSeb4He/AS9/xAQ/nV6KS/2zxlqhKn1PyheZgl4xNgiNV+GBi85K09hm92H0wpd1JtuJnW3R6NrsOLySHyBQ5teARGCUds5AkiWdsMsYumts98KTnng90UwInfXwlfeHuOnh4Zvkt1frakbjH/9leLmnBXpuXLoER/D5LDPssUUmeXEM/0BNv0nfY865rq7Kt4PK8YEckYMAKLhVvnk/knmwZA6+MkwpBep9nsIQK/STznY1b2OspSr6TWEUPvEpiFNxoAibjSRilQjKVoOSZXNJD40oEeV6gHfrEhuOTRIzr4OU+MOGFZyd99T9a0kW4eeaSYffEToW22QJNh8iaZIv58JlNyaKK+yTakowxFr31R/bQMTsK0MYYrk/7CfDjDT1Dz/Q8ZmPIabZ3p/8jPcZndoG9oZNwA4cx0p7B/K5ji4zhd/OnX7Z78pkMeo66Hq/YRTCDNb1LzZUK6zxfYzPhQu7RiV1LT0u7TMgNmQUDGi1bsrR2n5jP4gGd8WIz0DRJa7qnDVJarkQH0A5scKGPbDR5ImdwNzd9YtvAS8aqP2Zr3ULggf31LGJX0tqA3LMtaOs5gm/ghXuSs+wHG33rzbeUnHl+4YExLZAfPX6sHVWhrrJ7/76yhdUffGKiYCEzqkFPWrqsPbB+fcEMXs/LtDLIYqCFdr4LmXYdGSWreEbP6Sz7hd7sFjqQHb4ie8GXch0+WlQmA+CZnu4Ot9u//0DN6R78hnOS+OGDxCq6RLa7BdqdpasWKMljbKDxnTeQQ07pMpthLi9yBmZyZrt/2k+gievMTz7NycaZ6xOf+ET516961auK7v/6r/9a9vTVr3518QWuf/Inf1Jws51vetOberKTVmGp9q24YmSkjYyOVo9VxaW+S5yQ3W5ZIPE9W1NVqnOJ1TpEbWCwjY4tqkOsFH5IrLpHUkRidXqmtcOHjrUtj22vw6vawHCbmR2sxOrktLMdRv/DVgB/8Z539XMrP2gQ2r+uT4FnGAX6yv8MY2gfnT4F/jMUeLrE6uzUpP7ulVgdP3a4nbd6Vbvisovb0iWL2/Lly+rgKIlV27r1JhJADLlhrsfqkNM1dUOyCjw9VY5354CeX8637eTpF5aq1fnwc6znO0x+y5Z1VYfGUrEoYHzHO95RVaQvfvGLqg9q+rvpscoRtXrunSPHQZdY7bYR7yuHKhVI3Sr+ynJiBVa/9mu/VjAaJ1vyOfGSdRx1ByGlh6lAliOaykbOpiCXs8q541RzHgWIhw4dLKd/1apzqgcrpzcJEAFhDqDhrAqAOeY5qEHgkUMvfBaQ+d94Ap1s2TYGh1rgDZYETIIOjqGkIKcaXpzTDq+uCgw8Eg9oIehyjfvTT05C23ccfDgJogQbAg9j+N/9eMgpN6f/U/GjUgL9JFjxRPIhVUhpjQCfVHPNP6QEnXfs2Fn4OqQKfSSYXHvz126uKg4VnQlG9eMVKIBLT15tAs4+55z2rbu/3Q4ePFCtAFads6q9/GUvq4T3vffeU/jrf7lz+/aSbZWdOWBn/fr7SyauvPJZVdmB3wLAVF6hYxKl+IJvaJOA2b3kzfd4lGSMRIXvBB1kRtDolYpI3wtMyA/8jK1iNVVc5Ae/yW36nqG3wNL3eELmjS2xumPXzsJLYCmJlR6e3vE2p94LhJNsFIzlUBKf558MnAQZ/ASJ6OA+39OLHFCSxCp5unduO6mALBWrqXIFU9oRkKtUxsAhiVULI/BOT7b0Qsy297SWQNvvTaz6LS06jI32aRHgN2N5xzvyl23HbNLOXbvaspOWt7HFi3vJjq6CtgueVSgJAHOQG3kgr75nCzap1FswUIlV33slGYU+SUKbk2yzS+iRRLGK2Sf2PNmuuPLKwp8NMj94jWc+8u83skDe6FeSDFOqTk87vZ115pkFZyo+JVbIWHpjkulU/qKRCizwoQn+mg9tkmjyGY5oQD7JvOvAB294+Y1dYJO8zGXsJOvAmaouOps+jsYAG7kEV/pBk2dJGePHBsEfbyVuyDI4QgNzG59uZNs8+oKXLUOP8B5M6MlekkX8dJ8EX7aZ0wfynW3oYEzlHR6wPfhgDL+BN8mJVMKSG/CbQzLRtWkNYVw4u9ef783N7qQiEf9yGjkY0RxN0Q8+ZAOudDYHnrH96YcMDnQ2LtqhQ3p1kh+v7BqAE75LiCQBDW5yitZsp/k8d2L7vJsji36uYTtdzy4YE6+MR5fR1zWeUd1Og64nchboslDlN99l67Bx3I8fbAY5MW7s7Q033FC4oCFZRYMsTMLJHBKPaIRWaYfAfqBDnoOeQfhiPosF6I/nsWNpuYOn+MD24ovx4WIc+o43bCWZIGvmSCscckOG04PUOBKYrvHMdJ35jElefWdc17NR6flKrv2loj8Lx3SWvhgHDSXxkoRNwhyt2GnJwRwgR6aMcdrKU0su8cC94MBftEd3tAELWXagknvIPX33IrtoHF7GvkrQkx0VkOhvfP5PWrq4v56hl1xc35kvB42xL1lAR1s2E/xpA2JbvO89H8BPZ4wleek71ZrTszOVRJVY3bV7V41hXH092U90pTfHDh9p27ZurfnhbizPD/5OtXvZuLH8mrRRSL9rFaX4JElNZ4znPnIg6Qo+NoAM0gewkR/6ggfo5UDOzp50tEj7IDu20IvsexmfDqWVCBn152wB9/HD4Od3OPicynRwdjt0ZnsHqRqLvMANz8GFNuYlM2wyeuDda17zmkpc+0xOLBCSwX/5l38peZdoJR9w/aM/+qNe/3CJ1fhQ2dGW3WpwSmJVxWqdETF3PkN2uyWmYNPpqOtjP4xbZyEMDrXhhaM21fUSq2R2rqtZJVaPHhmvw6tu/OrNbXbBUJueGXhKYvU/Oryqn1j9z0Sh/Wv7FHhmUaCfWH1m8bOPTZ8C/ykKPF1idXpivJdYPX70UCVWf+jKy9risUW10r1kydLqsZqKVY7NYLUB0Ft1qhIH+W16arK3vUtilRPTbcvuTvLMSjPnO69qJq/v0dz2n7QD6KpZU+F3Ujl0733veytQUgVli1HGdOqwoOcXfuEXetWBAsYHHlg/52AfrLlVWXEqOV2cV6vxkqJOKOX46gGl+uAVr3hFzbF167bqByXBK2hPPzV9sDiav/zLv1wJsX/6p3+qAMI9AtucKnv++eeVE+oEek5t+ikmuM3hQRxRDr8gjEMsEBE4JngXWHB+XW8+14EnCb0kVgVl8ORw+92Kv7HxDD05/3BAK/SWCEhPU2Pk5GaJHfSW0AbXkcNHitcJigQ1CZRSdSxASH8vsHcViA+VI6/HrN+yfTen5grCBeOSmQJODjj8JDkEhKpSBW4rV55agQPaouOKU1ZUewh/gi2BouQ359qYjz/+RCXgOeUrTtOCYaCNTxxvU5NT7arnPKc95znPbtPT3SKB/mnLlixpKyp51G3F7JKYOyt4AYMgL5VFfveHHmiAN11V9EMVgEh64wu4BHp4nqqi8MZ96AZe1/he0JWWDa5PxSr5hGd6rJInyQHj+sNTPDQ/uqJjWkFoRbFpy+ZqyeD+tCsg62kFQA9S5UVnBENJvPs/h8Wkgk4QiNdgJ+eSdOiV3mt+I3OuUzWMPhKr5DcJCfpuXrikUjbJPTgIaM3r8DdyQI7Sy5fugj2npqMb2MhcKg0Fd64RGAog6RGYknhxHXkHj0AYLJJGEndohFZocs+997Yrn91t68/CiuCRHNIBepiKadeQC/CwMznIaunY4moFIECtnn+XXdZryWAscJKXJFbnV04+7ITmw4cqYCWD+CqhST/pON1Ijzsw+ZzKHfID78MHDlaP1VQNuSc9nslWYKVz7mfHJAqy1Rk/yCV+5jCmVKyC3fdkJnIjEUBucngVmrMBZDqtLnKQVxKGaQXg2u9NrKJbTh9PYhXvJbDYGDD7jNf0Ai/pI/0EOz1Lb1q2AX0jv2iaKkLJLPRKYpaMuo4cdItry0oGJQHIJ/zMQW7g17UjOVqJEOO6Dpxpd0Km2AT8AZcECh0iu/SNbIA9/UvRJr2BwUjus4jGntN3up5ED76yo+QglbRkno3PwVlsOV6Cm6zSGS+fPXfQynhwMzYZAqf5UvmdCvck9cwFdvdlu7rxJZDodxb1jIeO4MyOBvOmXyI76DM7T6bQEh/1dSRn4MvCAxqnryiaZhtxTk2X5DEvGrJR6csLvvmVtXAydnZReI6gNTr7c585jR97lR6w7Eb6qSYpCiY4p9cmPM1BTulremDnOUq2wEc30ZMNzOFV5k31pbmzEJAeq3nWJRHNDsElVbpgwT+wmIcsoAm5YfvQJhX/cHWfRDd5TI9gfF97wYUlP+7Ha/SjZz7T6exakWSU0EzSmNyZ33h0mM2AGx6gNz2jz+A3Hv7SK3Cwz+Bm+1eedmqvf2wWK2OD6YQXurk39py+S17WAvH6rmdzqmNdW9XLkxPtjDPPrEWr7Tu2l11AZ4cHsEFg8rfp4UfakbkqbLjDl70BP3rCjbymrYbfyKdnEL3O1n+0MAfaSiDTA/in3QNbzC64PgeE8mG6Z/PWej5kF8Qv/dIvlSwpDMgCEr0Bf3SHTbUgSV/tHkNT8ION/OELneRH4wn7b3zXec7wgfEf7dDdZ7Disf/xkg6oprd7LK1NkoRXwep5YRy0N77DZ8mvefjcOZcgiVW8pAdd+6/hNjwy0mbmjt7NLrfEC/gIF9cbH0xkhzzF1uitOjgy3JpK1bmKVWN35/cOtNk28L8kVlWstoHB6rFq/JnpiX4rgP9UxNm/uE+BZz4F+onVZz6P+xj2KfAfUuDpEqszkxNteMg2/ql27MjBdv65q3uJVVujx8YWV68jPVW7pu+qW/Uomi6nbnTYti3VqtNtcmK8l1iVVPQaH5+o92y3y7vvOEsCBON0W/8HelvufZZQEuyAQcB4/fXXV6Boy5GeVpwkzvU//MM/VJDD4UyvUsH9fffdO9er60g5iKokBB8cZ86tYNi211/91V8th/kLX/hCJVb9Jkh77LHtc1v7V5eDyonjGINVgoOTaAz32hIFj8985jM1h+SVhJ5Ay6FIEhicWU4lh9/36f3HIcyBLfARGICfwyhwTICUnpKCdI41WnCCBSCCo/SqzGFBDp2q06r37at393D40V1CwLwCJEkRgZagHi6phl25ousLu2XzlhqfQy4ocg8cjedl3pxCzcFGK0Ga7fSuGxvr+qUJOgQPgpIKWjZtquQ2vDjZ+Gdu33VbO7uE8HOf+90T033/0MaHKmn3spe9vMYXlOzb1x0gIsh98sk9lVidcjjXwf1tdNRBVovboYOH2qKFC9sFF6xp55zTbYO995572uT4eLUE0GNVgAe2o0eP9HoE+46zTiYlJwRxAskks3LYCn4KsOCDb0mIh4fkhTx3ldzdASroDm5BF3oaF33NkVYAEvvZyo9HOSVZYlUASWbIgcDJHEnywlGPVXpMZsyBfnjgHjCA0ctvPgsmyB+ZAxtdESz7TL4FbuhGTuCf5A6YwSO4JStdZeuquQBsfV2XxGp6jbqODJB1NElFHlkwtoUdMOmxmn6y5Ag8ZA5fBKc+J8Hou5w8jiZ0Gc3SUxIOEvzwM6/Ehsq0HLJCxgWo6PPt73ynXXL5ZaUfaAIHspvEKtqDR9VZen+iQw4YYhuWL1laVdHgNCZZISfwMS8aSEoLnNkXfEBbeG/SMuDJJ+q6HAhmfnOBh7xIkpJ/Op8kivvZJ7g8svGh9qK53tJ6pyb5j4+Sie53H90kP+YSpMODnKETfZifWEXPHLwF9rQIyaFn9J/Mg9lCQ/qo0m3zg72rBr+yEtH+yGS2tdMLn7MQAQa/J2kBzhyE19mZzcUDuoO+3WLWnl5LCLjUQTR795bOkQnzk22ySLfIQXoJ0weBfQ40TMsNuusPLOQMXklm42/sKnjwGg+SfDOH71OxSgZ9ZjfTPodeoW2qIpPUSH9lspEqSgkdCbLoSrYEpycyfUWDPBfQJMlT9IcHurqve1YN9g58Aidbl+3f5AMMcHJtko34iYbe6Rw6ZwEBDT1j0tolPEIjckGX2Eq6jL7oQ27JTfosZvGOLSTreGIOsHuRN/SjKzkQrirS5pKq4Kf3OcjR9enrCBdjgsM82U0CDjKBdmBFN4kndAYbGMg3OWK33W/uLBa51rhp9QKnJDTZqSTH0BQdux05p9bzP+0CwI022V2Sbf1o5Ts0YKezUJ3Dyegie2QO39EHPDeHP3ojmUqG0AEf2EgyR5ZzOKRnOP2C/wXnrykao7nr0BrOPmfRIFWsEn2+i46T7yw2gYnNSGsNOkQ3vKcK1zj4gIZgNI7nl+/5ieiXZy/+4BUd9bzLYYf44D422DWf/+znqqLStfBC4zpccMnitmLlynbe+ee3x594vOd/8Rnm75x46MEN7fixY71DR9Gp24XUHeSXftTscmABK92ni2TD5yx0sRPxHcFsHM+Tv/u7vyvagi8LPw891D1zVKymlZRFL34sfCx65LnDZhs3C7RkevNmh6o6LPWKekZkxwH6pqUMGaF/7HvajJAZvAK/Q6jIGpzYa/aCrtPRD3zgA9XrVdUqOSJPnon0h0/O5kqskls01cqLzJLnN77xjb2+/Sm8qKTn3F/FAnN/M7OdH5gqbDKcxGr60dLLJFbJnGtUrDq8yvvQ4GAdXlVFBpWMH2oDg8Pt0MGjVbGqFYCK1SRWxyenu5YUs1P9xGo/vu5ToE+Bp1Cgn1jtC0SfAicwBZ4userwqiRWjx4+UInVZz/r8ja2aGFbuHC0DQ2PlIMhSVgJ0nJwrCxPNVtNOcx+qf5I48fLQRMwWCXnxHB8uk4BXU/V+cnT+YnVtAMIqzhO5nUyfPqGqlgV0NiS9NrXvraX3JLMFBS/7nWv6yW0OINONwWryj0O8HnnnV8wcT451xxazreG+5J4nFbOIVg4ad0Wy9FyiuPMcdrNlcMMUoWVgwGs+PssWNKKoKs6Ga6eVglKObicWU43Z5aDbi6OqBcaZuukU+klJwRinHIJgGzfghOHUtAnqBJA+t+4nPTlc/eYL/3q0JxjzXkXLAmK8VDQBSdOqeAFjbqKgtl215139rZ4uh6djMeRzxY144FR4lmwJNEMjlQUCuz0YDOmHmfmE4RLZvvO3HiDRsZKlZXkTx2icfx44S1xcsvNerze2zswSJChshTtBSt4hu4qVqdmpivYSyJVIKJHsCrabC392k1fbWOLxqpFgICB/DrsCozOdkvyTwCIB0lECxJToYMOeApPL/Ok3QKZyqEp6Q+Yfo2pdERPdCe3OXyqS5o8WvCEP+ZI0t1Y+GysbNHPluyuN+2qtmXr5hpToiUHCuEPPMlBkipJ5oI9CeOcHJzt0/TCbxJt5D4VSzXPli295Gf6WgqE8SUHfuFpeibio+DPGOSWXArO6ACcvpu0Xd0L/n3vHvTEOzzGW7RGn7QtMF6q3IwHbgFx9Cs9ZNHePMYFq8RVEtz0/9FNm9o5q1f1FgFyeBW5Np7gkz3LISJ+Ryt6wdbBe3Z6pl16ySWFAzjS4iN9NLO4kQUPtsU4klKbt2ypXoA5eZsugdOcxkN3sONrki6uYTsFwfDcvXNXze87+oZ32c5NV9kGcqb6SMCLrvBBS7KBlv7oJxrTQzTPwVBoAaYcbpOKWHSACxqx2f4ng+aQVCR/YETvJFjgKflFFyRWUgkKvlRIeSZ0VcwP1/OBrYCbZAc5MCYdhbsDWHxPZ9yDTuy9KivypvpKskVyFj/BBD5wkw0JGbCnIg2vJBLRgb6jkUQCmrKJ9FSCJX1VnT4OV3qWw9HAnCpbNEtiGIzpfQyObFNnoyW8yClc2ED6bj70hJfv2cgcGpYeq3iGvp5feMYOVLJqw4ZewjG9Vn2fAwTJSRKLtTiwfHklo9Mmhm6lajS8zcFIaAB2Y9E3i1xkla0iO54R7DT5x2Oyk8pheMMz237dh+aep67rFs30nuySHq4lI54ncJW8wcckr7uWNEdrITZyh3dpHcA+x17Dxxhk3n2+T79q/gdaS07hrfldL2nk2eMZRr7ZS3rPBrumFp4dgDM1VTQg3/DPwhc82QgyhH6ugU9aRxiHrYMreFwPZvcn2ehasoXPdAKNzQkO+NBdOKOf+ckyuMgbnU+rBHDRF/qfljrGqcWki9b1dkiYKwdi4T2YcpCWVgDgQgew7N+3r/Qx1cfwSJUq+0F/5ifK6Rv88BUPyPEpK1cU/OgTHxKPwE+uyZXr0TgH6pkbTGQFPhev63q9S/ya/4orr6hn9NJly3rtSMj7mgsuaOMT3RZ79qYWcNY/0A7s3198Mz5402oDHbVNARv5oH9sGRqQbdfyHdgEMJuDzfVbEs5ZFPjoRz/a03OwGxsf9Lk3PnnCP2PjJR6QR7LuM53yu/GNiR5dy4jROrSVzntesEeeofSdrqA5u4M34AcD9OMAACAASURBVHK/vshpUUDuXMtmaWeFJ2gON8lTB8b+1E/9VM3Flkj6skXOPXDw48/8zM8U/9nZt7zlLU1txpVXXt5+93d/t/wdPE2xBb30ef5LawatABI3kHcwkW+4R1/mtwJAj7QC0F91aGSkDQ8O1bDo4mU3nNhm7979bcu2He2rX7u512O1LRhs4xPdYX8LFsx+38Tq9e97Tz+3cgLH1X3UT2wK9JX/xOZ/H/sTnALXXvt6vkX1juKMzHb7YIoq9XFmuhKrgwOz7YndO9qa885tVz/nWVWV6lTx0YWLunvmnJtqAF/N5Lvt+8O1TWi6As3x8eNt75495QQuXjxWvVgnxidrtThb/JMw5RC5Pz2TODyphOkSufq6zlRiL1tJ3/nOd1YgwJGzhcn35nrf+95XTqtG+RxMjmmqrC6++KJyPDmMV1/dOcac34sv7k5QFny8+tW/UGPddlvXc9Ufx5JjLsnAAeQIC8jBpjE/2CQNOL8cSk4r5934/ufYjc1VtIwfP1a/G4djyMlO1YngIFulfM6hKJUwGBpu2x7b1lavPrfXUw0exuHsctqzfRCs3bb5lRVoez8yd3iHoAD9jY1PCfbAmf8FnujhOtUyAhyBhQDnjm98owILdEyvQ44yGnDiBS/Zgi7B4/5KfI1rDfFYu/TSrjIJbwR2Ag2BugCRwy+5wLlPIhaPBWSSodpMjIwOVxVdenhyqAk0nhjD9eirCsE4gq7iSx281R2yMTHROeOC8MnJiXbvffdUIAFusk4mVKwKQgQ1d9zxjeLv2WefU7KDzknOpFKNnJA78KCFuf2BCaypaBSMoGUqEsGaqsO0EiAPZDYHVBjH/072xYscbDP/MBqfs709ifVsE3Y/ePUJJhcCv5z2TM7gSEYF3j4L6nNCuK20eE3eU7GFnwKkJO1TTYV+Aj2ygxaBx3Xg9pvAl4xLkLgGf4znHd3JHv1DN3JLP1LVCCa0cR98yKOAHt3oEnkS7KOPJFD6ztIHNHEPmrofTcyTxCr60n86DW76lF6z4NVjFQ5pUZFec/iJFnBga7o+wF1SznhgNiZ48MOBaRJk4EX7tHEgB/ChA+BMv0zjgNXhVWQGbulpSw+TfEB7diLJ5iSp0ABsqTY2PxqkFyd6ZZt4+ssGb3IiAYHvxkv/x7SnyJZ085rHONl2TL+T1EKTgu/8Ne3okSPFZzKDhvgHHwlTNPEbnptbUgM+dNNzau++rlcrOPEUPOhjbnLtMxriqfnMYXzXSzSAz/jpUY32bE8S+f6n23QZbOhtLNfDkb3zXEqiOjKOPuQAz8yJZuwL3ps/LRHC6/AGbl7e6UMWX7Lg4t3LuGiRRTD4wl/S3otNgiMa0t2qLrzggtKbVPyaI4fD0QU0l+yEH5zZuiym0Sfwozs9tCjpGuOb01y+z/ZdfCC/7DJYkkjFA7YO/ew4IYM33PCFkn90JB8+p6dqqvjRgW76Ha54hmbkLr0lyS0Yu10QY4UPmUYrY4MBHZJ0s/jb9XA+u/e8THsI84M1C7pJ2rI/2WIOV3Oluhcu+INv5qBT5pSsw2/XZ4EKnEmsmgNPsqMglZ5gA29o7/rQCb29XIs29CQLYWlfAH/3kFFy6XngOq/0y04rAvjhJx6mh3eSr/ELtDJia9gCeKIrOWdL3OuZSk/Zqtg2NAQXHeArpXIaHapy9Iora1cQ2KLDOTTNoWZdD9CuBYCxyRV5Rk+vM87qkn5kAgxJFJM5Y8ZnREO6BwbPOQm+7OrBT7xCK/dZqDCfVklsARtBTyRG8dU1eEyGJS81OZ/fZgQd8jtYs+shh8eZC/3ZB7qWHTr4bdGCXSL3dDXtVRQHgMvv9A3dzZPncxZ+8PpXfuVXim4ORsWjH/uxH2sf+9jHCl/z0R18x2c4W1hIyyWwwi+HcP36r/960RbN0J7dRm+9UTs/6I7StVQ6gw9edPXWW29r1177i9UKAJ3olOQz2CSKTz3ttErcqgz2bPiDP/iDghdsb33rW0v/8LRiEVv1Bwd7/5fv78DcueKMJFbBZB7Xkukk3L9//DDbZmYHqseqkGd4eKiu1xpgamq6TUxNtePjE+2RRze3W279ehsatghiF92i7jjf6ek2Na1itQsiwZj3fmL1BA+s++if0BToJ1ZPaPb3kT/RKfB0idXhASdmzlZide+Tu9tFF15QiVUHUa1YccpTEqvl+Nie023+r2osjs/wUOcc7d27p+3bu3dui5w+lJONV+OeVKFwkDjN5eAk2Ts721UYzgUFHLMuEajitWtkL0h8z3veU4GSpKrkqrE4jx/84AfLObQlSeDAcedob9myuZLDKhHXr3+gEmWcQociXXXV1eVEq6J8wQteWGN98pP/Wg4255BjrlpS0ARvDmEOBxFUCEoFoao0BCJW5s2r36sgVtCpoleiWU/PnOwNfo61ebJNk9Nrnqzgp5rHwWF3fetb1QeME5keq4KBSrzcf3+vz58AjAMsOBEAes82ZbRMwB7apieVQI5zDyawCYhqC1RrvVPijZ2qNQ6s/7MVkqOr+gS+6Y8qIKlqksNaDexoz3pW11NMsCAR5rP5kgQ0puBN0hPftAJAU4cvrF17YXvOVd1p0O4VYCSZIyFr/mxBRDe9+sAqILj9tq9XYrVLjo0WTQSP/ONbb72lHTt+bG7729Bc/75uG3hXTdud5r1unUO0ulPG4ZUKT053+sYlKE+fQ3KMPgId3wmgBFLoJhGQCix4uIY++AxusmYu3wui9Al2iFwSq+Qcv1yPd4KwbLVGc7w2BzpKyKvsBR+85rcCyJb69ExUyWI+wTD5dr9KaXwwvvnRGmwSHmkFANf5W78FkanAhkNVXm7uDoFzHZpJDAhiU5WUxKogteste3rJUiov6RPeGss9kgg5XRisOeAFncl5Dv+g65JN4HcPfWWHBHl0DU7m9DmVWoJSeu6eHDwC7yR6XIdW6E8P/QZWsmwc+MEzW37ZOfohYCX/bAt86KjqQ/f7Lb0Ls8UffknkwCGJVbIsyE9Fb07aRh+foydJKoLN/GyDQB1ctsm6XpCcrdQ5iCx9KeGRBRxyEVlNsg4d8CK2zrU5oEfihW0id8+96uqyua5LtZuEIZlPAgFt8TzJYHoCjmqpsf2x4i+5qArg2dniY6ox4ZnEJhqhAbrFjqfq1RgCcvCD1e/gcD35Q0+8yDbmHBLHFtJLSQ+09MwANztJFyRc4aL6lYyDJdW+qSB1XRKIkj/kQ59ussseoSN7gj7kjv6gYegWeQYz3klIgB2sqXwjZ2iRFgypCE8y3/dwgSs+oQX5g6dXlwgdLplmP+yGoH/kEm/Mk+3XafVBpuAKNzqTBCLb0dmyoaLrXXd9q1d16RqyhGZppUNO0DS2QcUjGcjhkuwFXUVr9IGHeyXm2GPywJ6hG7lme+Hv0Eh427ESOxwbm4QkOtBdY2bXQHanwCPJyvSbThsSOJAt16TfMdrm4EBjGgfv0JO8pOqXvoMf/9ICKZW27JcxjAVn8+E3XUhLmlQc+o4+0E+0Az984OpeOhNbjA5ojmdwyUKZk9293OP5m8PUPFvQ1n147770NU4CEs2TbEKLz33ucwUjGQU3uFafs6qqFdHLfWmLAO/4VXiSJGD6t9MRdu6+9fcXbO4jo1lYohv0mP7Gr6idJnO7ccDAvrGnxs8Bd3C128k9+AMmspYD+dJehv3BIzbT3LFP6JvqUPAZP3Y0idUsdhuT/Ps+zwZ20f90jR5m4fBTn/pU+S6+owv4iiYWQsgP+UAzsEqkGi87lrqDWjeWzKS1g+u8PC8s8BrDc5vspFdtqt7R3HdsEXnBKzpIl1wDH/KbhXayg6Zg9rx3aCya0Cl20vX84JWnntp+9lWvaocOd+0TVLiya8bSfiutKZJQTZI1BRdZ1EvxBXzM4Q/92A32JLGFz2kR0BVmzLbpaQnboTY4NFCH8NbYDsLSu3W2tYnJqfbQw4+2m2+9vRKq09MSsBbKWx1wNj0zXYnVyHlilr9877v7uZUTPbju43/CUqCv/Ccs6/uI9ynQ2tMlVkeHBtvszFQbWDDTDu7f0y5Zd1ElVvVLdSr3goHBqliVjOKsVPVpky+drsQqJ0fbAA7L7t272sEDB8qZc/CMbXh20mgfUKu/cwdBpGcT/hjTvUms+hwHS2LVyjIHSkCrMlUAIamqxypnnsP8kY98pBxG33NkOXtdTz6n/NoGaqvy1kqGclYlVvXtNKcA94orriyH9cYbv1JjcuTTX41DFefW9YIhzqdALP3A0tfV7xxb83PEN27Y0BaPjbWf/MmfqCQVJ5yDy/mER3pAcuY53DkhPr1XbWnf/fjj7bLLLy9HEowcVAEm/CRj0zPTPeiK9gKgHAgh8IVDKmySXMAPtEslgEAmFZjw4mxzfDnZaAEneKZNQg6h4OCrbAQT5161oyAADffv2199Nteu7Q4DEgzBgROfwEngInBLr90cXiT427Zta7vzzm+2icmJkh0tIATMtl5KnKaqNpV7nHswgr8CzIVjbf/+gxVsdTXbXSWYNgCS/iedfFLRTwUrXFWsuk+Cw2e/nXzyKSUn6d2GDwLGVGwmiDIvWpEVfMjWbHTIydNkNAdzwS+9eF2TrcD4kYoTsoYGdEmgR2aMS07MhV8CFfj6Lacf44N7we4gL/BI5gZGyQDzSZQY1+/kL5Xe2RIr6MMvc/kcHroH/uTZvdm2nGo+8EiCp60DfNAQrGgBb4Gb78yVnoR0Q8CW6mVyItAXiIF9fsUqHiXRSwbhDp5sHUZrY6ePYxKr+JgqdDTJVmc4oIF7BKJ0Q8AscHePZIc5wJPtlGQeDmyOFzyyTTQJL7pjPGOjJTtgDvNaGMjBIeQv23zZjiR904eXnBmDXudwL3JvbHJvTIkyfI0NIitsQU6wluAgFwJ4uogO9AleOeQnB8OkkpFMVPX73OEydAKOWRhhd9JjFb3gkFPv2Z0f+X9fUnrUVQ6eU3aM3SLzYAfr/OQ2WiaRhu5btm0t+OhtDr+TNCFTcEuPWBVTxoQb2sLPYhZYwY6+7smBb+hqUUwSw29JIMFVwsBcSYBIsJB58mkOyXHyhPfkWAJFgspziuyiCd7QM7immtJ19Mj95pYY8b9xJA98xmc8kvAxDjmUyEBD84OXbEnAmA/tySa6ghe+9DX2OlW18HUf+FWj+h/t2CE0SfLCGHAjq8Zmy9HefejnnQ1Lz1067jrJTfI2vzLzyJEu8fbtb3+n9MNY9CG9WskDO04HkjyG7/wFCzSDQ3pzgzULiHhE3tJugoylTQ/6XX75ZZUMV7GKHzkkDa7mgUt8DZ+zGEZeXANvtGCT0TN9JPHVtb7PQY9ZdMMjn93PPvmMjzkcyTzpX4wfaIbf+JbKSrRPQp89gy86ghm8fvcM8j/aSZilkt949IadYD/JAjzQ2rvf/XnOWYAwPnzx5ZprrimdREffs2fsAvlll+HgM3p74YX70Ba8N9xwQ33HltLjquq/4MIaj4zEZ0ny0/dgTUI+LZTMA3Y0PHi4kz/2HN3oogRwJW1Xry48LGqgD/+AnsS+g5Gc5nBF+IJBIjBVl3QgiVW6jAfsLF1Ed/hnZw740I6tcV/6xNNxekM3086BTcniDZrCAfzGZr+86H8W0PT29z0bDd5UPLOz9I6M0Hf3pGerz+wS2rK95IlMpM85uvgNv7J4lWpgzwS6h2ZkCq6eOcZEP5/ZYfeBnSyoPqVDvmez7Nz6+Z//+fpzD3ln28jI+9///rZs+fL2W//jf7Qnnnyi6MJvI4dgff3rX186FZlnv7KrLcnSVLF2O9e6P2NXMcdcYtWc2Y3l++zA6uIKxcaDVTlv1xMPsCpbJWOrLdlgO3rseNv40CPta7fc1kZHx9rMjENzR3uJ1ervaovevJf5/uI97+rnVvoBdp8CJygF+sp/gjK+j3afAijwdInVIW0CZqaqYlVidZ0KwR+6oipWVXtOz8xWYtXhVd8vscqxXTjabd2XxDx08GA5aUuXLqmE1eT4RCVWOT0cJk5JDl4AX3oqcXg4Sf6fX7E6MTFZDqUAwaminFNJVX/m5KR//OMfr0BHzzOBDQeVI3j77bdVcvissyQhO4dWAPPggxva5ZdfUfAIEl/ykh+ZO4322wUf59m4HFwOvM+cZ0E7h5qDKBAXvLmGgwlmwQcnHS5gGz9+vD20cWN79rN/qBIR5hZMqCDrKmd3VFCUIIfT7+W6rh/kgnbs+PG2avXq3uo8xzyJDE6vl3mNBwaBXPolJvBKD0uBgAAIL9JLLsmynKSKJtleJdjN1kABrOAm/eI4yuGTQEfSWgApYQAfcx0+dLhOX3UIkwAHXPgL/hwGJRBDY/gKOsGMRni1cuWKduTI4bZw0cJKHnHoc5I1vFNd6fuc0ptAtpJfe/a1k046ZS5Z0QV/ZNOWMHLxwh9+YQWXmzY9WuMODXWVGV1FRJf8lYQXTAic0mdPAIOHEjsCSDJBbvAefhII+J8qYN8bC+1y2Isx0sLAPUlm5oCWVAs6uIkumVvQSDb9Rh+yBRO90T59CCUT0HLJkqW1oABvQWEO9SEP6I6f2cpM5vBY4Ooz/mSeJIyz5Vrglr7HdDOJVeODM9fhs+CXnILRfXA2HnpmW3kO0UFLc4KPvOBVEsp47H5jpy+rMel9knk5lCcJ4SSV8EaCREIkVdI5mCmVS+QPbMaGDxnI9vf5lXX0Aa8kI3IYDZvjRfbSKxl/c9gNXTA/eAXc7kX7HASTvp30wGf0wC90I0upWFUZhz5JrJoDDPA2ngCa/sAJDuQWTmklkAOuJBBcIwGZdg3GziFE2U4ObrKZfnzsE/lDF7YPLc2LX2AXMKMBHCUI0N1WYDbFfOjoBS+fwQU/OJvD/37D4/SpfWJPl2QyLpnwGa9chw/wF+TDM5VtSR4YT3LHeJ4HcER7yYT0KUULeKNVXnYxkE3PkySjwGdcOpwej2iMh67NCd+ebehK9o0tSZvEo/ldm8WCVEaCKRXBZB5+bAc9ZjPZYXylsxLzXSX7A/WO9q5DY9fBI/xPBahrjG/sJIvMaY5skc5iJ31FS7yVBMFrOHoleWK+VI2TA2O6D23QFX263oeTBZcFS7qYSkt4ZxEQTVOFik9pOZNdCewL3fe/3/Af7Ok7SVYldeFtbnKVqmQVq+71/Pc93STDkoHGADc7ncWyzMFeg8l8kSu87NrFdLs3skBIdjwzyIk/+Pgui8XmpTOp9gU/u0CH528HJ9tJOLsefH7HB3xOi4Tshqjn69zCKB1wDzhyH364hyyx1eBJWwwwuMf9dNXc+CMpJqlNbshaKsGNIwGYw8TIjXmS6AVjtQy6447SwdiXJFbBRv/87xoyw5eyqJ2DouBlDriaG8zGHV20sPjqWet7c/M16Bg6wovcude8/ASLteYI/bLTxzudfeUrX1m0Yp88u7MIx+ZkkZs/ARY2E/x4m+S/OSRL/U6m6L75PNP8zy8CD92J35g2LxZE2GlyJ/GJ5mRY9bU5kxRGWzKYA8jMR+4kPiU48U8ylhzBiQ/qmYFW/netw17pMLzyDLcLC+5omN0GqVLFIzCDLW2AXEOHPQ89V/WU9cxNgvQNb3hDFTSoLsevtFnQtkurhd/+n/+z/Df88h2awevNb35z7zlL/5JIN0+quH2Xquz5VawpvvB7Xkm8pmKV/VGxmsTq0PBgVYeUvExPN8fw8k0lVh/c8FC76eZb29gYmRPnjLTp6dqTV+0Ivrdi1Zz9itV+fN2nwIlLgX5i9cTlfR/zPgWeNrGqx+qCNtNGhgfavj2PV4/VZ11xaW3vrwOoLPNqFzBgJbc7XdNS8PTMVFWs1qEKM11VqX6YWgFwkp1ELjk1cXy8+rB6cX44s99NnE73KiZTucAhyur1/FYAnLk/+7M/K2daUvVnf/Zn6zrBjl5TnGMOM8dQJZjg5sYbv9yOHz9WFYo333xLBWACIgcCXXnls3pB5Utf2q3af+pTny5nl3OYbVFf/OIXy7Hk4HJo4eYaTqx5OMJ6iGlPwOn/8Ic/XE4sh91pso9WBe1FvQNozC8AgIcAmLOKhhxPQQ78Ob4CI47hNn0izz23l5SQhBDocoJzaE226QtWOdqu8R2HWcAE1mwlw4Ns3RQMpdpRQISG4EsCnEOOLgIVY6fHmwApve843sZPlV9O54aLilU9Ppct63rApY+owFvgkEoZQRTaoQVHWkWIoFalpuTq1c+9ugJcQYlAOX1G3QNW/EhFNNriVR1M9uTe9vDDj8714xqtYEfgqN+qauqX/MhLiob6qcLv1FNX1r1dP7OJagcxNra4ggnJEfdKHqXnomAerAIZ96UXIJnkwGertzlyoIR7BFlwhhM6CSbQ0ffGSeWUa+67797qVywZk4BfUI0O5EYw5rNkRyrL8By8K1asbPffv76C3bQCEDSTjbQCMC5YMz9+p3I0W7rRIxXNSRyCAZ7kx9jujzzjK15LYqRyk96QEzImUKWLxnVfDs8gt3DOQgEZME+SMlmESFWcMXMAW05XNnYSQklWkw20870XWtEf9EI7/JS8zMEkeJWkrc/0RQIgFbTmT6WYQBFP0VDyjdyhGzzoOH1Ob0G0St/GVHqCI4lVtMrJ4KmQBLvPZMt17u8OxttYsgInc8JPsh/twZckJRr4jK/ZPk5HXJPK5myzNzZ5Sv9C9yUZmj7BSezgOXzQLPYofT8lc3wG85rzukpn86GJl+QT2JM8TmLVmJEpMHo5fC7JJbKTKk1y6H+08Xsq9n02nmcD+NGUfcjhJvgkAUJu0M11SX5lUUSiA41VvKZ/Mjr7Hh3IS3YVkFWyIgFKBtFQlZt5csiWMdgO+kHe6KP701fW93ChB/gNVrC7JpWjuQZd4Chhg285CCtVgOiC1vQVrHkmGMsLD9ji2FwwZrs7+U41Jpqkyg6ceEg24UjH4JsqZnbY88738CPTdGHx4q4i80tf+nIvYR57gz54Qz6zEIkG5soBT65JX9VUbsLBmP6HX9rOpIUGWLKwxW6ysVoakf88Y5OUzYJBkrxZ5EO/JPfIO1nFP3qOH/iUA7zMDw5w8zkiy+iVJLrkHJrzH+Bk8dG16Tlt/FSIgwlt08MZXz0jyIwxjOva9F3lT+EhnyOtclzrHnJENvEpC76lk2vW9LZkg9295pO0Z5fpIBonaUyf4Zk+3sYmZ+YGX+aI3pEhvCSnl158Sa9tRioR4egPvL4jwz4nmUvuyBl89+zbW9/TV7JgbvqUZwW/w1zk23z0BLwOCwWX6mzP6NgO8uE39GCf2Uzygudwx9dUldJl9AFbFn7AxAdwHx1xbfqmGhtdsovDtRZ4+YlwIqP8I3YFzyVo8cM9xoAfWZm/e4ieojubha5smZ6p7LQKYTyibxKzvs8iZtqNpCcu2WVf2Q3joRv8jYmeac8EfzzJboJ//Md/LFsBJ8njLE6we3//939fh5Sip4QvXMg4WfrTP/3TNjQ83H7tjW9sZ5x5RtnE3//93++1cvjjP/7jgjvb98lSiivoOB01Xna5+Z3u5C+hXbbop3CDDXdfWonNzDgMa0EbGFzQBsUvQ0Nd5WpVv05XfHP/+gfbV792S1uyZHmbnR1oAwPDbWpqpgpKklg17/zX+//ivf3cSj++7lPgBKVAX/lPUMb30e5TAAWermK1TatWbW3h6FDbv/eJtvqcs9vll66rk9MvvPCCNjU985TEavVLVX06M9VmproK1KnJiXLObLfePddDcWxsUVXauUZilcPDOXF9PnOa0ms1ibEkXru+SV2PVddwmDlrW7c+1n76p/97bT/KtjrOHydWYpXDzJEVtH3hCzfUwVoqb++445sVOBh369ZtVbHqfg7685///9S7ZvySLqolBT2cYN+rrjCuACWHb3TtDpb1th+rguK0ceQ5yJKzkxMT7aavfrW9+MUvqrmznU3CklMrKWFsjqikR4IhuApAbVV66OGHqxWAsX3PkefgSqByxtOnzFjolGq2JIfMAx+BA6cZnVLdJBjJycuCCIGIP/wRbBmL82tszrV3NMO39ObznqpFtE1CTfC5beu26m2bwDkJkiRxyaeAQwITHpxzsAni4CiI3LPnybZ0WVdxIyARRGo3oEIilSFgk2BJ70uOte9OO/X0tn79gxXgHjiwv6olBEQSq/q3Sth6SV6ijT6sEhdkR6VoV9VojPUVaAr20CfbK+EhsEQv72goSBS4pD1EEj0JIkIfsAjaUk0kWMaz+YfvdJWSG2qRAn5JSqIPGNBH9YvAUJIIvHiRpN0pp6xod955V6/Hqrn9ln6TglUBW6pABaTonD7FgjOB3vwgX4AGR3PB0xgCUrikJxw9SdI4lWJkQOApSPZ7tlUKBMm9wC3BsrGTNKEHZBjcoX+2m4KV3qCtpCtZ7irUzip99Uf2sz3YZzIjOEVDgaZki8QnnUTDLBSgadpupMqVrKKJOc2DdmRAsAmWJFnB0rVx2Fa0JXPuAQ99973Eo88SN+ZhM9gU8CThNn9bvHnSLzCLJ3iNphIH6M3u4Uf6xKKzMeiN+y0CkS/zkjf/4yVasHXGxRewka1sd6U/aJsDw/DCfekHmYpVwTNa+i19VMnnju07elWUbJRq1mypByv6wTnbrdEWHPrbpVWD39OfOQeVoQf86R27CDcJAbikkpxd0SeQXUl7DsE/eaTXWXwiFyrv0ZRtIY/olsQfnUED/PIZXO5l58k9m0Q2LMixy3hqbvOSH/Y/iQJzgy+9rY1LTuDf7ah4sGQ9uznMZw5/ZBhsaOYaMilZku305CCH/KXyMAsxtTA6NFRz4AM+0YFKYO3Z07OnbAv+gBucqcw2NvtIxlQbpjLeafIq7/DH3OiAF57d9ODLX76xdyiZ+XLaPFtO1vCBDKKtl2tS7ZeemnQNb/DWO5tB7tEwi0HGywIUP4I971rlnFF2Fnzuo6tsCH6wbWgBTniHVnjrM5sk8VYyWgAAIABJREFUCUYXklg1BllCo9jxJJNd7zv6Qz/QGH/ZoLQ/8ZxLlT0e4296ZrtnftUjHqAHfLJ4gK9o4DvXs9tJnnonXx39u8NB014FLdk1suKPnOKpa9GRD4N39Mpzjr6Tc7qYViRwT9sVspSeruah8/BEUzDC7YzTTi95m7/AlAR+qiHRPgsL6Bhfi51ctHis6Ox+PPQ8ARee0Ck0kFTEZ3bWdWDyvCSLKsazoIXnaMB3BAPcPLvQwvxsCT2gT8ZKKyTyab605PC7uclxDoMyTuwX3mQRkU9iLHpKfsivJL17I8v0PRXvcGbDyCS46JrryBE9lJQ3Ntj4muQSv9OnO33FjQ9uNh1ekrhsaNqhgIk90es0W+jZk9tuu62eC3BJpbWxyBD5wLO0FPnQhz5UdFbkkP7dfDkw//mf/3lbNDZWrQAWjS0qm/+2t72t/Dc8fNOb3lTv+JekaWxlYoDQAK8SM7APaRkA7xRpzE+sfjem0MfXtv5Z51VVorfOD3CwXFXhTjUn+959z31Vsbp0qUNeFYEMPiWxOjvXRioRJb36wF++r59b6YfYfQqcoBToK/8Jyvg+2n0K/KCJVRWrixYOt8MH97XzVq9ql6y7sE5KP++8c+sEzVSscq4lVmfqtMzJSpqWg99myxE8dOhge2zbtnJkbbV26M705FRX5TpXser9uz1Uu+ocryRW8zvnheNjtTkHS7z97W9vW7bsaD/9069sr371q8vhFkholM+hFOBxygW7fvv85z/Xrrji8gqsbrvt9gqUOWAPP6yK9OJyEFUjrllzQTl+q1Z1Pbs4nNmyJ5AVYHFiOamcXvdwUHMojN84e4ITzqigAj0uXreu3Ven0D7vKYcsCBJdA9YcIpFgGj3TV9FWpUcefbQSq2jmHo58TqTNgUPgAg8YcqBCelD6Ht54klOQBX3mRbPPfvaz5ZxykLPtN1tH0QCNst3X9YJfAQu6C1L8ZjwwCXiMISnKiRcsfP5zn69gLtVqxvNbqo7cLyHkPgEdHDjvglNB1llnd0GUID4H3mTrobEEVe5Njz/4gxFtHqlq1e6QNBXXFeidcUZVUuuhKmHbbRfs2h/s3Lmjdxr4Y49tmzssZFnRx5hx9LPdNYkK3yeQTCWfIBgs8Aa7eVONjF/4nES1cVKZhubGEoih7+bNKmBGij+CPsFhAlF0Ny7dSR9CNMpBW1oB7Nq1u+DOlnpjZDt6+roK4AT2gmqvJGnBCS6BkoQFGTK2IE9igGzltGH4Cm5TAZfDLsCXbbpok2ow/Jq/JZ6+SkCgGfmQXEAjcpweq9n2DW4wpEKJnCSBAT+JCtekMhbMEgj01Zi2o6JhDmoia3TSdfBN1ZtEgQAT38BGv9FIwEpu4QBu9AILmoQ+xpTIobf0T8IF7hJQ8KHv5J68Gy9Vn6kIyiEySfTSgRxKhi/uISvgZhNyOE4WbyRxUhHMZoGTThjH/2CRjMQv48WW5FR4MoE+rocb+uEF2Sef6CKwjayRO2MYC+x0n9zBnZyQD2PTh1TAS7rSeWOQE2Nmm7kxzOu3rvp6RdEM/5IET3UvmUmPaltcJRH8ZaEg/SLdT2eceJ0t8eDJYVcSrnCW+MJziQR0SpsMsOAXOMkGmXjpS19asHkGZCeA++lCeBMZyDOOvsOTDKr4Ij9pDYEeko1kCdzmygE7EkH+B7Pr3A9HtGaf0DftQtAPz/yh2XxbIXGS1hxgBh9ap5+ue5LIS5LbXPQ4Fa1kjv76XjIlSWHj0BH3awXgdxWrkqDwpJuugYNnhjH8Bo70+3R/kp+pcvQdnTIv+sGVfuUe8iXJxLbhF92QWO0q7FcXj1J1DXefvcxjPHCm2pbeuCY9kyNzxkrlO/sS+2QsMgi+tDOBYw6Acm3sMz7gHdtOZ/yPh8Y1PpuVhBHaeA6kwjqtL/A4i9J4Z27yYz4vcKXNCJ01TxZDyZ1X9AssZJ19oDuSa2Q7vXXRBM+y8ImuWUgDa3YV4AOdS0siY5Inu5rSexs98Rps7CA7DGewwCE7ayTt08dz5WmnFo/oofHYDHCSUTYKnPBGJ36f+bO7gL7gg/HZFwssXj/xEz9R8pf2G55r5suWefrE73MPHP1PPsBHtvxP5tGMDfJ/EqvoiUZpG8Dm0F/4gZn8sjHki50gs+wmvoCJraRL9AEf8RVOkrHmSP9TNhE+aaPDJ8VjLzu63Os79tjOGUl0n8knuuQgtSz6gRvvySFbwvaRTc+VLCapiDUmO0BnPvGJT1SF6nXXXVcyjT/sPZp94AMfaKedfnr7lTe8oU1OTZZ/7fBZz3A6/Tu/8zu9w1oTqaX6NMlW3+NxtvzjpVdVnVZ8MFly2W3773qwprVHVwErvtCfeKB3eFVdO3d4VZ3hMD3TvnP3ve0rN93cTjppRSVWVa1OTk5X3FNJVe3S5lWs+tyvWO3H130KnLgU6CdWT1ze9zHvU+BpK1Znpyarx6qK1fFjh9uFa85v69auaRPjx9vZZ5/VFi9Z+pTEavVLtdo7NVFJ0wpgRkfKudmxY3vbtnVrBdQOjLCV+8ihw9VjNY4Qlvg9ztB3t+10hxg81XFS0TrylMQqR5zjmIpVTqft94IO2/E5dZxejvAXv/iF6m8qwfuZz3y2HGxzPPbY9vaCF7ywHMmPfvSjbdGisUoa/eRP/vfqn8oZFvBy5jmynDQOvGDAuFb1c2gT55yzKfjhQKdaqlbQp6bayPBwbTEX8MVJ5qC7DywcaE52KoM4xHASEHH8tAI4f82ampfTCDbOdPp7uT+JVTSVlMpBO8ZPbzfBGOceXAK9JLkkJNIXkXPvOnNxWs1hbHOmJ6sxUzHDiTa+wEYwYEzOtc/w4Pgbk8MvEOCgC67Sx02Q8ZnPfKbXdwt8gib3JJAyVyp2wCNIzHZ6p+MKiFRxZEuihJK5wbxzx652+PDRgs+2UC94kAnJ1cefeLz4cNFFayuQuvvu79TcAh9VonA9fPhIBVBongouSQ/BJtkAs+sFJIIu4+OJe9Euwbbr8UcywP3GTFVmFg5y6IlghmwK7B555OFev1e0Bq+EcrZ2ClSS4DKfsYzbJWZPrups8ivxKPmA99WmYf/+3pZhsp2KWTDmsBG8zFZRwT8aw9Gc6Ttqvhy0k36M5nCdANpc+EW/yDT8wZ4eqzlUw1zZaoqG+OdlDDKZ5C5c3Z/qybSXSK/RrkLtzErYCPbJHXgEtfRO8Coh5h0f4JcDP9LLEe3dD59UbWfbOBuS5LB5jCGonJ9YlQSiQ3Bj6+CDd+hMHvAQTJKaOXgkPXVTyYhfZJHNCNzoiJ50iN4a2xhwBqvffE7/THChF1oJRnP4krHBAg76ZIxUHEkqp8cqWN2X3sdJCJhDcta9aEkWyI3gHQzGkHBYMK8aj0wF9lRM4hla5iAktIUzuMiUMV27bOnS4pcEKHlLv+ocigZHOLsH7Y2XSnpJSvSSXEA/dEPPbMc3J7n0vXHSH5KMkXmykaQdeUq1OrjJNNqlip6esYno4DmUBJBxowfsamyq791rfPRBb8+C2Ck0RFt2zn3wBx/5TILMZ4kd90m8GCf9SSWCwYg2bC+77KUiN0lv9stzxT3+qjf4+HjN45puK/2KXisAn12HvlkgQk809B2c2DH3qpjvEkh31PMtSVq4eIEdD+k+eynp5jd6BV42jJzhIVzIS1ps4IV74GZeeEpyk206jW5sfNdyobOLZBUfvMg/+XW/d3jhWSpW8R0exvY7e+X+9GpOKwCwskF4lz68eVakT2t6s0pi8YNUzLPh7k2LHWMkeeM++JAxY0Ym/U++kkSFU0fnUwoPtPeHNp6BeOl/uHhnh4yXtgWpPkRbNPMMTMIaLVwLJjAaz3MWPXPAGXnEwyTLsrMDbpG7dWsv6rUwwDv89XtaydC/9AYGR3bMmJPM7Hp8d28s+qjaPr3y4ce2kUdjG0uykl8hYRlbm8rTT3/60/VMJSfkK5Wt6MUe80vQPj1TyYRnXhZw6E+27etBmmcg28EmZWEIXOwQPsEpzwP8Y2fBgI7oibfkPq1B2F56ha/mxze04Hv6n88hgQxvvaDpDh6oHqWDrqcDYOHLZseE5yn8yJnerOwOetIhdMpCB7vH7kqiknW9W3O4HjpayPYOHq0IvH7jN36j7A55SUuoj33sY+3CtWvbj15zTW2nl1h9xzveUTpNBt761rcWXdA7u9hSmWpMcPnzXRZ+clBVYgb/wzcJ2SySzG8l1tpQxRDDI0NVqVo6Mnd4lYSrVgDf+vbd1Qrg+yVW66TeuSxK9NP79e97Tz+30o+v+xQ4QSnQV/4TlPF9tPsUQIHXvOa62TrVMlturL6GNLOzbWB2pg0PDbSBBTPt+NFD7awzTq+K1SWLx6o36SkrVrbxyYnqn8phUX0qYdgWzLbhwW4r2LKlS8qxt9368d27y3Feu/bC2m69YLZ1189VqnKCOEScJp85p5zw9FLK1p5uO5DtUF2lpeDEKjgH1HZLVUecfQ6xlXABoMSqsTl3Ap8vf/lL1QZgyZLFtSU6h9eohL3uutcVPpxbhysJVH/4h19Uq/k5fTbBnkDE+OAwhjn9xgFNNZvgwCuHXXBM4X3s6NGq/BWMZKtxThr/0pe+VFVrxs023RwgYB6nut95113tqquvLmebo64qxFiuk7hEa8GQ7yVpONoCUc52qo444pxkzq/kAkcZDJxuuKbiBvzZsu07SSN/Ag2BUFo5cJLdx3k3n/EEJ67ptmB2p2OnKjdJWf8LElJNk2QMGcohM5xm4wmgckAD2SInEhWpFssJ4fAEI9zxTuCToO6CNRe28fHJuYOejva2RTrMREX1pZddWjzRT1W1CvkVJIFBIlYApOqBbKCxQMDhD5JoAgtBk+sFR/BKLzi0wS8V1ALU9OBDF8F5WhXgBdhTcSTA8TKuIMl83/jG15u2GvDO4UpJFuIpPpJ1QbKAiv4kEb56tdPe7ynYEpyDJQkj8yTBCRZzghEd4Q5nSaL0t0tyLgl3QWCqxwRIxjM2/qVvqGRcDjIS7LpH8EZH06uRrKABHLzjqeQYOidhmsSZ9ySBfTaea8xD7pOIBA9bIeA1n7noKJnHT3PSO4G4YA9sFcjv2lW0Io/oKGmEJoJrvEqvRTSXyBNM0j3jppIY7fAO7YxjPLC4J4eQza9MkgjAI7STtJT0cz9ZJi8JzOcf7pVqrFR5RWbAQS7ck16wEg7zq779JhlBntLvMAlIckamyTA5lVzKVnR08sIbPBLwkhu/k0ljGC8HLwlgq5Jx+/Yazz3GhC/bi5bpYShYRzf8xDuyfMrJJxf+i+Z6AKpEY1/gk/YO5sKf9FmWdElFvevc75mQpLP7yF62/HenxlvE6mBNxS7ZMhad9sfeZpHINWiHt/ScDoCNLTZntsTngCD3si9sfCoA6Qfawhkv2d30CcZDc5uDLUMnOgiXVP2iE3nEE7zHc7QnZ+w0uqQ9Ryrf2CzjRZY9F9zvXriQPXKYqlw0g3MOnMFrPCeHcFKtlt65EjXoRK7SE/TIkS7BZ4fI/MOlzMdGuN9YZCPP2Gy9zyJr+lGjcSrc2Ygs3OX0dvRJ4tV48MhOhNNPP63gjkzDB774ZUy6gRdJZMLDM8k8xiU/OYQvCcdK+C9bVnRAb/cbj86nApSupFUI2rIx4ErlrOvZgSyw4VkOOQIXWnhnM9AjNpp84BH+d8+qxQW7a10HXrYtC9j4YQyySjbRwcs9dAGeqkfh4BnLhpJTY8AXzHBkF8gkXpAjL3P4Dd/prf/ZAtdUr+IV3UGL+A0+tIGj63xn7CRAk+DED3rB71A16Bp/XmxNnhd0ii9BRsk9mNIyxuI6OvDvXA8W13le0nc0Ny+ZwYcsimbhHF3QC61TzYne6OKZQXfg7TPdNSb+en6QHbCZI3aPnJB7iVX2l1xZkDdGbC84wQseY4LPZ3SKT4Um7AF5TisOumOxBC6edWiHB+nh6nty6XlqjgcffLQ9//kdfpEL/OKLuoesuoe9gh++wQ1N0n8dDJ/85CfLH5Ik9T1YFSTA8/3vf3977vOe11704he3gcGB4qXEKlmjX+6Jr5CdP0mogjPJVvIyP3GaqtX43nieFgK+SyK2a4Mx2xYtWtoGB4cqsWqhj0xMqHQdHm4LFy5qBw8dbrd//Y624aFHqlrV3+Sk6tfWpmdn2uCQQ6/+11iyf3hVP77uU+DEpUA/sXri8r6PeZ8CT5tY1WN1ZHiwDQ8t6CVWL7vkonbSckHDKW14ZLRNTlsVbuXEawUwJTE6M9UGF3T9rCRhu21ZB9uO7dvLCdSfVaJK8lWFaxKrSd7FeUpVRZz0/N9tAaxzsnqJVc4ap09i9ed+7ud6/SRVrAoAJLIEC5JF4HIo0erVq6py1oFVHENO2rZtj7WXv/wV9dl2pv/2315ZQYODltIrTQCR7YKqnTjEnDjBYLbkw1NyRVDNgQ7s6MSxPU9FQJ2UfLwcWg6n6ziUAgsOu4BNQMPx5XT6nMB1+fKT2t59+9rFl1zSO4zq3/7t38qBFVAkMcI55gQn0MqWXM55+u0JOMDLmQYL555Dn63+8OZAp9pJECdgM6aKCgEipzUJBskAn43PiUVvARO44ORaid+LL15XQYegSWLA95z2VGcK6JJ4koAzZ4I6gcWZZ55VuGdLLhziVCcpgZaSEl5J9Eq0HDxwqC1atHguKdxtSez6tXX99174wy+sbXgWDSSobLkXHApO9u3bO5c4607gRqdUw5E1OKbqE86R3xxmkqovMjG/SjUVWuiaQzHgg95443u8yqEU27ZtrepZSR/fz9/qnr5wScaiVypOjaUVwJYt3UnqSawaAx6CNXKMbj7n9HjBtISid3KaLZdonS3hcCerEmTpPYcWcEsVDNlOcliCAFwSm2RbUClxRJclhZI8SfWj/10HLskgtHEPXUv/PvCQ12yPJ1N0GP9clypcgTSc8TQVlwLSjj5LeosGWfhAE0Gx+fA9ixjZ6mjsJLLgQ54EjWiD/qnwk2CTwCIHSXKRG5/xLYeJzE/KwcH8aCqBxlbkgBEyntPm0RUO5kyiFh3wVeBIV3yOvZEEgCsbkd6m+AU+fPTHFuB5DixDrywkkUWJBzata5nRVdSzn2DCc/ehg/Elu6oCdHq6Peeqq9rhI4dLV9yPf4J18LCreG5s95PFnBLv89IlS9vmTZva4rGxSmLBmT6hbRaEBPhsBtuBHvgDf7ROOwVykqo19JUkyOExrk3iEW+Mh9f477qMJXlBJtk6MkGmPPPATU7pAnoZIwlRn9Eh/SrpFfqwNb732ZZb9AAX2N3r//RPRWNwSEaAC7/JDFrDgR7lICkyk+pXc6eXK1ln10NfyRM8pVsSVniCrmQnvU7Zdviw/XTNb2TRWGlHQv59x77ExqftC9l79NFNhcuhQ11yMjYUDdOLlc2gZ6nWTYIZvOTM3F5srDnIeeQF382P/viNd2xHWsnYqeKZrWI1uw3QkyylNY770DFJaTCCze+hBdrQTfyHHxrgk/l9z44Z3/dgNgb/BQ7wQi/jsStZmPAMJneuIR/GTUU7WwlfcOAVPpBhv7NnXuhJftASjbKoB9YkK8FA99GIvmSLdXpSG5Ncu1crC7KsItb1sdcqFPE51ZnmSxuYtE6hK6ngZXfS4oG9GRkaLnuHxvBI9WP+Jyd5bpNf+ha/xLULBrv2PV5onjYCZCG9ZfkZ0fdKnE1M9JKlYAMTneHDwYNupDc6nQMfHYhugZutwq/02k6LGvplvhy0CVb0BnsWsGOHyDa7QEcjM2QID/32wQ9+sGhvDjSm556V+AMeMunaHHbGnmnddM0115QPx3dNCxV+TJL/aOVeusLuuY8/RNayMODAKTxOCyg641pz4UnsIJuLFuBDb7TJQVtoiF9vectbym6TZ5W8ZO1d73pX+6FnP7u9/BWvaMuWL6tnzR/+4R+WrTDPm9/85uLR9yZD5ydJ40+7xovs5S8J11S2onnGyvUSqwMDdtMNVmJ1YHCw7vdcGhgaaqOjC9uBg4fabbd/oz24UUuM4TY0NNqEK7OzCyqxmlYA3xtK9hOr/eC6T4ETlwL9xOqJy/s+5n0KtNe+9nX6s3/fitUyDtNTbXRkqFmYPXbkYDvz9NOaxOopJ5/UTtPfqnUOhmSUoDqJVT1W7aPhxAwPdYd0HDlyuO3csaOCtFWrzmnHjx+rilWJ1a4C1YrwgrqWg+O6OFK+r8TtvO8sFasYTGVHEqsOGZFYFVhwFP/qr/6qghtbJv8/9u48WM/rKhf8PrPmwRptyUNsWZbkKfFsB8KUOdjOcAlDKMbQBQTuBSrNhW5yq281dUMzVAoCIaELuAUJDaSSmITElzjEIZOd2I5H2ZIdy7IlW5M1z+fonNP1W+95vpz4hk7/r++rks43vO/ea6+19n7XevbaazEKGbjd0dEtbePGDW1oaLA99FB3PIyDc99997frr7+haAdUvvrVr6n77rrrc9UXA5ERz+BlrCYKjKHNyLRLz2BHBwNX5IHrRXvkCLG/l65b18ZGR9uRI4frOu24jvOnb4ZvjiQDKFzDmYtxvWLFysqxOm/+/OINZ4QTyhlCp/fuD0jKyA7wyRHgpOIPRwdQYlwpwMPYBmoykjkjOf7MyfAbwz855BjtKQiAH8kHhwYySBECxrx7OezG9y//8i/t5MkuYpe8k6uVY+N3MvvoRz/ai35LxAugAK9OnTpdeW9z7C5HTTl0AdqMR2qG5D8E1nAAOAhbtzxZubLwgi66B/30AXC67tIuku/553eWrAGsaDPWRx7pCvFcckl39Js8U5QEv/CGk6VN36NXW4lSy/FyPMrRc7xKNLS2A7iSU0Az4wmo1eU1fKYND3dgEvAFLXQwx3GTJkG7OYKLr3Rk4cJFBW6YdxxI93P86QtHBD9fCqxymgFAiRpKlWHtJY2EeeAz/Ul+U3Rxwji++JNIQJ8TIaUvOo9XwCnf0096i3Z9dWD6uQU84ovrOH3R4+T4xCfvzSf8IFc85FRzZDMPHb8lJ30lbYL5ZZzmDnrorzniPd4FmE0VdGNIztcclTVeznVy6NIZtKM7xyoBYYmgTaEvALexuI5TG3DSvcbgumzYkJdrw3v04FVAnuQPpF/GjldkHWCV007HAqwCH8lV4RXtkjP91KY5l6go/SQ/pLnURR1+sxcRn2P95rRr0ZNcn/rnOGtvcmqqnOvxiS6iHR/JHlhHt2cDq+7XToqrkOncOXPbs9u3t8UzkYEp6kN/XUemNsvoDoDDy3zAQ2NPARmgTwBQtLvfemrtIyvyxydz0v3aDthBd/CKvuGzF/1PNHB0BQDmfjLQFt0MUJITAdpNDlprKhoAWWRH76yb9NYRXnShxWc6469x0T+6lsI3+gCymnP03jpIVjZiEr2uLfTiL57hVY5RG491yTz2SnSqsfguxeHw07wBaNGhrrDfypoXXjmVYP7Rp25udjm59+8/UP17Tw7ZzNOX763ffqMb+q3CjxMTNbethWTheyCTMSVlgb9dZNpUtYNf6DDnXO/UAb1ji+C1OZdcsolUzWc6RNb0krzRb43wPoCw+YIW+u1abVqrkr7CeLKB4PmGPnO8O81zuHiXI/4p8GX+aJ9eAt3IyrpHT5J2R1tJD+AkB/njD17kBAj9oR/o9r05aw7TPfIlkwCHZE/njYHe6gfPHJGng/QxeYnxHx+0GbDPtSIk0URu6E2+00Rto5Eu2nwnRzqjf7/jufsCPIdW/MwmGF655vDRLmIW34yZLcDOcm825vDcHMEbACL7LCk6yI9u6Jfu42/ygKLZ817b9AifkuYFf8whtJJv1km8ySkH1ySdgnbop/u1ZZ6Sp3VQf/SR/pmb5qm/7NbIMukmcrLC+LTvXmAmHTAmfLe5bxzsTnwyr7taAd3RevwgK7SZw9ZWa1I2v4zJ2kvueJ9NNs9K95lD+kAvXtKBnGxAi3kvHZcxAN4Bq8aKf+RD7opXXXnVVe2tb3tbG5szVs8aYOqJEyermOtv/MZv1PX0lT56Dlb6rFm+QVIAzM65mojV2RGtAVfxyD3+JWJ1YEBEdascq6NjY11aAUV0h4bqRNyL+w+0L3/lnvbEVpt2o21sbF7lWA2wKo1BP2K170j3OdDnwGwO9IHVvj70OXAWcwCwmlQAxYZKyN7t/lochkWijgxVKgDFq1YsO6dSAQRYHZszt9m3FbHKKJEKYFqi+OnJAlbLMBzvjCNHqvft3VvvHbUWqTlxeryuz25yYbkzQKt7GeUM5uRHSp4lv42OOl7dOTaMvNnAqhyryWXpiBHDLgn37egz2oBj0hk4Enj33V8ow167IlNf97rXl7HLqbOjzaDfvv3Zcqo5NZw0dHF8OFLJVYY+L4YwZ4zTxNhmLDPuRRQwbjnfAIGVK1ZUjtfZxUQY3QxDAAPDmNHKgQ2wqj0gBFDxsc2b2yXr1lVfHADgCEOao+QehibAigHPiEY7Zxd9jFY8CtjAIUquS7RqK7n6AghyAIEF+ECO6EOPcTOw4zziF/7FMcdX/xjxybP16U//80yExMJe7jTGOwcEbegUdcHoN15gCt5xeDgJTz31zXKegJt0hkHP8eOoJXUCcBCNZMvQ968iXQYG2pVXON79TPV15sxEOcLkophZRVOPjhR/bAjgi+9EagBkvvSlL5bsN27cVLoUIz/AAT4AN+gI2nN8MukQ4iihI4Vm4txxZgLqcWJ85vSRn2s4w+SIH9u2OaLWejlSycA9nCF9AnLIzP14RgYAELySCmDLli5aNKkEOD30Jc403cYf88v3dNFcom8+A2E46OjRjr60Rf8AU8aXY+c5Yq89OkMu2iCv6GmOSWvDWND90ojVbtzdEe5EZAbINA/phGu06f4Aq/qnO/QXze7Rf1IlZNzmDbAAH9GJZ/qh84kCNk7OIIc5eVTxhP6QJyDEPfrWrzZch49kaI7T7/ArIDJ5JbqRWXYaAAAgAElEQVTXmqBN/dBDepTCIJGX+/Ean+kjmjnIAfnMYzLSBic8x4KBvtYmtAVINO4UVuHAJ6+ffv1GD70PsJJcjO5J5BK9NhZ6kzQo1i33JXoLfdqjuJdfeUVvE8DakIIv+IWX1v2kFvA7GeCPvl2zfdszlRKAjrguEe/G7zP5BACMLmrD+OgBgIIe4DV6k5aD7lgztZfCbr7TL0AC7wICksG/F7FKzn4XmUYXfCYL/RofHdB/jh+bX66z9lsDrIfWPPTiqb/GhacBs9KH763leGZTA3+s2+Z0civqj27Ss+SeNdfNmdmgfjbZ6J/3eZbis7H7Pvl//WZeJNck/SYrMrdWBFg156yjATgBGt19T/TSS2QzLhtSaLde4Qs6E4WbDRRrRHIt6s/vtZk7k//VGMk/RZP8Tg+6KNvxoudlL7uoxmhu+c3YclwefXTSem4+kAl56F+77u822C6p9Y6sk68aHQGt0eF9TiEkd6p7tYf/eJu8sNpIWoVEAbsu6TD0b97RAe2iwzpKJ3NiA9/1q908f2KbGI++kteYPsWOMn+1gbdJH+M9kN48CUCbtALG4Hq6qT/6bQ10bVIO+B5/8Jgs0V5RwfO7jWq89De5j82HALN+owN0KWk36BCe7T94oNZ0//Rl85wek3dO4+ibPtDbRHKbV3hoA8O4rRPWDO0k5Qr+WyO8kkuXjmsHT1MklEzpCDkBoq1zOUaPRuMyD12fwm/mX/KxsoeyYWqcrjVOtqd+8fXhhx9t5567qmRmfPiY6Hi81ofnl3uyzrOB0EEn5KrXp7mqveScTyQv+XoO4MG2bc+39esvLFnSN7whM+kTjM366Vpz0wa1ueKUmA0PzwZ0oEEeVUD2u9/97l7+a7a39edP//RPa1PtP/zIj7RDh7vTEe9973vbvn3H2vd//43t13/914sn6PtWhOlUrwBX+RozRaoSnUpOiVgNsOqaAKu+c5/rXadGwfDwnArOUIN3bM6cLkBAzYdKjTZYwOqXvvzV9vgWNq5cwvMLWG1tsJ2Zmvx3I1b7OVbPYqe6P/SzngN9YPWsV4E+A85mDswGVhke0y/JsToiEnV4UFxqO3r4QAGrG9Zf0pYuUbhoWVu0eEndA5x0/8iw6NahMlQqf6oCPzNRBcCro0eOlBHoWPWJE8cLfAWseiVaNUnok58ru9TJj8QwYpg7qnPkyNEyFhmpH/zgB8v5sSv+9re/vXfs2+44Y/CNb3xjGfOJ/PniF+VPXVmRK4BVBjUjHlh72223l7PsWNfBg4cKZLzwwovKsNQfhyNRalIMMPpFKgDeAChxyhnBAbUY2RxsxjoD89FHHmk7d+yodASAEkYpOtGnD84xY5hRyyHI8WTGdwdWrGmPP/FEFa/qAMDjZchyllyb6tGM40SfJY8akIBxzdAMKAEUjOPK8RBtkKOUOU7I4OfIM8Bz7M817ksev4AynDffk2OOjmonTtEXvnD3TGGSM2VskzvnDbBKvsCHRJsmR2mKxoieefLJp2YiJ88tfnP4CrBevLgMcI4MZ07bdCuRt/hJngf2O4q5tPpZsmRxOUddVOmFBbjPmTtnpjp3F/W7c2d3rFQfooy76LkjdV/y93Gc8N8Y9d0Vv1pfji0dwe+AzfhIbniJPxzUpIzQpu99h17gS0BW40xahQcf/EZFi3Ps9aE/gEeOhnKKOJgp7qJ/ukAPAPMiVr1cZ+6kqBRekWcKjxgr2eFPCkrhCacuoAAZGT86Xes6ES54EUDIHCObRKzSY9f5znXuTyEp8x7dKfiFf/il7dkRq+h0j7a86EiAJ3MlUZycN9eigR7nvbEmr6F5kblmjseBNVZ94CW5cfpz9Fqf9A/fOcn6QTe5c2rNQ2tW5Es/8Vvb6DDHU1SIHMkaT9yvX/RYM+lVwMPk6kRD8kiSawqn0R19WksA/IBM74EI5EyuZJP5ZAz0lX6gIWAPvQRYJbdwNlJyZBSfE9GJz+5HO+cazdnQoa8ByNBrTCJWr73+urZr9+5erkG6bhxoN0avFOVKbt2AyXKrPrllawGr+sbzgIkBVunUbGCV7JNOwGaXOUOuAZDogesTKUwWATT1kchn46cH7k/UcFIBkC154q8x4CXe4oHP9AHfXec3eqh/f5NXFeBDlkkrgA56mk0YUcXmqvWInmRzwHs6nPQsnj+ZX+SKl9qyvltj6VMXNbq/t2GW6Hi6FyAieQy1n+dG0pWQsz4rAnFoqH43HtfitXuNHVhqvORoDjiKixePPvpY6aT5bg2xFnhO0y2ySb7Y5EvULv3AX89bY8D75KZGj7mWyHjzMmBgbAeyk0KlSy3Qpa2gd/663jjIQtvJU5rTBOSNZwED9YVXZGZ8xk7+yTnur2usudaGRNGiH434hTcpmkanjMG6CvzTnrF7H0ALfdpDEz4ZR1JtJCel9pN6xO85Xp+1KJHFaPa8iOx8n/yWKVCVNC7mvz6z+U1udMyY2B76S455ssnmKrnSBc+n5NE0BzZt2Fi81F5OqdANdkAiJZPfVh/4pA1jdv3c+R2QnvQpZGLOu8dctXZ94Qtf6D2XjDW5RNGZZ58+5bTHM/wOIPqmN72pZEm2ImG9Z5Po37itDexA64611dypvM9z59Y6mlQY+JnNMHzGGzppngIhPeP0mfUSbxI5Ht4GbHe9Po2DHSSCXfvsSkWqAKD05B//8R/rL3vl05/+dK35dCjAeWTjmWVM1mf6j++JWLVOWPeM25ilhLCGoIHuGqvfraX6Z99a6+hNTlf8yq/8SgHO6HWKy/rDVr/u+uvbG9/0pnbgYFcbgJ3+4osn2803X1VgLP3OHIpvQI+9AqyiYfYaFWA1/oS54J7oa6JfA6yOjs5raipMt6mKWDXXBZZM2vVpA5VjVcSqVAAiVkdHpdf4VsTqv5cKoA+sns1edX/sZzsH+sDq2a4B/fGf1Rz48R//qW9LBfCdIlaHbNBOn2knjh3uFa9avGhhRZ3OBlYZL4BVx9sdrQGaMpqPHjlcRv2xY0fbsZlje44vA1ZBtoDVOBsMP/+8GKscDC8GUoDWbxlXw3WMR9scqz//8z//NmCVw68t3zP4RawywBmBDDI5Vq+55hVNsaIvf/krFTXEOJZv9cYbbyrjGLCq8jvD+i1veWsZu5yj5KtMygLt5jgWY5qDDjxFs+tzXA9N+uBoPrl1azt44EBFSDK0GdbGwQBm4LmPwexaTl/yu3I0GcVyrO6VA3Du3Lpeu1UQYsWKoj1FqjiKyYmaXK6JBEY3B5khz/nRBlo47oDVHLvnDONZwE/8JBv3xpFIJIe26qjv5GQ5KpwcTgbnkGPEEMeP/ftfrKghBrTrOPeJBmaY68u4E6WsffLEX/0awxVXXNlWrz63eMdgxwf947soCjTiI8fAWDknHC6OyelT423Xrj2lGwqYuaeLZlpVefeWLO0cayAqZ016AHzET8ArGnfv3lOyTqVdzolxAk044BzSgFgcObww1hx9pkdo0WYKtKCBnrjX3wCWrkmO1hS12rMHaNwdcTbuRKx2qRJO9aIZOVPuMUZ8olNyrCocw+EB4OT4JFnjM3l0qRG6wi50J8BqwMoANSk4hubk3iSTAPFkN/u4PQeUU+o+96AV2IH+HGmmw/QIXzLH8dw8dU2OVHKWycl1aEU3+gLsoZv+6dPYjYlsOJCALvoFIEguXI6htsgwxUc4qK5JhCn56TORfxxDumtTgM7iC7mTS5zK5FgkB20bNx4lnyx63EMfzSn3Jjes8aPbb/QBCKN/uu09PTK+RDy6Hy/Qg4do4kBHl1KgDMDNeaYXjpHiuSIlKeKlPfzDkxzjp+NJHZJ8yDn+b62mz+aDe4G61qqkS/CefllPT4+Pt1dcd20vF7F+0Kd9ssMjOoNPXYR+VyV+drTo1sefaEtnoifxwziy6WWdoFP4DVjO+mzM1iHrnLbcl2rwZJziSmRIl1xr7QAK4CcQwnWOFpNH1jTjppPJmattPKcr+IAfaDM+Opu0ANk8yIZAQDpzXxQY2umGz+4lI2ubOeAeY9RX0lQYJ3nRCWCOvj2HgVVojMxzeoGstQ8Y8fypokAzz99EH3v20Ce0mQNo8d6aYR1OdDheoMnY6JW10fhTEMq6EtBd4Un8euSRR2utxx9rXyIf8Qqf8DsbPSlCRT+Mk66i3bPOX20Yl/mCDu17JhiHv2jVpjknz7tr/KV3np2uRyt+0ne00KkuJUx3VNx4XGeNyPF38wDf3Idu48YT9LgGvdZuvEcH2vHdNfpAE/7rx73Gm+h9OuRZitaAY9mIc43xBhjWT4BVuku3OhB7qvr3u76yiUjexq4N8vR7nuv6sybkHsAiuVpL8ly3/uAPPUjxspzasS51aXZO9Yp0kb91zPX+XXbp+uJbnhOxAz3r6Dq99Z5s9ZP0JZ4B+C/HKn7S/WxGmZcdcNbZH/Qfv+iK8QL/jBUdZI4vaLF+JtIRj9zjyDtZiP4EYuKTKM2kWTDX8SBAH3qTU9f92ezxnLHeWC/oYApZWZutK/iEfm2hBy2O2Sv2RD5333132YJkkpQCvn/9619fv3nveQEcZrtpA+BKBtaAT37yk7WO459nAxrYesZj/ZAqAC0+60O/sRdcayM6aRHcx5bGqzvvvLPGSwbGm4CCpIygz7/4i79YeoSPxmotleZA8aof+MEfrOJVbE0ny/Sln/e85z09niYilQ5nrcmRfjLO+woMmcmzGmDVb66ZDch+K63AVFuwYElFrFax3ZkIcKkAAKuJWL33a/e1p56WMmmsl2NVxKqTehNnJr5jKoAPfeBP+9jKWe1Z9wd/NnOgP/nPZun3x37WcwCw+v+VCmCosqhOFbB6+uSxdsHaNZVjVUEqRZ8WL1laxq2IVcaLaNVRANVga5MTiloNtBPHj5UR98ILzxeQyHFVHAioNsWoqd3h7hgPw5txyphiLDLYAqzmuPW3UgOM1K4yJ4GB/IEPfKAAtESs6hNNgFVOkWNiDHSGp7YfffSRtn79pQVs3nPPvQWyMAQfeOAb7eUvf0UZigzOrVufLONMESsGIoeWw8vZ/4d/+IcyQP1jYOYIYYogiOJgSHKacjza/YCec1evLn4oAsYJ5TQGGMULDnUXWXh+GdqM5UQJdUfsRtuWrVureBUngbEPCOJw4LExG6fPObpvTBwuzk6MVG2icfbxbxELACGGsmsTvdSBmVeU8c0Z8M81ZMMZQa++0MFx9BmIl0ImHHv0dMdYj7dzzllS8sgxRN+TA2cOTR/72MeqfzRqw7jlvQVsoGXTpisq4kD/iZrAN45QgPgch0MXx8Y46dml69a3nTu7ImQKq6GBnKRmkPt17fndccTNmx8r59T36EMPQNM4NmzY2KuoG2CQ49IBlwvKaTaW8ILcU0CGo+SVau5xxIzFeOky3dZngMMcSfW7cX3zm09VxCqe0b8AqJEvGs2l7wSsyrEq7YX5xvkyVjynb+4nYzrnpX/6a0wpUsO5Rbsx0j9zx290ghPnvbEmwpPeG3MAczqa4i6JZMvRbHJIfjc04EHyfHK0ydIcCdCAPvyzXgBPA66gL3mDE6lIl5PXkD65JxE53nPE9RmgCX8SSYo+eui75MbEE866ucZ5xusUG8PX2cBqwJkUucI7TjZe40EKLwEvjC0AA4AGj/E0oKP+9ZN8jKkkj/fmGbmj1bjxQYSV78yBHDfVBiDCGDjP+AFAAUhkzSEn4EdSf2gLH+gmfqEtBavIRH9oyiZAgFXfu1Z7+CVidd1l66sveuf7lwKr1qoAn/TNeANeVd7dbc+0RQtt8p3Tiwg3NtdlnQ1Qoe0uhchTxWuySroJaznHnb7SUbqcqHzzCg2AmQCr9AXfUtgmkdfmSgqLpcCVdgGd+kfb7DzCiRI3r8mWvOkM/pAz3Qi9dCObJ/QR3+g6IAJPyNU1dDM67FlIdr5znbboiTXcGOlZNlES+Yo3Xomipnf0Iqk39GV+oQ2gSYetF3hkzP7hE0AQva4PwOg6PLB+eewDeuQ0d09SG2gvkdP0zFrueWq9z6aZa6zj2eBBm2c72gPSBmShp4kGzsYc8PPCCy+YSRexoXQV/9GAVv3oD48DotEnvxmDeZQoaXKiM57d+tZ2jnwnVUlOg5A9XcXPnBohQ/2Zq1mLyMZYrBf4r91Erxp7wEu8NXeT4sMzz3XGHJAPr33nNzqIb8bhPTvG+4Cu6EtEYzbgrKtkSy+jj9lEFcGY/NBkRn/pcoA+48hxbrYTHuMbWRnTgnnze0Bv8lOTufXRmtKlauj4SUfI1H3mm/62PtWBocaED04lmZf68S96knQ95pv+EwmOJuuA56T26XPyaicSMidOyIGdZs5YE8jHZ/MLb31HDnQ6UdP6QzPZoiv5wK3F1g5t2SShE+abuakNYzdXX/e611V7H/7wh+sa60iKeGkX7cZJHslRjnfk7X6ysOYBWa0NeKe9pJFwH92NDUfnn39efYCX1xzPBhR5ChSgG0npQ4aiYo0bHSmEZqxoeP/731+6BVhlD5LRD/zAD9SzQ2EuEas/9OpX18kg+fZF2yaK9vd+7/dm0od1Eamx/WOzBgBPYENkNRtYzeZQIlZ9DkiLFhHz8+dLiTHVBocG2rAaEYBYgR4DA5UC7LkdO9v9DzzYtj+3s0BVBawmJqQuGy6/5/T46T6wetZ70X0G9Dnw7RzoA6t9jehz4CzmwGxg9TulAgCstunJNj010cZPHW8XXXB+Aatz54hunN+WLV/RBoclg5+qCvcDTTqAoQJaGfZAVrlUOb9PPrm17d61u73soovaosULy8gZP93lu5xt8FTk60y0KgMxqQCy08x4yu+iXhQx4dTI2/RSYJVhDnBl4Kp0qj1Anja+9rV724YN62cS/X++HIccwb/llle2yzZsrJyooqte//o3tIsueln7p3/6pwJwHIViDBqTfK6cJCAsJyARU64DADFGgX4BYvUj0kDBpLs///nKtcoYDSDTVaAfK4Md2JBclsnb6jpOhDE8s317tZ1cbRwDRq3fRTJwmABLKd7EWGYQA/rc78X58V0AQLQAofUfhwaogXf4yKnhICieNW/u/Jnj8ot6eTIPHNjfnt7WRcJwbDh2V111ZfUVwFm7Dz30YFu4cEFFgnB8gAGJsiNfwIbcYIx+BjpnSN9kqm1AEBB81arV5UDgE4eli8rbVU4Bfaijf6vPrZy8HCjjFg2ydx9weFlXBGRPdwT49ttub6NjI3Xsn4zp5T1f/Uq1Q9/R4P6nnnqywLZLL11fUSbAJrLKsegc1TQH8DbRkWTPMeG0ckY42AAs9BtjcmhyUDlefiefOPXJHZgIvm9844HimXa1GQCVA+UVpzDHs9FOrvSFTI8fP1FOmbGgMTlpU9E3OVZTMA09OV6KhqSKcJ22kzJA+6l6jzayQJu5kYIf5CWdBwc1hUqM2bVAIPMd4JDIGTTQ6+Rl7fIhdtFY6MjRXDrqHjqVCuDoo0+p7hwQWRoQPHV/IhVTHRrdQPoAq2hBH15x1jiUon4BRcaK5+Yindee/jm1QDKvrAe+N0fxQ5vZqEixFE41GeGvuZuctujzHr30kLxTrdl3szdigAP4k+PUia5FB/6QAwdbKgs6Qm+toQEfySO5b40PAKAP4IK20EpfpXehnwE/A6y6h07jkb/GgT5jp3fV3uhou3jdJb1IaeMjX7+RadJG4CWZJ2dnjltXpD0wY6aiuPv0n4j0pLVwXQr/5Hh6gNW9e/cVjfpyL97rC3CFXrTiY468WhvpId6Rm7mT6POA/fpAsz6MO6cPwr+kyOiOBj9fbQF79IFX7td3NnqMA3/RQsesF9kQOHSooyMRne6lm54D9C0bAjn+jA/0xnXoy8kDOuH6VEkHiuZUg++sS/4C3a039IS88Nx6nLka4It+JnLTuF2rv/STuWrT0jqeI9r68JyxLuSUREWDLxOVOVjrsJc5iT+XXHJxHSVOxDtdNBet6ckBSxcDtvprzHS3jpLPzFHjIRdt0h9jRzfZBpBJAZ4AfNp3mkGxQ32QET4ECMSnFPtKLlRt6CPPb/Kz7mrTmoAOawJdR5/x0o/kFU7UcQoQ2Rgzd/NcNL7kN/fsNw5rcSKvtU936FuXOsHm80TvOL570U0//EUX/UquaeuyceIh+uhSgFQ66346T1fNKb9ZD8nFumpsKe5l7qxfd2nJjjyTegFvRDZaw6ydrrfu0hnjdJ9x+W7b9meKzgCF+OZ+ckMH3uTEENr147fYF9YGmw/aYxMAWsnS3LzjjjuKNnJhN+AjcJS+mg/6Mk+sB9qTugktZIPm5GrVp+cAu9Oa7/dEy5vzgFJysfY4IWUuBIiXisA9f/M3f1PPRLwH5qZw4eWXX1H2BHlq5zOf+UzRS8boQTObyNjQ5D4yJZ8ukn9LgeXdmjvZO8bP/sNnGyTaeuyxR3tpUFJIlVxj09EXa6PUBp5dxsNutkH/y7/8y0WLOYnXdIZNbhxv+uFba6zsbBvm5s4jjz7a3ve+97WVq1b20o4UsDo93TvWnzk5MT7+bZGtLwVW0UG2iVid7WecKUC1O/VmDpOh3wGujgEND4+2p7c90x58+JG284U9bXhkTmsDUgu4b6QNVt2IPrB6FrvP/aH3OfAdOdAHVvuK0efAWcyBpAKojEIzOVbrbHHFgrYGWJ0YP9XmzxtrB/fvbWvOXd2+55YbCzx1nH/J0nNmjp7NVNqsqp12dAcqenVqcrLAVaDr7t27yonujrEtLWdnfHyiksB7JQojlT1zpG32ESCGDyOLETQyNNwOHDjYVq1cVcZcUgHYFf/pn/7pXnSDnXOOheNLDCyAGWP7y1/+Ulu2bGkbHBhoz+98vs2f31XAfmLLlooCXbhocRna8kDhBoP7wMGDZYw+++xz3VH2cXnPXla845gxtAMcMfIY3wxvjgWDHiDB2S2wqABogPREGd4MzETOGWdySjJItaFtTgNjPEfrE5GnnwBbwFMGKoMbrxj4KdyTSFbjRI+2GJ+MXc5wimDkqFqOtaUoSqordznkBtqihUsqz63oYzJPtM/WrVsqEkHb+hIVTF84KPg/OjpSkXwBBoxXVAMjHv3+0Q+RFpwDYwMwJGKB80AHRI7qQ/oGjh2+iCKdN68ryoXfn7vrc+3557vKw5wMgPBzz+1oCxctak89/c3K8ahAFdpuvummSgOwa9cLpb91zHJ6usCXF/ftregSjveXvvzFdvzEiXb99TeUbgGlEjWTAiocIrpOtt7TfUfkOFYcGc6jMSZSLY5lHPKkPEhuzlQox4fkqnVMFh84NmTiH4eSHP3DazqSSuD4zMGlL3iBDnSLZuEUJ/8mXSRrOt8ByU+VzpJvikNxcpMHjr4BRIDg+qdzic4hE85c8rym2JH5tnbN+ZXn1b2u47DjJ9rImgObIkmJJMrGxb59e9vFl7ysjY+fLqc0xYQSFUoOdMJYc4/rAmBs2fJEAQv0MsCgMVob6JT2khMRYEp+7ud0e+3YIQL3ojY0NFzX4Y3rjCFFaoBDfgOOcGaBAeSVCu2u5RDTg0TDmpcpdoRWaxC5kUVy8OJPjnUmRQSHP2Ac5xf/tE125JIjonhiHVi0aHHxRzoNAIhoKLLWNhmggSzpmvGQt3/mKedfxJ91z4YDupJbl066x2d6hwfa4WjjEZqq0M+RIzUfCiDZtq34Y76JUKSTcgUCYvRNFklJQEfNbbmpRZNbP80RskkUc+aC6/DOWhPwgU6Rr3Hv3Pl8rQXaz8aCddC6gV68pT/RqRQCBCoAHYAP/pnn2rU5RY/NueQX1pYxmd85Ouz+m2++qYDVZ5/d3qsS7hr8AYTgmSgwYEXytZJJ+Ej/zj33vPY93/O9pT+uQR8dAGRoK0e39UeX6IyxWC/oYXJv45376KDv8QoohS/aIh/3ZsPDHA5oSxfMb3MnR3091/AeT/xuDQyoj0bt44t0PF0k5sWlS+b4qVOnK80NvqN7546dbd++F3u5LMnt6NFjVXxSBXHRZnQkG7A5paGtnKTAH/pPTsZvfdvx3M4CUb7v+76/ZAnUuuuuu4pvyc0bENlagg/mRQByKWP2vbi7Tt9YE+hl0jngB37R2dk8pZeJVrWp4f3+/d1mEpnQpcwZOm0e+5u1lD7gl+uPHD7S7rvvgeKVeZMNafeTnTGQA9qt2Ym+DSjlxMjIyGBbvuyc0ltrZE6tkCX6PUPMixRCJHPrCbniIf54xtBVR+TJocuhP1YR3n7Xjt/dk5Qc1iY02lS1PmadN1f1TUc8pxJ1bt3wj97Rf7qCpsVLuzRDSb9CdmyXjNv3wHMgnjXPCSK88Lyjf7E7E7mOfr8BUD//+c+XTPHbOqXSPfmYm3TAOkl+1lZtehbS60R307XkxjUPs+YnBzG+GB+QFb/oljayznk2sGPpq018Mjb/2YHm65w5c9sVl1/R/u0LagWsKj3BG3PQZ3TisfXEUXu8Ixt2qv7OW7OmUiHhi2ez4pz6pDe/8L+8s+abMezdu2fGtrq45qN/r3nNq0uf7vv6/VU3IXlwkyICDzy3fumXfqnoQQte3HbbbTVmqQCuuPKqdtvtt7VDh49UEMBHP/rR0mvj/8+/9Vv1/HDcPgEAZD4wONjqhJ0TblPT5VcETPU3QRqJYK3rZqKcfWf86CADG3uiTr3q9MVwF+0tUtVpMJGsz7+wp33jwYfbszteaIMjY7yUNn5mqrWBoXKQpqfOdMUkXvLq51g9i53q/tDPeg70gdWzXgX6DDibOfDdgFXFqwCrCxfMbYcPvljA6i03Xd+GhwYLkGDUA2JhsUODg+XEdnZPZxBNT05VoSp5VPft3VNGOiNMpNmp06cr0cCZyS5HG6MohpB2AKuJUvV7rslvgwND7czERFu4wI76Y+0v//IvyzBkBDNIc3zwD//wD8vw/Ymf+IlyfFLsSsTknt0vtPPOPa8KQTF+9bdr1+52zbXXtnILY7wAACAASURBVMe3bKmj9gz9JUuWtvXrL2t79u5tDz70YNu08fICAj71yTva2rVdVClngYHGeEf7O97xjjIiVUdlVDNwOR+MT1EgADxG6coVy8tYTv4wziwHBxiQvJGcGQY4AITxz0nuom6/VnRwihJZZXwcGTxJLrxE6yXalNMaEBXtKcCC3vAQzzgv5cAsXlzXp9AKRwigunrVmspBy0nzO8NVFM9zzz3bFi9ZXGOVjzTpH9DMQRAdYUyMWE53jssy5HO8E+0ACrzwfQBDRrjrOQp4z8HhaIt4QB/Ajo7Jk8uhHhl2xGu43X//A+WQdMckJ9qatWvb4MhwFxV05FAbHBhsq1etKpAYYIvOFcuXtzMcyMHB3vF//Nq27el27Pixtvrc8wo4SPGNROiSW4BeICOQEjhOtjnObzyJ9nN9ZGtcdI4c8MDY0Y2egK+J0CXXAKt02/jJmIOA9xwstKXaOR3leAcwQxdecurJ278crw+wOjsVQVIBoE/bxqgvOmhe0h/vE6HYFQO7qPSLg8hpMyaynzt3Xlu+bEUBq4kKRSd94xyjezawim79JzoXGL763FWle8lTS/8SpZroxxQNwk/jM1Y8lkZBOhMgf6Ii8dW88Ts5o9O8Ah6Yn8mnS9fRvXbt+RX1TA7uocuJ6MIj85RzT0fMOf3jk/mfVAnAKnqaHMCuBSrgL9AAYIqPeJdCRIlE1kYiWzndHNpE2pJLjnfTPffjCTm4R24580vUtfuS29Q6Y50GGOgX0EAO7jU3ASForBzbixZV8b/kWaar6NAXPeTo+47eAlPdD8SiN5xo6yInNzShI8AqEIkOpnhVimgl4lLRIScGRBtpF2+9zDeyjs6Tqf7QYf5572U9tzFnvcdnOgpISTSn9ZecjcV4ycMaTg/pAh1N9K65GcA2RaLotHXd+PAkEaTAE9+96lXf2555Zlv7yle+XHqTVCr0Dijhr2eSe+kHusgIr41RUUXe/TXXdHlqk5LD/AIS+ivClC7hh2dEQLJEy+sHIGPtsC4mnQ25+2zMxqht/NRmcirS4aQNoLtoFJFGhuYhnpC5z3QI3Z6N1gc6QCfuuuuz1ffy5StKJvoSRd9VWe9OFzxWxa32FuBKB8jAe3Scf/6aNmfuWK3hOR2ADn0ANM0B65fv0KBdY0GT4oWAVSCK7wusPHKkdC5R/MaR/JHWAnInO+u1Z8+u3TurCBaa0ODePFu1l9Mg2jAf6Jc54wVYpRP+ui+bncmtnTyv9CD5r43LGo/ehQsW1YahDRLjQZv1PRHNAVaTg5QuB4TyPGZ/rL/04soxn8Kg5kaKlwWQmp0nNpHJxm+dwS+0WNOsc2jGa32JVkyeWmsh+fsXnuCj8QQQp1vWM21ZE63p7k/EsfFp2/fW9ALHxroil/RbW2iy5uJz0pzkNI7npHvppfWczjqSnjykeAc8T0G4pBFAj3aBs+6x/umf/iftkf71KRUBunyvH9drj42SHKs+kw39wDP0Jvc6ABSd2aQBPHsvEtVctCZrBx/N/SsvF038VJeGa3i4eOF3fHIfWrRv3pFjB+Tvr7Xcs2vz41tqXE7gdOvaiXbLLde1n/3Zn2mPbX6s5qNintYI9QiMHY+uuKLLyX7/1+8vWVvHk+IpmzxsXfxwUswa5HqRsJ7PUhvcfPMtlQpg4syZOu3113/916WfS885p/3vv/M71d7pifGeewZUBY4CQwtknW4dOD5z8iqgavkgM/+SQsA64PekyCADwKrCu47+K4QoUMN1bD2nmybOTLW9e/a3+77xYNu2fUcbHB5rA4OjbWJyqk2pDsFfme4Dq2ez/9wfe58D34kDfWC1rxd9DpzFHPhuwOqA3KkTp9uihfPa0cMHCli9+cbr2tDgQBsZGW5Ll57T5SSanqrCVXUkaybnKoNZASvAqoXmwP4Xy/hn3IkUO3nqVBseGW3jE+NlGM4GVnO8y/ezd6SJqpc6oA12RtDIaIEhH/nIR3oFZX7u536ujF/Xvve9763v3/Wud9V1nFMG1Pbtz7Q3vP617djRY23z5sfLgGd4cbRvvOmm9tTTT9dRe86CcQKRgcF79u5pt9z8yi7v2akT7YYbri8NYhzm2LJ+OfEMyuRdS95Khi7aRCsd2L+/rV3TRdRxoBnOnGl0cOw50DlKynlLLlLvk1OVQ8ZRYixy/lLgh5MEXOM45PgpY5XzwgnB20STMHYZz74jH9EZDHCRBpxnhj+ZaE/fXY6xY23dJZdV5N6OHc/Vb12F4onKX3vy1MmZghhj1TYAxriNHxhCFo53ogVvOBmcX44k54JjxDjnGNEBvOAE5OhgV2X4wAy40x2vBKKQpSivNWvW1ue1a9ZWGgfpAbqIBMVdHq2IuTnz53UG97w5bWhwqM2bq+qroiNdrskH7r+/HZJ3dO3adujQwXIKOIZ0f/mK5e3U6fH6LscfOW5kx+niaHNWjEmEiPGRER3BS7IwTrLhYON7okk4Ze6fHb0aYDVOF0crlaz1wYnjDOIfh4PepogTWeKF7/HNvWhOwZaAlZxDetvlke3SPtA/snCPses/eVQDLOXoKoDMPX5PERy6nbQM+kluR84L527b09t6Fa8TsRpgVXvopH/Gmtx9wBj6ddlljjQfKb2fnQqgKzC2tHe00dw2Hu2ZK3SArERdAkZyBHw2sIoPcU7NoUSiAsE6x/XZAlXxu0sVsaAcaPqaI7L6SrEkfNE/IJt+0BvOZo6oagMffWfdIDvjti6Y05xxNMfxj7wDrLonwHPSMOjHvCRnciBLOoYWoBIdMU8ASK7xN4XMrJP6NaZUoQ7QRp4i9egTYKYDWrvK59Ydck7RKDSlmJ4xzc7NaezmtjHjFd0wXt9x1slM336zTmgbn8iGXohaRoffUvTHtXgbsDYyANyYc9ZY7V98sardO2udS5SqtvHJPEpqkhSio1/WPvSg13v3WlMS1Zsc0cmxSX54hLc5Hm1tcg8Q0qmHe++9p9ZociKfRPf6i/fopW/krx08IVdpcABreG3s1nK0G6dK6NpKTkj06sM1yXts7UFL8m6bE64zx8gu8w5dyZWpzRTkiXz8Ro/ci67k8qQ7gHv6bv7hlU0CdoG1ztr2mc98uug5//wLiofWHZFi+Oh5a9xbnthSIPLp0+O9qDsbcnTtvPNW19pN/3KMPulDzEN9m9PmSnK4Gg/9kbZIJKxnuzmFLvw2B1I00f1khV7PPGMjT59FTE+3yVo/8Ja+pYib56jrUnhJ33TPNeTTFa06WveRY9IToAEP3EdWrsvzUf/ayemB89ee306cOFkbVOgyJ80z85ss8YdccvqgwNiFC+sZ7zcbnkuXLKpnaFJlmKvkRqfyTMaPpLaIjeYZjldAWHxGq37pguv1mfyt3pOBeZ0NsKRiiR1jXO7LBhXg0xqKh9lg8966pT33ed35L/+jt8lKZ/EA7eaBPtkM0jdpC73J12leGnNSHWjXXGBzWS9iO+JHomjpsHZSJLBSkbzYRVLTfbJlN+GF75I2hQ5b82yyJFo60cnmA7q0hSdy1pITPUL/m9/85qLTprFnPDmIpu02nKfaLTfd3D7+8U/0Ivrd78SWZxIwlpz1xY6id+SXCGrPrl2799Ymx7/92xdqnelSpFzd3vKWN7edz++sZxNbBz1qAeAPOV43U3Rw9wtdrvm3ve1tpbOe+U4s6MPzQyoDUaraNs+tefRYagOR9t/3/d9fR+ptln/oQx8qes9MTrbfec97qj3AanSuolWBmYMCOQaq8G0BpjM+QXyD3vUDfJSRWusTnYy3OQEXYFV/VXB3YLCLwp4FrB4+dKzd83XFq7a3NjjShobntDNT0wWsandwQPRqP2L1LHah+0Pvc+B/4kAfWO0rRZ8DZzEHvhuwOjg9VeChiNVjRw62teed22664doCTzm0nB+5j9g7jk5X5MOg6pxdhCnjR2SrhebQwQ746XKMzS9gdWBwqCprlpEy2B3L8T7H/RmlOQoUMeXIj+1mqQbmz+vyaDHWAD2M2He+851lmDF8/+RP/qQcl9/8zd8so5Dxx5gVWblxw/oCVv/mb/62vmOw33HHP7V58+e3pcuWtcc2b65uOXKiHufMnduGhofaeeeuqb5E83KwGHCMT9ECHJIcBWbkcW44pHG2YqzLRXrTjTe2dZdc3ItC4DR1wONQRQYwNBnE6GZYM8AZ7aKi8DpHx3K0ktHPUeZYcA7xG2jAoM+R1RzJNi5841RwehnjBYa3Vscm9YNvXtokH8YxR4/zwKlbsdwx4R2Vk9T40DU5eabAAgA0J0dkD7rllGWEO04PWGXscy7Jy8tY0OqfvoAonAP8QjvHLVFU2ujyiH1tJg/dkQJ2jFuaBoCYAmR13/Zn69jc6tXnlrOHls997l/bNsdOJ8ZLvxRbOzNxpi1ZvLjLHbysy6cmInrzo49W5XGpDjgMdBL9my7f1BYtXlJy6o4WdxEseGQMHCMRYQEo3EdmjHzvc9zdPR3wPL8cS7oUYBWtxk8WXQGtLmLZd8kbiu+cOE4fRzHAqPeu0V9AO44ImSe6J0fdUxDDdX4DPniPLvTQH/Mpjjt947SaS+Z58hLSX+OlU0AgjhpAyJwA/gAlzQWyxbONG7tK5GjkuKbSOV4aVwqBGTfddi8Z02EOfQesHu0Bq+hL1Bgeeo/n+JAiRHTZS19AkXnzbKZ0uTU7YH5zL/ci/c8xbHLFk0SL03ugBp1O/kVAFp0jI3pFD/AhILc+8YvOBwjkvJKLvoCk5hYayGF2hXjjDlDlfvIlvxwDBQzQIXPO3Kdj1qMA/PTNSxSptkXhdxHO59V4tW3dMYfpOd7Tv4zBeFI4DE9slHQRvBfVupECONYqstRW8sPiER3GY7I111OEqgOZjtTYk74BnSm8ZS5rL4Wn8CnpD8jEPe7FW3wM0O0695E9fUMP3TQuOpFjzXiAn3QwEdfoQaN7k8rDPWTgfroHsCADzjh6jC8bQHieyHNtGYP+0Cl6zH3WWPyjo8AN7zNngRJkgvdknDyNAXG6KP2jdQ8+5V7v8cPamrQEiXLunnld/t8URPIbnpC3+dadMOiKMRp3coQGCMUP9JJ3CvHhCxkmQh6IiXbXBnhzLd6gy5qBNrTKv46fToxYT7oTKl0OdcAP+Vq/u1MRJ0tG/glSM4brrrumgA18M9+tM+izPpKrf2i3ftGNROzqe+mSpe2b33y6UscYA31Bg7mBbrqAB4mUTLoLzyZr16pVK9vA4HStIZ7N5nzy+uIPmSVyVvvWHbwnH7zw7MN7pyesTQBNczaRnMZCj8gCf32mU9aG5Ek9eaIDHt1HfvSTLEMzedP7FJuzPqDLXzIaaOZ0d3ICP9GFl2jFK3NZnzmijT+JAkaD991YjvQi3K0DsSc8B/BKe56T9C2FCelLIvrNjxTsslZIA2IMQDrtJ4+x+dyddOk2ASanu5NO3vsOD3MUHl9sdifNkZNMIqjxDz14hrf6dT/w0nhEWZpb+lSwKXl26QyemL/G6x688YxEc57d+vV7F1Xe2Qs2IVJoihwToY4ez4yAqTZzyLCL3D5etFgLPv3pT9c9+ASg7VK9TFaO2ocffqTkGTtBP+ZXTiAktYgxo+1b0Zvz2p69XdG0L37x33pz2GmzV7zi5W1waLBAWidD9LdmTfdsoj9vfOMbSie+fu/XSz7WL22jn3wC6r/qVa8qHtIjuvyGN7yh2pC2y4mi17z2tXXizQa+VACeXeyy//U3f7M2WiYmvxVwwc/Ql/QAZZO3gS6CdcZnSABGTrf5TD70I3qauVe2mHRiY6PttOhVfssMsMqPEcUuYvXUyYn25XvubVuefLqA1eGRuW1yurXJaT6O83aTfWD1LPaf+0Pvc+A7caAPrPb1os+Bs5gD3w1YnTs60k4cP9rmzR1tx48eqohVwKr8oBxruSztOAOaLCZ1XN8BfxvLjvMPDnVpATjPh7uqvZ0ROL+Ni/gcn2hTlZN1dvL4qZIIoylA3+xo1oCvgNXTp061ZecsK8f5L/7iL8ogBYj9/M//fBnZPidFwC/8wi+UYc0JtcMOWJ0zNtKWLF5SQBvQjUH4J3/y/nbw0KG2YdOmtmPnzqJXtCNwVXSu1AUnT5wqY1hhL0fqONZoZEznqCwDn/ElioBDwBHnXDDyOmDkaAF3q1auqM+pgM1JSy5MRjbDncHK6AQaGJN+OJ+AOwa39hm8iabgwBsrJ41DzajlIHAAkkeLs9dFdq4pR8AY/OYfXnCQ9RsDlWw5jqkWKz/q2jUXVsQN0DRH9k+ePNGeeOJxUq97b7nl5nIeHP8nU/RwRrXtGKSxM3Q5QWhK9Cd+fu5znyvHDA/wxDjw0PgD4uIXxxufyZbDwSi/9dbbavz3ff2+OkrKgcVPzt6LL+5vSxxPfHZ7OV579u5up0+dbpetX19AOVorV+1FF7UnNm9up06eLB3nfHJaRDsvPWdpu+76G2ocHGNOdEC+HJWPYc8J4YhyQDgWnB6AmrGRJ6eHPsVpTM5If1Ox2t/otPd4QN70yZhSqTj5ThONk1xudAdP9UHm+OfYtRda6F8XPdZFvHZRKstKZnRCH4kqokd0jpNK7klfkSJeKSDUgZ+XVXsp+JFCMXgkYpRDGmeTfsURphMpRIV3Ke6T3I3ovfrql5cDql+80nbyFKNde17mA302DvplTK6jh/5lfOZ6gItEqeJvojjpF77j6eOPP1H96xeQqc0UrwrIRtdnA6vuJ4MAnmTP8cWfgLvekxE54rGoplQeD7CqH+O27tF1uiqaKBGrSdEAvKMX9ISMgS+cXGMAXHVHPV/W27BBG72gx0Ag/ExKBLzRVyrJy5uMDzYh/EWjOaovczr5EMnB3EhaB+2nwBCQ1dpDNikehl/ocE8iwvDBPMdX+uFafBedbt7QzeTZpG+JGk7xPmuh9VKbrvMef6X8oGMAHmPWPl3xHo36dE/ydeJbgNVEsibCkGwyF5NyhPy9J09jQGdSDNABxYeMH830kc7jMV51UZEX1FpBbilwmKi87rjzCyVXfEIH3uKHI8Xuz5Fq40laCPcZl/WcbpFv8g76C3zQH3oTqUmW9BvP9OVZQgb+ZvPTOhDeaSMF7JJXM8e46Yp7PROk4bCeO7mgry6lwdHqC+CP1u3PbK+j/wBX+tilm+nSr6xbd3FtimXjIqcwEv3qmRjQytrpHuBeReyvEPH8Yh2pBiAnFQAdToEk8qrnfGul9/SpwJ2pqUpndOKkKNEOJNbuS4FVa43xott74Cw6jE/KA2PxDCQf60A2sfAPPcbvGs9FMkgUsPUXbaL1ySAgcvdM7IBWY09KE+/RQde8x3/zct3FFxcvvBKNbC3MM16/2svJl6S1MX73Z7PTddYZfLcGmTvozoZs0lOYO3Td9SmiRL+TYzYyMOfwMpHeiWjNxgv+VfqE87oTFVn/gXhSEFi7jCMpeoyRbkidhBbXkSNAj2zImF7jv2e0OWoNYsMFHAXMkhObBD/Qmo0INieeAF0D3umTvBOxms0T63vSctCpAKH4Z50y77LGOEZv/ijulFz51la/s0c3bdhYayC9MAbPLvzFezzBN2uA9YDMzW/fdbnqp9vJU+P1bHPCiB1pHZa3mk4LIOjSJKyvuSxKFU/1LRUA2d/x8TuKJ9qgM2SBh3hgY4odKdeuMVgHAcV0UKFZuY1FrDoFBkC3DniuffWee9qv/Oqvll6eGu9OGNWGy/R0yROwmohVepBUAAFWk1qiAjtmUoqRgVdkY53mpMxbML+AVWBqgFUg6/DwSBufcFpvun3pq/cUsDo9MNwDVhOxqqhvP2L1LHag+0Pvc+A7cKAPrPbVos+Bs5gD3w1YnTMy3I4dPVzFq04cO1zA6vXXvryAVeDowoWL2lAZIp2BU0bN1GRXvGp4uPIWiWAUWXrs6JEyRhk3AVZPnpJntYtQDQgVwygG1UvFE5A1wKqKwQz5D37wg2VQM+Z+5md+poxLjppE+QxcRh1jj5H19re/vfJKbdp4WZuanGpf+tKXC1xAn1ycQN8FixbVX0awY78cIMbdsuXLqvCFl4hVhrC+9ME4jVPPKWa0cxDi4LvGewakogBHjxyu6F9tpFCL/twHoOAEMDABYBxgzlSqwOKXexKVxWBlwDKCE03I6M2xdE4A5y5HQd2fnGdJD5Boyte97nUF9qDBfXG4OZzGxTCVMuH8tRdVASogcY5dAqyffvqbVbzKdStXrigeMtbxnhMAuGT4AzxzNDvOEfo5mZwrxatSEINjw4EFDBmrsSm40BXPWNWLpHI8lrMmRx9jf3ioO1YqwjDRw46WLlu+vJ0cP93lr9u3px08cLAtL4BzTo2HU8jgnsvxmjOnQBiyIAPjA7Cfe54cs8eq79nHIMnPWDkZyanqOs4V/UVfFzW4pHQWnbOBVX2n0EkKrrhWH+RPL/CNLOMoc8z0gdf6ToQyueQof6oPa5Mc9I0ewBKnij7RnaQCQFdASPqXY7JAEPSnzyo0MTVVjhf9qCJwTzzRA4QCJuMf2gOOLV26uECkAEfoRANHzRiyEdMVKHu65ihHEd2uW7FiVelYCoChLykMwkPrCMAH+JDIXWMyF+WPw3dz1Bj0Y43IcVi6h6eAKGN1D/4kBynwR9sBIWfzkdzpcoDVyAs95n+3CXCm2k4kYcAq+qEfTrIIU3JPxCq+zAYPyQUN6Nan30QFBvCznprHxqe/btwX1folx6i5hlf0igzdnwjxRE8nCikbNpGXkwl4SXfwLHkMzdWkMCEzcwYN5OM9AMC1wDV8MAeBQkl1EkCXbPHCupUj/eSI/lWr6NiWNjY6p8ZGjxIlTN/I2pzRP95o2330qCJLL7qgvfjivkrJggfWOXqQqLwUEcox/+QLptdJH+Bv5p978Tpy1h/Z+D7z3W/o9GxUhMkGz5YnttbnpFMwP/RtHlnv0JvTAOZX8n8+t+PZSoWwceOG4j95J92DHKvGbe0HCtMvv7mOHntOaTO5XK31OXruPn0AVczzpAfIBoW5615tGH9Om+jf+MjMWFxHtuZGpc05fbrkjyfmhX6kjUGDCDFrQ5fj9MVq09zCw10v7CqgQ8SquUjPpKHB14suuqCdt+bc+i65wo2vyyF8pniSzZakmjA30DM2OlbPH2OgJ65Hs+u7UzULSretRYnAD+CJX3IMnzh5vJ4X5szsVADa17f5aEzmQlIB4GmXlsBm3VDbuvXJ4pM5k80ga0SiIusU0MxpIGsVHTBX5Bimv3hlzeueecuLfn/xBPgVsJVMAhjjPZrOW31uyd3cTKoA99E966vfUtiJ/pgbKeCFxymK6RmCTutachpnnGSmL5u4dB8v8c8a6hrjTMoRupJUJWRBTzxnjM9ajO6cQPB5154uLYi57ns6ic6knyAXp14AmGSHTtf4Zx6jh70YMDN50ZNn28kYfDPHvUerDVx9kqe12T864rukbUEnfQPkJqc+OwUvE1lsLurH2oMPZANgJD98II/bb7+9aBexalz4LWK1O20xr11/7XXtzjv/Rz0TyeNTn/pUAbV4Jh2IcVpDFOLye/SbTMyhvfv2l94pBId+/do0tuHhJJniU5dccnHpn8hm4Kcx2XxG1+OPPV7rxI//+I8XP8hJG9YMfPI9/pasdu2qCFjj/sAHPtDe9rb/0DZu2lRFQF2boqyA1f/4n/5TzQWpAKL74lTJVV7U+m5wqOZYQIzZKQDyntzwMynFKkp7YKBLOSK36vx5PWBVe5WrtgJFhtup0xMFrH7l3q+1rU9tq4hVOVZFrE4rXoWeyfE+sHoW+8/9ofc58J040AdW+3rR58BZzIHvBqwOtel2/NiRSgVw+uSxdt7qVe0VV19RUakiVjm3dn4BqXITeSVi1fsAq0DXkye6CspdhMCcMmjOTE61yanJMnYYxv4ybrw4F7Uj/ZJXAFdZliYca5tJBfC3f/u35dww7n/qp36qFwHzZ3/2Z+WQvf71ry/DktH7mte8pn3pS19sB/bvq+JGn//83b2oK07efscZ589vR2dAFYaWqFXHhy7bcFmbnmrlYBw+dLCqkhsTB1yxAY6wyAOGrOgCoC9jEoDCSOcAMRoZoiJez1m6pAC3DqzsIuIYkIx0tDJ4OZ+JWMzxf8Z4og+1x6HUFzoYu5wl7TC6OSv6dh3HjMOR/J7aYagH0CUHERice4Y/45QjxPkhPw5wF4H4bHv51dcWYClXILl0hVAUatrS5s2fN5OX9Xg5qXIxcn7xQUSz9gHzQJNEw3ICOIWcIMYv50CfHDyfjc1vXe6vkUo5QGfkG8NPQI0qy3feeWdFBBW9K1e1yy7bUBEaAX/uuefe9sKuXe3E6VOlb/Pmz62joYpXibBGn2iz+77+9bZs6dK2/tJLK49sqj6TOb09cvRYaSc9jSPOcQwYk/yQnN9UFk+u06R5CLBqXHSHE+r+9EU+HEC06wPfom/JFxlgnoxnpwLgYCXyM0C/tnLcl46gDT/pqPkRYImThEa/Ry+BPhwqNHEck7uXDPGRA0Xvk/81OVHjvPseuNIBvSvrH4CI/DmYvjevAJT0LuN2T4qyJNfc/hcP1BFiEcruQ0+K66AB7cnLGrAr1+kvQG0Xkd5FstIpc3c2sJrclegCBqTqNEeQzvln3NpJVKF+MncDPuB/CixlTsbR1645iE5rlXkXPiYSNVFxKX5CPwABybGKbmsEMA2vyB2oYqwpWBY9JGMgYDZZ6KR1xe/uR0MAfHz03jjN3+hcIqMABwFB3K8dspxdfCxpHlIASxt0wxzLsdfklsZX/Ec7uQQwIp/k6guwuv2Zrgo5Gs01L7zF5xx5p6tosvaleBU66dGu3c/XvEYvfhlHeJZCN3hKzxMlTh7aB2D4njy0i5fWQDzyu35TLZseoz/AmTl+ySXr2sEDh0s2ZGn+6ds6QH74SxbZeEjORmuv9d34To+fbOvWXVL9JRJO24DVbFDlLL9SrAAAIABJREFUGDz9mV3ox/V4b60BGKGf/gfg1DeaE22fVBD6orfJ7UrOZJlnO93Pmg3wCiiOt+YQHtBzMsR7UYMLFiysMWnXRp2X3L/m3gvPv1B5UK3rnm9djtLp4tuSJYva+ssurTHgu3mUSHt0031gSgoeoYUup7DVvLlO3XQ5SsMnc8GriyY93CvERkZJ1VEnPFavqudegNUUr0pkoP49F7Sh/UR4ot/3gFW6Kt83eRt/NnnMkzx36WVO7qApBQYBu88/v6NX+Mhal2hY84H+0RHrENsCDXQjUYvFm7G5xTc0GZt+yA4PjAdo6Prk6CVzzxjfoRXf0ZmIWDpmneie7Qt7qQXQYB7jvTlhnqCFrZb0L8ZMB7XrCDmas1Hs+0S4hn7r3TnLl/UKQOKTvkXpG79/+CqKVJtsGjqYTTB6ag0A9qFFmgr2hghLc9H8AKbqD09EwpK7TW52hjUUyHjHHXcUD8km0dvmcQoPagvAab3IRgRby3vrvHWP3LStf3Mpkc3GYu2SJzbR666nz9IbXXzRyyrq3T3aSP5pa3IAeGN0GijPH3zxu3nmuLuxPPDA/b3NA+k5Vq9eVSfJ2LNS5WiLvpEVOl/5yi4qWPEq68Rb3vKWkg/6yZmM0cIOp+PWGbwXKez7P/7jP27veMdPtnWXXlrFq2ygex6bi998+unKsUp/pHpgj/o3G1ily3wLujgbxIjPkOJVSZ9BP9kn9MDco1uCJMbmzqmI2aoPMTxS+g9YFQ184uTpSgVw7333t29ue7YiVtvASBWvaoPDpcN9YPUsdp77Q+9z4N/hQB9Y7atGnwNnMQf+/wCrUgEsXbKwTZw+UcDqlZdvaFOTjJQ5BWy8tHiVHKsiEhnujteIahqU5+hUV1CnM/BHyqAZHBquyL9KITDQ5S1i3HifnWri8X2BtgXidlU/AauO0itCwQBn4DLAGf8/+ZM/OVPcZF/7gz/4g2rfsaougnJlGfSf+MTH29jocNu4YWPlVXWkmwGsqryiVT/0mtcU+KZvTrBCJ9uffbYMzmtecW2188+f+mTveB3jllHO8WHEMdgZoQx7zpa8YQBSzoUk/opHbH/m6bbsnKU9UIkBin5tMboZwT6L9uDsMJ4TVcGpsdPPSNc+54fj6Z4c08brFD1hyCdKkdGPvwHvGOr65ExwcBjUaGEk+8ywZSwbG+PXdXKZLl2yvAqLiEqO4/bcc8+Ww7z2/LV1HVlzKh0ZRhcQ2bH6rlLsoTLsvTgsxgJU05++OTscmOSAZJzTIfdoU9oBTiGQF784ViJVGdyiWBnrO57bUXC/6slkYOxf/eo9ZcDv2tsVNAKsXn3V1e3KKvajEMuBkolUE88+80ylCJiYGK+oCn3ILyyiw8YAHuINvuc4pDFwLv1LHjZ000PABV7neONsYJUcjCeVoI3RtXFWksqB0wHANWZzgfNUQP/hw+Ug64vu5Tg7J5Jjp0981g4a6UuiFPE2jhm5JfLTnEn6CTqIRqANWZJh8lVyKjn35kWAtBxz1p776GwidkWtX3rpugJWzbEAq+go3p8+3QME9RfHS9vaAqxeeOFFBaymaNZLUwG4h/4G+DI+vDU/0crhNyfILYW6EnWEBuOmS3SGg4zHKTxiHromuomniSYKrX433zl49DgRS+SVHLTek1dAPdeSK3rQau7rI1Fx5op2U6E6IAq5ko/5lUhk406+VA4u3id/Kz3DR22Z05GlCCZOMt3IMfsUzNGesQUQJvtEJpKtNSVggXVcX/TBGOmTPtGYFBSACzQkqose6DeRt+TqdxsE1ji/JWWC+f34ZpFo84tXnP4cfXUNOnM0vkCYc84pfmrDdVdddWXbf2BfRWhZIznfs6M5E0EV+Ubn0U4PADX6odto8x79+FBryrx59T3ZAiaSp5TedHlZV7fDh47W2kSW+jMn3W/MaMLvFDzTVuX1nsmdW2kM9tqI665Bh+cXgEfkG90OcOU37SUC0TpLz+hgwHxtoJ+MwruAsXhAnll/Eh1LF3OEWh/mSto0T8w3c80aRSfpQCKHrUePP765ntuO9hu3tUhaF/NYcTFyeuzRxwpYnZg404t4tNH54IOPtyuuuKStWt2l9rBWBgRL8adE/Wf9NIfotrUlx7nxOGlmrNV+o9N0zisbvu5LCg5jtinkr2eBdo0tz1PX4jW+WQMTRYoH9EA/UuigU4RuNl7Nq6Qy6aJaT9T9AYiM0Xz2l40FWLVh6dqcjCEH+uUeekcf0FPg1Ey+Uv3KOX7TDTf1Ikj1Re7aN19d67lG38iU/M1LbVszrTvZDDCmbN7gJ10my9gUdNG8cYze/a63jluTbBxkYyrpJKxJ1g5zKsWwjBnd1iLtVgqRQ12xNe/ZH/r+sR/7sXpvPUMfedJj+mVeAN/ZASmwqF3X+d68Y8ORHV1Wxd79me++sx4DE5N/2GcbRHiHJ+RA99GSMejbWOkVvuRZYOzWW3pCN9iKSYOgX8EAgFWpAFKE1Lxx39jYnHbj9Te0z372rprD/okoTUoJthMw2FwHXFr7kvKGjjitcM6yFaW7ctVbQ9mnIvgXL15Udnn3LO8KqF599VW900s33XRjjfeDH/hgPQs89/CcHGIPmAsCGKwZnrX4ywZHw+/+7u+2H/mRt1eRWKnEAMfJuy2Y4f/6/d8vuZ+ZmuwBq4DQSmHQpnun4ei4oI2kAYh/YD0wp/Ewmwne4zM66bT2RueMVYDH6MhIGxsZ7QGrUpMAVo8eOdHu+8aDbdv2HQWsTk0PFbA6MDRSa04fWD2Lnef+0Psc6AOrfR3oc6DPgZdy4LsBq1OO4gy2NjI8UMWrrrx8U6UCEH26cOGCKoDiuLwovzljY2XESAXgiF/lOAJ7dtnlK8cqJ5PjZhdc8SrA6unx00VWjB6Gd+0oz0SbBGiNgxMQdmhwuIDV0ZHRciw//OEPl+HK+JZPlUHHMJcKgLPwoz/6o2VAcxY4Dvfd9/W2auXydu0117aPfezjZQTrW8TqD996a7t43br2uX/91zJ0FbgAvm5x3G7F8jY1Od1FmJYRurgMcUYfw5vRyqg2Ht8z+hioXozK5CqUl3TnjmfbNa94edET4IaBzPhDj7bdy5BOvjJRGIxgzkkAHGAa50kEFXr9zrlhnPqNM8/oxZMU5cBP9/s9OVbRxmli7KNHe64LaIe/KXIh4mH5MnlZd1XUbvJZHTp0sNIcSJnQOdUDFeWn+EFXzGptpY6Q90vUBfCDXoiOASy4hhwAXAz9VJlPwQ3foYdxLIqCUe9YHMfEfTt3dtWZr7nm2i4dxMFDlcNPTkz3Ga8K0xRz564X6p6Dhw5Uzr3LN20qUBVooV+5gU+dONHOWbq0dJw86N+zz25vK1etbKNjc0rnGNkcH8AMvnG86C2HMUfRXIO3XtogPyBDouHoi+uTnzC5V93DSaEH2uL8uY8+0G98MCaOSzYO8JM80OEa/EgRKRF3HMAcYZ/t6Lk/8ujAg1W9wlN0lP4Yo/7Ndc40h1zb9N48xAeONN0KCJgjghxKfEATwB24euRoN3cCMCYiy714q0/zgd7jgfa1fejg4QJW7bmYHxxIsjTHRPVwuuh6jgmTi3XAuL3QxLnWt+vonbVBFBI+Bxx3rd8yBxJthB40G0/yNgJe8BofEq3LqSSPHKPF7xRiMu84wmgNaOu93Jd0LflIzUH00AkyMj/JB0ioLeMAXJArBz4pT8wNQCedcSTTvT7jofmUPHh0iVNuLJxx65bPAAH/AJPkoG36Q+Y2N8jZeNHbzevhmodAEzLTPtAhKQT0kwrc5iZwEu+Mi8z0r3165zO5Jm0EYMCagE9dhe/h9uz2HbWGuF4biaSkA8ZMVuZhUiu4zjpjrql+DVhVeA9N0Q+yNqeiU3TOOPCYnuMfnUEDkAc95IRnifZLZXptJd8j+vVLH/TlObPt6e21dqFTH170BP14rQ/9JT8sOeAbGTm+C1iVCoBcySFAP9ml+I5xzE5dkOvCI2Pyuzml7eQMRi+6coQcbdZx8qKjr3zlK+sefA+A53f9GSfwKtGhOVGRSF5zUr/WVJuD1mzj9Qyz2UaOl166vuazVADA1m3buo0ZeiyvpPtuv/3W2hQz19BKBuSuP89dfDbHspaZU2jwW6I/Pc8SDZjNL2My3zyLtYeuFCFyr7UO+NSlI+k2Ml1nDTZP8N5cyBptTc8GTlU7L2C3q3Jv7HisjeRBTcR3NrSsl9pOShMyspm5efOjTa5ja7E2klYkqSGsd9kQ9Tua0IJG82fidFdQ0TisB/md3hqD9Z2MyRc/9IN/fu9S4jxd46IPxiQnqeeaOYyn+GSueF6IZgQc5mQHnbYWZmPCmHPkH41kQQcTZY5+/eOpcdKtFw/s71W7T65vumfc+GxNSk7oRCDTM2NBo0hO0bHZuJv9nCRnupa0BZ6l2rUGaQMd1ibzwVqFNrqm3ayFaGKHuR4g6jdrnOcE2VobvO82h7fXOhXeA2zf9KY31XpF15PvWEoB14qqPH/N2ipe5RmQjSxzkDyzDuOltqwreXanbsCixUtr7XJ6K0CkMa6RXmPxouJNio9efvmmAqvRIqKVvt/zlXuKD+9+97trDqLVK4VPY++5Bm+yYf/+97+/Ilavve66ssMAx5/4xCdK1seOH2//+bd+q55/w6MjtRZ4CeBIKoAKvJBcuSk6+q2Ibrz1r3KyTk31QFSyzPddftmp6hdIC2CdP29eAat0WBAI3p4eP1MRqw89+li774GH2sDQaBsdm9+OnzzVRsa6lAKTZ05XjucEhRR909Pt//7gB/pBa313u8+Bs5QD/cl/lgq+P+w+B3AgwGqHfsodVGGh9b7+nzzTBgemmxSqRw8faJdv3NCuu+bqdurkibZo0cKKJAmwOjaTuH42sOp4jeZSvCrHCgEqgNUpFTYrJ2t3NMwrR98YK4zhHINzDaOldptFww4OF42O8zEiP/ShD5UDwKh917veVSAMQ0lRK0CH3XIOB4ObkfmFL9zdbr7phgLUPvWpfy6wpztKvK9dceWVbWBoqIBUztVrX/u6Shdw6PDholffDNBFCxdW5BPDlZORnJmcIE4gRwPowLAEhjDcAYNd7sh57fChA+2Nb3h9GZycyEQvGjenhtMSo18byYvKwfIbYCUVnDkiiah0rftzTJURj3c5vp3iV4lgwBcOD177lyItxsRpCnjHaWGI+8wBVrxKZWV5VXNk65lntrVvfOOBiuzVFgDe2DmAHCVyEeWTiFXGtOtSiMd4GdX6YHAnNYTrAlyVfg4MVNEFeiEVgLbx25FRFX7l5TNmRakU6pF7FYBgDK4RAy0VALoVIKBHF15wQUUA0dlyphU2GBxsa847r+3evauXc09u1917drfLNmwsPaBf5J1j8wCuFGRLISqOKufZWMkfvQGikvMuqQCiR+TAYUnRMDIis0TIAmPwJ8dg6bu+tR95J5IqgFGiIZNTzVxKHrukEggYof+Ala7hpOkfvRw9EUBd9N9V5TgF6EMP586c4jAHbDR+1/s8NiblAWD+W9F27iEjjjO9ww800AdAJl7SP3ou5/GyZcvrWHAKY6GfLACK+oleJ4rQvOQEe+GDVS4Re5Wao7XSSzz3vbbwF+8qQurAgV4uR3MVuII21+F7osPxyDqTtAXaoPfGw1FHA96QF4edDBJhTO/w1VrkHs52gF5gguvwm1zxkVPtOqCbPvHbXDI/Urkdfckjind4qp9EMtIn/eSIvHHid3IKJ6+z8dG5HEfPEdbolD4DBtF/37sn0WF0DqirDbrkN9f7hw/uAQriJfAjR9fpjc9ADdd2AOK89sLzuwqgtN4Zl7llzIl09b0XvpMFmerbGqDy9aHDByu6HkiUAkDZgKBTmWdJy+I3vA3ImHyCvk/eZ3IjG/cabwB546YrNswAHOj+wt3/Vsfg6Rd+Jx9wIlbJKak30G9+0QWA9IMPfqONT5yuVAD6zj3WCHzHC8CstQNgR+cSXZzo8NyDzwAizx00e5aIfE4RKPqgPeOk2/TEekD/yEMfeK3qd0BI7eAh2pJuwPzMWuf+kZHhyv/42GObSwaV+3CyA1BEJKN77x5AaKsTEujrALi9RceVV17epqa7qLYAR+iht8agTW0Zdx0fHhnpHc3HR4V6PEvRZO2hz77P/PU9vUrko80EbVhH9Ok5QJeSS9dYk+s1BalyUoReJJczXorA1Z9UOu4LiK1t+o6PyVmNfp/pr+/YAfKA28R08kV77tNGcqKjL8X/fBfQ3PeuL/tlwaKaj9Y+MtKGdcmYyDYpePAyBenwI8XkkkrGtcYrwpJcAYh4Z46jPVHf2djUrv6tF64xZ61h5hmdpDtdyoep3sYXueckS9ISsVdzQiMb0eaJuadNfdAvzyogIRnjX5fbdmvps/mCHuPGF/MEnfh9221dAUztpIAhGq1F1qi0Z54FoGYLkgP6tWFdtraZs54t+vB8oqd4Sae0pX9z3Vrg5b0+2YsiTrWPdve6z7NL8aqHHnq41jZrh3XOvMXz2Xx0ve99R06drTdVqQDIkm0T4Jbtw7Z34sgRfzqmXSfUrBF0AchqXM/v6GoGvPa1ry2aP/rRj/YijMlWEVmyTwS3zRYbgO973/vaW9/6tvbmt7ylnZmcbH/3d39XgRFomb9gQfs//ut/Lb2YmDxTOlLA5czJteRYBaziJd8iPkIiVgPGmifxF3pFsGbAzwGpywYHCrCtoJDhLpJVKoDRUSeSFNw9/m3A6ticBT1gtQN1BYfM0DcrcrYPrPb96z4Hzl4O9IHVs1f2/ZH3OVDA6sBgZ7TUa9Z7i8OgZKLTgMTpilgNsOpYP4NeUSDAquP+gNXueMyZilj1eimwysDvIvXmVyqAadDoTDL6ylk0Y0gn52phu5OTHWkzvwN6Kmq1DVZe18WLuuPJf/RHf1TGKoP6137t13pH1eReZWgykt3LCOVEfPzjH2sXXrC2nZk4U8WrAig+9dQ32w033ljA6pNPPVXf3377m9uDDz7Ujhw92h5+5OG2ckV3nHvf3r3l6GmfMx/QDK2caAZsjta5joFrV5+RDFTat3dXu+nGGyoygsGK/hSg4Bwz4LWTisTu46xysJIWoMtfel4Z+ZwL9yfHJ+CGsZrcZe7Tlt8Tser6RHsBgDhgDHrjCeBtrOTGAflWFOPutnDBknJyK2J5pio4oAxYIWK1cyq7Y38idDkbQBZGOoBjfHyi6PXidGqbIY5Ozh4nRr/0JtHGKXpjzJ/97L/MFOTaW0Y/p0QqAPJw1JHj98y2ZypiVYQQGhnbHPnDR062pcsXldE+d96cKnK1ZPHi5pibqrdV6GfnzjZndLStu+SS9uSTW8vZxBvVmB/b/Fi78aabi0dkhUdoxiMvNNM1TiKZA2EcM8QDvE2xJM6S94leNX48SsQqOXnvmuQu47S6hnMD5NBHnGDfc5DpIgcPL/xDC30AznD+U2XY+KMjHPwAK/idfL+h17UpFEVuiWjmONI/DjXZRR+1QSb4ZpyJWPXZOB1j3rLliaILrdpGuwgf8wbdnN8UIHKP6/BDFNvGjZuKz+7Tp/ccVDLCN+vC7FyncUytU1/5yldninJ01e3x1roSADcV5BONnCJL5iQAyAYCXtPv5OPUr/mFX9YhfdPr5P9LvlWOuDlprEktYKzeu5YDHhAZPXTLb2SHLzYYXA/kI0u6QQf1R5YB4AKmGbf1h1OdvMzem6vJa2xdMTcSOZi0FAAP/NWH+akfjjL6RL3NjthFeyKlzAFjxMdEx9JBNNHbgMWu9w9PzCURw0A6dBgf/rkPMGA9CCAiP7Nj1HJsk73rurQtl9R7ay166ayx0EO8StTn1S/HQwXJdtb9OTGgr6SuQIdxz45YRZO5BWhCd3Q84EGAOfrkfjImM/1rC/2dvonq3tZOzRwJB164Hv1khG8BpLOhhffGI/rtvvvvq/QkmzZtLH1ES8BbOoiX9IQu6o/eZoMj+VF9do8xBHRJbkxRsdFN8826izZreqL/6BVeBbhU9DAboMaajQRjMTfpB30yBroq6tLJBc/WHJtnELiOfK0LE+Mi8gGKu4pG+gZoBZoqXuW0gT6tLcaKFnKme/RBP1XkZibVUCIftYN/TlJY96L/nquJFkdzTqHQKc9NzwVjTiGrgL0pXoVHrgGep2gXWulDnu8BVtEpxRD5mLf6Ywd4nzU8ALbv6ak11wuo6+REniNJN6LfHMm2BtJHa7P35oPnDNrZQtddc23xhRytfTnpkM0FPPId3qRAEhsjKW20kZMZ+O3oN91yjTmvbRu83tMb7bjeXEEDUDH53+kXOlIYzxhzwsd9ZOI3ukov60TU8FCNNXp26623VqQ0Haj8vC+8UONmX3mu3XXXXSUD40tUsev86zaLDxZdeE8PfvZnf7YHrKYwofXDGpaTRPoSRVr24L59vZM3yb0t37G1ArBr7aA71jJ0+GwuZ/PVOhOwFz+NWX/AyOTuNS+N14bihedf0O67r4tGNQfwCS10Uds5pWVN1Y91wXOMHktFsmv33mbO/v3f/z+1uY9W6Tne+ta3tAMHD5T85FzVtiJWySP9qld9b62xn/vs56ovegI4xm8ypYto8d7YyN53+GbT24b5r/7qf2zf873fWzlW/+qv/qr99//+9+3CC1e1Cy68sP2fv/u71fepmZNQ+u8FfAx1tRcUmyKz7kDcdBfNOpMyLKkAZgdiJIVYrgOsSgWgfzlWAbX0WVoApyCkUj144EgBq1+//8E2ODzW5sxd2E6cOt2GR+fUHJQKIBGr9VkkbGvtQx/40z620vev+xw4SznQn/xnqeD7w+5zAAd+4id+urBNwGo5HrPeV/DqlB1hlTJbO370UAGr177iqnZmYrwtX76som0YJoBVxklFD55xNGdmp3laYZ/BOl5z7OiRMtI5blIBnDh5slIBTM/AunF80JWdZ0Z4jv5XZKFd4pmjPIMDQ7VbregQR/S9731vGXuMN8BqKs4CVjmddtXdm2iDD3/4b9sjDz9YEauiG33PAJZ/8wd/6Ifa8pUr2z998pNFy/XX39AUPLK7PT4x3pads7yM2+0zwE2iGuI8craSE7V2wYeHy7DkyHZRnAuLL/tf3NM2bdxQUQh+Z6RyqhijKUTlvfFpD385lwxp33NKOI6pVM5p53wBnxjQiaBhEHMYOHiMd05Boj9ytBlvE5mDBoYxev3OSUB3jnp7v2XL1rZxwxUFbpA33naRU9varl0H2upzl5QBL6KqA+5294AfEasi00QccjgDDKT4RY7cK0KF1lzDAUqULkccQM+RUOFWZAr+iwTrnKmb6u/mxzZXhOru3XtKfzpwcGdFRpyaGO+cyaGBNmcMuDpU6QWAFSIBnxb1q9p1Addd8RWOqdyuY3PGamMAHYn2SoQcJyuRP6nMTYYcQmMxDvJDXwBlnzlmHDrXkHNyRJIDpziFxhLJTEZeiYyjhwBPDiInAZiGZs528ipyruiLf5wvToixuoZDqS18RGOlQ5ieLoeJDswGVn0GGGdOdWkYdpZjiA9oM3d9xgv/tK2NRIejgTzpteuAiPo1D/Giq/x9UekuUM28wpNEe3L2XZ/csHgBROCE0lFOffLJWgOAbeTR5RR9uHgF3E9+U849/iRPsftTyRxYgK8KinRH6h8tsEGqC7TpR2S2MdAHPJ19jBVAgsd4knQG2nGddo0p0Up4Qu/x35zuHNtLileAHjSYa8ad+cEBpx/mHFrpKSfcePARuOBeTjqeGhcn+tprryl9E1lPF4D/5gRwFx/J0v0diNxFyQNGzDP5qI3bupFCR/hMlnQbL4xbX3QFP4wXDfoCgswGVn0n4kub1nF8tHa5x/qsjYCk3RHXB2pNwRsyxCfXuo/s6D/9JXc0GQ/wH230AKgavcRP+p+0Fon+N+/MEzoBdMVncsvmU1I4dMfYDxYASS74Biwmc3MBH/AI/UkHAVgl3+QTJn/rmbXCtfrAD3MGCId29wJJyAu45np90nv3kzv5e+nfOHJ8219ruDEG8KfD9IIcAq5aR4CyaCATfNEuOboOv32H9hwPxz+5w+lSNodcm9MOfvfeOMgpdkAXpdilujGXRdIZr4hV9zAPLrroZW3r1ifbJz/5yRoPUFpfr33tq9sLuzpgx/pmTOQQHXBsmfzwJ4AxfbI2mLd+k+fZ+obnvjce4/Yc7VKWjNa4k5/Ze+0Zp8hy+kWXss6Sme/IvIrrDAz0NnO1R7e7XLAnihe7du0uXprr5h1dyJF+Oo0OfVuTE7EKqEy6HBu05qV1OJtBaKHjaCc37ceOIlu/ofHYkSPFF/daN8jNPcnNTN/8Zh4DyawhiRp3LTmihZzI2vpnnhp70sX4DX02Bawd0Y88440RPcbvWjpAnoBHdpHx07MAoeY7vcaTr99/XwGV7iET6yLaA4xaswIG0r1EaAMBtfmZz3ymZJcczcaGD2g33wGgZJWTDvhq/us/+V61b9zWo6QK8PzSjvXq7rvvrueZ0zTRT9dnvpmz7vVZ29noojt4pA2AJ3qME0/Mbzl6v+eWV5Zdmud01nm805Z0HeizVqRwVPIOW7sPHDxcOvXwww8VjXfe+dk2Z85wRfPPXzC/1gC2Tnda6KoqNMduA7KiT8QzuST1h2cNvcInkbbG5V5y9V4fgFXX/bf/9t46GcZ/+MhHPlK5lo1xzdq17T3/5b+UvjqqH0A0PorgD/oSIFRwhTmWoAzrXlICdBHwXWCGe7rTTd2pLEDtgkULK8cqu29gunWF3YaGKn/tmcnpyrH64COP9oDVefMXF7A6NDLW2ZJtsmxHr9ng7gf/7P19bKXvYvc5cJZyoD/5z1LB94fd58BsYPXfSwUwJAfRpOMxrSJWN162vl195aYCVleuXNEVlZgBVhkkXiJWFVYoY+fMZB3385u8rBwHBhZgTS6l4ZHRSpIf44dx3EWkdInqY7Boy2/+1vG0VdAUAAAgAElEQVQfOZNmcqyKWGUk//7v/34514xBqQA4CAwpOVY52YpJJU8aY0/EqhynF15wYe1Qc2Y4OnKp/sAP/mC7bOPG9ok77pjJd7ikoh7nOp50ZqKNn+4K9ThCxIAGsiY3ZB1f3Lu3jHLFWeQVQx/6ORjo74ojHGlLFi+oiFVHKH3PYGawcybQzGDVfgBU4+e0cGx9z0hlGHPmOBgp/JKjsZw0zhZnWv/uQbf2fdYHJ5QhHGCMocxxYAyjmyMIAHMvYzo5UAFTy85ZWY4h4zu79cAKRywB9vh/660/XGBNVxRhcYE6ya23du35vaOTgBxASKpyc3QVYMjRd84IubkOjf4BdDmGQJ4AzPLvcWY45gUMDA5VxBNHllw45kDh1RzZUyc7XZucaKtXrW7nr11bckEfnp44frzt37evnTqp8FoXpUcvVYO+7vrrKpUFZ5k88YhhzrHPsU590Sm8TtEUfzmjwDU8d412U0SDjpgjeB8wi14nFQRd8D09IT86QQdcY36RV/Kt6hvoBXQhZ7TneL3f9J1oL3xO8RWy73KtdQClMXLejCPHfvE7+es40/iIv4m48Zu5nMJFmR9Jl4AHF1xw4cwxw644k3uSQ9N4AiibB5x7+hMAxVwW8eovvcQf/Ec7/c7RSA4VncrmB75znOU2xA/z2n36d0/4zsnjaCdSDP3mU4qt0XNzywYJ4A0/8AGd5ht9wDNzGk0+k4V5YgyuS5qB5Fil/3SCM629RMDiozHgj3EATAOGoZPOcKTxh8zQY4zu1w/5mYN0D1gSwF60MIc5Drw1U9voCThL15KiRF90Dh+smY4z43X4nyPlwLoc/03xOQCh+WgOe68vwCp9tqbNzrFqrUkOU3OLriY3Kx4mutWaYuzapJf4qT9t0nNtBmBPKgDjJ2eACh0APJAHOesr0WyZJ4lYTcqVLtJ+vHc0mF4ECAuwah4ZA12jz2SQSuVkiKau/x0FOKVwEL7NBlY9ywJ4o5E+0h86SN42lDxnjCf5Ia2Hs+ceXUg0K/qMF12+Qxc6Ak7hIdnTt4DS6CZL//xu/aVL9AvQYn7RLzogJ2TyS6aYjfmOF+hLDmfgZAd0TtXzEbDqPvRVtfKJiXbuuV3e8MOHDrcVK6TR2FY5MfcdONUWzhuowkLXX39t27N3dy8VgDGRI16RX3Id47f1Ae+y4WNTTn9OJ7jHmhmQ0Xvf6d+9idwkG+uu76y71k/X4Kfxm+d0jn4kitJY6Cfdt6bRY/coHoSHCnfhud/pNlnQJzQkFYDvtZmULZV3enikPfHElpq76Ml67Vp9att4bfJpKzYUXfOddevlV3e5z43PfExaDvcmhQG9R4ex0zUytzaQofGihQ6YB/SVDpt/+kAHPfASpegadhh9tY7gcYqJmrfaLbtqpuCWv0mFw24w1qTz0cf+gwd60beJ9LVWoBkAaR4C1/HH+t6tW92md3Jpv/nNb641xDF2a4Moz9hcXT720z254q05GODUfMAz4/bMtn5oAw+MSzQ2gNFcQg/ZopMtk+et9SYpdow/m6/JB47feEc+xgMU7jZnptv6dZe2e+/9Wq8opLkNwDUfrVMiiFNwC+iM/+TfpVmYbidPjVe7UgHgD7tJsSqF2Wwcv/Od72z33qug1Qu14axfevSmN72xK8I5MlZ6l/Qfn/rUp0quyfEfANo1ZAKYZ7MCZ3/7t/+3OhkmwOLjH/94yYmslyxd2n7rt3+705vBrlhtBV2kiO3MdyJWyQawmih563/yqdJpv+ezcWrHPKp0Y1NTbdGSxeW/iFJVD8I8FAQi0EIqgJMnxtsDDz38bcDqydPjbXB4dMYHma6I1fJ7ZlIS+NtPBdD3r/scOHs50AdWz17Z90fe50B7xzt+phexWuyYlQqgDIwBaVYVsJquiNVLL7m4bdpwaRs/faqOsgOv5EjiIAFPa9d2sotgrbQAM8CqaNYTx4/1drcVrgGs/r/s3We0pld1J/hzYyVVUJVUQVIplEoqlVBAQiQFQEYmSATbBJs2tqdxYxNN03S3x2M8a/XMl5lhVjcG52wvHLqXsaFt0xZgJIEESCjnWCqpqiRVqXJO995Zv33u/+Widts9n+u+tWrdNzzPOfvsvc959v6fffaeN39B5SyNQcSwYgAxhBlFXjNTAcz8DFidnJioo6AcRHmbOBCM3g996ENlmDFi/+iP/qgMSgY0w5YBz0H5b//tK23pyYsr4vWBB/pRbtEUf/mXX2wvv+yydulll7VHHn20DGOGlrQHdWxofKytWO748N72PfkAl3XHU98Zh8+cEP3pO0cH0c8xKAN/3px28MDedsG68yqagEHGaOcABtQBkjBgGbSM/0RfAcl8D6DgBDCKGdCMaU5RigclYsD9DMrkeTR+RiaD2P05Npkjne985zurDbm9jImjwAHPMWDGuSjQ0RFO25465m+MeAjsFJ06Pme8eP2ud/1YORUi/NDfc1lOTRe4OKvaZdCKyuA8GUuiaTkUnBX34SmD3ZgY7Oi/9dZvTRf+2Vn0Om7niLi2RGRwRA7sBzYurzyrnC78v/HGr/bcwCPD1ZfjpIDVq6+6qjYCFLCqXLBz5rTJ48fb7l276ju6Ra9EeJx19lntda9/QzmaAQM58pxt9HHScwyY4U+WOZZM1sZpjiQ3L7lzQHok1/xyMFOkDCiRiOXkECRD8kjbriFPdGuHjJJnjlxT4ILjw2F0HcfQK8dokwMP3XgHoCB/baM/EWvmCTo5t2QDTDDXEjHNcdNPcnZqC03ka+wcNUd9gSfPPrNpAMDiHV3EG9ebJ/R+Zm5ZfDLfjx3nIB2tqGUv+o3//uZIdKpAowctZGccaKC31haguxf+JuoQ33qBj+cKwKJbKRAUkJye94JXiwsQQSfayIfjZqw+A3v0Q/f8FhDX+5mpABJx6Fp9upeMjNWamDyc5jnHHH+sLa7RN8ArmwspeGSNiCzNs+Rhpgv9uHvPYasvY6V3ZIl+ckhOTDpq3gKIbHjgsTVq8eKTq2/X+qwvaw0gAf/osL7IL8CqzwFtRV66ntzdQ5cBEwFW0RRg29hEutJr64nX5s3P1rqANvqGt4nWT+Qs/U36APTjLX7ix7PPbi4epmAb+tFHD4wTz/WLdmPQts0rL2CK+QLEcI91ymf6QTbkbd3E5xQ3w2eAjmv1v3HjhuK7ttHrHrqLb/RU354JfscfMiYbwCoZHzlyrPrAI324lz6YB/gfkJ2uGYt+6aoNANckRYTvyDonG9wH8MFbrwBvgDRALT5YN20AWAuS1xNolnUqaXCyoWd85IPGRFMmx6qNLutZ19UdRYuULvRB8Sprt3Udr43Vs0e/gNWDhw4MintZz4zFuplUKvr0Hbq8oue9AE+PYDfncurAmPVvzNrJBm8AdLpDpkmB4ZlHF/Au8yRgovU+EZs9f/u2Gif9Ms5+LLlH0+F5NsTok/UAX1OUK3MutsDY6HjlnTUu9OAN/QmYlIjSrFvmqfGgu6ftGWonL1lUhSTda5zocl+ioOmalzkD7PVcy0YxmtFHR8Mzv5Ov+Wy9pQN4r21z13v6iieZE/pEW2yTpJ3BG9dp3/PLWoaepGSgB0Mjw/Wd343rXe96V23WeF6Zg0nbIXKTnD2rszFNL4zJc4xuShOgv5//+Z+v7+i2OYB2fRlbIlYDrM48BZG8r9YvPDDX2Y553lqjrK/kYf1Co/vR5V6frYtkj7f44zrrhdM4rsEr4+vH70ereJWo/TzTtCGSm56xBW0+kAN7iN6RC520VtsUGx7pz8M77/xePVN6ipbxOmX06GOP1rVsdfeuW3f+AKRUsI0sd27fWeshmeCNNFpOspFDIqiTpz2bKqLO2XWf/OS/aa+98sq2c9euArWBrZUyZ/ny9r/98i+XTjlBh4YK0pg+7s9H8TkRq73YVEc3kwog92jvpcAqOiqFheK4C+b3v1JEjY4Nilex948em6jiVYDV795xV6UCWHDSkopYHRoZ65srbeIfBVb/8Pd+ZxZbmfWvZzlwgnJgdvKfoIKfHfYsB3BgJrD6j6UCkGMVsDo+NtwOHdjb1q45p61ft7bJsarIj6PcgFVAmZ3jAKsS4NfR/UnVOH8wFQDjUo7NAyIn5s5rwyPT9ylINTJSTlJyI6ExyeeTKiDRIqOMm+PHq+gQ4/Vzn/vcwGn8yEc+MjDqRawyst/97neXQaodRq5KqHPnjLW1565tt99+Rxn2nJi/+7uvtJMWLmznrVvXntqwYfpYIyP5u01epjde98b25je9pVIGfPu2b7c543MGBQM44CK8Upgo+VA5P5w1nzlgDHf54Y4dO9SWLV1Sjgy6OGYAGU4Eg5oj5F4OQk8fMFJtBLRJTlUOAOPf/e5hCDPacwwxRzyN2/eMacYlwMF7jhnDPXkkRdr6LAIB3ZwK/2+88cYCHNAxf/6C9ppXX1UOr1yFAKB+FJ/DdaDNXzC/ADwRQZyMp556sv4CTRjrxiFqx1gYuwAEwAcZ4KHxcFKSn8715Ec3RG14KeChPZFngAb90UlOk6rSXnfdeVdVlD5+fKIiJno+yofa2Ph4e37b1nKmRD2JADrn7LOr2JYcwQUSHz/eVnCI5s1r27b1I8n9aPDDTW7i17y2H7UO35PjM0WnODDGkQr0HC662CNAlhb4wYFyXRxIfPefE2RsruEwARLMjeTpS1SI75KHj6yMj1PuffLCcbTQzlklvw6K9aJLAVZd4x66m6hr7bonuTI55O5JgTHjoGN0w9jpABkai3HFmeJ0pShLirQVsLry9EGBG/ehGx34h2+c3eT3dT8eoCEReUtOXlSOHB5w9Dh4iVC1ztRxwunqwHQikXcc8SNHehoIoA3aE/WnHyBWjv+aO3inD/ehp3KxjfdCOIrQaSdHhLVFBnhnXqKLDJMbFh05yur+gHJ4rF8v8916RE4cV/MNMEbP9AVYw1M81g9Zmivml/asQzlSHACWLiRfIkDh6NEjdRT+zLNWlzzxLkeqzQmf0U2W5hZ6kj9RO+euUSRG/sojtY4k/ySaAJXRFX1pAyhIZ9HHgScLwIF5jcc9rcJwRWiaYwAHcyDpTLRvXMbjPgCAeagqvN9c61mB50kjYb7hA36iiV4ZC9ouufjStnHjM5XKZCawaj3SZ3QZb/DW+kuGyTGZ6tvmQMCvpCNAI302lwAMAZHIE9hCx6Rg2Ljx6fbC1udLr8kffUn50NeyZcUrAJVxAafoDxDk0Uceq7V33boLBsAq/SEn/eEv3aAz1g+yS3G40J5CYOa0/snCvMGD5PFOfkS8RT/eJEJSe2RFbuYZuvylR31d3jygI9Gw5J9oUOAm3fEcMHbrD33Svk3byt+67cWao74378jTs5e8f/zH31Pyz1jRkzQMtakmzcvwcNHcN/0migfGKAIPHkNH0AswRHs2HcmUnKwnWQvII3lF6TT9ydF048tGF/CV7D2r+hqxYDoysG9QGacimWTpaIc+XI9eLzpgHHiPHn+tK/TEelA20qS0JztqY0g/SZlBTklJlNM9ADlyyuaHz05g2DD3vDMm8sKX6Bpa0OBvTpOkIr0xuTYbSsmhSmf9Z2PggXFl44BtYW0PABl9yvHxFNdzvVc2mvDCXHSv/rTrOU43brrl5pJ9oqwBidmAymkHvM4GpXHoX1QnHpmLeOE/HSHn973vfdVm0nHgbVJjzIxY1aa5RQ8B62SDV9YvNKQYV06o+C3Rzjav0EeWeJqc6vTHeumZyqYVGQ7gFc1JLnjo2eE+wKgcq/ff/0DNHfw0fwGviVhFh/Fas6yvvvfq6Uq2thUrT6u+pDnSfrf1pMqZ17bv2F4b/oqO9vy2x4on2rJxTh6jw31ukHnSvZhP119//eB0lvHQg9gdomL/8i//sv37f/+L7YpXvrJt37Gj/cmf/Eml1TC3z1+3rn36V36lg6dj/fh+gabJYTodsQpYreCLqakB+Goeu28myDozFYDv6XqlE5uaqhyrAVbHRkbrN0CtE1CA1YnjrX3v7nvad26/8weA1ea0nOjYyWODHKszUwH8we/+9iy2Mutiz3LgBOXA7OQ/QQU/O+xZDnRg9QNTkgv550hL5TudNkyG2lCbOj5REajz5oy3I4f2t3Xnrylg9djRQ+3001a1BSctmj4CPg2sTk5VxKK8Q4wpeYs0J7JUPjjGJQMOGMEYPj59VI1BlGjPum/6yH+qegZMZbz4z9gSsXH0yJE2b+68Mm4///nPl7HHsPuFX/h4OaUMYpGsjHUVTnOU6fzzez5HO/M9t9Tft1NPObXuvfXW29ro2Gi76OJLytliKEt58OymzWUsM0qvueZ15WxvfWFrO/WUU8ow1jY6OU6cAkY4Z6Ef+983yO/ESeLkrVlzThsbH26rzzi9Uga4F3AQYBTQyNli5Kd4Ct7FgeLQAV/RlCIjnFRGMCOfIcuoZ4jniCQDmPNfxUQOyfnaCyQAAjhHHG3XOja2cNGi9sjDDw9SHDDSRT5wNjlVjlCfufqctmf37jpK5l5t4DtDnePWj6+PSShR8r7iilfU+IA6nBK8ImNtclKTzxWd2pJjtR+JO30Q6YMvPXJ1XgG45KdCeKJu0aEtjgS5yNl39Eg/msn54KCTzyWXvrztO3Bgusr1ZI2JvtB31d45CuhafuopbdnSZZXeAD9PP4NjvHc68qMXnSIf4+O4Go+2UmUa2MDpxtccGfQ5efGAGmSYyJnu9Pfj167xPZm5hi4kfx354w06gTiJWMXzFEbCJ9fESTW3knpAu+4BJnDMkkog+fX8pg9z0W+JWDWXOOH64ajl6CodT/5fbXMMk/OSzieKj0NrDCKKzzlHHtsNg+JTiS47/fQzip9kaW2goz7jC/74XvG8884/twASczJFSPCMHNDlHuPxmexyFDAArPbQE4Aguen0NzPqxfzCQ7zzW3LQ0lP9kCE+Gm+f22uKd/4nWs489N765b17RN7R0xRO8Z6zaG3Rj8/03drAQU3kufmJn48/9kTxcNmype3e++6djl4/v9Yt/FBkxJpgvPQQD+6//76KSrVGfPObtwyqvydfJtCS3idSN7l06ZLf0AOEuOSSS3sBlOdeqDXSWmXsyRNN17SRok1Ag6xtAI3amHjNqwdrDiCVrLWV/KIAhKSxALD4jf6ZR+T8wAP31Tjob1IBJAcvWVY6j4MHa34CC6173hewesklbfPmnv4Cb10X8B/v+vNhbYEh6EgxMeAMmScadSawat550Xd6l+PHwKOk7zAG8hZdf/fddxbo62WO0Qt0AS+y0QdYQS/6rfecf+AJXdi2bXvd49mJ7+i1RkRnpHVIgS3ALFrRSI6J6BM1bB77LfmOySkpSeie+eW+5Fk2r/DAfMiRW+u1POaZY+SCJusj+WifbltHEi2r+JL2VeHWtnVBkcGec7MXZMyJA9/Trx7Fe3/p9erVp7dVp3XgRx/0O+uW99oLmGVukrG+O9gyVZsynsN4TS+0Y+7imX7ogXEaE5mmgJC1LsepyQPtfne9fvx1P5njlbXSupWUKskL7bkVXmqDfYSfyUudUybJsWodo5fk4Sj35k1bKp1K0qu4T/8BrgNKma/kQaY5PSPS//LLX17AmfHRm5x0wEuyEinpPvfTGXMrBcQ8A6zxxqld38+MUk3hODQYO90lz6yDdM1mZ468Rw/ZLdrDh9gB1jNzMzldyaj0f/uOkhkbE72rV5/RRFOmCJ/n0DdvuaXkno1FfHaCRYTkLbfcXCCt9R2P9fHe97639E+fxmBM5IC+l6YCSMSq39BsLMapveRgrQCD1gbPRu2Rk/7osDlKP4wHT8x/uuWz9cp6I9LWWNi3NtW6HTtcEauivc17awobBxgbYFVBKnyRUglN9C5H4muzZ6UCcGdXjtMzzji99IrOvuvd72p33XVnRb+SmQ2s/rzaUXOMzmjP5vrSk5eWnMj4r//6r+v7bCybVzntkUhe8v3CF77QfuETn2hrzzuvTo4oXnXzzTcXn8njlz/96bKZ5UClmznqH4CVbvjuyOHDgxRUCcrIJo/ncXIRx39wf2o0UJqxOeN1Cq0K704DtQFWpQIYHhorYPXb3/3eAFg9cOhwC7CqeBVfJ/MsXuVs8apZ/3qWAycuB2aB1RNX9rMjn+VA+8mf/NmpglOHJHOfaFND0sV7DbWhqeE2PjKntUmfptrEUXnAlrTXXf3qdmD/rnbyksXtpAWLquiPY2UMlp6zcIDNlnEssqgfM9tXRpBIRtcz+IanK3syTDiPjE6ORgz9qvqZo0DT0WeD4z4NEiyTQd/d//3f//0yfIFzH/7whwps4BD8xm/8RlXPfc973lPGLMNe8n1GLOdX9Xh5VZMX62//9u8K6Ny85bmKjLOTvvoMOfw4MT2qTr5O7TjKyRgM4MtI5dQwuDnODG20cQg5NF4MxsoXO9wKFFq1ckUZ0H5PXjNOTnKLchw4fZxdTgHDnfGNLxxHxmuKSwET3JsiF6k0njxYiX5h7B49drw99/y2duryFYPiP8ldWtEC00cGk1svETUp7PD4Y4+3JYtObpuf3dSe2tBzfYokBZozyvH+ggvWFYgqBysDlKF+7bVvaDt37mgbNjxVx6jRr+IzMBRggnYRA3jviBjjHS2imtBNl8gYOP69790xMLyNTf94KIUBPWJQd+CxO5/kwDHgMG7d9mJbuUIuzq6jnIMe1be/7di5fXBcb+sLz0+DX0cL+ObcuL4f5e+55cgowHQAlYDeye/JoSAnThQHzliSPy7RTQE9OWlkF14nx657OGPu0673+MFRQ0cKrJhbKeKkHf1x/swzQA4ec35EwqDbuF3vOnygL9qiczlqiUYvjr1x+M01aEneU78lF16qV3MIjYtjRib6SCEV4CoZca6sI3gDbPBXNKQxJarUeH2m4z2ab2mbN3+89Isz6Ddzhh4kDQMdTA5S850OJE+h++SJ3r1713QfvQ3z03isJXiHT5zk5HzVtrkqx7Co29WrzyyeWgfIbcuWDq4tWDCn9AJfOddozlHbnnd2W32/fv2FtRbii/s5v97jt35nRh8aO9mgT8Tarl17qoAgkOTZZ5+ZBrF6vlF6vPY8RZ22Fe0cXpteNgiAJb0onijyXpQpaUCsg4n4NO/oijXMmgWoBLCh0T2rVp5Wm0uJyAxwByR1Df20VtEX85nzTba+l6v6gvU2nnaXXtBP/DLH8NcYkys16Vvw2bVoxKtnn3m2Nu1SGCz3oT9H6+kv+pPyIPlnE+WPZnNZu9YO35MTQCOFBAMQmtvACzpyHn5OThSvfO9+gEaiFMkWmIOH9Mp8MXZAqfbNOeNLYRd89TtemS+utzZaN+ic671PxL613xjxgq4GoCJboJC5HgCnR/D3Sugzc3FufHpjFeYzj+lpB6dWlxyMCe/otTlufUcfHpHj4iVL2uNP9DQV+IH3yVNs3UKn761PZItv2egDspPDE088XuuzZzB6XeNovDkvErfo3bmrQFbf14bqWM8t2vOpX9z27d9bNNDHAD9JbZKCNtrxe3IJm0dsEKlERAx6xpExsBDPkwLD2PGu56F8oeYXHgW0yWYOnqGHLpkv+OVlztEJukAuyePqOnLPCQbt6LeOtw8NDTZkayPv9NNLf7ySt7Rv3O0oUG3Vyp77OicJyGwm0JMc6uRhrUUnWuTQdLzbBhUZaYNO0T3PGfKkE/5au/DJfLDGV/Gg6aJm2vIMoYteycltvc5mkHXMmiRHboqmATfxfeeOXcXfFHVMHvachjAWdJkXyUmOVwcPH24LTlrcxufMbbt27aj17to3vK42aw4e2l+FTa0Pz2zcWBvF5527tk6u3HPPvX3TdM+etnjJ4nb11VfV/LFpjJ63ve1ttZ6U3TcdRZyiUXhh08OGOR6Zs9nAsZ7OzKfsGuCtcZEjGy6bR2RCF/DSvMY/fLM2+Iy3AedFqWuHbqITENtPgxxtr3zFFY29am7jofWB3Yl3NnB+4id+ovRPG2SQjQI8tQZffsXlNceS6iEycBoNbfiUKHF6SKZ0z3V45NmaDSn65YRJAGi/JRWNdQPNSUkCWH3/T/10Xbv/wMGmwKwUAejy3ac+9anBCS3txgeYeeR/YmpyEIwR8DURq7HHKx3Z5GTpZdKPuNYcUbRqzry59VeOVakAyACwaq05eOhIm5ocbnfcdXe7+94H2uj4vDY0PN7kWJ07/6RqQyqAih55yet3fvPXZ7GVWf96lgMnKAdmJ/8JKvjZYc9yAAd+8if/1RTk9PvA6kSPWpXKfWqkjQ6NFcDqMM7k8SNtxYol7fXXvKYdOrin8pOesnR5r405cbwMjZ7PyNXdiO8RXL1AlSg/Rg7j1TUcFLmM/GXsMOL8TW5VhmIAGLTmqE3BvsDW1lMMTE1OlUEJWOWsiED54Ac/2BYt6gDI7/7u79aRy/e8593loHD0Fb3pR2dPqQqg8lQxIBn13/venWXUOWZZx66XqbK+u0C05DMTrcXAvOmmf2j7D+wbRNJxQFL4IbnUGLZ4oX3tllF35EgZ6CJmLrnk4gJy8SrHwhmlHBUGrD4TPcZ4Z2QDIJPvkpPB6PbigDAgfSeqQZuc3cqHtXPnILLG75Ddp55+tp1//rpycjkJ7kGf/zlSqT33uoejpV8Gs8jP/Xv2tyOHOoC5ctWKiqSSX5cDJYrV+M48c3UVyDh6rFdAv+aaq+tYGZmILjGmLVueq76BKYsWLa7/+nJsTMQpx+Thhx8ph1dfnItXv/pV9T0HGa3oT0QxXuMRJw546D48YrTTIwUURAs+s3FrAWDo5DhwdNHmiPSKlSvKabAhQB5HjhweRCoC4zhAQFlODAM+ucS0jw5ODJo4Z3SF0+xvP4Z5oIDbpIdI6ggyxw+6n5QN5A8Y8peDkqJmnFbjNlbvA6zSO9/hH3CE08yJ8x5t6AXaJG+p71LlG20BANE2c6MgxatCl34AOHRa/3SEY+m9eYZzVvwAACAASURBVMuRBJLNLKBFH+OU68t746JTPQ/u0qp2fPDAwYrIcQ09I7tLL335IGcxWdmUOHrsUMkrupmx4TNa0Go8yVMcoNB1op2lqQBI+oy3AePJEv9SOEn7ZGku45vrRM2tXXteRW0CbeklsM8ctj5xvIGJAZ/9DvygSxxhjnFPHzA+iDAjK2uWNRINqTae3KmJXDOPAKvf+MbN7YIL1hePH374oQKZyUVRJ7q7/sJ+/FsEOX21LrsuUe2OkUqZYd5ZY7xSSdr6iF/0xlplTKKlcqRXv2vOPqcAHvMs1cutmQG56CHgzzqWdCaJ5FLgcN36C4pWNAJts9bRkxx5xXe00z9gQVKTkMmdd3yvwCa/WT/wTztkYJ1MLmbrIh6RMTrIyXXGjE+ieXvO2afrOnRnzqGX3OiUcXlP1+nk4aMdEPe9vs1BfPIcAlTha4oAup5MPauMwT3AW0Bn1gV64Rr65Du04H3kgF5rs6g0fEavMVpP/Ccrc8i8REePyt1cNGQuZ+PA38ceebR00dhdQ68TmY5XdD3AKhqywZAo8i3PP1ffGSs+5JSI+9CPdn+1aT2g19ZlMiBzuR2T59ga1I/pTkyvI+cVn5w2MMfkNLdWAaE8r/Hommuuqlzl9Ms4zFf8RJM5TR5o9R2+JEUJnpj/5KMCekBF4F2izOnITBDV3NN3vjMW7aMpEbmuoZeJirM2+t+fH0dKZvpAm/cpFGedM4ZUik9u1zoaff75A8A19lHn8+GSf+WDPHq0ANNEvZoTAbfJ3W9o0l4KaNmY6kXb9pc8okPkBYj0F9BH171nR9CvAKvWbrqY6ETXmrfGSrZoca/v0JDnQd88k7u3p2SyYU025iN+JlVS8hUnQtNYUwTJs3Pzlufb1hd31gbV889vKYD47W+7vp111ur28CMP1obNkkWL24H9+9urXvnKNjw0UnqzadPmQT7nfQc8g0ZqTusX38yZRHcnvQne0Fv6ZQ6ac+RMXuRonTYu48VL75O6BZ9yHx3Pb+6zThkffrjG+iY3Pzknd7P0S07u4JVrtNtTToy0VStWVloj8nKP521OM5gfPWXKnHoOeQVA99199z3SVqw6ua1ff0Gtu+QGbE1KJesi/fSffOiO55X5RDaA49j4X/7yl0s36Il5I4eqNYp++c18A8wnHQKb/KMf+3jVMhB5DVi1ia5tzx/AKr4lv/FMYNX7AKfHJ0Wed9+Anvk/83ftJRAjUa4+a1eO/QULTypgVQ0IqQB8z6dgewBW5VgFrN5z34NtbM78Njwypx0+eqzNW9Dt+P8RsDpbvGrWv57lwInLgVlg9cSV/ezIZznwPwWsDreRNsQYOXpoAKwePrS3nbLs5Lbi1FX9qPXRI2WUMF7q6PfU5ABoDbC6d++euobxxZjlDAAVOHOMneTkSk5VbQ1A1BnGlO/KiBoaqaiEyYnJMhwBq5X779w17Wd/9mfrqLiX4lVPPvlEe+973zM4igbsczxK8QfHjkV+oK2DCA+XUQdYZcwDVo3Rfw4YI9ixxB59t7Mirzgp27dzQOaW0c1R4mgy8uKcGjeHL0fmAXWiQ8455+zKZeVajjaAIlXD4ygz5jl1ydvFyOcActI5ZDl2BwzAR585QF4cM05D8nQmb5v8tnfceXdbd8EFgwI7DG6GMSebo9SB8i4H40BvGZ8ijOfMayNtpE1N9DyWJy9Vifflda17RQMBt+Vwk0vvwMH95WS+8pVX1DVkMnfueBn08hziC1BIFKOj/9rkaHTeT5SM8DXgGDC/g6WXlmPg/kT9ckBy3LmDaAfLUSE/YwS0ANQZzkBdTjbngVMD7BXhvG//vurPZ/fs2LG9HMRedfuRup7ucBq0jRa/6dsrhT/oC/oDjtAb8uC8eZEhR5rccuSf/uVYPblz1oyRXJMKADCTFAQctkRUBlhNERd00MXkS+UMctLIU4RYACBjMF7tmkec3FTJpjt00Vg4g2jxnz64Bv34nNySAaZ8TsGUFHSpFCDHj5dzpugZR1Mb+ClyDa9UO+fEKWAjoklkaHKE4h1e060HH7qvgHVySTRsZKRv64JxA3bQnchRPKATwHnjDNiQAi744zuydG8+69u46aaoOfShnwzxE134gE9AMeCkcXpPbuZFjrlaX3qxmqNFVwps0QlyTkQQmWjbd2RKjzjyUqFYc+ige++55+42d+6cmg/63LlrR80BwHHPe7qmeCXXcc/fKvr9juIrcAQQaVzyD+KJz+YmfeCwe4k4B0Jo7+KLL2lnnHZ6ARvWHWPHL3wDTtABfKGb+AFkS6ST6wGrr3rNqytq0RziqPvdMXayB3aa/5W245JLiof4p4+k+Xjw/gdKf3MsOYAlGvWnjaTPIEfj8T1+WafRl4hVawf59sjeifqNzievMf7jBcACfwEcgEV6FJAB36yN2TQAbJAZsELfAPFUkscX7+kpvpvv5op20UTn9DezQF2KVwE7jNH8z/MG/eSoH7KjJzaSUiTNWJJPUt/e41/STwQwr0236TyMAc/wIOkIjBF/zNmnn9k4yPGbCHvPDn3je0UmHztW6zK+o0elcrw1bvPfsw24Zh553sgdSY4ve9lFte6JZBcVbnMTDfRAtHgv2rOynbH69NKbRBdq1xjQkTXfPDNvzaMOqh6sDV80yimpXzTlWLsxBkS1LvueTDzDk2M1pw3ICT/JI8CRvr3MdbI1NrTrwxpDJsn9CbCK3tIdOuEvnumb3AKM9hNAIk3X1fPL+KRRcH82ZQOeuRbv8cZ1aEg0LtnJhe5ap0aS7zRAVHIuJ7IWn6wT+k36BzphffMcMzdywkEf5Ian1jxtuY9Oipwkpw5290h1p3/MH3PFupAcyMZkvTEn6D3++g4f2T/bXtzRbv327QUsCw7wPLj6qtdWeoh9+6ViWNIWzJvftm3dWsWJFEmkWzbFzXERqd+94/aSv7UBj5OzPpuexmIcZGH89AItfrc+97RDGwdR+ea6NuiaPvAhqSfoXGwE61lAdAAkmSay1KkbfVoP8Naa5wQOPtI98x2fbESefeZZ7RvfuKnaNVetS+94xztqjcRv603N06efLmA06Y7I+7HHHm3nX7Cu1mG/kWdy7fdNuFbrp35T90Af6LRxLrKXLNDuVJgj/MBT68pv/uZvlswVsfqzP/uz9pWvfKV9/OMfH+Qn/4//8T+2f/vv/n27+JJLSn5yrIpi1b48uZ/85CdLJ3OEP4ApG3nm69jE8ekCcD2qdWZEKx6iLz6Ev4na1q7aEIuWLG6HjX10tI3m9Fy1M9IOHznWjh2dHACrIlYDrCZiVSqAfyxidRZYnXWuZzlw4nJgFlg9cWU/O/JZDrT3v/+D/2TE6tjweEWstsnJdvTwgXbKKQsrFcCRw/sKWF265JTa3QVycSD6cZuxSgeQqA0ODCNpz97d9ZeR7hq/M6oCtDDeeu6wDqTFIJppTOVYEMN8RAJ5VWunWjlwv/Vbv1UGpSPivbLrSWVs2Q1/4IH724//+HvL8AQ2iFgVCcCov/LKq8o45RwwBv/rf/2bcqQAbpw0sbEAYGAqx4whmTxw27a90La92HPPGVcHjXuEZ4x1Th3nwH+OlfEyfh3J5YCJuGNcM4A5KujgIAMV/EUL5xNvEsHE4dan9tDjPb4BU9GYI3sMTcY1455DmeOI2p03f0G7974H2rJTHIfuwJu+OQDJl8lpSM7QAMSAX30tPGlhO3XZqW3H9h1luAMee7XZo+V8cSoBPSJi5ORy9JBMOCXaBF6qSyCalZPFSQEoiyJ29BMdcnYBnjgUjz32ZFu06KSSH1o5BugWdYhuRjQHjY7JSWYMHF3OUSIyu86NVl8c0h3bd7e9e6VmGB0c13QMjlMmlypH8MIL109HXz1Y/eKnVAdAmOuu++ECfozfiwzxid5xdPEKH1zj+uSbzLHSRIkk0tZ17qFLaCRzOgXMoQd+870+6IA+OEPGR7f1Qe9qvu3ZUw4XZxCfOGTmFcdQv8bC+aKXqUROb11HLzlvHED6anwcLPNOn8m/aH7EmeFEchbRVqkupovEkSOQIoWZAlr0I9IvlNx67tvDlcvYqx/hP7XofPrpjeUQn3H6GTUmeYHx66SFC9qWLf1IL33XT0DMFFNJPljzw3jQZLzmQ/hGtziDeOUvxzFHHMnD93iPbv8BFMbnWKkNAOMN8I0uuk9mZALYpYeAMHJLQSRyspngBSBJlL77cpSXrAOwZOMJbX43T5RMPnDgUPHV+MnIugpAFS1uY6DnItxQYxfJb0PLdSlk8+yzm0oPgDcADW0Dv4wzR+YBb9Ja4N0NN9xQ64hxiCA+ZemykgcwoedOPlprpigs8yyR0t4DAfHRGtYBpmPtyquvqnlMHsDipAIwbk46uvWHBjqa4+QBPHfv3FW8IyN6mdyYvqPr1gpzUn/GjEbArfaBB8AUbeJnovmSb9WcS+7EpGMgEzRZV9AUYBVtSQVAr+kRHcl6pA9jD+jkfqBJ0iMkd2YinZMbNIV4zBE0op2MRKUZK31HR3IYkyX9BITjufGbA+ihI0kzMSjQ9ehjxVdzxxjxup4N8+aVvHP0nJ7Sc+3hGTkbz4aNTw/SoGRzIvMpYLE+fad9Y5aHFb3oYjfQR3qoX2uMCDbz7owzVtdzYmR4pNYC1xg7OYrSo3NnnHFaO+/8tXUdms2PbC4mAhcdZEtnjIfu0gknRXouzv7MoO85IZI1Kqk70JUNE2PRZgpaodt/4/N8SVQvntEXPNVP8ma7n+z8BaKZL8Cz5NZGKzq0Zd3ynv6QUQBuMvP88nySYxn91vVsUiVKly57GRv+WLc73yfqOS060MZh0h0k4jdHxT0PvMjac9vGYyLyjZ9dkmhBNCSVT+wSOuH7rC/WEePsR7aHp+fts4MN96QTSBQ1OZgziUJGd07yvLD1xXb46ESljDl4cH/btWtne+UVl7fXv/6atuq0FbUOimj/1je/2c4+66x24fqX1XOEHhmfds45d02lUUEjHtNF64JxsCkBi+RAl8xF+mUOWpuMyfX+e05ag9CJJ/TLGKQXYIvQCWsJGWgLH7PZoA/6Yaz4g8/0KznZkxKpoiyPHq2+2IZz585rV77mte2uu+4uPTOm5Gi1vpgHSc1Bvkmnoj3PH3bZ8OhIbewbDz0zL9FuHcGTpKEy943XX3PTsf33v//9pRva/vrXv15jStqJv/u7vyt+KiJrvKJRXY9OfP3MZz7TPvlvPtUuf8Urar7/4R/+YfvzP//z6foF17RPfOITpaOxI14KmMZ1m1K/YTpF2Ex/Iafb6OjMKFZt+l+/T021eQvmDyJWA6yOjoz0k3RHjysr126/865KBTA8Oqe1obF28PCRNmfegpJFmzo+mwpg1o+e5cAsB36AA7PA6qxCzHLgBObA/x9gVfGqAKvHjx1sy09d1sZH7VjPLYedgZNUAIDVHMEJsLpr984yRgKsdiC2pwJgxDG2OYMxipIGIMBq2vO5jhMPj1Z+vfGx8TLWFK9i9Mnr+Qu/8AsFjjGi/viP/7jdccft7V/8i/eV4cgpOe+8tXW8avHiJe3yy1/RvvrVr5UBD1T6sz/782r/6NFj5ZCet/a8AncAIRwTbfzET7yv2v7zP//Tqqqd428M0US/ALhy/BqQxjBm6BlXj0TolaYdKxfF47sY5QxbxjN6AqzqL0fqOGn61C5aGfX4wtl0faIlGOwMakY6hypVndElN9mjj4nSWVrj7IDxwWojOfUYxWTDOeQ0MHQDtnFSTlt5Wnv+uecLJDU+QALZP/74Y+UseIkcBk7Om98dO46E9jdseLIiVhn2eMvhxQOgqjybnDPAKtDV2FNoK5WzHW/uuR7PLeOZEwjMSiGRcvw3bCiH0/2cmxSP4hw5ivjIw49XZLJol4yZvjpmfuHLLixHZ8WK5dORxr3Stj42bXq29OCsszqgl2ht+k3uyUuJJmCE7wFL+uDAxNkEAKKRw0H/yYgeJq9tIkvpN5nnyLPfAS2cJ/3jGxCLc6atOIPkHGCV3AKsaheN+EAnyI0jlMJo2qRbHCU6m/yN5M+RjMODtwEa9B8AhgOGPnSRI51PNXBAIxnSC0UxFi1eWPeRpSJh3XneXMd/gXDokg5AntzkwaQjHOIHH7yvchW7jg53QKZHcJKPMZgbxogOLzykz4cOAiXXl4Ob/JbaTz5MOuW9e1Poy3U+AwfQuGbNucUfDi3dDoDrd2MHcKEBEAY8xCP6T87PP/9CzWdRuoAVwCbd0Ae50gNASY5bosF8RC8ajh8zJ7aVs2vjIvMPYARYPXDwwDSws6n6lk/RWmGeiVKzVgGo8Mt/a4+26QkagDHkDLhLBCRg1VriNxGrp6/qmyI+awMNfidr61FyxdJt7fco79OLBqccXn75ZRVBm2rX5qx1zxpqrlqLyMocoqPmCtAgqTO2b3uxnh/mtt/07X2eFYAlfDP3yAa/0UFnrZHapneirfA5Gwi+QyO9Bfgm12SPru9gURX4OXa0gPMAleRq3UsRIoB62sVvNNCVnrJmTckZrSn0lDmeokB4Ze5nvpuvAeQAXO4FnvR0D9tr7PpJjlUgDd6iB73mcaLKK8rx6Y1FBxrpeqKDEwGnX/z135wCnhg/PXGNiNVsvOkHH3w29+gC4M9akqPy+EO/0Njn0rKakyJW8cb45Tfs0aELevTvvv313jM4+V3l4/Z+6dIllUfYHCRnNNBF9xkneeERGqyF+tU2PXvZyy6s/gCreEouicTHh+RpNgeSTzO50umFeZf0Oolar5Q4K1fW2Ixf/9YU9OBhildpP+sMftHJFGfK5o/7UvAMzTmqTzfxCp96wbLzap7Sk8qdOmdOyUB/xoUeMiNLv7m/b6Iur7Vw3ry5NW/wC0/xEghoLOYf2pPDNhHQ1hE8SSoa+oAX5pTnjzXbGohHSSlk/fW8wFd8Znf0Tcq7iy/0yxruPnShSd/AZzT7TR8ByZ95dnPbsHFTAXNODrFB3/qWN7VLLrmobdosd/GeZn04fOhQe9sNN7TTVp3evvvd2yvVEzorL/f2FyvVj/aN3X82l/UAz42X7pCXexKRCoi0BuG5uRpAmQyN0Rhcb92Uz90cZeOZ93TDxhP+JscquZAve8O19Cv5nn33n//zfy5dwnP3mldspNNWrmrSuZC7NZa8zFHPXvx0vTXO+pdI65xcEqm7Z9/eKihqYx8PgMBJBUFO5pJ7rWNkEnsQYCyaGE341Dc5zqg1WvueZSKC3efZ98UvfrGee/gmD+tnP/vZ9ov/6y+1K6+6qja2Fa+SMoDuuYb9TqdzfD/H+wOMBkQFjCYQI0EXM1MBuC4pAmb6Fb6X8GxoZLiKV8mxKhWAdb3SAowpajXZjhw+/k8Cq3PGR/5RYPW3fv3zs9jKCexXzw79xObA7OQ/seU/O/oTnAM/9VM/909GrA5PjbSkAjh25GA79dRF7drXX9kmJw63VSuXt4ljU2XgiZSq4zXHj1cagCqINTVVjjygilHnaCpngYEvkrH/PlbGzEtzKcUIyk41MSUJ/SBP4/BoO3rkSJs3d14Zt4w1zgpHyVEix/PRZDf81lu/1T7wgX85yDspypGBp5ABYMMxc9fKdfqd73x32pm/qINWax3ZHmrf+tat5dAw9l7xiiuqrfvuu6dd+nLHmUYr2jSVdwOWMb4ZnoxN9/qMVm0w/LvDdbi99a1vLWOYQ4w/jGtOPiMXwMKA51DkKGov+CG/1oPl9HBQGKI5apw8XIxM7XLA8CZ5uhjBI6Nj7eFHHi1wEP+NP1FGjGqGfqqlJ5KE4yzKxXWKSb3mVa9tTzz++HTaganBce2bb76pDPXuLPdIS32g5c1vfnM/5n/399oZZ6yqyBLHiRnx6BYFyGkEsHzpS1+qCBMOmqNvxsx56ZEIvVKzYhX4nghPvE0VYHLBI2M3Fs6UsfUItPnt0MGj1T7nCh85yI7GVZTtaauqL78ZhwgfPNYXmaEFuJyiQz1f3ObiIzlxNnMUGr0cKnodcIwDoT28BTygm8wBdPk++hSgRR+pCk0WSXPAiQOUGCe6ZkZhml+cZrqHNnyiUxwv95MFsBh/AjC6P0fp8Mv9nGEyTEQm3oqsC/CnPeP2l+6kUrBr6GGivvSHFsD48YmjbfnyUyr9A77QS+0++cRTdfw31ZGlgzj33LU1B8w7Dh1ndNOmZwbAavQVL0OzvoFTaPEej+O0qzZ+xRWvLMcueWPNNzygb/iGJ3FoA17hHRkBA5YvX1E0Jm/nS1M1ABjoGnDOGgAcAHb5jhxt6nBGOcocWHIgE45rxtDzzB4uOnIkEw2jI2NtdLSnUukRar1wXwcDDrTxOePl1PZcnFKOnFNPO0fvrY10/e677ykgwW+pOK/4ibGaf67p4MddtVZJWYJXxmWunn3m2aUbaMdnck4KC7RadwBaiVilA9+PWD3ernjVFXV9B37XVX8iqlyPZ5xztBgTOsxl6wrQmgweeuDB6fy8pxYNeAVY8NeamYhVAAeQAa9TaExkWo7qAkbQm8Jg1g/ywTtzsKeYObfmFj7huZQJgNWXFnyjD+7Hi+QVTBoEc5YeJsWE9SJAawBe9M/Mo+xe/CAj781BwA8dApgZIxr8Rx/dvfXWW2v+kiXemlvkkyJXeInGDU8+Vfe41tjpNB71dbAXfTFW95tv2RRIPtfNz20p/pMrOZpnPluX6aS+fa8P3wEQtQ+s15+TI+bcrbfeVvOjRxpPFn+sCf7u2b2nLV26rAB8NFuHzFk8OXBgX1tw0vzitT787h46Zv6iM2uvv+gLAOP5YYyXXnpJjZO+0Klsnuonm750AL144G+O2OO/9nrRui31DLEW0z/XmKdoyCYjXpCP79yHZnTpO3l56anvzTOyJXeyTTGp5HEVsUp/RC4GzKd76Eh6jF4EbF3xJTR4RuhDkUn0ODHi5V66ZdzWDWO1MZQodDIOUM9GsY7SU2s2/ici3Xyn48YXeyMbCuyT5H717HSNk0HooRPW3mxO0EXz3ryj9+Yi2SYVwtMbn21PPLWxbLPx8dHSpde/7upKx/ToYw/XBu9Zq8+siu9rzjmnPfH4kwXOs3eMw/z+qy/9dXvTm364nr/JAWttYQfmmZnnqvWi8hI/9liBm+aT57v/NguMG32JPqYH2gS0ei5aC7IxZI5rK2lIjAmfrVPGiy9JZ8ROtcGMh/QqgK61ZP7c+TU/0ZNiltm4Rb/1Musv+Uc36EcVYt25vdbLFBu0btAD448OA4Ydz48szWPrpjHr0/osrZb2f+RHfqQ+4wG66L/2HfOny2xHNp3UAb/86V8pYFWue8CqdAf6DrAangRcjX+R02yeR4DVmVGoycVawCkjcvqV4IyZQRp+rQJYExOVKgKwSgYiVs0twOqe3fv/yVQAY6Mq9f73xat+89c+N4utnOC+9ezwT1wOzE7+E1f2syOf5UD754DVocnhNjI0WsWrpAIArP7QG65qbepoO/20lW3yuGqbYwVy5YhNj1btFTs5P0BUDopK6ynMIkrCy84wAyjG0UujVJPzK8Bqjp0lYnX/vn1t/rz55eh/7nOfK+dNdKQdb1GIaGC0AVY/9rGPltHH2HvFKy5vN998cxVecZTugQcerHsBByIoGMsisqoA1NBwXfMP//CNMqYZ+4mi3L9/b9u9p1e1ZbTFIWUUi7Tg2Dji5PijqACGq360IYq2V3w+qV133XVlVAIS4mRwnBnAqbjOOcqR7UROcpLwgjOAV9/5zncKkGEoM+rxiyNr3JxAzpH+OZijY+Ntw9MbB0d4ycDvyUvHOdJGjsziG6OeQa9dYOjihUuq8i7+i0A7++yzBhW1Gb6cSy/0Om4PwMAHTsWGp59qQ0OicM8q41obxgesohcAFv1v2/Zi8UYEYyIwOWccQoWpOFR+xyt8JQvgB8eAvnEUk/vSZ7RzjhRJcdRLX46k9qPoJw+Kr1108UXVJmCVwS2yWFv4pNJ6B3tEr24qx5fjQd4cQGABmpInLzk06Q/HGG/JBU8D/uGT94k64jSTh/+p1JyK6sZIL1xvnJxnfXNM0WEseAzoq02NnTvLAe7RoD2qL0XW6C3HktyTwkJbxoRec1KkXMAbDhsnmA65l2yzORLwjuySmzBHN8mOI0lP+9HZjW37jhcK5CODFECK7BVVAlg8vUFBNaD8mhpjIm5s5kg/odgeWtCXXLecMvpufhhDRddVoZfR+owOEatnn72momHdF0AWHclPqA28Sm7CgLqJxNIWGgFGieIiK/2bK2TQq5dfWmugOZwcmgC15IaMHDmr+JsI0UQyoo/u5YhvjxgebmvOWVsRa+aAdCeuM/8PTeeuFVXkO//NLfKS21i0Gj0B4JrffjMG+sH5pQfmnrHhHUfZvQC95GvmVC+fTiMCPDBeIJF1K3lurW+JYkz+QjriGi8Rq/TD5+QHTfoRNAFuyLunbzmraOzpXrpuPPJQjzLMJpP1XpQU+m106dvvIrHIRDtJCZFUA0BtvMiRUd97uY5Me9qGFytCC0DyN3/zNwWCvfOd72z7D/bNp+S/TaQjPcVLa0RPY/JYrS1Jy5IoTn0nklqfABLjxE+8BErgG3nr27wyRt+7D2/Ij84ErLVGWP/oCl4kYtX8t/ajEV+sG08/taH0Ba1ZuzIPUqymr327az4DVq1vxk/+It6S0zvpFqID9MWaTo/Qgm68sg6YN/r3rMYTheCSMkDql57rcXFPS7PXOiZNx4HiZU9ns6f0ccmSRW3rthfq3kTUudf6ZE2qlDULFxaglCP2AVxtbPrdxpz5TAe17Xp88p5OGCsdsqYaW/Izp1iRtcRa38HgHtXrlc295CRNdF+ei3TOs1B7nmPWKi/zyLMBn62t5Kbt3JdnjfkPHPQcQ79rE51NnuRoLcsJEzqkDfIns2wUVpqeOXPqOWO98p+MjJe+4XnsJkB96IwtYW3Ec5vCvqOP4QWeJ82KOWBOA5GI2gAAIABJREFUogN/nVLphbW2F9/w0xqtX7pOTuZdTuboJ9HQrn/yqafbnn0Hy/4cGlLUbH679JKLKj3E3Hnjleph4tjxdtutt7Ylixe3pScvq7RCAeWBjhddcnH7oR+6tmgUVUlWNkxsNtFbdpR5YX5ZO+hCUoTQN3MLj3pB1LMGuenRZ50HTBu3cQJzs0GevMhk7F78x3frvj7ZKPhsbgA2rTnka/4kurQ2rZecXDrpOvPLkXxzDd+tDeaZuVCps0ZGal3xmbx8PnDoYLv22msHedXlTmW7/OiP/mj1T04KfaIp6YfQgG7jtT6mWBWZ2zS3FtJnOkSXyUwOVc8Vuowngh0+8a8/2a545Ssrn7r6CNILaEsBVPlY8aCATqfTpotQZU7T4/puOhXAzMCMmcEYdO37fsnQdAqK7qtMTE5WKgR/58+bVzlW8U3xqgr4OD7Z9u09WMDqvfc/1ORYHRmd+z9VvGoWWJ11rmc5cOJyYBZYPXFlPzvyWQ78s8CqiFXAquJVUgEsW3bSDwCrw83RfdGkPW8RIwiABlhlFDFyKmL1mKq1234AWO053DrAysFhNDF4fB8nV3teM4/xzIxYVfE1wOqv//qvT+/yX9g+9KEPFaDLgGS03Xbbre3f/bt/O3CYFFACKjC03/SmN7e/+Zu/LaPKzvyNN361DGQRMwxeZ4ZEOjz5ZC/0w+lZt+6CMhK/8IU/aStW9qPinBzGL8OXUepzwK1EYxgfgxBdAA6GuYhNhQAYtIx9Bru2gRkcJf1x7hmuQInkS2PsclS8fK9tkQOcQA666xjBDPcAPDnSDIiSCqAXH1pUbbuGEZwiHj5zZoBCrtOuV/JBcm5PPWV5HdVEX3fYutO0ZcuLbfXqFYMjkJxUjpO/xs7hmzNnrK27YG0Vm9BWcqxKz8CpDg9FsLqXA9b59mTRIgUAHXMknOPD4cRn13IqGOm+A0x4cUQ4R3SJAwKwHRkerxxtQGEOHYBae3R15ap+hFwOOnzcsOGpur9HGHVn6rLLOsAB0OZMcSbIFD/JM9GcdFpb7vcb2ZBBwBIOaUBPIFGOytI/93H6XWNs0TO0ctQ4hXQkoCMAJ1W+AVB4kZQE+gBO0Ve0plhawBx6T3fIk5PH6Q+oyLGiu3hOJ+iosbsXT3tqhJ6fMeAiGjnceOa9cZjn5LRv3572xJOPtuXLT63fRS4FnHv4YdHLF5T+P/XkUzVPtZ1jmWjquWcfasMjw/VbUgEkai6bCeSOn3gVELmOcx89XoWfABP0EW+Njx4mstn35IFf5JYjq+ZJ7nEfZ9vaEPAEDzi1iU403qRnMFfRindJEwGA8rtxmHdkTFbWksx9vNGH+9DfI203t8WLFrf5C+ZXX/gCzOu/7x1UVraOAkWSD9ZfG09SduAPPTQec5uT7n5jxY+kIsE7bdMlNLpOcRjzJmk8yASfE1Hci/OdU+soHqGPTmobTaeuWF76mXzE+O69NR4YYQ0IOIs3yW8ap95RX33ijb7oB9DCX7pLTtYcgAH6cxKAvonKorfmAB7kODOZ4HOKFQVgIk+/oSfHnkfGRgegU45SW3cCEhpPoqDx0dpOv7LhZcMiRZ/wNGukvs1p9+AbetFu3aA7iYazvplXdMT8C2jpOaLf5F/NaQFzIpsP6H1x67ZqO+CFceknRXsCuhoPXgLWo9P6fX7rC7W2optsksfUGoNO+uTe5J72GS3ZiFFoDY0KweU3QIs1xgkFvD9y+EidYqDvAVafe64X2vPseHrjhro3R7UD3uIrmq3L9Ch90i9rpaPjvnv9619X4020fiJW6Y0XnnmfCH7jxHc6nk0n+uo788VzwbXooMP4nRRI5jQdoov4YG1xXQDFzAvzkf66Bm/NZTpKH/Tje6lx6KI0CdanRLr6jv6jWbvWkGzqJD2A9p0kMVYbu9qzJtA799MHPCugabqQFnk7WeMaNLvGOMwV92dzKulq6J911ziMwe/atja63hF+tLGt/IZm47ReZJ7SUTxM8TF8JFftbXnuhfad2+/s0YXHFGaa1374uh9q69evay9s7fl7Dx04WMWrrrn66koF4Ni8TXTrB72fO39epUUxDz3v0GYDxdxDN33WJ7rIzRxzrTUGzxO96XM2K9hkySluI91csFbaXO+56HdU+/iqrUQH4zcabF7QH3rqOQvYVCfA9fr89Kc/PciBv/nZTSUL/CQH+gyY9NdzNxsFdJh8gcVsXPfg9ynLTy3As05AjI7WPfpGE0AX380VYwMgA2HRYRzWS2siGgGp1gU6Kl2Mz57D7iNDOVbVFdCn+6Q2+Kmf/pkCVm2a/t7v/V77i7/4i9JHQQYf+9jHql99GVf8gH4irhdU9V/E6UsjVn2fV99A+L5fEZ11z1H1HqQSkGvVGjjc7XIOzYjo1WMTVdwUsCrH6sjY3CpedejI0aZ4VY9uFTD930eszqYCmHWuZzlw4nJgFlg9cWU/O/JZDvwAsDo0PNmGRsR/OcY/1KYmhtro0FgBqyNDQ23v7h1twYLR9pY3XdvmjA+1k5csaqPD42XYz4xQBbL6z6hhfABavUR2JoIQ6NmPF/bk8gFXZx7zCQA5c8eaIZ/d64njk3Vsh+PFkQSgcrYAbj/3cz83yJv5q7/6q+2557a0d7zj7eXg6e/MM1eXwSpiVb5GuQaTq5TT1o/v9XQF6y9YX07A17729UH+r2uueV05A3feeUe7YP26Mu4ACqJUOYraZohy9jgKnGPGtt+AKIxQPOqFcZaUoc9JY/i6jsEKWE1eQIawPhjAgELfp3hCctyhn2EO8EqhhUS5God+ezGbftxc8ap+jPX0iqTFlwB3DPJEe6GH05kjfnic6IwzTl/dXnj+heKFNpMrLKBwInw4ZdpThCT5XJ97bnObmDzS3vzmHy4glVHvGkVx8B7PACKPPfZ4jUeVaHwBHot64BhyhOTU1XcigwAU6OEwoAdwk9yZnAvOnggmugdYfeKJJ6czbvXIWvpjM2D3nt3lgPisX9XVE0FEn8jDUW6OEtqT+1EfFaG9Y0fpVPL60X1gDprifOEjPeGkJ52B+1PMxt9EWyYyDwCGDmASQIujSceMkQPFwcZj/33PscATMnBNIss4KZy5Pua1A4cFfSLpAE45Qiw/HPmnEAuniW6Z34miTKqKHAHmYOObuek6uo++ALO7du1oz256uhxbLxFpxut+oLciZvQcsGr+GYv7OZwBkL773e8UqJiK5zkObU5UVPSGDeXE4mkKrXCCC6B/4qmqEK3fHPnGK7qOt3XU/KGHas6Qk+9T+Mlv5nsqzdPHgCYBCUQ+uj4gXHivvZ7f9MGaz8asLdf5DXAh4pBDaT2hq+61lhhfIoDJHQBNx4BOeCZylSzJHj3mrjWTLmrLuMxXaRasO9/+zm2VaxJokAh3jnKKshgfZz7j00ZSRuCJHKv4gk/oM9/xPAAbPdIegDH5o5M3F68vv+IVNXb9uY5euSegsjWLzuELXaCTeIFePLzvnp6zES3a4cSnSBvdro2xSn/wROk/Oqwp9OHtb397zT16bN0BWgIBgQp0J6A6HprfZAVYsCGXcZ28bGmN2ZzreZt7wSL9WU/RbQ7R2cwHumYO4AMdQAO9tkZff/31NRanKcxLPOngWc/ZmKP15oh1jR6jXZtklfUb7fSP7PAhOTLJRht4VHx57PHBcd5EzSUXrPVMe/hN7/COXPHYmNAvYhXd2qf3aDBu/SeS37oW3aWX9DobLFLyoPPxx3v+TfxPjlVRqpXSZN/+ili18ZLj5c88o/jgeFux4tR2fKKn7MAvfPE+x4DpPpqN2XqXdQE/pXPxzHXywb1knly7ify3phk7+QYs95s5l7UqKQKM2dwlc89gbbuXLuNj0mSYn9rDB9eQLzkmPYO5kAhi488pHjRm85ou2hD1jJQ6wRxAU9KtkC29zeYofaenxkMuNlls6BqTDRY6aBz6QpeoU/dnsyVH0G2seM9+SeSpzym2ZWz6Mhfoh/boD51K0Tu/Gx87y5yWazp5U7Npg7doIjvzIbqUfK+V037Hrnb/g48UMCcVAHvgX/4vP93OP39tu/Gr/61SAaxcvqJNTU62teee2154fmujN+w9c9y8uOVb32zPP983MfAvp2ZyGsQmI76QjzXHGuHZTZZ0PRujiTQnf0VRAcZoJEvrhfZEwlqHyVskuff6s0GeZ7Z1BTCfTThtiLa3HpAf/dVvdPnUZacUj8jZWgL0p8N4rB9rkXmJz3hMbgBO60Xl+D2986JHDr9Ya3dAeqensgnuGu2g2bqNLnR6Tvkt+X2tpSK2yQ4v6IjIdiAteyzPObR94Gf/Vbvo4ovr2c5Gty7TYzr2S7/0S9ObH73mQux+MqIDvquI1uPHBkEYM4tYBXhNiivzQRsJ0KjgjLGxHvEqIMTx/4p8HmoTBd5WAtZKBXDXvfe1+x54uCJWU7wKsIoPM4HVmekGfv1zn53FVmb961kOnKAcmJ38J6jgZ4c9ywEc+Mmf/FdTjlE1oOrwZJsamihgtbXhNjQ10trEUOVYHR0ebvv27GwLF46369/yxjZ3znBbevLiuibAai9GNVqRAv4np5c0AUPDKljvLyeWwS6ykePGqEpy+SShn5kOIG0yWvJ9DCvFWxbKhXj0WDntIlZ7wv+1lQpApKHXr/3arxWw+t73vqccrx4ZtLR95StfKdqvvPKqOv7PCLOb732PrlpR17780pdX4Zw//dM/KyO7g2urq6+dO7cPildxonJci4HLeeVUuCdVYhmWjFeOlxyTjFjFm0Qp4ItxDHKIPf10OZaMd44s+hi0KcTCoHY9p6U7WgsrFyLDG4jAsOXMACW9GNWMXMZ+l8F4u/fe+9oF63rhIs6fthj3AZndhx6GOIDPdd8v1rKvjnAbN2eTEZ3jhhwYY8uxtF4MpR9ndcSb4f/d7367bd2m4ve6dtJJCwcRIsBX0cJ4J7IB8IlekazGwhkEKohQ4QwA7vXLWQZc0g95yUJP8u/lWJl2OUeKk60+4+zSQdFLjG5tiF6lq6vPXD2dC68XG3N0lOPHCeKU64dz676ADfowVjJIvjjv/Y7vZJacjRXxt2BB6RqH2PfklerhnI9ErNIn15IzWfieDgEoyANfjAt9ycWW/KCJVuI8ep8oQv0kOjnHs4EbfV5Oli6Yr2QI4MnRR+NGr/bpcy+kMlUON/3kjHHCjDXgP0ea7gUM4kzu3Lmjbd7yTM1F+kYeeEduNjwUsuqpKV6oY+/aMg/IXF5kkcUih9GTaNbkyMxmQDYEfEarcQV4lFsXWC8VALrQjk4Op/aAp2RjfBxU48Vvn/3Wj6yP1W+cWo4WmQIByCL5KFMsyF/3cxyNk5MOfDDvvLeekGOirM1nvwdYJT/ySHvkZC70KNtNtamCfg646G56T65VCG2TyuRzSr87iHFWRQpv37GtAJYABAFz8cA40EB/rTn4DFgl2zjgiqcABelRKlBnA0e/+AJU0w4dNm5yxNdKYbH+guK3ucG5x3fvyUl75GfzwD3RUfSjic5teubZmi+Jhs5cwEPtGBf+WBfJVx9ospa6hy55nxQBPpMPHcZncg4IThfJ1P14A0zZvrMfGadfM1MnWJfx2jMAf4whUeLWZS/jsQ6Rr37pIPDBuG1MaTcVwI2ZnukXv/ymXfIHZKA1EZbmMN10r+cZeZGd+Uc21o/kgD588NDgyDieazvrjD7xjM7l+Hkd/9+zZ5BX1vj95l70GJO5rE/jSaG7rD14nXXOfDrttFXTuTW3DQrjHDjQdfyiiy6uOSfHqsjyPXv2Fk87wH5f6Y9UAMeO9/QA5IzvXllrklbHGEIjHlp/gLoAQMCqMaOXTqDRXPSMcg9dIHs8NX+TExuAZb2mI4neNwfRgg903m+JnPW81QcdNzcTPYrn5m2Kv+GjPhO5rW/34Yk2yNJafP75fa2QHz4pKOhCogJDO73RBlr0Sbc8R2zsapMMrKuu0a5xpyo8vbXOJHWFcaGFDuAx/pG1NQf/bZ6Z9+abOUvnXZ9CX+aOtqyVBw8eqt8PHTpcdPWClhtqfMB2svffmFN4M9G7rtm1e297+pnNZYM4/QJIvWCdzZMlbWR0qF177Rsqb+bXv/a1dpJUQssV+JTT/miN1Ty4/8EH2o/+6I/UekKW2QTMCaB+smJf8cl8Rx8w0dqDXuslHbMuatMz5q/+6q8K3HQsHihKb6zj7qc7xmSNyVwEuNIZfMK3RJz6nZwUWbVxRffRjGfWFXN48cJFtV5kcxd9Ug7QYfdY1+g2HSBj+indlVel+Ni7p9bE8NV8xe+klHCvtq176EO/v8b8lre8ZZBWyPOLPpA9+pI3OlGugGFjpi/J/yzH6jlrpPc5WBGrfsNDvBex6hmaV4BVOjYTWD02cbz0bmZwBtnEp3B/UgHkPvPC+5HR0eb+fwpY3b/vULvznnsLWB2bM7+A1USs0uGR4alBxOossDrrU89yYJYDtYkzy4ZZDsxy4MTlwPve94GpkZGhNiyodGiiHZ882ianGB6iVMfa1HEQqwJWre3fCyAcb2+7/ocLWBWxKhWA4gm9YJWcqXIaOep3dACsMuBHRuVYY0zLiTVaQBZjWrTFS40ghs/MiBOGU+0kT0xUHy8FVofaUBlydr054iIMFa9auXJF9eV7x7h/5md+utrpEUpnldHLYVOIShEXDhBjWGRqL0azuB/vXn1mu/DClxWwyrBFj9yaPZLwqbbm3HPKmOQkc/YYsamcnCOmiQZlmOa4rRyTDF+5BlKFmWHv2jhqOeKYCDQGMAeew8tBS97CFMEQHeE3xqm+ErFn3Ax8jqO/DGD9bHhqQ1u1cmUZtYxltHP0GMGM6RRR4fyjyfgZvPreuUuxlFXFT44PQ52MRJCIcPN4Qa/vRYdyAvux3TMLkHzssYfbseNkcWbxOvksezGKOYNIO9EDxiRdAGOWA9SrrvcoSyBnALfkdjQGYCCHL85hwD1ODAdGnlw5VvWl2A8AhUPk/bZtW9s1r7umHNbbb/9u8Q0QxanQDp2mG8PDvVAWfqY4hHbwj0MqupYT7/eeD+/44OgtsME9KWzjvhQmoU8BVpNXlXNKzj2NwpySVXIuagsPOlhxWjmD2uLQ4XvPZ3hh8Uu7vvefLnG0XZtUEIAwjhvdpNN4QPba5WAmCldfPqfIi/FyUJNT0vdoTjReCrnhV49efbGJWl5yco9Y1T/ZWBM2b9pS7epTZBOgwUYH3dO+eWutkU4jEYeJMkS/e43TWoKXZEXvvehICocAGDnawAH6r228ADC4h06iyWc8pOec3R5d3COYAcOp1s65tAbRUzqABu/RZAz0Em8T1SVqNMXp8BNf8JGuBFhDWyJW0YDnANxs2vTo4UPTOi2acF976qkNJSdz/LRVpxX4EKBFBXZztNbHMcfjzx8Ai8nX629y2aLPfKE7AYvj9C8/9ZS2Y/uOWmvouT6sGeZLwMZE6CVVAV7Seelh1p53/iBSiu74b80yx7SBX64F0gAQrEP4qA197Xhx+yB6GyiAd8lfmI0kemKzCD/JB2/pjDbw0FjdE/DKXDJnyIPuuB9g4j3gSj9AL2vSizt6nki8FnFF78gQzegT4Rpeuo6sPFsSCZ7j1vTRXE6+WzSa6+QsWlYbniUB7RM5ildAqOTNtM7nqDZ+kZf1wrqjf7Rbw42dbrfJqQF4b24kV6kxWGPIw3fJsZmNLXQbP2AiuZfJnazxKeuP9Y/+A5XogzaTagItTq7QG5sqdNX8A6D2XOkvq34PHzpcG5k2WAIq2kggl8WLF7ZHH3ukgCC0BXjGK/OETPXnmW3MxmJN8x6wildyjNKN6Kdr6YcXPScra7D26FfyftITdAbsdT8e4AuAyIuckpLC+PWX6EG6h1cpZuh346ff+mcLoMs6Qma9UNXcGoN1xwZlT9nxQl0POKWfaMxzhv2AFrroO5/prrnFButRyH2TWL/kRu9zj7WMzsYmsxaQof7xNRtC9B8NnhnGZ71AO970tXt5rbF0OXnHgZxARWtV0jAkl69NAWMDYmYjksz0jX5r0aHDR9uxCZGIw+2ZZ55uzz33Yltzzqp22WWXtnPXnlMb1nIw792zp73+da9ry09dUWkA/E+E6AUXrm+vfvWryl6xIaH/RE16b70whthOnpfW+kTmmrOATPOWLNEmp751QHon+ksntGmsfjf+bHx7PrDV8Jfs8TOb7Oa8a+UedR1bAU02X/yn/wcP7G/XXH1N6YQxkL1oZLplDXIPXiaFhDVK+1V48/ix9o2bbi6Z5TQLm9iYzDO0+x5tSZuCJr/7K/I19nTSI3jG65tNQdfwCx++/OUv1zpFpp///Od7SoNf+d/b+gsvrJMWcrBa88wd+vaBD3xgUDxvZsRqfIFErB6fnBj4D4lIzfVJKdbTTnQ/Y2aAxj8HrA4Nj1aO1USsAlaHhscLWJ23YGGta0ONAvaI2pmv3/j8r85iKyeuWz078hOcA7OT/wRXgNnhn9gceO97f2ZqbGykjY4Pt6l2vB2bONImAKEjY21sZE6TY7VNDlWO1USs3vDW69r4WGtLFi+sVAD9yHw3XHolzyMDYJXBAWQdHZOPqxd06DmShsvQl8uodnimj+l4H1DV+35Nz5kUYHXw+fhkG9Hn+JwyXlUa5fCJwLLjDfBAE0NOYZcPfejnqz3GqqIZjH9RkHJsck44FIzke+65txwHkYyMyDe/6c0F5HzmM//vIBegI8SuB0r/8Juuq+8VGGCAJhUAQznHnzhFjFTfJZ+gaDcGL4CJ8c4x4kClerG+EwWXY3oMUgYzRw/YxXBlJDNG8R6wyhnmZCbCgAOIp5xwAE+OkuP5/r294n2iJhNZxtjnPOCn7/yNkxgnn5M4d37PschgRjegdcH8Be3mm2+pHHBoxDv8fOihh4sG43S0U47NyanD7Q1veF1V6k00j9x6gCDOnvFwtI1bOxw0DhAnDf/wxRHAFGwKyMeZJQffx8nkJHMWkmdLRNT37ri7QCYycC95AVZVTle8CgD29a9/rRxxOhMHUg7WHgnSKwMnPyYnOXni3HvTTTcVoEHOeIRXZJqjwBxYzpS+8YWDmZyevqcXZK0Pv6eiPTq8B/h4kbex9dQFa8upIR+OYXLy5fgv5zYON+CjjgSuWlVANDrMs0Qq4iMwC/9nAqscIE5cgAVj5tylsBna6UOiQ405lcGTMgB4jddSAdBFTv3JJ3cQwHzsqQ9WFRgEOOS0dSBd4bzTS98ff+LxKi5m/PTSOkDfyd38wXPzIcVpOKPmoWsBjHQaPfTJmHJsPk68cbjfRgJdM3cC1MpPikY5CrMhkkJC5JzNDe0nEo5M3I8fPapRSoczynEnO+NIgRQ0m6/JD4mXPX/xlqIJv7w/++xzak0DGPQI/7FaZ21gkMETjz9RYKvUCuaPI9WPPPJUpXVZvOSkApgAgJxweoVufMM/PJ8JrIrMMk/NY9+fufqMtmXz5rbluS2lP8ZNJ+mdtqxPHPfaKHj8iUrbYC4oSDY+Z057+WUdqPTfWM0HUVVejtOSJ90H4viPJvxxbYFhG4Bzc0t/XUcnreHmF16TT6qu0190yIecqDgypePkg5/kgs/kYS22hiTNizVMG3QAf8zNZzY9W8CXe0TJkzW60Zn0CP0ZeKwADvcDIcyV6FSi/PHU/EEjvaObWe8SdR/QGX/RoB004pM+zAl/6Qk+k2UiZF1nLcgxfjq/ZdPmuoZM9UHXrDPa11Z/PvW8rOZUIqrpXeWBfnFb8cHLHLDeGxd9xFffmWvAHNfTMfqADmN0kgTgYjMF/9Ftvcf7rAWAVeuAUxBe2gfGkIdNOTlW0W8cOQJN/9GVfLJsBnOTTgLZyd+Jlj4fezoOOmiMfXNnouYQfqM/G4QBHGPruM7ar11tJdI6IFgdWd++vafeqWdgB7tyD7017tCrPfrg2YJ/XnhnHAWEt1YyIit2l+ud9kAPOrPGGi+afYfm5A+mn+aoDWSRuubGKacsqzmbaFwysL4kjYa5Zt2la/iLNm3SkRQpTAoQ+mueWtuMM0eyjZ/e4737vWyYkQmQ3AvAntzOxuF9xmTMXvjrO7p0+MixtnuvXLlj7fnnt5RNeeH6de28885ti5csbPv27W2nLF1Whasuufji9tijj7fbbvt28UtqG23t3L2rCiCyMwJcs+Gsc4BKvEe7nOzoprPWGGChz6IvzeukfPK7UzZ45XlrXdEuOTn+T6baM4+MzxF5c8l6Y74natp99Jk+mtuAyhy3f8973lPfe3bPmzun3XDD9TWfsq4ZG52y9mYd1T8dcLwfn8mXfXbX3ffUZ3IzLuMxD/A/pxvotjWVTYDv5gT54lM2HMiV3D17jUE/eGAtwsvf/u3frmcMPv3iL/5i0f/zH/pwe8O11xYdf/RHfzQA0Y39gx/8YM2Dmb5ARZlOB1nkSD9g9aWvAKoBO2cWvPqBk2/aGhmuiNXyI8bGu47VxvlUA6zu3XOgIlalnBifu+AHgFVzuCJP/pEcq7PA6ontV8+O/sTmwCywemLLf3b0JzgH/meB1USsLlo0pwFWR0cm2+JFJxWwChwVpcoAY4yLIASuet/zrB4pYFVkZiJBREsEWI2RRBQxirK7nKPIiVj1N8DY5MRU5c8aHxsv41MqAE7M+eef1z7ykY+0xYsXlTEp9+rdd9/VPv7xj9Xv/q9Zc04Zf4xykXAcNcY7p0+BAwbjvHk9UuG6N15Xxvjtt98xiN4R5coAPekkx4OmyghMLrbk6uJU+Q/QY9wxOoEnydcFEOKQ4AtjMrng8Iyhm6OAyZMVcCrVxBP5lWhC/Yo4cD0DlqOnDf3idQrMAO8Y94zUB+9/oJxhxj1j2nepSG5MjGOOJmcLeMAZCB0FMq1aWTJ1P16KLDr1lFPbN7/5rQKuzj13bUU2cEK+9KUvFw8Z4Bx2USYLF81pb3/7DXUdg70DKOfYbQUGAAAgAElEQVSW04h2RRsU6OEEAZCAGJwGfCNfuWwdKffiCAA1jIMDW8UNJiaKZg5BnEH6JnJj69ZtbXxMIQ0F03p+1R7F1guLjc/pR+IOHTpYjoC8q3iLd48++sh0rseLylnyn6zxLBFKQBF9A3mS64te1THGXbuqTbSSC37oK8CbtpJL13XfB6RXlE4aW0B246E/ibjj0AUkcQ0euJ5+cZ44c2SHJ5xjssUbzh5Z+q0DyRcOwMkcJ9V3cv36axzAN+/pVYpwpdiWPlIYDT/0z7kHjuDN1q0v/ECOVfeLQNIWntj0UNxkfGxO5XLj2CdiOiCcz8asXY4+PU3hKHOUg0pmgLccV+Wc+03l6EOHOwiEVi/rA56Tk3sAUtoMoIin5uhdd91ZMgPQuN/8S7GOrq9nF4iFv/iJR9omW9f2HKDjtRa533XmLdo46MaaAk50yNzIEf1Eullz3CPizzpjnbIp0cH9NbUG33LzLVUcqFdVP1b8o6ci++W4tRaTh/GjE5iATxx5fMNLjrTvRHTTUestHr3m1a+qAljo53yj3fqEbusEmugRvSebHDOnH+b4K67oR0yTRxU/OenoE+EVYBX/6So68NCaZu58+9bbSk/8Tp50DVBgjNYk/aWIT4rCAVHIDzAQUMP9ifRDu37pumvQYhx0nY7RTTI0rrvuuXuQC1V0nXsAG+Zf0sEkT2eAPxGT9EN0If1yrbXLfLAW9xQt99aYjI0c+iZDX9foUfKtkr/xAiLx27pIb9FoXTCnySuAcaIjk7fyycefqH6MjXwD5tEvL3/xm4zI21zAY23iq6PUdKaDndtKZ+uI8e7dtU7nGLX7vNAOgHcNeVln+6YDMKODqzZOzAXPZXTv3rW73u/cuav40SuL31X8WrPm7Ip4T3oCf/3vz9VW88D19AH9XnSPTotoRLMNWPwlY2OxTlmvk+KGPFJUzXtjNHZzKxGOnh3Gg17jIU99uhZv0e16AFnSAOC3dctYXWuu5Zg8/fIdnqAfsEo//c9YpPtwr9Q5vie7pL6wvgTApDfaQWs2EuiMtYduiZonT2PQb53SOfPM4gEeV3TooUODUxl0LfPHe3TjTzb/vDfXkzIFbcbqOzR6lmiPnZUUP/TH92yPRLzjBb7hF4A+6WnMxwKNDxxqjz2xYTqVgCj2lW3hSfh+sK2/cF278srXtoULTmr333dfO37sWNv+4o46OSOHO30kiy/91y8XsGzdMWfQw17BMxuQIq3JFPCHDrqFRwpRJd0IXpnLxvulL32p/f3f/329T9E+85E86AUe+c0cIAtrnbllXcuGhI0Gdigdc28ig0Wu6gt95o8UAW1qsr3zne+otth+aFRgzDy65+572tx5cyuC1Wf80481wRg2bnymPbXh6cFneoX36KELPpsP+I0f2u4nhzqIi86kH8ErMsnGItAXP9FOrp/73Ofq2QFclaaLznz4Ix9tP/TGN9ZzScSqFArmjc3tj370o6UzaM5rJmAan0GOVGtKjvvHPwig309Q9eJVSRmQNoeGh9vw6Mg/CayKWP0fAavanQVWT3AHenb4sxz4RzgwC6zOqsUsB05gDvxzqQAmj00NcqweOrC3nXzy/AJWR4blN53fxkfnVqL3ikqdBlYBU8DUFJMAujIQ5UJjLDPURBtyOHNENcbOzHxJxJLiOLWTPDk5qEJbO88Tfad5bHSsnPn/9J/+UzlK69dfUMZbiuL86Z/+afvmN29pH/vYR8uRRsPFF19UO+SAwKuvvqaMfOAVUOGrX/1aORSO2nEqL77o4oqiAfBxKPTxjne8swzQBx64ry1c1HOSJSIyxmcAJIaoe0Q2MKrjmMg926OJpgo04OxxPPDHe0Y4J4VzC3jgjLhfJAKDlrGb/F2uxxOgmf4Z4Cn8wthlBHLKA466po6ub+oReKnoqt0cNc7RxURSMpKNhZyNtyLCTu7Vko2Pc8wwHh0Za//wD9+oqEPRp/iLNoCC6JS1564tgGfD00+0ufOG25VXvqYtXdqjZhjhokCll9Bmzy160nREYy98wuAHoJIhvmzZsrnoB0agldOE9uR7S4QrpwjdiYYBQj32qArPe8rJdC9n6IwzVKDe0/bu21vO4Gte8+rpQjMPDNqXWqIfMwUCj5eznk2AFE/h3AcAw1O0c6jwKJErAU05Ja6nGxz7FCnj8OFJj+A6uWh3b47pGluO+SaSjuOUyEt6QPb0OI45AMA9dIFDqG2OB7DK3xxXTd655NdDN8AveWRdixZ90IEAiPoGFuML0BU/cpTYnEi6DKCHqNXunH0/YlVbHbg5ua0+Q7qCBwtsSSoDvDRfyFKEjfZSJIjjaM74jx6/oY9s6VIAz0R7Ktw0OdXHDATBK3oXYNX3QCy8Mg7rhzGR1X333TudNqCnZ+jF+HpRvhwbx1s0BFhFO1nTBdctWDBvkDuUI5pNkADTHGw8prv6dU2KBJGnOW6zAa937NhZAJR1QjEgc2/xIuklthYNNhLkj965U25DkZxz2uEjB6qiNhmY13hvvOjv0bA9ghIAQO70JUAo/p+3dk2tK74DfKPJuoVf5im+JPeeuUSX/Wau06tLLr1skN6DrtMxcsoRVrIgU/MSGKRtfem7IiafB8z3I/5+S6RYgH7rAH57PvRI+R7xn80IMrXW4zPZJJLU2PEab8nUnOnPq7FpMKsXb3n40Ufqt1Qxp/fuMVfpWiJhk17C882GnjliDfPMwdcuvx4p6DegDzmgeeYRWWs/evRNR4wZOEcn0OdeY8Zb782LFFOzduCn38wJ9zuxUAXNXnihaMALferbfCCvpALAu6Sq6MDn8orY9UrkN5mLTDS/3Ou6VBWnl/gnco9t0HNlPz8dYdtzV7t/3779NRapAOitiFWnFRKlig7AqjVl/vy5VbyKPqDbMyYpHIyb7NGZ8WVTiw5KB0Q/nXggF2ubduhhjmGjH63JR42n+JKNyczLvtnWj0iToZex6D+nPnIixV9zP5GwxkFXkks1qW4S5WztyEkLfKUv5oNnqbmBN3hsrTI/6UciX2eua0kHQF97DtWemxYf0Go+mX/a0ob5YA5kA41+oD2pXcxHuuaepBDCR3QnrQXeaQ9P6Zt5GLtQKh6bMaID6aR+PMdzFB+d+GRdMh/JwL346e+x45OVCoBeiFiVnodN6hTRugvOa2972w2VCuDRRx5pL7/00nbxRZfUc+TJJ58qHRGRuvqsM8uO0L9K9vT+/e9/f42BHps/+GYj1liT59acQ5vx4p15QbcdeTdfAa/0ANhJZp4ncqdae8xZvKOXNobpIt54puj3ne98Zz3n6TJeiPj0DPjbv/3bWqe0g15g5o7t29oNN9xQaz571v2K8vlrfP4CM+mMF4A6xRPp9rdu/XbNR/PXOMgHjew8cvYbHbFGkEMAVwB4NuDoBd7RAfTpU05VckcrHn3hC1+otZf986lPfarWpv/wf/yf7ZJLLy3/QZTvH/zBH1T7ooE//OEPD9JXoDvH+5NLNcAqYDRR464LiB0/IpsYAVZ9nzQCdtMn29T/MMeqiNUD+w9XKgARq0kFcPDwkf8uFcDMyFp0zEasnsBO9ezQT3gOzAKrJ7wKzDLgRObAP1e8KjlWx0ZG2pFDjpUtKGC1TR1tC+bPbYsXnlxHqYGpAVZF+DHac0QQcOifCE0GIcdk3ry500BUd+ZjFA3ypx4/XuBPjkm6hnGUHWnXAVYtYI6eM2Y/85nPlHOhSrwcqyJRGFJf/OIX2403/n0Bq3V8fe7c9vrXv65SATgW+8Y3Xlc5VlNU4I47vlfXrV9/YTn5N1x/Q4ETv/u7v1eGG4DnrW+9vo5ibdr0TPvwRz5U4NQf//Ef1247g5oRzCBVPIQx679k/4AKRiZH4fLLL6u/ii9xwDlQcYQYssAHDg6jl4ODd9pMkn/XMNL9zlHCK06794xnTjvnkjGLd5xy/TOYGbmM2EcfebidfdbZdV2OKzKI0YPXIhPqyOt0VWsOKkeDo7DxmY1t6bJlxWMFKACVANu5c+a1W275ZhUgApw79q9AQSJNLlz/snLgn920sR06vKdddtklBaTikbGITJWigTw4Jn5jvDvKnAjgRPqiDRDK6TJ2/NAPmjhJ/muH3NCOhxwI41UdeN7ck6aBp32DaEY5J+UDHh4ZLkdDBLR2HnrowQIDenTb/nKs0BlnVLsz89sFYOMwe6/vHKmjV/idI+occPOHM8nhSv5UcgvgzvHtR7m3lMPFuQ7gEwCF/qTwSNICcKDoDB3VDx3CPxEydIiz2POWnl4OVaIHtZN0FPpKvlp6wfEz1uiSsekv0VqcM/OXA6l91xkTwITsAzTib4/0HS8d8n5SjtXN/aix6wCr5l+KdyTqybWc7OQE1A9wBB9dm6gz/KcfqWisXfSKrBf1vGjxwgEIgj7t0UNt0MmA22QBDMG3XvzkmeKbSCky0b7PidzlbJMxfuMLfgVY5Qi7H6gjR7O5GhDXWpij1wHetU0eAQLRkOjf9ResL8AAj6TUIB+yrojV8XkFwPgOLxW6wVvR5d/5zm1t/4G9beHCXmSJLmgzwAcZAv/wIsdKRSnhOfrOOuvMOor64IMPFF2iO80Puk3uHOyAjnQn89v6Se4i7i59+WVVPAygYi7gtXvMXyAzvQEQoME6Bkg2j+kqvj7+6GMlJ7zxDDDPAJsBVjOvbEBY88zdyu969GiBseThP1mRW+a3Pvyns3in30R4+5788OvxJ5+otgCdZIQPZG69zOYFXaM3QAd6CJTwPAOYkLv2rVl0SH/4j15zzvX4ltQvPcLw5ALQjBd/rOk5sm5tBgAVIHn4cAG+SSOjbfQF8K3cq0ePDXJDoiNRe/iUaF864T7zLWk0gEV4LsdsjmZbO1w7swCQMVl7U1zOvAHAm6PmmhQsvVr8E7W+6McGADnQ38qNODRcaS3k4kwKFZuc/Tj+WLv/gftKNqIL9Ud/6ETyTdOrpPogG/LzVwoPvJEKgK7ScXTSvQBonr/4iOe+c58X2aLFb/QIr+h0ovzIPICa9Q4NaYMcstmKD5lzdJoOWd9ytB+/6Inr9YFO64RrPVN79PSpA/DbHEmubdcbqzHgI9pzgsAcUfwPn0Tu4hV6zW3ycC/50FPvfZfNsaytxmRO+U9X8dhv+qMDxukaL3PVZoHUOGjxPJfeBR1k6V5zH/9c63lGHsZrDaQP2javjQlNE5Otjmfb0N2zpx/pX3vuOVW8aucu+UHXtgXz5rfhoaF2/Vvf2hYvWtK+8Y2b2q233lbrN/ld/bprKoWANQZ95C8ilK6zD11HRvo3l6xTmad+I6fkm0ZbwOB3v/vdNQ4FUj1DzV+R7HQBmGotNl6/WTfpS050iDC1BtgkN7fNRby/8cYbi8/0HO3f+MY/tLlzxqtIFzkZg/bZmXjMHsJna3hOfOmPvlpv8O2mm2+p4q1klfQB1kfX9zQRp0zns1cUrKfpcR0QVwRq5Xk9eLDSYOnHOkqG5Gw81jzyArziB/vns5/9bPHp//q//5923vnnl//wX/7Lf2m/8zu/3xYsmNt+7Md+rFIBmGMBQV8KrKKj1gYRp3k/HRk8E3w1fvQk9UbSiFUgxz8DrLahkXbo4NFBjtXR8XmVCgCwOnf+SdVmcqwG/M3f3/y1z81iKyeyYz079hOaA7OT/4QW/+zgT3QO/NRP/dxUs287NNGGhifb0EgHQaemhtrUxFAbaaMVsRpgVcTqW950bZuaPNLmzR1vK1ec3o4eUXChVw9nVHdg9dh0cR95kYYrb6sj2xxSDgYjGdCaKNSZ+ZPcyxhi2DM+C0SdLr5AXsmzBFg9qnLxslPK8BexmorH//pff2JwbMnRLHkyP/GJT0xXVO/GpiOhjFFAHsdOP4xHzoX0BozKiko8Z00VV2JMMqY4kpw+xi6A2HccFs4JI5wDwzliaHtvrAw8zgCj3ItT/tDDD9YxXBG2jG7OEockoKBrGbFAPc5SjhYGJOB8pNo0utEhgg8IwQFO7kLGrJfoFr8xvpNDC+AG6DAW/fbck5vLEeBM5Bg9nuiPc9nz053annrqyXKM3Ou4NrCm8k/OX9huuunmiiQBjnDA8THHUa+77roCAm677VvtkksvbK997WsqYhGIyuFwjyhVbf7FX/xFgaX79u5vV111dR0PTlSvMTmOjb/4H3DYGBPhmygzzgS68Qgv9b90mRx7LzSw/qHDB9v+ffumj0Jy4I4PgJfnn9tSTpXNAjylkyKuyVTxqh7xOqfu5RjTVfwjPzoAdMFLoAgniaz8xvEgfzrbj8B3AIds6AeAylzBE9/rwzg5d/Rqzblr29MbnynHJPkTRYApRkZXdu3a2SOmtm5t99xzd9u9e1977Wtf1dadd37JUeEZ8qK3nHs88soxfPqQQkzoMV59+2us7nM895yz15SjNzP/6P/H3n0H6Z0ddaM/EzUjjUajnKVdraRdrTZn73qDd43DOuOXNU7YmMs18EIVFBeoumTqLWO/GIpggjEFVF2wcZmLbYwzXttrrzfZ3iitcs5xpJmRJs+tT5/pZwfD6/f+r+epmpon/H4ndPfpX/f39Onm/JN34yTDGdllXH7jyGWEXB7/Bx5w5uQDJdfe0xeixa2rPJacDn7NAVmro+NJBWpOxX0+c04BXJw/tPbCj4ien9ZP/f1nytJlNV2C8ZJz/CCzQIHMLei3mtakAtB4ZLw2lBKQzM0fjim6uV4/1hdwxHt9Az/8F/VMjhzJJ4/kGg+MhXwkCJ5H3P3GidVv5sTLSHg5KmuKkyuin7rhsjY2O3bvqrIjAl/kFYDqvvvui3Xwmc/+vwHwohFQgZ4zP7y3qYKOwFT9ioyz/o4crqkA8EPeYcDq2f6zEdl99OiRAJhEgZkHmXe/DQhABRDoqqs2lR3bKyh4+x21sro50i/azHy1IqLwz31oTMYBA2hLJxrn44893sgJim/G6TqyaYyuI3tAGrrKOqb3rVHRWNqvIPHa0FH4m0fr3Q/AJHvkMdbcunWxBsj0ho0bAsi3PulDujQrqntv/qkzrTfgtetE/9JDABK0Slm1xs3JenA/Wph3zQU+rwEe+51OyWI7GVlO7oEXxpC5kel+fDbfLCCUoLJrjh05GmANGiWAlkBf5kJGU3otI9dcmxsMp87UiE5jRT9yja9+J1P4ql3zcJ95ZBVzOTCd2nA6wLHkCraO1tyXZ86G7FZQZKIsW7p8+tndNZ23km4dD/oqApk5nY0lN9Jy80ifGdWeOSIrreaVEyePR/EmNCF31pj+M1ULnZw5Uo3FXPAeb7VhM+P6664PPe35itbkwUs7eOu7jMYmu1kQ7NjxY7HO9J2nGzIq3hpGT+sc0EdG83izNaAP+oHdQkfmKQR2hHHmkXVjyjzD5CJTAuGBTaUaIdoT+sJ9nqXmYq0YszGYLzlFh8htOl3wLU9ZWCPoRu+RMeuPbGaRudw4IPf0gedz3eh9YbqQ1ax45lvveMAms07Ioe+tO/Mgg/ona3WT6Vx55rmtZcIGe+tUkfd85YplcfpkaGigPPTQj5XZIltHR8rypUtjTdnUoONEUkaxwyO1GJ4xGrs1gbY2xEWEZmE2+pPdwh7KqNvMQe8e47Ve0Bft3/KWt8R6sXbpaOtCu+hL31kb7B3taseLbs10UuSYPtMmGriOHYuHgFhtf/azn4nNwQRi0Z+cSAWgfbYgeuVJD2PLIlwZ3f7440+Gvsv84p5DaGQcXu95z3uC72SC3sk8yGjDhjYn93z84x8vb33rWxtr23Mm0yiIvKU/6WJ0+fznPx/Pof/713+9XHvtdWE/OVX20Y/+P2Xu3LZo5yff977oPyJMwx+ZCiA0Ay8STE0gMyNVM01Ypl7KjZEEVv2ea5Pd19bR/r+MWAWsZsTqs89vLYDV0tLRAFbjed4CoK2BIRkg4n8TWL3UPevm/C9lCjSB1UuZ+825X/IUeNe7fnpqamqilNbJ0to21QBWGauA1TldPWV0eCyKV02MDZclS+YFsDo+dqF0zZLranFpKRLA16qmDDZGMwNGJCZDEMDge84KA4dzwhACSrRGjqTx4EMeRc2d6syxxOj1l8ZLfm5taSsT4+MR0cLg/cu//MuGM/Le9743jG/9fOQjHwnHWo5VgAXDR/EGx5UYxY6qc3gYf0CPLFgDnLQTH5FqA4ONyuGMVserFNMQfcAJyUJS5sBpYRRrk/HJQWDwMrhF63BU9cWRntPTHY4NQz9zbjFA8yi/vrICOIcGIGUu5uU6hrI+Xc8Y5tBkKgCggTY5Z+bgMyNev5ymetT/aONYJroyRBn/jmO5t4LMbeHUcB70kSC376644vLpglwHIuow8up2dEVqBZFyACU03bLl+fLii1vLA6+8Pwx5eRk5xJwwhj8aiaZLYEL0osglc0V7QGuN7lUJui8Mcu1w1LLQjPFmflmOh/eul7srjyNyNMybvKgKu2vP7nJxeDhk0PW33XprOPs2B7zX9jcefjjGpVAPusfx1guD5Zprry0bN15Vnnnm2XDm8QPPs+hNPS7+bMh8VjbGQyCDzzYcahqBfY0KyhxZv/nj7HJeOZacMfTPtBBBh74FZes2uWC7yobpQmP9/WcDqBs4f75s3fJCFIdZuXx5OEBnz5wuS5csDlnVXmtbW1m1ZnU4TpwEDr/x4bl+yJG5mBvHmXNlbZgPJ5RDdGD/4aABmcAfcphjT1CZ7GvD+LWvDddnVBkZQCuOYdILvdOhy2OMmcfO/fjA4RSptH+f4lYXwonkkCbAlFFk5NecyQeAxTWuF22N5wov5VHqmuOxpjGhJ8w5jzBrx5gzaqfmYe4O2dCufs0ZIOc/+vnvlUcttW++tcjXZFmxYnnIAznnsBsPXlirGZVMV+TxX99n9BRZQ9eMstO2fshU5j4E/KNjgssJ/og2qse2ayVscj40NF6WL3d0emnM3ThGR2qhNe/lQb7//vsjUg4PyMSVV5L/pwu5u/XWm8vIaI3EVVTIOIBA5tvS0hY6Yd3l68umTZvL9u07AhSQI7O1ZSrWMXoluIF35NHYc/Mo1ztgHkjZI+Jr+7bG0XUyjceAQmvUnOg78ioazfd0M0cfrTK9Q0Za+2+e6Jm6k9zQaehmbMbkfnylt/DCWsGr3AzIY9EJmogcIzueE/4DW/QPHAV6S2dDh3sW5ZF2ABMZIRvWhPYTsDIfz5HtO3YU4Fymd6G/3WP9eQ4YmzVC1sl3piUhz+4hpyePn6hr4LCj1DWfYUZYkpkEljMVCfDLOK1Vfc2ZWyMSs7ChOefpAGvCPNDdc8C6Cr3T2hoyRzctWEjX1Y1IUalSwpw4fjL4Z/PScXHPAqcLtrywdTqNT02DgL9S+aAZOfGX4K7+6M2MuPSbzZAEtr2XCuPgoX3FCQUyXlO7rJt+Lh5p6KuasqOmV8hUOZ4ns2fPKWdOnykrltdNIidY6IdMzeBaetc69d5YMu+k/6en1+6evXtifaIhXpNhz0zXeI9XuVmEdplexHvrKzduyZR1TVYyMhmd6oZJbyPXdeY6FskZUdVXrIvfyIF7E1TOfLXutX7qKZ5NISfkaYn83ZMTjbzA6EfGPQeBbWhCrnMjjExaO+wqY6cDrCkpXzJ9S56s0Ia1SJ6M0Zjp4gRla47eA6Wzq7f090urMBDP7N65IoPnRSqAN7zh9eXIoUPl0W9/q8yOE1JDcRLl+huuC17qa3KqlNe//g3RLnsQGGnNiLS0nq1zdDAf+sd7fPGsQS+7so8/9ljolYxgpVcffPDB0GcJMLs2o+gzGv/5F14oJ0/VZy06ZTSxNe+Zkpvw9IzxAqbRxNF/68f4rbFMteT54XtpCNDMxhi5cj/5RUuy431uRFqf5pv5xdkcZMezzZydwMqNRvfo33oQTWtjShoJ98hBq1/zNi5BCOYkelY0KiCVTNvQIw+f+tSnym//zu+UK6/cFOv7D//wD8u//duXyrx5c8rb3/728r6f+qmgtYjUtP39B2HOBDDJER/AK08qobM/15FBtIjo1laVIl5KKcb+s7nsf0e7AJKWGugRKQXaSmtbRzl9qr889f2ny87d+8r4ZEsAq1MtrWWytNa8ra1A/f/sRjZTAVzyrnWTAJcwBZrA6iXM/ObUmxSYCaxmxCrLgo8FWO3unF3GRsYDWB0buVAWLuxpRKz2zOku8+bNr0bIjKhSBk0FVjsa+ePSIMujin4HrLa1VmDVPZn/iCHklZGpCajO3KUOcFUs7XSOVUa9I0YMfkb5+973vnCkGIGf/vSnw6B/xzveEUaaP6CAyAjGMwPR/QxExh+QgwPmGlEF2mMsO95v3IxkUQJ7du+JSBv5VkWMiIQSLeDlCBhQVXSBvFscsTRwGbM1791QWbV6ReSj5cByaIyTw82BAYDqL4vgMJqNy/0AHcY/5xidOa95DJOzwjjPY+IcArRLZzhzzynkUCOjloXxiYf+0AfwzLDlLLo3o1g5b/iiTxHIABRGPzoo9qWSc8+cueX557eE42ssaHrkyKGo3izCTYSQe82bQc+xEqGURbUAp8ahuA3nom9eXzjcjz32eIzDa/36DY2oPfPJKCLtZdE0DkNGHZMvzlkWZnD9rK6uMntuTz2+PzFWFi5YWG668cao1C7yk6PUNWtWOSM/6eBgyCmaRwqFbS+W5SuWlzvvujtyW3LIyBvZ4Ex56R9/0DY3CXKToUYuXhdODiCK481BTmCVE+lec8FzTq3xoCfg033zFy4uz2/dFjnq1q5ZW86cPh0grSjqUydPhDyvXrWy3HTjDWVpRNQ9U3rnzo1oQu1F5OMVVzSqznPArVPAin44V3kdwIGDnUf8zZND1H92oFx22boATYzXPDJ6OHUAkCQrIxu7NZfyhi81x2oJecsiKeiTkYTekzF0QD9yXYHLhVG8Q6SSF2c0ZRN9yLE28Qv4om+81h/HHI07OjtLSwDpF+O3jDqfGaGbEQVao+QAACAASURBVE3uIffWgzmZn788XjgzJ6Z5oWceRQSwaBv9zMeY5AREY0C4l+/yqDXn0xjclwWFtIfGfrOmai7VHY0ctwkeGSO+JSifm0nkEyCK7+43ngQftUXvWce18FEJwEjUoHak9ajpK+YFnQE9IsjJONBx3749cfR2fGI03osGFOFNnhWL0Q6dsGTxsgDJtm7dFsDynS+7rYyPjwZd9JO5LBNUNkbrNo+Vmq82A1jt6Sm79+6JsaS+y2Je+I5u1pTftZHAaqYCwC9zIrv0b00PMRI0108tjlQLgAEtfD9zfdPnCZRl5Ba5zCPf1qv2PGfIAVCSvNAPnidAKDkgq67rjDWSwCpeGK82gFrmALzxvbUDQPN8GBgaDJkxV+M3XiCRZ4TxZxFDdMRzQIxrM5L3fP+5RnqR1P0JHKEdfadvMmT9i4D1Hg3NGbBKbsmm8eOb9WGtmWsC5p5nxgek8TtZlRt78zVXxVF8UXKeAXFkeXwyotQ9B/x3esTcd+3cHRuBngXWX40CrUfWjZX86E/76OMaL78ZM73kGvS0FpwWOH3mROhD69XYsliPuZC5TB2QOihToHh+eD6dOnEynnl0ijngo+dtplQAmiU98c26xNdMYXLTzTdHSh3969v46RnRfvSf6zKNCXrSgX73Z56Z81y/3mfKBTSxCYDv6EQu/W4e7Azr1smGzo6OcuONN0xH3w+Hbs0il+hW0zZ1B0hHd5B5QC8+oc3xkydi3Ek/fCaPQDly415tWjfmZiOafqr5RMenx3g2nt954sN7dMYDc/Y9Wa4nRFrDpsNHe1aj4y2lrU1u4BMB1HvWvfKVD5S5c50w6CjPPvN0mZqcKPe/4t6wt7773afKnJ7ZoXvotIfe9uNh/+C9iFByyR7Eexsg+tGvsWe6DnOnb+J5faRuGmZ0Jp6gC5DR8wTN3Ed+/WbtoRU6avPIsSOhN7WZ4D76eX65F/3Yg/gpStQaYmPWAofb4lSQzS46Kk9K2PTXB3lEL3rHf+2TJ3OzFhJ8xTPPMHqV3jAvEbt5gskzgiz9V8CqsePHxz72sZBN0aZ4JirVcwFISuZFpBoXUPirX/1qnET6rd/67dgglxLCabMvf/mrZd68ueVH3/rW8t6f/MmgX2fXrJectOngCnlRvQSKximRHwBW0TnThplDbm66J0HXiHCVr390JIBV66ANYDoDWM0cq48+/kQUSSutHaW1bVYZn5wKYDV8llaRtHU8M19NYLXpWzcpcOlSoAmsXrq8b868SYGSwKpUADMjVjMVQFdHd5kYmwxgdfjCQOnr6y6v/pH7onhV3zwVqGfFEXDGVIKryOo9oyaPYucResYIw60egRsp7W2iJsYaKQFm5lJ1jXYTUPU/cy0lsAoB6JrVFUb4Bz7wgTDiOJByNDHIAQYAUbv9jiGlkc5oY0hyvjhhnBgOAAebQcigBmgytjmhxvHv//7vjcIQHOCLFxTjcNx3vJF2gPHqWsY2hwgdOHWMc8Y1I/QloGRNuWL95cWRSMfAGOD6ZnQz3IGsDGbOMmcjgVUGOSOXwQ0wSGCV0c0wNkeOCWBN3wxrdEODLCZUj6HXCvaADoZ65h81B44B519fXgmSohu+cLjkNFuxolYcVqiKo9nWCnjS13fDuTJ24DIgVWTbtddtLg88cH84OSJY/V7TKpxuFJjZuPHKcLzkXhTZcP7c+TgO6ugg2pqbSDk84BAZIz77zLHkyGaES4J7HDs0yOgyTschfOnuir5mz+mOIimzOjsj0loOVQ7SiJxvvb0BsO7btzd4yslwjHt0bLRcsX5j5IDVHrk2HzTVL2AerYyNfGY+vjiCeOhQOPQ1Uq2mAsDTWuV5USNixO9kMYtdZYGTyLe6bEU5cFjxs5aabuHokQBx2tvayrKlSwMgdgzysrVrypLFiyI6rrOjHqnnhJLd5VGE7GiMLWT64sXGMXRzJXMJ2BgfWgNfawTOZDl8SG7eeSGftSp9Tzht1iE5ytxugC600I82ybUXntANZBi9OWf4kWkojMf3xuCazOnmGnwaHRmO3+rnWhCPM8ox1ZdxGRO5R1vr0dgzSnfpsmVl9pxasCVzwbo/wQNrxkv72s7IsZoGoBZ80T9dknwzdjyz3s0PXchGHu/NiNcTJ0TPlrJs2eIYo/sBNJmb1xqkywBBxps5Qf0OnPGdtrJAGZpnFe3MKemzqDXXZSSmuWa1eOuE7sGbzA/oeDGANcD9nbsCZDXPZcvkBeyNda2NV73q1eEskyUyfMUV68qsro4A9+Vv5AcDLm+44cYAybZs2Vrm9syL96LVRAzeftstcWyX3sq1CSBAh8zPC9Qk91m8CjiQwOrXvv5wrBtAke/xyNzQJuUx8kHv2xcygIba42ADMHxfoyMvD72Rx999h7+eAQkQkhu6x2YUeukH+OF74zNXPM70FwAnsg0MdX0Cq+4nFxGB++K2kEmya43TLWTBNfrGW88B1xiv/vQhIhNfjxw7GgCtsVsr5pfpA+hGgI92zcd1ZNOcAabmeuLY8UZqEs8ocpL5bs3DuDJXp3Fpz7NC32gh4itlN/PQopv+stCeNUMvpm4x91oY6VhZd8Xa2Gh74oknQ2cAUbu7VCSXBqg3dIwNnIgCPn4yih7SW8ao/dS3qVuty5qqp4KXuUYzTYx78sg64H/7jhfLbbfdGvPMVCbokPl1jd280MofnvhfNxjbS/+Zs3GawvcASXOjOzINjO/RgnyQudz4NX9jXbZ8eUTM46lnMhrQjVlUkB6xLsiW3+gm8pi5m/VZo82H4nsy5n1GoLJD6umItumc9m2N/M2OyfdFwaru0DGZzsac6R2yIIoT/83B2HOTEH1tHPefPxfAakaVkr3c5EidRzbxj+ySa2vVmmUzGJ/0D34XhY3WNikTxNOWNUFPoWkCrdbF6dP95cSpc5HOp26YdpVX/cgD5ZprNgdoL8XE5MR46ZvXW152x21l+/Zt5fvf/165+Zab4qQAUHJ8YjI2hMkE8NhcAJXmQ/fTmXmSw5iMwTPN2o8N1q0vhoxZyxkxT2/amM6oUvS39vAYv9AVf62h/Qf3RwqVtBPpVnYd2rEp0N5mhmepyHd8FQWqz507d0W+bCkK8M6GjfEBRY2NTjUGUaL6JLe5oZg50el8utSY6Uy2Mn69+c1vDh2hn0xPZP7uNwYRq6JZ8Y1sfeITnwheKpxFT7HbjNfJMTT90Ic+FKeg2OB/9md/Vv71X/+1/O7v/m5skEv94zuyRq7f8MY3RiqAOGrf3tbw0hK+nJpGLeCZAZTKdTqdpzp9EOvQe22kP+K/z5kWwMb6heGLsbnK7mtvrYWtNN/S0loAq8MXx8rXvvHNOBmkeFVH5+wyPDpWJqYA+m3/KRVARtM2UwE0nesmBS5dCjSB1UuX982ZNylQ5FiVCmCyjDdyrLIsAKtlsrW0t3SUMtlS2h3dvzBQ5s7tLD/ywD0BrM7v6y1tbUDVl4DVBEYTAM3jYIwZxhxDiBFYd+hHSkc746dGXyTQkrvNnJ00lPL3BGwjuqa0Ro7Vnjk9YaT+5m/+Zjl69GS5/fabo6ooZ0YbUgQwnBl5nEDgZUZxcVAZuYxiRq33DFT3ch5EoXLGGJhf/OIXw7DnYHCYNm7YWB5//IlI/s8Q5hBwghjZ+uAIMSoZ5wzYLJTCgGWgvva1rylLly0OkA6YmtFNDFp9Z4VjhiqnNKup55HTiOKZrqDNoTZGxnRGNmaV4lp5dzKcmsyxCsQBhNa8fquibTzjVOGViFwOmigJxq65mAdQJ8EDFd17e2uUICeJEzwxPhWOCrAuC7xwwACr8nxec+3VcUQPmPzII98MB0pEm8gk89WXz/imuA2enD51uoiulVqAQ2ueKkZnVBIAGXiQwBcn0HuOGscb2Ijf5oXO+gywo729jE5UUK9v/rzIFSwCWkEhTlrkST10qMzq6Cgvv+uucNbQA+38fn7gfFm8ZFnQUX/okPnTyFFG4WSuT3PBp8yxCnzyHmBLLq0LdM4iI3ibeezIN8fb9ZFCYs6csmLlqrJn/4GyPfLsXbBoYy5y9q5dLZJ4qBzYv68sXDC/LFq4oOb9bO8IR9o4e3p7y5KlyyLlQh6BRlvyTebJLrklq+TduHzGV0Abh3j7tp3xP0FM8g/Ich2aZzSnNe17c6QH0ATwhnfj41Nl4cKaQ1K/aGm++tWefo2PbPpL5zpynk6nHpkZlYVmeIT+6Ol6zm3mjiUDvvf56s2by8XhmqMwiwzRTdaJz3iWwFFuKqQ+4GAGuDQ2FsBEFopJgB0oYAwZtWS8/jij2t67d0+sJyC+OWsLj8kvWa1H7a9sAMd0gvGgqzmkM57FyhJMRXPzQwP0Rktrmx7xPf55D3gz9ptvvimcapHX1ot5fOc7j4U+tgYB8v39F8uKFYtD1+GdaC73AFa1YQ6K8fXN743cy/I3Kh5IB3Gerd+tW18sCxcsjiJ08ie75pabbwhdgEZ5ZJn+xUMgHjml0zj+5hzH10+eDPABX55+9plYC2hlbpkOgT5I0BO90SBzlmovU3Jk9WvzzuJmZF2/fsPDzBULYCHDniV5zN91mbojIxPxMI/TWkOux99MBWB+ZBIAd2i6sJjPCVaiL12IHjb1yBb9nRG2xk6n61vELlp4thin8aKdPjKSLvN2Ggva5VHzeB6dPhM6xffWUAJkmc/ZXIzH3BLwM1Zyi64iFv2eEXOZ7kPbxpv60HqyXvIUhfvlgL7pphvK8hXLyotbK8CsLfpkYGAw+AVUBR55ybMtP69+FSBCB0CNvuhlcqB/fPTeOiQPmUfaPPEQsE5/Ad5e2PJcAKsZMZzAdhbYy3zF+Oc9OaGXMmJ14Nz52FgDTuVmkvVIThPcJEd4grbo6Plu/nHUua2t9J/rbwCrvjNu694mFp6KKCQb9D79Rx+SDX9O1JAVILL5qShvrdMRaJApJTJdiecDPRGRq2fOlO6urrJ589UxH2Ok+9ybpyfMNU9bGJs5Gjt+kmcRy3QJ+llv6E+PZeoIuiajbgGVmeuYvEj9Yyx0gzbYCeYMkMux5DMvI+3Nw9j87dt3sBw7oejWUNBl5coVZcP6K2LDpnNWe+i1yfHxsuWF58vcnjnBb8++B1/32tCpjqefOz8QG8v0BZ2Gpp7d+E9WbTqRSTQnz3iQ6U3Cljp+IuiVm0CZqgU4i25sj9wUQmO6wItt4r7de3eX++9/RYwfzTwPc9PIcXp0AnKTvwRWRawmsMruYqvhub7QE7hJ92vLZ3Rl3yXAiMfGSS/o07X5rAHm6sf46F90Zm9m9LY1QJ4Bq9JXoZ15kkPywSYjAwIS8B7Qb/6///u/H2AzEPjP//zP4yTUBz/4oUaucsCqNvD3wde9rvwfP/3TIaMjY6MNL21yusht5A+bjliNY/7TRW1n+gvmmBG36TNkVLB7yGv37Nll6OKFAFatg4626UK6wFXn+1vaytjoZPnCl79SXti6vXTP6S2zunrK0MXhAFa1oXiV+NX0XfDB31/9+Z81sZWmf92kwCVKgebiv0QZ35x2kwIo8L8DVlsmW0tbS3vpkif1olyX7eX+++4qLWUsIla7u+dE5EZGrCawmtGljNI8jsMY5CgwgOru8aisRhGx+oPHdeKoznQUrN/iiM60sRQ7xa2tTgGXqcnJAFZFbfz6r/96OXbsZLnrrjvKz//8z4cz7sWo4xC8//3vD4MUOMHo44CJnmDIMqIzFUAeAWNsctgy4tPxfi/XcVJXrRQxeTDAhoySVGiCcfjJT34yHJssEsPRZYgBZ4yVgfrf/ttbS/fsWeXQoYMxDr8BZBnpmW8tcqCtXx+GMcM1q1+bP6BFW2jM6E+nmGGbx1kznx6+MKYTUEEbkTYcQMBqHhM09szH5zdjyjxxmZPQd5xVwOr69euCnwx80USDAwqXjUdEGvq6jrMCPHG8XuoDVYjlRBPppj/9c6QTVBQZV4/9tYUTMz42Hvn3gK8Z8csZy/yH5phHyDMvo7H7HQCRhS9cAzxAy1279pXVa1aUCyPDMcbLLl8buVxPnjgRRwhFUbl3965d5ezp0+Vld9wR8srxCCC2b16Z2zu3jI1PRs5J9PSXx3YVESETHDTjQH9OFdnFN7INnDV/EX4cN3xE+ywUwYnLvG0ACvQ3VvMJoHLJ0rJl27bgoTlxRuWBNW6g1vZt28vA+XNl44b1ZX7fvHBqOUpZRRw9N19zbYBnCcpkvk08J4NkHd3IVE1bcCAAtZp77nx59NuPlcHB6tiaEwcsc0xyVjMPJadSG+aPLjUava0cOXoogIqU2YwOys2DzLXHsQSGVBBvKPrBy7279zYKjxgTeqNRHoMFEuqLg2ou5sBxzvV07333leMnjgdv6vHUsUaErvcJWAALMlcsR9SYcx7uiw2A6aPH1mHmw+U8A34qED0S+gNoYv0C1GsEmHzTw9XZ6+5ugF/ucZ32zReAZtx4ZB2br/bNF1CQGznayLyG5m7de9FneKINslQ3I+qRdHytORQryGI+1py8qP1nHSEWbVyj9jLqBx0cy8YPm2Qi0Veucox+e5kzZ3ZZvLg69ytWrIxNF0DKmtWXxXpXQMs166+4LAAPgIp1YR3Qv9aAolfkADgEvCRLPmfBrjimfaLKEv5YL/RDVtE2B/JDljPini6yDtDLusxj6wAz+tVn68Oawt8sGKZf3+OD36xbbeVGVp6EIJNZYA4/3Y8GCWbipw0u69D6cpQ4n2ueQeYxE1j1bHI9mgPY6AH8QwvyKGLVOPCOLNEBZBxvjcVv5CXlBO2ykFas47FawA7dsuo34NHY0TcriLvWd55T6J3PAPTXjzHjYeaSBNrUwlL7YzxZYAsIqC9/5Ow1r3l16e2dG3ozgR+nF0QTonWAKyOj08BnLSJ49abNASLJv2p+1gE+JLiBj77Pdaod48+8266tOUf7y8DguXLdddfGeq7PwnrkOdPlWHtkh/4mG1mozvyltzhz6nRsrOENmuOBeZM9dNa3/+TZ2qGP8A5P0EjU3PBIrVqOD9olD/QHmwHtyID2jMOcMkema8ilseZ9mTuZ7JqHNWE9oKPrIr3NdLX3UydPlsvWri1XXXVljJ2eNy58Aea5jqyhDfnRv3bILfl1rf139lFuwpG/LJJmPhnxmCmMHAPPFAPshRp5ChwdCNlBI/xMefG9trWDf5lyBj8uDo+WefMXlQsXnII4G+O87pprgp82SlevXlmefeaZcvrkyXLvPXdHLnuR9V3ddQPTRs+VV22KtYy+gF98BESSIX2hA9lBC7+RcTaAdAH08ZbnX4g1CWS0BuhRNgvd5ZlD1xi3dYNePhs70BI9Dx05VO67797QGZ5d2qezGpu/bW1hD+KNiFp8dpw+c9JbK8Zr7taEsYo2zbQYnknmYL154WeuPX1knm7vgcj0YhbZxD9r3XzoJW1aA2gjuvSee+4tC+YvjBMNGcWfhbKAwtYK/upDnlXtW7/eP/LII+V//I//UdauXROFD//kT/4kwFp0fs1rX1ve/zM/U2szTAOrsf5mAKtxYm06YhWwOhM8zaCOPN2S+tX3+fzyG2A1I1YBqyJWp5VIA1hV/uGHAatlajxSASSgmv8/+hcfaWIrTRe7SYFLlALNxX+JMr457SYFUOAnfuL9U5OT4xGxWlomoniVnIOltEbEaploaQCro8OciY7yinvvLJMTw6V3riT4nP8KdEYU6XQepHRy0uBhcHAO/c8otkgBMOFoTv0+wNJpB0Y7gJo8SjwzZ1IjinVCjqPWODrISP2t3/qtcuzYqfKyl91afuEXfqHhWNkhZ/C+7W1vC2eGE8OY/vrXvx59MJA5gIxroFTmYGNIu4ZzyXDNo6GcA21IBbB48ZIwwjgsvuOweXF4OEAZvcKxYjD73lgYssuWLS2LFouqbY+jnfowBsYnY5wDyCkDomQqAO1xwBntxuUa/TDc3Z/HHF2XzhhAwItjZU5oxZB3hNv8FADRD4cnK0Qzqt3vnjxyb/xZQd518poBR/CDU9DVNbu0RwRzZ3nhhS3hjInOMX7XHjt2JI7hXX89MO9kROpqux5x7o+IF3SRCgB/ALT//M//XMZGFbHoKrt21ZyzZIKzzUHIY13GzgFx3AwdvvzlLzecTX1xCgJ4XLMm5JBjcPLUqTLV2hJOw9JlSwJAOtffH7lURbaglVQAgFWFPuQExkdjEL26ctXKMqtrdhxlQz+ORDrP+uEkcOD8RyMOhnvJijmI2MO7LF6VBZs4oRxofMYnDgb5RKuMmIuoz9mzy+CFoTI8DTwAUxVhiJQIa1aXQwcPhdwsWwqE7GkcSddGPbY8HsUjgBjWXR6X51ihVVav5khFdEZLSziRecRW22fPSBVwMUCBulkyFmPkgKGJsXDuXOu9OVpHFZSbH0dx/ZbONhlDL2BURmbpD0852MaShby0cejAoVh/eWQ7iqpMFxkCYrg2c2OaVx4Z5qiSnVWrV0fksXWpPXTlnNIJnC9toEUW/LJ208H0m++9zJXselk3mU4ASMgJxnN9ojPnU99bt26JPuWYdE0W4MrIsASqOeSpB9LBBZaga+aedQ15yQhn15t3OvvGBfBBD/egs/UpHYeIvRpB2B/rQ65LbdOFIksfffQ7cToAWCXNB/0BiCETa9eK7gTWDpRXv/pV5apNV0YkIt7SUbnBkcDqZWsvL2vWrA2QlTy9/K47Ali19skfGqJZpjrBT7+hXx69r3lbr4+1seXFrbFW6aM6N9G4lTZ79gAqawS1947/ui6Lp9Ez5qE9c6Pbkk7mSA6AWmgJoEqQ1lokx+SMnJJ9nwEQ+GtcaGv+mWMTT/N4NRAidZGI1QQUtRt5S+fMaaQCcI/ryS1dakx4ZSz02r4D+2OdopNnJH4bA71DVsiJ966lz8wRnbwHsmTxKuPTL7m0Fozd50zHk8AW+mU6Dzw5e66/cULCffRjRmZmlLhxZB7YKBg0ndJHOwpHZZqdTBdSI1bl2VwedKz5ztfHhpK5L18m8rZWqKcXzCPXvI1Q68zGlt/oI+PAY9ejL+DY9eyO4ZGLASxaP1m00vVoRP+YD/qRdfTNaGR9+O3kcc+9uvGRkcw2KvAjr0lg1Xgy2pp8BvjZOy9SynhuaCNT8mgTsCpyEHBmPNYS/lq/1o656Mc9mZ6AHYB22qZT/eY7NNaGMSdofvDAgdJ/9myccEB7dE7+5cYUuacH0ZHs6JtsZP7mF7dvC5CR3iC/uSmYQD66ol/mWAVeuhZt6Rt9ev4YK1CYrsdn7aBXRu8mAEhmyDdaDQwOlbGJUg4fPhJrj965/bbbIlLVaQ0boef6z5a1q1eXN73xjZHL/OGHvxb3RhT2ieNl6MLFkCnPhhe3HS333H1dsTmOnp7ZuaFmLZB983Kt4/Z0xiPf+GbIlnRH6IIf6ABYNU7ybp3Q+frJHOU+k8OBoYHy8pffFbJJTrRNT/ucEcsJrKZsJ7AKGAZKkw9rjt2KR35HN/KD/mxLYyMD9BUa5/PJc8fLmsz87WQzN//QAW3xj7zRB+Yh4vTee+8r3V01sEKUa6YtsE7y1IFNTDQwNpG15qUgrNNfv/EbvxGyNzB4vvzRH/1R+cIXvlTa21sjYvVnfvZnq63X9pJPMBNYDX9DvKgiVTOCLnIufs81m8fzMx1Cni7qnDUrNgZ+MBUApDhTAVy8MPpDUwGIWE1gNX0e/TWB1aZ/3aTApUuBJrB66fK+OfMmBRrA6sTU2H9IBaCKM2C1daqttEy1lg75Ui8ORiqAB17x8gBW5/bMLn19C2LHOneJM5o0QdYsFoXUcWxn2giqka3jZWpyPP57MaS8ZoKoGQGbwGsCa9oaH5sIwKtzOufa7/3e75WjR0+XW265LiJWE+yROJ/h59hgRo1xnkSV2kUHIDCIOdneMwoZkpxqUQDuEWnD2Oc0MQrdf+qkKsTHy0MPvS2cKwYj41MbnLQ8lprHIs3BTj5HI4sWLV6iMvnycJoZ7YxyjhBj3Hhcq88sPsHQB9ykw2F8nHr3cOQYsQxkQBMQKCvU65tRnfnfzCWqGp85ExFlefSaQ8UYz5QB+JnRr5yBdPyAocBFjjHjXP7T06fORvSmKGZ04QTpj9PhePDTT3+vvO51D5Y3vun14eSIwFDMihMi8gLYyeC/7bbbY04cLpENHe0inFvK1772cPDJXACtCdajBSeMIZ2RNnjGoSBvaG5OxpkAK0D64KFDZfGypXEN435qcioiU0WriibkRCrw0TN7drkYBbr2BkBANuRqc4T8gVe+KsaG7nlME52Nx+estps5GwEi1gYQTERfjR6tOThrvtUaacbx5EjjJV5pX5vGbx6Rp1gBuNF6dD+PjmfE3LIlS4P3orLkD5N2IAuAcJT9Jtqwp6e3nDhxKvoGtpChrDStr4xwI3/6MI90eLVDHgbOD5U1a2r0n7EYA15wwDKCw/0JDPud47Zs+dI4Di/aMVMEcCqBjWQ8q8RnXju/WUsZfYg2e3ZJVTAWdNQG+nHWIxpwuiBdpO3YuDHuy/yl5MF8Fi1eHBtJ+nNfAqvkyDwzN2PdSDgZ4IQ1aF1oP6PMMs0AOmZOVfSsRXlqvmX0cV9u1CiARg/YnDA2v8lbZ93I55y6IAFe48V7bYmQ8r05Gxs6Z/Eg8oVPCWSbW8qH+VRAq4KK5MMaNm/zXbJkaYxFKg8OvTkDWm3CANG1BZDPyCdyamMgCmrdcF2AfCIQsyAQGumLo/rMM8/W1ChrLgtd5Nlwx+1A3XMRyWVdWS8ZUYh++A2wwxtrz3XkgU5Ehxe3v9iICDOfLM5iDoCLPMYLpMC3PApOvwByALHmYq5kA21cl5GxQCO8tRbp2IxYxauM4DbuLDZjzaO7MeK3NQSUyug3fZCJzAedwCpaGDP6ZLQavvoDNHmW5BFy78kzGd6zb29cg87GTv7wmgziDdDF+PE9c3WTR7rc/53b4HamngAAIABJREFUdwRN0M0YjNXYPd9yoyCf4eYJ/AbC5fF2wKo5+p6Oss61QW7ch7b4hl++o3esGbxzHfnN3I7updfIOBmT7iV5QhbMgd7ULhqsv2J9yKzv/O45g7bG56SI/rSVOWIzXyl6mnPnrM7I85rAIr2XqRRy3WchPvoMXY0789l6Rite5Rp8lzbId1kMM+dDhtHT/cbGPkBvgODKVavL0IWaEzU3dsyZ3JJB9zlWjkaRvqWnJ2iCz2QAPY3Vd2ghepSsZa5WY/UMRgPj0G6mvACsMt7k+CQ79EmmTyHnmefaPcZWT1fsD/vIZ8e6d+3ZHfMJXbxnT8zfH57kZhI5s37ZKta2662fZ599LvSOzRr8k1Pa+lbsE53N3VoEYLKnzNVYEuQ7cPBQ2bpNztK6aQ9MXTB/fpzWcL+iXNLg9J85U5YsXhybSOgIdLf//+h3Hi0XLg5P5/s9XrZu3V82b76sUYDU+sk8zObuOUKm6BXrylgO7j8Qc2XDmJPf8YPt4UUe0Sr1S27qWMtA1vOD58s999zdSL2QaQbIqmvRB73Mjx2DP1IB1MKFO2ODwTMjwUzz83vmXCUXZAItyTD6awN9skCYZyX5IFNkzu82Fr3ISqZUsWZcY+3bkAeszu9bFHak01zGTKeSQ/PwMnbv6QbAKjraLBec8Hu/97tl9epVZWx8NCJWP/e5L5S2tlLe9OY3l5/9uZ+rQRgd9Xh+1FmYEbH6XwGrM9OG4YX5pj+Rdog1iJYRuNHREcCt/4pXAWoDhI0gj7bS2tYRxTl/WPGq1haltGoqgJmvZiqApnPdpMClS4EmsHrp8r458yYFynve8zMRsTo+OfofIlYTWJVjdXJ8qrSJ2LswUHp7Z5VX3n93mZocCWB16dLlNbemEq0zilYxbBgvCbAyjAIMnQZXI+n8xHhpExg7OVENnRkRqtrSRka5+szwz8i5mcBqe1t7OKWOFh09erzccMN1kWOVAa7Nj3/84+XTn/50efe73x2GHYfBfwb8Qw89FEeDGcMMdwYwY5jR6b3qppkSgDPEQJULKgzjF7ZEIRbHZzkmDFBtcWCBhoxfESecXvN1vxdnj9PqePzQhYFy550vi1yFGZnGYUqQiPHNcPbZ7wk8+MzoZ7D6LgsNcEw4534zJ/c7dqZ/0SKMY8Y/Y19uXGMSDcQRMwfGMWcsHWiAAlqYWxZg4Cwzxnft2hk8YqSLPjl/TlGmIwFWHDx4KHgNoOLkKhzx+OOPldtvvzWiVoGy/ubP7wuHBbDK6McvR4Xxuhasej5SASxatDiOnmceQKkD8nhbghF4iudZ2RgwnoBaAOHTBW3QHw0Ak22dHcHficnxcvLEyXLN5s1RhEdOWDSWGuCqjRvjyKQcsQzvWpF7V3nkW4+U225/WVQVBmRwKHJ86KI/tDE/NCV3nG4yzblXDd71AFv/9UdW0jnVZjqSZM5nDizeAHlEXMhTO3RhMGTAfPEQf9auWRv5RyNicDoS8PkXahEdoE5Ez7Z1xPoV2Wp9khkyRk7yaLpx+s6Ya8THWFRcJuOZS4/zldXTyROHNCN0OWmZ/9Ta1T8Qoh77duRWPr/uWI+AA/KHZlmJmLxm0RJ9ZO67mntvYTl6+Fjp7z8XfCczmYs2IzrJgv5r1GIFGDnqaOT9vL6+0j27uwGsmqPfEsgB1hmve8wzq4Wbh/d59Nl1+nctIAFA5DfrSntkNCPWMqpUlKd7OJccWu2RlQR00TfBHHRFS2OwRoCV5BitOc7AqnSY6RhjICfkJx10azYj6cg82gwM1DyxGf1tbEBVDv2tt9YCSfqUJ1Vk0mPfeTwAWfqDvIhEkhJEAR59GS+eAV2sFf3RG8YMeMJbfZM5tLr1lptDD5Iz48hoateR8cwtid/ZX26ABYCzf0/QAL/xl1yjNZlJMNS48kiu+dGZxi/qzDFiMmXMZI6skzP/6UxgD74AgvUfUbLTOVPTaa9gstyyFcw0Lvm29e8Zon8vOho9bCCRJ/0oHpVOv/Ebu7VAF1oj+JyRZ+7Hc3/0GrmSIzBTF8xMe4Fu6AvM8BzKXNz47HuAhzkBBumDjHi1brVLdjKVThaAMU/jywj0yAcc0ckLYgyeeeTOs9wYyQI5spYybyX+oCN5JecAjKeffqZ85jOfaeRgxivjTCDGJkMWCEsbwroybmNyPd0JUPI73ueRfXy0Fq2fjMg0TmOfNasz+GwTwHgzappsZISr96l/0CGB1tykO370WNDEnB1lJsOe1+hPfupR99MhF+abKSGMf//+A+Wyyy8v/efOhQySTaAo+mfULP1AhvDP8wSd0RRPzd1aYLegF97lsXB9GnsWtPNbpsLJ6HrPByd+AMtkPG0ta9VzitxmYazczCOrxpIFDbtmdwdIb34pv3jrPt/hhzGiC0BSXtPcRKS30U4e3dRl+IGWZISs5CZ0pjTKnJ/odHF4pCxcvCRSlNT89efLiuWLYs3gP5kbGhwoW7e8UDZdeWU8e+hZ7YtuPXb8WOQYz6AAkfIARrYYebPejN/3aOEzHUt/oI91ClilD9DdvI3DPAGTnnfuxQdrwNyAjOhrbNaf4lVyrLoW/WwAsdfIKrk27wRpya025Co1f1H4Np/Jm3Fmrl0Rq555xmVu9IjnGnnMdDjGahwzN0KNE83JEvpnyhft5KmP3LQDjEoFMLfHBkxv2Ndk3bOIDiD/yUdryRq2GUjG2eNs7D/+4z8uc+Z0l7b21vIXf/EX5XOf+3zp6GgrP/bQQ+Xn/vt/rzZHqcfs//8Aq/rLeWb6n9wQzsAMetg1cZIuNqZH4r+TPlILJLDqWQdYPdc/WJ76/tNl5+59ZXyypZSWjjLV0lomS2sNAJmOWJ15Uk8fTWC16Vw3KXDpUqAJrF66vG/OvEmBAFYnJsbK2MRIA1hthXbav51qaxSvapHTauh8mT9/dnntq++PiNVZne1l8eKl9dhMS93tzWM3Capm9GkCrD5zMGoxKhU4GXwvRaxmO65n+IVBNf2X4KvfwkCamGpErDL+/uAP/iAcIgbwL//yL4dBywBlyAGmpAJgcDFWGb957J7RqI8EtTgOjGvGJYOQ0ex6ICtHJ521tlYRCqfKhg0bw1BOh5vx73oAQubb4wSmk8Ho5TiJVHvu+WfK9ddfF0YnujDagZEM7Sz0wVFIsIXDYNzoyDl2PIwRnsc8gWKM5syhyOlCj4zsMaZMKyDSAH0UBDHedOjQgrEONOFUeqVDbuw12nV2RKrVI5XjkVsV0MXQd3zYsX3XZJ4/qQD8OZq7ceOGyC0rWlHhjDhSerY/nF+OjarP9cjrQDhcZapEygWOBMO8Rv9MNEBMDrEXGvudc8OZq/lbV8Z8M4dnOtnofEZl5oHz4awqoHL2zNkyHlW950YBDM7gC88/X+bPm1c2XXVVAMkcPYCPiJfTwNeu2QH6ZmE2fUVhqRUrwkmyHiqAc6GRww0ogocibAAsW7a8VBHdXNCUM52pA9AXn7WNz8aFro6wfeYzn458r/hFjrVrnWhX5AV5uGpTdXxf3L49nBXXaUvhleuuu77s2F7zVqKD/6JR/J4RkgkEpnOiDWuQbAOLOVLkP/ODklEylNW0Mz9mRlhlrl+RwQcPKqw0GW2RQX3lhoH1n8dqvdeufvHAS+GM5599IdZgRvaSG2s889WSaWuJLsixAmEy1xpwWvEYa00bufGCh2SPI4rWmRc3I/AyKtGcvNBNv6lHzCOPa+cxX2uQjskCZk8++UTIPiCfvBq7ftCTA45neQxUv9Z8jSY90ijqRUa0Sy/hD6cc0KEfNPOXhaYy4jxBF1HjwN0rr9oYjvC5/nNxTL9Gd9d0AaLB8IV+ErX6xS9+qezauSuAgwsXL8QGA3ns65sfoMX+/SdKd1eJ/M3mhu50kQ2Uffv3xdpFG32Lor7vnntDZs0XXTJXJx3mM54BGROIBDICgdBpyZLF5cSpE6VzVkcDGKXbjS1pbf3rEw3IFecfKABcfPldd4fsAJIzpyPdkceg8RWwijdADhsXfgNw4GlumBib9tAcLayd7MM4c4MkZZleJcv4sXvnrul80q0BNviOjkIPfWkb6JzgMTm1LukBtBkYqptcZIdsGAc5jPyXU1MxfrLpL4F+upycAFUUr8IP+snaykhu4870FJm/OsF0smL+mQoAfa1f48xNlNx806/xJXBdQfr10adI/7HR8fKlL305ns+Zw1gbZ88OlJWrlgQt8CTzwHr2aI9M2vyJI+EDAzF2NEEbY7M+8SOj/NGN3tOe53uNxp0KW0CeR+P1rDNO9MNz1+OnOVhHmWtT+9Z5nLCZnAr+VZk+0DjSj8bayZzlaIRfeFJzjg/ERmFXd3cZHhlp5FXNyGGyaszWdRampBeMB/0z2jcBTPKRaVDQAh3MlX4gp8aB9nRIPssPOR3R0xM5Sd2Pv3lvbtSQVe0YO5nVPzrVqOKxSEUD+MtnmvGiW56AyVQNxoBnuY6Mh53gPkfaM00RmmZaHWPFB89bY8YzckrOQs7b28uyFSvj5EnkL29tLSuWLy+LFlUbIaJhJ8bL0iWLo5ijMXnu459xGsPma6+JCFYyoVI93pB99LNGXGOTBH/ZYfhjPbO9YtNqy9YYo6hifdKBQHL8I6s5VnMgY/pHS6enAPGHjx4ur3zlAw1e4Tn95V60Jy+ZJsrpHXIjhyrZ37JlaxSeBLR65juVpQ8b2T6bA36aA1mkk4yNPWLtojndq68MQsjNP2s0Iz7pXOvb/N2D7/p6xSvuL91dIqgH4jmpL2OlQ9jNudGUJ7GsLWPJyOMPfOADpa+vNzaG//qv/7p8+tOfKz09XeWd73pXecc73xn9tLbXNGMRmDFdpKq9s6OmE5usgCsQY6bfMfOUnPWd0ebam+lTyG8cwG1oohLFq/xOjiJYZLIUrsn3nnm2PPyNb0U+3/aO7nL6bH9ZtGRZzLOzQ5ErLfzH11/82Z80sZWmf92kwCVKgebiv0QZ35x2kwIo8JM/+XNTcMqplokyMTkaAOvkFKehs3S0zSptpb2Mj07IuFrGRi6Uvr7u8iMP3BPAas+c7jJ7NqOtPQydHwRXtZ+FqnLXOXeQ/Qacam2ZilxnXpl7NcHYMHLa2sIZmBkRG6AqsHU6x6pUAACpCqyeKNdcc3UAq5wu/f/pn/5pGLzvfOc7w0DP3KpZ/IhRyQBm8DEgGdn65lDoh+HJYM0K4+ap7W0vOj7cV+677xUBXjJ8Gc01mnNXOG0cAJ85JIz/dH78Jipy/4FT5aqrVoQDbK6ca20BdhjZ6VgwCjMXIGOYc8AA56gYCzCWI8EI1hfnIKPNHFMzZsavOWdhBkCocQKoGL/myYHgQIoWYoR/5StfaYCVmfuV8c1IBhwCxwDru3buDnBUhV7FPPbt3RefORSAvz1790Rk2m233VJe8Yr7Agz5/ve/G6BSLTZzOhwvzh2g13wBHlHsont25IGVbiArt4t2YaRzttJh9Zlzw/lBKxFhwJAErTgjeJ3pFHbt3l1a2qvzu2r1yuhH5EItpqZg1upy5PDhOEq4KAo31E0BsoB36zesLz1z5VM8Et+jeeZAzKPonFl9kiW/kSuGfqVh/V5BDfPIXLXa4dgClLJoDCMeIMiZ0z/5MFfAlhdQAf/wXB/oNTI62kjr0NE5q7z44rYyMTkRjnY4xQODkZ9Y1A255GxZHzt37i9O0WnHtblOyFweFzYHIPlT330qgNE8gprFu/Loa6ZCMLbMN8lxzjx7wHm5awHfADNzdC/AgJMLWCTvCY6bP37TB6LFn3z8yUg7QW449LW6/enpPLw1kskaNg6OpnEnSAN0uHrz5ohYdZ0xABiABuZKvtHFC73JSUY34VdukGR+QWOzRqwl4xPVRPYy36m+M2ehe20s+C8nKN1jPO53r7WgL7RvRNfOmxfzS8eUbqOTjFfbrrfegHPGC8jLXM2uM05yl5F05O706ZPlmms3x3pRfV0hQEf/tXXjjTfVyvO794Q+IB+PPfb4dP7VmyLqS85CMnz33fTFqfKJj38iACMgbB5fp3eBqF/96lfKho0byq233hJzp++uvmpT6CA8pvfInMgr+sX46XW/A5foCToUfwEyCxctKAcOHiizujpjbuiCVlm8Cq19j/cADfegp6g5evmO2+WuPBybQQniok9GvZMzY6Cr6WK8oWvpWLJEjozNes1IRnQHgNnQ0A4ABi+tbacX/OY54Tc0ffRb3w750i6Zt97oKcCqdo3L/WQvN9Wswcy3umPXzkaBKrJGBtEwwUZ9kL+MYCZjPltX5FTErLWZeTv95j0d6b31mBFe1gYaoEVGTIpYJWN4CbxGX2OYmQaHfNRihyeCd3jrpeDh8MXRAFbR0Tjy2T80NNg4jkxPmvt3v/fdWC82PeUn9sw2PrS1/rPIpPVg/GTeODzTyIL1XTcE9zeiY8khOptPRrrmujIXcyNXXmRLP671bIzn6MXh2CjMAlPmpz/9eukvT4jUY++TQSP8sM66Z8+JiFVtpv4lS57nqQ8zVYPnd9oi+Qwh1/hC99Hp+GPtal9faEHWctOLXjPGAHr7+8vwxYvlhhvqRm5G++ITfrk2wUw0yJMS2jRe/W3bsT3GnXoK7awh6zY3Vv1nq9Cn5Nqa8pIKoG6y16hKmzeusT6tIy/t+s2zMDcazcuc5Ujv7O6K9YLG5F4RIumh8sRIe1trWWjz6vJ1DRlHW3T0rFu2YnnQWr8i6ukIa40+NE7zIddoSLcag7nht+sAq9YtMDPTgaCP39HcJox7M60JPUd/WH/ofODQgfKmN70x5JFcWsMAXS/9oo81jD/Gh3dveMMbpqNPd4Xu0jcayHtK7tiSyU90yGcgHpINm6B4hn9f+tKXQudkiiJ2hmceHZqnL9CGPOTGprWkL3bvxg2bApZUx0Cf5iEllrWCdtaU/2RJ2i3zpt/18eEP/0HYEBcuDpWPfexj5V/+5V+CZm9/xzviL47st9XaDZH2aXy8nmybBlanJuopuMhFNuOVwOpMWyUj3ckIHUOGAKultSVSDABCFK+KFAMtcrcCcqfKyPB4eW7L1vKtRx8vPb3zS1t7Vzk3MFgWLl4atlVHuyjWJrDa9KabFGhS4CUKNIHVpjQ0KXAJU+C97/3ZqVmzOkpreylj48Nl6OJAGZ8AQHSV2V09kWN1+MJIAKtlUiGI7nLv3XcEsLpgvsJVdnk7wnhKYDQjTBOQYBRl7jUGToITgNWZOVbz/vydETQzb1LuSv8gsNo1qyuM3Q9/+MONiNVf+ZVfCWeVA/CRj3wkjFQGdOYhBdpom+HKgM5qxQxI/TDcOTTp1DMmM19ZRgMdO3osIrNEfroe6MEYZBxy6s6fHyq33npTGHFpXOqP8cv4Xr58WVmwsC+OQssPpw15yAChHEMOLKc6I3E4DwxehjwnDYDCSGfMmoO2OSAcO8Y8R8yYGdLGAFwGNOi7FiOZH4avHKvGnrkx8wgr5wLd0IohbFzm5nsGMprre+D8QPn2tx8te/c6/jhZVq4QLXQ8oimACXKeico8euxI5HN785vfGMVtnn7m+2Xt2tVh1Ls25wLQwQPpBD71qU+VgwcUypkVRwbNhQH/1FPfbeR0Izd5DJvDxDnZsWNfWbmyOtIcIn8cDM4qh8r/ASkNLq8g4/wFfWXxosUR8aJKuyrDEdU0NVVOnTgRObiAQ+ha845tLZuu3lRuuPHmsn37jnDcOYDGkqkUOF6AxoyEJo/WAafXdaJ1jVeaBM50Fg7DC3KaIJp7sniGsZqHa/Fl24vbyulTNWIzqqQfOxZRUCtXrYrCHPpasHBh6e6eHTLZ2tZWlixdGjQVeeioJOCYk5fO2ODghdLb2xOOVRaeseaMJ6PSjTcKoe1X4OxIOGoZJcjJ5+ADIchZRpH6PkFvcugespw5CBMESSDEfNAQgIK++qYTyH5GHY2PjkfETEa4W3N8LXoKzXKzx3vjQ2/yZg2QAS7RsuXLAiQx3wRqMn8mXmZhOv3O7D+PfeeaBlboj3wk6Gr+ZJDzSvfhj7nTMzt37oj1pHiOsXCs0Q1t9UtGXJd5Ud2HBtp3jXvpCzzOiHZ88pv7FGHJo9LaEEVFD9QoPZGpZ8vJUyL8FVaRxuNw0HtIUZix8QAHyDYdceedtcAKJ9tGys033xL5KT/72U+HEy3S1Rrdvm1nFKYCGqE1mQIMiAqU+mPdFZfFZor1gza33HRLrGPzt7a9AAjmKgob3wEC9J65kAW88nlub0/ZvmN7VPk2H+ve2vaerGdBMnwCyJJXQA1QAH9vufnW8uSTT4XOotsyPyLeaYuMATnwFA1myiyeZoG5LDilzwQVAV50hWg4PNe2tYT+9DI62/h55vtPh1x4r080Jmd0v7GSBzqdXOrHvWQgo+eOnzwR9+bGn/6thczDiU7a89l1ZMV69D2aHz5YizS9VDhqJHhGX2Y+cro1U4N4zuCX9rTRf/5cPG/8LqoegOaZoB8ymJsc5D8LGeEjPWaj7Ctf/lpsoKEB4EbfNUKyPyIPfY/O69ZdXp57/rm4Dx9tCgBfMzUQunkm0SHmZ0yZmzmjPI0n17U2zcszDHidwCqa+976S37jHfrTU/ozp8zf2tHeVjZfvTnoZZPT99qgX6zJpIExZOElfNS+v+HRsSKtjXnS4XhFNvAXr+kb1+MPUNI40CBBK9+T1yyihyeZciB1lbkm0JinfdgONhH37tkTJ2fIQtpraJfFMG30euWGMVrliQVy853HHwu6JBCaubLx2ppKumZxOHMwXvIKFKx2Y3vcb5yeB+ikf+sp81iTpzytklH6g0NDpWtOdyMKN9LMzKqnE8jS6MhoGRsdjQKUne0dIRf48Pa3vz34wrYCrObpkiw6hRd+I09oaP3hgfVDpugg60A/O7ZtDz0j9Ulu4OChjY9qwxxs5D2mE7Tn+siR3tZWhi4OlXe/+13xTKJbjYGdmmkDPC8BpcbNlkCTBx98MNoR8ctGoifxXNQ3ukoFQE7JoDEYP555PplHnuTK2gHWI1nPaGby7VlhfN77w3f8Nm4yYa3bTDt18kxsvCkWmpsK6Jf2hHuMZedOBfMuC30Yeufw4fLBD/5+2FQjoyPlb//2bwNY9Qx+24//eESsamdiquYlNw8Rq16A1QBbJyYr+PpDIlbp27RrzC9PlXjvtIocrgmsyrEaR/rDX6nA6uDAxbJt567y5HefLp1dc0pr26xyYXik9C1Y1ARWL2G/uTn1JgV+GAWawGpTPpoUuIQp8O53/59TnZ3tpa2jpYxPjJSLI0MNYLWrc3ZErA6eH4ocq20tIr+6yl0vuyVyrC5d4ujYS8BqGu0zAVCGGGMlUwBkvjYkF+k2OnIxogNdMxOcZQDlsZ16rUqdL6mrAHgmpQOYKAmsilgFIHAaAKsZdfEP//AP5d/+7d+m83ldDOeWkcxx4YhWYO94GGmMd/PgIAKvREyKPBOBxCnI472MteEofNAfoKB2GK2+j9x30znmGKx5fFxEBuNTxJK53H77baWldSqKF7nO/B2xEnmTxj4DNauIc9o4HIxSxjvnK3MHGi8aAxAAGpw0hjpnwnU1EnFntJXgHIemRmLVSAzOExCJMQzo5eRon+HNwcnj0JwlkVicBtceOXy0PPfc8xF5MjXVEpHEjG104Fyh9Y4d2wNIXbp0ceQUiwJR+xXCGQknCB2BKDX6ZfV0VNCpCnifO18WLmTInmsUj1K8KqKGt22L+9CVIc4pxV/OnrHhi/Hiqz9Ov+vM69Dhw6WbYT8iDcZUFEFz5N/YTp+u4Oac2bNLV2dnHJl0bJqDiM/PPfdsHCG/42V3BdDkuCB5TQeS3LsOnzhLXniKlr7DV9EanEwAm7HijXFzwFxjvBmtZB6cnTjCPzAQ7wOA3Lm7EW3MceKAihZcsXJVuXDxYnnuhRfCGRLdeS6KnnTE5+99/+nynUe/XQ7t31cmpjc70CblX3/GhIdkznjID5pYezVK+rqyfceLAZK5jlOdxZSAcvhqrOZvXWQ0JzADncxBVWM58vCNfJuD+/A1QSDyztE0Jg546hKoqKrWrndfRlJxzvAiK5n7jM5obm3rNwFQzvn8BfNjnJkj1Pqwzn227s0lU3NwYMkoepD/LAZHpqKYzalTjehlfXBAExQzJm1zuo350KGD00XoaoV3dEr6Z55Wn210kAvgCdpnHtvMxWlMXvijnTwm7MgnHtID+COlCb1KR5JNenfvvl0h73igT/Im76VNI+k30J1+o198n4Xzbr/9jujriSfqsXi6RHqOMtUaaQREI5IzPCFXnZ0qi4+Wu++5K+T+mWeeDp6vX1cBPmPKgilobq70IHpm9Dn62uihp+iijs72smXrC6V7dlcA1+iXgF/m+ctocTJnfZkfntCR1193Q9m2bUdEXAFKALj0IYDE3LwSHMqj5MZMnwMnzCtzcbo2+UdWAN5emVMZzzIFRRaHI2Oixa0p+h+fyJz70R2PjBmQgZZkLaNFs/r77r17AvTAAzrcvfhv/mRdu2QzwWj8cF2Cz+OjFXAh/5kmx3rBizhm29IS49ZezscY8MU6OnXmdEPP0YEJOKGltapdMuh7Oposm4e18NRT3yuf/pd/LadOnYkCZuhp7AE4DQ1G+ght0MXSPpw8dbK0trYEyCStjLXhGU+2jZVMpH5MvUkHZH7l3HyiT8iSuXnGeT5Zz+QQzY0taeQ9XpgD2cIH/eFZpDOacqKlL+TBcyjzSpqr+/RDlozBPV7Gr32bjwsWLi6DgxWErbnKa4EpYyKz2vB9bsrgTZ6iIVPo5bvU/WjiWjzLKO7c0DNX+oOM4J0cqyeOH48IcveRe3PLnLD6zvQS7jGm+qw+2+CriGnXJ/hqbPQz2aN/8MHzLNMSpP6op5DqhoZNGG2wf7SNZnipWBP6GxeZyJMWNkbQb07PnHJh5GJpb29r6FgnS1avXhPXOpHx+GNHw7HqAAAgAElEQVSPlbOid8cnQmbJ/Xvf+97gBz1z+RXrYu5ojZ42gdCU3eF55blhvRpT5vtmY8mzHjzasjV0EsCQ7AA/cwMeTbRrbeJJFkWNFBxnFfocKr19veWhh34sngloY21lxL126HTAKl1h7ZBRR//Rio0FXGWroVMWbnO9OZBzbSbAr12yhzfWiXGxRdHab3hHxq11mxfkisyab6R7GhyMcRsj2kmBROcf2H+gEbXu+jjpM52z37iySFZucmce4V/8xV+MTU1j/fu///uoeaBP0arSAehzTB2GGcCq9QUMjQ3TiZom7AdBjJkRq7kWAqSdBlbzBBxgVUSszVVRqgJPo91IPTZVJqdaonjV9l27y3MvvFha2jojx+rYxGSZ3dMbNGxv8/hoRqxewi50c+pNCvwnCjSB1aZQNClwCVPgXe/66UgFUFplGxovk2U8sg61tXWUtpaOAFYvDF4s7ZK9t0yWuXM7A1gtU6MBrHZ1za4VNFtrntV8xZEa90wDpAz6zGvousiZND5WxkaH/0tg1b2MxzyGmG1nxFyAt1Mt4Rw4zsz4/dCHPlQOHTpZNm1a1wBW3feP//iPcbxMBJdoAUY8o5jTxXjNNANphAFMRFoy8hhPHFdOE8fZmBiLHMWtW7YGoDh//oJw8DJqkqHOwEzg0feMX45OFviox3Vnl23b5XrdHY4A54Whq23GKaeGMc3IzYi0zHNl7IxtTgvnk2GOVujAyQMoGHMCsBnxol/z9RnfOH033HBjzJPBz4njyJgz4zmBW+1w1vAzf9cG+l4YUllbZfjLAqQ4fuxEFCQxxhptJBrrQNm1e29ZunRBueWWm8q8eb1lx04OS18Y9QpeoS8HUfEq93K4zH/J4iWRC3Tnzl1h9HNIGPXyeXHggdHoTWbIWDqfaJZHvzKaMI6STQNcPdIIDA7UCMjR4XJh6EJZvGhROMqi+SJyWVGpjo6yNgDywzEu4+XY7z+wv6xZe3lEg+LVzNQExqB/Y8q8r5wSfOJgcE7kcuXgifzLCEzz8B6NIxp4YCAcGu+zeJPvAE8T45MRrXr08NGgc6RxOH2mzJbjdeWqcnF4uBw5eiwiCXv7ahQkmnIoDhw4WI9rdraViXHVuGuBpoxcSd6RYTJDtjhpeeycs6SavOJrQBDXu6ZWka9VoLVlLplCA93QgMNXAeoV5cjhY0FnNEHDzKVnrJnjkbwmOIp/kVtyYCD66+6aFY4huQUEoBVgIumPnpxjwAinVJscZPfSA2SAZ8a5AzbQAWTO+jEH60nbnGb3cr7RWfuu8976Mye81o9x1CP+GwIsQ2c6wJy1Ty7qhlONAla8KnUQvhqL78lTgG8HDzbAN/TMVACZf5KskG/jQXs0yByRjokm8CQSKovgmR+gc99+R6QXBT3qWFSIlv9wb+hVsoN/l1++broI0u5og35EDwApGmzefE1Eqj767ccabYjsMiYAafS1b29545teX2677dYoBOd1w3U3NCqeo5e1iV7kK4pcHToUv6MDcAPgod8EVl/Y8lzpnTc3rs3oZ+2YM32WEYgZ+Q9kAnrirarzO7bblDkT+jcLe2m7njg4H+AQWaSb9GHuGXGaEeIJhmeEbEaXZe5h7ZDbjML7p3/6p5AZuRJFvNVTAysCpMXH1E8i5sgCIElfWW2e7AP7tfn9Z54OfeQ68mx86KMtL7TPdWmO5Mdv1kBspp3tD1q733XGYrx+R0PPNTrfPdap5xhaZATvmf6zQTvyLdIYjcitZ0/aANoHoOnPeqDH9Pfw175RHnnkO2X/voMBmL7q1a+KPqw5BdGsC5GqUsjMndsTaR9WrVpZXv7yuxopNhwvtibNmb7Jwk5JT9+Tm3wuWssJhluHmdeYnshidOjvGs9g92YhHm2jB12nT/wVIWkdk6v6XKo5hclPbFTOX1COHD1S+ub1lYHBgUZ6D3pS6owbb7olIjczb3SmDRApbQ17BqNVbhqRD3TFfzrG8znBTGvN7+wI47FmMlKZrJDbtKdct2f37ojmvPrqTfWo9dhYzAstrCH9+IxO2sRncpG5SuP6UzWaly6yflyX6XmyeF5G1Fp3niHGXo+Znw29Jw2Q+82Z7iQ7eGA+6JnpX3LsCXSvvWxt6Z3fWwaHBkNG16xeE89rPGOTAfy+8PnPRwTi4oWLYr2Yw2te85qQ10gPctWVoQvoKjrP5pPrAKSZksd48hlALlxLntH3iccej813n+kaegZ9rHV6gb1XN1GXhbxYG2lHWp9jE2PlxhtviN/z+ZKF18ime0Wkao88+KOTjFFuWjJkw54+QV9rTKoMbdGj9KU5sTvQES8TXPffNebpj6xYn7mZjq90DftKvxmtnSBv2tFo7blOZvCXHrYWPW/oCe1ktLb5mBce/dIv/VJZu7aeGPq7v/u7yHFLDhJY9f34ZI0y9cqIVXlXw4cYr0Vv/6uIVdf7LW36BFMztVikBZo1KyJiW/gp/JUZEauMgqnSGsDq81tfLNt27C6Tpa0BrHbMqhv2TWD1Enaem1NvUuB/QYEmsNoUjSYFLmEK/MRPvH9qcrICqq1tUxG5qnhVBGNMtETxqrGR8dKhMMu4nFud5Z6X3x7A6uJFC0p395wA6GYCn7Gr3PZS0nmGFSOOcZUJ9RnJnO0fTAWQoGsCYNlOtp8GUo0WaYmdZrkxGYiA1QMHjperrrq8/Oqv/moYq4yfT3ziExGlJIrV7jsHmKGcIEQ6DoxIBjcDW6GrWlhoSzhKonEYjBwrDhZD9MWtAJPOmug+HIR61IzhWav+7m/kv/M9Z4FRzrjnJDsC3i75fZkK45ixyTkFpGZkiGNcHOwEVPSbAIB+vEdf783DeBn07gfAMGwZ/e7XtzllnluRjQxmqQDMPUHmODLe2hqRGHiGJhlpnHkqOUv9Z/vDUQO+DA879rgsQMZZnV1xRG1kZHS6qJBIytNxdFe06s0331QuXhwqjz/xWJk3r6dW7x26EI6Odq+9VnQcp67meHU02VFj4CuHsQLitdCV+XMG8NO9eUQzgb7Mi8lgz4jW5L0IzoELNS2CVACLFi4qSxYvLt3dXRFhFxFZJ0+W0yKFr7wyik1xTjkYKkr3ze8rXd1y4e4LOmTEKVq7F+05aJkDTcRKRrySvRUrRA1ORMQn2TFnY8HHLPLj+4w+yurdrgFgtLW2l3Nn5EQTXVijTQGpolKXLl9eRkbHyrPPPRfRqkuXL4tj3U8+8VQ4KGPjjqCeL7PaFambCIcvwVB0yiI+nKcAsTo6Qv4zz53xOcbX1e3o5YKgCfDH2DOizxizmjX5AU7mZkvNCThRDh08ErKCfoCcBOvR0HrJKC/jM7/UJfn5/DkyWIFX40ZXY+XYccrxa2ZEF9pZZ67Dn41XXhmRx+SfI5hr1Hw4ogmCkztr35rOlAUeG8bnOu1l6hI8c581j9/0ifnlMW/AgPsA0hxg8ma+xmutou3Mo5uc+QRtEjDUVh6pRUu0MVe/c5A59PSU6CXX+c446WH0wRvyfPjIgbJ0aS0SRF9wkivYf7zM71sQkaicZUCV6CSybmzWLF4+88z3g68bNlwZBeuefOK7pasLsD076GRN093r16+LyMOOzrby4IOvLT09tb8777grZC1z6uJvAir6TGAVsGBcmbIFOCcFgI2pvvm1sAre4AP9mgXsyG4FIbaGjkRbbdSNiivKkcMi9c8HPegSNPPe/I3f/d5bBza80MnzAw3NPyMbtUsPGb9xGwtZo8td40W+tKOCtt+AHWMjo9FeBbrHQr8BHzJXIn4pBEPePTNywyFl9ZvfeqSRZsLayShhsk3m3OM/OgLFrBHzTKDn4lDNp5oFmfxWUztUkNL1XuiKjjazPDMy6lPELN6gOV7Trcaax+YzujLpkKA03n/ly/9ejh49VcZGJyLqUAGgjo72cvjI4djE8lyURsYGFIB13/690b50MsZgTEA6cmX8uVmKDviRxR/RVn/m6X7vrW98tw4zr611lhucdJj7yLa5skOsITrO3NDJOm5vawk5yGJPmbIFDdFLG8aaaxAt6QRyAFC8Yj1b4WiMCa20iU8iIslQRq1GX+3t0R7ZIO/G6vdM9QA8No6MejbXjIbWNtqTWzJKX0gDYGPOBllGhuYGeaYzSNmlbzJyVD/sErRQVR2t6VjjJb+p8zJSE+/JDflgg2QErWc++u7bt7+RYxed8SbTDtGlmULCHNBRu2RMvuY7776z7N23pxYyW7wkNtqlDLKWFHc6duRo6ZkzpyxZtDh4SEZqMaixGO+qNauCpsZGR/gNfdhRrqUnMvd+pmWx+W2ObKyjh49EnlKf0RSvyQ5bgA2gHc9996KftvXl3rChzvfHJnNutpHpzD9OJ+qfnsjoY7qYPeH1zDPPxikewKu22GvkUqoAtNK3dW9dkYXMTU5HZBS6uXm25MaM8edmPTrjhbG53hytBZs1eELu6kZAjfitz4G6OYa20iNYD9/4xjeCLlkck75Dj9/+7d8pS5YsDX79zd/8TfnMZz4TfJUGALgaOimCPF4CVq0pwKoXYDVOsk37by+lGJs+0j9di8HYM6/qTGBV8c/R8bFIjyQtRltLLYqrPaeQSktbOdc/WB5/6rtl1579pbR2RCoAEauTpeZ9bW2ZbEasXsL+c3PqTQr8VxRoAqtNuWhS4BKmwHve8zP/CVhlWcAtJ8dLAKstU60BrI5cHCw9PR3lgVe8XD3f0jdvbgNYTYM8I0pnHsdhnDH00lFj3PsdsFqmJn5o8aoEafM4UAKr1aBqLe1tbQGscmo/+MEPlgMHDpdNmzYGsMrQ06/dcMCqHfLclTcGDitjmKHPAGVkMuxcA1h97WtfG4WuGLaf/OQnw6h0RJJjwUiWCkACfwa8ezgBDEZGLiOdwyHCB1hqHiIyGLf+GMyRJ+7CQETjMFY5JwARBmxWXE+H3rwZqwxs48ioEv0wZLNyMCMecJRHPdGFk8Y4BvJxmNAE/eRY5TgBxtOB4ZSlk4pfCfhl5Iulwng3t5MnTkZ+WYCL/IxA5jiGvnxlOXtWQY7haAtIeeHCYLlq05Xl9a9/XeSUdPQTKNPaVqIqsRyPxq7/TZuuDj643/Gw41FgZUF8Bo6g3dy5vQF4ixZBFzRFE/Nk9HtxurMYQ+a8cy+nxotBLWKVc8CO7p3bGxGrIpBGR2tlaccIzyq4EsDSWPA5jotNTUbxqlldIi33h/zgDV7oy72Z85YTTN7yCDYATTsiY33/wgvP1zyv00dBOVf4TzbJEtnnxPo9j8Vz+ub19pWJ0Up7PPd3+MjR4Oey5SvCadi1e0/QauUqx+u3l29+85EoatXR2VFGR4YjCn0RUHnRonCi0IbjxXknQ1nAxPrm1GWF83r0frAMj9QjuxG9NX0En2OZUUrus644vgAD/8l0zXkqYl0qjL3h+KCdF95nLjRrEw/zyKvryCU5EWkJWKVH0BuN0CcBKvPhnGoXLdOBNDbgCADr5ltuCZDZOsiq2L43vxzTzPyr1kMFQ7vD2fQCPvkLoGF4OIApvMqIvUyR4D5/6GsNyk3rOmCSdvWH5nlMOY7Kr1/fKPqTxUTIq2u0gzZkWjtkME8IWOvGYg2YPx6gi7FZ+0BCwLhUAI7mR1qJ3bujzZoL92RZMB+Q3RUgCt5Z2zY0Mr2IzYUDB/bHWICpx4+fLCPDY2V0FDAvardG7z766FNl3boVAaaeOn2ibNp0ZVm/vkY2rrtsXRyJBoLRYZnTEC/SEQd4WUN0q+Ou+OO32XO6y4GD+8qcnnpMPvImT4OhrgHQmr8XZx4AqE/Aao3qX1kOHjgS+WSBP8bgvpp/tj/4YUzoTT68x/fMJeh3YwPYoVmCYwnc68v7LDCWaUDoZOsqIrW7uhv6Qrvk3fV0hcg060TEKp1D95kj2cE/bRw+WgFAui+Bv8xr6Tp086Ijs+J9AqvxLDpbj7l775V5hDNlTIIV2iLHWfTKeje2x598IvrwjAGu0Hna81tG6uMp3WjNeXaSH7zZuWN3ufbam0prS3tEyUlNoZ+ly5YEqCon78mTolXb47j6xeF6akLUKlprlwwnYATUQRMygL/AHDTFG/3RqZlyBJ3NTbQyflsrmd7AOkNn8obuxk1nWLv+o29NiTJZjh45HMCv9uhHawwYX9NjtAUNtJWpSnynvxqNeLKsWbsu/pMxa2/msW1rWD8ZsUqW8MXcc526zzOELCZghS5oQCfhQ9gqw8OhC31nbJEH9/TpsnTJkgCq8cxcyQZ65loEhBq7MfvduDNNC3vGSQg8ybykaIcWdEkev840N3Sz79GgPqNbYt319MyNOfkef4yfPsv0AObnezqerKetJYVL7/y55fAReYLnlY0bNpZjR4+GLHkms6X6evuieJWK78ZDTuUGzejQRUsWh/5zj7GJxNe/ORqb9Y5/+J7A6he+8IX4TMZmdXSGfiTfeGJs5om+GcFqTeEdWTAPEaBJz/FJKWTmB13REb3dByxNnWXd6osMW2MiUj3bnJayKSkiFb1ErOLfj/7oj8a4XYuXQGoyRCbcR+7JFZ0gN6r5JViNf6kf8Dt5n2ly0Ehb2q2pfs43ouON01hs5gBK0YidAng2v7e+9a0xj4cffjj06a/92q/FKSc5hj/60Y+Wz372c6Wvr7e8693vLj/+9rfXdBszgNUJTgmpaasA6MRY3fT5YcWr8rRLRnXjbT6vAatSDbAD5dAXsToTWG2xcd0/WL72jW+W3XsPRI7Vjs7ZZWRMioKp4NfkxGgTWL2E/efm1JsUaAKrTRloUqBJgf9AARGrhfnSMlGKv0gJMBXAaplsjVQAHW2dAawODfSXOXPay6t/5L7S2sJo7w5gVVRTgqWMNsYMp8P7WZ2djeTxjLA0dBjRgKrxsVqB3YvRU0GrqUYxmoxcm9k+I6keAapHv4F7nNX/+aEPlYMHj5ZNmzaE0cYI1+aH/+cfhDMNWGUMMbgZuozKe++7JwxoOVgZmgxBY5N31M4/I9CRWPm+gAwZCcOAHBgcCqNwaLqKMgOV0cZoB3gyMLUt6pIhKtKAQ2oHv4KfAL7J0tbaEkYq2riPg5ggCqNdFIX5chR/EFhlxDOWM2KVYc6ABzRkpJXoJgY/4JLDlJGR7gNqJaDEqeOE6YtzaB6cejTjwDm6mscqOdOnTp6OaF3OqWhI14lebW/riM+O+jHCFUfjFK9evbJce+3miNAYGx+N4/RTU+Nl1eqVZWjwQjl8+EgANHI7irIEpgJV9VErrwPopB0YDEfwlltvC/4z2tGJI8ahQRPAjlxk+AnY5pRwLMxNVC1HhJN68vSpcuDgwXLq1MkoWnX1pk3TIEAtCCRiNSJYO2revXTuVLOPSOENjhIuKZ///OfDeRXJx4HlnCSAmtGM+sRn97nGelCRnvyTK7ID2OGYAoHIvHvREK8ABBm9o+3eufMimnffnr1x/4IFC8vxEycKh2FFRKdNxNz81/fuPXvLs88+H8XSauTPcOnsaCvrLq/RNplbj4OIpvoj03m8kwz5s9Hgj8NoYwDQkU5wOmb64zy6F0CQR+05rNZaBZIXlPGxyZBH1+MlmePAkjP0RC9zzpQK1ogxWU/a7pqORsmq2PSA8eNTjhcd0ZTc+OPcVudqrJwfGCgrV60I8ER//vSVUWx0Ap6SG45uRo25PwsS6du6JS/us06zwBg6ZhoDei2rJZNfemb37l210MroaCMHrL589rt5oIsXupi/NvJIsPGZjz8gXxbNAlTo1z3GySHOqDlyTH85ghq5KhctaDjuHOilS1S73x30lZaD7jRGa9AGiLaNS/vyA+vjiivWx5qXrmP9FRsiZ+vXv/6NACxExFpDy5YvLa985QPF2vn61x+OaNrXve71Zd/efbEe6Eov4GlGagE7rWf6Bp3pYcAj2RIB78h4e0dbI68fubJ2zDmL9aGn9slsAquxobYYPeVj7o+5ZVFA95NndAZgoqvorwTSE+TET2BaylcWNcyjy2SOXLsG38iGsZNR/a27fF35+sMPx/c+o3PymIzT255hNgXNy5pHe3wkk2RMZfQlS5c0NuwSRNOP56S2yZH79IFndAxaykGpKnyud/PKCHHXWmP0JpnXpz/PFfRwXaTvOFCfmU5ciHQj+8A8IIu/zL9pHtY2XWD+URCqs7tcf90ttrjiXvJmk2HpsmWx0YUG5Avecc2110S6AP1vvuaa0PenTp4IHW8+aI8+3qMLsNs4c1PDczzThJiPZ/Ga1avLs88+XS5buzbmQ9eSs4y+JIN4iAbWI3poN9dx6L/pDSh0Jm+ZYzLHlOPIgkEZTe93z4jN11xbjk0XssI7L/2il1My1i26aBc95QC1HuifhQsWxqau78kzOctNGfQw5sjj2dsbc8qif+Qcjy5evFB65/VEygW/5WaWEw/rr1gffdhYdq0TI+aNBpnLmA6RhsPvZD7plJuIxqSvTJGSsgSQzVy/NeVAW9gmaesZCz5nxDo7ijziH5nTnvVIj9x2x21l7769sYmzYf36smf3ngAnyR2dXAtSrgg7U590js1ugKSxXX3N1UEz8kTeAKsJEmfeevSmN9CZbAEKzdf8jEG7dEumn6Gz8qQPXZvPD+2TPb+TWzKx/8CBctXVm0L2zF+xTjL3Uz/1U3EdGuQGq2cnfWrDJXK/bt0Wp6buuL0Cq/Smdf6Wt7wlxmf+aGlO9IexmLPIVvrB5wsXh2Ljm/0Yp2Da2uIa60Df3pNL6xrfyZJnGt1iDd1998vD9vEbXYkvxp9gu++0gUYCFbQln6oUF7/5W78dzxeR43/1V39VPve5L5dFi3ojBy5gNQIxJl/acM10OYDQ8DPGa22Giq3WPKf5OQM78DJTQxlzplnJk1eRaqC9PSJWeRQZGBKn8ACr5wbL57/45bJn38EyZ+680tU1twyPjJXR8XrKZ2xsuAmsNn3qJgWaFPgPFGhGrDYFokmBS5gCM4HVFqBqAKwI4ohwW+lo7SxlsiXyTJ45dbwsXNhTHnzNA+XCkOIaS4tcQ+MTgM4Su76ME0BRFDBoKTVqKwpTtVfgZHAwjv0BdxgxotYysoExlDlME2DN1AEzQddkl+M6Y2E4dYdT8+EPfziKgTDWRayuno4a/NhH/zochP/rl385AAGGIOdFjsyeuXPKW9/6o+Uf//Hj4TRwEB2tlryecem+22+7vTz66HciCiKPo23ceGUcu46IoZUVZGAIM/wZvQxX4EfmjmRom0OCJNqZM7u7XL1pY1m1ckX0y/h1zAyQCjjgeAEFRRygh/Y5/ZwtvzFsOakcG064+0VDGAvQkGPFYc3oI0Y5A9z3jEKGcx5PZ8Tih7Fn5BwAWv/GzVA2DgALIzoitPY7jnm27N7tqPNUOD9oODI8GiAoR2jlyhWlc5YCZ61l9ZqV5c477wggTrSuwkdz584OgxwI9r3vPV3m9swrN998a5k3b37kbn3ssccjIKECZ/WI/NFjqgUfLSIYRPvs278/HAk0qMcjt5UnnngyjHgOQ40qW17Gx8bDARf5KkoOb9AjQP4JjtdgXK8wFxnO1AqAoRtuuD7ozxlBT+N9cevW8op77yvrLr+8fPGLXwwHAn/IfBYwy/xqrgeacIzJBrBdVCweoAeac4w5LubImcwIVQ4VuUWDLF7DySPDPjtK6lpgOHnQljkAL9wLjFKkqQKN9XhzPRrYX3rm9oTj7o+MkVP3+53DySEiK8aVR4CtUbTjQOG5/JsZuYcPOV7OcUbGZGV0cwRwu1ekkDGmE5q5+siiV+XDRPxu7Php3WQhoI72jiiU5kitMUoxga9k3hwBBoCHGqVc33tt2LA+onfJ4OZrFXMbDbAiAQz8E9mU0TXmwCm0doEdvudIf+5zImz6Yl3gdx5zzUhZPEMP68548jisOQMXrDcOJrnQjrWIzmQCAIUedFluVuG5tWj+5sQRNldzz4hVvDE++oFcW1t0Iz2qD7rj/2PvzqM0va7y0J8auruq53nuVg9Sa54sy7IlPMiWZ8ywYlgJYVgr4RoHViDYQHITAjfcewmDR2wggUCIg4FgHMAXG2xjy/IgyxpsyZqlVs9zq6fqsbq7qu767beeouyYYJO/In3fWrXqG973nH323ue8ez9nn73R4zr3oDXpKXxP5uRW+Xdnzy75ioSiezkiTycARmjgzGeeuYf+3XTTC4t2G0jowNuHHnq0rVmzvH3v935vjQk4Yd3iRGsPsOH7qjR+993VNh7RJfOKLiTykM67Vh8B8vymb2sgedA3AIKx4IN7AIB463svc/3QwUNVAE37iXh1jz7pHvAIvxPNS87WEM8GfEef9snUdea/z9ZIUWdk63uAB/5ZH/Uv8tMf0DTRh4CQ5PDsigp24Ibv0UKfADD0AQidzbakvDBPrH8pxIRW40r6gmyqGUvSJdBtMtdfgHfz0xzQD9rNWW3SJW3gc/IoKiSDFjoEGCa/PEMCrNI7f0ApaxEe0L3Dh460Szdf2S5eHC99p6O1iTRrVlUKPzc62o4eO9rlfB8crO8vv6LjCZr27tnbXnTzi6qIDSAtR9XpcQG3k0fe9U0frCHmT/Idr1+3pm3d+kR74U03Fm1kJMLZ73QBsIY3jtCTc9ZV/CzAc8bMduTZowVCkpXr8Ms9iQC2XqGNXlROxskCh9qTe/W6669rR48dqfHQJzLFN9ezPdzrmatda4n5aE55Nl126Zb2Z3/257UJjJ8AL3OqCkru2zeVbzZpZcjVC2+sv2vWrGqnz5xoGzasr4hPdg8+GLsoUu+7lAhrSvfmzpnX5bYc7yq129CgJ04OJMdqB9ierTXGGkEnzVG6FPtIRCU+WEttLjqq79rk8La2Ag/pgvXNvPV7omCTpsh4rrzy6hpvxrV78nQEOvEuoJq1m94AVskVPyvv8tVX1bqSHPpsCGMjS/0mF6v31gVr/Oc+97lqwxH4P/mTD5U9++Y3v7nWUvyyGcQVrW4AACAASURBVI2/5pj5bYPe997jKXlY21atWVOb8zfc+ILSLfepBaAQlrWDzpoT7A3jsUZ6Xnzf931fyeDJx59sTz+xtb3mjtfUOLOx8YM/+IMlY+uu68mG3ULnzGN/1ozv/K7vaGfPnmp33fWZ0l9rLr3CayeFsiljXTfH8YadY47gnfn5j77vHxXtH/jAB+oZZ13WTlLf+Ow9W1If2v/jP/7jAmDf+a53VSqAkZOn2rve9a726U8D8We3H/uxH6t6CNnk+UbgKf3pgjMmo1YnwdUAozmVZc5MP+UW38F14xPjbWh4uI1PgrJJU9TlcO1SAezZe6Dde98Dbdv2XW1gUNDAUBsTdNLXpT8bm7jwDYHVX/+19/SwleexX90b+vObA73J//yWf2/0z3MOfCNglSPTx3CYGGhtTLXM/jZ7aKgdO8JpmNNec8fL28gJx96XtaXLV7YLqkG3iTKWJYGvKuMiMfu6AlYq53ZRkmfbqck8po7wTQdWGUgMFW3kSHAABQZU8ix97e50fzt/4UJFIDKE3/nOdxawygAGrNbRx/7+9ge//8H24T/5k/bDP/zDUwVeukigL7bZc7sKvKIlGX2Mxwce6PIGMvoYpiKLHnpIbrAV5agy2hwf/erDj7TBWTOrsBLDlTHLKeCgcSAZoJxnDtKOHXva8HCXl08/DHaFmy5Zt6adOjlS1zJ2UzQhx8IZ28n7xUHRnva9Z5xzprTFaOXEMN4Zkz5zrDn43ifHKqePwZpjihzARCG4j3HMOWIQA02AKq7XNseasc1BYnzv36fo0vmpqFWAZUUZrl1fUaycF87H5VcAQWa0CxdH27XXXlUgpUi5e++7py1fvrSqkov83bVrTwGrK1eubhMTfe3C+Yvtr//6UwUcosmRuZe85MV1BJi+zBoaal+6994C1gLQkblrfUcv0MCpEc3JUaNTS5fItzY4dbSvu/dstVuRcPPmVRQHWQKlHHletWrl1FFKMnDPk0880VatWFkAfqKV6A1HhqMTZ54znKjPHFHtoqO2TALy28rh4ozhe5d/tYtU4Txy+jjXyZvrd7+lUJLx0RegB2cqkZPeA7cAOek/Dg+dwcPjI10BskQqc7o4Ipx8vDAGbfvdHCN7OoyXov38tmHDxnLW6IT7AC/GT1fQQo+MLwXe9EvXRDHSXwBznKfQkXQI5jIdTeQV+dF913P4Dx88XLrmPnPIfYABc7rSVUwelcX3HKM2B8whm0E333JzRddz6tGEP+4hB+On/xxLUUfJHejaVFvHE/MC2KZN8kcjOlyfaFHtcZDpCYAnhb1yBDnAqPXNOCKH5LrsUnZ0RyDxlK7keHGiVMm7Ox49t2gBLAEAjFs/dMZ8AOCigZzRKw2JNYLjTaeAKNY9fCdDa5J7XUOOKcKC5/QDz9yTnMIAS5/1g0bXd7kiRTevKr74zhqEvkRGu9bcpe90KcVQfMa7RGwCljj6AQysc9pAG90K39GDN3QlQAm6OPX0E58P7j9Qa7f35pF1ks6JrrPuWWPJkHz1iWfmAB3Ca3xMNKL7zUHX0Bt0AMjw319yZZsPHbC1psaaTS789705bw4ZvzkDxDAGupBiQmikB+jMPM0x8hyVTkoMcqIP5BfQyPoS8MWaH0CQfnU5pGfV+I3N/wCpZGs90Z5npYgvdNET84Lc3E8midY0r7RjrhuvMVrLzp4ZbefOXGjHj4+0T995Z+lS5fmekLewr4t6Gx9rz05WnXeWpjYRFi+u9UeU2YplK9rCyWr2yZ9IPvQrG7aAHtcHjDEX6Jl1/cLo6bblsi5SD/1ox68A2dowD4B02kC3a7S/csWqduzosXbJ+g01PnqVuZCq6HQ0xfqMX1uurXkzMdYWLFzQDhzcPzVvU/iuohknU//QKe2hhZ57r3+pOjzH7ITTmZwuSD5x/M9mNbqyWaAdz7YrrtjSBme0Njoq33MHuJkX3ebbpqnI/u5UivFfrPHjp3kiR7P1bMuWy0qXjSnRseZ+QC98wd/kf9aG62vzbpE0NEtK1+k/GZij1ls6Zt7SOeuPNo3D3DMnjh87Uc8g62KOeuNvNr8ToRsw3ZxxjD556uu5esn6KWCV3pij2tOv6+kJ+s1D9AI3jdmm9vLly8qGlA4FGIpG+mvDzbqT4nvWDbw377Pmunair68tWba83XrrbSU/dqL57Mi8dcM9+FbR5adOFX+tC9/+7d9eNG59emt76IGvtte/9vX1XECX/hXnAmwDaT3/zXXzGx2RyXd+53dWMUEFa80D95qX+Er/6YHnmLXFPET7W9/61gJvySFA9iteeXvpifUOgJwNfvwrW2tS122kWWPJDqBOV9/9nveWDcdufO9739v++q8/3WbMGGg/+qM/WkA1XlnTkmYswRb69j6pdqa7cAFWp/sJAVlzX36r9CbDQ1O3K2JVka4D/TygCi45dPho+9K991cqgIGBmW2gf1a7ONb5R2Jku0CULlp2+us33vfeHrbyPPete8N//nKgN/mfv7LvjbzHgfa3pQJgVPS3wTZ+YaKA1bnyRx0/0hYuHG6vfMVt7egRBXOWtHWXbCxgFTgRYHV8rDM2AKu+Gx/rQNMAqxyTAKuAueQ8ck1yBBINw8drugE13XBKxKpUAIxku96AVQbtT/3UT3U5Hc+ebb//gf/aPvmJT7Qf+qEfqgjMRKQ5jrpk2eLJYgELypBlMAPzOIpr167rgM4NGytykgGYitMibXfs3NUujI+VA8lJNVbvAT9xMhjYOV7cOSNnpo684cec4VltzepVdTSM0clA5fQwbtGTiNUU1WKcMpIZpgxlzpd+c4yW4a8dhjknI8e60OC35JpktKaaeaKkcrwNzxnIjHzODrq1lYIMHEXOjxyrjpk7ziVC1R+A1BF1R4LRJgJhxUpAJkO4tS2XX9rWr19b+SUffezhNjQkr+fadvbsaDt8+EhbtnR5W7VqTeVplB7AMV3Hshj9wFgg3MlTXbGZ277t29r2HTvqSDnHA+/wxtjIaunSZeUQkoEK4HhWOWkHZrQlS5aWoZ+IIkey9+zd2xYt6iqs00+gSlcRfEeBgPSUHHKcdp5IzrnzKgobnzm00V/817Y+OUY5fp5CI12UXxfNIceq78kwTmMiEgMUco44ekAljnUKUAAcfU5+VHLWpjGgPcV+OLO+I8vk5HPd3Pnzpo7ix2GnF3SKjJMSIAVXEm2KxwpnuE60E/rj+HBEyaHLyzm/9E6bAaYiE44pEMiR/NAUwJjumEMBKqei2SaPxRqn+Xn+3PkCGYzf+DjjdJW+5Hh9l4912VRhK9cZF5ms37C++qc7aE1kFDmi37zWdwAm77WLLuOld9OrgOtH/+hLdXlyMHb3eI/v6MVLbWnHWI3ZdTW3Dh8ucBgNnFn65b37tGF8fqdfiVLzfXecekathymkk9y3xkd/yEOfKaRizPTVZ7wx9hQto6ec9Ep7sWVLyTlHrM0rYITvjJUu2NhJbthE6qLJPcDaRPIDo/VDH7WLj3HoXYMH1huALL64BrCBfrzxm35EkBlvIt7IByhDJ8x1euuZkbQAZICuAKv79uyt9dr40UivvbfuoUm/1jt0iiIzRvcnwhvoSP5o6AoBrq42RLWZoyKf6SR+ApHRZ9PNWCNn+on+FB/SL2AiUWTGiFcBQI3Hb/o2v5O/lEy1Q//wKMAovqHBWLr0E8+ULtEX1yR3qzHkZIUx+N1vxpH0DNZE4zdvjW3fgf21vlpf8ByN7jXeFFpCl7HSFfIj+5qfoxfbnNlz28EDh9tffeLjJWe0Sa0jOnXpsqXtzNmzbd/+/RVZ351QkD5mos2eM6ctXbKk3XzTzW3tmrUlK30ad1JxJDcq/gJF/fcyRvoMUFw4f06bPdylzAggnfyZvjOH6IV+jcP87KL9T1RO7vOj59uSxUtrHpMT/pMNGmp9nTt3au6mqnvytC5dtqRt2rypfeneLxUP6QQayIhcjAcQSNfxzVpvfTHn64h9X3+lzPGs07/1RJ90lX6TT9K7JIpeu/iinWXLl7Tt2xX3m1X50cmZXmhv3br1NXY2gBNBAD2F68jUnDIPbD7iixMA7rOuWAvIFr1dGqAu9RI6ur5H2ty5w3U8HQB44bzn0WDNDfPeWucZiPYUUjJ+tAAetU/fyeT86IXa1APGZgOw0sMMDRWd+JDUMF1u3rW1MZ70KPi4em2XsiL5w8mXfgVY1ZY5llMdaEIDENF6ym746lcfqsj2pP6Ru19/9IQ880zQDtkmivPUmTNt/8FDJeOsbdqWqgCvrJd0KZHuOYFio91cfezRx9qD9z/Ybn/57UUz/gEwrTGxM+mDOYyHKTjlGUtf2Oh33XVn27DhkpJ98rhbN7/ne76neEB/rQPWM3Tqh57RfzK89vrris9SbThlg7d0E3jq2umpSIDP+KlIFV35f/7fX2xzKi3PWHvf+95Xqbnc8yM/8iNV4yBBCNMDKyrSdNIv+Gbct+n+QgDa+BbWqRmzupM69Te5cWkDZ3xCeoG+dvzEqQJWFa8CrPb3zWwXLvJLgK8CVye+IbD6m+//tR628s0IqHdNjwPPQQ70Jv9zUKi9IfU48M1y4Ad+4C2VY1VuVTlWvz4VQN94f6UCAKyeGjnWFi2a3V7+0he3I8+qLLy8IlanUgHMtKPbRayKxpAMngE4MT42aSSNtrNnztR3UgEwbBhVAVbRPN2IypGzGD4xiBhL3Xf95WwBVjlt7373uwtYBTi8/e1v75zcixfbr7/v/e2pJ59sjkhxMBmOjho99NCD7eTpkTKSRX445vT93//97Z57vlRO2C23vLj9wR/8QXvZS1/Wvvzlr0weVZpTdAOT5LeTo3PJ0qVl1Hq5j4PJiAMaezkqx+FizCZqo45djY62sYvn2/XXXVs79JwHQGp29o0JsADkNGaOGyObsZ7jhZxxRjwwFr84Jhw0Di5DnMMhCgOPOcSM/4Bv+tMHsGF6LltGuSg2BjWQLGAsmjkhxuq/Y7Tyzsq/BkiVKwuwunfPvgKqjBUf5swdrvyljh6+4vaXtquvvqpymkoFsGAB0PPKNjJyqnI0Ll2yvF1+eXc8dN/e/RV14aQWp4gD5vj4nr27y2E6dvx4W7d+fdHAAcAHY8d/hR2kJ8AnunLttdfVNRWNNVNuyK1Tldy7oiGjbfT8uQJVyOrUqe64ut+2bXumUgPgIR5wDqrQ2Zw57ZabX1SRqxwF93nhuXY4gB/5yEdKdvTafzRyTOmmKG86AWCPE45nKaCTY8TkYFyJZk3xEs4tmjixHLFEC6EvQC6dISs6wDF3rTElV+fwnK5CsO9EoiVvqHZ9Ry+AbXQk6SLQjl4OuHbouXFwpPFaG5x3YIsx01f34A/wJBF/GzduqPsdxU8EYNIzpNCJ9shBf8ZtjGTAScTTtavXVCSVMaOZ40vntMcBpPNox8sUoUKH++WYvezyLQVqAI7wwdqRauLuwy+OKTo4zNo2H8kQ6GC+o48ziQfminuSToPDri/zEe0pgINXeATg9Zs1Sb/Jp8ypTdSsMdApznGiD8kk0bxoIm/toYeOA6iSEsTYyRFNeIgm64B7RB+l6rm1hczQiN/WFPxwfYBiPE6eT3xEp+sTVQYMIBf3WQP0bXzuB7BYT4w5larpZypqBzARZYWnrjHP8Q8tSbGS+YUH5O2/fvAJXwGgeAHI0HfARP24LgAHfh47cnQKdEyObOBKIlaBtHRWe0AZeoAmsvQcQ4ux0lt8oXf6C0CkLTTSxcgrfKFH+BF9tZabJ8aQo+h0kG66JulhzHu04Kkx58QBGsjPGqJP60b4pm2/acdv+GJtTGSm8ZqrXaqUs1MAuv696uTGpk218WgeGSN53X3PF+t9B8h1IDO6ArLimz7RgQZ9p6CYKMkjzx6rCEljTAqD46IO20THy8HBWk9WrFpZtEo74yjuvPnDbfbwnLZ6xcraYKno++PHa8x5/iYvadY6/EmOxYrIPXO6nr/+Z11PUTFzxzMH4GVuJ/IdAJgo8qFZQ2303LnSA797BpARMAkd2kzxo6RxSQFDMja+LZdf3j73+c+VzH0mu0TjaSOR7tngyVpTEekzZxXv8BGPk8s5oBqeay/F7bLpGFul9Y23oSGbsoq6zSv+sQlSeO5vIqI31Hy4//4HJk+OdDquaCEeK0ZpngQ4xmNt4XeOz1vfAnQbk+vpwc4d29vx48cKpCv75cGH2qyhWTWHrRNffeirlf7B3JcmKZtm+DHQP1hpR3zPTkoeZjLTrzlnfcJX/CVbMvWXCF8Rq0lvZJ1LVKc5ngJeQEUv7eInfbI24Tlg1R/68STPHO8998xj7Vt3bNIn8h2PREXu3ru3rVm79muelYBVr6RsYYu5z1opTYo1wlx9+KGH2/at29va1d1GnHXAfzqXXLtotE5LHwD8TH5qa+yVV11RRUVtcr/85S+vPumv5xxgO6caklPbGu+5YTzAUTa0iHJtspPRRT/pL911HbvDekA+UrSQn0Kw5PJLv/wrbVUVBR1r73//+ys9knE5WSZq13uv2P8BVad/P93PiV+Qe77+//R2Es3u2H9SAABWq49pwOqx4ye/JmIVsCpiFbAqqv5vi1j9D7/+vh628s06ob3rehx4jnGgN/mfYwLtDafHgW+FAwFWGQjJsTo9FUD/xEAbvzjR5gwPV/EqqQBe8bKXtGNHDxZQNnvu/DY2Lg3AQAETgwMD7cL585Wz0rZvGTNtopx94BRHpMvZObPbNW99fyuwGkDq6w2rvzG2OmB1zpy55fwHWOU0vu1tbytARfTs7/6n32kPfuUr7R//439cBh+wTk7TPXt2t117djbHok6dOl278nIpytGp71e84vY6SvWaV7+m8o/95V/+VTkLXdqC/vboY4+1latWtVtefEsBFHGeORGKaK1du3IqeoDByilj9AIY4pjv2b2zInrt9jOA/YbugJmM2hxPY5gz0BnZwAyORKodc7TRDDSoSLzJqA4GrSgjL4Z5cqwy/HO8O7n1fHYf54pjwwmUioCRnYjBgIoVObNbMYYZdST74YdFwTFMWxWjARKhg4zXrV9bEc0CAl79mle1N77xDVU4495772lLlnZOkGrj99/3QBsYmFERq6dPnS2ec9yMtTPWD1TagAULu8I/nO6jdTT52FQ1a4Y9J0oqAKkbyBsPFNVCD2fzmquvrdQPQBG85PABVhXxISO6qiI1GZGDTQBRjUAQzoLoFG0+/NWvtlfd/sraLOAo4B2Qh/zRxwkRKZcjmKmsm5yD8svhp8ifRC4mp6l+U5mcQ8zppNecHbzVhns5BQHryd995GcM+uecJQemezm/+JAj7wALsnU9JxAvAAXaTPoAuqMfTpG5mwgwBUO6dp6t35PCI+/1j/9k5x7t5lita5cs6RxeuW2BEejWr3H5n4i5FLIKwEz3jKWOfY5dbHPnzC3HG79yTN0YOcDGm2hWfaE3AOeRo0fa/AULy4EmT7+bgwEoMwfR7S/R2136gw2Tla27zZSAqfSv8gyPjhbYRK6cXWOYDlRrz3jIO0c9vTd2dHvvTxspHmcc+uao0q/u2O7IFKhu/PhK3gEJgYeuQ5/73WtOpRK6+9GH34AOcx1/UvgmRcCsbdOjP40HQJKUAX7Tjzmif2MC1OOHOUcHrGXosnmE5+43N9znsz9rnM0IugBkxkf6ZH1Df/L8AkDIin4bk/7Mk+QZpQccfv27L4UJOf/WQTw1XhtxgOWkHUiUKlrNC9fgj/bQR0f8lnb1kYh039MFMkhagOQkxb/koPasoFsAE+Onk+RqrUgRQ/eL7MR/zwRtut96jx+AqRwPzmYe/dIu/SNv65vr8BKf0OxFBujq0nB0aSXwlUynb5CkaB499TsZeG5m/uPLZz57V60n+Idf2iUDuug7dJA9PaQPgCFzFT9twon2NB7jzabfiZMjVVQu6xDeLV7apUXZt8+cHaoCfQr3zRyc2ebPmzcFwpi7Z89ebKtXL6txazdgqnWDbtP/7lTD2abAuAJ41k7jTYQ8Wbo/39OhRL0ml+vyZcvbiePHqn1gZopH4Q+e2VzD2y4VzeKSr+s8Y/BZ20uXLW/7D+wvfqEPT7Op4T5jpgPe4xP6Ujxq3VobV62enSkSlgJlZIvOFPlzb3KwGndtRA5Jd3N5RSwCZ8nYPQrPKciYYm1Od5jXNiuTB7Zb77o0CYpRxv4wvrIDBwdL5ug1vzwfjdkzzHpgrPRk69NPlb348le8vGSSCHTzzj2JOjdvswFk7WPnONHiGWQ+GRtw0HqZ53wKQiXiU1t+Q1eiWQGreJbiTH5Dh2uzKWONMz+tcfQLr9kAdOLxxx+rjVdgqPvwJYAoWfpLflJjA9iyd+hD/8Bg27bDaZjhmqfmj+eQSF5zRGQ7evHQXLY2Giu9pCOHDhxqJ46NtMsvu7x4kxQXNmzcD+jv7O6x+mx90I7xWlt379nVzp8/VwEGvmNbakfb+ky+aDJ2rzF6T8+tSbXBOXKiaMQvMksKHuta1khrljUf+OzF/qbPIlaByjZmAauAX/S+5S1vaW9605umnnMBVI0j0apJ61GBGxMTU/N/OhBr3ZmeBiB+URfQ0W2UD86cUc9S7UwHVoHejvtPTwUwOJljNakAAKt/W47VHrD6rXihvWt7HHhucaAHrD635NkbTY8D3xIHvv/7/4+Jvr6JyZ3XsYpcBaymeNVAG2wXRi9WjtWzp0emgNUTxw/Xke6h2XPr2Mx0YFUF1gCrBUK2LlIPuCZKszsuPTB57LDL9cjY8YrB5P3fRKb+TeXP7FZ36QEGqnhVUgEAVndu31EGcYDVkyMj7aP/31+0j330o7UTnuqvjNs64j1nqAxIjgVHlRMDWOVgXHNNd+z++uuur2PPf/qnfzYZYXehDPrHn3iiLVy0qCoWp3K5+xmSwK8c2zMmfTA8GbgiAhijIyMn2vFjR9u8uXMqEohT7Cgth7Ry0J09W44GR4RDyDFjkHPaACLGwMhl9HNsvERKBfhhRPudEY3njHLj4uB0R7jnF4AYoCpHlDlH+jQOIAdDH7/RwwlgfDPCOXSO/TOmv/KVByvfmegDoKVrAsjp8+zZ0xWZeM21V7XrrrumaNi5c3tbtXrFZLGN/e2pJ58uvQOujpw4Vf0xtNHSFaTZX2kARLjMnz+vrVVN/YLiBX1l8AO+OD5VTfbiWFUqT046Ecmc5cpvue6SShOA7spVtlXagh1VRIRzzyEA9nl1wNfKtnp1VxyHrorc4DAdOniwLV64aCpikUzxJcc248Bzjjk7AO4Ai3hC7vQLsMoJ0DcdpCPmi3boBEfOXyJt0GtcrvO9awOYcUCTz874jJfeuBcY6/o4W9rfsGnjVKEVeoNW16PDeDilgC/fu1cb5mCOwIt0omP0yfV0rgCDpUuLdzmOjL4Ah2TPse3yCB8tkIXzSbdEWrqfo6PPRFviG92PU2nMHSh4sK5JTtuAxPrAY20Zj7ZT4CUACT1RJE1blSJiMv0BJzLgD9r0o29886LbPpNNItzwA43JMYm3rvEHCDG36JW2jI2c6KPrOPPu9T2aU3VZX0ljwPEnV+0nF6g1Ao+sPdqj+9rxPoApOQTQTtR8gErriPvxiHzoS0BcfE6Ul+9cZ111L1ADL234AB3I1frmemPVp/dAArLRb4oakQun3LisS9oDGOA9UCQRk3QJTdncAPi6Bh+MX390WvRn7tU3mWZ+Jj+j8dNRYDjeAInIF5jx1QcfqvU0xYfoOJ3Xj5e1kQ4n9yqaEvFLHvSDXBNJbDz60471mYwAiuhCs3mOL2gGsAFhMl+Suzc5TT0v8NkYzTt0eX55VqI9IE+OlicqHk3o1GcKgkUWifzOxhudNkZ6mDQGSRNjHNpKrkd6SuZkgrf04JntXb5hIDAe0ZFEjwKicoTe9+T8p3/6p1MFuPQNXJYLm9yTi/ri2NiUXp4UwdnfV8/ZzMVE6ForHLaha/TKGkD/8ROtOfJNNnTUfKUz3ueY+rZnnmnXXH119eeZ7VkTnpvT7iGrRMDnSDsZzR4ebqPnzlbkZo57J6UJfpI/mWcziwzQBpRzv83cTZsvrc3B8B9t5Ej2dMP3ZO/Z494AjMZ7+ZbLazOTTmnPuoE3KSBlHDll4Bprgt/wEZ2A1WefPdgWLlxQUf/mJDmiy4kcYzbXyAcYL9c5XuCxueZ5nhMHAe3dk40GsrV2JCe8vvGTXPzh+Ve+/EDlTq+0Evv21dzQluclXXe0XXt038tv9OtjH/tY271rT1u4cFHpDl264447qj9jTTE6/MwmRPLPsyXMj4po39ylWzEedJqT5og1gv5mI8X6YC57lnj+2mDA3yeffKJsNMW28vwCiFoDvfCaDuCreeRa65C2nLj50z/787Zm7ZpKBYVWGw/0gyzZXin6ludvndJYu7ZonDM8p+3fu7+94MYX1NyjL/rQNz6Tt7XBnMVbPMYnOoU/X/zi3XUyx6ax8SUPeXiZfM8CDrRLnvSAXPDFuGzMus/v+IVer6SE8Z6+GI+iZXTYGkCf/+W/+j/bgoUL25kzZwtYFXlMf//ZP/tn7Y1vfOPUJquxBgz1nnzpbzZyA6wGdJ062j8NWJ0OsKYt/4dmdxth1ZYI1MmI1b5+kayDbf+Bw13xqh27W4BVEfNAV9dfGBv9hqkAesDqt+SG9i7uceA5xYEesPqcEmdvMD0OfGscAKz+z1IBiFgFrIpYPXfmZAGrL/u2W1qA1fkLF39NKgARq6JEpQKQY5UBpngVw2V8fKwiVgOsdsDZrClglUE0ZeRMAquMH98HaM3oupQBg40TxvDnZL3jHe/4H4BV0RAf+m9/3O7+whfaj//4j5fx6cW4vvvuL7Q161aXUSk/KIM9ICHDX54xO+1XX3V1AXW//dv/qRwVzs2NN76gPfb4423Hrh11D6euc0K6Qh0cSuBb5WKbjHxM3i1GJSNUpMPBA/vblfn/6QAAIABJREFUlssuq4IEAB1GOQM2TikwNJVWgVYMZsYtg52BnvyaaOAIcl4TXZGcogzq6cdTOWX4ip59+/ZWESWvAKuMS6AHR4Ohz4kIgMSBTC5BDpioo00bNxdfycPnZ57Z1nbv3lMOTweoT7T+fsVX1lbhqqXLHHk8WX9A/ZmzZrbt23a0rVufacPDc6qAlagZzp5+yV8eNykVrrhyS1WzF22sKu2JEekGBqYikJLTVloBQC+HnsPiuCjnBA/7Wn/9xmGjb91x1b526vTJkiPnmrPnhYcA8Ouvv67Gwvk2LrzavGlT3T969lw5W37nlPgtFZHJGk14CDzsHNR99Z38s/v27q3obU4nGfqN06AdTjzZc5CSfoH+JTqWE4vvKc7iOnpDvsmtawwcI3wAXACR6BmeollVZO/xyL3aT0QfkIjuAgiMmfNJ981buoFPdD3pKDiLqWAOGDB2vDC/3M+54qwlz2yKiJgnnD/jtjHgv37JJfkjk6dUe9oCnolgfvppUX5rSw74hRfodj1nnN4D8vCXvBOZ2kWcnqj8wLt27S5emDdVUGXx4qKTc40vxkhe9Ni6EICdvPRjPPpM8R6Or3GQocjvHGfHk4DuHFt846jH6cZbNOtXX+RBZzmrKejEmeW0GqsK1/jtGoCANYFuZNx0FS1JQeK9uUt+wAb3kqnvc/Q5eS7pa4A8/LCe4VlyJmYzR/Vo47fGWH/IOMenQzu68I3+46e29Ic3dO9DH/pQ0WScAA/64np6SNboAJoAW7VvDHSNjBLFj1eu1761nVyspfoMsJqoLNfRB3zf+tTT1Sb9M2foHLkGDI/u4yH5ad/9wDprvfUEMINH2WDIBkbyBQNGyVMf9JQO0mMy06fnjmu9Ny78JDv96QMwaz1BCzDIvdZnfAXym8/J443OgPfaNeZESyZVSfiX6DR9JlcvGbqPfPRjXviOPIyZbMxNa0rp0ui5movWgkTvmnPkRj7kkFy/5A4swjNjo8uHDnU5h1Ogqzb9Zsyo7ypK/uRI9WcMxpXNBvPBn/zaUtCQC96eOjXaZs+eUZtYiYBN0TO/0xO0sUvWrF7Tntn6TLvh+uvr+UF+yUVtzqIlqXe6nKyjpae+7/K4Hm0TYx2Poxvoo294gW794S35uocemPvGUpsAV1zZHn30sZrPSbtgrcnajk76ZE0gY7qWPMMpbijHLNnQ3ZwoIEPt6TupQiqn5OQmQ8l4eFabP39OW7PGZly3MUZH5VL1HCdH8wvISh9sYNIFaz8eykPus2czPpEBPUnkLX1DA16SeY7k02m6r/17v3RPPWt9xh96MDw03F5w0wuKR6Ib8dfaePDAwTY0PFS0oOvUSSlILp+Mfj5ZfI1dA5zUlmeLtY7czEO6SDd8Nq+uuqaLns3JEm3glzlKdvhkntFxcrGuG7/oWG2Zs4BG+UOt99Zf63o2CsnNvZ7jZMyewxPz6Mmnnmp/9N/+W5szd05dQ3502rXmvz8vck/6Gs9M46FfA30Dbfsz29uihQtrnfCda827pEaiPwGpIx/6qz3z4ujRI5ViCTBsXOYreTm5ZV20hn/yk58s/crpB/PAOK3JCxd3+YadbLIO6Zfe44vrU6hQu9InoPGDH/xg/f7z/9e/a3PnzSsgX/EqbeDxj/3Yj1XEaqKfE7FqTQiwmgCMfJf/04MxArBO/y0gbKJfpUKaamtiovRHaIlo4sHBme3goSNTqQAAq4pXAVaTCuBvi1jt5Vj91vzQ3tU9DjyXONADVp9L0uyNpceBb5EDAVanpwKogpgypE4MtMG+Ge38uQtt3pw5bfTsqQJWb3vJCysVwLp1a9qSZSsqahBoWqDowIBQ09Y/0NcG+7u8kmMXL5SxamdcManpEauA1ewgT9+J9t69AdYyrBhO+gKoOb4DWGXoAVZ3bNs+FbFauSDHxtov/eK/b4cPHSpgNaCkHE5/8icfanPnz2nf/d3f3T71qU+XcS0twL333lfOzCWXbKhd9FtfcmtFqL7vfe8vmji1V155VfvjD32oolW+4zu/o4zg3/zN3yyjGGDA8GfUx9FldPotUV6M8Hvv/VJF7oqqZfwyuBnuAAz9c17iuHOiAlAYAyOd0cpQZTgaKyeHMwEo4YS7zv2AWjxn5KeoDwNcjk8vY+DUJB8bo5vjwNHEE0ADJzz5LjkdcZI4W6I/H39MfsA1dawLQAq06vKHKiK1tKJiNm/e1O6445WV023vvj11BG3Tpo111P7BBx9qd9/9xTZ37vx26WZFnVqNEYjRFdtYWtetXSe/51iBaS+8+ea2bfvOipBNsSN8pWuOSF566WXlGDDq0Zioj6FZw5WXtUtBcLCcHU7i/AWM/FNF7003vaAcsK7ozr1FO6cbTeTASanImuuuKwCH/Dm9yZGHf2T+W7/1W9UeWeGfseAdGZkPJ44dbwP93YZCgEbOhZcxkR0eknMqyUcmOeqfQh0cIbLikJA1x4ZjSKc4rnQolceTU3X5yhVFm3FFpsn7Sf84esaSo67JoUgHtJ8jh4AHzqIIRi+FLuRN5MDS+w6gHin9Jwf6pi381R/68CfpKtBC57Rp/PhrbOhM4YyHH3m4nT4jynxNjTMFl6wZeKQv84h8E+1qowCtaJdn94brb6yUFolOy9FhoJv36AaaaFP7qYqeeYWWRAYBuemA65OX72Uve1k53jmqSqZ0Dn+SPgTtxuiopbmcvKPJ4Zmcnxx5+mBtiXNP99wr4p1e4r+xGTdZux7v0IuX1iRj8V5OO5+BqOaMvpO2AmjrO/oKKA1IS28A1XRP2x/96EdrbN5rK1HG1g7zg37guffGYZ1OtLx7jB14kpQHUq9wzukkGSqCYm20RlsfzTs6ydFP8b3MHcCd381TskOzdhJlD/xJjlW8Jaennniy+AZQcQ89d517gRJ4kzy5dIKsAdv4az4BHs3bzC388RlPEl2WzQLt0jOfvYA/AUOMx7gyx+kdAAUvUjiqcprefXfxzDOG7rnfM8n7HMG27hpf0iLQfbpgXSdTwFzWGvIlF995mfNJM4GXxh55aM+cMlbHdvH1zLkur2o2E/SVFBV4lI1FcrAWfPjDH65xitDrioEplPZsVVIH6JgfSSWiYviixYsKqEED2Sxc0PEdfwEyNj/pHT4kBYJnADrRQR5oC1BKN8ydDkDf3AGaK1eVLuXUCbn7Xj/WJO3nueJ/ouMVUzx18kQ9G+ioe8ytRHqiN2lCrF0pLpV1zObekqXLK3dp8qPikfuN1/XkaG6QX3Sbblh/A6a71v30IHlh8aLkc+ZM6XGAcvwwT4CJUgAMDzsRclWd2MGXDoTeXZ/ZZdYq9pV2V65cNXUColvz5hZd3/3d31X8NhfIPDlmkzKBDtF7a0CiS23EWG8Aq2zG62+4vmi1fpFVjpRPjE+0LZd3BdQAfGinx+5dsXxlu+yyLbW5CCTFJ2sBGQPxzBvyA/pnQwSvPGvw2X3X3XB90WyNRqc5h+fZ/LZ+Je84/hqvsVsXzEOywDf9GZs1y+/G53rtWmvxz+/mL32mLw98+cvtd37nd+r6pBAx9/yuH3xEt7lqrbDuJ4WINXPbtu3twuj5Kq6aTU1zx/pvDdAf+RmvtYFeGY/xeo45+WO9dxKITUt+1nbjQi9euj4FLK1fZEgGNtSsR6fOnK6+PKut564hq9gfdMBzDqiNZ8ZKjtbcf/cL/3el0gLiKzzLBlck9Ed/9EdrvU9e8OkA6deeWGP7D5cuJKr164FVa1pA1NzruwCss4aHar3DN2nFzJWxifE2MCgidmY7cvTE/1C8KjlWWc9/W47VHrD6LTqivct7HHgOcaAHrD6HhNkbSo8D3yoHvlGO1enAahvrqxyrwyIPx863uXNnVMTqxDgHYmGbMWu4zZgpp1YHok44qgOWHeiriFUvqQA68PRC/V5g62QxIEZ7jvL5PhGrjB0GVXfU7EIZezlmmSNAihNJBSDHKkf4Pe95z1Txqp/8yZ/sKne31t7zrne3Jx5/vP3sz/5sOSQ5Xn/nnZ9umy/bVAas/GEMUWDaAw90lZYds2OYvu0n31Z5PD/wgf9aDgrnXFTHkaNH2x13vKocU8ebGKZAKPQyNBmhHDZROgxXoC1AiVHsNwWdtm/fVsfaHbdnJKItkS74wTnglHKEgCMMXuApg1fETyrxJmKG8c0QRxMjlqHMWeCMMHAZ2IxQNAITuyOY64pezg9D2HepaJ7K3n7nVDKcORLJkUa+QEsg1by589vJk6fbjh0726FDHYCTKBsGM3D1mmuurtyaog0PP6ty/OrJIjoPVa7OwYEZFalKpmjEf/J+3eteW3lQDxzcV464KIuly5a1xUuWlYaRC4Ofjuj3sccer4Ic9KcrqNBfTnsV9jgHeJhZkW2cYc6RAg5j413kWHcUdnY5/3gBWHVcP0fs8I+zRb/wKQB0IsI47cCGRHZxjvCLowyk0gc+23A4d+ZsmzE40B3tmzOnmy99feWccD7SJj641285cu49+ukCHpkjnCfjR19X8GtGyYvc4xS51ljo0Zp1a6eKpqBJe+jlDAIr6BB9p5t+w9+kGtAGvk/P+Zmcqu6hr+jAI3xMzlBtaisRtEkrgEb3+x8gAK8CMlfBt8mIvKokf/pU27d/b1uxsqMPva43ZvMMoGtM5nwiyYFi+FWRt2fOFoh/7OixKUCdDqHPmpCcspxWYBD+us88Nx48AkhF3jnCH975noNtDpKveZhNEXPXWPWXwkucbe1z6pOrNdFF2jY2dFXhtkkd48jjK9CPfpj/6AwYWnyazFfL4cYjeqMd93pPPuhK4Tfv5cMj6+T9zO/oskYBUrwHsFX09ubNxSO8t16hkS4GLCdP9NMJ8jW3yYcuORVgbfF9im7huXvNLW0CB6yh9MYY9E2P8YW+JyLQe2M2d+i9sWVOAF7wCnhjXlWU3M5dU/lDtYu+gG/4mDyheEiudAONdNG4oxNoB1KY8+Zu8gPTNTIxfm2ZDxWVNzw8lbPROAE+KVqH9kRou067iaRO6gVgEf1EF6DEuPRNhtqhHwHUksPU+NGBR4ArtCSKjXxzjJ38rEWeLXhHP7OuBpTCK30AIayj1gKgkTltLFVwasWKqQr2AajMRXzwnHStTT3rufQ46CZvzxrPvg0bN06tuRUdfuBA8WH1qlUF3LA7br/9le2rDz9c96CBPliPsmlDLu4lM993z+7tpT+K77l+/br1JUfrM9nn+Lf76Jj5ng1ZcqdT5qXn0dEjUiKtK52rfMGzhtrqNatrA4EeAAb37N3TVq9a3U6fOV16bo6jwSmY666/sT300Fenin3RP7QlypZMXa+92B7mJN1GLz67Fs/JRK72pAvSjvUJreTpv/6tXfTERuXp0yNlB0jroy3jP3/+Qm0q0xdj8iw3bjnLXdOlUFlQ9gtaPMPZH3hpzImQ9j8F5tCY0y7oSLqQB7/y5bJ/bOSQTzaKKv/y9h2VBkLb1glrTeY6Gi7fckVt5uINfpg3aCALoH02UpNTlS2Dlz6bX66XY9Ucs17RIfpN17WJFzkeb31Dt00R7VrXuxM/+0oXbaDRFe3gmY0zemQ85piNG3PAxhH7Ar3sR3OYrQZ4TEomY8+plgCh5oN26CH989q3d18bvzjWXvOa19Za5Dmj7Wz0kLl7tGfc2ZxwDT0AqHoe7t69q9Y2vPVH55JqRbvGhE72RDYPPAM8c1au7orb4Z17spkiVUM2M/HZHxnj9e/+7u/WOvuOd76rLa+aASfaL//yL7dPfeozFUH9z//5P68TXPicaFJ9mKN4Gj/BehW/gH4EMJ2eEsA1WaddOx2Yte7OHJo1ZXN1YQbO701UejPBJYDV++7/cnv6mR2tr2+wzRgcbn39g5UKgO8xHVjNyTr/f+N97+1hK9+qM9q7vseB5wgHepP/OSLI3jB6HPj7cODvAlb7xvvb2IXxNnNwsI1dOFfAquJVfe1CW7JkUZszb0FrleerA4QGAC+qFPXJMNBFnEoFwJiTY1V0AsOVU8KQlh81ieTR30WzikbtQNkOhO2S1gdYrd3lsbE6zj0+MVEgHMfp64HVAqUmJtp73/2eKjT0Mz/zM2Uwu9bu+mc/e1dbv2FdGZWKL3E4GMz33POlcsAcgWMAvu61r6tCSoBVhiXnRQQrQxZIKJqSAcvpRiejnRHOcWQYJ38io5JzxKnigDBu6zh8f185mozS6TmycjTMOBjFKYjhfvf6Hn365mjrHxCbiFX3cwo5Gu5PmgB0dM68o2zb65g7h2T6MXF8QLf2OBt44z5jSlVsUR/acZwamDpnthybh4qXO3d2EbCcD4a6yvdkdtVVV1bEqmiJxx57tK1avbKLeNizr8BrDt0VV1xZbXIQPv7xj1c0yiWXrCtgVsQqEF81W3r3zLYd5SBzSgCdjH0687GP/WUBteRBZkB4MvX7jMGZ7YtfvKecFM5jl4/ykOYK/OI0StNgbN0R1K5AB37iI35yJAC1ZACkAkKkOEc2Ajh/HFtpJgC19J2MEz0yR34vubz6ujyBOaJvDiQXXqJzjIGjbGzkZLw5/u7a5MBNcRbXcKbMLU6aa5KfUxs5XgpY5Tzm2LYxeh9Aidzdhxd0xPhDg/v8Bhih10CPgCIpWkI38cu9ld92/fpystC0ceOmWh9ytN+4ASuZJ67Xh+9zzJgO5Xj4iZETbf/B/W3lyhW1VpCnMXOm6D1wJcCq+UL+KRxkjkg3sWH9hnb82PEac1J40HsyxYvkjUyRIe2jEW0c4hyXTF5PcwIgEyAG6MTxJofkRNaXe5OHGA/pT/Jhep9UEq4NAE1m5gSnFsABiA3AZf4DF90bvU3UqDHQB/0DnPEHjQE/zYEUwSMvdJkH5o61EsDgO7LHI/2jHz8BZWQSwJduoxGIQSeMA+/w22+AGO3gB4BDH/hDPuSMb4mQpN9kTa+AqsAJgIQxAzp8D+gwXjSaa+E/ueRovXmVzSJjxyO8MoYH7ru/2rOhhkdkrm3feaEbTeQATDZPo4s5Km/s9AyP/E+xrOR0/cu//MsaO/AlUWvGaI3Fd+34PeuR+QFk1J/r8kwwp6zh1hW8sN6gl14kQjZ6gxa8whd8NDZyJivt50i8uewazxH8t85kU4NsyVKbieL02bX+vHbt2V3AqvbI0Zjx29pPx9BORuZN0mUAYAD3M2fNquefEwh3fubOtn3b9tLPM6dPl35Yy8jY+JITdsmiLocnGdocu+LKq9qx48dKB/TRAYFdVGM2lEIHfrk3+c/N/w583zQ1Pv3gg/EZK3km2j5ANPl6rm+45JJ29MizlX/btYnGtk7Tc3wIuIwefCdrutdt1Iy19ZdsaNt37Ch+oS1zNrnBs2mCBvTjRQpc4acc6XhlXgZctn6SK3nTVb9nzqEpG0Y2tw8e3F+pgBYs6I6TW4MUfnSiw7XAcqeKumjFFTWGSqOwZk1bvnxZrQXsCJ9T8CtH69GKrkS7J6oyUdD07MknHi9bwPzD05wEoSOiNrVpLULLFz7/hcr/r/1TJ0/ViRRRtKLayT3pc/QrwjMbdYlYZUeQh3UHr8hYKgBt03V8dZ85Yp7RJ22hgX5bO8iYLNgRXb7mx6bsRny2pmpHn+YmgDH6Q+7mrn4TPY731gF9aNsahpfaClCdwoB4j3d4U/nJjx6rVBZOK5jj7BH3os3zXhvmPd3Ea/fTO88u16ODLeW90xKu953fk8bBupfUM2zmFMEy19mFq9asrj4AxtlUMhdtHllfs5bS7ze/+c2llz/3cz9Xz4d3vuvdlTt5ZORkRax+5jOfbwsXzm0/8RM/0b7ru75rKto6EaXmTtJYZYO3fI5KC9YFYkw/9m99CrAaHyKpBBIF2z/YAbJ1Qm7SgZroc5arwkPambPn291f/FJ7auv21t8/o1IBiFidmOgr36MHrP59vM7ePT0OPLc50ANWn9vy7Y2ux4H/KQe+WWB1QKL2UVVYZ7ZXvuK2NtA/1hYtWtAWLVnWLlwEfI6VcTNTUvmBAXu+tZtex3kudsUlAKvDQ0OTxxTPlrMqqjDG0HQjaTqw6ncGWQwoA2IEAlYhusmxqnjVnl27y5gTscqIPnXyZPuPv/kf2tNPPdX+9b/+12VQMzAZkoDVa6+/poBVUaoMRJEOd93VJdEH8omSuObqa9ojjzza7rzzM2Ws203njDnSdPHi+famb+8S7YtaZZAybuXCMwZHxBjM+mUMc9Qr2mbGjDIqHRkenj1c1zF+OSqMVw6JNjloQJtUjQ6wg74AegA7jgmHh8Fq/N1Rr+MFJHEW0ZLqthwJPO2q3Z8vw5zBn7yCeI0/nBwOi/ZS1ZeRzzjXP9kGLOvAw7nt2cNH2/btO9uRIxywi23pkqWVQxXggb4bb7yhvf71ryuD/ktfuqciRclD1Kmo0he96MWVv1bbnMu/+Iu/KAB26VJFnA630fPA3Im2Zctl7dbbbmsHDj5bqQc40xwRMufYSkkAoNWvCGE5VzkQnJJL1m8ooJxM/N7lZT3bLkzyguP11FNPTkWNAM+BwTkSDNSgu5z75B3kUAElyC3AYByZREiSu/7QWHl5Z82UcKMq2/ueblWcRKW36CJEgWHmjrbolVcKnWhXpAtZVK7XyYJQrufcBWQMsMoh5cCRAyeviqEtXTJVVMl3ZM7xnh7RxiGmY3icAjd40eVdnD91NJtu+97cdA99Qgt+ctjoo/GgjV5x4kVHadc15j/9zdHf5ILsAIS9pQ/0Fn1V6XlkpO3eu7sipow96QUCnrmGg8lBt3agl8NHZsZaxWM2bGpHjxyZSoOBlgCreK5vdGpb3wEQ8AnNgDFzhxNp/UgBvERQAT/dy7HL3CVrjrcxkZs2ExlqDaAnxpqj+OZyIkbpr80OMjVH9YdmNNoEoIfGb71AG33EV9eQTzZ1XI8vrtUXviTClKyAejnqij7fWTesb4k6xM9UqbcWaY9O4gUwzToSYB8wqi/ghnEFbKEL+OM6v+O9fshOW/gIMOHEc+ytN64BFrguQPx0B57uAjWiP0lxYO0yxkQwu+7pJ5+aysNojGQTWaInaRjwjxzCE3ylc8acHNiuwfdEvJF3wCltATy0b/0E2HjukGuAVWNNETJz35jNWWuv/+RA9vQS2KQfOmdM4aH5ldyPwCF94B9+5Di+a71PpLk+zVUv7aEVEOce+mi+4LnP9M+11iBjPXj4UOlPnk+Zc8ZEh4DKxgWwSuSl9jyTzp47V3mt5Zi0Rj/y8MPtxPETbdXKldVvwJK5k/mR9+7Z25ZMFkdKTu+bX3RL0ZI8sNOBP3MKHcmZmzmYiNVzo90R5su2bCm5kIV1S9/aNC68paM5KWDs+iCP2269tY2c6HLJprARmn02L6xj1nHtmjf4hx66Q2+9v/SyLW0XMPnMmboPr8jZ9fSEHKwzVSjsmWdKtuSJf2h49NFHamOLPI3FGksv9Yv+FKfz2ff0LhuiNgxtiL/oRTe3FSu6DU6yTyFKfaHZJrK+bILTmW4zdU275JL1k6kb+qY2hbWfvKrZiMnRfrpj/ntm0YEC7M87XdFtIuCdMehXlCq++Utuz0RQZ04MD80umyPPZffjo7XIXCMn80hbAQinItV37y5eX3HVlaW75jH7wZpqjOYZXTZW67H1i3zYU+aCY+3sFesm+8NvxmSuosdaS86OzCeXcdIU4L+1ZM3q1bXuX3ftNfV8uPPOO4te97IxsmZb6+iKa5Nz39qY0x0iQfE9G+5kY+21Vpon3SbiuXrmZoPFZgh6rAXGSDbkjzbjIzt94Cnd85vNkNgiwFZr0IFDB8uewD80ZyMnhQOtP/oMqI2O//7f/3vN11/+lV9tcyrlxanGdjd+/cqxmlQA1tvY/cZUR/UnC92iO2lDpp9wC4iaQI0EaOT4f4DUzthid07CIH3de8Bq7bK3/nZu9GK767OfL2B11qzZBayeOTtawOqAU0Lj56eKV/UiVnvOdo8DPQ7U+tJjQ48DPQ48fznwdwGrSQUwKMr03OkCVu945UsrYnX+/Llt8dLllWO1olEHHZUZ7BaVvolKBcDIUTkXECEVgEq6jHxAFgOO0Z4XIyl/U8bOZFGl6Ud4XN+BsROVF2loaLgcGQnw9+3ZW+ANYJURLbfqB37vv7RdO3e2f/Nv/k05TIxXhvLHP/5XbcsVl5UB/aUv3VsGsCIEn/vc58vBuOqqqwsguO3W29pnP/u59ulPd4Zf53wNl6F760tuKXCpy8V532SV4+GKVGB4vuENb6g8hCmqwgDk8AJcGMB/9ud/3hYuWlipAABrcR66I3nnKxqD08Fod5//iWBCNyOeMcyoTaVbhjTnIrnn8IOz6FgaR7+LGFZFeVY7cGBfe/GLbyn68Ia8ku/Re1G5HCWRKwx1zr7rOI3a4Kx1INquNm/egnbq5Jm2d6/j0cfryD2HrTOIz7dzo+faxo0b2mte8+riGYOdU0iOxg5kv/TSLW3WTEeCt9V9ipucPCUH7XV1SKuv33cHqoCVirKDM4YqYpVcAhSgU/EsES0cY46RPhLhNTGuUq3j6I5zX1pyGB0917bv2Fbv8YuuxnkBAn/bt3VHC+mD7+mwV0UAjZyYLObRHYGlu8kfieecYG2mGA9AiuxsQsyQh1hRt0lnOJsL5KWt5G3NezxJvlWOG4cFSOj6RC6ZG8kLp71EbnEg49CnkNHAjMGpwhja0wbnPBFtZI3W5Kr1nl4kH6RorQcf/Erx2Rg5WJyfgBkBVs2tADMcWAAF4NsxQL9xftFKxzmpxsQ545gFGPO9vhNRO3LyZHv6ma3VF7o5ia63DuE1WpMHk87TY+sE2Znf6Nly6WUFrOZIdCJQU3RDfwFWjQvf0EtewFGOtXu7QjyHyrEn7zrqeeRIzfM41uak9+hPvlM6i64AKuYBHgIPAChACeAep9nct6ZYZ/DPZoy+E43KuUaP8ZM1GQGztJmUAwF8EhGGt8aaPvEjOeFoAAAgAElEQVTGWuZ3usaRR4ux+M0Y9B1gh/7RPbI3z1IAB//xzhpMphx547GOcKqtKxX1N9keviRimyy1b10x39DoOvwGlpCbcdGXADHRN7pLXokW9z0dtK66JyAyfQBYPPHY49WedQ2IQ8aAHHpvXJWH9amnin/6t37jN72y7lrD9Oeze/zHb3zWl+sBSf6TOVq0Zb4YI14m56x5bb6jxzjpDpknNQR+SJvguoq8nzGj2nMN/UnEPBmQIQA5kXGetcAc16SCd4AUdCbiD98SaZlIsaRcyIabtqNPu/d2xfhy/NZzjFw8t1KgSXuK46TwGxn5bt78+bW5OG/+vKr+/uBXHqxUQS+48caie3BgsB07erTkUEeyd+9uIlbJkX71Dwy0q6+9ttLyRH8SeZ8NDfODfmfTEH/NJe3TM5XZ5fB0HR7SF/wjPzTSYWsC3U0EYAc2zqtq7IpjkiUemkPGbp2yzpqDaLcu1SbvqVNTGxldKoCL7aqrr25bn9k6tSmYPNHAxaSsoHfmGZCs26CeKN1w+qPbwO2rNcKaj156qW10JAcv+pOKxnOr+zxSEa+eyaJn9d0VwZIKaFPxwnoiste9gMREEHcnRFZObs4M1hqhL/+tkXhhDMbvvblmXpmH0Uty2b9vb+Xdf8mtL6lxkWsKLuFzNuDooPHjY4oQ9vcN1HM8m5Jkgj/a1Z95g25zmy6aO+6NblT051VXTsmOXttYT2GrFL6TpsKJInKWCzi5l+WFN7fZPsZJt7JRhL/60i/dshmfNBV0uYD0ZcvanZ/+dOWZt3661rxP/mfXazfAKJ3RPiDVd9Yb/AF4xq5MaqAAoNnUSO5m64A1Ks939glarWH0nXxzosUaSWddg66ApOgiU3RcsnFD6Zy13xrvfnwETJOV+5LiJamM/KaPf/tzP98WLV5cwKrTZoBV433rW99aEavTU4ChxT0JsgioGuD1b9KDdafjuhNyiqZ2J9++Bkyd5u71DUymK5uMWK1IVt9NAqsnRk63T995V9u6bWebN29hpQI4ddrm/kAbGh5uZ0dP94DV56/73Bt5jwPfkAM9YLWnGD0OPI858HcBqxMX2Q39bcbAQBWvWrBgqIDVsYtn2+zZQ23p8pVtbLyr+l7GjSilCxfawGB/G5osTHV+9FwZjcBUEasMYMfQfOfIWYykHM+JEeRz8r4xoOK8MZa6a/sr6mU6sHpw/4EyEt/2trd1gNGxY+2//Offa89s3dre/va3F1jDGOWsfOQjf94WLVk4WYn7sXKY5UG97777yzAD/DAY3/iGN7Z9+/a3j3/8E+X0dhWpV5Qzt+EShVL2Th35Y0Qmegc4EUc8uT4Z2YxjgCsg5A//6I8qFYD0AgxcxjPHkVPESEYvI1o7nBLODqcWsJkcaox0zsP0/IHaYHgzrDnhjGmOmj68OuN5QRsZAaKtnzL6k5fLsVVGLgcTuKBvIFCO4xonmUjpAPTYs8cx2EXt5Mjp9vTT2yrn6oH9h0onjJ28Rs+T1ax27bXXtBUrlk8Wu+nyuhoTeYqKOXrk2FSEK/lPtLF2ww3Xt+HhWe2KK1XnlRv2WEUr79l7oGSjn1SfNjZ560SzBARcvHjJ1PE3wCpHktMALOIwdflb909FM4rm7Sokb6+IWU4sveWMpaAa+a1d30Vm5ghxKqNzIjnonGp6RVYcheLDZIGTZUuWtJ3btzfR4HQ7kafGEmCVw8U5xJ8cESRTTpv+gUGc2eRONJYc6Uteu4AmdMB4AlRxgOYtmF9taT/FWjhOyUdJx9FgXDke635jBlyq6PyVr3y57gXcAKH0zwlLRLDrAqymyjonHPCdoil4TdYc61SWxmvXk6cxm8/eJ6L2+ImR9tTWp9vmSy+bir7hQGrHvOU8JtconTcmc4JcKk/syZF2ybr17djRDlg1Z4A+xkqnk2+28v3tkHLibM1FfCBDMgY8WMeSP5OM0ZzIeHPPODi61pzkCLWG6JNs8S7Hy+lj8jPmuGZVkH7yydI/kX94hB5rBt3SprXGPAI+0LEcwTX+RD/jn/mcqFLOcY7kkxs9ci3ZWmfwKBHE9BtfExmqfW1bU8w740dXAETvyQofOcxACvcAIgKCk4eNLH0n960xmDP+J1rUe7zLRhL99Bv9157xoBefCyzfsqX4SgYAlkRCk2+OI+OtNp58vCsKFPCabuMlfcMLukgeKbCWY/UBVjMngBLZ8MrxceMLGIMGa6o1FFic9AYAZvcmDYW56PlgPlrTvQDk9M74gRJ+sw6TB72hzzkqrm86GN3CF58T1Yz31gD90HPrYwDebDaYX+6h73QP7drz7HBsWVs+4+WxE8frs+dBciUDU+gWurThOu3oy/xLHuarrr6mzV+g4vxwbT4CD0dOnGjr1nRpI8YuXmxnT5+ptY1u7t2zp/i0ft26eh6JGLv8iivb6bNniq/owys6aOPUXPZsTCR9Is7JiS54SSNw2ZbLik50mdP02YYCHuBTjs5rKwWoyGzTxk0F/uaEibmiDzKni/7TE+9zAsV99CI5X6+59poCVpPqBS/Jw/gBWtYWUZTJH4oW89Padt11107aB2uKTm16zgQk1nc2pLXXbWTPq+/w9PTpU5UKSI7YgYEu/VIH8J2s1AB0qSu8d6R0kq1mPutLP57hZCZ/etLMGPP01CJ0J/lKkwqFDrje/N32zNYCeOkVmozNPbn2wP4D7eprri5dt9agaSrtwOwu2jF5Zs1h8rE205fkg2W/4GOK6HnWWGPowQteeNPU5qv1ArBKhtaj5JGXjogOJ1+yOW8uHjhwcCol1XTdQF94n7ylP/ADP1D6qS3tVP5yur52baVU6CKCZ0+tz/hDH8kKve6hA8aEV9YhsrnrrruKFnPLmNgQ1kptuTaF3Mjf73QkOdatadqnmzkxQkesJWQRvfcs9fK88TIv9A3Q3bh5U9HptFaevXRYG+Y8fdAH2gGvePvBD36w1tNf+uVfqXQg9E1QhNNb5t6P/MiPVMRqBWWMig519L778zK/6YP/dN3/rwdWp1//9aDq9KCNpAKoticjViuKVWHcvoHKsXrnZz5bwOr8+YvazBmz2+kz51p//2ABq2fOSUnV0dWLWH0eO9K9ofc4MH3DpseNHgd6HHj+cuDvAlZFrPa3ga8BVl/9qpe1ixfOtJkzB9vK1Wsr0buovgJBL15so+fOVfGq2UPD5bDIscrwZMjPmjmzjGNAbHc8vCtKNf3oP2kEPOXcMrByBIgBFEOqv3+gnT6DjlllvP/ar/1aA6wy6ACrnGL52n7rP/zH9tSTT7af/umfLieeY8lpFbF69bVXlWGqsjxj1y48UA69Kg7/0R/9UdtwyYYq0JSo1n/4D/9hRbOKZDg5cry96lWvLGfj93//98ugBRaI0mKoc9KNgVEb0JXT6Xpgy7333VepABwtMzYGK7oZ8jlu7r02GMWpZM9g5Vy5Hh9FsnGaOe2uT948NIjQcH2A1RytAoodO3akHCSGLyOcYc5xmO7USxWAbwx1xjMHsiswNKsdOnyoin+oJLx48dJ24cJY27/vYNu1a08Bq9I1uJbzNT7R5dmNU6a/7nh732Q12rG2auXqyWiD7lgqo37zpRvazTe/sG3btrW1vvFKQXHppZvbzS96URs5eaYKVXGSOGXJ6wY4veaaa4v/n/3sZ8sJwgvAkrNedMYrhrlCHAsXLaiUChwNEbGcG7Tfc88Xq8AGvQUWpJAYfrz05R0AzcGhs0AdekS2nKtEyXrPeSarFOBYsnhR27trd80tsk+EFH3HG+37Lm0kpQOnhTzRxklFj/faBthwXhJVF2c1x7jxKEf1yfnc+dEapzbxjm5okw5OT/WgbQ4TvUWr6wEWq1at6FIKLF48VU1d+9PzqmrfvfQ5x1NTadiROiAWxw6N2koRnjjg+JqiQt4DTOj3s0eOth27pQJYW/eaYwESzRVyRFdSEnT5YLuorC7ab7StWLq08iQaH11Eo7lvbk0vhAMc6daELh9lQCRrSSJojZGsgIz4z5k39+hc8iCjHW3461r3oiepGxKRzlFMrk7rE2CVLEVCu58uc7jRYu6mcEgBTpPHkc0JeuEvUcjotZYEBAdIAX/xPfl/rU94gUfu49QbizXY+FNYBW9TiEl75ir5oNcagX46kiPpQBlRY5V3u7VaB0RyGYuIRXLXb9IIAEqSl9h6lNzGeE9f8CrF/vRpvMAAayTZ4bv26AbacmTbPfhrzbz/3vumNgLwNaBOIhb1S/b0BmDhlTlHfgGNkn8xmxnRV99LJ6Ndawvak44C4APAAyZkTXF/imilkE5yxRojXhoj2rUJSMY34zXv8J8+0AFrFb3Ab3MsUWvGg3dJ75DCS3iSgj/aRSsZkKPfjJfMEwGPz0ePH5vKhwrkTjSruUa2KRhVOSGPHSt9Mk9qDq+/pF1x5ZVt2bLlBWRVkZzjx9v8ufPa6VOnapyqnuOP9ABVtGzpsqkI65mzhtr6DRvayUmAuIC6yQr0KQBkzqZYFNkFZKUX/QP99fzafOmmmtsB7I0VPb4jl2yk+R1NSY8gpczMGTPb7OHZtdaTq7XRe2sOfUte2UQpGos5VBt050fbxk0bqwBf8pa6z9qAX/gRGRi7tpJzl3ylqLGGrV27pmQkejUnXeiMtda6llQT1iD9G1fA8nXr1hRIv2SJZ3eX59vz1DPZte53qkAbThdZOwIOr1vXRaYq7EgvkrogwCc+aMNY6QP9s/6Qvzbo6+BAf9loL7y5A938ng0ca5J1hz1n7NaFnGYgn5Mjp9rateuqHX0au7YTKW+e0mfzNqd50JHUNK698uqrpo67m8vmlTFap9yDfusFntEv8wafc6IJf6SU8Z/uJ2LZWpeTQfTHPBLNLTVGoqgfe/TRtmnjxrZhwyU1Tm1Yv22eJUcwGZrD2rWGAdvpc67VloKg9EsbaMcv/DX+FB91P/rMQZstQFEbGvhoXtMraxz+m5voz8kk88ZcT+oZ64vUHa65ON5FhmoH8Io/5gl+4SU99mxDB/mQlVQAaP3Ff/9LbYnn79FjFbEqyh2/f/iHf7gCHLKe0Ysc78dTvPdnnurHd+aDV6JaA3QmGCOgbL4PCApYnQJuA45OA1ZFrH72c1+o4lXDw3Pb4MBQOzd6odIEDLIhLp7rAavPX/e5N/IeB74hB3oRqz3F6HHgecyBvwtY7Z8YqIhVUXVnT4+0hQuH2+tec/sUsLp67frKsQoo5XCIWD175kyBaDMHZ5RxOjzURTdWoabWylFX1Z3B6Rh3QNTueP94SSPGEochxtL04z3dMcWBilgdHJxRwADj7NCBg+WASwXACHfM7Dfe/+sVsfrzP//z5Xz74+Tedddn2ste8dKKalLoiOHKyXjqqaeLDsfYRdIoEgBkVZQJoPSmN72pjFLG5aaNl7Tbbru1DD8J/BmgjGLONH6k8jyDlSHKCY4ByVlyFFIVYU6oF6M9lWvx4MMf/nAZwgzn5AxMNAyDW7uMawAOXqfogja0n+JVDFZtJyqSMT1r1sy2f/+edsmG9WXo4inZMIQ5/WQmIsUxOO3qK2CuscUYX7tGbs3tVewLUCZqdWTkdKUFEAjQVaSd085fGC0jvgPJ5c7qn6xGe76cuTOnu9xjixYtLmCqy1N5pF119RXtla+8vUDgi2Pn2/79eytFwNJly9qixY5Mz5oEQ0+UHDi/cqpyFjkZXfXzLi0F5+Hc2dFyhhIFbdyO/i9YOL+q+XLSRKkGpBFRI3VBnHS85kRyuF5y263Vh1yw5JN8bin2ha+cIzqG/6m+jSdyrJ49dbqA1TgRHGlOE8cBrZw5v3FW3JMCHZxWr+R15WS41/fu5fzQfw5WKq2jIzkdAxCqiuv7gC1AOEBXqp5rn9NsPnDKkrPTWMnU3+FnDxWd6PN9otTwz3s6h3dkT7+Sx02xMw68fLcBBvWduY93iXjxPVDEb77HT8Dq3v0H2+w5c6pdY+NY5lh2gHvzgM6lgAyeeImsX7NqxRSwqv0Aq0CAFNwC0uCP+UX/tYcvXQqJrghfilGlSFJAWfqc3Kto9ruxJPo4Rzd9nzx9fidDczZ5dq1ZnEGggPkZ55dMtG+NIAPHbMlQW8mnSr9TMMucoivWKWsDmXCArX3ZOMhR3RR/wU/8i37F4TYGfInjrT08T/EqstBm8uPSOdGrKZ6C9kTJ+p4TDiwGLgR8oPspqpOiYMkXahxkTp7khUfuy5FVQFcK0Bgf3UWzNS3pOrZtfWZqQ8Q6gVfW6QDG2tWHsZv37jO3XOPa5LA27uRCDTiazTPrBHlG/tozJ1IYC/303Pd4nSjkgKcB29Cuv2ykkR15dhtBXZSpV47f0gd64JXCbsm1mDysxgBYN2+t6XjqLxudxmDMrtcH/qKH3Mjz+EiXe9V4jN98yGYBgAjN2iMH37sX/d7Lcbpi5cq2ZcvlpbeVi1gaCGDZhQul+ydPjLT58+bV/dL8LF2ypPqtjYbh2e2Gm25qu/d0ubLJqu45eXIqN633AfrIyL1J02Dzd/+B/W3jpg11v3vNV/aGTUj/u7RF50p+WRu049m3ft0lbWJ8os0e7oBxNOGn9/iNd/gR3uOdOYUGYxXptmz5srZ3357qi37QYXKjDwHUvRfZ7H5jRE+lXZox2B544L6Sm3voL3mTld+NhczMN/JMxXefrednzpyuP2svG8qaYlxsIfnlAfnmjeP25qZTH/X8PHeu1hspBMic7WeeJ80IGo0vUe3AV+8DKNNZ9OA5YHXe3Lnt9lfeXuMDnpoP7DPrhnaMw7MbeIc+f2yoY0eP16ki/EaPcbsnKUZydN7abG6Y00DrbLzUyYRNG6ttkeDWIHockBg9ASSTrgOfU6Rs9eo1k0XVDk4VePOcMz5zm55EVub1a1/72lqT8V8alyefeKJt37atbJtsGJKheeNeNpcxocfzBDhJx4CidNo837lzR61L2Ry1dpAFPfScIlObcdYr60VSR5FnF9m8u54nSaUEbKZD3/Ed31HfWyuz4ZW1sAIC7r23xn7+YrfZRk6CEmIzJuLenEEnPaJn+IDPfn/7T/10u/EFL2iHDh1u73znOyuiGB3/9J/+0/bGN76x6DX/AqzmaH8CA8gmdlOA0gCoCdaIT5EUAmkjp+QGZ86Y8i8Uo+qcjy5iVVTq8ROn2hfvubdyrA4MzOwVr3oe+8q9ofc48M1yoAesfrOc6l3X48BzkAOA1Yk+RaDGWusfr2PXlV5oQlmdgTbYN7NNjPEBxtupkeNt0cLh9vrXvapNjI+2WbM4TArbjJaTwCBW5byLyusAU4YMx0h++EQ9ybMqwpXh5C9G0XQDKlGp04/tZGc5KQMAq6PnL5YTwXgHrB7YJxVAV7yKwS0H2vt/7X115OwXfuEXCmRiYIsGAqwyrBnBnAmGOwMdcOAoHONVhMCF8xfatddeN1UcwvWMwS732+IyUBmzjOgcX+KAMDgZpYxpvNC294x/4CwD/bHHO0ADoGf8OQqtb/xKztUc5wWsMK7xgJPAQI3Tz3HieHNCkwqAUwcMcn+AhoBz8p4CLjdv3lRGNLnlWDnDljzR43gcUJCBzKjnHEc+cqRu2LCxcqKq0nzixMm2b++BdvDg4crV5ijftdddW8WnOmAcQHe07d69q8A2PATIclzlRe2KX6wuZ1Rt1g5o74pVDQ3Pai94gSOwgwWsyrG6bduOiqihA5xWTgbjXf4zBaw4CRwUThhd0x6Q1RF0SomGRYs5GacK+OfUdPknHy85yYOqbzzqnMj+ioBJFV9OT+XJ29rlyePU6QOP6UXSNnAOOR/hs3EqyrJm9ao2Y3BGOQheBTjYjBgeLqeYw4RGTnZAcXoR4DPgY4DPRLK6l36gF2jh5bMx0R1Ocx0FbOPVR4BVjlxFhi1fXtclH6J20IG3eJ2chStXrqgUHxwivxmjvhNB00U2D1X/2vOZHDqntb9SMqADz5P+wvg5wq5LxFhAK23kiPLIyVNt774uL3DySgY8oau+R6sx0NfklaNrOaJ5+RY5VrsIm+nAqrkbWQHq8B9NXdqLPbVGJL0D3gPU8SR5MvWfyGDjQTP+B+jA/6RsSJEY6wBeaR+9dCRH2/UX8AXv0G+Ok79+0R5wKzkp6ST+uc89No26edUKxMnRed9z2jnb5OY+tGqH7liL8BXtiXQkawAFxz6glvbIVxSZOee9NQQvgE/mgPa0gXePPPpIzWNrmuvRKuoJr61prrFmGRtwILlgU5AGDQFDXWttxxeyoFP6ShEZjr32tSGy0suR2kceebjWHuC5dZWek711D/05Nmzs9ED75rS1vKIE7/9yvc+JAnQEFNNfgARtWTvxIgXnbrrphfXcskk3Pa2Ha8jL9XSXfLWpPcATvQY84TuaK+XN8eN1T9YB+hMQD21J70GHAz4988zWGvtNL7xpKl2F8dHLbDolDUjlkj5xov6Mn+4tWLigIvu88MwcpY/oI1N5Es1X3wG3zLEULjKeQ4e7Z+jmzZcWUKYtdF6yfn09cw/s31/0FbBj02bX7rZgfpe6BN+GZ89uG61jR1Sxn1VrCGAp+V+t0fQoUdYB4NFJv9FmPmza3OVoTnQk3tG7bGwYc4pGdRu6XV7GFctX1JgUzzRvkmM16yA6tYsmeqgdczHH5j3Hrrv+2tJTdFoTkoKCbqUwGr0D9CaKGg1ALUfIfU/2yZmN92j1Oxlo15qUNTUpCTqgVfqErnidtVif+sI/J4mSuoFMzOnk9UwaFPRu3fp0rVUZMx21thhHTg+wSbxP4UvrhHUZL2xauscpH/yxDljLbSpYB6x/5j5a/vAP/7CiLq0fSdcihcGMmTNL9vqVb9cz1DrNLiVfc1u+d2tAtwG4psYo2vfqa64scBdQ+Hu/93vFK7qBNvwwn9AlWhOd6EnKoa4wVHeCIWkT/G5esufMu0S64isdzfPdumIePvrww+2OO+4oPTfPzWfjwB9rEJ2kv/pEE95bt8jPtZ/85Cfa6jWrpvJokwXb1hiSCzVpYjzP8CCnKoZmDVdwgntcg1bBAfqQqooMRZeyaRI5iy76yy4mpzPnztZaoN0qZjWZXxWtwGPXGAeZf+/3fm+NDZ/NLzlW165b1w4ePFTFq1Jc9S1veUsFGqDTK4EV/sf2jytW300WoJoOqgZ8zTqWiNcAqxXM0d9fmzNpP0Ed1UelAuhvzx451u6978vt6W3b2/iEk3UzW1/fYJvo62/nL1xotRT0UgE8Bz3j3pB6HPj7c6AHrP79ede7s8eB/+058IM/9NYJYOpEX/dXAGsfEGTAYZc2dn6iDTIkxsfa2IVzbf68We01r35Fmzljoo2cONYuu7SrlOxVeY/6+6cSzOcoFAOTA8W4Z1i6ros8O1E5V0Uvevku4GryKDFuGUXpIzvNnTHE0Bwrx/ThR77a3vGr72gHDxxpGzasbm9720+W4y9i9dff9/725BOPt3/7b3+2jDwOy8te9tLuKP/pM+1Vr7qjvmcUi96xc65/ABpHEE0MzeGh4TLuOQmiODlogFJOLuOSYYhOhry2crQOzRyB6RF4jFXRMo8//lhVNQe0uo4Tksgq1/ucVACJdOMUMIKBiJwyfGVMc8g5Bgxvjqv3DNhU1dVWwDb3c1h37tjZNk9W0cbrHEnFB8Y8RwcfUn08+eGMc8myJWW8d7k7d1R+1MEBR9gVN3iyHBvXSRnQRWEOtBtuvL5deummcirQU+0sWVqgAMAEDfhAT+JI+K6LEppTYAt9wu9bXvziMsrlWM0xwkSWHD92or3whTeXPBWckMYhQD66gLnGeursmXIGgLeiVvv7+mo8jllWHsKRk233rp0VnQMIBRxy0DkMeILPCjBwAtEGZJF6gFMSYKQbYwcsTz9ujWb881+bZJNUAdpNIZnpeUJzrNt33uOb+YQeDrb2yTWFdLwPUGMOdrmOz9U1x08cK15K01Ag8syZNYbkniXrRKy6lz7rF11Ju+B6/MN3jnfap8NJs2AsiVJLpeFE8uSYMiedPHKU0/f6xhNzEd/po7FydPU1d968yarUA1M5aV2TPKGc3UQf4VU2G+hXB0R0xWqkLgm/8CAReORmrJFFjobm2Kb2fJcUAXjIeeXU4yGaOaxexoUeOp3oVPpA/jly67oUvgqw6nfjydHd5P0DGJiXZJKcmWTK2aYL1r5UdSd/fZJdRYlNRhC6z/0ppKV/fNKnMfsD5pBx8vzilzGizxHUXbt21rNB4TnzsKKEV8shua30Ai/kaMQrAFpyvOrzox/7aOWXBM7jKdn+g3/wD2ouARD1NR2oEP0PPKVXQFrj3fbMtjY0a1b1k+h9Dr4xAEu0Ye5ZJ+kS/vqebG++5eZaf20MkBOeGn8A4PDJOo9vQF8y8/zAS6DOE489UbmCtQ1cME68SaoL7UlzQPbSvRijwobmwW23fVu7++57inafrRk55os+IARdB+CQQQqEkROwyW+eW54P9Nc9OcVAL/HJHE5OR+Am/cOn5I61iXr5FV36EusQHaa7iXC0BtIRcqXP5EHf8RX/8dVn46LjeGY8+pVT1hzOpqL76Se9pVuPPPpobexZJ33vBIiNxI0bNhS/AkRqCy+A6PjpM5k4caEttOvXGmJs+gTi0aNsqOg7gKTvjd+mzs6du9uVV15VcgWAenabP9rJOoo265m11TroD4+WLVva9u/fV3mmU/E+UfIi/dDslUhkc9DvWc/1YxMAz82vpNwga/pDn/CZfG1sGmPWM9cA5x579Il2/3331/fWEW0bh2ttEpKdtsgtKQH8VsDT4EClbEKn8dGhRDSTZ9LXWD9SuE575I1uz9bMDf2b7/pPQTr06CeF8XzPniIfNhNZkp213uYOusgYnewZzxg64D5881zNGmw8199wQ1u2Ynl7+JFHJp+9m2s+CDy8+eYXtZETIqR3lUwBxY888mjlXXfC5vOf/0JbumRRe/WrX9H27zCC7KAAACAASURBVNtdeuyUkecw+h544Mvte77nzcVTdKDXnMsGM/2JzWhO0eHkPDYONhe+s5/wztqFR/TQGk5XzZdHH36k5OjFHvJn/aJrrrUe0C104S+AMsUk8VJ+/1e+6vaSlU1sOYNthHs98vAj7b777ytemoPa1AZZsx0Bq9ZsvDTm0E8GrkkBMPPF2iPvqf6zaek54Ci9uUNX5ZGNHaf9nJoCwto4MVdFwoq+/shHPtJ+/Td+s3IsHzlytL3//e+v6Fg0/pN/8k8quteam8jTnGrzHEwUKr4rvvn1x/xz4sW19JUOsv3Qae663veDM2bWX0V9KHTlf4fktotj0g+MtxMjJ9tn7vpc27V3XxuaPa/A1QsXx1vrH2wXxy62vvY3YO/0IJDfeN97e9jK//becW8APQ78/TjQm/x/P7717upx4DnBga8HVoGr7IsAq+MXW5vRP6NNqLR5cbTNmzOjvfa1t7ehmX3t7JlT5USPj4kClLdyZhkxMXRyVCffcx6SB4qhyKFVBXh8fKx46Xr3MoAYRwHZwugc5wkIa7d9bEwU3FB76KsPtl/9lV9thw4erGJM/+Jf/EQ5Jc8ePtz+y3/+z+3pp55qP/MzP13OFsfgDW94ffvkX3+y/dXHP9le+9quknHyT0miz5hmHMeRBHwySuXIsmOf6tkpIoS2RJcySBnqDGfOB8dK+5wO42K4amPOnNnlVCkiJUKUY8VY9z/5qBibHAsGIdoDdjFg0adtBjyjFa2Ah4AOiY5iFHMSU7SDs8Kh4TQc2Le/rtdeIhM4ZgFWAbOMZI4kWjl06J/K13buzGTE4/Y6TjhjENgnwnJnOUHG3R3nHq8IkS2XX9puvfUldXyQMS4VBCfFy/X4g28AmC4a73BbsmS4DPuuWFJ3LK5zEJJb9NzU0WpjGD03Wo4T8DQVlQE9HJ6uqjE5DLRTp0+3s+elBThVDr6CVTfecEPRLJpXJeuJsfF2/333FnjkXrrJ4Pef85Gjo4Ag/ESj95xxDpR7vDg+xoc+ukM/GPsHDjrK3h0Fxtvk8/OZPHOcvzt6P3cqZ5/5k2OJOfrNWQhwCaTJvXiV3zhQAXoPH+6KzgCRk7pAHzk6n7yAaDGvjds43E+XUnQn+f+AlYmmTGRUCsCQJX2kh+aK67w3390P8EpUNj66z5jNLzSRueu9jEFfxp+cfO6hN/6jKzljfdaOtsmjjuC2Lj2FOW6u1ibHZFErMtKOeRZwCm3G7k+feJUosQBK2ktxEf343Tyit3SFjpnzxoX+VCUPWE3W+IrX0Z1EpOoDv/yRqX6Mj6Pv/hzfDAhAz9FgngcIDVDkO/QANvGCDprr2jDeRFUFxPa9MeeIt/YCwslzfPCAiGF0d3kljXPN6rU1r8mZzGx+dEfH1xewok88/cQnPt4OH1EorYu8BYYlJ6v3KaBivGhMrlnrt/doPXK4q9jueiAPPgIS/AdqADTI2DpqDOSaaGubJfsPigQenypUh2brbUA88gh4hN9kACiyZklBIopy+bLlNS/MueRDzMaDZ16izbMWaLubv4va8eMjFUEXHUQfHtIFa4v3ycmN94lYRYu2kyJEf8YXYNV795Kjtq3dACavrnCcAmt72tBshYdW1AYcXcrzmbysxeTkmUKXkwJCm+i0TgJ9fa6NmuPHiy/457dE+JK3sfjdM9K9SZdg0809wG4ySvR1reOjoyVbvE1uVIArWZsj5oVCiMAl73MiRD/0Y3paEvqPp5G/56uItJ0799Rxcr8Zn+/pnTUzIDdgCC/QlByf3aaFCMSRem4AxzzP6I+5bZxpK6lV6I51SDv45gWwS2RtIjGTC5fekRM9J3e0ZwPXeG+44cb26MOPFjiWNQbgaZ3KPEi0ep6t1nHX+rOZeOAQELaLws38cC2eT+WCHR2dKrzoPrprTmU9TT5x/IvtYkzWbdcDROk+oN1zna6hM4XwzGfAKhqS59hzO6d7yFW7+GvceEiHL9uypQ3PnTtVHAzfpRRiD5KHY+4H9h9s1113fa2Zn/rUpyeLNC6ttE42ei/brHhhlzsXz0TOWu8+9KEPlU77jN4869DgfQrR0RPjt+aYb+Sa/NuAx+RaZkskHRMZoJVe7LKxvXnzVIofdNrAMU59kR+Zkw1+mB8Ac3poTj799FO1MSLCe9v2baXDt7zoljZv/rz6XXvWCjQbj7WHTLo0WaPt0UcfK7vIPLPWJSLdHPZnTlqzycY95gYZ+kxHXveG19dGm9NeokzNe5+TlgTd1i+6b8zWl5zIeNvbf6qtq5Q7R6o+gr60KceqfLT0Ir5AANav9wX6Brro8Zxmi2+QyFbz2vgSuZpADXT1Dwy2WcOzC1iV6kxQSPkg4+Pt4oWxAlfZiHfe9bm2c/feNjSnA1Yvjk20/hkzq012YfrqAavPCZe4N4geB/6XOdADVv+XWdhroMeB/3058HcBqxNjfW3mwMzWxsfbhfNn2+yh/vbqV7+8zZszs128MFrH4cYudsZFRawODHxNxCrjw3dejDyGGyO5K7IzVrnUAqxOj1j1XnsMqxy/YzyVMTMxMZkLzu/6nVnA6jvf8c4CUhUD+Imf+PEup92xY+13fvu3247t29u/+lf/soxwxueLX3xL+8xdn2n33vdAOVYcIkYnp43huHv3wXbzzdeXQcvB4Aj4noPDQGSE+i1RiRwJgAkjmWPnWkY5Q9gOPWOYYwu09buI14cf7o5IyXOmHQY9I5QjxWlhsDOm3ZccfkkREOOdIwL84JgwZvXHGas0CBculFEcIJihnePQjN/KRbl331QEBMPftfgDyEihDOAEIzcFi/ye/Fc7d+8sB1rUgchhGLlCUf8/e3cerelVnQf+3LnmUapSValGzfMsMQkw2MSOHdOAs1bSIcR2dzuO8WwQpNNDYhPsjm3A4GAb8PIfSTz1cgKOGCwEiFmgeVbNqrlUVap5vHXr3l6//d7nclFI1AkLg+zvW+uu+w3ve84+e+9z3r2fs8/ejuKniAqHUVSk4/bz5s+paGEyQo/o1gCr+OnF4eCgGJdXjlHjbXjRGerLyikVHUtf8E016AuWXlDAKseZI8DJ3bmzc77xWA5XILD8vFu3b5s8Rnu6XXbZuvaGyeOrjggD9S675NL25BOPF4CkfTrlP17Qwx/6oR8qQEpEBt32u3GQK6dKn2jgHOGhe8kyDqQ8sY7UchaNQRuuATy43/cpAEFeAQ3NoThKeOQ9OvBa++4FRuRYsu9SaTjHnQErXX7HhaW75pn+8N+8Ixey1kaORHKujCnpLdDmei+6SS45wk9H0ZS0A+SdeQMUQh9nNuAQfqY6tv7NIdfjRfI20mlj05e+60jwzJmTAN6z9T7pDPxOh/XruxxX5WilinaOzXLU9aNfNKTCdIoWmbP0GU/8p5vmGV7SheRb9Zt+c2y6q7J9tGQPMPE/46UnaTORqWgUFUVW6KH7qQid3LXmrjFZQ5KP07VkSRaJdk0ah+T90382t6xndJCMcoQ6EW1owje81KcXWskHX/Tf6ceStnWLKuzSY1w9BfTNma2CdRfZiC+bNm2ezJPapcPAf+vQ3Xd/ut3/4APttttuLbqN3bHYHFelZ+au8TsxQI8433SqK7izuD30wIOl70AAQBS5AFX0TTcAeu7PEXTXWVuMBaj16OOPFv2AEeu/tullioUBeJJiwAYTOeW4Lv489uijBSR7RkQPzAHzJgCjKDTz0mc8BkIkAnDjxs0FSpNd9CJpJIyDXhqX9YP8nIpIhB/5usecTA5gm214nNMhngP61k7ST3hP5nUcekyRvUXF52yEWiOTQiLRq6FP3/r0OSdSsuGV4oZkjjaAGF4Yj3XbupA8l37Di0Toy7vo2ZUIbvM8uabxin4DqMmc7minyxV8UQGr0SmySn9Je5LoVW0aF16Rl4jjnTuBzCIaz5bMzLukD8Ejc8nzO88m6xFZGFcVb9z3bNFJT1KFPWC0dSCpgMynRJD7PqAZncpmLzklHQGdtsZan6w5dIh8ks+SfLUzelre6m7tpyfsCC+8xPNspOQYNZ4nes8GuojD5cuX1Vqmf/xN7mXvk94g6Q/IAo/8GRudz3pPr4wz4HXsCbLFRxHbrqf/xkFXjdefKE00kk1ScyRHqmvJJM8D/dLxpRcsazPnzK7oeLTjE1vASaZEsO97dn9t6OANOWqffotq9dybN2dGW76sKxamTbpiDKLM8co6Yy0xXnJnb3hZB8ldu343Fp+1b25Ym73ILc8uMrJeW3vdT0aHnjtY6xBex1ZMmh+f6YE1rMt9u39q7aELXaqEg+2qq69s8+fNr2Jo5iteut48yKkJNNBh9mtFd6+7aCoVj7FbI32P/kTV4nN4Zux+V8jUia5szsgxn4CDPKdiR6TgIJsXve61Dn/0ox+ttezf/OZvVQEoNqBUAPffLx3MovbTP/3TBawmx+3zo1YDpPovYnU6sPr86FUypE/xG/AzUdeO+w8Oj1RKAHnuAavVlmCPcxPt3PhEO3nqVPvsPV9oW7ftaCOz5hSwOj7R1waGR7oNirGzPWD1xev+9ijvceA7woEesPodYWuv0R4HXhwceCFgtW9iYCpidfTMyTY8ON5e+9rb24J5M1t/30SBWIDVOpYzIC9Rl1Ce0ZGdXIaNV6oCB1gVKRRgdfoRf/czphhy09uZztHu+oF2+vRYRQ49+tgj7X3vfV87WODmuilgVXXhd/3qr7Ytmze3d73r18o4Fx1z2WWXtvUb1rc1ay+qI6ocEEZzjltysnMMklPvPk5GwDIAnvfGDDjjTDB0GbOJdEl0WgxNY8KnOHAcm64i+L6KCmVQcywDqnA4RF1x8JJzjZPBkE+OMc6jPhmxjOdEuQSUSc5VYB1DPdF3HF/9iZjQpn714T5t5jia/r1n1Bu/sbmWXLS5d9/e4pP8qIDVifG+ikDwOZECXZSOqMP9bf8BxcUuaZdfflmNAfhpvDlqnEi5AEZ0hv4YH9pyjAsvb7jhxnLKALlxJjk1c+c4Vruj5MrpFzEjMiN5NYGqa9eua2tFNB86OJnj7liBv6r04pEI1jrq1vra3Dmz2+xZM0t/yQso0EWLbCyHKjlKUySKg5cjhQEgtRmdphd0jZO+bPnyNm9+F7lpLHirDzwNgMgRpFv4iZeVs3IS2Igs8ChHzLXLgeVcuQedifRK8SxjcIzb71IsGI82OFk5vosG86Ic+NHRqYJNOSrLaakjiHv31tiMO0e33cuRRB8nEojjOrziMAVASHEL/PFCh/HSr0T9GU8Kq1SU795O59CFLwGZzSs6OR1YTU7QANSuoedoBc5ow3tyotvkQP85s1mvbDLo0x86AwYnOqzyQq5ePQUimVfGmLycmaOuSZGcSjNx/PiUzFJp3lxMyg4ypifAejJ3faeb3dF+IAp5coStP8bKMU5hJP1mDnpPV/HPveYTgND7FOrCt6wT+IIWfElEUyLu8IHcKzfzvmfb4cMqTXc5Yytn8QJR5c9V28Cdr3/9vuIF8NWY6B5e3Hnnf26f+/w97YYbri95a/ctb3lLARp33XVXjSNR26KhyOnzn/98rRXWJHx+/NHHimb9BIghl+n643dgqn7JNUAZ/m3asqkiVvHGmm9upkAffQRuWvvR1EXBbS+glU7TqScef7x0MYBX5o85hMd4mlQANtfol9Qk5hCg6cEHHq4cnWgkV23RBXQE1EEX3QQWWY/9ZoyJSMMHYzdmfZK1uYfn2qMX2vRsy6ZPR+/2pniLto0xz2j3Zr6TCdAwUcCVF/KJJ6Y2fOgEfpmDdJtcrNPWnGwCoiNpCIyFHOm0cVg36IncjtYEL/PdWJIuxPMzup0ieeZul1f1svbss3uniqYZR4BV4A+ayNz4tantRACzH55+ekPlCE/kN36hCS14jA/miZfngTmIFtcAJLtn8bEaX6qu51TFdFA7JxACEqfQVQoh6sfY9GGjMjl7rcmJuLbWJaqwA3ZntpPHT9TcS7oLsjAPcwogeSPz3MwGiXalUrj62muqMKM1MZHoSXeT1CmJZsRv9/nLhlRA/DwH8MbGRJ6FyX2cCGaysUZpG6+t8eTPnopuJiI2UdjGb7zAf/0k5YmIwmuuvb5SAXSnURbVxoM1EZ/IXP717hh9t+4nKl/qkmUXLG0T42fbgvnzSpdcb41AM/AwRaayucTO8xzLWOil9QA/5BPVvrmR9dFvyYFsfK5Dm7UmmyYbnl5fY0p6HXwz35IznB7QC2sevpnnNroT2W5T/pprr57KB6z9bO7in2fJS257SZs9Z3bpbU5y0LG+1t/uu+/+KTsBb9yTdc/15qt7zNmsBXIhs6HpmkJP5GbeeY6Y++RqnUhUs/nf2dyXFQ3sMbz6tXf96zZ33ryp4lVf+9qj7fzz57S3vvWtBaxOTxsWcDU+RXwBGwMBU6eDqvl9OrCajUNzvU5TKVA1OFQRq4OiVSdv8h9vFJuw+X73Z+9pm7dua0MzZrVz430FrA6OzOjSlvWA1ReHo9ujsseBv0YO9IDVv0Zm97rqceB7jQMvBKy28f4ux6o8p2dPF7D6mte8oi1eOKcNDfa3xYsWfxOwanw5ahawNAZ5ohNyHM7RcMWlOLauTbQrxyARsNPbS95VRpY+5Eg7e3aijn49/sRj7b3veW8Bq+vWra1UAAw7u8//57/4F1WB9V/9q39ZxiFj99prr2kHnjvQBgaHK9cdo5WBzwmTa4uBiW6G4I/92I9VlIWoRGNgqHPkGZ2M3uQCtBvv+0SYMI45w4zlHLFkXGubYytSiNHOOAbe+A0dccg4zq4NsKq/rijD6SlglSPGKGeMM2YdMU8OO4APQMHnHKVLjkb3kcOJY8fLEQIExOnjEKAHSJCiNxyKOKRdcYuzXSTA+Fg5OoBMR1tHz4xVvlWf9cn4BG46brp165a2a/eOAlIA2xyZFSsurDHpP8V2GODu44TJR6g/jitnAu/jOC5Z0hUDkjOVM5Ro6DbRCsxRgIx8tCs9gfHh1dGjxyof7KLFi9t4X6sxSk0AIBLK0jkIi+teVcPPW7yo3XzTjWXop3o6xxJ/0ZjIRe1wvPGF88R5lDrCOFMhOVFJqZQMWF183uKp3F9x3OkQR5ee0HVAQjYkEhWZHIecFE4fEMr1ZMyhSi5SzlhyptEnc4vOilh1D2AV/8k7RVbI1/h9j+YcL+VM+czJR5cxJj9bRUDv2dMdB1+xon7P8WgypHOcLnw01+i1dvHRvEk0bo6run56tDWeB+DQToo1ocd7+o/35p33vqNLAbc52+ZUIsLJ0lrie/ThXUBv92UTJHkc0Uk30JU0H4kEosPG7g8POZuuM498p1/zAH2JCMW3HJ/2PkeszWH6HGARwENO7iNH//WrvURJobeAxscfr/9Zn+gGvSQHMqH/aNMm8EtbxueagPWu7YrILZuqoJ6NI3roPvPRPN64YX2tX6L+kgdvwfyFFSGubfy6996vlTxco110axuw+mf/75+3efPm1lqNv37TTiKI0WSsxoc/HHQy0r+x7dqxs3hKl/BZn0AL64c2zEM0WAfNf3qfYkF0efvO7ZWSxvfGpS3PAPMHb0WeWXfNGXyyltAnfVSE1+ZNkwX4Ov2jQ9Z6+oFm9IsSyxFpdCWXoHUDn4aHRqaiJKcDqyLZEnlrnqELLfhj/OQUMDYpLuib9+RJt5JjFTiiP7wzTvq1cdPGNjwyo8buHu2SQaLO3W8OoN1fjojjS1IM4FPyjtJXuRHNJ1HX9JDeGzO69O3Za21Lsa6kDPHMzYYOeZFt0qJYD7Rp7dKvdo1BG9L+2Jj0Pf5Yl5IKwJjNG7rhuW89SpQ7fgJWt2/f2VatWl19peCkNQYftEcfyDVF5TzL8aTLxXtJ9SVy1XyiF4l0phvupwf4ZT56bqXIn3mkneQp9d4Yk7JB+9anbJgktZDvk2f4yiuvaqdOnCxAkT5ab/xOZ4wl6RSysU1+SQnQpUyZ2Z546smyQ8jePcn3i8euAXjjFR1xr7Fk/MD2zCWyMFbyNK/oKR6QNbq8ty7ia9baPJv1a5PBc4P8sqmTU0DZmAOa4h/dMId27trdVq5aWxGP5hl6rX+ee+wNutc9Y7rodamXsvFGFviyetXKtnDB/NIlNGbdt7GTlDP019rR6Uz/ZPT9JdWW9SgpJMybFOZy/J5OoQUvrR10hR2pL7ww1k0bNpbu5HlpHmbzmy5Zw8jEuPHf2mKDBo/0+8AD91fEak54VI79W28rIDUbLDaQjM3LWmTs5v+J4yfbnj17S0booS/GbFzWYf3RUzLO2LSRHNJlZ04WJbUumiORc6Li/cc7tjE6AMxsInz6v/7vf9mWVx73g+23fuu3Kt/04sUL28/8zM/USSDrfo7XPx9YzfejY2drXM8HXONnJeAjhUuNjTytRQODQ21gMsdqnxDmiYkuQERQx8BQ/S5i9dOf+VzbtOWZNjgys42da5UKIMBqLxXA95pH26Onx4HvPgd6wOp3XwY9Cnoc+K5x4IWAVakA+if6KxWA3f0Zw60iVgGrI8ODbc7sOQWseqUoAiMvR88YcQzhOPiMZwYYA8fRcAsQYJXhNB1YTXvaZBQlV5L7koxe1XdVOkX8PPnUE5UK4Nm9e6dyrDIOx8+da+9/3/va1i1b2lvf+jNlODL05dfbvGVzu/+Bh9rf+3s/WoZfwBLOBKMOqMOgffOb31xRBR/+8IfL2eEkoZeTIVIBPQxmzp7jTr7nWL7+9a8vA+5jH/tYGcccDg4+I1DV2Pvu+3o5IAx+ObgSCcjIzbFh0U7JJ8gQB0BwnBi6vvddgBKGNINVRANjnjOJJk4XnnNGOD5exscRUZwpYBrDmnPHSGY0A6xSTIHcOKqAA/3on2Ny9PjR4pOjv47mA1YViXj00cemjpZLibBs2QU13qPHDrcf+qEfbKtWdQU5RI6m2BcDHp85N3SIPBwj5HQnUgk4gDfkKMcqZ9bxv0Q5K9y17IJl7a67Pt2OHDlazkeXtmBWOQ5d5M5YO3bseNvvSOvcOeWkyKnqTyEvuirvHJmMnj7THnn4oXbRui6nHMcEmKEtPFWRGC/IJE5p8nWiE684e9rkzABOOEfGTt6cNRGr+G6M+Exn6HmOTeuPTIBE+qC/5IBv8v+5NvlJk6ZCZBunTr8BNF2f/KmVJuPwodIRkUtoznFluoEGn/3ntKb4VMYYgDZH45MLUfvGZ1zJ+xd5+T6FkAK6BXDNke3kaw2wjl8BNwA33gNL9Et/A3QHWCWTHFH1Oz1OxJm23ItXaDJ38BhNyYEcQIqeJY0Cpxd/8CVHkgPa4VEKDWkreVV95z0+0L8Aq8mRanzkwnE1j9Ea4Ae9fqdj+NMVgDpQOuY7Y+D0Gqd+kks1x479N1Y00m3XuB5vzBtzIKkQXCOnXyow40NSULg+IHBy0gIo6LS1zFFac8MmxDXXXCtlY+mbubZly9Zq0+ennnp68rjsVTUuMtTeQw892O574P5ai32Xgjw59iyaDy1osCZYG+SgTpEmer/+qaenIsgCVNMl+pqjveaV+UBW5G7uJS/ijl076trk7aQb1kv9+N6csy55DgFAyIbu0ytV1RVFxGO0WYui32TienK1Bpvr6DCfrAdklCPTTlxo3zhzeiDHkPGFjqR4lbY8b+hngPHop3Ud7eiwjtAT8zz5ud2jXfTjP4BucGikxu6eRM0ncl17AYeylsgtmeh4QFGAJH144Zc54nqgIb3XLoCLfPCPvhuP+WdzlM6JIibr5HFGpzFEh6xrOWqO1/qViqJLmbKnxhhgVT/knChe404+4eTM9bsUQkA5Eav6SeQ5epL2xnxLVLzx+j6Ar/6kIaCHidJDc5fmaLy+S2Eg/DYHPUP0nVyXeEG/ksMSndZp46Gn9CdrvvWCDifvO57u3tmtt12Bpq64IB7iu5d2rd8BqitSr6+v1kDrvhyV5p9r9J31ItHn1jz2hPmHZryly8ZMvr7LUffpwCrd7FI1XFwy1z96rR34CagNQI6nCi7RGb/jGzmRH3vJ+HPSCJ3arZQPh460s2MTbeaMrvAjXj27z4kHp0rW1nhsGnZ21ZbaQKHrIjz189yB59rFF11URSmt+8ZGtxItbdx4lRQ++nBNcnnjpbGgW6S2Oe092SXa3DH4pErAJ3STlXmChmf37K1io+aDeel5ns1LcrZm6BcN7nUN0Da24s6dO9rNt9w0lXfWGmI9J1/Xsvls0NANMiUXYyQ74CFg1Wc8x1fP0zqp099f15qTxkyfc3Il0ecBVuk8gDm578nctTalzH10oMumi3YVqtL2u/71u+vEDjvtPe95T0WyGq+IVafEUsB0OnD6/HymY5P1GbKpN92R0je6pxevorde5U8M0f/BiliVBICvUNer72Cza2i4cqyKWA2wSt/OjbepVABtMijk+cBur3jVd82l7XXc48B3nQM9YPW7LoIeAT0OfPc48ELA6kDfUBs/O14Rq4BVOVZf/eqXtYXzZ7XhoYG2YP6CKWCVwzU9x2rSAiRHKuOV0R/jWOGH4aGhbwJWc2RtOrCaxPOMp0Rf+A5A1tcnQm1ue3r9U+23fvO32q4C/y5sv/zLv1SOFqD1Ix/6UNu9a1f7qZ/638op6YpwzG1PPPlEO3b8ZHvDG95YDgJn5HWve11FaTgKFmPT8VSG8rvf/e52112faTfd1EWXGgtQkuHM+GXIM6wDiuoLD3L8LFEVvudUiKToCt0cKidcmxyIFOtgDKMjETwcSw4JR4oxy9nhlDBakzMvoCgDlaHL8Hc/OjgpHDzvOYd1TG/jphpnABSOKoeG4Y0OQCLa9Ic/xsso5mRylg4cPFBtirwCqAz0D7Xjx0+0Xbt2Vz+MdQb20NBg+/KXv9TOjp1pt9/+inJ4gB2rV68p+hjRDHCOI6CAfOkLp5NDEWfCd3ESr7vu+mpf38aTIjEzZ8ysI26iUo0Bv9FEDl1BAJskIgAAIABJREFUlJE6RnlWMZNVXZTitm0inQ61yyejzMiGzGcMj7R7v/qVNjQ4MJX3NhHDdfT2uuum8iACRTgVHJFUOU8xCONi1HO+6EsirtasXVM0mSOckRwzNy7yS35ivCEn+pI8pHROVA9+kLe+6JhXwBxtozfHbzlKOSIMSO42Projiu4lSzSgEa0dv7ojlAGgfNav8ST/K3pTzZos9ZfopumAcQpi0Tftu5Yjx5nUbqIyA264l6OaFAHmCL6Qq/5ztDHHnbXpN98nRQdnER9zjJ7TySmcnnoB/Z2edBHHrvFdHDN88x495rl7OcfRr+SLxdvksgyI2UV0by/ZGacxBqg2p8k1aRcSAUze+ieTRNFyphNVRMbGZD5oN8XFpqdfCQijDe3nuCm+JQLPOIBvxo5OMrCGuIc8u3XqVDnyiQhNxJN0GadOnqgj0aLm8LzSWFygkNehAr3wUhoOa/dLXvLSmivJs2n9P3DwuXb99dcVP/H2TW9601QRIwBBcsICLpImIRGseAFYxZ8UR0oRLDpiHGThZR3z3lilE0APR//LX/3KVFR9Nr1E4iUHMlCH/uAXgEKbABHrrfViw/qnqt3pwCxeJtIf3wBkidRFK7AF7QCKFMZBT+aBMdA1dCRiFS/pbyId9ZmcsL4nm+TATe7czHOAE32KXtLFitbdvqMtWnxenRqwzprjQCN9p/BQntn++85GouuAZdpJeojkgPTfXNCn6DTXWif1bQ5lY7LbLOjyOoscxSPjpmt0yPfG4zljHpgX1gDt+936JipR1Kj5GLDZOM27LrfvplrfurQn22tNS5oCNOI5HsixjkbtpwJ9Nlz0bazklTQk+GpdBJD53XxKflB0uDaR8foB0uMpXpE5wM6zCm/IznPQvI0NkaPgIjT1lVykAXv1V5HuS5Y2qY4SqWrtAqwHzEpe10R55llg3N0posG2Zt3aehZrj/5bA+i6uW8cvmcLmF82BIwrQJVnMr0jM0Coue2eRGNaQwDiQHPfi1h0TTalPDvInU541hqHeRvZoIeOB4RPvm9yqGfd7LltZGR2m5joq3WqAz4PtCZF1QXde31ccok810fa1mecBlLtfk27++67i/brrrmuNmLpibGb4+YvmZOvcZkb2ZBLTlmbPn6jV9Yj9FvrzL2cHDEecsYDwDEZ24B3nbXMXNu29Zmp9BmeC9o378nIJpbv6Exn5+yse8xBfevLqZOrr7mq1m06m8Ko5OY9vtvsz0ZwUsVU9ProWG2Akx/9d491kq6aM/omi0RAu4fOeiWi+8SpbpMfL/GOHFJ0L5sFxkHmaLQG2DjT1y/+0i+3NRUocKqKV1mX0SliVbFY+vz81/OB1eRYnQ5sot8cCLCa4IykAvCfDile1aQDGBioVAAiVvHB/0Ssnjh5sn3mc5//plQA04HV8XPd6boesPrd82F7Pfc48L3GgR6w+r0mkR49PQ78NXLghYDVkaGZ7dzouXZW8ZLJiNXbb7+tzZsz0gYH+tqK5Su+KWKVgcE4Ybx4z0hn4PiOAcYwi6HP2LU7nIjVABnTC1QFWApLtKnt7m+inTlzro6gb9i4/puA1be97Ve6KJkDB9pv/+Zvtj27d7c77nh79c8xZmBLBTA8MrNSATCkGaL/8B/+wyaH1Ac+8IFywjg+b3jDG8oR+aM/+qNygkSbchQ5PhxlhjAjmiMn+oChLcrSe4a9do1JW9rhTDCsr7ji8vr9K1/58lTxouQHS4V4Rj1QhFGaqDeOI6OTA8b4TYEC/AWKMoADZqU6fAzvRKcGnDp44LkyhhnsjFoOrPe33357GdXGwbFjXBsXZ0ObnDR97NrT5aPctm17VQI/NzZR/zds2FgOLvr8rnI48HL+grlVyTnHzxVuwefkpIyDlOOleAdMALJUJdtJcLQ7Sn9+8V0REg4xGjn0Z06fqYhVmbKS+xL47jcOgFQFQPmZs2a1kVkzSzflVwX00Meun1Pl6C857/zKwTZzRpcDkVPPUcKjZ/fta4vPP6/4x4FyPecuqS/qqPBksQz6kmPYyeEXkG37tm3lKHLsOBzec5zMG/d0kVG7i0fajhPot8gt6Qjoo2s3bNjSVq1aPpWOAd3GRVfIT19CDOnfwoVdDjfX5MhtnHUyNgfxXdtxegEY5nFy2ZmXdEc76PI9fmiHLOkLfgAivQ9gYiz0BN+8T05E15I9gDOFONCaY+KJXjUW36NdX/rVljlO520KcNDdh/ZExHKErSHmQY5JpnBKNi+0py1zDZ8DFPisbQCJtpO+o0vr0RVs8j7AlvlLhwPucrzxgN4FsMn8RFeAIzy1eULXrQPaNW5jCM3JxUn/Ap4FQLH+cGTpfaLb0WG+kYlxpDCY+znw6LGZQ+6OnBqDPvRrfcPvRKIdOXK4nTl9qgrR2ayw9lTl8mUraj3QBh7dc8/nix+AVU61itsdcD3Qzpwdrf+JmgyolAJRZKZf+m0ekCu5eW9cDz/4UOmm3+meP3qIR3hmbvqcfLqJECQLQMDDjz4ymavz8lqX0QmcStS5ZwhAiQ5ag/DYOkwuChc9/dST7cILu2rtSWWCZ8lxaZ0nP3MvBZtEd+EzWrojyrPrWalPzwjz3Bitu8lfaM3RFhAqegFYMV5rX466o6sriNit1+4hh+SPND504rc82Aq0yNGZVABJLZNIaOuNeZwjwsBo/bs+19IHfaCb/NHgvXHhhbnnGakdJ0OsAV0+8ecmI1kPtk9/+tPFV9eYz36vHOCTxYLMQ7+bg/46PV5cgJbnCnnSCXwwbnxM0TG6Eb2h70m1ce7ceI3r+uu7ivR4lOJF5Kd/c5f8jQXvALpoQifdMC88E/EJgIrvaOmOo19QIBpg0b05qeIkBBlYe+i7KMWuGFy3OQu0wwN6kpM6aAsQm83hKy6/os2bTNHgO3TZxNQ/PaVv1llzzfhif6Gpi2Idapu3Khb1jQJA+s56byzmBP0CrhozGrTjzyY0/UUjvibfaLfRurN0wr0iEa03dMAakQj05FU2fjpjjMZhzlubgJD4RqcAYUlVQzZ1auGC5a1NGOuO6v9lL3tpnYKiD4sWLyyZSDfF1pOHV4HTFSuWt1tvvWWyUOmatnbNunbe4o72PHusPdZAdOAdnSKbpITRN5n7jS7llILntXHrV2S3eZF0HdZ0PDN/jQNfSt8PHymglJ7RLfNDP3hnnHgLwE7kO9rovBdbVBqMlasuLN1Kip2AvtYO/AasotU6fu9X723HTxyv9g7sf67stKSh8J3nHPmx/3KCwjySkinrVDYZ2cErV3eb4p4f+rVuWevIyx854iWeeRaTk/mAb+993+9U8arR0bMVxQpY1YeI1R/90R8tfn2r/KnTQcyhkeHihe+mg6nf8BG+dfGqmo+TxaucOhoZGqrTcxXEoT6E7Pr9A9+yeFWA1UopMHqmB6z+Nfqrva56HHgxcKAHrL4YpNSjsceB7xAH3vyPf2qi9Y23ib5zrfV3/xVVagyLiYEmYlUqADmI+tq5NnOkr73iFbe2mSP9bWJ8rK1ZvaaAVUZGIkq/kQN1bCqCVYspHsTIAyTIzVdGjOq0ksdPGkcxlAKiJsWA76eDtgofnTw52mbPntP27X+2vftfv7tt3LChIhR+/ud/rhwtoNWf/vEfV8TqP/2nPzV1DFJEw9e+/rU2evZce81rXlsOP2eEQcxglU81FYoZegzrD33oQ+Xs/OzP/mzR74g/45IhCWTlpHGaOLachTe+8Y3ljHjPSNe26/wBPeQoFCEAYE5VXmASJ8Rnxh/ngrPXRRhtnzoWluIaDHl05tglIzhFUxKBwIFn2HOCckwxKRn27t4zdWSRQR0HiePP2GfoixZjJCcVAToY/VVI49iRch7lOQV097WBOl7GaQZGxMEEwnACrr/h2va61/1AOXUcCRGr5IR3jG3OKAOdnI3NUTY0cAQ5IymAwDmTeoBz8uCDXcRPAMtdO3cVcPra135/8d39aEInY11u1qpafupUO3qiK0ZCF/1dfdVVxQO04tXEufE2PDTYbrn5ppIHOtGg/89+7nNtvE20l7z0paXb+Et2nCL8S/VqfXo/PQLS+ETH+u1r995bepAITw4Q3tE512kPX1JIQjs5+pko5vCao598a0mv4X5jTMQGh7mLUJ1ZPJFftgDpyShm84ysUwglQCAatE3fOI/eJ9pWH/RNPwAJc8nv9IYzjh9JTxEAxm8BTrIR4L/5lIgvYwXgkD99895YXQPIIPccj+fgARPQpH/RiT4DCjiY2uCkcwxzfN88MJcAUNom1xTWSc7HrgDT10u2gEJycJ95lui9RKnRd9/rUz/J25woX3MsmxN4zIk2RrqjTXOBfJJGgFzICs8CGCd3Jt6JAsMPa5b/xqctbQJKc8QbSEofUpzEOLVJXimUwzFFuzGQefI+m6foQLv2yM19Dz74QDmW1lLziVNOxrfcfGuBdlmXNm7cNHlc+dKpiC7jfvTRR9rho9aPwZKH+R0ZA9+mFw/CF78DsvXvN/J45KGHS97Wy6ShcK+xmvd0lg4Ax8hIG9ZjumJ8+587UIAOsCI5CemCtchcMmZyDD9da5xJpXGg1okFNR/wDA/RR6eSSsZ8ont4436gmrUlOX/1QwbJKYxv2kETWaA9qT+8Tw5ncibDFN6irwGvrCVo1k8iDM1nY0n+V2viiZOn2rx586eO+7qPrqagmfZzvB3/8Cw51JNOABiYKHf6R1fosP7Qijd00XV03txFqw0uz0EnC/7kT/6k1kCvAIEptpU8rylgh2/G4Rni2SZyONFxZOh6/AIK6psc8JGOWV/MAXwBrJpnInanpx5xT6L1zKnIP5Hm1udENJOdsWVzzb3WJDaAZ0/u0b8/kYt0PxHCdNMzLukX8NtzF32RNX225pCL9tFccu0fqBM/yRFNt5I2yJqRNCTGTQfIiAy1YR44tXPwsLQqS2o+mxPGm/XGONyjfa/pm8Pe0wX8dg1Zdxt6XXEyumde6isAoTyq5oVxZfPJb+ZLTmoYv369sqFjo4NOZEMBT8l2xYWr2rGjJ9v69RtrU9RJJZv0wFUyHx4ZKtvSxoeNXRGsojtzuufUydNlC0gJYK2gtykkhcf6JVfz0ljwyNz1G5l36axOFN+An+b4dJkZl+dGCvbhGd0zdjS476EHHqxCTSmm6JlmTU+6C3xBhzFry/3WBbpA3mNjZ9tLXmoOzSo+m3ff//3fX7TRMamUqtDqnr3t5KmTtSaji421f9+B9vDDj9TaCUjVJ+DX/EmaBnpOJ3yPP/7wiix/4id+os1fuKBk9+/+3b+benYmL3zAZM9I9OnTmv1v/+2/rXXg3b/+G1W8SoEx39155yfbggVz2z//5/+8xoC3aI1tF+C0vJNJf0Eqi+hL/k8HY+mQPl2fHMPJu6o41cjMWVOpAPon9U5dhonx1sYnWtmId9392fbM9p1tzvyFbXyiv50+c7b1Dw1Xm3KsfqvX7/3u+3vYynfIZ+012+PA9zoHepP/e11CPfp6HPgOcuCFgNXxsVbFqwYYHRNjVbzqla98SZs/d0alArDbP35uvJytHP1OOgDf5RhxDCGOm1eX62iinamcX/9l8vnsSucobiJXsxPdGVcDbWxMXr+RtvfZPe3X3/3rlUvV8UD5VMv5PXSo/cl/+A+VEuCnf/qflmPOwJVf7PNf+HxV+Lz55lumjikyMBnODNwcbXY0iaH+wQ9+sEALzgv6GKn64MBw+hi2nKnksmKcJnKHUcd5YuhxVDvwrStI4DgXZysOPcOP4+O6RBdxXBjV2kz+PA41ejhsoq8Y3wxWhniiHzkgnGQOlbaMAw8Zw2QiYtV3nEeGsL+AphwAtHCgXK8t40tRAQb5V7/WRePIVSdy9LzFoj3PFNBCxvqgA5wax+sBqyJLOEDoueSSS6ecF+NDJ6cx0Rcik/AotCRXKUPdEU4ggeOcvidbTuqsmY4xqzy9bqr67qFDh0tGXQ635VXA6rB8aLO73Kt0EcC9YP78ySjrLipu395n29Ejh9srXv6yck6BMuTI2Xju4MG2feeOtmKyWBE6OR5o5wgCDTghAZfdn6OjZMiZsrHw9FNP1TVxSDlM+khxIteSJ12iP5w8/dM/8kJ/iq8AhfGdPF3j3qSgMH40kj8HTNSw/yIGEzmZ9Bf4xOnnlCTFBT334miiL1HoZFwRMJP0pEhJt3miWNjRb4qGDj84TcYUMNq4tfUN4GS42k0hlhTHMj7jJG990A180ZZ5k8gg17jHeM1pn3N8E+1xAPEoRamMLak8kjPQZ+sBfnKIA4LSf7RkwwOd5olrsjGAd4B4dOZYaIqxkFFy6OE3vqTac/JEGn/AB3SgKeP0PZ0JL9DiM2dYf0kVYnxowu8uN/F5U2uI/vAfeEqHXGcd6SL5ri/+c9C1l/yydNh9Tz75RDt+7Gi76qorayMj6Reuu1YBpa5wEJ0TkYQ2xavQTB855g8//FDbuXtXRZGZG9a4RJuiyTqGJ9YAvE6EJ97meOyTjz9Rsk/Em7Fat3MyAN10whjQb06LmEIXEPLhRx+tuWrdBx6gWVvJc2sOA0vwHCCO/4lWBOht3bK5IvDR7zr/cwRbu+7JkfSkVLGJh69JI2P+4Sm+W/vIzzNEhKwX3bPu01fvzT280S4dIrNEqXoOpBAjedIHL/RnXpqnxrh377MFrForA2iZr/jrmWAuJEWItQAvfY9HkY8xA9PIyXMgAIbfFaCx3vjOs4rszR1zsttoHa3NsYH+wYpYxVfjNhfwWZ/0IQBbUgrQk66A0/F208031ng9j+lEcvK6j06b+2SAt+ap6+j2N/KWbyu+JHrSOpjNI/MtKXXI0rhz6kDbfa2Lkrvqqu55S0/1iw480WeOkOOBfsktGx76MY/Qn5Qr6KOn9CM5VX3G50T8Z8PXKYv777uvNj7NKWOnP0mLYx7QczqpvdgieEIGAwP9bXB4qIpvkRP+ZPzkjDY0mFNotH5lY6g7Yn9JzStyz+YWWQWQDbCbjR4by2RsY5mcc9omY8cj7+mO8aDJ2KwVxk7mkUO3CbuszZ41r57lxlIFmU50x8cVx8SfM6Oni+bjx4+19es73ZOD1dwB6IlWpocBwpMKp9v0XV1t0cWcyMAPMrcukDmbiDxyTD45z9mF1iC2QKKajSdFKK1JZLP/2X1TEarmGt5kcyJgc05NZMNFznr8scklEvf1/9OP1tjRIiBAaoNTp09N5RYH+uK7FEl4PHPWzC71wr4DlUbJepXTNWywAgwnJqYK43lmeo4Zo1dSO9isoz/0S1QqHbOuuN48oSN4aM0iOzwx7o9+9KPF77ff8Y42b/78yrH6e7/3e+3jH/9Umz9/TnvnO99ZAQp4Nx1E9Z7u5jt02tj2mh7FOh2ARVuXbqQreJt6DXV9/0Cb6OsvYJV/E2C1ilhNA1YVr9q2Y1ebPW9BAatnRscKWK2XC7/Fqwesfged1l7TPQ58j3OgB6x+jwuoR16PA99JDvz/AVaHB4bL8Bg7e7r1t9ECVhWvmjVzpC1etLgiVgOsxpBJfiNGMgPJ9xxC7xmY3VHvkXZ2dLRArem7zs83khhF/mJYZUdaxGprgwXo7dy1o4DVHdu3l1ENRGXUjZ450/7oD/+wUgH83M/97JTzvGTJ+e2BBx9oq1avLcdI+wxTDiCjzxF4zhdDk4PLYf3IRz5SRqLjdqIKXM/odmyJU8PgBEYwegFqDMsf/uEfbr//+79fhqb8gYxl+b04yldeeUXxY9OmjeVA6DsRAynAwtBmjHLy0MXJSm7IFCPi+CS6icPgXg4hR45DxllAU/Kt4h8jnZGqqrbr0eEejguDPRE0jH8RDwzSVMM2hkTCKf7CMAesAFQVryqH/UR3HDz5rDg2wOxrrr2qUiAAMTlcooU4cQE93QPcS/EMNOvbWPWTaCZOukjlLvfYruILWVWkYhUjOVsFdDgldE3lZyCk9gYHhzrg5/DhtmRZ1/ehQyL4jrdVK1dORvAeLId+9sxZ7dDB59ryZReU84hPvqfvA4OD7aJLLi6ANZEdnGYOI31IlfkAw5kjZKFP+rF0yZL2wP33T0W9kHOOmrpfO+6ny3Q0AH4iU5PLFY/Q5R5zDTjRAcatxh/AHHipf06fiFWfyQVvOd70kuw5efQOaMMZpOeJQPMe381T/Wivi/LdX/Lh5GkXHYmm8r32UqzK9XGuA3gG3HNP8svSDaAoUMd40MWB46Thuc9o1Bf6gTHaFf2WPt1PX9CV3KL4wVHEa3PTfeaLfpPSwBhEqJIT2tCFv3SfLLyvIiqT6S70n2OiaNA2+XE2k3/PWPWLVwFOpkcn0XPgQoq/2HDBY7I1ZvQlMjfpGqxT5j0e0PeAYalKTmeSEgNddDQpUbKZYm3xnT7QbOyAQHqW4jPWB9cFrARUHDl8qI7WWouTJuCaq69tmzbJ/yfv8syaix1gvrg2JoBwXRqFRwtYVWgmuXX1aYx4kKgwaxj5pGCTMeCT1zNbuqJLrk3EKp2hk6J46anPWQcBW9bULnfkDW3nrl2VY6+LoH20QKRE4pmv6NQO8ChAdaLIjh092kSsdqlOugj7RIYHoEVroticbqBrQAg03XbbrUXL6TPdZiP+A/kSVewIL754JtARgIu2zDvPCmsZvcAbOqkvzyUgiPFZG6yl1mC6Hb0OsLhv3/5KBeCabLr4LWtTgB1rBb2gw/TXfCJPPMcb/PdbV4xqrOYpvntumBPhnblPl5LGwzp8ycWX1XNDpXD9ud74s36mYA6dS17xpN5xzPtVr3ple3r901O6SwbJc4wP+qY35qnnM73yAqQbiyhA61IKctFxY0CL+1Kcjz6ZE8ZOJsbR36cw1Ox2yy231lpAlvSAbOgwOvBB2/4nX2oKQSUVh3mTgpBZM/GI3PRvfqPfb9Zn+uB6G9KnT50s28T1WduT4oS+6NN9eeZ4Ty/QI93N2XPk9Y3nKtroaPTHOK232qef+JNnUQA19NHPRGnrny6QE5mzd/As0Z94i7YUest99CbrsTbIEi9TBIm9RWb01fPOM332rDllQ9IPdNKbbmN6dRWXo1dkQ1ee2ba13pM3euj+TTfdXPMl6QrMS/fn6Ho2PDL/yAGffSY/cqBTgFZrnWel36wz1oL/+B//Y80VY9cmfupf5LJ5JeIeL/SjXRvDiVjGbzxKeiHrvjWOrWi8wOUnnni8XbhyRcnMM0D/5ENOdNH9NjjwBk/xdyri/tCR9thjj1d/XmxWtJrr0RvgqTnkeWpMAX/RIgL16muvmSryiLcBptGSk2n6NG+yhttEIac73vHONmPmzCokykb+xCf+qs2bN7vdcccdlR6BXiQCfPpR/0SwopX+/reAVXw1n13bBXN0J+fwQnGqM2fHvglYLd9jEi8VsZriVSJWZ82dX8CqU249YPU76ZX22u5x4MXNgR6w+uKWX4/6Hge+LQ68ELA6NDDSBtqAreJ2dvRU65s4017+8lvagnkz28jwYFu9avVUxCpCcvw4RDG+GTIMFgYOg91/hp4joN0C1CWad43rA6wGQI3hVFdOdDvU3UubrYCyXbt3ViqAZ7ZunYpYZcACVn//gx8swPVXfuWXC7Doiidc0dZvWF85VlUFTkQm44+h7Y/Dwslj3ANP77rrrvaf/tN/KqAVkGnnnVMdgIVxKypDtAojVSoAxrcoAsYzIxWwwLgWdXDttde0f//v/3175pmuWJR2/I6HAIZUgjWO9MFoZ9TGOE4lZcCAvvTNsE71cYVSGOapEqudOA54rSqtMScKBnjEoNenP3xIzkFj4kTpm3OHjuMnj9d1c+dyvM60I4eP1bF7aQGAhMnHJUJVpMiNN11fEauiSbroiIHiL/5rE934zhH0HfAVnzn8aOesp0K0Ylnou//+B8qJoFfuv/aaaysaBR14yWEBwnLKOAYinAFBS0Xq7t9XfBNNKxXAZZdeWg6DCFtgxfDgUJsze1ZFrTLSyR1tAKZTp0+3N/zYm9pzB58rhyhH7IAdHBz/0cMJSvRpNhXI9vzzzi/9f+jBBwtkowPk6D3HJiArMND32kM/Z85vnF0y6Y7zd46D7/GCM0OWeJLcoO7lGLqPE8sx73KHzpxyvN1jnIlOohvkgv+J0AzQqT98AH5wzlLYpHLvluPfVwAYOaMxekYnArrrH5iET+YFelMIKtFb5BfH2biAwAG58Ir+uC85iF2LZuMgy1Q3Nge96AwdSkEW65P28JzD7TpOnXWC7psn+MY5pkNxrDmRyQPouhT5MOYAqwFByUcbeEOPjUM7aMA/Y0/ORfLjyNJLABD+0a3MPfMCL/3HS2NMNJ71Ad3mOwfZvQHfclwbrQCsbAbgvXvwwVymJ9oDWNO96ZHk6LR+4J+j/LMr+un6qu5uvugXsOqIKRCwCgg+2wHxotPxi84AFsyxvfuerRyIvteuSCVzhCzIxHuyNHZjNq9y9J8sFX8hHzpAruQXAD1ADF0zP9Fs/gID8fbGG29qX/nqVwtYBUgGWDdm6w6ZuYdc6ASAh47hR+WifnZf279vX9GWiHHXZ30WKYY2AAhHXt9+Qwtduvrqq9rmzZtKtn73m7U7hajQhJ8paJh8n64n226TqIsexlPfA4LNCfpnjMAd84ieuB+dxpMI7WM2k1atmsqlC0TpQKuu4CGdTt5E/KD/2vKiHynsRK/NM/TSb3147pApOrIpkHWpy794ol1x+VWlO/Lu4pNrEwlvnus/EffPPLO9zZo1o/TCNfPnzyvdEZ1nfUlBH30m6phO0A365H1yxlpj8CIgHz6aE4m2M0Y001/XuM+8SMSi9cH67WQGvdYHXmQO4H8XHbmg7jEH/eEZeYm2TyQ/vhl3ThKgwX36DbBKH9FLLkm9oGjciePHSpe8jDEnFvDNXManHH2mV/pIFGtF/N5yc21E68fv5M+GcD+eoh29nk3GhAfZLPXZHGPL4BN+h90OAAAgAElEQVR9JH8v9JoL5iOeJAoXX/HS86zLU7yv5nTus2b4PfnHPavYVH6n4+YdvmbzQXFJ8wOvzDX0si2B/kmp0hUZk6JoT0W5mhN0zXxfe9G60nfPK/T4Sx5ieuxZkoJO2RxDC34kZYR+2CxebD18MV581w95piCVsdK1FKHcs2t38cKYyMW4tO1+n7Vt3uoLf23KJJ+6Z//evXva2nVrasw5FQbktYZZn/bt31c5VvGG3lh7yKSinGcCop+t9ctcY2dZg9ie5il9Yutag+kosJMM8I1eeTZdfuUVxS92pnnKrjD3ycEcS8R5oufJ8y/+4i+Klre9/Y7Kcw9YFbF6551/1ebOnVHAqlQA5kTA0OnAKj4nChWwOj0QI55BolbRmUh6cifDFOsaGh5pZ8+Nt77+/gockV//+cCqU02fvecLlQpgxuy5baINtLNj4wWsmgd9kxGzz3fCehGr35Zb2ru5x4EXNQd6wOqLWnw94nsc+PY48ELA6syR2a2da+2cKL2xM21o4Fx72ctubrNmDLS+Nt4uveRSuOjUEZ3sJicCtXaGB7viCCnMEwNMVXLGzPj4N4pduTbH/qfnSvpGlOr0JauvnT49VhXe9+zd3d71a+9qGzdsbZdcsrpyrDKoVc394O/+btu5Y0d7+9vfVgaio5hAzSeefKKNnZtoqssz/hm9qUDLIGTQ+44ByRBllP7hH/5hGfkMRI5SjrszSBls7suxQu8ZyoxkfEgUJgMYSABoFCUlTxYDlgHOWGbkMtS1p5AWB49zg3ZtpWgRx4lDwDHgEPjPKWLQap9hDERIBBcgJakAcnxv6+Yt5cSkMAgaOJj6ZHAn5xdjGi1d9EcXHVnFkHbtKGPVcTxRqhPjirDsrShSMkNvlxrCMawzbdXqC9sP/MD3t4su6iIEgZw5Gp18ZBwNDg19wXNjCHBKr+gPx/MVr7i9DHrOAZ7kSPe8ufMqfx+wlwPTFZSYMVUtHjbv+NkI0GhnF3FLFo72OgbmnkRxnjl1ug0NDlQuSbqJP4AwzoZotwWLF1UBq+Qu5FjgX472owvNeOwe40C/3xcuWNBOHj9ROuo3+kLOnES6QqacRi+8dk/aCzAQkIPj4p5KLzDpPNMPusbJ8r1rOTSJTJZ3riukM6ccs0QN4r1+Ez3cHbs9UfTgQSIRzQOOMYdFm4li7qozk213TJ9DSAcCBnK8jId+pNK1e/SpfXqHB3iVvJDmGTlNLzCVyEyOJl1xP71FFwfdi26Zg0AMzj9ZmCPaSl5A+gzwoD/awdsAq5xadBgbmvGpK37XVaHGG7Kjs+41j/STiCv3JgJbG+5JWg/tkA2avef4BwwxFrQmZyYaO5Dy2XJaU6xJ+wA7ctUn3UzkqHH4nhzcm6rSyeOaYlMpmmNNSCEkQCuemNveJycowMTcJ+/777+vDfT3tVtuubk2SIzBuijH6lNPPV3rlfXCWtCB3NeXXIyzy6F3vE30tcrR6oSA/hXECeCFp16p0I22FAiKLm54en217Vp6Ru/IxpjpNt4bn3UEeIGfAa3Rs33HjnKsAWP4o306jU5zp3PCVcle217/+tdPVd+uCM2tz1TaERtmaE6hQXJDMx7Rcc8QvEmqD3oSIER+1mws+D5glPniGYAGOp9CcQC5HOvPkXljTPEdMkuqDmtFosbw3PqCHusAWg4c2N8Aq9bizDe/k2/AlqQOofvJ/ex+65xNLv2az8kxnP6MXxuJXkUXeukjfe+OGh9q8+YuqA3Sj3/84zWXAuh5ntJt4866aE74PlGsQNUqwLeoO5ZufaGf5i4Akjw8s7JRQpeSO5Z+GIc10/qFnhzNx1+65D46Z93NUfukZan1bO26tnmz4k9dTtqsz3l2kT85Z2Mo+R4DciX9io0D9+sPjxLBT2etD8aV4ojZdCIXm8MiVnOiJ4CdsRgD/pON3xMRmeP2xiOic9Yche3W1bzVBx7QQ3OFjuCncdi80SZgz3rgOrRZQ6yxwDh6h64c2881xmveWcNrs3J4uHSeHI2X3PMZDd6zt8jRXExqlUTOa5ds2RP9fV0+cPRfflkXiY/nNo/MScWZkrfZum8TXUoSzzr258te8fLKz2qcSauCpmx+aI/OWl+ysaUvMrEmi1K2buR0irluPuIX+bqX3PET/6yJ1ic8Q58TQ3jnHrqPDu/zbMzn5NbVnjUyxc127tzR/t6P/kjpDz1DO1rNE7ZkFVS99bY2Z+6cWsvog7ULfaJ916/fUPIlkz/+4z+uOSGynozxwEZXnjXWI+ti9Fs/Y+MdcKkvNCTHuf7xS9tkqD18wwdz3TP5537+F9oFy5aVLSbH6l/+5Sfb7NnD7R3veEdTJC8F36b7EtMDMOjVucmj+P+1VADkF5spwKrvzHsRq30Dg1MRq9OBVQ8mEatONd3zhS8VsDoya05FrCpeBVitSNj/CoLSA1a/Pb+0d3ePAy9mDvSA1Rez9Hq09zjwbXLghYDV4cEZbWJsoo2PjbWJ8bNtxrBjdLd9U/Gq7vBMl+do+n/vEzHntxRMYehymBi0gCwAD2OZ0c/oS9Rq8il9c17VbySrB5CdOaOi+6z27L697dd+9dfahvWb2yWXrGm/+Iu/0EWhHT7cfvf972/bnnmmveMdd5TxCVi9/fZXtCeferLNmTu/vepVry4HMWAMR4ejLbfXnXfeWVFAPnPU5VlltANHknMtEZdxJhm9DGJGIMBUtVPGnEiCRCwx/hWNYGAuW3ZBGbCMUIY53mjTuB1f1BdjW5uMcgY9AzmAKN5xVvE64DBnhIPE8HcvRyqRT65zDwfu6SefqnYS7aJvjkoc2lShZRznCCs5cnrcf+xEl+bh1KnTBZLKsapwlSNmHK0UThIVqSDUqdMnKhWAaBsgkePBDHLtARA4EJz4gPEMcnoBDMrRcXwnr/nzF0xGRl0wFZ1Zuc5OnW533/2ZikrVnrbkVWVYo9190gQAVZav7EA0DrqoFmBnd89AOQYrV1zYvvLlL7V5czsgDg+1g78PP/JIO3DoYLtgeXfcNlGjHC08Achz5owzkWPJiZprDjy7r82cMaPGlqrH+Jb8ngFZARZ44ZUj6UAktHf8P1XvOS/aIk9OjvF6cfL8zsmjQ93mxUS1JdcqZynFhzjMHFc6k7yF2sSPSh8xCQi6Dg3oTsRajou6xitFhfAUPfTfX44o42cc2hwzT3RbQEnX0Hly9F6/5kcceXJBB71NygjgGZoTbW2+6N+800aOs9MjNNMv/MFvTjIAxVqRjQHjSe47dOInut2PNv24F00cTvwlY3NQG+VE79pVOpR8oPQixyetA+5Fv3HTG+uHqEfv3e+3RCwbS4qd6Tu58cwd11hHA6zivXuBGgFMyYYTnag6faCfjFO8yjgCJNPbpESwltOb++77ehV2E4EOXNqyeUs7N36uXXUlerbXeNBp4wOPly69oJx1PLFptWPH9nbqzOkqNphCZOYMOvwBYzjFwAg8A3KRawcqXdkVaHmiiwCjp+SvbUCc30T/W8eyQZQcgIkWvOKKK9uJkyfLeU6RIv2RrbbMHZ/pwY4dB9vVV68t+ZGFPvfuebaNnhltl116WckqeXEDpiZSnJzJJKc2zCHzhfwOHzlUwKwoNZ+TF5N+AjJCC31KWoYAn8YaUCdzgczJOEe+yVcbvqO/1ih66HvpT8bGx9rFF19UumCseKstOts9o48VH6w/xhwAsSKTr7mmnjfuAwjTL9f4zbPSd2RhvfEM9TsQjayM0/p8dhSQd6TAFnzWlhcQygtPKmXK0qWl4+hJvtAul+5wOzs2WroRelyXZ6P2rBfJY5qif8lbmTRFxo1nScWRiH2y9od31pOkPSgwec68GgNZoZHOmhfGbV0wj7XvvvAtkYCJkscvc8Jcs+516XFW1HvP/mxypvhV5mPyu3cRcxNFA/0yVv1mU8l7c8H3KcJlDF3Kg7PtgYcebIsXLyqZhabKXTk+PrVZ4P6cCjD/6LM26CO66L15Tt+9rD10LEB1ZEBv6aG+tRea/W5zCN+szcZItsnrih+uSUoOY9EWG2Ld2lWlnytXrqr1jr0jzY97jh093uRW9wxiI3a5pq9oy5d3Bf727Xu2rb1obduzZ/dU3lBtdKD/wdInL2MmP+NCA7rpNd1MwSi2Ymj2u7mTzTn3sRfMQ3PLdfiFHsVD6Y5r6I+I1+RRpzvuwSvzFa/JUOR8Tjk47XTRxetK9kBXz21jIAv0WR9crz/y8Dl5qOU2/vrX76sx+k30sXbf8IY31Dr6mc98pvjIbs0pFe1nc0I/c+fPK9rptfWa3prH1oXkhcfLRLDjm3a1/7//i/+jLVm6tDblP/CBD7SPfvTONmtWB6xKX5Aj++gjEzrpf07FBVh9oYjVpP+gxzlBZ07KsToAXJVqTBTsZMQqnyTA6tFjx9oXvvSVAlaHZswqYHWi9Rew6rlvY/FbvXrA6rfpmPZu73HgRcyBHrD6IhZej/QeB75dDrwQsNrfBls/Y+LcuTZ+brSNDE1UjtV5c0ba0GB/5VhVnTZgaIygHMVJxGqX0+t0GXuMvi5n2rE2OKAAVZezkoHke9d6H2DVb3EWvjnfKmMLeDaj7d6zqyJWOfeXXXZJ+4Vf+PkyqA8+91xFrG7ZvLmAVQYdQ/kHf/DvtEcefaR2nznYDEdGeYrwMAAZlH/5l39ZTiFD75577mkf/vCHCzBjqH7sYx8rw9O1iX5xLaNdJCVjm0HMwWeEcpSBk0AMRvvs2bPqCKxqtgAUfQMy8YiTwdkBODBkObo5Ko8XjHDOIwcGr13jv+sZ45xX1zBwp0escvwY7gzLOo62/0AZwBwE1/kOwAbwYdBzhBNhB5DmADJUAwKcOHVistAEB3S09bWBAlUef/yJdvjw8bJRL7hgcUXFkPOevbvqCCdnrjt2feHUUVpjSWVzvEh+MzxCM/rwkPEPrJbH0XUiyowhgNvsWbPLYZCaIGCB46Yp+nXDDTcWEHT6zJl27OSJyXyX+0oer7z99uIl0EGbF61d1+76q0+1c2NdgZwAosUb+SZnzqiou+RHTPoEThFa6VUqOpOnMSQ6qHR5otUccD3ZAPjoEj1I9JfrIiPGvPEDi9wDdCLvRCkBwMiWA5eciuTl99zrGk4ah9y9ch17RQdSiIXDZMzkZC7SA/+NKbnP0Joj8pxieoFueuM9PaeH+sEbNKMnx5Lx0xxJYSRjRTdn3RpA38wnbVkbgCboF3FjLueIM8fNewCV380D88T9XQXyrdVnQI+A9YmSS5Rs5pX+EsVtPOg014ECKeZkjqTitXEGZOBgenE20Zu8fehLVI/7zDP94nei8dxLfsA/8nIcPOOnG2kzEVPGga90LKkgury5XeVv35MZh5fjnQI65lai2SJv/MxRWHxI5Lj7zEt6B3Ayz8j861//Wjt5Qk7S6yrHMr5oY8XyCyuSL0Dtrl27JwvQXVjAhGscTwVobNuxvQCSHCkHuKZ4lvHmOK213BhsfuVINf1c/9TTpSfJo5k8u+hNIRmyCdAenuCtdX8rMHZyE8Jvxt9F2XbHvvGRDKWAobd+i6N+/NiJdkzhnP7uRIY+6SV+GgN9s+5n00Of5JziYsa2efO2tnbdhTU2+prNEH3gPz7jPzmbQ/SYPJ0UcQQeeKMPuteBTcvrmUC+KVS2cMHCtnvP7qLH98ZmrfH8PXXmZB0FpzMBMuglWaeqtz7x2LgCANNR/PLMzPMnhanotOccPUmks+hW/ZIzWaF53rz5bfTMuSbX65/92Z+VnidyH9+NE+9yzD/5pq0D3eaMvNdz2patXbGv5CGnd1lH0YZOczkbCdkk8t+Y9YlXrkUbOeG59sgxkcQpsud/FSSTa7FfHunFtebhm76MLcXP0OLle33ggfa1i585iaLfVGK3XtBDwCIdtD66x5iNnay9ZzeMnxurTUD2V3K6dmv6jKlCftNzXSbdkj7sg8+crdBjl0ogG5t0KpGB5OAPbdasFKvKGoCupHfQjz+0dDnQZ9d8QStZ0k3PY+2xk3xHZz2XtU8O5jf66Spe4V9yLVsTycL96Fu69Py2dIlI0ONlRwBP5Uq1FjnN0tf6C1h1/N+YRNHTOddpy0bvZVc4XXCudAOoTk6u9Vz1Hv/ZUIDfgJkp4IUG7bgXcJqCUp5lscesHeg1BjxLrlzX0Iev3/u1evaRq36tU0kFgT/mIF3GV7QkspYc8cLYF5+3qO73lyJ7nlPWDPw0Z9FOJmxI16y8cGXprfoEZEJf6by+2DbWEEAr+SQa1rizIYkWPFm67IJqj71Lbui1liT9w/R8vDmlIv0V2n/j//k3U6kARKx+9KMfqxRRUgGIWM06+18DVq1lo2NdsbQEdcQfiv+R/77PNflOjt1ErAJWv1XxKhtvAVYHR2YWsNrXP1jAakVnD3S1H57/6gGr365n2ru/x4EXLwd6wOqLV3Y9ynsc+LY58Oa3/K+2Z9tEn/Mt3o1PGiDiUO3k9rdBRaImc6z2t7H2yttf1s5bNK/ync2bO7cMaUZOf39XJXd6hKkFxpGr5IHkKGXnWV5L9/s9wGoiDAOs5ohegNXkVqp+ztm9FuE6WNFP7373u8vIv/KKy9vP/uxbp4oUfPhDf1DHNt/2tl8po+/uz9zdbr75pvbZz36uLV50fkUw6JfRyphm6HOcUlyBkScnoDxwDEgOEUeY0c+ZYowaf6rqcigYlomES849hi7DVF/+15G68bE6CivqjEGNPg6SvjldHFeOmt+ARTFOGaads3awgG3v0cDQ5+BzyjlvjOMcYY6xmyicrkjQ/nII9MuA5sS5jqPDWcAHYA/j2XsOoHEnH6PCIfKp7tyhkvP+OtbpaFe9n2htwcIF5fy6b3Cwvz3zzJY2NDzYLrxwRTk0orUAnXhkrHiDF47x0xURHHhOJpxYDgP+Dw4MFmg3Z87cqVQBiRqNg6ZoDmcpR6SBqcbWHavbV4UJZsyePVlwQQGqTe2Siy+ezA3bVahfvHBR5Vfd9szWqWOteF/H5xSAmjOnnRkdLZ6QE77jJV3wOc4yxyiRODlWSk6jp0+1GSMj5dxokwzoBSAgeeY4NwFDA7BMj/LFDy8ySk7XgAHoqly4x4+Xcx6QjyM1ena0HDNRX3iE7uTn5Vias4lmBkJwks1LbdJf3wHnEpUMxEsktLa8Rw85Zmx0O/nW0MSZo3OuwzPzOvmBycm4Odh4h3bzDS8TCcsZzbzBM2C2zxxKbSVaNHkxAVcABH2n0FWiwgKimNuJCicjDrGxxeE1D61DOWqLD5lvObpqjKkGb24aSyKC6YTf8CjznKOa47t0gZ5mkyHH71PICj9SMCkR3jY9yIuMOMW+X7u2i1jWLqe4W1uOFq1o9pkja1zk7Tq/5chopVI5caJkxGkmJ+/x33sbHk4bAA1soOirjuFedXXbvn1HrWMpCiVNCLDIPcAZm06K58yaPavJv2zua9MxV+NPbseA5PSdXNyLdrTRxScff6I+J5rc3NeP+0RN0jvAgvfJp2kMeGVde3pDl9sWmOAPz61n2gzAb27ceefHa05mU4Qsjx0/0QYHreUjpdPmqXG99jXfV2sqPu3Yvm0qtceiRQvr5IQ1Da9Onxl1prSdkVJmaKh47N7RM6fbsaNH2rrJtBbS3Hi2om3Tlk3t5KlTk8XITraDBw5OFf+j79YcvKOzOfab3NKiNM3bbGbglcJZIoZThIdeJyVIola1hzb912blwYPFe88HcwEYlIh435kXAHQy0odrgTDuS4Q6uVi7Z82cUzlW//RP/7TAWC9HkZNOxD1J25Fod21mQwUQv2XL5hoz2fivoBQazAlyIX/paQDt5Io3ovjoyJe+9IV26vTJos3z0zMlhazoNTqNJWuDz+YLHiraefx4l4s0EZ42SM1pUajW6kTTow392STDM7zwmd4kite4stZZwz0L8MLcyGke1yS6//Tpk1NV3TP/kvKBrI01m2BAPbKgl/hj7p84eaI2FPEpGz/ZJEeXdcg6mflF3tbcgH5J+YJG6721DY987zvrUfL04q3v9WPuaT8bYMbnOs8A99Az15rv3uuP/PAE/71s0I6Onq4c4WwIfT/wwIM13pe85KV1LRtv+bLllc/XM++8886v+ZKNBNH2osbRge46hXPsWM2H5JgmJ5vp9IWOkhke5pSENdK8N/eSj9la5WWue5YYH/lITUF/0YqPvrv5ppu7CNtjx4rfNmdcn/Zz9N78pr9dBO7MNjQ81DZuXN9+8Ad/cGrTS/90G78cz6eHOZKfSFi6iFbzqm+iv/oVJOAZSQ/J3/jRKSVDTsAoxOo+ui/IwKbfoSOdLYgvaDZugQ61+XPppSUL7bHRyc0a/P73v7/0+td/4zfa3Hnz6xkjxyoa6Ovb3va2eg4krUSAVfqViFVz1Z8TD88/Keea3FNH/qcFari281X625i8/Oe62g4CT/3/BiDb2vhEX+V//eKXv9q27dzdBodmTAGrA4MdsDow4MYesPptO6K9Bnoc+BvEgR6w+jdImL2h9Djw38uB//nN/2Sir7+vjsU4EjMhHftEV0yKtzwyPNQG2kQbO3umjr2cOXm83Xbrze3idYC8gTZ/wfz6Pzg02CbkET17tgxJjuDw0FAZK6L9OM+MmXNnx8qAzjUzZjq61lX25DgkYpVhlqN3ybnKsGIcejGOhodG2tkzjrrNaBs3bmjvec97yuFYtWple8c775iKPnjfe99Tbf2Tf/KWMhhFXd10043lbB06eLStW3dxgQlxIhinnBCGLTocjeKc2VVnrDrezwDlHKFZ9BWjlOHPyGVMisBhaDriz7jWJuOcQS2fIKPs6acVNTnX+ge6yLyAPsbIKQX+oCMRqKINEgGCF/PnyeEnd+2RqdyunH/X46MxJcIhAB9nhyHrurVr11TUGARUnylcRPYpLsGxYSxXrri9eyqvnLHgI0BaZJqj/wxQ6QAOHzpSkaLo6gz5023ePKDMonbylH73VD7TFRfKIyaSbs1ktNZ4OTddxGJ39A/AUbkDT56qCsD6xAPyXrBgYck3hZe8T1QV3VKJmAOgveQUjZOLd5y7Rx59vHKkimgRvQNYnTtnziRQ1EVLnTpxsgoUrF2zuuYEGoA8XUGcB9vqNWvbgoWLqr3kx+O4oZ/DAlxK1BSZB+zDf9F+w8ODVQSOnsUxxbcUdUpe4hRyie6L6CFHek3WiWJOxBAHhgMVIBQf9J0NDg7dOUeSF86vsXDGOUhAAfcBEt3DyUukGN0L7/Tp9+RMRA/Z4L3rjNvvicjy2ZzBU33nSDWn1b0c2hRGcg/HC7+8z5FsNOIHOoFg2soRfXxIHkv0JxIVLXgLcEk/1gi8SJRq+jGH8Y1DnY0E/eMh2vBGG8bMAfRZP3hiPOaruaFd61MiW3PsFU/RluJV8uPZVFm+ogM9/SWqMHkyU+2eLq1auaoKpSUNiP7ohXu0nXkCRECz9cQxy1Qf973xmV+V+mEyRYUcwoBVbSWFCP1N2pHkabWe0Vtjr9Qk69e3kydPtZtuvqnmqvXTpgiHWpTXju07KhKfXuAxHpmXeAYQ23+gy88rmh3gSnflMTVvycI6mzUMr/EihXWSQ/GxRx6tNpJ/1VitnficKFXRkp/73OdKN/Eklc49A+7+7N0lKxFdwN9Eqi5cuKhoBCxY10Tg27RKZLT/op1Onjnb1qxdV2s+GcnTvGL5svbS226rdW/jhg3tyOFDBSKLbuqbjKB0/Sf+6u62afvedm68r1LtrLxwRfuh1/1AW7FsaTt18ni7/NJLam340pe/WPP0+huvb1+59yvt6PFj7baXvrRt2ripHXnuSLtwxYWlO4lSTNS69dR3yYWJR+RQm49XXlnzCriTPL50LlGLdBSNAYTwx3PY2mYuZ9MkRYCsWeYyGZGzaz1rAjiTl/Zdo+3u6PPhOsJt01MqAHS5zzxPhHXAFbRbEwLouRZItnr1mnr+eT5Zx1zj2dNFm3YbQHT10Uceq7F1YMhgu/ba69qyZUvbI48+0GbM7PKtZr1LBXXjyBFr/+m+/8nbzT4YGhwqEN34kwvXZ+sH3ce3gIF4QS/xhWxSIM18sM6ae+YNPU10v3Fo2wkN9LA1XE9PE0GODnLJyR58MG735lg/vpn7+I4+fcydN6fWTMCqZ6RXB3jPqWu96Lz+rM+JtMUfukFO5jibj87l1EVA0S79x9LSMzqoDf3RHzrg5TmX50HSYPjv2qSOAMqjySYx+r23DpSdM3naQgQs/llrrBnGbg2hn3jpPn2h3dpPDytC+aKLy07FT9clnyhZsoHMj6RX0q81hY5a4xSvHDvXFYmz8U62NoiMG/36TPQm+ZC/tqY/b9Fnc9m8QZsNILLLCRVrk3vJ2tiSr9YaZ0Nh+/Zt7ZWvvL3WTmt47D00JeJX4dX0T4eT49rm98MPPlz21J//+Z+Xrhiz+UIm5O1ZliKP5mRSiehLxPjM2YokStHyaIHbdMs169ZdVP0Yq022rrBdV5D0Qx/6UNnTd7zjHZXflG7+zu/8Tvv4xz9Rm7y/+Iu/WDZ30nRoz8szfno6DnwSsZpTbM/3GfAOz8khoGxSZdQx/sr9P94GgLTytU6mcxocHq7vJib62t5nD7QvfPHLbfuO3W3GzDmNqzJ2rrXBIRH159q4AhR90wvqdh7YBz/wOz1s5b/XGe1d3+PA3xAO9Cb/3xBB9obR48D/CAf+0Vt+fKJ2fPs6UNX/qdfEeDmDgNVzY6N19H/01Mn2kttubZesW1uRh4BRAJnbgKn9k8Aso4OHU8ZLVe70e38bH1PEaHQS5JE4Xn6nLndZgaWMmkmDJxGI0w0rTgYjqaJkB4ba+Fgr52b9+qfb+973vkmgZ01Fp65c1Rnv73nPbxeY+prXfN9UpMLLX/6y9uSTT7WNG7a0W265rRwhhjsnPPkVGWW+/8mf/MlyBP7gD/5gCvBi+DLgGY37vWgAACAASURBVOM5DsfB4Yi7jwFuR59xzzFhrNrxR7/qq10l34n2xS9+oZ13fhexx4DtjnedKGeXXBINpB8ROHFsOTaXXXp5RawCTxIZwiFg1HOI0ccx0i4DF3gBKGKkcySHh1VIPdkGh7qq59rWL+cH79GfiFmfGcc5gl5FKIZG2o4du6p/zuqc2XMLVMUHgAs50QmRWucvOW9Szo67rimnjlMAWOIESSPA2eQgXHbZ5aULDH7O+MMPPdwGB4cq2s5n18htZ5wrViwvh5zeJB9ZQGSyxwc8RLt+ciyxwMjxiTZzjqIOpwv4EL07NFmxV2EUjhp93bxpY7vpxhtKZvLe6Rcf7r33a7Uhcf31N5QzBbAx5hTX4giLnPQbh602GSYLsnAu8f/0qeNtYKC/dIjekJPrU2yGUxCHNSkc/E9BpEQQmiOcQH3rB58CEGibvtDrVJ9GByf65Okup6R+9UMPE7Wsb/pMH+gk3QlIycnUZoqNuI+zq2+6So/Nac4Y3fI5RabonsgX4+Tsutdf8oQmoijpKoBY6E5UD71OISy6xslEK0eSg48275O+QD8BXTn6aEabNjiaGZv3eBhgFT0B7Ltop/OmImuNXVvJJeg67TwfWOWgApWS4zjAKrkBgRRFchQeT/QPrCBL780BOuRaQGeAYNfiRUVxD3TgdaVeOHmqjsSSo9dFF11cYGEHki6p64FNeO21Z/fuyu8LAMSTHDs1JvIiI/ckAjYFyugpB/XBBx9qR44ebTffckvx05oAsEMnwMB91p4UYBNJKmLLGmWTSY5DbV199VV1vXGLtqK7xj89xypaRLxpizwBUfT60YcfKXn7HShBH7zv6Huw5qyULt7TB7oN3CDL62+4rgoYdvmVh4oH5p21RXS8eWGj7Kqrri79somUaHIyOH7yVHv86Q1t0eLza20bPXOmnO2lS5ZU/uzn9u8vsNR3x48dbccd5R4cLMBNFP9ffPQ/t6e37GoTfYNt7Oxomzd7dnvZbbe2tatXtjmzZ7SX3HZLmz1rRrv33q/UBuZ1N1zXvnbf15r0K4DVzZs2tyMHj7ZLLrpkCjSih9lkAbKQRYBV6x95Zh3HZ9cCdfCVrpo32TTI6RPrDZ3BP/zM5kZyvtJ5L/zzHMJbzxjgSXItA8fMdXKmr/rwjAgAetddd9UcwPNEcSclChqtCeaB5761T1siEVevXluAk6hXfaOF/i9efF4Bt+41p7Zu6ea8OaWwoXbmzp3djh471NZd1K1X5knAZ5+tD+jxDLWW0rMUwDGOrKW+S/7n5FtFQ3hvTcEP13t2Gb9nVhcxPrP4nly0+IUOvLX+ZW0Weei9tcm6RCY5NeNZgp/aCaDtXuuTcaBdP0AtMkwqJs9OL6kAAryZj67L+HzWhnXImHLE31pQz7SJLj+neeV3vCBT40ihL/Pdmk13kgqAbqCJjpJf8ui6zzoQPUvaAP3ZuEaP7+hupc+YGK91lw7jt/aSssN6RHb0wpphjdRu9AePXvf9P1A0sT3QQA7GaL0wDutJ8maTG96TDT2hn4eOHC65pOgegNL32sELYycXzyg6ktQG1ig6jD42J1mRo/URffoOEJyTImwPbWire96ur3Qst91269SJqRzRJ3P89xmv8c966fQPkN4zafbsOe2ZLc+0Sy+9rPr2/LauooeOCCLAF2PxO/CYnuGP35YsPb8dO36s/Z2/87pKx9TZY91m+xNPPDm1iWvjw9pg851+4q018Kf/2T+rVAD0pwNW/6qNjAy0X/qlX2pvfOMbi36vRJgmdUSBoZOn5KYDq/FbKgJVmqX+LhrX2k3WXuh3P15UKoHR0frOvA082ud4f588w60dPHS0ff4LX2rbd5qrgNW+inIdGhopIHa8jfWA1f8Rx7N3T48Df4M50ANW/wYLtze0HgdeiAP/+Md/cqIiVCsu7xvAao7HtInxAlbHz539JmD14rVrClidPWd2d5R/vMv1NXNkRhk9KrZyNOvofh2z6RLQi1hlSDF27E4zeN0bEJWx4544dYmwS+RFgNWOvoHWxvtbf19/AauMM0afCCjA6ooLu2Id73vfe8uZBKymeMQrXvHy9uijj1VV4htvvLkMaIY7A5mTmaOGDN9/8A/+QRmMClcxlDkRMVzjVKEnFakDiHLEjCWV2Bn+KSjAsFW8a/fuXW3Z8mVlnAMe8IajANDSNkOYM8CQB+7kuBln4IrLr6hoHcBmwKwUF0ixDMAog9ef31KMpwOqllfUrKrKHOrkwUweOCCJI1/GTh54mOIewImjRxTmEIksFcRQ5ZwD5HRRRl30MVAVcDR/wdz23HMH2sTEuXbLrTdXVLGxyxPX5SE8XUY8vgIyunxts8pBu+dz9xRgCxQiP7QDWTkL8gNyRDgacQY5SAxq/HdEj8PAiTUOjhcZMrSHhkfaqkrpcLjyDR49eqSAVYY2XeZMrlm1uj304AMVhaYPTiAdrcJfTz9dbVxzzbXlzAUM40gbh4g39JK/e6PXHEPXAFeGh/BuYCqiIlXoAQQcGnRyxugAvcLb6Z/pSqJE8GU6sGr8aDVnyIKDlyI3iVDmGAJVyT5HRXOU0/d0nT7gJ3rM0xSsCoAZMNb95mtAT7qciuVoo/9oMLcSsUou+uNYeo9eY+0Arr5ymL03Zs6/dvAgjqd5QCczz9Bs3uA5p4mjyCnkZOuDrmXjwJxxf46I+4+fAIMUJtGntuk+XvjLMVztGYtxoic5X5NXjj4aT3IE0kM8cy1dIWOFw8xDTrTP6NOfzwFJ0I7ORFAZW4rviAhfs3ZNV3169Gy78MKVUwXNVL/ev/9AzS3XA7LIDo8qj+T27QWs2twIKG3s6MZz8kKD3+gPOXGQk+/2/vsfaCtXrWo33XzzVBQYWaQIjzEARzPf6AVwgJ7YtAGsdhHgK6tPfZkz5G68eJGUCsn5bA2kA9o1hoceeLDo0ra1OukU6LONKL+hx3rlPV31vlJqzJtT6TBEmVrD0NtF98r3eKY+W6df/ervKz0SCYkX2vWs2PLM9rbv4PE2Z+6s4qNIfK+R4eF2wdKltaGouNfChQuaqOATx463Y0eP1prnGPZn7vli2/TMntYv+kk01tnRtmzJ+W3u7Jlt/rzZ7VWvfEVbsGBee/DBB+rY8zXXXdMeeuShdubsmfayl7+sAMLTJ860i9ddPJW7ER/oe/LUppANuQX876qjO62wZypfLR0jV/Mcn6yhPuMjuWjHWkR3yKbSpCxe3ACiKZaFX3Qb8GQOA2IChoooNFfw3vywfopy7ooonWuf/vSna07k2er7bDLSgUQ7Wput49Yxc3PZBcsqmth6JnqV/MnQRp+K52gH6gJ69u/bX+PqUrXsaPv2721r1qxs3/eaV9f91mS6ggf4Z77RRWCXsacYWfJVWgtTpCdzY3pUr7muLy/zKsBONndS1BCPyEz7eJfCQ8nBbE6RWdr23LFWdM+pwXrWWPN8l5y2AEDXuyZpHIwvJxy6lCvn19rJDvPZPNWGa6aDu3hvcwKN+jbv8IVObNqwsa7PRq5rtUl2vscjz/WssYkgFqWZqEzP1ETBprAc3qGFHWD9THSu/+7DM88WOWLJCi36BvjlmYC/1hr0oMUcoHvWNfO4wPM1a2uNMZ/RGqAbvWwHzzPtA7TptPUn6RTQKmLWXKDf9MZpJPfQo+SxxlvgpvbRZE1JDlkgpzUvkb3oSD5pY/Rih9FrcyRpWHy2DtkUEiSAX9b25MZ2nzliXU2qIPS4J2u7U0Drn+pyuVvfjMf6iFcBfuk3fTTvBQaQEz1w9P/ClSuqAKz1zAmizB/r0uc+d0+NyRqicCgdlBMfz8mE/N9+xx2V597ce+9739s++clPTwGrb3rTm+reHOWffmotacPIYXwKDu0CN/wlNQC+0wXy0IfPyd2ciFV94B0eJHpWm+MTlf2sHTt+qoDVbTt2F7A6fk4KgR6w+kJ+Ze/3Hgf+NnOgB6z+bZZ+b+x/6znwlp/4XwpYLUOisq1+Y7cXIDoxfm4qYnVwoK+dPnG83XrLze2iNavbwGB/W7J0SUXrAEdFJwJWOzBntJ0+darLr1S5V7tCBWdOnS4Dk4HDuTwz2kX5xFiKcUQwAVcDtiYHkvu9xMeKWB0eGp6KWGUwO5r09re/ra1avaoMMxGrHPg3v/kfFcDCOXj1q1/V5QE8LLLkkilnSnQq45aRKtfbnXfeWbvroqU+8pGPtE984hPlxCePHDCUwc3QZWwyPAFQya/IUGWMdyBjVzgq4M22bSpPP1dRu9pkjDNajY8zwIng1HEkGana1C9HoCIaJ3OHAQYDpMaRiOHOaeF0ASbcz8hMntsrrwRa7a48qPjP6OVE6M/YkysueTuTexUvAbYH9j9XO/eO0gMdtj2zvT13+EQbHmhTDiJAANC9cNH8Stewe/fOds21V7XrrpNjbbTGxdlRcIID1jklXQVbYIe+NqzfUJF4M2Z0ec04J4899vgkeDp7qtI6x4YBj2/ach2Ht8D9yWPpqSxNDoePHG176njgnNJPwOpll15aTtCRI11hpEsvvqQdcvx6/76iSfv0sTv2e7idv2Rp3c8JSn5YQIPPHKIc4ctxtOQN5QAVoDo2Ws4RmSbKCG3JrcepybHPyonW11cy0m7ec569Augar2tCK6ABzZwMsudU6N91CxcvKkfOn/s5YXgWkJVOJoqKDiVNQQBMwDH99zmFOYA2+vficOf+fM/hS3Vu1xljjpnjU96bMwFcU8QFjehHF+AhgKuxpeAMfQWE+g0Ap49EjbsvYGjSalT02/LlNX5yDeDqe7Qk4i/5A7WNn/oJcGL+ogEY0IEVI0WDNs1ZL3PRWLWPNr8BNQGrdBWdyceqnYDMQJWAif7jub6TCkJV966IVhedZ7OFvpOpDQjAKhCq25w42BYtXFT6Zi4sWrigNj60Sb/wh/NtrqMbuOS9tThASPK6KgYzMmNGu+7660sm1lX3W4sSAQlEcD++Jme0z5Wf71AH9Nt8oeP0To7c5MhLugttGZe1lqOvreRofGbL1qliboCB5M7FZ7kxjQndaCPvAP1+l0983/59tS7Jv2x+d+kV5tYGET0hB8fVAQGvetWri+/WFvkA7/36/e306HiXI3VkuI7knzl9uuR68UXriq/SfdDpmTNGCnw9fOjQFDD11PqNbeezB9vo2Lk20NdXz8k5ovHbeFt+wZL2Iz/yd9vcObPbY489UvkUV69ZWRGrR48dbTfdclMdoR/qH6n0LHTLekDmAenNVWPOGkIvySkpb+gcPbFOAZ1sWNApa0typnp2kAf+u3f6hiJ5fOpTn5pKuUKn9eEaa0sKKOrDRiG6zAlRzORgfe+i+MfrFIff3Itu95MFmVgXE2UIACGDRFivXt1F9nl+zJo5q3RDjlXAquexZxPQS9oW4+0KEnWpfvYfPNHWrlrcfvhH/m7NB3PDcz7rI0AWHfQo6z3eANnQaFwpUmVtSOQoWvHC7+alMbrHvKGP1kpz2rpIV+hmUreYP0CuFAAkB/wyV70nX3M1ha3cZ+3RZ6K1AYzmSSL79E8Hydda5n1XuK5L+ySdjmu0m/yf1l39dvNzUfHN6QvRhnhlbJWu4MjRupd+uDdjBOihDc3ZPEskJJ5aC7TDvnGdPsjaOPHAM5j86Rda0NylH1pevEmRq4suubhkYZ2h6wFW8TC5xX1Pr/EEPe43h6vo1KWXFZ/I2Jjoezb+HaFP1Gny3Dv9Qs500jo5e+6cGge9wcsUgMI7z4NEJQd41Y8xaI/9gCb2ZXK7iky2fpKneYpGYzP2T37ykzW/8uzs1uXxduONnZ5aQ+lbItN9xhu00Fv05RnU5T4dbPd+5d7qx1wl/zyvrXdqCzjllMhp/dIbcq7crReva1u2bqmUBEuWdCAqWZl/a9asrTUe0OxUVZce42Q909zrs4jV1ZPpSQCrn/rUp9uMGUOVCuDv//2/P5VGZLpPkCP9U1Gpk5vSZOi7+AhJG0BvEpnq3uSGfz6w2j0PunQDAValAjh+4vR/AayeHRtvw8MzehGrf+u95x4Dehz41hzoAas9zehx4G8xB14IWK2qs47rj422AKu33HxTW7d6VQGrSy9YWkeZOakA0sGKXhycOhrZHdmXXmCiDLLTJ09N7Rw7Cs0g6u6dBEunVfhkCMYAynGgAK4VZTveCljlUMmP+du//dtt0yY5Vle0d77zHW3dRevKOBexymB/61t/Zgpkee1rX1NVYr/4hS+3lStXlxGszR//8R8vg5kBKZ+ZKAGGMCeLkS9Xn8+cGUYx45ExxwDmIDGI48gythm58goy6nI0jwHrPseAN23a2DZt3lTREX5PZAoHgJOpjzgTnAbXpIIuR3737j3lKDLMOQ8coRxB1BYH0mf0AkPJQ7ucjqoKPHNGgeMcLg4Dw1z7HGEycU/ASjxJZGPlwxxniDoeuqSOz6qSzcFNDt0csVKoaukF5xeI/Nxz+9vKVYDi88sR5NTJxwWYTVEgICojncNN7k8+IS/Z4oqKSESOqIjuSPmKcsgD9nBgjc+4k3eP451oSmPkxJUjsmt3O3H6dDkFJ0+eKIDl8ssua695zWsqupYTdcN11xe44Sive3McnF5Vgak1awvwJSf6I0oL7RwoRj3QGE+BO8n3FT2oFBrM+Inx+i0RnpwhTpG+6FbyyQXYS6Er13Pc6FuACO8TreJ9wCL88aqNjoGBcujxdqKvVT94Qh4cXo5oIgMBa/iMJo40OhPdCAhzXXQSj/EgTqP2U6Vcf94nUjNRRPoM2GwskWMisswfjnfk5j0a8JVc48yl8Afa6+jv1q11nznoPyDC98nVaF1JNfVEB3N0/enTWuV7gCSdN2bvM2Y8BPCYy0k5gEa8MteMAyDoN5+9rA90MlHn3RHhBQWuGrv+gAopjJL8euTvWs4vvaNPAR21a377Dl/IQs5jcyeRwyJV0a6Ym3bOP+/8el8Vq4dFCHf5DDmd+Mf5Ni594LP5hV/oMj48IL9t27a3A/8fe3f+pedV3It+96SW1FK3RsuaB2u0JUtGlm08YBswMwES52BzOXDITW5CAgaSkHDWPevmrJV7Vn6AmxtsQshZd8i6EAKEkxCSEEywAWNswPMka7LG1qzW2OpBPd31qd3V7pDpD9D7aml19/s8z961a9eup+q7a1f19JQNV18d+gSwiXf+J5ia1dn163uAiLaBCTYvjFsqArrL3ADr6LDkG3nRv7kDAJI3c0Mfk+1nn35mAljNwjpoxn8OPNkGjiSwDtjSvn6kYPnG33wj1v6aNWvjPnSIthcdDySpEdbHY3383M+9K6K2fL75zW+Wv/rGN8vqtVeXUz1nIupVpCoZUOzOWp06tT2AG1HFkYZgTt0MkYvc3HYfOVb2Hz5Wuo8cKUMDAxHd6vsyMlJWLF9a7v6Fn4+fUqZMnzEtIsSefvapoPeGG7dFwcC+3oGyZvWaGJ+xGRe6/TcW/KeHAZG55sy73/HWurZGrA+0k0EySndYN35mvl3y5ZPr3xyYv0xBYj2aQ2OwjoA0fhq79wleJmCP14B+93hnAFbRSLYAKQmwat/z5NLzZDCrs6Pthhu2RXX3fOfUfMCK3s0qLzz/4ngRspoqg1w4XSCFBaCK3Pf3Xyy33/G6iSPfAD3jdB0vyZo29ZVH/7PQku/IckaK0gkZ1Z7RlvQheTNe7WZBOm26x3d4b7yZ9gUNAFT6goxb3/pxPYt6ocvcWXf0CR1lXsld6sbcJMu8lJ7xnb7MC7sNf0UcWuu+M5f6dC+ZB3zSHeSFjkGzObK+fNd9sK4Rcp0gIh1mPrKCvPHlu43MpQ7RR0a/asu851oHJqKFLeadpD/js57xXZt40TqlLfqy0ULW6SA8wT98py/Ii7bInvnBAzJsbhbMrykuyAf95H2Xc2aTx7jYQHhABtkEGd2t7aXLa751ufRTxxs/WiKi/pln4nttGS9gGg3WSW6gZn5c601f3iv5rvRMbko4veT33IBHs/RF69evm2jL2GuqkZnBFzpAtLE59x6Ry5gcuW4z6fEfPR7Pum5uaiHCsaDxrrvuCvs3T8qYwzx14b19/bat5VTPqbD12WyZB95JsK1brw+eeAd+9atfm9ig8k4iU9r/9Gc+E+Ckdzhg9cEHvxvA6n333RfAap5OC1t/0n/05Ga5+c/NF/cksJppk8jNZGB1csSq7/GXTonvnagbGSn1iJ2c9E3l7LnefzMVwFhTI8fqZew+N4be4MC/yIEGsNoQjAYHLmMO/HupABSeamtuilQAji0PcuomRazO7JwZDqQCTCIQx8bBsCiINJ7HiMPob4bm0GA9RlajUJvLwOBAXMvjOzkVaUjlbvXkIz4M4QBkR0sZG2kqMzpmxK75pz/96bJjx56yZMmC8p//86fK6vFqx3/2Z/9vGMMf+9h90Q8H8LrrtpT/8T/+Kqr6Ll5UjwdzDBjoDMyMjvAcR4LjIQqDsZrgFKOVQcpxRZ/xccb0wfAXNcHpYUhyPhiQDDltAG1FMbyyd0/Zvv2lMJg5RQxX7fpwTDhgWbyAk5E54/BPJNWxo8fHAcpaMKMevVoYRmkCA2jkbHFMOHiMSGOtY2mO4jme9T2D2/gzR6b2jAcPau66ueFw9/UNlDkRBQFcVVRsOIDPWV2zKy9PnCkzp08J0AiA3tlFTqaUhYsWlGuv3VTUI3jmmafDORKhqh2gSy3AsjIcYhFN+PXETxWEqKkA0kETiYd+0cnmM4+sGp+5QAMHZXKeWw4Z552DzKE91XO6LAyntDNyrALnO8ejguSejQjQadMjkkzxKjKHh+Yjq5XPm39FOHF4ndE2DPU8yo73xpK5+/CTY1eBzZYy0N8X8u8ecmWe9MPxyyr0GcllDjyLJ5zFPL7qO3xLJyHnPvMV+5vTQz7zKCj5CoC5rS2cVR+R2u71dx7vTQfPeuQUoT/liCxYE/iMJxnZmBFb+s9CVMabUWeZcw495iOPwBoz3lkzmS/QOM2z+dJPlb2+cDyjMvfISPDfuAAR7tdPgkYcxQRd02FFf+bh89N1TjNHXL/GiQ+cRzw31+ZzMrDKOfV3HnPP48lZBMVaysJWgBG8yPx8ZN59nGJ9OZKbRZM491FY6sSJiahTPLIe06HOlAHoRr8NmoxYzcg1a5LMHT58JPh15QI6oRZa0b/xoWfBFYDHzlgv5C/nXn9khj50n4+/9VNTcKyLZw52d0+keLB+0Y+XZEFf+J+ADR4BbQESCaACdQB6ZByoYVODjKHZ/caaG1aAVY6665lj9Uc/fDR0kg2V1M94So4Aq+YoQQVyZS71FdHcbS3l+AlRm00BxOmLTG7cuCmOr5J5/YmONx6bO3LAohOI+xdf+Vq5euN1pW2KTaka7d8jErCpqcybN7fmmJw5c7zY3eyQc4V+8ijxsRMny559+8uhw4fLsIKPTU3Rf//ASPHGvGHbtWXTxmvK4KDcuQvLmnWry67dO8rw8FDkVVR85nD30bJ40eKg09jwCL9zAwMPyarruTFCnshk3gMgBdxZo561hrRlXjIy2s+MJMULY8gobXJjPebGDFmxTslSAqOAJW3nBgfe2gAgB3Ivisaz/vRDn+U7LI+U5/oyr9rVDkAeH5z80J55rsC94nLTXl0TVy6MdWD9bNhwdaxLOb0V3zl8uLts3nJtzL35AjLTo5k7mn7RF3rwEY3WprFmXvPM++26+6wT4CG5xMvMAZ4nCmpe2dPxzjVW8ug+H7+j03ilzaAL0JS5wZM2toJ2AHVpgxhXbsZYPxnp6X2IP2g2VwmMejejV0oaz5lXY6NTcvPOuwgtCcSjm67107PHjlTg2z14ZezGHalJIpK7PWwadLsfD8gOeTAGfCcrxoI2thK5q6lL+qIf+l2bvgdYei6PqM+7Yn7oFHJBBvWFDvTmZhVZzg0p7aYeM+bX33Fn6FnrI99jeKCdLCglajNBV8CtvtHimVtuuzXk0QkfekmeZ+PMtE7acS/9lPoEDZlT1Wa5seGh8QJuE8TNtC2eJU/oADijM2lkQ7AdjT/T5NCN5AavAbVpe9DdmW6J7Rn5pl/cHnJnLOTYmM1/RvfSk/iNlgSctef7N971hohYFZm/e/eesEHM4Ze//BdhE4pQRteDD34nZPRd73p36AwptbT1v/+3/1amtLfHuAGr3/3u9yMVwEc+8pEiFUDmRcWbjFRFq/lKYLW5tRagCn9gHFid7EOQwQRWXc/TPZEKqq1tYrPbPYBVnxb+ys/kWP3XUgE0gNXL2HluDL3BgX+FAw1gtSEaDQ5cxhz494pXQS9FrI6Nyhf3KrAqYhWYKscqYFX0qryqihkwpkXhZY7V9iltER0ZeY5G5OSsBbLsdEe+tpZXd6Dz+H8aSmkI5TGfBGATWG0aaynTpk6LyM/PfOYzZdeu3WXp0sXld3/3dyJilVPzF3/x5XCUfvM3PxE0cECuuebq8sUvfrF0dgJOZoVTwRDPaJkEwLLgA2NcG4xaxqH+OUHoZ5RlFAsjNCP2GJPa5VRol3GqnYwQYPwCNUQ0GTeHilGbqQMYr3nsGODGyWSk+55T5siqyLOa07R1vFqzvHWd0UcapOfPy5lVixOhz/y4zqljjKNde3idwJ3f07nWp/vxMo/sMXRFCsuD6r9jXuxSvx89cqwcPXosxrpixfIydVp7aW9vCzB19ZpV5a673hgy8/jjj4UTAkiVby9zrYkeq8cXp0QEilQAqnQbK+Pf3CiQgHbHifGOk8tZAaRysEQJc7JzXvACmGA+stiK1Bdnzp8PuoG/5mHmuGPI2TQfbS2t5djRI2XN6quiLfQwyvGGPDQ1V2CaHJAVfMsoa8/jKwcnq9P7m1OApx3TOyI4QqS3OfThoGahjcy3BwDheHMEfLLIlN/xA59dyznMiFfznBEaZCYBq9ysEGnc2tZW1q5bF2PjpGduvczvhmfWhfk2Hm24Ro44O93PWgAAIABJREFUgBwyMuFv8qHtdPz8btxZIGpy9Kl29cVhxMvkJ0eM48ZxzNQIxute7fodf/WdgGNG2WQ+ucx96j7rxrNx7H08Z2xGUBlPAjf6BG7ql/NegR/HZZsnjsAbYwJzQDLrPMHkOBZ74UI8A9yq1ZAPBr+ySjq+mcc8ynz8+LGyYcP6kFtOr7nEL31m8a10qhOYBjRkVW2/07nWmPs5s3Ks1u8vFTn0tNl3sea5cz1lh4zt27e3DPQ7+l03TTKaPSOr85i4OTIvmbuWXsOjOMrcW1Mn6JMzTjdm2pGMUq3rtObItcb9xxNykeApUJ9M3H333RPro0YzDk1U5cZX+hCtgBM/jx4+ErILyNBu9km3AhXwFu1kAy/NOcDVmHpOnyrzr5gfqRjooEyVIbUH4I3MexYoByDZv/9AgKNACWtux47dZfuOV0pLS42aw3NjbWtrLQuvXDCRsgWvUj+RaTJnXCdPnSr7Dh4ow6MjZVZnl/2VkPlLA4Plwnn6wbH3+WVGx/SyYcPasm7D2rJjx/bIBw0MPH7seDl5sqfMnDEz6AOYAX3NGzrIOZ4nsJobBtZCrmt0i5Akq/RHgPBXXhnyS878jlY8JjMJcOGzdr3TcpMC7eYldVTmacRHfZCRTOvgHkeE0ezUxYMPPhjXyZb/uTmTkZnoMGdZWKtuPM0ua9ZcFWvb957JUxreHZniw8ad6OqW5lr4yiadeSXvTiawEzL/KBAvo9XRn9GxwDPvWG1aU2Rvsm7Ec/xDJ52Ln95DniP7xqmPiJJcsGDid99ZR+jJd0cWzRLtaA6Sp57DSzzUj/4BeeQOnfluTJAt86kn4GW9ZZ5c87hmTY3qBNQbD3lBX24gZeQ+WaCzXDff3qUZ6ewEEhqNOTez9E/XoZU8en+kznAvGbMmElTWrvWkXetUf4DXiOru7g6d4nl8ojeykBUaFi9dEusZ//Fbv951WYQUGGntmevUG/jIBrRGAKvGbNM6bSY63fxpAw+Bkd4xNiDwnrx5lp22+botsQ7oBHIDGEVHHten142XfrJO9EvnGbt2gOf0kjGlrjNGNKc9mnage4GmeIpf9Ag6AKtZ0Mv40YzPnvc3mU7bLqOR8Ze8ijgmA3Lp43XyyvP+y/9Kv+MJGZucTuLW224ph7oPhfz89V9/I8aEFqmp6E9t4YOIVQDy5s1bgnZpVMzBRz760TK9oyPoUHj2oYd+UKZObS2/9mu/FsWr6uZ63RSYfKJtcpCFEzc+GYiRwGumD8tACLzXBj64N3O35oZ2+CTjKTMAq2zDoaGRiYjVBFazeFWmAmgAq5ex89wYeoMDDWC1IQMNDjQ48LMceN9//OBYgJbynTUrU1XzbvkfhauamyZSAbS1Npf+3gtFKoAVS5cEIKrwkfxyTc2cwqEAohjWARb194dhJGI1gVUWS82rNjIBKAJls0iVfl1LYDXpTTAod6rDmBpVkLNlIseqVAAMQHnXFK9avmJ5ODD//b//aRjBn/jEx8PYlHvttttujeiIjo6ZYQQCafSZecoyL2kCrhwLRjHjUh5WxvGf/umfhmGbeRUZcwy4dD4zMjJyWc6eHcYcA5rRXo9XzgvjU9QlUEt0mL8feeSRaAOQw3FiHHPyOBeAGrxisAMj8UquLPzhmOJfFs1CM2M5QSDAg/5FwOgnj/pxcnynXY6BtjgCDGsOB8ObcyhyTJsZhXlpUM69GQFmShS7Y8fOcu7chXK658xEYZQZMzuKHJBz5swqgKSp06aUO++8o8ye3RXGdo3mfBVYJTuqmfsYl76fevKpAIakDMAT/Xd3Hw5eizTlcJgD1975znfGWIwjq8/jN4eb85GFeCLnWGkqK666KoATDrYIQhFl5hHYxIlZuODKsnvXzlgHGfFFJswfvnZwcM7V4654CtDRl2ui77JgC+coHVztm6su0af9UmOMBh/wP48IcjY9Yz45zlkZmBPCQeT0ZpSqcZEDbdZNjQoKJoivbU5PAu3WXz2WOrPM7OwMcNVcc+QBD0CQjFzKnGvuR1sWdcqUAUknfpLTzAtagb7hcEjT4c/NAbLkd2vTNY4gueS0oj+P6xsrRyxzRpJXjh36rQdrtkZsrgoe4TsZ4LShK3OseoYM6MN/17RBxhM8BbiZV+uKo5uR7X6ah8w/5/caLdcZY8io1DyqDFzwfEaq6Rs96PNcRtTilSPM7hU5R07Mn3Z8jA3/9GEctajSvImq5+7DFxsUCfBmoZAKZNeIT8fF5Vg1r9IDkB18xFsR2meAi/NrxLK5898cZBSV/vN4OHnCI3LKWY/I9OPHJqqT47/v0eN3jn9G9ZEv9BiXNvDe9Uy3kMC33H7uzVzP+gLY4qFoLTLiuvlyD2DAnANd6SfrMvPUAlzQ7LrnPI/fNlziVEDTWBkeESneHNH2+c6hV6U20Qeww/vBHDjimgUE0Tlv3oLy3PPby7PPvVD27t0XICjdpG3vvFy3Ne1KLXCDn2SenHUf7i579+8rM2bOKLNnzQ5+jAyNRI5CY5N+hB5atOjKcvNrbyzXb7uu7N+/twwO9JctW66NiNVDh7pjHZsLc2y94Bl66dfcSCO/eZrCvQAPModfmWLBu8+aNPeZMiEjETM1APoTYDR3eJZH+N2TOXJTlnMjJNexNWC9ap+M6tMYvJNTT+Vx9tyQoduAfd7dxua69TN37pzYRO3uPhQ6zzvbM3gtt2oWvXMiAb9FHEee4MNHIqKV/rQGpcIxbmvVGrPWrCXzb4ye9X2CUtaHufUuJIv69ak0zY13gHFaBwlyW3O5xukgz+OX8WvXfX5m+hR0Zi5P16x1c5a5rNGQbbqGviw+pn96EZ98ErTVXupnz4p0r8f3p8Y9+U5LW4WuM35y5X1jfPrKEwTk+blnng06PU9+/SQz1oDxTU4lgkZtGDM9YYzGnKdszCHZJB+ZeoBeILfkDPjnZ6Y9QOeVixZGm5meycYLnZ1AJ6C25nCv6XXMKVliH2h76eIlMRfAU/NonJlvl13jOWuejYQmOsY8khFtbLx2U8iyE0g+3qFkQD/kOSOKM2Lb88aHdjqJLnJ0n0xYM3SWvuiwjCJ3L94aG5tE22xKc0eXaI/8ehfhHx2HJv3jtfZTDskyGrzj6WH60zwYU26Ykht9Sj1g3QLw2Y7mzBzFplRPT2zuNLc0F6d7pEvRJtoU/7MJZXxokrZJn9ak94ENL7bRR++7rwyPF2tVePbhh78XvsSv/uqvlve85z0TwCq+ZmBFBmVMBGBMKl6VkavusT6yaJW/c4Mmc92b80iFNDb2avRrS0s8J73A0LDN7kvl/IW+fzMVQGkOJ+SfOZaff+CzjaC1hrvd4MBlyoHG4r9MJ74x7AYHcODe939gAlgNdDRyC70KrHIQR4cuRS6+qe1t5djh7vKed7+rTG1rDWB13vx54dw7VikClY0ReeLKWBkZrwo7fdrUAFo5WVIBMF4Y/76LnHZttbiQfv30fIKv/k6DabKBFYbVyFhpLuiaGhGrf/iHfzhe+XVZRKyqls0A/vzn/ziM6nvueW8Yvgx5eakAcosXLy3r12+ISAlGoGscBYY6449ByHjlJAALOBkM33TYjUmbHO0s2pJHtzm3rjPQOdzuY/QmoAkANg5HGhnOjpm6pkAWI59BjCZ0igTISCvHpBi3qqyij+Po7+7uo2Xt2qvCcUBz5hLDT88zqhnrijIw9H0YzxwXxjNjWpVadKNFG1nRl9EN4GA4AyiyojTHaPO1W8KJe+qpZ8KoVtQKaD0yyiGu+UuNURTo+Qtnyw03XB9ghjnr7Owq69Y5JldiDvB10aLqmLW3c3xPliefeDKcYkeZGcYcHPdzbAH2nJMsSgXIA8JwsDm2ok44ARxdfOAkGZ/fp7RPLbPnzYtIWPTs2rVT6EM4EABbn8ULF0XhKpGlGfWSAFSAB8uWxeYCx4PccHzQjtcZlcOB4QxmzjCyxBGa0dERwKqo28wFlhEj6CQDmTuV/HBayZO1w3lzLdMgoMk19yXwATjQV4Jp7s2jvtbV3LnzwrE5cPBgzKe1QgbMgd+1lQ6Mtsy1MVibGcnpvpqSYWWMiVPKgcZzdKLFdfOWEVn4qm3XzRO6OGXmJSM8E1g0Tu1qw/j1r60EUbSVQE1GKLuWuewyhQV6OKvklCzox++ZP06b+kggNIEk85YgU0YQ0yUJWKCn5mucPzGejLrDa+PXr/7RZ34zGslGFH6JHMuCOQkaW6fGkWkBcpza0KdcvlmEi5z7PfO7ikzF1zWr10bxKketyRe65GOmH8inwnVnTp+MCEiyhL/mEUiQqULQSq7Nt3k1L+6lm9xz5NjRiZy05BwtUS18/GiptWr+yKD1YKPGtTe+8Y0BJNg40gedSX/KrYdvxu9Zul+UuHvoHePHM/rMOnvqiSdjflynn80h2shqptMg00AQegHt5CwiQ4cGQ0fRIXjkY47pA2C0do0d6IrnctUax6vgzY3l5lteV773vR9E7m1rgYz76eNdQUeRtTNnRerVXLd0hPukr3G0X2Vsm1T6k7IBAA40NT5R9DahXn/n7eVNb3p9OXz4YBkc6CsbN14dgMX58xfKNddsnDiqCyS1ZvGCTtS/dwqZT1A0i7yREbxEJxk2H3jjb3xynS5M8Ns4Mm82OfU9vuKZucEb77fMG4qWTN3hHZO5rm0g1mKLdWNl585dMcfo1C46My9mgvrkF1/JFtpqztjVATrLjZ1Hwes7fCBy5qIHHxJklTuXDO/ZvSc26oxHblx2AprJHfrzlAk6tWGjEy/1K2rRHFrPxlBzBHcG7Y8++mjMe2764J05JYeZngQ/fOenubHGvfes/wTErfksHpb5UzO625rwTiaDdGPNRT4ScpqgZAKYnk39rR/r0P3or+DZrPhbOgS0usd6w0v3oiPnvKYVORy04lPVW2tKc6mb5PVd3BR88BxbwfcZ4a9d85pgMeCTjUVn0bnsD7Qam7boITLrvZqRkuYAHXl6CM0iVtlAxky/mH9r1dyhHb2ZNkZbeEInez/QAatXXRXzhy7yakzWgXbItDbQlKcQPJebm36XCgC/6ExtkEuympsYCaxmvl58qad0ahRoFo5Cv37ZTWhHh7VF5vLdqq2MwEc72fQf/bmhao3gCx6YwwSmyZb2Jxf3ck/v+QsTxeq+/vWvB2/0bY7JaEbAkhftknm8cf31b7izzJ03NwIqnnnm2ZDHCvYfLz/84aOxNsiClE7GvG3bDaE/HnjggZC/3/uv/3UiYlVQxHe+81Dp6JgaOVYBq5kSK4MqrK2fDbgYEV0x/pkMvubvec17IWXbtTxVNPl0htNHUexqSlu5FLUCBiJi9bHHf1IOHT5WpkyZVsZGW0ppaomirf1OonF1/gVg9U8+d38DW2m42A0OXKYcaCz+y3TiG8NucAAHpAIITiSoqkR9GiplrLS1tpThwYGi/hRg9eSxo+VdP/fO0tkxPR5RUR6w2jalNYBSNgZjUBQeYJUBqCKyvxlKgNUEXNwfOZD+DWBVW5MjWCcbTGFTjTbHkXROquNEjPFly5ZORKwyDL/4xf8vjMx7770nDHVtqlT/V3/1V+Wqq9aEo5sVVRlxnBjGO+Of0Q6cYZBz/urxwXr88U1velM4DgBTwBDjUf/6zGgWfwNdGb5ATCAQQx9YysGphYsGwlB17Er/HDRtZa5CQASHDu1oAz5wRhiznFLGOXrSIWO8+ptzxtA29swd6zmgBjqAKwp4MfoBre5XrIBBzKngKDCifTjA7hVdm/nW0vlTPEXUqeOWgGq5UDmjjH7AqhyGcg52ds0oFy6ci7x406a1B28XLLgygG1RRhwJgJYCI8YiCpaj8tyzzwWw6ugoOvBIdCzjeMGCKyaiFDnRrqEdMMOJ4cxlTl88JI8ZZSzHamlpiYgp4K/iWletWhXFHuRMdN+KZcvL0KXBOI5bgY5aAZgcyAu4dt3asnI8xyUnDk/ISxrx5ho/M+LJ85wXMsQhkxSD82bcnjHvCQCTQXzgEPmZEaoAMrLjO3NIBjmlZMM9k6OHtGkeOD14R844YtYdQP7c+QsR/ZvRVHlU3XXtoz+PlpMD/aDPeLJSNKdFlFKmjNCXftBiDOYCL9GVoGwWATNnmUcvU1pw3jjxCfRmJB2+Vt1SVRa59+GUczizgFiCQYAcTqkP3hi3/+ihU9AcBZza2+P7yYWx0J457rIAV6ZJyIIrGU3se+NEv2esfY4jecGHBAiB5eaZ82l8wHsFlICEgBJ6Q79ZdAr9xpJ8zXy15pROMa82J+oc1QJf7kHfieMno6CIcYm09L21Zl0ar2d37Hi5dEwHuE6fKK7mfkVL8siu59yLLjzO1Af0SeS4HZNfcVHoGOvZ/Rltlbl08/i0ebLG6USFTaxnwBl5kQpAH29961ujP3NBp1obwFT6V/QUHWgN5VHWXTt2xnrTJx4mQKJvspV5im1KJTBursi599fpM3JGDk1UrK5HvtsCHEA3uaGP0AiwNtfeA2hSuO+uu95Srrtua2x6ffWrXy19/YqhTI31FX04nTEq6lwfFyN/H70OrL14sbecPaPKdn/p76cX2sqMGcCtsQBhzbNrikZufc2W8vo7X1eOHjlUenvPl2s3XVOOHD1Sjp84GcAqOs1BArn+znWJP1mcBz1kHj/dQ15TR+E7fnsfkF+/4yu6tZvAMbk3V+QIH9zrPusvga88VkwWvb/wz5zQ50AqIBgA2XxJ3wPwoW+soTxOj7ZMyaOvBHj9XnO1LoyoSycN6BYfa8zmXo1grptogNVjR6URqPmbpR4gi/gr2nXZ8lo13lql2+lUY8UHus58052Z0sUYUzcZk3eOtZF6zjuGPrXJR/7c4z3kO334LlNykEl88zMj4/WJv8ZirFnICX8yUltbQCB0mD992qTIPLuZz1WbdJ32fee/77TLbkPH+fPnxoHucxMnOtBgHvKEhzFnpHUWP7I+z47rHf2717WICj5yJObTmqXr6D38yHQ0+OFeskieXDMf7KLUNcZPPsyVD9kxJ+iiKyMyfdrUkG3rlu4BPpITv3vvAkWB5eQQ/fSWdUlu8eXtb33beGqhV4K3eIkmMmtTNqNO6WH9kgVjM6fm+/obtsU4bESj1XNkMVNy6Keewqmpb+gv7ehLP+aMLnddX/Sg63SUsdB1WVjS+L0rrEXjqdHOo9GX++i7ycf5zTF5s9Yy/ZM2MkUD2XnqiSeiL3P1ta99LeYAvzKyM2UG3971rnfFWjcmvLRuXtr+UqQ+URBOG3hrQ1y6DbKINmmb0CtNjc+XvvSlmK9f/43fKLNmz441KsfqI4/8MGTyl3/5lyMVAF1FNian/0Jf2hDW3dDI8L/pyBlHbp56lhzme9vzeJ7+iEJaPpkKYGRkrJw5e6H86LEfF6kA2tqmFqkAhHNI/wJYbWsHtP7ziNUGsNrwrxscuHw50ABWL9+5b4y8wYGieFUAJlIAjP+fyGdaxuJIo4JVqpeLWj1z6mR521vfUhbMmxsGhWOMju9MaZf/cazkUX+A4ejISBgxgFXXGNXDER1YI1RFuA4NO3r9asRqgmAZscrAZwgygNLIyuNASporXiVX5f79+wJYrTmsFpXf+q3fLMuWLwuH6Q//8P8Ih+J977s3DFufzZuvLX/9138dzrIIJ8Y4Y5nBxxHQP+eMIc3oBXgBUDOXJKMfCMAJ8H0WVWAs51E3Tov7AHXG8dBDD40f/V8ZjiRnc9asenxR/wxsn4wMZZD7nsHOieEo+M/A5SwDYHt7L05EwzEigSL4xPEEJAIHOCGcM7zBO4BxjQjZV156qUah3nrrrWFUqxqbkUoMzjxmxzBGV+bfw6PMuSnH3/LlK8rx4ycCAAXUKVhQjXx56maVVatWlGXLl0QV5i1bNocxLnoN2AOUZYxzgtCgeAw65erCTxGrgAjGehYI4YxzGsw7EAMtWSVehHAWrMjIKw5FBbLHJoqzSH1xaWQkip1wLuWc7Jg+Peb7woWaD29Ka1ukAVh91aqQQ8AS54sDAUyZNcfYVoa8oJW8mTe8y7QMk4u65BE08xr5vkZGJwqKZDoBtOexeO0kmJyAeY3qXRTPa7uCPsNBGznzfOZbxUe/ZwGKdKwzIvhCb1/kw80CQ1moTXvGlFWoOW5RfGc8UoZzDqQgH65x9jKfWebszVyJZDEdfTxBsw8e4hm+WndZaCLb8kx+n8eE9cUhTHAw8z4aXxYrMX+uA/GAlMbAecscovhJjvCQPsCvBDvzCDD6MrIxI0LRg+bc6MmUDnhhnqxTz6M/c/saKxAB2JARPNrgnEs/cfXVGyLqXy5AH8/l0cU8/p/HhF0jP/QKeQe6cb7RX6N9a1GzgX4F8voDYCJT1pV15vlMvxFO6dClsmzpotj8IFN0FXpFX5kLvM3ckGRtcrGuBFYHhwZDDoydfsgjufQDmugdYwUEASfwmx667bbb4nuAI6DRXOnDKQH6xzX6N+kHlABf6GN00WHkbffOmlvUPJMzvAG+aCNBjKwirj06ka42/iNHD0fxKnlq0WFea5S3CtknJorUrF69ZryoUtdEYSKbKNKeXLo0XO69930hY0CRJ558Mvh48uTpMn361KK4CsCUfrvY1xdRmsAEgMPyZUvL44/9sJw/d7acv3AxHPb29mmludm7tCnWH73kzXzjDdeX/3D3e8pAf2+5cP5MWbd2dYzx9LlzIV/4jf5Mt0F/mEvjzajB3GSiJzKVhDZ8n5sX3oHmk7zib00hUSMPyb/v6Q4yD4AxH2THfVl4xzWybs604Xv3aIcetlZdk2KBTNmQkwogT6agJ6M6E4ikS+h3Mky/1nbmxSYqfqOLrshCRt4h+/buDxDVeqTjPCdSFSAGlLOxq/DV0mVLJsB8tgAekKMsJEheKwC8K9aocedx49TxCfZ6Lt89mbOT7gLYaoPsoidPwfg+NxWsXWsGf+gnG7H1fVhPiLhmfdE7+seT3DTzrPVnjuiyyD+6eHHoJb+7Fy/d717/5aituU1rxKmNEfzTdupH91k/NofQjHd0kLm0nl/ZvSd4on0yZA4S/EWn8WkzI48zR6s1qA+6iZwbo5950iALQuoHmEh3Gx+5RTOZikJns7omAGg0OGZOPr0D6BxjQYN5ys2azJWOL6+98aagLY/7469+0Jx2hDbxkjy4j73nmYhM3bA+xk9n4i+9QIfYrEez8bkPPegCSlor/mYfAZKBshkFLTd8vsPJu+/RhOfuz3y7xqL4Gz0pdVKebPH+AQib9yyWmHKc6RDQgYZTJ0+WfXv3xkaQOdY3ftEZ9Ck5Ml40mi8nncihzffYOJ3WTk3FGhQ5b0OU7Nr3dAKAXjZ/NvbMrTz56LYhjT8f/8QnoniVcbLdvQPx6gMf+EAAq/VUWwU7Uzf4mafaYpO1qaYJyM9EioDxYlZ46T78yw0hbbAj8jScPt0zNB4I0tTSXJpbnJpriVQAj/zwR2Xfge6IWB0daS4jo/bj2+KkQesUp/wawGrDlW5woMGBVznQAFYb0tDgwGXMgQ/+0i+PhTFSMdGIXJ3YEW4qEbE6NNAfxatErPaeO1tuf91tZeWypWV0bCSAVSCZiFWRiWyMagSNxLFqBkvmWGXMjAxVwMYHsDowqPDSPwdW6/WRiZ3znwVWo42xpjIyNFZmdMj9tzdSAXAoAauZY5Xx9MlP/nY4NB//+McCfOJcKKBUj9Yfj+inBC0ZvFl4gTHpnjxCLNqLU8Vw5gD4nVHGuWRUMlYZvxwzwAMnhzOWRz8BoYxkhi7HgBMCWHEUnDEPOOA0+N21BAS0w/FgGGuP84cmx62AAJxKxi5D+t3vfnfwn2MAZEUfJ9TznNeMxAH2nj17LhwRAIy/8YVxjX4GchY8wh9GbjrI5AUfOSyirsJBXrAwjhnLuSoC1NFYvDBN5ldk6TUbN5S+vt4otiNKmZMxq0sF6lmRJzDzJwJa9Q30Bhi8+MKLQSNgFU/Mi74qyHc+xur7mg9xMEAOTgHnDK8yP1mCn+QqgM/SVBYvWxYALlkUwdc3XoBEFFtUhJef73B3WbpkcTiMouI4oObJmGbNEZVWwnAnFwx5soRHAB6ORFaIRp//ecw8okgGa66vPH5PhjjmNSJuOPigjcnH+q2pPBJINsiU/vCPvHOGaxGdWuwKuJHgot+Ny3WAT/+A/MIHgm/JFwAE54scuRcdrqHFfcCYjKrSf01nUaNg88i59jMSRlvuydQGHKm87nn9oZX86ct92teX9nynbd/7PQEez9Scik0TRwQzepSTfeDAsSIryVVX1aO+PpkawbPGBizAW/LOSU2QGC1+T3DRT3zHgyw+xLEnn9YqGtDmoz3/teFe/eCP3/UfTu2pU+XYsaOx/puam0LnVOBn4XhRtnpkGN+zGI32E2DK/LuKrhmLPMHo1W9/X38AeVI9AHOsz5pjTj7RluAl+b/99teVbddfVzo6arQf/UTuas7kEu3RccAQcpUFbBLsiA2h06diY4FDb10A5VKHGiM9lYA3MJH+soasS3JnHesDYANEeNvb3hZzSpatN3IAnMgULECNBFb93LG9RolnGhayRtehGT10gHmoBQuviWu+w8vjJ46Vw0dq5LDjqtqr0bnAzXoUHr9FA9eNkGkTxfvI87y588pPf/pEzNEb33hXgMXdhw+Xn/z0J+Wxx39cHnn06dLaQv+VMnvOnBhLRJ+3Ty1btlxXNm28uhzc/0pETR45erycO99bhoZGy5T2aaVjukrtbeX8hXNl6NKlsuXajeXee36xTGktpffCubJi+ZKg6eiJE7U6+3hhJ+Cx9QEQyUJqZA8/gSVo8D7I3LkZlUrHkJWai3ROyKm1ZP3RA57Lo/jGQM5uvvnmePfhuXk3z2jJ6MUsDkc/k2XPmOeqO2121By8ZACImClDvFdyc8aaMb/WWG7OkPfMn60IpXcxmm3uZXHBtWvWRaqEGhnRpWumAAAgAElEQVRaU8MYk4J9eEPWAOrHjx8tK1fVCFTjIpf4YExkquaAPTSRfsA1Mp02DL6SJ3Li/Vjtj8XBa3SaA/xgA5CvXEdoyAhgGwK+xxc/8dKzGQ1M72X0Jj4kQJTHx409j5azAdBmXvE4gajkn/HQR94ZS5YsDtqmT695UT2bp3XQmtF9ueGTRZ3IArkgaxcv1PQXaKTXc2MucyznCSBtoDP5gT8+ZAa9wFPjxz+ymZGuuSlMNthi9LQxmXNtAFat7TwJkHnwySZ5od/ZVXhtfFkoipzQg1uve03MewKr+Gg+2GBoonttRtF9rrmPjaQ91+cvqNGjd955Z/RHBuhW4GRuCuEPQJQ+zc0eMmPs7C+2Ih6glX7DS/JpbsyLsVk3rvk+T3HR52RF6iTf41HaqHQwkLdGbNfUFejz0/yRx9aWlrJr584A2N1PLxuLOWRDmDtj9V6wBqWf8b6jV829HKvSaFTbaWfImzkE+FrTKZ82N6wrEas2ERSN9ff/9nu/FxlS0cR21491JGIViJs2/2TQNIMr8MB/OZr+ySm28UJXufnpmrWUbZkL13Itajs3KkSshu9SxsI2BKwOXhop3/v+I2XvfqdJOkoZaw1gtbV1SrmkGG/TSANYvYz958bQGxz4lzjQAFYbctHgwGXMgX8PWBUtI8dqc9NYAKt9F86Xra+5rlyzfl0ZHhkqnV2dkZ8SsOondLYaNSOleRxAbfV9qZU4R4drFGuCr+4Fsk0+9sNgmhyx6t5/LWIVsCpiVSqAz3zmM2XXrj1lyZKFkWNVtV+G4n/5L/9r0PThD/9aGNeMQ8Aqx8WxSwYyAz4LnGTVcMZwRqkC877zne+Ec5CFrBijDM7MnZhRCJxTYCQnLIsRMFa15VlODbAggVWANGCU08CZczzMmNNZRRvngNHpGgMWbU+MR3ImeGpcWbiFYyWqi6PLIWIIM7o5PxwXaQcAl74DIvjOMxwHDoc5YqgzREVUGCcnIME6Y6x8q9WkOa+KVs2bp6DH+RifaCsywWEgCjfetK00NY1FhMMVC+aFszCNsVqaApBFJ4dGRWcO0Nat19f56j4cURkccW1xXETbkgmgLeAgnQfOi3EAD/A3C0MwnjNKi7PNmHeMVioAwIl2ANwLrrgiwBfAqn7Wr11Xnn3m6dLfVwEbTg7nqUYiLis33HRjAGRkgDNinsgR3imkRY7TcebAoQ+9aNB+X+/FcGAyf6r5J2McP+PIPHeABg5XpqEgT+aGo2ruyAB+Gqe50pe+M30AufMdujKa0rwf6j5Snnvu+X+ScwyNnLB0ShJozTxueczZmkoA15o1H+6x5vTld/89n1Hnxmpc5MsYMvqEDBmb+zNfH+cHr8jsiROny6JFNV+kdWV9aNPftZhZd/CWHOCBZ/VjrP67lhtGCRih2dryIRvmRJu+J4uT6cdHtNZIz5pn1nrNyJcs3GK+EgzVHj6gz/NACx/rt24CDISenDN3TsgqWlwzzwneZwEc48tK4+bGPdpFBzqtEzyJHKKnz0TuYlGq1gx5wF9RmMDWXNfveMfbyk03Xl8GB/uDHgACubNmzE9G75Ix7dIlgAvzDDiwFg8cOlDWrq2gAZrJL11ZI3J7Jo7k+h1gZm1kehSRitKLeAbgYJ5EKukX6JDFUhJYTX2sLxtBccx81+7gAwCiRpHWXImZCsC8mg/jEfVvfowlwMK2lohYlWN2yhSnKkqA3wBNEfI+7gMa4AvAQJ+Zr0+kvo2dE8ePlzvuuLO895576jHd4eHy8o6d5W//9m/LM88+V3pOXyhtbc2la3aVd+tuZmdXmTljetl23eZy9szpcvZ8bzl67ETZvXtfudg3UDq7ZgeQi/Yzp3tK18yOcsfrbglgdXRosKxZvaqcOXu6vPDS9rJi1cqYC2OkC/JYu76sD2CHecM/+ptu9J4wVh+883w+Zz6sIx/9m4/cFMJb95IBALy28ug1+facfgGf2k3QKgEMcuEewJmNPfoDQCS3pHbNjWt5dD2j8CsQemnCLsgjzlGg8ZACjR2xDmo6ls6ycuWqkGf62qacDVRyYn0B/dBm7Z08eaxctXpVzKlxALn8pD/wy9gzv6kx4xF+WoM+rmWeU99lRGim/KG78MLaSWDYms7j1PpNoNLcoDc3Tdyf6QisG/3jQ86Fte93/AJii/hDj/nzLN6aP7zMo+h1s1P04OwAVs0PYC2BVfQbX85FpnAhL/iC73QPnW6d91/si3nBL+9u6ysjh9GSAKox+x0/8FB75prNQm7pE/NDh2Q6GjxiM7kXQGhuU4bpStHtIsIzxzW7ipyjLQsw+pvMGoff8ZOe0RZ+3nD9tqAndYz1g0Z0eJeTKSdrsqCad791ba7uvvvuOIqOZ9IrJfjrWgLpZA092tKfMeFPRtQCM+koMoSHxuW9SCasFfKgvSh2190dmxkpA9ZPTXVSC0dai6JLfUceUk+x0zJ1hz4y9cL0adPKK3v2xMkFvDdO9GSaIrKTtgA6rHeyg4+xaX3D9XHi7OBBKQ2eiO+sR+8ctmWearCB9o53vCPyHn/7298uf/AHfxDr8Lc/+cmyes2a4D/bnX1Ntj7xiU/EabB879AnAaJO+uS7fHCo6gT35GaH8aXO90i+kyf/nhuleDtxEm7c7xgeHYkcq1K9tE2ZVv7xuw+XPXsP/BNgVcSq/PSjZbgBrF7G/nNj6A0ONIDVhgw0ONDgwD/hwL+XCmBkeKi0lLHIsTqlrSWA1XVr15Qbr98awKocq0CzllZFp1oCWK0g6GjsiAdIagdYzlUO7kjdFa6GT/09c6xm/qQ0ogJ0bZW7td7nk7vTAc6OjJXR4TIBrH76058uO3fuLUuXLiif+tTvltVrarTSH/3R/xmOwm233RrGKYMNsMpoZ0QyVmsRjZ1xHJ8T48MI952+gAIcF0Y/x4dh7jtGWxrlaUgyph3H4tzYoQcSMjj1x+jlZHiGMfvWt74ljEkGJ+MdeOcZHwYxpwzoAKhlkHNAtcGpQQOwBL/QyQhm4PugAX1pCDPs3cMxYnR7HgD6wgsiIwHho2Hc+5/OOMcIX7KolvGns25sooU4NZy7yKt2+Fjks3MsjJGurY0brylHjhwu/QN95dZbbw5ZAaqqoA1g6bs4EADC0qXLYq5EokglgN577rk3HL+nn3o6nGPHdRnEPo8//uNwgIC3+J5HBxnp/kfF36VLJwrWZC66dDS1cfrM2dIbBUzOhSwq5jN3zpxwxICs6F+44MoAPs6dPTMB4OA3GQKqbN22NcYEQCf35qlGIx6bcEQSWEUvJxR/tS2qsGPa9IloJfOX+ULNH7nLY+FZhIa8ZrQnZwkAxZEmk+aq5s6rIF6mPTA/nvddHh3FIwCPKDkAfRZzSNAzAUYymgWkOIjWI5ni3KXjXo+T1txnfgduJQCOV/pGA+fYffrKyC3ziRbyZK450eYyC22RUzKLpxznzEOYoDO584w163+CMgkAiiLM3JHGwtlEi7WWji6a9FlBHkWK6vHlBGWNgbObhXisX46m+dJO5o60jvE/x4ZmGxdAFfeTSXRnUSrPipJ2pNJaBSL5Do+tA/Oqb39nvmO6pKZxqKB15qQkB4r4mXuResYqQgh4iR70W+9y8pHN9int5drNG8u1m0Q4np2IcqdTONB4g/4s5mLugQ5orOu65vU82VOrlecx1ywy5Vn8omtqoayjE/oUCCDHqjk+ffps6DXRSuSHQ43/aLQWfAfUzIhVegVtoqf83PnyjuAn2oAh1ge9ncAqwAgPgTpyYuex0IgWnNZeRsfkIAaSNU0cm8Yja0PfxkjvkEE5YdFmrPTegf37y8XeGmVNVm6//Y7ytne8vSxesrRc6L0Ycvetf/h2+emTTwY4KwrK2nckllMOMF29YmmZP29uWb1mXURHPfqjn5Sdu16JAilxekTkcL88q6VsufaaMm9OZ5k/pyuiXU/1nCy79rwSwGoWMktABX3oJC9kz9owT2TJHFozmboCyGG9WpcZleo9lxHo1mZsio6Ohpwm8Ag8ymPzxp/RdtYpGcmUF9475JRskgX3akeBLn1IH2Ne8+g23e+9Sn4SJMn0IPQSeY7818tXhA7dvXvPxEaH+TJ3y5Ytj7mrYGVH2bO7psHJ482A19a25nL0aHdZuapuKhoX2SGfeGF89HDSjBZ8iM2LMzYvOqN9suH7TDdS8/S2xjjpK+9vY8crz9BpqQvcl2lYtFXTA80KvvjeuNGNDvqGPGuTbOIBusl+Hm/3PV2WaUz81EfmXs6NHvrbxqC25T/3PGA0r5MN84cW/3Ozwhxlob2IQB2fQ+0kaE7O/G6toIUcGrex4C266ek8meFvui43d+gafdLB9EbmSKUvbBanTfOWt7ylTJlaN5XQb0x4rR08RqvxJ8jpPex7dGeu5o1XXxNyDVCkY3Izm/61RvCA/iHTeAi4dJTdHDuyfup0T+gxdhcZYAeQXcCudeM9ZO7xz3V2n7Fl6iLrNE8+0Rd5HN4zrqGVTvUsXrB18r0PsDR2qUoefPDBkN/cuMdbv3sf05V0gI95IUuRIuLSpfLcs89GfnnvHXOOZvLN9jRGNJF7+sG86tsGu3vkWKWgnFpih+rHM9ajzWpzDOz97ncfivVuzeHzV77ylejvYx//eNkwzhfA6t///T+Urq6Z5Xd+53eKuTX+3AhLuyOdl/QDfhZYzQAN96E7dVj6ENrDy8x1n+mN3N82Xmzz0vBQ6R8YDGC1Y0ZX+Ydvf6fs3L03gFXFqwYv0QEVWG0Ur2o41A0ONDjwsxxoRKw2ZKLBgcuYA/9e8aqx0ZHS1twUwKr/UgHIDfeGO24Xy1q6Zim2MVKaW5omgNUa0QWIrcdUR0c4ZTVqCLCax3QCbB0FnlYn9l8CVhnsnvtnoCqwdRxYFTkk1ybjTDGnJUsWRcQqYJWj/YUv/EkYoFu3vmYiEuvtb39bFH6R/0nkA6OSsS1XFkcQ3cADzqLfGf6O0ovmYuw6IsV4ZsAyNBn2wFSOg2eAtYy3fIbRDmRhVGd1a0dQb7nl5tI+tT2ABQY0J4lRz0AVlaVtTie6GPmAVfdwWHbt3BXRPhx1Ea/6ft/73hfGpMJcHOaMZmPYpuPMucgov+PHT0Y0KN5z5LLIDxo5PMYiuhX9jP48nsYAnzu35sziCAVwtP/gRK7Vf/zH74aRLpctkPLEyWNl/fq1ER02e05XOHOKb/WcAljOKGvX1qIUDHn5U7X5znf+XLT7l1/7y0gDILoY3TV69slwJDo7Z8ZzHGKOR0YuogvNgE7yxkjnDCT4SJ5U6l6zfn3kBCOD27e/FEAG3qoWHSDjyGiZ2j4lwA98JSecr5qTckeZ1lGP+XGu0rEkr/hoDOQGLVmwJI+WazuqL5+tR+nz6Lh5N0ZASB5RN079VXCs5vF0j7nVbx7Bwzv8ynQE1k5GZOAF/nCcyVECq3PnKfr08gTgyRlGqzbyaK779UvG8bAer71i4qi7+zMVgnuMN48LJ0/wO52cLFIFOLPWMmrL3JBNwAoHlPz5O/nOGaMngH94VvM0DobTi748zokea4YTZb0CDDxXjx1XAEnffmZEXEabo829ecQ3AWk/9ZHAnbkTQZq5J82De/DHNbSJTtKOts0LGcwUCsYkYuyEHJ9Dg+FoW39kC/845MDAjH7VZh6LzaI+5hCPONuRf3LO3NAF8iaTHXJsbjNCrabS6CjPPP1MjP2WW19brt+6JdJzWNdAA3yjDz1jfHiWYAsaOcrkL4Cxk8cjlcu69WtDngAh5oJDXUHTmq+T3JEDQIV76GKO89kz5wLQBACLxPcBUBh/VgBHR25cGQ/68A5gTmdtf7FGuuIVuUhwjO7JXKK5/uiCjOiOdAjtbaW1rZ60oEdzM8FG08WLtYo0WQfUWUci6f00x8akGv3+va8EWOC/Inb33Pu+cv22GwIUBdCe6ukpjz72WHn44e+Vnbt2RyGrzKEJWB3oHSyLF80pN950c+nsmlOefe6lsnffwXJpeDSqUkut46SIHOerVy0rK5cvLls2XV1u2La1HD12pBw41F2Wr1xRC4mNjMR6sZ7InvHjE1kgh66hnWxlpXH8wj/rwiePkCeYT+eY24zyJcu5QQIssiYSZPR+8yEz9JOf5tGcW1dZMIus0Ys20MgLwAW97vXJ4jk1erhurNJB5D5zbEfkaAfdL7fr8zF27+Oai/JwRGajIQCT1inxbjcfAD4AvHfelCmt5VTPsbJ4ycIYt7Wk79yUoTusATyiS8gCeUxg1Rp33U/8NAYyTyeQL+sSnWSDTiKT2nG/tawtPLSRqm/0ZlQqOvHDd5naAR+8H+j9zH0a6XRmzQq+kAF6PovtZZ7aBKy17T7rEP/lP/fdzJkzQmfhC73qeWOcnKdUf8aRxesyvYwTSOgh076rgO3yoKXquLr+jbsWDjsS/EQDnfiDH/wg5AfdZCRzp+obEGo+2VXo8qzIVvPAXvL9vCvmB1CIvtxgM+dkAe/pC8+YX/Rr1710iu+2bb0++jXnnkejOXWdHsOHyame0CvNkTl873vfW86cq3ngc0ObvWTO6BqykFG83mlk1PjMFzrIs3UJ+M2IZnacOc7oXmvXXOGhfjOdDpkQhY3Om2++JcZmvGTK/ewhdJhX4zIf9eRHtVOs+fZxcFU6GUBqrjHzg14yaP15b7FJjVmbuTEj0ntm58zY3PbOsd71750jHRQ60Pud7/xj2Cg20K1pc8Jm+t1Pfao0j6emuf/++wMcRu9HP/rR8va3vz3uzWjUyRGpuQYjR2okE6ifjFid/Lu5JZ/pc2RaALLp90wN4NnW8dRJwNrhERvFLaV9akf5u7//h/LyTkXJZkwAq83NUgKMlpY2SV4bOVYvYxe6MfQGB/4ZBxrAakMoGhy4jDlw7/s/MBa7v801Qsb/AEChTRF12lymSObeNBZ5Vi+cPVMWL1pY3v6WNxeP2GGWYymiVh3XGY/qcLydMS0dAOPd0epsV1GrGoFaUwL8a8Cq5xhP+UnjKiNHRoYBtU1x7NWRdEWqojL1kkWx6y33HwP0j//4c5HHTsQSB8e9t9/xuoho2Ld3X3nD618fxj4QUxEnThjaGbzf+ta3wvlhiKqaKqKK46DwFceLQQzsBPYBUxnlHCVRnsamGBSgglGqLYYmoJLBzTB+7c03R6J/fXNofDzPGOaYMdoZtRltxbBHD6MVEMg4vGL+vDDQPacNAA/jNavRM6YZ+oxijjCj2ZxzQEWsfuADH5wAnbSPFxm1pl1jyaOGjHfOE+PcnIryXLhQYZx5kVfrNa+5vpw62VO+8Y2/CcfBHACQ9x9Q9KnmtbvuNZvLdddtCWO8v28wxg/w4dQw7gFkQFrOkfF84xvfCKcYiGbu8VDerlow43Q4KYCaPO6X4NtLL6kcXY9ZA04Y0VmFGJ8VburonFGmd3QE0Hv8+LGyZPHicucdd4Rs6u90T0/8v27L5nCIHC/NiBP87+uXIuCaoIuDx1kjC+aeo5lHkTlKr+ZwnBpyWY/W15pvnExzkxWb0UlWjR+YpX2OMqeSU+B3c895y7QAmV80j+KS4Yz4SKc2Hf/qhFlbzeEEecZ8oSFztnL+ATOZyzSP+ZIP7XFWXnlFxe85MVZOURbJSsA9vzc3nOQs8mTs1hcwjN6YDFLgFZDPPGaeWs6d/vGHw53A6r79++K+PDpsXZCLjDJKucUv6wYv8TAAqIt9MWeuWW8Z7WT86BUdhS/WlfFmpJA173t0cP4yPQa9gK56/HheHG3MY6/ux3sOZh6BVdStr78vore1jd/G696MEjTXCQZy/q3dGi19IY5cXjjfG2sVQKtttHPep3dML5uu3RyAZc21er6cO3u+bL1+W/n2tx+MnKwf+Y0Pl2s3cfiHQm4dcbV5Ik8znhgfvUF/mDc8IpfmkSPuKDq9KnLdWuHkmyNHPo3l6HjBqpOnTpYTx0+GzvrJEz8NEED+53Nnzob+Wb9ufehtfJNjlczYmMhI2Fp8a0GADdaf/rPYng212bNmxzpzH50OHDOeBK/wE+2+N681f/NwONIX+/ojwjQ3loAM7jeeBNDIjPlAn3yU5sPzctk2laZyuud0pAMhS0MjI3Hs9fVveGO0Sc737tsfMvTw975ftr+8Pdr3fe+Fi2XqlNYy2D9crlwoP2FnOXz0WBkelbO4q/T1yz/eGnnOTxwXkazg2oJy2603R57zY0ePlGeeeXoiHyW5wCd6xrz4O6Ph6PH162uV+wTta0qU08EP74oKHrfF2ogiaAMDsabxgjyQRfNLR6CfLJINMpG6MaPp6QEbg+YR4GodZAEn/WZBOBsB9Lf3H7nNKEd05howD1n8TT8JlKEPjzNvJ/my2eq9SrfZSKgbE9OjMnn7FLmUrxiP3l0bG5r9gxfL/Cvmxli9zzJdheecXhGVDHiPgoCinKdOjXc0oAov6DljzCJfxmWtZOS3MeARnmZ0Pn1F15CdTZuujShHeoq+txE7Y0ZHbL4ePFQ3NvCXzeK9ju90ofmx0fDcswDAjUFT5h1lN3iHpsxmigxjyncXfs6Y2RHvZuO2XtyXQBwazQuZJveZCkCb2nCdzjbfot/ZR94f5gqPPGedkhG2CD1JJtCeqREyetBaopuNLWXTPLAx8I5+y/yl2iMj3//+98umazeFfLOlElg1BteBonlyhR3hOzTRKdZIpjyibxUwo/eMJ4HgjEJNsNf8mG/gpjlyH/Avo10jLUFz83hE6uywDel7Y7em1q+vwCodZZ7RjSdRbHXR4gkwnr6m5/RlPsl2bghaH8biurV4qPtQjMOHDKIlTzdJo+QUlHldt3Zd8ELKAHJqjs1tTTmzPU7rZJQ4eug7ayxPdWjb3HofJjhs/HPnSctztpw+01N+/PiPY5MjbQf9Ll68JPqi78kP+5Cex2tr9ZO/8ztRJMo6/fznPx9zSn4+9KEPTdQKyNzok1009+Bp6OHxgA3XMwAjgVUySrYyFUD1Naruzu+lfckUOkBe3w9cGgx/SDS8goJ/9/ffLi/vlHKms5SxlnJpSDtTAlgtzWMNYPUy9p8bQ29w4F/iQANYbchFgwOXMQfe9x8/OMbYAKjKK+RnAgXSADQ3sR1GS1trBVfP9pyKQj6333pLaWttKrPndEbxkzjiO+6MJjsZNJkXLY/luBbpAZqaApAFskKWMicSWjKZfB6FztQBGdE6MV1jzWV0tKlMbZ8e0YP3P/DZOHbOKP3Yxz5WVq8WEfdy+b//n/8rnEHGL0eCE+wI/uOPPVbOnD5bto7nWLUTD+xhVDOwGI+MTE4IIxSAyqhlFAIgRUxEYYEDB8LxzFySnFTPaAPQmhEEDGVj4xAxNqd3zCybrt1Str+8YwKU0EZWluVc5JE+3+Mn54BjwPB9+qknS2trcxkdB0bQkhW6gSJo4ARlJd+M7MNXjgIH1HFM7TGsOUScBrzimGTkHqeQAwLUYOh7lrHtCNnQsGJRV4RRfeTw0bJ583UR2fWDHzxS9uzeE4b2xT451ZaXkyflmBwr99z7H6ISOaewqam1tLe1B4jDiWFIcwLyWHhG1uIFxyWjG0UmD166VHp6HDdeFWB1jWw8H7KIVkfSONItzS0BIDjSa0ycC3xtltpicKBMnT61dHRML30Xe6MgzaaNG0t7e62mLA/Zjpe3R17YZUuWhhOHBjwQqYBXHNM8IuoZ0V/mC8/Mczp9HCqyhc8JyKHHvRzTjDj1neeM3TMZRZrH0fEpj51npJPnOaIJwPo9jvuNF8zK/KycWnJivUnZIBrv1MlTE5GwxuF65krVJ5CQTuBoZZEXTn7vRTlEewqAUL/mLouo4K/7OcTGZ058Z/2QR+MHzpGnPH6c0XNZJd5a4Qhz6vJYpHVmDAm2WO+i4YFD+JdFY6w1z6IfCJJHZskVnZRHW63VkeHhoFsfk1MlWLf4RNYzUkxb1pUxcZLd71oewzRn5JQOIiv6zXQGnk0HlkM8d17lp4ht6yTzqmYhMH2kvBsvvpFd8pHHj20ubbzGsfxjUUTQXBw63B3zNXfevHLs+LGIvhkZHo21csUCOZf3l4sX+2OzYPVVy0oZIwvnA1zjvHO6yRPZpmf8JLPGgRf+psN6ek6V7kMHy6JFCyPyFJAZ+REX1I0XqTaAFcdOHC/Hj50o6wCou3YGUAS02r9vXzl6+EhZOh4lZq58r/2M3iVTdF7mOBQRhic2sYCggADAPnmkv43DvFsjovmicvh4ughyk+B25P6dPrPMn78oCrjJFS76HcjQ1dUZbZJpEfbSmPz4x48HaIHHNoe0NTbWVOZ0mUMF4bpCFgCYwI/3v//98f4RAq+NTDvxl3/5tWhH/5z6gX6gVi3K592z4MorYxNKNH0Uy9vjmLtorFKOHa+RfwCOX/iFXyj9fb3l2aeeLNdsqCANGSSz6CO3QFcgG1l4+eXtoY9q5HR3HAOnEx3ZVfQJXzINCBnOgli5SaQ980IG8JiMo8MaUHgqo79cM/dAVQV9zInx1hQIs2O+zB9gPOcLyGTt0Xn0lHcYebdetOv5BCeBbOZTO975QNEN4+O3fqSjEW0MWDUvZ04rwFWjh4eGotZN8D2Opl+5oAyNDpVbbrsl3hf0yNXrN8Q6pNMD/Dpzppw4fiz4de7s2VivnqXjMwo1QRo6Dn9c9z6r+SbryQffZwoFzxnr4MClsnDhotDDZC6jA21Kkz/R4NZEjZw+H/Lpd3yxGQ2UHui/VLq6ZocOoh98Mro+TzUkz+spheZYk9753sE9p0+GTHseqIeGXP9kJSPxKzBWo/0zVQFZs+Yz3YD+a/G3+n4jO+ZS/zX37cwJPU2/0Hn+0ylkhYzRi9rH+0zbZF1Mju6kpx566KF459P3eIl+Opd+MAYbQtplvxkPPULG3E/GMg2UaF2beLlxpG/y6QMcRVMCg/oACrL96GbF/9gN1oVidIoEWgveUVIbkTxpzq8AACAASURBVBX2lFQXxglANAfGw77qvdAbOmpGR0e8F6wdJ6G8s81PpGwZ34A0JvNDt+lbHy9tf6ns2r0jxmijOaOqyVTmZ440JXPmlhdffCmKXOkXb9lFU6e2l6ee/mnk+qbnrbVMg0G/klMf+tocAvvR8aUvfSn0gyKx/f19UcQ2U7dk3QFjwRcydP7c+ZAH8gg8FWDg3f/rv/GRctXqdaW399Ucq+7/yEc+EsWr0h5K0DT9gAROI/dqW2vMUaYIMQbvx7R78AoP/O2TKQXc72TClLb20BU1pqTmabXXHWEfY6UMDF4qD3/vB2Xv/oNlyhR2jLYrsArUbXaMTx3d8VN1SdvnH/hsA1u5jP3qxtAvbw40Fv/lPf+N0V/mHJAKgLEh/9vQsAqXcqW2Blcc4eeINEkH0NocqQBErEoF8Lpbbo68bzM7p0ckDcOFAcMQzJ1izpH/cWRnUgGqiGyNwhjDkeeJQ1MjWCvoms9MBlbz+mQDZmzUjvRYGEf7D+wvn/vcAxF9AJi5776PBuD36KM/LH/2Z39WpndMi51wTieHTBQmp3BkaKRs2bw5nEFOMWeRcclAY4SLNGLEMqr97jtOEgPbvYodfe/h74Ujz2FhQAJUGOXoYETih6NiHAKOCvCA0b3nlb1l83Vby/MvvBjGPUclI/qyOId2GaQZLcaIFjXLEH/ssR+VE8ePlK7OmeHM5DE8Do4IILzCS3MCCEEfB5KhnEUx5L8yPmMCXjD0GbQM+AQJgVD6A7pwDLSFDlE0M2ZOj+IXnAdRphs2XBNO7IPf/k7kFax5vjrKgiuviCiqsbGRcs+97425+e4/PlTmzJ4b84fnGZFsrjlC+jXuP//zP49rnA1RgX7WPLhNZWBwKKLvOO2cvv5+kUfD4QhwdDifTaV5olALpxs/GdYLlywuPWdPl96+3gBpRIbNmT2nzJ83L45nt7a0Buiza9fOYpOhq7MznOTcLJBbDI0cYY60fvMoLicUv8kRYCjlgyzUyrmnJo6oGVtGE3PsOANAB44oBwbo4Tv3JDDI6fGd+fA9+cwKyxxHTmUCq+QgqwZn8RF0cGhqBNSRCafZ2ufcGCMa9e+/+7INTi5Z4VTZpBDtm7krzRfeuydzyWY6Ag4rfiXA5feaJ/d8OJ4VMGidyJdJ/gDqrpMPY9RmFmDB3ypTo0GzPq05v3OcyQoHW0SYNrSFL3ib+SaBe/rM3Io1vURn8NVaz3yffjc3OS94Tx8Ydx7jJOuTo1ezWjVwi5NJZvFHfwAEsmkzy3wZG/DB+Kxl9Ga+Wrw3x5lnFl+MVWqMBfMXTETbAt9Ejx88dCCcw8VLlpQ9e1+JjY6ZM7oCTG2f6vjtI+XQocNl06aNZePVa8qc2V0xTjRZ//RagmCcabJsvVR+dwdtHHRgz+BAf6Q0QIvxGgvH/lD34XLi5MmyctWqclrF+bNyIW8uu/bsDt1hUwo/prS0xoac9aNfuk07dJi1RE+6BqDxN5DNdxxzmzTopUvMgWdco6voEOPxrE+CYeSaHJvfs+culKnTuyJfnvWfpy6ApPgNcFi7bk1sqphnRV6mTZsa8uvdcfbs+fL8M9sj4t6GnTXe16dg2pzyxje+IaJyRexz2tFDX8ipCxQik+fOXSjDQ9KATA8gm/4H8IrwjZypkY94sAwMDkZ0pfQko+OFfgC30vQM9V8sV14xP8ZOb5sv68E4n3rqyeALmVJgBtCbkfXGlEVmFB7M4/2ZtzOPZpNVujgiuQYGJiLt6Cwgp3cJwIdMkCGy6n7rxfomp67TRRnNjvfegXk03vdkP4u3ZWS8Z823cZE9ORytQcCneWU3dHZJiTJl/J09pcybe0U5ePBQ6DQyuWnj5pgfm4hHjx4bz+k9NcDVweGhcu11mwNY3bdvb5k5o6Osvmp1efGFFyLN0Wuue03pPnQodMySxYvi5IJ1jCfANmMyXvNmvdC/3k3WMhrr5nHdtAA4+ek74yObF3v7ypIltdAUGc60PcZDp/ac7ol3wKlTJ2MNkiXtWx9oAtQND42Wdes2TLyT9UeWvHPMqU9u9JgfOoR+pKvIwFixKTUj9CG7xRy7Tv5zI40soJ+NhA73GKsxa6/myZ0z8Q4xfuvFmtWGsWaBKffS+fStDQjtmHdrP9d65lPGY2NgS3mGvqUDyKJNbrKeqRvw1JjYN8ZLv6CNvqd/0ZzpRsyf9VLTEyyOdwW5YtfgX548sTmATtfpZPeQO2s/+wDBoRuwSjYcZ2f/ADYjav/o0dh0RrcISPNv3PhtQ3PXzp2hv7239PPwww8HHcBXuhZf6wmdI2HTmZuMIrZB0tJWgXKbc94XYdcsXBTrEpiqn927dpcXXmDb1poA+KTYnpMS+w+8EusIv/AlNieOHAkazGHaO5GTeurUWIvmoea1twE3J+x4fKeTs/iZ9Zz5Zj1rDukE8/GFL3wh3h//0/s/UJYuWxE22x/90R8FqGx89913X0Ss0hOTP6+mEKu55ycDq/Srv40B3Xk6rgKoNT90XvezgrGjpaW5nlCQyswLwHN07FgU3m0qvRf7yve+/0jZd+BQTQUw1hw+R1tbewCrkTtqHFid7Jv8yefub2Arl7lv3Rj+5cuBxuK/fOe+MfIGB8r7P/ihsTBESlPkf/MzI0oTWB0bHiqtLU0Brvb3XigrVywvt9382tLcNFpmzJwWRa3S+cqILY5d5o5MYJVRnWCpnwwy0WIRuTpe/CYNptz5TUA1pyoNpvgZwKpK2G1hwD7wwP1hdF511crysY/dF+Ng1H/1q1+JIlv33ntPRFkBX0VIiGg8evhoAKsMQvfauWckMoABM5x/xh7gh2HOWWAUMnL9nD93XhjanCNOBAeAQyj/FpBFrlMOiHY5Fz6Z1L/78JGy4RpH/roDtMyoQoYg8IHjkEcP/c7JZDC/5z3vib6eeOKnZe6cWWX6tKnhgHDM0BzVug8cCDCBg+5eEQiMdxEU6GBIG5PoC8Yzo5zRrY88wg6Ey4rCnEf8wZcw1nfvLi+++EKZM2dWVDUHkCqUs2bNunAY//Zv/y4Me44B4FF0zBUL5heZHTiIwFgG+v59B8rsWTWSEw2itDhx5peDhbY0uLNCrfsY0ICaJUuXx1F2smWugIVksBYdORoRmY7aMe5FKDgWmnkCj544XqbP7CjHThyrTvrMGWXtmrVltfybQ5zW4XLtpk0hM4cOHii9Fy7EeDKazzFkKQg4qMaiTw6EecBHNAIXyAdA1DyQSW34u0atiYC7FD/NIacUzzl+ftZchN0Tx4rNCadAWwm8ZWQrh8j60X4Cq9rwSV4msIq/AAf0KDyRgG0C8Qkoor+mUqgFynzvXs6ceSWnQAD9Gof5Q3vmtczoH9fJNYfM+sg8e+bd2jNOcukezmyCrxxnTjGHFh1ZmR4P0Pb0009F9BbatEXGOY747yeQzXrm9HL80E52ybBnnnn66QAvOLvWDF7n8ec8Og5MzWrSgDz3e9YRZ/OmT04gvqMfHzKvnfvyWKgoWgBA5rzs6poVRTLQae1bX1ktmz7LfLXmJPMlep6uwT/g0PKly0KeHTkF+jnuvf3ll8pJR0iXLSv7DuwPz09Uvwi+Ke3TyqOP/qgcPXq8XH/91vKed70tqtObL3JKD9EN+klwkyyZA+OzxtxLH4lYHx66FOtZwE5Gm4mABKx2Hz4cwOqZs2cDWL366msiYjU3sMzD/DlzIxKQQ69fwKp2yJW5Mx+Zb9V84z8ZpkMBn+4DENSiKbtD9+GHedAO2cJT+pcMmieyg4Zdu18pfQPkbX1EDOKpNUQ+PSdq8XW33xagSOQkbJ8S95lf8sQp7z3fHwW4nnvu2ZDfCg69Ejr/3e9+V7n11lvK8hWKBHHavataQm9//etfL9u374iIVRGHtf32KIjS1NwU/O6J6OrBcvpsb5kzpx7FP312sCxZPKf84i/+Ymx89hw/WhYvvDLef/hiHQF56QTAC1kFCNFVV121KvRqLdRzZZxWAAQDfuh1PKRjs8ChdUBWM4WJtQPwQYd17V2jLWsgj/zmNTKdxa3IJr64J4sh2eTIom9odU8CSd75rplLfKRTbEwCusgeUK1GiM8vPafprp7YxFu5YlXkm3RqQWEfG2tXLlg0nvKkpr7xzr80KHqtqRw7eaKsWb+2rL96fWwQrb5qVblh2w3l0MGDZWj4UtmwfkMc/wdKA1YvnD8f48Cr2JQdGQk5AfjSAYBJ65RuzM00/E9gNU5JNDfHvUC34SGndZpjnYn6JgN473QHwG/X7l3BA1H57heZa02YazQBVnsvVHAW4OoeazRBUnor9XnmL8/UMf7W56WhgQDs0W1M5MO7xZrJVA8ZjWzt0QWZsxJQlpuMxkQmrLssnug+c2ZurTvrUv+pT61hfPI33ez5yotFE5tF5pmssAP0nwXtvG/JBQDQ894LZM735id1rmuZGiQjpzN/rfvIGhrIpn7Rn/mKM0eufrNgYB4rJ/MrV64oCxbMDzl47WtvjnVBNoGcM2d2hm7SP5C1vn9rLle8F23LLvnx44/H+NAIjGSf5WYIYJLuy/eFecdzeoZOsrG17cbrY6xsG3SjU2RqjSSvefuPHD4S7/rXve72oImO+JVf+V9Cvx07fjjsG3atudGn9s29+cMr+jALe5EFaXaMGQ9sNol4FomakcGu4RN+4oko3rvvvjvmmDx++MMfjvF+5KP3leERBaaGywMPPBAbTuZBxCob15xra7LtnyfbchO+dUo9yu9/+haTgzPwIwHPTCEwGVhtKrU4pOK7ANUAXLXV1BS2o1MXP3jk0XLg0OEyY0aX0I+CpARWeUzxbzx9Wvb1hT9+oIGtNPzrBgcuUw40Fv9lOvGNYTc4gAMf+ND/HDlWAar5398BbMow1FTKyKXBSAMQAGrfxQBWb33tTaWMDZeuWTP+ScQqwyhBloyWmAys5s4xA4Rh1xp5jYYmdpTdm8ZJtjMZbJ1sRJUxdLZEZAqD//77P1teeGF32bBhRfnEJz4eDqEiBw8//FBEAnFy5YTUxpvf/OZwrvfu2RupABhUwBuOAOMSmApMYagzbBm0gFUACKMw85nOnV1BLA4G45QjwJj7+Z//+TCURSBwmDgqgB9OZB6PO3+ht8yeO6+cOFkd+txt91ObDNUEDPSf3ycopHgKwHvhlQui7YyeYzwzsjNPXhZT4Hikk5AVXiPX23gUJb7jiX5ejQot0Q4DG00cY3zRPuBCpBdHgQF/4sSpcvWGjWHkP/TQw+FUoJ9jyfhes2Z1GRk118PxfRQJuVSjPBNI0w9niVGNjgoKVJCF08P4Z9zjFwdGRAHHBTjiumtyidWcfc/HvIimjb6GRsNhFa3smRM9p8qJnpMBrJ48eaKcP9db1q9bXV57003hWB8/drxsvEbV4JHSe+F8OTEeBWr8FbTfEbTecMO2mGsOBAck0y+QP3whv+TJM5yUOEbf2xvfozcdEY63Zzm5CYxzHtGexaE852N+MgpP2+SSU2ouyVsel89j+JxlIAD51D5ecbbQAFzJFAxo5hT5mDd9eDYjY13n7HOa9FuPYs+NNZvOs779nhFP1lvm0zOPxokOcqOtBL98hxcAGcCVec8CTlmgxNoBYKBXMTpHnLVNnsgnuvAcUAfUsIa0o710sPVpDq3rHz/2eIARIlvxvDrCU4MOjjU55KRmNeksLIcOTrQ5zRQb+jM/+IYGawRtdIo+02nOyCf8O3b8RFm0eHHMiTGiEb/QbI4TCDSPWSXcWPBM0b4BOfTWrR3P7dcVPHnm2afL4SNHylWrV5fjJ08E6HlpUFqS7tIxozPAJcfP3Xvn7U4eNEU/5IeOI3PAIXONBmsuZc58+xuwKgJz7yt7AvARFYt+sqBKNWB1/4EDMbazqk2fU8huS9m7f18AQ9YgIOhsz+mIBK8RvLMDpMI//60tc+I/ftJZdDM5qVW2h8Zz6TqWujh4hkdkjFzT50AEzwFxrDXgjWt4aGOr5/S5Mv+KBXFcv0YCdgewILLd0WvPm1dykMVU6DzzNX/egrLxmi2ljDVHxOORo4dDtoGsp8/1lXWrl5Y3vfmNcWTYxlKN0GwLuoH9P/3pE+W5ZxVVGos+yFJv38VYV9adVCdkcf/B/RMF5QDm1jqgQv7zvbt2lJXLl8Wc6Ns1QGNGlKNfuy+88HxEmGm3Rg/OC/AR2AOIsX49S668S6zN3AQij3huHnLjiP6la8yH6FNrFuCCR5mGRH5mbVmr+G5tZT5j69p99BqdaY159+BDRnniuXkXzei/+UND5jaOvO1lJCI6o/p6+7RIawDUAqoaH7k3vo0bN8Wcei/tfaXmZT7Xe6F0zp5VFi5W2O9ImT2rK/JROv7fNqU1fj9zuuYRdkqn7+LFGAs66Bcf9NuUsU6yUBH9bmzmMWUnx4sPZNV7AL3t7dNizcnda+3UwnAbA/R8/MePj0ftjcWaMWfWZs2zfanMmDGzHDp4OEAe82qOsoq8tZypHXIeyQe5z8rxZPLM2Z5492VUZAJo9A3arUv2Q+pqc5OpSgDr1rCxGKt3iufZOmkTWc9sMH1bz5nmJ3PKmnNyQYa07T2aEbb0SZ48QJ/v6WQ8dMLHuqYvtWFMaCSP7gPikT36OAu1GUsWGGS/2VggX9YAvpkXQKC51abx6Mv40iZ1H92vnZUrl5fhYQEEo+Wmmyr91sCKFQDfmsLmi1/8YhRIrZHE88btkTkBpl654Moa8DieDiijv9GQ6YCAm3ij/8yh7D76V1HQ9mk1NYiUHmgmn9IQ2PB4+eW6WTXQPxBpkLZtuyHeWXTKBz/4n+L5555/On7ipU+mEwL8ksfkNf1p3PSjAltopGelG5GDmP7xHvQexVvy8yu/8itB05e//OXQD+bHPP7+7/9+0Pybv/Xb5dJQPZL/uc99Ltr1vvz1X//1iFglvxnkkSB4Aqj+Ns/hoIznV03fwN956s36TD8k7etsS8RqAqutbS0BrEb+1ZGRAFZbWlrDNn/khz8qhw4fDWBV6irAqlQAQ2pL2DAbrxUxGVz9089/roGtNFzsBgcuUw40Fv9lOvGNYTc4gAMf/KVfHguDgIk3qXhVGC6+4rqMA6sc8IGLvWXF8mXllptuLGOjQ2XuvFllRse0MPyy0EqNRq072pl7Mq9nZGoCq20RsVeLErk/d5PTOGIYpZHku8nGE2C1pWVKGGYco89+9rPlxRd3l02b1pRPfvK3gx6G9kMPfbfMnTe33HZbLUylnzvvvCPAp4sXLpbXjOcRZMgzABngDGi/K0DDkWLQA+vQV4/hPxYG6mtvvGmi6A2jMo8vckBFfzFwOULaytyIjFjt7D9wsHTNnlNeePGlcC4YxZ5zXx6D4qRwLjgzjGTGZuYDAxKfPdNTNqxfF84yHjKGjTGjfzI/4Rve8IYYU80fV48f64NDy+lLw5rTalz+i8jjCDPuM0qF8ex+Y2KEAzP0OW/e/LJv74HIdwoo+MlPfjpxdLlGIPVEtCrMfuWq5eE8cspam1sCJOF4AZ/MGafFHGUUo/H7nfOW+UgriNhclixdNl7QZiiOdgFnGPBnz56LiAOAG2f/ySefKlPbp8aYOVKA1Tnz55WWKa3l3AXV3k+Vgwe6S1dnR+RYZWgrTjM2nt+OYy3fKkcBDRwyhRvIuYjVjLZJuX21OELrRK7UGh16PGjk4KaTQL7Mr++S3/hqjjivWaU6nXTykVGOnMc8ukmG8pp+/J5pOfChFqvpiXZ9MrpX5BO5cj2PguK/v42VQ1UB6ppzLfOddkzviKIwQBxjARzV3L3H4lnjzOIT9Wj1YMyjuc4I7wRWARM1X+1wrK9MqcGB9MlctWjhfKOzRoF3l5bWluAHmQdacpBznXPm0ZuOPRqAFJELbsbM8vxzzwWAYH2SfXzHT+PJiCXrGLCqD+tF+/4GjpEnvMXXTCGAdjLIAcZ/0eJVBp+M+cQX65A8yOHm3oyy1q41kJFN+KiNzCELuNCn8WvHcXAbFvWY6LSyZcvm8uJLLwSYea3jpJFzemFsKvzoR49H6owDB7oLf3PDhlXl5pu2RtS79W3eON6Z/gGvMuKOzsnoaWAFfkkFsXvXzihe5ZirOaILVFyn2/bt31/WrV8/EbGqyM7uV/bEPHHcrf+D+/aXlStWxLrCDyCCn+RAf+SSXON5FL/6yU+C14ATUaA2imyWTKaNPtGG+dQH+aS30EavkWk8dlJALlOyQZdZy66JdK8F48rE0W9AXY16V3Cx2g5OcHTOnFuuuOLK4D1wVhTZwGB/6e+/WPr6Bsu2GzaXu+56Q5yQQC892DWrMzZrdu7YXb75zW+Vl158uQLlM2fGXiFeRwTr1Kmh03furhF1kfqjTz5Xpy/ujaKFxw8filQA9AAdZO4AZcYJcCT/2lNoD7BKZugGoJpcu96dgMfMsYoXxknWyRm+44vv9AHIsk6tKXSYc8Ci/6kbAUDaybQ6+iRf0udY737XPnrNm/VOfjMCPCPCtW8NZhoO/aKJbJivukk6HLlIAywZGY0j/7VIz6IAlmyWiQy//vpt8f3jj/+4PP3U0zWP74W+0ja1pSyVP/WcqOozpVmO+dbW8pqt15U33fWmsm/v3ogYZfOIWEWztUqu/PTJ9EfkNI4nt7RE+8Az1yZvtGROZrpB3uMFCxaGjQLEN+fuFXVOpp986snx99mCGK+NDDyxLuX2VBzo2WdEzo7F+0i/9Ja+6Q96yfqhl+idnDeygf9yZIpYZX+Zh9zMMOfmLzfAMkcx2vWtj5x/P3PDOAuf5car/tBlMyrBerLoPWJe/W6dkSEgvHm1Ea1NvPAMXU9XW7/osEllDugpNov/mUIlN93SXsto95o2pISu8F5DPxCc7M/qqikMfOcdRM6Bo9aD90BubOGJtZgbCt49b3/H20pbW1PIztq16yY2z8yLv/GTTDsRgnbAqu98yM7F3otlz+7dE0Xi6HR2DfrNnXeutaNwqfu9e9CDX94pdE5be2usPbaO++k1m1zGIB0G+3HvK3vj91tuuTU2v4zxTW96c8iQVAA2KOhdsuUdUGVwfcgTHn7lK1+JPsyruRGdihfeAaKrgavoIkNkXh/eb07zsKVtOGeKIXLob3Pynz70S3GCgt0mYjVtbRGtCaxmztQMuJgMrFrzl4YrCP2z1/HY95OB2fzdtZpWYKy0tkyJeyZHrCawGvnne05HxOrBbhv5Tv94N0mx1RbAKtsjI1aTNu03gNWGf93gwOXLgQawevnOfWPkDQ4EsBrHbZrkGaq5VvP4vYgY4Oro0KWIWJVj9eL5c2XZ0iURsdpURiJitatzRnCSUZfRqdrIfIMMF5/MdRQRsgHEXgrgypFOf3NC8shwAq2eScA1AVs/w2hqbo2cR/52NO7+++8ve/a8Eo7+pz71u2EYc4BUHOXUqtbMyFd0h2EXbTe3lFtuviUMZgYhAzoBEQ46IxZNAE8OkDEyMv3u+dtfd3sY7IxaRj6jFKgDYGK8M5QBWQxkxnoChjXfWU9ZtXp1FK+qR1wvlFtvfe1E8SOOCVAAEGQsQCbfMbI5o45Bz+rqLGvXrA7QhuPDOTAOv3OyATqcEhVsOVTo9gHmcGwcSxWNwGjmhKGZA68/aQLQy9F1bwK3nuVg1chEEaNTS2uLI2IvhbMHeHjh+RfDgEe/e4ENgFWRq1I1XH1NjUBdMF96ABFfFRRMENd3jHQG+9/8zd/UPuLo2VD8jt8q7XbNmhWgaUZdAnjRx8nn0JgToAhDXzRTOOWHj8ZYmyQJbmkul4YdxW8Jx3ro0lCZPWtW6eyaWRZeuTDyrYqK3Hb91nLdli0BqOMvh5EzbC7Onz8XdHFM0A/4yQIU5oM84QGH0vfAU3OKn9aIZ8gH2cFrf08UArriiok8kVnIyhjwlVxxfhNYBSThkfnmLOaacj9HLQtPoTMjVfFBERs069/3aPHRhs0CYwCWoE376VRL/6CIGH7ri6zlMVft4U2u+QTyOfTuw4+MZjaXCeDpl4NsXOaQA+tjHWVUEX7iI9DIutfH5Cgx9GSOQ+scX9Cfx5jJOCcQrS9vr1XayQkZJNNoQV/m+NQW5x4fOPHo5rByXq3HXNvAAHThY+b8JL9ARE4zvQAkymO34fw1twSIYGxABu3SnZmvEa+tR9cz2ozu0G4c87b+164Op1s0JPDspe0vlvMXLkTE6iv79taq4WPN5Rvf+GbpPiynYXccQRZpeu97f76sXLEs1p4ju1Fte9OmoMMccITxDk10I7nUd63M3heV6QG7onuy+BAdsHff/nLw0KFyzcaNkWO151RPRHE9+/xzwUNyFXmJBy+VeXPnxlzjwx133BHAib71R++4L48H19yk5wK0EynlOcfaXTd/WVwPv/WTkW3o9T8AjYtAz76g7wLA8OSJ+K5zZlfIsQgz0e7mkfNtTiO6qUme8Zoz3Dvz0qXhMjxUyowZnTEXjlRfvHihrN+wrqxataL09p4v3YcPlauvXl/uvvsXyubN15YzZ+vxfqCGnLcvvbiz/MO3Hgw6Rai2TWmbyIGpuNmRo0fK0WPHQgbohf6Bgej7zW/+/9m7z+A8s+Ne8AcZYAZJEMxpGCZwAieRkyXLo5FlRQdZurYlS5acJacre9ex1mHLctDaluzrvfvBZfu6tA6ybEkz0iSl0YwmZ+acCQIkMoiMrV8/aAjW+pbvd+KtQuENz3Oec7r79On+nz7dbylr16wKYFXEam6KVEVvzgVYYLPR/+qY+MlIBWD+AktsBgGQjQmwSs7MWXMxTw1oMyMk0cWcIOsJkAK5MuLU/MELz9I/84gcZZGgTNXh+jyeqz1zUq5W69eXvvSlkDP6iQ4wV/yWx37pytQpeC33NTBbKqEqsnhRRAHbVKtOUHSWUydPxwaSDT8R0yL3yIU5ffzkqdLY0lzmLZgfstzb01+kTWxbvqh89/1vKu9+17vLubNnozCcvkP00AAAIABJREFUUzpSVui7/qFVbtpZ18kTwBp9jYteBaZnvms6KaM4fUeOOy+IMK1yY0un4ZqMTFUs6/SZ0yHX0ubY3LGJ5NnmquhV4N1TTwKrq6PadGD2jT7wnCwgmqdX6F7rZ0Rcty0vtXUK7zjJUUUj4l/m1zWGjBqkf8iI+/Eo5yfda7wZbWst0jZ7xvoRkcG9vdGONvSPLs3IZ3o9gULXqGRPx5j71iv0pCty44etQr7MF/qf3UIPaxfPAXnkJNMtZUol/Mkcq+TJGgKAXLVyTciJ+eU5xkcO9Rkd0N+9ZNkc+OIXvxhyrhDqT/3UT5TTZ06UkyePxxwyXqCh3Nlr18phXG0gimCtjvBXeVI9K2yz7p5y8MD+mWP2dFZGe+d6yV41rizaaLz6r6/koqauZnrzo8pLT37YZGTcuMyX8+fOh625c+fNQRtz+vrrb4jNHf0HDGvX+Ng22qD/M6cp+0vkcW7sWz+Ny1y+8847Ajx2H7DcvDenXcNGIU/0BdnRBrtV8St0/flf+MXwOcxJtruUT2RTKgDAKrrrU85/66XPGZxBtoZHR2aA1dnAaV5LfnKDOd29b0eW2hyrakKIKZGX3Evkqr0zur+3r7987etPRCqA2TlW/yNgNdudA1bnHOs5ClzZFJgDVq9s/s+N/gqngFQAkbfIoZj6hgBYGcuMDcBqXeQCGI/josBVxavWrV0TxavqaqfK/AXNMxGreRR7NsjKkEuDx+9pKDGO7JSPRCX44eBCphHIXKzuzSjYBGyzDQYTMI9z6z1jVyoAzgHD/eMf/3gYnByh3/qt3wojXV46Bj9DUjGl/r7+cub0mYhMYRgy6DkIVWL7iTCmOfUMSI6AaCnt2d3nmDGEAQ/uZfh6zzlg1ObRawY6I5zRzahmWHJi9EPuwZtvuTUiKDkHnPN8pn5w2DK3F5CXk8QJMS5/zz77TBSuuvGGG8JRQ1tj51ShAyOVAZs5EdGcA+s694taci0nW9/RmmOSkZI5RkY2+nMm0TorkztqWcmJ4i9NAWrLsVpbUx+OoKPmeCjSRpt19SqqVqCCfJByFjY3NQXYivZZrImD6TloxRn7h3/4hxg7+UjeuF7RlVHFMDpVNm6I48bt7Ssj9yonFg0cixN5xrjnfInBFimCrnLsNc1ricgDfRkaHIiop0WA5KaGKGS1ccOGiPaSY09aAA4ZHugLYJWTUhVxqgA5n9FJ/7K6ses5Ij4nOK1/xuIeL+PLVACZdiGLNWUkVIKvHA7v0ZRcc2bzWH4WUwEw5QaE5+Sx/IxY9RvAwTMcI/Q9p9KL7OF3FhlxTQJ8+qk/xi83LhkIPoyOxvVkOx1wc8L3s4FT/dbnBKL9hnfaxRO6Iq9BD4AJudW2fnDU8mgm2XCMEQCUR1UzV54+ahe4gTfu4Wxri4zrpzkgIs08Xr+uAjL0IXPorl2ztsrveqwqnrRk8ZJy+MjhmOsr2laUI0ePRL/1I47pt60I3dnX31fce+ZsFSlr4yaA1b17yrq162Je7tu/L3gmh1vmcK5kekXQnrwYLxkmD3htHJ6VwI2qzmVqsmzdelXoPzIsCu3goQMBrNp0ELG6efNVZWx0ojz66ONlYPBybDjY/ADCvuXNbyxrVq8MHnHiHdsFRpNjY+Ikc7Q9U9/IP/7RU0Ct06dOlnXrbKZUxavIswhZ0aAdF6o0B70qRPf0lmuuubbs2bc35EfEFVBlUEX0RYumAdJVkSIgc53SXXioXbxKEAVN6QbrBj3j2HRGt6MbEAMf6dRMvQL4o8OzMJh+inTs7u2Oo942F+TmFMV58sSpqmJ0pJgQDdoZYJ2cmHQJGTV/hoaGS0N9S+iUaqNCsZWpct2Oa8rtt99ali9fWh59zImHunL99deVN7zxvohEBKz645yXqfqyZ8/+OAZrfbAmZMRq+8qVZWz6aKp5TXZFrOqPNejq7dvKpQvnyzXbtwb/yB6aXbjQEf2TnsA99DVglZ73Imfei+6Upzf4dfJkrFHWL7SxqYCG7rWG0SFkmA6zDroWPV1LLswta0lGp3qGOWMNAdibU8bl99x8yPyZmYfTplUen8dD4JF1yXMzl6d+WBf1lw5V9MmmaaVDmiLXqvktgppMktWO89JhTAXYJS1MVczqfOnu7S0Nzc3lYvelAGebGhvi2DSbZNPmjbFpCkxFT8CqiNUEVvXBmBJYRGc0Mcbg0+BgyDj58z06JrBqDttk6e3pK62ty6Y3MNbH3I5I1onxAM0GnA7auDEiE6vCkQPRDv2v4JR17pWXXysXL3aHPs5UQPRTbrLRG3niIW2vBDjlqE1gFUipn5lr3TxKgBzP6QPzjq7NqE9zMDfkPFvfjZ08ZPqQlEu8xiP8x1P6g14zR+k4oBuaWafRlB1D55tXwHXPZbsAGfEUPeh2cpK2kzXA98ZJV9AzgE5tkaHMHaoN8mOO77zp1pAZ17rfdWwzcmitMe9yHaQDRdR6senuuGNX6bhwpuzd+3psKLOFyHtbm2J6q4M25oT3VRRwT8gdWut354XOAFbZEeinTxmxisZoqA94mzly3/Oe90zbHJeD3p0XO4PeTp2k3cEGMg56wncT4xORNkLqJHSUr3j9+g2xKfnc80/HaR36EX/wycucJAv0gXlpU8p6REcBTfUHrysba13Q3ea98ZEL6xHZo5cB2oBwYKm15Zd/+Zejz//H7/xuROV/u3jVV8uCBS3/rnhVBmvEsf/vAFbji9oqECRle3YQxmwAFm/y/nT5bCqJWK38n8lSW1flWwWwjk9ORu7XocvDUbzq+En29PyZ4lVSASheJVr1O4tXedZcjtUr3LGeG/4VTYE5YPWKZv/c4K90CgBWA6wsNaW+oTH++xxgT0N9AKu1U5ORXxWw2nvpYgCr9919V2morynz5jeVpsbqyD9DhkHKsGCQ+cyRTWB19jEehhBgVUVoxTa8Mg8lYzyj7TJiIqOEsm8MoIb6xjAoGb8MWqkAgACcy1/8xV8M55CD8Sd/8idhoH/wgx+cySGlHcbghvXry7333BMGM0A0jVj/Oa9ZeEOUKiMd2MD5Z4gPXb4cBqkd+yywwfhWsIpDZQdfuyLWPI+BqW8cLo7nV7/61fK2t78jjnFpG4jBIdAPBqX/nFr3MKg5VCKAPBOtRFK2r2iLAkvaRgcOC0eDYYuGADX940wlYJe5S0WscKA4cQxg32fEB4eOI8J4z6hBbeKh5xsfIJXz7PwqB/3gQVXPN5X+vsHy2GOPxxjxsorw21DOnjsdTuOOHddGlAxgpi6igauKwJwK49VXcqMPHFW0wQ+/oUFWjY7ov+mcgdURydEonIXWovLwnBMjMkXfRfhwNABIcex8Uoa+qTIxpfiBPKqXy8r2ZUHPicnxAGrXrwNAnCvDl4fKgvnzg+7oWjn7I+EkKmJB/jhgojq8yM1skDJzqeaxUOPNvKkcSvzmeHPW8YyD4z/6ZjRvFjfTd++NmaOUKRI40OilT8aJVxktjmYZCUgO/AZg8F/ESBVB3RX/tYu/+siZxgd9zCPr5k1EE9U1lL6+6niqcZ05owhGWzx7ZGSyLFu2KHghggaQ3t09XBYvBqCOlrHxUhbMr43rFi5sDl719w8Vwe1ZMCcB5wArByfL0sUViKkvrkdTOqSrS2S3KLKe0tRUReySPTLDMcWvjDDz3jhdY74ATmywcHwBC17G6RpyS5eZA95zNPMIMMeQrsljmxlNSi4ycpeTSX8BoHxn7uqP8ZH19pXtpX+gGkvmCM1idfiQOS/99+yqUNjymWOP+A4UXb26itAFMEVRos6OcA7nzZ8foJEIKsDq/v0Hy9JlFVB4/vyFmPc7b7y2LG1dPDO/Mu1GRjg7Ekou8YAsiqjCe86zSG2bEcAtIAU5JQuAhHPnOwJQ3bJ1axRhunTxUsw/xas441KToM/+PXtDB2dOYboxU1ZkoS8bV1k0sIrEujCdp7LKTQ1YJaOZ25deII/mIH1qbmUhnTyCjnYA8HPnzwbAUOWf7IvK8TVFAbhlEYULDIlIzpHqiC0vGmCHP4pWdXZ2R45L8w6wXWcDUt7rVe0BeNMjly7Juz1Qbtp5Q3nHO94RdAdmaH90RO7FtgArrBsvvPhS0Fd7S1qXhtNuXY450NdXxsargklvfev3lje+4d4y2NtdVq+sgCz3iOS10ePzk09+M8YP/FRoEJ1cg58A3pMnRR/Tp3KMVsWv8qhybhJGrteRkZhz5oT20COrvJNNesoaYd3JonpAsNygxVs8yeJG5pg2zTdyYO20TjrejS/mgLUbcGZ+pe40ptxsNM+qSMlqXct8rdahzs5qU0kEK74r3rNnz94oXuV7BQwjz+jateXgkaOlu7enSiexbm05d/ZceeXll0tTc2O55+57SmODwphnI8dq6Ir+/tCN6JW0QV+6hlzra4Ji5o7rjRs9c30j18Yhx6pcx1WhuqXRJzxwksfm48hoZdsoDljpr2UzaU7MPXljz521ZrTFvDM3PCs30eiMPLaP7/SMuaDf5pOI9fkLWiJlBH2I93laQb/d4z8e+x0fs0Ci8dJr9GFea/75PqOc6U6AO1mxYUN+MhqZnQIktiFsbGwkck+P0fHkxXuyCoxDF/Kl355J18jFaTyAUDzRNgCPzmWj0JfoQZbyRAU5zVQx5vbGDVdF0U16j9zRe9ZM7WW+YOPK0z9k9q1vfWvYcN3dF8szzz5ZnnvumYhYzc0vICtw03iNwWe2nU0ZzzGXjJHtS9ZsLOOJ/pMBuixTv+TJIrwTLSuiH9CsT+yYU2dOBY0XLaryI5OrXbt2B++cJkEPEatOC1Am5hh6Vjnpq+JV7G92i7Fbx8wrG/n4h/6f+9znYk20dtGp5Ewf8Qtdf/Inf7J8/vOfD2AVX80DOtsJK9eTK78DuO+///7yx3/8x3HqS/Gqlki3MBQ2+mOPfa0sXNhSfv7nf768853vnE69Mj6TXiOB0YwM1T/R5vqbuVQj4AI4Op2O7NsganVKLl/oye4WBBC+y9REAKuR1kMhzihCOVZGRsfKV7769XLsxKkAVicna2aKV7EbxyfGZ4DV2c+aA1avdM96bvxXMgXmgNUrmftzY7/iKfAjH/hgZW1kftVS5WWMv+lyVo11tWVifLSUqYkyNnw5nIw7br+tNDbURsSq7xPoSKMmQVTGTOZJYsBE2oHpFzBLPjOGXR75d38aUNGt6b54X0W5VgBu/qa9psbmANI++clPln37jpWtW9eV3/iN3wgDmjPzh3/4h2Fg//Zv/3bsuDNgGb4iIUWi3HP33RExlEfK8riUnXiGKaMtQRXj4Tj4jiHG0H/t9dfDaOPU6j+Qk5Gbucry+JtjbgAJxjNHnsPhmC5AkEHM8MycgllMwjWcMqCw+4Ck2mXYPvbYowFy6/9DDz0URrA+MHy1x1kRMcGY1y9OE4M88yWKrjIO9M8cYlk0hyMBjNQOByojPjgdxqN/+q1dDuK8efMDaACsymv33HPPh3GtT5yGzOfGmL/vvnvKDTdcH0cbx8fG4hgkPgKaPQ/Im05gFVk5EI6dF0cFfzijjOC2dtEaVeSw47ry6Sk6cvDgoUgR4D6ODCcK4IOenmHcpKhvcLDU1InSHosq28uXLS9veeCBSBdx7OixAH1EDDnyrKgJh4tccHxEgaGbY5ucB7QGjGbl+owORTMyYyz4ro3MI2kMaG4Mxsnh0kamckALgKkX0IHTwrlzHWcnC91oM0Fx9+Azh4Pjab4EAF5KdeR50aLpvIlVrk6RG+gpisr1HCLtJ1ih7Yx843xVOQEXlcWLlgSYjpb6gdfkkgybd641vszLl4Aj5y2iRNevj34AyvLIZQL36GRTJB1OY/McoAHH2v1AcyCEsWbeQ8/jlGfeP86gsaFZgpoZPUyOFSQT0YOPaOv56SDjM3poy3MTwMG7qkjQpXDG3esZmbvT+HznPu1l/liONvqQA2Nb0b6i9PQqaFSl2cichBkh6D59rQBkxaeqtCJZYMz7VStXRGVqetIcA549/8JzZREwZM2ayGnq2GdX56Vy5Mixcu1118eGyL/8y79G0bX3vufdZUVbVXwMXwFi+B/5PAcHwwnPgibkWr/xk55x9P1Cx/kAfMw780Uua077vv0HytFjx8qmzZsjIhqtbrnl1vL4V78SdJZTET1efuHF2LzwbLz7hV+oig7SoZxweptcAkr0xXX4zfEHIPrN/KNXzW1to7E+ZqExYwG+ADcAK37DTxHFdJ9CdfpnnBe7LgVIDKDz9/TTz5SrNm+JOQmYc5wXYOe306fOlmPH5URsCnrRpzYQpD3p6+sp69evLa1Lpd0owRuRaatWrwxQAbgaOm7UelgTMmAN++y//Et59LHHytDgSNBS1GJdfX3oV88ciByjE7FW3HTj9WV4oK8sX1pFwpuzVboQ+q47jrBn0R/goChVsovura1LIjoXyOjP9V5k1vwFCupfVc28Wp9TLhPoFmVI7q0r5iLdbM54Jtpn6ps83p8FlrJAEV5k5CJQGY/wxTP9RqfjpznoLzct6NVMJ4DuCagbOz0AILcuWYvic09vpHZQtC3shekcr1u2by+vvr6n9Pb3B2+2brkq8mrLuzxvfktErK5eBYxuKG3Aza6u6AdaO4WAlp7PNjA240dH7zO9SObEpH/RMHVlHBHf4LTDSICONkWMXb8XLLA+qFI+OZ3TdV7ItsjwPNFi7bSedZy3GVQbMp+bzlWe4CoNhD9zxEvbnuHPteTB1iIdmv3LdDy5vmbuaPekPUBvGjM5xh98SZvGPKH78Niz6QnrIrvFZ3KOPmSH3LDHrHsiJMmJ+Y3v1gM0BqAC2NGVbtK+dQStbVxnGhbP9JtnGQMdluuXfqK7+4GsaOg68231qnXl85//Qsiq9ZSMe75oac+24ZGbFnkKBAhpvF1dF8qx44fK8eNHIy2RNZB8icy/9trrAsSM1FMDg3G9KGptkiFrn43awYGBcu+994R+82w63nitnWhIfrwnc2iIRsajr6J7By8PRgSqUyPWX+sk/et6ustcZckDj0Wsev73f//3lze84Y2xyd3TezEistFE//HYfKrGV220sh/DXpqcDED58ccfjzXWHzlhH9IbdFLmXc4NyNzsTeBfUIKCXmj43vf9lwBW4Z2CIqQCYFd9+MMfjvys6ERXm0tkJ4/1p/8QwRctzTP+QgKns/+7J/0ObWR6Mu2yX5saq0hvOVYVAHCvVACKV7GLrM+Pf+VrEbEqx6rUY6OjTjM0h904JheMWhTTEbHpl/zFn//pHLZyxXvXcwS4UikwN/mvVM7PjXuOAqWU/xVgtcFxm4kxsTplfGR4BlhtaqwrCxa2BLAaR8Lr62ci5HJXOQ2N2TvI385RNxIRIY50zgZWw7iZPt6ToGwCq76ffcQnHSXHNwGrBw4cLVu2bCi/9mu/HsYnw47RJrJVhMPDDz8cxj1Ak1E/NjJSbrrxxnDqGOscSka85wJj8ggi44uRCSDjGDCAV61ZXb73bW8LQBYo6HmMTM6GMTImgWaMfsYwA1W7AAJGtN18BjzHlnOlbXSU55CTyPnSJ2N0f0bZMaQ5Op/73L8E8HfDjuujwABD3vccD07G3XffHWPwXJ85IQxvjusDDzwQRVS+8IXPBxjDkWXIciT0mzGPdt4DLfQB2Gdcme/PZ1FcIq/GRsfL66/vKQsXOp4+WA7sPxgRLlXOr+Gyon1pWbx4URkeHorooB3XXxcgxDe/8Y3pfGFLgwfoLFIYzTjFaCliNY+Ooxv6ow3gaWRsNCKP3YdXaOnos2O75ASohAb44DeOQxbJmpIz0RH0y0MBsABWFS+RWgGwyiGXqkA/RQbzAPLIIAdNxDAa7NhR5X3jwHI40QwP/NcHjhm+AOHIUB6ldI/vOEQJILsO7fWRk5F5LV2XwJ7rk0eZExWYAfQi25xkdOfwZuoEPEef2RHBUbyhvj6OOaNnHsVHV7TX1yxYpT++81tGFc2ftyCOUYr80G/3kxVzmVNrHN77w5+s0KwPrjW2rGaehYo4PBxbY+RYo7OxchDRKMdW5Vi9KqLJOP9k25jRyTzyHi28D8Ds4sWZY/aZcgHNThw/Hn3Le9ALnTmG5nOmSDD38DZTIiSPMgI5c9Dit/YzohUNRRRFSoHpXKGAHXKoPcUxHGHWh3TqyRReJbDqer9nFC4n1jOAMU4VLIliSJORWxpYunffnoi6EbF69rxCXVtK96XecuzYibJp85YAVh955LFy1113lnvv3lWWL2sNvWT+ATaAllm4BV2MTR/wK4ufADWiGvvhQ5G7E8hTRc3WRi7jY8dPRIqOjZs2FZXsuzq7IpLq6098I8ZB79GhI0OXoyhclfOwIU4DeJmvQDp01i/AEbAE4Eo2vDdnXSdKF7CHz37LVACAB/INxCVnxkIn6iPaox9QyTjw0RrhfiCEjRg0vdBB7hdE1BnZBEZqE89OnDhVRscmI4rUJiFeV0f2JyJCVaqViUmRrvUhD4DgJUsWlwceeHOsMypK+8zBV1jP/+deeCGiN+nSzq6LoQPGJxx1lSpnXmlobAqdoy+KRjbX15a77tgV16GfeSSCGM++9a2nYt3wUoCJniff5jKQzhhFiwHFjd88JVvaNo+9EmDPqNXc3DHfgTF55BeoYm0JwGjBgpk8rOa5NQ1/8FL7maYDD/FDm//8z/8c8oNHWZne/LUG0TvaIPP0Kj1gnhsvfpAn/HWd71zj6LMxxBH2S91l795908fsq01gem3jVVeV8xe6Sv/gYJw+MJcGpAk4d64saV1cdt60syyNfNNTkXInNmEmJmY2kdDGszKvKEAq88AaN92lX+Y9WU5glYzgz7q1NhDrww4A7KIPOgNy5fwWDUfvAMGt4TYyMveojUAyeeliT+nu7p3JcYou6Kd9OgdN6KzcnJmdc3L37l2lZV5TAPGZwzlzmBsXmaKz6SGRyr7zGf3yJA1Zsu651rNcpy2yQEbQn4zguc/ax0tAqnuAnWSP3YQ+9A8ZyjzZ9C8Qlty4NvNyaw84Z63IonloxX4hN3RY5swmY/gmhQU9UuWnfzEiOpctXRGna+gi6wz6mJv6rS+zwWTzzrjJLR0zNTVRFixsLv39veXee++L8aC16FHAKrvwH//xH0tf33RhuqkqDYfniDpdI3/r4MD0xtTi2MBgyyTAri10sOZl3lpz0nfkqbunuzQ0NkZfpDIxJmAsYBfvn3zyqRirvPHkX1oT/Qda3n77rjg1tGcvgFn+5auCr1UqionghzWHrLJHs7AW+lkDyIQxAG8zhy4+Zcou9maeqNGm+W9dpSPVPEDj//rxj5fLw1XhWhGrDz/8WFmyZGHY6d/zPd8T9PAbedHuf5Qrtba+7t+Bmt/p1Lknc8V6nyd4yJqj/vNarAO1EVcCWA2/QyPxvNrIsQpYFbG6YMHiiFidDayKKqfH08+ZA1bn3Oo5CsxRYA5YnZOBOQpcwRT4z4BVOfwAq1OT41G8SsSqI3N37rq9zGtpjFQAANc0KKojNlU+pDyKnKCqz/k7A5uj2dTYGE6N3zI/UoJB7mMkz86PNDudQPWcKiKWM/ynf/qn5dChI2XLVVeVX/mVXw0DlUH4u7/7uxE19ZGP/EQYywz/3bvvKCdPnCyvvfpKHP1m8DFMOSVpqGeEAmcCUAPsEAXKeeEE3nzLLeXeN9wXxrJoAv2uHP7hcGg5XnmMnUGaxUHe/va3R1TAgw8+GFFZ+smxZAQzSEXveAZHhqGcucnQlIENKHCPsVx3zbUR+eAehjya9fVPlM2b2sPx1QcOCWeFs6CvnBHOBvo/+9zTAUxwiIzP2BnAmVvP2AFQjNzky2yHu4qKqY88WU9+86lwFG3hM/Q7zneEIXv23IUiEHnFiuVl4cL5Ze26KsrT0dmjh4/MGPUcTGPVN84CPqE7oCGPGwJayQlnzJiA2wz7PD6PjxwIuT+PHzseII/+kRVjVMQhgan+waGyZNmyckY0ak93RGiLILt6+9bS0FhfFi1cVFatXBlHhVuXLC7btm4NoBeAg082BCowrIq8rCLBWoOO+sHxy/QK+Mnxyk2BPBaLn5xw49YWx9Efp5Dxn5V4OTjunx2xaszABn3xl+AUxysjiTI1R/ITEKUPFVBS5Wp1dDaP9ekv/pObCqhuCYcZQICXeALs8OyW5pZw2Ko8jSuDJxw0vAImaNvc9Tzz2DP9Xh277o17jD0BRX3wGV/NFW0AJ4ybM+f5eeRbW4DVOJo+WOVYxdfMMWuceJ7AqraBEvik7UiNsXBROXniRNzjOo6s38k7+gHDAAfZpyykhD6e59noxaEHyOlnRp5yPPPYPHlGgzwq7ToOO8dNDk0gHTpntLbnZd5Y87UqNPPtDRPPcr/5q3AdEEbfzWNgyeEjhyKaPlMBOKY6MjxWzpw5V1qXLg9A4amnXyn33HVLue+e3aWludKx+meDhxOcwLpIqix4g34AE32jW0Q6dV7oiCrmchnTiXgEyD11+kzpunixrFm7NgBW4NY999xbnn3+uegrPYmnK9tWRAFD9Cb3NnjwMcFTtMijpwBquoy82JyybuiPiFk6ja4gg5x2/DYWPJTbT3vkzpxEf+sP+QwQNAogTYSOI9v79u6P6NSsjC4twM032wBrmalwTmb6B4bK0mXtpbunN/SHeYQX9Jq2AAsiUy8Py4m5cBq0HA5gFbhhg6mxqT6ALTIAwB0YHApw6NFHHytf+/o3Ijp1/gJ5mEW1NsV7/Ihn1ZUyOVrKLTsVy9ocYFIF+FSbOQCTKqp7LIBVALhXBSItjuJV0kTQl9qMvNPnzwct8N06ZsxoaTzmXObsJpPkAb1cg/74ZO5mxGoW7zEn8C6B0owA1Ja1zFzMiFX302X0JT67NyNDtUsu9asC0asNBiCq7/Tf72idgAp9o//0qXFniiJ6sXXZ8tJ1qbcsjYjAyXLu7Jly+tQ5KeWpF4haAAAgAElEQVTL9qs3lNtuva2sbG+P0wyKxHVEscYKKKab0EnbmepI23hAjquCVFVKisw3S5+6h84g72tWry3NzfOm86avDnlBfzaNALjLw5cDwAKCW5flk87CUmQsUmvsOxjFq7I4WJ4E0C/PxhvzycuzPUM//H7PPXdH3nPjA97lJjLa0JF4bKx5RD5zZ1uX6MW0r8gOWbCGsWHIQtoi9Kp5br0jU+7TL/Mwck3v2xfPEk2u72wwOp5smNtkDghrbdVmnkDJqPc8IWSem/eepR/em0f4IMrS822kW088i9wePXqsrFu7oXzuc/8a9ltuGtPtWXww7Km+vhgXepA3c4qeWtGOz6ciMvy2224PWgHAzVn6gs6x4Q7Awx+R1LkJTP9J/zByeWj61FAlv/S6vudpiYr/1QkZY/bSbpxEmZoIHStIgI3je+O88867gr/PPPNsyKITGU899a3S3NwS/TcXAb9kTCoAKZnQyLxDL3Ji4ws9jJ2dal6ZQ+akuVdtHGwP/WpzFS/VMMhUNfQjGuKtSFQyo332MB0uR+2v/OqvlnH5Taem4lTZQw99tSxfPj/SeAFW87SGMX9noMaMy/YfgJqzAdi8b/b/b7t7CuA2VD5JHetv+iVaddqupdsffewrM8BqRqw6pSC/qzzdGbE6c9KvpqbMRaxewU713NCveArMAatXvAjMEeBKpsB/BqwyN+qYHFMTAayOXh6KQj6A1QXzmyMVAGA1o0wZKXmcP50I382OWEXvKnpjJFIBiBrye0ZTMBrzWFvuVKdxlcBUArSMQ/cBlf78zz8VBrN8Uh//rx8vy5YtD4fxd37ndyKK8sMf/shM5CIH6ELHhfL0t54qW7dsmXH6OEmcGMY9Q1p7DP7qaOXFsmZNezyPcbnz5pvjKHqCThwT9+tj7t5zFBihGa3od06FewCjnC/ODwOc48EYZXgyTF3DSWBYAwEy52k4ha2t1ZHWZcsDmOB4cCK1L32BKFH5JjkJR4+eLitXLg2Hh7Hqfs4sh2BgUCX4mnCGvfzOiGYgJyCWx/J9jzeMdn32uyIaVZTCVBz/Z6gCCDgTIiGryNN5ATgw4EXI7Np1e+RcZXSfPqlv1ZF2DijnFK2ANxkFbdwM+ExlgP5Z0GlIpOnkxHTOr8Hol+rP+H782Iko0uA5gPd0PqUMcF2tI7YLF5XjJ0+US5cuRrE2on7tNdeU5pamsnjR4rLr9tvLgQP7o8gEYJXjz2HDf5GsaCrCKPtLbvCCgyKiIyvJ40vmz8RbMuEvj4Ebf0Y6ogcHES84QQABNM7oVs5TFl/ynEwfYA64Lo/L57FTz86IUDTGNzzk6KGpXKucsqz4ngVo0FD/OZJVlF5jOHgcXk4S2fzmE98MWpJR/XKtcQE2K/C5ikgxZvOIvJPrbFs/8IfDnPkTteG+LPQxO80Bemdev02bN5XOzgsRuZjgpj4l4GOc3uOVV4JMmW/V/D504GD0Tf+zUB1Z82xj98pIdeMQPWmuROGrY8dmcuLm0Ue0zqhbIAKwkdOqL1n0w3PjiGZNbWlumTdzPNYz8dUcIENVNfdT8XvmZcRrDrbITTTcvm1bAPueCai75Zaby8uvvFSGR0bimGVPn02HFTEvATCNTS2Rb/KFF16KI6g/9v73RZoX89rGhpQo9IgxGjcAAL0SQEYj1wIn5B6WCsBzAXRAAf1TVOfosePlBACvtTVyrIr+vvvuewJYJbPkGqhSX1Mb8w3ggHfyFxozmZd/EyhEB+uTTQY6k3zRodaPKnq6dSYHZEaUVRFbT8Y4XOtZxgcQ0XfjiU2HqRLABtkDijzzzNMxD20U6Sc9CFRxD9n3HRrg7fDIaNm4aUs5e64j+nnu/LmQlwXzF4SsG4+5SDeQW/2uci6uCeDgjjt3lWXL6d3JkIUAT5uaI7ffE098s/zL5/61iqpb3hbACWCkdemyADccYx4fGynDA2OlpamUxYvnRf5FgDeQlyzRaT6TpxMnRACvDd5VVddXx7yvjim3Rx+rfMiVDs2jyeZrFkvzP1N9RA7YaSDQ/DH/8JD8GrO5Yb6QIbJv7mW6EXTPlEFAM21KZYP+5h4ZQjtyp19e5N+aTTeRDWvkkSOKc02VtWvWxfWupZOXLlta5UqsqYmx6AcdYM4BJ/U99G5NXalraC4rohDPRDl29Eg5faqzNNSXcsON1wawqpChDYxVK9vL0OBggE70cBYkRM+M6iU3TlvgNf2HFn5PXYIWuabR1evXbYg0Eq61HqKL91V98qnSdbFrOr/pqpA3KWnYB65xjNs8O7D/ULlwoWvmdAd9ip5kJPPA5gY3/rkfPci7iPWGRidxqqPqCTrTYWjsPx6gZR6T139ziqwATckLmpgnxpRrgT6ik9/NF2uBTWQ6i26jV9DGdcaWG9JkwFxHu1wDRU+iLZqjbeZjt2GF7+wd46IfyIXfrXdZxFM6AnPcHDWP/WYNE+1M9h/84oNxrTUg84+TV/PUC//oDfrYGOmBSOnU3lb2799T9ux5PaJEjb2K2q+bATdFewL+9c9miM0eNKkKgJZy5vTJsnXrlqAveuCZOaEfxkveySr5pQfNM+NzrX7YQLvppp1hc2UOX3LBZpL+wj2tS1rLs88+FxugeA80fdObvjtOEPX1d4ddxlaxLqGL8Sad9cGaAOwlR8ZDTrUhx2+VG/xEPI/so5v1ia71G/mxMa5dQQl+814O1fd/4APRf69PfOITAay2ty+KwrNOVOVJidkn2FybEawRWDENrOb3s//ne9en/0FWvarUAg1laHA4dFG9GhJ1dVVQCMZMR6wmsHr0uFQKi9wZEauKV03VlMiDLGJ1Nqjq/RyweiV71XNjv9IpMAesXukSMDf+K5oC/xmwym5RvAqwWl9XUy4P9JeV7SvKXbt3lUUL55WFi+YF4MpwYWwzTDKPEePPi4HNePE5czVVQOlkqY2jOuMzkSm+T2A1DaL8P3vXuoqUrIt7gXaMSsDq0aMnwlD9lY//SgCrjPpPfepTcZTye7/3beXVV1+bLhaxLJz9kyeOl/nTubGqCCOAY0cYSnl0MYGXPFLMsGT0RVXQmprIs8RxqIDGhWE4Z+Qfh0C/0cR7beXL8U/AclVUyNHxxfFc4+foMAJ9zn4xqI0nK/Oi99IlrQGseg9A0DdH3vLIedKS0Zx94EB5H5FNPWNlRVtjOGa+92LUe3GC0INhj9acAfxl/PsMMK0c9L4ABhTHAQC0NFf5ALWnP/oln9vre16NStW7dt1Wbr55Z4z52WeeLcuWLp/J5ccQzxx6DHP9FmnilTSZHZ247ept4ZCjE7oDdB1t5Tg6WstJGx8bDxDBceWMmImoQIWali4r5zo6AoSYmpwIn/Y6+RuHh8royGjZFPkah+PIM15xJhP0Pn78WABEIk+0l4We8DtBptn5N9O4zzyZrsc3vEDzzPPGMeYQcY45mGTb+Kr8gb1BC4CH3/IoblaUxh9yy9EhjwAeMsApzA0C7ZCtIcew580LEElfOFRkjCxnH83XrBhs3HksP6NvDx48EA5/AkccK7KXEZ8ZCUuGfG9sxpkRpGQMv7NglO85cRkBzNnVRw4ePeI5GTmDF4oA6SM6G7N55x7XVMfjr5sBJwEz+kAGMv+rVACAsHS20QitspBYgjvGhQc2StBAP9A+q6IbL1nNnG6uR1Pfc/iBGvqnz/jNAW9uaS41tZUeQ/OMbDN2usZ8M9eSfxkpDSDgoDtiumbVmnLttdcEbxWju/XWW8qrr70ShfXkWe3t74uIxJpSFwBMc8v8yDX52mt7ynd/95vK9zzwXQGs6rcjvZxodMpCOpkKIOmaIDXATkTkieOO+C4P0K+qiN0W0VqHDh8phw4fLpuvuiqKWCleJcdqpgJwv+s7z3eU++69N0A5+kKaEzJARlyDh+TfPCY7KlTTfyJWHbfHH/MvNzAy0jWP/pKdzNVJJqQwAN6aP4DM3u6eAAaAOM8//1wUeSLnmUN327atAcbgrT8Rb719PXHMvuNCZ1m5am05cfL0TJEr87naOBkqkxNS2lS5TwEXFWD6ROgiwMytt+0s3/Wmu0t7u1zEzRFNPzlVypIlrQEafvnhR8oTTzxZJiYVyxuJI8brN1T5Y0WJnTt3saxftajMa26c2ZwQCXvTTTcGDZ977tl4NsCHjs5c0NYQYLh5T097HnqjmbmUUd9ZjCjXdnPH3MqNQvOATNMn5g89nDk8M5UJfaU980HEIR6Y31UU7dmgJxmTf9zvmV/TXCfnZMS9rqHb8Nec0F80ef21vUFj8moeAFYPHjoYa5f5o4+Z1gePbcIoNqifQ8OjZd2Gq8rF7u5y5MjhiFh1bBqYumXrVeX6HdeXM6dPR2T2ctGFkY+6Zjrf7umgeeZ61jftZ7QluqCJ3zNCPnPO0oX0wtYt20pNTV3oEX1CR7Jus1KO1eMnjoccSimBFtIFoIN7yb7IcMDqxYvdwePMhUy2E8DEu8w/qo3cyMPL++67tyxdtiQ2pyICu79/OsfrgqBzZSNMBbiXJ1rISKYCIAtkhG72XRa2SluIzJM/cxYdAIaZBsZv9B5A03fAT3OdDBljpgKgE4B4+o6+ZEFbAFntkVdtmP/GCfgje/hA1mxOko0spGkuJ4CNRtpPWQX8oaOxk0tgKj6SQTqRzGR+4KrA1IJIRUNn2Mw1btea3z4bF9qIeNc/xeJExqY+Z1ewq++8847QR9YL7Vuz6BGpTLTJNtAPsgHsX7BwQdgA+joRm4drYxMbwKzvIljJFD2Ph0tbl5avfe3rEUlLnujYD37wQyFPz7/wTGHHkFW0BHqa31WxramgD/sLv8yn3//934/+iyo1RtfGCYinnoq5SybIkQ3ITClgzA8//LXyYz/2vlh3/+Zv/iaiWz/4oQ+Vvv7+eM4f/dEflUce+UpZtaqt/NIv/VL0kY2t/5n+y3V5nJ/sfCew6vfKr/h2kao8Bef72TUefC+NlXoAntHY1BC5rL3QdCLaqCmDQ5fLI48+Xg4fPR6pAGYDq1m8anYqgARY//JTfzaHrVzRnvXc4K9kCsxN/iuZ+3Njv+Ip8J8Bq3V2YwNwqoDVof6+sqJteUSsti5ZWBYvWVAa6quI1MyfxXjP48aMKw4Dw93vmfexMkBKVIVPYDUjW12nvczXlMbS7DQACayOjlaRQYzOP/uzPy+HDzv+uKH8b7/6v0ekFgfi93///5yOkmJwHomq2MAUvzXI0VRE1lQOFweescjoZihyhhjnDG1Gpn4DChnqX/jiF8vQyHA4yVmgh+HK6HfMUu7NLBaVR02z2nZGunSJfBoeL21trWH0eq5nMMSzErhrgWgcggQ2Etyd3zKvtC5ZEt/nEe4sPsA5YZCjJR7k0a488ifiq7aulLvvviuMdEa9fnJQGKEc2MyPiQ4crIwsZZhy1JctBwIcjkragBvAKmdx4YJFM1FHjPbrdlwbxR5eeeXlsmnThnLzLTtLX29/OXrkWGldUlVE5uAAFIECHA1VZvH2n/7pn2aqtKOP7zKHXesyEUxV1XbgLmOZM+eYXxy3XLM2qr6fP98xnQd0KGiBVjX19WXw8nDp6OwMB6m/rzeA1d27dsXRsABk+/oiymn1qpWlbXkF1OML50+kCt6IwCXfoukS/MODjIwkN5yynBOcffcZCzpWIPX8cIr0Hb3IkDEal3G4JisFa4eT41pyaCwJzCWw6vne62vm6/Q/wX3zUMSq/krbQH5zUwN9Pcs8xv+US30lU/qmXZHm6NbcXEWskRGyk0U4Eswlz+m4c7yM2/OyerQ+uc9/vM8ibhnphTbo7n9Gg7nOnOQU6qPnZ5qITHlB7skVh1zfOceerV380C/ACRpz2DmVWYgFXdEA3Tl45jjZB6yiu+s5r2iFF+ZfFi+hV1J3VEf0VwUv6REAhRcQE9/k5/TKwlB4r69VsZp1M8c7M7csOpGnqqjeWLlqUxXdpe8iz0WhSQUwMjoa0aLDoyNRqE9kzsmTp8vytvY45r5v34HyPd/zlrJm1fLQ63isDcAq0BLv9CGj39DeezoBXdEjwSibJgo6AcaMaefOmyMVgIjV63bsKP0DA5EKQCTVY195PNoFWqCfHKt2vci+9Cl4n4B1nCoQCXruXPDaODnpeK+PKqPjjRQImV9RO9om+3hFvtGUbslUGzYK8IfOf+WlV8pLL70ceg+ABdCiC+VFjYj606fKnXfdEXPBd1V6jwoQukReB4ejgJUoeHwRAVrN7d4AMoYvj0ZkF0AXsPLCCy/G9+Rv48a1ZdcdN5UdO66OlCX6I+eg6F/t7Nm7v3zmM/9QTpw8VTo7u8u8ec2lfeWq4JXnDfb3l8mxobJ+7eqgExkDyjjibZ4CvskQfil2hE9kHj2BQgBlRbHkbkUfeoXsuj6LvuVmGhn1m/lEjs1/z8Bz6wKaAsf1jX7DF/PEXPOfvPjdHAfamC/0iP76/bOf/WyAUj7rs5c1Hd2d/vBc96N7buACsC4PjQRd8c9mHdBW2y+//FK51H0p5LE6+t5f+vuHy7JlC2ci6y6PjJWBoZFy+OixyJfd29Nd6uvqYz21Pt17z72RV1UaBcWrFBoie6mP8mi8iPTM9Zm6k6zREWjlnox29jtdiC43XO/4ewVmsT3Q1Pcii21W7du/L/i1ffu2+J69ZHzapHettYcOHilLpzcmtUMO0J/eMicqQHZR8MV77eEz8CsA+MG+iHDGQ3zPyvQZqZoRthkpn3nnU0/TVZkCR5vu91zXoQl99/Wvfz10MFkyDrQB1KFJBZAPB4+9zFnzPDdK8DoL6KV8mNvWA3MKLdkM/qMtYDXzLNP1nuV7+tZ95Ms8xTvzFC9FvNM15rZ1yf3WkMwn6t5M0+TUAXrig2ceOLAv+GfTiP4XJU+/AjfRCMDIBtGWiFX3R37fjeb7YDl29HBEK6OF53qW+UHPJ13JkbaMv0r1MRW6iRxIBbB2rflSpafQJxtb+iGI4G1ve1sZvjxc/uEf/rF0dHSW8fFSrr12a/nRH31/RPyfPnMi5Nv40QLf0ItMZ1T5I488Ev01x9UxEI36Az/wAwHse55NHmuviPksbKq/otAB5n5TKNa4zO3PfOaz5SMf+UAAqzYA8UGOVbyjU37u534uTisYX/oEGVSR0aoJrIoaTf9gduBFgqvG4h4vcp8RqxGlWt9QRkcEZlQRq/KS+116nrFIUVBio+vLDz8awKqI1Zqa+ohYratriMAKaQDib/qVz/pvn/7zOWzliveu5whwpVJgbvJfqZyfG/ccBf4XileJWAWsOu7f2FBXBh0tXb6s3H3H7rK0dVFpmddYmhqrnd4E7BJYTSctix1lRMy3d5YnS/101GnuRmd0jPYy+iuNoty5zl1rDi5Q1lFsR70/+cn/q+zfL7ppdfm1X/u1srJ9VRkZGSu/8Ru/WQ4cOFRWr14Z0QQKG4nSYdA1NTZE/rQEchl/1VHQKl+aI7ccEoYux5WDp6oq5+1v/vZvy8j4WERAuZ7RaHdflILrGeCiJhIQY+RxnjI6gZGtKAY66QvjPSOl0sHxHMY+JwJIwLkEogELGNod5zrKjuuuC6Nc2/rn+cbDQWGAc14YxtrWH/zQBkDy1ddeiryMHBhto3FGnHB4OEaMWI5RHknOyrbXXHN1aWyqKy+99GIcRRMV5xjcwMBQRAsnsIt+CuvIsbp3756yYOG8yPd3/lxHOXe2I4p4uNYxO45I5mNDV4Y1w54scDCMxe/AgSg41HEuorHcL4JJtCoeckpEfW3d+u0CInKCigpjUHMIQFqbt2wtXZcuRVqEnu5L4YTcsXt3Wd62rCxZvCQKmQBQb7zh+nLLzTfPOG5AoN7ennDQOPSAEg5H5gsl6wkCoyP6Z35AdDRXfJ/pL/QHrxOwAOxlZIv3ZJ48cVjwinzgo2t8n1GqrktAA9/Ipf/pkM3uE2C1ysFXgU6uzYIRCaTksUROjj6SrzzaCWh66qlvRp/Jozb810f84WAneJyFXrIglDFw1PDJfDN33J/H7jM3IUc4I1a1oX1ygn7XX7+jvPDC82VistoM8D16Gitnzhwwh0VBeXlPfjiPnHwg+uuvvRayA7gzn/DEb+7HL3MOwONedAWem0f6zqE3jkw3kHlkc2PAGMgHOhgX4IFD7kXO0U00ooi7zCkIjMgCQWQmAdmMwkV/31W5+8bKstblARZUsjM/olAPHjoQx++bW1qKVBkc4K7OS+XgwcNRvMqmz7PPPh+5Pq+7ZktsjJEh858zDOTQH+PTXzTJQmqZo9fRXcfLT508EXPZfAd6uS6B1ZOOnK9dWwaHhiJiVYTTV7/+tZANUWh0SlN9Qzl75kzIgSgmwCoHWzvAF7LmN/2gzwAG9CEQxLy3GQSISmCLvuPMk3m6mAzgVUZQmTcJHtAXzz/7QlH4EA0feMub43isaEA6SwoQUay779gV+XxF6NON/rtmaHi4HDp8NIBVEbvV5lJn6Bj9GB+fLJeHhsumTVdFUb8jh4/OFLIhW2vXrSy19SPl+huuKXfsvjMAGA69dmxODQ4Nl3/8x38u33zyqQAP6S2pAsibnLZFYbzOswGsmre5bsERqvVnYeSrNgdFrwLrrEF0k4hVwKoIf7qbbJI7tPW7eUZ+qyPLVdGXSD3T1hZzCBBH/6Kx+UA3438CK1UksTXmZFxLXrLKOVnGD/NdBXS8VuQno1MzTzW9RwY8x7y2rpFz/ct0CDfesDNAbNdaK4Dq5FEku4hPOoEMOc4vF685Za57Rk/fQHnhpVdLb/9AgItjoyOxmaag5i233lzefP+by+FDh+I0w1WbN5XRkZGQxdzgBBKSJf3TpjlOR2Z+2NyUME/NdX1BR3qCfN16y21hnwDTgGv0m7lB1gDfL7/ycuggoKt5JxcqOlvrAcGionu6+8rNN986ExGcqYs8p8qjfjmepU/6gY7oh9/W5CWtlbzja6Yyci06kxU8YxPgcZzSGR8P2hkPwDMLdaYOdC++A0jpDd9nwTFzWF/wkQygVa5p5qzrs8AU2hmzflqD9AeIT468rLV0lP6gh3szejXXk9zQzDQFaEkX4BuZoKelQzE+/REhT+b1MdMvoScZ1r/MV298VT+mYnOJHgNmap+9aKMS0JrRytINuEcEqbUo12upVC52dcQGtTXI/NKWtSZzome0MTo7pZBpMowVbZa3yS17TWzG5MYioPXv//7vy7e+9XRVBGrIRtzTsfFsbPj6/vd/IE7iNLdIodEXNDZ3jRVd6EPyYv363Oc+N5P+AE/Mebx8+9vfEXJF36HnO97xjmrDuqYm5qeaB77P9TtPXmnjPe95T/mBH/zB0jidFumP//iPy5NPfitsxJ/4iZ8ob37zm+P55DgB0/QbZh+7T2D1P3LmXO/+fH1nfQa26tRkVRjLRvrkdNFcEavTVSNkOy5f+vIj5dCRYwGs1tY2BLBKPwNWI1p1Fribz/qrv/jUHLYy52HPUeAKpcDc5L9CGT837DkKoMCPvv+D1cGZGpUxa8OQSMMliihM51f1S3NjfRkc6CvLly4t99x1R1STrq2ZLC3N1fF2O+DuzUg3AEAcs2lsjCif2TvKjHuOAicmI1YzmiKPm3ECGJAJrPo+c6xGxGptXQCzjlFyWhwn2rPnWNm8eVX59V//tTBOAa7//b//P2E8ch4SRMoKsBz+ddNVVxncdsozV5X7OQicCgAjQJHxa2ee8fmkY6mDg/GZ0c2w/L3f+70wXn/4h384wA99BvRkzj0Owvd93/eFE/bQQw+WrVuuisiixx9/stxzz23haHKuRGxwLjigCSRoC+iQ0QNf/erXyujIWFm3dl04QPqrKAHwh9ENjBX9ZVzAEtFJX/jCFwKE02eRCk899URZs7YCfjhOeWQ7o5JEjTLmGcN5JBAgzIjnwDp6+eyzz0RUnOsIE+AG0MLh5HiK6AA+chAdoa3ys20sZ86cDcBgRVt7PJdjnpGJDHu0YFyLduA4a58hn1HF+rNq9coZ4Kyqlj0aToDncqzkHyNXAXyvFS3ZG/R0rSOgk6W2XB7hlFXfdZw7H04uUKJ9xYr4zhHR5UuXhcNLBjgb+DMyWh0NTTAU/fCeI2E86WCTlcyfmw6g/+5FZ//dk+A4JysjTrMolTmQhUcSPNW++zkzZDujk8mr9+aIdr0yalK77tMGUMV7NAOWVFFRNeFU+p+RqfhIvrWLtvjP4QNUANUBemRSX4BfQbNpYBXAghZZnMl40IgMACOqVABdM5Gu+AQ80Aaec/jcD3ShDzLHID0AwCMv3nOyM+9uRqz6HgDOWfeew8rhSwCYQ7V/397gpXtyrgHpyE86ieQ3i9JwnI1FHzndaJzpHgKsn5iIP+A+3QUI1HamYTBm9wAJ4vrJKtJf/wEsWaiEDsriN2iRR1vRD51tNohYXba0LeggIlG0peO9hw4fCqd5eVtbRE9df/0NEU0usmjbtmuimv0jjzxa7rvvnnL/m+4rtXVVDlxRsAqVOIaZkaOZ75YceTZa5BFPR6RPnzoZkZAiVtHPZsRNO3eWAwcPxbU2i1RWNjf0g/4iG3STwmf9fQNl29ZtsXnhKPcb3/iG8uJLL0Y0qpQcPd3dAVJy5BXhAi6QnTvuuDOiEF948cWybv2/B1YBPq5Be3QDmNDF+g/Q1S80b6hvLOfPnY8j8fiFx45Fo70UF463isrWxh137A6wUcEYc8B6dur06XLqzKnI1WhDp7GhqZw65cju6UgTMDVVUwYHLgdtOOIKU9G9ilCRcxGrQ0PdZfOm9UFzsl5TVxMAqWhE+nrP3n3lM5/5f6OgFgDUvfKs+q/w2vmzZ8r66fmam5toZ9PDHNauXMT0G9C40lEdIWeAHfMfb+ko84weMD/87ti83xKgwHfAfkbib9u+rbz08ssxH9AGMJ/F97RBJx09cqTMa2kJ2npvHgCgXnzxhVi3Ff1xsuSLX/xiyAXaOQYAACAASURBVL+5mBuznqO4Va77+kF35zH3Ki/sRABL5mBTY1Xgj55qmdcSMg3IqtJm9IUOznQyXZ1d5eTp06Wj82LMI+0ArifGp8JWWLqstVx3rZQFI+Xixc6yYX0VaW/NcrRbJLI18/LlwTI0NBDt5jqQwKT1Sh/12290FZ6wiej63bt2x0bk66/viTlEH2UFdTr1ueefCx1Q5ZjG//lBxyrXulMDC8uxo6J+d8T4yW11EqF3Ji8omchc0JnnnV2GNuba6jWrYoMwj8CTg4xCzdMOfqMPjMNvuaGHnsZET+f9rjE+39F75lyuhcZijaHLzakEPOla9pX/5qz35qPPaAIgZjexa7I4Iv3nOcZKtvWLPWDeoxO9Ref7zmft4h85dU3aqTZv6S19zMJ5dLPx5PqNz4A+7dAJeK1/5FJEO9uLDrY+u9f8JZP6b61EAxv51lP8pRP9OQlz7tyZIt0IuSfv7E1zzxoBgGYLkGl9R2v8t1bor1Qwos1tHtMHAE/z17z7p3/656Cze+lk6J/xob+58NGPfiw2Wp597pnS1dUZ/cnNdf2gM9GI/LLLfM4c/uwxY/zN3/zN6Cs6/O3f/m2Az3ie89NmCZlM4NsYXUtG2Z8f/djHyvjEZLTFdv/Wt14obW2Ly4c+9KEAhDOt2GxgdfYx/zBspvObhgszHZn6bf/l20WvZoOys6+1qVnlt54KYDUCPOpqS119Q0SljoyOBbB68PCxSAVQU+rL6FgFrI5NjAcgC1j9zmjZ//svPz2Hrcy52HMUuEIpMDf5r1DGzw17jgIo8CM/+mNTcaymrj5gVIbGZFSltZNbE3kn6+trS5kcL5PjYxG5umBeS3nnO99eFrQ0lylG6nQ9TddnUSlVQRgbDCkGnN/yuHwWQxIpIZ/Z7OJV7gFIzM7XGsdzxsbij7HMiGb0cmQnxyWir4+okk984g/CkGVU/+zP/UwYoCIAPv3pT8cxug9/+MfLZz7zmXBC5DOV745D1VBfHedl+CX4wvgDsDBOASwiZzgLiiPIxcWA3X/gQDhajNc8HszpAeRwCI2X0Z1H6/XfiwHK+Hz1lZfDoTp65HB59dWDZceOLeFcM2YZzhwRxrU2RWjhCSdRXyPH45GjpeP8hbJp0+Yw2jlpDGTgcToRjsRrD+ClirKiJ4xhxj6+nDhxNAo1ZVEQRnUWqTKuH/qhHwoHhlGfecwYykAlIIUxKfiiD8ZpzIxpTpPnAGD9cY7wDDDFUeFM7Nu3P4zudLKMgaOUxZh8ry3OMXpz8hO4xB+fOR5kJYuqoBG+oxtHPSNBPAcNvDhNxjhv/oLiOGgUU+rtjpy7Kj+L5lJ1OaKyNm4sB/btj9ywCpj4rioeMRoOimO+XpnDLXltHK71OY+Mox8nAm3QIMHVjALyG9nmuHEk8wh/grFkwlzAI7TkxOg7hw6v0CoLj6F5OrTAFHTw4lh5RhSwGhyK7xx909+MZuFAZVSW5yQfOePGlHk/J8YVKOuJyvSu92euoIvvZ0ftkres/A5UyqOy5u3gUFVwJUEdsk1mXQ+IzMhvuoHTaPx0yMYNiqdcDpnmMLvffcaKluQWz8lVRqD7737XO4rpSK22jJkj7Lc8Pq3/aIhm6IpunHC05mhyktEko/jIFV74Xnv4Rv8Ye4KS+pa5IqP4SH3dTGRg5s/N1CZoQp7xxTj0A2gEGKmqS9eX9es2hVPNwQemSUtx4uTxAFbbV64MYHVpqyJ+itl0lG1bHSXuj2Imt9x8U7l9184yMjwYfTJ+cw3NgSo5Z8xpYwdSAyjQkD4S5d11sTOO0AObRJGRq+t33BBRTGSYzDvijjfABvTzPqLNz18oF7tUFJenVCGw1sgRe/zE0dLb21123XZ7FAyie4AtZO/JJ54MAGxXgFI15cDhQwFyJn3QCAibqQB8jxf0sPs57OhMr/OI77//zTEXXZ9pasjdww8/HH01ZnwgE8Yi7UCVs7S/DA71l/0H95QLnRcCRG2oF3XeUY4cPlZ6egfiu0vdvcEnfVZQzBH+9lUro72WpsYyNNBTytR4RMBt3Li+tK9cEbpRVGyug//2b/8WhWhEvI2PTZbly1dMH9teWl56+dVy7733xRjpoIwExX/rq7XQn6JmdNr+A/uCz1Xk4nhZvry1LFu+NGTQnMkIcjow01YA3qxTXmTWdeQjopqPHw/QiJ6LVBALF0bOXXMr0t8MDpXGhvqYL/v27pkBbaWEsR698x3fH/IhUpq86Jfn4gcdct9998WaAhzM3Of4hYfmpkhUfHnDG94Yz8BDNgwwO9PZHDxwMDaP8K0CljvjmSKpxyYUYxwqHee7ytSkVDJNMb6VK1eUB97yplJq6MZLZf0Gpz8ulbNnzpcLFy6Ws2culF2331ZqaiZKX1+V4xS/cs4mrfTHuOjR3PjK1C7AJaaTz6vXrI65nmlRrDE2OvI4vbUsC/6hK/rnyQfzCS/y2HtGCtNZrsuc767zokd9R7blWXdyJfW3OcIe9CzAaRYfsyZZxzJHq34GuNfbFznes7hV5tjFL33ymf41h9EAjehItoP+4off6QOf3Zc0RBd6mk1Ep9I9+oam+k/mpaEZHBqMZ1lXrYGeSYbYgnQV3mQBJdXoPZu8O4b+xjd+V+hV+oHtZNNFXzOq2XXVJt7O6L829Z+skVXXmnNsNXqbXsZvn43He33zOdP/4GmVrsi9r8WGh34mCA/ExQ86Cj8y7Yy+saO0hwZym46NWaOaYt0iI8ZvjbAu6Sv+++x5+qyP+nHtNdfGM59+5umgP5ok0G286ER+vP7u7/4uZEXBKSDrX/zFXwSffuRHfnh6Q7U3eONZmcNc/zwnN3YzZQ7blz2uINlP/8zPxlF7/fDdQw99pSxbNj/yt5ob+uG+PNUzG1TNEz/zFy6I6wJjra0N+TCPcoPTb5k2gD5wn998lzmE/fcZsKrPcqfyh+iCsfGp8oUvPlROnj4X0aqA1YZGc328TPGTBMSqgDgrt6t+zkWszvnXcxS4cikwB6xeubyfG/kcBf4dsMrRjKOps4BV1XLl4KuZmihTE0DUKkL13e96R1k4b15pkvB9ajIM9Ihwnd41jlamI0xENXKCGTV55J4Bk8CqyFWvPPaTxk9GFbiHgcQw8p8BFbkpa+tLmayNvGii3v7gDwCr+8vWrZvLRz/6c+GsMMg//elPhTEFWJXLrSqO0B4gn4jJdD44aIxaBi3HBjgKLPC7CCtgIsPZ9xwP9zL+7XhrkzHqe0a8CqkMcREIjFbGOMeXoc5I1Z/nn3sucneKGABoiILIfGJZEERfPJdhjz4KGnDKgQcR8XnqdNm4aVMF8jQ2RYQm4OvgwarYj2gqzovnA14BHhPA5IaG0tBYX3p6LpbWpUvCMQLg6H9GpDCKOTYJLvmcR0I5Npl3TN5DRnlWUecAaD+BVo4Hoz5zvrnXtcBPz+MgeT7HjSOiLTTXf8/L3GFozAhHG05L5ifNvGcZTYM+mZaCY8LY5zy4Dy2yqi7jedNVW8MpAaw6BmpBdMQccBr5U2+/vZw4dixSApgLZJHjp2AOkB2gDIzncKAfh4BTIbqGMwMwwfeM+jI+NA3QYTpnr+fgD2fVmNHCdQnuZ5Ql2XctBwzYyPlzT4DE8+aF486Jypyf6VBk0SjzhyyZPxwv0cVycSoupO8cTNcAozjSOd/QU9ueoX18A3J0X7pUWpqbA8zzvTGSHf3FY33k6OELWmgjqx9njlRRccZANoIP01FFQICM7vFcAKX+6FcV0VdXNm5UyOVMAB5AAGPQRubrpVPMW+2gJRnUL5/JH1BGlA/n3HX6pO/u999cxRd9IZPGox/+i6jmXLpHW67NDRZj1p+qyJCq9UvjfvcaJ/onPUXcGLPvswJ65ljlUOOT8WYUrs+AMf0GILWvWB3R4aI3bRbJsXrsuKPPl2doJUWHed8X0aHbI6JS1fndu28vN9+8o7S1VQWOzCMOMuc3ea5f2iJ79Bh9Zm5VhV1Ol3PnAQeroro2xx5f5I6UT5BurIrt4NHFiDKlTwFw5KWz82JZuLA1Igb37d8ToOq73/3OAFYvXewsd915Zzl18mToM7pRdevHH/tK6Nt7bNS0tJSnn32mNDU3BXCBLll4xvxCIw68Z5mr5omxaS/yu45IJ3F9FLXDO32kJ+SENJYKkLxlJsUKwAb900EXzfja3pfi5AXffqBf1H936enpL+fOd0Zk8PCIY+ALo/DU8Mho8HrRksWhv1e1ryjnzpwofT2X4li2ooutSxeXzZs3xVFwOoi8ypX48suvlEuXusuFjq6Qd/TesHFzOXuuIyKr9JPusQ6KFJNj1HjpLLqYzhGJ7/PFS13RrvfXXXd1WbmqPWiCrzlvnTAwn+hP86W1dUms7eQEnRw93rptW3l9757I5UvnWM/wf9nSqpI5eTx98lSAxDdcv6Ps37dvJs+wCEzr10033hrALH3pefRDRuybO9ZKzyVLmSNUH+k0PANCm2tSI+ib51rnqkI1Vd7bw4cORwogckPHaQfvR6UCamkK0Lvj/MVy8sSZAFnJzoYN68qu3beWpubaculSZ1netjTka3BguCgsfurk2XjuxPhwWbCgSrGATuhMP8w+LZBAqjmftoZ+2qzVZ2sHGdUGXZM5rckv3ec664Fx0yXGlGATPZWpR/yuXfpIX8mr9Q6/tE0HJjDpvdzqPotc1i99cY9r0QkfAI5obUzWYX0jV+7z+0BffzyPnsAvbfg+N1Dd5/loil767lWdoJkX1+k3+TUO8zKjotlExmN9Tf6br+7LdEHyo9pI0i/PQrNYN9dvKEePHZ0Bba3BaAWop5M6zncE/+++596ZaFg6JNa17u6Q5wBfh4ZC9wE09cv6iVbAUWNCEzaZ63MNtg4aD/2vP0Bef+ZY5n3OdD02FukCbXouvnkWmuIBkNxz0UkgABqSe/LtNBY5dvSfbFU6bSR4UUWFvxhris/mENuy2niYDL3oWs/TX7oDDTNFgnmHx+yNv/7rv54pjoqGosvpJJsPeM3kpzfxKfKGj43F87Sb9ozxGwcaSdPFPv7Zn/to6e7piU0OwOqXvvR4RKz+wi/8QgQvxKmCWcAqeieAqu2IPFY5dzpaNYFVn6v5X9lrvs/TcLN9CN+7xlwKcLW+ivJ3xF8kLZ0OWH3woS+X02c7Sn19U6mrbSoNjdJqTEQ4yWQZnwNW5/zoOQrMUeDfUWAOWJ0TiDkKXMEUkAogDA9VjMCmU6Vk3iIGE8AUsFor6xBgaXK8NDc1BrC6aP780uBee7fTwOrMzu30Li5nDXABWJ1t1HgP2ADMiJypImRrw+jLyFTf5Q50Gkaz8yRFLrqpKiUAcPITn/hE2bv3cNm2bUP52Mc+WtasXRNG/Sc/+SdhJH/gA+8vX/rSlwLschQd4CfajdHHAGZkve9974uIUwYpoFTUCOeSoclxAj4wUBnq7mUoctoY5VIBGBfHPB16R+8BkAxQwAp6ZIXxr3/ta2VFW1sc4XXEDHjAcM4qtwAujhbnxvMz4jOBVRE/Km9vv/rqmRxzjNuTJ06GI86x3LNnb/SpijCqKkFzthYuWBiRqrW1U+W7739TgIXAB8Y90CidWeAoZ1EEF8dH9AhngyPM4WOMc4AY7xnpxgEAOvktj0CiD6Ob4wJcwAPj4YxxAjIXm9/SSWH4exbe6LP7OQb64x6Gumdk4SAOs+uz8EpG+pKhdDC0773rpL+YmKqihC51XyxDIjinpsqNN94Qx2A5fGtWry5dFy5EkTVABAcP/zj0eCZahBOV+f84jGiHJmQjHbQKyFRE5kzc7z2ZzCgeY9O3zGVpTOidOTX1JQs5ZLQWOYgCbA0NM1WhtZPRexmtkQCteTUbWAXMzZs/v1weHp5Jj5C5FjNyidOB3mjLyUNbbZB/0b3z580r3/Vdbww+u9d9+mreZT5VOsG4EtDMVAzokDkA0cn95gegndxz1sgN2pk7xp9zwnUrV64KGsk1aA4DNBOcyXQD5o3vXW9OVpE+B6Kf+AnoA2IB3NASD/zmfn8ZeeS5QAfOK9nzPO+1Tfb1A+2zoJjf0dtc1l5GKKGlcWRhnpGxCmwj/xmxRF7NE3ojCwqhiTlFtswFc5W+XrSwNeY1cA/YD1gFNGR+Qc9f2rosdIF8jtu3X10OHjhcPvvZz0WE5Fve8l1l9er2cC7pGUf1yTPecOz9x0/tAVNdQ5+Enjl5IuaN6EapQPbt3Vfq6uvKddfuCNBMf+kSwKo+7959R2xM+SP3p0+fLTt33haF5V57/ZU4mvx93/eu8tLL8p4eK/fde2/IgDlz0403luXL28o3vv5E6Hu6R59fee3VqJINnEBHPNPnKpL+mZBLf8lzc8bcqqKhqqPvUhTgHX6at4CDnr7J8l/e+7YYs7YS8CM/xl9tMtWU/Ydej6PjXV2XIl90b+9AmZwUqdpXjh49XsbGJ0NHiKB0rDTyuzY1hq5cv3ZNOXp4fxka6ItUA1dfvb3U1MqNvSbAapG4ZOXcufPlG994ItaZUyfPlOeff7ksXrywLF3WVuobmsqxYydCNt/85vun81u+MJNSxdorspi+IU/A24HBKs2GqNb6+poAVtEh86mS5wceeGAm+tW8Jb/mcEZ9Nje1lK3bt5Vnn3+2LFq8OHSEfMVshnktzaGTIj3JqVMByu647tqy5/XXZzYW6dHIgb1F7tx1QXdyAfTKHKvmQG7W4BlgyivBRProHe94e8xrvHS9PgKyqyjrhtBDx44ei40FAA76m6vSEADm+wf7Yh51XugJsLSnpy+eCTTasnVTmSrA5r7StmJptF9bIz/3vPLKy69XBTlHL5fNmzeEPGcqg9TH5izZsb7kCQB0zHzLaOZ3tCC/NnEAW+RLH+lZY7Tpk3mBXaMfdBBdjI8ZpUnH5UkRc0//6AvzB0BJr2QRQfSht6sc20Cj+uhL8tncz2ehObskc8wn4BYFpvbI9VoBugk6WrPIjDmDn5njlV7Rd7pce2hC/+qDYknVhvDBmchKc1Y7GS2rH1JbVGBwpZtEe0aO9wVVQcovf/nLcQ/g03Pde8vNt5Shy0PRT/M5QWK20M6bq7UbOIoH5CXXLnzK4mOAPvMiCypm3l96DehpfSB7eEk+8/k2quh2v7sWr8hFFiGLEx/btsV8QT+bTtYctijbyLWZ7xo9rGfGVBVA64h5Ry86ySTdiTWEbPgdPek5zyY/agOQB78LDkAP3/tOH/SbfZtRtuTJM6vggZqZApP6ZW7Lba3fUjFk2hdz17XmA5nCYzKJ7p5LXj/2sY8FwP3hj/xEgJPWb8Dqo48+FgEPIlbZUXRtBlHgfQZcaDc3FkangzLypJz/XhmxmqBruniz0wrMdvvIVP00iMv/UVQycmQPV6kAznV0lYaG5gBW6dwqYnUOWL2CXee5oc9R4H9KgTlgdU445ihwBVPg/R/40FREmcqxWlPlWBWxWhkkAZMWm8KAVb9OjI/G0b53vfPtZcnChSwYQVcBnMa5tumX3EOx+zteFZfye4Kiafhw7CoFVO0qe7kmd5rzugRd8/c0lgCrIlZraxxjvTANrB4r27evKz//8x8r69bLEzdc/vAPPxFG5gc/+GNhQNst52AyBkVWMdYZpgxy1U4Ztww3xmZWOhYpwShk+ANAXQvYZHg7ksV5F2mg7xx61/sOsOE/h4VR7T0QkyH30IMPlp033RSOtOcnACsClOHOqPY8YAbgh+HOiGeoMqj150JXVxjbgAx9iSroBw5GPkXOY2Vw1oXRLA8gwxJIwmlyxFOxgB/4we+P9gCijGp9z2jDiKxatSpys7rXUVqOYlYP108gq3EBLYxTO+jDIUgQjXHvuRw+Dg9DGx0yatW1jHH00xeAKd5xchLMmX0MPJ3ujGLIokD6AfTxu2dxjlyTwCCH1Yszt3DR4lLX0BTXABvk3QMWyh3r2Ky2yGdvd3dZGwDzunB2quIYVS5RR6w5DxlFFfn9Wlpmjpuhu3FwMjnJ7jVuTkIW9UAjvHUtvvidM+N398Wx48HBmbxv+osXmVKALOEXB5rcoqXx51E87frOPeZB5kDu7u6JNAByK3t5Xh6hz6hl/UwnUf/1hxxzyC5dvBj5ExUA0WZGVnoukAq/EixEowRW0SOvzUJkmULBWCIvZ29vgGrooW3taSMdQO2KdDNOgAknW7+MIYvDeQ4A3/eeA4Chj2yocACBTvokn645BFzSnnF6r48J5JoD6I3/+pP5BROQSkAa/83LBEXpErz1PKCJvrlfnyKKbLTKGZlHefHI9+SVHKN/gs3mCv4aV5VztqFMTtREv6o8ic3lzrvujLQAnN0KkDgSUdU93Y6/AzS2lbHRiSI/Myd28+a1pbm5YeZ4MKADKJxApX6TzyrtxY7QmfqDD54jjUMFBK6J34J/V18bhZEABcabmzlAXY575ujcf+BQ2bL16lh3jh8/GlXK77nnrvLMM0+VU6dOhFypyn5g/4Fy9fbtkTLAkfimhqYAbM3lk2dOB/9mA6sRSTgdsYo/uQFBV2W+QjqcnslCWXiC5nSGSC/zzbqQkccJrOdmSKTWqJkql0cGQobkVr3Y5Si9dBRDpX/gcoB0/QPAGXk2VZieimPL5huetS5ZVPp7LgWwKupbpKr9TWuTlAM2d8wh9HnttddDpx/YL8XJ3gDKRU41NrVEZXnrKx1gra2isOpmUrrI5Vjpv6Vl582ONDeF/PnexlpDY13MDxHgmRJhx3VVjkW8y9zPAEs60Xoi/+uGjRvKsRNHI+oTjY8cPhSATuN0bvSI9r7YFakBtm/bWl595ZUAl6SRIPPGdM3V10XEsHVZ3ky6JnNkmhPWT7ooAXbv9dVfVbxoLNYSuiAjOkWvVsehq/UPsArEBfDnhpX+A4Q7Os9HJHBvz2CkAhClVqXiaShr1raX9RtWl+YWhRM3R9+BK81N88sT33gq5G90ZKhs2bJpZr2kO+hGa5kc4XQIfmSqHTTRz4xeJU90nfXdNeTPHDLH6AtzOHVQFjIy97VDhoFp5M9zPSev144+6KMxk2+6g/zTH55L5vDWBrfvzfM8eWLekKcsZsYWybXB+Px55uGDh2Jd10e6ixyQWX0y3+gMOhDttIGPNoXwxxh9T3fblK6Kcu2LjZ0qr+yB6HtV+OlQ6EWAnL5ZD9gpoqFfevnFmVMBgFV9ox+0TW+z98gbvUxPsFHcj++777gz7Bd2lQ1z/WZzZbE8tNIe4Bc9EuiNVB4tLaGH3es5ZD8jPul/cqT/mRMfnay/dIc+5EY9uuCdMdKZnqW9LKKVgDvaAdnRw9yk2yuetYXcCBrQXzz0yqjaPDklEjRTOVhb9O2xxx4L/ukP/uIB/YyH+pTpeciLceiLftlgb29fETx0WsKmQupUvEOrTJODD0B4fTYGuVnltv2h975vBliVXuDxxx8P8PaXf/mXg2fmeEatmsfG6nPmXo2I0zgtl/5K5XN85+s/+j39jMznHL7JdDoB6XmcZqqtrS/dPf3lyw8/Ws5fEPXdXGpKQ6mtE/09Wl2vbu9cKoAr2IOeG/ocBf7/FJgDVuekYo4CVzAFPvBjPx5WSVW0qjYA1oxYFYXKTqmtmSrSrAJWx8dGIkJVxOrSxYtLvajSyK1aAasz+Y5EuU5HoIrIjHyt08nhM/cqp2g8Kn9WuZHcm3/JkjzSHX2cNqDyyI9UABNjgN+6GWB1377D5eqrNwewunbd2jA0RawyGH/6p38qDHdGGzCAk+/IvOgnxjQjmdPHsWacZpVUBibjlzPqGoZvdWy4L6778pcfDqNfoSdGJWCV4cpI1BYHkDHNgGcYcjYYsl/8wheiQJJjlwBc9zBogZaMYp8Z4hyM2cCqe/PofG9/X7nhhhuLXKoMXo7v66+9HuNy/BQAgqZ+5yQzsrXNcJffq7Ozo1x7naqyreHsMe6BT/qeFWjzWDTAJUHEPHYOeEBH92ehBVG+jHbOlv4wyjlSedSao5KOnP9oxwnLiEFgDOeBY8L54ATpN2eHnHAe8TUNd/TWZ/1kfPvdmPUVr8kQp0ob/nMc4lhkfUNpa19V5TKcGIt8cQrCkA1gjf4DDvt6esriRYsiokzfq+N8TdPOXNsMIElGs9gLJ5b8GHMey+SYZA5Qzow+eJGJBFbRPI996ydeiZLJ3KhVSocqFYZr0Rb9OC6ZPiABaOMij+gKROJ0mAecCXQSxaUqr0nO8URnzpW2MrLKszLqiCOJn5w/DtdAf38Zvny57N69awawyiInHC0yFpHBpQT/ybJ+6JfnGBunS7/JW0bYZlGrBB/NP2Co53MsUw+IWMVPkXwZYWlcWQgFrfVdO55j3s0GVkXSmXf+a1f/ANrohz94lyB1VYBkScg6+pFF7eKRcaKf79FbG1n8w/XpaHK69dM4zJ+IeJuootPMHX1EA9dn5KV29dmcoAfIsGvMUwDX/HlVsR7HeWvraoMX8saSKbpJ/4Cply72lJdeeqWsX78hCvQ89dS3yvr1a8u99+4uCxbMmxkvgCujzxNkJmvmFr7oA7mtaHwhUgGoag3MylzCIlZF82deZnms8XvbtirvIWCJHBw/caq89vq+ctWWraGHHL++6647ypnTJ0t/f2+57bZbIwXH/n37y/Zt2+IZwDhFp9Bfnw4fPRLgCvqgGVnSTy/zlF4iZ64lY2TPXLIJBhyRO5m+Qle6jLxrw/X46n7yRqfgbx7V9tlmTG19TZXCors3UhuIHj116mzp7FJ0qzuAT/NMugOAKj3jv3nU1NhQWhrry6UuVcjXFseaFy1WbX1nFIZzTLjKtX1VRL0+9NCXyhPfeDI2ErTX3DI/Ug0AJo0ZcEqG0ViVezrKOIAcohIvdl8umza2xwYRvSGSdd58umA4eGqsaCyCTFoUBXlEIouMswkzMDBY5s+bX665xtq2tmzcvLG8+PLzpamlMXTloYMHopikP/KnvYtd5Fp/AgAAIABJREFUjqQvL1uu2hwRrWhrvSXTzz/3fNm4cXOkFQDoWx/xxBzGC/M1gUYAq3v9jldedI10FFXu56XTaQBqo8/oK2WCuWjDDNCvqCJ6mNsRRQw4HHO0f7L09w1Fte8yVTedk7QugNUNG1eX1qULI1WD+VBX1xhR4i+/9FrMw8tDjlq3x5ym5+l4ckjGM9JU/8xFcxYvyJN+oA95y+hOehxfMpUNABJf8DZOT6xZMxO9aZ0xfqAe/ZE5ql3neZmX2XPMvSysR4fpt7Eoxki+5GYOeR4YCN1Dn/jdM/zPkxOZazpTNMXmyslTMSZ9o9OM03t61TjNc8AquTRH6WRziB4kAwl+3n///TEv0QhQnvNXO0BKtM30CXhK7zu+Ll3G3r174nQSvW2jBE0jL+vxE6WzqzMA7tygrXIZbwx7T5okEaueQfY8Fy/odXYD+0uf9JG+oDvwBK/9eQ6dR0aBsmjoXrLPjjR+ugWd6Ett0Ul4gQ/o5fqMhjUu+lW0Zp4UyA1Op3bMETx3rznywgsvBi2dBEBbRaXIS65N1iB2Bf5JT/WRj3wkxsIGzpNE7tdffNJf15JBPMTnjGq1DqFP5qs2h0XVV9HV/WET6LexGp81w8vvbIFM0+F5f/ZnfxbRs+969/dF3ml65S//8i8D5LX2iFjVfp6UMN/NjTzer18ZsQoOzVRhs3Ot+j1P+KTf4b6ZVGXT6cUy0jWCQKKg7jiHp9Q3NJbGxubSdbGnPPLo46Wj81IAq1OTQNcKWGU3zQGrV7DzPDf0OQr8TygwB6zOicYcBa5gCiSwKgUAR11KAMBqZaxI8u6o/2QAqwpgjgwPlcmJ8YhYXd7aWuY1yTvEYBFtWhkmDBwYLRCsOsqf0a9Vu99OLD8RwKrokKqYRlVR2ytzNIWhMw2qpoEUx3YcB6prKOOjUhVUOValAgB8bt++bQZYZdD/1V/9tzAof+ZnfjqcTsa1qrucNZWpM7KSE+E3x7c4N/4yvyUjVRuOLDK6GbAcTgb8//gffx/G7o//+I8HICjyxr0M889//vMRZcHw9Z5hzWjk7D/04EORQiGLM7g+o6g4KyIAOJOcDRF1HAuGPaM3c5px1Bm7omYz4lFUFzBChKpIsgT7OJYcFG2J3jPeZ599umzdtiVoXFXDrtIVaJPjl6AR5wwNOC/e61OCnxwEjnAAkfPmBV0Z4q41TjxgGDOUM0do5plEN05IRrZ4PqfCs7XhdxG86WAz+o2d8e75nsGJRDcvTjP54PD4Xv/JShbw8nsWUWM89w1U0U8jo8NlcGCwdHV2Bshhk4BBLxXAQF9f6QtHuAI10dDv5PHGG6sUDeRK3ziBnBNOkmfrH6dDfzleZIjzmfMEXcwX48xj6MBADl5GyvhvLMaVuUw9O50mbSQAm1HLGSnruRkFam6JGHG9cQBQpAGQWyyB1XTSM9pUP41Ju5nLFW3Rc2R4uBw6eLDs3HlTyLtrgLLGY8x5fFRfMw0Ep5YMcHTJS//AYDicmXfWtVnIJI+wup5jqS+cRvNA/7yXZw5wleBvgsiZU89cI+fmUQJnnFc8APg89eQ3A8QyJ8ip64Cc5CRBDv3AHzJJv6CpueDaTAWQADcH0rPNXXIHVMgiMmiShcE8i9yIWDU+dMsjl8aWOQ45oviGbhziLAai3eHhkbJ+XVVdm/5zSsBcOnv2TMg4cJzs0AEjw6Pl7Nnzpb19VUQ6PfLwo+Xaa68pP/zDP1iuvnpbzAF8ffDBB2N+0UXGSm+RM+PLYnraroDNniiGJHen49yuryk1UaWcriHDVfRwT8jXrbfeFvRAM/LS09tfHvrSIwGsnj59sqxobysPvPm7y8iITYehyMsJnD2NnjfcWFZHZOMzsQF4w/U3BN0OHpZLuinkp6qWfmIm1QpdnbrS2PDVXDCXyAWZ7O7tjvUB39773vcGfzKKEPjglfky84i27/GBHhRhai4NDVbFZF59dU85d+5C6ey6VM6cORfHRuVBVMAKoDo8crk0TOcflVJnanysTE2MlRUr2mItaGyqj1QkolbJZZUzuD3SXgBWH33k8Ti6jqZA1cEh0fCrAvjDMwUJyR9ZIQfmypo1q0tff1/Zv39fjCeL+AGz6xuqdZvOV2H8rW/93rJ61ZoAnUQYKw7X1Xkxoj2d7jAOfCRzK9pXlCee+lpZsbKtyjl85EiAdI1xPHg0Umxc7OoKwPeqzZvK4YMHZwoxorcCaqLtjAdoRObpSLKCvvpp3tEJAH/8NUby6DtglSht8mTP1bwkx/pIP73++p6g39ioAoXdsbGYEWrA1MamxrJmHVB6e7nQcam88MLLZaC/yl+6bHlrufrqrWVicjhotHZtla99fHyqLG1tK2fPdARferq7SmtrBZbSB8BU8mAu04PmuXlo/lrDyI75TMasX3SxNYH+Jl+uN273ogkZt6mKNnlUn27K3JvWy4wmpCu8ZzuRgUypgyaha4aHQxd5vv7ZEME3a5nvszhYrkWeYR1JEFv7VaR/c/xZpw9N2x2eSa/iq/uyaJ/5ZL7pO9DN+oI31pTMUep/FrOir+hOtoJUO2jKfjLXjDtPIPje6Rmg3r59e2MTHZ3ZCksWLyl33HlH6Br8lzdf31979bWyZeuW0LVsFBHgW7ZuC9pmHnh9w39H5Y3Duq5PQEP0sQ653zjpBf0yPn2kt4GIWUAPvYGFdBB9py9k1VqVpyqswXR2Riu7H0/IKRvLmNHaup0Rq2jq2UBbp6be9a53xXr0yU9+MsapPeMzTzJCGXj8lre8ZSZi2PdZZEtb5hW9Ti7wiDzqv/7gbUZIG7sxAZrlxCbX1h6yqt/GgYbuzTQY/x97dx6l91ncif7pTa3u1r7vsrXblmzJ+4rBYBsbDJjEQBYISyb3nkkyOZPJZZJZk9nOTDJzhgBJZiaBIUCAECAB430NXuXdsmXta6u1S63eW+rtnk/9utqNL/fm/q9+z+nT3e/7/p6lqp56qr5PPVXm7DmfafuLX/xi+ehHP1p+/p6PlaHh4bBDRKyKNrb+pQqgnzNi1fzRI/0C403QVD7U8cCqvzOiFR/HB3Pk3+numZc50xv6EGFCbznsFGgid7UihIDVE6fOBLBaRuoDWJUKgD4fqRmaiFg9j/3nialPUOBnUWACWJ2QiwkKnMcU+PRnfnWkugZTRay6AuPEtroqMxiOUhkZGgNW+3q7y+DAufLhD32wzJ01q0xpair1oxGpvs+YYihz8hlA1dWjKvLVS7tvJ5YfLgPh0FX5mLwfCelH862mwZTsyWjWzL1aW1NXRoZqAlgV3fNHf/RHY8Cq4lWMbcbo1772v8M4/uxnPxPAZlVpfGoACcBRBjGHh0H83ve+N4xS4IITehEh3mdoM/RcV2L4czhET3EuOLycGNfZzMOVLIY3IzGjGTj+jFvAqIjXBGAZzsbje5k71RjRgbPBmfSZPjN3pz4Z6wqUVFfHlwcAwZjVrnHJy3fhBfLVKXbRP1pE5lB5+OFHo6iIuVXXinvLdddXRiwggvNgHEAoDh+HApgnVYHfoj+8L49spkRgfHO009kwp3Qm/G1sDPnMF5l5ULPyO6DanNAnrz8mGOw5RjuDnGE+/joiuSBf2mG444k5cb7Qwjjz6jinjwHtPTLqe5ObmsuceQvi/47OM+XE8RMRgQkozKJKC+bPL4PnzsX7CabiKxrmdWx0wCd9oJ2xc1Ay8pfjxXE1F44zeWPAG6O1Yp1wCjMajrNCbvGiql7fG/PnMJgDmmpbe5kWIPOgZi7ZdGCz4BgQQp/azYgSkSIqIzeORkFaI1mwyXi1xRnkMOknc4WaW+RBHhoqe3bvjmvLWViMPOaVPzLk+Qq0qaI0MyINTQL0V1DsVAWMokXKThVRV+USNAcOrjmRwbzyC2wTDQn0ybyyxpzXKNFIu75vDWe+VuvJOgH4vLX1jeAlx9R3EvDVF1nxPeM2d39nKgA0wUsgkDn5PllMJ1h7+Mphp1syhyfeor82fbe3vy/4SqbIvjY4tXlVOK9mW09Z2d7zdJQr5k2TW+L7CgE6zALsyH0qkoucAfVaWqZEJfQD+w+WhQsXBxj9zPOvlas2XVJWrVpWNmy4JOhu/iK+0IzuMVfjzsJqKZf4ibdyi+7ctSMAGrw0pgDi110c/XHcq8jWk6F/RUDSFeQncg6eao+IoOkzZpbdu3eWCy5cXm699b3l6JG2cvr0yXL5piqvte9fvmlTWbjgbWD18o2boq8DrQcDTDRmNMu8vHQDPWpd0S34oE/gqvFnsZZtO7aVr3zlL2LtiZrzfuYJJne554y/LZEOu3bytgU5FK362qtbyoGDbeXU6Spi9VDbkdhXI9J4ZKScGzhXmpqbQo6l2Ont6iyNETGoaFB9aWpuDCBUdLx8uVUUWU/kDcW3B+5/KEBP7x05eizAacCk9UVG5H52RRdgYE54BECscnm2RjRzAg99fT2RO7S+vrYMDAwGyHn77e8v8+ctKFu3bosbGfv3HQxwtaOjK9ba0ODw2FoXqdrT31lmz5lV8fn4sUhnsGrlyujDgenuXTtDflZeeGE5crgtAD9AIb68+KKCYop0VQcn1nzeXPGbfiPb5mZvoDP0g+/+zvlWeW/HH8iWmLv0OHQKYNU+L7IdTyvA50wZGh4q777l5og23LF9b7n33vtLV2eVL3TpssXllltuLrV1Q6Wzq73MmjV9NBpxuExpmV6OHz8d++uxo22lqalxrOBTFpzTf+ZzJnMOIvLWBF3qczTIgnWAJC97MLDVGOgXcu1Za5Fu8j59BlxDC+vVus30QgmmsW2sXfP3fe+TVy86yzPr118S9JA2JIsnZe7WLIJEr5FdupN+ytsGxqL90ydPjaUF0Da7Cb/yEImezMJbPrM+tUNn4oO/rTFpN8wtc5ha84BVsuKzzCULkM0DFLaIQ5WXXn4xdD4bgJ2iyN01115TXnzhxXLy1MmICDVeMkSHu+G0fQd6ni5XX3Nt6D56hk1kvvYvMkHP6pfuYqP4TgKw6Ol75mlvog8j5/Nougt6mJzir72ZXJCHlFvjsJ61KeLc99CCDQMw9jl7Au9yf8lUMtrCJ/SRdonOIjPf+c53gpaAVXaSZ9HeuMyfXZR5YzO9T94mYpPiR6YTIptsVXJKXrRPf+InQNec3Owxlt7engDSzRldUqbftjO6x4q6aevf//t/HyDvJ37hFyMVEfsUsMpuZkcCVo0nD8CjsFSdGhDVIVZGw5JtwKr3MhAjo1YzqCPBWHo0/Qt/Z57WKnpddOqkUltXF/oWsKqI78hITaR0eeTRx8vxkwpmThqLWFW8Kr4/Aayex97zxNQnKPCzKTABrE5IxgQFzmMKJLCaEav/ELDa29NVzp3tD2B13uzZZfqUKaWhXmRqVdyH8cI4qauvDKCMfI1kAzU1YeiPB1ZFvXGMs3iCz/JEenxO1gRlPR8Rsa71jBavaqhviHxx//W//tdwQDiXgFXXw4Azf/VX3wyD9pd/+ZfC2QZ6uA7J2HTin9GOwEJGbURe1dSEoZgRowBGRugPfvCDMFAZ4C+99HJIDkeX88MYNw8ACOeCE5KV3xnKjEaGJaPRHB57/PGxvFUcKs6NPjMKhYEMBDIGbaMlkBFYyInYvPn5yKW3bu2a+A7nmGGrfxE8N930rnK2/2x55pln4zowQ/X+++8PQ5ZjDwgXhXnZxkvHrt37DqObo8ChwAvj1q/+OVgBaBw4EMBqdSXt5dFiQFXhMbTj+AGLGOYcD06VMeMfwzuLMgFjtJ9XxdEnjWTAEBqIVgJyMfb1zdHIq/aMfW0wvvPao8/0i8YZQYR3votv+vCjSnf/uaoQTWdXR2k92BrXWO+664Mhz1EpWxGU2tpI2QD4SOdeHlaRzZwjjg3wwDjJlD7xH804pQx/NPWdjIhEA3PyvSz04tmsOIzvCaxyyIwXrcPwHxiIMXPY8330NTbzI89+c67IHRn0OXnMfIn4APAK52D0wEP/HFs0Nib9pCxoi2zhgTbCgRkZKQf27491z7HVJl56VrSNPrVh/N7LSEXjCGB18ZI4xOHgkqvMvWrMWYgo6UEWs7gVh5OMVAVAuuKar/59h+OoLf1y/Mmh+eSBAQeKg+qzaVOnlmNHD5emyY3hIOI3OQFm+O3/BDnN29wAg/gJ1OCEGpPvpIOWRUhEAKXjneAkmqTsJsjCicuUFtZ95pEFLJBjdNaHtWBdo2lGhAGKzp0diLXaf1aEkNynq+N6O31b5W11rXNJ/N69a29ZvvzCAJUefeTxcsGFy8pdH3x/mTlzetAu85KaKxkGzmRKFJ+TqywEhsadnR1l/4F9UQgQsCpCLFKdXLIh+vCMNS8iCa2WL6+u4GYE7s5de8rk5qlxmHewdX8AqTfffFN58cXNAa7efPO7quvBO3dGRJU0Bm9uUTRocrnk4ouDLvv2749DMjqRTGVEGLrR9fhK3wMh0BkgQTeIMJsxa2bZt39feejhByN9Cx10zz33RLQUWcQ//Mycnp5PgMpajNQAp07H4aDiVG58vLHlrfLsc5tL66HDEdUE/KSLIx+gNVMzElfQ5XDu7ekuk+pqS/spuTvrA6hYu2513KawJ4oIA2TI4yytC3D129/66/LQQw+X2bPnlO6e3rJ7z75YK2Scrqmia5siItAB0e49uyOirAIsq4j1CqBzS0Tqn6EYiyjPjRs3lfXrN0R0886du8uLL75cHF729pKtoTJt6vTYYxzWxS2ExvpSP6mm9J3tCbmVY/bOO28vH737I6M5JyeVB+6/r0ybOi0iVkWvAv0BWOQCmJqgM9nJAyTANj5lER5ybL3QaWTdWs7c52SvKvYzHPrUPB0m2AsUtCIPfb0O9/ZF1Kq16OVvwOrtd9xaVq5cVZ5/7qXy6KNPlJHhmuCbNAC/8AsfK3X1I+XESYdhVfRmbW1DqaudVA4cOFQuWH5haTt0oNTUjMT6TADTPDI9i32d3qcj6PS82p0HSHmYJWLeevd96wMvM/eqtumO1P10ECAVsGgPwk96zksbqX/1G3tbZ+fY/qxftLQGbrrpxpB5cpGHfRkd6Dt0r760aa+xj+c1bHT2XndnV9Cc/q1yjy8NPUFHe94+b074kLli9Z3FjPDSfuDg2tjsmZ5DQ8+Yp4hTegOICWjNFEHATnL89z95Mvr3XXswHrMbAIPsFLdz0NlcMmI3CnhOnVbe+75bx667uzlkb8iULehH/5gXcBb/AKvsP3oOXa2nTF8A6NePz9hGCdjiDZrQp/hFBsi0dU3urTnjMiZzAzrSweacxSjZDVJE0WvWDr459K/SdywN3mgL7zPK29jpMfwjm2ln2T/sX8aeKVI++MEPhsyZE5nJK/uRJ3nUlsJntEQfvFc4DE/8JrNSYeGx+Wsr15p1q086kI7+3d/93eA3YJXtYb3+2Z/9WUSsGuNv/dZvBb3Tl0h7UB8ZVJEBGm7XJUiaPsKYfzAaoJEpyYyLrFlHCaZqc+zQLG/Y1Y3WmhgupbunPyJW5Vi19qNWVo1UJxWwWtfgOl6V4zXb8ft//MmXJrCV89ivnpj6+U2BicV/fvN/YvbnOQUAq2EUjEas+h3VqCpTISJNR4YHo3iVVADnzvZFxOqdd9weoKqoVcWsAHy+n6BpRqxW0aciYN8GXRNgFSkh6i2jfhhumSog28lIVqOp0gpUBbEqYKem1NU0lOam5sj395//838OYxToBVhds3ZNGIpf/epXwsD+wAfuDKcCcMIYBFQAlzivDHzf8TdHhWGf197zqm5W4+YkMdAABgBPV+8ZkR/72MfCuGV8c3oyZ2lGU2pT3/pg7L25dWs4XKqRAicZ2wxw40rHxZj0CxxIUMj39KdYyMjIUEQIMXCNm6PKeGWguuJ48GBrRGIq1sHR1B4jmwEumolDf+ttt4ZhzHA3VlG76digtbkCenzGSE4DkvEsso3R73sciHQmjJHDy+nnWOEXh4TRzvnAV+2ZNyfC3DK6Ec+y8BCHExicOebwD22MjyxwEDIvaF7zxDc0w4fMt2r8QBFjNlaOAWB11px54Vyc6Wgvx48dL61R5X1hyHJEzQ4Pl7N9fWXOaIQjQAHAAgRBczKgPy9zTyMff7PQSqZfwGvOVUYAZk47380oS+1kJXp08L65m09cnx4FhY3BHAA8eInexpZFXXzP31Xk2KR41rw5q/o3NmkwgD0UQAKC6JQAjbHgb6akwBNyyJH0mjljRnn6qaciWjyjaDJClDMWBX5KiXHoL8FN88HrCy5cUZqntJQdO3eNpTLIa/qew1/tBWhzynXkqqCXdcVp9Ll8k/IlenFKOzuBEqVccEHl4LuyaP7ojq545eAkHNIli8vWN7aE/iKb1o0+MjWIPsloFt8gp5lj1Ro2DrJvjHlN1lrJSE3yBtAjE+ifOZA54GTHuPrOVlXmrZ2UDcACmbHGyYi1aRwcWp+hJT6KSrfeq0J2ByMFytVXXxVXvoFpnFwHRyJF29s7yksvvlLWr780gOivfe0vy4033lA+99lPlRkzpgXPrZeHHnoo+nJYYN5ZRI4sAluBE+hMJkR1v/Di5ri6rvCRtex11ZVXRxQxXYj+IhM9c9ddH4oIO3QjV5tfeKkcaD1c1kRE3ltxnf1Tn/ylsnnzc2XHzm3lFz7x8bi+u2/v3tHrsrPKtq3bAtwDnKAN3bJhw/oAVoEy+Ae0sS7cLsBzALxItqyObb3TcdIwPPLoI2X33t2xT5BL+kYBQ7SvCv5ND57jFz6S86z27lABsNo0uanMmjU7Ikd37thTtryxtezbX6WoELlKPiOv5fGTZeGieWXhooXlYOuBMjQwUAb6+8vihQvigEvUsSvowCIFheSYNU6RpAqVAT9bD7aVr3/9G+WVV14ta9ddVHbt3jNWnI+8kaX29q6yePG8qJROV4rMxiO6E9hsL/Yj2q9lyuTIUauPDRsujfW0+fkXohjXgdb2smL5/DJ5cnOpr59UOju6Yp7vec8t0eff/vAHpa6hlI6uMxVA59Css6u8++aby8/9/EcD8N783HMBGq2/5JLYr+R6JUfeI3Pasd8BxAJ8HhoauwpPF1iLaEcPAnXsxfice7S9vsojPhJ8ogOBrPhvLnF4ehR4F4hIyEwFPreUvv6+sumKyyJKd9eufeWHf/fjKOwWh7v1NeXKqzaWOXNmRMTqwoXzQ267u/tKc5Pq70fKzBmzSnfXmQCorRkyZE3TUdYoObHf0gmZtzQPV8maNWSN0YvklJ403tTrqUOBUkA9NKCD0cuc8zp3plLRj/59n7yip+/4PGmNlpkuwAGi/ZF9Zm+iUzIamA5LgE07mffaPPRh/7EW2k+djnH7LttLP3hGT+irKnJXXS9HD9/FY3ohb6OwJwDm9nGHpHkQRWfoG5iahUOtT/PUVxXlO1K2vFFFoqIbfeB5nwEOFfey7vEEbb3ve3QdPXLrbbfHvP1P59G76IU3aGG9kFX7nvbIGH2rP3TwrLkZV95o0I//tePwgN5AE/Oz96CbgyIR1RUAXdklxkW/21vQLu2hPJw2Z/tXrh1jRiO095t8ityW4iYP5NDf3o7P9KI907jRG1/MR39JV/KlX/lazR39fdeeb89EF32JIhYZL/XCD37w/QBKf/M3f7Pa0/r6Yj2gubUmv6v5VodsPeWzn/1sgMf/+Nd/o5xubw8+/Lf/9t8CKDa/3/7t347vezZTg2WwRQZm5G24c4PV7aPUHXjmZc5RHLK/fywQI9sbHwmbhxEBvo6mEahzS6+GLhopp9s7A1g9ebqjNDY2B7A6PMIHkUqksZRa9lNVGyLtYjT+sy9/cQJbOc9964npn78UmFj85y/vJ2Y+QYHys4BVp8CMg3cCqw11tVG8CrD6gTvfX2ZMnRo5VgETnEGP5AmwiNU0ZICuVXGrzN1aOT6cRxGC7yzkOT4vkjYyvcD43EraEk1ThmsDWOWwJbAqiuU3fuPXy9p1a8Pg+vKXvxQG7K23vi/ACU6EithVLrrtYSQy1gEbnHAGMeOQQQksYMgyPIECHAZX/j3LcWOs3nff/WE0Mgh9/rWvfS2uKXrO/wAZPwxf8wa6clAeefTRcI45KRwCBrv+ARIMNQa4ZzgjebWMcS0yw/OKT9XWDJcLllfREKLEGOauiWYOSldypQZw/U1OuCxExdFEM3z5xC98Igx/EbsM07xKnwWG0CzzezG609kQ5QAwqiqz98bfjG7jN38RIOMr+6K757MyvbFykvGI45KRNoxhjilnA2jF6c7oScY6euknZSOLHBl7OgKZ547Bj7fGoY283o4fff1nS3dvfzh4M2ZOj+heIA4ggkyi8TVXX13eevPN0nHmTETmaUt/8gdWQMbQ2NVHToNIMS9OSxa5yNx3HGNyxREyVn+HHI8Cq5xs6y6LOqFVVufl6GZBKWtM2xydSLsx+rzvvBNYJYPWk771iY95vX7Xrt2R7xGwqj3PGwPgNXOzGiPeoHs6ymipzUbRn3v2RKoP7XPYySxHJ/Otmh+a4TW+Wyf4a5xr1q4r5wYHy2uvb4kxkbcA5q66KuaV+Qn1i7baQR/P+7+inQi1s2O6xfgzv6F5iEz0jPXKwTZPTiJHc/GiheXAvr0Rcc+5BHxab76nf+MxL+CItvydAD1AH9hBnsw5o0rJmL68h8/WAlrhI7nRfwWEtlaFxfqrnL/kHBjCOSd3ZEaf2sU3dPO5NtOhB6zms1XRptXlqqtc4d9WOjo7Qo727tlb1q27KKLwduzYFVXYOfTf/vZfl2uvvbrc/ZG7SnPz5OC3+YioQhsHRta999Edv/CFniET9B5gdfeeXZELdO7cebHG0HrNatG8h4NWmQqgKn5yeQCcaCTaDLD6k2efjzyHrQf3x7qTCuDs2d7imvqll24I+VLV3XgAmA6x+nr743/8EQUJSEBT9NEnve0FeMBHTjo9DFShU9AscjUeai0PP/Kc6WbJAAAgAElEQVRIOTSaizTpLEIO0JUOO5n47ne/G2AOnXf77bdHG0ePHC0vvrA5IjKBIo2NTeXokeNl774DZdfuvRHNfm5AepwqpY4K1uZYWy8HZ2tpEa1eW1cWzJOKRpG5njJ1Wkv87bDCwaP0BIrT0N10TV9vdQPhgQcerKJhS03MKXIDjuo3NxHmzJ0Te/LevQfK1Kki5BaGbNH/gCD/+1mwcN6YXgPCO4iTU1WUrZy8osncDFG60n4HkETPyZObquvU7SdiPnGA0tNTOjt6ytQpisxtiKvm/X29Aahday/Ytq0cP3Es5IhcWcMAZesxCxCSrcyxDeSy59Id6Ktfn4tWxSvrRBqSqhjk7Fi/9m7rguz6jf+9Pb1xAGbPyxQ9gOpTp0+V62+8NvjZ1nasfO9v/rYcOuSQEDg1q1x/wzVl0WI5X0+WRYsV8Tpa+vsGIhVAaytgdWY53NZaFi+urqFnypeMBIxD09Goc2sqizb6nnmQYbLlx/5ujQDe6Fu8oiOM37NZ4AqdySF60CtogY7+x3/7OD2V6U7sURntan/Ng01zERFdpSPoDF2jD6Ck72W/edsgCwLac+mkvAWxc/uO0Guey1REwGP6yPzxJqONc/+no9k5Xvb2zJerT3se28FcrF+2DhAWjaxh7ZF1dHI4w0aVjsQz5q09NGev0QdptxgvmmSBUACuiH8Rq77DDrFX0Lv0Chk1LtfeyZ/xeh4PMyeqPc5aAk6aP91njHmQqq1MD0SmzY3+ZCdVxUcdhp8u11xd5dw3/0zhYLzolBHN+KUvtEV/e2KVw/rCSC2CB8YTtxf6+2MN0Qv4S9eyFXLNoV/edhElmoeixqddfdkH7L/oqE909ZtNh7eAUQc/vnfvvT8KeZWjuiqKWaVbMp+kgQMitDfGz3/+8+WWW24pv/TLnywdnZ2x3tw2A6ySXxGtCS7nLZ2MVCUzGbkat9yGfvqGWwKxGbn9TmA1o77zNgI94rsR7DF6E6623i0et+tGSkdnz/8nsCoVAGA1QdV0KSeA1QnneoIC5y8FJoDV85f3EzOfoMBPAasiOpzUAla9KsBzJCJW62pGyqT6ujI0eC6KVwFWZzLCa2sDmOA4RnTrSFXUR8QqwMcLsFoVt3rbAKlyTPZFoQvRM3nFv+q3ejafZ1wlaJZRq5Enrn5SGR4sZXLj5KhwDFhlyMr5l8Cqdv/0T/8kjOwPfeiuAAEZ5yJdGIAPPvhQJNJnCDKKAQYMTMYrx0cElzbvvPPOMHK/9a1vlbvvvnv0Kv4L4TRydBmxjEUGrhN6Dg1jk9PDmcurZJwika2cgB/+6Eflso2b4morx9J7IgJcYWOAchx839wZuMANThIDlcG8ZctrAXQvX7Yk3s+ckBwGgBNwgAOiSIioKeADQ/fUaJVq8+nrO1duvKmK4mDUcyK07zNt5lXqBKTNy9/oCqhIh4xTqH2OOzDa3NESXRnqCdbpwzyASr6bBTMAkgxc/aIX/voefmeUaFb1zuvm+svck+mIZI5N48ML80KrdBT95hhoXzTZ4HAVUdnX31s6znRE8SoAlWgr/bzrppvKrh07xnKJog9HDJjoc1FenBagNOcPEIJGgHJ8Mz4ywEHD33Rcqyur1XViL5/hjfc5XsaIbtrm6AKM8mod55i85bVk641jn8CqOWf1a7TkXPhc25wxfXpWVKHCVfKcob3xo785Zt4yTian0trVVkbd+lzhuW1vvRXFvsyTA82xGz9etCUDaAVQMI7Md7Z6zdrS09dfnnr6maAVx9Er88WSM4AjnhozwJOjnUUw0ES0D/qaYzpN2vEeXltHHEo6JaNgyAWgc9aMGWXrm6+PAavorU30N98sJobfaA/g8Dc6iATyd6YOQCfjwtMs2uR7CY6Yf0apmkcCtMA2z5iX+ZLVBFQ9Yy5ok2AJ3puP5x2aJLCqnxUrLoiK8jt2bg/+o2PMYUaVZ3n79p1l8aKl5fTpM+Xp514r11x5SVm9SkTw5JiTNslpRjfleKrov7eBVbSlQ0VYth0+FOAYYIuuIkeA1dbWQ9GeedlX6CbV5B3KaE8U2ptbt5V9rW2RCkBOVdfF128AnvWUSQ11ocfx6nBbW7nqyqvKpIZJZcuWNyIikW5U7V1hK2AlnlVg2pEAc8l6pmShBwHc9BW9RL7p9qPHjpfNL75Qnnn2uZDRPKygq+lhckxmgS7f+973AnD5pV/6pfLhD3841olULPff9+NSW1MbBypXXXlN5OV79bXXyyuvvh40kKvPWiMb/ef6Y8/r6esJes6fO7dMqqsvSxY5cJF381RpmdIUObPtmTt2VNFtd9xxZ4DjIlYnNzYH+PmDH/xtefSxx8vgkFzo1UELOZGvfNHiKspTcbGTJ08EfbSPRuZu78U/oOTqNSvjN9ncvPmFiHC2H02dMi2Apwq4k+O5pwwODEXkrJsPQMrOru4o/rR0eXWgduzI0ViD7adFoZWyevXSMqWlOSIB77j9/WX/Pvw5XC6/4vIYr6hqdLF34w+5sB+QdbJvbZHrLHxI9skewM179ib7uN+AfS80cMXaWpYmhE51Y8Mhkv/RgEyaR09vT1mybGHc2DjbP1R+9MP7ygsvvBx8njdvTtm4aUNZsnRBOXXqWFmw0C2IU2VwYLhMnz6rtB06FikRpBJZvmxpzIP+xes8TMz8sMaqT7Lkb2PKPd187BX0CRraHwF81qBoR/KqbbJNZ6EBXuWVdrJJltALX7VDv+R1bf0YF/2Hvn6jq2fe9a6bQs+TDXtGHiRVt1m6Qlaqgl1vH+yQNf1k9Pbxo8di7dDr5mWMZBb96UzzBjzSBcbotx9rkoxa3+bHVtCusVlLPgO0GQdgkB5kl1m3+gGMSqnkEOKtt7aWufPmBq0AgHiAhnQBWbEn0YdZVND32Cjk4drrro/3tecQVh/oQFeQ5bxunyma2ERojP7GhF9ojeZ4Zj7mZ6/xOZ1o/8wDaO37n26W93fHdrc1Lgh9RfbpR38bL3lBBzzKfUDf9v6quGd7RJ2//473xxzMCfCpDzTMA2pprPDDT+zbg4MxfvJg3sZj7Ght7nnwae3b1z3jNhMZAXKT76q46YzRnNmtwWsBB2hGN2q7KnDYETRBW3LBHv1P/+k/BX9+7ufvCdsDsKrwbOZu/bf/9t/Gs2y6jFCt/IgqMnXs6n5tbTk7IM/128WsMg2A9zK9WNxuG/Ur/J00JeeRtixvwmXh3NFUAKJSO7t6y0MPPxrFq0SsDg+JbK2JVABxKD2aY3UCWJ1wpicoMEGBpMAEsDohCxMUOI8p8Cuf/lyVIEjlk1ITJ7XjUwH8Q8Bqy+TJUbzKdX7fTcNF3iFGfFTbHJF789xYZNnYCfHQYKmNvKuDY8BqgLK1VbRrXu9hcCewmmCr3/V1DaVmpK7Isco5+8M//MOo9KqC76//+j8uF118UfSvOAkD+Lbbbg3jlRGvQAijV35Up+mMToYdY50xCGQStcC4ZFQyVDnc/+t//a8APkQ1Pf74E2GgAji8MqJQH4w2xibjmKEq0olDwLD0LKfl+c2by9x580tzy5Qw4DkeDHqOlucYo8aRzgZj1TwABwzhnTu2laNHDpVVK1eE8wREYeCLXDUfeQ85sObIWRX1xDHo7uoOIMS42toOlauuviqcDxEZjHJGO6ckc3xxbLSNbwxe48iq5vjFsUBndGWcVzleR8JRQgO/s+qxeZIL4wG2cBjMhaPHOfC9LKxgfCIYMjrVuNCCjOlf2+aHXwm4GaPvMe45dOhhLBktmNE4HBuyfuJUe7Tf1d0Z13qPRFX4+SGvkVtu/vzIsdrV2RnRvVmQwd9VAZANIRuZAoLjx4lCS+MiE5znqgrz8pALbZhD5uLLvGlZmMv3fB/vOTNAxXRMPV9Fk5eYZxay4tBmKoCMRkE/76OZ9/CIo+xF/oAo5wYGytlz52Jc5BafOaYJrKIBcNP/mdeVYx8VuHt6yu5du+IKdzrzHD9rlZxxYHOe+kdn37O2I/pm7rxy9MTJAKKMLfMKpjOVKQDwL4t/oSf6eK/KSdoSkWuce7KrbevIGPDHVUXtcvyBcdpBM/yfMX1a2fHWm2OpANCPnJC5CqA5E/RDF8/rmz7Qd0a4WtOcT89mBWZ8S+c7cxT6Dtpnig/yYSx0rb44ndZ25pY0xizIhR7G5JlM02C9Z+oPc5FXFSAnYnXvvj1jufPQv6G+MaIm33zzrdI4qSkAIvkzr7vu2nLjDdeWqVNbxiJ5H3744ZArznimQDAWMpwHPeSpym/bUd7c+kakIKBrgDzk5YrLXd09NBZhpm/ye9VVV4duID+Rr7W1rcycO7/s2buvnOk4HbmNN162oTz33DOlu7uzXH/dtfFduvD6664rjZOkK9ga0fcABIDZc88+G/2jn7Z9N6PNFHaxNtER4ELPWBPkCkAwMDhUHn3iyfKdv/7uWKQcHtsD5J+kW+Qz/f73vx/yCgwARgEl8eIbX/962bd3d5k3d2658sqrIhpY7s4XX3qlvPGm6uDHitzl5HXqtCnlyNEjAZ7W1NXEnigsdPnipWXDJZdEBOvRo0fKtOlTAuicNWtm/G/dXXbZxgCl5cqdPWtuRLkZ12OPP1EOHDwYesQatSabW5ojEpX+kx7HHBx8uJ2Ah5miBc3I68JFgMOTob88Y1+wnkSpkruXX34lZFv6iOpKu+J01aEX0Hj6jFnlwhUrYo0oZEcnT25sjHmyByY3Tgpa3v3hj0SqAGMyhgCPOu0pbqSci7Xqha70HTnCSwCVcdg3M3rNfmMNkiG6xxoFcuq7OoiqDqscJlY5eneVp59+JtL+2CcqEHLAkXGZt2B2ueHGG0rjpJby6CNPlAcffDhkV07VNWtXlPqGUo4ePVTmzpsd+3cZqSszZ84ph9uk25lbOjva4wYPWpKR3PP1D3wyZp/pl060HsmgF555Bu3NBX/oDqA+vmVBIDIAzMrK6vREgmv+pldS50Uk/uLFoUsyN6XfmSszCyZ6TyoQbQJWM+I2I0+z6BGZ8F3jJwfGhT++hzeHDrbGXLRvv8W3PHzznHbxDu2ygKIxOCjOfc16TP3oe9YmGaRPtBkpB9rbg3Y+IxfoIaenw53du3eVZcuXhU0hIp4+pZ/oA6lYjCH32o985CNB6yof+ukAVuk5tM7IWHOmQ/QnIhP9Uz/r1/N5yIm/dBS60x0O2/w4OEIrY82c+NYIPZg2yOHDR8rJE6fjoIgup2d9nzzr2//WnP7QUnt33XXXWA7wJ598InTEP/mtfxJzcH2fHZcH18ZtXGihX+3Zk9E7c6+jA76Yr/3Z/9am+f7N3/xNgLXGS56MQ/v2SDzev39f8F5QhfYcKtONORc0yEhjz7EB0POP//iPg3ef/sxnI0pUVPx/+A//IXin3X/37/7dGBhORuzt6JF6IYM39C0VwPggDJ9lYIZ5+D99EnokAzh85idv5kSKsVFgVcQqvZ2pAB586JEoXjV5cksAqyOlNm6ASOGVqQDe6UJORKyex071xNTPewpMAKvnvQhMEOB8pkACq+NzrI5PBcABzIjVTAUwNDgQEatyrM6eMaPU1VZ5VMdHrLoeUzk3kyIidTywmuCQ9+WwjD5GI13TMErwSBt5rSgNqIx8lQqgvnZSqa+rD2D1j/7oj8r27bvK4sXzA1i9ZL3CH2fKN77x9XDy5R/kHAAvOa5pXHOkGYOiRkXXZIEHQKrveIbDwOHJAi2MdRF/5gKo4OgAW3yPQW+MWSCAk+L6GIMfeJjV7V2DWrh4SZm/YEEY9gxzYCrn0vc8k2BPVaCjcjCzEFRbW2upGVEspirk0tPdUy6+uKrgzhDmiLu+KdrIWET3iVDIsRqP6FhtAyAY9Yx/hrcxiJjhsEmVENh7TU1812ccVoay8XiGE5nREmiZ1xQ5Sj5zdcx79957bziQDHBGbRao8IyxACUBOJybTBnAUTE/TgLnwpi0y2H1f9I7He+s/q4NAJH30TevkZsnuTx56nSpqasqME9qbIiIVakAXC3mLESkq3x7NTVl1syZkZfXOCundkbMXbQFBxMtObjkIYAJxdVGr61n4R9z4+Bk1fFMC0C+M58vmhg/mfGTxY48ByCq5K0qckEG9Wt+GRHKaUWnLGplDgBevEq+VpFtcp4ej4jV/tE8rcZpfj7LCAwOszHoI0FLwEZEwvb1lf379kUhOOM3fw6Z7xp7XqdG7wTPE7QkQ30ql5/pLN29veEUZ04/dMtKypnn0npC73RUOeJyJ3KORROZp/4zp6E1YD7Gar6AZOCA3xmVLcfqvt07o3gVR1/bZM1YOLQZhaodtPe+CChjIb/4kFdiM0LLc+Q2gVWOJHlJsJwOwzfzN46evioPLhnitHvRIdqxbjK6Dd048OkskoeqmE5tgBK7du2MK91ArENtrRGtiOeiDWdMnxWA2K5deyLijt566qmn47r25z776dLYWOWjQ1+VmY2LjjS/TAVgnvRRlVe4J64rd3d3lec3P1cuvviiiLoChKDNZZduLEADQBKdSf+YG2DVvPWDX67Mr77oknL6TEfZu293ee8t74lUAE8/9fflwIF95ZZb3hOpANDWeBonNZbXXn29DA8NB3Ah8v6Vl1+OCHP6TX94ldFvQHVyx6m3/vMaLdk1F3vew489Ub717e9EH2SOjvU9Oog8OgiyB6A/MMB30IR8P/30U2XlhcvKxRddFKCqqOA33thatu/YVfbtPxCyxFmfN39elb6ku6v09HaVOjc/hgYDVLn68svL1VdeGcAqkMiVc1GtZ8/2RyoAuqmlhezKzb2+rFyxOvKJ4t+9P76vHGxtjYsm9irgBl3savfhw20hQ56nqwYHB2LM5NJBosOjefOrQxdRcuhDn1pL5popfegZ87A3ivrEXzdE3IiorWsoQ8M1ZVJjU+ij46MHiosWLgh5Arx3d3XG4dRtt95aLt2wIQproYW1JXp14aL5YTdkZLm+yHgenllz/gew5b5C9hM8uuaaq0POAfvGjXeAX2te5K31QU+gl5zSdG8V7ddRTrefLs1TGsv1N1xfFi9aHoXHHnjgoZjvypUXlmuuvaLMnScStbXMmTtrDFgVsXr0yMkyf/6CcvDAvvLqKy8H0OZQxNoxdrqG/qMvvG9s9tPM8WpOCW7R2fjiMzyqDqNHYh9xUGft5RVyugMtcg8n8w6E6QAvfdNV1ikbgi6lm/M2Sd4WqHJJLww9Tl705T1jMt48/MQn6yABM+9naht0P3yoyndt/vYc40IDfds36NU4zO3uDp2ROTztE8aKPt7zjLmjixtB2qZPyEUWZ9Im8JNs0vPkGCgsx2ryVeoI+sl8HVDbi9CWvBiDqEpzIc8Kml13/Q0hu+jlAJk9Qof4m+ygrefsg3igPQfj9Iqx2V+sHZ9nPu4s7ImOmTYJXehT/eRV/kit0STNRSXjxgiIJCvWD7573//GYN2ImDc39uw3v/mNiFh993uq3LD33Xdf8J5utVboQbwnQ+ZS1QWoUuigN75Usr4yaJIHkehsP3KIyN71bOoGY/e5qH2HNcaFB+jiGfmpyUHKEnpqo4ouXxl/f/nLXy4A7n/62/8sDnXtUb//+79fnnnmubh14W/ygb5oaNzvBFYzMvWdwGr6cnkwnKkB/E4/ItMK+E4CqxHE8Y5UACJWT53uKA88+HA5duJ0AKtlpD6A1bNnB8J2ErEaMSnveE0Aq+ezVz0x9/OdAhPA6vkuARPzP68p8Klf+exIRDbwzt6RCuCdOVbra2vKwLn+sRyrgNU5M2dGgKuIVeBqRpRmpUwGjc+Ap+Ov5HB8OI4iVvXjlWDO+Gs1eZ1HO+ONpYhsHQVWXcVk5EmAXxW8WBipANZvWB8O1te//pcBKLomy/EUeSQqiNPMWeREowGjj8PNeGQQMtydojMUE+zTjvcZyfL9MXpFwmRUaToVjEjGubQAjGWODyOZUWoMfiY3NZdZcyqnx/vowwjWNqM3q417nuHLSc6crVVV2fbSceZE2bD+4gBZRHABVrPAhWrHHEhGtr8ZkSK+GNsAD/PivHhxFDhMjHtAhPmI9uDUcIh8ljlEOQ7648Qy/hnXeY22iqKrIlIzssTfHCK8FP1rfhx4NOGYcEi0hbY+wwNjZdhzDgAx+vOez8fnDeW8cg44f17pgKBv0pBTgLYcrAQayc+htsOl/9xgzEv0lOJVRw6fKOvWKXI0J8ancrxUAPPnzYucgcZbXVcFWinCdDpol4Vj8ho6emS0LXqZr+/hX4KMHAbP5VV5TmwWBeHk6CcLTQHryBQHjdOCzuTDs3iAp1nsIkHaTDWQhb/QLZ1tf4uoU4Chr78/HDl9cm4z2hgfjVtkFXnwIg9Jb2t3c0QCVjLMuTMmNDB2z3kZb9KdA4+X5K7t8JFypqs7ilhlygQ04KRXAEkVKYVG+O4Z8+Wsc6RFlll75LO6Wnk0ZBbwgCbWSxZLyUOe/G2cq1etLIcO7CtTWlRgvzL6sO4zH631gf7mi2f6wH/jskasS/2gibn7Lp76vu+iKdAfz5JudJj20TmKmHWcCb3mUIbuSkfQPIGFmffO8wnck2X0xVf6jZy5DisK/9prr4nr+XSDMYvMWzB/UZkxY2YAq6JXySygCSB6y3veFcCWsZIx9MMj4xlfxZwsvTPHKvBPfkNFTBziZP7VxYtESJ4IPqOTiCQ8EXVJ/tAV/QGQTVOnl5Wr15QXXny+NE5qKB/+8F2RFmDfvt0xPuCp6/4ObUQnv/LSK3GARB8rlOSzGTOmh6zlwRBa4QPQBlBk3ZsbniSwTf8NDZeyY/fe8rW//EboGN/Lq9L0uPHjh78zr19G4FfRm9PKZRsuKgPnzpUli10xl17mVHn2uc0Rha3Pjs6uMmfu7DjIa2puLkeOtgWg5/+62toyc+qMcsGyZZFfFeh44QrrxxX2U5EjlQyj3+zZc8ratevKpRs2lqVLgUavlb8UMbt/f+nu6Q7gOfV0lSv5ROxjxmhN+U23iPCMfLXNkwP4AzDZ98gSnYCOABL61MGn9zL3J4A5wSU6oq9/oPT3D0flbDyYOmVKlYt5aCjmAsyVm1pk+yUXX1zu+uAHQrfTF9bqli2vR05ZdkBGrFp/+qQ/82q5sZAf8kje9e09+6l+zQNtjL2K9hsZTbPSGHvO0OBQpMN55JFHxyIAHYjtP7C/zJ0vl+r15eKLLi2H246Ve++9L9K6KOgmRU5TM73YVuYvmBvyMDxUSkvL9IhYBYidaT9VNj9fFegiJ8Zl7QK4yDgZIFPWKJANfTLiM/MmmxM9R8bs3Rktr43Md07vaCNT35Bja4JOsGa9Ty94NnVFAtBoYizkIfeL6qBucey9QH5rg5wANMk4umV6l7zqbz+lT8cf7A2cPTdGU59lESnj1Q6ZtK/TV+ZIT2bEo/FmmhXzzMh4esazdKe9xDzx3zzpaftB5l9lcyqgl1GYbAbP5iEQveaw3Hwd6pJtOe7xxeHPpsuvGCsqpd+8IeSAG43Zf/Q0Xjj4xT+3j3JfsB7s6XisXzKbesd8Uof4DG/0a6yVLTK7HNjfWjZu3BTvGaM9QF9obixkPfdUOpjt6rt4YN06WFizdnX0K22VtWDs2sELMmMPp6+yQGsWB3XwZHwiWhPA9x02mv2X3Ni7gMH2W6mutOvzO+64I3RWZbcOxXg8wzbGH32Ys3l4Xh/Wp/b/4A/+IObxG7/5T8L+cMMKmPrSS6+VlSuXl3/9r/917H3WgrWSa358kSr7eIChI8Njh9jjgzHShzBv3yNrGfmqnbw155n8W/GqiHYdl2O1/UzXzwRWRazWiogdTQUwvm9jmwBWz2u3emLy5zkFJoDV81wAJqZ/flMAsBoU+H9JBQAUHR4aiByrCayKWL3zjtujeJUfwCoDtwJXa6sraOMSumeagDR2fM7I4ZgDZ8ZHrCY30lBh9IzPsRptZ7qA2voyMlQTOe4Aq1/4whciegDo9Zu/+Rvl0ssqg/J//s//Eca9iFXOGac6UwEAlxifDDiOA0eAg86oz9xU/v7FX/zFMHzl2vvc5z4X47/33h+Pgkc18SxAgrOnT8Y745lhzuFgpBo3Y5hxycmVW3Dm7LnRPweDwwE88xmjmoHKMfBisDKoOQ4M2Cp/4ulypO1Aueyy9WHw79m9p6xevSacZN8Dsk6dOi0MW86WvxWyYiQDThjjHAPjZvSiEUfbuBnzxum7HCzj4xQwwLWfgJW/zZnB7W9tmacxZoQm4x3Ik8V8MvciY5thDnTLiDygAOdHv5ztjETLAibp3HG4MhcoWuVVPLTTFh54H4hlXByzzLvFUI/Ky+cGyvSZs4N2gFWpAI4eORLyw9mPPHIrV5Z9e/bEsYOIQHNBB0BFBbbUjuXSzSv9aJPFhzjc6KjvzENnbmhEhjKKwviBaOSQc+QZcug5slOldlgUDjwnJsGpyA/b1xfzNzZzy4jeTMXAQcHDlCugBaeHYykVgB+01L9+zKM6EFE9u3lMVoxZZLM1FIVQmprKm2+8ESARPnHM9W1MaMT59Ly/8SGv6hs7fhw+0l4WL1tY1m+4dOyqqrWON0k388mcrdaHeWa6AbkmRc5lTkZ08B394XkCMAnEp0OpDzK3aeOl5WxvdwCrkbNzFFhNkCJTTKRj6X36JUF6tMIjcu5ZfE1g1XvoR57RPaPIjMl4jZHj29XTHbROOc9omrzOCvDzDFDCuiEf/tefefihC7ZteytyaW7ceFlUnAfO6cdhGWCVnG7Z8maZO2d+AHVPPvn3Eel5/XVXh+5GIzLrsIls4DNwRBtkFE856EADaw/AAZDZf2BfHEKIGCQX5r9wwaKQLXyuUgZ0jeaGviRACGN3YHLk6PHy1s7d5aprri3bd7wVtxpuu+19ZXBQrs0jUZRPvwpw3XD99XHd+7VXXitn2s9E/+fOniuto4XkUl/lOiELxgpgQXt6jtxrjwwBckpNXcczj5UAACAASURBVDl28kz5i6/87yJtgH3Bd7NqOnkFBKE92aYDc1+q1ukFLsyXUyeOx8HVTTfdHFGrT/79U2Xb9qrAW3NLS5k1e1bkgmyc3Bi8kdvzoovWlSl0Q9vRMhzg+MLQKTW1IxEtjyfypQLDgLVAZRGSy5ZeEECM9AqPPf54efSxx6KIVBTau+aamCN5EskmahU4m4WM7GeAVWkJ6DZrXvEan5NXazcrhotyBZhkZJjDT7qano/bET095WDr4bJly87S1d0XxfxmjB6anI4bC3JD1pSpLVOCnnKtXr5pY+yLxmFtvPTSi2XW7OkR8Wbdkh1joTesT3JmnNZPRtdlRH9WWd+69c3QT3Jd28PMQS5aLzTTBmDVIYwcsoBIsi5dwImTJ8r1N15Tll+wvMyds7B0d/VF1Jw9/tSpE2XjpvWlZYqDiONl+QVLq4OMgeHS0DC5tB5UiG9hmTF9ajnTfjrsHp+njsd7ezl5pEeMjfxk/snMp55AI5kkW+ht3yd7dABdhy7WTUan29fw2BrSJ5p5Bl/oFDJsnkAx7SWYmxGQdIa/pQLBd+uYbstoWZ+R9wTItJtAojbxhJzFFf1Tp0NmzJu+IFP0kbVnbPho7MbAtkpdAsTUPpoYM7uCLgVeel87WQSJ7UM+6KYsasROMWbRtnv27o4DHGuarp41c1a54soqPz25EWFqbvLj20uzoKE8u3Lc08WiW+0BVW7eztAv6ABkNzf9Gpvv4aU505f6Q+tMQUTu8M5Y0AhNrE2Hgb4DXE/gXYG4F194pSxZsjT2uEyHlIXJjCPHQp58DjQlv97X93vf+56yes2qaPNHP/pR8NPYjYmt6Zm0J6q6Bv2jOeKrVE32YTT5tV/7taA7WqAzvlmjZBAvyYxbR/j4l3/59chtbN3a3wH05DhvFLkBZp3SyWQ2c91ntPTv/d7vhV7+3K/+ozhscggHbN2yRU7pZVG8KouAomfqoARI8/ARPd9OW1bdqEr/YPz1f9/Lw2K//Z83P9Im1I+I1QBsx6UCoNvuu//BsYjV2hrFPquI1Rr5XkcjVieA1fPbj56Y/QQFxlNgAlidkIcJCpzHFEhgdXwqgPE5VuVAG58KQMRqpgIAqopajXhXda/ip1IpwyOVU8bw4mQx3hl/eULMwPGe6JZ/qHgVY5ARGKfJo0WtGKKKV53rHyw1cmWeOB65mxjSCaxetvGyMNYVr/L+rbe+L35zlF1fZgxGzr5RAImx6lSeMcmBZGgzCvNavj5FBQAYGLcMTs4+p4Ozw6HghDBWGdIACk5Pgn2M3CeeeCKMVECKaCZVo+VZZSS/+daBsnrlggAjssCAHFcMbVestMPoZQgHmHNCXrsd5aorrwgnQF+KnKCXiKbLwphvCMdmxYqV4SC89vrrpampOUAEIADglxPNcZCr7NVXXgmnH/CcUSeuwSeYx0jfs7uK2jPv4yeOh4OT1X1Fh3As/KAfGeCkcZ78AKkBuBxLUVa7d++McWWuMjTTHuN34cIq1+UPfvCDMOhXrVo9lieMLJEhQLI2yUU6bdrIvKZZ7KGK2poe7eGV1/ETJ0t3b3+Z3NwcwAdgx9VG9HYYMH3atEgBIPrqxLGqSAfno3JYh0rb4baybOmysSufZE2eMXSpimN0hhOG72SFo5FgI1ki02dHiy7pE83Mm3yOB1Y9x1Gylqqrm13hrAMX8N0PGno/rzJz+tDUnDOiFb2y+BIaASY5NoBVbXMqyVCCtdYFXnDgzc38OcfojY7AFCAX+hjzwdYq2gygYnwqh5tP++kzATKIlORMugLpOrqrwlOnT4ur0mTWejRGwECC4+ZkbOZvTea1RL+BIx0dXWX6tOkBWulXBBsa7T9wIECfFSsWh5MowkSfvX39kdMOEPi+W95TRob6S0tzY8wxI3rM2Tj07W+AJqfRusuiZAlqtLYejO9kxA650g5Hn5zgu/FktCu6aSdSQsyqgNh0fq03a9xzCap4zxqKnKQHD4bc4gN+AEjxW1979uwOYNX1fmMaHBoInpCDpUuWFdcaRdgvW3ZB6e87G8WPrMHPfOZTAeCRB2N69NFHw8mnH8gDXhgjgIqOEDWMLoARtxJe2Px8ALSuqgOB6YWL1l0ceZ3xS9S+K7fkSioA0U4AishhOFLK8y++VFavWRPX3+X9vOHG6yPvc1dnR+hQ44/8h9ffEDx45ZVXo8CctuwdgH25ZckX8NSYKzC3MyrKA2yyMFhGjAHAtd3UPKWcPNNZvvHNb8U1WlG31numgACevPlGVSgJMGhrO3uuiqIi817bt+0omzZeUq644spytv9ceemllyPvKVAPTW+9/baQJalq4hBleKgsWbok5nr08JHId3365KnI3UqGX375pQBWgawpS9YsPS6VC9Bw08ZNASR2dfeUr371f4dM0h3kwHqjo6zT9vbT5Y03q9yp5vypT30y6EFmrCmHkQ88+EDk5AU2oYl1SEe1xHyrvbxKWdIU+sRY8uBI2oOTJ4E/3QHInGnviHznxij6K1OHaKWz80zs9wCnj338nrJq1cry+uuvllIj7+FgrJmIYNy7L3SWvYKesNd63r5N/q0P/JSi9ulnnorDRXOyHgFU1e2EkbFUANoku3RRX29fee2110Oe7H0K5wBi6QMRrDNnzg79hJ5y/F555eURUdvR0V7WrFkV60AEeE1NXdm390DkLO/v7y3LRiOkjc/8rE0/xs528AOEJMtZ3Mj+DTDUpnVjnaEzADBTMWjD3MiNlCJ5aGA+3iPneUidRRkBUlnojgzQk9a0tZ0pSXzXfiq6ffESN26ORztZFCxAJiks5s0Lvmgji2uRDesoCiLOmx+5xxNYNF4yby/K/ODshTwMxSPPoQM6kcEXX3op9grP0XVoT5/qT7+eNw/2EbvK/2TNwbFIY/u2dZ+pF4CJQFn6xTP2KrdlyKzDE/sT2UqbhB4xfkAtWpsvXY5f/qa3jBd/zEm/ZDAOFpubY4z0gcPgkMvR4k30pzWX6ZT8r73vfKdKO2IM8jEfPXIi1naOK6P+tY+PQEr0YDORo1/91V+Ngwnr/eGHHypr164OGniZHzqSIy82iL0m9SG+WA/3339/rPF77vlY+frXvxHz/dKXvhRzqlI1dcd8Hnnk4Zg/nUefvuc9745x//jHPw5dY605rMcTa8oeheaf+MQnQq7ZNOSIzNMFdAeaKDIrvdSv/R//Z6Qhams7HHlV33prd1mxYkn5nd/5negfXRNETdCU7Pnxv89rorbD268EVsfnUjUv86a/8sDY9/yN7sbmJW1LBH/U1sTeZM/s6T0bwOrR41IkTSn/D2C1GEsVPZv6Uht/+idfnMBWzmO/emLq5zcFJhb/+c3/idmf5xT4WTlWxwOrokqbmxpLQ11NGRo4V86d7YtiVR/8wB2lubExIlanTZVXbChOsBkVceW/ZuSnCv0AVzNXUho/rgq6DplpAsaeHeWJ/303jSlvM4LGomKHS6mrAbBKrr8rgNV9+w6WpUsXlt/93X9eVq2ujOMvfvGPw3iWHoDhyglXcbq6mv5oGMQMQ/3IwcVpYZSKDvA7rx8zMjkfwEMGK2eHgclZ8D7H1PuMdA4bg5axy6AVRaDvv/u7vwuDOa5W19TGdWiOlP+BpozAvPLNCGXMoxtQIyN3GLeM7VMnT5S9e3aV9RdfEg4hw9uzXq6izl+4MIC9l195JRx/xTw2v/BC9CfCirPBEEZPUQeuh259c0uprS1lxYoLy6HWgwEKLV64qBw7ejScEeDmgf0Hoz/zOtPZMVYQiLMIMEaLLOCAdubNURKlwHEyTk4M8OCJJ9F/eThDnAdzmzZtegCjXZ2qu/dGLtAERqU2yHxhgDUFRBjMXtW1xqGgL+eTM5n5+jhtHAGGNEcuru4Pj5SWqTPKkWPHAlzq6e4qBw8cDJl0fXfB/AVxvZUXL4LV3xlRaa7PPvtMyA4gn2yQMbkO9e+aXeba5OiQ47zCxxEx3yiGYgwtLeHocHbxGM84TpxCjhKgIaOJOCsclYwO1S6gS59+57XSSG/Q0RHPVkVpRM1NCYe/Aoaaw6FxnU1127wiKqLGs5mfEZ84OZFq4sSJsWvVZF5UXHUFvop45kCLbCNLaCHHoYMH1/VVoxeZUlfXUAbODQXI6bpyT19HaZhUOUd4Rnegj3VljOTTmgI+cJqtWZ9bX8eOnShn+wcCuBONTo4aJ1cO79a33irHjlfpNgAnB/YfKqfbO0tz85TS31+BIytXLC+1I+ZRHyAIfqFDRpqhAf7qGx0512QbP61t1+3Rqip2NhBzyAhd8mEuZB3d0T8rYBs7WmX6A+2hHx0U+X4nqbpe5VjNYif6zuJVZLwCokbK6VNnRq/b95eWKc1RdAdgRqeKxDOupUuWBkgl7cnSpctLX29/eeyxx2NO77nl5tLYOCnWFBmzBjNVCAAAwJARbGTPfDjiAFP6+7VXRVwtjmvRDnC8AKv4a7zWvb/JHTAQMPvUU8+Vq6++PGS1q7s7HFm6SJv4bhx0Bn2aUdTVde9Kt/T19sZn586ejZzIQED0I6O+b5z+pms8ZwxAGWskQNIpUwKsoehqGiaVBx56uHzrW98uJ0+cjAJZAFt8N/etb7wZc54ze2aZP39uGSmii9dEmgLrjezt3LEjeIkvTz31fBkcKuW66y6PgyXRcmiLrkAL0b32lTy8iAOq6dPjoEx7VUE2Bz1TAmhCezqhSglwNvYJf5O/iy/ZUH7y90+X7373b4InVYHCefGM+Zt35ny2j6AvoMarSgvzRnn40Qcj1yr5N9+4SaEwZH19yG9GiSWYhL74GsUM6xqCZidPnCp79+4vBw60lp7uvlJf3xiphUTVzpg5Mw5ZAaDnBs6WxsmTyoc+/MHy/vffXl5//ZUi6KyuTt7O9jJwrkodkFHCl1x8SVm1cnXp7uoqDz3w4FhuY/sB3qLVzNnTywc+eGccWp3tPxspE+wfeFFdIx6qolaHhuJA0eGC9VwVnTwVV/pPnDg1WjRoTux36OfQ573vuyXsGWkZROiZM71nLaO39QNwBi7S09YLPY63mTcV3Std2BjjwCOfoy2g0W963vgBn3SQ/jOljvfxIlMFkQvtkBtj9bw9jvyTF/ooC0XSGXlLxH5BF1jbmc/zqquuLC3Nk8vevXvGrrGTF7Js/Fk0Sn/Wkfn5IYf0EiCNnsr85+ZFjj1n3ugD6EVv9kAeHhonOY2DvoMHou/UdZ5jJ4wvlmWt6zf1J/1gHaQsW1uZxsJ3yCxdQefQs9YhXWNPxoe8Cu49vPQ9beThPVkxpizSiYbm6nuZ4sez+IdneAPsRDcRruYKzCUvbMFMEYFOGcnrvT179pauTukT5sSY2T7ZB9p53XnnnTGXr3zlK7Hu5Hn2GfsFsLpkMRtvecgM/cu2y6hisoEX5pg/9o2vfe1rsX/ccccHynPPbi4vvvhSgKYXrrgwaOwQCGDL5pFHml3o2v8dd7w/2nv88cdivnI+t0yZHhH1AOdMnwI09zdaWcvoQx/hu4j1//Jf/kvY2Z/81K+E/j9y5GhErG7duqusXr28fP7zn499IG+4pR+QgRXjAcy6hio6/Z2v8RGkmSIDz6oD2YaxG0PkJsFbtlDouzJSBoekLnP4fjpSu7S2HS2Njc2RY9VNh9ra+tLb11cmN2mrinQ1zvz5sz/90gS2cp771hPTP38pMLH4z1/eT8x8ggLl/0/xKofCYW4MDVbRq7U15bZb31saamvL3FmzyvRpUwNQAcKmgZHAagWEuuJWJY/Paz3VtaC3gdUEVdMwSdbkyTKjyCsjVgOcZc8M15ZJDZPCOfjiF78Yxqdoy9/5nX9WVq5aGYbqX/zFn4cj8OlP/0qAl5wblZIZWKoei5zk0DD8AEkMbFFVHFMOHCOfIy76gAH5cz/3c+HIqMIqMsK8fMahycI0DFBgKMM6nSxA2mOPPRaGMgfoxZdeLvPmzw/DmkPB+eFUMOo5bhnVwWDO3GKAWs4Lh2Xrm2+UA/v3lg2XrA/wKPNwciYBqDNmzSpTR9sS2ek68Jtbt5bp8tJduDKMQBGrEZV4+cYAWF7Y/FyZNKk+rowqqDKpoaEsWbS4HDl8OGipSM3BA60RLWi+L778UvAULTkG+MRR9DIXzgUA2pw4OOk4og3Dve3wwQDmPA90wd/+/rNVwaGWqRFZxGlg/M6dKw9se3yXc6QgDydDJKR+OECcoYwcyVyu2uRg+e2Vee/OdHaVUttQGpuaAvA4euRw5KldtHBhAACKWan4DUB0mDB7tCgEfldVjPeHkwtoIY8cSPPk0HIoOH/GmmNDLzLAyeH0R2TJcHUAkVexOUVky9jRkYOS+VO1TXY56mTF+xk9lDn0yJrv6McPmvguufR8phfQp+ux5EPEKsfHi0MP0PfCV/TlVPucYxgRy3v2hEzjNxqYuzQJ1TybIgLadwAcaA4MX7RoSTncdrRMmTKttDRPjfyu5Ku3r6MMjwzEPBIgcKU5C/FYV5lvMfOmmndVPKSrHDsqv3FXueyyS6PCOOBr6bKlpT3SO3RGDsqurp6yf19r6T8rP2JT6ejqK3U1teXii9aW2TObytQpkwOo47AnMIFOZC6jcfAMjfEkC3UAVjmNckbmoVGmakhQK6+2mg8ZxA80zWI0+gBIcNzJT159zvQA5MjfPqfbvNAbPwBXx46eCFodPHggZPaii9aGLhb1OH/B/OD9BcsviO9y5BcvXlq6u3riQMk4brzp+uAZOaWDHCR5n+7hfJs/XuMtYCRTgtBHokwdvoj+FwFs/Hh48UWq3FfAKllSvMrz69dviChWIAZ9it4iplumtMSzdJqIb9+VT5GOIHNZCI3epAvxCBAo2nv3rl0/lWPVukEr69IhgTbwjd62LnINAUVq6+sDWH340cfKt7/9ncjnSucAVtEg8gG3n4l9reNMe5k6pbmsWbuqTJvmgKYCW+haY9cvmUFHek771jEdSw/gF1kGXFiL5DcLtgHjyJQ28moqXiSQ7nNzqParlwMkNq+PfOTuyAsKWEXTvI5Mh2iPnBhj5kims6ocp1XakYcefqh0dLWXVatXxr6XEWYZ1ZV7MNn2ojP8TSYjIr7/XOS47enqLfv2HSjbt+8MoF8xq8bJcrSORNVuunV4eLB09XSVs2f7ysLFbitcXZYvW1KmTW8uw0OiyQ9F9C4QlY633tCpp6unHG5rK6dOnIyryHSDNfXcc89HpOXGyy8rGy5dX+UFratuOaADWtoT6Qa6hS6iNxSwyiJrJ46fKi+/9FocsgCHmpoaAziK/MmHDwWPzdl86TeyiK70G/5knlf6mJ6jn0Qm4jk5T5smCw1aR/iYeUozMpW8AxaNE33xyR5FR+AzvrNN7DsZMYpXwPWqgGKVZxnQnPtLRtAbv/e9yEXmgfbMbbfdGqkMAGmZD1wf9iay5wAowXwylHnW6ThzQqfURXSQeVjv/rZO0yag96xhbZifdjxrbPsOVIArfZKFkaxz7aArubbWE6DO/OFoKcrafKwH+yS6oQc+kHsyZU2SG9//7ne/GzQkH3iXEbx0eO7d3ssbHrkHsrfwjS61F/nbGtE3HQmwBXSSQXO11h1i5KGQ72c+dDoAbyubZHfp6e6PSGvjSbsvU1PZQ/NgyL5DbnOd4pG998ILFPusotDpBnRFZ7TN1Dt52IIeZIFuJZs33aQ46wuxjru6O8fsV+kVrK0NG9bHnuq5k6dOlE984uNxyPq97/1N7A9XX31NFLBzO4GNl7lhx6c/ynQ4+iOTeCY69q677iofvOtDcbDrgPff/Jt/U7Zt21suumhFpAKwHshKRpsmyDre/g8f4B0IRn7vna5dgqt5Y87n1WFLlTrFc8YSB/FlpAwMDkXEqsPYZ559/qeAVakAHBADVqtD4bdrRGT//+PPvjyBrUz41xMUOE8pMLH4z1PGT0x7ggIoMB5YfWfxKldcGFZyrA4Pniu1ZaQAWV39f8+738UyKQvnzSszpk8L8DSAUgndndyW4TDQK0OoyqP6s4DVKF01MvxTp73jT361x/BJ4+enTq1HasrwYClNk5vK/v37AlhljIog/O3f/qdxAs+gBqxyUu655+cjgpRxPmfO7DDctmx5IwBURh/jXxSE/kXHMfgZtBzgzLnlWh2nj1MDpGUAMs5EImRVYk4Qwx7Ax0FhuPubsfvwww8HMBogzfYdpXHy5HLllVeFYe85V/71l0CDeScQwfgG9HI4jW33rp3lUOuBsmaV4gWqLB8JwxfouW379jKTs9PRMQqayT8lQlaUYm1ZtHBxABScfo7LnR+4IxzGZ595qjQ01IVRjabyAC5bsjSAVfMQmdZ68FCAmmhw3wP3j4F1jGDj5hD5jBHNgVNZN/KVrloVn2X+SJXLD7buiyvMHKOquu7MuBqHB6pPu56boAVHnRHvlcAqfnGes0q0+eRVP33hFboBhLJoSDpFPX39pVOE1aRJASrv2rmjdHZ0lk2KI82aETlXK5BlWpncOKksWbw4nCtyUl0XHx4tdrQg+tGHzzOfLLkwD46JMWQleTKdkddTmqsKzGQjgVDOFGc+Cx9lntgsDELGsx/OaEZWcugASul8ao9zjCacHo4gGTEm9Dtw4GCZPWdOuAX644iRQd/LvGQcRrLL2cwImCyyRIY5cwBG60A+R+tK9C9ektHKwVPga0HZsZ3T2V26OnsiB2f7mVOlt/dcmTlL5PGc+D7ADTBFV3AkOa76zpQAHG5rqwIn95THHn0yDiYcBLgCf/TY4bJi5YpYV672nW4XVQoAPBK5IJuaRKiILJ1SVq9aUdatWVZmTG8JIAyf0Er7GTGW1aDR1BzNy9gAHuSXvNM3GVXPMUdL4IC5c/rzajO6eQ9N0Rn98N78/J15FLMqOKARr/HU2qFLrNks6OHQ4fixKrfrrl0745bAhg2XBCCEF3J7komVK1YGyCW6Ul7I06fay8MPPxJ8/ke/9rk4ODAO68VBS65VYAZH3XyNgX7zHfKPXm4o7N9nHstinZqfdtauWRdpJswRnYCP6CkdiTn4MTc6FrC/Zu2aSJFir/joRz8aa0PKFWvMj3EAC+hputCcyImI1T27d0fxrEyXIbIt81ICMfRvPdLV1iDa+T8c98HB0jxtennsiScDWHWo0tyk8nNVkd1PU6Nq3ifi0EV039JlihC6/tsQfQLkrC0yk7kmjdlLf3nQhH5oh5/k3Bgzj3RG2CbdySE+2Lsy37S1Zw+jE/wdEasXX1Jmz5pbHnzwofLAAw+EHqAjMg9vpjSocopXKTE8p1/7yGNPPBZ67vIrNgU/6eBc53k9tjroqgoqZW5Ca8Rc2g4djrQMDXWTYo05qAH09/WfK/1n5eXtC+CDPLINBoYAg9NK/7n+SCMiT/v69evKwEB/rCP0p2/dhrCm7es93d2RR7e21ARAhm5oiEbkb+1Fa8sFFy4PWg8PKWRTG+vPj31QSgapCczD7Qc6BR3J9OG2I6W392zwHABnjnT0bbffFmsbPemlI0cOR1R2dZgxEDmlyaR16mVPSsAQHTO3pvbsNX5rx5jocvqXPOAJmmdb1ot9jK2B/mQ5gVV6hA7UdkZlixoE1FtPWZjQ8+SWnkArsmIdeN96z/Qx2rr55neV2pqRAOiMQ3/m4fk4kLngggD78Nue5LfPs6CZ99gE5pUFBv3Wj7XNHgAEZpSrwytzzyKH5vjq669FH+juffNMGSZjxsk+wW8/xp/7HPDSK28yZKoh7WZxTvSS3snYXYHPVDqZkoV+0ye9Yh1aO9pnoxm/94D5fvse2cl0LWiLF9aSOec+jeduruiDXYjPmQOd/Zm3T+y/1otbQOiGNtozL/Is/7H3tGXt/u3f/m3sK3fffXfwdefOHeWSi9dF6iagtmhZ9PFd/EY/NoC9w1jsXRkxiz533/3R8vjjT8T69l12pbFJUWFtScny8Y9/PHTLK6+8XD704btibxZQUN2sWVGGhitZdoiFT2imPXyju8wb3zKHO135h3/4hxGx+r5bb4uDNYdwClYBVtevX13+5b/8lyF75pB74Tvtf7rImh4cHr2+/zOK36YfQR7y5pv30vbyd6YbiKjY0Uh9OkuKLumDOrt6y1NPP1sOHjpSJk+2N0hzop5EQ6QxqK1jPVXA6vjXBLA64V9PUOD8pcAEsHr+8n5i5hMUKP9Q8SqRT0OD5woEU/GqmjIcV6PfffNNpXZkpMyfMyeA1ShyNTw0BsgM+f6o8TMeWM1rPRmxypF654kvozGNIgZRJqKPFAOjUauRc6nUltpSPwasZo5VjraIVQCLdr785S+F0y9ilWHMqRdlxvh75plno80sWAIMZFgD80T3iDBl8HPEGYocXsYnIxLow2HKXKqMdE4r5y2LNwGyRDH4n9GbEayAAUYpk+z6628I5wdoKwKWEcpZyLxmjG2Ge1ac5/jEaX59Xenp7iyrV66K61S+x3nhUO7es6dMnT697Nq9O57zHmd17759ZWBwoFx5xVVhbHMWOBGMZrkSX33lpTIU+RkBPW+W+rq6svLCFZEKgPGtDRGrokfRYM++vUEPvGEEcxIzp5xrXxyZLCLF8QDEMbyryOCz5fnNz0TaAc7a1q1vBZ1VvW4/3R7gTBUJ0xH84Wy4Bqqvrq7u4C1HOosScSi8x5HwyoJCnqvy6lVX8jmdxnrydHupn9RUevv7AzyVCgCwOn/evLj+5mqqCCrAU29Pd1m4YEG0mxGg5LaSU9fGqlyyec3e9zgV5sVhznxxaGUMGZk2bYpo7yoajDziPYeVo483HLq8PooWAD5zyQrOnA9RRRwW/Ce7nsFzP2hivnicuYCN1dpEXwnCpALggJFn60M/HKQq0mvaWM5f/+NPpo/Qpty6nnVVFqBqXYmA1A55r/jgevaisu2tHaW1ta2cPn0m8iMvWDgvrgJPaqwfc0zNPdMdiILJSCh9kCWfcsH3BwAAIABJREFUczyN70c/ujeKf1gnnMsdO7aXHTu3l7kKpbW04E5pmNQYkSeqL+/dd7D096sS3FCmTp1eFsyfUxYtmFmamxrCsc8rzlmMKmXJfDmd5m4tA1eq9AhnYk2IfvfdjPTL4mxoTO+goXlkcRc80SYwzjOZfiCByaQ9J9ra4TTTWdZVRk2Rp46OzjIyXDOauuBI6T/bV5YuXRwHWfQ2YBXdVly4YgxYnTt3fjlx/GQAq3TSz/383fFdfZI5DrL1om+6iz5LYLWK0j4wVsSO871921sBrFqz44HV/fsrEBEwJGLV2EVmOXywBjj2wDRXQa++5urQi2QXCKJPQKs1EUWujhwJvlvX9CR9HJGBw8MBrAK9gJza893QrUMqwb8Qa9BnWcAJ7fERUDuA9iMlUgEAVuULntzYFO16xve6O7vKiy++UGbPmlkuWL60dHV3hL7atGlj6J1nn30uxijSFjgCRMrIPv9rA/+sTbSj+7xnLfoeXUA+vJ+gFB1pLsAFIJvnRWmKNMsr2uYlx+6118hJezgKLqFfRrdnlKk1S1ZV8Qaq+pxetK+1HWkrc+fNKVdedUXQNq/954Fo7rt5sJn5JOkTOmjH9p2ls6ND/FYUSVPQhWy1Hjpcjh0/ERFdM2fJlerq+1AZGpGmZUEArK7XX3ft1eUzn/lkKSPV4aH1gfZoI2dvc1Nz7DtuTcybMzcAKjqA7qQr5RWeNHlS7FVVQUB5EQfjoC1TKChuJw9kla5na0Qu93T3RAQ3YItuSDDNvLTvkMZ6FmmLN4DVqvheVTBu7ry5MX5RsMNDwDC5ox367Qu5sn7ykAzNUq9nocaIjqutjbVhXNWB5YJY23RHVlPPAxx7lbYzfy4dhAb2UDregUxGkWqbHKF55lglT9rWJ7nBV7IrxyrbTi5e64vM6AP9ySs9mJGP5p+3MHyHrqC/rLfcczyvfXrFmIwbKFnlgz4b8ue79AQbxvxeeuXloD9a4BlaaLei+5HYP3wGQKY37HPWmLVE73vW96wV7Wc+TzKvX/rG3Mi8/Q3NyJn9yVqw36KtMeVNF/1kuibvuY5vTObkkNiL7VPlSa0KgNIrCZ6iHdqTRUCq983H+/QcWtAv9LdD5Ms3XR7P45GxyT+K7l/96ldj7dN1eKI4lTl/+MMfDpkyllkzAbrVfk/f0tvkD/+1Z37okofe0pH4Ltvs05/+dNCEvWpM5vzNb34zCrVq54c//GGkLQHwWp90EftSnmxrxfwXLl4Ue6O+pT/IlEbmzpYmE5kGwjN+RKTec8895SN3fzRyMbPpfv/3f7+8+aZbC6vLv/pX/yp4Rh6iQNW4a/b+TvspgdXxn48PyvA+WScjWYiLLvNcHhzl74g0HbXL5G1V2JStIMfq3//k6XKg9XBpbp5aRobrypAUZHUNcdOnppZP8tPAqvFNpAKYcK4nKHD+UmACWD1/eT8x8wkKjAGr44tXObGtchRVp7GiGuprS2moqy2DA2fLoOrNt763NE2aFDlWM2KV85RXdxRPyWs7CawytsbnbVO0giM13jBh4KRDN95IGv/eWNRqqS0NdY0R2SgVwBe+8IWyY4eIoNnl85//vyLHqvH88R9/IYziz3zm02EEM7oZoww3jnGOmbGa1+v0JzLAaT3DkKHLEGdAchxEiwC+soCBdhnbDGTOPyOVQ8AJqqJr+sK4RgP9aO9MR2dZsHBhRHtxVDkVjFfzzrxdDFMOAseRwc/QNg6Gc9PkxnCMNl0mF2FVrIiTL1JIkSrAwalRQEpRK8VP/vq7340iQx+484PRpmIK2rzxphvKDTdcHzlbBwZUZp9fXnvt1dLS3BwRsadGK6bLmSnHqsIdERXS2RHjy/xxDHlOCofRWBj3VeGpVeG4oBn+cbhcJX7u+aer3JiNk6OwCHB61cpV4XRweLRrPtIDxNXcjo6IQvICFqNz9sFI5rykE8P5Ao5zABLQxGvGfTiHJ0+VhsbmcioqIE8pZ/v7AlyR83Da9KkB2ANZAUg7d2wvzU1NMQb9ROGu48eChkBZzh2Hj2zpP6uQJ0BFnqor21UBFi80ciXdC938r33OOYcnr1bjN5lJYBV90ZST6UW2soCS9zk6Caz6nKxw5LSdhbuqXKBHy5y5c0tPb1WV2zP60b8XWqcDT7bQloOZ+f7Iunkat2dcmZ42bUpczU5nCr2B4AC9l196tbS3d0RUMiAOIFZXD5CoojLNAb20q4+soJz5S/Ha51mARwGmnTt2x3PWsyrfAAN5HUWfoMuZzs5ypr0z8ru61tfd3VfODZVIYbJq5QVl7uyppa62ykVnLuaMVnhprWbEKueYs4f2aAHoFKlL9gGrXhnVl8CquZM7tNYOGmcRN+0AU7RlvWuPvGc0TRa0yqulgN/MLZiR0A4czp0djDVDFnt6u8uCBXIXciYbRgGg05EKQMQqIEnk8KmTpyNSSf+3vPfdYznigA8OdIA0cR26rS1AQGNM8MSaQhuRS/jddkg0/vLgJx1m/OvWXjQWsSrNCtp7TmQWufCT6Vdefe21smDhglg/+Ej/0Q9Adb+zUjf++AHko7n3G+rryxtbFOQavQGwbVt8Ru94AVaBTJ4zZmsMHzI9gJ0HsPrd732/fOc7f13qauvKnNlzI4erNeS540ePlddff61ctG5tXF0/1HawXH75ptCVePj008/Ed0V52e8Ad36nrgcu2VPIIvpYK3RP5qYk6+bpfXKeeyRaAGfoF2AMYEMbZMUapU9aWqaUFReuioKFwA+Rc+ZL/nzHXOkaAJn0NUARvBX1Knrv3OC5csWVl5eLLl4XusEYMr+rcRiPcZpPgoFZaR6/7APHjx0rrQfk3T3lyDPW+sHWttJ+piP0c8uUKVHwyTzaO0SPd8eNib7+vjJ/3uxy990fivy1Gc07MBp1S/5amlsignVocDDyfNt3gSQ51igM2dQYEaTmmesPmCo6tTpQbIjcql5SYdh/jh09FrqPXNp37CeVDSAXbJWGwItcR1Ti6ZORCgCYau/IWwCR37t/IADuKJi3f3/sR+hFV6ZOp8vQNSPT0dkPufDbuva3OZBfr8yJas/UnvfJmb5FHQI5/U92rE/rFMhnvLkHkzNySBYyJU0cSI/+3HjjDWWK1Cgd1f5sbtqyhhPszbzF5NHfaJwRkUC+jB61F3lW3/ols8ZNr5GVjHq1P6GT9vSzfWdVkND3sihf5pv1vTwYMB7zQye/M0d1Ftgi45mnGniWuZqtG9+h27yAktaH8XnRx/iizQRDU0/bf6siX9eOpc/IaFM6Bm/wWR8pl3mjJdPnmLsxZzoO+svLAXqCwsBLvNSvz61Tc/jzP//zMRm2H5Bn/ZpPJc97ytrVa0KPmwN97VnrPufku/iEJ2xgwGnaXwDczZufD72kfTIArCWrGzduCpnBN+my8FaefnNx6OX91atXlbnz50W+afwArKaNYy5ogH70JH5kgU3FqQCrv/zJT8XhS3v7mfIf/+N/DIDXGP7Fv/gXY7cOyEQeQptzBl34O3yU2grCGO8r5N/5fetqPLCaz2b0KtpEAMfogUdtfV1ErDoo6u7pL088+ZOy/2BbaWmZFsDqwKCD6UlxI2Y8sFr5TNVronjVGCkm/pigwHlHgQlg9bxj+cSEJyjwNgU++anPjESuoqi9C1GtHZe3CMg5VOrrakpjQ10Aq2f7e8u5s/1xjQ+o2jJ5chSvYlP4LmOR8TMgdcCoQyaalbM/HlitIrwGS20Y+W+PJ4HVvPqTUaoZETY+arWutn4sYhWw+t//+38v27fvLQsWzCz//J9/vqxeU+UA+9KXvhjO5Mc+dk9EEHDyRLUan9NyBrL+GJ7AUQALQ5uTnznMGO4cDxGr/nY9izOYxhsjl7PPqJVzSx+cBW2hCcM1o/gyOmjnrt2R18mVqqw+qzhBdbV3VzyPZgx3RitjluHNSPe+HKvTp00pV15+RcwDjYBOnNu3tm0r/QrgrFoVztiaNWvjO1/+kz8pr295Pa7rcrKNi7Mpx+qtt76vHDl8KIpXiUAUser6u4hYwCrnRsTq/n1V5CpHZOu2t4K2nCCgmx//M6w5SBzHjNhNZ4dzXjlch8uevbuCF2gkomjJ4iUBNFfFU+SKbBitnN4X/BJlWYFPdWM50tDCewx3DkUFeh4Px4ND4H/AShaJIhMR8cV4HhgunQrolJFy8MD+AFYvWreuLFm6OICWdWvXVle+t70V0buAC469Nrdv3xbjVASEowtU4fiQj+qK/Jn4n0NkfpwOTp1xcBg8U6MI7TgghiOMbj5DN/2QB23hozlyhPLKunbQOCNW83scPk4eumTOuQRWvedvYMg0YHVnZ9AqUy5oizNiTeibEwhgAfbiL+cyolmnThuLIAZuASCkVJDagayI+OLU0ytSRzz55E8CCBSNVl3ZPR45yg4fPjSaQ3du0Ih8kEtz0CeaAyzIDBoAMcxZIZotr78RFb9DvwxVTv/CRYuiqm9EgLUdjlx2vb39ZfaceXG979jxk0HHyzdeVpYumVvqa0cCsDXmjAgkP2ibuVH1m1GRvpPAqvFlKoDM2YZ3CZRYu2iJ3pmaAk0BmNrM3KzAPv2bW0a5oTVnGS0SoDcm7RmDyDw5LbWjeB+du2rVigBV8UFknbFYU9aS9AuKV3Wc6Sw/+clTEVH8kbs/FJHjxoGvDoWsD3M1Hnon8ywCQyLf3smTATYMDJwrJ44fC4Bcbkv6c2R4JHRNpgKgQ1311Nall14WesLcAQBofPiIlBDV4YuoSgchdIeISnynzzzLSUdTYDu50G7jpEnl+eeeG4tYJcMZtU8vA1az0F9Ws7cO6S1zl2N1sNSUb37r2wGsTp82vVx4wYoooISX1qlUAPYnecSlAmhqboz+HB4AlegstLr99ttjndEB1r/DEPPwHeM2LvOwHvDEGjQ2ewp+0t2ZY9XcsjAO+ULXLEBH3wBr6BQHZT3dveWuuz4UdBVJho/4lYd3QBLrWfRYpiuw16BvR1dH+cjdHykrVlqPNdEmmuf6y2gvtMxr7fqnk/UhJ6riVa++8mrZtXNXGRmpClYpyNjRWd2SsA6zaFJvf1X1vr6hIWja29NVbrjx2rJp46VjMi2XNT7gT6Qr2b+vbN+2rSxdvCT2V8CddV0VbxsuK1evDH1jTPQZGhornVOtlckVLSbJO1vJOL2KXsZHrswdv80JsFrlPh0s06Y7CK3SYKxbV+0D/qaTq+KBc0tnR0+kGsBLejnz0Bqb/Q6oRN7xm+yZg76Mk5y8M58pOQCEGTuZwQvjz0OtjHzP/Jn2Ae1YJ/ia+ZjJYR7qZFS0NZaH3VVE6/oye9aMyHVt3yGv2ssCWcaPB+ZsTJ7JVAD6z7yrVQHDKsoVH6q9/M3QeQBf69zasA60lflW6bodu3bGmMkomtAvniG35qNdfbOd6MIEcxNY1Rde+h6d7nueRQ82HD6Zh3Xof1fQ8wDEerS30aXG6PDKHP2dB+zoSF8bf4LeaJAyjV9VYb4NY3NFBwfH5mWt0nXkTDTq97///aCBAqhsEJHo11xzddCc/rIurVO0AWBG8cGlS0PeyZZIU+OpdP6eMntmld7D+NCc3tBX2pvWbhb2Ayb/1V/9Vegr33GY/Na2rXHDBB3fzg3fVW64/sawS9Htvvvuj2jw6667PvYhkbN0kn57+3uicCQbMg67GhqCH2igvTzIYfM6dLYufu/3fi+K+n38E7/wf7N339+dn9d94B/0OgNML5zh9F457J20bEnWUMV2YjuSZWkTKbuJo3Msp5zNWccnyQ+xkxPZWe/KzsZWXLKxVrKsTlOyKIqkWId1SE7hcAqnYiowAAaDDux53Q8uDCuO/QcMvufgAPh+v5/n8zz33ud+7n0/t0TUp4yGf/fv/l3odrY4YNV90BlvjOkn9+nMsgCiSyPa9H9SCsD7rsXzmSXFzCPtRvISWSJZa1X5s8kStoLyQd9/4sm/AqyOjMrMo9vUZa2CT3IOs8DqrHc9S4FZCswCq7MyMEuBG5gCgNVYfkTOTQGsU6fAGbEq/b+xvrY01teVocGBiOzb+4H3l/kdHaW9RfMXEYQVCJvReAmsVqk3VfQrIzEjX34UWM3T3gRQ03iaaTSlYWS6Uaeytj5qrIpsUSdMxOrhw++UxYvnT0esckp+53c+Hwb7P/yHnw5glNHKGauiXMbDIGSY+oyDzIBnKDJeOUbAGulgnA4Rnq5nwGZxff8b33ucCcaxF8OZMc1YZCyLKmLAqhXHEXh9/xvRZEcpAGAsw1dkkXn5rmu8vC+6gGMkogD4wDB85odPlyVSOffcWqTeoo+1iO48feZMGZuYKDt37QqDVjrkD3/4THnq6acjsm9keDQcEE4Mh+r+B+4r999/Xznw1hviAsrOnTuibqOGTWtWra4ikwIsWxzAqqjD6Ph75O2o7cW54piInkA/TgwnPYFADiEDn+PDoM0ou6NHj5QVK1eEA8lB56xyHDi5oo40vEmwQISW+5BTDlPWk2P84x/aGzuB8uxiz6gG9mYUlvcZ/IBVpQAgydLYNeKRJrp1y5bS2tYSzWwWRkOu0dLf1xv1ZrOBEucbsEoOt2+vUjo5G8An988GU5nm6zd+cpA4Uek4i1gl++aeET8cEvRLhxEdOSrAmmxSknXg3Bc4U6WqXpnu0OxvY2TdRPf2N167X+UId5ebVqyIqJHkGWeWvGfn4WwAhnbojW/kwL5cuEB3+6PBH+ngvX1VAzERZJx1Uc9eIo4Bq6+99nppqG+KRkd4q4bbvPkigGviuoxYcp88lMkuzOZrXuidNR9FnDlEIC/owcG1v5QCaGpuCYet6/yFcuTIO2VwcLQsiLrKo+Xilb6IwFcKYNGCuaW9tSmir7MWICcwm0YlvWc2r7LeLAWAnw4GvIcmWUsum1c5mKloMj9kAl3JAsCVfklAhyNJhySwlU20gDXGzkhh6+ME4q19Pni9iuR2sNTQWF82b944FYE6GevFz+XLlgewil5r1qwr/X3XypNPVvX4NK+qamlXDX+AkeQjojUvXox1ZnRl1jslWwmsnjur7uGy2LfWRE6yxqp7+57am9YmCors+J7x6cblN90UgLi/gRwOrHwXqEBf0Cdo6N70i7/xGljhqfL6a68FgA98QF9zqxrjjcRa6B97w329Zw+JLrVHG5ubS0//tfLVr3+j/Pf//idlbHSsLFu6vAwNDsZ3rWXVSodFK8vkxHiZP6+j3H3PnQFEqLuKV2pboyP+2VtZW9hnnhdZUxctzZtc+W1t2Rkd/xJsI/dZhxMd6ADyjSeu83lGuYpY1gQOj9AHMJNRfp57ABxrQA/PDLS0x9AaCGPf77l1T9m8ZdP04R+9SI4zLT6buxinAiyrg6A4UByfiAZiB946UA4dOhy6M+rpdl+NUgDXrl2P7toD14GPdWXJ0mWxTtGsfl/tUeKmvTz44P0B9NAbbVN1qY0P5BSRLEPm4QcfCpCf7KMxwMszcOduKdnzp1KQe2OvWze+L1lSPYs0a3P4AvS1fs9R7+ORMRzwkZuRUc+cgaClyFr15a3Vs2b9+nWRMu/zTNueP39huXK5J7qHJ+CZNSbtUzKKh/jiffcGwHkZk9yQEeAbXYBnWR+UDsRL+5JeSgDVnLOUDZlIANOBMBnDO/JDFs09gdFsaEYX5SGKw1PNqwDG7ADjZpS+udijWWLAfjE+fWcdVWmPFdM6OyKSI/NjznSEKBlHB9dlBD46Wxdwz9449PbhePZn+RtrZUeRVbSzRnvLvveDr3lomvZRNsNij7jeGoF+WZeVLrY2cwfo0QHsEDaeaFHvA2rxJkviAD7zPr7vuQ8gJ7f2oes9C/NgTHaTfSbqEm0AoHhBB6GDPY5Xf/qnfxryKeOpqnX8ajReRAtzZ0t5hpAx93fYRO7dj9w7IMmmeE899XRZt6Yqa5JNtLLkTx7I2L/oZC7GV27K3OhSJWDeePO1iDwlM+aouRs766GHHo5a3A4jvvSlL8devml5VUuabfryy6+UjZs2lM55c8vOXTtibXR9RldbD7pbCyAdP+k7a1dPFX0Bq8BJz3ARqw6jyYEaq2SPzGQUuv1jDRmckVlr49HB9i9fPwpw5kGCb+BdZr7NBG3ZFugE5DW+iNWa2rooEwJYffz7PygnTno2d5aJcWUClDlrjHy+HwVWM1p2tsbqDexUzy79hqfALLB6w4vALAFuZAoksDqzFECm1wBDo3bq+Gipq5kMYHVkeDCAVRGrgNW5bW2lvU2qXQWsMpIZPUoBcBIYMDMjVn8UWFUKgGP/1wGrjKCZ6TUZNTOdwlPXUMZHJ8ucdumPp4saq4xvjvY//ae/UtatXxfG1H/6T78VzovyAByyKj2wecqpOh+GpnlqmMLpNgYjmhEpwpUxr4g/p4BhymjP9FJzYQQz4hn2/hZV6n1OifRMjhqDXuMq4AVj3rq++xffK+1z5oQRC4wFRHz2s58NJ0oJAulSvs9Y54QxXhn+OqpaQ9e5s6W/72q5+867Is3Xi4PF4dYNfXB4OAzXj3zkIwGs/P7vf6GcOn261DfURy28rP9n7Xsf+UBEsHznsUdLf7/mMNujZuW8zs5oXqUzM2dNCQApoIBaDk/31Z4AQTgf5pUgF14BCjlhnDROBwcAbThgorLIzLe+9c2oV+i6V199LWiuFqN7iWDYu/eRAGJ8FoB6bX1Zt259OIzuAbwT8ZbRmZwRdAdgcOAY9xwGNMVH8kkWXD84PFJKbUOUAgCeSmseHhoOYLWjc25EZEk3VmNVxNqiiBKpatZyNHVit+6ssYpXxk8Ag/xm9FhG3iTYmeDF+GgFVmRdPNdn2iUaGJ+jaD0cE3IA7DeO73FcrZ1j7zucEc6VOQIQyAmnkBPMeeDkm1fVbORKWSEaZqoWnblyvhJwMC/jcyDD4aitDdnPMW5euSpqFHNaI212Uqdk0bwdsR+lyLuOsyY6jIyKHJs/f0EArVETt4yFg2c/WFPVdKYhHDLzRDfOFhlCX3PwWdYEleZr33F29+17qZw6earUNzSWzkjnrSlHjx2PshLkH9ja2NhUGpuaq47hvd3l5hVLyryOOSGP9rBxsis33YHPHNoEVumGrH3Y11dFQZFB67QGsoeG6czasxlNhZ9o64dTTx6tEa+s0ef2gc/xopKxU9PRvOQZKEuvcpyBWD3dvVPlMLrLnLntZfVqjbcuBzCUNVaXBaA1Efxeu3Z9RKx+//tPhJw+/GMPhnybN/o6XLIW+ybTY6tIvqrEBB3FUa4OcAbL5UsXA1ilF6wVDbZv2xGp1ubue2qAAhsAq+4BxLBeOhYIvn3H9mlA1wESHtv7ABZ89jf5ptuAgugVgO/wcHk3oto6gmful/WwyaQDKXratVlWBIBF3wftyXdrW3niyafKH/7hH5VjR8+WpsYSkenogc6i9dUN1rlejVX0Es2osR8+KY1Cl2SNZHvG3/acvWwMspP7MOsZApG9l5GxdLAf9ENftEQre1vd2eogp6oh6+8q2vV60NIBiQNBcubgjfy5Fi3wToM/Y6CFZ5goOZ93dHYEmKAcQNbSzWhw16FVlh8wr+mU2YmqpjRkQZr+OwF0vhEAurrUIrouXrpcLl66FN21AZoAmu07dgTA6UDRHmpsoMOHyn333hPy4LktYpVskxdR2Oh++223lY986EOxvtxnviPc/+ZVq4Ju9JTfGkmRWxkV0Uzo2vWIWjV3EX7kwl5wCAa49d0TJ46HDtfs0vrx2/fa29uChxUwtKRcuHA+6GHfeJ4sXLi4XL7UXS5evBw6yTXWgXbmh0cZKecaNE+QDl/NDx2AvAk6ZcQ8+mbZH/vePLMEgnVmrVTfcS/7gdy5t2cAOfHMzVIAZDVBwIzklGkxd05b6Iqs524NZNaaPUfIEpkxV/cxtnV5AY69l7oh67jihX3qGnQ3ls8yktL3RZSSLwezaOK54ho6IaOV6Uj8BtiRZfciw2hkTtaMX2Qlozjx1TX0r+cUPvksD2cBlf5HU+OrjUzvO5QBdqZ+YgeaJ7DP/cke28/nxrQm2UXm5Mf3rY+9yEawv9ki5kPX4IM12Hvom428gNq33lrRgi5QRzlL8OAluxMf2UBAWsBqHtg7KG9vbQ/6uQb9PAvZC+bofuQubQg8UwKETkZ/mRb7Xno+gFV8wteXXno5DkJllSgZQ3crBaDMh+cGnWVN6qTfc+9d5f4H7o06zTIdHnnkkWlAGA/Q2Voz88V66GggKtr9g099OqJE2av/5t/8m9DzbA3Aa0bZZj1U40Qm3FRwRpYHGBoZDlmc6SfM9Od8L9L8JyamG+CaDxkiy5lJZP8OT+lgwGpdvdIgJYDV7z3+xF8BVjXma2hoipqsSgH8dc13/8v/8zuz2MqN7FjPrv2GpsDs5r+h2T+7+BudAp/45D+YjPT7yWiGXEWu1taEQxAljGproo6nUgCTURN1LCJIHrj/3rJqxYoAVttaWwIk42gnuKB5FQe4ctQUoa+cVa+MpOHQq2fHMHFdlCSYcSqdBlMaTRk1k8AqkE2NVW2sOAciVvfte7ksWjS//PN//s8iGofB+bu/+zvhgP7Lf/m/R2QokEmUgPc0cRHNwyl59NFHAwDl6DAeNclhrAJ1nPCbP8NYZAODjRGcDgtjjQPLyGcAA2oYuK43djoHDFAAAWP7mWefi+7lale5hvP/mc98Jpw5BjBn2N9f/epXw7hmCALVfv7nfz4M0Beef66cOX2y3HXHndHxm7PBOeBoP/Pss2Xx0qVRP7MCnvoCBDsJqJkYD4Ay68JxoNatXxu1sjSvamioi9TH8+e7SotoktVrytkzZ6YiaxaVqz29ES2Hbme7zoVBbI3S7KyNQc9540xw9PHP/IEfgAXrSMfihz98OiKV8ATNORhSht98862QFetUwkBH3FU3rw5wSBmAKi1sLECdkdEKlOB4ej+jX9zLPfEd2d9yAAAgAElEQVQI3fDP5xypACYGh8q8BYsjYpWcX+3pjuirOe3tpbGpoQCkAKtqrC5buiTqreIRo5yzAlzh5Ihg43BzZjOyghPBCawiorqCFpwZjgUj3lyjXu/8BeEM47M1VI1bqtptPve/+acjjk7klkxyHl2DnpxR15ib933OMXSt97JjsbkY0x5CVxGrSgFwMu1L380oWzzNTuJVSr8SEVVnd58BSffvfzP+nzt3ToAP69YDJ5qj5qeUabRWOxe4IjIFoKp2rchnjtfQ8PXQDRxW0Tr4T66yWVlGVaOR+3ihX0YfJ5BVRbiWsv/1N8v5WNfK0t3TUy5d1tBL5GBzlN0AhGloFQBye2vZunld2bRhXeybbF5lb3K87Wk85Oyjnz3tYACd7XVrNI51mk8CaVXa+86pcgX7g2aZsmq8dMzJIN5lIxD35FBmiQ73I8M+tw/wPXUiump8ImLOfEX/qgt8zz13BVBEd0tlJgPbtm6LaFXRjdu374xu7o899p2Q4Y9+7Ocj4tb8AQL2mXllLUOHJ3kI4D7WZv1kGbB8vutcgOqiAw8fOlwaGhtin4ocNEcgJsCNThV9DsCwTvrAIZeI/fsfuD8OZ9D/05/+dMxLhLl720/ADe85kHKNfUEHS9kHrKp56rt0qzEy3frJJ5+cBpzoYc8C+wSIFDUhNR9paCwvvfJq0OPQwUNlbHQ86n5npFR9bV1Ri/L2226NsisbN62P55XahHSJdHzPAiAPOqEPXgMq7CXybL/5btYBNUcAAd1Evl2ftXa9D8hHJ9+3L/BD1Jq/c18b3wEFGgM+7FPAhn2g6YznlO9k8xoRdeaCDwBn78+bPy8a1y1esijoS1YARvYl+tBdGSGeB6ZkF0/I6NDgUOhH9PIsVK/cc0FDstNnzgaYKjrV3gNEOLwls/afQw92RH9/T0RNooXn1KaNVfo8YFkmQF/v1XLbnj1l965dUeICDSodNSfku3Pe/Jg3OqINkMuzEP0c/EhnXrp02TRv7ANroOuq6N1j5dChg3EtgIhceR753D2sFY2lawNW8xmFLjfdtLKMjU5EiRP6HN2iKdqo5lzdIQf+dj/rc4/QeUND03Wx6W/rtbfIXB6SZRNEskMfJz/JLz1AN3lu2yfGA6DloZ7v46Pf9L/9gt/m7EXWgH6enWtW3xzR19lwyx7JzAEyZX4+E9Fv/pmlQ+9lmj/6syWMmRH56I8W9GbW9c6a61nag3w+90JV49668M68M7siDyrpGnrSOFkLlh4Q9epFn2S5A2OYAxvAPjNfY+f1+IBOaOgaBxI5Bn2LVw7D6Xffo3/Nx3Me7zOrwXMUz7zwj/7xv+eoeWfpJnqHLs3GVviIxp43dOCrr75SPvzhDwX/jOPw3Vh5kGiNrgWsuj8+oBv5UjO4Y05H2KZ0D9vCwRSZ8X08YMNmA0y0YUvS33Sp57WIVc9rvMZ3usSBnbrNDiX8rR63Zo99vf0hO+TJIZkDmQ/sfX/U9kbrDBiwX8wVH/DWPNAGXfwoJfCpT32qfPgjPxVRn55LSgHgKR782q/9Wsire2XEafoAWQosI1ZHx6tI+gzCQJtseJX6K8FdNlrVSK9q3pmH8+gV9tdUxGp9Y0OprXPoM1EuX7lannn2+Whe1djYEhGrk3o7NDSVURH8NX/ZfHemLznbvOpG96xn138jU2AWWL2RuT+79hueAn8bsBrReOOjpbW5Ue5fdPAdHRkOYPVmjmFTU0SsAqYAUF6MbNEkAIGquVMFgjGU0tjxPVGCaqzmia/38mR5Zi3VH41mnTauSm1pamgptTW15dq1/qix+sILr5T589vLr/zKZ8ste6qIJ8AqQ1PEKhCQoclpY8Q//vj3Iy2J8cXoBKwyWhnAwAyOgXkzaDlbnFbAj3UxEI3FyXQNMIVhDrzlRHAIGKGucz2jjsHJEDbuK6Iwa2oCSBTpIGKWUR1NHaa6QjMwAQuMe4ZqFR24OhymwesD5XzX2aizBTxKIIgje7W3tzS3tpah4eFwINQ8FLFzbWAgwI/Fi5aE48Mp4wzg19/5Oz9TRSfX1ZR58zoDONy4YUOkwx4/diwMZJFAUokBZehw9PixcIIZ9qI0siNwpjUz5tGGc8MRRA/OjnWii6hY9SArh/ForJ0jIfIoIuoe/rFwRJ57VvftPVPyU4EWeA6cF7Ga9c/wisOSKYjZtImDkxFE2WTn/MVL5cKl7lITEWqtUQjj4oWLZdnSpaWuvrbM65xXdu7YUc6dOxt1hVeuWBFz5siZJ7mtnObl0w1LMjrFfAAjmaKLBsAXjnM2CImo3sGhqUY0bUEXfEULjhtHC4/sJ3REF4CH+XOO0Mdn5Mp9jJ3AqnkmOEku0MH4xokyCMPDUXOzDnA81UAFDxMM8nmCheiZDXOSh+7b0txaDh8+EtGJ6rUBmJctX1La2loiGkwKddWZ+WTsF5FiUsYVca46eI9GJ3sAXUb3Wof7mXOmxqKp+WRqqHUniO6eHHugrUibE8dPBpja0Kg24bVy8fLlKANARzU0NQawAUzCD4DOujUry8qbloXscg4zYtW9zMF9AAFoD0iwF9GJw0p20VMZBPPLyBgAAIAGX1wLDKCHyD5+Wlc2o8l1c2zxNaO8MiLLnrPns85gdeBVHQ44YADsWNORI2+HzN566y0R6Rd1QTsrfbFzx85IWcenLVu2la5zUk6fDp1yy55d0XwtwRa6C48BE9ltO+v0At/sIwcn1q951fFjR6OxD6CcjvUCrNq/1uhAie4xFmCV8+99etbvJ596qmzbvm06ElUpgExXRzd0QfMEFznfaMIBvz4wUM4EbxYFXbNzeHYLB55wmO1DtCfPrgNq2A/XNACcM7c89cNnyp//+WPl2NFjZXysSm/Pww669ZFH9pY777i9DFzrK61tzVXZkDNVreebb15VNUzr7Iy1c97xFN+zliRgJYHWTAlHQzz0ymvz+WgPZpMt/Mg6kfaGcfE0AXaZA/RRNkMir4Ahz4+M7HZPa0YX33XYRT8uWbo0shdEatpTZC4BXbJhDvZDlp/I8gjZsLGvt680NzWVhvq64B/9bV+9feSdiBRXe1Tk19WrfVEPOAEJabb1dY2lqbG+XLh4LqJe58xpDb3keSODAdgvglVWxvVr18qqm2+O98yRPkbjxUsWR3kB84tGUsPDAc4A1GVkAIfoDuA3kFG0bEYJA3jIJOBMGSGysXDhgni2yrDxTKkaFdbG9+gyJQPs7ch2GByMA9HRkYkAo/KwKqNq7VO6mn4ge/R6gukZPWmPVc/At2Pf29d0Q5aRcA9gc9ZvjfrRy5aFDZHR9OQIz8g5+llvRpz6ru+RmYx0R7eM+HQg4nApG3aZl3nTJ7GPV62aKjkyFPqP7ORhOZkk12Q/12Vcc/VsYFOQKXYQ+6A6gFoRe8J8XBsA57GqJirdmlkW7C40sDb3IbcJ1pFLa7Jmz1NrzgOnrCFurcZ3L/zCU3TNDBbPV4dI9pHDiJnjZcSq/YL+eON5ZF2i+bPEUWauoKex6UP6yv3QxPXokfWUzd98yG/WebaflVvK5x0a0XXWjxZ+PGvYlZ5N6MhWRQ/3ReO57XOjfIp7OjChB3M97kn/kit0dG/zJpNo4AChr/9q2C/+V/ecDlXm6Y7b75yqTVoX9acd1rMXyAYZufuue8qmzRtLc2tT1EoXGMCmy6ZZ7pF2Kv447EInz0TZWYIGHvnghwJYvXTpcvmN3/iN2Ivk5Vd/9VengVV7bSa4mqn+M4HVCAyZym6bmfqf/gR65+GV++ezOkuapJ4UsWqcxuamaWD10uWe8uxzL5TTZ8+XpqbWaWBVKQBA7MzmVbPA6g3vTs8SYJYClW02S4dZCsxS4MalwN8GrErv/+uA1fvvuyeA1ZbGxqixKupMZCrDhCMr8JUBU6X1tsVnHBRGH/DN+wAVndYzlTrrH82sq5pRrDM5lOArJxiwWl9XX65fHwhg9fnnXy6dna0BrO7avSvu83u/918i0uyzn/3l6QhSTgVj84033oyap4y+P/qjPwojlcGVUVUMRZ8xUBl5Ikk55xwNYKi1AhwYvhwlL+ArJ0IHWmADY5XRae0Z3eD6/W+8GaDWtm1V7cCsb5iRRpwk3/c/I7xqWNMXIFDUK33nSBkdGSpbN2+JNGufi7QAMB09dqysXb++rFq9OhyxH/zgyUjJdsoOcFEHkcHOWWPoXrx0oXzwg49Ec7KhoesBWB47drR0akCxZm05fepUODdSfgGr0lCjXlxtTaw9aitu2jQdIcMp4ARxfNCS8WoNvksuOA/W8sYb+8PAZ4Sbn7kz8isAeU1co6YrAFz0EVpwXqvI0ImyceOG0tvXG7xE34xGNZ9Mn8xGGMbifHFgOF/dV3ujxmr31ashi0OD10t/X3/Zvm1b6ZzXURYtXBRlAYBW7544XtatFf20dLo5g/ujuTlkCi9QikPLmeCkcbjcj3PtszTmyQmDv+9qb8iM+SSwmimYgDbOre9xysiZ/40FlEonlny6Z0a0+dt7QBFOLlpk3dkEVjnDIkUam5oispNDSNaNgW/oi4ccEYcC1om+aAhEMd+OuZ3l4MG3I81e1KYDFKBqQ2NduXjxfAAhXhxp68ZbzZNErZlfxTN8qpqecEw5bvjF6TYn37NXMlU59QcZ0DwJD+wR0bcaVI2OjJf+a9ejtqrmE7V1DRFFR6cMj1YRMGp6RtTxwvll4fyO0jm3PfYCOXU/NK5S7at0Rvs3o6A4t/QPR1GNXTKM/+hpbl5oKCIb/cljAn34ZmxAMF2In+TcnNLZzzRYn9vj5AgPACzoiDbkoQKZa0tjQ/NUfceqxuptt+35K8Bq8G/nrnCMAZxqrIpYff75F2K/vufHHw6g0DzIKV2QDZ8y8pYMWXPKte/RM2gPWLV/8RSg57tbt2jEdSbGQwfAOprcfvsdQWPOPX1qjV3nz0fEOVnDA4BEBdK9E/NDd4dc5iQiKrq6X7gQ39NB/o39+wPYJbOZPm9u5Ik+dX0ebiTIQn/T1aO6Ojc0lkcf+0759rcfjUOV+rqG0t/XF3sR7x0q/dzP/WwAq8ePvVN6rkqLXhrRk+6hxAV+ok+WqSBD5mzPkmn8Is/+9rwACpGbjJ4iy/YevUjWrZW+9Bu9gC3uJd2YDLnOi3wlcOyedKN9bu4JQJNhIJVmOmRI9DXZIUfz5s+PjIllUSN3Yci7ufm8yhyooq6zkR35zhrq3ldjFaja1NgQc6oiRi+W5194oRw8dDh0y+DQSDl96my5cuVqlOBobW0vk5NqfzZGpktPz+UyMlKVL4nml/UN5UMf+mC57/5744BP08DjR4+Wm1eujJIPGq2hfdTVHhoqa9aui2cSOijzQS+q1Q0EEm2Hbp4D+IQOABbvVQdLVYq6a7IEy9q1a+Jv+4H+Yrf0XO2O5yQ95X1gWdWs8rYyPjYZz94sxZLpyvZ2VQbj7DT/yIfnXto5wD+fizr1XEnw3TMTD+wPh5d4Ya5sCvdxOEyfGct3MoPAuHhPHvHHsydLGWRGBB7ba2giK2XDeuBu/7QuyvrWvmO/u68x7S/XeM6RV7wGbGapn0x1t/+tw160JjS338k3XWAsvCNbkTFz6mR8n62TNYWt0bhobO/4rnsbh/70mTWTZ+OznYyVz2ZrBVbiKzDRQTbZzRIm9DE9gvaAPN+jb7JJlLUrGWCN9oux8NOBhHVkiRZ6yHfxi93oes+KKjp/e6yV/eca0fRZZsfeQ0NryyZm5ob2vuvQCU3w0ffM0bXWD5CMQ6Fr1wKI7LnSHWArG49tamwy7d4ZQWwMMks+yJKx0cg+cGCw+5ZdIVvuT/cqW8r2ImPmI6vLQaj5ZKkn49hLA4MD8RyOOv333x/3dx/XpT1Ih+Gh54M54Rcd/YG9j0RGlWfTf/gP/yE+9z3Nq/Igwlyjn8JUSj+9Z16Z4TYhDn6q+23WN/WdBFgzwto45Mb+9Z7/0T/tML8BpfF/szT/2ohYvXipuzz3/IvlzLkLpbm5rUxOaGwl8r4xSgdkjdUf9SBnI1ZvXJ96duWzFJgFVmdlYJYCNzAF/jZgVYq/UgDNjRpFjQbIKoUPsKoUQFtzc5k7R83D+ohgYrgz2Grrqk67jB3RbKJZGZz+ZwBz0NSXEvHCLmKMuTaNooz+mgZRp0CLBKaMLW2zttSXxgb11YajxuoLL7xY5s3riBqru2/ZHUbX7//+70WK1cc//gthODKIRbpVnXXrI4Wd4a6xANDSPTi+0rkY3Bk5yHBmIHPWGZCMW+vwN8OSAc6I/fa3vx2GGyOYEZkdZ63FWAx7zoOIVc6naC/Olbkymjl9aXwzNjl1wK2qC/Vb0eBKbbA//fKXgh933HZ7efvtqlO8e4pMe/mVV8rO3bsjOs8YuoBHd/TB8dLcUhtNWjhLfhi+0rmk1F44f67Ui9acBzQ7EOnv27duK5enapzp/q0UAMeVgyEVK+nA0eKMWa+1ZBdYDhLHh3PCoUmnDA/37XsxnBARK4AQUYZVR+yWqVqTI9FxWoSdNG405CRXRvREONnXBqpIiHRUgFNVhOT4dJQqBwff8CWBsv6B66WlbW652tdX+vv7yvWBa6Wnu6esXbMmInibm5qjeReHWvMqzj3HwnrxiPy6hxpl5sXZ46BkN/eMZPMdjo1rzdt30gECJKBVyhMnDaDGOSKrGRGdNVbRPLvucm6ytmPW8Mu6fJnuClRKJzmdLTLKUVHbTHo8cItj5xq0AToBdhKY5hBz1Dkm+MvBs5b58xaU733vBwGwKiUxMjJUamrUMpWyezEizugCAB164a1DhLlzO6Kkgwgw/KA7zJsMZHQuOqABB81eyTn5P2uWAmX37389gAvjqYm2ZPGyMjY+Wd5480D8v3jJ0io9GdDc3xtRshSOKM21Ii0XdJaayfGQwWh0M1XvlMOLXlnfzrxEoAO76Q9OvfkDA7Ztq9LAsw6ttdivxsArAAhHNlP96Z0Ep31nZhM5+993jUvf4Du+GMP1ZJy80EuixkX+Vd+7GIcBd999Z1WbcmK8zJmruVJ32bF9R9AHsLp6tUOSM6EnreGDH9ob+jnr333lK1+ZPshJgBgvErQzb3QC+KC/PeO3iER7zFzuuvPuAFMzLf/w4bdjHQ8++FCsC+hojwAtRE12ne8KPoseo7+kldOb0lqtNUuucNzR31gcc2VkXn7ppQCI0I2eQ1t6m6zKAKALrJPMup89g9cB5JVSBoZHyp997evlW9/6djRfam+TCaA8TdUE6NZb9pS9ez9Qtm7ZXI4dPVLOnD0VKbRAN88JQOJMhx4gAAQBfpm7+5iz7wJMzEvkG12UqczmiNb2oPcy8ss4dCYAhcwBoxMUIyPZsM136B+f0S10hOeJAz7AG+DFDz6K5nTvSP0VpbloUampVdKgPXSNMQFIZBkwl7U8M3rc+jLyrLOjs0Bh9Kak46zRHF7b/3p5ff/+MjAwGMDqqVNnSte5C2Visra0ts6JlNqWlqqE0PnzZ4vmmDt2bo9yQpcuXCy7d+8q733fj8eBxeGDB8vBA2+V9RotdWryNRYp+xlxKjJ961bNA6tDk2hgODoWz8Bnnnk2ZIIseqnHTM6sAc2yFqo5Z4M5PHfQYCyR6PaPVHm6bGKqZFG1V04Wz0JR+5rk0bNk22d+jI9f3vPMj+Y4IyPxPbxKYNSzcWakeoJfmRbvWYA3VdRs1YCQPPhNN5FpckIe8rDKb/NXhgNPs06z98kkGlTg5o6gvWcfecjmVUBS1zsIyFrpWXfaGOZuPnSS/7MUg32J/n4A9OSwyj6pSl/Qn+5Bf1iLtf7w2aqZqP+N4ycPI+i7PFTK8kzGpIvscwcknkt0Ye7zjLjOZl45TzrU9zxjgLh0UNbF9z4aslfw2/rYhMYGWLrGvnRYkaUGzMfcyA6dwm4kV3hJd3leWZ+/PQPpRmsjXxlB6SAAL3bt2h37lUx7tv3jf/yPpxoSHg/9gTfmQYd5FqMlnh46eLBciZr998XcyEU292IXoBFeWBd+ZhR+NmuyVjrBPveMTYA5o6atz72Ma/2VLT8nvkcezKuppapf7F70NTm0TrzL2q9kyPj0sTUY/2Mf+1h5+MfeEz0AElilMx3Wa16VEeDkdSawmtGp6bKph5ogavoQvpO1WfOwMw888NTn1m0t+cwOf8JBm/s11JfxickyPDxaRKwCVs92XQzdlcBqXV1DAKt19QH1/g8e5O98/rdnsZUb2K+eXfqNTYHZzX9j83929Tc4Bf42YFUU2tjocGmoqwlgVY3V8bHR8vBDD5Q1N99cGuvqqjTbBifCI+FghSFUXzvtQEj1BroCShg1DHfGmPcooGiQNQNYTfAgIzsYd9l4YWaqz8T4ZJkYK6WpsSkAk9/+7d+OyFQO2D/7Z/80SgF4/df/+oUAVqW6M6CryIH2MAClCYpYraJX3whniOHIAGS4Z9QBAyyNVsZXOk/eZ4AyuEUFcQoYud7nFAFCvUQ0eI+BzNBljL/w4r4AecxBpBi6AQyqOnHHpwFehiinhPMAmDSue+1//bVy5fLFKAUg1RftfSZSR+OQuZ2d5fJUeufg4FDcR5TP+Qvny+jIWPAha761tDaXBx64P5qTLV++NIAD9b+kv2/bsrWcF13W1RWNpa4PDAawGvM5fCjmzVDlgHCkMl0VLXxmzZF6OlWDDN1F6+AvWjGmOUycHXwQCWRuUsc5CG8ffjuaKgDBdXX3wgNjrhdxM9A/nR6b0Tv4w5kSNZRNmxj65uM7DPehkdFypaevXI/U36EycK2/XLp4taxetXwaWF0cUYXXyqKFC8pNy5eHM8YZ4vB4nzPJAc/aiOaNt9bIySDvHBife59DxIlEu+j43VGBnOboe/ZFpmCSQfPklKCL6wEn5u9/tCZT5CMbXvkbnTmwGW3GiU4gIQFetAMIzF+wICJW0cpY5mcs88hILkBUginmACioIlZFc54tc9rnxjVXui/pvVsWLJxXxsdHIxrGvbObObm86667Qw6likvBdZ1af3hvrWQma9XicaaaZtQkR9b6AJdSwJ955odTzXiulJqaurJs6YqIKHnzrYMRSQtYrRo3XS49vcowDJWa2tqyes2qsnnjhrJ29coyOHAtwDbfSWAVL+zrTGvFS7KEZwCwKlX+3FRk+9bpEib0k3GyQ7W/8ROPM3IdLfEwU37dw94hW2QjwX8y5nr0A2JkpCH557CLAL4+MBTja1g1f8G8cuedt0d6KQCqfU57BQJv3hLAKhBw8+atEbGq3jIAT408tSS9OMfKm5AN+xHt8cOaUrdkun2lG4fLiePHIlJZPU26yZxvv+2OqP+XkakHDhwMnfvAAw8GqELPujc54pJqspVrpH8Bqejz9/7e3wtaqL+a6eyAC2PRh1d7esrJd98NXY4GWdvZ3PEOqEbus6s4+pk3Het9pQAGR8fKV776tfLNb34rgNXOjnllYnw87gsE+emP/FS57bZby+JFC+PQ6fyFc1G6pAL5NEEZju/mAWAesgFKyKk9as70AbAnm8xkZ297FADmt7R/15tfRgDSq65BD/cxb/IHMPHyWYKedB49Q1bw0EGVe2fta/tKAx48cv2V7u6yBgAUB1SNsRejU/uhQ3EPe90hYNYvzei8qgzKZGlrbQtgVYMpz34lZozjoObFffsKvs+bb77ny7Gj75bzFy6XmtJQ5nZo0NYR0a61tRPRsMpesJ/QGIh57733lJ/8yfdH08Cnn3qyLF+2JGr5kvOrvT2he0Vst7V3hE6xbjyPSLx6EbSD0blcJDI5xJ/W1rbQeb4DFEIvNEVjz8EECb2Px1u2bJ5Ow5d1k/Ws6R3rrdKKNeesj+cuucxo2Ez3tk/RjRygfzY2M198sB/Qmsx6uQcwlLyQZzLoBTDMOqr2jecHHZgHPfYoWchoRHOjU+jUjMQ3D3zHO2sl18qhiMrFe/qfTNNHOT86ICMV2ST+dg/v24Pk1g9Zd0/ymfXDrY/soIHrotllt8j5U9OHCld6RBM3BH3Qgr4yb/fIGqn2TR40GsP8sgGmvzM6Fg/YE3gNdGaHAK7j2XTlSugbz080IeOe4w6IvJ9AtHlmDW20APbZA/TLE088EQfr5B9vImp7YiLWS68Y1z0z0j/BTc8x41h7RnpWMje/TE7UlDvvvCvsVjz2/ic/+clpuqGNNVYHBO9GpD7ZMpb6wLIu7rnn7pDxjDRHg0zJNwdyk/Vy83AOTdQb9nxhb/mcfJAh+pQ8CnjAB7TSk8AezcZkaLJ5y+YyMjoWtgbdTx7JjfVbr7mTbXPwPpqxKfD4X/yLf1Huufe+ONj1bFIK4JVXXi+7dm2P5lXo5JWZAPiToGoeTCQIih8+Tx9i5jX57MLLjOj2G02tJ7PjwteYAmQna0oZGh4pQ0NqRPeX51/YF8BqS0v7X4lYVWZrFli9wR3o2eXPUuCvocAssDorFrMUuIEp8LcBq4wrwKrmVYBVEQ6TE+MBrK5dtarUTk6WluamKAXAmc/TYhGrjJXK6KkJ4HNm4XhGEeeEEwuU9WJ8JWBWfa7eZ1385nDk6XOCq7U1dWV8dDKAVWNpXvXssy+Ujo62iFjVvMo1f/zHf1SeffbZ8jM/89PhTBlr/fp14RxIhxYFwDBlrEu3ZNBz7hnxIkOy27o5MaYZ8NbGYExjlNMBbAESMh69z1jl3BrDaX6mhAErOBL7Xnq5nDp9utx22+0RFcDhcD3j3t8cE39z2BjvnBb39/K/iJ++3p6yacPGqVToKj1fZOCbb71V2tTrnIqkUTdr06bN0ajowMED0ZjAGJmSqoGJyKyrPaJ4a8qCBfOjFMDY6GiMD8Awpw0bNpaG+sao6Rog38kqii5TThmrvsfYzm7tQDO0y2hLdOaoWIvvchL9cCx6eqrIRU7H+Nh4ALmAWT+cWGAZGUswd9OmDaWpuTEcEo4N2qM3xxHd0Jxzx6FIR1v55G4AACAASURBVK8CiFeUmrr6MjA4UkbGpIYPRvMq6cCbNm4s7XPaSsfcjrJt69aI3FXuYv1U46acP+fe/QCrXgnquj9ZB4i6J96ij3UBlRj1ZCUAx1J1kjd3vOaMZKQip9n7ZCXTAjmwImzIpPHJNx5aj98JoqK/fUMGvc9BJ7Pm6372UDSTmgLf0Qo/8KACtcdjDeYCBM/6rZmybo3tbXPL24fVD5wbpQD6r3Hsa8vCRZqeDEXtNvMGwLkfcF/TiwpkPB1zXblyRYAamcZon+QeJVecXI4ap9vcjUfGyJYU8MlSldfQwVhQe11tYxkaHitd5y8G6NU0VVeRA3l96HoA88C8rds2li2bNpYLXWdL9+VL0xHh1klO3SeBpKyLh39kB13ILwDT33QJ/lqXOXMcOZ5omrxB+ywvks1h8I+cerlnduLOkhb0hP1hLsCyLGGBlsAE/FMKAE/UnWxta4lSABxu+lhzogAq1q4L/cCB3bp1e0SsigA3/p136U5fP81v4AH5JE9oQTdaI155j/NuHiK06PQzp08F79VezpTcDes3RgMhPANw6CydByZ4JcoOSI2v7548WXbsVMe4il4GMqK3++iATf7NCV1FomYZjARW1Vilq8wNrdyHDkRjIAj5B5qbm/kAboEpUVoCMDo2Xv78O98tX//6N8r5rvMRsVoXzeyq6Md/8L/8/aj56fBwaHCgXB9UHmMggLfqVRP0yfRS8yUjngfm5BmR6ffmRR9ZHwAdYGGfit6io6zTfR3CAUMypTejYO17+xioYv/hE72qVAmw0Bj2b0Yb2udkeGbNWXSwLt+/PjhUVq9ZUzrndcY19KpxM/reGsg5XeUz9K3qylYlXq4PXA9wNIHV+oa6qqSJJjivvlqeffb5iB6/erW/nDndFcDq+FhNaW7RxLK2DA8NlhUrlpWFC+bFPUVae6+pqSofJBL8J378PeX0qZNRjxWYrWGcgzTgD2B15c1rytq162JeIlW9l4dqgCPlZQBN5Es6sx+yZD10Bnru2LEzsg6sD33sSfrf/TNC3/3IFJ44CHI/8mTfoxmbIKMZZ9ZQpcPdz+d4k3rVdXQrnVaVE9kYvCI7+F1FyopGvD/0snGyrjS+mBedkKnNZMG+zGi8BPGMZS/ZvwnwojUZvOOO28u6tQ5QemM/WFs2r5p5cOc9zx3XkDd6y31EOmaUv+t9nqVKPK/JsLXbs9YAeCP/nl2eKZ51Tz/zw5ClTMN336ydih/uB7R0nXVkFK0xs8ZrHsp5TgIo8SZtOjTxrHAvY/s7o2jxQnYMUNB66AX0ZwvSGfiqbmkC1F/84hen09WrUjSVTYuXxrHf3S9rUFu7sfGCHYg+5mEt9p8DRsDqrbfeHocqFahZHfTjp/UaI2sjkx+ZSvms37//tbJgvlIBu0Pf0DP0DXqQHfexH/EbL/Jg1xyA1TIeLly4NN1YFN3ICH0qC0AkJtl86603y67dO+MAzpozg+Cmm1ZEo0jPIfuGbsV/62Dz4J11knFykg3c6OVf+ZVfiYhVUaJqrP76r/96ee01NVZ3R/OqlDG0nU77B35ORXvnexmxmiXD8vN06bKmtf89X/CcfvBCK+9laQFIMj04NjFehkf4HGOlr//631gK4H8GrH7+//4/Z7GVG9ivnl36jU2B2c1/Y/N/dvU3OAX+NmA1SwG0NDWUScDpxFiUAtC8KksBcK5EnUrNztQdqdQJhHJCpaYyQrNOG2NGeQAKKJ1UDon30/HJiBLvuS5/sCyiYmuVJyiRsi0S7Td/8zfL00+/WDo6mgJYvfW2W8PI++IX/yScK7Xbsj7djh3bw4h+660DYbhKf2RU6hLLEASAcYTzlJyhVxmZuhVvDwOMAc7BYWQzZs0X4OB7xuCQMjjRhLNsfJ3PXeNHk4/jJ04EsOozQEPVPKMu5slQ5QxwqDMSxto5BkHHxoZoJva+n3hvpPlnUxjRpN/81rdK5/z55Y4775yqjVYbIMBZdeWu9gTtvDiDnJ7lNy0r733vT5Qjb0tJuxilAM6f7wrgW8QqAIOhD5xVh5DTylAfHB6arn9pjgkCMHCBH4x7RjZHAZ05AOYZZQSmohgAQwz/M2fOBoi0ceOmWKN6p9KIgTToUNXHA+r2huPg+o0b15e29tYw6P1wXjgeDGbXZOdefAOyeKEnR3BkbLyMTdSUppaWqCnLqQeuiEwd08Srti6apois1LBtxU03xXrwyjqVAuDYAtbILOfBPcwd/zjC1gVAMWfr9x3yYF4B1F8fjO+hJbkxDrlJvhsLoO5/cmY88zeOOWSDmYxYTQA20zo5h8b1OVnGb86OF3D8phUrIrrZmK5JgKuK2moKR5ZjyTkkc/4npwHsNLeV5597OYBVkcNATiU22ttby+UrF6P2pn1JL7hWeq5mP5wl97LujOCSHo12UsHTGUILIId9xlHnsKK/9dh/ms2sW786xlLrUKfeSxd7SndPXzTKuXKlJyJqkld1DXWha9ra28q9991ddu3cUU4cfaecP3d2uvEc+gCO3CPru6bskVmya7/4m1z4W81N84qGXlMAB9Aj07vxMyOwHNbQc8akA3JN+OPeAIZsMpa1BY2Tdf3IOLmnb6RQbt60daqxzIkC2NqzR03TE5HOvGjxonD016xeE7QHrm7atKWcOP5uAKvkUcQqEDZrJT766KMhl/aQ9dNB6EuuzC2bMgE7HGap8wyAWrVqdeg6MqZ5FeCczFiXaHpjAbDykCSjfw8eOhQ1n63RngAcGMP/gBPyoZa1dQOZyKk9Hs1hBgfLgbfeCoDdfegZ9/Q98iYLgJzS1/Y/YIJO8n/UaW5qKiMTk+WZ554PYPXwocOh2xobGoIH5vELH/1Yed/73hvlbhwwjk8A13R8b4h95KCHTJBpAFFGmqI7enkBe/AWaEyusmSIqC5y8Xf/7t8NfeQZZUx8t27X2ANZbxC4ljUD3a+qESj6sC8AB//jFdqZC1CUbvU3miWAlFGaap7OX7AwIobzkNCa7UvyiVdZUzKj5uk1Osj/Q4NDpa62JoBVezzKpzQ3RfmZc13ny8GDh8vLr7xazp+/VM6euVAGrg+X2prGUlMrW2U0+Dc5OVaWLlkUYA57oLFBt+660t19OWj8wP33lYUL5kftb2NHjdWmhqq2dq99DsztqKLPJiYj3V9kPJ1BFkSoApysRRSrAzsHZlWtT021rgVwR4cD8rKhGHtGyYE8eDQ/DQ7pHbxCazLmQAPP0QTYR96MjQ/2vTngTUa02lueH+icBzW+Ty/QBeZN1u03137gAx8Iu8L77uPlbzzKRkJkJiOZ86DGtfnsyJqreOk5Y27Wefvtt5UlixeWs2c1wqsi7a3JWPm8Jtt+qhqzVZo8WfFdhyapG8zZ9/DBT4Ly6GHf0S/sKWP4Hz3Q4sKli9OR0WTOXBNYdRBlXuhkPPubPGctYPcnj/aN97POMr2aZUM8J+kac2bvZVaNvVDZGpVN4u/qgOpcyAEQOCOKrQGNv/e978X3RIAbBy3sc/ME2FaHbe/E+rIuuTmjNd2YgLsx0LOjo7P0910v99xzb+gqazH3vXv3xv2y6Rl60LtkGGCMN+j/5ptvlPq6Eo1YzcMzIUFX9yS7ot+z5JM9m891a3Pw+OYbB+OZLBo8bVr72PO8Kt91przx5v7YH1XJrvGwZ8wTsNrbNxD7Dc3ot6hd390d4Kt7kVE8SPrSaUDmT3ziE2XvIx8s9Q2VLSliFR/pZ8Bq6jx7J1/onSBolgdQYzVfCbbOjGytDnQH4yvolk2syDk96Jo4HgOqZuQrS2ZCQ6wSEauaV506I9r8L5tXsTX+puZVs8DqDe5Yzy7/hqbALLB6Q7N/dvE3OgU+8cm/PxmGyFQ0R6mtjfR0BklldEyG49Ta3BgRq+qtDl6/Vu66846yYtnSsnzp4lJXUxkmf1kPqTbSCxkvjMlMNQUueaWDIFJCGiCHyStTqwArDCoGUab5+DzqII2NTacHAQc5U02MnJHh8rnf/Fx5+mk1UBujFACHCUCq1pwuzj/7sz8bBj4jO0/5dfQFhlb1PfsD2OEsMGSrzt9vhzEHYLAWdVg5BejDGGaY+4zzzLjMyFQGuggrzjADV+o+Q1NaKwMXUALoOHnqTDh/mfLMQGfwuT/HwfrNH1DDwE/gBy1E74gM3LxpYzjO2XgpI9pEpz708EOlpVXzsOHy+v43yrsnT0Un5bb29nL8xLsVTUdHynIG/Qd+sly80BXguTq1GtOg1a179kyBRF1l1eo1UU/xzTffCuCRY40GHD1gBd5mxCqAIBsiAE18j/FsbRxJzsObbx2Ybg6BV8AidGe4c3gAQFlHzlyBeAkCkYmMCvV9zl12QK7qhZ4MBygbeLgnWTzyThVF1Nd/rQwOj5bJGvWAx8L4v9B1PpwMjrX6v9ayZvWqaKoCPHBvP3gxGVUaq2hDssvhyFIAnExygyZZKoLjRq6zcUTIdAB/7UE/zhLeZ1dg6/fiDHNWrJWTxOEyL3VoW9vaQnY4Shk9zWmzd6r016qZBccf/RJYJSPkrrVN3cGhcCjtuzz8MGY67wkoGg/YxWnjpDQ2SBuumquJWrT/0XfO3PaoSwiMAD6bAzniYOnenV3NRZrNn7+gnDt7rrx78kSszYEHQMX33cM1R48eiyZzGqaJlnZwINIceFhXr5kKkGF+WbhgUXn33VPlwsVLpbNzfkWjlpYAlqxb5Hxjc5XG/Z73/FjZc8vucuzoO+XUyXfD6aefskkMXWCeeBENPSYnp6PROehAE7QS6YzHaGzOfsgguctaqoA8csEBzxR7vCYPvoO39oc5AgiNC2ShlzjpPrd3MkoZ7+wjEXfr1lXR78dPHI/6tuomivwzD8Az+qEzXXPx4uWyccPmaLajeRX98sCD95a5c9uDh+7zpS99KfScdeOndSYgYE1oak5VI5rhaC4k2m/58pum6wlu3LApeJTrAuraD4DVbMpDZwKI6KCsySxizDrRlwN/2+23Tdf8BNjToQBSdFAz1Hfe3P9GOOHZcdxY9HN2iMcbewPoQKY/8pGPBNgQ+7emlLqmxvLaG2+Ub37j2+WVl18rE+MlnifXBnTlHiwf/tD7yic+8fEyf15HudbfG+O6R1NTc/DdOEANL3KOZv7PyGey5xlAtgA86EcOgDCi1PAdeGYs3/OyD+inBOtz7Gz8kqnN9rNHtL2dHcfpQbooo5vRkz5AM884usTYAA/PgIZGQGjDNEhH9tA605g91zLCHoBpHPqPzNFbnh1KA3mJPsuo19q6+nK1tz9qe7/yymvl9dffKteuXS8NjZobNcY+9ty/dq23jI4OR8Rz2ADXKxAEnekBz0NReb19utBvKo2N9aFbtu/YVhwVamDmwCvKYVy+UurqG2LPA7SqBnajVUf5g4emov7nBfhKFq71D5Qli5eUVStXBWianeIr4OpSGbg+MNUZvbKFRHbjZ0biKaPgmWFv+8kmYwCpqqnhxrBXlC/A5+6e7nieJ9i61YHlmdNxeEmv0gX2VjYSo8/tQzS1J9CcjiY/+FNFGVfp0p4NeJf2kjWbE5DUHDJaz9hk0xgiVltbmqKsAl3k5fqs1+p++azJmtdkx99k0fPUnM0zD/iMT7ayxmpmoiSwah+QTbrHfd45erQsXLQw9qy9Qdeile97npq372YJASBjllUhG1kKwP63z9kK9gf9QgYcYuQBFVk2Hzo4SyisvHllyELW8sZPgDv9RvflQZ6MH7oUzdkn9nrU6D3fFWnv+GTfStk3BweQ9op96XlgzXmIiF8iXNev2xB68n3ve3/5+te/Hjwx95/7uZ8LnjtQysM9wKwfMpVgo7kp25SR8ObB5kVXwKZ5WMMv/uIvBlhtTJ+RC3+TkSee+EHwqyoFUR3Yxfz27I7/0YaMAorZP9bvMMG4dL7Ic3vM3vG8ci0eKr2F167HI/uT3OThxU/91E+VRz74obBJAKv//t//+5iv+auxag+T54hErakaVuWrOmBvmJbpjFI1N5/N9BWMj4bkCc/MxVi+S5bxMP9PYFXRaPpLHVVR9s88+3w5efpc1IaeGK+NQ9vGxuaq2VWNhpX/Y43VWWD1RvesZ9d/I1NgFli9kbk/u/YbngIf/8VPVFZBTW3UHvR7slQgKaeN0QH8HBseLi3NjZEOCWAV7bV184Yyr6O9NNTr8lud/qbRlyfKmYrtFpmezCjyXY65awEe7pPNq2aOleUAsomC8fN6qX88i5bm5jDgPve5z5VXXz1Y5s1rKb/8y78cjjjjkdHKoGPMZUQOw5nBy7l10u4+X/va1yL9NAC/N98MQxHYwUBk8JkDMJWRCHT63d/93XL7rbdFdEQ2F2DEMzI53IxZhr25ZeMRwCoHgAPy3HPPl8Gh0bJo8ZLpDuhKEWS0DaCBA8Mhdm/GOuOeQcip0LhnaHiwLFq0IAxGkT0b1q8Lmpw4fiKAOp2fL3dfKQsWLCpvHzlarl0fKgPXB8ugGlLDI5WT2NRY7r/3nvLwQw+WcfV0o3lVRzl04ECAi4ChM2fPlrcOHCi333Fn1K1k5H/5S18qc1rayk++771hqGZKHwPfGrKOIOeMUcupYSxzmDhlS5ctL8dOHI/frs0okgQBOWwJTl2+rI7owqBrpiteuXKtzJuv1mBNOBccm9OnT5WtW7eEE8N5klJqbv4mz5xjDjP619TWleHR8cqpWji/9F7tLWfPnAknW43Z6E48MlJGhkSriohZGUA9mon2eUfq6shoyAnHL506vPI997BuMpgpyZxaP8a2DsD0nPb2cCa974W35kSmzJ1zTFYzBT67JwNGgObunXX5OBG+n+nJWe4BbczbPkgnRWkF1+ng7t72HWewAgOuxJzsNVEk5I6TwoEkk8YnF9/73l/Ed4BugBB89L9xXG+/2lvuCRQzhu+Yp7IA1/oHY63qGW7fwfmrwCI88L50RbUSX3zxpQC92trmlmNHT0RDGrQFYnR0VhFjaEqnnJ5KfQW8KkcAGLTuCrAZikMfjdrs4wsXzpdLFy9MN1rjAOOba9AV4GG9dBeZRQffAZLZ14Ag983SAfYh2hkbHQEiPk+nkk6wLnrBd4zlexxbPMYnPKd33M9v/EbfTGEEeNhDHFL837jJgcXr4fiKXhLBSEdkJ2/g9dWrfeXUyTPl4Yd/rLz99jvlO4/9Rdm5a0d53/t+LKIwM6JLxKr50WN4xIE2v4pHarVeDsfZ5/bSa6++EgcRa9ZU0fm+u2vn7kj/tx8ACHhVgQl7Yt3oCSxRg9P+qa2tCzAYYCEa7KWX9pUTJ46X9/z4e4JnGi6JYrzrrjsjIgxf7r77rpjfG69X+wzgQL7IJb1DloEL5MIc/O2QTLdvwKq90D/QX+YumFvOXbhQ/usX/lt56gfPRA3QJYuWBrh4/MQ75d57bi+//Nl/Es++7iuXAzDr671Wli69KZx4e5K8JmhiXDzHS/TyLKEL0QXv8TIj6QEn9spP//RPB2iWtUAzEtHaM8rK/nFvfPBDHv0mE2Qn044zOhKN6VP73z3cP+v9Gjci5qQzj41FxLC9hGaexSKRgQVklnyas324efOWAEDRkW4WqdxQXxOlgRzOOJyNiNFx9QprpgDM/vJnX/1aeeKJJwNoFdgqylddUvIjldacawImBdKoWT5YxscqEAcINDCgXMZ42bVrR9mxU5Rkf0Se33vPnWVOc2OZ2141Vxs3TtQDngjA/uChw3FQd+DQodLdoyTJaNBp+w6y2xDNre65/e5y07LlsZfttUzldm96As2Bdv7PKLcERtdv2Filam/aHPtTBCFgik7CE4esoto1hnTIkWVY0I7s3HH7beW1114tA9euhWzgj/uTVy/88z45p3fIU0Zw00+LFi6KTBVNkOx1etZ9037xHt1jv2bjoiwvZGwHIh1z2wNAc5+UKbKSzdfQxP9kMlPYybzvokuUYJjSX/QemfGctw76P5tjmq97ABrpCboP7exZMu5AwDUZsWpcOs69RKejHfp4zqNf1TSwahZKP7ALrNUz0x40nu/QF67JGqv+9nz0fktbS7l59c3lau/ViLr0mb0rwl496Kw53tNd1Ud+8cV9odNkH5nX0OD10nOlOw7m6BzrtYezaZ81sH3y8My87f1soGf95uFZApBFC+OSJd8lk/Zp2jxoo8EfelUHOheiRvqdd90VB23ATHOgs8nJF77whdArsrA8w8mF0gZ+VxGxR8u77x6PvZ8H4/iKh2jh+ek57sf15kIPOUDAe88Ve80a2LXk1tzoviznkgc51XgtYRcpeaJB1wMPPjRV2qomgFXZXMb41//6X8eBMZmR6o8PfjgqEfAR2XFOFCqgGIiRkaf2TUa2hlszFSFeNaqtC7mw3mzGad3uY+9Q5OHDTEWsTk7WlP5rg+Wpp5+JiFXNq5QyUd7E4RB9MzkDWE27yu///Dv/1yy2csN717MEuFEpMLv5b1TOz657lgKllJnAaniINVXEahoqAWRyWkaGS1trc6TkAVZ379oZwGp7q+iTumlgNY2LBFYzZdE4acxkVEXUZJ1Qm7AylLLAfAK0WbcwnJyJien0TNf7jhqctTU1pamxSg9XCmD//oOls7OtfOYznwkwlAP1+c9/PoCVf/SP/lHU3fPiYGT0UNbt4jBmx2SODOORMet+jFX3jIZD8+aFEc9obmtpjYgjhiVHIJ0KzlACI5wJEVaMYVETjE2O4OOPf7+sWLk6op8Y0UAc4C/jnrMAjEUTDUfcOxujZJOf4ZHhMjw6XAYHB8rI8HDZtHFDufuuOyMC5u3Dh2PM555/PlKcVt68OoDVC5euBLBaKwKTO6ueYE0pt+zaWbZs3lTOnJL2PhTNQk4cPx7AIqO45+rVcoQTcNvtZdv2HRGd9P3HHy8Xzp4r73/ve8OQRzvrBwSjJefJ+xw7c0ZDDh7npEpRbS/vHD8WneI5BHjDgQLYeQV929qmjXtGNOcOrxnpHOW29rlVE5/r1wNEdT8OF9kREZ11DjllHCp05wgwpvs5LwMDca9I++wVxQTANbfK+O7s6Cj9aqHW1IQjms0tfEdJhX6dxNvbY56cEvPyd6bO+wz/OUzZRdm45Cdq0rWotdY2XVORnGfEKjoBFtLp9Dfn2nicRjXa7NdMK48orGvXYp3mgtbm4v2Mgst6oT4DOnC8OJLGcG3WDbQ30Iqjjp7pmONbpuID1MgzsNL7Gc3kt7E4iNnVPiM28Q4fOV8AtZHhsdijDzx4f3nooQcCnDUe0GVkdKQMDw3H/Pbte7m89ur+0t3dW3qv9pfe3qrDNR2i8RqZQSdp8MB1ryo6uKqjdumSKMOm+L+puSmcdeA4J9j3zZVzRU6s2b6wh0U3Za1U+xPtE/wgC11nzwXvyCWZwm+0RG//oyca27v2BAAQLUV0ZS1d3zN3Y5uHeWZEmHv4bpYnCJns7Kwi8rrOx8GJGpnACumawEfrMX98c89Fi5SmGCon3z1d7rrrnog2f+zPv1u2bd9aPvGJj5a5He3BO991CEV2OLh0jz1svviZEWr2M3oDO4EKS5cCUFaF/vPdzZu2RFkPc+KQK+Vhjdu374i9h35AFvUvRezb+wAotPngBz8Y85eCqvkgZ/6rX/2zkJGPfOTDoRPcR+MdNH3yiSdjLHNzSGbfyxQgY9/61reCrj4DOthPDq4cuFnv6PhoGasZK4MjI+WLf/Kn5bFHv1cGr4+WzrnzAli9fOVC2bplffnUpz9ZVq5YFuVAHEKc77pYNm4EMla1JgGRmRqOd3hE7ukeeoDMo4v5Al7oCLzJepBk0Tod/pAd8kemsu5pHjSiYYIAxnMfzwp7j35BG7zLtH2gGL5lk0L3QOusGT63o6O0z5kTTc7Myauqk151rffbPESLG1tUeJbyoEd8vnrVikjfB7BIn61vUG9b2Z6J0tjUEqDfD37wZHn0z79Tjh87UR3g1tSGzhbt7WCMHIkAA7oqEeDAx/XAVvOvrVMfsbasWLG8bNu+JSLOW9uay01LF5eNa1aVtpaqSaDrGu3vpuaIWj92/EQ5dfpMee3118tVh1hRELGmrF6zNuhNB/V195Wb1dueOhSm29CH/NCd9h59mpF+6GxPe99aRcgqg0F2q2jMrtBf9ADZ9//1QQd5C2Lc1MdoLWvm3Nkz0dmdDZIHiXQOPmdtdXqJbvAd81C2iG5SAkn2CD0K2Iv3pmrtWlvaNfar8fDY2O5jr4sA1rzKc5LMuZ8xMsvBd9Muy/I2aYeYv31nzWSOTWOOZNba7X20YhPQsXQJeqCvuXnGZbo7uwD90JS+c6BsvwMb7SvAI72RdezJnueTPeR+wEL3sj66gX2W0fVo7iCFfibD9j5dShcMjQyV3VOlU8isA/KIbj5wsNx2q9rTDQFuo6/5fve7fxG2DZDVvpClcfb0mTiYszZrQFfzdnBv37FpstSAOWTkaj7/0RfvfA89MqLW3qbLzNfn6EY/AEld66WhJxsGsGrdGg+6hmzT2wBQ49Pl9j07FrCJVtUBXk05cODNqBFPR2Y5CbLCzvA9vCPvWfrAPDJCd9my5VHypYpqrRoD5kEuvTRTZtHD3KzzK1/5Shxw3Xff/cGz+vqG8h//438MYNVz5V/92q+FXorsNHlBU3VV+SVh+88AVgM8nQJQI7p1KrI1f2dNW3Llc7RDZ2uMA52pa8IOnlEKwOEQYPVKd295+ofPBrCqeZWI1dExwR1NAayW2qoESgK6+fs/f34WWJ11sGcpcKNSYBZYvVE5P7vuWQr8DcBqEieB1YnRkWlgdXx0JCJWt2xaX+a0NQWwmlGkDJq/LAlQdQ+eCZTGyfPUe3BcXegBqxVIUqUSVg7e+HTzqnQwM6I1yxRMjE9Eo5EEVn/rt36r7N//ZunomFN+6Zd+KQxy1/ze7/1eGNUf/ehHI62eQ8DpEN3AYGcUO/H33axhJXqAochAZNAyjCOmbQAAIABJREFUcF3DWOU4MERd29TQGAa+aFcGrZQpxihjWiQsg46xzXlm8HMCMoJNmntfP2BuznRzJaUIrF0zH/NHj+9+97vh7HhxKhjA/m9uaS5XejSUKKW/ry8619+655YAws93dcW1AFENrNau21D2v/FWeemV1yJFUuMm6U5Rf2pysty2Z3fZuWN7OXfmVESsbli/NhpW1dfVxboHRJoePlzWrd9QduzcFREFgNXXXn6lPHj//dOdfTlJaM3YZiRzjNAi09gBB0ChADybmyMKVt1WzoP3OVfWzSnhLLg2U9wZ4Xjk/0xrX7N2XTjh2SCKA4gPQAUyaQ7oIOWOM8RZ8BkHF+G6LkoRry2d8zrK5UuXA5QW8crp4ACSrRFAycWL4UjhPbAEACjShWNtTgAV98mmMoAx4Eem0eNddk72PbIQXaIjylOE7JKQlYw447Bmo6vseI4mmzZuKl3nK6dFai4emg8AKeuCZj1gvDUfji8Qz30Bh+lYSA/3XU5lRsgYi3PEmeJ8cPTcP9P38SDBGg4ZB1e6v3EAQD5PIAC9zblq+LI8gCC0AgxyWNU35rRyynUAV8sSoBW1l9Vzm5wIGmooJH39+99/MtK1u7oulNERTe+kpbYGL4Bw1vr8889FqiI+u7a3F9DcGeBBTW3VKAwd7Nn77rs39ipQj9yaN9lAS/oIWO99tMAPzqbP8c1hA1r2Xe2N71dp2TUxB7yxXuPRHWQ9I7LpDa/s8p0AGf6nA5vdlDmzxv1RYBV/ElhdtXp1NKmy59at0zxve0R/enH0AQgii6RhH3n7aNm9e095++0j5cUXXip33Hl72bv3vaV9Tmvw2qERp5kM2vPmj4fogIfm7jeaVXWma6IUgHrMmsxlk5q1a9YFsOp7rsE76wCs0oVVreZNAfDSf+inbAdnX5Sf7vBSsXft3hWy+vTTT1Xg+wP3TwHhUlN3Bn+PHD4SwLXxyJS5mxs51LCQ/qHv6V30FfFFv0TTkprJUtdcV2obGsqXv/TV8tWvfLNcHxgpbbo/T06U3r7usueW7eWjH/vZsmP7ltirQMbXX3ujbNmyPXQ9IIq8ZmRpRn7m4UNGa/ufTkAjus4cHcZVZWkq2cWrLDORB3nmaQ0AhawxnmCXvZSp4/ZQRluSQ3s/U9aN4cc+Rk90iI7zy5eHHlcKIPeFtHDRqu6Zeo3so+2hQxpfdcbzsgJJ9pWNG9bGc0ekqohVWQAiUoGnDs6Aq+Ttm9/4VtRbleKroVz3lZ7Yk1VdZqVCmsvEOJDaPpJq2xT725qrOrLA6cGy8uabyq237ilr160ubc2NZcPqm8uCeZ1xjcaHan5bqzIvGuscPXY8gNXrg2pZazg0VubM7QggEX3OnjxTVt60IuTLC108c/xPd+WzIiMiM4rXXhkcGip19RphVeWN8uBGiYqMHu3uvhJZJYsXLwp94XtkAf1El3edOxuHefidkalZBiKiWu+4Y7qOqDlkyRj8XrhgYUStO2D0nEkQzDo8S+wJ6yRzGW1K9jJiXsSxMgvAX/rK/cmWse2tPKD0/awdnE2RrI8c0P+eGT7PiFz2CRqaq71HRtGaDUWXZBMqNAbAejbRdVl2AIiZ3eiNLyPE2vxtTehHhu0h49KxdEge3uX+wiP8c9DiGjLMprMPAKSXLl+MBqeH3j4UZSEcZBuXvN55513BT9fQbfjjIBxo6lnn+X3v3XfHgeurr74yXf+cflMvnC5zvfugJR3lt/HpZfoVHTxL8c6hkHWjWZZ/8Ly0dryxfhHu1sK+sS+effa50nX+fLnr7rvDFmWDet/8jI/ueEeHJy/Qnw7AFzr0a19zaKUxXGeMS7+7xnzJaOoUh4ponSWPgMsrV94c5Xlc4/lBH5JZcsB+zgNw8ohv5CvLBMgM27v3kdhn9jnb3fo8V/+PX/3VMmeqnvDwaFXr2gvwGUEZCst6TUxWUa0zAkHSb8lr0veIOuzj46FnU5f6ba32W+jYqay78cmJiLoHrKrX/jdFrNbUUXqzwOqsMz1LgVkK/CUFZoHVWWmYpcANTIGMWI30fzW7nP/OKOjOQAGuAValQ6qvOjYyXHZs3xbA6oJ5c6YaTkgjrCJPZwKredqc6TkznUO30RAkgdX8LoMnncdI0Zl6TRtYShZwtzhwpZS21tYwUEWsShtW+03EKqOU4fQHf/AHYXhyqp2Yc2QZlgxA0R+MROlJHDyNRDINWwQDQ1r6P6ObUe5/IIgxgBBXLl0OQ9j1nAPNVxiVnACn8oBYBr65WJeUVI6EMaSWHXnnWJzcSyF0DYMYHRmgnCLGrsgmtOG8M4oZ+f4eHBoMYBWgwjnr671a1q9bW9rVspqqzdjS2lq2bN1aVq9ZV946cKg88eTT5fSZs6WhqTmcYA6HUKGHHri/PPjA/aXnyqXS3tYS3YIPHTxYlixeHPPlRGo0M2/+gqizysj9xte/Xl7e91I0GGG4A5AY5GjMaeDgcHbQ3jo4XFVEyIEAqQDKPlO/zHf9zZHxWUZpAjetmZOCZtaNPhwvTlN9Q30AcC+88GLIgJfar2rKVlGyVQQgYJVjzYDWHZ2DLOKg91pfgCgaYF26eCmAVXUqRZFyIicnJkpbCyDgSkRKWac5kDGlANra50wDueQpHRCywWngxHEo8A9tzIVT5m/zH7hWpbUuXrS49PX3xfzxl1OCThwH/3P43ZeMZdSk9eBHNipxjR9zzNp3VXr8SMXDwcGQsawFefVq71REokYuveGM+41XAB7Xca7JJAcLfTkm1hkpsBs3hLMopdBnrne/rOPnNxpy0MiBa9DD+PYBufa+uTl4QHcgKX40NNbHdeEMtc0N8FwK+/cf/0F5/vkXI7KNw4gmarn6G42qWpoVDQAcPldmQLrr9UFRze1TtSsr5xIIiQ/WSdfYd66xLnyz59HbPqEn3ANtOIp+nzl1Ou5FJjNtkwwnr8mvNaN5pvbSjxxwc0E3suE7xvObnss6rdafeylLqbgP0F0qqHIQ27ZvmwIvSkRbKwVgDb5HDgCr6HXooIjZzeXIkXfKW28eKffce3vZuXNLaW5pDIeZHImotFb0zEh9dDCONWcEbQVqlOjYrq7u6tVrpssaaF5lv2X6MpDVmtVYpRsBKNapC7T08Ko+ZAVsSLN94439Aa7ececdQdfXX38t9oXyDeS34tfWKiX4lMjt9ukmNCnr9EM2h8K3dPSVGvB/PD9qJstoGS019fXlq3/2zfJnf/qNMjlRV+Z3Kp3QUy5fuVzuvWdP+cQnP1a2btkY0eXq/arHOmdOZ/nwhz8c44hYRW/7PXWTuSXgZO3AB3w0d3KHviLMzF02A9kTsWWPep7QddZAjuybrJGZUVaBK0xMxLj0Y5YWIUPunY1j7ME8MPA32SJHEVG7cmXpnDcv9Gc2khPZDXyhO72H3+ZoHwN/8NXhYwX2HC8D1/rK6lVVyrmIVVGjwMvmltYoG6CW6qXLV8qjj/551Ft1EAU07bnaW8Ynxsr1gWux5x2wDA+NhJyKYPNsaGlurYD9wYGoU3rx4vmIXFX/8bbb9pRFC+eXprqaslVZmaVLS3dPTzl/4XxEcYpYPdfVFRGrh6fqpGvU5RAJPZXfkW3S3tJWVk+V7ciyM4C6sHvq64N2fjuoQQf7EY+iRqOI0X4N/7pK/7XhMn9ee5TFkEJNFqpSKONlZHQ4Sssk8IimVWmRjeV817k4vAO20bHZoMzndKMIbn+jfTZNNB+g5vp168vrr++PMgyen0BKBy7mjIfkyE/WjrVu37MGcmI/rVl9czl48ECsz7qM7dno8ywbEJkVUzaW70Qk4cRE6Ea6gZzTNZm6jheAQDJEr2YZFjYT+c/MHvuCHvNi65AxuiFlEZ38sMN85m+yN7MUgHmwr9DPfelve8a6AYtsCoAfHU4fmA++eE70k901Gu2dDJsg9Rv5ff/7fzLm5Xvr128Ie+TVV18LvYwfaLJr584o44N+aJaHG/R8Zh6YK93gGRrPizNnwg61Ds939iRdKqLevO1L+gkfyEPUQm5rC7o4/Kcf8/ntYJLN/r73vz/o+sUvfjHm5nNzMdeMRCevrs0yPVU5qc3lmWeejuctWSMbdIlr0DJ1mN8Oo4xrX5BRtLK/7Vvr9R1rpHfwmw3onv63lgRW6Ss2t8yBj370YyEzDkXY7uwBcv2r/+pfRcQq3g4MXp8GVrP3A2A1ANaibMloAKteM8sBhH6fanblu+bh2ZAHKFU2S3PIr/Wyy4zv/SwFICD12sDQ3wiszkas3sDO8+zSZynwP6HALLA6KxqzFLiBKfDXAatZij0NFcCqUgBZYxWwKrrxR4HVTKuZCaxWESfVi6EThstE1dhK2mF9nXT0Klo1I1KrWm8VSMsgyrqtM9kUUasMq5GRSNdm8EsnArCJYlNjVQoYw0v9JkCGNHsGIGOK4clYZuQxGBneXmmEm0/VYOrCdHdWzgfnCEAI7GLoHz96LIxEDg1jm/HK0PQ9jgljGlhlXGsxD8Y9g1mNN7XoPvWpT8c1Vd2zyiEwb+vmnPjfOAxs/zM+RbJw/M+dPxcpfZfVwrp4oWzftjVqzu578cUwgDdu2lTWauDU0lYOv/1O+e73vh+RPC1t7RHtGA3FJifK+37ix8udd9xeDh98KxqUrVyxvOx//fXS2tISawVCHjh4sLTPmRvAKkAH4Cxcxz0TWGKkckbQJptLcCCS3sAWjhXHg5N7/lxXAD/uwTFMYDU79BqHI5TAnPmiS9UIarwsXb5kCog6Ew5zlU7YW/r7rwVQKpJqyZKl0ZACEOlHyinea4rQdbErUlJb21pK17mucvHChYgu6uiYW9UBHh4uNQz0iYlI58QXjt/atWuiCRYamh9+c2Q4SRwk60gnJ+sikh885IRmVO2c9rY4WECfrL1HBjjG6AHwQpsAkevrp2WSA2Yt6tNyOt0zm0WgVURTimKeqrdKFu0v4+AR+VYKgByKOnEtx8Ocs5Ov73CIHApwlswPIMaRxRfRkZw/EU/oYp2cqwR/8ck8jWcdHBl1NO1rEdmc7927d4VDh55V1NxE8EJ6MBpkuQCycvasEhlPlX0vctrqI2LGi1Ntbg4xNHSr9MVk7Gvrdg9gx9DwUNCDrIoyXL58WfCNs2dPWb+oQetGB/cXWWPv+RswYI9niiN+H3zrQMgdxwyf0J78ky88tUagQUY/AdXwwXfI18yadsYW6ZTAR0ZnuU+m8JpjlgIA6Fzp7i47du6Y0hkjccgC6LROTmQVgbu8tLS0laPvaAyzLADNl196NQCq97734dLROSfmR15EDdmv9pc14H2mR5PLbHxDh/Fnj7x9OA4cNmzYWHq6eyIqeM3qtQH6Jp2ki1aytDmAhCwTAhR69+TpoI9IZQdRAPaXX34pwA7rsrcef/x7cb2oZusBxgBWQ4c+/UzoTAcaHHP0pGvx+LHHHgt+0EMix8zHwRcehCNeV1N6rvWUxpaW8uQPnilf/v++WoYGx8qyJcsjCvvipa6yfdvG8kv/5H8tN69cHgeIQJc//qP/t5w501U+/vGPT9WRrlJKMxKqAlurshIJgGbaPhDK/iDrIlbpAWAv8OvLX/5ygHd0iPft6QRWrceYZCfvlc/UbMziuYY+7mE/oI/x7DtzoX+yRA897NBN1KqSMnSaH7JOh6IbumaJg6yNDdwhK9bg8Ol819kAJquO4yMRNUrXqv1704oV0VDOtX/x+OPlsce+U6729EZd3eGRkXhOG4NCVlPV9YODwxG16nAMAGtO9mpdvXJA46Wv72qU89i8ZVPZuH5dWbxwftm1Y3vsc/fRIEpTvrPnusqJd9+NZ9bJU6fK6Ai93VkamhqDDsoa1Nc1lMULFpVNU/oj083RKkGhTBm2F7IpILrbg0oBAFY9b+yL6uCzKUoBoAd9IGJ1YnI8ymVkGrh9bk/Zq/19vXEQip5Zv5lsmEM2wMLDrNMbWSg9PTH2yhXsi/MBrNKB9IQ1mLt9YMyssep/vKdfEpBXp3jFTcvi4IKuyLJHaef4Ljmgw1yTzz5rNxadSX96dtA31pUR1g4yUobIE7m1R/1Nv+CXe1pnlhzx/PA/UI/uRiM6lE4g136yyRd60I94bjzPHXqEfKIRfqGn5xY5tvfZQ/aW+bumqbmxrFq9KjIcgPGiJe0hh3iAVeM47HDwWzUNOxn3s07Xd8ydW9avWxf6Fshs3uiBXsZCR/Zl1hs3BzS2380V+IhOnqkOGtEwI3Tdz9++l/XX87C+qusMlH6zTExOlg/s3Ru2Jf2RUb/ZxCkboQF0sxaz75qTfdXa2hzPcc9ldEo5yQN+dgx5o0O98LGK4l0R+1MwKbomCBwp9bW1QYM8UDIWcNzYdLd5ysz6hV/4eNDVIfhv/MZvBD0crikFIJvJ3hubqLLYwl+I53qJiNWIdK2rDl8zYtX90mfJIAzfp8OyhErWSva5/ZpRtVGHeny8Kg9QV/WacDs1VrMUQNZYnVkKYKKMzUas3sD+8+zSZynw11FgFlidlYtZCtzAFJgJrPKUZ0asJlkyYlUHWTVWJ8fHyi27d5VtWzb+DzVWEwRNB87/6XBm8xXGt/cD0GppChCE0Z4dOmcCqwygjJBIw8l7ERlUV1+GpPjNnTsDWN1X5sxpK5/97GfDWORgAlwBn8DIiPQcHAxnk8GatVCzBhcjkLHLCGTQZxdb77u/lFIGNOedIzM6PDJdz8pY6q0CZxjB1pipc1Uty+4wzI3LOH7llVfDgPvAB/bGWD6TLseYZ6B7MeKNmwag73Ci3OdKT3c5ekyTqNXlzOnTpaf7StS+1XDqnSNHwjF76GHASWe5dLm7HD9xsnz/B0+Vy1e6S9ucuRE9FDU3G+rLhx7ZG9f+8KkfRFTy5k0bok6riFXOzJDaqG+9VRYuWhzlABYtXhw0ferJJwOIROesT8toB8xkWYOM8uWooYv/OV3qFcqiunXPreEkeZ8zxAjnZAAWM8IyZRE90aOqaXqt1DWIMhgPw3nr1m3hIEkrFQUhwuT6gOZCC8uVKz2ltbWtNDU2R30/DoeUr475HWVo6HqZv2BedJU+dvRogHoZnXrL7t2lS+OmsbGIRuJA4IVoo96+3vLuyVPTkRD4ywkW3UGWyRFHrqpnqmRDVdM2nU9j2XHknwNMBhn4+OtvTnKWBkAXLw41R8e9gAMiZtMZxQPyAQDwOToZl0NK1jkYrjUHn0epg6bmvxLNYY545xp7kpxzqswl0xY5aa7niAHA7G+Osr2VNW05lGSYnJuzeeE5x8nYHEnz2blze1zD2dV4Sgg6ENS6o76iuV7pKRcuXIpU5P373wggo2NuZ/DTD9DR/OzN6uVARqfsuQHcAFDVkRS1Sq4AQyIkszwB+uXBB8cvdU6Vvr495osfCazihbWjw/VrAzEenqIBuRQZZWz3Ml7eMx178pAdxK0TXUQwmQdAICMMAYD4NRNYda19Zq8AVqUvzu3IqPB5EfWLfmQAfR1iLF68pLS2tpe3D4sOnx8p+AcPHC633ranPPDA3aWxqT7klp6VxprlC/IQhxyZG6Amo8qq+oY15fnnni3z588rGzduCpnAL92ulZkAJNjzJ068G3sE+Ar4AK7QKWqsililG0V9itRCh3feORIRihs2VpGb+/a9GDR58MEH4h547TDJnPe9sC/0Lz7Ru/Q2XW3tZBA4Yz/iAz6+//3vn45Yjdik+snSOmdOOXTwnfIHX/hv5fCho2Xp4mXxbMoaq//kM/9bWb5scexVkZRf/tJXyvPP7yt79+4NfS2Vlnzbu+5LfjKdmw7GY7R1IIGXWZIEOER2HcaRhz/8wz+cLl3gfTS2p4xlX2bUVeoQv32e3eCtFX2AN/hEJvEQfc2DPFc1Detjb2pctWrN6ng/a2QDPoH+wNEA70S1dnYGPfDunaNHpqPux0ZHonEUWSPD5ui6i5cuR3qveqxLolZsXWRnfOOb34yIX8BVU0vVnXz+vM6Yv7I+dNHY2ETocGCh9ZEb8wNYmrto9O7u/rJ06fyyc8e28jM//eGybOni0EHZeA+AGod2Fy5MN6682tsXYJ2yGQsXLSpz53REtsuiBYsi8pMutqfimT46Gryk59HK3vd8sufNJyPhoqROLRrPmz4Ypg+PHVN3eGEA+GS5sakhnh0za6xWkcnry9kzp8vw0FDse3zL0hV0C5lFg6x1Chhzb89FoPmKm1ZMHYr1TddIpTONYe/5vmeJZ2hGmuJV1nK99957yrzOudH1PQ/myCr9Ys9br+ek51jKlfvSZ3hibHvRvMlI0g6d0dO8jZHNs+xRz0H6E/CYQL7f9IQ5k1vjWjcAj1w63DGG/UMms4Fegn30rXtl7VQ0yvrV9oQ5mGPWxqY3AKOeDbfcektkLQD12R3mpsaqRntk6jvf+U4cxFbAc2/Q39ysI0pmNDSUZcsqe5Dud32WN/A9YOFM/Y2O9BE6kgffzfI6xsAnz0jX+pzOtTa0cXBkjtF4s6YmggiUaNo81eySvsNbckN23cMzizygERqgNfvTC6De0tJUHn74oXjP/LNONppZP51KV9CxZN+L/q6aVVblOuwX72UQhec5feN+yrE4zBKl63vKFXzuc79VPvrRny8f+9gvxJ6kM/7tv/235eWXXy333HNXlAKoD8B1qMzpmDsNrCbwORNYzYjV9A3+f/buO8ju67gT/Zk8gxlkgEQmAklEJoAACQaJQaQoWRSVrGRZDu9Zrl27ZO+rffLart3aLW+o3a2tcpDkVGutbD+v17ZyWAWKOYMkiEgQOQMzAwxmMDPA5Hn16d/0CFbJ0nt/Yy4Kde/c+/ud3zl9+vTp/p4OP+q1ip/NXR5KXen5jy6egceMlTwMILaZ92ptyKIL3b3/ZI7V6M8UsHoVW89TQ5+iwI+nwBSwOsUZUxS4iinw44DV9FiN0+EAMOvKyOBAeKwqbFSjqvZtt5YN61aX1paGyLGaJ+QZzu8+3/k7FZisep6hs4CxBFYpZWm0ZHGqBGUZlJnDMI2aAKcaGsOjEJBIgRZOtH37jjJr1ozy6U9/OoBUiuqf/dmfhdHEUNUO4939lFAKIU+pqDC9c2f85jsKsbQAjEmKsWsY+Qqi8LCj4FJkASv67TPlU45AwIQT+wSwvFPequrKFVgFcFKUp6//UlmwcEEAKIwTeVn1VWgYBRUN3MfwQTceCYwj/bzY2xsFpeRqA6wKK5RjlQevVADuXaaAlLx6p8+WywND5ZVXX48wzGlt0yMVAMVS8aoPfeD95e67tpbtr20LL+Lbbr257N2zJ3K3Rii6auBHjpSNm24v8pryOBKe6P+SpVUlYgYAZZ4h5z2Lb1HWGT0MMgAC2jIkO9s7I0ftvffcG2CIcZsTQAOjmzFVVVmuKmEbNzomXwgNnTt/drnY2x3zJKdf94WLYejKPwpA6r0opHJW5P3bsP7mAFkZP8JNR3lAXbpYRkeHy4KF15Z+nk4nT4b33Pz582IMW++8s3SqFh1FYhZOhtPzQFIEaXhkdBKszMqzWXyL0QnY1F/8yYDKXIzGwfCQtzGBVXNhrURO2/7+8OxjFDASswBIFDnp7Yu0AcYpF5jnoica4cXM14qWaI5/vVtXxu46/cmcrtk/z2SYpFdQHjqkoR3AxOzZk96tlefn5ZCeeN/f2tKfzA/Lq0n/vbSDxwFK2uYpA5SShiE91BNESkDFfXLfCtUUUg5MNHcRTtzVHdV5XYvW+E5YMV70LGAGwK63DxBf5WJFT/IkiiytWTNp6ANBMidq9oGsAYLx4kMbYABjl5HLqGeoj42MhqHrWm17Nr415vSgTpDT2sUb2V9rOnhgwgNQ/82T3zNknFzI3KsJjpgD/M5b7RqAeVNjyAg5b3nBAY2tHwCCNoGBPHx37RTyS4YcLmdOn49UAKtXryyDQ5ejD8bPADfW9JBN72n9xHuZJ7QKV60rb+17Mzy5pdzI4jXr1q6P+cJ3FbBzIvhi7dp1AdL4Hr337XurXOi+GHzJQxRtyOj9+98Kbyoeq3hOqgljB6aivzEZKzqd7zwfY9WfKEZ08WKsuSy8go5ktbXkXqHV9oXIFzg0UOpb6iMVwOlTHeXP/uQvynPPvlSWLFoa0RQ8HR+4/87y0Y99qKxcsawMDQJJx8uTTzxdnnnm+ZDPwvh5t2cYNDDLHpM8FF7vQ0MhZ/UhAS99xlf4KAspfutb35pIjTIrxoPfkneuBFbRK9MD5Lz5Wx+AlJ6FZzKfIh72Mn70zBQbQPnlK5eHTJKnk3d/Q31DhOw/++xzAYjiAwAceXf48KFy7DjvQ9EUowWwOgugOuEVZkzSAfAW1R5P6QULF4bMtSYURtu9d2/8TUZ5pXe2Phur1AE86UUc2KOtKePFk5mjua8Pv9aXFSuuK+9/7D3lxht4DVY5Po3ZgVOAVf2XolCOZ9u/8IQ15z3TNmxYt6HMnzc/9tUE39EHPcko9CXPyApzlbmm9Xv/gYNlaHgscnAm2C03MKCSjmDt8OZvm94aaVPy4E0blQfn6shRbK/OnJbklgNhvOGA1ZrMwkPWhn4BBc3p+nXr43CCHDAe43d/ph2xDqw/36fHqd8Ak9aFeZVj1dqzPxtnHjp7foaD04fQHj3Ib+3aWzJ833j0P4FVn/GrQwef7f+up/dkGgprXV94kpNn9i9605UpUBzcei5v0Myxah60RfZaI9pADzqK9Zi5XdHeGMgtdPNORgI1q0Pt14KHFfAjX3hNAnCt0ZdefDlkFZmucCjA33zyVtcmGleF66qIDKC/Z+O5zKmfxRz1E6/ojz3K3keO4it7UB680eeAlRk9YR48C1/bXwCwIoQApfrvfgBwY1NT6Hjuoz95Lj5LoNMBfBaNMn586jv7zPbtwNausmXL5uATtEY/7ZsfvGc+zDvex0PWpH65Hl1Eu1i32bbxBtg5UfyRTKM7O9BynfQn8qn+1m/9VjgUVHpgnosAAAAgAElEQVRIT/m93/u9sm3bzrJ168YAVums+t06vS14yX/euWFf1JSQCfWT+mv1u2f+KLCK9pkKwHzan73rY9oskzrHRL8Bq/JF857nsfqTcqxOAatXsfE8NfQpCvwTFJgCVqdYY4oCVzEFfhqwGgYI4/DypdLc1BAeq4BVAB5gddaMaaW+rvLCuzLUP4FVylHmMqKQUXzSe473iTaFQqeRlbnN8u8wgAcGQhHKVAN5jaq4IxSkCQ+C3//93y979rxZ5s6dHcWrKKEUsf/6X/9rKLUf+tCHQgEE+FHw9YdBxcinXDE4GA4ACYAhxZ0BUoXtOaGvjBqKdYJdqsIyMCi1lFXKY+YkzArRxps5r7KARQXCtET4kYIe2tYmYFXfKJ9AKcZI9kU7jA+GiM9O2J97/vkwkACCJ08cL/ff9/bwMv3ud74THnyPvOtdoXyfPHWm1Dc0lZe3vRY5VodHxyIkM3Kn9V4sjz36nvLOhx8qx44cKtPbppXVN15fXnj++fBapayfZKhfvlw+8tGPRVXlnbt2lb/6q78qhw4fmizqxLhBO7Tm/cAgYugCE3j8oAfAmMGkCMO05mll3943y00bbgraoa2xmw88k7nU0kNT21Wxg4YJQ3SorN1wY5k3T0XtAwGm8kalefM2kINsfKwmDPXTpzvCm2/BtQvDUzbyk86dXZpbebD2Rfj5ieMnykEFyZoaw5vFc1auWFEa6+vLvjffjLyqCVr6nRdkleW3xBizIJG5xjcZFodv02Mzw/jMt7G2tcpbJs3AvABgrKOsAsyYykrBaFp5/VVpAvAkAOHS5YFJT8cEHhipWa3Z5yzIxMhAY/eaC3PvIEA/XcOI8nxAFMMO3RmWDEbPBUiZV2sxgIX9+wPAqTxPKyMXf/M00l9rBj9nQR9t8zqyVvTrvvveXuob5GEbiLFZD63TWifyNA5PPouhWIGpjeHJ5lohxzwhTxw/FeCCfghN11dzJH8g4Lajs6O8NRGunvkmpQvQfwVKGML6lEWlgHZZyIfsykrJ6Ikvs3gVw9NYT5+sKianh23lVVcdRmR1ePKCERepOW68MfqfYKmxuReIwehObzBgCEDAM/LanF8yJoFVMmDZdcvCSFdczYEAuaodzyXvHDjU1TUEsNrU1BJr5eQJOUw3lw984NGoup4HPzy09Mf4gAbZX2vRZ/2pUjjcGkD17l08cueFd2IWqbnl5lvj0ChDWYHheGz9+g2V1+OBA0EfBx8HDlYVy4ETH/3oRwPcUIBMjtO7eNTNnl1eeOH54Oc77tgS4wE4AXOtpQvnLwRQob/kHXDIPLkPeEKea5O3F97nRU/+B8A+PFhqm2pL76VLpbPjQvmrL/7P8vJLr5W1q6VrGC679+wo73vs3eWBB99WNqxfE2HbxrL99R3lhRdejvWrSjfQ0ecsmmOeco9CS7/5b36zKBA+QS80zegOIAvwEf+gLxrl3oR+7s2cn+SCMeBj6yrz9WY6HWsZb/mb/M6ifa6zrq1JeQxbWltC9gA3hMZLmwJY/cIXvhjzh35kxMMPvyM886ylHzzxeADPd229s5TRsdJ94UIcUvGM5mlmXXr2rNlzypo1a+PQpaOzs3zpS1+KYoXS08jDa+2RZeQFvsKvDkwUZMJv5EEVjl6lKDD3Ig7Q4OJF0S51pW16S/nwz34wvOLQ3HWpL8g7bq9x+JhFH43VnKSsffvb7istzS3Bk+SAvRvNzI93fHfqVEdZvnxx7M+ZXzrW1qnT5fIAOVXR1JzQZRwKAKTJIR6s02e0hXcq0IkM06YxiHpoP3smcplHapqJvK740zW8+tMLGp2AW3gliz9uvn1zhIM7uDDmLLBn7bvGWPGGMZlv95p/tDCOe++9JwqSkocAUN/jM/IF/+AZNMjcrvgv09m433XmTbsJ4LrWM4wPsAoI1RfX6T860bmMV9tkiT5mlIT5y8JPPldy+o7gxSwaaG/yfLqRvRUYaK0Yr7aNxVokb92Tepy/Aauu40l54UJXmTtvTpFXGJCfkQ/Hj50oW7bcMXmIak3YE4Gv0ncYL5ljDei/4n3WqecaX6Yz0h7g2BoyJ1KTuN4+ik76naH/H/nIR2KeHDqjpX4DpOmW+ArvuJdnKT4xD/QahyNvv+++aE9hVvsIWa5tOgkdWFtkHx7JedCfo0ePRKFX+qM9zPOtMXOBTtaINeF5/s51A3w2fw6ZFCYEMmcaG/Kdk0EeMkotI52OAyjzhac///nPl9/+7d+OCCPzh/b/4T/8h4jgIuMBq2QTXhwYqnK0+n9lDtQAUktlG/xoKoArwdUEW13nhTe98HICthllwFnAd9KF0I17e/vLyGj5icDqeM3oVCqAq9h+nhr6FAV+HAWmgNUpvpiiwFVMgY//3CfGw1tsomgVj5PJJPETHmg8VmvHx0pNGStjo8MBrK5auaLcvvGWMmdWW4SSpwfIlXngrjT8GAYUf0ophbxSqC6WxgbVjqtiCL6jQMXp9EQeVtdT8NJrVV8pQuGxU1cfOVaFaWubZyoFkiL6qU99Kgxqrz/4gz8II/ZXf/VXQ+mlFGeBHuAV0IjClZ5mnsdzizJI0WUk8nTyAjRRlCnHClb1XOgObwVGvTYZMJRTxrF+8DigKAMZKbgM58zHyChaumxZFCDQf/fKv4WGAA6GHKNUvxhblGH9ypDr3r6+su3VV6O6q6r1PFbvufuucvnSpciPGmO4//7waJg1e27pudhXvvf4E+X5F14sjc0tkQcvwkhra8qaG2+IvLlDA5dKGR+NEMGjR46U06dORT8ondIB3HLrbREmdeLkyQgbrgoCtYZSztik8ANkKPgMoqpScnPMF4WcwcZIiByUc+ZF8Z/Zs6rwQt6pmRsLHzCWzH8WfjFHftdmVeznVFm6fGF4PVYeNEsC0Jk7Z36ZN29+FDsaHRmPsGRgKvCnjCsMdiSMgRmzZpTGlsYA9qQC6OnuKfvfeqssXbokjF7zJcfszOnTw2ubZyljxTzzEn5z35sBUuMFwImwOUYhOjDUM6yfQYSnssJ6AnZoJsdqFlliMAKE8GOGCaJbhvMb+9o1a4Pm6GiMPFaBfdq2RtKzN72iqtyHg2GIGo/f0Y/Rx+hl7CQgmvlV03vcnOB/a8p9chYzMK1P3zFirQ3rBE8CJI31i1/8YvwNKGOwMWrMJx43xwm0b958e2mZ5kCjM4w04f2Ztw2A6nptZrEO68/z8IP/1s+B/Yci9x1gCMCFtgo4AcFVOwd0yHOIjsbFu1AIO9rffLOq7pX3EwM288RWeWf7g9cArsbEcORBaF17NroxUi+c7wpeTC9qssH6xwfWgrVrbtJjUXueY37RN3Mput5n/UDrDJf1nXkDFOhDekCjI8NadIHwZvNr/AxToa3AA0AGUAMwIF/czh27y+joeORY5cl959Y7yi/90icC3MarZCSPImNkkJO1WfTMXFyZq9DvvIB5rHqu4lWvbnu1jJfxsmnj7QH26JN+W2/oid7WBd4xTtW3yaSq4nhHGODC6wGpCiM9/M6HQwZ885vfCDnw4IMPBC3IWsWAIqfi9h3Bx/4DS6La/UIyoWHSGwywQlbhOwc6meO6/3J/uTxyucxfsKDs2vlm+ePP/XnZu2d/ueWmW4NP9uzdWT7y4feX9zz6SGlskJLiXIBoL7+0rfzDP3wleIh3oRQFeCS9T6/0WCVfzWECKWSD/qCH+7OQHd5GY/sR2W/NAgvtG+bDb/hJO37L1DTWB57HU9Y1PrdG0nOMzIwChRM5zvGWPkTuRYWYBi9Hu9ZdW+t0MSpRHO7LX/pKzE9XV0/ZtOmWct/9by9vf/u9EQ3yzLNPh7fbnFmzyurrb4ijJSHJQ8NDMd/k0VNPPx2eqVvvujtkAABIsT/AlDQtm2+vokl4MGcxI3KVF97+/QdjjeK9++67v4wMj5Yf/OCJAFznz5c2Yjg8YgGYtXUOJa6N6BJrEv3On5N/ekakCcJv+PrgRFGkBJ4iJdCly2XunLkB3Pob8Gbt+ownrU9jsYbNo3kDlvpMng0MDpXTZzoCAPYCFAPreHJ7jv+8Qesb6oJfzUseqNkTAdXHjx0tl/r7Q4dIIJycMd/6kwAV+YG25AwdRt+kArDf2d+Sf/CD/uN185q568kNbWVROvzqQASwqs/axlfWGZ4k48ikLHxl7Xt2er+6znf2Ie0C41I+ARjtDdHHJUviUMN1PmdOVrTUt/TSz+J9WTCQzDeXZDAwUXtkIp3O2sk8pvrkOs/H6/hJ/43HPek1n0Cj5+o7Gjo8mTd/bhTKk1IGOOoZA5cHy6ZNt8dzAIErVqyMeUdrsgdd0ZieYI7wKvljTWaObfOhD/pjv8w8qg57jMF19CF9t3/y6rQmAZMJ/ue6IFeChw8eDLmc3rDWijV8x513Bu0Vr8oUPf42fm1lGiLz4bsqd3lt6G0Opd/97ndNpsIhN9Ce3MVL9o8s7pjRFQ5GzeWBAwdj78VT5s13xup5aKef3/zmN0N3JSfxNfpxGpCqy8EmHpAKQI5V+hNd6v/+zGfKtNbWWGNDI5X3awCkE3UXpHAi88ZHx6rvJ2RbmnEJmPo7nTEyki6/y2vIzMlrsgZE7GK8YOvKqdPt5YUXXy4nT8tN3xbFDccLRxLg61CpqWMvXRnjV/Xi83/0B1PYylVsV08N/eqmwNTiv7rnf2r0VzkFfu4TPz8eJ7w1wNUSITDerwzlT2C1tkYRn5FJYHXzplvL7Jmtkx6rSElRYvh4ZXgcBYnSTtnyHYXNS8gqYJXHnvsSVPtRz9dsM/NbpYeP4lU8VgkxxqOT8Dfe2FmamxvDYxUQBND6kz/5kzA0f+mXfqk89dRTAU6kZylDCtiRhjhlmPHD04DHqN8z9NfzKcNZiIHCeb7zXCihgA4KqbExSvQ5Q9cp4RRv4+dt5RpgK+NgZGwslHT3oBEl23N4qTJI0Yvyri+UZMo2wyFClM+eLee7LkSYoVQARw4fKjdtWB80YVRSoFV9vuHGGwNYHRgcjlQAL7z4UhkZG4/KzQw8huj8uXPKls23l/HR4XL+XEcYXADaa+bPD4PhQnd3GKcKV81UzKGxMZR01Qso6AwYfIS26YVHkWeQMFbQI/NJmhOGBsCHxyqPoRwbRTdzXDKsMzyPQeIFWNBWVYBmrNQ2CA8Tonc2vFBPnTwd4Mf06TPCe1loqXA1ef22br0rcoJFbjLhmKOjZdHSxRXA39QQhnbX+fMRQn799auCpwD3beZ12rQwRPFC5b13Q4TjHzt+IoB288Gg8FuGdTJE9BPvZYglgzkN3PD2qVX0hpHTNunVGvSe8OwxP1kYJIG+iz2eeyyAVeuVsQpMYnx7Dlqae3yKV3idpDc2QNW1lXdYlbvR/OX1Ccxoh2GE/xh7DED9sKaiAnfkcuyJMZuz9Cbmded6/M5bFa9n7jWgF4M2PTrXrVtb2qYrUtITxWskWFUMQ0iy/8DW3ou94cGqjfb2s+WVba9M5B28LsDyJ37wZIRoyvOJ1miQharkhQRoZIoGf6Mngxp9VakHSmSorzEzYNNbDb0Zi/i3ur4CPFxPZrh28PJAXJP5oRndvkdj7bgXH+s/2ZH5ZrOgiTlyLxAjKrUvWRJzoQ3jMbf4h1wyh+ntbz54Z/N2n9Y6La6XwmLTJjLrRMyHOSajrIeBgaFy+NDRMm/eNWEQn+vsKhtuWl/uuGNjGR0bDl7Auw5jAsBfu3YyR296SJNZ2iOPeFSi86GDBwIgWrXq+vAQde/tmzZH2gZ0shZOnTodcljxKrxBhlWpFNqjeJ/1I8xc+zxKd+/eFWPgsWoMfkNXaxJAQiYDNewrp06cCv5DP/2Kw4rp02OegbDWmvUEYDMnChiSUfrTd6mvNLY2lpHx8fLsMy+Wr375m+X8uZ4oXmVLlGN108abysPvfKCsXXND7HPC448dPVG+9rVvRmguoEZRLe1Za+Y31xZ+QrssKIWHrE3eteY9PDAnDokyjzi5xLMT+AyQkBYl90/tus7a0445zr0w01v42zXWWIKonhPe8W1tQetMH9AjdcBAf/DnzJmzQ1YC3nfs2F2+87+/FyAn3nNIsW79mvLe9/5M2bTptnLi5PGyY8f2kI2zp88sixYuDNmMB8mIufPmle1vbC9Hjh6L+dxw003xbP14Y+eO8D43//JfO8yyd/b19UYbwFN7iTGoxu6gUb+ee+6F4Fv9k3OZ92Ckcmgopb6hPmiqSrt15iDFgRU5NWvmrPLaq69Gnl6/WZPoiGfJDXMDOCPr8I91ReahE+Ae3YB/eVjoe2sFL8lRvvdNwJqiZrxohTVfiFzR9n5tRmHC+VJlrJj0HDUv2pCbfMcb28uc2bODR+2n5hEIZe0AJPFMBXw3BshOnkbhpaamMmP6jJBf6Kk/rrXn6Afe9/w8LEpdxHq0RqvDn6URnYL29gVjJN+0jcfInDwoxW9o4Rn40TXm0H6Ix+k+9BnrzW9AMussC/jZ+8lP9xu/MboOvfWJrpP5ywHk2jFOfQKsWvf4y6GINuxp1p5nAy89S7+AfuZIe64xTtdph3zzXLJB2+bJQdThQwcDHPdc96CpQyB7CT1MKhV06eyoDkiMiVxunlblAncwiv4Zop/pmvQBHcgkcpvc8/njH//4xIHT4TjwsWb02dySI/bYTGWCZtaOe3PMmSf36aefieKF6zdsiP7QLd1HtzLvaIvGuRcZH/3XegPQ8qJubKyPg/nMQ4uW+uAZ2iA3zWsemKCdNYMXOzvPxYGaZ+MDss+84QXrzLPljaYHkGXkzHe/+93y3/7bf4tUAHfffU88Q9qYf//v/33oBg5u/9Vv/3bol5UR8cMw/xDKbIzxqgAu5efHAatXgqdXAqpXmnoJrGaqgEgLcEX7HEzGx2tKR2fXPwJWx0bZSVPA6lVuNk8Nf4oCP5ECU8DqFINMUeAqpsAnfv6TPxFYjfC0urpSMzb6Yz1WE1i9Mr/RlcAogyBzrV5ZhIrCA+BoqJcGoDrxpeTkf22k52q2l2Ct9/jOiTUv17q6MCZ4pr722p7S0lJTfuM3fiOUNIrwH//xH4di/c/+2T8LRZkSzujQBoUVgOEzhZNx73cn68AT91Ek9Yviz7jI3JX6seCaa+Meng2RbH/CCKKYapcxwEhxDQWZ8UaRzra//4PHwwgwVmNwYu8lhIqxQ0Gl7KaXFXAmq8ornHT6zNkwDnq6u8N77IbrVwXYyQuGcSVXleIGTc3TytDwaDlw6Eh59rnny/kL3aWpuaXK9coTq6W53HnHljJn1oxyoetc5FkF0M6YPj0MqO6enqiwvHjJ0ihg1drWFmPrj0rxy4JG5pQBQdFmBKBVhjgzZhmqCbz6rKrxgbf2l7q6qsgKjwzgBFqgmb6hVXpruJcijv5oK4xt/rVzS6mR17OrzJ93TYA1kSuwoTE883g2KUoFBLz11tvC+OKFAcRjGF+zcEEA/MMjQwHiCWsFUDF6GQktzc1l1EHB+HgYIsbEcBL+x69BvlovfTV/6Y2ahjYjR38ZKznHxgoIigJRQ4MRUp33Z65ahhwauidD+31mgDOeK0+fayJkDb3RPUOOrwRWPUtbADvGkHcGXOYt5C0OWGWs4pf0es3wTIYd49TaqPKi3hR9qNbrWIQCMogYx8boQMI88T5M70sywAswGDwzkZNP6PqcObNiToGoCs6wl1qapUcoEe4vXBwYhw+sE96Mwmt5DOvjl770tTJjRmvkK7zjzjtiHRszY1d+1Tzo4NXMkGb0WctoyHgGzho3oNDcMbitOe3oJwMUrQGk1qM5ts4BOYz97q4LwePp4YrPzZv+4h/G7ZUHJPhBGzlnxo7mvgemeIb2M0zcdfiE0ZqVl9HTWsHbQ8PDZdHiylvMmIElAGi0z77MmTM3UmMoXtXSApjZW7rOd5eNm24rd921uTS3VJXS8QDDu8pnWh0EZb5fffadOfRsRrrw/YMH9k96rJp7Y7n5plvCY9UarvLSnov5F/oJfMVL+B/vOOzxmdcY413Y+alTJyM35foN6wM4kQMRf996a+WRiN8cfuDzcx3nQh6aA97V6AkkQHsgi9/QNg8GeIFmnuaaupoyXIbLmY6O8o2v/+/y6itvlKbG1jIyxIuqu8yc1VZu2rC6LF5ybbljy6ayZPGiqDh//px8hjvLt7/97aAVjy99Ry/PNt+ZQ7kC+romi0npD4DBWgZi42F7Qeb1NGfyEvIczuJh2jTn9g/t4odMHeOZvN/sv2jlZW0nj+GDBNzc4/mujRQCDfVleHQ41qt8iUODI6Wzs6u89uob4bV66tSZ6PvFi92ltbWl3Pu2u8qjj767rFipEFNHOXb0SKkdq4nikdpEY+MCZJ0+c6Y88eQT5baNG8tdd989mULlTHsVDl95cQ+W+tqG8vzzL5TXXqvAVWPB58BVgOcv//L/UZqbWsorr7xaXnrplXLmdHvp6ekNMDHW9JgQ3yraBY8sm6Atb2q8OzI0XPa/tS9C7j3X2kJH/IN2+97aX1avqQpTea61bi7IMjxEDpDf/utbBaRV+1wpdeXSZflzhyaBbHnjHdRlChd7y+Ili+IgwLyRPxG+XFsb6SxOHD8WBZDwKHDKb/Z6cxnekwMD0R/yyvojz+gQ4VWrAGWdQ+uhyeKHrnVP5tXWjyx8ac6rg6WRiSJJd0TefHtAhp9b35mGx3cJLKNd5vDNAzl8a2+wL6ANGYR/fQbGGZM2ch8jC7SvPw5M8wAbT9qXXJdpT9CY3kOeiHzRHnmbALBrtWes5BEZQncABOL54MHTp2OcZLW5RUPPTQCWx/P1q1YG7zmkwgP0K4dCGzdu4rMYawkfup8Hd4J2eN1h3s233hL0I+/NqRcesqb0Q5/RB7+7Bx8BVo2X7um73KOsNfNuz/FctNUnc50FuzIqyhwp5uhgbfWaNTE2c+4APiN7AK34lGzSf/qwKCv/pcWyBt544/VIfaSvnk8+mxf0tAbMg37YH41DX3JOeJoqSIj+WSCTbpQHumjxhS98IaIE7BfknvalkPrMZz5TNmy4KZ7lUPzf/tt/W/bt218efPD+SAVQOxGpVtdQRbCFzp8eqBOoBUfRAEiv8FhNuyHnKVOI/agXa9oQ5iMPCqQxcR3gVu58e2Z3T98ksNrc3FoAqw4DeayK4Kqt16l/7LGqD3/82T+cwlauYrt6auhXNwWmFv/VPf9To7/KKSDH6j/lsRopAiaA1TI6EiHiUgGMj46UlSuWRyoAOVYVr8pwncyHVAGnI5NJ5VPpzLDFCOUZHyvSq/LqSBDV9wyAbK+6rkpan8rSJHA7OhbAF3CV8SjH6uuvq/baUH7zN38zTv7d95//838Ohd13QDVAVRq3wAAGizYpfYwxxgFgFaBISaZQUsAokBReijCjPkKVW6aFEs+7BAiSIdEUYECWdtLjlcILMAHqUmQBOi+89GLkr2Iwu59izKAD1FK+GWL6BUikvAOZKKOe33WhO3KfhqeeYgenT5WFC64NcJBgR7tbbr21rFi5svRfGigXe/vLqTPt5elnni0nTp0Oj9XwnmmoL431deXGG64vy5YsinkeuNwfaQC0Y3y8O3mszpk7rzQ0NgWw2tHeHjolMJehA4RObwr0pNSbVwYEkCBDdNPoAwz6LAwPzRkZaSBR5tE8PWQoyJnL0pxUYY4jAazW1ddG4SkFdBhaCxbwyJwV3iLAJy9eq+jJOBSyDMQbHB4ulwfld2yOcM2R4ZGgI8B/1qwKCH7g/vvLuY6OKDACQPZc8wnEOt91PoBmvASQM06eGcaKz1x7pSGd+Td9z0BkLCkcJnTUd/hMX4Bo+smYxBf4Jb2gE4DDR3IaMgDQHT+4RxuMOryJFoxdbQI6eevgiQxlZTgBVYHEeA+9tIH/snCMvmgvDxgYiJHfd3g4PL5U+WZMoZX+aoOXnQOCzAmJBtrUH7Tz39+AVV6IVU5E6UBKaW6qvFXb2zsjR+43vv7Nsn3H3rJ08fzy3scejbQB27a9EmC0tXjo0LHS2toUwMWatWsmitfMCr4DrHo2j9jKC3U4jE4yAX0Yexcv9gXfZUE7axwP41/95G2D3/zHP4CG9L5ixANugMrpjZ+5lH2nf1lB2XjRCQ+jMUPXtebL+LXNOMX/aOs+RnXmFyaX9Md40nMeb/M6XLxkcawVIanSIMiZ6Hp9qA5yeKnVlL17eOPVlx07dpYLXT3l9s2byoc+9FiZOWt6rD/tC93Upyxegk/9ncAO4xtYwPjnsaqquUOI665bHrIOHRSvAprqO/4BshoTINs6Ic+MXW7c7p4qhJSXIRAGvU+fPhVjuHF1lY8W8IHnpALwbLLWfEealIMV2IJucvvl3HgHIJhLAIx5Jbd5UFpreJPHalNbUzmtevxXvll27XizTGuZUc53dkWY+cZNt5QH7r+nnDx1tKxYvjRSpTig2f+WENgT0Re8s3Vr5VmaALj9xDylF3gesqBxFF1sbIz9TX+9uz5yvg4ORh+1C1wlQ9AEGGz85h0fW9PoAjDB55kCIPdIbZkz85k5BfXNd+iRocxz5s4R+T8BXNSUgcvD5a23Dpannny2vPba9gDfPVNxs+HhwQCa77rrjvLY+94TAP65zo4yOjAc+b15mIUXcF9f5cE9NFSefe7ZMmPmzJhTfH95YCDSmGR4uyyJ+HL3rl1x4Hn+/LmYU8C6fQ5P/fzPf7I0NjSVN998qzz//Evl6JHjpb//cmmobypNLU2lvrmuNDU3RpFFc2aPkRebp3ocfo2Oxb7oAMt6lFdSTnYRB4pbSWEwc6IgE/pk7lV7M/71nTkiQ60nc2oNAA9raurLNdcuKt3dFyc9N+ky4YE/KufsNbEmV6wUJbAgZAi+sJYqsLM5+tXW2hr8m8Uts0hW5q3MPND2GfebV+NcuGBhgGsOFc1p6iaeTRbbh9JbOwsKAR/xmbYdVPRe7I591HVZ7MnYyDqaY7gAACAASURBVCjrKgvpZd5p75ln2z2pG+Er/cwcrPQtfI1HHXCgGR6wz/icxQLJDOvCHqfPxkbuWSdATv2lE+mb/TIPfMhPALRXelRqx/7jHn1LncRn61+f6DLmU2SFFEArll9X3nxzbxzkoXt1uDgU3pTjY+Mhs+Vb9bxXXtkWfbUGyex77rm7NLU0B996pnWIXvYFNDT/wGE0IS+Nh1x3eJR9zRyw5kTf0cp+aw7NAVlhXXtPHchea24VIVy4aFFZu25dle/79OmQQ/rg/r/5m7+JttxL1pDpeAxfK2Bl3g8fPhgHGmQk/kkdjE5KtqS3NkD6Sp3COgWsOuAgW9BHn+hA5hc/kPFSf+iTeUMPdOeRD1ilr1X8fGYCWH2rPPDA/eV3fvd3J4HV+ijuWTlSJHxZM2EvSAIQtovfJv6nOZdgbAKrk+kEJkDabBONUyaTYT7/OGD1xKmzJYHV0TE2S0PIuCuBVX3I1xSwepUb1lPDv6opMAWsXtXTPzX4q50CPw1YDc+WH+OxCliVCqC1pSGAOUoZZYbRlJ4eV6YE+KeAVZ6RjI/0ornSqzWrdmaesFRcMicSTQuwSrGiWAJWd+7cW2bPnl5+/dd/PbwTKLuAVUo2j1WAJaU2i8RQZlORp/RlnigKv/spjVU4bWsYjRQv1yTQcejAwQCRKNCUy/SGoihTTimaDA6KtX4DEhkEACqfjxyrQtoo6q6l/OofbybPYRgDElzD+JBHMI1XHpevT4S+CVWfNXNGmTtndnmd10EAV0vK7Zs3R+Xw9o5z5XxXdznT3llefOnlcqa9I3Ks6lvrtJbSUFcbYPnqG1aVWTOnR8oHYOL42FgoxTzjDhw8GGDs0PBImS1UjGI5XsrmTZvCUAO+GSMDhmItrQF6MJoBLmlQ4wsGlzxab+3n8bYwDBNAgmcBExgg5oxib9z4gpGATxhneINB0zSRI5XBoA394KEHWOXZlvOV4Z1+Z/iEcTQ4XI4ePxnGwXgB8teVhvr6CQCuNYz8D7z//aW7qyuMf15Q+MYYGdByBi5ZuizAVN5y5kYxGwYFj2PzCBAxX+iAJowahlJ6oao0jv/bWtsCdBC6ClCi8ANYjFMbaIunGNedHZ2RCgCwigcSWGX4MPyzqEgaup4HOMRDFSA6HEBBBSLUhYeuz5V3WpVDNMOXGUM8hjKPmrGjaeUdeymAVUak/0KjGXePPfZYGNH6ZdwJ0poDhqR51gceT4pMAfd5fcmHy3OuuXlaOX7sZBSz+MY3vhl9A4oCtqUO4M0o5Lanp7/Mnz+zNDU3Bc3RphpzW7TpGvd4Z1z6zryhM3lx0wahpJejOj2QNQtMpfdR5pYzjvQ614Z5ML7InzdeJoFV96MXXqxAldqgAYAiQVbGe+ZQzVyu/nY9XscXaOMzueQ3zyZvMv+jOQAm8PKVd04uWdfPmDE9wjoBU3hA+1Ul+NagrxD2a65ZECHVp0+dLWvWri733HNHaWyqD35AE3LPfOEXc4yuecCRHqueTbZZD6+8/FIAq7y6zKt1umE9L+dTk8V08Ai+4rGalbHNPcD18kDlVQxIBbaQuXv37gkP1rXr1sY6ff3112ItKbJi7Vdg8byqqMtpKUBmBq2y0Apaeln/+I+sAdQx4uVwBWKRqzxWx+rGonjV9777RHn6yedLT3d/6e91CLO4vOfRd5Wtd24qu/e8UUZHBsv6dWsjxcibe98qb7yxK9aIZ7jWus80IObbesg9UT/No3HiHfysX8ZhzeoP2Zb5p80dIEiuYrzIu8zadZ+X5+AJ85tgv2ehVe7BrjX31n56uVob+CtB2rHxsVJbX6Xm4eHf2dFVdu9+s7yxfXfk4z1y5FgAFsKFa2rHy6XLvDZbyn3331ve+c6Hy6oVK0rP+Qtlx/Y3wvtVCoDYT+RFFrK+d08chDjQkQ7AKVJ67usnT9SR4bG4x/zs3/9WRONKA4G2cjDyHEze5SWs6NqlS4ORRmCsppSFSxeU0dGqmJ7iYtq1hyquyZP2Yk93pLqRciVSc5w8EQexeKJLWPrgYBmdqHaOptae6wCG2rSXJaBNvuRhlfmaNm16mX/Nwjicwdfud1AFsMsiTtWBz+rgEbLP3NITyHZjvdTfVzZt3Bjrmye3F89C69l+Qvbqh33LfkSmeJZ1CVj93ve+H16r7veb55p3/TZGugb9wXjcY43hwSqX59yITHEA5QDEfcaaqV7wHt71fVZTB56RD5kqgIzIPcf48pWpTNxHrzLH9nXjwPOAPOOyZtFS/8kf15m/zNdtzVrbZF/KYGNJz1bXp5cqPrcPeybw0ffkPlnjOWRHplMAmKK/1Em8r+kA5tf3Fy/2RhqKY0ePxd/yrRqjfQKdtOnvLVs2l1NnTgcwm2sRbTzL88kBEQC5h2ZRRwcNrnfIZJ4d9mjTgRNgNXSjiYOZTIGAr83LBz7wgZC95vDll18Jj9WbJrxztUd+xqFRX1/50z/908nUQAl2kkPoQZ7YF8fHK+98PKfv6Gc+9KE61Hot6G5/9G6+0REv2VciIuj8+dgLc9+0B/jdHsJrVv5YfIi3ePlLD/A7v/M7Ze3adcED0n9IBaANIOxv/at/FUXwyC7AaoKmYxNRbIDVAEojdVBVPjSvuRLcDO/T0dF/5NyRgGsCq1nEivz0zCiSVVsTueulHek8dyE8Vv//AKv68Cef+6MpbOVqN66nxn/VUmBq8V+1Uz818CkKlPLTUgFESFx9fYmU7VCE8dFSV1OieNWW228rTQ0MpImT3gklJoHVDKf7SakA5FitDp3H/1EqgJwbCmd6uWaBq8mwnvFSgb6lhHIHWJVXc+7c2eWf//N/HoodxUmOVcbBL//yL0dhkMxbqV1KP7CDIl8ZyUvi0RRcyqb7XUM5ZnBRqN3PQKHUD1y6HM9xL2OQ4aSflFAGZRZ/yBN/oAQgjuINhHrplZejWj2FVxuMCh4OPGkzjIth5HuK6/e///1omxEA5Ny5a3f0nbE4Y3pbWbtmdXiSSgXAUNm8ZUt45Jw7fyG8w06cOlNe3/5G6b7YG56nXow7XsjmdPmyJWXBtfPL3DmzIt+owmCe23nuXHjHyrFKlQW0Hjl8uExvmVYevP/+ybyo5lHfKbRpQPgbLzBKvZtTYLSq0dtee7UsWSLHX+UlzPgC4DDMGEYU6Cy6wFgwB/6jjZDLaxcyrOVYPRNgxrFjR6u8WzW1YagCCRU38WzPZdSZN0ZqfUNjqalrihxfZ86eLkODY2VaS1XwSJhzgHVLlpQRVdxPnozvzD1684gCbvZcrLz7jBufmH9GIl7wbP0EKukzHvJsfOezvoyO8KgdD0Mqw3oZkn5j1DH0tVGFeo9F29oDwshRKxcYQye9JtFXvxmeaILODE40zZQT6eVW5RerCSPMGjUH+JtnDZA/86fiXQcD1nWGvCfAsHv33jDm8O8//MM/RH8/+MEPhvGW3p3pYW5egAoAA2NANyH8QJ1p09oEXpbBweFysaevaJfhKFS/AoYcWghlnhUAD5kB2ANY8Da2ZqqQ/L6gF55A/1WrVoYByWDyTN9393TH/PCslBJCKCLD0ZgctGTINVoCvfTZmou8kJcuxVh9xp+KV+FPNERXRilj2RwkmJoyJcEG7ZobxjV+QDN9Z5BnihLP9Ax8oK/WO9mBj6rwyTMBBjQ2NUXxKnIGfQDVKrfjJ4Z9VbV6ToQ1HjxwuLS1zQhP4PaznZFj9e67t0QqAG3iKUCAfgMgMver8QIzzCle8yzGPRBJmLWQWMAqw9hLKgDzpu/mQnoOvKZCvDXifl5ovD9fe/2NCS/csQAY8CsPVekeHDCg/7e//a3on5B7bVZeXXNirR07UkUAWDOABXNAhuAZQK/79MGBWoIKmXd1/U3rS/9QfxmrqSk7d+wtX//qt8tLL74a4emPPPLO8qGffX+ZP29mOXHySDl8aH9paW4Kr9u21hll58490T5+cTgBECB/Mn+yuTVXXuSFZ2e+P7RwHTmAFnjX/Fp3DmSAN7778pe/HDxhH+K1an1mqhyy3ecspuR5WfTGM/EyMMpzMy9vysDJcPCBy6WltSV4b2hopLz4wiuRBgBwKQevNVgdJtaWpmZAx3Dp679cps+oL4888nD54PveVxZes6AcO3yktHd0lP5L/eVse3usAbJGOoCdu3bEeLbccUeZNbvKEeul74pl8fqUt9ZhyTPPPF3eeGN77NXoAVDmYc2zee+et8qePftK9wUeZk1lcGC4CHeZM3926bqgMn1teKJa/8Zz7z13l3Xy+J45Hf/7Ijy/KQ4KF1x7bcgee9j3f/CDKKyFfllg0/rE++ht/Ppche7Pm6ysjobDw2Pl+hvWlKamlvD0I6+zOB7ZSe4tWrSwrFy1Ir43H4Bt46vW/6zolxy1aEbmWrfpYW09xT7f3BzPtZ71C9/pL2DVoQVHOUBY5t9N7+TMy06vcB9+JIvImyrM/PqyYvmyiUOr60LOeFlP5A85qE28hnczT6/Prs0ii/62/xgT2WHtpceq8Wb+dfLM98ZPflgDZGjyy5VpT6poBGNDw0WhD+iHfZssJmMz1YwDCnTKVAD4PQ9njZt+pm37AfliXOSidbv8umVRvIu+QJ54JrBQiPuB/QdiryK3qhyyR8MrM3mC3jYyNlp27KiioDwTLcghvKLf5AN6+I3so/PZH/XdvKCzyCr8Zb7RSui88QO/yYfMWU8Gm1Ny2H7GU/lib2+k2jCnxmSsZKD7FHMlL+mb9rfIST3htatvom52794Z0QKu0b5D8CxuZx1kETz7v7/1y3fmbv36DbEHZW5u9DdfCbDrKyCVXE+ZTL79/d//fQCraFzpEV3lP/7H/xjjR4vP/NZvRQor40DfK4FV/Hmlx2r8LRnI2Ng/6bWa9kKCqvmuXXSfjIarlTu1PtoHrNozr8yx+pNSASSgm339089/dgpbmTKwpyhwlVJgavFfpRM/NewpCqDATytelR6rCazyZJS+HQjHYxWwqlAERYviRbHwuQrFHQ5F7CcVr2puYrBVhY2uVE4819/uT2MygdX0fuWxCvhrmsj/BVjNUDDAKmWQUvrf//t/D6UcsAo4AIRQLPWX4kwBzAqojBdGLeWYtwjFnMGTuaWyijfDkdHRNk1+xzVhWKX3UYbyUpAZAIwsz6BUU64puem58sqrr5Tbb98UzEgxZvBRxPVLPxksvFcBufql2AE6MCTk1xweGQvlFPA3OHC5bLzt1siLypOXAvzQww9H2D7vTEbx3n37y7ZXXys9vX3heWpuerovlMv9faWtdVppbWkq169aEQbXiePHy9joaBh0vHsAqxtuurnMmDkrgNZnn366LFu0pNy0vqqma54YbpR6Ripwxgv9KOtpkKG7ghQLFi4KYHXuvPkxNkAow8nYGBgU9Kw4TyEHMpiHBNHCU4bnUOu04DU5w8w3wC2BlRMnjgcA5JkJvO0/sD8Al8HBkbJi1epy5kx7OX3mVOnr7Qugnucf4BT9hxRd6+0NgzzD1oEVnnWh+0I5fuJkACqZx4zRaA4Zb4y0DPX2PEYZ4xSvMazwEpoz8HyXACzeku/16LGjQT+GIgDOXOGDzHuneFXmWMUn+MCaYdR5Nm8XbaWHdXpRphcHcFI4am9fVTWc8Zihnwxe9GaM6ivDC8jlGda290MHDweApigYw/drX/ta8IAwQ2CQ+WZ0GXvKBvNjLq0L8wx04flyzfwFZfbsuWVocLScOHGqPP30s+XJJ56KwiHWIBAdMMN7bmhooCxZuigAc3/X1lW58NCckeh7fazW49LJnIfmDYjd1195dfGsVLRESGOG3xo33vHSJiPWusSLPpvPzIMHXDjX0TmZY9U9AfZFmoZrJg1Z9EcXbQMj0M7c4y/rRl/RNr2zyTcyw1wnCENemU9z9MPCTI0RMrlx08ZYc2h0000byq5dO2Od8EoC1jm4kBNu9669AaBt2/ZqpALYcsfm8vGP/2xpbWuJvurfN77xjZgrMgq90rPfd+Sc/lrPDHjrTJ5NHsKekcDm+nUbAoTAOxWQdC7GyEMpC6Fpn0H95a98bSI0vTn4hmGdHqsrV60MGvz93/9dzMX73vdY0IUMNMd4Z/tr2+Ma68/3riNb8BwParTkLQXEwIvmJz3wFixaUK5fe32p4818abj87299v/z1X/1taW5sKZ/85M+XR971UGmoHy/9l3rK3j07o8gNAHnrnXeXrq6e8vjjjwdf8PgzHvTBG+bec3LfS29pvEMG6BPeBESYU+skQ8G/+tWvxv5JhrjemnI92phP1/rd3ORBk9/RGf+TDQnoJt9WxZoWTuZ9xX9V+pP6Mnvu7Livp6ev/ODxp+I/YLWM10bRsSoEfKwMDCqGx7tzpAyPlHLDDQvKww8+WD74vg+UtpaqcNHOXbvK4SOHS9v06QGk6P/O3TvjuW97+9vLDTdeHwci5sjeae01NZLdCrgpFPR0+e53v1OGhofiUPK9jz4WHuXf+c73AvA9ePBIGR4aLTNmzA45Ud/UUOoa5TyscqLaq8wFfSJSFW3aFOlt7G9ymTpgceCoICN5xsP2K1/7WhRmtKeYmzw8Na/omt721m9Go9hr9P/w4WNl+Yrryw038L4+Ht595KkIgNQTgKfLV1wXe5C1QxZkAae1a9eEN629O3OHW29Z8CmjNNLjOfNeWtNk56qVqyIVgFBqciHTKGXRNGvU3AMVjaXy2K8L+YN35GafMb01Iibs8fYM+wy+BLya+wSX3Y/GeDvzreJ5fJw5Ne3ZaOQe9NBffJDAqkNB/J5RO2SCQ9c8WPC95+oLHidH7YnasW94vva8o6E1r490L3QF0GrfPp/h/+6jB2YqG6C1tl0nncy8uXOiOF5X14XoewVCD0X+z1MnT8U4RMAYtxyruZ9bi8LWh0dHyr59b8YemeCysHt8lAXbzA0ZZN6M5xOf+EToOeQlnsiCWmSjOXjwwQdDjjioNFb6Reoz2tQeOWD9SNHk0AINza9+4WOH1F/5yldCfuf+rx06aEZCOYx48skfhMcqXddcoqU9ynjMs/kw92SsvmSOejz1wAMPRmFEn3PefAb8G5e+OgTDh8abzgTSA/zu7/5uyFJ7O9oDVtGDzqx4FU/c0DOGBn/ojZq5VOVPmkhtGlEB/wSwmnv4lV6safUl2IoX0tYQ/RFOIGU8dOPh4dHSdeHi/6fiVVPA6pQ9PUWBKQpMypcpUkxRYIoCVy8FPv5znxinOEVAjdAZZcZrqtD8/M8TRPEq3qojw4OljI1GbqpMBTBzxvRQ/KoiNFU+qAREKd2UsfQG8T2jk2ITRR6aKDbyK1YFKOLEuKYm/r4SUJ08VZasvqYKARobHS/DQ8NlRtv0CO8FrFLkKPa//uu/NhkypaiVAii/8Au/EL9THAEVjAgV4imVFCyADyWeYg6gzQq0jFXjADxQrI2BoqgPgJz169aHYulvRgFAU1tZ3ZZST2FMxZXRTPkFzFHKs3AOxZsCy5ACMjKeKLOADH2hPFN89c/zOzrPlZ07d5VzEyH4wD45Vg/s3x+/C6XduGlThPzX1NRFntWXX3k1iledO9cVOVpHYr4aSu04Wg6UaS3N5eGH3lFuvfXm8vqrr5ajRw6Xdz3ySHgE8SSrQOlK6WYI9FzoKSuWr5j0kmNAp0cJQBBfPPv8s5O5Z9GSMg1ojvD/HTsCPMv8XOjvGUArBqCCUwwJXrvoyDjAI1mp9/JgFd6d3qGAFyGOjJz0eGVoe5lnhliVU43yPFqGx0oUQ2FcMIa7zp0Pg0AOPoYAgPrYkaPhDcwD1/wzyngi4enjJ06U4ZHhAC7wU4YyGg9D0d/Ju/iG8eNafHJC7smJgkoZFs4gS+OREYRnjAVNrUfgnrEam2fwOm7vaA+aoWuCe3gGPz388MNhqBu3OcND6IevrC8FnQBj+L/y6Ky86Rh4vFfSyw1YZc7CoJkALYXqt02fFSHe1sv3vve96Juck0KuvYzX2HIty+fm0IDxhc83bro9gBWpGxYvXlKmt80MwE3F48cff6K0TmuNfLjyJw4OCXG8VBYv5nG2PuTH2bMAgGkxZ8YhrDOLnPG4lttQARm/h7d0Q30ZGKjC62+55dbS3tEZRbLSG0z/8RvgAY9k8RXXM8rNZ4LneDTCqxcsDDqZ3wzpTiCLLMi8qQxH6xLfJGDNcDcf6V1qHj2XgUoW4Gef/U7GZI4/hitQFb/cddfdZfv218OYFS5v3vEC4NGY586dF3Nx+BAQtPJYFX7J4+rhd75jMpRaX4FD5h9ogX99jv1hfDz6o78Oh9AC3eVD9W7ugBJoAJQ4fPhIFI0D7GcqAJ5f+Eq7lRdZZzl7tiP6BvSS89H/Y8ePxpzxqMsDFzQiN60J92e+yY6zHbGf6K81ob/Grb/Ggu+tGQAOugP8zZH5au9sL3fde3cU8Zs//9rywvMvlT/8g88WuT9/4Rc+We64c3NUTeepKb3CSy++OAFI3Rl+Ut/61rcnwSzjJF/wibnnxWs/xPvo53n2Cv32d1ZDx3spE/Bceqlqy8EUoFV4rhzJvGIzjQeakaWzZs2OFCZR/K5XGo+u4DH725mzZ2MviqJJba0BRuMHbVgPjfWNZe7c+RGOz+sRSAfItafkddYy4A1w2tnZXubMnV2amxujcJRnvOMdD0cOykt9fVE8kfeguSSbRELg3d6+vvLQww9FWhqpPnhZ8wo0p8LY7V+eQYYAXTKigexvbGwqX//aN8revfuiWrt0IbxYeUGTu9NnNJfrVlSF3wCM5OGFbsUIS1m7ZnnZsH59HJpce838Mj46Wo4dPRwerPPmzIkDx4t9/XHYSvavWLE8DimAo/YIbdr3q5y80jDURKqWpUuXRR9Fi5y/cCF46lwnwP/54D+yDB8odJbpOezNly73xzN45+Jva2Dnjh0BrCZQnnNnDeMH8hu/aI9sIKN59tmbVq68Puhi3WfuZXLWnkG+0BnoOuY/PfNc5/fqwGVxpLiYPWtm6CpZiIp+4Tn2DePEu3lIoA/WuPbzsBivkEN4RPuusUd6930ealgjCZ5ao7EG29sDdCYjyVXP5c1qDRmzsWZhOPtoHmhby8bmeu27nmz0OYte4idyELAKKDc+hx/GQo7p23XLlwUtpJbQBjAXbwr/J9sdzlgrt922MQ6ItOH/yhUry4abNpTh4YHwrjdvnp8FGslrcoaOZK7ofw6/yC+HJOTC669vD5rxRkcrgKy1/kjoW3Xl7/7u7yZTSqBr5mO19h0iae+mm6uiUK43Vrzu2doh/3h9W5PuzZQ0eeiH5w4fORR7K3A3c/miKxra580j3jGGPCQF2qLfRz/60djXPcs8GBfaigAh5x3Mekd/+ZLR13jR9Pd+7/fKuvXry+XLAzHvgNU33zxQ7rvvngBdeayG92f8q14/Cl76Dn9emQYgP6dFpz8ZMZP3X+nBKq9qAqsR6RTeqqOx3itnhIEAVk+dbi/NLW1lfLyujI87cGmscqzWsZd+mOM1nzHlsXr12tRTI5+iwJTH6hQPTFHgKqaAHKuVAlMBq/meygelQ/7O8ZHhyLtZU8bK8OBAuW7Z0vK2e7aW8dHByO2ZBjhlVXvpPed7Sh+lLUOIGGQUIgaYqrTyJzL20kM1c9OlQpQgLcXRd5QlStDI8GipLfVRZIDHi5B/AByPkd/4jU+X2zffPuH189UoBqL4CSMEQMDwpQQfOHCoLFy4KJR3BhYgMHMTUqizOEPmigQG+Q9okuOT0irXFgPSmNOQoazraxpmwqEospRSSviVABkjGn0Y/4wVCjllFZ0YHhTU9Jaj6OoXj5sZM2aW733nu2EAoicQiYfegYP7S8u0aeXmW24prW2tAaw2NjRHkQ1KotBKeesAs5cHBovKq3U1NeHxypj61K/8n+WurXeWJx7/fnj6PPoz7yrXzJtbnnryiQJEB2oxhF944aVy8tTZACK6LnSVpcuWBl14szJw5s6bW5avWF6efe6Zsmfv3vBGA4yiuzYCNNm2LYwKhv2+N9+KzwyUMPwbG8MjgkIvV1cW+RHazHiVh3HGrOkBAphXeRe9J3BgTtAc35mHDIv3vTlWvGTB4iURklwB/b1ln4I63d0B1gBlhI1e7r8UaRGysBlDoMqXWHmI8sKqcnpW9wEV0vvUOPQJzxoXAwcvMXICHJsIRTNu40uvX/3V78yrmqAnAwdPXJl7Nr2EEtjNcEzANkAGHf3PA4tcZ3ngoY+eA6hhzGaxIkah74GL+FJ7CVoyeM+d7yot06aXNevWhQEMFMKLDGOh1Gn4VqkZHIaMRc5FfF6laegu8+ZfE+AQ2lSefnNjLUkDIKcd4CWB2ePHToQsASRWOfqGy/79itW1TlQ254VcVdym2PT3VXkFgU1DA4PBF5FPuEEl7cHIUXu+uzuex9MHWJBFX9AgPQcZw2ieqQB8ZuBnugeyA+3xYc6P52boJcMXzcmErL5sDeS1th/XWNvoq53sk+v0xbMZ0iGPW1snUkOMxxoCVmmb8Q2w0F/8A1jRDtriH/zlZW1e6OotN9+yLnKyOljBH+YfGOFe/Gndob3ffA7P9a6uADCrA6CmSL1B5ihEAnCovG+vC4/VrGp99OixoP1NN90cfOJwKzx0jylc1xZgh/ya5Ne7f+aRsn37a2X37l3lrru3hhzI0OdNG+Vy7grgz/oHtL74/AsBkACGHCZ4mUv0dp91ZU16rjGgI0MfrRx+DY0MR/EXtCLL/+Iv/iIAOnmC3//+902GUKPdiy+oXv9azJH7ydGq2nhP5BEkX6q8tHPjuXi9ShtybfAlevm78vIbjhB4XqEAG15kfnPoIN0LcOtXfuVXQvYrQuNvKTfwjGdUldv7S2N9Q1m16vrox0svvVgam5sCnNYeAPPI0aPlxMkT5dDhQ5H6wZrM/J/TmtrKrLZ5pePsuZjH/ktyt3aWl195sRw6dCDC13nuW3NeokWV6QAAIABJREFU1YHT6snQ7BdfeaXMW7CofOhnP1wWXHtNacd3w4Pl9KmT5eCB/ZGe5uwZ+ZB7yqrrbwgPt+uWr4wULA70HLI4sKJ1iMo4eeJkFD0zn4AouS57e/tiTVqb8vZK2zI6UoGHimptWH9j2bx5U2nvPFeeeua5crH/cqmtq5e4KGTJ6GiVPuXOLVvKlts3lVnT28qZ0ydLX09PyOnhsbHy5S9/JfK68na9dsH8oJ/DFyAgfrd+eGTzWJzW0hYe+nj6zX1vlv7LfZHOBNDCy55OsmKFIk3nQr5VhzM3lFWrVoS8am2TI5oncEvMpcMHXrTmxByaH2sYv5KlGSaeh4r4AfhXhZevKe0dcpZeDH7MfUA71qg1ESkZotgiD8fmmMvMGb1s6eIyPHS53HLzhuAt6wefu8ezzTcZqD3yw9q2f5NH6GINmxd7URSSO3w4+MRaysKLZLrP7s080WSBcZFzQEny2KGBdvQbUK09so48wu9AR/P1nve8J+5LeUfuZjFMcssYMl0OGR8pJyYKFmaOfOvXWhsdGy2LFi+OPQaAr4/kHQA9vHZPnCp/+Zd/GXPjEA4v0cv0A/Aqt/T42FA5efJ4PJMMRycHaGSlfdPhJLoD0fWZ7CV/fOcgg7emtWpejB89jT11DG1kkTz7yUc+8pGgu3B68g1wij/JWrIjD/iAmGQ/fawqDtgV8i1zd7sHb7oPb5CL5LznGl961mee2kwjhKaZ8mXV9SvLvPnzys6dO2Isxk9OWXfGhfZSAXzkIx8NfZUuJ7+qw6J//a//dblt48Yobkcn5hRBHyLT/92/+3fRDh40J6m7ZBoRdNDnKExVVxu/2/NzvtMhxPN9TnsiI3VSngFQ8TcPVW1o89Lly3FPqZWLXZG3nvLs8y+U7p6+UlvnmrrIAS/yw/W1igxIkfYjr6niVVexUT019KueAlPA6lXPAlMEuJop8NOA1Sh+Ic/p4EAZGx2OPKtjI8NRCf6B++4tDXXjEc7sRXHJE2TKb3o6eaccZ4V3ii3lSD609FhNpSnD7zIPEmUpwnPGxiaLd0wqSiNjZWRorNTXUbRGy+c///kwlgEFv/mbv1G23LElFKe/+Zv/J4C5Rx99TyjejBdh3RSzZ555Lgwliu53v/vdUID1wXUUfEYJhTg9LTMxP8CKMUZZBRIydvSRUUE5pbBSTl1/pacBUCnzcALjGB2AVbTxm+f73WeGFzrwEKOoU5opxvpHARUK1tneMVlxnReMcfX1y5/aWBYvWVLmzJsbOSxbmhn0veX4iVPh+XP69NkAVjkoUyy7zp2LYlQA50fe+XCkFHjphRdKf9/Fsmb1DaWtpaXs2bO7LFm8qKxbuyZCqp9//oUAVgEEHZ1Vnk85Xc93VcUMgLs8dM6cPVPOnT8fBmiGmjMetaFAlnGgP6AKzXov9k2Co4wcv/HwwgsMIgYk8CZSIly3NNpxLwADHV2vHXRnFJkbtEsjVVvaGBgcKo0tLVGECe+G8X78RPAw2uOdxYsWhUe0vLXu8Xz8x8DkxcZAYTgzAgCRjJ7wRj1xIp4JEPf8LDykbcABw40RlvyduRKNCW3Mu/5npXjGbObiZOhqTx8Bawwka8q9Vbh75d2hbwBR/c21OBn2FgW4KsDEs/TD/dpmvBsP3jReRhHDOw9MeAv5rf/S5TJz1tzSNOGtxGMVf+r/5s23x9j1MekGWAIUWotPP/1UeJ0BQNCMIWjetA1skmIggKMJg1dfhwalGinhHWkNz5w5vVzo7ozcl4AFALexoMnY6Ejp7OgILz0gDG+1ylt+doA56LFo8ZJy+uzZoLN16zqfgaIJJADL0CMrT+tfeiUzVhmvgFX3mp8ES80H/iEfGMr6xUj1WdvuZfCSFe6zdlzr2V54ETDC2HQtWgJWE+DyXJ6+5gwwrd/ayCJO7jcPVUGdtsnw4wQrfE9uMczlZtU/cy8XKV5AD99lwRz8wHA2f/pRFZiZVg4ckN9QMb8bog/aV4yOxyrZCQAHslZ5adeFLAOWRL7WdkVxpgWfqtYO5H3HQw+U5557Jtp9x0MPxjphnJvThx96OIA1BXt4rJPBe3fvCToDZwG25AuQQD8yekFfrU10BxDg4+rQprU8/+ILITd4h9qTvv71rwfIB5xVvds6Rz+/6TfQM8EH+QXREeBnPMAhNBOBYS4cJJhPn4F2+DOM90uXYo9SfAxteHhlVXHAi8NBL2lQANgAFLyhT1kMDz3061LfpfCqj1y8HR3R7sLF0mQsCA/u3Xv2lPbOjqDHrNmzJrxpqzQFTQ3Npb40h7eecOjTp0+W3j45fcnN3vC2lCLFGABHa1avDWC1iiB4uXzl698oe/cfLA88+GDsGUsWLSp9F7vL8WNHyskTx+MwanBgIMBS6QHuuefesm79htLS2lpqFAqUZ3a4yuEOsN61c1eAqfgW+ASQ/frXvxH0qoCnEwFomru5c+aWRYsXlPXrbiwbNqwr7Z2d5fEfPFmOnThdBoZHIhrBgQPvw4b6hkhXdPOG9eWhB+6PImT1E4W0enp7yze/+c2IaOFRLC3G+vXr4uAQME6eWV94moc1j3opWICsPOinz2wLHiGXtm/fUQYHhsrq1Wurg8uOzoniTHPKtdfOLzNmtJWly5YEaA1YdyChQFJba2vwNzljTvFS5iLFr9aOteSgFb/ZW6pDnKUxzoGBwcn813jab3gUv2TaCPPtlZ6NrpEu4cYbVpau89UBQAK2GbJtXZLd1n7qc/qXqQTyQCkPfjJ9Ap61b7mXPmO/9Vz94cHoOeSq9qUtGRi8HOs3PRx9xmPGDVgkj6wJY+cpenngcrRDt0J7/JE5crVBTuFZ+2ymM3Gtduwz/sfBPG/kGTNij4mw+pGRiVznlya8yt8Kr1H8c/vtm0P24BX9/vCHP1Le8Y4HS/eFzrJz5xtl+ozp0Qd9BL7qPz3OAaJn2YeNm15Jruv3ieMn4xCH7MlUMe5DpyyG+mu/9mtxLRlI9jjwcb29Fg2Mk7yzH9iX0C4iiXp6Qnbbt9PTnxzJwopkIPqYW4dAWSStysk9O+SMOUsPYHtVekXTTeNwp4UOxeO0I4BUew/+oLORbfiYB/qdd26NNU3PAqw+8cQTkWP1zq1by/DISIDmn/3sZ0M+o81nPvOZoB3dLR0z9DedLzKqDc0SFEXjjJhLfSej4FLPycihXAuA1dCVan7o+TowYW/U1NUFsKp41TPPPj8JrI6PA+HJlZGJQ/WxHwusfv6P/mAKW7maDeupsV/VFJha/Ff19E8N/mqnwE8DVimbgNXRIXnXRsNjdWRoMHKsPnj/28rM6S0BbLiOwp35VSlCPvsulZ6swEmhq74bUn9iMhWAe648YTY3VwK0V4bsBJA7wnt2tDQ3SXRfAlilyAkNB6zeufXOMGT/x//4QoCjwjsBBwwHxpP+vPrq62E06SvAhzLoM68DymBVDXbfROXkhjAY3M/oZYwCI3j1MLqNCwjFGKNAZzJ/yrbrKeSMdqAfMKkKXzwdSi2lmBLOEPE75ZyBwChndGaldwo00IbxwqB64bnn4zNlkYILyOy52B05qlavWVMWL11S3nhjR+Sm41UjvEko8IsvbovcpMClhqbGsn/fvjI8NFIaGmrD4Lr7rq3lvKrSo8Nl8aIFkbd1z65dlVfPNfPLooULAkg5dvxkmTlrdszzrNmzQ7E/feZ0eWXbtjAWeExQeFWf5pEGIEBPdGYU8GhiVBoTY9B7T/fFybyMmV+MUZL5VfFEgAqXLpW2GVVoOzqiN0BJe4wAQFaChQAPIXZ+YywA8Rj3HefPRag53jMfcmbqF0PCvfLxrb7hxtLT3R2eOl7mpyrKcTzGuGnTxrgW/+Adc6gfPE0YNclD+p3hkQHsThTUymJc7tEe2ugvAzqryjMy3J/FT64EVhkk6VmYnuIJrOY4wggZG/thoYaJlBro5J4MMca7DDN9wbeMEsYZL9S837XG1t1zsVxz7aJy8PDhMIrw7O7db5XWVvlkZwa4g+eNmaGGh6vUFnsjjyZvtKwKn4C1NYmvGWY8ifzPFAeDA1U+NiCGOQCCjI5WqQzwZ/ZPXkMh/90XLgQ/XejqivyLZASwSKgvObPsuuvK2faOWK/pQY7e+mrsxglgBHLgr0zRwGjF52nMJsCQhYLMjbGinTlMcJIhDHTHR+hrfZtXz0EjgGUa/RXwWYW+AzMzZ6A28X6VKmMw2hPe75n4Nj2c8LLf0sPd/FQeNrXB/11dveWmm1bHvKIHsEqfyCDjAOjgC8/1Mtb0tmV8M4ADuNu9KwAioCnauQfoyYOJbNQOoNyz02PV+rdGui/0BACFd3lMAmjvufeu8AADcvGw9JvDMus1PVaF0La0TAu5t2fX7gBwzBPQFi19bz8ia9HKAZlxJehKnloP733ve0tvf1/Q1/3mVIgtEMNYyYsEdtKjHagA5NE+L0brDODnHehRpYKpqr9bA1W4uxQgFZiKzr4DvgKfK6CwKcB5bdhH7FEJgAgFxyeAFHtBAvbm2v/Os+3FutAfofF8pzxbca+6+tpIVdLX318WLVkcfGf+0cdaKGM1pb62pdTXkp+nyqHDByJ/sQMQfW1q5uneMHH4U19ap7WFl7f/eOgfvvy18r0nnipz5s0rH3z/+8o7H36olLGROIy72HOhvLVvX2k/ezZ4UNisVAB333Nv5OguNbUVKNbfX6a3tcV+a9xk4dY7t0a4vYOV//W//i5ki5cDQet/zuw5ZeGihWXRogVl7ZrqkFQRn8efeLI8+/xL5dTps5F7vFEe2bqG0t/XV3q6e8vc2dPL2++9u7z93nujyCOPw9e2vx6RKjymebbPmNkWuoFxi0ipok5Gg9/0p6G+KfK+OvghP8YKuTo6sQZPl/az0nYoPlalNLEHVXIHYHpDedvb7y3Hjh2JQ2Vra++ePWX+vHmha2ShS2uLXMioBCCW9Y5HzCHwMNJHLFpcTp9pD49V/IlOcQA1NBT6BIAuQ+4zIgH/2Y+isvuc2aW+ribmCr+Ta9ZS7jH4i5zVFr5Jj9gErvIQp/LKvXGy0FEeNLkOGEwX0m+ygOxAE7LN3iC9EH3FM2P/PXcu5G/K8gRIySb/46Bi/jXB62QNgH3mLLm3G0v72fZytv1s0AIwj78yFQt56r++kQkZDeLwGajq8BmNKkB3IJ5Pb+IZ6hkO39HZOqwKYt0WB0EXe86XI0cPBf2sTf13oGMMdDzrRN8cAuXcOWyKfKenzsShg/Wd6RusXfsFeWXvEOnkemP/27/92xgbr1288cUvfnEiHcc7Qu75L6TfPgysxAfWOlroC7mDx+go/qND6qPksXn0HDIsI2isSfPk3tSrALT6cXngUnjDk21o5jlVVM7Z8NbOQ0n7tedZN55nT/vUpz5V1m/YUKa1tobM/cM//MPgaQD0pz/96clCfWiXThvG55URa7E2xyqv04zG8Xt6rF4Z8VYdeFVA6pXAakTDjVfpy1wf4f2REqAuahJc6O4tTz/zXLzX1TeFxyo9GrBavUangNWr3YieGv8UBX6EAlPA6hRLTFHgKqbATwNWI39Wc3OpHecZWhPpAPp7L4bn4n1vuzuMFXk50yOAkpMnylnNFnkzL6rPkXog/o8FcMcwSdA0r70yFUF6r145TaE0jXK3rC2NDUJ0RsvnPve5CL0SWpbAqn59/vOfC4UesColAMCHlyHF9ehRYWyVIikkCcBCOUzvMWAIYxpA5T/FmcfAO9/5zgBWGQMMUdcwfBnjDAkgGyMR2EAhlY+K0k7hpTinIQUwBKxSuimslFPGDMWagkvRZnRSgo2BAs5DgfHFg+IbX/t6GCXmSb7MdevWliNHD5fRsbHwCLjY1xu531RRVhF82XUrwkB8+eVtAaqeOnMminjs27s3PFaFQNbX1Zb3/My7wwMJ8A1El1N0++uvlxPHqtA93zEwjh47PgkwyPnIuOC9eujw4eCD61QyHhJ2Pb/ccOONARwANhhWxvr9732vLF64KAwRdDMW9GK4VikDNsSYKeT4yXXmHo0YVkJ5fZ/FEhhPjBbKMQOHUaif+sKjLHO+hXJdU1vOXegKoE4bDNgzp07HZ/zAuIqiVStXRZE0Srhr0Nrc4LkKAKmKjDGiGA0AGkYo3tEXoOGVgKc14nttGYvxGhdjV9t4MHP66gOjKIuEeK7PeNcztYUHfU4vH++Zh9dztOX/lblec30xKDLfqnHjR/zG+NY//Ms4A8Blflbf40UFHhYvvS5y9uoHg7k6hJgWfTJm86k/XunpC2gAAngGYNV7GkRVYRghfHVRqVn4ZR62XOrXp0sRUoimwyODZcWKZeGFin5CirXL24wXmDFKC3Kh63zIF+CqQ6CURdahHIloieZ4x3jTMwxdgB+McPPqGv3zDKBC5sC1lhmkxoFvtJfFizJM1hgYtVd6rDKoMx1EFq8iY/RP24CIyPvb1RXAhfuTXypP15EwRqUEcb05BxB6Jr5PgAOtzBn6mycApDGRFYxfAKC5NWdATPcaUxbP0fcEJYxd++SPeQasAkTlVdWnKg9fU9mzZ2/wcxVW3BXrjtcXTyz8FWBBV3fZtu21eLYcx4r5yGt67lxHeEwuu25pyD2yEJ+uXbM2PBoPHDgYQBeanT4px2trGORkthcamCdyJnM2+uw5riOb9fPDH/5wyA8yiUxVNMZ1f/3Xfx20/PjHPx5yxnrz8hxj5zkG3Jo//5qYK56V/v7ABz4QQAiQGK0Bz36vPKbGg14+kw1ktRzFgBVpFOwp6GwN2Yf0McF8uQvxSR7M4Bv8haeFtJcJwFxRtv5Ll2LNkcPdF6tcm5A9vNB3qT/oYe/zO0/V+tqmyGMM6OvoaC9jYyNlxszpIePTA6ziQYWfLpdrr10QVdJ52v713/yvsnvfgdJ5/nx4g/7Mux8p61bfGGkBLl+yn20vr78m5ceFyLN64+obo5jisuuWR9XtyN95eaDMnDEj6GBvBKRv2bwl1ji5jKc8y3w5iHFPes/xtG5rmxbyV274l7e9Wr76tW+Ul17eFkX9pIzR30ht4kBmbDR0FYDiHVu2lPvvvy/2Sl6TR44cjjnhBSuyggwRkWLOedZnf7ovXAxPVCDbwkWLSm8/eVMbHtvyMu7csTt4E+gOSDJv9lTzv3Llikh14QAUva0NBdEUTMwq9taMtWVurXeyN6MpMkTcvkIOXH/DjeXosRMhb/LwGn/hV3xqzsmvlP/mE/2sffcslpd0Rmt485Lv6aVv7ZtzsoJcBermoXeCWNYDMNGa0z/z5jryiPz0LN/bf+yR1of1Zy78Jz+1yTMdQJf7ur060wBFDvGGhpgD/JrFt7K4lXHa09DFfQ56fWd85Jr27cl0CHxEvvmce5Xfl69YEfLKPpPF5YCsrtm+/Y0IW5dXV4QMnYTs0i+e2w6UmhprS0fn2aBzHsh5ZtI+PFZrasvmLZujf+ntH9EMbx0IWZZewOhPTptz9HfAaWxAWe8KC5Kfogzs97w/KznuIKAKhzdudLc/OwDSVy88BTw1X3gkD1Sr3MnVYWJ6wWsPzfUhHQbMoRfZxUmBjDFvx44fmzisnBbOA9YmOjlMo9e61nqoinWej/yq2lJc9h0PPRRAJnn3X/7Lf4l+OMT9l//yX4YOnjznuQm0k6cJnPoMWE1dJu2DAEbj5KhMFtDNNlIPiXtHR6uib2OcDqr0AjxWQz+QGqrvUum/NFiefOqZAFbrG5oDWJXjGbBaPffHe6x+7g9/fwpbuYrt6qmhX90UmFr8V/f8T43+KqfATwNWKeXNTU0BrDbU14bXam9Pd1m6ZHG5/+33lNaWKswuQ3XSQ4fSAajJU+ZUfvI67QJWecAGwDpRrCrArMhb+Y9F05XKk9/jNV5T6moa2CyRw47HalWRtbn8X//Xvwhl1vM/+9k/CkXzF3/xFyIMieLIeAIw7Nixq3zsYx8PAwDoyjCmeDpFZ+xSXFVnpWgyGBgIvueZyhgDRAEmKIeU/0cffTQANUAr5TMNYkCsfjOYGVH6QMmlhFNAGY4U6fS0oJAzcCjMlFsKaxa9YcRUecR6y4ljx2OMlFUA72OPvTc8QLp7esrKVatKbX1dhJt1tFOS95QFCxW9WBVhi719/eGxNWfu3GhHkTJ0ZOy+/W13l/Xr1kWuvGVLl0QeXZ6GZmX2zJmhTDPeTMWCCWCXURMeALwIGhurAl81JWjIeGDEnDp9uhw5eiRouXTxkirH6tx5AUgBT40T3bQNzEF3vIJWmYeT4eAz4K6ppTkMAgZppBHo7Z3Ik1YCkPGbucU/wJM0qijfjO8zHe0B5LlGu0cPHwkDLgs+zZs7t4yqWj2RPzdzjJlrgJ45YYRrLz1+jDULPWBT3zNcsgBRhoGbN2Pw7MwpZqz4w/dASv1Gqyyk4jdt40M0MJ4smONZDGYgFnAXjzGEjCu9NTLVRhofxqqNvCaLi+DVLHLCSMSjxuB6vAYsWbJ0Wamtbwhg1Vp3r37iTaCQ/itiRSa4h1Fpfeu3F1rKcxuex21tk1XNq9BWnio1AcqhU3hJ1TCYaiO/pnkdGRVeLedybfCP7+RV1V51wFMXvNt7sSfmx9/Tmlvi2egK2Djb0R6AQBaqY9xlrjzPtR6tcfyHN82L/wx09yUAilZZEd53+oP2aJJFQ8iFALj6+oJ+gEE0scZ9n17I+ueZfmfcuj7lhT6hleehhcMIHvcMcnRnPFs75iGraeMHv2dYJVnFi1BxqE9+8pPBx/qgf0Lh8ZN2rD3zmjlW8Z4x4r3MscrTz6FL5lj1u9BpQFl65ZrD8DjddHvIXAdI+LOz41wc8BgLIO/nfu7jZcsdt5dnn326tLefLRs33Ra8Ty7rwwP3PxCHQsLQGevk8KuvbIu2eecBPfCXufFOnuAxz2LgmxMyIAtZSQ3ygyefCDDToYvDLzL4z//8zwO4+MVf/MXJfcgzGOFkGRluHOSG/jkE4CWmPeAqgLLy8quZzLEqX6ktDX/pmz0KACGPMNBGn7PaNwAGiCJnInqSo3iSbDDH9gVz09nRXgKyncgVSJaj5ew5c2Ks1urR45Wnvz1DRAH5OGPWzJi//t5+eWCKlAaiPEZGgWGKTdbFO74DFpo/feVhvGzZ8gDRhcL/5V//z3LybGfpudhXmhrry6bbbi2PPfozZcvmTWV8zJ50vDz7zNOxv5+Z8CTcetddZePtm0pjE91gpExrnhbFt6wTOWvJcNXuI31Ny7SYW3ukPphL+Rut24g4qCkRrg+cIcvPd3WVV7a9Vp56+pnwmpNbXP70cUUuh4fL0OBAyAKFthRu2hz9qI8ieOYMsDp7zsw4KHAgAwCtcl23x+GrA4zDh44GkM5D70J3d1m8dHHINx62dbX1kf8XjwJ03WsOzOHFiz1BVylSevt4j0uZcW3paD9bLl+6NBn+bw0CHcMDs709+IJsxjf2CO90CmsZsMqrzlrXB/OFh8w3nnZfFu8hi9A2vJwnikTdvXVrWbF8aVXMa968yfB9a8R8ZIE9/Ej+pqcfgB8feY4X2eJZ5ke/8jDN38BCNNDnLOTmb3xMjuENfOee2MvOd4X+YH/F8+mJaA14JprYP4xVm/iAXNbX9Gw+13mu3LbxtpCdCkRuun1T/J5evNYfea7/M2fNCmBVygh09FzzjP7yfLtuzeo1secoqEgXI6sdEvFsrq8bL/ve2juZW936c429KAty4gOHctoid+2l5mPnjl0BNlqL5tZvDnbIEPKHR6r3T3ziE7HeyUHXACmNm5w3Fp+NFV0BqOjqu0xTQ2a51hzqSxbQM4/2aHtQ5eU+N/ZJsiOjzcy93+wJvsNfdGl7QU1tiVQADgwUSATOezYvfHmjyUP6uIgKNHMg8aUvfSnkL3CYLLhx9erg1f/0n/5TOXz4aLnrrjvLv/k3/ybaybRGeCzBVO+5f4cX6nhlL+R3ac6lDYEvfzQVgL8TWI0D2tHq0Nw9mQpgrJRysbc/gNUfPPFUAKtNza1ldJQOwiu8umcKWL3KDeip4U9R4MdQYApYnWKLKQpcxRT4acBqnBBTYIYGS2NDXQChA3J5rlpZHnn4wSheFQUoamrCoyYVFEoK5TG9UxMwzfCcyotiOAwyyKjvE9zJ3EipVPv+h54/1el1/F1bX2rG66KYhXAkwCrQQDGbf/EvfjNyrFJ0v/CFvwhvgV/91U+FsVrlflwU1548eTpyQFHkhHlRTCnVgFVKLdBLOBSgwX2PP/54KORAJoYX5XX16hvDsNZPleMp/5RZp++UeZ6TPlO0KZUAD8YThRYwwsuAocBYBxBoHyjI+PBZPwE8DAigDeW6yndVwhNHe+gpx+rb3nZvKLxdFy5E1fBTZ04HAHuxp68cPHi4tE2fWZYvX1HOneuKHKMdnZ3wq3Kx52IA6OGpxMN0/rww/OQXVRRKheddO3cU1Y2vX7UqPALRNMLeFlxbhYZdvlwpuTU1oYyvuuH6MEj2vfVWGHOuUbiEERV5Byn2e9+sqvNed10o+dIFuJdhxzgA+vB4ZVwzzIBUCQ5WRamqYj5o7nf0rvJ8lTBS8KS5Yli713zqt75Qomsn0lVEXs6xsXL44KEwFNGasXnX1q3l2JGjkWMVDzAuzbX7gSPmVNhtVQ27O4B5NPBsxgSDyfy5DhDkOiAP4wafMVaM03XpkYPPfHadfgNvriyOpn8Z4q0NBiUecA+PFuuOQc74SUMkziEmPMWvNELwTeblY7hmwRb3Mdb0PfO+MQATxLauVqxcVQaHh8v2N3YEeMDg0p4q4fpk3bgHaGmMQAfAFV43/1Egqb8/5j0BZn0U/g9UYezi3fSYmjljZngWAWS01zKtqVzs7Sk89dqmVcVg8EBz00Qhikv9ZXZ4HFYgl4ODCjSq5An6ZLoF/WRYZ8g7Q1yfrFuAp7Hh0QTDXe97PAjoci/64d2qkNr8SeMXH5hngKQ1XQEt1ZxWrnYpAAAgAElEQVQxeP2WICs+QHttoI85cL35xA/p0VUVYmmIdSU0m+Fr/MYEnMlUAN6tL/3G++YS/xoPYJWXEVAN3bXlN2sm0x6kVzSeS1Bf+z6jpdyo5ANwF297zooVcrtWQIe1x3vJS2Vt8s5ajryA7Z3lwoUKkObVp+DZxk23lldeeSnC6ddvWBe0yQIwd95xZ4BW+Ah/aOPQgYNBL/KULDK3uU6zYFV68aYnN+BDP60zgB8QW7oAgAZwVl5FMupjH/tYzCOezv0HbdDO/rBt26vheSvnpmdb0wADoCSeRVdgReU1JqR8eNLz3CEYGhkLUDrTuWSqAHQCOPAg9lnbeNv+RB5EDkIh8mMjARSGV3d9fRRfQQO5I61VPOr7sfHK830IwDjhFW994Q1jAyTqrz0EsAX4w8/T24RTdwToqfjhsqWqnc+LA8knnnymnDjbGcBUt1y+rS3l3Y88VB5+6MGy/LolZdas6VH80OHHvv1vxTjmX3tNACr/L3t3Hu3nddUH/1zdQffqDprnWbIlS7Ilz7Ysj3GckDlASUohDCktXS8v8NLCHwQWpatdbYFVQgIlXYWGUggtCS1JcRI7iefYcWzZkixb82jN0p115/Fdn/3cfREukP6v+1vrrnvv7/d7nuecffbZ5+zv2fu7l4a9Gy6tza2lp7unHD9+Ip5HX1asWFnmNM0J207XvvOdl2OMzHt9AJSz1dL/XWMO9vS6dlmZv3Bh3Ov1PXtDvrJZgJ6iYoMfubMr7AHHB0czYHXpkkWxfwCwlpqJ0GfRiFmUUJR8RRfUUE6fQvsA6KktJ06eLPfdvyvmTrX2lXL50uUAdaWXGxNjkdkkdHzjDUDjurB/ipzhosUHbX6zRXTWPM6CgnmASOeMeWYSWIdQAYjUJX+6bU0wx+k/++GarHTPrpGtiG33YBfuvefuMjo8WPa8/tp0USr3Zc+skeyfa/ydxbG8l9QEbJH5YS3wnu/qFz3VDvM/D3PYq+QOZyfos/lnXoxPjEWf6aLxdr88YLVHSmCSTU4ObHaRTrBDSY2Sh4f0mY6wrfQjD82SjsD9tSGKl42NxR7FJsj6zf46GHKvb33rqbBV9++6P6Kfn3zyG2EfyFTEKmC1/Qo6pErOuf8IPV9cZbFk4S5yZxPMR3977d2zL0B6cjD/te+JJ56IQx7rxJ//+Z+H3P2vPfaOWWDM+8ZRkTfjrV0OfKw1XuYHvXPQ795AWYdmxiOjdn3XdZkRwV6k/OmB8dAmY8WOxdra2BiyY4NaWqsCYOyGA5gcX8Aqm++5GbGaBUpRdWnnY489VlatXh0R7OTyW7/1W+X48ZPlkUceKr/+678e7cwI6gRWvWdO5T4mfI2aMp2Ncy236rXBGX8fx6rPAKuZZffXBa1KRKwqWoW7GbDa2NQSEauTk3wdtFn1M1QA17HvPNP1GQn8XRKYAVZndGNGAtexBP5vgFVGQvEqIKjiVYDVTTfeEE7U2MhAVIpPYDU3ddcCq96rnIsKeM0IueCdq5daU5kh11SRrFXEqk1UcMddw60Up9RT1T4b6meX8dHJiFgVbYIKAHCaEav33HtPOAeAVZvsn/zJn4iNq00/MMwmdWxsIhwmDptIKpt0G0ybPd/jgNjcc7oVMxHxqh/6wPm0ud21674A0mxQOeg26EkZYGMqJQt4CqgDmAJobGqBTBwg4E1W5K6KUjUGwMFp0BYbaqAc58NGPauycoxHh0eiInXFxbo7HBXFqzjQNomimDh6k/j06hpKe0fXFH9pbXCjhpM1FY1gFKRXzm6oL0ODAyFH4MXG9RvCGT108EDZfsvNsdHOaJOnvvWtgtOyeSpKglwigmVyIpyR4FQ7drxcuHixipZqmxvAm6gj46hY1KqVK6N/imOJ7FIIwniJiq1SES9G+m2m4NukV3xmHeFsciw5XFk8gtNBzzgNNucZ0ZHcYZybiGAaHS39Q4PxNyeCLICo9I9jp48rli8PGeMKJGMbcE5q9f0qChBAxbnnRAA+XMsh43hyNjjM9Fi7syAVB66KqsS3WEXo+K2tQCKOOidHnyNlvaMjAEl6So7kw+nOaELXcKY4m/SEvrkueTUjQmOqgIc5kdQbdNwzI3p0itcPwOblmQAj8qAHIm2Mm+cHuN/cUlra2oLHkUy1FzeqCsqeCxAzJ6Qy3nVXlaLofplO6bDAGEgPBDqGkzM6GvNR4RkgGgDjat9Imd1QSmtLazhwfrS5cc7soAOQciua3lhxUoOKoaHiQ664jNsDvPDjJSqb3PUJeOV7rtHWjLI0xhxwUTgZJZZptfTEuAbPbHf3NADq2qgmffZs6C0dAeJlxKq5UBXx6I/rtA2orC/+5rDSMXLQpqzOndXsE2hnEyrKgyqKDNBF/wAFxtx9tJ1O0L0q9XxkKhqrLcaAvB0IAQbDgE5FnnnGtfQT2k539C2pBdjDBFYV/RGxCtQyrsa44lttn65yjkvUuIpYJQN6QvYXL4j4rQo3OaRyaIMK4MqVSxFBuHTZkmmKEOD/5k2bQycUi5ozpzlAEPaDvLSH/dZ2wIV5wU5qe1Y895n+eN8YGPP2zo7QAWPLdpOXwwQ2jvPvGVk4zjwwVmTuO1/84pdCzkCWHHu8rSgAHIBZY9gQbWDDMoK1AucHw34BLM0XbYxU1KGhOOgwHz3P4YT2/vVB04LQEfJrbmoqvV3tpca6OS7GqqIdGBweimsVD6QjEXk6MhLFq5L6o2E2HlVRoQ4oGgPks55Zt+hDBWxcjf4BVC9fEs23uKxbu6GcPHk6QCeFovoGx8L+KoA0NDJa1q1cUu7beVe5845by4YNa+OATkT5+YvnY70bHh0pd9x5Z9DCmMfW73Nnz8U8yUwMFAsODfbt3VeeeebZoExgN4eHFQObF6BORH13d4fmAj57+sbK1s3ry4c+/JFSW1dbnn3muZAtfVm7dk3QNrgnW86u4VPV34aGmrLlpk3BHY5+ombWZBzm4W11cJBUGyJURdxd7UXfYq8CeOkr9+3aFVzl7H3FwV1TThw/EXbQem+eV2M6J0Ao9za+xs/nRw4fjOKfCf6bl+ZZZkDkXoitSboac9U9gNMi/tEUuFfF51oTh7NRzGwq4tW8NDeMqXWBblknFKHs6+0pnR3tAc5ldG1yudJH+uu7rrV+0A/9ZCvdJ/lgzftccyobXj8NgrKDvs820Tlt0X7PMQ6KV/lbH5KP1TzV3+QEZcvIwNiRHbmeOnmqbN22NXTd+3EYeKW9LFy0MIDOaj2amM5ASNoAbVE0TEV74DzbRYf1y9ppj+LvL3/5K3GAsv2W7TGudPHChStl1aplZevWbeX++3cFx2pXd0esOxnZqc3sfO7xyCmzkvRPPwcHBsuxY8eDNzizasjJfLcXyPVAv9kg+q//xtXnebhA1uyWPuEKdi82gM6x5cYEPZU1SRS8trnW/bXZ94y7dcC1PjfGuUcw/tYVc87L++aq9xViu9J+JSixHGJYz/VBhDfbpu3GALc2WTgwxRML5P35n1dc9p6wS/r2G7/xG+XMmfPlscfeVX75l395ei+QUbaeTady/5//A1atbXSAbkXG1HjFmZ8gbEaoJvB+Lceq+yWwGgchExVFSUasdnb1lm9+6+kAVuc0K1KHMgDFQFWod2JidIZj9Tr2n2e6PiOBv00CM8DqjF7MSOA6lsD3AlZjgyJ0Y3ysNDU2BLCKCmDd2jURsVozOfp/AKuZmmNjnH/bvGVxK5tqm1yODM5WJ965CcrI1uRVDABsauOUp8q+Y7MEWFW8KjlWVRa1uRQRggrgvl33xXM+97nfjw07jlUAHQdu+/Zbom3f+c53Y5NsQ+003eaNk2wzLAWLU/uXf/mXsTEUOeA+2u9FLACu97znsYg2tdm3iQV6ADcqHs6J2OACDvUfiJSFUqRJcQg41RltyCkChABqs5CWZ/o7ubO0j2xtyrfeVHED2qw/++wzAVCMjA6XRYsXB9jJyebAKrohhWnvvv3Bfzh7dlMUb4r7KGSxaGHpu3o1oq2kv+tD85wq0u3WW3eUhrr6iOgRkTmnqSk2+L574K03YuzIDdDHme/u6Q4OOpFSIgxFL9hAk4+UToBucHq1tMQmftfO+wK0fuaZp2OTykGpCk+NB38e8E/KMT1I0NRmv4oqFEndMM2NWaUiz4trOKnuZSw5FuTO4fF36JSiPB3t0X5y4Jy8fep0yB8ISt6Ka5GxIiucec6lflbRhFcCZEUrwfHghHFmATL0M6uZA22MfRbMcL3v5yGC+3JqEljNomlAKO9xUMjbj+s4fYAbY+45dAiYa6wA9XSFQwWA8dycN5ma6Xrv0016H7QIw8MhE/pMPj4jX/c2XwCMQH9Onc/p+4QDkFrAZ0VNIF3YnBKBV9FpvDhd5IeOA5AU2uE8Bg/pwgWlZtas4DjMFPeK8gBn34JwZtPxjNTAgcEoisFBCwB/sL/U1dVEYTQ8hU2NTcHjeP+uXWXhggXl/LmqiFQUoeENFbQBou5L6BFQYN++vdM8dcmfa7yMq7aY89qaUTrpiALy9Jn+Gi+6Y87QGzqQwDzAhRPrRacBdtU8qMbMe3QViMqpzWrMCawCdY2D52mDcaEr3gPusC0i0BOAz0h4n7tnRuvQHU4vZ5DdqcDEjcEzmkWWPJ/TSz+Ml+dw6umg9mh7FmXjnCvw4zBk48YNERWYwOqNN24KXkzPqNpzfCr69+4AabyvbW+fBmK+Gn12SCFN+rH3PBrFfRSGW7d+bcjTvDJnHnzgwQDKcB8qkBXjt2fvdPEqtpp8gAT0EIBjjqFtcQ86BuDIituAgDPnzk5zBvos+YO1yX3MIa88fEjeWfNMxXrRrSJxyYquoXxxIFQVLVsTcqNr7LJ1ST+MBVvKLkupl1pvvuYhi2exY9ceMHqOeZdFrUSqLVuypFy5dKGsWLYs5CtLgf01xv4mK9HM5yOVuy7uhw6gsUma8JUyf8H80t3TGRXrja0Dh3PnzsbcoivBz1pqImL10sUrZf36jWXFilXlG09+qzzxxDdKw+ymUje74kIdGx0uA/1XS83keFm9alnZvGljWbBgblBxKNzU0Fhxe+J53b5jRxSuMc9b5rQGQOYgkR7TK/MBn+oXvvBn5dVXXo2/2WRArwi/lJP15Wr/aGlumV36+4fLjTeuLz/x4z8ZYwb4dSDpGrZNBOnGjTfEZ9oRHNHD+F3nlJs23xj653B2TrMsBIX3lgYPqte2bTdHgTJ8mDWlNkAj8kNn8PAjjwRg+NrrrwV4rp0A3bHRseiLZ7MRCiwBb+mgfksv95xjRw+X+fPnTh+CGHd6R0eAUvYa9Ar4RLfZJXNaP/CXHzqM43QibEnaCrroPvQAwEg3kp/9Wkqh+3beWy5dOB/rvCKTdJpdMq8y7V5/zNmklGHj3Nf/9NQrDybRvtgnVfzPo2Efq9T6tuhLUvnQYfPIOAKc0STcuOnG6UMheyH30W42yXpuvaUj5MIm+44+eT+zCLTr8KHDZeWqKuL36JGjZd36dfHcyl5OhjzMydwbWH8SWPUd855tIQeF08zdrVuAtyWoAPTDczZvvql8+MMfKq0tjeXEySqV3nddx77osx9tJFf7OmOSh/fkNzw0Mg2Kk0kemFqTM0vFb/s7uuxeDo3IjZ0il+S19uwsUJbZCQ5/rO1sODtM5uwgO+ee5rn/tdkalgWrgI3mCBlpC/tvr2HsjQl9IKe77r4ziogdPnwodNABqmdUxfxK2F10LPbXdJIt+cIXvlC+8pWvlF/91V+NAxZ7B2P8r//1vy7nz3eU97znofLP//k/nzr0qaLpkwM+s2+mAysUnLoGWCXTpL6oMl+k7I9MU1i8M/NN4EEcNI1VVEMB2k5MVHyrKJx6+yJi9RvffCp+N7fgff1rYNXzRkeH/lZg9XO/99kZbOU69qtnun59S2Bm8l/f4z/T++tcAj/yo5+YtKGYBDfU1JSJKgD0b1TWbJDygodolq3RRBlQWGT1qvKuhx8orc2zoyCETYsNnc1GnhrnJiej5XyeIFwVnTMYxasiTXeKwyvT/22IEnjK1J90NH0nfsqsMjw4Wtpa28Jp+cxnPhOpkwDPn//5nyuPvOuR2ID+1//6R9PAqk0c50K0Aef3a197IhxjG0WpUqIhEmCVRsUpQhHA0QSailjl5PieZ/ocSJuRKQADoFduprUZkABY1RaAqRSprMjq8yxeZSML/CMLkWw2tWRmQ5uOE5DVMzhzQCackf626dYezjuO1ZOnTpWbb7mlnL94IXjm3j59NiKPOrsUWjkdBPw4AzwL6ClqyVF8Z9dgwc4wf35rOCIi/6Sw+h5H4Qd/8Aen04QPHnirdHdeiehWTrHvACpwunrdedfdZdHiJWX//jcDeNKng0fOxWdLF1cOY2dHR/RZ/zg8dIEzwUkIvtehwXByOVR19RUQXFExLAmnYmxkPJxYjhYnznV0Q1vJmp5xrDgu3vNMY8URQZUwMDwU3+dkkPXJ41XRrawsjv9ubmtbpJIaswQ0AY0cCiAVgIo+iEYWzYFbjD55fvKHcoQ5LgBJnxlDjpz2pSPkt7ZywvQjIw/dW/8zmtL3MkKXw0O2nCOgKAcmQT33yYJW+mdO0Ut6GKm0vb0ha9+he97XRvoqqtH7rgOsAnLM7XSwUWK8ffZMADk3bLoxnK19e9+IFG16IIoUOCr6VLs5MBvWbww9Id/kLb3ScSWoO9yXrIypiKGVK1dFJBpQPqMmjxwWiSktd3HIaXAYv+CVMm9BBbL39I6W1asWlPXr1gbYzrtTrIoeJ+clPuiuzs5oo3lLZhx7YHQW3OJkAjDolGe71vwiVzbJWOR3fMZZJ09jAqDKiBmyi+rbixaF3nG4r41IpU9ZbC15QDnL5O463wW60zk64P6Zlq4N5FQ58UCb0emIVTKsIikrTtQE2H3HOBhf9wT8AVDNpYxKBXrTC7rj2ZxysqIf+sGxTvBeOrtoJanT0v+BBvoOKASyJ0ejCCZ/Jw8rpx1If+H8xXLkyLHQORGq2nPvzrvL5csXA4hcuWpF6HOCGevXrQ+9wt9Kz4AvOJF9hw3URvPGeCSFCr0iO/OuKqB1Z8jR2Lrm+MkTMQbuYW0CapGFvjjsAbLnmpagEv0lC6nBAE/An2cCLwCk6EyqomToQppiLEX10nPX6r/DRPZ79+7XIpoSJQNZV5HIFY8gudORLPSm3dJoAdj69OEPfbCcOXUyOKCNqyyB4FocGor0ZnpR3zA7QMCKf7M5qnB7iah0ILFk2cI4ePBM3KJoZBwGeCZdPnniVHy3rW1eWb1qbens7Cl/8aX/VV5//UBZtHheGRqdDEoeB67A1VlloqxYvrjs2L6t3HjjhjI4gLbkWFm9dnXYEsDq1m3bgltRyvXQ4HAZGxmNTBKHZA899HDMFYDM449/NfTokYcfiag3gI2D0+qAoQRA3Dc4FDLu7R0sS5bMLz/2o58IOh664GDnlVdenS6exh5J/aajQG06Nre1qaxcsSwOXKyf6EUUdXPQ6MCnOqQTwdgXRbsunL9UXn99Txwc2CspxGUOnT9/rpw5Sy8rQFo2CR1hc8leZLD+szf9fQPlnnvuLY8++q7ynZdeKPPmtcUamLymdNC81U9zgzyMCZ31Y6yBWHjMn3v+hZgLmb5Pd62RMnfYc+976Ude63cc4ixZHNlH1njrGZl5LuAy57k9iHXZ/PBjXli7kgfdvZJr9SMf+UjYSfKlu+TArrJHydvsbzaTTfYsXLc4VvVZe0U1Wx/d3/eAjbnuyPyhpwA715rrbFsWprKWvX367TgwAEiLHN5287a4htzZ8qDyeeXV0txSFcQCpLFdIpLNS/O9Oky4WL70pb8Ima1ehbZH0aYj0Q/tkSXgwHlOU305eep4yJx8fE6OVUR/Nde1j20wf/0ANY2H9dJ9FadjIx5//PGQNf31DDbaeFp/k2c/eeKtz/Y0dI89ty+kQ3SF3iQFA5tiTNwvaSHczx7FGkwPjJX9jjGhq4B1fbEf1p6dO3fG+mb/lpRDZOrgq/dqb9QakGHy8Y9/PMbDvBXBakwBt+YdWZAxgNja9CM/8iPlQx/+cFCX6Muv/MqvlM7OkXLvvTeXf/Ev/sX0YWRmq2UGWx4UamtQgtVWhaqSgzXfzwCNKqq0quHg5Xu+HzZwihqpfnYV6eo79MF3fHtsfLKcPHWmPP/Ci6Wvfyg4VsfGXDsrIlYDgP07IlZngNXr3LGe6f51LYEZYPW6Hv6Zzl/vEvhewCr51NtAjI5MA6s24yJWH33kwdLYMCuAVZuSKHTV2Di9Sak2HhUfqs/yxNj7VVryUAC1mYqam57cHPl+ghS5McrNUWykamojlRAfGwDud37nd8Kh4ND+3M/9bHno4Ydi8/PZz34mNpGiWH1uw3rLLTfHxvzll1+J1FWOJGDMJtJG2IbT5tMGHnhhQ4lzz0bRZt//nili7Lbbbp0GVjkSnGqbaxtLG0PPBkzpiw2ytDubevflSNhIu6dnAjS0mfOcBRs4yzbIfnueTTAHXgrga6/ujk0zRwjQwUEcHhmK9GwVohcuXhTRZIpu7N79epzCi96pr58dEU0iaWx0jUU481PRpwkgDQyMl9mzK4oADpRnc1DCuVq2pJw5fTyABOMuSigKRrXNDRBKhJACIiJk8d5dae8Ih4czgdtVFCGnOiOQgQ3oG97//vdFNA+qiM7OKm3z2eeeDd7FCjRtjecbm7aWeVEAhc5k8QWOAwfDWEmf8zenzTXJe+b/oZHhcnWgL8YoUsKmgFVyyCJDaApGhobL0FQUDUeZc+Q+Imo5RAAToC1Hktz8bTwiHbepaQokHo7n+z7nJSO5PQuQxoHNIiCcYZ9ntWdOGZ303CwgxWHTL44WOZgPfpNvFp9IXsaM+vDsTPP3XkbgcqI4scbBtfQ30naHh8PBch/zQt/JSNsAVf2DAxENhzdRvzl3wDKgTvAkzmmOQwsRixl5JtKHbKt0PNyLhyJ12v9kpk2KMvkR3QzQSAqGjvaOAEREFIXOjwyV+ob6Mjo2EroxMFhKS7NrS0SwLl60qNxx++1lxfJlU7yC7aHf+mGuqI7O4e7u6gyHmmzI0NzmUGpPcqmSB3lnBL1ox0zpz2IgxsQ45thz6szpik9xUcx38vW++e5vzjEdoRvmPMDYGHLQzXnt0ZaMkDVGnGZz1jx2TaQ4j1YFYOiO77s+UzHpjDbpt2dztNkSkab6WoF+LXEPji895lwDFczjBCZS91xPXng5AavoO0SpAkCNY0b4Gcsq3bc7ni1yiTyARGzbubPnS0NDVRTq0KGDAWi99/seK7t3vxKHFrvuvy9kJ1LNd5JjFeemCEzRW5cvXopnapt70+ss/sPWZ9r1tcCqcUpg9cAhdDBj02mw9Mo15oADL2BFrl/GTHuqFPqm0OvPf/7zYUfZP9cBfVDDeIYo++QwBT6jTDGeka5v7py/ECCd4i7ALGNHTl4JoOeYsWnGB7gE/CaP22+/raxctqycPn1q6lCzMda2s+fOR5EnleqXLlse0WMRsTrFI3nx8uUoUDi7sSGiSmvr0MTUhgyMaRW9aZ61hC4BswGry5etLKdPnylf+NP/Xp7/9u5Yuevrlc+qKa3Nc4JjtaFuVlmzekW59547y5Ytm0pXZ0c5dOhAWb9xQ8ius7uKqlXwEG/pxNhE0KyIrrMueObevfsCLKKzjzzyrqCQUNAKQO8gC+hKBzs6e8rkrJooQHS1tzfW18fe/e7yj374h8vSJUtibv3RH/3X0D+IMTm0d3SGbGvr6oM3fE5jfWTiWP+Mz+IlIixbY00Tkc0mxHXt0r1vKn1XB6bXs9Gx8aBDede7Ho29AFoMEXzsD12gS0m/Qg/cB+0BgMkhAyqOc2dPldbWKi3ePsGcsYewH9F+NoAczJkqmrJlmgMZKLXvjf2x7jmoYN/ZB8/KQ8XYv9XXxwGaz9LOmv+oANBJ9F3tnaYj8lx6mNGJnp9Fksg3M2m0sSo6V1EE+DEfrQEVcF/tB72XhaWiWODFi7Gu5EGaiFVgPvvGZrmeTfJc/8ca39YWc4YdmN0wu2zZuiX66v5sr79zrTp/7nxZtnxZtX6+faZs37E9vpfc2ZkZRBeDp7i/P/TQmGTkJj209v63//Yn8Xv5suURZSxiOYMHAKsPPfRgWTC/tXR0ogdYNU31ww7pt2cAORVn23zT5pAdvf3oRz8a+vHkE98IWhMHOFWGx7dD70W9syd0Pec/G5xFKhNM9RxjbezZKzJ/z3veE79dS3ayZ+iU+2aGBdtrPSczNtv/1jPrk3lIF8nc3oneOfTJzAFjrq3GqG1ua9Bg7N79avAf2y97AaCrPUBVx8ChCN0Ftsr+so/52Z/92fKjn/hE0FAB6xWs6uwcKvfcc0v5hV/4hRjXdwZSpH8QgSBToKg0/gRWM+BCG/LzazlZpwMypq5PELWuoeJuDTB2qrDl2MREGR4ZK5cudwSw2tPbX+obmgJYlfk1Pl7RpYyMDM5ErF7vTvRM/2ck8A4JzACrMyoxI4HrWALfC1iNlHxcp8NDAawmx2oCq6IbcYTZyNh4Z3SP/5NLNTfamcKTIBZnBseqlPIEUN+5Ocqo1TyBzk0UBwGwqniV6DSplSJWbSg5iT/7s/9veeDBB2Kz9Ju/ib/pTPmX//LXYnPOYQGG6tu3vvV0gD82mL4jKtUmWcp+FoEAFgJGPvGJTwSVAEehinCqCSDRvTiggJasFm4T6/osNMThtpHlFALDOMo2sjbOOLI4VRntSIY2pDazWaQgo888z2YaeCAS4NyZs6G9It6kzWcxCIWZDh46VGwVOaZzmlrK889/u+x/88BUUSCA4liAgwBNzltW9XU//4+OolyogL9rozrJQn/e9773lv6rXaWnu6OKWNz3RqSEceZtmEUbekZLS1s49QAIG/bBoeFI8bbxHuwfCAoCwF2RN3wAACAASURBVK1x49Tdd9/OMn/BvDI2NhLt6+7uilRLEUX6J2WTU9Tb21faL3eUua2+Oxa6p5025e4tepkjxUnzvqgcoLC2RhTY0EAZGR8Nx4PD5Cc5GzkbwEYOen1tXTl75kyMh0gTY+t52uZ+HHKOKscno0QBcXQvC1F5JuCLnnPWOZg+17YEhjJtPznuRIhwYjJiVXvopj65H+fM840bfUo+skyJ44QnT69rOVdVem/FS5Y8jsnpyBEzZ72vfcktCVwEtGm39ntWtL9MlvMXzpfTZ94OwJMMvL/9lh3l5pu3B7cv0KW352pEeBl/IJJ7eI4CMc2tbMfENI+pdgFVRa/RHU5uAk0ik7NaOPsiYlW0KmdI1Cn9UIDNeI6Pl7J82cKy5aYt5bZbby31dbXTabR0DRiomvHxY8dKR3sVUZSOfDrr9EGEI7CKw2/8MgLNPPcczicn0xgm4E5uCaonsJrRyvQ20kCHh6eL0ZEFfWMPAKtsSxZwYT+MGSAz+U8ztVUkYQW+VxWNtdsP+wZIqA5/hqa5HrNqtjYZS/1n04DMdAqwIFqfHBwEsTNVCmcJGbif9pBFVZl+TqTs++0QhSzYVH8DHcmBXTLXtQPgCmjQT/Lu6kQZgne5rezdu6fs2LG9/MMf/lh56aVvlzff3F8+8MH3h7yBvXTu0Xc9GgCIlFw6Etypbx0I+6Rt2uX5WZwFsArcMAfYzYxIzaI2rnn5FcUOWwJAN6eMofHQXgdjwFVtIC+gCOC8SgEdDYBfBCk9z6rj5uoP/MD3h+zQJJgTbAadc4Dg/vQIZ7VoTDaSzQR0sB1AW2Pp+V7JyZyF7TIiLjlzZY6I+teu7dt3RHSpjARZCHPnL4hovIGB4QAXvb//zTfLsePHA3TRpo0b1kYqOjDRYdaixQunQMGqvcbfPKyr1a6a4MTd/8abUbjLWtLZ0xvryZym2aWxob60tcwpt926vdx+247S3NxY5MKw18tXVryoZ8+dK6vWrC7r1m8I8AjFzLmzZwNcMSeqYo/4QBsC1Db/HAxK185I/ePHjge4eezkyfJaXAcEKWXO7FLuufv28g/+wQ+WO++4vcyqmRVp+cbnwsVL5a0DB8qru18v/QOjFaBs3evvK/W1NWG/Vq1aXpavWDq1Dq2PTISKhx33bEcAcAP9Q3FICBATseqg8j3veW9EpNLZCxfOlyVLF8e1CapWh8G1pae7d3pNrCrP15XWlqaybt3qWAeuLb5Gn4Bl5jNbkFQ2dDj10Bi//N3vhj5aB5L729pnP5Op+uRujnklPZO156EHHyy1NTVRQMs8JXt6Xuknqp/xmBtsDH3zY12zrzEvrDf5XW0AnjnoocOZqm6eszuZhk+f2UrzsgI8L0W2jHXNvBRxis7FHkNbXOsZvuveVXGzFSEDfUnqFX+bM/pg/WTL/G1OuYf2JA2Eec5+6Rs6CQeA1pvkWBUBzNb+4R/+l5D/gvkLYvyPHDk6nY1l/D7ykQ+XjRvWlGPHq0JYxlCbgZHkyWahJujo7AiZWRsdjAQo2dYWHNNPPfV0RLAaP+u9AyCZUtrKtrBlbK/9JX1wrUMY9sVe1/PQM9EX1wJB2TKZVXTXPi0Pp+yHXAcANa/03z7XuFZ2+lLI2FjSj6SVMRZZeFVbjIdnzp3XFnzGL7zwfBzc2F8ZX2u96G42iRzxq1c8sRfLH/7hH0a7fuqnfqq8/wMfiKhR68G/+lf/KmzU3XffFfyrrp2OSs0Mtanf17pr0vi93gmuTkelAkudaLwjC+/a6NRZ6IGm7i2LKQ6ix8bK4NBIae/oLs8+98I0sKrcg2wvAbD0fHh4YAZYvY7955muz0jgb5PADLA6oxczEriOJfC9gFWbDMDq+MjwNLCKCmD1qpXl4Qd3lbaWxiK9NsEPm408UY70xCki+WtTcTL9mcMFWAVQvRNYzRPnTOO5FlhN2gDA6qwCYJ0VjupnP/vZcMI5jIDV+x+4P9ryu7/72Yhm+oVf+P/CsfeeNGAbyaeeeiaiYmwYAZscXJt8aVlO8Tl7wFTg04//+I9HxGtGJgIkbN5FDtmse981nF/OCMefU2MjadNpA2vza7MMYLGJtdkWZeD7HCuAhg2vv20u3Z8j4l6cCxtmDkjFC9pUJscnYpMOnAVwAJjbO66UJUuXRkro/rfeDL5THKuoACaL9P+6cuaMVNXacKZFXHqOn0zrU9ShStcbnC6aYcN9uf1qaZpdwjF596MPl6WL55Xjx44EMLNg4aIAwkRinTr9djikgINZUeVdBE9jWbxkaYy1glYT4+OlblZVbEChF7IWLSUSQsETkT/A4obZ9fE+II4DK3U1Cnn09ZdTJ94us+sbpwqHVIBhVo62YU8+sKRT4BQYpwAhJ8ZKc1tLgAwZTd1+WSp6WzgnHDXRVDduvKFcOH9+GqTKtOGDBw+EwwRYNyZ0D1edaBVODDBHlI77cYDS4aRLQALvcQIz2jajYZImgD76bladz2gi7YpImNra+Nz/CaxWEVaT4QhlJCRdS25MDjOd5GjSK7rmHq7JyvbuG32/dCnmtehojhE9BjppX/BE9veV2vpZ5YXglpU6PxQ6+sD9D5bbb78jQBjplNJ9VU5fu3Zd6FNVoKSvAnKWLIyq4XTv/Pn20tQk/bniY3MNndEu82RstOJ68z5ZdXR1lAuXu8qKFQsDJMlI1NGRkSpKbbJEwb0bb9hYHQ6UyamIr+EYC0XHVC2/cvnSdJQYXaAjnkcngDvAMfMTuOm5yX9KBt7PqE5/G4dM5waAeq9qcxWx6j1zl/yT/sI4pGNtrIxHguicfW0CDtIH4+Re2gSo9pnoIHPTmNNNbTfeUSRlcDB+a6u/MxrT9VK/2TsgcxY14sxnQT1zzH21V5+z8JZ+aC/g7ejRI5E2LTqyAqHGInoVCGHcgJMAPTIRuQTcZwM57Vd76WFF4SG6ExglYvXAgTcjvfTue+4KHXVffbv7rrsDAAG8sWHAgNcjlX5xzDnyoQPGTJsdogEV6CtAQ9sAn1l0jPxPnj4VfQduWBfYZGNDzx2KACr8DcgBOpsv5pU5dOutt4Vsn3/+hZj7CYT98A//wziIABqxC653COcnI5EdJojABELQVd+3RiQAZv7pA/ulH9YDY5iHInk4oQ/aqx3GwPiLtCKnIWhjDcqBnrDJ585diEyB3qt9AZwo+NbW2hzzkJ0VuSwtfWJyPCJXpWkbc8CqQ7y21rllaKiaWwcPHqrS7Lt6wo51d3WUocH+snrFivLBD7yvbNsqBfxyHLqikhFZpg2ixHbet6tsuOGGsONLFi0K2+ogMbk8PctBw5o1awNIs04lOEkf8DQDac6cP1eOnzpVDh85Ug5YS89fKGvXrCr/6If/YXlo6lB1yeKlEfl++u0z5elnnyuPf/Vr5Up7b5k7rzW447v83VoXwDIZ1DfURoGpm2/eFu85RAO0sW0A5J7uqzFu7jkxWVO6e64GSEWGoqwPHT4UQOm9994TcxPYyfawZ9bCc2cB91VxPhyujzx8f9m5s+LDRq9iXAFf5ic9NU+yGCa9dk9gFcDP4emLL70UttocMOfZ6eRrJitzxN7H2up7dDzXgAfu31UG+vqjeJX1jm6yEfYn11LPZESo6x0Mmxfmm3nAnpjb9ir03LqU9BfWYXObfpi/2mg+aEMWpxLxDswPEPLw4eiD57tHUp/oq7ZJ7Qe6Jj1IRv/7nuewtfSarTRfPUf/2UMv3zGePd0Vp6sXOgW2xOEG264dxhvQj+M3sj7mzQ86DQch7Dc5AGN/9Ed/pIwM95d9b+yJ9pJBV2dXefOtN6eLWWmTZwJDzeevf/3rcb3vLl+2ImwjWodcX81zNjkpeciCTFBlsMfGNothsQuVfjZNH9jqE1ti7O1bUx5ZhNV+Q7HTtJH2k8bP/+ygv2N/dvRotJkOWoMy04GNM86iardsval0dnWWN97YF2sysFV/X3jh27HW2wvjmb///gdCjiJWP/e5z4VsP/nJT0bhN8A2IPrf/Jt/E88G2P/cz/1cyEPb9fXa9P101RIIxbF67WsaIJ1K+WfzrwVeM4JVH3GsxmfX0AlU+lBbhkZGysDgcHn7zPnywrdfKlf7BoMKYHzcvvSvI1Znilddx87zTNdnJPB3SGAGWJ1RjRkJXMcS+F7AauWAVVQAdbU108Wrli1dUu6/756ycvni0tbaEhK0MU0OJNdl9I1NjP+TB8n/FYfqaNyTk5mbnwRl8xrvJ6iaqUERRVtbG9xuk+Pa9NfAqo0/8A0VwK77d8VzPv/5/xIbxX/8jz8Z6Vg2W5x47yleJZXPptXpPRBJuwEMHCaOACDBRk/FZ5t4TizHuipIUh98rZlm5XqbWBt70QK+p01JCwAksPG1yefEa4P72rzaVHNa9M9mk1ML8NVXG2zyBdYBOcjJ5r6xAd/XwtioS5sX3Xn8xLGybv36KBCC81RV5bFR8q8r9Q0Kiklt7AyOO1FiIodFuGg3R7YxKrteLJfb2yPakPOUYENyjJGRaKdtWzaWyxfxptaUtevWR2QqZ8GJviij7p7eKDgidQ7ACkjh8JOXSCX8uNI4ATj0oLGpIYAaIAS+2E2bbwyw+OTJ4/G+9FV95PyOj02UgatDZXJcxGJvxeHX1xegNXmL8vG/CBdOO/3hGHlFkSCgfo2IqpFwJoJ77sjR+ByIxonFx7l08ZLSHynqNdNcZfQBBx857Nx5b9wD6O5ZdICDCcwxdsaHM0iOWQTJ94yt6zjewDx9SGDYWCeArq0cFu3hrHCa0nFMTk+AjP67p2szKsZzk/fPZ8YvwVdt0P6cs1m8yfd9BwDG4cpURU4YR4deklV3b3dpbm0uR48B0RRvUhRrOFK+H37okeBJ/cIX/ns58NbBOARADwBYrdKcgXUXy/DoUFm4cH4AC+5dHcYo0nIl0pnpOF00fqMjoxGBh6fVfDl6/Gjp7O4sq9esmQYGHaooinf+nCripTQ3oQWYFbKnE0BWQAE548g7fepEuXjhfMw7/fdDf8iKvgAczHn6CuQgW9d7PyMZ6YLvGq9ILw1OxaZwjs0r77EZgAO/2bMEQVxD/hzm/G4cYAQv54poD3kBCNgHf7sfGwDgouOrVq0OwC/tZIJyyYmavMIZ2UyeHGTp6frhUIMO6sPzzz8fugY4oU/u4Tegh1NOBzNiFbC6Z8/rZd26tUGnksWiRE4CDLWRzHFjerbIefYui1GdPoWTsuIdBTKxRbds3xbFq6RWm/tkQA/Z5x3bFdXpC2AV/YG27319T4CRDp5E0xkfttLz2Hpy9QO4Ix+fZcp1RLkePhTvOxBhAwCk5EeeQBbzDchHBxT2AjgZH78Bq2z3s88+F8BHAsCAVXNGn+iNOefQywGivvoR5c4uSi8GEhpfhzQJvOsHuUdBvbffDt2gk8aOXIFtI6NjAfaNjZeyaFFVENDcEcnPxgJYzbfxickyNiZyC85aO8UNOFHGx0bLxNhYWbpkUYBb1k1ZAuxrzazJ0A86rE04QXHniro8dOhwpPseP3GyjIfeny4dVy4HJdC2LZvLww89UDauXxfzcOWKFQF4Hzp8OArVWSPuuPOusiLWq87S2XG5HDlyKOyZ4nMOZIDfVfbBrDg8YFsqcK+issh09h5V3NeuLWPjY+XcmTNl3949pa6mlI98+EPl7rvuDBm5B2C2r3+wvPjSy+V/P/61iF6ta5gdB3OjgwOloa42DllWrlxRzp0/EweNDksd5rEzKHdEArNJ42PVYWPwBnf3lvGJMhVRu7j09HSVw0cOldWrV8aa4Fr2nm13D4eZCrah4WlsrIo2LVk8r9xxx61xyGK9oHv6n7Qt1hJjTgeyAJF1mk4rOnl0iiPT/2yFsTLfzQXrFbtGBzOCz9rmfmQDfBYx7GCJnWe32DTPSV1zP+tS2hb7EnYgeeLZVdflmuBZxs4zAJzmkbE1h9xLVCa5+L7/6Zrq8lWE91vTh1nmIhtl7Uw76n/P1RdzOAtXeRY7Zf5Z79ybnQHmWh/ZM/bDfHadvrg2orajABc3uOL5D+71WbVBt/H008+EvjXHGnQpDg/dIwsHfuxjP1Q6Oy6Vi5fOh0yC6ufS5XLg4IGwR9rBdrHZDszJFEewZ2vXgL3Q0HDsB9kTY6bdSf+QXLTsVBa9Yg/tAcnWuJA13bAeO5hhGzzPgRB5kpkxYCONLVkCQI0Hmw7MZ3e015pPVu5JF0X7ajOZkG+VlbQvfuyPdty6PeYeqiZgtAMBa8h3v/tKHPbZ//7VX/1VBC5UXOU95d//+38ftvgXf/EXy4MPPRSHA3Tq3/7bfxv6yw4DVu0Hcl/2N3hRpyJQ0weQxp8RqdfSKyXAaqzfCbZmdh1g1ZgnOBtBJHV108Bq/8BQOXrsZHnpO98tQ8NjZU5zW5mYENFaW0ZGFN3198TfGrH6+7/7mRls5Tr2q2e6fn1LYGbyX9/jP9P761wC3wtYtcHFV6h4lQgXVAC93V1l8aKFZec9d5b1a1eWuW2tVfrMyMg0V1ECqwm4Jr+XDZF7VlyNE1G8SmRibGpqa6evjxPlqdPmd26cptN+lMoYwwtaG07K7/3e74UzzUFUvErEKgflP/2nz8Wm8Gd+5v8J8MvGHhjq9dWvfj0cRs4E4MgG2HNtZG04Fa6ygbXRS25DG0bfefnl78SG+H3v+77YgHJ4fGajb5OfPFYiCzgu+mwTacNqo8rJcI3n2ETb1PqbE2DzajPs/plGZ/OsP5yZisOtsWxcLyW3inDDMymdvqu7syxesqTcc++9RZqTSIv+vsGIIHzrwKFwEnBEAVYBzCKHbcAzsmThokVROIjjJuqUszIyWhUTE7kzMRXd0dY6p9x+25Yya3I8ohEAp21z55XmlpYyq6auXLx0OQAQ6d+3bN8RkVPPPPtcOKgxphFRODsKnLg3MHXjDRvKypUqGQ9G1NSataujMMj+/fsiKmje/LkBBANZR4bHyuRYTRkdHosx4gQlhyigWaQOJyHTozMilJ6SP2B1ww0bg+ON7nEQATVkzoFxTxydVy5dLt1dXQFWAmyMmXs6GKh4NVeEM5uAnfGruEIrLrAsCkXHADf6ypGu6BYqztJ0YF3DQTPWnCz30hYOk+9lCianST8AP/pINzlAWZ1e/zmBHFPPyUrYIlC0n4MFzOF0+T+LNfl+RmxqK2dJhIt+i7Yh3yqqp6k0NTdF1C86AACIyDbAl/G+b+d95d577yvPPvt8OXVSNDf9vDxVXX5NRMAdPXq4NM6ZHanIADi2QVulXb7xxv6IJAJIGA/9QvkhGhJga77t27+vzJ0/t7ROpblWjrFCNr3Bm0ouDn0cgIiMxmWs8rwIOWMCPDl65FA5d/bMdEG2iLyeGsuM+DI32I+qYN1oPJuDz6YBNgFaCViQa3LdcpDNd/JKcIAdMY5Z9Mq9jTnH3NgAA/QjUy6Tr9WzHdBon+/QB5HogBsHGGwAm+llHuhDcqsaU2Osz+ayNgNARKoqIgJI0i+AAUcbiMhJ1w7tdm/jTqeyGjfHHlgoSo/+S//n8Fe8tLhUj0cbK47ac/E+yhXP5VhXVbuPBcBkfM39Rx55uKxZu6ocPPhWRCDffMu2mKeiv/WJTtEvRYlExtNNVAB0k00FYlTZCNtDvmwoYAkIACggd8AqO0sWnP0XXvx2zBHAAqCBrSYjMs5IriwmZD6w62mH2U8gBTtsrmqnccO9qJAL+XrfuNLL5N50X585iGBnr1xpD93StqRdYSPMaTpobOiU64wDIMV9cameOXsuqtPro4MLhb0Azx2daD0UaCnBc11X1xAg7PCI1NnKLk0oSFlK2bB+XYxld3dnudrXU4ZQpIxMhF1csKAlMioAHoDN48fYj86IPhUpime5u3ugzJs7u+zaubPcefutQQswppAivt2tW+P7r+/ZE21rbJpT7rjrrgBXAc2v7X657N3rMLSp7Lx3Z6zFxkb/gMQO6YwlXScT64kxjv3BxERZsXZN8DyibGlqqC+D/VdLQ11dWbtmdXArW7+aW9oCaJbS++W/+mpp7+gqjXOay6BDnsHB2M8AVkWpSuuW/eLQpQKaqzUPQGu8VixfFXJEMXDi5OkocMOWrQlwcHY5ew5lzMLIiBGRC1TEp7pkydKIGD544FBE/dbWVlkYDheXLGkLW5zp9xUfZed0OrZ5mZHvxp98AK7dPT3lyNGjob90no237pi3gHhzh72hk+aPFxtLj8jwQx/8QFm0YGF5Y9/e6WJRnusa9iL3aXTPyxhph/WJvtmfZMHIzK65NjODTpv39F/76DOQXRtdzwaQ9foN66YPk72X1DfsRwVK42l/q3R3dUcxqjzQ0g590Vbrp7T7latWhu3zTG0yj9kzbXUfMkragqBImDs3dATAmaA9AFDGEsqHOEwbGY1oY2uY/tJH693DDz9U1qxeXjq72sPOJE/s/jf2l5u23BTtsB+tbOLWaRoU+0I2RvEqz/IMNtl+xdhaN7TTWJBHFoyyRrNZ1h1/G2fUVewWIJgtyqKobKN1h2yMP/nQZbaEbfcMz3zyyScD2CUr98yIY/pjL0xGSXNg7Nk/65CxbGltLgsXLYw9p8MGe5qKY3w41iT9EqDg0I38zeff/d3fjes/9alPlTvvuisoS+iEiFVyEr2LCoDs6F3u9ZMDNTPbprPW6qpo9mtB1Wv9BdflK+/lf/cRPR90GbNqqsJV1s+pwlZJBZDA6ujYZGlpnRfAquJVw8NVId6/C1j9j5/9nRls5Tr3rWe6f/1KYGbyX79jP9PzGQmU/1tgVcSqtFo8q30RabEogFURq/PmtsUmw6YtwSQblSoKcTIc34h8jZTIClitUq9LGRkeDN7MPIHOjVB+J8GCvG8OWQXM1QSwCnARHYMKgHMvag2wimPV5uzTn/7tcHAUr+LU28Dhx+LAfOUrfxWOEafW5pSDk9VpRW3Z0OsXJ4VjbZMK/OQAA1a93Ct5sBJYFZ0mlSp5yWxmtdkm0rM4DDb/eLJsgDlVubHMAjQ2yb5PfhxsG2jysYmvqr0PlQXzqgq4VUSPatBtwX2l+jGnQQqmtM3jx06WwcHhcqW9M5yCOXNa4nqyMg6ezYHznNVr1kak4JVIN64cNZtPG3ORh5yBSCss42XHzTeUW7beFCCYFNO+/oGITGqYzQk7GxGvCnysXLm6DAxWoJlNOCB2fLTi5G2cXRUPAa7cdvutEc0lak3xkFIzGQB8V1dHRMYtXLQgAE2VzEdHxktj/Zy/EbFKjlU075wYz6QA0A9jyHniNEQEDmexpak0Ns0Ox0M/VRl3PceP3B9917tKb3dPcHFyOH3G6a+cSm0hk9nTvIt0nOOV4CtHiDNSAXm3h2Oajq7xzUrg2gWw0Q5OmLEA7nNWMmU8ASQ65TNjwHlJOgDXptPlbz/u7yCBc+kajp7rPYOu64/POFSeSS+TS9OcAThpN90zt1K+wN6bt99cLl6+WF7f83qAqiJMjSv92rB+Q9m4UXGos8GFfOHCpQAjgOpSYenZyMhQmTu/rQwO9k9z01Y0IWPxXb8BGvqtnUuXLI30YOAKgO7w0cMBjjsIMEfJz7jHAU1NibkAvLh86WLp7Rkq27ZWUTadHZ0Rgax41eVLF8qJ48ciuog83SOBSHIl+6zmDBzQlizexDYBucjMuGcUKnlntCddyygyBynmOjvgOcBU89Z9PIdeJaUDUCGBTDJxMGP8EljNyuPaJsKKLml3VSSnKprmfzYmI1/1j956pvuLSDS+5pJ5SEeBgwmIZuEYjjVH3/2852/tofcOPTjWQD39q6Kl10ZUI10BfgAl/M3B5sxrE3mfPQNUro05ZJwA3RtvWB9Amyj1bTdvDWCX3dUfxasAkSKiAKts6vGjx0ImwIq01QlSAcP13bMcqHlOcqmyB6K2UAGQc3IIs7fmjHlLXkBVhyj6xZaw1+ZvZe8vh0144IEHw6641vxivxQ61J+MWlSsClic4AZbB6gzVwCWsiO0m+7Sh0yBzXUx1z3/+8y4A1XrZzeFnRZJeunyleARRcNizrHhHZ3oXeZEZClQemx8IqhTIiK0TJZRaeQLF8UaAFQdHx8pE5M4z63JpSxZuiAOVow90FnBMYAycPGUYksDfTH+Ksy/97HHynsfe7QMDQ6UA2+9WQZRWNx4YwCLJ06eKs8882w5fuJUWb9hY7n/gQdLXf2s0t0FKOwNPVm4YGEAqOYUPXGosnjxkmmaFnYDCGYcIrpybKy0zJ9bLly8GH1BA1A/a1Y5dfxYqZtVQkeN46JFS8ro+GR54hvfKl/6X39Zeq8OlIWLFpfxsfHS391TUBs5tBMxPTjUX86dOxvAKL7H6hDidMjQ2nfT5q0x7nTwzNnzpbOrJ6Lzli9fWubMaSxX2i9HBP6NN24sFy5Wh63r1q4vy5evjIMlYFpnZ3cUbSPz2lnjwUXrgIyNo0cAOv1L2ghzx5zNiE/ri4ho/JTPPvdc7GPYJnbJ3HQf37eGuRfbbo4kQMp20EtUAMb+8KGDMU9ck0Xv6CGbkhH4eShp/aLz9CFpn+hk0o0kGKYNnp37IkCffsj+yQMrdg0n7YaN62N+AUaXr1ge+xvrTa5HdD+iWcfGA7AkGzpgbMk3MwSSn5X9U7hq7bq10UbP1Q99cl92XftjvxqHeQ5LRZU3x/rhAOBP/uRPYl5qi4JYou7pPJuhb+ZugPHbNpdLly+U1avwBq+LdjlMW7VyVamZVRPrfUYbJz8yW2P+AdnZMUCyOc0uGgN6y05Y44xLguFkaZ0w1mwtO40jW3+/8IUvxLi4t+ez2eRD1tYgfQd6G3fPy0N7n7mOzWFjPSP3E+9///vjwJ2tyX7ryzTlzdWeMjQ8FIcy5ib91BbrM45VevnFL36xLF++InRJZsWXv/zlyNz41V/91bJ127aIWJWJgWOVDIDDgFXtI8uopaBQ7VRxKXKpnlFF/o9NAKeVbQAAIABJREFU8CMUlKp+rvUPfE+/r6URS/8iolangFXBB77j3uZUHNxMTpbRsYly+MjxiFgdHnFAMzeoAGaA1RnHeUYCMxL4+yQwA6zO6MeMBK5jCXwvYNUGBBcZjlV8qKJWOSKoAHbtvLssmNdS5s+rQKkq6lD1XWDY5DSwykFNTrh0HOO+s2rK4EBfAKt5mlyl11QnyAnKXrtpynsH9+o4aGxWbOqkXQbHajjddbE5e/DBB2Jkf+fTn46q0//sn/10gG02lwokwWYVdOIwcWxsSDkIGVkKGBVFoO0cbE6zTSZn3/dOHD9e1qxeHcAqp8aGE7Bq825TLNLHxp8zAZziAAAuOOoBepw6GQWm2ubNDcen/Up7WbN6TQABnFcbbO3uCaAO59rxiC6TZmjzW3Fi9kd7XJ8RF4ACoMKJkyfjN8dBVBWOQ8DniRMng8cSwKk/PVHcYaAMDY0GX65NsXvhSYxUv4H+AGA5A0A3zht5jwwPlLWrl5aNG9aFQ+KegDVONAdehKro2NYo1NEYfH82115SSWMjO67oVEM4UTboH/3oR6IisxRjqaqeY5OtcrEIot6rPaW9varC21AP0JwTQEGCagAtG/qouvvkk2XPnjfLmjXLY9NvPMnGONPJuvr68uprVVGbKgVwVjl/7lwARsBv7ZMGuGH9+mhP0gpkNKr2rFq5Mrj4OETGHdBJX4EsoiFEfYjQEE1Hx0SqGDftzQIedFn7sngUgEX78FcCQQFfEWU30D/Nw+hZnJVFixfHb04bYNN9OFD6o8CGV4DmnV0BUKmoTjb0NHg9j1TP4DBV0dBzysIFC6IQlHny7nc/GrQLx44ejZRffdP2LKIhYuqpp58JEAdQCFDjmOobwAGAIY32jX1vhi4E32w7yoqBsnGDKK855dSpk1Npo81lVi1woT4caXpJhhyuKsVzY1m4aEmAL3SYYzlv4fxy002b45AAgA2IXRLcrIpeTZbRkeG4vqe7K+R4e0TUNcZYr1+3tnR1dJRDBw9MF2Ghh2RojMiVE2sOkb/5mBGbnFOy4CRyfsmbvICsGe3lPuaKtvvhQHJeQ+8nJgJIO3fhQoyP69wri1sFILNu3XQUG/vDjvgu26EdANU3978VQH4FyG8p8xeIUmoPoLI6fKnGinyAAQ6hjAP9MRfu3Xl3gEq+R54ASPKiH0lT4XnpcNPRLNKGqsPYAUEBq9Ucbo6IYinu+mieXr5UFaHBAZqOuvlVFXP5boBqaEw2bNwQUWAi7/GTAi6SZ9R9RcWSMTkZZ+1/+aXvxFh/5CMfCbCh4o5dHX0wT83Hvw1YBSInsOp69zJvRLmy7YAg92EHfZ5yJx+23XeNx/DwYBy00RXrCQAGkIOzlb0xBsALc4ddMTYOZGQJoEV5+22chbODI5s+kBm5a5+/9Yd9N29yTXRP7ZLKCmik9wp6STM+c9b9K5AdMHTmbJXFEFF5IyUAx9aWqhhh/8BgaWubV/oHBgIgqWx8QxmINbkEPYD1xvPysMgBmowFc5q9R0cwW7Givt6ydfPm8uM/9iNl1YqlZd/e16Ow2eZNN4YOdHV3R+GqQ0eOBgC8bDnAqCZ4WaXtA/j3738z5G8+0X3XAWW0lV239juYARRGAbK+q2VOS1NQksgqMMdu2ry5TIxNhP11sCcCdvNNW8IOvfTyy+XL//vxOAA0zxTD6+vCsdoS9k4xNzyzUptvueXm8rGPf6w8+eQTsV6wZ35EzLPlAPb+/uFy9jz+0AWlra2ljI+NlCvtl8rSpYtjTTx7li50R3+W4fbu7i5vvXkg6HGCs7atrXR1oTypKCd6e3rLnKY5oTv0HJCtMNbJKJZ1doqS4mLMJfpizj7xjSdivQPMW8vZDS/fN+/ZL7Y0i5+xE+a5Qxp9XbZkaazBvpfAngMLMjeH6LU5T/fI1xoBtMvCWJ5lHfSe+eaafJbnZwaF9poHxtfhEfvps46uzjgwDRqeY8di3IGZnmMOWFPMB31gC3xuTlRZJRUHfVLIuCb5Ya8FAzNDhd31TP0w/tXh3kj0T9S48SVLQLoiS4B94PCe1/eEbrKf7IQ9KvoO6/7mTThPB6PNxjn3fsZTP/PA0v7PmFpHRBv7jDzsy4Ch7Jv1WcaAa9kgffai+5mir71JY+D7Mg7IH02JfshoyX7at7J9bJX37FHJmb3NfTgbzNZlxkty0nuudrGpov19B1BvD+wAMMDf8bHyyqtV8TTzQpsFLshQQAfDbpknPjOX7SsBwA5oAam33X57BAD4/9d+7deqg+xHH429O72znuRB6XSU+jXAqjYPxoH8FDXYlO+QPsK1wCr99UpagfhOqTKVauvrYj1JYDWi4hWomiyR4fXtF79TBoaGS2NTcxmfAJnMKiPDFe0ZGxZMEu94zUSsXsdO9UzXr3sJzACr170KzAjgepbAJ37sxyerTUbk40//TjAzohUnJ8vY8FAAqzhRAasrVywvDz1wX6mvnYyIVZvUjEqN02AUAnV109yHwEqfZ7o/mYtEHBsVjVbxqLrGxseGySv/t+HKv71f8bMCcWuDMy43TJ/5zGfKS9/+TgCrP/3T/7R84APvj8i0P/2TPymvv7a7fPzjHwuHy7MUl7CZeu75F6dTlTgWNq3a6HtSh232bXaTc9NGk3Niw/3qK6+UBfPmRVSODapNtVN+zoPNZkYbcMTcy8baiT2nN0CXy5dK64K5Zf7CBRFxJEJvfHQsIkKlDgZv2UB/gIrkxMmVbigiSgp/RAu0tJUN6zcGWGIzSlaALWlXNrmiVkWKaQtHGLCjn5yWvXv3lbnz5gUAuuf1vaW5uTWimqr0Y5y5Y7FZHkcDEZvPmnA+RRj29HaXjvZLZfmyReXWHdsrfrHLlwNY8MN5XrpseUTI6ovUMM6IqFWysdmv7lkiClW7pWy/6+FHomiKDT5gor/vanlz/xvl3NlzpamxMYC/zq4qlV0knM0uAI+zyVHlNGoz54kTkA6hTTonLdPsYjM+q66cO38p9AjYwbnmNHA+RPNxdhRuEyEr2mzuvAooyyriCqYsWriwrF27Jp7LiQLkeD5nnJ56Ht3V36THcH2CoXQNSOKzTCEH+JD50WNHAuhIR0rUm4JDnA2OLWdOwbCR0dEqTba2Lg4JMkoDmAIIcX/yxAUJ5N20aXMAvlJJjx4/EdfTWQcot926I8ahispcHymxC+bNLV2dFV0AwGv+gnnhwNXXNZQ9e94oly5eici7rCwtMg1PrwI186f4SgF7HC4cZvTr3IXesvnG1aV2sj6A0tpaW5GJ0jQHrUFduXj5QhkcHC3NrQ2hswCWLVu3BZAuguTI4aORhjirtjrIAVQA7YYGFAZZFbqrPwP9/RER3TBbgZqWsnUL+oM5QTVx4w03lG4HH2+8EfMjo3erYkpHwvkWCWm+AK84x55FNlncDOBovI1nguWcfjKPys8XL05HrwJKgA/uQT8333RTuXBJVew5oSeeSS/pjTH0jKp6e8WjTKfcmx6zJd1dePn2x3OBM4DI2Y31FXft8FAUl6InOGmBbKKyVHc3x/1Ntz76/R8K55A94OjTD30BdGknGbhH0hSwtb4LwDB3v/HkE5EtoGK6OUx3RegBVtlxgI1DFPMTyEWOAAN9AI698KJK1RXQzVmnl+aL70cU48KF0SZriXR0QIrDMTIBRj/79DMhZ5yCwKRMVU4g0HxkK9hzYwI4YcM9A/DT3tkR12hPUiSoyp1Fq/TJ2pURU8bPXGfTd+9+pTQ11oddDsBxYjIyAa5cbg/9AxJk0UFj8vaZ02E7mxH/hhwHy8lT58qSxcvjwAQ4pt9kbdzpFp2wVuhH8F83NoZMyEO0sMhQeqV/9Le9/WqMy6ZNFQCl3R0dbKM5tDzkx67RreHR8dLZO1BOvn0mQIw8nCNb9ycfdiMjHXPtzWgx4EJjY0upr62P9Wlea3PsCR55aFccuu3dszvApy3bbooxPnr8WACrp3BCDg3HumC+AkOTYzlTwbMquD4FD6I9yNhY/BgDc/3s2bfLufOnY0/Cvly8qPDgvHL3PfdFJPTzL7xY3tj/VlmydFkccsre+KvHHw9gvL6hLuhB5tQ3laH+wbDvzS1zQq+MhUNZ7z399FMRwYrK4WMf/6HQoS9+8c/jQGF0XJSv7JsS68XY6FA5d/btsmb1yrLlpk1loP9qGR0dLqPjo2WyZjLm+ago9zNnA+Bjx831MjlRRWle6QjQ2twyv+0JRD4qqIiHnH0VNXni+MkA+BR5PHf+XPQrOTCNTVK5JI0Hfc31hd3xHTK8bceOMj42Fv1LwLI6oFsQAG0eKrA5ma1Bn7L4ZsW9Oh76DzhL8M+1nmHPlEUW7Zfc56XvvFRWLF8R4GF7R3sUU2MjrD/WBXLQN8CoueceZGEfpj0OO5IjFt+2fU8AbIODcX/3pRv0mf3ISETAr/f85MGrec1GWteApllI0uGgSEvzmSz37tkbz3EwpG3ub+/h4A6wuiXWlJaYv/rOXvk7D3G1zf/mo/2FdSTpnsgTyJz863/8x38c8icT7XIYZx9IHuSdxUXzMHj9+nWhB2TgO+4jW+TipYvR7ttuv63cvO3mWG++9dS3YoxQbrinufT8C88HxYo5zq6bZ2y4+3i9uvvVMrdtbtD9sEPbtm4re/buic/ol6hce1qHusbOGL355ltxmJ8ZV6hhfvqnfzqAain/bNV/+A//oazfsCGiRnFu/+f//J+Dg3j79pvLv/t3/y5sunE3/+nSX+9pqkPJpAIAisYcmqLA8f08uLw2OjV9hIx+9X9Gp0pvUebBeAvTB6wqTOfQ6MjRY+Wpp58ts/g3kzhY62Nv7UCYvgrqSGT1WkB3hmP1evaqZ/p+vUtgBli93jVgpv/XtQS+F7AaJ7yl/B/AKv6yB+/fWZpm135PYNUGNoHVBGyr4lTjZXJCuu/fBFZtpPKEOgFWv3PTlFyu0qiceGfhgU9/+tPlxRdeDJDmp/7JT5X3cqZGRsof/sEflIMH3oqCVsADG9177rk7gMavff0bcaLumTZ8NoecCBtgp/Q2yaIBMvoiuB4bGsIpEv117OiR4JFLR17aJEBTG4EyNvuc8NzIAhM4QTZ/PVd7y9KVy8qCRQtLTZkVaWF9V68WRV1s3sh+oL+vjI+Ohoy33byl4lDt6oiozsVLFpflK1aVBfMXRkSSdnMc9u1TMGE82mSDzoGtUuCryBd9C77Y3t4A5hQ2AQZIV1R0pqqMXaWlc+aANIC+qmL6stLX11uGhgdLf19PqSljEXHkOZw1oCpgF7/q4iVLy+zGOQEyAGpFGfb0SrucN1XobFZEcQV1AR7B/v5Iva8qqO8P53/5sqXltd27y9unTsVmH7AoqpHTAqgDLOP01NdMe89omkyJ8zzRZdqXKfcRATY+Wbq6pJWK7msKfeR42CBzWMjTtaLLgKsi6twD2ADcGBsdLVciSmZbfI8TZMMPHOIEAYA4SVn8gY4Zf/9z4jiICcLRbTrjPnRFW44cPRzt4lxyJoCBuGX9zenUXzQLKtl6icACEtObytHE5TgvngfUppcvTUX4AUZd23O1L/gwgTMc5DvvEFl9NcBVkUR33XlHAJPnz6lufDLaq32iI/EsAuUH+ofiWQkAK/qBZ3fXAw8EmCBKWwS2g4yLly6VgcGBKC4lirmlsbWMDI+EXgOdJst4aWxqjKJWQbHQVEVJqzosikTRtQMHD5euzu7Q/xUrV4Q8kouxZU5LzKPgkRT1HpHtY2VsfKQ0NjaUW27eFpyuIskWL1pURgYHy8kTJ+IZdJBzGpGk587FWGahKCAXkIzdYkMAXQEQnzsX4wCQoRtZwVqbRCW5n8/8DTygA0lvshFo0Ncf/U0w3udVNP+sGHf6kjy7dNMzp+kJzl8sV650xHtoDwD8zpkAJQ6tRKTpE6AZ8IQjsHH2nGkqDsDq1m2bI2LV89gGc4ZuAyjS0aY/+glk0C+HBFWRvZpy9szbER0L2M5DjdWr1gSVg35U3IJHw3bs2HFryA6wWfEKnikHDh2NImOtrTUBRAJtzCN21mGUOU83yYz8ve9/tom+7d9XFZATYWteaicQhx3UTuMBSDH/fQ8YAOwhZ204dOTwdNo04EM7f+zHfizup/+uyfHItFRzQCTWM888XfoHrgY4MzoifX4iDrFENFWUGxWfYXAxrllTDh8+GAXvzG0g3sS4OVvK2NjkNLCq7+xGFmjKKGWy1y96Yjy0QUT7yZMnop/nz+PkrLYyzc0VZy9gI6Ol9cu1bIw+AXOOnTxVRsYmAzhgryoO07oYA/pgPdR3tsk4uI6u0QGfDw2j3xgtzSK5xkbKyOBA2bxpQ3n/9z1WlixeUE6eOBp8q+s2OCgaLyNjo+XAoUPltT17gosbGHPpgsO5ZdE3+k73kjPaGpUgSvJ9ZvRqtRdAifJqpJN3tHeWnp6rZWBwJNaEyTIrOMWPHD0eh6+PPfZY2XjjDbEWv7p791ThqMWlZmyyjAxWtsYhTRa1c6jHJn3zm9+IaGNA6/0P7Ir1Aa/wsWNHy+7X3yg1s/ATj8dcq501WS5eOFdWrlhW7rzjtui7tXp4dLgMj46ELWxuaS1dPVXRuSpDoaFs2XxT9N9eA7B6/677Q8+t08Lqrvb0xj7GGgv8ca31iW1C/TA4NBjjY+4aQ7pCPwBk1hNAPTvglXzQQLvNmzbFYaVocfrpwAgwyL5bX/JAJ7MjvOdFdzzb/MBtv3TZkgDCKlqSWbEWG0eHVfYSvpvALRuoDUBPejurtjY+i4O9KZqjtJsJ3umLPpi71YGqYpmAvSWxp9FH6x0griqW93b87aCGHNlx39GPzCpgU8mk4jrujfUrKZleeeXVKEbnMJg+vLZ7b1mwQGr9+phP5FBlX1QRqw6CzQ020diYN0kXpV/ar13sI4AYyJrAah5S+T+BV/KhG+xkcizbK5jT1qaKBqYqRBWUSGMjYQ9l1wyPDAdvfV9/X0TAGit21T0VktI2do9dpDP6mdRDZOjl8yxYSO7Wt9x/kyMbkPvhJUuXRGaQgzv3FOUqqpx86I/+K/Ino4B9RAHATv/Gb/xGFJ1ExSDS/g/+4A/K5cvt5dZbtwf4qj/X2pp3gqR54DKuTsMU0JoBGWRzbRAHG5btfycVQFzz9wCrp98+U7711DMBuOJTZkvsrfXNmpp7jXQiE1ydAVava7d6pvPXuQRmgNXrXAFmun99S+B7AauxgbGpGB4KGgAcq4P9fQF43X/fPaW1eXZZMH/eNGCQwABHKFPTM9IkNzg2PTa1wCrFsHgP74xYTRA1N0T+T2oA93Nvp8YDUymxPv/t3/7t8u3nvx1A7U9+8ifKux99tDTU15ff/4//MQDQX/mVT4XzYXPLMbEp+sY3n45IKhssDntVBGRFbEo5KJzTb37zm+HkA05ca6NpU7tcRObly+EU25zbCOM+k9rEyfiBH/iB2Cw/88wz4YSINrAhzYgM/HSt81qDCqAqTVoTwKpIFREUAAB8dTxm/bjjjtvKvPlAxK6Kx23TjVH5ubWlbToNnGxEpNnEJk9aFUX6dlS5tblPTjKp8Bw9hTREH95++50Blkl3vdzRW5YtXjBVpEckcU1s9gF7/f1Xg/t0YnykHDq4v2zbumWaF46DgmKgvaMziqqsXrMuQD0RDH4DkvSfXEWIcupapVGOj0cxkdtvuy2cXMBq8BwODpaOK1ei/4A/zszY+GiMDb5WVZkB5Ol4cFCSZxIYxlnKiuwZ/UdGHA197usbDGBVRBXwWDQTB2PZsqVxLX0ArIrUXL9hfchUGmVEZNfWRiQRsJlOZFRq8jN6fgAKIyPh5AHEsnI6h8dY+DyjMRJYdT0w+8DBtyKqkMPmOwAsIE7eU78WLeZYVZFcnHDgpc85JYAdP6LpOKOA7Yx6jNTFlatK69z5AbhygDhair4Ya7IWAQn0MEcBBvSR7igA5TMAvuq4+BzxDibHp4hV8/IhUdp9fQFqSds0Tv4HBIg4vXKlqyxZsKhMTkxG+r+I3OaWprJs+bJSU1sC2LjS0R5jACDu7sEVe7GcPXchgBRx9lu3bQ1dwiPMPjTNbgo6CocJ8znTV67EHBoZVel9Ttl1386yaZMoqN7QKfl+6B/opL5xjIHOkaba0RFjxjE2f81zYwQcNI/JmD3wN5n73rVprFVa6aloH9lKYfeee3CO9au9oyOAVQ4r0AdoxmlzPzoOyGFT2aRM6aRrHF4HMMAjtlPEKiAcsHr69KkYw82bN4VeAKVFwQNWm+dUFCCcX/J94MH7Alj1PfYLsEevOP/6nCmiCVKaQwAfTrSIvpMnjkeEsfFl8xxG3LR5S4Cp+gmkA9ybU4pXkR05AJIAwKfPvB02ADDz/d///fH9559/Pvoq+p+M2VPy0CbjAoDyHPd4840qAwGQYezyMKkq5ncxxo+8ADwJrJKd8fAsUZT6CUjWfvf2vvslZ7G1Kjila2oCWNEX6bHPPPtsWbBoQXzGbqryTXdQVtBTIBjbr7gX/k7At3Xi+IljMb/nz1tQRofZ9obQLUAYkMI15E7WCQYZEzrglVQBDik6ekZKQ10pmC9ETra1NcfaBMzKiD19Mf8z2q2KyF9cvv3iS+XsuYvl5KnTIf9cc10HgDBW2pE2io5ov3lGTwHI3T0DMecUoezs7irzW2aX9733sbL1phvLlcsXy/nzZ8rt1q158yId/uCRw+XF77xUWlrbwn6Ldl27Zk3In01M+grPqug8ptJ1Zc6IMps6VDLXenu7S31dTVBHOODp7u6NDAS8p4NDIwF8XL7SUS5e6ig7d95dPvihD0Vfvvb1r5XXXn8t9jD93b2lqWF2lR5dV1vZ+fXrg2PVuAOuAauPPvquKLLEZlsP6PDBw8fL1b6x0tHRVWWTNNZHlKqI1R3bby7NcxqjIFhdQ10Aq+MTolabS19/fzlx8kToiD3EQw8+FGPPDs+ub4hMDePO3s6bOzciVrs6pcxXvL/aIJPA/3v27guKGGPLhtNlcwOAqE/sGn33YkeSj929b1AkcWAgDu+k6ifPu3EwzgBE85wNS51zD/Lxqoo1DpdNm2+M76IyGh2rCq0B67RJhLrvm0vuY01kA+mDOY4fm+5ZlxJwdW9z2Vqe62oeZtFLADDbCC8TOaqP+kuv2QTfTXtt3+P+bLBna6drvaqDhNp4z+FvZhihJxFFKdJSH5984snYm5nP1jhjZezsU5rnzA75ZQZJcpCaz17sFVtkDrL55qFDG7bI4YuXCFZyBTj6LptlXfG/wyQyZJf1TeS173iO/qK06uhsj/uRM72xbpnLeUAj0p9O2NOSne9m9D49sDfJ/bd7br9lexxa6rsxIy9togPGxfxXZCq4pi+cn4qwH4xnmsf2nsBH8tTue+/dGc+wN/ylX/qlkAMqgJWrVkWWHJuHeqG31xp7a/n1X//1ab7WLO5JThltei04Klo7s9yS3iCvyajWPBzSvsw8YAdQqYSN+XuAVdHl7wRW6UpFDzMceyt7rne+ZqgArm+/eqb317cEZoDV63v8Z3p/nUvgewGrNiWq++JYBar6GRroD45Vxavmz20OYPVaB8wmzU8UyJjiS02OI+LO4hyANfcDhHrvWiqAjFj1O18J0CblAGAU+b0oPa/f+q3fKi99++VSX19TfvKTPxnRj81z5pTP/f7vB4/iL/3SL4aDzdHg5NoQ7d33ZnCP2tgm/6mN+lNPPRX35Bzs2XOo/MzPfDI2z3/2Z38Wjjeg9dLFSwEyfPSjH43NpigmG18Oug1lcqU9/fTT4aTZXAIHMk1d8Z2WtpaI2sBxalM7NjJWFi5cFM/V1s72jtJQXxd0ALfdtqPctGVzpDTb1HOOpRYCmfBpkrcf8gCieA75felLfxFO2/63zpRVK1rDgeE49V69Wrq6B8NBUVx1585dATbr09ETZ8qCuS1T46gwQcXxB1jt6emKqFHXDA1ejShAG28OjeeKJJEy5XQfFQDQTXqVDTdglXOSHLGiFLNwFH1Yv25dgJych4jieW13qZs1q2zcsCH6DD3kNAE9PUu6lkgggEhGOnHO6QpgxZgBGbIQBieLc0C+c5qay8SEogezArDF58qhMVZSO9P5ALgCgVABZJEfn6noPKepKaJGkquN0+XvrErse1m0SNQKZ0XfOB2cQe28NhKbLAB1QNQ39u8L0IrekBfgUTv1nQxXr14TVbY5U+4DfKwKdHSEk+wlIgpIH7rUWaX79l1V6Xd+aZ07N9KBAa7aAtyUPg+k27ZtS4CnV3t7Kq7bvqsBMpA9jl9OO4cPN93ctnkRqWwO0YPdu18r+998M6gAgPfaBODVDo70+MR42f/Gm2VysqaMDo2WhfMXTPGaXimzGxuiCMhEGY+2AiToq4hI1bTPna+K9khDVg18BGAxPh5gIdkNDw4HiAjoQ9Pg4MPc6R9QhK1EdLW+iVgFUixasKgoekJHjJu5mwAexzajeYAFxoETDuzk8CfwBeAAyhqHKmLncsjfOJK78aJvdIvcPLeKjN0cABtglV4CVgEO9DcLRxkX845j7L50098c6wvnL0alcfJFZaEYV0ur4iun4pAAsMpGiOg2TuQCWK0KBInMnig/+A8+WkVcjo7GeLKBdBYwkM62tnPW6bZ+inoKjuOG+rJv757QF2m5Wbn8lpu3B5hKV8hDVBm5iVxiIzjzURTm/LkAVh0UGUOR3oAE9od8OOnGxWGEPgIkzGO2lfzdY/crr04XmXIN2QIqtNc8F31lrgD3zSHzDriQwOpTzzwdY8Wek8HXvva1KT7YG6ItxsOcJwv9MR7sinvjzHz0scciAvLFF1+Kwk6rVq0JWgRpr+a7Qyrtt4w98sjDZcOGdeXEyePl+PFjmC9Ka/PccuuOW0OeyatJPtqShYgGBkZLU1NVxKW7dyQySJjC/uFSZjeUUltXYk0yTskXaz3OomNAHbJxf/cFaNFxBwaSAAAgAElEQVQvKbuyX60dkcHQ0/M3Di/J13vmYR7WOLQDqAOqRJCPT9SWsdHxUlszGXyp1oQ7bttebtp0Y4CMPb2dEd1OD8cnx8txNDSoKxYujIyDVStWlTtuvz3G0hqaYH5wyI6NTdHSOHipqDX81qbQ/wvnYy3Ub/bFXAAU93RfLRcvXSlnz54PXm/2bd2G9eWHfuiHyqbNm8pzzz1bvvyVL5fa4I4fKW0tLZFdAmQje4dq9MbBL31D4wA4dbDmEM240KfZTS2lvbOvnD51Ng4bmxobysIF88r2W7aV1atWlN6erphjy1cuj8i8KzjR+/pLR2dnOXX6VET1NTU2lxs23BB9kBGwbOnSsAu5Tqxbu6ZcPH+hnD93Nua9QwiAVlXobWM5/bZnWxfaYt7k4Zzr7WPoPjDPOkg3PEefrEH37dwZNE90k66bM2TrOn2kI75vvhgL92ADRE36rIocnSy33rYj/sYRC+Q1V4B55qJxMrbadfDAwUgdp+v0CUC8fMWKGHfrpfsCcrXP/GI3zXP9BfCJ2LVvYZfZFXQmbJpr2F7rqL/JQfvofdpq+q0fXnRR27zsa/TZ3kS77JmeeOLJ8vjjj5e1a6viWCdPnIy9hrWUTapsyKmIPF+/bnWs1eaazzyP7OgTefmbzczDd59rl3kI+CRf33Vw4gAJoKvfnquv9pOud5BjzFCUsF3kDUgHrDrkNr+tk9Zgc8hYu5+5m1HgeVjnO+TlmcYHqE63fDezCax1vm/9cr11i3ztI31HBDhZfefl70T7qjXmypSeVfQzIp/Z0/vu2zUVVTxUPvWpT4W8f/mXf7nI2EBDJJIWsDo8PFbuvPO2iGq1lme07rWp/e8sgCtiNalJjCe55kFQZr4loJrAbNJDAFa/V8TqseMnIqK/RhGsKSoAAHvF/T4Se2ege2bipa8yA6xe5471TPevawnMAKvX9fDPdP56l8D3AlZtUho5lqMcuonpiFVVgO+56/aycH5rWbhg/jSwmifCNsvpkGZ6TG5srgVWv1fEanK3VhGuVUXQoCcIwLVmiidpVmzmf/M3f7O8/NJrpbm5rvyTf/pPAlgVbftHn/982f/GviheZSPpWlF3AMg//m9fCFDA/UWm2jSL2OAM23RxCGyGpTJxtv70T/80HI8PfvCD4eDbeP7ET/xEPP/rX/96OP9egFnOjrYm96aKp1npm2O2d9/e0txWpZaRiUIGfb0c14rfTn9fe3V3mdvWGqmW7373u8qWrRVHpIg7AIx0bsAFRz5P8p2kK9wBlOBM/8Vf/M9wKjifIg1sorVJcavOru6IPLraO1ZWrpRqtyT6ghdRRLCXqMkEVkW3tbdf5q+W2Q21ZWJ8uNy3syqEZCPvuagVUAyMjnGkT0VEqGhFbezq7plO0yJXwBIgNfncOJIJvAL2UDgM9PWVJUDk0ZFp8DiKIF1pL61tbcHjyUmxwa/A30XxG4hTccu2hOPB+QHQkD0nAq9Wa+u8ABn1T1EsTpvrgVTaVEVoicAYDWA1HRXOIo7VSxcvRjQaZ4ZDR3c8UwQO2XMAAWqcyGyLtiV4xgFMDkE64NlVhfrB8uZbovHG4x4cDU61//1dFdpYFsXIbPDzEIAOcAKBFpwz7SQnwDNgNSLKJyZjLISFvnngcABEQIUoxDAxGYVbdt1/X6TMX750MSKGRTYBwEy7rdu2hFNFpzjwUr85ufrLORVFBGya3dRUtk0VAdMGP4BWaYqdHV0BQPX39pe1q9cGOHfy1Inot/R+vITut2LlylJXX1cWLlgUQL3UV87OmtVryz333lMOHDwQegcciiJnvX2ht+YQ/sCR4eEAhYdHqgOErVtuLFu2bA5nGCCxbt2GGLcA2qdSrAH6xovzClhNfjugAjvB8c+CcSKSOPNZubty+KtK1Zniah5yhulWUghwQoFhly9dCKoFbc+0WXYzKUcyHT8Lo7AVnu36vqv9kf7MJho/h0VLly0OwAmdAz5k91VYDNhuHs5tmx96wGaYT7vuvzdkb47o83PPPRc6DsSglwnGcOpF2Op/AsTAJoAPzme6SMfo3403qER+NMaP/gEhtPv22++Ia3OeiDRUkdlYmAeAleRIJHvPo6/srPuKBiXnLHBkru157fWYezlOABNjYMzMf88nA2Cw+S+qK6O2PO/AoYMV7+DOnVVqdRxA4J+dHd91LxFboVt9fRGpCFwATCiI9Nh731f27N0bRYkcIDksoFfDQyPBZew++nnu/Nk4JMEhCDgD9B87erzcvuO2smP7jqiI/tTTT8X6RL/0Y3h4vMybV/FmG+OhIXQDpaxcuagqUqdY3k2bY9xEOSY4C4xiY8iAzmWFbeCUe5F1FjzLwz9gyYEDR+JQEnAwOFzKimVVQSIRWkD0PDxNIEO2RG1dUxkaHom09/raWVGMsq2lqWzcsL4sWsiu4vUGtKwtFy6eL+dwEi9eHAVjgFk3bbopqHTYPTJlb7NgDf2hB8bXWuh9dicj7rQHOG8+kPu58xcjWrW3p6+cPHm6HDt2IoBV1DR0+a677yoPPfxgudJ+pXz1q49HFOhSa8XYaNm1677Q7d27Xw07LWI1Cjf29cUzFOK69bZbAyynP34GhkbL+YsdQcfRKUqwTJTNm24ojzz8YFm8aEE5fepE7DXWrl9bGvCKd3QEqHr5SnsAq5cuXi7dXVdL4+yqQJ8x27H9ltAPc8L8tLfq6eqOwyEylHoPmHdo4vBo/5sH48CKbtMD+kaPjbV1lFyNbabx+542keH7vu/7IuviyJHDIVdzk+2y97DvSS5wepQZSGygeUk/jRW9uGX7zXEo4xrzky2lj9YGdsrc9L77m0sJhNJ16eD0kTzZQ22mB/TT9wBYdEDfyD657M1Xh0P6bvy1Ub9dnxG21lFtyIwCz9c2c4duGd8lSxZPgbKz4lp25n/8jz8vX/nKVyLSH1hZO6s2DgvJG2Bc8b+OxIHBju3bQj+AoQ502BwgMfBUu+wDycn/2k5O5JeFTI0DUBuQ6TrcruRujuX64zN/y6jyDGPAHoh4tfdw2G4NNEc8x1j6my2jWzJEPDu4Xu+4s6xaXR2Cm1fG1aGScTFW3/jGN0pLc0vZdnN1mPv/s3efQXpeV37gLzrnADQajZwDQZCIBDMJSaQYJFKiKJEaz441Goexd71Vu+UPdo3DfLCrxuW0s1prtBp5NN6RNMGiwkjizCgwigmMCCRA5Ax0A41G5xy2fufp2+qhx5LDJxv9VjW68b7P+zz3nnvuuff87zn/A9AlA7I1306eOJleePGFsNNx+DBRHGCzdeyWPjiovvHGLdEPAPXtt98xvZZUJXRdxgSwetPNN6eR0dHgaEUFMDY2mW65ZUd8loFV45H3/n+ZBmQ83p9XWhSuyqBq5sPONkL/MrCaqVxcG0Ea03Ugfl7E6vtHjgawWqp4XipJZeX48KdCj+gAG6a/OQAkZ9bNUQFc7571XP+vZwnMAavX8+jP9f26l8AvAlZtQPBwTSGDm5qItGARq60LW9ItO7ellvkNqWXB/Nio28R45ejUzGOVKQCiAqeT3+nKx9LIOCM/L2I1A7WZpzVzKxXFLCaiGE5Of8bb9Ppr76TGxqr063/n19OH9uwJcOU//smfpAP790XxKk6Ge3KcRN+gArBhdl+gAkeEI2DjyQmxibbRt7F0ss8BsEErii8AuqbSfffdH5tLfFU28+4h+sxG1eY1V+C2oc4bvXBwSualnr7umWrwgKYL5y5EBVobdSDs0fePpFqpZpUV6bHHPhHFfYAmQC5OgY2eCFcRA8ADm3hp0ADOzKcKROFci3AUOcGRAayeOn06KkMvWLAwol77+0W+NMZGmtPinpwlwCJw1RgAVvHGVVSWp5rqijQ6MpDWrV0TG3OOC1DXplraIwCspLSIVBXtIerQ8zhlHEByAQJxIHNEjIr0QE7yFh3U29OThgcHQ984F3TGhr8AC/rCYV25alUACBE7MG9eAFpFEYV3Yyxt0v1t40/+xsV1gKnGxvnhQIn4A1ySmfFDFREct4OD8UwgEsCPM6jtQJ5LFy+mva+9Fu3UHpE1ftONouL5awG0e6b7FpxujdE3zg8Axytzg5FBjg4hk8PvH4ooVc6UMTHmxj7THZAp3i+AQ6RidhYVoTk0QDTyMkc4cSeOnwzwk+yLgkargv+2/fLVdPjwkXTx0oWgYnBg8vGPfyyKuw0ND6bOyx3pzOlTAU6SGT45/S2oBU6Gs0ZPRTqTa8FJmdKZs2cF5IXjXIA7jRFRe+jw4XTq9KmIFgZo11bVxOFHAWL3REQux69/EGjYk1oXLYrILuBgU/P8dPbc2XTy1OnUtmhx2rptaxRA4XDSLfK9euVq6H8cuohkHRgIKgDFq8rLS9Oa1asCWKXTDhrWrl2fTp85Ox3x2xhyzFFe5hJn3tiZx8YgR9EZQ9cac0CWz/U/83tqC6ALiEhfzWfXZnDWvRXS6rp6JZWWzAu9cK1nk3MueuU69oZdAQZElG1LSxFlNQ7wL/h2HQqIPF25annIUUSuFHS2Ng40rnWHLrQsaI2IVTZBVOs9994ZMs+Vp0Wsajsdzhyz2p+LwdAv8tBPEeQXzp8Lm2AOARw9b+OGTWE/3Ac4AljVbpWiI4X68OEAPAGOZ8+fKyhhSkpCz83XDPAAHOiy+7oX2wVwYefc17UH9hVFbzKHYQaFtbGgfFkd8mePAR1sML3VN304evxY3BOAmsEMfSRrLwdRnGhj4nNzSaq+H9Xd167flJoXtERaP3qFS5c6QtY4gOm870gVbu+4FJyyoqU//enH05Kli9PZ02dSc0NTFFH63ve/F1yDIyMFH2Bb2/y0ds3asL+1dbUhB20SbW5+0BMg3cbNm9O+/fuj//oKVMq8sIBufc2RqO3tndMHMOVhA3C/brlxc8xPupkBODpK744ePROHlADdkhKp5EWhuJwZgVt0aARNjD5WxRrVc60r9fQOpRVL5wdfs8jKS5cuhL1R8JBeVlZVxf2LlPutcXBLxtpNzpl6IUd2a78x0v8c5W8OiHZ0OCobwlweH5uMqDJA5/lzF9PQ0Ejo6vkLF1LXta7QA+AoTm88qQpDrlm5Il253BHjbD6gobAWALM8w7x95523Y26Sscg9smPTn33+xXT4KCCpoITp7+tJK1csSx/58J7gWW2/dDHmYlNzcyqrKE+TKI+mUrrSeTXu195+Oc1LZalkXkn0y+GIglL2JqIQ8VyzV12dilf1xGHfyCheZ/NPMbO29NLLr8V9chX1kMvixTGm9hhARYfE1pq8vvjt/1tvvjmykXD1smFF5ObEdLSuDIjGsGEZ8GYDMnCbASw2Z8XK5TPF09yjZUFL2rFzR7Shp7snbblpyzRAfTHkl9tnj2UM2U7XmpvuTzfYA/PT/LEHc405n4up5Uh4ewvjAaybfX2O2NZP+uz75kLmPKdP1i3R1/52oOzZ/v7Od74b/bEvBODKTAK24k/Guy8K3SE4eogoWHbhfFGMcOPGmH9sHH0nU4CnPQTbxaYDO9ktL8CocTcPijW0IvYM2us9dhLID8AEeDusFbGa6WQcJlunb71td7Tp3Nlz6c67iuhQ+xRtyUUIfRcVwMoVK+OAIfNps5H2KL5D7u7DhpO19+x3rT35lQu70ivj2NTcFHZWVCrdMX+s1/lQyaHYXXfdHbrnwPOpp56KZ//mb/5m2rptW1AGAbEVr2JnbrmliFjN2VbswmxgNYOonhU6GAfCCowW0e05m41O0J2gSJqmEcj+R86GUzjLNT8PWD12/MRfilgtcWAbxauqY69bFK4qIlZnv+aA1evetZ4TwHUsgTlg9Toe/Lmuz0ngFwGr4djhU5sYj0JTGVhd2LIgUv5aW5qSv21K8yYmA6xFih5grnAWbWxsgvzf+8AjYO3P41h1r8zbmu+VN1dATWn0nCvX/Yt/8S/S66+9lRoba6J41T133x0RGU9985vpnbffSo8+8kja+/reaf6xNQFEnTx1Ni1btjwcVQ4IkMpm1qbfBtZmOBeQycVTOC82wiJ1+geGwnlxHWBFJKF72TDb2IqGIheba/3I6eo2zyIyh0YGpoERPFmVaWxkLFIXnYbPS/MCVG2or0t1tTXp4YcfClBzbHwkIj1FmjU2NQeVAVmIjuD4cwBsbjnqBQ9awUmKSzZX6uWsnD5zJnVcvpLWr98YIKOqrDa/NtI4AwG2HBLPEs1IxtLeFa+qrqlKdbVVaWJ82L50JqKLw2FTLZJSRdWorjo6FqBeRMDOK4l7cgSLQirlcX+b4pDTwMB0YZl1Idf+3r64/+pVK8MZ5uQBeY2TyDCcnYBV3+cEk7sxyIUTchQLZ6dwXotUOQCoiNV581ScLQswVzts+ukXKoACSFwWYKaf5vmi/boCTOQgAn2vdnYGSJerwrs/AIeDqa10Kc8Hm316wMF3DZ0xHzIQog/axSkDNh05+n5EcHIiiwjmsei7e3J6jLl0XE6kPomYIxPzznsizThvA/0i1PCEFumbPudMLWpbnK71DKQXX3wpnDhjsW3rzenBBx+M/r///qEAzgb6e1NZaUkAaNLkfQbMNC/IjDPjUCAqWff0hNPZ3dOT+vU1uHSLAkqA1QMHD0a0FvqAoGwYGUuXZyKtmuOwoKq6Og1OF2SprKqO6Gnzoa6+PsbZfXES41gFOhX8fwUf5dTEVERHG9OgMMEL2dMdwOrU1EREf7e1tYbt4RgtWboiuBg5lTnC3vgAmox/5vhjv8xrz/eTi5jkCGY2jW6YZ377Ljvh7xxFbS7STfIgqxUrlqfL7ReiuJbxZCvYHNe7Ns8R96YTvgNEzZHoCt7V1xf8qEA7wMzmGzeFPkZRmUWt0Q7zzvjTl9aFbXEgodgXu/vJxx5JtbU10X9OMBBTu9k6tqSgmGgMx56zrS0ZIAZEvb63OFjAKwqYo8ubbxDFVVAUkF+OWFW8yjV0TbQoYPXkaZH06FxKAnwoOFmLyDlt8H0UK8aY7mknkDQXc3r/0OGQp0gtMjMPAGDaWFC+rAw5Olgx58xbtl07gWdvvv3WDKibI+e0hZzNoQy4Zo5s4wMc+eY3v5ne3ncglVVUp81bbk4rV6wKsPrYsRMx70Sseobnswld165Gf6WuK3a3sLUljQwNpUvnL6S+7p50/MTxNDoKBK9MbYva0r177k03bbkpKnCzawtbFkaadU7rpi99A4OpvqkpgFVtzTQH5qC5Bbwr0v4dZBURp3ntpUO37r4l9fVeizWmoFa5FrqX171c5KuIWsXXjLd0NJWXl4QNY9u7ewbigIbOVVdVBlB1uaMzVVeVpFt27gwQ+fSpIhKdDAqKoIo4EDPe85ubZ1KXzQ020vyiO/SO/tL7olBSb6yp9MdcB3K0LV4atsEcllZfW1ufrlzumqbCaYgDxIggHxiIonkOyNixghe4Lc1vakjHjh5J9933kXjms88+E7IDZpGnOQ+QopPkQh+soXTtL370k3Tp8tVUXl4UnbzW1ZlaFy5It916S/Csjo4Uxe3QAIjQbWhsjCj+8xeA2EdSV1d3RJDbAuW1sG3Rwji8st6eOXs6aAXOnzsTHNdr164JOQNcRbUuWrQ4vfX2/qA8YNONuzaap2yztpsn9J0+Z5vEZpHL0iVLUmNDQ0THmluZasn3RYgac/fwN90wBuaje2ovvQZCK8QGuMsZHr7PXpl/Cirigvfd9kvtcTjJvpALkLSmtjbalSNl817JGJCzFxtKd+mc8Tc/7b/QjTico1MAUX3IRUTps/EkE2u4e2S+0JiPXSgqNsf6RZekrtM7c+bP/uzP4z3AdcyFS+3pwIGDcQhg/O0lrDfWqo52EdX9oTPaREdzdkwGK/UPIKpt5E7v2SS2kGxzYS/vGTd6Z32mY/Zi7m1tMI4PPPBAyIS8gJiiZpctXxr3yhGuxsFztCVH/bIDQFt6ImpV1oh+GDdyI1vrHxnlzBn9MR5s5myQ0rgCscm4u6c75semTUUWi+cqXGjvSHcAsx/60Ien5/BgtFlf7NXXb9gQ+zdRrYDV/v6RtHv39uBYzVG3eU3OwRo5KyvT1Diw8KKrObKfDcmH1bM9vJwx5z12ELAavsTP4VjFPy1i1ckSPv/Zxasyx2oBrv7s5d5f+ndfmMNW5tzrOQlcpxKYm/zX6cDPdXtOAiTwXwKs1tXWRsQqYFWE6cjQYICp27duSW2t8+Nvm5mcqp+jMmcDqzmFf3YEKoeaV+GwN2+UMhG9tmVeN/exsSuKDCjGU0S+ilQF2QJRfP+3fuu30t5XX0/19TXBsXrXnXeG4/CNr3897X3t1fTYY58M8FRbdu++JSLr3n6Hk74kNsU2mjZknE6bP1EDnDrfsZG0ybYx5MRzLmy6Ll7qSMAf7eJEa1cufAMA4IDkDTfQjMNmMw1U45Rs3bYl0rtffVXkSUdav3Z9gFBSpX1fFBBQUSQhKgDFMNoWL0ojI4ou9QdXnX4URaMGA6ARsWfjn51QQAq5AmBt1KXS2mgfOXo0oq42b96ShodG0tmzIi8aYiMNDLE5JhNRkxw9DoLqx4DVHLG6dElrGhst0pM937OAbKIL8axKFxUZzDHhAI9PTIbTYvNvzIpIjfJoX0SuRMRVeRQBQ9fw3sF3AxhDBSCyhqw44PSB4yEydlFbwS0GfCRbDgpnBABi/HKapM268eEY+By4BygASAKZ9DFztYn28z0gDcfp7bffiv2zMdRuOokGYM3q1TPphOStbeQE2NE388L7/gYacZw4e/SHDuToL/rO4dV2eqefx0+omD4cjheQgQMMBKOLniMCUXoaUCHTYyiqAQQQVcGBvXjhUkTSFTyJk+E4mjccveUrVqbnX3w5vf32vnDCAD577r0nHE5A3Y9//MN08sTxAAuWLV0S3IPoLPzmpBWcfN3h8NFZbdAn81Ga8gU8ojfcEM4oJ8SBAcAVwKHgGhmcP3Mmor3MHU67ex4HfFVVpjvvvCsOL0Q/Bp8esLa/P8DaqqrqdK37WvAMus8rr7wazv+GdRtiPtB/ID0O3M4rl1NZuaJeYxEdWl9fG2NKbqNj6CDqUk9PfywIZWVF9CjQA+WGse7rG041NYVdICcFzyor2SP8uCk1NTXMRDtlEJKe0Te2xneMhTkXPLAjI6mnZyjNn1+bJsdHAnxQdfryZVFU0pqnoi+eZ56YV+YXu+Jv75NDaYkDgeaZdHOA1a5bdkSEJKoQ9oUzD+gmv9kRq2RK3++489bpw5L+AOE56CKvRKxyiuknB9mz6bC2AQ7InAxfe/WVoCAAOtBt8zCDjK4t+GDxuU6lXbtuiXvSF1QDACIcuu5j3pm/5ojDDaALUMAPx933RYuxEQBgbTIvzk9Hxs4uXoUiwPzzLOBMplkwBr7j+YAEfdx3oCj44zvGhb0zXlnO5g156FcGHMgiaE8uXEojY5OpqqYuCuHRb9QMIlVxAOfIL21VcA9HMTqMysrSOJiaRG0zPpGGB8dTc3NtWr5seawXwKc99+4JW9DeofAfupTqsF3altNNL3deTQPDw8Fbyu7pn/nT0SFqe37Med/LP8aPXuVCXk2NDpfG0vZtWwMkyRHG5AGIpqvWwRwFZn2nT3kNFi1fAKsFqAe0VPyOfK514eRdke66847Crl5RNFG0fWXAEOxYrl5f0OBUFryt05HBxt1aac3VHrbFmLk3ffADoBwcGg1KExH6iuihdunr6Uu9vf1xwKJd+TBreGQ49fb1RuS6jIS77rw9zUsTsTegW+ayw0n9pp/srOeymZk+AiWQ6Hgp20ePn0wjYwVAg1bAAdSSJYvSjm1bA1gViS9N3OfllZVBWTOV5qX3jx4NqoyRYWD1eJocnwx9dtAq+4ctcNB3rbsrLV7Ums6fOxuFwICppWVs7KWgBaBnL/70leCWJZsiW6U1gLkMrBpzc8GY5cMBeuFzfOYoDKw15k/OsLH+06M8B6xf5qdnAPzMB3pUzI0N4nDDbtAzdsn32Shp45VVlTGH6U2mpcggvvV7cmoq1lntK7jFB+Me9MH/PTcfXrGFbA+76h7mm72OeatvxtAz6AgZFAcBQzNrrc/Igz7rX1GMsODMdjDkHoDGn/zkmdg3WGPiMGsYKF0SB/jWc3KwxtgXlZYUNCyZy90cNV/tI/1YD8nFYaXxcX+65R5kZh/iAInt1Q+HBtpRcP6WhRz9mN8i0I0TndY390Lbw7bkSG6yJqe8tyCnifGJ4DWnw+6dMx4AsWR/6+5bg6/c3wqQxSH1/OY4/Mq2XhvYYDJkG+gBwBqtxje+8Y04TLKG0z+At/nofsb9ox99IPZqxovdZN//9b/+10HzMzQ8HBRaX/7yl1Nv73C69dbt6Z/9s382c3CZAzGyt5aBVf8Pu1T5syh3MvE53TEO7JUxcF0O7sjfz8BqRJr+HGBVNoviVThW/ypgVdZQBlYz5Znf/+8X/585bGXOxZ6TwHUqgbnJf50O/Fy35yTwXwKs2txxEMaGhwJULSudl4YGcF62pN27tqdlS1oj4sVmwgYmA2Y2OTY3No6Zm82m2XU/+/9AVBPmeHmO9zNVgE2RzXY+qc6jlUnii98lkVYoGsum9Etf+lJw7oma+dXP/2r66P33R+XvP/6jP4oiSKgAcrVbaZAiKZ/+sx8GgOMlWouDrY1I922AbQht1DnhuXDLQw89FBvXI0ePpZq6xkiD4mjY+HJObBwjoqakZCZ60GbWhtXmE/E/Z+X3f/+radnyxVHUBO/h2TPnYhO/fduOAIY4jyPDQ2nD+nWpsaEufehD90a03fwFonyKCuZ4omy6gUQ23Zwo8tAnAGLhLA2GHKW7AbmCX/XkyeC7O3HyVKqpqQugC5gEACscJBxvRRVoAA3gsXCu8K5ORvRR26KWtPXmzaleYY/Vq6MdQEppwQ2NTRERefrMubjXsWPHI4oI2Gqz3tXVnxYtap7hPc1cWm19oc4AACAASURBVNIz7XU5mq0LWyPqZ9PGjTGOb7315gxtACecvnQBoBbMD4cBiJIpBTgu2hsR17OcGI66sQrnrGl+KiurjFTSq1cLWgLyKyr8bghdLopELUvvvfdugBxAGt+NAhLnz6dlS5dGAQlOCueI06lddIFTY0ykV3P08LMBy4E3uQo9vaD7nmmszJeicMR4On/hXIBP7gF84KSLUg7et1LOXHWaSqVF8bGyspno8Hfe2Re0Fota22LMC37TKzE+/iY74OnyFavSa6+/mfbufSuc+bvuujPS0zmdgGSpv+TvQEWkp8hE/ZPea/5Jl8Q9aC6IhgSMkploSNHQQyMjaeeuXdPFw7rT22+/kzouX04tC1tC39iDqgqpsCmc4mVLl6UXX/xpOnT4/bR4ydKoIl7fAIgcTe+9dyjGmk0Q0RpcemdOp+Urlk8X9ioKQolY1We2AdiheJVIusqq8ojau2HTxgBCgfRR+GTF6plDCWObHXFz3ZiSVY7cMp7ey1HNmSs3p5sD7HJFbt8HHLFLdMU4m/N++0xbAdSD/T0JwGX8PRuYkMGrXIwkF5ThdOeq2nS4qrI6iiV5xvHjxyKS+OGPPRi0AEAsUYIFv1xRHM9P26IlAbCKAgYIPPqJj0U76AawHGjJRrBx7IQ+k4u2A7q8AE3AE8949ZWXA6RSmIpcjD/+W+OVC36JYGJDpYTSFfdlZxXraV6gsFxXgJ2oAACrnmUuuSbTKdDfhx9+OGxqwX/YEpFWp0+eCnvt2hyVrm0AAOMGHAMKSJs1lvpgDroPHkhUADkCDsDiucaB3S8KGbXFmAAZzDHvZZB5+crV6ejxU+lSx5V09AhKAVQWTZF5MDQ4HPOR7OgH8AkgNj6Ol2880uLHR0dTZVl5Wrd6TVrQUlQbB+rlgydgetZDfSTbqDJ+rTvGvLuvL5VWVKRz58+noeHJ1LaoOfrqM9/zHeMP4LCW+X4uskZWYr6bm+ojG8LLHDTeDmZ8NxdQcr8cqej55OReC1sXpYbGBemdfQemsxCKA4uYow5agw5jafCNLlncloaHB9O5s2ficIP9Q0HhoC/bcjYc+OP5ZG2sXEf+fgNMyJR9ctj5+htvpYvt7Fpn6LYMBEAle1hRVlCS+PE9B1SiPYFhIg09+4bNG9Oli2dTc1Nj2r17d/RX8aB8CGZ+GztrCh5IY/OJT3wydMD+oP1ypx1R7EEmJ8cjYlXE6aYNG2JNVNTTWibdecReBhg3PBK85g6JAKtDgzigFWNUJK0i9lV4M6urK2NNcqBFZpcuFun/+Gr7+nsDhJUB8OprbwRgpc0Z/CRTc9F7dIqdnp0Sba6zJYtaW1NDfX3YC7LOlBHWH3PAvLCmAuLtRaxrAD/gXS7+5ACyt6/IzqATBeVHARzSMfPU39pgbNk07cqUPLIQPMd4B+fxoUMxxkVxvIqZ6HLrTs4C8hmddmAI5NafHJ1b0AWNxnpLnzL/Mp0iE9dlvlj9sL4WdDbLon8Ozr/xjT+M63KRovPnzseaAqjPdCwOD3FYL1valvbteyfkZE2lQ378rV2ARP83t8w99lU/6RI9st4r2ucagKV1nc3QP+0xN8xJdpNNAwaTlXubi2zvLbt3xXxwj9WrVqe2xW2xh2Pn2EjPMT6Z21Xf2ENrkHvRfXsMc94awO6Qsc8UHMMt737kdunipeA1pyMxH8dGY3+DbiYf+AoSQKPgc30GWnvm3r2vh331XFGpGzdtCmD9e9/7Xuzdvaw9OFbpiLHLB1qePTs4YwYgnUYwMnDqHrP/ng2sZhqxnLYvKIOujE9OxCGlzA4AKr9gdMyh9bzYi7zw4kupAh1aUmkX5ytag6JgXqYC+KA3OUcFMOdfz0ng+pXAHLB6/Y79XM/nJBARq3H6619ewHQU6GwAU0rt+MhwFK4CrOJYzcWrFi5oDNAlA6IZNM3AagZMOSl5M56v4eQAbYB2edMzO9Vn9nc+CKwW180LjtWIhBwfT1/4whfS66/tjTS/v/E3/0Z64KMfnSleJbLqkUc+HhvUIm1sZ4CRHBPVX3NVe5tYzqmoTptfTj6n3wl9AUxdSZ/85Cdj0yfac/XajamuviE2zDblnJN8yp5Tj4qUuQWxgQfK4ecsIts6049+9HRw3c2fvyCiVPt6+yONFIDiNTI8nOY3NwY49NGP3pcWL14UEZ1p3mQ8x4l/LuRkQ1mkLncGuJXbIWKUfDZvvjEcDv3gLAG5pDbhouOUXr7cGQCvsVNlHXDnHoBVUX1FJNdA0BGUV5Sle+6+I92waV0U1uA8FXQH5eGEkI2fffsPRt84JaJhccJycgo+2L6QdVEgp+DE0l9plYoiAPRFHO/Yvi0qvB88WAAivgMMIs/2jo6ItuC05QiRHGWXi0Zom/GkT+RPBwLMrBQJXRkOqqgdffOZTbz7Awj8rf+ccqnnHBRjxxE9dvRoKpk3L9144+ZoC6eQI+lz7fG8HKFMphw59+T8ZUqISKmdjoDN3HKu0x7gi0MCjqrrzRcRw57hPkCDkVEcqlI0F8c15pg+/PTFlwLM9p5IVf0Q1ZyLIkXabXVt6rgiwu1yWtAyPzU2NKbxsdFpYG8krd+wLjVLx40DldIA1QEl0g9zmiPnTfSTNphDdFGaq6jTsoqK4Fgt+HSvRhXya929aWHrgihGZd43NdRGVPa6deuDh3ffO/vTxUvtaUFLazjNlzo6QhfNi6GR4Ujj5YwbB2OPq9L9gYfhJI3ig1TMYl6ampxM7ZcuBZBTWqZgS1kAxwsXLgiQi+M8OZmiUjfwiG6QXyH/IrI6R9hzpPSZ/HIUUo4mFQXJAeb4kivgh5PLltALzjOd9TmnteBE7QywaWR4cDqFuohGpC8+9z16xK66Fx0ApnK+yTjm6MBQKi0tUmSBI+bQjVsKwJKNQAXgOg6juSY9v662ISKKRbC2tCxIW26SwomTt38G9OTUAgJydW22CygBsGRH2EOONWqKUydPxPzA3wysMRbr1q4P4FYfADv+1jdFTOg+Rz8Kd13uSGMT4wHwsnfkSIfIN0fO+n4+FPAdNs5nxoit6+q8GvLKxV/YdsAFG5fnP9mjEyAnzj+ddR8HHfsPHpgB042b9uX0fc/Jhbo4/HTBdwED2rrphhtTa9uS9Obb76QXnn8xiRY3Hubb5DQlRZGOuywOwwCqo6PDAT4Cx8ZHx9LyJUvT5umCd1GQ6sqVsCP0MK+FZGO9oQuzU14t2VW1dREJmUESQIprc1QqUNLYAbQAbhnUsl6JSq+sKI9xpFuAFzpOnpkTWHvoNlnnqMjMxWmOkYFMi86rBf2FNgOf/A0sjKiyspLgcjXP33v3QFrQ3Jzuv/++GMPWRQvjO348l24Yq5zGTCa50BaQ0/zRRn08euxERNwfOnw0CuZFBP9EkcFSXVWTykoLjkXrAttO/g5yRX7SU1Hs3d0FeGlN9/w/+qM/ijluvrFJgCyUOjh1rV/G3W/PdyjV0Xk1UsZFPgI/F7e1phVAwXKR28tjDTdOCjn2KMZ1sT21d1yeLghWGVG2uLrtWbyA3OvWrY356+Bi9aoVqafbvqAnQDSHJXT7hhs2RabGgYPvhW0FPEYGx3QBRHprzLTXvDQO+eCbbhlvB5bobMgFYMpW+HEgZN9THKoWxaTY+BzlbT7pf0FRsjL1D/QF2F9dUx0Hw5tvLDhEPdcYs50Auss4Y9esmalqHxH8TU0BwtMxc7PgaS9offRFO9k7toce6Lv2GVM2zLoH6KcXfrS7oKZpi3GkV+az9dj3Mz9ppikhYzpiz0Jvn3322fTSSy+HbbAvNHf279sfBdDY0UxxYH/10EMPRvGqAwf2RxsKXvjF0W9y81xzOfO2a4s1wxpBttqpP3SNLAHR5je+X8CsOWy+kqGxdV/7UHs4tkqfrMWi3/2fPNkKsvR8dD05k8ez8Keyk34AmdYlz9fXDJwaN3I0BsZb+8myuak5ZNlxuSPWBYEGnmPMXYNOi/2whr7++htRwNTfPgO6WtcArg4orDXqIaACQNHx9NNPR3vIgCwAq+yWNmh/zmbLwGqRrVZAF0DR/MoRo7PB1Qysuke2T/oRUf/TFAJOdmUcOBCbmJoKfwLNiSCAd/btTy/+9OUAVkXG848Aqrl4Vd5rfNCV/OIXfnsOW5nzr+ckcJ1KYG7yX6cDP9ftOQmQwF8FrAJYZ051RZhKgxwdCWCVkzQ7YrW5sXaGCiBvfHK0aRDDR3ptsTmyafTKmx1OAs7WcHggHNPFh2an++Qo1/yZ33ljlKkAbG48W3rRKy+9mqqrK9Lf/vW/ne6/775o++9++cuRsqooDyeBU7B9+7bYQL2298102223xybSxjVXVZUSaDNvY8jB5nj420aUk23j36RSeWlFev/IsYhQPHf+ckTf1dVVRh/1W1s9z4Ya0EA2Nqqc/507tqW33n499XR3BbhXXlYZxR5EP3HygkfPBnx8PHhWH/vUJ9K6dSrGD0ZxCxGECmNwTABbnBIbfyDKj37049hAe6b/a8v27Tum/99bpJwBQssr0sWL7QHSSGN1LecKOMBhLBx5nJJF5IR0T1QAlVUV6cMfuifV1lSk7mtdsRkvnCF8ZyoXnw5gtb6hKYpZGSORa4pXcZY5atK3gWZkJYJI+qNCLjbeCjVxhpcsXpx2bN8edAjvHy4Kj61avTL4KTkRONoqOOzvvRdtBTCQB6cBSCLNLqdGFs8pou84NqLKhofHYuPPMeZkGd8MrPptnLTFPl4RDs5adjYqKyoiapVMOOqcQM8w1rM56vKhQ/C6xsa9GNusx3SC7HI0t/aGoz1vKlK66Usxp0aj37OB1Y7LV9PRo8fDqVm7dl2A24pQvfXW2+kHP3g6+llE2TbMquRcEfrQ09uXJhR7CQAR8FieqisB3NLetKkx3bj5hlTKmRgZDohAVCSgCADGsadzB/YfjPQ/7fSD9gGwumTZslTf0FAUlbraFcCTKsAiYJoamyMlt7a6PA5mFKfq68PDdzkNDo2EXuIuHBoeLdJ8S0rStZ5rARbiKgTAlFeUR4qjvuifOTw0MBTPoof1dXXBgevUYF6JojvlaeOG9WnBguY41HBw4FAhKAGmI5vpXubF5axyUI2p59Nx45DB9RwJzfnlZNI9zjTgCThIz4Gprst8c5mn1ef64qAK8EvXvCfykr7QpeyE02OOLJsMEMtUFxfOX4xq6AXfazFHN92wIap801e6or1Shh2u4ABlYwDywHTz7ZFHHw6wmgwBDz/5yU8CYBDFRBZexjQDn+yJMdceenLi+LEA0ER8sSkczrVr1kUBPnPFIRLd4CSjAhApz1YCydBIvHvovUgZZyP1I5z3jo4ADdhfMicbek2PjYm1QrQpgOLEseMh78yramw45/qQi2yZLyKxfB9gYf5maoFTZ4o0Z2NO5r6jzZ7NTqiSDdTQrswBmoupjIyOpd233RE6/v7hI8HNeO5cR0Qgsz8imxxyAfS1ob6hsJ2A1ZJSznx5Kp03L92wcdN0IZ3SAFfIt6CgcLhVUE5YOmtrS2ciqLXfgV5ZcJs7NOmJsaaLfrQR0JIB+rwesRP+zoUOyZ1sL3f2p7qaosI2vdV/39cOgHbWgdlc1XlNHh0bj+hBvKnLV66M+UT+9Fvq/8kTJ9LmTZvS5hs2pmudnQEWPvDR+8PmV9eS02jYROOsvcY/F1oyL0W50U02ko4AmqLQUXVtevGlV9PzL76U3n7rnSjsNTqCC95cr0oV5RVx8OVlLRERag+zbZtCZaXp/PkzaWioP23ctCH9yq/8Ssjsq1/9arpw/kJEV+/Z86GQjWhA+px5mHfs2FkUjnrl1XT2wsWYpw42AKDbt92cVq9cmbrYlwrZEGXooIPS5Oq1awGsXu26Fuuhdcd6X15WUBOQwdkzZ2L9coAmOwVNw+BAXxoc6J/hWVYsydoOxHtt7944XLVvYSfIKfPr0mn3otN+55ToOBTu7k43bt6cVkb6/UCAmtbkzAPtO5lCwbWZm9tz6EKmhzDGIlbJJmcrWTN999jRY2nTDZti7lifi33X9pAzOxZRsaWlYTPoHNsZPNlTRUFG93CtfvrxGTuSbSibZhwKKpqlsaZaF6zF5iqb5T331h8v7+doXHPSuGm3+9A7aen2KQqVirQkj+eefS7mMb12b21CbyJ7ZPWq5WFHM22VdnsuYFB/yB1Y61n6mcFD17NDXkBx+qwfDueBp7hUAaOi+NlAY2MemIv+b60xh+1j3z9yOGy1Z7EDZBTRpZcuhU7pM+A323XrUVDJlJaGbrun+UYuETm8cVNqaGyI57DVmaaH3WAT2GbrQ9ATDQ1Gu3HU0jf9e+ONN9PGjZtCrtYTh+364YDN/DKu//bf/tvISJFxpegrYFVbrX+/8Ru/EbpOzrMjVvPefzaw6rg7A6kfBFb9P++9Ms99rvMQQQeA2fHx4D+uKK+MLJfRcYdfY1F0taKyKu19/Y3005deSVXqTMwCVosoeDzDOF7/Uxjl3/3f/9cctjLnYs9J4DqVwNzkv04Hfq7bcxIggb/+uV+dig2JzUGc4ha/c8RqEXFSAKtAUI7JQF9vcIHdsnNbaqirSkuXLA6HJ4OjNjE2LBlYtZnxjLy5sanxNzALsJCB1Zy6OBvUzQWrfh6wKtLNdxHiv/bKqwF0/a2//bfSnnvvjahHwOr+fe+kRx99ZDqCqzrdeuvuABi++dR30kc+cl+03SZSWpZNk5N1zgsHwIbURteGOaeCigxavXZ9OnbiTPrB038+w8GWo4pyAQ6OvE1tBlW107NstO+487a0+5Yd6bvf+VZEnSxuWxIA53vvHg5HK4CNqcnU3dUVUW2PPPqxdMcdqsyPpbFx3K1LIi06RwWQuXHgVAIzRGdos3vbJHMUbIz1x29OjQJTp0+fjYhARU7IRB8AUzhWCyCpqDgODJH+JkVcxOq2rVvS6VPHAli1+QZuABPwx4lgqqquSStXrQnQy6ZatV1OpQgJzpnrRH6QTS4AVVdTE7pRcFn2hePJEd+wbn2k6pOdKEWOC7lKoQWwkQF9I3d9jTS2w4cjQgZIAOQp+Gdbw8kCovR096bS0iJSAcgPnOKYcICkXdIDACIgBFh145Ybo90//vGPiyrpquVOTUXEVwYuclQX5yNXps2pjSJaMo8vveAo5kOHzGHm2YVDVhnpw/qcwXnRq8AyAINxEXF5qf1Keu65FyK6k+5GxNnwSICbwHWHAsbR+2gecgQlPRQ51Tc4EOBiaWkBrIpMhUUAIaTM79yxI+Y9igZghP7TBXLkjAPGRcc+//wLAfoYF44pKoAbbrwxoulC1j29AQAp5MLEqGgvfbahvjKAVRF+qoyXzCtPvX0D6fKVq1Hxng5xXjhdgFVOLIeoo+NKWtS2MBw7sncw4fn9vdLs28M5AqziWWXVFK9qbKwPoBjtQQGsVqWeazgYh8IumDvmnHkT0dDt7TFPXef5nHsv7xsv7wMcXJPBdJE5vgsAdE0uZOKedMK1Pvc9jvlAf1+a5zQmpXBQfZ/eeYZ+ARHoJJ3wyiCga1CHVFYW1dTNH/fbtv3m4PIsuHmL6u5Aa2AzYLWmGo9lScw7+vR//J//e4ynOc8mfOtb34p55SCJHdaGDFJEMbn+/ohYcrjk+2fP4BVeGI710SNHI3p8/boNEZ1szgFZDh9+P0AVdAHuzaaaV4D6cxfOBzBLXnTUj+fSGc61cfFdMsjFi4zDpz/96dC1o1EEqCtstXuQm7b5HjDHc9iDHLFq3pkT5pSo3BOnTsZ36LL7Ay/YsVy8C6Bh3LSHXSJ/Y6o9AK3Wtrb0xJOfjWf84Pt/lp555tnQJ8AZndF/99BXEd8OSianxkOXWnB5nz0X0fhRyG18PPQi2/EchUqvjU/mSmW/zd8lS5el7p6+dK27ZwZccB2bR47sXD5YIYfM0eq7eW3et//AjF0w1r29gwHmAnoymF0UrCuiAa1/ZKFvZIxfW9YIW6QwU6106X42pThAY69PnTqfmhuq0u5dO1JVeVkAz+vXrY2Djt7+vpBLTnsGkJkj/u/HnKQvxg/wRe/d19hbf8cmU/qLH/4k7X3t9TgUHER50T8Y0aoRlVpSGv1gwxR/Gh8bCRvqme0d1sbLafuObemJJ56IMf2TP/mPEX0JPKWvxl5aM71g4zxb5kdQhExMphOnz8SYobNgZ3Zs35p2bNsWHLMXz1+I63v7+2M9dNCo2OXw9MGlcXC4sHbN6nTvvfeEnj//7HPTHLnNYQtu3b0r1leRpevWrisOD9svxmexnhw9kkZGR0JnjU9e5+ic+cNG2QNkvnvjlufJhvXrU1VlZXAyi5KkK34AZOZp5gKnh8bdnDF/Mt0EHXIoghaITniVlpTGOum75AIoI3+R3p4NkKO/qAXcx6Fe5tilY/nwszgsLsA/OkEPisKVlfG3ftqjyIRxEJGLPFlfrY/spkMtffFi26zNDlcK/tSquMYeo3hmcVj3ne98J6gVyA7wbT9x5jS+ZxQtPTNUQagn2K35zQ2x3/zIRz4S7ZL6T772OJ7jGd7LNpQsH3nkkbDZbK11wQ/Amuy9Z6ys5TnSXLszhQoQ1Nz2f9kLsgXKyovDaPK1R/N9fY9DkRu3pHPnz0W6PhvH7pC352mD/no+O0X+7NHWbVvDbppvdMrfxsr9PBd37o6dO0Ke1nJ7L1y3ZGpcpPyLWGUfANUrVqyM8bHuSPt3X9llDsWra2ri8Op3fud3Ql7szj/8h/8wrp8NrOZDgdnAaOhbuaKUU3/lT/YZ9He275HvYaPD1paUlQYVgL3v2MRE2DLAqojVN958K7308qsBrCoUKmIVoFpkBylw+DOO1dke5RywOudfz0ng+pXAHLB6/Y79XM/nJBDAKjH856gAgo+qvHwmYpWDAljFH7Zrx9ZUX1uZli/Dl1ac2se9ptPO8gYmF9vImyPX2NAAVkXARpr1NB9cvta9cgrQ7GH6IMcqoIYT6/p/+S//ZVABAAp+7W/8WhSvUnjrd774xfTG63sDTOUAcIqQ/gNffvLM8wE42vhyuAFH/rbxt0HlYNhE4ffLVWk5WY8//nhErH73+3+Rnn3+heB4A0zps+ty1ECOBMlAq81sERE6kdatXZ0efeSh1NF+Kb3y8qsRNbFsybJIpeLM2aADndovFpXDd+7anh599OMR6aPqd0NjfTp77mwAMjZ4Nsg2x0VBh9FpLtOuSAnnnABYcuSsNuC3ysDqta7uKPjhPvoLCLNr5kwBUEQqFpGg1VHZWlXrLTduSgvmN6T2SwVtAWcXCCYaDoDK4e/rV0TrTDp37nzQDCg2xdkp+LgWxfucDZEhEDOpkKIncyQVYLmmuiqtXa0iskikipAvB6G751ps7KWjcYr0LQNgHFrRcdpvTHMqIxll7tWxUVEaoxG5CByVfi86xwtoTdfIQsr04cOHIjI2F+IAHAwNDqbmpqYZ2gDODYdMG4D0dMF4cJi0h0PECeQwcIByiqt+5arOnDzOBXBTJBCwjK54X4QyRzYDfRMTU6nzand69tnno38AEMWlGuobImIVsPryywW3ZFFhfmwm6sYzO69eTaMTY2lwqEhXbWutC44/KeUcNu01zyfGRyNilSNZOGYFfQcdXbx4aYAanpUj5oz3pfb2tH7jxrSgpSWcMdFFnGB8hCoSd1/DizyUli9rTTXVCtooPNOY6usa08lTZ9PBdw9HexVBoydB0TA1Ebof7cZPWVUZlBFk595eA31AuALEBRI3KRY1PJQmJsdSTU1VpCSLxBX1xZNqqKtP3dMVr/WXrIGY5itAgkPpZS6yC96nr9lhz0AGPfM+h9B4c+QBRP7m6NO7XJWa7N2PbqAzKCsvm+EBNofoHFAiR2hmKgH30sZ8qCBitaqqJkA5QJFxE7F64sTxsA+ApOBiraqOwxWAQW1NcfDi/2QpYtV8M3bmHO49ui1qkz6zwcCBXMzPZ5kjlR7gfxRdx3kW/URPt9x4U6TOmgfkBOQHroiY1x4HHt73/LPnzwUwqw+imsjeGJi75jl5krF5I4ILmAAEAKyS6b63i4MvhyfmtTED5phjAI18mII703wESLHzQCHAqognAIZne893zHHAqleme9CmzO0JvKEH1p4Lly4EWIRnu6G+cTpS/AchX6nE7C7bkSuHj45xxhXaWx76NBI0LJOhJwFUjo3FuJvjuSAQ/dE2n2XOVeOl+BzKDOuf8dH/DPhrt7maowXpDLsCKMy2+vKVzvT+keNhpzMXsPHNbchrMHkAjbQhRxLG4VTX1TQ2NhLvL2priyJWqEXMPdXa6Z2oOnqyoKkxLWptiX2EjJdVK5enXbt2pNp6QH9R1VtbPUf/cxq7tlobAE4AVnrjuuArX702tS5Zll56+bUA9RXpYTOAq1Lsqyqr0sTYeERkNtTXpj333h08qCJkRVpKoT524mi6+eabAuwCnEVRqiPH4jBq9eo1kW1hDNEBfO97348+kYHx2X3b7QGs6qM9jLXKc+69++7I4jl7+kzYJWvhxfb2RN4DuHfHxtPY9P7HOdOypYvjIMPrELqUa9eKSLrS0jjADp7ricmIxDYf6bh5QS8OvLs/DQ4NBODJvpjD+fDQuNGHPObFAeZUEaGs4rzCiwsXxvoGGKQ/ma/UnoIN03fXA0rZgcwhniMkUcMoshW2YmIybLL5xxbqh+vNm6II5lAAwAWH99vxGfvn/9Za893z2MV8mOg9fcgR9eYze69t7Biwji66lxe7of/GyPvkRCbZdrpvtslFhk1BFYE+wtxXod4exlwxdtp94viJmGPeJ2djsG/f/nTnnXfEHui5556NKFM2wwGAeev/2mhd1hZtZoPIwBpNf4HNbL3PI62+unr6IKxmxuZmeZAvG0gHclEvUfj2LXs+dG/oI9s4v3l+2rBxQ0GV094efP7kK9vnatfVeG7moKYfdJee+TtHwuaDFHbeYmilKQAAIABJREFU2Gd55rWPjI2jMbGWF/vmxTM0MSJWZSd4GWe20V4HXYA1Qj9+93d/Nyh9HMrIDvviF78Y12ibiFW/M53YbD9AW3PEai485TkfBFfze78oYjW+Ny+mbgCrKWgCRLOWxF4VFcDPA1bpzV8VsTrHsTrnXM9J4PqVwBywev2O/VzP5yQwA6z+VRGrxMPhkfKccOGVzouf2cBqTVVZWrF82TRwMzrDY5RpAfIGJ4s6R67m1GZAbVC7TvOz+W0j5fMiKq+gCJgNvP4MXC0J59YJs2v/zb/5N+mNva9HtJ/iVffcfXcAK7/37/99euftt4K7jOPAIReRKMX4jTffCYffxhYPpw26z22QOaacehtkzrxNOafGe08++WS63NmVfufLX01Xr3E65oeDb7PpHjbQNoo5fWp2+pL2k2tTY326847dUYn961/7RoCzn3n8MxHJCXB0jRRAjmhwtq1anp544tMRtScqTdSq4gFAOtd7pjbjAgOQ5qgiTkARjTfwl9Kce/v6wuk7c+Zc6u3pSyMjwKfa6UJKnQHOFpv+2kgX1h+OyMqVy9PSZUvS0iWL0u5btkfxsjxWRVTkcLrU3pFe2/t6OnL0eIAMAZI1NafyiA4t+LsAczaxQCTjUjKvJAqJFNE1I3Hd1OREREu2tS4KcBLASy7+FtGp/4uXLA7ngXPhPkCFzKWaC0FwLv3NSfC84t4qui8Ih0nEKoebw1lEvbaEzrkPblOgq0q5xt5zOI8njh+PVPN77rk7wCCODYeA88+BoDc5PQ7wUURWSsvuC10iA/f34mDNvrfoUByrgGzODf0ElAGhvIpUzMrU3tGZ9u8/GMVUcKR+7nO/GkCPKJKnnvpWeu655+N6MiVrOmas6KC0/NbFrXEv+qlg16oAbiujbSKjQ/8GByJSnW4Bejl5gDs6tmrVmkjfV5hKfz0HgK44S0trayorLw+ZAlsApNL4VecWma0IWsuCulRVqbBUdZrf3JLmpbL0zr6D6cDBQ2nevNK0ddv2iHgGxo2NK1xVGUWsyKdvOtqTDAEexg2wKpKJwwNYXbpkSaTodvd0RUr2nXfcntauXR2FwESz7ti6NXW0t89ENBlzTnVOzQf0Zf5RkTsABoCBqEjjIioSgGr86B4HlVObU2rppbEz7hxQ+uBazv7iJUsCbBFxDUjKgGOOWOVAiw4FJvgeHfY3QCCipru608KFi6aj+BoCWN1yE26+d9Peva+FjApQty3kgQszTQGlRmKMHB7cc++dMb/ZLfYDDx+7IeKKPM0l9xABlTlWOcZsnDl68MD+iGLHR+nAidw2btgUhymZ+1TEKv3ibNNxz6BznjsxNZl27twRBxJABIAMUCdH94rc8nxzRvTTD3/4w5C3gy5tAETRZzbbd41BLmIHiMup8UAIc04fcrqwdN8rUbTu0kzBHX0ja/fOkZ36kR16Y56Bmi5Rie0XAlRbs3ptuuWW3RH1/6d/+r2I2NVOukIHgk84KBeKg6r6Bocd9allfkvoK50xJ7O9Ike65TfdyXy75hg9KuZakRFgLpGBa8mp4NV12FBElpMtmbJ7+pYPca7gRS2tSBcvdcTz2fpcoV0f3a+7uy81NhYRs5lrlT3xPLZgcKA3ouqlzQJWe/sHU3VNbaqtrY9+s3vAu0rUJpPjaWp8LJWVpLT7lp3p8ccfS0uWKVLTH7qn3cAwOk8OAB52SJukFEsZzn30/G07dqV55ZXp4LuHIkpd6n+AqyOjjgQjapWDUy06cX5T+tCee9L5cw75zqaVq1YEuH3y9IkA84FdbCOOVYecIuDpqyKQ1i96YUzJHeUAm3TH3XeniurqoJmwRrAzY6PD6cN79qSNGzaky+0dMQfQAHQq+nX+YhGJD4AMeYnKnRd89SKujR0qgHmpOFg0JmOjY6mhri4tbmsLgMoLYAbgM39ff/O1NDQ8GEAX2eXUb+3N6efmbs4asnZFFOaZM6lNIanQh6qZ7JwoarWoKGbH7uWoY/YBSJnnlrnB1tm7DQwWlCHGxv1dA5DMxevciz00xmyoAkj79u8rgOKpqemI7oIyysGHsc97FzrpZW4UOleArHRLlClbpp3W43zokKMyXeMAl83JFALuS7b6WNhhY6lGQFkUfFQYzyGR7xljuogfVlYLjmryADA7pHI4v6h1QRSv0q7Mj22esR9sHHl6GS8yzweg7mMcyYj+FYePfdEPUan5u7kAmbkBBHVf1+ib+eAw30GNvUkGjc1TfxuDtkUFbQPKHPOerpKPNnp2QYOwKOae5wdFxI03pkUiUKurAvx1fX1dkZF2rftafHfb1m2ptKw0eOcB+qK4PdMeyH7zoYceDrttH33rrbfFfRxWCFiwNwGsLlm6NKL+USWgArC2kuE/+Sf/JHQoByPkQA1y/CCwOjqOa76gA5jtY+S/g4pjOqJ1Nsdq7KGmpqLNgFUZMxGpqlhvaVmaUAhvbDyJ6P95VAD/OY7VOWB1zrmek8D1K4E5YPX6Hfu5ns9JIH3uVz//c6kAbLikiwFWRZcCWPp7eyKSbef2m1NTQ00Uf8gbdhsVm7W8GZ4dpTqbU7JwBMcjGi4Xr8qfzwZfM7Cah+qDEas2R1G0Ymoq/fZv/3Z65aXXYrP/+V/761G8Co3Bt556KoqsAKZs3mxyFX8QofLMsy/EJtAmzsaaI2/Ty4Hn2OVqrTazTuptjG18FbV45rkX0o+eeTFNzZOivSKckZz2beNrE59ThG12td3mH8AWm8SSlG6/bVf65b/2S+n5515Ir722N91+6+0BEuEftSk8fepkqigrjQiYBS3N6TOfeTwACQVq8PSpAMsJAF7katXXrnVHSj6H2rMU9iCf8+cvRHu0IzhJx8cDWD1+/GQ452VlFQGskrnUYcAZ54w8OV8iPTx7y5bNqa6+Nk1OjKamxtq09eab4jrjB7Dh7NiUvvveofTc8y8GoCdiEYDA+c60CDbafsgtOCXLK9LClpZw4AGZgBvplQp34KszLkAcDoANdkVl+QywmiMrChCvoKEAmLgXx8m4Aa9EZXA49MWOur6+KSIOOMZRrbunJ2SFR5TscMK9/76iPBVRlMN3OWbAy66rV6OA1R133D4DzHME6Yo+caTImkPD6fV35kfNkc3GA1CsnXTQPOJciLqeV5LS2bNnZiJb9Z0TxfnRRuDFVMLLeCz98R//cbraeTXdd9/96eGHPxZOoyir73//B9EnfZHaCFzXfu2sb6hPi5ctSRs2rg/ZAlR7u7uL5zWJQB+LYlaD/X3B8UsmUURreLCIyB5XQK08CiIB7ThVBS+jVLrSVF5Zma5OO7V0evHiJalWP0eGw5GprqlI5aUTEbGqL6Ul5am9vTPt2/duunylKyqs37B5Szi19OPipYsBNgNYRVkOj4ynhsaaGF8gU0RWXcM1ORFOsUMVtgvf4dWuK0EF8OnHP5XuueeuqAbdqZjKylXpsmiyy5enC4QNxVw2jzm7OTqIvmT6BvJjJ3yegYicrskRNvfJHPBAB7XP+JpzdJAM2QEcc+cuXAjqFdcC/DixPtcedka/6bvUTQ5pjn5WTKeutj6tWFFw0ZGH9P+bbr4xaCv+/M//bDpqdW0ABS0tC8MmiAzGh+kgBjDz2V/6TBzU5GgpwALHec+ePTOp54AtugxYMbeAdGQhWgrFCkB+06YbIjpJW3CsipInJ7YJDYg+3XTTzSEPoLDPHF488NCD0Q7zhfPNBusveZpH5jEw1MEWWfguPSMvwGhNVfUMp7I5Rq7mD1tEntqj3doW/MyrVgUwaZ7hae3qLtLaXeO5gBT39v/ZmRfmD513/3wwpohfaclUgBvFuleVSkrKkkhinJz6mvkj2U02U9R0zKvpokr1DUVkp/HO0cGAJfaBHvnJB0kAHToOrCzSz7tTx6XLMacB/UBT4IvvuL9+sl9/7+/9vUgFloYLNCFb98CvPDg6mQZHCl3PBfbI3Dxmm/xmMzMlQwbQosDZ7beG/Xcv8394ZCyVlFVE4RcHBnQsDrnqalNVeXmamhhNlWWlaf3a1emhj96f7t1zdxoYGorDEvZIn9lpkX2AQd8VVQw0JPtcREq/yGj7zl2psrY+HT5yNLVf6igizqZSRKnGYevoeICHigvW1lSlTRvWp5MnjqcLF8+FLRO1euXq5Rjv3btvDR5NqdH79x2IgouAcuuTA0ZrmOea74pLGrPV69amrTt2RJsVw3v/8KHgQ71h48Y4CERDRLccWl/r6U1nzp5PHZc7U0lpWRwyNc9vTFNTI2njxnUBzDuMe/ONN2a4OK9c7k3jkynVVqS0qLU1QF6HgOw8e7B8xdL0zHM/TmPjIzMcq8bJGsNWkFGO3KTvec0x96xj7OPoyEhQhjz00ENxaEwPzBHjnm2N980N75uL5gAQ1d/W6eGRgpvTs42Zg156SJ/pG9sRAPPwcKwzdN3nwRfa2hpj7UXPzd1M6aPN5pp9TW47sM59C87d+QW3b0VF2AptzvQFfrufNmfOXgCiNng/F2gSzaxN9gBS0kVGi1R2z2LPMhGcvXfffU8cUr7w0tupbaED0YaCp3+44O5l37Q1A9HsI5tvnjokEhHsXjhU9RHA7H3tEa1MBg6CyNT/2RMyIuu8d9SPnM5vDEXYOtw4+G5RgE+UrDaQN3sFmPf9TKFhz8ImFnuH2pkgAbbDfPY+XQ6+2samyKSgD8bTAY17kzu7liP80VDQJcEJxob9lKFgT03/yFNGWC5s+rWvfS320Wi7NghAGB6OwnAFsNobheV+8zd/cybSeHbEqednYJV8vEbG+A8F8D779Vf933eyj1GAzUVBq7KK8jiIsW9QvAqwyoYpOHfg4Ltzxavm/OQ5CcxJ4L9KAnPA6n+VuOYunpPA/1wS+EXAKgctR6wCAkWY9nZfi8jC7dtuSm2tLVGp3kbO5g6QCaCZecVp8fQGpqwsNjKiStxXNKJNeaTRfaBwVXZqfxGwOhqV2wE8JcHb9PyzP41CH3/zb/219IlHHw2exT/97nfTsaNHIvXUptNGUfoqoPHU6bPphhs2x0ZTGiynBLghejVzftlsKm4BGOFEfvazn43nfeX3fj8dPnIydfcUBW84IjmN0sY3cxKeOnUuNTXVhTPPQbEJ9xoaGkg7d21Nn/2lJyONFL+blEbFAw69d6jgxOvulp0UQDZg+/FPPzZd7Xs47k+OHB994USIApGGi2NVmwA5iPkLrrvTsdE3Vnv37o0oC5tIp/J9UWCrKGxzpfNquto1kOY3ow4on3YYGoJPDw2AzS9d6L52Ne3auT1kmaMvCzCgKzU0NqXevv70p9/7fgAAoj0i+m3BggC0yWDXzltSf/9gOMVXOi+nkjQvnAjtA6qOjA6nBc0qEPcXzkBNTUSJkG3oZWVF6BuwMYNg+smZVEglp2xH9MbRIzGe4XQePjwNYlYHuMoZ52AZO06f+4tAFo2RuRdFaHIujJ+fHMko7ZqcOeeAHU6gzzzTvTiJfgAsxpOTo39BKXCtO9VUV8f9imI3RXE3DmBRzKsxZG+OGGvOGgf1+PFjoWtl5ZVp2/Zd6cCBd9O3v/3tcNRaF7YGuAo04mj+h//wH2YKd3BEzVHOlr6sWLki1dRWx/jlSLfgI60oLxzyc2djHESsAiFmqlxPTYYuS5UT5QwUwCvJQXrvvUPx3fkLWiKt7vSZ0yELTlfLwpaInBHpp6/S1/Vf5BGQsLu7N7377qF0/PjF0K+2sCvA/YURwSJK6MjRozMHFKL/mpvrAqzCxSoqmqMt8szzpR6iLwV6nD+HszSlTz/+iXTXXXcEwMImGDs8h/pvjPwmG46gecXJJEdOscOUzFsJWAW0iErLEasRndfaOsNBWRx4HI555hpOreeZBxxU712ZPoD5ILDqmZ5H7wGO9913X9wrA3+ihLbcdFMAQJzzKAT17rsxTh0d7XEdmdM14y4Cz3Ndb/4B/wCav/zLnw1KBv2jW6JC2UiAFnlwjt2HbtFB1wBW2RkvmQD03Weiocy/m7bcHHbGGHPa33lnX7SR3TUnAAhAQqDfrbffHp+JWmJ/A/BdtiyAcjZFmjobJaLwgQceDMf/d770pXDm77rzjrRwAYqNhphjxoa8gCzarg36ZRyAVv4uiqsdiLloDM01FBeADvITdcuOigyLVNf+/tAJ8zoiCMfGAijXZoceiqLJfnBo0ddLhwD9DcH3KYoyR/qRI0Nj3oiMNw8j2qxiuqDeqTNhN91H20X3F3yiTTGWIuqNQ6Zt0CbjXETCFweZMgXolUhmYKux8pn++8yhF8CprLSwP0MjI+nw0aOppXVR6CzbJIsgcyXSW0V6yEx/c/GgweHx1FBXnW65ZVccfInEVQgPMELfrk1XbxfRBnyvLC+PfYJrZbso8PSJRx9J6zesj4hlz2PPyJj+6JvxzTzVUqxRU3j+H/7hHwb4bpwbGpvTjl23pcPvH412jo2OxvsAzYnx8TQ4MJw2b96QHnrwgTQvFRHS5r1ihOaJtnb39gZwi1NVsaWnn/6zmdR5oCq92LlzV8ydb37zqdgDZKBr0eLFaeuO7WnhotZ0rasrPfvMs+nc2bMRKc+eKQ5l3LNdortkwz7SO3Lr7bsWEdvGyMEqagvPrGuoT1cuF+C09chBFCBPZLAxBFg6mDh54lianBgLYPX8+XOhJ+ws+okMrJKjdd2+qzg4nQq98f3RkaGoLI9jlvyto2yez9kg7bQXspZ6BnCObTRe9CJnVFinjBuZOpQgpwyysnvGlT7maGnj66By+YoVYUeNm+/7bo5A9OyiUNTZmAvWb2siADen89vn0FPyyMWa2Fi6Yo7n6EzP16/M2e87BSXQSIwH+YimZMMA6uanqHv7mWtd12ItMZ99z0GT6OW7774r7dh+c3DQu38G+4wXnbUWkJ176Zf1JB/qaL+5WkRm7wxg1bPJlIzdi520RuiX+5NB3lMag7zXYCfZCM+gO+xzfrF5ZG2O6QubSyZsrf0Ejmnf117fBci7hk233ng2IFi7jIU+ZCoA8tUGUalsru/TH7b29tvviOvN1YUtCyP6m27883/+z0Ov/sE/+AfBxWsP8cyzzwbHKr12gAZYLYqw9oYcMiXJB4HV8CVm+Q4ZTM3BFxms9zuDqtrsFbyrkRk3ETyvDizMUwEBBQ98aYCrB999L73w4k9TRWV1morUupI4oGTn6VIx5nPFq/7n8ornejMngf8+CcwBq/998pv79pwE/oeWwP/yK399ykYkUwHgWi2ohorT3diUSNOfmgywY2pyPFLTAavr161Ja1avDGBG9CBwSgXx4vS++F5sZCcnZgA60SQ2WJ7p+qFhKcHoAIrT6GjLdKErm5+8EdKOD0a/Fik7k7EpstH8yle+kn78w2dik/zEk4+lJ594IoCbva+9lr77nW9HCqZNr+gBvGI2yidOnorCBDaSTz/99AxVQEFOXxQzsplW3EHUkzZwQry+8u9/P50915F6e0UtVIZjoP023oA/bdJ/oJBNpo1t5qrzWWV1RaqsLU/bd25Pn/n0E0EB8JXf/Upqv9Qe6YscNPyPOEbxsPX0XEsf/9hDkc6sAIo+HDtyLCJtpPsWqXnzotq9vtnkchqlMtpYA1Uybx/Z2jRzLs6cPZsuSWNesTIcN6f0/QMDkbYdFAe9PZFWvGB+c6qvq0k7tm0N3sq+3u5wLtzL5pxsOOf6Kh3U6f97hw6HkwX0kPqqkrXPi7TBmjQ5Pi91Xrka0aIlpcUmWnQssN29Cu6xqnDQjQNAJ+5fXZ3aL11KNZWV4bhnwJJuKaDTMl1shZMVNA8Hi5Q2ztq7770XkRJRYKWhIX7cU/s5JcbRBj87cHSDAwF88NxccIpucGY4kBmQ5eB5FUWjFswUgXBvjiFnytjrS0QE1RfFNNwjF7BxD3OA/pmDnCuOt3641osuvfX2O+m22+9Ki5cuDWBKNMjly51p8+ZN6aMf/WiAWiJk6DWHNEfcaYf+coSuXOmI+QeU0EZRTIrpACcA2hkURPfAgQQ0kSNKgjzOAHlgJj7XogCOgkylAZB1dnWGs7ZiperJ9albxOnYSOrtdWBQlmprmtOypasC+HFdkZJcG5Fi0g/pDCBAOuH77x9Jb775VqqsUNhkIC1ftjj19Uq3HYwCMQpOrFy1Oh07fjLA2hXTfJ2nTp5MnZ09qb6uLKqR33vPXan94sX07rsH06Kli4NSQF/I3xhnnk+ABGec3Iw/sM3fxjpXvj5+5GjIi+zog+sBAa7zd44WMj+8T1/oHeAiO6LmrPc5wNpAv+iGMWdHyNzc5tSKYjJ+bMxA2BCVx0vjenqlXaIlgafsTkHfMRnR4BxAjjkbCABXQOj223an6qoiatoLuJjtBpuRiwWxFeZOTjfNbaNfWc+Nn+tzdD8ghf3JXH0OjMiaHS0iTu9JdfWNEZ1PR4cGh9LSpcsiog+gGoVtJlPo084du9Kv/52/m1oXLUp/8LWvhcPetqgltbU2prqaIrKS3MwRNoTsAbnmiblVFF0rCt3kQxhyLJ0uHKbdgAxjpG36RMZ5XpMje2A+uFchh55UXlke7+VMAN8BlhRAVhH5TzeKonYicetinILKZMrB4kDYN7Qex46eCOe+paWIDlu9ak0Ao3RIBLtIcS82GTgL1LrUfiEdOvRezBlFmxyemYuXLnUEwArsVJxuw4aNaeMGUX0F9yLwV+HDrp6u1HG5Pe6rbdrIxpAVYKi2pi50Cdh+rbsvIj/N90jdj4rtSwKYIGsHL4rCvfP2m1FgSb+WL1sS6zw+cRHVqEUefvihtGfPvRGpbb/hsMXz6GUBAhapvQ4PHNZox2OPPRbj8s1vfjMiC6PgUH1z2nLTjlReVhVAkSwOOxng89Kli4ODHOdpTaylJcFRrX0yPaw3eCGvXetPGzfeEHoKMPI888y8M2aiouk6HRbNnblGg5JgsD/dvefutGbd2tR9rTe98vIrUSBubAT43phaFy6KNdx4d3fhTR2L9H97I2OnX3QlF8Uj03cPHoxDwTvuvCudOn06vf7Gm2F7iESxHxQCwEhAM+B231tvpakJ2Skrg5KBbW1sKrhB2XXrlQMp90YDIisl80K2tbWmjvYLwTkNzGNn6Hvmdqbz+XCBXXK4Q7+9yMH8ISPjZj6wecB/c9B6773M21mk7jeEfbDGehadcfJlvNldbcyAGltDJzzHtbloFftlfDI3qX66T+ZU9765zx7mg6GIzp4+VMmgWs4QuXy5oA4xTx0qOXS57bbbY86ht9EuFEXWIfPAYRfdc31Q8yz82cFvBo3prWyngqu+J+yKgyo6ZS9kT0K29ggOilFUifxke9mYBz76QNiMS+2X0uK2omDi3tf3ho373Oc+FxG0L738UhxIAzA9C7BKTuxWzpIxlsbH9/SX3PQn7y+Avoo/iVbOkbZ5nDyzWCfei7mh7Tn62Roko8Fc7eq8GvNUpK1nuY7srJX6J/q8yBC7ISJx/9E/+kchk7//9/9+2vOhD6f+wYH00suvRH2EK1eupd27d6R//I//ccyNvCfLDtZfzlYrCuziyM6p/tlnifT+Wen/vj+bLmAGeI0o13mxVzG/7DMAp9L7x8Yn09DwaDp3/kL6ix/9ONXU1sVBlAJWPs+BH9lHmn1/f3/p331hDlv5H9oznmv8nAT+2yUwN/n/22U39805CfwPL4FfBKzakGZgtaK8NKWpiTQyNBgRlBvWrw3HicMCWJVODVgtnMwCWC1SqRTfQfKe0vjoWIClNiSAG8VnCij3ZzyrefObNy/5JDoDq/7v+0XKjgi7ynBevvzlL6cf/cUzca/P/tLj6bNPPpnGx6Sr7ksvv/TTSJviNOIP1GZOJx7QrVu3xYZU+r9n2FDaYAI+bLRtOm2oncTbxD/wwAPBE4gHsrSsJh09eiI2yiPjU6mxrjpAkpwaxynKBRREUNl8z9AmlM1L42k0wJFf/dznAxz91lPfSq/vfT2ALkXDtH8E52dLc0SWPfnEp9NDDz8Yfw/090eBDIApB9emOaIVpnD1SW/jLNcGFQCZSQm2cQcM2GSLNBDpSvrdwNPyijQ4NJIuXLwUaWAcZk4KYLW7uyuA1RXLl6YN69ZG4RJOq6g3QBSZkUEGDvC3iuh5/8jRmaraorBEsmb+2dHR8TQ6XEQWAQomcPDFeAKBpsJREMXY0tIcTjrnIJyxlGJsJsbHeOUBrAILcqVrAC1QmKPMUQN8vHvovXDy3OPNt95Kg9OcfrjrJicm4lkcB8CKMeNMGKdcIV6bIoJuuvgZZzhXzOWoFClwB8IRJzOydU9OhXtm3jWOqSI8xkEqZH9v3ww9hHbSj0wl4HvkkQtW0M3MPUzWKk339Q9FZGjmZAQMdHZ2p5tuuiH0XH+l4xVFjKpClzl82u7e5eWqlw8HkKrQW3Dq1tamZUuXRrpsBuJEK5vDvlMUNRL9VBMBvwsXtkZUtKIVQB1RViI/cKgNDg9FJFVEF1eUpv7g4xPd4yClPM1vbkv1dU0B6HCAI+q9vHD+cSSKthQdAjgCColM4wBJVWxsACZ1phMnLqS6htJUWVUT+jU6pshVY4DnwL3OK1fS8PBYqqkuDT7jBx+4P81TvKvzSmpaMD/19PUUxbAqKwPY1eecFsnp1ib2gLMY9+vsDOfUvDywb3/QV2RH1Fww1jmtmk4YUyCB99kCtsrYcrAjJXFiIsAVTiwdy0CDSCHjnQF8YAUbRCe9Tp46FQW9tIteeSYdBwhIX96xfUeA0UUkWRHV6HMgNn1dvWpl+tjDDwT/ZERGDw8HEJ+LpNCVDP7gRVzYujDa1nmlM61eszocX+3Rdo41kCNHaHKq9ZMuu0Y/zQ3OvnRr8/eJJ56MaCBVpAvgti2Kr0gjP3pcZGFPaluseM5wjPcTn/1sAOzffOpbUWSouaku3X3nLWnl8sWhk165AJn/k1suZsUO6B+9N4YAoEg2quHRAAAgAElEQVQznZgIECZXHWfHzMvVq1cFEKQP7iVKCbiZi0N5VqxPSbZFYbOKSPuxmZTommpp8gVXNvnSX/bR3+7j8Oj8hTMBsplDHe1X4hq8xY0NTdN0LAUFgWhL9ByivK2tIu3wtAITgYXsv2J8aBfYdAUEza8333grnT57NS1org4qhuYmkXoFxQBgdUFrS2QLxPo1IpJ2eIZz2cKgurdDDONTAGfzYy6SIY5moL01mF4BVicnx9OZ06eioBFOY8Xw9HP1qhVB+6Pt9933kYh+9D2ABbCd/OKw72LBO8kGmw90w0uxMsCMNRqlgWvr6hrSli070rp1G9Lbb7+VXn75pTQ8NJwaGmrT+vXrosBiT3dXqqmqjAJh1hBRvqgHyFNxsStXutOWLTeHrQQUPfXUUzE32Uq6xPbaG1hfgPnaxSZo7+Gj76cVq1em2++8I+S6f9/+tH/fweBgRR0gvVhGBbmVl5amJYvbAuwVMSuylA6YX/mQjb6KEhyfmEibo5r7+ViLzWs6g5t1fHwyLVm6JPYja9esSSeOHo3+ySIRQd3V1ZmqayqjD/roVeiCvRvwczSyC+jpokUL05XLCvG1pQ996EMx7rkYn9/aY97425iIarR3YANycT5t88oHC2yTsbEPyUUmzTnrj37mwnzmFJ0BjLneM8wT67tn+cwYeA75+Z7xyDzMPjPf6CXbw+6wW+ax57gf+2UOuyaDvJ6VQUJtB7CzRTJq2BRjjC9a+7wXgPEQip7qsEdsLbnIjEAxYQ2yFpIL4F97AaSi4dn3nOUEWDXngI4AanYGb7A19t4994T87PsEGjhEsOb4Llukr6JZ3feTn/xkyMZnhw+hNKme2WPQEf3NfM3kGIel0wf92ka/jItxZZcBq0BS8tMm9pm+aw8ZWCeA+Nrg5R7Gk75o40Bff8wbdt73yDRT2mgvUNncMlb2Qr/3e78X3xOVuhBdRnlZev6FF4MaoLt7KN111y3BsWoMM8fqbCfrg+CqiNUMas4Ozpixz9Pp/tm/+EsOWwRzlAWYyo75AbL+jGN1Ih0/cTL98Mc/SbV19WlkdCzNw9usuNUUTtaCmz6/cjv8/uIXfnsOW/lLwp77z5wErh8JzE3+62es53o6J4H/RAL/NcCqVHTA6iinoLkpbdywLoBVaXUZWC0rKZ3mEC1S8uLkeBpY9ffocFEIxIZVJIuXIkR5UzL7BNh72SmN62adQhdcS2XBEwo0sCnE0/TjH76Y7HV+6a8VwKo2vPjCC+nFF56PKDvghqgu6Z82ym++9XbwQdn42eja/LmXTWeRfnwyNsQ2xpx0m2UOBk5LHI+A1QsX2mcKAuX0M79tRoEhNrvumVPlOKUc2Jq6qpTKJlN3z2j63/7Xz6d7792TvvPt70Y7AKucMo6/CNSFLY2pq6snffgjd6YnnvhMFLy4drUrojYL8KMxNu2cCxWRReEC1TzLhtHG2YbQhlzbbJBFmInaqW9oDGAVUAfU6B8YjM23wgAAiP6+3nT+/KWgBrhh04a0fOmSdLXzSlq7ZlUAEMCiok9DcT/cZEePHQv+K7QCxhS4BADv6x8IJ7WIpEMr0R+8j/39fVEEQzuL9K+iwJJ7AjTQS3CIOEt+A78Em1WUlqXqWYWfAoSfl2aAVQ4PZ+zUmdPTlcgb0juAnumoqPnNzZHIxfEr6BJOxd+cNRv7XCiiSKlujra7DpjECclAaK50LLqJDpEt59J12svZ8X0OIqdXH31WUVYeDgyHxL3IHWjHeclcltKgjXHm5zUn6JOo4NffeDu98NOfBrjtGumMgFuOEYcGgCGaNVNbuLf2A8HoC2qHKHLU1BQAoX5Ko0W7IFXV/7UTaCIynUxwu505c7pITS4rDblKWT54QLTj5YiQGhwaTkuXLY+q3+Y5h38qTaSRMVx7inHVptLSitS6cGkaHBiJCOtMk0FP8fRKXS24glfPgFKGLXMJ47cbHuwOIHnJsoVRybcteFw50+2pY7pgiv6IVscXC+C5+aYb08TYWKTPr1i1MqJo9StHHtMtc8R8ZwNyJJe/6bmxBrwrkvP+4cNRnMd40lXAAEeeA8/R5siyA5nXMt+DXQg6iO7u0I/M/WsMM79mjorVXw6274gWcg9O86uvvZbqcU3u2D7jiAIWcNwBA6Qw414GEOQDHcCY8Y/nL1uaPvHowxGFSKe0w9jSO8/QDvMxR25mUCUqik/zrWoPYILeA1O9yI/+ayN5sKGeSRfprYhVoPGDDz4UwCrQQL+l27LJ6B44tDh2t23fkU6fLqhNHnjwwfT5z/9aOOJSR/Gb/vIvfSqtXrlsOq13NOYtcMdzPJcdp/Pur91+coQ9W0LPrQk+N4bmabYZbIm/ASn+ztWx3bvgkyxPFVUVAdA7ZPADSAW6uHfLgpYAscjV9d53SJCj082LicnRAEml4FdWVEfWgojVFctXBUDOhtPdvr7etKBlfkRiAuUchpSVl8az6aT5J0IW16kfzwXWHtj/bqSYo2OxTgKvRXwD26Sbz29ZkKqD93Ui2ue6DEIonCQ6y/oBfCYD37fWBKgchywDUajOoVhjQ31kWii02La4Na1cuSJ1tANkh1JzU0NERit8iJNaFL7DF8UMHa7q5+jIWIAy2l9QHXQEVy97IsvkwQcfjAMrwLw5aT1ZsWJtWrt2XfAKi6oN8LKhPg5uIjJ1fDTNZ8eiiA35XApgVdSv6GiR7GvWrAuwy5z4gz/4g7DP1mxzNutSBqe0zzw31r0DfSmVzkt33HVnWrliVQBdr+99IwDuAJ+HRyKqVFtFzJpv7J7CkydPnggZmjcZWCVjfYhDybbFwU9dRNA5RC6NdZm8cTObSytXrEjvHTiQ6msLihwF+WQCNDU3hOwcJGs3ecaBcf9QunLl6vQYz0urV69MF86fScuXL42oxQyu5aJr9F777ClQZADO2AV9p8/mGluY+UXZGGutOcaGsG85UpLu+D47y65me2sRz9k8rvEdL23I+5TMmc5GklWOxMxZAtqYo53N0QzIZtoVe51cmC1TAeSD7yJavDzsi3WS3FAB2GuizrBuKgDFbirK5Hv2B1LIb7/9tnTr7p0xNz2LbOiO6GmHALM5j/0/cyN//OMfjz7ji7b7ve/+jwQgbN12aPXhj3w47NC+d/allavwY7eEXhgDawKZOujSZoeMuXCf9+kt2ZMHebIN9gZ+zCn3sZ6TM7t37sL52NuSNb32XGPoXvTRWoa7lT3zeaZLsh65f19Pb8xZgDPZW8/0wzhZ+8gbH6v1wHuAazJWaNZBfk1dbXrm2efSb/3Wb6XBwbG0Z8+d6Z/+038a/cj7ndmAZQ6ymIk6nY54zjYrR61mXyH7DzkYYzYImoMyZOuxccbUfItDyHmlaXyiyLj60U+eiT1y0ARMA6s56CMDqx+MWJ0DVuec7TkJXL8SmANWr9+xn+v5nATSLwJWYwMjmnRyIpWVzgsqgOFB/JsFsAqowNXFyQtnr6Rwxp3iS4MrkFMVzL03mUaGhmcI6Dlckc4zNRGfedkY5c2TzUquYP6fA1YLAvqS2NABVl947pVUVTUvPfnZJ9Njn/xk8MN+59vfTs8/92wUWbEpFoUiYpWTsvf1N9KnPvV4PF+VVdWmbRClMOlH3gA7tffiSNjISkfsvNqd6uoXBBVAjkrLkY9+Bw/lNHdhwSlZVN8GzoluBVROlU5EGtjf/Tt/N3io/uD/+1p65eWXg2NvakIKaU0aGRbBgWvrfFq/fm16/PFPpZtv2pKksZ08fiJ4ZF1v42pD3dF+OTaHkRaPb7SiMuQK8BSRpm2uIwtRrHiupN1Kp77SKQpS26sjTQt4MDw0GBGl6AhQP9x04+YANVcsX5ba2haFc+/e+qjPwNXhkZH03uHDAW6JqC0itKYCvC0q4PZH9E13V28qL6uIqCuFiQq+M9ydRZRKoRdT4SzTC86V94Pza3QkdV8VkVQV459pFkSsNjU3T0ft1IUjgUvMuHEY3kLpMA2sLpg/PwDFXCgmF2vhOHCE3JNzysnIEdMcA3/n8bW5dt8MknkOhwYglotTASFdD7jN3HMcTHFN+ktPjJfnAYI4aJ6f01E5LrnombZow8DgUOq4fDV9/Q//MMAtgL92Abs4O/ScU0PeIll9n0OegTtOE55S0aSio4EiwUMrtX1iIoBHcvYdoAluVHIq6BJ6Q64KPxT8sWXp+LET6eJFFBQdAawuXrI0+AeBHACNuvqaKMglQs54KvZTVlqTLpxvD4fPq0hlBFIORwomIEoxEbIAVngO0JlcFIoBrK5atTy1trVFxe0bt9wUlADf+973Y4wBtEAN84jtUmjP4cC4Ksi9PWnlahFZV2eioow/J5SO+ZstIG9jJconO59ky2kEUJNZcVBUAInkai4AGIES5rwx127Ot7F2b/dzX2PmOWSQo+GMLz3wuWuNAaBQFJAxBUwAVtet3xCONxCAztEDshLZCzgyZ4Cr9NM8BPZ5TxtbFjSnPffeGcAqcEs7gJ50NAOrxpiTqz3+dg1gw+deIpI44kAWeqdv5Ecu5KOPuXgNMLq8rDydOXsmrVyxMu3ctTP94Omng7oAr5/xBQpLv2SDFMRqXbQ4HTp0OPrzsY8/ElGuzz73XPrqV78afN8fe+i+1NRQFFDSL/QXwAd6ZAwyCJY5jNk9MiUrhyaXgjPwRIwVOYrQQklQV18XgCq7b/z1ixzMIfbT94OmoxWlzMUANs1dc8NYkDMAsigaVBbrmPv4u9CVobDf586dTt0919KSxUujOBGbODU1L7UtWhw8jr5nrcKrbJ1cu3Z1zFc2kb3MAILrFFVi1swd9pXdB7aiWpC6DIjp6nL41RycnQ5F+oeKCF1jKINDtCs75lVVWRUgnPTzDLyLuLU2sCFS1n1urAaHBiKDwF6hbVFr2nXLjrRjx/Z06L2DMffRCK1auTzdddedwelJN8xPQIWX6F5jY6wBnA5UigOACxG1CognH9zjP/3pS3GtvqKWkabd3nEpqENu3X1LAKiiNwGrQEe0RcBeQPa1a11hr1oXLQzgeXBwNDU3L0j3339/jDcOV7bXfNVGcmUDgUvWAcCQvYHPl65YlkbGR9PylSti/KRmH9h/0HYngDjA9Lq1a0NnHC5XVpSnurqayNQRxU/O9A7tCdCLbQ3dNG9Wr4lCf6iK2BX6NzQ8EnsW2RhswxpFovbtS+WlJbG3UZBPYTSgdnFoVh92DIgeEa9jAHJr/2DY1U2bNqSjRwBeTQEE6m9RFKo5bI72FHrRE3bM/HCduZQPkeh0LsbHxrjeHADamdPslLHyXfIr+ODPz8i2YvrA1FpJTq7LmSLmSdbFnGnjmhxVSy7uDVhlk9g09pfeaDub5Hv6ok/WDHrsHtk2OIcFgMrq+frXvx4AINqMgp+6IuyKKHoHCqLBydF6Sn6f+tRjadfObenYsaNxz2x7AYvWBzpCDvQJlZR2OOgx38wfMmUDtm3bmmrrakNu2u27xs96Yd23vhh/9tV8zxG89Mxey/pibaDX9h7kCyB1rbHRjk996lMzB36iTbXF52+89WaMqe+SVebYNQbkmbMXyC4XFcxAtXZ0XGoPmZmf2um5Dndz0TD3Y4/JIBcRtb4AVlesXBWH74DVf/Wv/lX0S/Tsb/zGb8wEI8z2BT6Yzs9u2H/MDrj4oP+gT7MpArIfkQ+G2ONMBQBctUFBLSblH7Cq/sBPnn0uNTXPD2D1/2fvPGPsvK5zvab33jiVw+GwN7GpUZUUKSmyKKvYshzJJXHyL4FTYMQBggQIggAXuImvS2zHdiRLlq0uWdVVnaIk9t6G5PTe25mZM+XiefdZR2PDuL7/eQ4wmJlzvvN9e6+99tp7vXutd1kydGWfRKz+PqDqLmWCCiDhXCckcOVKIAGsXrljn+h5QgJ/FFjVRgU5zc3GOVaJWCUtHCoAohaJ/gRYBXxL04luUhxYZQMD75mnEU9NhgqybEQBz5RSszD3O+k8/7/AKtE0OHecNLPZ+973vmcffrBfEY73P3C//cmdd6oq+LPPPGOHDh5QkQDARDb8OCJspF597XVx/dFPIkXZZOIcsAH2VKRXX31VG35PT2OjCgDR2tZpxSWV1tnZo00p4AiO2OKCA2xQQ8rZnDa59Jv7iks0J9Mys9MsMh2xz3/+T+2qTZvtx4/9WI5wTXWtaACI1ITLlAiboeEBW1pXY7t336YIldaWZlU0Bxxko4+TxuvSxcvx6u8hpWo6FnFVISeJTT2bZja9ONNEqVJoKisnx3p6+6yzK3DwkbeZlp5qE+OjAnbLy0oE8m7fulXAOuMKbyYgG44wji4bdKU4L5g1Xbwo553x4UcA4vy82obj0N8/aNORqCJsAWeJWAW8CNF/k2onzhPOD5GxHjWKY6dK1ejP7Jylx6JI2Px7xGpJaamcOJw5QJYz587KQeb/Y8ePK92SMUB28IrijHA9jiJOAnqAjHB0cBIYV49SQId40R7GlH45xxzjzXXcB9mjSzhERHwALOFg4HwgIwE0kRApycs54Vz/cEC4lucTfeqp4TiWAEDHjp+wgcER2//RR+oXkbI4bbQZAJ37EO2KTOAmpKgZfG7Iw3UAjlUccKpOEwEFYEYU7+AA3GmXNR48F1kDBnwSqZEseWZmh4JPpPK3t3UIWEWnBoeGrQggr7xM40f6KzyrObnZ4nQkGjY3J98OHTxhHR1d1j84aTlZRMSRSjovcAhgBzAQ0Ap54syjY9yfF2mYk+MclKyz2qVLrbWtQ6nF+EevvvqGIpexBUR/i3og2Wz9urWqZp4KFcn4WIxntlf3Rv5OBcCY8DeyYs7gIAMYoo+8r4jVmRlraWuVLvLiMwdLcdyJCsI55l7oBWPvfMvMPe7HPPBoLpx4wD70ibFnLAEO0EOeR/QUPwCrPBvQ5e69ezX3SPnHBgDAMv5EKWJn6dfhQ0f0GbLlB13m/oUFefbQ5x6w2tpK9Z1ncWBE5Cm8faHATmGIvG9rt+KSkJ7JXKEf6DwA/u8Aq7NzKorG+4CP6A5RsMiDqEP057e//a30igJrL770okABCggCBgKyAiABzKvwXmamIhZLS8rskS98UZWkn37mGXGyApqtWdVoJFIArACGAKYA8AByIH8HUOgHnzMWjIP3IS01xY4dO6pxBsRgHfFCZowN48k9BATGCsggKx0STk9bZfUSAfPoqAC+7m5FWnPQpQIpc/CLZ8RSTX2dC+AM9ub8+TOyfQCtN910s23atNmmItOKHiVilTG8447bAyg4PGjl5aXi1oY+oLevV2NA35QxMBnmRwBt+wSoIY/9H3yoeQSg9vHHB9QWruvt67OuvlFrWFYp0BzAFF2ibdiYjHRAmQytBQ4Ms5ZwDc8F+OOeFHsBxJyfm9WalZWZYVXVZApUilOVKMolFWW2fdtW27Hjes197EEBdAypaYqkRK8Yf+YZPwC29APO2NOnzki+RKYCEPM564mi0ZKTrLAo9J8jYA77AJ1ZP4iYpS2AqrAxAqoyjtht1jOAbw5jiBC+5557NKZPP/10PNLOAfSHHnoovh68/fbbKvzIuEIDQMQq6ewlxaUqCoYNHBsNVABErMLxzjymHe1tLdrzkCXAwTN6xqERICz2DRCLeZmRmWlXX3OtraCg1UcfC3BTxHAymR1EOc8rYnzlihW2MDtrqclJ4vsETB4fH7XikkLZlYKCfIFZRO+LqiIVyqQpyZYxJFJ1fg55pGjtoL/OoY3NcwCTvgYwkYJloQiR+l9Xp2uwD57q75QmAKIcSvC+cwqzbmM7ec/56/MK8iV3rudz7sU8Ze7zwn45wMp7Ts3BXitwzy5ojmI7kSf6zjX8je2hH35A5muzg4QhIjJVazE25r//+7917bp16yUv1jQOhQb6BzSfAVr9sAwqhc985gErLMhVtLRzuyJ37Bn2k7aHqOsLsn3oKPbbD8+wWdiONWtXxzNZuAYQn8KW7R3t8Yhm9BbAkr4hf9YO+I8pusZz2K/yXWTBb2wL9py+MXfZP3DYxZzh/ugUf+//6EPx6yJ77k3bGUOewTXYSewi/eN+yM45bnXwMBPVfdFxxocxYb9D/7k/e2r+RvZ8320vxauguwBYfevtd+w//uM/1G4oFL72ta9pv+SHVw6G/iFglf3lHwJWPVVfVGaxehGLs+EcWCXiFxuEL4FNJHpVf1tyHFj97Vtvay/jwCobC2+LB4Qsjqqlvd/7zrcS2ErCv05I4AqVQGLyX6EDn+h2QgJI4I9FrLJxgCvVI1ZxI6LTpKaX2OpVKxSxqtS7WEEIgFXhsHOzilh1YJXIR/4GWAXUYaNGCiSFK4gwWUwFEIDZ8B6bQn/5Zon/A53AJ8Aqm1SA1Y8/PGiFhbl23/332Z7du8UX+dKLL9rJE8fFicWmj81xQ8MyOWfvvb/P1q5dJ0eflFQ2lTzHK3yr8NGxY/ECCpz80z7SvYhY7R8Ys4mJKTWR77J5xKlnQ00bPYqTTSgOBY4yQAy/R8aGraSs0Dq72u3OO+6yu+76lKoSE22Xn1cgueOIETFaUgI/7Kh49rZv32q3375HDuPURIiMJSrNo6rYLCIbBworypcIJCkvrwjRsrGNNwAVKcOAqQCNeQUFdrm5xVpa21SJHQ4+xnFkeEhOGEW0Lpw/q1TqUrgph6mWW6XoGTatOGv0DYe4vaNDG9Yt27ZKdkRxiWOsty8G6vYIIFuYIwraRAUQnZ0RKBIiSkK0EI4RIAIVqJEh92J86A+gSGR8Qvx1bOi9WvOCLajIDTrBBh1H7fTZMwKA+N6p06djFWFnFfXDIoizzr29CBYAl9MD0B6+x73QC56PY8ff3JuIGU/dh/uOF5F8ODXcB4eZe+Gg4MA4zyMyy0zP0PWMCe3nOXwPncPJw5nFCcXxxUHxPnK/02fO2q9/85adu3DBenoAcrNs7969ci5xkHCC+A5ye+yxx2z/fqILS+LgUwDWhxTNSWTVVZs2qV9wkl5sahIfIXIhCogoNNIm0X3GBKAS4GpJVaVkDygy0D9o585d0FgDzhNNVlNXK4eNwi1EN8MnDEhE+nF6Wqa98/Y+GxubsGiU4l7FOpQArOF+6DW64enoPBfdclCLCOrKimLLycmy1WvX2vDImIAIKvg6FQDOHgXgAo+s2aaNG2zb1s02MTZmXZ0dkkV3V3BCkZdHaTE26A+2wlMinf8PcABHksiy5tYW6Txy+UPAKnOQMce+8Lc7/ugA9sKLLgGOoU+67/S0nFVAUo8u5X10guggpyeAc3Hd+o0CyhhvOCM5NKJ9b/72rTjnMJGPgAI8D9tEXwFiK5eU2a237LCqqvKYPZ6Jc6yix4CNtB2ArbWtVQcF9JF2AlpQEKutPRThYg6Q+skLvaCdPAeZ8T46zD1577333tNcAqS5dPmi7pGZkSUgA3tJGjTR2ICryPjYsRPSyz//yl8IiHru+eeVtktBtZXLG1SAyjkVvcAbcx0wmrFzPkdAJtrKnEVGAHysYx98sE/gBHMVG0of6TfjzzrlRVmcysXtNzYLehmKSjFPiezEngJGBo7CidjBEPy107oXaw7rAlHdAH0NDfWyB2+++ZbAuBt23CiAc//+DzUWzIG/+IuvqCL81HTEIpEJUQNw4BadDUUAsRnMCYBVbCpzBJ3gGej/e+++L/AOMI6IYNLr6S90C3Nmkjnzr66uRlHCDrAADBK9BWDscqH9gErY5rT0dP0G3IBOBHsMUEWE+OzsTLDhUWgOKm3nrTfrQANOSdb9ycik1dTW2dDQqAANZAWIQ/EndBlQmH60NFPpHvqg1BjPY5JS7ZW6OxdVtgcRmowXtpsDE1LgKWAITzRrJO3Ky4UXlnV6IW6/WCc7uwCfG+1zn/uc5gs8m6Rceyo19og0eWTH/aHS4VAVnVq+stFS0tMEUCt6lgI3k9PW1xuAcooMsQfatWun7Oe5s2esoyPwTWfnZGmusM6z1qIbrBPsT1h3N266SsX/WC/hacbew/OILCgsybhis7PS062oIF8HrUQ1t7W1iGOV65G7sjUuXtIakJIMB/Cs6Dbg0wX4XlpXrSJq2CXmEPOFOYKuY2/5G3vEXHCwUoXD8vPjEZp+KAPYh82gvcx35h/fAzT1Q2q+i03jOaw/BUWF8YNIL7zkvLMemclc8khK7KVH5nPgxJxmPgKAsi5jr+k7/cX2BPByUEBkoBiaUxu5hjEGfOZ7HGJQnIw279p1m/pO6j9RrCXFJaLqYE1hrtEf9JWD+mX1tYrIxt5gl7HxrJkcaPIs2gVYDr+0p+J76j26xDq6ZevmeLYAcw/KC55PdgIR+OwH+J+sE8/WEcDZ0aWIVb7DfsOzLZAxbaB/tMmj9wE10VvP3EGmx08GEJTxRN6Aqeg6NpJ5yPzGtvNcBzi5D3sZxoWsKuwXUbaMm3PMAtZiV1555ZU4hys0HkTz8v7f/u3fqlgqhxIAq//5n/+pMQNY/fu///s45ZNn6fw+qOrBF3zffYXF6f4OtvLb3/fveD+ImGfPCh0J9kUFrKhfRURqDFjl8PrNt99RxCocqwuk3HCEg08UK7T7h6JW/+tb/yeBrSRc7IQErlAJJCb/FTrwiW4nJPD/A6xqY7KICgBgdXZmOg6sErEKbxj7DaIw4IwMgGg0cIQKmCW6LzU4Z+M4himxFGkKFuHa/W7xKgdQfcMU3wjB6xYDXMMpdIqiZdgUAYjAu7d/30ErKMi0Bz7zgN15xx1KcSZi9fSpk0q5wuFn40g0Cw7GyVOnxUUIsEEkCptONrE4eWyyAQAAOdjAsxGmiAYbKvFx9Q7YkWMXLTsrXYAXToxHOak4CNWIxW0aeMTYWNN+7smrf7DPcnLTrauny27btccefvgRRZo9/vgTKkAFPyyyIo2Qyr2kEAI+4szfe+89tnJlo02OjykVnkgkNtiewkYxE5xnosWoHMvmnEgVwGPep11e7pgAACAASURBVC04qJnpWeJ0I3JgISnJWlrbBWiogv3IiDbWRB1R6IIo1b7eblu7ZpUK3pDaSCQpQIpHhpDOywaditE4zlXVNTa/EAqCwfV44uRJpdR5QZ3U5HS1QzqQFDbJXvyM/iBHnB8KnuAU4DA4eFNYkG/TkxFFrOLsIFf0AmC1YgkVoAO/KzKheBXjw99Hjx0TYIODRkQRzq+DqDhi6B8OSXBOg1Pj1ZtxRmgH/6MjOPToCc/HKcZBxcki6o/rvBASfzsfl3Pm0RccExxTnsk9ceQdmHcQFQeSawDaALRwchRFF521/R8esMMUZ9u3z0ZGZ+3q7etUXI3r0FkcMNpMJBbRVh6Bir6HYjQFSvmHh7QgP1/9oSjT5MSEQHVePI90WoBV+hm4ZTPVt8rqqnhUHlXJ33//AzmgUD7AdwrP6sjoSLARFN2ZDdXM0UEA2LFRQNdQBAKdo33MS348jRGd4DOccWROu5FXSVGhbd60XiBOZXW10veIQIcKACCxq7tb9xgbBbxZ0Dwlag5gdWhgQBHfgBPtbW0xJ5tIumGNuQrpdHXJqXS+RwdW6T9A99T0lB05fkxjxhxHx4kYYlw9YhXHenHxKu7BdQ6seiotukvfGGP6R8QnziljBwhIlCpOL/fjWn5T/KO6ZqnAOkAZ7Bp6S0oydsQjj5qbW2QjcbC9wAoHMevWrrYbb9hu+XnZGmf08viJ44oqot9OYUD7kQX3Y844TzX2jX4A8qD36Dzj6GAq85c2cQ0y5J6MJcALdoW5OB0NhesAuQAUZZvrl9nQ8IhdvHjZTp85oxR2bP1nPvug+A9ffuUVOexQoKxbs0Z6i4xwzJ2+hTnEvegLMgQU5gXAAqDL8wEo4QxvvnxJMqd9ng7rVcP5Tf+YF6FoW7Df2CiiIgFnZ6LT0i+AZoBIB3Bw2nHCuSf9J+oNvWcsACBYI2mP8ydSuCmkIRfLngNIc7iB7YNXm/T1zs526+ggVX7GKqsqpXe0BblnZWYpUhWAmghVQNbAPdks3YJ+AV1BH9DPC00XbSoaFQg4Oj5rJUXZioDzg8X5uXkBD+Iyj0b1HNLW+Z95AgUA/UlKAWQwrfPYhcyMdBVXHB0dUWHCa6/dap9/6EEdxCJz+FiRfyGFtAaIVMyJ289jx44LCCQydTZKUaNhpewDBBIJio4AgADuciA0b1Gyc+NgeWSStPMSrb350ATkZAvohZOcNqIf8EMzJtxjfCKiA4k9e/ZIP4iww47zOfoJWMSeAF1ChwDOAF4B64pKSywjO8v6BwZky7SEWYqNDHMANGnZWdkWUQG31eKipx3YVGXq2JzsQmtLu/qHHqAT7DFI9SdNml0R2STMbXGN5xPFN6P1Wodw8G6PjFjVkgrxfaIXXV0dlpObFQdWsX/MdeZtVmaOZWQE+WEfGxsbYJe0lBQiXpdrjnuWB2sfY8z73IO1BF1DDugHz0fGzC2nu2HNYb0BEORapwFhrLkXMmXueDq/ol2zs6QLzA9sE99zu8VeykFA2sWz0WPmoN+bdUFyVLGu3DiXsnPd8z5zgEMTnoMcGVPW9FAALRQLPHTosD3xxBOy/RRsCyBoq/aEN+y4wVatWm379n0Qj45Eflu3brH161ZLn7B5HDBjo4lQZQ2mn+wdmd/YHNrOZ9AC0E/0iH3xtu1hzvEsZEIkP3sXdKGivMLql9WrD+zlaB96SUQrB2ZE+iMP+ukFxdBjxoXnO780Npt78lzugaw5IGvv7NA6w9qAjjhfKjYPYNUzZpCnUxzRB+gEuFdfT+DTxXZ6NCsHgBwEokNkFhCt64Wz6DO6RLEq6XN0xn7169+IGoB+cF8iVrlGhwGLikPRLwc0/fesAjPCvnHxZ4vf8+8t/i2fQgEg8+J6DXQtc6LFYq2BY3V+IcmOnzhpRKwWFBbZ1PSMzcWAV9/DoUP+WgywJoDVhH+dkMCVK4EEsHrljn2i5wkJ/NGIVW1s2IkvogIgYpWIRThWcZZUfTZpQZGnAKtschxYlcMeA1ZxzqiCvhhYVSpN0u+eKrNB8TTKxeTwXMv7fO7AKt4Saa4AFN/+9rftnbfes/z8bHGs3v2pT4lj9X9+9CM7dvSI3XjjDbqOFLW6OjaW7fb6G79QpCibUIoJAJiwwWRTCzcUjhibQSIBqUjM56oyf/KkXbzUYkePnbH5+eA8s/HE+QYcwSnwIilsKmkvm0Xu7dESOOS5+UQCLNju3XvEH3jg40MCVtnw8R028DjwOJFcNzs3I4d1/fp1VlFeammpSXbVpo3aFHpV1suXmhWFw+aZqCeikHgujgLOE+8jh7bWdnHwkXo6Oj6mwlJjExMCbHDuKfJEpDHOKhWeAVYpBoKTiPNcX1dn1++4Tv2hr8iA+zIeRXCqWpJdvHRJ4DmcfjPRGevu6RVvHkAGUWqks1G0BIecImaBhxDgPU1/41AQ4XPLLTfL6cCBYPwBL4lCmifiICUlDn6ib/BFlhF52d+vGY6TAMeqF3g6eeqUIlZpc3VVlaKacXpwRhgrxpHoOgA0UQ7MzOjZOGQ4bzgc9FnceQvQIRQI0MJRQb5EgPAZYCfP5vs4M7yIduL+RHjggJBKR1+cxgCHDwcQ/QG4RE7IgbmDswLA5pyf+QWFVlVdZ0ePH1cUIIAVDj7ptl/4whfiaYE4Pm+88YaAVe4N6ISu8EzSUtGngf5+gau0t662VmAz7+PE0XfSfImSQ2bcg7kOSEBxKsDQiopKjeOrr74uOgCiO9asXWeZWXAKTlhtXY3uNzpOoQ8OILrt7NnzlpYKD3GY/8gR0BUZAA7hsDvXIc4zz+XeyckmJxs6kvQUE/A+CyCfkWVHjh6z0bGJQD0Ro2sYlRO9YDnZabbj+usUPbcwN6cCbKtXrbK21lYBIcxr5i/jwbNwRhnXxcAqfzPGKiwVmbSzF84LWOXFd5lbziGInNEhByiJXMIBd3DSU2kduEC3nZcQ59UrlaNr2CzABZ5N27BJAJDLGkh3HVWaKHrF+MGxfOrUaTnVtI3IRafp4BocfT6/9prttvfuPVZWVqQ2MrZE4gOQ4ig71yGgIlF4NYo2nBEtwKrVqwRoAP6hS8gMm8l4IRt0jn5iC9FNZHPXXXfpO4D8zAOeV1NXLQ5RHFtsDqAKVABw233wwYfW3NIiMA9Qctdtu+2qqzbb4088YS+8+CurKMu2pbVkHzQINGDuMu/Qa+Yt7WYsAAv4n7mKPiMX2oMtI00d8A25MScZX2Tv84M+MGaiN5mfV//pY6AACZXmZ6an1Vfe59mAX/yP/HDSwxweUxvGxwI3KHoB0Hfq9Enpe24OQEJUcoAGgwi6EBk3poyQz33uQdu6bbP19nbbqVMnbWx8RLKlEBXAKM8FBEMG2Ff+B2QlwhEdYB1gjBsalov7k3bBgf3r376llHj0H1iQrAa344UFhQJWuQefcxgD6AS4iQ4RxUwqfl6MyxOOVQ5X4b4lKpWDwLzcbNnuz37mfisvK7WZmSnRgTD20dl5y80t1MEKMhe9Tmub2s3hADJDFrSZv7GJyAkQnvldU1utjI/29lbZDoFhza2SKxQ19fVLraF+mdavfAE10wKymEfYcdap1rZ2ReSis9hYQFV0Bl1BF7mnc6x6RXrmoApFXr5keYUFWucUBTo1Lb7wsdExGx0Zk/5Bl8NzKd5FtDwZHnBMd3d3SldHhscFLDN2jDdyXd7YaMsbVwi4PnzkaHwvkZ6RqUh+DjyV7cCBF7a3rFQ2H3oFIpopXkUbAf1pAxHK6G5+XqGlpqbHCqrBhVyr4lUcrgGuhcySQdkRdBYQMtj6cOiHTnuKvh9ULC6SBLCKjmE/eC7XMq7on69jIWp7Vs9Bz9gccl+ezfdZ+5GzqE4uXtRahd65zUU+DvDyOfMUWWCreQ7tYmx4Pp/RFp6HXaU/rJ1ekIxnsXZw/dtvv2NPPvmk9gjwqfIe+0PuXV5Wrv0Uekn72Sdgk770pS9aWWmRHTgQbC/RpQCprOsUQ8PWAYayX2A/gf0HPMXOMPYA5hyQrFu/Vu2lb8iFg1psPm1AFrKJkxHNN2UKiKZgVBkitMvT7J0DlTFh78N+hb2IDscnJ3XAhXz88A5bwb4I0Ncpb1hXWMOQObadQATk6vsP53qFk5i2QmWEjBkn5Mk4sA9hPjFmRNICltI39r/cj3t84xvfUHQoHLuvvf6G/a//9b81b2+/fbd9/etfl/1ivBYDl78PqiqzjWP0WFFbPxwUaBoDW3XQHuPTd3fP76MHchSSmqbf2DqyQLDBKanpilolYtWBVQIOAFa5Fj33jDR/3mKA9fv/9e0EtpLwrxMSuEIlkJj8V+jAJ7qdkAAS+OKXvqytApsc/sBJIEXGNyOh8MK8pack2/xcVOm0cKwSrXj19q3i/ISvLD0D7tAIGGnguTQieALwRD6vIlqSk21eqYSkCUblmKalpwmE9RPnkOL/CTm8b+w9UtXbFZ5BBXgidkKa0qOPPmqvvfKqomI+/6efV/EqvNgnf/ITO3XyhBw8NnuhAFK6IigpXkWUDs/FCWBDiJMGUMHmjr9xttho0mY2yDjZAKvtHd12/MQ549AaR41NORtLj1jiN8/ivs7PioPhnGEcjE9MjllJSb44Vm+9ZZeiIp577gWlQnrfouL3hK9vVgWAHNQC1K5cUmr1S+vkgLLppx3w0RGxxIYeebFRnJyYlIPMptwjSHAEe7p6Ba4CqPb1D2hjSaVogN02RYfMKeUW54vfpHYS5VVaXGKVS3AmNoYKzFS5r6qMRcOOW0ZmlrW2tdmly5eV0kgFdVX8vnBBwIOiJQuLxaNJpBYcshVLygWQOPeZO3a0ASCcMXJeUxxR9GoAZ0d8vdPxdDZSZAF2vXAQDl7TpYsaT4Gsly7JaRWglZurqFWcGHf+kBFOkqgrpgLNg1MNuIxxEnBCGFfaxH1xVABMvPgR98S54ruAP+gN3+G+XqAiMhEACwAf7smY4RhxPYALz8fJQiaAXfCjoYfcB1Dgppt3WkNjo8AAuIBx6hhz9BTnjnbhCOI0HjhwxDIzUwUWckCAHkxMjMVpO5groq7IyFAhK5w+T2MHIAg6SBTZoMYc4GJyalKA0MaNVymt9ZVXXhMglpmVo4gUgFWlzS5vEF3IwUMH9Rtwtbu7V8DC9HRUzwkRxzgtIaLd5zzjjiyQZyQCXUSWUhEBKob6exUxNA4wlJSiaGui0IJzFMBC+gW4wbNqqktVvCpJkfgLShd2YMyLsAB4BhC3U/JjPADNnWvXI1mJxD5/sUnXcL3zC+PUogc4xcEJDyn1jC33QB5ekIo+4SQz9rzP5x79zXjTBvrA38wN9MEBTdIENm/ZLjumitL9/dI9wCdFDff3yykHQOKHF7pK+/v7BxSx+id37tRBlL+IaMf59Ug1p8BABwHasNe0gz5xL6+gznXoHnYZ598BENoDsEmfGDO+B7iA86003opSHRIB2FFsi3u88OJLSoFGL0g3J1Wawn7XXb9D6blPPf20AC/GFV5NOJIDZ3eIHGU+ASAAONCOT9J+C+J8pPSXdSs3F+6/kB7LvGAcHQxnTvLjIC06Ccjg0asT4xPizsQOIlP0R5H+wyNKJ/W0Z1WbRvap6QI0AWjgRDxz5rTWScAYiggSrQrgzQ9gG/OBCvLYfbhVP/PZ+5W+TWTiwGCfQJOhwRHpA31mvuDw035ky3OPHAnFctA91iFetbV1Gl/4RZ99/iWtNcgTKgPWVOwufS0qBHBPE3DvXNUAnOJVTUpSxPb4xJh4zh1EBNjjIJV+QfnB/uChhx60a67e9klEa1aGDgsjUwDQ89bWFtKnmQvo8tDgsABEDomQQ2hbRiziLlnrFZF6xSVFlpaRrIJerMf8oBNQi+TkZApAX792nY2PjcmeQaXT2dmhAytPfR8eGVVEL++x9jMW2Faex9xhDUEHsJf8zxrC/+j0U88+YwvJyYpmY74tzC2IVig6PWPnz1/Qmsg+CTlkZ2XYmtWr7K677qQSqL388kvqH1GkxcXQnwQqEkAtdJ5o/w0bNwp0Yv8B6MqayncYt+zsTBUZJGJ1aW2NDo05rIJjtaS0SHaHw1juSYSy5sdUVIW60Avkik4dOXzA1q9fq1R15O+HidgkwDj0iXnE+PvhF3MEeTGnaRdzjmuQEeCdFzziu4wr+z101A846CO6KuoQgPlYgUjui830yvY8j894Dv1g7mFv/OCLuY3t5d6Alv5drsHOOI0TcxKQkXUEWypdTQr0Iew7sBuvv/6GspAoXtrYuEL3e+utt3UNkc/oI1zDfJe1ADD+6qu321RkXLqOvaFfgIzYG+YmcqHPzD3We8YEeRCxim4wHwF2t27bovH3wygOT/kuh1lLKgONE+syn6OjyB4bDMUHBd3QVWTk6w5zl2uQMb8BdxlX3kdeyNKjgaFIIkJWhah6esR/ja6w3tBW2s/Y8p5ogvr71VbGWvzO+WGvDF0GdoPn+OETexLk98gjj+hgFxlQ/I1x/8EPfqB5M7cwb6+8+pp985vfVHuhQYAKIHBTh72qgi9ia5fA1Fh0KvpFxCrj6odei68LWQkUmwrfQYa8+J726OLMztRBHnaZH/+bQ1oiVg8dPmIffnxAdAH4SKnpUBkF+8g9xO28iBbA9yz//d3vJLCVhIudkMAVKoHE5L9CBz7R7YQEkMAjX/iigFUl/MMZJLjhkxebkMXAampKkk1HJhWx6MAqm1OKV4nHMIkUfYDReVEBsEEKdwxRaexOPOpU3Ko6cf4kxf/3eZACAPsJ0EvLuH/YzCQr5ZyoTq6hUvRrr7ymiLaHPv+QgFUiVR79n/+xgwc+VlQHDjCbTXjYSDd859337Prrd2iDxOk6m15ANTaCbHwBuIjE4uX8VoBW3Of0mfM2NDxply+Hiqfcl3ax6WVTxz3Z1LPRxzFhY+rRQKogP0cKbNSqqsvtkYe/YA0NjfbTn/7MmptbFZUzPhGiiKA7wLkGuM7NyxH4xIZ8586brb6uyiKT49r4OwiE80t6I5tlHB2iveBJJNKI9rFBx3FITUm1mamojY1O2BAg3vSMRmpmNkQpOaALTx3VjHNzssRnCMCemZ6uSC848+DLxIlpXB4iVqAcSElLVcoidAA4aTivtAuwlv4oNRDgJDVNEXZEPcMf64UtAMcBmnCQiLyh6BIONpt6NsuMC1GUcKzm5eRo46zUYsCVGBUAcqc9OMRwYTJGOGeXm5vVN9pMRDNAonOsMq481wsx8HxeOC58Hz3DyeB9nHDnzOV9+oSDRft4Ng4Jz8DZ4DegGc4V/+MsSYfh9Zqf17XcE2eWawGncEpwytwRAJjF6aIP4uM7eco6Onts2fLlcUAOJwq9pT04nDhA/A2QExzJkt8p7HPu3Bk5/siAuaJo8KQk/Y+e8aLfFHoiIsp5YGtqqkWnMTKGQzcgfSspLrPf/OZN/eTmFdi69RuUZsdz6TOVuyOiHyi0jMx0ASjp6ehksBk4fNASAAi4s4I84GalXciUuUVBKuSzorHRejo7VHwoSpGKlDQrLSu3kdFxRd5RBAYAk4hVgJzRkQmrXFJk69etUcTq+NiowD76hlNI35i36JYiM9vbNWfRB+YL85v3PS0V2zM4PKSIRnSTtjI26AF/k36KY4r8GF/uwb29qAlOMs6sRwNyDwcskBmfoy/oPECQg0+0k7YRaYPzR6Sng1LoFQCDotBHR9WfULwuFDlChxgL0utrayrt5puus4KCUPTN01HROWwg8wlbzfcErBYWyqHkb+SCPcSWiL4CUPT4MT3P09u5J9FKAKm0j/6UlZbZyVPQgYS5gx7cdPNNtryhUYdDRFXjzMInKVC1rFzFBeFW5SDhueeeV/E5njk/N2edHb1WVJgr3XGHm78BQNAp5i3jh4xpLz+iAMkOtis9LVmAFP8TdcV3HAgKvKkZmluAPZ6B4IVciMAmxbxxeYP6DQiJfJR2ncUB2IJASP6fnCBabkxjCNDl4869AbIBu9DZEAkV1s0AUkzbxYtNSq1/4DP32VVXbbSp6UlVExcQHCU7JBRMdHtDf2lHX1+/gBD0AXkzrswf1hSAE6KyOrp6FQUengXXKoctRHzPyjaHaNaIdJgf1hnGiRcR25u3XCU+bYrwsE5wKEKEaDQKp2zYIxCFtnbNalHapGekxmkUpqaJED2n9dMLZjF3tJ7PLwjwpS/IhPGhXaxljDMHh2Q1FBTl69AGeXIoAO0HdovrmTONRLuOEE1K1PCIvgvQzGfcm+hPInyJCMfmP/XUUwIyHcxi3PlBngBnzGl0ioOBgeEhO3z0uKVlABRPWWQiomuXlC/R+k1RMvrMWlZVWSFwdcXK5bZx43pROpw+fca6OnstM9P7VqgxRe8BUZ1jlUheng8QRfRpZyxqva930FLMrKGeIoW3yj5zUEbEKuAf0f+sR1ArsCZBywAVAPyg2Ixly5baqZPHdGhKFCPzGnvJd9BZ5M6Y06dwGB0AdOwXa6oXcURX0T3mN89l/dHBJ4U0L12Kr2/onrhhGxs1H1nDoAJgvvIs50X1Qyiex1qLTgSKo7T4AZcXEWTOenYBtpM563QGPJ9n8D6HFA60cV+PXmUNw9bCa4+tZv+H/tGPgwcPhQyfmlpFqDKXmU/oDcA0h70Z6SlaW7g/a4lzm3IAii2hz+zBAFqxxzyL1Hj6y/OY37ffsUfyQH+5hjYgU+SILaXv6Bz7UOyF83G//dY7OmBwAJIx4zu0kfXRDwjJnEEOjAl7V+7tB7hEjPKeZ1kw/m5H6Tv3Zl0iohk9YH9B2xlD7Pva1Wu0LsONigwYQw4mmE8c9vEZoOv7778vmdMWnvGv//qvyriAn/n5F16073znO7KXrBf/+I//GC/0yv7fwdXFtAAhmytNVAIOrC4GTmmbfI+kcOjPvbnP7wOromoh6ylGB0CmDWtlalqGild9sP9DO3j4iOYjB5lpGSFDwCm+uO8fAla/++1vJrCVhIudkMAVKoHE5L9CBz7R7YQEkMCfPvxIjOA0WYCXA6wOcOo3/HEpybYwT0GqJEWsAqwShUJECsAXUWgAq1ABhI3OnNKJQ8QYhahiBao49o2/AsgKP6un7jjo6psVB1b5ir/n/EZsgCi6hCPKZvBHP/qRvfryK3KsAFY/fc89lpOdbU88/riKV8FVxwYVB4CIOZzEn7/8iiJW2Yxy8s6JOZviF154QRtET9/H0WJjSZQEG1EciUOHj1lKara9+eY7aj/OrUdVeASVE/or7byaQhELcmLZBBMplZWVbPX1dfZnf/bnxsH8//nmtyw9PdOKi0oVfTc4NGjZMdBARX9yQko0PKufe/ABq60us7NnTmkzyGaWDTIOG9FPOBk8C5AlcL5mqQ9s6HG0KbYxH4VnasH6iBSdmBAQBqA7TlGsLKpERzV+GRlpSusEWCVitSAvT6mdpaWk/IfIzuqqGqXRKdogM0P3gucS4A1Z44x0U9QrNRSbGhyAY3NMUVdE4OTl5+p5AlwyKP4ybsPDY7ZmzQoVb3FgCccLwDA6M22Xmy5afm5uPFIN55szgqrqal2PE8XYdXR1qu+KAmtulq7z95KKCukpjhQbf+dec4ALp4Yxo3+MpW/yPc0bJ5y24FC48wLQhoPjgCpOE+PN+KMX6Bq/6SfF3NAl9Ib2ODcv96D/gFK0G+eTvvA+kR+K+Dl7zn721LPW3Boq06PXyB6Hl2fjPEWjgZ+XvvFMnGbkBzhHvwBsAACILoezT05alMh0wM6keFo1BdQAoDwym4MJ0mrhVwTUgNN35crVdvzYKfvpT58yQJNrr7tedAA4i6SYK811RWMsPb1LOjA+TlRUiGxHDqQ+c1BDP8TfGONtRC+4noI19BWAEB3MzsgQEEL1eBwhaCwuXW4R8IKlQRbdXV26T3paiqLGdt+2UzrT2wOn5Ur1iz64g4oDyvOYSwChOJaAou7E43Di4NK+S82XBUowVugO4At/e7EyIpiYh4yfF31i7HAueQ7AJH1l/Pk+gAXy4seLL/E8HFl+0w7aiX4NDA7J/hHpCSjm6eaMMUAduqooop4+fQ6ogf4AYhE1VF21xP7iK18SsEqb0FEiimgzOsZ9AOL5reI5OTm6ZwBtSHMO20eiqpAH4D2R8VXVVNm+ZMnYpGuvERUAc8CLpBCVCjAFYIItAEggGgxe0Y8++thKSsvs5ltuEYhWUVkpDsoL55sUyfr2O+9bRmZaAMZGxzQ2UHkwNxwQcG5rdIp289vXlRClPSG7Dj/0wjx6BY9zQYgWTAscqaw1XOfRZ/TP78+zPCsDGUJJEZx3E4jNizHC7iH/vt5+RbECtnnEN+PP/fkOnxHFis5VV1Vb44pG3QOAiLlJ1Or8/Kzdd/+nbd261RadxZ4TnVxv0ZkQQY5uMiboWkhxLpC+eOQw4I5zNjuoAr/p2vVXKT0c/aegGdGp3Id29vdhp9KVvcB7gZYD+xwAZDID6pcttYnJCevq6rSoODTzyXnRQSqRk3fcvltF8Wqqq3QQlpQcDlJ1SDY5bR99dMSOHj2uuYY+IBPsNXpHv5CTRzqjn14g0ilT8gvyjR9kt+/9fQJWnX6FMb599x5RffR0d1tKcuCJ9ChHKGpYW13HkdevfvUrrfsOpGLznQ4AW+AAoNaEaNROnj5j7Z1diqKFl5qI0mVLl0k/KU5GYTxkARcne6fI1IRt3bpZ9A7Ml9HRSSsvC9Xu6SttzuWAy5IUCUzUPwAV41lcUqrq9axdjOX5c+dsbHjYli2ts927bxPAB9UCcg+FnXI1LzjUZO7OTBP9ZwKSmW9r1qyy0ZFBS0pa0EGKg/n0kXFgLqC/rD/YAHQLPXfaFMbAqVr4jqKgewPnpnN28jdzheuYl+gp6yX6xphX1VTrfWTMGstY81z0lucyrsxBxt2jMrkGWbHmMmfpK+sm4+PZDbTXKXMA0mkfz0CO/K00BDV5aQAAIABJREFU9ulp8d+ybn/ve98XCEj7kA/3YV5y321bofZJ1//YemRDZhHf3bXzZhWvog985lkm7MW4B7aU+/OZ85MDQmKHOFDhgOTOP7lDMv1gHwVR+43iVvSbfZoX30QG2GzWAXQE2X304cc6JPFsCcBUZMJ9+U2bOAhwmgHkhOyRB88DJC2rKBco6kW2eJ+28vvZZ58VTQDjwpoGQMr4sie55ZZbNK7nzpyV3IkOp43sjV9++eX4ITJRwNddd53AZeYVaw/z7+/+7u9s/YaNNjw6Yj976ml79NHHdADBtf/0T/+kfru9RRYOkrrr4PQ6kemQARboxwJw6llvTh3Gtbz8HvH/FfmabNFZomNDASuA1VC7IVUR9QReHDl2XAd9SckpvwOscn+PiPWDSY9YTQCrCf86IYErVwIJYPXKHftEzxMSEMcqYlBS5SJg1UWjDQMpM6kUUSKKJfl3gNX6pbWhsqrBPzetKudsjImwJPKNzYywuIWQikOxHj1PHEghRRJQ1tN1HLhy8NQ3S4vbE/hVQ/EqaAv4zXUhYjVQAQCs3rN3r9r+s5/+1M6cPqWoDuetwrEhomf/hx9ZTU2tNoxsgkmLwkGgAisbaK8MjeOBk0LUAKADJ/j7PvjIsnOK7Ne/flMbdQe/vJCSp62zyeW5gHQ4J/wfivSQ2jtqG9avYxzszJlzishKTia1vEoRaVTMZlPHhi0CoJ2VISAgNS3N7r33U1ZUkG3Nl5tsSUWl0thwOHCQ5XRHo9oUq0jXyZP6zabcU/4qyioseT7FSkrKrAPQprnZ4HFDFyg4lOyFAxbmraSkSFE3gJkD/b2KEm1YxjPoS542mIBryI4xB6ilQNSp02fkwODIAXZRjAaAgbYpGrGi0kZHRqULgGY4Q3wf/fE0w2uvvUZpd4BJOAeAUHCmTU9FrLOtXcW7XKY4guA9lVVVAoB4XxxtPZ+kZEMFELh5s6y4qEigoqcseoQUTooDorTHI/FoN3qBA+Yp24wrjiNOJDqAc8B9cFz4LnrA93EWXEdwekR7MDqmdgDk4izzHu11Lk6c70DnQER4iCJC/3AucQg+2P+xPfHkk3bsxEWrWpIvJ4fnMcY4ivgahYW5mi9OpeApwyF1HT65bh2elMXAXaJVmTcA+XwHR4iDFAH7WVkhWnAeAHdQwGqIYKyw7duvsYnxKXv66WcFbm7YeJVAMi/shdxWrl4lGZDOjKML4K4CEqmhQA6cldiTEHHXJ7CASG2NVUmR5jbywFnMy8m1tORk6QRh6tMzs9LfsXGquudI/8QxeP682kvE2Pp1a+3eT++14sJCu3Sxyerql1pzS7NdunhRusKYMhYOMiBP9MAjVpEdNgGgjfdxYnEmmf+MHXpDP5A/Tj8gOm1nvjMe3JsXMuNvwDPGxiOkAXI8DdfpIjgEATRnLvMcLyzS0tqq/gZOvVAsD730SMmcnFw9i8h82sT8Ky0plRPND0Xobrl5h/gfU9OC84nTzDzD+UZfsctLKgJPcGkZ4z4fot1j48UYAnogJ2yMpwlzDf3CsacgELq7fdt2Kyoukky8SjiR4xs3bpJMf/azp5QKfu9999u9992ngyBoHQBc33jjFyokQmRgXiyKUAc4gPtJgeOae9I+dIc5wCvoVJbaKxsaOzzBlhN1nWSzKgiI3JC9U7XQdtrphWcADviO09igV6XFxQavKD8ASVTo9kgqQG4A5HfffU8UCnAhbtiwUYcCcDeScousiR4EtAH8Hh7BHharLd7+4ZEhcYjCcX3Pp++2+vpam5uP6gCClH6iENEh9FGRsZPwcYeUcnQZcIY+cw06BLCIPjU3X7ami81WWU00bkjzBhQMFePDfbDLAPSi1Yil22Jc0SuegZ0dGOy3wiJocmYUnUm0OWtEcXGhivJwiIGNKRRINq35TNv7+nptYHDEmpu77cDHhyVrbD4HiUSiAoxxLa+9e+/WQSg2lUNcHxd0ljUSneF19sw57TnQRcaN63fecqtNsSZw8FkSoi6RBeO4tL7Otm7bJnsGUEVkKLLhoIY5BKiETcZ+MW5+yMYah863dnTYyNiEfbA/FB2amyWCukvF1ACnOCCC231wsN82bVxvjcuXWf9Aj4pF5Rfk2fAQgPqgbVi/STrL/OG5NYzd6Jj1ER05EWwPczs7J1f6TyQr4zs4MGAnjh61spJiFa9SsbDJccsvyJVNJDMAvaTIEfo/N8s6ApXHoNXXL7MdO66z7i7ofgIHqR8mISPmATrhUd7OH+wHMNgz5r7zezIXOeziPc8UwS4BpHnUIHpNBCY2AbARG7h67RrpFvLn+XzGMxgj2s79kC3f4z0+Q489k4M5C+CIvjqVB2PLd73QJAc6vId9di5QPgs0ByFbhX0Xc4N1F/qMcJjWrPtuWL9Bqf/MDdFvDA3Zb37zW9u1a6cVF+XbpUsU10vWZ+gcP2SW0G9kwRoBoMl6Rh/QK+7LeBOMcPU128Wh2nSxSd/F9jIHWUOQqR8ysD9l3WfuMQeaLlzUPo+xZo6zd2XNQPeJfsX+wNMNIIoeP/7445IfB1n8T7vg1me/wr4QPcNWMwasY3yf93gmmQTYQNpC1Cn6grz2vfe+dJFiXWR8MQbYHOwXfWH/wvPoC1lgPk5f/epXbVnDcusfHLAnf/oze+qpZywrK0P3BVhlrqE/6B265SCmR5/6XmZmNqT38zk/8idiB2P8zbj/fnSpR75yKAmgyj4KG4xBA1jF3kErxNoDsHr85KmwB49RAXB45uuJP+8TnyYEkPzge/+VwFYS/nVCAleoBBKT/wod+ES3ExJAAl/44pfiwOpijtXFQCZOiQOrRF1QvGpxxKqiVOBejQGrYdMBoAohPOneKb8DrPoJM84Ym6aU1BAhtDiyiM0PP04DsJgOwCNXw2nzrE6dHVh947VfGgfUDqyS6v2TJ56wE8eP2Q037NAGHmCCNgNGAPzhEHvFcaJV+Rwni80dmzU28UQbAtRxHZvk+++/3957f781t3TZ2bMX5Hz5Bph2C/hR6mQoYuHcq1zDfdmUDg31W0f7Jdu9e5ftuOEmAVKtLW2KIC0tq1DqEen0/AYkknyzKJ7QZcMjE7Z9+3qrqylXZV94CAF7eeHU40TSXpxrABVP//VoOOReXlpuUxPTio51YNW5pIheJSWRqEUc5oaGertq0waBmYcPHbBBiiOUlQq0IPLLORcD52i6DVLQKuYk4kzQJgBVigH4+AMqbNuyTU4B4Nmo0sr7JTMcDt5HVlu2bBYPI1Fu9IlnAHRPToxbf0+vpSYnx9JEC6VPONwVsaq2nobdNxD4JhmLJqIE58MGuHLJEvGsIh82/bQVh8AjZLgeJxM9xqHmb9pIf3GwcHwUJWsWdwRUtXd4OA4Sc1/u41V1cYxwCHG64OPjeTj3fA+HB+cCcMCf5fyvXEc7AR2IiFm5arU1t7Tbq6+/bi+99JKuxwHFKQvVkwEgQ7Qkjg5OhkdxoKOBLzJTQD08o3DN0saqykrFIgK4oi+0HX5dnFBPC+W+jBEcqwHMybUtW7ZZcVGZvffePjt+4rSVlJZbS2ub+sk1fJf0fG6uiuyxqry019MbiYTlM/pPf48cOSyAZf2GdarCTFvRA3SIwkVlxWEcLl6+LGAV52f1mnUhFVe0AXl29swZ6RePJGL10/fcrYjVc+fO2rLlDdbVE6phY0Nwfpn/Tu2Ao+iUGs7tx3iIK3Vs3IYoNrJ+vZx4onIYV75Lf+kD9wV8YGwBbTwllXmJ7nAv7CVy59lOPYBO4WDzbBxgHH7GAr3C6eXvIap2NzbaufOhYApjG1KYZ20qMqX0VaILAa+RF22Af5kDAPRj44b1ds3VW0TxQZuhBiGdH8ccJzpQM4zonsxF5h22l8/RH/TJQSfaR/9whFeuWKlCK7yYMzj5XE/kV2ZWOFAgzRweZKowY0/5LlFj2Im79+61FStX2fDwqOzz4cNHFUVGBD22pX+AwjdRq6ysEIWIH9IgM60nKSmSKS9+0w/nV2SMGRtxBpaVWF5+tootAQ5wDbJBFsgqFOLLki1grNBRXvQZWQOcQUVC6jt9AIDgfRxvAIkDBw6qX6tXrRb3JunXpBMDKpEdceLESR0qpCSn2uhEoGEpK8pTm2kf+gbIeOr0CenvHXfeZg0NSy0rG+ArovGFCsCjqbFLTlmCfaKdzNGs7Czpp1d2d52cnV2wpkvtNhFLYYdugXkDMCLAP4l1OVkAd4hun9bniugixZYq9/NRy8nNCVkKaaT5p0oeDcuX2T337LUN69cKMGEPMDFOKvSAAEDAsp7eAetoH7RTp87FeCrhBu2yru5O2QAi4qGAefjhP1V6O1zK9McjF4nUnozM2LFjxwWGEBkM/ZAXTeI6DnrXr1tny5ctlx4gE9dTgLANmzbEixHSJoAg5jFzlrnKfEQXmIeMCbaZuY9u9A0M2tDouJ0+Q1TiRRsZHjF4d9n3oPdENHa0t1pPT5eKfW7dsklUCF1dHZaWniKO8e7ufmtYtiLOxS4+2cxMu9B00ToAgKOBJ1Jgd2RK87mgsFDrBJkW/T09lpeTbRw+IhtA0oLCPI0ftpTr4OxVJHMy0dipKmJJNDi0EgCrRKxia7BF6L94mnNzNabIgH7TBmThABKAK21lTjj1Cdf6gRTyYj7yW1lLMVuATUSvvajU+o0bNH/RYaf4wdZ4+j82kXF0YBW95kDKC2TxfABK5gw2KBR8C1QY7BUYO8aMtnpUK7oLGMl6xP6GZ7/00s8FeLKv4GCaOfDOO++GfsfoSDo6OrX2BBBvQeM7NzttbW2B9of9F3pBewHWeQ7t5zAe+fIZc5SIVOwQesiaumXr5jiPN/cGlMVG0X6AUvrgwD92CpqMoeEhZfzcc8+n4+OGjeI5yI97IyNRUyxZoswMshG4P2PrkfxRClBySGIW4+NtFpjOHoPfZJqQns93iERlTAG2WU9YD1hwiUR9+OGHJSuiq3nB784emr5TSBM5vPbaa2oTz/uXf/kXRWDDkfr4Ez+xn/zkJ3reYmAVGThg6kCqH/AgW/kZ4n6PZcMtcukczEcWXOd7Tv8el+I7sJ4ArCpIgwP/WPQqtEIc0O77YL+AVQ41mIvJqeyjonEOeI+q/f2I1R9+/7sJbCXhYickcIVKIDH5r9CBT3Q7IQEk8MeKVwncjEWswq3pEasUZYAKoKa6Uht4wFGA0sVUADgYbCBxuIhYFdE7lUDT07Xp5HoVB0oKPEU4b/7yqFTfyPsGy68JqZheaCtEJhGx+ss3fmMEKwGs7r37boFmP37sMTt65LA4VtngscmEH4voj9+++ZatW7de7SRSi00tG3+iDdksswlkM83mlA0kTgZRD5/97GdVvOp733/UensH9Hw29jg0XEN7+T4bOzb/OG387em1gadv1NLTFuzuu+9SOuaPfvioJafgnGZaQWGxiknhRBG9ArBKZBXOLDyUcLtWlOfYbTtvsIZloXgVz1F0YWaWpaeRAnhZTgfAaqh23aRNP/JXKuPklKUmpSmSZWRsTKCUqrhPhmrAJWWlikqcmZ5SdNfmqzYqnRGQuqOtTanVOFsNDcviEZwhAitNaVMUwSLdi8014BDDS3EANuQ4OUSE1FbXxqKV52x6ZirOVQlXH5t5nBXuz3jh9ALSARAA/JCe3t3RKb5MHAXed2C1JMZD6rxqQyPDcogdWCXSWVFLdXXSEdqDfuL4MHboCJ87pQPveTQi1+DsoEt8h2tx6Ggbf6Ob6Ay6g64AzPNcHBKe4xyV6MNAX7/0wiNW0QucKcAcj+oDFHGHjTHFcSSq5KrNWyw1LdOOHj9uzzzzjJ0+fVaRxYztwAD8peFwgnbw49yJzCnnZYTKgaIuE6qSPqt+1QEyJSer0EtIK5+17KxMOYH0jXEhzZQ498g0haJSxMUIFUBhQYkdPHjY3n3vAxsdm5CjgrMOqIRzTEQaqcNEOYe00kgMpCqJARqk5CUrChTw9sMP94tTsLFxmcBkUqADiDgn6oKNazdIfsdxrtMyFMF52+7bVUzm+IkTGp8uRahNC0Cj4NXeu+9SlDMp1tV1tTYRCZySyIixAXBGhsjc0/8BE9FbnoVTTl8oitPX02ubNm6U3nk1cZ6JTLAHfM+LGuHsAnCgSziNzB0OXJApzwTYcJ5k5ql4MFNS9Dx0Dz3wglrMZ6zljTffKAcc8NL5DMWPHJ1VpCSAd6CBSFf7AUkBVrgWbtBHHn5IgDO6QbuQLW1CBxlnd7hpW15unuwP7cG20WfsHnYHOTHHnX8PPeV+6DVAIrQjV22+Svc7eeKkDY8MC+TNys5RJCdABumgVKxvWN5ond3dGsOe3n6bnp5TkSjoHgDQsIcTkRkrKymQHrG2MH7+s/gQjr8XcxD6uhKi1QtsSWWZ7BigKP3Zv3+/bBB6z2/GmTFgDBkvgB3sAjJlPmRnZCpilbHiGhUd1CHLpIrP0EfmMeN27tx5Rat6wRPsIRHeRBZis/m+CqhEIlZRUS6gB37VC03nLClp3nbddquVlhYJnANYFefzPJzZl+L2F3vlQCDjxDJZU1sjXQZEQu/QU0UlTs/a+ARZDSEKPxzEBBBawGd3j0AEsg0cmKDNzFkBjelpVrGkzMoryrWutLWGCvMA9qvXrBSHbWFBvqWlpVgq69YwUd398UPW3r5BO3Oa6Ol2jV1hYb5AV7iY8/JyVBzv1ltvsTvu3KOoz48//sg6uzrixS7Xrl1v/f1EvbYKAKbNk+NE2afKjvPq7e7R/KyuDDQs6K2PHzKoqqmKySZwPDPHWPsZL3SEOYAOs964LmAjkG13b58tJKeK8oY5dbHpolEQkoWO5xBlC1USUaT9fb2qIL+kstzm5gCjs6ywoAjo39LTsrTnwFYwhzgQ4vCgvKJCkXKAY7Tr0uVmRRCHLJ1kKyostFkOxDIzdGgMCJ+ZmR4DoUmlz1Of0Tt0JS0V25qmdRd7sGrVCpufo7BUhvY92BHmIX1lTjuvJzJAFtgg5pNHBKJT2C3kzlzxSHGPMkXXnNMYG4ccmSfcC/uDvNeuD1QxPJtnhuJvw9IHZIgtYr5gt3gONpX3+b4XfQzrS1GIIm5t1Xd4Nr8BSnkmz0DHvQAh9ow5joyIUIbbPvC5F4qWg8+RG21sXN6oglbMXadBIEoaTlsoHlg/kQNAPXrHs5i72EKXIe0ImQX9iiLlFYpVTdkNN+7QunP40GGDnoI0e2TAfhO75MW80Et0EJsrGUXnbPv2q+NR2MgMOTudkPNge9YLz2Zd5Rr0m/b09PXanj17ZBPYKyJDIkyRI3LhGsad9nMfouwJPuA9rodjlXZi/1mf+Q7r3F/91V/pHhz4/s3f/I3uA0j7/PPPa/594xvfsMKiYsvIyrQfP/6Eff/731e7uPc///M/q8/0B1nychvsdoj3pIcpIajC9dL9Bc/Q8bWY9z2i1SNYiVjF5lGwFfshqpaYDYQKgP3Lhx99LLoPgFVqEJiy4+bi1DPck2ct9lNoS6J4VcK/TkjgypVAAli9csc+0fOEBP5o8arfB1ZxwuFYdWC1orxU1ZXTM0h3jsaLV5HWR0RFiIRi8xOcN4BVL1bANWwS5xfm4pGpHo3qG5X/F7CqysuqHh5AMjhWf/nGLxTp8rmHPmd3f+pTasPjP/6xHT50UOnkXlWWNhMdRarPjTfdrM06G0c23mySSWvyqA02/WzOvRANm3/Sp0pKyu3lV35phw4dFdiFc8RGjr99w+X8Yp6GyoYxcEmOW2Zmmt104zVycI4eOW7nzzdp84bzA0jU3tFppYCQg0NK/SdVfnpmWimTE5OTlp5mAlZvvmmH0iHZ4OEg4ViOjoQUOjadFJPCEcQx4H8iGwARzp89bwO9gxaZnLYFALM8IgqzdTJPu+FzVWGXrEw5+lS/ZvzHVAxkUiA7m3U+Qx445TwHioXevj7xrOYXFOp/nAjARaIUiFrB6QEQIGo2RJPNWmRqUg7GyMiU5eWlaSzYaAPc8wycTqKJuB5gEcAfxxLiOL6HwybQIjnJysrL5Xyhf/RlnCiqGAcbVADIU5E0FHmKFTlyOgocLJwE5OlpofxN9CLfYbPvFXKJwPCKuOgMESPoAc4GY4yT6qmnHoUK0IQTin51d3apPzgu7vRzHZ/hxHnKGWOJ88O96CufV1XX2E037xQIRWrxL3/5S+vsHLCMjGDYyIAtLw+OOU4kTh56yD3RfcDRxsYGcf0SsQqwSlugR0AmvO/OdH5erkAanh3ukRI4gnMy5bRXVBDVV2Mz04BTH9k77+6zjs5uFS9j7HHkAQ2hs6CauKf4BdoQIkaCc0J0Ks4u0YDQArS2tai4Tnl5sdqC/iJXDmUoSpOVBvVIug2PjqpgFvq2/eprrbu7xw4fORJAlMlAJ4Cer1pZbzuuv9amI5FQ3bkwz2aiM3q+R/k5mMw4O58m+opd8PRWItL4u72l1ZbV18umAYihf55OjrPvY0jfARuRFX3nGk93pP+Mkad+8h2cY5xo5hf3JSKS8XOQQZGuaWlWV18nigb0AkAD+YQq76HwW5hb84o+BGSlb8zR1tY2UXnctutWS0tJ1pjwAljlc0ACQAZlHMSoMmivR+F79CZ9UkG06ho7fuJ4nArA5x6HCcwR2k0fuAffoY91dUuttq5eFCI43c89+5xoWcorltiBg4dUmDA6Oy8AijHGHsI/WVRcov6GjAc48ZLUT16LwVWPTnJwB0AQHQ4pwJlWkJ9rZeXFOiwCSGZcaIdHyyFv7kFfPSWa9mPH/B48lSJ+2FTANWQPGAKIlJOdI3Dm0KHDAusGBoYExjJ3A28yxfOIEl8Sr+xNOj7zC1ASeR06dNAuN2M7M+y23TstPz/HUtM4kAhFnWwhRc8EcKK9jIUDceLXnopYxZIKzRnWPA4rWAM5FDp3/qLV1q2wvLxCAXekQAPIcy/kCdBHFKhTSjBHSJ0FNEbOxSXFAgi5v+ZCW6vS/m/btdNqaqsEhkKzAnBHxPvw0IC4WDk4Qec7Onvt/Lk2GxuLCHDloAYub7JfamqqxEW6c9cttmJFox07dsQ++ni/oj+xW4zLihWrrb8f6hiyNAI419sdinDxQm9HKKSYnGzZmaGYFSA+8iWa7sSJ4wJWWUsYL+Y3evmLX/xCewHmrEd6Q7ODXDjAIPWcOdmGPhYUWd3S+hBJ3ddvgwODNqJI4VC864Yd1yn1H9qR8fERgZ7V1ZVWXVNpk+PQIkzLLrFmMAbMPSJWOZgkGh3Qh/aKu/TSZWXZpKSmKpKUA8Gu9nZllBDNz74nMyNNxSSJxsd+YkOOHz8hGzA9BTVKrk1Pz4ia4uqrt9nM9KTaBxDI8z3d3LNsWHOdl5u5jB75K1D8kCIfokQZE8/woB/YOE/nZ/7wN+uceIf7+gTiQcVC3zxN3ylgnDOZMUXPVUBxYkJrMNd6UTauxxYwdug9h+PorRe6JAKSuUlbGUsiPhljzzph38F3PvzwI42BwPjePs1bbD57va1btsbnNhz8yOOtt97WweO112yTPgMsokfYPeRBVCo2BpARfWFfhoyw29hW9iXYQTiUb7zpBu3ViGKnnaT0cw901A9caSP3gXebF/pOpDt0IPSLeyNfZM59eDZtCNQGRwyuU579qU99Su1HL9iHPP3sM/YP//APeg6cqjzjy1/+smTJd9A9P1RClthH1gQytohAhSOeeUZ7wyF7gw55AWexm0TJPvTQQ+oX+wCCH2jbv/3bv+nQICcv155+5ln71re+pX7t3r3bvv71r8cPckKUfAAvdWAfoxfjWtn85BC84XRJDqD69bTVM9+cVsyB1ZC1ZAJTOdBijjDfFKFvyTYwOGwfk3VwoUlcx+zNk1KgLJqVTPx+fwhY/d53vpXAVhL+dUICV6gEEpP/Ch34RLcTEkACf6x4lQOrFK8iYhUndDoyKWD16u1brLS40CoqygRqsdEgShUHyQEcgE3eEmfbKFya84peYnOFQ5CaFkA136Q4sOopy4uBVY9E+gR8TbIsFdoIxZMAVn/x+hvaiD/44Gft7rvvVnueefppO3PqlMA/NrpeMbq9s9MuXm6x3Xvu0MacKEMvbsAmEAcZRxrngo09m2Z+e3VsNqeAA48//kSItsuAS7FADh5VodlwsbED3IF7ztNHie7FOaBo1X33fVpOwGuvva50UaJvKCBCWjNcaETgKbW/tEzp62xgnd9wNjplVZWF9sD9IR0Mh53oA+7XfLklPgYAcoCbXMP33WGkyFV0OqRBEXUT5Gty7Ggr0YVsIimYgkND4arx8VFFHEEFgdPc2toihwfZKl15bFwOGs474zQ4NCzd4D2caf6urVuqdlC4Kj+3wFKTqYI9qyrTyAUnAxBg48YNcnZwEBkfnEXGhbH2aD4qMZP+SZ8BtwASqDRLhG1be7ucdIBWwKf6ZfUq9kMUGNcCzKenZlhmRqgez3jRRkXSrF0br2LLHFDqeSzN3qkCaCdAAZFVyB75ohs4b8icHyJt+L4i/ihMkpsrXUFmDk7xNwAsDg8/ROkiJ2QkbstYNCORv/4eziltuvqaaxRZHJ2ZlaPz0kuvagxLSgqtv39Yqf5EzVWUV0iv+A76j24J8MjJsKnIhAq74LhobDMpnhbAJMYQMIg2UMQMh5RDFLWPlMfNWwSol1dUKr20v3dQoNjZs+dD9Wl4dU+flhOJHaBAGanJOMTIpaZ2qa5DP3DKBvr79Cw4IJHzwMCIFRZkC7DGcQtRUKHy+tkzpy1pYV76AccqnGhEXReXlAlcIcKL+QuwwvgP9I9a/dIKW7t6tSLI2tvbLK8gVwAx8xRnkjHFBvD/yMiY5eaGoj09PcybIulEfz9FVqpDmmusYEbgBQ4HRB7RFYDiiN6j7c3N6EeGZMf7jAPjG+wDhxLDVltbqs96eiasujoU8OjvH7Py8gIbGoIjmWrUdSEdPznVMrNCym56zVRQAAAgAElEQVRhUYEKvKFvFy6cl8POdaRW0x50wqN3AJ0ByNG5XbfeqoMTPuMHx5kDJOSNPJAf32c+O0cwAB7tRUboQ2XVEoFWRDDxHvOE9nl6Lg48Og546Q49YEhVZbVsL4An/H8vv/y63XrrTZrb2GJ0B7vl4AEAEcAq8ws7TmruZATABAc7rOfxQicxRxx9VtGtuXCwt3iMGIeC3DD+HkkHoEY0NO1kfPlZu3aNZOF0IQH4LxGXJt+tjvEgkgbLvCIiDVvI/SncBR/j2fMdlpsNFcVqgcfYNcCY/Lw8FQFDHmfOnI0XCWPukaGA/N97711Fct5++25bsbJRh0xkLTjNDPqCfeYeTvuB7aHtXsgLkAi77xQnfBce5JT0LMvMzpWecTjHOCsdPSPTsrMClyMHdcy7YAuyRHWArVhWX2epSfM2NBj4fckqKK8ok6yY44puz8mWnYN6h0I95y+cl43mGefPNWlOZmfnhcyImSlbUlkhHWdPgf0nTZrvErnuVdSVDr1gAuQnoTHIy7fm5halcDNGHAyy/nLgmpEeoojLyirsrrvuEp8va8jrb/xCYG16erKtXLlCQBH2h+rlcEhie9iTME6+J/AUdWTLc+AiHxqNWG1dtQAvbHdHW7tsnVMHECGPvWKdYMzgk1+1aqWtXr3KWltarfVyu/X29OoZzCvsBDaVPQQR24WxivDYEOYsh6PseRhL2ufp9ldt3qRCnUQMcyjFGqP5W1igfQtrHMW1WM+ZN3xGv5OT2FMMxSvaY6vZ9zgXOzpKvxhvDjoBTJ1uA7vAXmF0bFT6QRv5HnMQPcKeuL6hl3wGqIiNpd3MEdqBbjpoSp9YC3gfefMZ38OWcD/agD1BvowXMmMsmCdcw2dO60LbuJ72o4vck2JZjC1tKCkuseysbPtw/37x0BLNqQPTvn57+eVXBK5zsIstQC7QkWBTmZvhwCzUHYCOBJ3kh+/QHiKImf/sK5ouXtB9aD//b9++TbaKgxjAOgBL2sSY0X9AWI9yp1/MLQBv9Ja9gfZVg4Oye5s2bBQYSp95BnONKFGew+Gw83Q/+uijGju+zzMeeeQR/f/GL9/QXGRusO4++eSTAtkpaIWNpT/sWQCNGS8OiBgrZMUYHz16TJ+z7jA/acMrr7wS55Jn/HimMqSmpuzVV1/V2vK1r31NtoTo61defc2+/e1vS8f27t2rCFfk4fvF349I9fR78QYvBL5+BXCkBr5tvucBDcjZD8y5jpdTA7CfZm1nzxDqNJA1xUFiuvbfvX0DdvDQYWu6dFnRtU4FwByirX4/90dog9MSJIDVhH+dkMCVK4EEsHrljn2i5wkJKGJVafiLilex2XFAU8WWpqctLTlJqbRKGx0bFWfadddss6olpYpk5DrfaLC58JNiNkXuNHj0AZvXwPk4LaBWWGy8oNUnfEm0y9Ox2cRzrzhgq01Ucrx4Fdf94Ac/sDdeA1hNsfvuu08gI1EdL73woh06eFBAK2AGG0I4sE6fOWcHjhyz+oZGOcoepcJmls0qkQNsll9//XWBEHyOo8lGmA0m1Y//4itftqYL57QR7+7utSQDnFsQbysy8arMAIc4jCWlxeJBA2htXLnCNm/Zaj9/+RWlSpOih0PY3zdgSUmkcOfK2U1LBUgiZXNGcsJhVCRBOpE4Zo3L6+QMISM24WyunbSfTT5t4Debbed7ZOM6MzNrVIaGty2AalStnpXz55yE/A/HFg4Sf+Mg4vAgF9pARKcXeOEavueRkc6XyrjhjOAw8QzapzTh2qU2E5m1nq7AG0qa8eHDhwSKEU2D44STSLSzp+A2NV3QxpjPcP6Hhkbl+MPd57yfisRc2WhHjx+1yciEih4BMC1f3mCz87N2/DjOAEBWjy0prbbqyho5EWz8nVN0586d6gdONL9xJjwCEN3GmSCNLy8/RymYHoWKU0K/AUEdVEXWnpZHRCA6iCOOI+WgWoj6rFC/cGbdkcQh9dRxQFWAZ8YRWQ4MDlhaRoqtW7/W6pcuU6QNvHBEyE1OTKvgBmNcUlwqWTHOOA88ExoNOA8z0pOsvKxY48vYVFdXWUFhfpxrlEgyngVwRmQO4AhjqQiR1HSrrVtmN950iyIk0dmJ8Un79a9/K5CDtnqxGGS1sDAnoJsDBcCSltZ2q1vaIHAM+QJUcT28pciQVGqikpWO2bBcqa/uoONY9vf3WmFhtuXl56kOORGNefmF4iQ+duyEIlFwFqECQC8jE5OqTn7DjuttaGDATp44Jo7NysolcWfei5fxHP5mXvC3858iO49ExrlmTBgzfuOoYut4oUuMJ9cAiKDzOJkAYLzQF0AbjzJFPwBAnOsTGyW6gfFxAZY4touL4NGe8XH447IVhUak37XXXW333vtpO3LkkA0M9tnmzZuko0ePHtHhk9tTwBlAAhzcr/zZn6vNOP3oHOA8hfuIdgJEQFexGURM0R7+R7fpD3JBH2rramR/aCdtdPoLnscBBTYCXcBZZ97Qd4ACCtfBywuA9N3vflfPwMH3wjlemAaZMQfeffddtYHIZaKyMjKJEp6ztvZOGxkL0djKhiCCamRY0dHMzdy83NihDXM4Ox6ZCKA5NjQmSgmtRTHwJtC3FAiMp++BmmOJzaj4UkTAGSA2/cRuAHIhF6IZ+Yz2edQ57QRwcD5Kr+rN2rKkotxOnTih6u6Lo5hlC5OTVUjGD1DQX+YgwBS2ApvEAWZWduDBJl1/eGhYxcGwYbRleUOjlZXRtxmtXegb3wPIVnGZyJTlFhZZRnaWgBr0lOcyl7s6u2WH+T7jSB/QtxBYHtK6szPSLDstySLjIYIfqocVolCJ2sDgoEBB9HftunUWmUIPj+qASRQoA3Ctjtn46ISySrDf7APWrltttbXVsjUcQALmOHVMe1u7bBptCtQJ6TbY16cIVrIyOChsbgEYHjdqZMIXDldve0eHbNXu2/bYNddcqyJozz3/vF261GSz0Umlc3/pS1/SPHjuuedke9Bnp5FBf+kH72P3mNf8zs3PE78qdgYdwNYga4+e89RzAD303cFt5gH3eOftd+zyhUsq6InueYEsdMUpe/gu4wZwhuzC+AW+6onIlGVxMBDjc2avU15epuhg9JAxAdju7ekRlcZsLHqP77P2lJaWKOuE77BuYXNYy+k7+sEYMZ+I+GQeeFE+9A8dY83IysmW7UM/sUl+6Mw6x3fRZecFR3/RG7eV2IasjMx4hKkXn0LO3Id20iaezz1ok6f7IyPuRzQm7WI/h86HyOwym6TgYXa2VVVXW1V1VZw3nYMZrqGfRO3OR+ft/Xffl90jIjdQAfRK3xk/ns0zscu8hw4zV9EV9I+odw4KsEvsERljvg8v/PJGOLY7ZP8Cr2pUfKzImr6w3xufmLJbbrlVYCB7SuwIUb3okB9OYdcYT/bPN954o/rHM7A9a1atFq8pthcAk/XTi3yyj7333nt17dNPPx0fS/alfMYe5O1339ZhquhacnM1how/ez76j1zQVX48eEJZLbJRKYqglp7l5uq5fIZuYTM4HKM9FLZCd5EbawvP/vd//3fRBGGr2TsTsYrtITL8r//6r7UGcL1nTHA/pzpw/mxlu4kSIFAe8eMgKjLzSFeu94wGL4Slw8/k5DBf5XuE+xBgwP56ZHTchoZHRQXQ2d2jAAcK5c3OkwEVvudRqwlgNeFIJySQkMBiCSSA1YQ+JCRwBUvgjwGrSkWmMAXVuOfhS02xKaqFJyfZti2bbGltpRxE33QJpF1YCNGrbF5inIxs0gGp2CyFAkcBWDXAlkVWaDE/ngMBv7ORiqUFhY1SkqI4AdbYZP3whz+0N177jfHRvffuFbBKRNCLz79gRw4f1ik792djzeYVh3zfRwcsv7A4vpFlg47DTNQKGyc21Wxw2WCz+eQ3G2ilQUUm7M47dtv6dWsEDhw4cEiViQFASe/kWWxq2SwDJBEhCNA3PR2xdevW2i237rTzTRft5KnTsTQ2NrdEMCUrKoj+BT64KVV/BhTjNJ37qaBE8oJ1dXTYhvX1BhCIzAF3cFBwEjzqhEgH+sDmnBcOYIgCSLJz54j+mNb40V6iVwAovRoyAANVa9lI40ydP39OTjibb09vZgPNd7kvz8YJ83Ronutp7zjU/CBXHJjqqhpra+m0zo7OeJQz9wbEIOqLdNgQ8Tcf0qYnxwV4IxPoAZDH0CART0SqTsXei6rAF7x/Bw8ftOKSEv1P5V6A1YysDDt79ozkTbRTUX6JlZdW6L44Ejhs9J3iC/yPDAOI1x/jQAwpafRVnMIZqSpiQT9xfADA0FvAJ9oEeMW9uSeOIOPj/Js4YZ5ijvy4L9fgqHjEBXrtEcqebslnOEAtrS3W0dUuYAVgnshUHB1Sei+cb7JIBB1KVuQZYASfkwbK2AOyUvyruCjXIpMUzwr8cqST0g7GiPcA3IicCwVNcmIcsYN6/vDIqC1vXGXXXHu9nJKOji47cfykilcBdKBTyI57AHBR2AawpKAgT07p8MiYVVXXWVV1rebk5UuXApiZmqoxHhocsumpOaurq7TC/AId8HgUHjYkJ4fI12RF0CanptrQ8IjlFxRZQWGRonOhtiDSqOnChaBfc7OKxF23Zo2ib0dHhnUPoqOZI849jF7Tf95jLLBj2C4fF9qA/gMQoCOMOXODsWSckS/XeHqvg40A1AAL/I+T7pXbGXtsDiBCOMCYE5DCMwBSsDsAdXwfe+LpsFAkDA9PClQD9CPKb8+e3dYpnTBVCkfvAXWwkaRxoztE8EEFAHfgffd+WocX9JHxJ/2TCtAAeDjTyAF740VtAEvQZ+wBfe3oaFeUIn3xaCa+R5txbDmE4m+PlkKGLc0tKrhVW1NnO3bcqLTbxx57TDoFEOB8esx52u4yA6Sk78iVv4mSLi2rtHff2ye7RTEsbGVPb4+NxVKT4fNNz0gXH6h4VYuDrWc+z1KMZD7JSktKpff0n3EkWpoxmIzAU5tlpP9CUQH45yAvmRZESiMDL6aEjLgHEWesd9CBeLq0IqNiaxfy5D7RmWn7aP9+VXcndZYfB2i5lxc7w9ag7/zmcMfpQWgzh3REefI9dEMFhGbn9d3y8gqBvF5Extse1qU+O9fUZNn5BQI4vEgQ9g47ARCPLH0Nct7GyOSUDQ+PW319rVVVlptFJy0vJ1PjD6haVRXocIag6VBk9pTW6J7eUBGd+c2cIbIXW5uSlCJUg2hO7At0B1SrJxL4zNnT0kFsInYQYBW7RVZIOPtdsBHR3UT1HO5JsTxs4OwcBz9ptm79Buvq7rbuHtbhXK05AKGdXZ2iKpgYH7bG5csE/mD34JBEhtht5vevfvUr6QKfMaedcxUZjoyOWhdg5+hY/FDZqQM80pW1kLWBQxP0mfHzqLqLTU02MjBsxYWFGlvmBnqCzUROjKnziGIbmP+AjbSHcRqfjNgoUdjzofga+zSiqQvy83QtOgP/LwdVvOfAKt9nPCk6CUc+exP2QzwDUIwoT15cwzpJ25xOAx2jT4whNqugKHCxBgqSHvURWQEmIiuAcfpCe72PDlKLj3zB9Fzkxp6F/tF/+s3zsRvsuZgPop+IcR/7HsIL4zFegJ70TRkZQ4Na+6traqysvEzjg4yyc3JC4bG+Plu9eo1NjE7YPootHj+uMWfsWcc5xGH80WGPBAXEpd9Oq8P+9aYbiUzNlAx8z8Dco3Bbdk6W6CaQBWAqOk2GD9k9zGE47yngdvPNt6jfREsjb65l3wM47eudOH27u5Uqj26hT7KBpWUaM+TDGsHY0GbayVjt2rVLY8I1HJzwOWsMv7FHQyNDWosZE/oA8Ek/HnzwQdkv2gAo7FHCPp7QH7FvBGTEXiNz9peMEfJjvH1fiE3nM+7/4osvqn3wqJJ2D5XXz3/+sn3zm9+MA6tf/epXtUY6N7bv/70IGvrFS1lu8jFCGxYDnIv9iMV/o2f+gwkR0BrL1Pokc8tUuIr9yfv7PrCOrm4d0gC6RqHVSQ6FGxPA6hXsOCe6npDA/0MCCWA1oR4JCVzBEvhjwCqiIZ0eYHU2Oi0Or7nojBHjum7NSlu+rDYOrHqKmG96AidbujYgOLJe9MQj/9iYAtbiIPmLzdHi12LyeY9Y9U0UzhWp3YAGPDtQAQRglRR7gFW4Iv/nhz+ygwcOaOPJJg1wgDYdPnLM5pNTbdWadXEghQ2iChw1NWkz7lyUXM+GHycbwOPnP/+5Iv7y87LtumuvFpBKpOpA/6BdvtyidDs2mDMz81ZQkKPNN6mOpOzCHUcqIIWqnnnuBUULs9k8f/6CFeQXauOLk4izyAYVJwBeOzaQqSkhgo5+TEXGbXZm3Koqy+yBBx6QM8KmHgcCR4k2AxAje5wU2qO04cJQUAUHfGSEDfWoxonNYl/fgBUXB2eK515//XUCgXHYSNV3Bw/wiQ0+z2PzfelSp1VWFgmQYXzZSNNOnq2q8jlEdqarHTwH541Iyv37PhIojWONHoQUxZVKU1RxFgY5aUERvgLfLl8WoIm8cEaIzMTR5sX16BRAW2lZqZ09f85ycnP1/JbWZhXBKiwqlMOODkVn5szmzIoKiuWY4Ix4JXCAXWSE88hzcWrQB4++xVmhaEV2TqZdc83V+hzACccD+XI/HDPGwavYAxDh7DAGITW8Wc/jO8iH7xEd55GOPAtnBJnwHfSPcfdIWKLyzjedt76+XqXTs+EHOEX32ts6FLk1OTmllHFSYFesWClnCIcKgB5gNS2F6MpQTMqdSgAPCurQP08FR+YA1D73uJ7I0IHBEekxQMyFCxftYhMcc6M2GZmz3JwAJjHuRJFTxCYtnWrt8LalCwTNyy+ybduvUT/feP11a2vrtvy8TDlJkcmIFRYUyNGcmZoWdyEy5VrmCEAMqazRuagiSqbhA03PUNoeYDuONUDJmdOnbWpq1nKyU1SwacvmTSp4RrEdAGN0Cx12pxwwEJ0hEgidoA+AI+iCcwgyxxwU53pxTLa3x7lWA4doneYcdhB9d2oInGb0g/dwdumTRyFho0JadufvAA3MicDJFyLm+Zyo3Nk5UqKhJaCgUMS2bdti3T2dNjU1aZs2bZTOYlcAyEhhJBqHSGCipej77XtuixUiM+kVfaaAEwdMjD1zlXnFs2kvYAmgMPrL+0RklZaVyOY4EMB9sAvoL+1G55EDgCP/M36sBVdt2mwbNmyyN998SxFV2HqyCrwIjgNdDghyf8AX2gDwQZErgPn33t+neUGWANXUAVY1Z+YBByM2PjEhLj5sGnaD54srcn7BivILRYPBi+/wPhQR6Cv2k+87HQkHTk4Jwt/NLZcFyDJ3eZ81A8CCFFz6DihM3xlP5g1jy/2wK7QFsKu6stLOnjkTT1UWxcXZs4HjOitLOoQ8/DDNi1PxTGxdNDpt1TVVohNA5wCQ4UUl0wF7QlQaYAa6jfz5PvMcfabg26XWdhseHZMdQldClGGJdAW7TBHEUIgpRO4RFXrm3CUrLc63TRvW2vRkKODDmgi1AyA//RsZ436zip6/dPmyDj2wObSDuULKLTZjJhIRIMhchnLhzj+53a69FnvaZW+/85bagy6K87W5RXrM4aP4EGejNjUxochi1kd0+szZc7KDFUuqZAsAjYmeBdjlsGc2Oi/7AD8shw+z0Yj2MrSfMUE3mIusYV5MCiAN/WIM0Hl+M6ZEwnKTwaEhzW3mMfLlGu6BvNAL7DzXY9vpPwAd83g6MmUFuXlWUlQUp9lg3GkDMmT8efEb0JK1kzFiPAToj43b2GREsuR/5Mgah41D73hB84HdzMvNsbHRkLLPvbHx7EFycyimNyegnzlKPwDjPd2ducy8oM88G3uFLHwNp/gQ4+lgqWcjeUV6DrPReV7osQ40Y21A5hQbw7agq16gz8FLpwigDRyQ8UxRSC0sSB95Js/hPdZQIibRbeZeZ3eX1bMWwxeeHeTIXCJCEtnThjVr1trwwLC9+/a7aiPPd4AQvlHuz5zh0Bp58h6fYwcZU/Yse3bvEgUGbQOARIYcTO3atdOKigtFy8IhK/fhYIaIVQ5Q0BPoB1JSM+z663fo+dhexhobhwyws9h5+ss8oM3IwjOSWNuI+GVMmL8c+KM/jJ2PEXpBe7H12GR0lL+x7fRpdHxUwLoO6lNSBNaip0TG8nwiYUnPB2R1ihhsNzJhf8FhnQPwvM/9GTfWA/qNPfvLv/xLAcFcR/EqxggeVfa9AKsvvfRz+7/s3VeUntd1H/wzg6koM4My6L2RAAkCIEESLGKRqC5KjmxJlmzLlu3EsR3nIlnJTe5ykZVcJMvR5xI7sWRZxeqSSRU2NYpibyAa0XsZtGnA9PKt335mj+bTZ0fySpaXTc2sBczMO+/7POfss89+9v6fvf/7v//3/x73xwH7b/7Nv5kEVulcJmtkiX+W/JNLzUSChfX9ydghX3ONvE4+WyKzNSq0RiczVtkW4Ck/+1rfQDSv+t73f1BOqxpraJzMWJ0GVn+OA+bpqU9L4GeQwDSw+jMIafot0xJ4o0rgpwGrAYzU1wewKkMTsIrXED/qxvVryoZ1q8rC9ipgzcyOLNtPAnmOUJYaVtmbMk40nKoyVmUkphOUWa4BqE2U1E4t8eEQpWNVdfSsgFWOE2D18UcfCwf+gx/8YICgyov/6OP/T2SsCpx8VgYMR/TlV14tl7uvRrmg+3Ji3SvL4DiyDsU1zjE391AixWmUBTQyPBSgprJFIOjs2S1l/TqAYGtkBAEh/eNs4jwUAK5dt7rcd989ASI++eRT5XzHpQgCzavqeN8Sji+nNxvhcJx9Vfx5DZNl+709XQFyL10yPzizZM4lv1vyIeK7Sseyaviiy3NVDqeZRXNzxTVK3px78wSquZcyYmNRHo4GAJeaz1fvG5nIKKi6oQvWBPEVCNEc8snMuywdF6xmd15BVWNDUznw+oFo+CEYAtZaGxlYgLccUzRFmwE0HIiAowJqZ8Y9OzouhUzMp6KgqIAgJYCXrlwuLa0456ogORrGzJkVcvYl43VkcLi0zmmdBE6tFV1Qpmj9s4FNADETzrtghXytqUYyMn+SakGAl7QH6egbs88Yl/cZB7laqwrEnDsJXADvKg7B8QCffBm/3wVtwG7zF2DNmj2rjBXgeHeACrIQleHi+o2Mz86usmfPvnL5Um/ZuvWGsnbtutLV1R2yBE7I4JR9vnLFsgCScr1kqOpoDSy2F6rGSufjPdkhGkCWpbCvvCqzRnOKY6Xv2mhZuhQHJC5eXcYrjlIZf4AMwSZgVTbs1m3by2u79wfnLhmh6yAPhyHWkozXrVkbenUUt25fxStLjyvQqy8y53t6e0sdzta6+gketIpGQykoKoMrlzWAUnJcW7Zt3VLe++C7y+yZs8quV18JgNAXfXVtuqukEjDiNWCZdXRPwJj50AW2RLBobIBfr3kPEMZc7FlrnFzD1tV6Zxmx4FMgbz0BAmRkHR1MsFEJZNpb1gVY5zNAAZlVxvXcc8+X/gGZWCtjbei+Rijd3Z0RxANOfMmMsj6XLl0pvT1Kmi8H+A6Eefe73hENoLL5iMMBGVaAAOtuX9JP8wBM0GGgMNDI+uzbtzcyVgEzhw4eKmPjYzFHQbXPGitZAEXtb02uOrs0qOsuD7zlraWtbV75zGc+GxUAdE22lHWgvz5vnubOHmVzQfKRSahp0KIlSwI0Ax5YcwdJQHbg85mzZ8vTTz8Tjet0vkdx4VlRgVYzS13tjDLTXhmoMqF9uS85og/JZmWyYc13/fp1oRPmLateBlr7Qs+UGWErgDzWH+iQ5ffmbg2N+aMf/WjIgG4HWLlkcWmfP69cvNARwIVGLwmykzk7O/W5muAUWbsOW+r9QN4Em+gnGg46mFQTZEseDnnsL+sK5Oi4eLHsP3ikHD95coK7eILiY0ZdGRocDmqbzICj5/a8hoPPP/9C7IklixeUOTNnlAfect9EJ/m5sQcr+ouucu58RzROwhsuOw0dCX3XjBE4YZ0H+65F6TreSWDUps3XRRY5cPvlV14KEClLo48eORrPqvnzF8Q68htUbFyaoEY5fORoPIdvvvmWsmz5iuBYfm6C9zZIeGsqmgPrd931m8qihe1xOIoaxljIlfzMjT6wv9bd3rS/gXnsH9nFwebAQDSS0mQN8Gne5OU7OfvZ3nUNYJU1s78cXNjH0m6XLloc83c9+p/VHtY2D0GzGihpANg+NvzSlc5S39Qc8zL+a9FAc2lZM9EQig64ttdxrfpubNlgE5C9bOni8EWMzxytD1uVIKq523tJF+I99qV/9tzo+FiMMzjTe3vDRpoH22jt2FJzNXZzI1+/kzHbcOnCxbAnnnnsS8XFXRM2xPPOeN2bjSSjrIZybzaJnJKuJZuMmt+5jvNly003xcGqrHXysh8ctrCj9qDn4cH9B8vnPvO5SU5csiVLe5kvQi6eEe4lOzb5OemGTP+2Vpz7rSGLBKeBwHjXt9x0Y2SoAiQBzPwFGf6yTl1HZUlr2/xyyy07QoZspu/ma+3IKZMTstIqm29ldU1vd0/IjE7yeY3B/MiFj0VH+d72kLVllzKxgW09ffZ0HGgkBY770/MEctlT1BXsWFLAuCadjqqXvqoJpPl7nc/gn/uZt88p7Xcva8kf9dl/+2//bXCbArozY3Uqx6o19HsAn5FRWtFf+UrO+8hQjQa5tlL1nvTRMns1s8Mz2zVpAf4uYJX9Ypv6B4YCXH3iO9+NJnVe9290gjIgM2oT7E3wd5pj9Y0aKU/Pa1oCP7sEpoHVn11W0++clsAbTgI/DVg14caGhuBYVTKMCgCwqpT2+o3ryvq1K0v7gvkBdGR2GmcwHQ6fDz63Cac+gRmOCWAVT6mMCU6Rz/04G7VypJKrNbmTvOfHpUFjcdqcJ8ioAL7z+BPhvH/kIx8Jvr6uzs7yl5/4ZGStJaAoUDeOq9f6ylPPPFdWr1kbDifnzzMYvrEAACAASURBVDiNva8PQX0JgC/vaTzZIZcjqwR7w3pAms6058qpU2fKhvUby7333h9BPodWIMXR1pxDIyEde30XvJ89e7E0N+NFqxpRCM4EURz1yOCsqUqVBNjA28yYIhPjBZbMnzu73HXnHdF8AxAgAADw+AxwSGZXAgaCneRni6yR/sHS01MFjObmmpnxcfVqb4xFMC2AwKV46PChCI5w2qWcfE62JEBR8G3O1puzLdDi4PvyPSkgfAboJMtKOSTnmyPPGQcOm2flQNeGXrkOULp/oC/0wXoIqs2xtWVuAEXZaTwaVCxdVlrb2sqVrq7S0NgYwBBwSbAvsBocGozX3H+gry+yPpIX1jjpovlw7s3DfKpy9obQoQwCZXSOjQOeqrJFY/M5nxfc0NkMDuhbBpXmKhCx3tbXPQV99BoI4/rkkAF86hzZRjA0AbZpztE0U3OznqIhEdBg1szZEThRHr/Ty12vvhZZaMCIkyfPl4aGmljnmQ5DhofLDZs3hX66TsVjhge1asjldxmJMsj8nFlHgJr5CxaU5198oex67bUAagGrFzoulkWLqozrDHIqsKA/GkGtWr0yMlc14LnzrrvLM8+9EN2u6QDg1P4HANAvuvfAm98SuvG97343/i4T+drVa6WltaUMDQ4FqIKSYAiPb1NTAKsagtTV15XRseqQgK26eq279HR3RiB8z913l1UrV5RjRwT/VVYm/bF/rAdwIJtxCG6ti7US+BufsXovsB5Ywp4AFrzH2gl6Bd4JrNKHpM3wd9dLoJZ9yOxunwOs0pukCojsvsHBKEcFyrsHQFbG1O7de4JLssrsHisDg/1R0uxn66n5j3FpkiKb/tLFK5FNbB/oPo/C4q0P3BcN6YwXgGAsQAxAQOqsudI5gIu18B76CjjZv39f8EaTmTGHvixYMAkSuA69lY3lswlMkckHP/ChMmNGffmzP/vzAJt8DrDqGtnoEMABiGA7BPl0mz6hLKB/7YsWRkbqddehPmmJUlbvuevuN0UTtS9+6SvBsdrTfTUA0BnRWbq2LJjfHvt/qM/hnqC8sie+2B8VBjLdIhNwzOEdCovWmKOxWUOARPvCeXHgw37QB/vaHOiNsdAV1zW33/7t3w77wP75O1APx/iC+XNDRjLbfacrbEkepGSGYkXfUmVXAlBUHETW59BQ2HXr572ZIek6bAjZkiFAwzUzEx4gNzJeE3KiW1nu7cBJxncFQg/GHOjY6lWrY7+wK5Gh2Xmx3LrjhvKud761rF7tOdgU2ZPsMbBbM66TpxwGXLEFQweV5NNnHKnBOz6ruVx/3Ybyzne+IzrbO6iijzL79u3fO0lrY46AVWAOWhOHafbJSy++UF566cXYTyog7rjjzuCs7OzqKl/52tfKM88+F8+42poKgOkfRNGxvOzYcWtZtnRZ2b9vb9m169XJ8nPyy8oYtsD6s+HZxZ4e2lMJwPFAjMM+TToNusD+Jygk+4/8XdfzGDhvnf29fd68smD+vLhe+FoTfpRnXj6P6V1m07ou3WAfz3VcKGM1tQEie57JTGW7W+bMjmt5fjs8Y09RoPRPZIoaq/s7KFi9akXoL32yztXr6ys7PHEgSAbuT+/pstfzIHRkbDR0LkE7PkBkF584EWPyTGcv2K0sQecP+XyAfR0XYu0cZKaNNG572FzzQNPPnp+V31MBe17ze/pIAD1Arv3Vc7W33LJjR/gBaB+M0fUHh1R0nAk5o8p4/JHHy1e//NW4nnVOX8++YYtdk74ak7/ZZ+ZDBxxckR8/wBplw0uyCNmu0cTveDyzjcthlwMDBy9k9PLLr5T6Bgd5t8c9UKkYe1YL+VwewrI7xq0yyZwdVHnvtpu2BgjMHuInVXZv/6MVMCfPIBm0rpl0TXnA636XOy+Xu+66M+RcVVgNTTbPtMdluebhWFAsXL4cdr+iTWgL/8LasvPJp05m6A7ICWgO8GX/rbmMVc/RP/iDPwhbwT/Dsap5lTV63/veF82rcj+RU/KlZvBlvyW46rTWvk5AM+OIBFaTfsXa+co9GX+vra0+N8Gx6joJrGpehfv9O9/9Xjlx6nRU5fjbWHHvqpEaffH5qRQE08DqGy5Enp7QtAT+3hKYBlb/3iKb/sC0BN44EvhpwGqQwivpn8hY1exgfHQkmldt33pjWbl8cQQGCSBlt+/gP5poSJXAlICAc8bJiVL00ZEAVn1PBygdJr+nE1QBaRXQmk5VBbqOhHP0k8CqAP5XfuVXAljldX3qk38Z5ZaCfw4khzk6f4+Mlkef+G5krBqb0qoop6yvjyCDcy+QECj52Zx8PoMOQUzQIzQpda4v3d0yRGZGB2IBL0fRdSrQDk/bjOhObez19QDixjI4OF4aGysg0Xsr3rzRAG01c3KP6D47PhYBv4y/lI1mFbftuKVs37Y1QCgOrgA5gR3vA7Qm9YGfzUegFOPq6inLl68sy5dVYM94GY+5CWqrQKY5HHLcpIAxGQvWT8AkE9B7AXaCQMGY+3DEM0vRGme2bZYmZodhTjg5d5w/H0E6WZkD7lRjCWCjuTk+PzoG5K6LNRMUhGwmaCaAAEePHovgYmS4AsVWrlxVBoaGytlz50pf/0AE/HgldRhXFhqloous0WiUgeJ5I7PMCjEvAFhmnHKijZ+OGBNwRBA1Nq48/2JknlXZzSOR5WL+ghtBiAAkA0Bz9xp5JVccmSVnp/EIiOgabrTkTfQeAb0giy4lWN9hrWWHdXWW4aGRCTBEIILvtj3k4P2vvPxq/E12iUxF83MvuqoMNYLybpmswPuZIXPlgZpimbvsUrIhIwA3/SFn43r51ZeDwxBY0dFxsZw5LZu0ObpXC9KskzVz7QUL5pWVq1aUkRElnY3lxi03lc7u3vLQw9+IoH1Wc5UtBiCwzwTp73jb2+NvP3rqqXKtt+IdtA5482bPmlOu9l6NjNUzZ89FubfyQr/X1NZMAOhtZWRkMO45Z/bM0tY6OzK65s9tC07XpkbXq/Y1wCrGMZGhJSikp2yaYDEBL2voMMJrAmy0EV5L/lPra6/Rk8hMK8r1l0SQCZC0L4GXrufv5JS2yT6iD/7u88mVR9/sE/dUKip4l6UMOGhsaoxryIbSjZoMNZmjezKYZTIDMK9d1Y0d997F6Ma+Zcv15dZbtwZFScVtvCRAAPoFOLfOdMVece8ERgTM9ocAW0aWTFDBMvvAvtDtLGd3QODaDnUym93vrv1rv/rR2JeAVWALEAB9S2Zr2e/2g4wpspLRyU7YH0pWZSSvWbcmrk3X3eu551+IwFfWIn68mtq6OGjZvWdvgABAVTaDzpfxmjI6NBIN0qrmUf1x/SqLWZfpGaG7vVdleVa0JOZLB9kB9nFomD2tqGWA0+Yug5k+ABOsF90iuw984AOT2b/BL1pbAlSdMaM6gPEFQCFDOpK0H94bmZ4TzeDoaRxM1dSWFctXBfhJD/3z7EgAwTjtO3y2xpQHJSlf4OasOW1RuUFf0/4B3clwzuyWeK4Zf4Jq9jk+Z7o+NHitvP+fvb3ce99dcaDjMEdG/LHjJ8IWRLb8FTzE/ZEprSGM5yIAXGktKhJUQugo7r33npDn8IgmYrXxDHrxpRfCBmRTo1MnT8Wc2TL3optAUZmE7NSb3nRP7EXUMPTvR08/U1544cXITvasZ/vYuaXLlsfhhKx1hxOuY/+QC9via5KHcXw81iwbNNHhBNiskwoI+5WM7Dsyrw5m+yYPluxd4Krng8xkdqB61teX9WtWlyWLZY2WycZedLHSr5mx7+g73XYPdsF97SElyjMa8Ikvjmdj+GkN9aWxoT4+a3/2910LCoC21pYAWJPuhq/g8MxBuQNuzy22yDoDPNnABFbptHnTPzpivuZKLppEeS7RHzor092X3/2dDTJf4CmZm7M9bb2srcMy95QZas7Jde199k7F09sf8idX6+TL+HwuD3iT59ghV4BotTXl5ltuiYzik6dOTtI7aKJGdyuO7tkBrL7y0itR3WTfm6MDjsywd3321hrQqWzAGRzNI8PlLW++L3wVcuFvZuPK9773waAwQgVgzYzLYdexY0dDR8kPFcDoWE3orfED3ckMSEleDmboI/nSUWtmLPY+m8Ae3rxte9geWenWG4BvHVyLvqEHyLXJ7N6KS70+riFjVfY9m2IO7CoQ2J7jy3kWONRzOMMnAb66PlvGjnoG0eVsyJUN0Dw/2GX2jE4Yq7mhfHFtGauAVTZcxmoCq7/wC78wCaxOpQCYCphOjRV+ElidCr76PBmwo/75XGZb+1tt0AhI+K7AWTalphZXa20BrMpa/f4PnizHT56KrHDA6njwuVbAamZQTwOrb5x4eHom0xL4vyGBaWD1/4YUp68xLYF/ohL4WYBVRiI5VmXYjAwNBmfX3XfeXua1zY5sCE5GZrRxbDmEnKEsrc/SzmziwTEBGtbWVJ3oM8M1y/z9XmXP1UxyLKVzlRmxQAP+UFIBfOITnyhPPPZ4BMfI953gy7b9i//5v8rLL71UdGIW8Mgqcp/eq9fKK6/tiVJkwYJAGOjKsRQAec0YEmTl/PoSbMvIEMReu9o9WZ6trF5mjKwwnG+cYF8VGDRUenu7tdCJ0tuenu7S3w94wnEmg7AlGrBw0oFXSrEHhwbKmTM6nzcFuCj7bvPm6yfA1yrrc+H8BWV4ItPU+AQN5JRclIKj5IwTnGepmZ9lF27edGNkPgmeyA1nYmbFaDQkc1VmW9WE4/hkN3ABHzlkySpnHbDgfgIBf0sgXBBkXBkkTgWuAbeAGnpSdQK+VjSGySYzSv6BHIDVBAYEGPTLe+iT9ZEhyTkGsMho0lBEJuOFi5cj2KcrAoFTp2X8jES2ikyd9gXzYo0zoDZ+X4IsYxK0CEgEFBXgAbScH0GikvZTJ48FsEq/zVfQYB4CsCpzZX3Ixd+jW/FE1pB5068EuoHKdDK55ARE1rdq3jU+CSglD6RgTamrOSZvrX0hG1EZ/vLlK4KbUDCI9xQAnjLIxmTWCFgpSP9xp+PGCZB4OLq9448DauHZrbLoKnCezGUxq7C1l/FbapZ17SouYI2sqqzpDIKDU7VldmlpRUMhK3isLF+xslzrHwyOTMCA0myylkmb4PbihYtCfgB4AJh7BV1Ac3NkHa5cvipKCve9vr9c6+8LjjTguQOM4REgiWYTlf5s3rSxbLlxc7lh8/Wldc7soAe5fKkreGnNDaAQ95/gBMYvJ6Cmv+YLXKArmb0W4+roCHqQbLRive09AaY19V767rNASyClewlY6YPA0/0yK8iam6OgFLBqv2ZDOjYnyzrpFyCztq46BDA/Jc3sFx3Bu3vjjVtC5/fu3R/cktZHdvnpU2fLuXMdZcuWG8qb33x3aWysyprpJBvogEkwbG/TaaCgvZsZ51OB1T17dk9mrNI1a0NeMbba2gi4gQTkZ47mY26+HnzPe2N87LZrAnc0RTFH9sLvQA6gs2xZYAdZkiFagJraEuW2ZEjfd95xZ3np5Vdiv99007ZoJijTaMXK1eXxx58I/tWGBtl1FdjtQGX2zNnl6sSYq4OiebH3gU2APsDksePHAnhgwx0oWSPv0+SqeabO1ZX+GLOxARXoBTnSF1ylwNeUKV0Btq1bt6acOgmYuBz7j67h38yyXDoOkGOPve67NbHe9nBtbV1Z2L44miX6vP3ombpo8aJYN+8F5HjdHqZnmVVX8Z03B7ADaPc7HWCnzp/riKxTQAMQNZuHkT8bC5Ay3w0bVpcPfujBcsvNN01kDo6Vi5culwOvH4pu50eP6g7uEGesnD3XUc6cRm1SG3tUyT47sHXLpvKhD7y/3HbbrSFHdLcy2z2H9uzdPUkPY73On5M9yM7KMK7AtSNHj4S+oAcAzrGhu3a9FgepGm05VACkykujY8B1OhhNulraooGj5wV5eX6aV1LAeJ81cB9/92VPkrVrea11blVdwtbZt54fXveeoDoYpEeV3OmC54j1JWeVKZs1gVy0MD4PVLR/ki7Jfa0520h3jIuu5/Ndxurs1rkBUFXVGy3hR2hYRQ7BOY4+Z4IKQMaq8fhXlYpvDI57h5kOL5IigK67HhvmnnSHDmSmp/l5Lga4ebWisgHCkZf97nvqquck25E2g0zsC5+3Xmg43JfdJDsyyEzAPIDMLEB2xLU9X4PKaJA9uxrXsm7sbvKMzsTZe8MN0cTu3PlzkweBng32H9viwPWH3/9heemFlwLstKeMU4an7/ajceH9tF7Ju5oc8oBSNDoLF7bH9VVJsets1oc//MvRUJB99FpV1dAZzT8Bp9YHrYZ9cvvtO2M9+JxsLBvudzYOLYu1cJCXWZx+piOPP/54NK+ik/QqM33ZMbaIrLP5G7n5vHWxpj7DTh06cij8bxmmrivzla31vHLNH/7wh/G3hx56aJI7GnjMTvMn8HfbN4B/+u36fBNyo6uef67FfpEBGXrvf/gP/6GiB2lqKl/96teCY9WekXELdDXnjCMySWNqbGAvxu9/CxXA1FAsfVCvTaULqB4AFfxRAaya7gbKGsDqwOBwAKtP/vCpcuzEyYpuY0adN08Dq/9EY93pYU9L4B9KAtPA6j+UpKfvMy2Bf4QS+FmAVU0RGut07x2NLJvhwYHg7HrgzfeWxvqa+Jkzx7nlHAFDE1gFyHGAOMFZ1p+l7MAAGRNO/hNETecpT5YTTE3RTT195tjhN5NVw3H85Cc/WR575NFwzJVMKYsVbHz6U39Vnn/uuThxT3AvOvA2NpVvPvJoufe++wOM+MY3vhHgivc9/fTTcUsABgffvAAbHF8OaATNw0NlcBB4NB7BmVLHsVFAsey+CsD1/ornaaQ0NzeW2hk15dChAwFSNjXNKgP9TtFLWb58Wenu6YrACB9kAC1dQMErAagqI1MmuXHj+gBlBe6rVq4qDXUN5eCBA+GscoiTyyq7dgtU/CwIykYIAiUBSeeVrrJu7fpy9EjVyEaAAEwSEHCMzQuQUPFCVtxkixdXHagFXa4D1E7eKoCJ6wgEfXFqBeveR4YCDmMRCHHaBSMAB+MSBNKVS5cvBtWA9Yny8IH+SW7PiucN2Hwm7mmMnHwBkSCJPshOktEkQ6mxaWb51rcfjUAb+IDT9cixYxGcr1yxMhz3+gaBfwXg0+EswSQvX8YazVgio7PKcPC34GsD3I2PlOYmQEFVxm7+Apwsq8+sP9c3ZnInP+CIn33O3OkXHQYS0DNjE/wJsozJPP2dXMhToKfc9tTps0EDIIBJ0FZmqrEAQJTLHz9+YrKpkvI9ekkGALOFCxZGAGdsFTfolTJz1szgj7RPAaIAJkGR32VFmp9xdlw4H+X2wG/6n8AqsML1q6ZVFXcggErGNjCMfsusWrxkaRkcHolsUyDkmdOny57de8rC9vbJLJMWnJ6Hj0QDPRm25EUevha2LyqrV64tc1pay+69eyLIb545q1yUBTo8GGOTDdjeXpVrNzXWRRfsO++4vaxeuSJswuDASGTyum5kUA0MhIzZA4EuHRZIs19AAuvIJngtM8BlWSaXJtmSDf22h4GN5OV1+4PtsLYymv0MkCAn1xbw+27tstzetegeYCaDYoG5z8lKqmuoj/tYp8ceezTsAB0EDMraVDL9zDPPlc4r3dHIjF06dfJMOXv2fACrv/M7HystLbPC/hon7lLBtXvQM/vVOM0nufmMja0BcLz88kvBiQzQEFCTAxkpM6WvbPDxY8fLyOhINHeho/TN/njT3feUw4ePlM9+9rOTTXM0ryIH+mwM2SnbXjD/qQAkLmA0FVc6L5e1a9aVbdtvLk899aPIgt1+847y6qu7ytWrfWXzDTdGgOzAa8mSpXFP2d6jI6UsmDsvOog7oEJ5kh3QAdP03jhRh7S3L4i5rVixfCLbqzocAAQ6YKMnmbFqnmwZPWGPs3wa2MGGkSudcdBw9syp0tVdlYX7DHvNrnlf0qqQJxtJJtYos1tnzZS9X18uX+qM9cA57AAuKW9w6FY66rCjAiKUIbM7SpIdBB45WjWEqhokXovPAiSBwVWju/HIWGOzgO5eA0DYJzt33lJ+6QPvLjfeUGV6j43XBCB74MChUlNTF40Qd+/eW2bPaS1XOjUs6ygSatnpnt6r4U+sWbW0fPhDv1TuuGNn2ISm5oY4DMHpfPnKpbA5nhP2TMf5jjgYMAbPnfaFCwN4SvAoeTk9x/HAjgwPl0ULF0dG54y6isJDUz/UGOTo4GHT5hsD5LV2Sffi2Urfyb2yqUMB9rILwECv29fuZ+2v9qGZqHwc8ibH5FdNf8bzwv2T7scats+fH9U+K5Yvi2uy8QlaupZ7k7trOSQj4+QaZRPOX7hYrnT3RlWGrGCHhJ6nslSBnXEAoAlhT0+ZPWtmuTzBdWp8/t144w3l4oXzoedpX1zXvquA+guhq8GNvHz5pK3Kgz7vQQXgXtbBWnlO0GW6n4cUdMuBIZvqC+DGprgPKgCf8zvZkJ/3ZcYwu0QG9JJv4stYPCPtK3ro/mREPuysz7TObSvrN2yI6oVLly/F/FxTwzFy9ju/8dFvPVqef/b5SU5p645yhOz5bq5dNZ66EvO35nSFL+OwsbEBTcz5AKY1pWLbyA2thZObI0cOh2wc1vPbUKdYS+M97ZB3ZLxs3Hjd5GEaf8N9jdU8PAu8173NT2Yt2bq/1zddd33Iz3sB4glsJkBvDSQU+PK899xhm+k/W9DV0xXAuveZo7GSYVBvHD0a77f/nnjiidBRP/ubpAGH0/icjQtQmxVKng90D6BMF1zbeqGrkrHqWQ9YdSCAY/VLX/py+a//9eNBvQVY/Xf/7t9Nltr7fCZdpN1LShR7q7ZOM8wKxkiO1fzutYxLpoKzPhf+6fh4JWMAbfQZqIDVsG8TwKpD36PHT0QljIzVaWD1H2EQOz2kaQn8I5PANLD6j2xBpoczLYF/SAkksBolMEpiFOdPlN1zUILbdAJYVbbPkZSxylGXsTqruT44VhMYykAiS7ai5KbWKbAT4aqcPzMQIhOxjgP5/wdWOVMcxjxxzszVvE7lSFXOUUWi31f++I//uDz91I8iQ+Zf/svfCWcXMPO5z3y2PPfss+FMc9I5dpxHAclff/6LZfXayinkPAqeBJLZkTa78focB1LAaz4c4KqphEzUnigvHxkZi/L6piYNutrCAY1Atb8CB2tqxkvb3NbIXJWtIig+evh06e1VNsjB3lBqascjS3TDBg1KFpae3u5y550yGrrKy6+8GKW+ynwFKrKZGuubAngCCABYOM2CI06zOQEmzJVDnA16OMVVh9jucsv2HeXkiVOVk75pUzjD586fLTffvD2AA8410NfakQVaAMEkB/yGG26MDNEsgwc2AwyBLN6fQDsn33pmI68ElAQpmm3g0pvbNrcsXbY0Ag+yNRfgs2CkymTti3LcAI+PHIrgRcaFa17tvTYJFspGXbFiVejxeKktL7z4cnn44W+WK5c7o7mYxinWUqm8gK+xqX6io7rmY7PjPoAH65ZgRwZwXktglaza2lpKGRsuK5YvDSDMfK2Ja2TwIqhIvs3MtHMd8xMoRoORCe5JwTT5Ce4AXPQVyA/w85r3CwSsVQSTzTOj+RluX/pqnElXYQ7DMronQBDBqsCqKhnXabhEwKzxUU9P70QZcG/onjEYt0MIpc+oF7KsH8Ck9Ft2ELBHoxn6H7QcNTNK3QxdxwW6zREc0UW2gX4DTGbNnlnmzVOKWBdcqD3Bl9oa++r8uXNldGQ0QNTgTJw/vyxdsiSam8kqlLFqfhWNiEOe+lJfJxN2bmloaixzWlvK7Dkt0bTo2PGjAayi6SilapA3o3a8LF7UHhmrs5qbytkzZ0pXZ+9El/EKIMgDHj9nOTudA4rkIUlmsJM5PQe2mKsgFDBqn5APebMZGRzTA2tKT+itfeAa7pncjQBE8hL8JxeetQRYkKV7s1/uFaX3gwNxHTbUWrEDFbjfFLyXDhlkbvb3AWoGAkTGN3r5cmdZu3Z1efvb7y9tbXMCrGPPlFXbx9msiL7TE+thPuQuc5GdzIxIjZ6Mm+0wb/uI3TB+tsDeMEcAhWvRK3YcH7XmUp/5zGdizoLzBJgF+ZnR6772jj3lZ+9hywC6A4N9AfBv3nxDgKvPPPNsZHFvvG5THDgA+Net2xBNSFC0eN+zzz0XoEZXZ08ZHx0vC+YvCP1kd1yfLO0D3KxBBdDbE8A8u2FuVXZqR2SaOiiwJ9i4jo4r5Y47dgTAQkfZATIBtmT5LlCEHMyV/Zg5C/9w3yR1yFRaEHNOYMC9yTQpRLy+ffst5bVd+wKwtHaASZmermGcwHWHRtu2bQ3sQYZtcmnihySDXa/uneQopKsBrs5WcdASexotQGYJVt2/WycOUfrL1q2by1vfdneZM6cqWwdAnu/QtPFUOXFco73L5djxUwFS+JvvKEskfwJGG+pry/Kl7eU973p7ANYOXxYvWTiZseq5wAbQLfb+7Jmz8ZwFgpgQbl3ZZviWPe/sxUcffbQ8+sijZTfe51mz4xkBHLaOs2bOCuAX37Y9xVa85YG3h79gjp6p1oeto3+ZsW1t0057jtIRtrait6koI+i3/ZlZr+mvkKFnKRthb+S+8ExzWNpx/lw0Aq2eSVUT0PSd2HnXMzZj8Z1/ZX1dp6GpuZw6ez66l1fVPzrCN0RDP/phnwBuZay2tswpfdeuhW3KQ28HYsNDFSWTjFRz9kU/2QNztAf5C2RLNp5VrpGHTQsWopxZGbbSWN2TLcwqiAC/gOIT980sU3aA3eq60hlAqte9J+1NcquTQTZcYzONnSzMP6tvyCw5atlq75vfviCaV53v6Igmj9bf+xy6uQZZ4wr+3hPfK1cuXYnqpiq7/Fz59re/PQkIundSZFgXcvH5KjN5tKxbu7rif+/vD/8pG50BXdlF/gwguWrANhYVHwBl+1i2Z129Rns3xxxlh9J1tsG9dyz+wQAAIABJREFUHMrw3dhaQCo7ApS1h72XP/ArH/7IJL2C1/nL/Fg2lo75xxZYF9dxn2xiap33H9hftmy5MV43L2tob5Cx+9NxNtxrCWySkSoNzxI+ZPqO1jk5uh2ooRVImht20Nr89V//dexVICtu4L7+/vK5z/11+au/+qt4JqAC+K3f+q24V8QeE898P3vNWtCVeP5rNBvcxFVVW35N/Xlqxmq+nsBrAqs2D7vCJomD2IvhkbH494Mnf1gOHDocoKpM+wG8sA1VP4mMj/K+U4HdP/2jj09jK/+Qgez0vaYl8I9IAtOb/x/RYkwPZVoC/9AS+Oiv/0bFLiT1BvgZgFSVbegryrJGR6N51djocAChQwP9ZWZzU7lz561lyaL5Zf48PHFVxmo60hyfJIyf6nik81EBrjVldET35x8Dq5kVmFQAyWOUjsyPQdkYdZw2TwVWn336mXC6fvd3fzdALgbu4b95qBw6eHAyw5FTHZxhVzrLN7/17cgY4FhygLNzrSDIfIKLVYOfG26YLAsUMHOse6/2BA8qZ1kpukxVvH04JmULkt3Jk7p6yxaqKo/mzddpe6isWrUyGlcdP3K6DA6a/3A0PFB+f+GCjLh5EbAtWbqovPnN90dm7Ku7Xilvf/tbo/SQU42bq7lpZnnpxZciOAG+KLkCwslSILvvfOc7Efhw2AEi5A7cqbLLusqm624o58+eC+dbYACsUT5645YKHPUzoE3mKIca4CJAAGxUwOrKCPSsdZayVfx/lSMs4AAeZUDCKSZTwOySpUvj2kBegYaAdf/r+wJ0E4gCCcwluNz6KooBIK+sLkGY9wggOP14FAGEnGKAkrU9d/5CZEq99NLLsTZAOB2wZfHJdpTpZi5KULM81HiTZ1OglWWH1ju5+LwmUBkbGyljI4MRXGUmI61M8MVn6Flm5JKV8QbP39KlE025qqwkgaogRAAm6Pz6178e6+VwQJmioMgYzbtqhtZZRkbHy5yWuaXvWlWGmmC26wtsZXcB6ASU2QCLXguQBRLKZyvqg+rwgxzJo8o6bpnI1q66UyfX6pq1q2NN6UKCCjLiAAgOFsgYgCWDOMdRHaZUIKcu6q1BB9AbjWwam5tLa1tVci7DLIKV8RL7UJDaPkGZoN7fXs79b34AHAcLMs8bm5rLilUrI1gTTL+669Vy4VJXaagvpaUF32BLNApaumRhufeeN5V5ba2RHYsGA/hI9hngW0M6JxjM0nNy9xo5Zed268oW0EN7IMv/BaPZkMznkneafamySYdCr+m79WFfrC95CY7pkj2TGYzADDog68d1/QxY/e53vxeZ2StXaapVG0CN4FXmuTWhUzKJ6f/Q0EgZHAAI6NjeXS5euBQci3fddWtk0ltjeiuYNk62gB5aa9cx3sy2FeSzofbB3r17ysJF7WFTksuPzvs5MnHXb4hybdeRtUXGdAdouGL5ygAx8AMCcLyW+yDBANx+rmde7Iu/A7eADEuWLo4GU6+/vj/syPr1G8qzzz5XLl2+EtmIgBM0EQ4PHn308aB+8TPZ0SaA6r49+6P0Pcq6W6tMOVzTVQOr5qDC8EVf2aAsT40GPqPk2RuHJOZqbwPy8ByaIxtpHe3XpHWgG+RIl2SKLVmyKLKrIzN2cDAOe4yF3pC/udIH86ZjbCc98X3jhuvLyy+/VoYGUcvIZjwYtAUAM1UOxgxoe/DB94TcHTbIRAeQsitA08OHjkfDNzroGhUPozL2GcGLiqqBXciy9g0bNoYMjRUFwF1v2lHmts0O/Tlx4lR5/cDB+H750pUopcWrGhQU19gImb3Vczv+Hx8rc1tnlbc9cH+A0wC+DRvXlRUrlsWh2gsvPh96RV6eVxc6LgTlA9AXoOMAZXbLnLJh48bQx6NHjkRWrcOByxcvBSCIE9bdWua0hL7SCSAgPfe8WLV6fdlx620BWNnvDhUSZKKDPmOPWjfyZw+ycRVbCRS116xZcosnGERm1R6sqlw8T8i+yuCfEdd12IobNTM0vZ4+EFto39Ft8zNuNodees98QNm1gXjOsUMOnuhwQ31drGccSCxsLwNBEzAnANbMzGVbHGpqoMY201vjp2tsERvnmu5Fjl7PBmd0M5tcLllWPcPJjk54r2eTcbqeOSdQbY/4OTmqI7v/0uXwU7ISwWfoPRnTO+PMZy8w1e9kaU/ZK9aI3TBO/6yXtV25elW5ftOmyFAFrLKhwXkfDb5UMbSH/n/9K18vFzsulvvuu2+SdgW3aWQUt7eH/Nl3+s3m0I0E3Plh27fdFLRNQU0z8axyfWClBxkfBtjouW7vHT58KIBr8tu3b38ZGh4rW3CNd3YGBYH9ntnNfCR6wRbTBXpd2Y2Ktok88ARbr3xekBt5seH00PV8ZaJCcmP7Oz9g7vy5ZceOWyb9XONwbXPPjFX2rOK2rw2Z24uAaAAjGhHzZZ99Z/ddm30B/lofvjNbaP9IfkCZ4N/o2HhQAXz2s5+LarMEVjX5o9+ZhGHsGYsYQ4Kl0bshOJEn7MnfAq5OBVZ/MrYCrMa1fwJYdT2+lX/f/d73p4HVf+igdPp+0xL4Jy6BaWD1n/gCTg9/WgL/JxIArEYWaBC3/zhj1TU5c8GJOgGsatQEnACsNjc1lp233VLWrFoW5WauwXGaGhhkyU1mqiaomkEEYHVwoG+SY3Vq2T+HnNPDUcxyIN8T8K0yQhDKV8Aqx/xP/uRPCmDVdX7v934vgFVByyf+11+UvXv2hNPP6eToKZsSYP/NQw9H8CXgyIyN5FkUmJhDgifJ45XgoIy4uoaKFF/WC/64gf7ByAaTEZgNrzirsky7unrLnBbzUd64Jjjy6mqaSnNk9w2Ecyq4PN8hO2xxaWioi9Lst7/jbWV4eLA8//xzESTr/v3CC8+XO++8q6xcsTpKd8lJJoCAwz+8WIIMPFwcdVluQFOyEaxymq9c6SrXr78+SmdluHmP4A2YWpXO1VRZE2tWBz+Y8lHgSDr5QFYOuHUXELk+BzxL+QQAAinXNBaBhy86AiQBhioH56gLNMgbSIIuIcoUL8p+OhkAhOBVcERGAhVBgTFam+Ri4+QrQxf441N8bfee6EoNgJNppXP96TNVAxvjFNiaY5VNCYBrmeDXw3PXNMFHV/H5YQFoaqoLXRScCFjOnj1d6mrHo7ycvrpe8uMJCgWQ2YCIzvsc2WXmc5bfZyAjcCUj+ik7DyjuPYAbWS6CX6CKrCwAwrHjZLMweCMFMORNjvSRfOg0GWaGtbH5OUuTk68w+RfpafKXAmRkvLm/awMRmpobI3CvANjxOBzAGVdl9OIX7I+DhbY2hwL1sZ/oBrkqUVWWb22BCYD6q33Xysbrro/McaAU2g5fMq8En3Nmzwl6gGj+NpHJGoDCBAgt8+xa77VoNDEyNhalwfiSgY0dFzpK/wCQvDs6Yy9on1ta5syKctk333dfWbZ0SXntVZydqA5mxlonsGpumbEKDPezADuz1cnJOglmzU/gXdEknIkgOMuqgajZ2ZkddRhCB3wlcOZ7BVovCDAD2EDH3M+eDrm0tkYZvX1C9rKY2a7HHns8Dg7chx739fdFp/pFixYGyCor3th1nwZoDQ3KquuNTE5ZyytXLi8f/bWPlIULF0xmYSmDNU620t629uTifvaeebAvmbGq1FU5vr147OixACUd4ti3aCjWrF0Tr3f3dIftMH4HI3QaGEGX2Sh7P4GpBHndH7gQoOm69QGWe4/5GiOABaDsAMJrwAsd7pWxA1k7u7ojQ01WPT5DATN7A6Am27vvvqecOHayfPOb3y7dV/tL25zm0Et/syfsI3YRSOnwhd31tyzT9rO/2a9kZKz2i3n6SlDVWrID5pt8yGyAawcn5gQNAPtmz3iP7w5vXC+z/yrQvALgK97u0dLfN1Tmz2+P58RLL70Y+1f2J57qkyePx89RhtyLC/xCOXr0SOxlwMexYyfK0FBV8VE17xoI21QdtOgKL3u/KhtXLj84XMqGtSuDr5m9u/e+u8v9999Z5s1riTHLPn7pxVdC/vZjQ2NzXEOm6uDAUGVH6yrQNqh+hgdLQ+14ufdNd8VBosPFbdtvCooKz5qXXn5xMrs3gVW23XU0zQGaLVi0MJ7zbC+befzYscju87V92/bIeJ89a1ZwUXoGWTvXojPsZ09vX9BGyMCzr1EA2b9Zbsze0Nn0bf6/B72y4PkwlV6wS8Ce5P8k0zxUoR9+ZivTn5EJDdxEveLLPdLn8ty0Fux1VXZdZS169kX27axZpXnWnDI8WuIZF82dRiq+VI1FM3N87ZrV4b/JXB2caNwUfKytrcGd3tvTFXrBbqX9y6xLzyXzsp+TqiCzT1MO6zduiL3icNTc7Wv6zr/ICgBjoUPm4DvbYL/zN7o7K37abEJlXOToPp7tyW9LHtkYkz/D17CPydL4jNX+MN7IEN2+rSxbvjz2v4xme88curq74z3sLb/nmw99s/Rd7YuDaLI3btUivuiL15KGgW00VvPIrPVFCxeEzfWc8DpA2R6UEe7gxaG75zDbxCbzb7KRHLs8d157uemmrfEZGZ5sSdLJOCQ3P8AxWZKbtacXxsQmjw6PTB7kpgysB5oY6/Cxj30sZM7fsj8AyJpsmSe/cayMBbCKcig5UsnGOrDTn//85yO7lK0lP/pn7+CdlTxgLyaPMHtpjJ55nokAamO3ztaOzP7zf/7PkZFqXA7AZs+ZUz796c8Ez7Y1R+H1O7/zO3Ev7/c9gdWMLbyWFENXo0nc3w2sTqUF+Mk4KSr/ZcVWHABVJvxENjx33j+VDgcPH4ls1akZqzmmqdmx0xmr/yeR6PRnpyXwxpHANLD6xlnL6ZlMS+DvLYFf/42PBaoU+WBTMlbzQpFBNqV5lYzVsZHhAFZv27G9LF+6cDJjNTMXM1M1aQEyyyxLZ35ckiPjQ2lgxaM01TFJEDVA33HgVvVv6hdHCBg8FVh97pln4y2AVc6ysQNWT508GQ4tJ58jzgnmyH7jm98KYDWDCZ8VpHV3Xy3Lly8J595YBG++c5IFtYLVhYsWlqaZTRGQAFYBS12d3cExJ7j0PsFaxb94Kkqhl6/QAGcoshxkjJaxGWXZkmWRhdo2F32Ahgy95Z577o6Msu9894ly//2yKUbKk0/+oLzrXe+MTAhOPmd4+bKVAcCRE2CVwwzI9DdAG+eZoyxw8roAJbPLlEXeuGlLOXvmXKyBbDnOOB7N5G3UQMTrgnuAKxkKzGVPbN26LYIUQYEghNMtEOIAW6sK+JgRTrVAyu/Js8vJV44vw/DAgSpTWECgXNX1oyT4yqUAoGQzyRYTHAFZOO8CGA676xubuZLn6Mh4NFI6cuxoOXjocJRzydirmlw0BRBFLzVlESTh6M0vIFJ2TXYv+gwwBDJWpbYVf7Agyb/Tp06Ua72dZdXKqvzQ3ADagA+6RTYAn9Tb5JjLJhOZPZpgYQaXPmfe5Oo9xkmuwFUBFsDGOh0+AmC+HBlhsp7xAArKsuQfUHv+fNWURtBL5wWtxuO6FeVBS2mbO3fyACP4ZHs0+xosTU1V4y7Bf1WqXh0Q0GtAkWzSffv2xjgTWEXLgBJAWZ1rkXUFwtHtgdLV3RnfybQRmH/d9dFFHJgxf17VSKxuxoyQ77y586IJDdkKINF6kJWgz1q577kz56rmLYOD0QxDM4v6hobgf1u6bFnozauvvBzZxS1zZiM6Kddt3FCWLFpUDh86GNdzLXubDrs/+5Wd7emsdUtuZvNhH7zXa2SZGU2pk76Tm7U3dvvP+snqqpqmNE5yEALAM2OVHruf9c4s5yxFZW8yaPezoPrpp58tV6/1RxafgxlAzbbtW8vSpYtjrTKTCscwG+nQAVXJqVMoHk5FNuYvvv99ZQ3wZWwswDHdmwXUAvfgoW5oiGA+gVV6xI7Yh/RMcxbUEGwE4Md4N27YWM6cPRP6RW9c1xyVyNNJ+stWsa1f/epXQy7sVWZ6e282DbKPACZbbtxSdu+pgMssPQawsBkCfa85eNi9Z09kojn4kBHtsMU40U7QG/r+/Sd/EGN697veU2Y1zymf+cznJg9/gJ0AaetfNRE7UmbOqgBXX1WJ/VCMw/oCDqyvebJzAB97lE74BzTOtaRXbENyJufBiqcaHTNnc08KFWvAnnvm0DMHWfZegmbWEbDqIKMCTY9GtqpnDHoBFCFvfev9Ze68trDp5gUIN0d6+OKLL5Xunr6gSEkwy5p5rjbUawg0EvzMdKCi9egrra2yu4dj37z3wXeV9733XWX+/La497e//UiAy7JTZbMptQeeRDXMRCVMNolhGwb7+0oZGSt37rwlAGA2Z+261WX9+rUBQl28dCGeVdY1AOeJhlpAck2o8DOu27ihrNuwvuzbs3eya/u5s2fjMBEYv2zp0rBT+Ewzm+/0BK0K+/n6wSNlvKYmno9Z/mx/Z8YcvUqdvXZtqDQ314UeZYWOQzVAprW0bsaZXLX2j33v/fTEd/uHPD3vErT1s6/kPq1oJTrin32ZB5X0gG1wLdfp6rlaeq72xzMtOOyHhmL9jcc17Fs/O1xG1wQFm0prsHXrTcHxy6bbL8ZlT5IDPTd3OplAIj/Gl72TPNc7brs17gOsZhOTa5k++BydZ+PY1wQM82DG81vGqnnbU9aHjMgjAbWsXPAe9zBGY7PXjIMMPYu8334hF3b5tp23RzbkKU33FrbHNckO0GpN7Fk28LFvP1bqZ9SHX2P92BKZo96T/Kpka19n9UyC5w6zujovx6EAf0klgXuzj4BV+44vR388z+xR+8+hhn2MD3rxkuVl27bt8ayU1WkOfB/PD3uJXNJPMGa2v/KJ2sNuOjAgB68Zg8+TiYoXwOy///f/PnTTQeyXv/zl8E8+8IEPhF6Z01e//tUYqwxUn8umXdaCzZfBjQ+azMmYDhoX+20vR5+DIVVnKlZG4nnnc/aTQwq6Sj/YPckM/+W//Jfy/ve/v/yLf/EvSj8O5/HxyFj9xCc+FYfXv/zLv1x+//d/fzJD3tinJlPQv6rarcryHo5s1r+bCiBim5+IGyYdvpqa0KeR4HFVVTMeFQ6+J7D6ve//YBJYrW9oDE54h7EZr0ytypsGVv/e4ef0B6Yl8IaUwDSw+oZc1ulJTUvgZ5PATwNWo7xfd/S6GcHHpdnUuEZMTY3l1lu2lUXtc8vC9gXhoHCwEjTlDCUtQIKiVZZpxZtUEe4PB2drNv+YCqBmGVACHcnTalb5N/5SAqsCAhmrCaz+q3/1rwJYVV78xc9/oVy5fDkCXdkMgmaBF+dcViOQTfCeHbr9ndMJPMisCc4gpx8AZOzejwZAxqpgVPZc1ZxjPLjljh49FgGDz3PEAaNKHFevWVUuXlRWDJg5U7qudJdVK1dONm1Q/k8ev/iL7w+QBPCAI8/rgNW3ve2tkeGiRPamLTcVpZnZfZrTDbTgHHOwBUWcW06xANV8jVXw431Ahy2bt5Qzp6uSZg694AkYJ+hpbGqITuP4XgVSMhFkZ1gnGRACfQE0x14QIoASBGYpJBkJSgQbQAiBFwebo02+Mh5Wr1kXDRB8VQ0szsf8BWEJSONSFKDQMcEe5x5YIRjM7MxFixZHSawsTCCBhjTX+vpL7Yz68sILL8a8jU2gD1DmSANb2pShTzQxSDBVAObnLEGMkrOJjs/0kR4JxK72dpeTxw+Vm27cHAG1z5GtQEqAlhmkdEbQkvx0rk3/rJO/mZexCZaqTJqO+BuZoncQpCa/qrUEFAGycMju23e4nD9/IYLOK919pWGG0udl8Vl7DVDt2IRMrIGAzlqTm2sNDFV8eObnPV4TyAE5FiyYX06eOjGp78kRR09yntd6r8bnBVjAXWXVmgRlFhwbUGUi4rLtK339gFech7PLrDmzg7tMI5sAsgYGKl6/iczmgf6BMmf27AjUmhubyuoJkLoqV64PecrSsn6yVC9duVKOnzgZ67pq1eqydt26kPuzzzwTAOuc2RXosOXGzWXp4sXl8KFDUZ5pLORB9r5nCa8A2X3I0ppmRpQ1YwvoNVkKmn2OTgryrZ09Qd6+Jw2D/WdfkYk1JRd/dz/vtTcyc9W13ddr1lFAnI30AE1s1Q9+8MMyMqqhyLoAVmXnbt26pbTNbSmXLl0IwJSu7dlT7TV7lU6fOlkBq/bYXXfujCw3awhQsi+zgY19mhnYssPsT3ufLgLmfF7mPOCRTtB58xHgV2D7wCTPrGcDm8Tu+BsOPvIS7AdI9973TpaSkjU9zGZ8ABpzJj9fZAX8tQ8a6hsiE4usBO7WTCWBjuAy0mTmrli5MjLVxsarbuYOpc6d13DmntJY31ye/tGzIU/6BIzGjej+9iV7RD/wO5OlvQEYMh8yANR6DhkLXWAj2QjrLMuYnSQ7f8tM8XyW0QNZtfaK+7FRZOF196JL9MT1/N382AbvYwdlk3Z3XQ2uQ4DGuQuXC/bRWbM0vGmMf2vX4XJtjUZZ27dvKw7K7GNUB/v2HyjHjp6KplPZJKnKBvO8GotS+ePHTgWNhjGbswOTzs6e0thYXx54y/3lQx/8xbJk8cLQG2DOsePH47k4o7Yu6DmudHZGQznZXsmP7PlJN4YGBsrY0Fi5/datUTptj+IYV6lhX6KYANCwNexTV2dXrOnu3XuiSeGNN90UwOrpM6fLiy+8WC50dMSzgd6+7a1vLe0L2sN+yFhtbKiPUnk2hgyVdb+2e285fOx4uXjpSthfIL118uVZldmJxmpvZOZwloI7vFBxA7SkO97PDtBbe8D6kRv9ZS8ygzW5KgFCPgPITl8pwVl7wD60X+056wsoMw7XN94jx06Urp5rAQJ5T3dXV6ytubpvHGQODUbGalNjQ/hCAKE8AMcDKmtYNjYZV1mYFyZ5Oem0Z1KW5RsL/SAjcjbme+67N+bMRnuvvZmUBX73t3yv/UL27AeZkM9xWe7j46Hvebhg7K7tvkmLwOYam7WlR/Z/PrPIlhzttzy8kLHa3dNTLly8WFasXBHXCoBygsbA+uI4ffjrD5f5c+eH/bK+fKnKz9kcciYTc0jeUUChZy17wYcDrHtW2psyQbNUHq/u0mVLyu7dr4Xdpg+AVRQXDpjoACqXefMXxgG1ZxpfzTjI0O/2VBwKDQwEZYr15If6LN/I3zeur5oe+ixgl50kbwfqbM8HP/jB8GPN7eGHH47rW+s8LPmLT/5FNCSVsc0GeO5k41NzYbuycSU5uI65y3z1zAdCWqPMtvb+nK91JkN643N8pv/0n/5Teec73xmJD0DMgcHB4Fj95Cc/FVRZH/7wL5c/+IM/iHWcmqiRCRZTEz6izD8aiv7vgdUEVxP4zDjEgRa9AKyiPGHzggptvMpWzYzVQ0eOFqDqNLD6s8WU0++alsDPuwSmgdWfdw2Ynv/PtQR+42O/OR6A5kRGSWau5skwR7y+rq40zKiNIAIVAGCV837zti1l6eIFZcniiuMqO2+6ns9l6U46NBlQpnMfWXGNMqkqInj/pma3+j2BVddK5yr5ojhCDeF8Vx3N8Tc998xzsZ6///tVxmpjQ0NkrAJRskyN48jJ55A++9zzERwLVHFCcWpxSskGEGgJmDh4VROMivsOOMDRVm48MFR1jK/AuvEya6bmJqORPelzgJKqEZIGEcvLnJbZZd++PZEFyHnWOGHpkqWRBSCoF7TJPHvr2x6Y4EV9NYIQwfEzzzwdjbUEBTK5ojnFgvnhYLuX+XGqOcdV19u6CGI44n7nEHPIExTr6LhYbtx0Y/AtCpaAAQBMQZwy74bGhuBQ9DOZC2aqJiMz4p6AzQSbjZsjbmwJnHOqzbFqerUuxpEl0MAnXLQyNgQ4PmP+HHCAu/UwJhkeaBGCz7a2NsAcwWU2hPI5nZ7JCKiajaf68L7OqIvmCEBuugNAv3zlSmQTR4bPyGhZsGBhZDoCDQQWqbvWHQAUTU4mMlmzxNMcI+gaGii1ZbisW7MqZJ1NNpKX1TgFNQLNzF4FJrmX1+mfICSDV3piHj5Hx4zhgQceiL0FVJLRQm5+t9aCssHBsTIwUAXEglugOJm4VtWM69pEI465Eci6pnn4EsjqKq/pUXag9r1q1LSgbL5hU5Ray04mP68Ba+yrzEzau3vvBDA7FM2RgHYOFpT7mrMAjm7IpOrruxq8trJH8YAuXLwogKW58+ZXNBD794dsbti8uZLB6TNlyeLFFfhYasryZcsmy6npI91fumRx6Zf9Njxczp47X3a9tqdcvNQT5ckL2hfGPC9mk5kZM4rSzXe87W1l5YrlZderr5Tx8dEYmwDauqXdAjLbL+yPn8mE/OiIsXnN2gkkAavJmQjwtg5sQkUXcXYSpBOwV9y8YxG8WwvXsC+8TvbsRa6l8dBz8iNz17V2Amj7+utff6gMDZXIeKpvkDE3VG65ZXs0ZDtx4ljQjTiQ8V7AatU5uzf2g3GvWb2m/NIv/mKAhvTN/nZgY36AXLqYZaj+LrC3b+hhNsQDrOKFpg+ZRQZAzQwm8yKDkMOs2ZHJSi9kXxuXLFfZy+ZnbuZrnmTEBrAz9Ng1jc8XudoHMt5xTGtMGM37tmwJuy3jes3atWFr2KSdd9xRzpw7Wy5duhj7gn203hs3Xl+OHpH9XnWENz8HHuRB9tkt2/jovjkBMGS0oQVYvmxFWbVqTdj+fG7Rd3bKXOzTPPhJ7u6kx6iyFJUma3bYHGsM+HHfzH70Pbm+vd96sM30xXwBG02N1X4Ozu/engne6NGw2Ti7O7uuBGAhC1Tp95Gjh+OQA3B55uz50tV9rZw/V/GHZnYl0BIXKVAadYQ9Pwl01daFDlWZgqvKr3z4Q2WjjNF9+8qXvvzlWL+g73GwWl8f9jcoSGZUPJru4ysyvcbHSn9Pb7nj9tvKPfe8KZ49l69cLFevVs3CHCxa9zyQ67zSWU6cOBmHAnjRb9u5swyNjpYfPf2jaESnwR0d8az70Ac/GPoGUHRRBbEqAAAgAElEQVT4AlSUudnUWGXh0+EXX3q5dPV6jl8K/TSmtO3knVzWXiMbzway9zd2wngd1rAlfIVsKphVA35PUNz76VgCRtXh1XBQLPjuK4FE78tGhF7LZwLds2c8L9xv/4FDpWZGQwBA5Koqx7qaMz30jDI2mawD/X0BvAZn/sTBNvswo7aEPvBv6FFSnhg7P8n+N/ZqvEOTmYL5PsBqdRh7PsZkrdlNz0Iys8/sQdezn9kR+9vzz7UPHzwUn6meEbMm+byN076nZ+7PXhlfNg6z/82DvTUuMgMAJhC9as3qcvbcuQDNVq1eNdkQ0PPf3jEeB66v7329bLquKuWnu0roPW9Q0XjfQw89FFQMxmYtjBWwyobI+L9u4/rIZjd3B67mZr63335bUOfI6Pde9hGwquqH/bafvv/9H5T5CxYFFYDnBf/TfOiPudI/Y/DcQU/ALquc8rtnhGfI9q3bwqZ94xvfCLtorNaCLWYrAL5kTQ/Njd/guU+XjeGVXa8EsOqevpJLnJxzXR3YW0dyTuCYjxwA5OhYrB350znzz8M1a0audIfeuuZ//I//MagFAKsyVtmJL3zhi8Gxaj1l0yawag/4mpqgkbYjD+8LO/K/oQLImCHtc8Y1YX8mMl+NAUAcAO1kdn1tHDjpwZDAKi53GasOKMnTNRP4T/A2v083r/q5DqunJ/9zLoFpYPXnXAGmp//zLQHAKgkgkp9KBZAlLhywBuVrM2pLf9/VcMQBqxokbLvphgBWgRvpRE91ZDhE6RgnDUCW2HHSAAGulxyXPwmqutZUZ35qNmxFFTAewCoQhyP6R3/0R+WZHz0TC/p7v/e7kRkgY+V//fn/DI5VJ+acRdcBCAqwlItv0lF67doItgCAHF8AA4fQ+7P0N7kT/c6RlKGHWVU1+erVi8rNN+8IYPXSpSsBrHK+gCVKxoxv48b1kQ21Z89r5brrNkbAgENy5YoVAay6N6cXOCCDh8MLeCAXgOarr74SjjNHVpYWEGDdurXl9QOvR2AlgzSzHb1PYC/QJPtsWGUO3mdeHecvlM3XbY4u4cYp0JL1JmjhaLe2tQYnWNVIqy4CBGCWtRZcGEeCToLPzFhNgFxgl019BAPZ4IWD7VpK85ctX12OHzsZY5ShpNu24Kgqoa8yYYDQqBLGS9WMwbqYp+Y31l5QnN2yzUNTpp7e3igPl61WBRmnAiwAwjU1N1VB3Nh4GegfDmA1gTUBVwZ1ZERHKrC76g5Mf7MMsrZmvGzdcn1ZMK/KbvJPIAGg8VnBJ2DJeH0uGxfRBeO1roIf1ycbY8gmVOTtZ0FTNGGrqQmAlp6Yj3lqfDFvnkYfM2PMgmrNMgRddEsgmNxyOE6BQ9lQhG4a09r1ayOrNQN562LN1q1fGxmPPuM18/E6gP+OO3bGOsh4fuLxJ4JLU9lwT8/V0nmlK7iGZb15vzGQByBVxuqZszhTq07QOFGHRoYnAdDzE1lQixctClkPDgxGhhlZXOyowB9BojnEGozLDlta8R8qje3uCWD1fEdX8OHKmCOXbHoFeFkwb165/757y6L29vL6/r2lbe6cCaDpWlw3Oz8DM+wdcrI+CZKbj8CRDltXawJYZS+BZgJZ6259/CxYz2Y1AmFyszZkKhj3d+tuL9N7r7lulp1mwxgHKgkuyMwCXjzyyONleLgmusOLE0fHUFHsjGzCY8ePlA0b1oXtkXVeZaw2xLVl1yvxNpb3vOvdcW/jtY9QAQA/6FzSWNBV+80eJg9Au3Ha33ifh0eqpmvmRAZAhMzQTBDUfOJZ0tAQ9sc+YWM1c6HbMhNdm13OUmOfpe/+DhBgl/xsT/m5taWtLGxfWL77ne/F9e5/8/3ltd27I4if3w4Mr7qcv+WBB8qhwwdL79WrscbWAWCxefMN5bFHv1v27z8QOipry7zsFaBqPgONnf05dfrkJPDMNre2tpXFi2TZX5x8riTfY+7RbFCWmZf0JQ+7ZCpevOR5VDsBlA5N8qpmtqI9au+lXciDqbA3fQNBu0EmwGCHd8rnjd+zhq3Gaaysft062ZM1wbVqX6OmASgODI6WM2c7ws7ZZ+yffzhRNWSsMrmqQ9JqfwxHhqz31tXWlg/+0vvL3XfeWY6fPFG++MUvhg4pwQ6gsLkpng/sHHucDaDYpADNNMM5e67cfdedUYkBqOzsvBR2Aki8dVtVGWA8bCYqANUNnq0oRJavWFkOHD4UDbs0p+o4fy6ypoGED77nPaWttS0OgEdHhgNcrZtRF9mrVcnyiaAgGa+dEc2fZPhZZ/aWXifHJDtD1uwbgJndsh/oiefie979zqAoyYPl5PxmL6yb/ZYAe2bKed01XUdFBZlm4zC2wD5h09y7OtBqDzmSv/X3GlDyxMnTpX9wJJqEkQ9wGYiusajPu++qlSviYBywam+aVx4C4plWys7/AgpmkynXzmaSaRMTWKULXrPObPGtt982mbmfdoSdysoka0+X84DN885c2UayPHHs+MQhxrz4TFIVGKNntLWqyvZPTh7ckjH5ssWuk5z41p3tMr72RQuj7H9waKgsW74sZMr3AfTbk+T8yCOPlhefe7HcecddYQOtP1olsnTdfIaye2xb8sYam6/169aWziuX4vnB/rCXmbUPWGUXcZCz8eTLHmkwBwA2xueff6G0ts2P5lXu6bCcHXXA7VnATtBHdtDaAVr9nAdcZLLtpq2hC/TXerO9ZOiz7oFiJfnkcZ46qKUDdNC69A/2l1tuuTmeUdmkjS9nzuThn+eNdSQPe5gNQwUAVEXLYTx0J/1Nck5aKX5kcrxax//23/5blPvjWUUZAtT8yle+Wj71qU/FmgBdVZuRcR7CZIZ38pqm/IMHORpW/d0cqz8NWA1fNZI6HPbMCGDVd6Cqfw89/I0AVoGq/g2NjAYVwDSw+vMdN0/PfloC/zsJTAOr0/oxLYGfYwl87Dd/KzJWgUwQ1sxYnZpdKusTFUDftd7IWC1jo5PA6sIFbQGsTs1YTXFm9g6HiVNUlRnWxfcqo2k4OFazmefUjNUEUTlXGZDkmDLgrSnZTbcCVj/+8Y+XZ55+Opzo5FgVlH36U38VZXRV1kBVli3Q1TzpqR89U7ZvrxxLGaHKu5TrC/qz5NPY4wT/Slc4k/hXARnBwzV/bgQ7MmsQ789tq2gEgKOcUGM3BwHt3XffFUCoMsSKY7Wz9Pf1lU3XXx9AJYfaFwdYtpF7cp4FNbKNgCkcVQ6q+VRZhdcHzyXHVhYY51hQLzAQHGXW3VRglZMfmaTnO8q6tevC8SU/AaUxCYwq+SyJeVhb/4CeQCaOtyADeNbaUoGO8+bPKydPnaqyPieeKrKmjMs1BB6zZjaXUydPRak3h31W86xy8823RmaUNcP1qdmDAETGCf0RKAFWlV2OjlfAamQLA1aXLS+jSsAvXQqZmBN5r1mzNkpQlf1VjWuOlP37X48u0tZPwA+8ef3AubKofU50hhc4ZMmmOVhb7xHE0SHrYIxBJ3DpUujvvLmt5bYd28qKlcviHt6bWTMAcQEM2QiMBdJZFp+8vVXZOf3oj+DHfbOxFTm7pgAe/5nA2jXoAr40JYtHjx4vjU0zo3utRmiRFTagw/jVyMaVWUH+Ap/FixbGPrvW2xtAA55F/2Q0vfLqy7HuyqrN0b3mB69tVb6849Zb4zoypnp6e0JPjJXe0CEZbvakRjWCEg1mHDBcnpCTuWVAf7W3JzIHzZMMm5rw1zZF4Lhs+dIouwYOt7a1BRjb090TuiOrGSC4edONUeYvoIuuyHNmBzXGqtVrotx4z9595eTp0xOUJDUBMgHoR4aGy/Bgf5nb1lK2btkSWfbGMjg0GOATuWZ5ZILBwDu6DgQCJAhgzTNB1mtXr5UTx4+HXTGXBB8dBpCdw40MBsnVvgRGZGdswScZuh59M4b8OztFp1PXAYv00e+Zeb9nz75y8VJX2bB+Y3DXOhS5447by8xZTQGcKfVV8i3I1rgNuOpwQcaqfcje3LTlxsgIzwwge9Wey4ZMxseOWB82wf6iB/TTfjl05HAA+smDmRzWGbiTgXVy6OLLPd/xjnfEfIEYP/j+9+Pwy/2Mgc3LrE6gGjtHXq5jPcjfNfxsTjIXv/qVr8Q+ec+DD8b7jQ+w4mlmLvYkgDbL+QEYxvuud7+nfPGLXyoPPfRw2bRpc/nn//yfx/1TX31WFpl1qzJCewNgYQOS63hoeCRAN+Oyz4HGZGTvZgY62yEDDjguawzvat7DIZwDgapB3PgkSI+ru+I7rZ4fAE7PE/O2H8g3Dg1qagMUoOf9A30TmdKr4zkjW13WHPty6607gmdVJqgxApqvXOku/f0j0VTRPez1aBQ3hjKhAkfZywSY7I+LFwGfAzF+FSzvftc7yoMPvjvW7Itf+ELY9eSjtnfIXlb6kaPHYg939WoMOCv4VzV+OnH0aLn7rp3l7W97a9h99CoOrM6fR/Wypuy8/fbQM2At7txXX90V8sIrDJQ5ffZMjNdz0XP12WefK7fesqM88MBbI2tXpqqsbbZvPLjcR8Ie+G7PspGu+/DD3wjOWdnHDQ3NkQWOq/vg4UNRvl1lOG8IKpzFS5fEQeeqFasC0hkaqBpNWR+67p/9S2+TZzUrbsgXsO/3m7bdVObNk6E8Y7Kyg7zpAiDd9TxjAXM4o5WaWwPPZ2t/+UpnefGlVwLorg56Byf5rO03voX7ANiB2HSYDfM8Y3NwWHsuGDu6n2zIpKqGTWYXsgGlfY1Hm10zPodqfAwHwMbji16yUclD77102r4xjsxopE98EHqCDsk9kl7BWOiX+WV1AHDQeJMj3r5wDc+pKgu/J+yma5Kt113z6gSNgjVwzWhKNjoaQKv5fOHzXyrHjpwob3rTPaHPPgugZDf4S+xpY1NjyEGmqTF43VwcOAed1dBIUE7Y2/Y4YNVz4M4775g4DK38wGgg5yD/4MFy2223xvj4iewUu0ovlO7z4cjV+Niy5LXl9+Tzha0hS3uN3+l55aDdd/uNfJ544om4bq63Z9I3v/nN8r73vS+eaWya5wKf5J/9s18IebJT5mgt3C8bhLmmdXRf4/K616qs9jMhe/LNbOWsbqAXDprsg2gotnVrAKjoDD7ykY+ETbvW11e+9vW/KZ/+9KdDnv72r//1v558Fk9NznCdzBpnF425dgLkzniBHk792ZjZh78tYxWNWCRoRGpJ1bwqM1aTCkAPBsCqQ9ppYPXnOFCenvq0BP4eEpgGVv8ewpp+67QE3mgS+NVf++h4AJdKYDgrEwBrgpicHeVzY8NDEfBoXjXQdy1Ask3XrS8rli0KcCa5G8mHM5QZqq6dQQXnJr+q7LyBuF42r0qnyL2TPiBPhtMxyusFzQAwSXOrsfFw3v70T/+0fPObmjXNKr/5m78Zp/Ou85d/+ZfhRHLQOYa+c4L37TtQPv+FL0fH7MuXL0WJMl7RWbOao2mJ4D9LnN7+9neUoaGR8vxzL0SGEn67KjugJ8qvb7ppS2T5GR9HWqYCmVRZHNfCMRcYcZqBbhoYAGs6zp8v9993X4Cpym8F7TJ/OOocVq97zc8cb2ADkEo56nXXbSjbb76pPPXUkxEU+xvnW2AjeOY0Akp8yToAFEdjhwkuVjLh5AskBGIccU45kDfLm4EQgAyBjoxegATwgeO+cuXq0j5/UZSUyj58/eCB6MA7XjMeY8BzqGT2tV27yuZNmwPQGxocKEsXLynHjh6NgPSO2++MMWVZ3559e+Kzt+/cGaBXNPxZv66cx706PhbjygD2+o3XlbraurJnd8X5mLQRgonXDxyI33UHB0ZEcLpocbnS2VV6r/ZGAHTyxOlSV9tQhodGQn+AM+bpn+BMgCDgyexmskkuvYpzrbVs3LC2LFrUHnqS/HcZ/HpvZltkxpfgDggh2AN6DQ0PxgGDv2c2lAAps1cFYLnmuacEaAKll4FIzz4Tcyo1daX3qmYQpSxoXxy/02uHAfajxk0D/ddKfV1NmdvaGqDi0GB/aWv1uizf+QHAAlT8E3TgqMNJe+9994Z+yLDBh5pZ5MCOyLwSuM+oOlH7WrxwcZRp18+oi4ZU0dH7wsUyb+78KO3H+QegUZpaVztWuns6o5M9eYzX4L7tK51dnZGxvWTJ0gK8GhoeLQcPHi591wbL6tUarTSVvv6B0tndFVlJ7e0LA3y4eAW/8dGJYF7m7IxSX19XWufMKs1NDaW2aJZzW7n7zrvKubNngmM2QexslJJl6Fmmbx3pQnIGWufguB0fL/v37pvMohWYZtYWMIE+JR8snRC4+ztd8XdAANm4D9kDPmQKBb3F6dMBFtEX+pvBt0AbgGGOmr5d6ewp+IVlVLKn733fewKcfuUVe3VbrOsrr7waAJJ/stOVUwM0gG/33Xt3ALDGRKfxjwIwsnN1Zgkbj/nbW0BKOsXG0D/yYc+SB5F9MCfzcR12TjDOHtmnaVuAjI9869txLQE1XWJvMiPJvciJ7M3f9QEgbCEbypaSJ8AgORbJBagJfKanxp1Nedw/qRpcQ3D/6OOPlr/5m78pN998S/noRz8acyQfIJ3MSDYTuO/AoKWlakIkM00J96u7dpXXD1bVAubveZDUMUCF5FL2PDNO4wDU+pvrGDP9AFQFiHfwYOhDfZ3mKGNhOypgoS6yGvMA7OpVwGZzjMMB0oy6CrRi42RVAtLoPRAQ9YbsW0Cg+6ri8L5oyjVzdjl29HQZG62eWcbDBpEbHU+wHchCl60p4Mx86WHzzMayc+eO8uGPfKicPX26fOtb3yrHjx2Lfe+5DCR67/t+oVy4eDnK7p/60bPl9LmOMnMWfuU58dzp7rpUNqxfWx58z7tL5+XL5cypE0HX0dPdWQb6+8vmTdfHs9rBSceFC+Wcg5yZs+IQmF6QjzWlt4899njIaceOW8t73/u+0BOgf2ur5pLD5Vpfb9gCHK6yCUeGhgLUxxO9d+/+8uSTT5VTJ8+Wzk58vLXl5lt2VJUP/f3hH1x3/cbyK7/2kaBVIMOuru7y0nMvl96eq5MNrpJD2LM/S+nJNBvjZeNFf8fBuXRFe/gbdDvAznnzQ8cr2hlN0uqLk0r2NGkRgGj2qGvu3bsvfJGsosiDIGO2Rslnm7aNj+E9nn8OyFYsW1HmzZ0bzyCHmr1XuwPspUPoRdgl+stXUJnAxrIj+/btD79ABQNA3J6XSc7/sOd80W17wDOULOw/diCpT6qGehWfbXKZ0j16R2bJyQvE88y0N4wlqyfYR/ewL9iUCqg9HWN2PzL1Gt31HnbB71W1xYXy5A9/VI4dO1MefPB9cT8HPd///veCV1nj0Dvu3Blz47/t3bu7zJo9M7igrf3XvvbV4Ga92tMfzUcdFvGr7DH34mN6rjgEzRJ+9p8cXcOe/+FTT5aW1tnl1tt2hJ9jXdk0n/M+Y7THHRTRB3bf+nnueNZ6LjhwMlfXdk06b97W175gZ8jI3mUzrblnjK9oejpe4hr8Eevic352HevGnrJrvvhB2fTSOJN32H3pLB3zbKCLyQ9tDJ4tEhXI55FHHglb/tu//dvBWXq171r58le+Wj7/+c8Xdu3Xfu3DkdHKjiYlSiZWTAVMMx6ob6waiiZ4mvy8xlsdnFSNpjL2yPe5tiaXDgv4THweNl4jzNhzNTPKtb6B8sijj5VjJ04GF7zxjgNfayr+V9f+u77++ON/OI2tvNGC5en5TEvgZ5TA9Ob/GQU1/bZpCbwRJfDTgFWOCGB1VGZXDVqAGaVfw5fZs8oNmzZG8yrAajb+IaM8JebwZNaq16eeGiewms2rOIsJpmbZUZYgpjOU8k/u1tqaGdHpFrDKifof/+N/lIcf/m5pa6svv/Ebv1He8pa3hFP5ta99LYJ7Jf6cVWPiuB04cLg8/8LLZdGiJQFM9PR0RSOWxYvxXF4MB50T7ZRfuda+fa+Xhx/6RrlypSuyvzjou3a9Wi539ZW1qxZFKbs5RNni5UsRbPgngNy/f18ERtGt+vz5GBvHuLenp9x5xx0BlAogOaiagAgmOLdKcwX7AnMOtmDV7wJ0GaU7dtxSnnvu2QiGOfPZMR4ACqADhpJjNkES+Pib7xXnI46wiicWUCKAEYC4D+cTmCuAMS/XAgYZS/LRtrXMLec6zpeFixZFdk/zzJlleHQ45rh+w4a49r69eyLo0tl9aHCwKPU+efxEZBPp9q3piDUBxB46fCgyFm++5ZYyPDIcYMPyFcuj+QzHnUN/4uSJKltj67Yy1D9Y9u+rMmLp1Iy6KhgUeAo4jdd76QHOzY4LF8PxF2TIYm1qmBklopz/5IcVlGbX+QAlJxpypT6SUWR4NtSXbVtvLPfcc3dcX6Bizcia3mTmX/L3CURdw+ftFwGbAF8Qa69UwboGJOMRzHufQEpAIqjx2QSdZAOdOHmy7Nr9WtkX2bgd5fSZy8G3t2TpktLQKIu0rpw9g3N1NMpDAaljo7gGSxnsHy6zZ9VHBrrsTWtMX2RsCQzxIwomgNEL2hdEwHj+fEeAnMCVqvy4pQwNV2WsZJ/NRyLrbXSstM9fEEGisfZd64vAPAKcLL2rKaW5ubGsWrk8stNOnjoZJezkOm9B1YwomuV0dUeQc/r02XKhA+AjQ6+lrFm7LpoQ4e207suWaSg3o1y8fDlkF81wJjLVZs1sCj5EwOr2rVvKlhtvKEeAWBNUBUljwbYk16k5yxq1VoBsP1sbASV9ZueOHDo8mcELNKF79Ms62qeuRbfJli4LdMmXzOgmIEAgnNni2QQpOFCngKyCUdd0bcGqPaqJT30DgG11ZODJ6n7TPXdN8C47bFgbe2bXLjymTREwJrAqS9zef+At98X3zHhjY+wdBzvWznzNKZupCeJlUpk78HL33j0Bqme3anIkp+xgDki1D9in5JsWqNNnmZvf/+73QtftmcjCu1zpHxtK95MPlS4AKcgSWGv/Aqdc66mnnoq9wWZldiygJTuJ+9ketGdxuaIy8Bz41V/91dI30Ff+7M/+LAAjZajm9eSTP4yMcFQzQQ1RVx+6dd1114cs6D5qkQMHD5bnXnip7NixLewF253PuWx8k1nobKa1Mz+2ynWtobkDqjwX/E5WjQ1N5fDhI2GTXXfduvWxD+iXLLHMCI0DyIIOpyHeW2W44k6eEzoCTMXruGKlJjxVY0nl6+4ho7m2tr7MqG0MOhT7xfUA8a7jXsZ2tX+orFi6KOZt72ZWt3WePWdmefOb7yk777it7HnttTgERG0DqdDwEtj8yx/+SNm9Z1958odPlV2v7Q1O04bG5tIQdAHjpavzUrlu47ryC+97b7lw/nw5+Pq+sn7dmtIyZ1Y0m8IPSr+2bd9errv++sjIl43v4Mc+NB5j/8pXvlJ2794bADXOygTa0B6QCUC1qRkIMx4HEPjda8p4GUFHVIPe5Vo5eOBwHJoeP36yvPzKrjI4NBJcvfYxHmaNwHbeeTtPJvYAHThx5GTYNjKrKAMAM3Wh3/aPfU6ueVhsn9FV45ZNvHL1shhX1fyHXZsdoH1mKs6Z3RJ7l/7LrHRtBwE6ytODqYdtPkNWuW/ZC2NKf8lY2BHPqORarxmvKT3d3aEnMjTHy2gcGJKbCgL6wIYBzEaGR+KgCwD12mu745khUzqbTbJddIs9o/fmab70hr9lP2a2LZnKWORHsSnJyZxUCHlQX1F2bA5QteJVXjB5CGRsrke2fB/2wz631zzLk0bFz0lJ5LpsErvy8De+VY4fP10WLlwc+5FN8Xmg6s23yFheFOucjeCAyMbNPu567dWydvXa0nn5Sunt6Q07xGbSRWvCl7NW3us1doe/BbjET2ovAnEdSu7ceXtkkLK97EYe9LEXnhfmZT+aD7/R310zGySSSXJ2A2Ktu7mwKXkQzAdK+hl7OSla+GF+9z72i932bMu15Cey7XTNM4y8XZ+ttVZJn+HZ7xrmS1/YOGuWz0mHX66Ps1bCg8QHGdeogL705a+UL33pS7GuH/vYx6LhVsYNWek2FVTNWCGyaOuU7leJGJHBWlsb+u73SAqZ4EPOfZKfTWDVQQx7oryfXqOF8rPGoD2918pjjz9Rjp88FdVAKmLGSk0FwA4OTh6a/21x4TSw+kaMlqfnNC2Bn00C08Dqzyan6XdNS+ANKYGfBqxyRFABjAwOVI0OJoDVttaWctONm0pby8yyfNnSSWA1T5c5yn4WKGTpPscnwdOKDH+waoY1XmWypvPEEU/6gORkTYfIe9J5QgWAO036is/8+Z//eXn44e+Ulpa68uu//uvhwHFK//AP/zAyAmSM+nxmMbW0zC379h+MBiTK/Y4dOxLNpZYtWxJZC8kzVZWuzo5GHvj8Tp06E84Xh1SWnQZLvtcEX6zySeDZ5XDwfQGKzp07G86/gFdAiKNKEHLp4sWybevWCPYBFZxPASrHlXMqM9R13AuY6T2ce5ld8+fNjxJW5ZHumcAq5xf4IPCQFZbNjmRBRDOXnTvju8YKd911Z7l46WJ8PjnKBDCuRebuIxAjX9kmwFcZIICH5cuWRybkuY5zZZ5mP4cPBeetcjsZh6tWrw4HVOOwlStWRpCMM3Ne29xy5tTpCJyVEp49VzW0EUBx1AUQm2/YHBmq+19/PYIp3Kicd7IAUJ09f67csv3mMjwwVI4cPhzykX2gXGvlqlUBsJDzxg0bJikZWlrbyqnTVeMxIAa5zZ+7IDjyqrL0qilJBZo2xO8ZIHrdP0EDEKPi4qwra9esLFu3VhxpstwERgJO88hmVoI1QQd9ymwbcwK+L2ifH3y7HH06KlgyT4GgdRBIWa98zToEv6HGNt3dkbH56q7XyuEjx8uBg0fKhY7LZUZdYxkYHg2uU1mi/f19pa62RLbwyMhQ0G/Yy+vWVADGvLltsafMKfcXShBZ7O0LF0X5f0UpMRrBhcDKOLw3M10EZNZN0AdUCHBlgrPRupt350TQOWf2nDKzuXmC4j7yJL8AACAASURBVENjnXURxJ48daL09naX5cuXlZa2lliD6MQLkB1Xrt8TjdZQIPRe7Ss33FA14ti7b180LKKDTc0zo7xQJh/KjjmzfX6wzJrZWBa2zy/NjfXlxs3XB3gTzbKGR0J37EXrnXKwjuYk6Pd61QV6bgRt5mkfe13zFTr5/7L33sGRXse5d2MGOeeMxWZggc3kcpc5iJniVbZ4bUvUDVZ9kmV/vv/a5Srb5Sr/4SqX72fJV6Iyg0RRzMuwFLkUc9hdLjfnxe4i5wwMwgzmq99z0BDEzzb9lU0X6RpUoQAMZt73nD59+u1+ztPdXi6CawFgeIMr7u2lNAieWXf0gm/AH2/24QGxMxmxUdwDYMTZ5F7jmT1IIP3uu/sEoK9bt15gmmzW6kYxFGHM85PxHDtGAyhqyQbGKoAQIHlzc5Nt2rhBoLazvbFD6LHbD+wnQTb7hXUFpOCAxYHVI8eO6rPYDuZMII7MvHYsc8DuIDveg31j3syTA6QnH39CNtJLD/A6usU+wO4CEGCHAIQAUPmCfY8tQv8Apxkvv/MeAnvkBLDBOmD/AGhZM/Yh8+I6/A1jNTM7037+858rHRw7x7wALxkDLGjGnQVTKUkmRobmH+oh7hdjfOXqlbKVjBOgm1IygGB8s3bMh/tiy5EhgAhy8BqarAuvY1tYZxoprl61WmxkbBjvoxYsawe4wl6gtivrAstwanpK6crMmf0GQxOgi+cEukoZABjJk1Po22YBaOgW37HYrBXkl9rw0OhS4yxsOzYu/J9mUwAI6UvgILrgh4dr16223//9e6y8otSe3b1bzy2ex2tWrdbhGWBScUmpvf3OPnv9jTetu6ffFihdYBGbWayxjk1q2bDW7v3qV2xsZMTeeO0Vq6uttpWNDWK9wlplD9XU1tqmzZt1OBayakJZIcBADiUffPAhNdVqbd0kGwwQzUEDNYfRc8AywGVYqwBls7Mxa+eZ39YmxiHZF5RfAFQ9d67N3nl3v3V19+h5wnMJ9ve27VutrIIU7mM6zKT0ydTYlA6RPFWan4wXW8qahrrUxUt1tPm/l4TJyc2x7NwsgZm87s2uzp9r0x5Fp53hvWPHFWq+yEEn7D5qzYb6tQnZYGylDsTS0+UfoB/oP+vofhU6zx72ru/4R4DKNL2ivi3M3ozMqMViU7In9Q11epbxOZ5NkTSaR67SXuBQEp0GqEcPuSb3Zv87oIUM+Cz/8/rO6BbPwsAip85sSNtHTg46o7fOdMW2onPsL/Yda4G9YR8xR+wAn2e/87ofUiFLP+ThWoyJseFn8BzGFv/kp/fbK6++IduIn8r12ffYIjIo2Lc8xznARn+YD88+7ByypYwCpSs6O0KTKHw27DJzweZwX3wxxsohA/sZBjy1nLnPm2++ZevWN2mNAa6RMZ/jABabwH7nnvgAXPOFF16QvcP+8Tf+IGQBninMhzkzN+aBvFgf7C/v5W9k7/V+uQZfx44c1ec9E4w5A4aiU4wXmeF/hGZ7JvuKbeY1bKUz81lPvgFTGbM3HmRuXvaFezz66KPyw5cDqw//4hEdjPD/r3/96zrg8gOq5XEBvy8HVfnbgVX3u91/Qb6Mw306vVeNrsI1HFjFp4Glir2AiQp7FVuLvwGw+uJLe629syvUXo2mWyJpeq9nsnk888HgMAWs/qcMl1OTSkngXyWBFLD6rxJT6k0pCfznlMC/BliFfQJjFTCG1H0Yq2WlJbZty0YryMsS483Tl3FscDYcWAX48BNlT8fhPfwfYDURn1tqXrUEmC5ew1MRud7yMgLOAAFYJa0YYJX3/OhHP7Ldu/dYYWGOGKsE5jjUMFlxwAkkcPRwFnE2Kytr7NjxU1ZaWm7vvXdAwCrpeRUVZWroszyVCud78+at9vZb79i77+63sbHQgIGgk0CLoI3UORzKkIYWQCaCfYI/gFUHK2BBEIyrYUxXlzWtX6/xkZJF4MP/AU8IEJ9//nkFFgQYpIoR6OCo4oTXVNfali3blA6IEwlgEdI82/Q7DjMgAp/H4QYMJSDAsQfoAjSFLYETT5BCYADQg0NPYE5gDWgB6IMjyuvMh3kxxsrKcisrLbbu3i4rKCyytosXxHTECQVcra6BCTxu3Z10FK8TY5XAuyAv3wYHBqVPmza1WNuFcwpCkd3g0JBAJxgVNBU4fea07kc9PXQJh7+jq1POPfVh0xbSVKOVuYbAMkPrxv+Zo9Jl6SofidjM7KxAJgIdArATx08qbVTpoFNTmi8OMwEZP1lHvjzgQgcDqLqg5kisfUV5yVKjG3SQOXAtAh3GHZip00sdxwl0CRxZT8pD9A/0CVhk/3iqM4EVessa8ztsPvQCnfVUSdaDVH2axpw6fdaGhkasvaPbOjt7LTYzr8ZW1F8lyAbYjM/PqkZyTlam5eZkKf20tWWDAAxKNHR0dC42MAsMrQnSSyenlKoHi5WAiSAkd7E7NuMAnAPcXLd2nYDJt9561zKzIrapNYD/NLjja3YmpDyzDwDW52GJLHYZBrh2tl9ObrZVVVdZWXnYPxcuXhRDir0XTc8UAzmRSOpg48IFmDZ1Ak1OnDqpMaJ7sE8A4WHSEvAvJKiBSXmCAmtat1Y1Vltbmm39ujXWdv68ShsAPqLbyNRLoBBcejdrxkhAzHoSqLHH0CvGfbHtgg4aCCq5BuBcYKyTgl0qXfD5IUOvm8p7ANgAbL0UALrlhxgAEowBHfZmIA52YTsI4GGtXWqnBjFdyasEJFXXVKpbNWxdGIuAOug8dXCpI0cHeEAR0t1hqt5x+y1ip2GTmSfAKt/YHwdEkA82hWsB5sC6wl4Q5L+z790ltjxrzN7ic8zJSypQt5A9wLixX15LGpbS888+J7lyP3TCaw3zeWwY8wTIADjxZmLYXQJ8xsJed6AX0AUQl/XB1qKjAFGAmzxvuA42hM9iE7/85S+reRuABTb0N2ym0IwG3cYOApz19PTKzjA/xnThwkXZpGuuu0ZyYW3p3M3c/OAKXUFP2MfoAM8dgAhPm0VvSPnnYIC6t+gQNh8GcmCPD1pXZ7cYi9RxZf/zfmdFwqADTKfQJ+uBHAHIOEjBXgRmfLb0ADu0cxeNhjqkn/zPkhGl33Z2dMuu+fqqJvj4uOSBPmKPeT/2Ef1V05hkUkzVO++81TKz0u3xRx8Nz6fGRrvz9jusccUKPStOnjqtOqBvvvW2dXb1ClglzXZ2sRSQJeMqBfAnf/xHyoJ56onHbHJ8TIe1WVmZOtRlLdjTMIhbN20SuEoTIuTFPQFWAZkobUBmCYegXZ1doVZ4S7PddNONdv3116kEAKnuAKvT05M68Dt+9JgOeThcnYnNWnt7p5pP9vb1C3ChNqzKDcDuvvlTqs956PBBAWF6pkzFLAnaYgAu0SW2nGfZsBfYW25beJ33qaxGdZUNDA3IRiBT9p+XVMHWwYzDJ8D+A/K/+84+Zd/AQOc6SsMfHVZGhzfcQr/RL/7PugGUOWDJGnqtYPTjv9x9tzWta7KzZ84o5R0wFWCV5mEApuvWr9UeQ474BTC3qVkOo5ZSItgnQEd0kHtwbfTCsxSwW3zzPubF76zZb9L8Z1Veww8rAms3NLjzmtPsH/YCewiZoVM6kB4clEzZ6+wj7oEOM2dkgT/B+5Afe8MPaxgH78ev+d5937fsnDyxnBk/tpjP82xmjF7LlevxecbAtfg/9wo9ByhnMSywE/AUP47/8TtzwGYxVi8TgB3FD0V3KNHSsGKlwGXsFM+PO+64Q88FnjfYWYBcbBVz5/5c08FUZ3+iY14vFfu6/JAXf5e/2R/MiS8ObMmewibAWGV/MR7GjV/nYDbPG+w27/V0emwfeoQtR2cZn5c7Qs+5NjJmHOwRnh1+MIkcAVABjyE+ULcU/+L+Bx4UY5V1pjfCZz/7WV3bGajLI68PAqvRjNAg14HY5cQO7D/X9NjB4xCuwWcoBQBjFZaq0v8tbYm9io2anIoJWO3s7pFPy2FOXAfGGbLBzDsFrP7njItTs0pJ4N8igRSw+m+RXuqzKQl8wiXw/wdYhV0KsDo1MW7lZaW247KtVpifbRXlZXKGnfXkwKo3LFgOrPrJOE4TYCSAD6wLZ8A5G88BDoI5d6Zc1Es1lyyipgyUAnBg9emnn7X8/BydiHMyjrNKyilOKUEhQTkOPM5uNJqpFGrSimkANTU1oTqppMKRjg7QiDMaaotuV/D15BNPqSQAgU9gT4TaZKC7pPbBdgglBLoV4BAIcC26X+PAMj+CQXdWAVYb6us1zpBal68gnYACQIDaVARBOLu8DrCIUydmwVqYUS1KYcQpZm4EL959HCfcmXY45zj1yB2QArni9MOWPH3mlBxQwA2CEW+SAKgDCMG4nanHGHHIuW55ealF0hLW298jZlLfQL8Yq3JCk2mqhQfgRY3CivJKNfqIpkUsP4+6dlOWm5NpG1rW2oWL55ZShQmgWcuyxZS/YyeOK/BCH7hveUWFzc2HLsj5eYVogEBFZIQM0EFAZGeXZmUEJg8BOmAXsiF48rTj4uISzd0DQ17HIeebgMUdc346yMo9QuMYs/KyYgFZrCt6BSDM/7iPxltevtT4iPUhWGEcoYPuOTUdIojl84yZ9eUarDEBLcG211hdzvjm/cwD4GLf/gPW3tFlff1DqrlJfcBINNOYG3ITuw2ZTYxZZXmZlZUWKQ0WUHXVyqCTAHkwiNAzdJA0PYDV8cnQzZsu8sggLz9fwZYaV/X1W31tg9KoXScBTwFzAG2v2HG5wWxnf7M/APto9nTyxAntP7EAM7LEACFwbN7QZHn5edbT26P0fqVCVtdYdnaO0v9hpMEaobbh6AgNV9ZJdtT2ZSywTZaaCSlFMKS5AuCvaqy3Dc1NlpZM6DAAVhz7gc+w19B75OSsFvScoN1LQRAweyo7e5X9hG3g0ICx8z7YTeie1zdEfwg8sQO8F53gvciOb/Yha8w40F9kwtr7XmN+6CV7mtd5r7OhCGABVllvgDfYqdR7Li4pFOMXlvzGja3SKdhtABgEhJRSgA3pwOqtt9ykJj98hU7V+5a6UzsotLwUADKA/YSsAD73Hdiv/Qr4AxiHbnspAPYJ8ybFFZlhT6+99lrZE4JzgMjdTz2t9wBEOOjDfkeGyJLPIVfABOTDe9BRDi4ASAAyqa+JzBgDdh4QiN+dQeVd5fksYyPgBzAi5XTnlTtt9+7ddvAgzQDDOgJE80VK+e/93u9Zdla22Imk5wMSU/KDBkyfuvlmW9+8fqm0CGANzwTkhX1mv2OnuB/zRb6sH/uHvcSYKXMBEOhsPABUPostJtDnwGNkmO7yY9onyHpwcMTYURWl1A6N28jYtK1srNGcotGIgENsN/uHVG2uzbOE3ycmxyUXnqHlZZXW2dlj3V29S2w25u1AH7JAvm4PGbsDMOz3bdu32PXXX23z8Vn71Z49GndzU5NdtetKPZfRaZ4BZ86et3fe3WfHT5y2ydisXqMUAHZhfo46zwX2x9/6Q9u2dYvtfuoJO3r4sA5rac5IwynmxYEJ9oksiK3bt+tv9uTevS9pzTnA46CFZmY52blaq3CQUaZmlJRr2bXrCisqLhDwDJOX51Fne4cAVpjAsWlS8Me01tRvzssvsKnpmB07fsyGhsaspWW9bdy0UXWxeeZLn0pKlfHgh2j4McgJmXsTJk8PZx6s+9L/WAcOIdVoMFPzZG8AZsNc5nUBTPGEmvW9+upragDGNdAl5pGRFVVdeNYXm8Xzg3XDbrBG6Bpf7CdsHAcW2BPWsbWl1davWadMAsojYLcByQGgAePxhbgedovPpFmaQEAO1GB1AwBSIgH/Blnw/PU5oAvsXWTgTe/8oMrLRgGU8wxATxjv8i/miD0BhMOGsqfZE9hSDn6QC/4N9g07wH3xW5gXMuSz0sfmZsmWfeNNtJAdZUUeePAhW7N2rW3cuEm2FfCRPcmcy8rK1QQTe8ba0jgRRjoHLdhigM+hwV5LxGnQNW833HCDspC4J3LH1jEWzxJCVn5oja1j/MePnbSi4jKVouJ92DRsKnYf3cVu8Dv/Q6+QG7aF5zN2DL3CxiAHbI+zcZk7ACly4DOsDXNjHbweK5/na6CvXzYLmTBX7L/rIM8/1pSxexkvdIH1wL7yGvfyWvJeioF78kwFLMZW8z58TfSaLAXmj+3FDszOz9kPfvgj+8UvfqExfOtb37K7775bMnQWOONcHgMsBzOdsep1Vnkvcke+6JRnHPnrjMVLOnEQy74HMIWlii5SagQ7y0FubGbOnt/zgvX09StTB6b8fIJyKKEGvgO6/1QImGKsfsID49TwUxL4N0ggBaz+G4SX+mhKAp90CXwYsCoglM6a83MqAwBIMTE2KmB1547tVl5aqFRiB4a8vhEOTEhXDB2TcYa8XpKn9wOsUrcVcNIdqeXsDme2uiPlPz21DcZqJmwECkuaibH6xBO7LSsrKsbqpz/9aQWYP/vZzwRo4ezxjVMdQMoaMftKSsqUuk/9tYrKcnUq52+CeYI2HHLqm9Hg4qUX91pBQdFiTSbSRseXgpJ4Yl7OI4ECgZczvgjiYHUAGOD8wnYC0FTXebpul5QocMHZ9TpW3ikXUMHT+3DaeT3UcJy29etWWU5OvthUOLiwEzyNE4cWOfFeHEyv0claMA4PvGAFwc5lrZAN4AWBH8FKqAk4LFYKawfAFoL3qPX29ltVVbllZ0VtcHhQKePTMzGlTsIAoNHX5NS0paVFbWaaoC3XFuILqr2Xmx1+LynJt9n5SRse6ZeOAFYoJTInRywHgjcYDZ6GBpLJ78wrNjtjiXjSCvJoqBBqETJ3xl5RXh7SYGMzqudJAK/UwsWaczMzSSsvD80WaKoEGOGMa+QLaMbnCRi887CzMzxQDQwks6HBfnUNJnAlsHMmI/rG52FpEDAhfxh+AGL8zftIGy4pLRYQwpezIDwYcKYsgY13DWdcyIrxMhZKG+D8nzh52sbHp6TPSYtabHbecnLypC8wkWwhYTOxSWuop3xFtg0PDVhFWamtWrlSzHEa9XB/5ousYHKOjo+rdml3d4/ALdijBYWFCpJCndWopSUZS7blKL12VuUNaJ504w3X2XXXXSvG6NAiKwvbQaoyhw4EbNSAHRwaFTMEWdEAjrU9RqOjhbj0FOCBADwazRDQS1DHeAhyYBuXipF5zDq6ugJ7RKnGwMbUWAvlGvLzcmzLpo22ZfNGm5oYM0smrLy0RHNKpqWJsRQYuaF8CYE4Aa2zLr2ZCOAFexQg1DtPnz4ZSlWwLgAX7EFvZMb42UOsJ/MjKCVo9xqiHK6w7zmk4P/IlPuyF9lrzjZy9io6xbVhRDJ2SgHMx0khzlHqKutYUEiabYZqRJO+ytgBVgHZ2YOUAgAkh3FGl/PmprUCVkNpi9CgDsAKMN9rH7If0Fvm4zVWmS/6/N77ByUvxoT+IzPmSFAOqML9+SzrBkgCW8vryRLE//iHP9I+pO4g10RefqCBfDx9HpY91/HGYRz4MF6uSQo660bAzt5CnuwZ/g/gAECL7J2tDzjK52FG3Xr7rQJ+H3/8idCIrbRUID17C3CLhlaNKxpli156aa9AXN4Hq5T6m62bNmrOMAkBfQDLvaazr7+XDwFAdjuDPVWadiSw19nT6DPzAzgi5Rp9hB1IbWLAPoBW5sTvoTZrhsDHnt5u2SxsBCxGQHZ0xjM7urpCQ59wmBEOIQPjsURA++RkqAPsHdaxO/7ZkG4eamSiI86aFzu/sd6++tXftcGhftvz3HPS/5LiYqurqbXRkRFdj1TnkdFxu3ip3S5e6rSJaZ4ROZaemSm7nGYJi01P2Ze/9EW7847b7cC+d+zdt9+y2hpYiGvFJgWggV1GCQS4oTt27tRB3jPPPGMHDuwXwERzJ+xTUVGJUVmI9QbYAyzkmc7h15Ytm+yKnZdbZWWFbHdOdrZqZJ49c1b6SaM/QEOYyQAsK1etBqXRXgl6OKQa4jW11cE2pZlVlpVZXm6u5Oe1yr2hktctZq3RDdbI7TYypYlXYVGJ9Iz1YfzYmMoKbMS09JhDWAA99vDo6JRlZITyK+F5N2W5+dlim/I8wnbA4OZe7kexD9mDjM3T0r0MBeOrq66RjAFI0af0DADxAsmLGqvsB2yjwKgIKfq5Ahlh07Lf8H+4P/cL61Cu/e1N+dBhnnXoLffl2cJ7uTcAFvuK8aJP2El+ekkDdJx9z1qiz7BCkS1ZOO5nsW6eMcA+ZLx+cMP/kKuvDffkXjzn1OzsxReNBoytG1vt5IlTAjKRH+xg0sJpfIkOMc7Oji4d7AGsMidsF2sRjcStuqZCQCrANjbKyypxX2wpdh3AlGvxjd3ELz1+7ISVlVWq+SBzZL0BOTmcZy74nhxEIQfsFXLBp3U2LnLERvITIBUfAx1gHWC78rv7RdgUbFPIoMJnDQxjgFXuh+x5JjNewFrWECAYvUfufsDMmLxWNa/xLAw1iPP0HmwA8+Y1yrAwV2wJeoxdgZkKqErfAp7nufl59t3v3WcPP/wL+SkAq3feeedvAZf/lP/vMUAiufBbGXFeCiAQN+Y1ruWMVc+CU3acDiACsIoPg32dmZ2TbnvzKnyrgaFhlST6ILDq5I8UsPpJj4JT409J4N9XAilg9d9XnqmrpSTwiZLAhwGrTEas0Pi80WgKcGR0eEilAK7cebnVVlOjMtRR9fqPLgAcLa/b6A6Nnxw7YxUGLMCqp/7wf3ea/L3/rECTcChCJQECi5/+9Kf2+ONPKmiiMQmMVZz5v/u7v5PDTjdWUpioqcfJeWZmjupRlpfDAp2zZJIaknRYTrfe3h452TjKOJ442Y899oQND41YXV2DGA0ELR0dPZaVlSYwCSYLbIbQUT500ca5B/AgAOF1AgwcaIIBPk9wR3MwnF0Cb+YxMDAk8Iu/vZ5l6Ew+ZhUVOZLp+HjCKiuQe1TpTMzTm93gWBPE4VjiPPPTWRtev4z3I3MAGWfU4FxzP95P8Maa8TlvXOJMS/7P+6qqKmxifNT6BvoU6FI3DwcU53RmZs66unutuKhETS8Idufn4paTlWMFeQWWn5dntTUVlpENEDgvpxwQgc8SCMImoFYmAY1SGZOhjh3jDmmh/J1mJcV0kKY+XJH0hlRYwLSFeEKOPK+jm+nRiFLRYRcBMBBwBNA0sA+QL3LwNDZnHvE6sgDwATDhi+CQ9wFK070agBQ5c13WlXE6C5HPe5otusGa8z4Aoa1bt6j2IQE6Ywipvgld2/cL9yUg8jQ+7s//grxidu58mxosXGrvtHg8aYkF0tmSNjM7r/IMgBE0rlpIhNqqKxpqVWe1t6dLTeeohwhg7x2cCUwBuKnf2tndreCfIN8bOZWVV4itw2cAbuNzCUuPZlh2VuZi/dg527Vru113zTVqynLo0EGBrTOxaQE+NIajHnGY75zNzMFmuSjZEpgWFRfrOgVFoRmGM/WYSwBVu21YIDCNVGqsoa7ezpw+bT29/ZSUDYxT1UpL2tx8wrIzI0oxvuKKy23Xzh02Pzst1v3qxhUCkxfSAgsLAA4AjM+jGwS4AIXIGj2Bpcnaer1R5IReHDzwnsAE9i1jw2agC6yzg+EOWgE2cA3WjXUl6CSAJoDlHsyPz4eDi14BqwAKqjm8OB4+6+AdLMuTp6jxSvo46ZxpqrGKLaLMBKAb4yXlFHCAwHFwgO7a5wSuUlv1phuvE4DloDIBOvYJO8n42Xvsf8bIvmScy5tXvf3uO9JNgFVsJWAhQCGAMfJ0dqnXgCZoR27oG2VOHn/0MQXxABPMHzl692nACK6DrABkCeqRK+CGA+HU8YSNxRdj4HVACmeLMhfAB8aGTG+77TYBdawngMHv/v7vyk784z/+H3vuuV9bYWGGgI7ALJwSSFNTXaMDprfffkf6wFhIiW7v6NAh0ujYqEAZ5oDcKLkCQD0+HrOKiuKlRkb+LESvPb1e9nLRniGXwFAmmyJ9idmqmn86PAwAAExGr/FcXFxoM7Mx6S1yg6HJA5E5eZ1Nt2/oJbroh208N2B+cx7hYDY23msTBvC1WOPg2ryO/qnuLIzb9DT78pe/IJbja6+8Ir3goPPy7ZfJZ+CLvQqwOkiTn8mYzczHbT6+YHEo6Eb99qiNDE/ajdfvsi9+4XPW39Njb735ug5DOBioqa4W8I3N55kLuFECwz8jU3pKJkgA9q9USZ+LFy7p4BJ7FZ5fGbZxU6tAXNi9V199pe244jIB0EWFBTY2MmbxuXnZXQB1GMKwQqnR3NzSYmPjE5IP8kS3Tp9ps5zcUDZnY2urJRPzNjI8JHvP9/T0rFVXV2gfh1IPCcmKL8++YZ3RzxWNq8SKy87K1dx8vbB5lOtg3uhpV1ePzSXM8rIzNFfkz3pRm350fFiHKMyV5z++Cn4HzyDVNz93TmsHyO2Hkm5HsVdV5eUqhQMAzXqwpjU1VbZhQ7OtWr1S+5R5A0jmZOeIrUdtcp4RsDTxa7g/X+wv7g3oGVjEY3omo+88M7Eny1nbgYEdSiigo/yfn3zOWZAwTjk4Q3cBWQEmef5w6I1s2dfYJ/QfW4G94Rs9RibYJs8AwMbxP57zZDG9f+iQ3XDTDbonbGBAROxsdVWNTU3FBCIDsuO3UFMfxj/z57nAOMrKiq2yssg2bW6RDWN/YCdZI2w7c3UwGxvkbGEHVs+dPW9FhUUC1Pkc82INse+MyUsZYIPQAw6NACXRJ4BdbC0+LnrF3kPfAE65D++H4es1vdElrsNr7Gnegx3o6eqWPUU3kBmALNdgPugz9pYyBthl5Ok1VmGssraMicMA5srffIa1QEc5wOJ93Je9ik7QB4EGVV/60pe0tzKyMgWs/vKXT1hpaaGAVWy0HzI7U3Z5DOCHPgLoIWd8SPMqz4Zz0oeTPVQ6iIaq83HZW9aXDBZ+4jsMj4zp0Hp4dEy12z8IrDqImwJWP1Ehb2qwKQl8kjmviQAAIABJREFU5BJIAasfuYhTN0hJ4OMrgQ8DVnFKHFjNzsoQw3RkaFAs1at27bCGuioBFw74hBTpNH174Xhnni5npeLcAGYC1HopAD9Z9ms5sPcvAat0maepAo77Qw89ZI8//riCChqTcPJNQASwirNO4P3FL35RwcYjjzxiR46csJzcfDFWCbro9ktaXWFhvtK0Q527cfvsZ+8Uu+eJJ56y3Jw8Gx+fVJoYcyCw867DdHjHcQXMgAXqzV5gr1L/EOAodOk+vFRLkZqjsDi9Ez1OOWNmPnyeYAE54DzifHNt1dccG1uqbcVnkC1BA8FGAD2rlhrfAIbwGRxn5kTgw/thDsJG9WYb/HSQleCPsQZ2VmCcEGTxk/Fxf6WTLSzYpY4OMVUnAaaiUXVTnp9P2MVLXQLcAFUTcbrBm5pFVVdWW21Nja1d02jZeWmWlR3VdWFfejd1HFkCfwKYkbExgWXME9BNc8/MVE29rEyYFuNWVlqq4A92sJhe01NiIyF35pGVSQ2tpFJbhwYHdT+Ypg5oImsCGQI4AC2CJABQrkUgxBfyIyhx1gsA7tEjh5RyjY4T6LA+3A+ghWsR6CJz7ucNObgnawAwm5fPPAN7xBsi8D4vZUAQBwjLejornLHxO2vTPzCkoBBgFQCjt2/QxsanlGLvtRqZ9+zMlBrFAaxSG254qF8smhX1DZonYyYohqmjOrP9/XbuPM3cAjirtPmFpOrmwhglYATgSUuiuzMCb5EV99q5c4etWtloZ8+etmNHDwvsQc9goVG/mCA+sPgmrLS8Wt28YSGx5swTBmZldZXqSQIqAu7mFxQuMQFVNzaesAkOI/LzrbenR+xo6q0xRsoFMB+YyKTLwlCljmNz0zobGuizhcS8rWpcIeAst6BAQBoBIuNHrt4EhDk6axnglcCVgJMAHGBDjaGOHA31ZDMzBayiO+gnQLE3P2Pt+T92hz3qjDH0Cv0meEVv+BxBKPqBLgHEa437+2VX0D/2HjqFLaDWIk3LAFYBUzk42Lxlo4DS/v4+HZoQ4B448J5AOb4B0igDAGBAbd9P3XS9Gsh5kAggSPBMsI3NQReYM/Nhv2MXsF8EqYzp5Vd+rdfRUWTIuF0G6DTr6an6gI7IjesxLzIMnnn6Zbvxxis0VwAUryfIPZAFesL8b731Vumcp9jzO2sFCAFQyu+wbJEL7wGg8NRn9jz3Yw4OfDM3xtmysUXjf+yxx9UokLWipm84kInqnpQyIQAn+GY+sGFhSHZ2ddt7Bw9q/ZAHtoF5YEPfP3LGGmpLl2oTcl+ADHQCvUFOBPbYy86uLtkGbB86z7XZU+iM22P0OiOdztUcEE3IHlGKJS2N95dJL7ApgOnYDK7Dc4M5I3M/FAsp5KE+KQDe2Oi49AI9QQf4LM9PQC72A+9DL9Fxruf6wHt7erts8+YWu/Gm663j0iXtYbIFvvl/fcPqFhmyv37lVTt56oydOXvOxiemLTZHw60ZS1NGQK6l2YL28a4rdtg9X/6SzU5P26uvvCwbRTMlnh/Yz/4BampmyP7Afj17/rzWjec08/7d3/092akX9rxor776qg2Nxqy6okiHOK0bW2x8fFTMyqamdbaiscHq62tt186dFpuKWWY6KcEB0GZvAtadgV1eVSUwBTnxhb0AjOvvH7Lt27fajTfeYM3r19joyLD0Dn1jfdA9wClvZOfZIthZvrAjAH6AN8lkVE35POMBUBd94uCDZwiZH4CPqn+qOpAmeyU29CSHXx06nGPNuC46zbVVn7erS2vHumF3OIRgnQG4sEVkcIwMDqmeLXWW0SMOw/Lzc1WzubKqQvcDFMOHyMvN0/OBAwZsNNcDuG5rOy/9Y9xeQ9kZljwrkS36zd7xZ3g4ME5afX2D5s7fXpIHP4P3ck/sDXJAFwFyGQvz4nCD+3lda/YfewXbwmf5neux3/ygk2cq8mHvwXY+e+6c3XzrzdrjgMWsPXavvq5BJSHIZqGkxOzMnGwsewr2MuNF/wsK8iwSWbDm5vWaF69jP5AB+93LuOCzYDP4yXs40OF/2Clk3rKhWb8D9mIz0R/Wl3WDFcwasl58HjuLLHges7cpP8D/sYHYS69BC7CKbUQW/B9WP2MDOGZsyI2xUGMVu4xd4HrYav6PnNwf4hAAO4wc0XN8UgBv1gzb7A0seW7xbETu3Jd9iDzRE2QPQP83f/M3ds899ygTAJ9xcHhItW6feOJZq6goErBK9oKTAYJP8Zsvf045uDoXn9daICsHUL3mqwOo7j/zjHC2vg7bVXs3Kd/BD6046AJEJ4uGw9oXfvWijY5PyAdxYJXDLXwwvv65cgCpUgAf35g3NbKUBD5qCaSA1Y9awqnrpyTwMZbAV756b1IM0bSIpXHyqzTa8OU1jujeTimAvNxsgTPDgwMqBXDt1btUCgDmh4OozrhzMNVTl7kejo6nIoa0wpjlZGcKjHFwDwcVJ5z/O3OBa7jzxE8/eQaso3MwA+Z1QFW6jnKPP/iDP5BTysn89773vaUaW7yGU07t0vvvf0i1KEkzDqzZOaX5URLgEqBgdmgeQVBJjcI333xbDS7q61cIaIVhMDY2KqbY7Oy85eaFpgvU/MzMjCrgu/7661UWgOADp5hx4iR7sE/K5LatW+XUEhQwd+/oisOKw+wdpmFC4TgzHhgLIRgqFbhLsIDz7mwUWAYEFzjgBNaMxbtMcw1/Hyl/8UR8iSGHvEgHY3ze5AR2DkGH15D0OZCyCGja1dVrDdSp7O62AwcPKV2SIDieCGDAxPiExaZnVatwU+sm8GtrO99mq1c1WHpWwlavDcAtgRJMoRWNjTY5QdpjhphNsCRh2VGP0FO8YBsCbpOyhXNMcOw6lpHOawnV1+zv7VWQCKMPdippj5RfIMgm2CSQQRbOyPLUQXfACVABewh0CMCUQhaNSt9psARopwOCaFTAMwEKQLQHmugPr6HfBEZch/Xk86SWUgqAlE4PJJgz9+ZvL79AwExAxGfYQwQK7A2AHtJXDx8+KvCit2/AunsHbGKK1N5ssYcJcnq6AW4yLS83y4oKcrWHMzMidtll21WTkKAJXYGpAzih5jWTE3bo8BEbnwiMLUBU5LySGqIzMeloWWm5DQ2MKp2OPcC4AYkppYFNgBlKkL5l8yaBfJTKSCbiYjkJpM/MsvTMHMvNLbCXX/61GvgUFhUL2CIdE5lS8gEQFTYZLFqCVmSKLN8/eNDSkkmtJww2wFjAMMBg5AzokpOTpTWi1mvrhvViGI+Pjti6taFsRjISVXCP7rG+znBiL7KnWA8AHMAIZEl6JaABgSM6c+F82F/se4JOgDWvCUiASvDKngYkALT0MhzoFUAgATX39aZnAFpcl/vxeewggSzrz0/eCyDLdV977XUbHZsUEEetWXS6YUWdyozA3IZJzV4FrGH9YGCNDNN8bV6sPuoobt2yUXvDMwacder1ngHasAUE2YAkzBsAFd1ERpc62qWPjAl5EWg7YxWdB8hhzKwZATPXIMDltZ/85Cd25NBh/Q8QgPX2kijoBzaLdWEM2G1nSyE3xome0jEbNhaf5froJUAMYAE6zft4P4AM14H1xvrwjb42tzTrtVdeedW+/e1vLwKWoQ4urDztywzS1kM9SD9YAYQ7e+68npfYaebuz76RkUk9OxgTzzPmwbwATNjLgA96/tG8EftWUS57AZjKnuJ/2DfAK+wxa0gdYwJ67sPYkCvPYwBDMknQP3QX/QEYYLyMxxsGobvLaw/KvsRDPVD2DLLw+ubOrPTal6wn+00NjDIylkCfhSSgR1x1S3NlDwds08aNdtcdd+qwkPU/cfKUgFRAaA4BevoHDPJtVk6OMgsiaWazsWkdzv7B//gftqFpnT36y0fs5IljshkX2qgD3qSMCL6wBRzAAbQWFhXqkAbdu+mmT9noyJg99NDPxPakbi1y5MC0paXZCgrzbWCgz0ZGhiwzK8OuuupK+y+fvttyaeq2EPwP5MxeRW+OHj9mbRcuikHPfgFYp1748RMn5RsUFxfYunVr7KpdV+jQxjNEkCs6wvogK7+ugzroNXoI0A1bdWoKQHdIz1ZAO/TKS8CwXjAkZdMKCsRuBNyj1izPlIqqcpuKTdrJ0ydsZISSI5m6p5excbCeMbDOjAtZef3ow+8fst6uXjUg5ZCF50FFZZl0Ckbvps0bl5pAoh+FBdTLTtpzzz0vm+mMVeqzIjP8IRiKIbumS+Pgm/nwTGQfMBb2NLrC8wu9Zp38uYZ+e8MjZIoM1KhzsQEn4Bx6SGNSt50c8PA7z0dvPOVALXof6oH3STbYWdLSqenJocauq3apNNQ77+y3bdu2aI8WFhRZT0+fmP6s/dzsvJ5xU1MzqlPM19jYlJWVUbc6qgMAdIfrMxd0AB+N8XjzMHwudABAEz8Nu0BJivXrV9mmjS2ym6Trcx3eh91iP8PMRWdgf3J9bFU40D+nNcU3Q/bYvdD4rlH3dKY+a8Gzxlm/+KBeWol1mBgb1wEZ92XfcziCjng5F+7ttb5ZC66LXeBe3oyP+fB843nKuLwUACAtwCqEBsbI///6r/9aTQMhONC8aio2bT+9/wGRIrBdf/EXfyF7vbwkBPJ2soan33tWG4xVjzHcZ/MYgdeR1VK8kOAgIzSu4icNVrGVxD6sL/YVe85+i0QzrLOrx/a88CubnI7Jv6CZ3YKxPmFfe3kUB3kZpzNs//Ef/ncKW/kYx72poaUk8FFKILX5P0rppq6dksDHXAIfBqwqIKDg+9ysuonDMHVg9eorr7D62koFRThT7iCH+pOhNIA7Mu50uDhwPnHIYcCCjeIAOROPgIC/1XRoscnH8s870EpgSFMiuowTRFK/6Ze/fEylAP7wD/9Qp/kE2Q8++KACQ2eiwfhiXD/72S9sanrWVq1aI5Cru7vX1q5rtIWFuF282GVr164Qq48gAbYK/4e9sHPnlbZ69Ro1XyENjuANEAPgiLkH5mhcASFMK1KhX355r+pjMXbYAzibgGMX2trs1ltuEdALwEDgTYosnwXQoGM1TizgDmAqAAt/79mzx7Zs2WyrVzfakaOHFXAT1BCwEbjjkDMWwFiAH4IpghIcQpxx5EHDLtiWoTbmkO6Jgw+AwVhYI4Il0thYT5x979KLo05DquzMPDt1+ozl05zn/Hk7eOiQwDFq3XHKT2B49jTAb5cAVboQk1LY09VjlZVldv1NV1p+AfVUQwdj0sNgWvJ3JD1dYCqp2gCHjH9wkHqqND6BPVmrwAdwAj0g8FDKbHLBJifGrbd3yKqrisWeJFBkHWhmRekK5kYw4GlkBAvcn4B1OQiBLAlqHfjlMwQ8fAOqDw0OCKDypmEEZlyLAAP5E8yy5lwX0I31FVsiPV1gflFxoVI6/Uup7IsOOjpNUMT1YJD44QX/D3UQo+oaTu1f5AN7dWBwREBGRmZI/QwpoTE1dJubnVbDsMYVdQb7nIBw9eq1eh+BKE1fGCdfAB8AmXtf/rXmpjqqObm2obVFoAGA/9johE1MTKvWbW5ejj6HjBPxeZWJgD23ZjVgEsHzrJ07e0bgBqUv0OfSsnKNFQZWYGgdExsMAIvU2MLiIgVf6GdglZgVFgVgjlIdFy/2WlbErKAgW9eoqa1TTV72KnV6YSvDVAbgpVnVNVftsogtqCzBioY6GxgcMoumq+kN+4eDB9aaNWCPoQ8ET4CJBJTYONbBA33WFmCVIBq5edM41obgH13AhiFfrgHrlbXEtnlnZe7pwCqf4/5cF/CSgBYbynXZd+wJbAaBJ3qxe/cz1t7RbRs2tKgmIvOtrasWOxjQH2CKawGssl8A6ugAT1o7BxUczNx15216P0E19pfxMHZAEOZEMAzA6+xd9JexoVfqeH/6lNYFG+GACcAIdoTAH3vFQQ0yIIDnf6Hu6yn74Q9/aB2X2hV8Y6O4F/dE9gCKfBb5ISsOqLA5rAmBfGBMx5c6aCMn7B+y4j3YOObB+3g/tgPwivfoAGd4WOtZVVOl1FPYaQ888MAioFG0uG/mtF7Tqmk6I7aelwEB3KJGYFFxicAa9irrhx3FTjIXL7/CZ7AXzDOUcRkPbMsLbQIIqVvMZ7FJHGyEOY9ov4Xak3mLKdSzYs8GwI1mkXM2MTGqvcw9nKkF+wrbIGArki575jYNYG552R0HgxkXMuQa3iTP6/6i397w0Q8+lcmSDhgzoeZVZC4whnVr11p5aZkN9PdrTjSASlpENUuxTf1Dwzpwo8aq0sRzs22SWs6RNPudL37Bdl1xub1/8D07fIhSCmOWnZmpZ1dpebn2KKBqSWmZgI62C23SKTXXSSRVc5jDmeBHeIbAqJ7NSVuwWGxKWSm5edm2Y8flAoAL8wu1vuFAKFvM74XkgljEMGN5/gRQ1LQmp8+cUyMp9iKgWnlpkTWtX6f94iU/vAYqcuSb9WJt0Q10EP3E3gLUzMzELR4PDXUC4y6sLWvPmgGwhzTriNaedUAfeA7l5ufa2MSIdXR1LJV+YC8yXvSN+fB+1hEbit5hX7yh0GD/gPV2ddnczLytWFFjV1yxw6prKAEUl+1et36tZM7nWKvyMhoepdmvfvWi7DOHFzocz8nW/Nh72Czmwv5lDMwFfcZuYA+9qRRjZB6Aq+xRP1h0ljt/Y1/4G3vjTeH4HdnD+uRz/M51GSd71TNG/FAenUTe/J+5814ATOru43h+45vftMNHDtv+fQeWAGH2OgdRfX0DRk+t7GxKDsE+/009z9AYjuakgfHOeJkbz0rmj81kjbAz+BDMn/GFur85shHRaJrdc8/nVfcc3cBXxQ7yPj7DNZk3e5JUf/QAYBWbwHX4PzaFsWAbVZ+3slJ2j7VgfRgDvh7PLGw8fiEAJrYBOzgbm5Ht9nIMyIY95Qdi3MMbAaJLgKXoEwdh6ATjwp9m3MybcfPFWPARuDY6QL1V7o+N/cY3viFfWCWj5mbtxz/5qT344M/lowCscj++eL+DwP9sGBXB1gWfCbm47fIDcNmpRWLG8v85sIr+Uef6g8AqzasoZfXsc8/bVAx/KkslA5YDq6wHtsaBVSeN8DMFrH7MA9/U8FIS+AglkAJWP0Lhpi6dksDHXQIfBqwqWMNhIfBYVgqAGqsAqytX1Fp+HgzF0InW02mX14lcfqLsJ8+8D2A1EefEOSKHiM/jpHgtMJyW3zphXmwuw73EYE1Qo+03wCps1UceeUwi/6M/+qYYTICi1F7F4SPYxqnE2cXx/fWvX7MzZ9vs1ltvF9uLepAwVsfGRmxoaNw+97m7loBOmCSkngOsfuYznxOw+tRTTymdHnB1zZrVSuvGeYdFdejQ+3KgP//5zyv4uP/+n+qkHieTGq+MDXDk1MmT9vnPfU6paTihOP6c3uOs8jcgK84xDjbpsYCfBEaPPfaYXXXVLluzdqUdOLBP84SNgIOOE40DTZDx7LPPylFnvsgA55ighMAO0JWGQTAmCWC4B58HRAJYZS1gczAWgiTAEAJIB9aoTZuMR+3Q4aOWnZtjff391tXTY/UNdDZeIaALps9Lv3pJLJHpyRlrXNFgDXUNlpmeacUlBXbzbdfb0MiAAjHeCztM9Qs7SW0fEwhEID3QPyQ2z9gETLbAsCMA4n9z89RozZQuxNUJecr6ervt0sULqmFLt+nmpvViRufl5lhGNF2BP2txqb3dsnMIqAsEAHFdHGYH2Jg364geEpwRQDhQMj83Z329vapHh/wAbwCF0DHWwEtZsIf4BqT3tNwAYCYFrJKuik47S5Xf+QrlGnqW0gu9qZWYnEpHjIhBfeLEKa1B24VL1tM7YMPD44EVlpUhuczNzVhFeSkYouXmZNjG1mZrUOd4wBkaq4TUUe5LMMvfsDimYzF7fs8e27d/v9JACfabNjRrHx05ctTe3XfA4vNJscgYGyw1AL252RmBqZRaqKqsEIBM8Mc+gaHGXgGMIqjp7euXPgH87dt3wI4eOWVk/+XlZ1l5ZWVIkR4bl32ALbRgC9q/NMECjKmtqNJ9YdvDcgWsaO/sWOpkDngMo6+yvMQ2b2y1melJm4lNqb4owff07LzV1TeIfcMe8lq9Dqyy7ug8e8fTPDlscICwr6dXvzNO9AfwHDtG0M8+RZ9C2Yka7V+CUl4j2HUw0kt8sCfRHYAsAm8/3GBcABaMl8CdoJYgHoCjo7PHduy4QiBqZ2eHVVXDri/Q78wRcAYQlQMOWPYd7XQG7xM4hN4CrHrzNcblnauDHhTofvwO4MocAQjQc3SQuZ46c1q/oxPOxGOu6C06CrDLvPiJDfJO1RwScRDGQQf2hfl4HV+CchhYzJ/XASnJMuA1AAXmz15kbQAWkDv7D8CZ/zMHXmcMrBXvB+jFtmEXxRaMxbQmhcWFGjuHN5QCgBkGaMQ4sT3sCQAtAm/01cs4wHSCRUnXeHR/eZkS1pZ7sNbcQ3WhYzHZcWTMmqiG4YWLNkAtyMWGPZ4uDWiLPeR+7DnGg06xRwFK0RE1ShodsUh0QVkf3J89wn0AgFjvrMysRaAuAKshi4RO84nF0g+wzBeWyopwTT/IdAargwaApDyPHSwWeJkB0JxhTc3rbEV9vfYBe5E9MTkxofcfO35ChycAqxxiUgogL7/QChZrYs/GYjoEoyTAnbffZp+5+y4djB0/BvP4iB3Yt1/778qrQ/r0kaPH1FSKZ8u7+/bJ1nPAJwbx2XOSmZe+YQ7ojpJakgnZ2pISanEnbe261XbLp262lStW2dAghzkLsi9enmVyakrrMzg8LFZbIp5QenhHZ7fY3nwDvJERfO1VmwRicT+AU/apA9Ce/s84Qr11mHFZ+j/1HAGdYUiyNz0jAV0LDM6k1pN5U+ea5yM6FRpnpdl0bNqmZ6Zsdn5WNoa18nXi/+iD1zZlj/I3X+6jFRUUWjIet56uTtkPwOaSUliYER22VNdULTVN4vo0cUO+r7/+hg7a2P9ka2A/mA/7DdljM9hv6AO2zBv4YcMAOdmj/A6wSkkSzwZgjMwVG8w8sI9cB5CQfcsYHHzEV8EmMReeH9gD9pTXhmcNeNYiU+wB+5H/YVv27t2rZnP4Dps2h4NzxugHPuz5kpJSldzArnAtDqWcjco42CtpFlVd34qKqqUDINYYe4Cfxjx0eH4hlIViLbAN+BTYSsp4zM5O6KCTe7M+2DBvtse4SaNnDoCU6A0H9fzkecS9yExiLPhmyJr7IBfuiT/I38wNO8hP3u/NzViLro7OpVJH+Bv4aRxUoGNcB/sL0Op6wzOMa8LARad5P4eNvMaXl2jRodvJk9IB1hV7zzwAtO+9914xjqlPPZ+I2w9/9GN74IFHLD8/w/7yL/9SwCqf8VrPDpouBy75na/Mxcaf/O4HGf4/B1yX4oVFoocfpuM3OrDKAb1qWSep0x5VKaXunj7b/cyzAlY54MXPSaZxKP6bRmwOrDqD1seYAlY/7pFvanwpCXx0EkgBqx+dbFNXTkngYy+BDwNWddoLz2N+bql51djI8FLzKhirMACdseoMGGesLi8NgNPxQWCVeocAq16/jfd4OpunRPu1vN6SBxEi+uFgLTavoiHVww8/bHNzCfvGN74u8BKn6jvf+Y6cPNKPCNIIoHHyOjt7bP+B9+2KK3apFuO5c2estKzEpqcnNSbqQBHgAtgSrOJAE9h+/vNfVKCDs0vKLew5QIw1a1cr8KG26xtvvC5nG+cWNszDD/9cziRy2r17t14HIOrp7rbrr7tOTAAYqjj+gKmwdAhcSHMlWMHZdsYojjEAAKl7dXU1duTIYQUgOMQ4wjjdBCWAIKR24YgDUhD4ELAANOBkHz58yJqaQ8o/64SzzJgIZLg/svNOuZ4ODVDAGGEqlJVWWH5uoR14732LpEdtYnJS31U1NQLnKqtCDdOXXnzJjhw+ItCztLjU1qxeLXCVBl3FZfk2Mja8CJyF7sBFxaV2/lybDY+OSs44u9Rshf0EmIgsqHt35uxZNTKZm6cBSKhjSqA+PTWprvd9vT3W0rLBymi6U1oiEH8hkVCNVb5hKpLqnrnIoCQoYH0IcgDFCMwIupg7ekugg97gTIu5FomoTh3gHWuCfPkClCGg4v28j3VkbN69mEAoNCsaseKSIrGkPFhj/qwXPwmqWXN+J1BjXO7II1fYQ/F5WCIX7P33D9vZc21ihY2OTQgYVcORnGzr7Oqwqsoyq6utspnYhBXk51pr6wYBZvSQYYwEUcgU8Av2JyxgQhdSefe88IKlRwF+41ZVU62OvoBONHboHxgWaIKuKBianVli6lJ3VaDFQkIBFutGbWbkGdJUAaBCXUOClYMHD9mZMxcWmbaAqwU2H4/bzCwsrVwrKinSPoU5zrjLywqstKBI9mlmdlbjpr7qxUsX9TepxjBWKZdRX1ttjQ311t3ZbpMTY2J7o/NDo+PWsKJRQSqAAAEldgYd9/Ru33vOZAXIQz9479nTZ2RTmA9BJ2vtjCLWm2uhO7wHVpGziNl/gH8Et6wxQTHBtoNxADSAB+xn9Ir9i07xHt+/e/e+bG0X+HujACFKH9C8KtTZ7NUckduJEycFDgHQwVgFzGhrozt1i7VsWG/19RyABNY/tgO9RQ9YJ+7vXb4Zm6eys0/QyTfffkvrTcCODfIGbl6fDxAQnWVPcLDAPFhvbCA1BVuaN+g17o0skCk2BruDzmCbHFiF8YtcmL8ztrB5HBABWHCghaywmQA3jIv3k9rKPABXsLuss9dS7h/s1/0uu+xyAcbf/e531amc8ba3dwTQfxGoREe5DmsHsxRAngMN5IMskB1Aw8goqe00VNqldWf9YYJxf+TnIBfg3djkpE1OTaqRG43dYOvHpmOqY0ywjy2g1EMA1Qe1p70h3uTkuA5KqEPqTFOAqeXAKnNh3OGgkxIjcf0/1CoEfPPGgTGbnpm3nKxQY9hTs/kd+fM5bAl67qnlNM9evXqF3fu1r9g9LJgNAAAgAElEQVSWTZs0hs6ODjt98pTFpqe1Fu8dfF9M+thMQvYkGYlYaVmFFS3assH+ftnrzIx0u/H66+x3vvh5NdXraL9ox48fs1/+4he6346dO0NN4+MnVIt5y9ZtAhKf3v20dXbARgQ0LRUAjt0GqOTZTRNJ7ABNvlau4rCA1Oh+K68osxuvv8E2NLXY8NCQ5pWXR1O9ObHi6RjOoVtSKdIzNjE+qdrqg0MjWhtsEIexvV2d1tqyQeC81/Zk/6AnyJwvfBtkyD5gP6BTyHdoeNj6Bwe0L0Md1gUbGaaG+Ljeix1hTqwh1yJt3ru3o+/z8XmbmZ+znNxsfZ73+6GBg+zIyBuO4RMgG3wh9unKFY2Wl51l3Z0dAkd5VloaQHvE6upqJQfuw15hL61bu07PX5rmIWfmAhjNe/1gEP1k/tgCni/YQ2dxss/ZY+xd9iEAFlkK2F72Bb4H93Mdo/wHe4p15GCF6wDQYUdUhuTSJc0ZXcYuckDDc5W9gvw9OwS7wvu8XAP19V955RVrad1oW7ddplrVoRljjvY2dgS7wnXwn7AnjM1TzNl/yHRGzz1q0oYmo6yxZ6lgO5Gbl9lxxjg6AlDJ9S5darOuzi5bvapWtp7rUl4B24WMOEhiHLzOGPzwCJ1yYBX5oiveEJX5O1OfA3RP8fc1d3IB18A2wlhlXdhjjJVyNdgtxo9PwOtekoa5sX4Aw8gSG897+L83HuOa6CL2kHuyZsyZ9eE5SgkGCAY0kuX5Pj0Ts/u+/wMBqwUFmfZXf/VXAla5l8cOHwRU/W/mkJUTsnL49jqrDqzyfy+tICKGGuaFBpf8jm8BsIrPgD7zjATsRcfJ+HFgNUaZgOwc/c+UCRDq23sjtn+qFMD/+fb/k8JWPvbRb2qAKQl8NBJIbf6PRq6pq6Yk8ImQwIcBq2KMUns1Tq25qOozTo6PWUV5me3csV01VqlfiFPqjo3XQQrgTyjwvtyx4TUvBUBpAQI8B1Y9dc5PmZcXoHeQwkEcGKuUKSBiI9B/+umnxfacno7bN7/5P5Xiydf3v/99ndiTTkp5AJxUAnc6+F681Kn6qLDqCDIBVouKCpRae8cddyho57qkfWVn51rjipV288232lNPPS1HF2YHARZBZ1l56VLXahhjBKWhKc2oGKw4m8iGdDZP7YX1SOdjHFBPTfeUZD7PewFxkCFBh4M1gDE41XRa51449jiuyJVrOdjjnc25N0GD1zvjJ++jtprS7hebuQSH/1JoTGUmx5lrOYOB1wGBcOQJ+mqr6+y9g4csLRoRmAUgV1RSrGCUWqs45rByh4eGxR5Fl0pJnxXgYDYVm7BEMqFgEwZLeweBcKYND43K4cX57ents+nYrALL2HToDq1mHwN9FsmIWiK5YNmZWQLDCdJJRc+IBNBRaeWl+VZVWa600pLiIgXxzLe5eYM6v5I6TvBCcIWOIQ9AAoJEgitkzj5wuSyxsnHQE7A1c6T/BBroMfLiGgQZ/E0wwzWYo9edI8Al1ZUUej7PeBw05VrsA64BE4U1JShGD7yJhIKEZJpYaV06IDhoR4+fsMGhUZVTiKbT3bxKrPCOznZrqK+xzZsAEfpsbHTYtm/bomumRQIrjv3BQQG1hNGrErreV1VrPd56m9rC1NEbUYMoOvqiq7968SV7+dXXxeJQbVhKhiQSBhOK4Etp7GfPKtAiyNu2ZavG393VpZ+Mja7gAKwEM6dOnbHunmGVFgFoYg5cj5TXisoK1UlkL4U6k3NGP7LyokI1zIFBRVo26dlnzp7RvQn6YevCkN3Y0mwtzU02PNhn83MzathEYDwZmxX7jb1AAB8aoM2I3eTBNowcglWuCbjjjFXmdfTwEYFwBFnYFA5HWGN0gfeiP8xB7M5Tp5YambHWBNOArbwXOwEYwZ53xqqDg9gAdIpx8U3gy1hpuHTk6AnbsmWr7A/s+a3bNst2wRymzAfXeu+9g5ordScvXmhX53PYfa2tLXbLzTeqxipzY0wE84yTOXtXc/TOO4MzTm9Qwvhfee3V3wJWkSOyC+VTJpfKGqAPBMww+3gPjatef/11u+G666XX6JOz7QKo2S6Zsu/YB9huDnO4LvuJ8fA6QARj5pqAL9hBmqYgb66J/QI4QN+QGWPgvdhF3tPT16NnE13lsX1/+7d/q3RyDplgdioNGm5alIMDOken61nD8yAnN0/BN2w27DljQwdYc67J+nEPlYy4cEGgFzrDfsaWA6zGkwvqbI3OYNewQxxwUDsZ28W+Qg7YKNYe/UQmyIpn8UJiVqUuAE+docWBC/uJcQPO6vc0skLYn2GPhgNOnsNzaiLFmFh/7rW8ViQ2C1vrjWECgxKQNdPyC3LtC1/4jN151+06vOLzMPhPnThpbefPCwQbHhlVLVHYgTm5BTY0OmYLyTTLyMqSbONzc0YDSljlWzdvtjtuu8Ua6mpVYgXg+O233tQaYos20sBteMTOnW9TmRn2xIULoXM54DPd1TmIA8TCprHeHDDA4OZwpaIS5m9M9c75/bZbbrWW5laxazncIrV/YmJMzNbSslJlR3BABcObjInp6RkbGh4VsMrvNJO6cP6s5ozNlo3bFgBf7o0usq6Mhy8HS1lH9JtSBqPjob43+z6AW6EBEjqTn1egewHiMzfWBr1Fl3gGFZeU2AjlEnJDo0vWCJk625j7oYsTE+hNtlif+AjsIwFxlZVWmJtj87PBRlIaZGqaZx/14esF2HIfdA19aW7iAGQh1Dsfobb2rPwfSi2wv9hv2Bvmhi3jcBYb6IeD7ENsJ/uA/QwjlKZRzJW19D3tzz/sC3ube8PURA/IoLn22msF5LHf2I/oJPPELrI/kBG2AbviACJr4Ex6SpBwnZ27rrItW7fba6+9oXHp2VVUZH/yJ/+37dq1U9fhUP1Xv3rB+vupeRwasi4/bADkB9THF2Td+bzX3MbOIIvxccrBZAgMxicFAAbAfPLJJyyZmFP2CLIC7OYQiOe2l2TidT6HTUZvAJWRB/9nvWG4Inv3E7HZ0q22Nv3PM8f4P/NxNipjxZ+hwSfrggyRGT4AoDf7nvXATnEd5IcuULLKD9UYDzYToBi5IwOuiQzQM67lhzSsI+sB+cEbywJW4rvRvApgtbg4R8Aq92NdvZQYa7gcLF0eWOGPOKjq70E+/rvvhQ8Cq7xOjVXZzUVgFaCfdH/sJ8AqNespBTA9M6vDHIBVfB3PXEBPQ43qyFJJKQd5U8DqJyL8TQ0yJYGPRAIpYPUjEWvqoikJfDIk8GHAKs5UJqAJYFV6RN/TkxMCVq+4fJsVF+YKrCIgdKfCU20I1rwMANJY7ijh9AOsANaCjHoaz/I6SMsL1nNtT2XD6dKpcyKp5lUwiniN9C5qOE1NJe2P//h/2t133y1nEYYCLDMCFoJvAoXAchq3tEiGnT9PUw4600ctsRAXC/Tyyy+To06QzjeBWiKRtKuvusaamjbYt7/9ncXU4EYBZASpkWhgThBMENDhbAJE0rwK1iqAA04w3wANOLOMH/kiKxw1r8HHWAPIN2f19SGdbnJyxioqQgA7MTFl5WVlcgxhtHDNkFId2DHOYCH4QXYELs5M9bpbjJnACNatpyt7urGzMnD2HdjFiea6yJrXAWry8/LV8ZmalnAc+QmwikMeVaA6YYNiiCWNMpzxebPsrDRb1bhSMpuLzwkgVU283NBoobKyWixIgQALZsNDY0r1hmEK285rneUAShbkKp2MoJggnQYmpJtXlBULoKO79OZNG23tmlUCXAFX06MRBSY0eKKOFgwh1sZTJxkDa8M8CRQJdAhYYfLCzvDSADBwYawCYHkaNdfhi0ACHUWO6ADBkYMi6HVgLhVbRma6GFUhTTc0Wggp+pQ6iAl4Y00IiAiyHFjlHtQYJkV/cGDY3nzrHXt3/wHr7RtU6jyBAMENZShmZmNWW1MpYDU2PS5gtbWlSXMBsE5Liy52mT8scIfgjo65AJtcq7ev19ovdVhHZ4eAS4JixvPWO+/aLx59XN19mQ+6R3AFgA5jDOChv4+1TVejsZWNjTY2OqaAjfRqbMmG5jWLzevm7MLFdhsYGLZkEkAoqY7T+TD08vMsB/A5mqb5wCjnJ+uZl5Fl+dgeSxPzeHZ+XnpOIMieQ8ewVbU1VbZ29SqbmZ5QXWfqIlKGIGERNUcDROWbfYns2S/oAfsCkNHTTtkLBLnscd57se2CfmedCV4JUllLgBXWKzQlimktYPDwpVrACwsCYdEp9hX3AHBg7QEasFcAjNzDD1G4FnoIOMnYnn56tw6Gtm7dpkYoKkmydpUYq9gcAFb0EYZZAJyyxVilCQ81bQFWP/fZu23lykaNC/2HdYvuMnaCdNaTOQOmMi7myjwZJ8DHoSOHpbOMiT3lDCVnrHqJDeTJewAg+fwPfvADgRmXb79MwTfX9mZ53Neb0TAu5ozOAVoiK+wywBDy4ncOMLyWKnYU0MJlx2e8+QoAHKm13AcdBGjJLwxsccop8BMg5fjxE4sN60pkzzlUwMaGshmhBi7sz/GJSSsuKVMNWwdWuAayYc9OTsasqgrQP0uy5IsxYD+4Bo36ZuNxAWO+f2jSxj3JxuCgyZ+H3I99FJjtoeQO9Unn56akz4AC3Ddkc5D2vWDx+dBRns/y7YArP3lmLiQ5eAoHQw5GuG3zBlY8U7yxJHOampm32qpygdsrV62wW265Uenjc4ugPyVWaIp0/Ngxrct0bEbp7rDCo+lZdvzUaRsbn7S8xW7xGTBpE3G1zGyoq7Obb7rBKspKbXhoUHWaTxw/pn1DiQ+AVcovnD5zVuBq0Nm41orDOOZNSQf2FjW90RWebwCr2FhqoA8NcYDSrQyTT991l+264kplUvB/bArNrSjpU0UjvPSoDgt7e/ttaHDEJien1dCmre2ixWKzevbNzUzbmdOnFp9bldK70ECMMiyhK70Dq75/nT3N+lskKWCb9wc2cWiow55i7fr7+q26mjmElG72l5erycnLtdHFjAv0ift4rWT3I3jNwUfW0usXY3d4FuZlZVp5aYnKgmBDaEjGwTJyo8kX92P9Gd9l2y+TDgGqkrHA/gtlbEK9Tg4jmD97H/vkz0r2udc3ZT/ijwDyAhpTVoD34Vewp5EXeuy+o9eXBrT22qHewIn7OIOX5yKAK/Pl4A3Ay2sfc1302pvh3X///bKvV119rSUSEdXmBYzkeY2t+1//609s85ZN8os4/OFQnKwkDgAZF2PkWcScAN551nF/7onc2Us8D3gNPwj5MU5sAKAh98HOvvbaO1ZekmebNrbKRjE/nr1cF9li07BXrC0y5BoQA7i+g54AtegF82Ftsc/MBRsLsx+Ql/shA14HBPVyNzxXYlPTuqfXiMUvZm9zL3wP1oJsBH56cyuvsYqOUlaBz3Mf5s96cT98Hq7FZzlgoK8A84KxuhxYxXcDWH3ooUetrCxfpQC8fusHmafsd0+59584e8vjCid1OBj7wRqrvO5ED4BVHZgptZ8yZFHZGXQ8MytHwOpzz+8RsIqP80+VApAPvwisLo9xvvudf0hhK5+MEDg1ypQE/t0lkNr8/+4iTV0wJYFPjgQ+DFjF0ad2JaUAYMjwHZsC1CuxHZdtFYBVVJgvR8wZq54C9y8Bq85YFetmITRucGdouUPlJ84e+PPTa1ACrJKi7LUsOQ2nnurYWNy+9a3/pnSjqclJOXM4fDh4OM44htx/dBSmZoZduHhp0dlKWjQ9YitXUiM01Osi5R6HFIYSaV+7dl4pIOrZZ58TyxWnl+Bu/fp1NjY+qmsDmJBm73W1aBJF8yQcfQIQHFBv1gKDk2vwOoEPDiwBKU4oDvzE+LiYIKwDAbenUfM7qfhpaek2E5vTNQkeCLpw6AnuCDKcdQdAA/DB61yP+2VnZ1lGZlT1KkNdscBO8jpwyIvrIbPQLCnUv1Ua4iJonkwsCCBQSn58XimUMFVJP6cJCKAezTEmJ0ndzlBNRRijpCGmRUysgbaLF8UGYIw4uKtWrxFDC3bS3Cyp1FHLzSPYq1NtO8bFmldWV1pWbrbNzMUEzs3EYjYCOJWRLhZIRVmZusA3rV9rNdWVqkkYpetuNKrABbA8OydPILWvBzIkICcwBCwBQCTw456k+RK8OPgAONF2PjD/+PKyAfxOcEfAj0wJpAl4XL89cCS4hxUEY9sPI5YHCQQPBFcEXOhUAEpDqj1f1FedoA7cZMzeeXe/vbNvvw2PjIt1UV5RKXYL7KuJiXGbnZmy1atWWDSyYIMDvWrmRKCXX1AkxjZzRe/q6urFZO3t61tihgFqkjpJXU6AVm/KduLUaXvsyadtMkYDkwAOKcCcRhdzrSA/NAljn8LsdcBgcmJSDefycrPsyl3brbAQpnKXtV+iUcqUjY2HlErA4dycvJDyOjsjO5GTm6WUXZUPic/bSP+gpdHVGyA2O2q5BYHJBiCO3ABV0XMYcQAIo8MDque4ZtUq6+rutrmEWdliGj77w2vdsVfRA/YdoCf2wwFXfnc7QvMq9hP7gmCXAJn9w/7y3wl8ARQJfr1JC+uHXvE+9hP3QOe8FAVgEvPg/oAbgJi8Dx0jkOWae/f+2gYGh23zlq0CR2GuIx+AJIApbBhrfOrUaQWMHF50d/WKTU6zJgJ6dAIAFv0DPCEgB/xAz73TM7qLLPkbnWYegfHdbAcPva9g12usMgfeA7CMLYGxiRwBCAjq+RwBO7X20O2NLa1LQLMzJlk7xuGHHegUgAL3BdwDQAmN7AY1BtYDoIK96iUZGLMaRJ0/L9ljvwDHYbii66Tms2Z1DaGkw/r1TbLPjHX//gNqNAbIKUA0CduQ2s2xoM8L1EacE2gIsBqC8oj0n/EBpDB2Z5Y5YMOaY7e5n9h0aRHrHxoUexNb7Sx3fmZlAsgFxmCofZqtZyx/h4OlqEXSFiy5MPtbwGqokcozMaTGcvjiXe1hraID/JybnQsgUGRB+4Mx/ga4DcxodJGxoIP8zjeHTMhfLLbsDBsZGbTR0SGl/lPWo6uzU4zVvj5qWpbKZlMKgLTfxEKanTp7TodlldWhTEyS5k5pZhPjY1ZUUGCf+8zdstXd3Z3WvH69zc7EBN4cP3HSSsvKVL+bxlXIHv1C55En8uCgjz0DQInOY4PZA6FhHDaORls06YrbunVrVILnql1Xq4wMNhggDZYsPkB+Qb4Ab55PgOqjIxOqqXr6zHk7efK0DrP4WrmiXp/DdrC2yJTxoDd+EME4p6emlkA39AKZUsKmuWW96rsyZoB7Z+qxP3l2s+fJTFB3+jnSlWk6GOp14jFlwpqD8SuWbnj+cz/0nc+i0/xPIPf0tA5M0E9ANeqpZEbSbPXKRpUDASQtKMyz2lqyK4p1yMxzDx8Mv+aaq6+RbqF/HM5wTQ6/GD/7ERuAXvM694aZiQ7CkPXa7IBtjJ9nDM/yV199TUCal09hz7rOYUOYM+/l88iDefnhOLbQa+ajr5QO4Drcn58+V+wD/pSzZzlox+7eetsdlpGRZy+//IqAy9DpPdc++9nPCHiH1QzYjO4MDw/ayVOB1Yp9I0OA9eUgOTcvV/NFB7BpXNvrxbJf2LdcG5vOOHkf1yGLp6ay2q695hqVhcHGcoDEGjN39NdZp/ge2CvmiD8BGxT7R1YV9syfF8ifzwGksh7Ik32LPcX+AX7jZ6GDyGV+NsgXOTMHSh/gN3AvDtjQR2ws/2ctuY/X/Oe+MFh9bfkM12SNsH/ck+catoVr4WNRqosaq5TlKigsspGxMfvefffZww8/bpWVxQJWeb45kQJZ+NcSmLocYF0sI+Ys/OXsUWfZu2+1PONNxAyVEKB/ZYbs+XLGKn4hduuZZ5/7F5tXsadSwOonJ95NjTQlgf8ICaSA1f8IKafukZLAx1QCX/nq15JyWBbTBakpFsrCh/QbvqlTuDA/rwAummYWmw7A6uXbt1hdTYUVFtD0IaQKLa+x6gzTf6kUACAHwCT3+aBTxBgcwPNUHn56yiNBI6AbDhGpfDRq+smPf2wDAxP29a9/xe666y456T+47/tKjWUcOIPhFH6HTqapEQnjCKcSp/ryHZfJyaURE47u3r2vqukP9Rthw6xdu06ptLAtYDCsXbNSNStJVcMp5Qvg6ZVXXxUQRhDy3vsHxSLDYQScwiEm4FHKeTQqgIXUNBzUqspK/Y7zrppy1GXMBCwplNOKU0vQRiDAmEgT9AYXqjE6O6vrOlvWHVrmTjCFo+9ACe9HHl5DzetkIR/WE/CR9wCyAO4wBv4OHW1DM4yZaU7so7Zy9arF1Kp0y8oOHZtJ8xofp9M3Nf4ikgvzwpsFdKMbM44tzikd4nHMCbYAVgicAVdhhbFOyJH0T5h2pKSrGUxFWWAxzoZGTjC0pkjrz8mR7CmxcPbMKTVQqq+rtuzsTK0VJR9gJ8GipI4iQBNBOYExLDFkSEAJyEI34Kuvvka6DeuCtF++AAmpazk/R5psAB4IhgicAEGbmtYrsCPAGZ8YU5DJNZBrWVmo3cpasH4OaqDb3JtvAhqvNQdoRMDE9ZwxwxgmJ6YsMW9Km3/jzbfstdffsP7BQYFoVdXV0mUAt/Pnz9r5c6etuWmtaq3293VbdXWFrWyEldhgyQVSnaN29lxo/tK8oVnA6qnTZ9QQCn35+cMP27lz5xVgAW7cc8891tHVZU/ufsbOnL2odWxoqNE69PcFVhUyZW6s5+zMjPQeWXEvgk0AlO3bYOjkB9bQJUonmJrE5OTmS9aAVrBk52DzRiLSf3XuBtyKTVlWNM1KCguD/VlI6JCgZrFpCs1vaFxGIy1kDnsQtlpifl51fgnUSVNGVqy1M7LRR68Lh04CDgIcMCfWgABVTcry8rQniwoLtV6stXe+JrgnIGUvEggTYMJ0Zc84o23tunUKVKmz6M2ymAf3xvZwX/SK/cZ1uRZ66c2Ynnxqt504eck2b2mx5iYYTxdUR7impspysrME+CNndUqfnxd4A9MPfe8TsLrRWluara6WdUtbqrULsOqdzZ2xyuESQbo3lkL+7GcCfD67ffu2peZV1FwEPGAvhBqLg3b99TdYUxNs3oh1tHfYL3/5qJ06dVIgRnZOlt6PfLkm8oEphqz5Yq/DUvOUf1JVkfXgwKDd/KlPqbQLQCk1tbEvBPvsF0AEroNdZR6sFXba97LmsKFJ4yT9njWAVcvvL7zwgmrTsk8rKyoXG0jNCbQQozRpskexuVDTE/3CLrMGgCuhDMesmH3scWQPa7i4qET2kjXg/YBrHBqwrykNwHuc7Uiwjw2gQRYy4bDCD1ZotAIIOD83rSZu7Clny/JTTVk4RFpMlVazHQGr6QLqQuZETDXDYZZjRwHJABhJh5+dm1k6KNEeLq/UerS2brRt27ZrX7799lt28uRx6+vvEfOVg6sA+pqyAgBs8gsK7dixEyrLkpGZo1R6mleVlVUIiKWmJ+/v7gKMMrv3K/9VB5vnz52VDcV2P/nEk3by5KmQIZFfoLIC/ATQxHU5cGC/wGnAcWwGDFme58eOHZdvgc0QOq6SM8Wh1E9DvWqj8gwoKw0HI2IH0x5vIZRKyIKZGAklFEZHqV3eZkeOHrcTx0/KByDTYUPrBumW2370lyZQsPYpzQGjfXh4SDpXW1Otwxavlc3niktLdTDJsxYwnH0H8Mj42XNcl5R5mmcBbnomC+OlTm1tXb21LwKZ7hs5c1nlAoqLpYfYL/6PD8LfgF7QoqsqSm3NykYBycgKneSZAYMXgMzLOQlYveaaxayhNNlOr8WOvLBj3oWe17F5rD97F1CQZyL3ByRnjthG5MmzDaCeMTFXLzmE3LGh7C0AQr64J/OnVj1jYx9yiIQecR/KefB88hIB2Ez2E39zHXyiAwfeE7jHfvjS79xjfX0jtvflV1RSQnU9F8hWqF9sylUje8ShOXYZu0/Jic2bScenEz0d59MsOydTOoCseIbgK7Ef/RAG+8PcAHQZM18c9kBQsIWEsqOQO3ICWOVz2H8/FMcuYXcYA+NBN/hmTjT6ZC4cIHnZAD7H52GLoifYEP7Pc8Tr0DI+PywESHUdJjtL+zY/XwdZfJ57ejYNesR98VkZw5kzp6WXvJ/ng8oLjIyouSs/WQO2HnJHr5HB1772NZEe1CzKTIzVRx75pRjqAKv434DZTphYjEZ+O4JKCwx87YfF8ia8wRmrXh7AM+bY2w6sBvsIIzxpcQgjGRk6uFDpqfmEpUWi8j84tHz6mWdtciqmw5zZubglktjU4Gc7KzkSDaUA+PKD8RRj9WMa8KaGlZLAf4AEUsDqf4CQU7dISeDjKoGv3vvfl4BVAVgLSeKupSZTSk2jRmpyQcAqP3HI6+tqbVNrs+VmR6y+rua3CsPj3HqXYpwYB0VxbHBmPO2ZVN3kAunPkaUTauS0HIh1sNadJgd8Q8p0liUSAK1RBUQ0Sfred78rx/RrX/uqSgH09vTY008+aYfef1/MLMAJgCJYfNddf5319Q+KvUUjGBgbf/7nf27lFRX2wIMPKSg+cvSozc0nbc3qRsvIzLSv3vtVe/Kpp1W3EEB55+Xb1HGcwOGNN96UgwawQ11K2Aw4aTj9OLeVVVViesDEBAAAsCYwbG1pESjLa/W1dQLwYCogwzdef93SI1Gl/RNoEbDzFYIHUh9LFRA5CwaAAgeWAA7H1lNPQwrpzFL9ttDcIrCSqJXqTWZwygFjCEa9JiROP9fnng7+kbJdUVEamppk54pRx7W4B6wgGgiNjo+pRipBFPUuYYC0tLZqHugIQc+alWuIT8T0Ym5i+q1fL+Cnu6fHBgZDYxGlvo2OyanFpQ4pgKNi6BFkjY1O2PxcAC4L8wsVePM7jKf6+lpbs3qlRSNJS4skVHezf4Cu2xEFrSg8oAVgBOC5dzgmoA6M2dAwC9kQUBNcATBcunRBrMvGxgYFKYHBk6kAZ/PmTdJJ0gj9NTovE8w+DhMAACAASURBVDCwFjjlgBNr1oR1cjYG+sn7vRajatSeAlTIU1DMnLxuZ5qlW9oC6ZrDtv/AAfv1q6/YxfZ2pc6XV5arOZjqFyfnbXRkSIcAG1ubVB4BAK64qNQ2b7rMpqZCDUUAMGQstnNOtmQN8NDR2WlHjx0TYNXbO2Dbtm1VAAjA8czzz9ul9gAyEBSH2oZ9NjxEE5JcXQs9Je2Y0h/8jm7BBOIgA+CEr56eXjty5Kh1dA5aesSsQOm7mQKw2IfUZQSgAlxh3wPUTIyPWFVpgfYfgGMopTFrPb3dAlC4Fymu3EclASrLpZ8AAQBvBLvEZw5kYpvYg842Rs6sFf93mRM8hpqO5bJZMPQKC9C3/KXmcs4yRWfYM85y4ncOJxgn36vXrLZDR49oTM6mQoYcurDmBOSsO+AD43ImGsAqQMzzL7xob7970NasWSuWWVFhgTXU11p8flZrvOPyywQmHD9xwmKzM6q9y/pSAmF0bFSpvZ+64UbVnkXvsJsc5PBNME1QzbwBR72xG4H5a6+9Jj0kDT/Uqp6WTlD+hJTZhhUNGh/XBBToaO+0lpZWKykps4ryKunZffd9X6ULPn33HXbsWEjxZ08jM2QEIAoY7YAK4Apy4tDJm1GxH7du3iKQlW+ABO+Yjf1j7oCu3nyF95CCzHUYN3pI/d5wIBW6tXPtyy/fIYY2jXXY18nFNHp0kf0YSk1kW0VVlc3Dos7L1cEdjdVQKPYS11bgPRWzaBQdqrYLbe12/PhpjSszI0tAJOx6mk/BnuLaXJeUU9a6vLJChydci+7Xnq7KujAH5JeZQdptmUADz1ZA30JJi2BrYKRib3md5wWvAf6Q3p5MpGssgKk0LaqqhjE4ZsOjk1ZaEuqms98olVBVWW15eQUCGt95e59s8tT0pJWVldjY2IgApg0bmlQah8ZP1DWFecvn6Z4+P5ewjo5uZVhQhgVAOTYzaRYBzIxbRgYs6Ca7847bxC4F3Nu+bZudPHHS9jz/vMqHFBWW6HlFyZL29kuWk52hJlCT01NWUFgsBv7g0LAORtn0qmu6sGC5OTmSc+OKepUfmp6cssu2bxMwCigCs9YBT+weugDwzGs0lMIGcbCEjWfeNDwiRTieZlq7mZmEFRfn2bXXXG1XX3WlbN2pkyest7tb/kx+Xq58pvKyUqNcAtcYHh2z2ExcacYqoZKTs3SwgK1gjTyV3MvDqIlfUZH2HEDshpZWHUqw39BLvrzGZ2iwNKNnMz8BU0OTrMRizeQ8y8/NsrvuvF2vB2Y0zdLKNW/GgK4xNoBA7CA2Anlhb9lP+CnImP2LTQWcZI+iY6Tvc5jG8x4wFbDVywIgE8A+PsthB/YO0JGxAtJyD64ZGstdps/xOgcszo5nz1EX9vCRQ9pr1117nXw5r6uMnvAsYgwhU6dc67Znzx5df9euq+3UmQsqR6AsmCS+wayeHcE3GJfu8jkAew4MV65cbZs2bbbpqRlLz4jYTGzcxsaHlxjezJ+1YS38gJT9y9xYS+bLOmPbaOSYnRW17Vu3iNWLPPAj+cLusibYHy/ngAzxxRiX7GVent30qZt1H/xH/A7sHp8BWAXoRi7ImrXlYAr7xtoyTmTKF0x/vhizmnq1tEgHHKDmb8biJbRYE54JEAtee+1Vu+mmG1UOgechsscHBljlucV4+B/je+655/Xs9OZV+MZz8wn7+7//e9uz53np15/92Z+pKSu1nz1u4Dku5mpacsnO8QxXNls0U/4Zc/SGV6GBX2Ipwwqd9djjt0uTJYzmudwH1ir7GD8DtipZPz19g7b72efM0ogvIhZPJMW2Z9wBWIcjwAv/3+juH//hf6ewlY9r0JsaV0oCH7EEUpv/IxZw6vIpCXycJfBhwCqBVXokIkCVRlNJ2KULCQUJmzdusIxoQsG8A584LsuBVV73mqjOgOWaOHoEomLBfgBY9cZVnt7jpQGUvrNAEBZqqioInQ/pPDAN9r60175/331y/u+99yt25513qr7nC88/r4Y5pLt5qjsOeX1DvTWuBDRot5/85CdywP/0T//U1qxdaz+9/wExKnp6e214ZMJqqiustq7Obr/jdhW0h+VKjTuA1cz0UG+L13DCV65aZe/u229j42O2Zu06OcmAmNQJpUYoqXsAF8VFRQK+SktKxA7AaS4vLRVwAYBBMNB+6ZLl5eTqPQRjBNHMHwcVpxkwmKAK5xDnlzkgGxz0/5e99wzO+7rOfRd6770SHWABQYK9U122JNuyHef4xNd24mMnM0lu8uGee29ukpPJTL4ltuWiOHFcctwSW45tdYmSSDX2KvYKAiAJEL33duf3bCyIznHG/nIYfngxgwHw4n3///1fe++193r2s57lzAeCMV6jHfQP4I3SE5UaWKngiXthbzbGXAtQh+uyISUw4P1s1j3FDcZuYAJRQClRab6xcTHa9Eu2oLtLAD2bVWcMoVvXtKZJ1wlVkmdsZcNKS4hLWGSBLQi8XLd+vUCgay0t1tZOxeIiBZmwVwHW0jMyFiUT2lW5mMCPYi8EwATDUWyOF7XtYCbBxEJyor+vW6mvqalBrxNbwpQieCLYCUBzgvoSUI+CIbBg0ZQjsKW9QRKCSvMUQpm04aF+AasEHaQPY2tswcYfOQSCDz5LYBqqJ8foXkEPb9LS00Nf0F6CB+zC++kPbM91CSi5LkwOB7v43/xclM1MBfD3/MUL9sbevXbx8mUdAGTnZuu5uX9mVrrl52VbeVmJTYyPWE/XbcvLzda9i4vKrL9/UIElwQTBuqr+lpQsgQvjExOyPf3GGKedgGrNGzZYa1u7ZAiYQzwXjF/GBEXGsBtjieCDOISxCnObABG2LwcCpMgyfwFNCIIBuglaYI/wuqc+U5gKYJX+hcksvxIdZXFRs7astETXCgzsUbEAYbtha76xA31F8SvAPgAnxrdSdyenFNAR/PPFHLyz8BTzxosx0U8OyPI+7NTW2mppFDJKSlJAS8Dp845xTwDM/wAYnTmlNODpaausqrTegX4FxrSHNjCnYfjS585YJQDm84xz+glGET/3vL7XhkYmBTQlJMSJpVpVuUzAal9vt61Y3rAErKJ/DGBHHwOuDo8MW9PqJquvqbX62hrNW/wKAAcADMG0F+dwlq6n/8Nqwi4UguL9+BV0hmHoAawCGDOOsQP2Ghsdt+3bd1heXoECYVjn3/ve93UwsmFj8+Lnbqtv8FswTTlcoj+9GA2gKTaD1QU4gC3ov5rFAB7A6yMf+YjeTxBPnwEw8SyAtTwbvg12nF+H90bFRKmd+G3XIwQ4wR4cFuBnAfZ0AGNRS9XeGYuwrRLRuaQIXXKSdXTcsoLCwMaDHYaNSkvKLCkpReDC2TPn7ejREzqMgiUOW4o1NS42BOqhmAqsqVkxjNHVZK1AZzhaRZBC+jHt9YyJ+roqHVqFYnCAvqESuWsicqgQgAb8HozPVPkUAXkJyTYHMrhgAjLjE9CUxqdTMXtKbEDpqo6Ny+/i0GHHh/kddF6johekTZ6RkS5glbnOnGO+cYhI25qb11lxcalduXzN3nvvLCQ9FYIcHRu15JQES0yOV6o1bayrq7RP/NbHdCgEuJKVman2vfXmm3b0yFGzhWjZRczUhXmbn5uWbciOABSZnJrRwcHY+LiAJ+YT10jhIG5wQOsAh0qkQKO9/dAjD2m+IYGCr2JMAbIDPnEfnpEsCPqE5+EwhrX6yJGjQXsxJcV6+/qsr2/EyssKbPfuXdobMRZutLVZ0+rGwL6bm1ORT9Z31miANCSI8guKNY7oD+7FnKMdzAX60bW+vRgg/c/aw9qMf62tq19i2/vhj6d643sYBwBnrBscmLg/C8W1+m1qYtTWr1urecP+QVkzBQWyG+/xcYQP4LouCUTbsBUgpzPpORDiC2CV9Y3/MS/9MJs1HPAQv8aejnnKWOaQjnnKvOQQBH/nhfOwibP5Odxh3YFhyeGXDnHKSu3S5YvqQw6KYOfTLnwkB3sc2GErMi94voMHD2l/xe9r1663w0dP2eHDRxcBMo5sF1QQFICVtoXsgnDAx7WQpuFgFb39/Pxca7mGZnDIoHHWuKegh7k8I1twHWzs/2MNqKqosOysdIH9+Hv6i30f/Suw7w5WKXbnGtiYazKGIBQ89MjD6iMkFrArn2efiD2xP+MYW/N5DpO8eBX9BPCJrQCraRfr+/79++2BBx6QL6QfWcM49MP30+dcA5/O/2H5Xrp00TZtQp86Xn0fiqUu6KCCLAI+i0Ywn9u370312x/8wR9IZxVddDTev/rVr9oLLzwv3/Znf/Znup4zVkPsELLUAL6xW5ANCwSNKAtaxC5lw2vOFBbrPAHyRWCrevzh6y/+ZXpqQvYj+wDmanRMnApXkSXTdqPDXn3tdRX45BtwFR+jzQyq0NwY5xQBVu/lEDfStogF7roFIsDqXTd55IYRC9w7Fvh1wKoAU7YRdwCrFI0hfbSpcYXFRs8KsPGNoG8mnbHK5sNPiT1Nhp9sogFWYayyceLLgdQ7gVXXa/UUHzZNYtGKiZMkYJWNHIUpHFhlE/XpT39K+lMXzp+3l198Ual5VHrlemzo77tvt+XmwaBsVMBEMRU2t3/8x39slVVV9s1/+pZYqRmZmSrak5Oda+s3bLDyZeX2+ht7FXSnpiTZww/stoG+brERSFEnAI2LT7CbqhCP7mPY2EnzbiFobxI0E+zHxcYKNARcAighOE1PTRWIiKYg4AaM1YK8fAWHFy6EoioElLBUCD6wizM8uCafBbQGuMVGVGb2FH4CJddSZRNPMEDARF/wOrYheKF/uJYz5LxiNyADG2rsy/sACwi0b93sUDAGsOqb4MtXrtj45ITs52B4dU21bd221a5evSLAgmB11/ZdNjczp795H21c3dSkdHYYq5NT00p9VpBxrUXANNtZ2gsIS6GREPyO2+DAgA0Pj4oBC6BAUA8rmJ9ZmekCnBKTYCPB3p1QSjngJtcKwHJgZ4UCHe8zLtEDJT2YcVJWFiqoB4ZEjI2NDklvzUE0AhkCDypPj0+MCUjk+gRLpAsDKHrlbRhocXGhYrRr6npfuLQGwTL9S2BM0OTAKu+DAbYwF60AkvG2d9+bduTYMRsZHZU+IO1T0bSCXNu4YZ3V1VTbhfNnrPV6i9JSpXkaG29Tk9MKiLgOAA9juInANDnZjp84IdsQBBFY0hbGGGnsO3btkg7qO+8eUEAb5jWBZKKlpcKYCwENYCdyDYBPpOUHZtiUQBuKs5DmGhgmMUtFWwABGR/YgaCQuU71ZZ4bu3FIASiVmZJkOZnpCqYoBMbYZ448+OADAlRhNWFz7peeATCAZuSsgG6ln8MwLyr6JWDVGat+SEBw6NpxMHAACwjkASHeO3XKMtKD5iEMLoBB16Kj37kWfc89+Jzm+2JRk/qGelX1Zp7RnqB7nBjA0HPnNIe5LkEy/wd8ASRwxubre2EodwroR94CxuqG9c068KFAWV1tjYJGWPfEg9iUtHIYfb19vVZTXWP37dxl1ZUVS4coAKUAG9zbbU/ADlCIj8cnEXzzP4BVCkXRLlhGMChv3bppxSXFmj88F9dBY3f37vtUlG5qcsYuXbpsP/7xT2xgoN/WrV+j4NQ1/gBWYFrBNPXDInwC92KM3AmsMg6zMjIF7mI7dPuwNcAJNlRxsdZW2Zz5Sv8AzAA08gzYGmY3/UJKLe8D8AJkBcyBvQ4Y+87b72j+M194rqCdWWIjY2MWEx9nw6MjAiEB01LTUnQdFQdKTLTysmUqxgYbHn3b3t5+yV1QZG8OlunMpH7yGvMVkJAvL6rCuIYROzo2Lnsw7gA6YVCiNZyaghZrkHThGVlnmB+MPa/mzjoQilslaE1wH5OTlWO9PehYAyJNSW+bOQpQSoo+LO+gdRg0ZZHe6R8KhxqpickaW2npyZIB4PmjoqlWjs7olHwin2UdY753dnbZ4UNHrbd3wFJTkM6It4nJCauoLLPU9GQ7f/6sikNVVBTbp37nk9JA5VDo2tWrtmL5Ch1g/PSZn1pPNwWTUhbZ9BW2MD9jKRxCzc9JZmBwaESgCHZk7cEmebm5KhLZceumgBQOc+NiYjU/nvjwE4t6wrkaX8x5wGmejXHAGsOhD34R2zJ3mZuHDh0WsBqLXMn0tHV13pafRH4lPS1VRfvYJ23etFHr9fTUpO7JPoQ5jAzGrY5OGxkdt5i4ONmIdcEPPB0MwkfyP9YXxq3rt4Z07zYrKETvM4Cx+PA7ddTpJ/wPazzzwuUAYG3jo06fPmX9vV0q7Ejb2U+w7rPGM35cy5wxiA/gNfYNDl7xOoeItAW7wMKkjTAjmX8ckPjahf/y9HbmMmOQQnFcD39G2zgMwdcCwvFZ+sCZ7Fyf3zlg4T70AftHDiuvXruidtfXIU1yQjaELUufsU9jrrAm8zc6/MiXAFBWV9fbqdMX7Px5MkKSg7REdABWmcs69M7O1tjns6xH4QA0XocMFPhiLN3u6lCfshfDLzLufZ+K3bA19sB+AKI8O4ew+bm51rR6pXTAHVhl/cAGfMa13ulHxiVzlzWH69PPXOfJj31UbQTE5H8Ap4DX2MelAFiD+Tx2xbfyfq6P72a9ZF9Be/EhXryKcUaf8LyescT98KH0Jde4du2q9jlIGWAf2hWkDqJ0UMG1GHv8zqHiyZOntLZ84QtfEGsVnwaI+fTTT9tzzz2rcQywumMHkhOzS6C0/BD5P4u1GIJsWABb52Zhsc7JJ7kEhssAeJTl+0/+9tgjFBubEHudfgFYpfilA6toybe03rB9b70txirAKv/jd2X1oSyi7Ds97v/yFWGs3jsxbqQlEQvcbQtEgNW7bfHI/SIWuIcs8OuAVWkHEfXNz4ntAWN1ZnpKwOqa1SstNRlWTpACcHCVoIANGa+5cDwbNzZmIWhc1DeanbGJ8dFfYqy6LpyntutU+g5dVa4jEGURWJ2fR98opBq/tuc1+4dvfMOmp2fts5/9lKQACHC+861vibHy2GMfFFMBjS02g7vv220zs6EQCPqsbEg/9alPKVD78lNf0UYQlmonLKzKanvwoYeso7NDwCrgUU5Wpu3eudWOHj6oAJx0V0BANl7dPT0qenH85Em1NYBYsQHMmZsPAfLoqADJ7tu3LSExQQEctsV2DzxwvwKOE8ePW1VFpVIJQ4XrGm3oYIexaSXAZ4OMnQElACHYNMKaws4EOdyLa/J8/OSeXjkXFi/pnA4WsjFmo0kgwsbeU/QJVvidoIb+CNqSmfSmgkw2xWxsQwXmOAFypGcCIo+NEZBEadP/wEMPaNNPu4IUQJV13w7AtDNu8/LzxQqYQ0eTatCrVimwvHmrQyximF3cg8AP0C5smNHLChve5ETkDWAcpYklFBW1oA305MSYpAPS0mBVLgj0BITwKtsEYQ4O0h4CeIKIZeXLBBgeOHBQtgFQpq3ISSQmxCr1FTCFYI3gOBQk6re6+loxL5yBqmJhcUE7lX4IrIfAqnD9PJ8zHrw6Y5X3E2zyWRhASvOcmLJoAwxJka1PvXfa3t1/0K5cuyYJBj6DDQA5KFS0fdsWpYifP3dGVbzFzMrO0fMwbpgHwyMjSqEVkDW/oNRJxguatwTGzhxWlefqKmtYvlJVutGjZLyoGERMrIBVrssXAMnAYL8AF0BOnpcgiSA8PjZB44Dgz4NWT2tmnPO8zHfszt+MbamrkeY7NW2JseHgh/vm54cibwToMMcIzjgAAFinv3Nyc2x8fEx9jCwIz8JphwOrvM5cgTnqKZc+r5T2PDamPmDsA9ox/65euWJ5uXnqdwBQn3cEkLSR+e5FzAAn+UzQ9By05nXN1tUb0n2dIQ7AwViAXca1sLMDqw7IwtjiM6+9sc+OnzyrfgMYA1jdumWT9K9npielIcnYQ8YhNj7OJiaRSejSN4zy0pJS+6+//V+sclm55jbPyrNxb3yJs9WY8/Q9z8NcJGCmXxgjAJGMRTSr0ToEkCgqLloq/qYDttl5sRbR1YRdjfblT3/6b3p/+bIS9Q/PTBt4foAF7sG4w870B+wr7g8gAZjDe1XwLyNToAbtA0zxwlcASfTJUsr/YpVrbMc4Aojg2pXVlbomDFRAY95PoC6gpr5B/Xfl8hUxVh1Y49lhwAHeUXwK29IegFHGGc/luskcCPA5ZVdM47cAXmDPDwhkQ04GX0GhLF/nYPkDgsIujo2LtcKiIrETe3p7F3X9JvQ/mG4JcUHrESY3tgu6xMhdLNjgAEz0IT0H6w8+P2Qg5C5qos9Zfy9ZCeFQQsButGmOImOCf6NNYs5OcAgUL9ARoLWsDKCfdSNUkQ+sdDSiJ62lpdUSE+M0B9FSPHHipL388qvW0tphGakpFh9HUS4kFJJsw4Zmi46Nsv3735EfzcnJtI98+Alrbl4jO3Iw2riqUXrGLzz/gh0/dlL35zABlnRxUb4Akd7+PhXAQzOZg01keDgYYvwhBcChW093l3RW42KjlQUCs3Tbjm2a00g1MC5CcaEe+SaYiayHV69Q+DLI0OC7sCPPNDk9YzHxCbasstI6Ozq1B8jKzAjFpRITQobMOJq5sSrQhaQEBRZZuwHx8NsANpPTUxq3jEd8En6UL/wer7nuKmOR+7vmOcBqekbmkrwDACd+HNCLdQt/ylrLszCXvOgkDFHGyrFjR2xuZlLFHZkvzEF+qtq9BdkL7IFP5YAE+3jb8EV+2Of607yHeYAd8HnsITgIof2sjYByfB6tVj7/s5/9THOXZ+Qa7HcA9JiD+D7mEOsfz4Pv9SJ2tJPDca4Pw5q9BO/nmXkdkA9mOusrQCZzFx/GOvODH/zAOm512Lp1662gsMT27HlLgHx6RqoOfDmgysvPsUuXLmhM4xOwAz6WOcx4Yt0cGR6VtjEHu/g8B8B5bt7j2trSgs/J0d4Xe2FDl56Zmpiw3bu2i9XMM2AfnoNrYBfASO7NeFKtg4QErUvMYf6HPVY2rtLYcZY+TN2QWXJZ/tAPwgFWuYfr4GJbGKtcC1/HWOMLv0gb6AfGEz8Bh0NGz4T6hjWMbw4tT548Ydu3b5NteEbWOOZnbW2d3st4Yt6w97xy5aqu/+lPf9qefPJJHfLFxiXYN7/5TXv++ef0fGSMIS3A/oD7BaA6pNvz07PXVBaCInCzSKgEmRPszvtdQoDncaYqvzs5g9cY1+xHsrMyQuwiOTGGTIwliE0/LsbqW++8q/R/mKp3Aqv41xCb/Gpg9emvPhXBVu6hODfSlIgF7qYFIpP/blo7cq+IBe4xC/wmwOo8KX8L8wKnqMSNbiWMt+Y1jZabnWrFRQVLVUNDsYc5BbX+JZH42dlfAlbDpodrjS8Bq7yHrzsZq76Rct1V10vibzZzAKsEoaR273l1j33tq1+1qalZ+9znwuYtIT7evvaVr1h/X590ANmUw4YCbEIvFV02dm179+5VUPKxj33Mpqan7atf+7oYIYB7pBY/+sgHbNfu3fb8C8/by6+8KlZfQV6u5eVk2sxU0FBl0wooAAiFZhNt7RsYEMAqDbSxMbEeSdUmKBgdGbHUlDTr7emW/iMBHO0ksEXni2dHG27l8uVit7KJBRjATleuXNaGF/AKcAOgkcAC9hUbRQAQNo9ewZxAio0uPwnMQurdlDWtaZS9+WYT71qKnvJMMOZBGb9zXe4VGCYFNj5GEZND2vDT59iXze3FS5csPTPDSCMn6OB1Nuw7du0UcEMfsNlPS061vp4+adSlpBCQTFt+QaZlZmXLTmit8rxi3VLsABZwQoJsS3sAqBhvpOYRvNIPGWkhuIV9BasRRhcsIvS0YmIphMVnYXwl63owNUOaeUinBaQDRMC+jAmYffwfDV3uif3QHoWdB5YC85VNPXYioIJBB+ultq5GzCQCS4DeACrGK8Dim3E7MjK2xGD1sc8ccsYLASW2xrYAAK55RzsnxgFXQ/EwGKUwEY+fPGVHjh6Tji+28LRQ9Nw+/KEnbPWqlXbh/Dm7fOliqF5eUKjAj4CIILZ/cEDAaH3DcgFXMDcAGGgPtoZBjA2wVUpamu3YuUuFHUiNJVDjvQAxMPKCbYPuKexdwISJCdg/yALA3E2xgjwKRw0upaIHtg8VeoOcA+2H5ZqZGWQuPGWf/8ECm52atKSEeI0/DjU8LbW6ukrPJ1az+nnOMjIBw0OVcwq0wLAkJZg5y3UZZ/QTgSl9yfikPQAGBIY8t6d5Az4AhrZcu2YF+QVLLFOvgkyfeYBNoOxFWZijQV94zNZvWG+Xrl7RGKP9XJ8gmTZgS8BNPgc4AjDhhekIngFgXnplj3V29S9KokypYNCK5fVirDLWm9euWZqLGVmZOqQg/bi7p1caqyXFJbayYbmYzLSJOYMduB9jn3lMO2lHCJjnxG4C9MT+6CtiF94DyHXjRrsYizBxeY3xRPspAMehk2Qvxqd0EPPss8/J/8N4pG+xJ6AL16U/eH7siw2xJc+M3wGwBlhlLODrVi5foX6C8YVv4n6ACsxRbEogz3NhVwBUgBJ8Ec/IfWrqaqTniu4r/htfBcjJ+sIc554w1lkLeJ2/A5twTpIkoxMB0GRs64AkNYx3gm76CzswzvPzCnU4A2NVwN3ktGy8e9dO9T+ZBZ7KrWKCi5XvyZAgg4L2UdgPn0hfAXAyp9c0rbTJiXEBf8wV7NXX2ycwiSr2zOW1a9bpJ7Zj3gIK0z7sPTs7bfHISCQlal4iy8Paw2vMFR34xMbZzZu3xO7nOqT2Apwwf06ffk8aqwCz+C36FICUviOlmLYCpAOIcuCJH0UPm1R9MkY2bV4v33Do0AGbn5+Rz37wgfsErHKd4aEhS0pMstWNjdZyrcV+8fPnxI7HR8NWBJgCQKUA3KXLV8VYRUYEO7mtYOSSFUL2AqAqB8RomddUV9ncwpxYzIDP9Dk+jmfFF3Boyde777yrgyMYiw7yXbx4yaZn56y2Ybl8JX14J7JDUAAAIABJREFU7OhR9SFALhrSHN4C/GMDT21mfSeFGlvT/8zJtvY2rdXcn8+zfuMD6EuxqnNDYUf8UjgUCungHATCtHO2If3JvXg/ftcZ99Itr63V9VjfeQZ+b21tUfGqVSuXa74wJrgv65X7KM8yYm7xO2OCL0Be5hqvs69gXuD7AJ3Z68C8pA2Ma8YC809V6GdmNJddr5NnBiRkjnN4wj6Ev/mM6wLjc7kuQBt7Ou79+uuva3yRlXD48KGlwpjogHO4sGnTZo1HPgfwFgpVtiszaXJi0nbs2GnJKUgDnLDk5FQdvh45ctjm5mdURKnl+hUdWCApw9rLWg1gSz8FDdWQPcCcc8CadZR1w/XsvU/ZS/F8/J9+5Jm5xhUkV5bX229/4uOam4DQ+CBAS/wbYwGbMQdZh/AzrB+MTV7n/r/7ud9Tn+GTWWfwb4wTwG2AVdcCZyywTwS89v53lixAt2cLweSH0cx7AGIZCy5Jw9xAHiCwfSlO1S+bbd26RfbB37FO4BvR/ebztBm/SfvY+9KGz3/+8/aJT3zCEhKTrH9gyP7pn/7JXnrpRdkGYJVsMuYLNgqxQAAvHUxl/DnIihQAB+Oexca4Dv8PhXf5vI9hxoNnwIXD2xmtldo/KuttbkljlT38zY4uO3j4iA5r0ILlEATgFWJEOECGIPKrNVYjwOo9FuhGmhOxwF20QARYvYvGjtwqYoF7zQK/CbBKFW0Yq4kJcQJWJ8bHxFhd39xkeTlpqu7tzAY252xa2IyGNMKgG+f6qL7pCSm9EwpyAFE8fcpPlvnp7L072bD8/r5kQNwvAaswVr/+ta9pI/25z33WPvrRjyrN8Zkf/1hFrABo/LQafa5169fZBz74uNg+VIEmAEGXdWh42L7z3X8Ww2FgcNASkxLtj//o/7S6+nr7h3/8B3v9jQPG/q0wP1caZdu2bBLgEE70zwpYJVUa7UN+kqYNaErFdhgwMFfZBI+OjCqNGICVtDKKv8DMARAAXGpraxXzZcvmzRYfGyuwYdu2rSFYPXdmUac1SxtYghiCEYAONvawQ52l4AVh2NwSDPE3G1yKTHE9UtQBNtjIcy36kI0zG2lsQrAAQMXvbMy5F0EKwUpb60179dU9S7pbzryhonxRSbECaAI+WAxsRFesWqk2EnABDMIcIkWSLy+g07xundXVNwjUPnHylIIEAhjAVjEFokOAE+QkJvW7WCVRUdrIZ6ZniElC0JUgIGRW44xxS7orIAJjDmAlsMQCSM/z88y0F4YYzyLtrtg4AdgEaWz2GdsE3TCqALAILBhXronHGCXohwkMOwlgintxX775CvMCTdVQfdvHdSj2FKux5BqrBMM8vwOrPK/G8QRpxDN6foDVGYqSXG2xAwcP2eUrFAaZWUpBjI+Lsw8/8YQ98fhj0hq83sL/p1RRGv1NbEz7sQUsKAIyAAxACp6X+xMIYR8VGunpVtGVVY2rVY2Zol579uxRwEEKNZq3gDt8DiZcTCxgMYDQyGIBD0DTDOr62tDgkGxPoBNY79ECWGAy8hOJDNqPvWG/ZudkC7gmjT85IVGF3QhGAfoINqlUDFuMQA3bBdbrtApiOVgK85tnGR0e1th1Nh9BKsGhM1ZpDyABgTHj34Ne5i9BpxhZeRTiCmAdAIVrFXvQzTjierSFnwLFJyZsVWOjnT57RqCM6ybyf64LCMi1+J3rOtBAHwFM4EdeeOkVa2m9pbFJ+jbAUV1ttSUnJehAYfPGjdJSvXDxouXk5covXbh4SYcV6FtS7X71ylXWUAezGtArQ8/J3OTeDiICLDuog5/jmbEtQAhjgecFWIXxhV9dviIATfgIAJ2NGzbZqlWNKlg0OjJuL7/8inwG/jgnN1MHE9gZH8PzApDzzAARgJUcAvHM3JP7AeYALNNnO7Ztly3wW7SH+QNQynwDgAVocd9IuwEJAA0AX+nL+uX1OlQDKAPUwA7t7WgjD8on4AdTU1JVWA1wjT7leQE6kcHA0F4lm9TY2TmA+uDLGUv4J9YjDqGQRIDN2drarmvU1tTaZz79f9joyLDswfiCNQXwqqKP0TG2acvmwDw8f8EuXAhF7JiPADsE9du2brLRkSEd3mE7FY/rvK32kX4PqFtUWCJAlLHvlbQBCQFVR0YHLTMzXT4JzVulzjOeFyVWAGpgvpIpADACaBWKpRUvMoVbbGIyHA4xt/v7h625udG2bduuNZ2+wA9w0IJvQW+We6PBDNW8sCjfhoYBM7ssJQV2bJqKKTU2rhS7nEJPvT29tnHDBjHDX3zhZWk1Dg1R3CrGPvDoQ1ZaViYpgPMXLsn/cagECgPgynxJQ1sWNmZOtjJkkANY27RGTMHb3eFQA8Yq/RVArADM8Kz0w4H9B7Su8xzMEdYd2HdIa6xc3WRp6RnyX4z5vt5ejUsORDesX6/DXECyAGLPKEuFuYTPpr/QgW1rb11KJcf338lSZQ5hW+YBgCPApLMiQyFHdG/DWuisTvqQ8QXgx+f4DL6RNR4QlLkT2KgzVlsNwFwpwI45yLXpW89WCdkF81r3w55tUmOFQw3eh5/goNT1Wbk+7+MAmPUcf8Icwo6s++w/+BubMG+Z44B5PBt+ls84wEsbmc/sZdiv0I7HH39c9wPg43cY0hS/w0dx2I3fDMUlV+r9jFtAP9j59OF3v/tdtQXN5/kFGPo3rLCw2Do7bwncXzAOeJNsZJTDYBjV6wWSO+jNOueAH4Ah0kNBxgZJnqQl4I45S9tdsgnfD0DMXgqbyK9dvCAZls985tPyfezvaLfLMwU/06P7OYjLHoCxCSjKePv4b31M1+Jv7AfoCejKGMSfqejT4t4KCQQ+H9bkWH2G/vRsAMBu+gJf6weBPBNtxi8yxrF9SO8vEVOXw/41a5qC1NV8kKjidw5fuBZjhL0UB1zM/5s3b9uf/Mkfqu+YN6NjE/aNb3xDwCpzD2CVPalIF1PhgMrZ8J7+HxipQWs1LpbCfO/Lg3k2XEjTj9IBAm33mMFZq+EwHq1rpMiiw6E98cq8WXxCktZKgNVjJ05KrgNwFcYqOqvMe/xoyKL51cDq17/y5Qi2cq8Fu5H2RCxwlywQmfx3ydCR20QscC9a4NcBqwJKSeGn+nFivKQAHFjdsG6NZWcmi7F6p2A8G2vfkGvzExe3tOF0wDSAC+OWIKYLG6X5pWtIfmARfGJj5GlKrgPqJ9ChMicn2tFKXURj9Zv/+I/alH32s5+RFACMvheff95GhodV6MArxLIx6+ntsfsfeEgAKIE5m1E2mYBNP/jhj7QRBBiMjom2P////kJB77e/8227cPGqJSUlWHlpic1T5CM1WUESJ+dsImEyEXQD2KLz1t3TbV23u8WE7e7pt6lps6ysRBsZnhTjkWIeRUW5CkxJT2RzzCYTRgCFNj74gUctPTVNm1rSpKamJ+29904peCGYADAgaCI4YrNMnxFIsSFnM82Gm+CfdDGCZoIQQFY2ls3Na5d0P+k3Po99+Qx/ExAQPGEbgjxnrPI7LJ/+viH713/9sZ6fIIkNN/Y8C8uuosLSFhkd6JyhrUiaP/qOACSkRqbAqkxN0wbYtdrQ92xc3aR0dgqFXbvWZiUlBQJWAbsJmtk4M64AFBxcJTUv6KkGsEbFmwb6A1hdkK8K3FTyBVAkgCOQFrg2Snp40Hn0QATgC1vx5eOPz2Dnnu6epY01ABbsSA+q+EwAqQftxs12pYFiby/YBHuSjX4IIKOVGkwA5mCp69sRxDhDEbtgWwdWXVJjdmZGla4nJseVGgzrAgbI2fMX7OixEyGolIYrRR7MNm3YYPfft9sK8vLEOkc7+PDRI0rTJ6gCfCHAYOwB6sCC47kkf5AVWE4EkxwUANgxngFhV69uEguOgA7wSUW+UtJ0vSAFMi/9XWzB3AygMdWlY2x0BD8wpQAZP8BBAmAqsgnSsB0bsampCeX6q4J6UoICXQ4DGKcpicmWlRGqHBPw8RzovvGelNQUjVkVKVpkYzljFYBtgGriIyPyC67xC8DJmCcg5FqAGgDjgCEOjDIeeI3g2UEFbEbAzBx05g7XAuzwoiPMIdoSNJfDHGtpvS4AhPFBPzN+CGSZt645yJzk2bgv4BgghzNWkQLA9qmpyZK9gH2G9jMpzxs3rBdAgsZqVk62tCfPnD0nxurI6IgOdZACWF5fpzbRTp4HPwHY5Jp1gGvYkTYDVtI2nt0BD8YIABLsbIBVGKu0GYCWOfb4Y09Iw5QUeIo2/eIXz9prr71uq1c3irEK6I2vCuziFPk/5E3oA2zIuAIkkF7sYtovzwUws2nDxqViQPhDAB4qWzNfACkAehiDgDnOtuKavI5fq62vFQAAEAnDC2AAn8K9YAQC8hYWUNCsQ+nf9C3BO++BvT29aLflyxt0ENbX3yNAhjmOD8ZPwTTFJ5ICT2X59vabgRFbUWmPfeARFTEEWEVTmgIqvB/70q8bN23SIcaxY8et7WaXZC+yswFG4sTQX7683sZGh9UuChHCCO26jdZmj92+3S3fSMEnfA224dADRplkONAknhqxktIi+SPs7Nkm2Ixvxiga2uHwalogFdfABwF8pqenWi9FAXWgOqP+e+ihhwWsMI64JuxcrhtAXeRiMtR+xuD0zJSNjlFQDp3v4L//y2//lpWWFusQpUtgZZ811Nfb7l277drV6/aTnzwjG3Ewu2plgzUsX26p6Wl2vbXdzp2/KO1S1mrWYRWmKi7WGsD60HLtio0MD9rWzVtU3G3eAN+uCTRmXDBmYOOyf0EznXFJmj++kLUHm4TDpUtimyYkpYgZ65JH+O3W662Gb2b8MsbZ5zh7lPfxO9fga9mycvlv7M/8ckaj9GvT0gSo8eUSMPgAbMwXmtNkxvhaiF8FbMPnBEAqSKcApOGvGJP8n74MfnDGKspLJCnB2sIzs/4AqrFP8pRq+o55T7u5Hq/jy1jXaOedDHEOMlhDma8c1jGf/LMO/rFHwOY8C/3zxhtvyH7MWdda9cwnwEh8HxkujF90Q/EN2IV7cIDBvol+o38orshhDj6Edf3UqfeUUYD/4fef//zn6mdYyhOTM3bkyHvSfj5+/KhduXJJBdx4xsysFKurq7XHH/+g2NvsxfC5XB9/LcbvdZjGHAZGq9/wn9iQ/2FDnod1A5t6gUp8O+3n/dgnPy9HeuD8zdhhvcFn+p4gHPIOyDfyP7Gcp6Z0XaQ4HnzwQRsfG9VhIP6P+3IQxWe8aBnjgDEBOM3+jfFDn/I3bXVQndfxkfytfQ4a1osMZt7PMzhQzvrQ3t5m58+fk+/HBowLxk2Q5SnQoQprGPsAihFyoIJf+u///f+SVAMHtYCVX/nKV5aKVwGsUguB/bnHAA6ikpXm9Rqkugp4ahwiUMzq/Uy3O4kYfg3PhvN54YxVDsbpM5jf+AykwdB9xbd3dvXagUOHbXhkzKamkWVJEGuVec9+kT3Hf1S8KgKs3ovRbqRNEQvcHQtEgNW7Y+fIXSIWuCct8OuAVQFLnBwvzIsJBbDKRg4AcOP6tZaRBhvgfY1VT4Fk08HmxTdCzl7letJGUmXsKTGrAFT4+05w1t/Ppocgjr/vFKfn/WzgYmODXhvsyzf3vWn/85//WZuyT33qd+yRRx6RFAAaq2isrVgR9BEJUgAUDxw8YJVVNSqswvVgTcDYOHHypH3v+z8QYwXNSdhd/8///f8KcP3JMz+x0bFJVZSvq6mRRtmNtuv6HIWNYDfB8usgIOzrs/5FKQCeISk5RYDU5BQ6d6TFTkh/EHYLDDzYjVEWZBMABqULmZ1pv/Xxj1l2ZqZAhfvu361AAqYAgQUBA8AAG2ECCt7DBhj9Q65DcAswwgaXoi6005lcbECbmhoFvgikSklRIMQXG3g+zwae30OxjNYlwBVglAAUsOTZXzwnFiwbfxhTgL1t7e22YdMmsXMJyCh89NZbb4uhA+AM4wWgbeumzRYTjZxDvMAtvgGjK6uqpWF49tx5O3v2vCrwogfKJhr9vBDkTSjYB8gTMKcU8ySlyMJyhB0KoIodYfyOUChockIBOcElwQEBPrYj2HM5BIIDvgmMPEjifrxGwEYQo0rDVO81E6CCfQlaCPAIkN5443UbGR22ysoK2Y/g1tNssW+orhwYXARRBD6MEQJN5owzVUaGRwTM8zr96EWtAitpVixyfgZgNWiEdfX02v4Dh+zQwcOSGhBIOzllxYWF1lBfZ2ubmiwxIcHefHOfjU6MWV9/byiepcOAcQWoMDZ4dgIrgneKsMHYwg68BgAE2JSQmCjQYc2atWJVIgnQ1tauauiASdhMBaPmZ5WST//wnADP9F9MNPMXFvqsgNSU5CQB/fw9CWA8RbXlaPmYstISgbQAcUnJiZYsRlm8JcQnCDDAxvgJAlbmMzZlTNOPQRczb7HK+ZjAS1jsAKuAG4x7/BL9yNjkWfg838wrQDxPoyXoJ+DnHgSa3AP7ATYARHngy7UAUBhXBKv8n/7jbwJpwI6Lly8tFdxifgEe8DmvyOwptLyXMctcZf7y89XX3rCBoXGBabD3sF1Dfa186vDQgDRWGVv4MxirBISXr1yVftz4xLh81Y6t26xx5Qq1yYENAFHADPcHnl5KvwHAcCgDeALASxDP+wCQzpw5LVYxmQCALfglAIzHPvi4fOnU1IxlZmTbCy+8KCARNlhKKsV8CMZDwRc/YAN8AETh2tid3xnz3NvZ9LLFylX6HG1mbmIvQFMABtfO5dq0GzYbcxH7cn1+rl6zWmwqQD/8KcAQ/gR/xjgWG7W6RuAAhXFg0tIO/u7p7bPsnFzpG+N/0O3lTJBiNpI92bFdQALjEaCRgjfvvLPfrl6loFm6Na5cqflYV1srcAlAMMgdXJDcieu8Slv6eovAXwff0AFn3UBjFF/C2OD9aBvDqsNfd+h6CQI2Z+fnjWJVRUWBpR8KWy1YUXGu1dXXCIhh7eBwkHswNxkT6Gi3td1Uuj9+PaTSUsiuU8+6YGHeYmPsD6haVVVtRw4ftRdeeGFpXU9NDQct+A/GAuunMg+mJjQWY2Ojrb8/gDL/9ZMfl3zLzZs3xDaluB2s8I8++VGBxN/97j9L/xxgNyE+xmrr6nRw0NPbbzdudqhfuDbrCP1XsWyZ9gHol7e1tih74eEHH7Kqygq7dv2aQB8YyTwbY2v9+g2L0hyDmvf4F3wZaw92Zp8A+xHwBZ+ZnZuzxGQVO7W3T/Zj/WRvE3woOvAhnZs+xv7or+IP+ea6Dpo62475yGvO3PS54an/9Ef5sgr5GOYmrzMnuHZg5AUtchUfXFgQoI9dAXwBVjm0QsqouqpC89SlJBgf+D3WRNY5ngMfIH3t4WHZCX/LoYMfvuL38KlvvfWW5izzlfGEX+WAAd8HkOdySfxOm2gL+xLGDr6RuRhA0aD7vnv3brUfYJXXGeNcl3uwfuN/kBKBZcm4Z22mXTCQmXtnz5zVvizokO6XrivAPv6AQ8i+3hHLzsqxN9/aZ6OjQ5aRmWY9vcPW0FBqO3Zss6qqSq1VtzqCPnGQwaEAWrSKXiWnpOvwApthPy9ShY28n12/lnR/X19oP4dVI8Mzuhc+nedhrWZtwHcxlvjdNbm5Hn6NNvA/9jdbtmyxWzdvyMcApDJnWZMYM5AEXNeV/sR38R4vkoYvZX5gL77oS1iz7B1ZL/kdm/PNdWkHz3AnYxVJqp07dxjz2wF35gn7Ug78Wc9g/n//+9/XYQS+5H/8jz+Xzi5zZ3Jqxv72b//Wnn/+VcvNTbO/+Iu/ELDKvGH/4TIaOtyOCmBmyIALtRcohuhp+X4o7uxU/mYM3Znl5ocFYb5ML0pFocmcLCkAAFQYqxxS9/YP2Z7X3xBjFcAV7VWAYOa9Z2D9RxqrEWD1ngx3I42KWOCuWCACrN4VM0duErHAvWmBXwesapNPFU7AqTs0VgGsKF5VUpSjYilebZiNi8DYRTF8Z5m6HEBgugQtSwBQGKuAKAEoDek7nq7DdRxgDYyXcCrtGqwhZY+CGzHSeIOxihQA4R6MVTbl7Lr+7Zln7HpLi4J/1/YCTLl85bJlZefaH/3RH4vFwH3Z3KML+qUvPyV2HsAqqccfeuLD9sKLL1prW6v19E1aXm6KGICjwwPW292lDX9Odghc2ZRR0ERpeLNz2vwfPnxEYBTBHhs4goXxUQpbAAzF25Ytm+3cubN2o71tqQgKgBIatKRvr1q5wk6cOK7q22wq0bYi2CktLROLgg05oB6BBcEgBSrYCAPQEPQQWBCQsNFmEw+I09p6XTpwBE9ewZvPEziyuebz/M1nsT8bcwAeAgg25TU1tQoq0FjlHgThMFOXLauwWx0dVlpebmXl5QI6AOFgjGRkZolJAlgC0LZ+7VpbVl4uexBoAH6kpqVJCqCru9tOnnpPQSBBGwAfoB8MoaDZiw5XkAJgDJEKrXT7RFigyWI/8RrMjpzsLMlCsNF39h+MPTbIPD9B+sDggMYWwZEHp4w5xgZfoYhFSGlnvBcVFdrQwOBSsZ/77rtvyTZvvfWmKoQD5nMtAqWammq1z4ssAAoDKnJNnoE+wA5e7IKgFAADWxHc0CcOrPKTZ46ykIYIe5QgJSo6zoZGRu3Q4aO2/92DsjtskilSkidnLCcr3errasXiUgGwkUHr6umSXWDwwWakYBXBOnYAzIZlfOPmTTHqli9foYAb8FF6anNzAkwAW2g3LDuYXj3dFNoJIALAGTqKzkIN2nkcusTa3CxzjsJncSqGQfEXGDCAqteuXlbFcYBytOhWrmiw4eFBSRkQhBKwqULzYtVkgkTYlIzBkIbZowCR8R76q0i+B4CAwPb0e6elTwn7lUCV/2MDglA+xxdziQAVJicp4/39Q7Zq1XLp++GrmNu813VxAQ7oNwdn/aDCdWylDTuNhmy0gPgTpwLAwL3pZ97H953MIeYqAbXrVDPvGVOv7HndunoGFVjm5mZbclKisgeiKDw0PGjbtm7R88JYzSvIV0B4/sJFFbGiKFJRYZFVLauwmqpKXZvnAJjx4lyMMQAU+hs7MEaxJQG3CkdlZclWgMYAELDoOSxZ3bRaz898wZ7Na9cJbJuZmRM7n8JVsNeRYyguKdDc48v1GfEvXB/QgHnP/R5++GG177nnnhMI5OwqmIfMXwAZbE9bAHe4Bv0Ga8ptynPB6mL+v/zyy3rPjl07BACTacB1AQ44KGAsAazqgHAGaRu0oxMFyOIHGXcwgGFyM084yEH6AxYoacXcY936ZtmPQjcASLdvd4n1is+EbbisrFw+BIDUQSj8EUx9dFUBYznMcEma1rY29RP+kXYBTpLKOjk+oWtyAMA4hxUbtCAB9yg6SdX5bPlLQE3WZvqzoqLcsnLT9BMfjZ8Ikie3NKbGxyYWi8XAfgwFAr0oF/0F43F6ZtxGx+etIC/Ndu3abQ888KD19/XbM8/8VOnyfmAH0AJjDZ/BGOEgEcmdktIS6x9AJzjOJifRrey1Rx95yDZv3mj79u1VpkliQqLV1tTYqpWrrKoS7cYz9rOf/Vw+o7+vW3I7iclJNjA4rJRdtKYpHomUDH4iJztbGuWsBcwL5sgTjz1u+Xm59vre17WW0ed84Tc4qGCsoQvMOOYAFL/HPoN+wnaqRA4LHuC2skLzhnWKeUx2Cv0cMhPQkDfJ4rj+o4NYjD/mbCgCFlh3zBn6B/CLtnBdDgPw/6zx2I/3MvcYg2KfL66PzFPWbtrINVwrFf/CePA9Gvfh8+PjoxYXY1ZVuczuv/9+/d/Tvn0tAsQDJGQeM8+YF/hP/Br7Da6NPZh7+CTWbw6leLbA/g5sUhiqgLKAePgM5iLzkms745XXAVDZY/A7e46HHnpI1wCIhSGLTQARsQmfBbwDVPWDK+xFvzF32lphVF7QHgm/yzxnr8JcxJ63bt62CxeuWF9vv5jTjL+RsSkrLEizNWsBOgtU4JL+wUex9+M5kaZgb4j0xNw8a/fU4sFpjHy7p6OzPjCOnPHLc2Jf7Ecf8iwdHTc1Hxg3+B8/TAqyPNHqc9YmbICt6VP6ljWBz69f12zdXbdl3w984ANaJ/CFfA5be9YE6zl9Q/vpH8YZPpD/A3zTN4wRWMUOvjKO8DO+fnINz4DC3sePH9MesrFxlYBV1gsOdDhcB8xGXov2wF595pln5D9eeeUV+8M//EORHlJS07Rn+bu/+zt76SXkpPLtr//6r3XgxuH3+2QMlZWinuliwajFolH4oFlihqCd6pluDqby89dprEpzOTZW+3T2lQCoHFCTsYMUwL633lZxs6TkVOmvzs6h8c8aHmSL/iPGakRj9d6MdyOtiljgblggAqzeDStH7hGxwD1qgd8EWF2Ym1sqXkVkDPMDxirFq9BYBVhlc+KAARsiggo2HgEACqmvDro6QEDqIOwqT/Xx4IL3+bdrs/optG+gQkoPnyU5MkqpxgCrf//00wIe/9t/+5zAj/m5OfvWN79prdev2+OPP6aNHpt3NszXWq5p00QqMxtMAnE2rgCrT//9NxQIo99GtWPAgR/+6Ed25WqrTU6blZZk2/rmZtv/zptEmLZhw0YBECUlpWJppqSlaoM5OTUlQJHAgNSn+IR4MVcIYMdGSBNOUwGdNWublFo1NjIikJgq37DzSOtd3lAnYJWNLHpWMFzefvstad2tXLlKwQNBDywMwEk24nr2+XmBDLSLAJPgmS823AQ9aCIC0rg2G2AA4A7XAtRgo80GHpvQp4BLAMiAcGywCYAI/LkHQb2AgCFSq8uttb3dirlvUbHah24h6aw5uXkaJwSABAZNq1YK5CPoJGDiusgHNCxfoSrYAEFs6GkDG1rASFiSjCEHJgEVYD8vzAPOB7AeoIk+JlWe9sLeo4AJ1yIxHvCN1wERQhp8KBhFOwKjY1wsI754jY0+wY6DogRD9MPIUNDdIxhhrPMMMEYIxBqW12vjzXVDwasKgb0AMQTmgeJtAAAgAElEQVRcACbd3b26B33F571QCcASwZLr8QEIAaxyf+YCgSLzZ3pqXJ+FscrGPyY23voHh+zwkWN2+NBR2Z3AjwI8cTHRlpudY8vKy6yqslLFY3r6emwhKlQtV6p/d4+AIwIkEu0Yx4xpDgVg92IbwCJScQl3QtEb5BWC7QCMAM4BkwCj6CcVmjCAA4AZP3gJTOOZ2QVLiE8S2xJmK+n+9BvgICxM/iaFFx9TXFxoA/19qlZOYAe4BnjL2CSgph9oO6AHwRxjHH8RCkbNaA4w9tCM5P9oYvb19iiAJrBkntBPLgFAvzhjlQAevwHgwJx59NFH1Y+AlgmJQYeQ+eI6r67HyljANzoYHfReg60ABLgubWJ8q6p4VpaCbAC+MKcKBbK6ThyfZxwwFl98+VU7ePiEGFgwujEtIElBfq7NTE+qeBVf750+rUJygDBHjx0Xo29ufk7Fq3bv2Glrm1bLTtyD++Krgu5kgfyJA6sE4/gY2KEAPMxf2s7/OTSAvUThIxirACcACPRJedkyMZoR1RwbnbAf/ehf5AtItS0tKxJT39OTsQu2cF/DOKcNrtMI+Ar4QD/gQwAnWQtoE2ALoAFALMAOvorrMGY5HHLNV+YYLEXGRdPaJgERHAZwXYBy/AnvD/qM8RYfFy9QAMCN8UA/Me6Kiks0fwPoMae5kJaeYkNDAwKpAOwBHpgTzc3rBHa88867AnGLCkkTX625SLtoQ0izjtYBEuMI4P34iZNahzj04aCJtY5xB/ialJiI47D0tDTZD1sxDhm/fPX1DWiNrKurUQo/gBB9CptPFbeT4i0pJd7OXzineycmJEm7NDU1XUDstastAhMBRPkKxSIZ5xPyQTExUTY3T0V7UuhXiaXGmnfp4hUBWMzD4dFxy8kKDEHmKWDNyNiEZaYnSxeVgxgyQrKyKCwHi33MnvzIh+zBB+8XyPranj12o/2GdJRhDtdU16lNBw4clJZyYkJsAJrj4+T7KDJzreW69fb16fWOzkErLsyQPAw+BiCF9XTLps06VNn75l71H/6AvsYOtBsA0QsgnT93Xv2NDRlzzG38X+ft29bQUK81Hf+hlPvaWq0xgNuMAeYAADxjlLkC05hndk1O2OKkU4eiiQu6PnOROcVPXue6vB+QE/vjo1gryAIZGh6RP+FevNd9XlhfggwJc4fxgS8aHh6zhoZagWWDg/12+eI5Ky8r0XpPGxkfLgOBLwJY5lr8zrPgFwBSeUbGL2ON3/Fl+GCAOa8iz7PwxT4hFMucXvKPtIV7udYqvo5rYVv2J/gPbEq7+J33kT7Oe7gW9/DP4o850OazzLG6unrLzgoHIxROY+3kGV555VXtgTxlnoPHM2fO28z0rNYnGNxx8dFWVJRvtbXVVlxSpMNf5jX2Zd7jM+h7vk+dOq2DTArN4bN4D21i/+RyWIwj5iu+BVu6birvDdJN53XISB/yXsBj/D/tZT5TpIv1gzGKHwOkxk+zzjEPy8tKtcfhveiW4m85/MH27EnY79IvtInP+B7XQWl+Yg/GFuOF/uM93J+1gC9AaAc5sQHto61I7uDzOVTCR/AexmoY36EoGeOU/SD2gEEPmPvJT35SfYz/BFj94he/aK+88poVFeXZX/3VX+mwnwwArse39g0xSA0EYDV8BbA1NiZ+SRM5vPeXv3jNgVYvXuUZc9jdgVX2Tw6sQiPBBwOsvr53n2KExKQU6asCrCKXxH4izBMa9b8Gd1976ksRbOUejXkjzYpY4H+3BSKT/3+3hSPXj1jgHrbAbwKszs/OSggUxio/5+dmtaFbt3a1NFYdWHVGH4/rwCobvlAoIWyUnLnK/1X9O4qNTwBe+fbNkW+gPJ3H2awOuIZNl7ZWIRUoNtr2vrFXwCog2e///hd0Kj4zPW3f/fa37fKlS/boo49okwhzAJCr/Ua7ivygr8YG8Hd+53cUjJO+//0f/FBsRhiXVNAGHPjFs89ay/UWg6xCcZyVy5fb+OiQtbW0SHeOYJSNLwEdwVRXd5cqiAIWEgRlZmVpA01aZmZGVqh4nJRsw4ND2mSjT4gUQEZGmhUWFVhJSZH0z8bHRmxN02o7deqEGJAFBfn22muvKcBau3adipo4gwTQi8AH9iS2RgrgTv1VNugwIwggAR1oL20iYPEiPmzC0Rukj0j5DzpZMXo/9/SKsQQ3bC7ZLGM3bAtLio01xasKCousfFmliiAR5Bw9esxKSst0LYA75A4+9NhjStenP9nIAzAQfK5Yucr6+vvt4KHDoRhIcrI2u/QJ2nkBcF+wmzc7bXJiStqb2AptvqTEOI2tmdkpSSjwfBnp6Xbr5k0FgckA3pNTKnIB+Bf0BkN6Jv8PRZQorFK4yNAKoBObfcYjQQe/E8QNDw7LngR3tB8QLAQjZVZXX6t2ELBgM4racB8AQYJ4dBoBMQg6/FCC1wE9CMIAXAgisT+pcwSyHuDQt4C/zElScYeGR8XYIqUtISlZ4/rQwSNid4ViMWM2PYlcQpQ0bSnkggZpYWmRxiUgrwL1RYbM4NCwAg0Y1kXFxRrbAgVnZ8WQ5r0EUbBQ+eJZXN4AYGJ2BvA3pP1TkIbDAtoLAO6s39HRScvLzxNgxbgn9RfZEcBUgCoOb6h0T+xCKjJ/A6wCuADmcB2el2DV9TkB/Di0gCFJkMv/aDvPBaBEe9DI5XcCPzTWYA3S7/QRAALjn37woAxggoAToJtxQLBK0EoQe72tVWOC13l+AAbmIP3HfOC6/B/AzwNN+pc5wHtdugPAguszzvkd4AEWuBeccUAdW3NvfOXb7x6wM+cuCxQCmILJyxyorCiXhEJtdbUlJSepeBXAKoAqxeD4Ob8wbxXLKuyxRz+g4lXue7EfbQJYxB48h5jM3d16RvwFwCsgBu/BVg6swqgn2IexSqCO/fCrMdGx9sgjj1pKSpr19w0KWKUAEUyn+oYau3Xr5pIMACw2GGUAztgBf08wTxuwDXOCeeBzpKSoWLZ0KQCCftqH3Tgown856I7P47P0G4dBgBiNTY26Fwct2BUQJzCAc+VXuW91VbWY3wADrGM8e0gnXmGpKenq7/6BXgXZExNjlpWdof5Gu/fo0SOaH8imEIHTnqFBQLgMPSdjnX7nufALjGd8Em3LzctT+uyNW6EiOuAvcg48mwPtZcUltrCYok6RRcbgzZsdnPWBuVpOTgBjPEsEX6IU/4wMq6yutPOXzll3d5fmA8WuThw/o35NT8vU84aiNO8XgmEc4hvxf1PTMGKn7aGH77ctm7fKJ5w8+Z5duXzNOrv7LTkh6IRyb55NfmoIaYwY+YSpmWn5jWkdPBXb0FC//MnHP/ak7dq1Qz70Jz/+se3bu09a6YBlpSXlYiQCNiO3kp7GuhBrOAlSeAFXKV5F0UleZwzCWGUfMDw0KJ34nTu22bq1zXa7s8P6B/s1PrxQVdirTGnc0meslwDSgMaAq/Qf6yBp56EPZqTByRhkXWL8heKKU2KUAobDyMUfwqAtKi6yquoaHVIlxMVbXm6OHTp4QGMEGzEWuBbjh7HGa4wvX8MZB653zJ4DyRYvhsR8wd+w3jjIzr6C/nbWI3MIf8b4bm1tseHBPgGrjH3ZKge5nTn5P8YI8x4/wDwEWMWnuRY6n2Eu8H6Ac/wbbWMt5P08C+3HJgCatIm1ksNC/off4Nn4PL6O99AXHCrgb2kr94B1jq1hrXMPPgP45wX1OGDOycmVL+LZi4vIxojXnoO9Q0iRjxPb/dChw5p3rB3vvvOujY2GyvOwUgHrllWUWnl5qZWVlVj5sjLJDPihPs/GWnX1yjUdjtzu6hHDcXyRDYyd8KPO1HXGpB+sMpZco5nnwZYcvGArQGTWJvqF+Yf9HWCnD3k2xiT+Cxvhs/r7+3QAydrpB3WsTdyfA3LAS/qUtY9v/CiHcvQraxLjhv9jewdWeY29nzOD/VCQsejZMrQxgOjn7eDBAyrUyaE6YxQQHVuTkcBn2TM0Na2RP3v66b+Xxu2f//mfB9A3K1ug5VNPPWWvvvq6FRTkSAoAYJV9E1/Y0ItWobHqGqk6rF1YsOQkCn8GIkc4xA2+ygkYLgPgxA6PP8LaPif76QBjekaHx7BVAVAByztu9ywBq8gA3MlYZU8VsusiwOo9HN5GmhaxwH+KBSLA6n+K2SM3jVjg3rDAbwKswlgFUOV0F43V2Zlp6R3CWC3Iy/glYDVosAVg1ZkPAZSaWgJbPT1HANYik80Bo38PrvLef//lJ9lsqOLikoLWalyMgFWXAvjCFz4vVhlFJJ5/9lk7cviwNoBsfgO4uEnalWPjBCZXtRn1k3QAvV88+5wYoYBO+w/sV2B04OBBAVh5+bm2ZctW27Ftm83NTNk7b76pVEI2q7AqpHs2NGSXLl8WqAFjk//lKw2sVwWxCOSoIMwmdGZqRkE4AS5V3ikIsmXrZtu5c7tsfuL4Udu0cYOdPXtagDDFkvbue8MKC4pUbZvgGzAVoIYACjCEzTGBDEAfNiTYYWNNUEJwQ7DA/zZs2CRgko094KgHRwQ3bKQBKWCWeKEeAnM2/oCIBB6kcLJZBsTAXgSUoXjVebFVa+saFIRiY9havMZYoM1oaX7kicetqLBAm1SCVgIGbN60Zq1SRY8cPaZnYzOPjEAA0WMXg4URswWC9WGl4NbX11hVVYUKglFQBUZO1+1Oi42JtWpA4KgoFVWCgQn4RzAW2JfXdT2YkEErLaT2kuJJYAZrRSnBsxQ6iFfw6Qyiwf7BpcIfBNyMLfQVAVFhwRD80B8EmLD6CNQIQPhm/FIp3Q8RCF4IoLgn/UCwQ6DM9ehPQB6fR/Tf0OCQGN+Ak+hmXm9tU+GFvPxCAasUCALU5l7s/8dhsi0sWFpKkEgA2FiIjrYNGzcKZAaU4fvK1WsKbGFxkKpLnzF+AVUZt8xRgCieFVYe7acPmEPSn4uOseioGLHvmPt3AqsAMtgSxi/zODc/X8VFSPmFuZWSnGxFhfmydW52SG8HXGWMABRyT1imMH8BabPzcm1mdkYFY2gjdoMhA/gCEBBkASgmNmTLyivEciZAZowC6KWlAmQWCCDg83xLVzEhYQnEJvB0Jjj2p08AMQhi5xZCwRlsQlAPE4z+BqAjgHcJE8AFxhpggRfQgpHI+wCemHvcA1sS+LqWnTOHnOkKsMLnCKRPnDptbTduq+/wGf19vVZSXCg9WgoaVVaQfj1j11paLCMrU4c9sPkGBodsemZaxZMaauusorxMQT3XpA+Zh8w3ni/Ys0y25D3cm4MpnpdxSZsJwhnbAKvYtKw8gEI8B74DIPETn/hty8zMts6OLvuXf/lXjU1kTTZtXi9Qw5+PsYGP4R6ANYxdQFMAAYCY559/XsAQoD6HMNu3bpPd8WWADtgcIIa2A76QegqDi37lWqQW0yY0TXmuDZs2KEWWcQJzi/5g3LJOIIkhSYHmdZpHyLnwXDw7rFZ8fkZ6lvo/OQWdbKRQeqyislzznDFOVgBzisMmQBnug6+FJcfcgEUJUMVcF+CZmaWigNKZHBuTn2RuMc4AOjXnFqVJ8LWpaFoLjE1eYk4iqQFoAIDJmofW66QYYCFrBKYZfVZVXWVHjh+z7Tu22/zcgu3ff9A6O7qlhdvXO6gDGXwUc565ynzjPjyb9CYH+ywtLck++NijtmL5Kn3+8OGjknvgGnyevuzt7VEf8RnWCw4y8AkjY6MCrNEcLyjIFlhTXJxvH3j0YQFbK1eusJs3bthLL75kFy9ckB8HWG1sXK0+QjoHKQDWi+nZGRWZyURHtrhEtmu5fl3zGBmAsdFRrQWZGWn2kQ8/oXEzOjJsM3Mzi4zIviWZA3yYGL0JiYvV2zncKpBPYZwCWnFICNN6ZmbSqqorNKZ4RvwwhzOARqxVYxPj8ucwSwGRAW8ARJ1FPTY8YteuXlV/4CPwLfgD2o2v4bXADo5Rm1jfWXuwK+A8urxnz1608vJirRF8nsM411el37g2n2F+++E3cxNm9chQv3SZmSuuqc0YYyxKFml8fInFz9rEOg+gyRd7Cnwdz4L/ApTzoknME9qBH+H+sMiZmwBq+DZ8IesZACs2xcciyUA7XW6EezEPeB3bMr/x08wn97Os4/gF5hb2YXzn5uTK9pJyGh6WZBFrNoeMpKez3mOnjlsd0vBljnNYZ1Hz1ty8RmOPg1rGKYe/+DjswJzPyc6TxAzsZcC3ztvddrOjQ36S6/AszljlWfAjtNmLWuGPGSusMaGQ4ay05L14JZ/nGXgfP/Gx2Bm/jJ3xv9ifvQZrOuMZjVXmDnbAZ7I28X7S/mkT8471z9mojCXsgt8DfKUfsAev0YfsYekz2ogfpd94Jvwevs5lFZCjwids27ZVh0xcl3aQoYXv5Bl4RrIVuM/3vvd9e+mll+xv/uZv9ExkxMBY/frXv2579rxueXnZRvGqjRs3BJmjRTsAXgooXQRWAwkjkDEAVjlsd01hxrszU++MP+7UXfUYhWtQHFZzS/I47HHQAYhZAlbffne/9fYNSF8VYJX/kzmFb+P6+NRfxViNaKzeG/FtpBURC/xnWCACrP5nWD1yz4gF7hEL/DpgdfHYWFIAgHxzM9NKoQPoQGO1orxQwCqbE2fdeaqNp/HzPzZBDgr564AnVK/27B7e46fO3PfO1J33T6pDag9fbJ7j45PDz4Q4Fa966stfVlD3e7/3aQGrFEZ64bnnbN/evQoIwya6zzZt2igmanpGlgJXgvedO3faxz/+cWmn/dvPfm4bN24S++Rf/vVfpBlJ6h8BG0w+NpLNa9ZYWkqynT9zRu1mI9nQsFwMPzbLDgyyMScQImgmNXtEhYuixViFzZWUmLRYsGFEDF5SLHfs3B7SIXu7bd/e123zpo124cI5KyjIExMSUAFAiiAzpNq3C1h1ZgKpZy57wL0IaNj8ExQCmtJe0jU3b9qmgI+NNZt2ABQ27QQxBAUAq2r7ItjDa/zNJp3K64lJMEGeFahKAANwReB44eIlKy4pteycPAU4ABPcD9AZe6NBRwGlDevWKB3W2WgEXUgIbN6y1SYmJ23vvjcVSLBBT00jJTJGUgChyNIEIhC6HgzH3Nwsy8xMt/i4aEtIjFV1btL/YatSVZpCUDDmGC+wvwiACZYIJgTSZWeLiQyr9MaNdhsbD9IB6AHyRao6gF5FxTIFMQB2s9OzAm0IFAl6CVIAgUiJ7ui8pUrpBJW8B+1QQDyCLOwJM43K3QQxfPPF2AQA55u+4LnpO775nTnEXFCwNDik4Ip2I0A2DHAaRZAwbe+8e0CgEgEbwRoV49GZzcrIsDRpz8aHMTo6Zs3r1ssWBMWdt7sEUsFanF8wjXWYc8wD+hZAkvthF4JqtIr5AuShvfQFfcS4Jl0usHaCBnJI31tQewBks7KD3jDP09nRYTfaO2xZebGYqcPDQ5ZCu9PTbHpySm2mb+jPkaFhMVYBrrPzsm1yelLjC5aSgMDSMs1PDjEAv+gngvGa6loFYcxBngGGONqtjGNngdFPzCH8BOAC44w0VYA+r6hNwMnhAqAHgA7F1HgG+sZZXATvjBF8IgE/7yfo5L5ck36BxUN7AZX5nesSAHJvwE3GEnONKvcAC54u7EVJTr53xo6dOKNUc6QvyCSoWFYmfzw6MmQrGhpk/6st1ywpJVnAakfnbTFW+/r7JAXw0P0PWF1NtfqQ52XcwRwjmKb9+AsYU4xtl0XwglWMc3yFbFtTrQrdHE7A9AZMcD8NsPqxj33cEhOTrfV6u/3whz+yN986als2r5YUAAEuYxu7YxtshF3wYYAE+DqeGRsRmNM2xivSDGis8hmyAgjeAWPw5QA6/M37AWY8nRnWG4AqwCrvWbturZ6XcYv/BFglUub6AAT0OYxV/AV+jLYFYKTb3nhjr8VExwlkgWkJoJqenmJNaxptYKBPxbwYx/i24uISzXdYdGFMptrC/IIKGAGEivGYHoBo/CiHRwCuvB9WIt83b93UusEzwvKkzTa3YLt27NQznT5zWiwy2gKoC0N867bN9olP/JbSmfmbInJIznDgA6tzZh4waZ29/tpeu3TpihUWltjtzh4B4OhXM6f4Dmnp6ECHqvD4Lwr9VFWX6dqzM2RmnLTbnRT9y9U8kx52XJz6EL8JwMo3h1PoT3NQg61ZD1W8amDcGupLbcf2rTY9PanMDPz2wQMHJQkwPzdva5qaxR7lQBLw5eyZoMkNSAuDkPVmVeNqaU4fP3FCcyoeUB3ZiqlJS09Lsd27dlhT42pJx+A78Husgfhlxix2DcBWtMbWsaPH5NOQOyBLI1RYP2U9PV1WWlpgVVXLFjVQh+3GzVuS/MkrCIeF586fV9+lZ6RLe727q0csVta2spJSS4rHdjOyL2ML0ApQjLnAnABYBPCijfgPL2TFOGBMMqcBRAE2GbP4ZT/MkQzBCNI8YX31w2uuG4ontVrnrXZbu2a1QDj2C8wJZXUkh8NE2sG1ff4z9/CFXvCRNYAxiy90bVf2F1yDdZWxSnvwZ4CEXIv10AFG1nvGiGcSBZA0w1588UX9VJGp/n7NQ2yDr8H++EhYy/hW5g22xqdii/Q0fDdZKwCKwxp/3JexBrh68sRJ6+lF53TOamuqglb60KAynbZs2aSDc9Z6DlQ59GEeMj7YV+bnFVhsLKztaB1QUSW+t79PfpDnZF2+davTkpMTl9i/DoreqUnN+kB/ZGZlqnhbyPYI4DdjzguZ8Ts24f/YiD0qfaGCeAUFVlJUYC3XrqqNXkCTdQN7sYejH/lmDGH3bdu26W/ezwEUB030Of3sez8AeuYCn3HmMv93sJ3nxN/i61mTt27dIr10nonsJfZ5+ET2Mowp7O4/+dyf/MmfqB25efnW1d1rTz/9tIDV7OwMsVm5ntikdwKrsRQMRPYrsFgdWI2OCvrud2a6eVab/3R2P38z1u4EViF2YHeAVXwuwCkAKun+tzq7bf/BQyqKB7AKm/XfA6v/kcbqV7/8xQi2co/EuJFmRCxwty0Qmfx32+KR+0UscA9Z4DcFVile5cAqacWkbzc1rrCqimJVrnc9ME/BcZYFmxo/hScoAGjwzRFg1uzMlDZMbHocWPW0HS+U4RukO+UCwmt8Lk4bK6qEv/3W2/alL37RSDH+zGc+KWAVHboffO979u477+gknFQlNvMAQmxo2SjByIEJxYb085//vJUvW2Y/eeanYqgQAH3/B98X6wrtT4FtQ1TGjRVIVV9bYzfb2hQosxmGPaYURMCmqSlrbWvXhhXGEuAUATn/l6Yh2nXoYkbHKPAk/Ql9RAovAazCWKW697vvvCW9xEuXLijlt6Jymdh9gFwb1m9UhWKCHTbSBB0ENIASBDuAMtzLgVUAJH4PlbSP2ob1ABOkmYZq4wRiAA0EQbA82IwDCrH55h7OQiOQgM0RnxBte/e+oQCIgHdgYEjtQgqAtH8CXRgeaJLBYqhvWKENN4yfzIwMW7WiXsCqF69CB6yktNS2bN0m+7265zU9D0EVwCoBE1IBIfVr3jpuAQBMCEStq6sW2wTG6tw8TIQo67p9W4SCosJCpXSi8QjQBuhHnxA8EDSEyu6pCqYIZi5dQtt1wHLzchTYACrQj+iqwmbFHgSsBXkF0hQl0GFzTwAH+wYQv6v7tu3f/67GG8/H+ANQZBwTuMCIIljzogt8XpWd+/rteut1AZc898YNG61xdeOSvqqnqY+PjUtfUVWhZ2YtMztbRRbab9yyfW++JYDUiw4V5OfZxg3rrb62ViBlRnpaYL7FxAlAVYG1I0eUwsd9p2dn9YyqfJ2YKAaHy28QnLxfFCKk5DEfCHJJkWQ+wljFLgRxBEFU9A0pfVF6jcI7ObnZKg4HIEfgiFZc5bIK/RQImZlp8bExNg54EBeYjCODg+qvvNxcW4iat9SMVJuamVKb6VfYYTnZuZICAFiF0QSghY1KS8oUbDMHAQgAeWD8AKyqEJcYuRSTCdINPCPtYl45sIrfIVAGWMB+aDt6oSv8mxevoh0EwrwGKMK84ac0nMfH9Y0vIkju6e7WfOOZGRvMNw4T8EfcBxZ3kE8ATBvS5xg/5y9etouXryuIzcvLEQsZKQDSnQf6e221ioqkirEalxAvNl3/wKCA1Y7ODistKbWd27ZbeWkAgLmmF7/xlFSARhiizBP6F6CEOcp8ITjmgCUU2Km0jg70ikesuqZaz8qzc020Ox9++BGbm1tYAlZPnjxjO3ZssdS0oK3L8/FsPCN+h/nkWoj4GmwMwE37xBSem1OfVVdW6R6MdewNCMxYxm70MYE8IAJzGNvClGLeHjx4UNepX14vQAgQEEAIX8OYcSkAPpOVmRVS1qdn9Bn6Bz8EmD89NSsWKuBoJoXh6mused0aGxmBIXZehzIZsFdj4zQ3kBdgfnAglpqSagcP7Ff/My6qa2rEtmZ+A9BhV3wbAE5PX68ND09YVVW5+oDxPDU5rawF0to5sNm7b6+99tqrNj29YAUFGbasoty2bdsiLVu0Xzns4Ruwl/b2Dw5aajqs5E6xiMdGJy0mJt66u/osOwuwZUR9xpyhvwFEu7o6bWxyxspLCmzHzm22ZesGe/XVV+zsmfPW09NnU5OhYMzk9KxFW1jbVDwxn1TtXrt1i6Jmk5Lu4QCTuUmKPIWURkZnbHVjlYBVsg3YHzz4wAPW19tn//bTn1p3V7dt3bJdIHXIVom18+dOKztkaGRY2SfIAcCw59oU3BOL0cwK0AlfLJa5pqlR2rxoN88b7OMJaYVLbiYmRmOBPuAegPesG+wRmGeMzyDlEWs1AuWytc4wJpjjHG4xzwBXsRkauTGSAinXngCgvOV6q+Z/eVmZZaRkaI9Cf3rRKtYZ/A7jlPHHmA+SKuGwJ/jZAY07DtTwVbSX8QK4SFtcgoH3ui44+wHaxBe+DimAyXFkhhrlf1SscBGc5Roqbjg4qDUNn0dbeD45SVoAACAASURBVEbmF3ONOemSJ144kPapwNNi5gxANPOa97kOOXsKZ7LiV5lT3JfX+cmzczjC7/gCfDL+EB/EPekjfjJPA4gcfHJnR6cOSkPh1KjFMZuo9wemZfjM6EgoFgYr9YH7d0lyiYMGZEwaV6/UeoC92ZOFvhgTWxzNYQotlpaWa41Ax7y2rt4mpibF/vQDUz5D+xhP/MRHet/SF9gHe0iztqhIfekgJu9nD+YyEJ4pQH8x79nT4ivxy/jc1OQEMVZh/tIH2JK2Yw8OivjChl68CiAVu3LwhUxUOATOChI5PT3qA3RtXd6G9Y7/0X7eRzt4doBb9IXxO/xEU5h9IwXCGJfULWCfx3jhb9rD+owv/9M//VP7yEc+ojnCYcjXvvY1e/FFCl2l2F/+5V+KYQ9g+T5Yar+kserAqg4KFotXhbT8EEd4BpCP8ztrPPx7KQD0+Bkf7HOcsQqwyn4HYBXGKsAqfuXfA6t8TqSQX4GiPPXFv41gK/dQnBtpSsQCd9MCkcl/N60duVfEAveYBX4dsKrNDYWnFtBYjZUUAMyPkuIiW9u0ygrzM38lsMrmR+DhIljhjK4AwlAQY0ZsAAdWndXK++/UQ7pzo+R6SZiQ96uq+FzY2QB4sVH88pe+ZCMjY/bZz37KHvvgBxVUfO+f/6cdPnTQHnnkYTGfYGEqwBwZlsYTaXvob3HvD33oQ7Zt23bbf+CAgiF2Tt/61restbXTcvMytRnPyw8FQBKpTj81YZcuXFxiBlRWVi1VrUd768rVqwqo2dQDyBLooFvJ88PAYWO4IDbvpICIqspy6Unuvm+Xbdm8Uaml586etprqKmtpuap006LiQrGO0Gddu6ZZjFUAAZ6NawB8AEoALMDWYjNJ4AQQwYaaDTf3P3fugq1pWmdRUTF6HVCCzxPEAGJgO0BBNuYEZWzeCe5ggBBIEFDOzlGc64SCBXS20OkjLe/ylasCVhsaVghcpo0wwOrql6tgFMBGcRGgAOm7hepPQAcAElWqVYGeCWlC0jZAJhiwGlNz80vsyIX5IAWQlpZi69atUaGWudkpu3krsLKMVK2FBSstKRFjFSCEYJ4+SU5JVSBGIMcGGTYWwTr3J0hijExOjUt6geBwcGBAgCBMa75h6aJT2dvTJ/sTmDo7CDCx/UabvfbaHgVJAM8wMcQuJQlODEfALNLIF9QGB5YIZABECaiZL+irwib2IMfZ24wfKooT1MBEzM7JtYqqaumFHTp8RMEpoDtgJgcha9c02frmtdJHTkpMUCpeR1ePNAlhVh0/fkLAJMwqCrJwAMC4xV5Z2TnyXPQFgZ8H4YCiBC4ETQRjAFA8D2bnebCjQNiFOY1x7EzACauOKr8UruFAoQx93JJSy0xPt/nZORWxodBWUkK8irulpqTI5wz291v/IhNmdn7WsnIzjZ+ACow/Dg4S4hMl94B2Mu2B0Ulgl5uTt5TCTcDP+CCwIpBmzDP/GfP0BYAk/oa+A0B0BjHjn3vRR5Tkar9xw9Iy0pekAzjQoO+4HmCepAv6+jRv+ByAhetdLq9vUB/faG/X/PTiNDDAYIoy5wgW+Z3xzxfXJVjl9WvX22x0nMI18fILsJeRAeCZenu6xFhlvrTdaBe4AzNweGRUVdNhzcHEXLt6teXn5iwV7MJOBNehOnqGAmiAFQJ/+hm/gH8BACAA9zRZpC8orjcw0G87du5YCtR57uUNK1TcD7/c1nrDfvCDH1pra5tt377NVqxssO7uMIacXQ3ISJDuhfJI5WceYCPsxdhjTElHcM1a9Rl+Dnt78SrmCCADc4AxyPzhWfBlAMUArtIlbF6j9QDwhL6DWQf7mmI4XrirqLBIUibOWOVzMBg52Ltw/pJAC+Z7fkGerVnTaPEJsdbf3yvgvr6+Tqw0wIj2tnb5OOaKsiFgNJ4OupI8E/1eUVkpAO/qtRaxPiUTMDgknU6Y0evWrVffMFYqyiusrGyZDQ0Myt6nz5yyEyeOybc3rVllTz75YUtMpHJ8l9YUZGSkGTk/K9CSg6rp2QV7770zdvTocbvRfsvOnLkggLViWZWNjo7r4AcfyXgDWJ2ampD/ojDf+vXNtnJVgzIWrre02czMnE2MT9vkJCztSRWl06FnEqBknOzCIerY2IiNjg2riGN0dKwyPACie3u7bTnXXbdW70GyYPu27VZfV29733hD6zvtQv4GGyJ9cf36NWkzs9biz8YnSOmNl96pDjcnJ8Vyp3gVMjuwuR+4/z6rxs5xsA17NR/Rhw1ZBByshYrkAEKsmQBx9DXPxPWwL36RIlAFBZk2NT2+yOAsVZowaf/4DuyLL+2TpMuQsjjwF+xbGJtVlVU2NzWr4miMD8YR+4MgQ5Cg8YCMDr9zX+Ymv7OWMK/Edh8NTPaQfs7alig/gS9mHWOc8F7WHXyPs1+ZB8jn3O64YY2rVmjuMK4ZW1yLeeR63/yPewNO4k8A9QBJaRPrBfOJz3EARF/zP97v12HNcO1UZ0UyH+l/QFp8CvamoBzjDF9AP7Af4Z60A58atHpTw6FWTs5igSfGmGk/cLszFNXiIJf5wHv4HWYvQC/+PewZkcmIteysTNu0EZY72vBj1t1ze1GqJ0gnYDfJO4yOaV/Tcu265gP7QsYChQABB8nq8Ewb+gaf7wxafDi+xqUw6IddO3eqvVeuXtEhMn2CrbgnY5CxEwrZRen5AWH5H6Awh3xcE9/X1NRoOVnp1tPdtSQdg63wW4wJB009GwW/jvY+1+Ka/I0sVBgL8WoDh0wwVrGPA/KSLlkskMaz0TbWAA6iH3roQWUr4M/ZA3EYjm9kD4id+Z2f2PDc2XN26OBB+/3f/3370Ic/ZG3t7coYe+qpr9gvfvGipabGq3jVrl07lWLv/UT/BgDz/eJUrrGqM1sRLN4HVO8EVp2Mwc87M+CCdEAoXsVc4SAZv0txKi9eBbC67623l4BV/ueMVfoiSA38ao3Vr3zp7yLYyj0W60aaE7HA3bJAZPLfLUtH7hOxwD1ogU9/5ncXtBEB5bAom6MolDYyYaPChgSmR9T8vArlIAlAwRfAmfXNTZaWkvBrgVVnt7E583QiNn4wZ9A4IlWYDTuba0/bCcBp2JT5RulOYFWsuRjSAcPJNkwM2CUAq2xif+/3fteeeOIJ/e/Zn//C3nnnbaWGwliCQcBmE0YhwRgByN69+5Ratmploz355EcFPsDARJvu29/5jp07d146hgQu9Ysn9ZPjEypAcerkSQFyQUezRkFGQlIIQtg8EhjD+mlru2Ezs3PadLLhZ3Nu81GWlJisQkvjY6NWXEx14ljbvHmjrV3bJGZRW+t1Ky4qFABDsJWfR3r9bYuOjdGmFsDTdVWxHxt52sF7ASi8Ai3sEAIeAh/sCuMK6QJ0R9moE0jQR2ywAZ4ITgCU2HgTXHlKPsAq95COW3yCrnP//fcLyCVAhbXLRru0rEwAF9W1AVZhQ65tXqc2ALLC7nr88YctvyBHYOmpk6dt//4Dss+69RttbHxClXwJvuITQ9DHUCV4A6iD7Ts3S1GNPgX7aEpSeALmHhV+CeZhVxOkoQl87cpVFV4icGaMFBQWW0xsgphOAPMwhQmyiooKpD8H8H/1yiUBErR5anJSAA3gAKAHADWFkm6031Rgg12wGwEnwc3hI4cU/BLQAs41NwcQKBwqEKx1CPDA7nxhd8BIxgWBIKAK43T37vs0bulbAhsCbwWJ0dGWlpJqnbc6rbWt1aJjYm31mrVWWFxs7757wJ756b+JORxScQE+Y62qutrqamsVcNMHALsU8KDQGnqHkH0KC7MF4gA+004ALsYJjGvGmqesAyYxVqdnpiw7K2cxEB3XuAhFM4atv3/YMjKSNYcJrqKjTcEj4E5//5hFx5iVlBSqYAVMy57ukE6O/iHAPYA4Ba1g9wmoHBoWCMjBhhjtcdEK0LGJ65TixwDnAEboi5zsHAXXBLWwDgkMSSsPxT9MqaD0F20GuKAP6CcvKobmHIAb/eFaigSb9AVp9tyLb+Y/IDhAAnON17g/wT79yHXpC67LvTj8gMEDeANoKObxNFIa2QIv+Mm3H27gO7E9r+lg5MIl6+4dVN8C+INmU7gqOytDRb7qFpmt7TdvykY9fX1iq97u6hZIiA12bd9qNVWVS8UD8RcAWIxZwBX6MrB7AzABcIAtvBANuqPYHmbm4cOHFGgipwKI+fbbb6tPdu3aZXV1DZK9AID7zne+ax0dt23Lls22efN6Aat8KTU2M1M2Aux0oHTPnj1qC8AnRft4foGjJ47L3twfUAd7wqQDoME+frBEP3Dwgy9j7DGH8V/0DQwwnoH+5Pqukwx4gq0ZY8sblqsKPT4SMJmxwftYL/B3MKPxHxzq3Hf/LuvspHJ8hw4Sevt6lQlAejI+//TpswICyIb4/9l77+A6ryvLdwO4yDkQkSAYAOYcxSRRpKicKMlKlrPdZXdPtau6pqr7j+563fWqq3vmte223eOp+adrHEZOkiy5bSVSEimSCsyZIAiSyDnnjFe/dbAhjJ5nNK9myuMeXVShAFzc+33n7LPP+c5eZ+21Yeo2NNSquNL8+aWWmpJm5RVLNSdZB2HJYUfSVHleukYln6PP9913ny1ZUmGnT522CxfO2/HjR3WPRYtLbcuWTTpIZF3sH+jT4ZCYWTPatyomabHSqEablEOII0fetbNnkC1JEIjToSJugHqBdT04MmHZWcl65jBnVJyppUUHOzB4OUxhjgNe8XkOWPye4Rm0QH7Ks4u5JFmQlEQ9jwC2OCxkbGHi0ceTJ04o/Z6iktVV1fb8889LxmX//rtVWAqZlRs3q629o03PcXyVNZR2AdbyvKBgIaBeSjJ6oaO2oLTQHn/8cVu8cKHAcD6LLzvTk/EGLITByjMVvw8AV7LWQvwkaOSOK3MkMTEiZiNzn3WcQxwYuNKTRXt5elqHOwBpFy9dEhvWmaOAhInxFHeL0zNqUMzIJvlH7ry8oOMZiYi9zNpA352hyXwJawUFMce05tBOrk07nS3IPGbtYa1iDOkfQCbzEimDyxfP2No1q7SusfY5sAo70oFV5o/L0jhTnJR01lSeGVyP9nMoCugJ+Mfc4Z4cCDFvWHOZXzzLAeV4HiKRQCYLn6f9r7zyinyH8eD+znZ0xiF2cnkZ7M16AbgHIzzoXU7L9szHMP9LlMlBW7AfzwXGFd172lZcOM9KinJt44a16jfPeA5XmVuMkx/28xzkAJx5yT6OMUZzn77X1tUqwwlf4cCdw2TWVmmyT04KHHZGOvtdcDgyCWhP1fUqKymdb929Pdpb0SbGi4wLvtjvshZiP+zLoQzrI8XoeAbuvXOPFRbk6pnpeqnsjQBM8WfWQ+zANfFH2qiCruPjWle4J3sb9nfYk3nCIRZgK/Z0PXAnOvheHD8nw4s193PPPWfr1q2VNAn2W7ZiuYoUNja2WEFBsTKEbt6ssbHRUfv5z39mh985ZE8++bh9/etf1VhZTLz9w7e+bS+++FtLSYkVsAr4y9zEv1k3wtdHoKr+nEEumCsSGFIx24/e4/HLR5k1H2mv8nHFGRPjofhcQoL2cxyKwFZV8aqEwFh9+50jAlbRrp+Y+v8Cq7z7d339h+/9YxRb+QOMd6NNilrg92GB6OT/fVg5eo+oBf5ALfD5L3xROwMCE4ATfs6KnjrAykaE9L1Y0wnv6PCQ0rf33L7TYm1C2o1shl0DMFQARmMxpBA50OJgKRugIAswKmBVIvJK6XImKmygj06g5/7PN0V6b2xE4BLMPTZgsJbQa2pv77annnpc6UZsmgjICPIJBtjQw5bkdSpmX7l61VatXiUZgevXb1hyUprdc899el9Z2UIFKIjrv/fhGVu5rExMoNWrV6r4y8kPT9jypcvsWmXlDMPApN1KIS10KQFVxycnFHxfvHBZjJL0DFK1AHdGtOmMxAZNLYKzmNgp27Rpg7V3tFr+vFwrLCCNvs2uX6+ypeUVCgoSIvEKwqVzlpFmBYXzrEHplaMCckKKX43Yq4wDQYUXneB3NteAEowFwRIBDL/zOkEZY0Nwx+t88R4ADgKvEAyb7gPAVl0NUJGnVFKCY8Dc0A7e26zr8bnKq5UKoNC2BJgBxAJoXbl6ud3/0D5LTUtScH/+XGBOpWdkC3hoa++0M6fPWndPt6WkpljpAlKWR8XCamlt0viPDE1YX2/Qx9uxfbsYYhQ7oh2Amh3tbdKyhaFJZWl8yVMlk1PTLTu3yGpq6wUOom9LcZUYm7T+AVjGCTY8NCAglcrbkxMTAk6xP0wMWG0EI4Du9IsgkkAce3uBDMAQ5gDBCEAWQQxBDSAberD5BdmabgQpBG0EM6GYFlWCx2Xr/Xftl+4i88kPG7gH+owFefOsr6dXQBwVxZevXCmm1PkLl+yFF39lFyStsEBMn6GRYRsYGhb4QeAYGxNrEYtVvwiemEPMY4KqUB0bhmmMwA6CXHyDoJP/6cAFfeRYUnLjNM58XgD0TAp4ODzp01qADfoGJiwrI1QKFwCSALsqVnNl/fq1lpgYZxcunLWe7k7Lyk7X9RnL1BQ0YRNtXu48gTUEuoAntAFg2YNQ7o/vM7cJKvFpL8SC3bAtX16AyPVMAeOYGwSrjBfAimvdYXPmgheZYhyZr1wLO/E52oGNGF8v+OQsVWe9EvDyOXyPNnF9AIUrlVdlU9dYFZMqJ0fgA/MHu3nxM9rNe/FB5vm5C5est3/IMjKzVPU8PhIn9hl+DAC9ZfMmAQaA6z19vWLzUXwPhjIF9JCH2LVjm5GVHViYsWob6Zyuocj9sAl+zv85hHLdZcAtWEoCrqTb1yi9TYpSYRcAYdhPu3bttpUrVwucOHLkqD3//E+ttaVdAN26dStsaop0+s7ZNH8vWEVqvus8AzzzO3qrzDP8ks+UL0U3d1LAAq+ztmE7xg3wiDWLtjE/aQ+f4z2MJ4cigEDIktBPng/0Bxsw71in+B3fBkjFlwFJXaOwpRnwoHCGPd9jmzZvtCeeeEwFvGBbomPLXN64YaNkR0gDP3v2vKWnZdiGDRttanrCrl27bOUVS6xsQTi8AJTATq+++roAbGxLG/DfPXv2CMBFYmD16lWSV8jNnScg7Xvf+65ehwnKYc2f/MkfW3FJWM/xKeY1cwjsgXUGZAKtyNiYeIuPJArwOn/hvA4deSaOjo1KA5k0+8DuQo90VCzjHTt3Crw58eFJGx4at8H+4Zn06/D85rnjvuRyPrzG3OBvr1zP4dfKFRVWWFSgsZ+cmNRhJm3muQPYyxoIMA/gdvjwEdlj7Zq1OrCjMNTFyxckz0P/AG+QG+AQDfkB5h4HNDW3btnoyLAyQxh//AqAiTTm+AQyHgJTlDnl7eX++Iiv3b7+ebFD/JvPcLjG3GVusvYDhHmBK97jBY1oH89s/JJ571IwrEes9XwWzWxJHCQk6hsNbA7L8FPWazRxAe04qCWLgANvDrY48PYxknzLDJOUtYY5g99iC/yYOcJc5/mDDnB3Jxkswac5vGOcWP94L/1wlirjw3rE52gr722o5wCBYpjbNWbMQeYWhyAc0LD+e+E/7sn+APCVvQMgK31DboJMC4pKsc6hl8q8w6dTklO1jwAYDjJRoYgXQLXvmdDmzcrOnJVJIcuCgyYvLsUhJWsd/WOcMrOzdbjK3JqaGLH8nFTbtWOrno8cIPjhC9lAPd29es4zLxk3l7nhQD8Ux2rVwS1t4dnLQfAU5VgpWjY0LF9m7QT8BcRrbmq0SGyMLVtaIb9858g7tn7zRusb6Nfzn+cQAB8a9fgfNsvKzJ45BL8pQJd9FOsjz7qtWzZZWWmR9fWENYKxY8ywL77JWDBWrGX4LT7MGGJPfANgNzEpUXsr5gW+jl3Y7/F/lxxizLmup9HzO0D4pYuXbOWywJ5uaKqXBMyyFSsETI6MTlp3V7+Nj8XYjepbYqq2NDfa8FCPfelLn7UDB+6TDvLw6JR97/s/sFdffdsyMxNnNFZ3BOx0JgbwFH+XCsPXnH0KUu2EC37y5f/jJ/5Lv7x2w+zn9M5p1XgQq1V1GtChHrWYuIglJqdYTW2DvXvsPevp65fGKoW2xsYnLTkl1YYpxjs2ruKacoYZcNfbHS1e9Qca8EabFbXA78ECUWD192Dk6C2iFvhDtcAnAatKj42Pt+mJcQGrqJKNDA2KHXjX3jvMpsYsOytzlvXBJsV1sFxPdZZxMMNCZWPE/5QabKT8TMyCr3O1knyT9HFgdfbv2IiCJQdWCbp/8IMfWEdHvz399AE7cOCANuIvv/yy2KyAf5z2u5bXxOSEClhRbOXsmXN24sRFi0TMllYss3377hKgArMJnVI2puUVi8QihRWJJMClCxdt1YpVVltToyAfRsKdd+4R4El62KXLlwVmkfrO5pIgIi09U8wHpVmOULQi3oYH2ZgT9E7a1q2brbWtyZISKbiRqpRzgkX02Lo6uxUwoBcHiyEnN8fmlxbbjRvVAoXYQBPMuMYqQZZrPNIX+kDQAjDDl1fmZfNJkMB7GJtQlKhMG1t+JzhgUw5IwGtspAnAYUcNDFKpuFMABSADQR2fJS2PoA5fgNFKUEJADeDF36dPn7cFZUW2Y/dW6cail3rjZo3A2kULy23T5i1iHL579Jj0IBkr0lgHh0jTTlEwTPADMN3bQ1GpNNtFQYS8XAUwsHMA+fr7eqWvCsiElh2ve6Gx2EiC1Te2W0Njsw2PDEqWAkZydla6xUVIJc6wtNRkgeUZaelK5SXoQL+TQJP2kTonhu2mTeovwTO2od+8ht0IdBgTApWgv5qlQAhdwYWLSPGeUsAMKBjS5gYUQAGALq1Yag899LBsSjop48McY1zpz/jIqDRIG5uaLD0j0xYuXiz2GFIMsC1OnD4tn2Pvj57pCIcdziaLjROwyj8lTTEzdwlCaQfBrQfXjLmnpNL2wGhJCim9UwGQcBAxpACGvwEavFozdif4cz3AOFhu07ECECgAk52dYfX1tapoj/YmbBLSNWEqpaak2Pzi+Qo8CZbR8eX6mekZAg4IIPnbU8UBT3gNkEAasZGIAlLegw8oRXhoSOxFxpRAkQASX3cwzoFlLwLnVZK5HnOI+QVQQL8Ye+YAc9CZbg6iM1b0GzvwfwebARpgvGJngmDuS8BMUAvQRbsYb9Yr5h19YBxgX3LNo8fft+Pvn1BRvEhcnM3Ly7VdO7dr7ejq6LR1a9dozEgrZx2CmU2xkLr6ButC73Venm3fttmWli+eXRPwVdhIjDuBPrbCJtgGv+A12oNNYHWyDsFyCrqHSTrYAPQDxGTtpF8wrpctW6ECR0ePHrdf/OKX1t5GujEgj9myZRW6HtdyTUjmFexQ7s3vzooD9HXtScZs8YyeK/bCttiIPjA+gF4AFrxGO3gP9uMZwDV5mrEeof3MnCN1lvmLXziwynOKPjOnsQHX5f/YBRb15s1bNJerqq5ZSmqy7d+/T88B9JnHJ8aDpEJGpkAbQCgOoTLSM23hwkXW29dtFy+etc1bNtnOHYDPq3T4xrPizJlz8gv8l2/Gm4wLDuC4Pux3ZAFSUtIE+r744gt6TvQP9Or59NWvfkWAE3PRK5LHoHkaF9H6AIBH6v7E+LRlZeZorlD8ijGD0Yf0wPjEmJ5jHR0DAj3Wrltnjzz6iA5CYBceffeYTY7HiKnqsj9eQMgBDcbTD+w8RZrXsGFycqItW7pEBzMApgCI2Jp+4wvV1TVat7Zt26y+YnOe4zxrxbJLS1MqPydTAIHMAeQXWDOYW8wlDtY4+Ozt6Q4M//R0rcvMVYCVJeWLdLDFHGb+sQZja/rDT/wS33DAmHbiIy6HwvoWrhWkT+gr92Vd8HnBc5U5zfMTXwSc9wMeDhuDfjF7IYrwmBjKsDlhu84vXaC1DvCVwpkcrqKTLOAwLlaa4kODgY3K2sbzhfWVNvI3fuzgLv1xVnxg2KbZpQunbUFpidoEU5A+MK+4Ds+EUHQoSMDwO3sGxoe9FOvcrVu1YjjyXuY8n2MtZH7RVz+UYu3gd8BX2soYAD4yV2GWHj16TPZmPa6rrZft6uoaVayTNR+/CkBZsvrF4QCZTqlpqUoRDzqlAyqSqJRunnFi+AKaTWsdoZ0lpaXKnGFd6O1ut+XlC+yRh+6b8bm6mSJRZeFgoI+9Rrqe7/Sb573mT1z8LAOUMcDeMbFxVlNXJ/ANnXO0+QGJ6bdkhoaGbAwZjelJm0SvNCtTa1dHT5ckZbh+kGrol2/THw5uKZrqB+TsG69dq9Z84XmANu59d6NB3CYgm/exNuKj7H04TPKiU+z7/DkoUHbrVjF9h0eGJPvjmRWMM89O2o0PcU18mj4ynn5oin0+eP8Di7MAXlZVX9NeurSsTPJacZEkq69rtuGhSVYd7ZHx05TkOPvjP/6qgFUV4Osfse//03+0119/x7KzUwSssu6Hg9twKORfzkp1YFXAK4feM3siZ6zOjSH4vB868H/mMW0PX9PKvlOmHOSMhEQVRAUcj09Msls19fbhydPWNzBoScmpAlVHxyYEorOPQrKIA/sosPqHGt1G2xW1wP8eC0SB1f89do/eNWqBPwgLfBKw6gBOzNSkgNXpqQkbHhywxYsW2t133SlglYrjbLzYnLGJcfaT6zI5sOqnxQ6swj7kmoCH/h4HU7XtmdkIeQoSmyK+5gKrU6QdT4UNmAOrnZ2D9uyzjynlj8+88MIL5umkBGAEOAQSw2Lw9WvTDXv0/fc/FJhFyuDqVaHwC8EWm1RYqABJCPWjM5dfkGd1NbW2fu0GpXoRfJFavGfPHSqk5ZXUz5w7KwASEJVUWKrIwjwgwB4ZBlwe12YVJjDA6t69e6ynt8tiY2AQRsR+ghWRkw14Ei9dTzbebHoJsueXlghYxVaAByqq8OGHClDYqBOEhqrd5QqO2GDzPjauBOwOsmITgkTGjNfZlLOphsHgqYsE65S/IAAAIABJREFUQbzGN4ET40BlZ0CaivIKbbAJEmFXAkLBAsH+MMiwKwEPxRMozgRLLDs3WwVWSuYXK2BqamxR4SXSW9euXW8NjU0CeUhJpfgOVaKRTPACLACrvd391thAGqTZ1i1b9D/SoBk7sQp5wk1PK9iGuUoAI/YVvjodY8mp2dKpY3ynJinURFVhNtFUGI6ouroAoEi8tPBg53hRL/pEOjBBJl+AegQyjAUAgYME2B178dPTmAmA8vPzrKW10SYkhxEqsjN3+B+sGsBpQFwqmXNPgmvs5JXm0SAdGxm24aFhAbNpGRlWUFik/wOsHn/vAzt55ox0wwjcCfbgdACswBaCsRpHoYaZ4ETSDvFUOf9IrsD/BkTk2wtj4LOw5wD2x8dHNU8I6LzoBe9znTzmvVdExj899ZY0TYLh3r4+gdh5eRTRYE0IzGH0bdFcVaX47GxbuKBMbCX6AgOQ17EBQSjjyn0AiLg+Y8LrXuGaMQFgwO95jwPYBPjMf0CCEMwWyXddFoP30Xa0Or3KMX0EJHA/ELsqJUX3hBHGHONajCP+EGyVonnIZ7ATwR9zr6mlWXMGX+Fz+AFtgC3HtQB8AGmcfQMwBLDKtd489LZdvlolBg0HTOjo3nH7LovExVhzY5MtX7ZUc/UGRZYmAtuGYiFoHgOyzy8ptm1bNlr54oUCcRkzAK23335bn2Ot5AtwhjYzp2gzvkx/0LQFcKSt/A8ZAFVyX75MfWGNYk256679tnDhYq13rLG/+tXL1t3Vq0OQoqJcgUPcwwEsX8tZowE7WYMAVnkdYI21jHFRKuuSxboX3z7fWKcAVfnGdl74iuswlrwOcIMfhcJk1zVO/M4BCHag7w7Kcz/uCzDLHMBGOtjKztF6AJgE2Nnb12MVFUuk+clhYXZOtuwIYMb85Lunp08awIAuzS2NduvWddu1e6c99OAjMwXXOu21V9+wmpoAhHBPZwSHgy8Ybdm2b99eQ8+b67300kuSYUD6xGIA18rt/vvv03OIcXFABUYocx+ARgDeMBkjrAcJAgoBzAGc2ijYM8i87BHbb3h4zNauXWWPP/GE7di5Q7rh//zP/2znzpw3NK6RsuE+jAl25AubM+eYK9iSsWWOOrsM/8/Ly7H0NCqv989mXARGYtCoRLKlpaXTCgvzlH3CuCFTwTOB66BHOzk9JeYboF9SYqKewWin8uzjWk2NDdbc1CSdVAhq8+bl2L59+wx5D56ftXW3gtb7BEBdRH7NYRh/OysV9qD2QcnJem7wN/fHl3he0j8He/B3+oq/oFeblBSRX9IeL5LIeoOPuZ48KfX8DuAO2I9cB1rIsC/Rf8dX2EMMiVU7ac0tsOSnxZYLResC4MWagx0A0tmzsI4zr5WWPjGhQwvaiT8wLhyItbU02MjwoFjBn/nMZzSP+CyHD6zpDkLxWfrmaxf7A9YBnoEAlqyBzEdYodgEVjvPOi92h634POAr7YLxyhzCVswfKsnDTpa0x9CwskCQE2Jdph08+xhPPgvYKcaumSUlJ1lObsiYClCZSbscO6F/Ktml9naNG3bPyMqSdAW+3t/Ta/v2bLHPPvOk+sz6AHDKIWafZGy61Sb2LTwz6Ct2j7Ggy4me9PjYqPoOED42MWmlC8osNy/fGpubdBDKM4OCmByeQyJIozjmwIBlZ2XYbTu22+jkhA0MkUHC/iho7bLGIJ/E+trW2q5nBnZivwMQz9zguUZW0/69e1SAEXszB32tZi+BPBN+wRhyXWf68zuHNEvKFwsM5VBfhxAdHdqDsHekLaydjBdMef7P+OEfzGPm4pXLV2x5xbKQZVN70w69dUjA9dXKKktLz7bTp85bX++ILVlcIcmQttZmS06Kta9//ct2zz13CFgdGpkUsPrGG4dt3rwM+8u//EuBvvgQvko7HGRlfB009fgAOaxP+hIjdYatji3mAqscpgcJiWlpMwOsTk6bxVKc8FadnTh1xvoHh3Q4jb4qwCrM1tHxcUm+IjsVBVY/aQSi/49a4NNlgSiw+uka72hvoxb4ryzwScCqgFJ0jibRdAyM1aGBfkkB7N2z2xLjYyyD6vAzmoRs4NmEsXnxYjCum/rfAlYJQucWrfIUIA9W5jJW+d9cYFW4mSoExyvFH8ZqZ2e/fe5zT0nrDyDiJz/5iVLNPJ2UzSOBFfqplVVXtZFko/7+ex9q041GF6Cgg8S0gwI3MCTWr19nNbU3bc2a1TbQ129LFpVbW2urAiU04gDhmpobFfTdfscdduTou2JrZqRnWVVVtU7zQ0pXrVI+CRhCf0hTnLLHHz9g09MTYkpmZKRbTc0tu1Z5dSZNucQeevAhKywIxaPo8+IliwRgEDwBDLABR2OQvjpgRNsIeNgQA/4RyHBPwFTAIDaxgBEEiARQBDyAGmzoASAICtm0Yzc2156qS8AwNBJYVYBIBCUEEqGKcLuqaRPokcIJa5exA1glcEazkI3sosWLlNZJwI/tr169ptR1qmY3NjWr+BLAG8WO8vJJcxwWI5gALxIXsb7efumdETTsvfNO2ezWzRuyAwEEFXPZ+BYVBkYTdqJfbLTHJqbMYhOtg9RoWD9dHSGtPT9PKe6AexRIAeCG/pI/L3+WTXHp0mX1zVkpBDYAp9gKWxNQEoATDBLwAkBhb+YAwW7QuYOF2mk9vYFBSSCPbQG+m5tapKkGsAqTiLEEDMHGjA+BVfmScktLCSnmMFxhzagISWKSgNU3Dh6UzAGpo6SSSjtZNgCAiVX6eJzFSCeY8eXejBHBGD7B767LR/Dk//dUeuxSXIIEQETgWn19q6WkIAHCfDabPz9fQT42YXzov7NguDbgAcVrYGIxtzIz0lRZvbiowFJTAel7bWJ8TGMNSxs5DAJgAlbSJXk9mzT48XHZj0DeC8Bgf9oeCs3AEB+Y1bIFyKQvfIZ+YTN8mPfj3w6sOgDP/wG4sAugC37lDF7e62wx1hHuC8AAiMIc9Erd2AG/p428H79gnBuaGgWsMn+wj4Mh2JMx9xRiAmZPr+ZztP3tw+/a6PiUwfxF5oLDg507bhMrqqmh0VatXKH2UjSHytXox7H+UOiMoLaifIktXlhqxYX5sgdtxr4E1J4uynrgBzTYirkNoML7YZrBlnQ2Gusf2pgVFeW6DmNNcE/Kel5evg6vPvjghP3Lv/zGhoewZYaVlXEQMCI/wSdoL78fPXpU6xRrEusOtmTuupYq7wUEXVJRPqsXCBhEu2BdMj58hnUS2zE2gCnYE5YqfQCAAeChQBBjwvtZB3kW4QcAOs4wPHLkiPrDe+jb5cvXjZgaGyAhwIFOQmK8LV++1K5dQxoGDeewnhYXFQuUQQqAAzXWK1KM6xtqbXp63Hbu2mF3779XzMS2tg775S9enNGNtlk5C8YDYA8QEG3aRx99ZPY58sMf/tAuXrwgULu8YrGq1c+fX2KZWRla66RHHkE2BxDCy1jzExkd7FgtwAT7cAiG9iGyQMijIAXAs+CBBx6w7Tt2SCLg1dde00Flf++A9fYMWkJ80ObkOck844t7Mve4vxd88nRc5gCHBxQcvHjhnDJX8H/AGj7PXGQ9YF3juQGLj0JZzzzzjO7xs5/9TOspIM4isgeamnQP9ikczKB76Ac8HKxxoAZjdXAAEDRL2rSMGcDqxOSYDuUcrAJc8jULX+E+zm7nOYodncXPfGSuOwOePtFf2u/ZHX6IGQonBTkSrsPago95ZgAHZgBqQ4PDmq8Nkt2JsZTUdO1FYDszZ1n/NX85uEpOFuBNWjntph0O4nJ/nj+MC74zV6opaMGm6yBkfHTQqq5d1d6Bg2jWT18H6VsozBYK/3Bt+kE7ecYxz2gHewie+3yO+cQYMmeZv7wfNiVrKG3xAyPmJM9M1gDm1KFDb8kHuVZg2ZIFlaz1paOdbAQyNSgo1im/wpYDyNnExVlGZsZsGjyV3TkwAVilOCUsUw4CuC++k5KWpucHbU2IM9u8YaXdd89dGn8+wxcAdziErp+Rgggaruh5cj3Wf9rIc4+5HkDRRFuxcpW04RPJ0rkVsphYfxgb7SPi4rSv46CcPS8HJKmZmcbpL+xUzwhJT2MNOyNJJWzJtYM0QKLagw+xBkEV37ppg+3Yvk0+x/OCPQnPJPZtDz744OzhBv0CMMZ3eQ7hA/RpfHJM9/CMCtZU1mDswXrAOgmDlfcAenMfsgYAWxnjB++7P+iODw/YL1/4pVUsW2bvf3DCUlIz7Y3X37Ke7iHbtnW7tTQ3243qKktKjLE/+ZOv2f337xXTnOKL3/nH79sbbxyxgoJM+6u/+isBq57t5oxTB0ZdjsBZqg6sfgSWhvDGZQHwP/9ySYGPZMambXxsZAaQj9G+yYHVuPgEAavH3vtAwCoSXpNTJmCVfSvFriKxcRbHAhOVAohG1VELRC0wxwJRYDXqDlELfIot8EnAKhtYFgk0VmFVwoaCsQo7Cn2+7MxUpayzKXQAde7mh8+7ziobGv5mU8RrBEEwYNFY9Q3Qx6UAdJo8o7/qaUG+aUJjM5aoCH2khAQBq+ihdnb22ec//4w9+eST2iCisQqb9bHHHlNwwO9sFmGsXr9RpY0cAOebbx60M6fPiOVA4Auzh3ZxCwJVQLstW7fY2bMI/G8TCyEvZ542jbSTdFCKetyquakUytVr1lhdA6l+/TYvr0CFS6rQcU1OUeCslMzJmdTusWExSJ595kmxJotLClVYgFTG1157TYEa7LwDjx5QkEJQwwYYkIAAhY0o4AGBPBtfmHiAdzB8+CLgIVgAWIVtgv3ZRBMgYSM27rzfdbZgaXF9bEVgxjfBCcEjgTHXTc9IVyB/+colgS/4AJt6AgICEIJlPnfs2HEFFwAZBOmNDY0BWI3E22OPf8ZycwFMR2Wf06fOWFFRiW3ddpu0xyheBSOWTXFGZrr09HJzcxTMEHg1N5FuRqp1sq1ft04Ax+BAqMpMUAijID0tTdIVgE/0M+ilddvA0IjFJ6Vadw/g9oSYOwT7AKsh4J4WoLdl82alol+vqpphzSRK+43+EqA60In9+JsAkoCae6hyc3//jHRCm17HBmJXdnZYbm6W0vFg5tAuMXJSYZklCywlmIIRFPRZkXYYE/ClVL9ly23BglL168yZs7IxxW9WrlotHc3XXn9d4HRtHVqjAwpCYayiT+pgnKCWaRMgQGBGu7Abc40AGnsBLNAXgDfmL6/jG4AfpB5z6EA/GxraLTUVPdWQpkk/XRaA6/MefM6DILE/EhLFzGISE6QA1KITijwE6dSwsvCpebm5tmrlSgWrBMYwVgEkYRJ7gQvaT9t5P6AFwAx+QCBKP/BbBeQDA/Jj+oUfEXDyGfrnWsKMobNmuBbAKuNDQOqBKUGqqoYPDOi9zCsYncwTxoL+E4jSDnyF9jJPeD9AB8DDtetVagOALMCCp+B78Sv8Ad9gPjJP8TXeiw2RAjh5+pxSE2GsIgWw/batAlbbWlpt44b18sfzFy5a/+AAqLr19PaLCU5hlRXLl6mqNIxVgAL6RXtZRx38oq2smUHTME2/E2wTwKNBDWiCL9AX2PUUHmOtpP2sUayzFBtKSkqxgf4hMVYBVmNjIgJVJieHlRLuY+TpyzCl6DPrKn3GtowzQAWMXfrPmKxas1pjDAgAQMM699Zbb8n+sLIYC9Yg5g/vwb4AeKyZADCsn6EAVVj/PBUcf8UnWP9dPoa1lWcF6ygAJAdHgF9BjzDelq9YZvfcs1/6qhQdRMMbu6GxCvONwxikTgDPVMyw7paVlhbZvrv22uZNWxWfA6wefPMtGxkZ03hIe7O3V7YHpAdYfeqpJ+2RRx7WYQmSAb/97W8FrFL06cBjj6gAH+9DY9WflfgbWsWAU/QbgA7ALsYi9tZbb2teMmaAJVT2Hh4BQDBlXjz77GfFmic74fCRw3bw0KEA2pHyjMbqwNCsnvpcKSAHbFraOywxwvMUuZtp6e4yN2pra+zdI+9oPnPIxGEncwx/Zz2mAJgzzGHHP/X0kwJEOTiEpQt3cPuOXSrGxr04OFP18OkABPIlRuHAgCqnj45M2urVywQSM085uJm2SUnM4MPY2bWUGX/mDmPAgQo/nYXPXOH/9Adf4MASP3EZANrPuLOWsLawdmJX1kLuE6rbp8on6Z/roIfq882S6iA1OSsrRz+ZO/gB/eWZyUEZn2O9xG59vT1qO+sLbeCbtYT1ljnjmpysUawntB1/Ys3t7myzutoatRVdedYY1lg/VFORsxngiOtgC/Yf7C9oqzPUeR7xXuzK6/gH84affiDBdTisYJ5y/ZMnT0i2gjX1lVd+PQvGok3K2sKaQB9Ya8jUYd/Etf3wjGfcrZrAoGSNoH+Zki4IRarIiBAY2tVlPT3osMeJscozVIdqiRFbtKDAlixaoOuvW7tuBkielk8yJ3gO8oxi3eDwnfWBNoS9TZadPPmhrV231latXmtLyissOydX80t6q1NT8mUO9fE/pFJgUHd2tIupnZCYqGJXpM/ftu02yRbQD8aRwpJoubMecx0yYzyjBHtJN3diwsoWzNdhGmPG+sU48j8yLABCmQf4KWsXv2NL1itsK3Z5rEnDn89gV8+qoN+sl/i1FyDjUBy78XxgbPn5+KMH9EyIi4+1115/zZYCkr/1jsXGJdprrx602Jgku23bDjFWr1dVClj9N//mj+zhh+/Wc39weML+4Vv/aK++etgKCzNUvIpnhusdO5HC9xFep8FZqIDSDpT6nHeGq1L8tX+PmV0P/L3hp0kKgC/mlgOrSAHMBVbRWJWcknHYNKm9E8BqfFxEa00UWP0UB9DRrkct8DssEAVWo24RtcCn2AKfBKyyMSdoHxseUpEEvmGsEsSTRlpcmGepKcmzQRMbIN/8YFadis+Ix/O3p/OHwlZj2tjM1Vj1VB02PtrwfAxY9Y2WQNrYiCEFQEozm0c2et///velsfr5zz8lYJUvGKswoL72ta8pQP/Nb36jgDo2LlYpTAQUpJ2RYni9qloBD5tvNqAEWmwyS0oCG6BiabnARqqYN9TV2/KlK7Rp5P4E1Dt2bFdaedX161ZTW6sUdpgQFCehEvbFS1cUZJPCyc+8efmyQ18v7LpRe/azT6v4DOmxsGOpSk/hLYHK09O2ft0GpYjRHwBMQAbYCdgY1gk/sQPgAUGO67yxEWaTz0ad3wmQYOPwu6c9OuAKqMFnASRIaaTfbJ55ndfYaLNxpyjDlm2b7fTpUzMMmFixvwgeYf3CbgOkxoZs5LEDFdpJ8wMcJFABdIGpZdMx0l49eeqMAv7Vq9dY/8CA/ebVVxUUUKUesGdkNFQgJ9AVK2l8cibYQve3ROMEc4/gVyDx1SvSIi0uKhQA6amqYtj09ltnT7+CV9KSkQAgPTUzM03MO1jEpKAD2Gakp6tKNf2iT4D5tL+lpdn6B/oFAmFzAhQCZ4JQgkrs5MV/AOGwHUAp41lTWxOkBzLTFRx6YSrGhqBqbHRcASJBeGDCLle/YL4xdvRv986dM4XbTgh0wp/u2HOnzcvPt3PnL9ix48dVKAxADbBzYmpKqZRZ2dli4Y4DogwG4M+ZvF6sgnZzb+Y0gbNrYLpmH36bkBgRkAboQx8I3Gk/PwFP1M+amtkV1sFKfqampQtIShaLCwAERmeWLVsGqI8EwKDYZxxcpKWm2soVy2VbAkDsoVTBSIICJwI+gkraTjBO22kDgSL+SPsBSLExbQUcCNqGoRiUFwniGswTAmlnqPE5wAHs4JqLXBNwApt7QMe6AXBOSilt4KDDpTi4L+3Ghx1Y5f2XrlyWvcRebWjQNQFOAQ15L/fkdwdTGQPXUXznyFGrqWuUti5sPVjZWzZv1AEBUgCbNm5QPy5cvKTCQxQL4xAB4Ab2MhqsCZEYy83OlL9iT+xLn+gnADrgAgE77eA92AKfxgcAP2gP60cAkCii0qe5BIBCfwDRkAKAmYwUwPHj79tLL/3K0lJhU6IdSQG9BbPyJowl6f/4DGuGF8rDVsx3AFFYbeEgq8o2bdmstrAeAiixriNlgN1hegMwEWh7GjLjC+DKGk4mAWAewCpgCfdwOQ/ujU/gH/SN9jBHWNNYu1jTkD8BoMQ2AH8Ur0Ij+9y5s6p8HxcJDEWKLQHUcPhBpgIsew6SmpobbMuWDfbIow/r+cDhx40bt+zUyTM2Dbu4s1PznHkJGIU9SXV/8snP2M6dO3S48/zzP5O/UXl71apl9rU/+oqVlaGz2CmJFU/dph0pyRRvY66MCnDi8Kaluc3eew9bBDkN7AAQ1dzSYVnZaXbX/v124MBj8oUPPvzQfvPb30g7HKA2OTHFFpQuEruetQ7fwc95RjBWDqzShsC2HZSvOLB58OCbVnn1smANni/4mfsN85/sBK4JszIm1uRLjzzyiO4FsHq9+oatWLlaTH3tF6TdjrzBuO7P2oXednwkIsYgzFWekRywMtasLzdvVQtg5Ys28s04sz7RbvoZ0sDDYYi/h/WFNvO6ywh4nwFKeT653/GTQwZsjP/5WssaRN+wOdkapH/zOxrY6Cbn5c1TwTkOwjzjAEB+dCY9HaZqXFyM5G5chof1FvuztrkWtjPv6SPzmrkQdLQnrLGuVuAznwlZEYCKPbOMQezKZzwlm77RT8aKcaPA2apVK/U5T/f3wo3YBx/21HFsxbV5LmDbysqrYnjzDH311Vdlc56jPFcBGQGjOaBlfUZeiOJrgJast0F2os9GxsalOcs9uSZgHTbif9iJ68C+5jOSB0rj2Y5WbZ8Yq5vWr7TM9FDYasvmrZrnfJ4xZe3Dn/E35gtzgGcD34wj+5/unk577rnnbOOmzTq4Qh93EuLAxKSkP9gzcYDAHnmUA9DTpyw5KUGHWhxg9Pb1W1ZOjhUWFMnPuDbPMJjaaNaHIpfZagdtwJdYk7Dr1OSEFRcW2IoVy/X88yJfjDvPO8Bv7MQ8YO7xGmPHGsaaggY0BQQ5BGLesbbyftY71lLWQvydPSLPQp5RtAcb0X/W3EcfetiKi4vEfD1z9ozkiH7z29d0MHPm9AUBqyuWr7Ju9gfNjRYXO2Ff+9oX7MEH79IzaGwixv7dv/+W/fa3h624ONP++q//WsAqvoAvO4Dq4L6zTmdjg+lQkO4jFmqIGeZ++//8NQdaKUrKXlv3mLb/SmPVgdXTZ89bW0enNFaR8UIOAGAVKQAYq1Fg9VMcPEe7HrXAf8MCUWA16hpRC3yKLfBJwKrAUdLvCcxnGKuD/X2zhU/mF+dLwN3ZKB/XMmJzxCaJ798FrMJYnaux+vFN0lwglWt9HFhVOnMshVOSBSh+73vfs/Z2pAA+I80wgu5f/OIXAlO/9KUvKbBCcxUQDMbl6bOnxIIhyIZZwPXZQLPRZPMIqMkmFECMawF2kC5KYHv65CnbvfN2q6+r06adtLDbb98tptD5CxfsncOHLZIQKsgWFVKIJsYqr13XvSgcAuMipN8DFnWJgfK5z39WRY3m5eXYVrFjT0sOYPtttymwJkVu+dKQOgc7Yv36DbN6p/QJ+wOGEogDSqC3SlDE5thZLAQ2gDmk2dF3NuIAJAQXbKwJBgicsAPsV/oMSOSFegB2CPgBWsoWwWA7r807YwywCvBLkIPNYBYSNGK7ifEJpa9yXwJNGMFZGZliaBI8EiCR+g97ACApBEdjNjo+ps/BRiEI5l4ECQ66e0XcnTt2qNIzQbQX4SDIBhQtX7JY4BP9c2Ztc2ubxUQSdV9nOiWnJFhebraCJgKGjvZ2+X/+vHnSfoM5QrE0wFUClOrq65aWnibbEbQQeIZDg1CJFjsDAhKcwe7jf9gF2wK8pGWkivEJgECbCeroDyA0TBnSbAm2uRbBJaAQQDSgEmnRu3fuUuBJYAmTq6OzyzZu2mQ7du5Sqh0AxNnz562bghKwNVUhORSkIDDg0GSwf0CBGV/4j7NFCNZpK/bmizGlHwTI9IuDgbKFJQK6vVo09/BiVbB6vOAJ/+d1/MC1TvFfUqMJfAHkSBVPTo6TZjP6kAAiFPmQTmpykq1ZvUrjBGgVtCOTxZqjvc7Woh/4Of0DPCBQZf5iQ4AD2ofv0C+ADvpDMO9sHS9apCrjM6m/vJfrMI8IXvkc//dUYfqDL9Jfgk/GxoFV7uXaodzDQQ8vZHbx8iXdhzGk3djadQmxHXMMhijBLm33eYqvvfbGQevuHbSU1FSx9Tg8AFilSIgDq4zb5StXpUUJsNrW3ilgNS093Xbv2mmxNmmjw4MaT9Y+1ljYmNyXthLs4+fY1VOkAVZpGwWYCPD5AkSpr6/T2DAH6TNjgnYjhycxMWQ+xKl41fPP/9Ryc+bpfX19HSpGx/2wFdeFaQVYiE35m7WG9Yg1noMi1jLmMevw9p07ZmVgmGesTaxT2JQAHQDUJRgAqAGVAGbpAxqeFEoBxMA/AGXxB76xgx+S4B/OSgRQp228H2kQ1gHGjIJdt23fpoOZw4ffCWBdjMknFpYtnAFZrlptbb2ASOY5etF33bXH7r3vHouPhII7ly9ftSuXK1XckGcQ92LsWdtZWwCzAFYBr9Gp/uEPf6z+MX8oaPXY448KqOYQhWJaoUhUqOiNxiqZGLAeOThkff3g/RNas7E1/kchQgAfNHhXrV5tn33uOY0tOrQ8z7BtS1ubdCMnx6esfMlS6+zokq08RZv5gH/SLj/gYo7i/3yxVuL/ANC9/YO2ZGGJ1jXGmvEl8yMwQhOspqbeklMikoLhWoBFzDHG9e13DlskPkkgJPcbHRnRIeX0VNB5Z1ziI3GWm5MjxuCN6mrZ8uGHH5YPkSlTWJSvglfO+PTCcvgj8w0/woauTRoArsBS9qJuLhnkbHjmBPOGn7SVecPzzpnyzhzluQrLOxT6mhCIyP2lPd2PZnu3wB7GDAAfAFk62zpkzLWG+noVoIIB6QfS2I3rsldgreALO3AP1nbujT+w75g3L89uVVcLoHOP9MvdAAAgAElEQVS5HwdfXTOXv/WsItthakrtc0YrazFyFmRN8IU9uA7jzk/WDcBJQD0OgJkzPAOwPW3D7mULkBO5KPvQJtqPvQFQKSoHS5W1nC+eYfzth1tozU5bnGVmZ+sZwLxFugIQGv9GR1zp/TEUBQt6nUk6xAu69skJEdu3Z4ctLpuva7LH4HDXgXXa7pk63J81GruyvkvTNynR1qxdZY8eOCAQFJ1VSjVxUEu2yaG33hZ7nnW5rGyB5CiaG+olwcJ3e0eHil0hz+O66fgxGq4h0yJVWSoA7C7nAOOctcjXo+XLKnRA5ftv2sc8Y4xdMsb3zTy3XL/YmazMY4B5PuPrJv/zQ0h8nSwA+s78U6bPwIDmAPuZPbt3ay3q6Gq3ltYWa2xutl++8JJ1dCK/MWjdXYOWl5uvuYmMGIzVP/qjL6p4FZIjSAEArL766hErLc2xv/mbv9Ecd21Yxm0uycIZ+A6OTkxNzv7/42Gcg7H++VmWq3TmKeIHMDo5q7EKY3VoaMSmY2JVvKqmtsHOXbhkDU3NFhdJsNi4eMnpAKwOU+AuBmA2aPg70MtP7vdP3/1OFFv5FMfV0a5/ui0Qnfyf7vGP9v5TboFPAlaVnjyjsQqwyuaov7dH7KjdO28TYxVglU3rXHapb/R9k+rA6myKnsDWMW1sAFZdY/XjGynXWPKgn58O3sJYBVhFa5ONJCyk7373u9bW1mvPPReAVTZoMJhIp//yl7+sDT4abWwW0zMyrPJapQpycHx+6NAhCfoDIsCWYKMPWEUw5oVcJidCivnefXvtnbfetk0bNtn1qlCRGmB13bq1KigF6wdtr9r6OrGVABXi4uKVukZAn5OTJ7YC4OLQ8NBMJfQU+8pXviSQlVSxbVu32OnTJ7WJvveeewRywsDYv2+/2AIZmVm2bt0GO3UqBG0ErNiPIAXwlDYDvhFUhdTLWgU3BOmMBxtjWKoEMgTtBLeMD68TTAMiOLDKZpcggWCf+2Af7Adb88bNG9r4E8wQZGPbUFkbdk6SNuwE8/gI4CABEGAJQW/54sU2NjqqccIegCW0F70yXkP/j4rmoRAF1bVHFGjBDAng16gCHQqxbN60QamJMB/5H30ZHRm2vNxcaQIDkjp7kmCYlK/0rBxrbWuXLw4M9NkIVXLj4yT7QGotQWtSYpLSeeMj8Xb2zFkBMQRhBBvo9JFLTyBJAEnfCDzx+3vvvVd+DRMEsFuaoNnZs3qmefPyLCEpwbKyswQMcF3AQPbpoaoyAMio9XT3atzpPwDTunXr9ToMWgJRqq4zJ/BzbE0l6QMzrKw33jwofyBop89NLS1irfE5JAAyM9JtYmxcbSfodQ1B5j1BNO0hiCRY5x4OPCnlNyVJQR0BJnOCoM3nO/3mc4CSBOmAZqfPXLHEBALUkMpOCjvtYiwBhmCnki7pDCwCNl6juFdWZqZt3bJZgDcAHp+X7mtq+mwhKgJJvvBNwB38jbGg7YBGLnVAHxg7L271u4DVuYxV+kDASt8YPx9f3oM/0U/XeAVMcH1DgDoAWezqjD3WCS/gBQhIcTs+yxpDu7kHc485SB/wK+YK85T/MT9oL+P029fesHMXLiuFkYrnC0rnq3gVa3RPV7dtv22bxvDS5SsqXoVGHMXhAFaLiovtgfvvs7LSYjPJsUzJpwCE0BMFWIJRx7rijGvuydyjbQTeS5cuk2/jS9ie9Q/208KFZbI3Pgw7G2CVtS8xIdmOHXvP/vN//qGkUWA69/S0WWdnu+arH3pgC8Bd+o7PcxCD3ztDmEMj2ovtd+7epTaStsrnnO2L/2Fr/M7TsrEj1wPY4ZrML64LsMgaS5o/9mKNxL/4HD7GM4NxZHxoA3aStm5Xt9YBxp8DNVL6KUgHg18M7KFB3a+kuER+jmYjjNSrVyoFluXNy7G7794rQLavd2AG2KmxG9W3dOAAeEg/vbANY0MWwze+8XWxg3/0ox/bqVNn9B6kCLZs2Wybt2xUejiHQrD7HSjDHhQNpM8w4DjcY22trLymVH5sz9oBsAqTHLD+nnvvtf13363n1cGDB+30mTNi9wJeAdaNDI/Y+NiksgbwDYFCMTGzerkufcG9/XAB++HvoVp5rAovwbjzQm2AbPQTH8L/W9s4qGKtTxT4xFyG8cr9f/nCi1Z5rVqMbe5BRgJgLIcwIYU7QTJFZB20tbYIiOSAEO3J4BsAc4FtHOQcErRG01Zsik3oj6fOcw++mYf+fMFP8AXu52AUa6Gz4bkuX8wTP5gA4OceAbCMndV7xrY8Q9EJVZr7rRrJHACqIgsAoAqwWlAIULfQqq9ft6amRulQe7YB7WMc6IdrNwusHRuT77qEAX3Drq1NTdbT3TWrz4m/ksHDGsPn2E/QR2c+Y3fWP+YVjNek5AQxf5nr+Cnvp58cqLCfYF6x12AOsXYxd1jLODDgmTu/pMAuX740W3wO0JP7sneB8Yk/eno7+6iFZYv0N3uZy1cqbcpiVeCL6zJvORAATAWo5oAW/XYOZ90GEdUCQIZqTMDqfXfvsb137FYbOTR1nXTmPsAqY8q8Zx1g38NBKnsq/qZw1jPPPi2GfRzFwKbZRsZafUOjHXvvPXvhhRflP8zN1ORkS5JvJuqwMENSDGa7dt8xo9caJG04TMWOHDQH38vTs1+HnTGBAQ+znfcAbKPrjP1Zr/Ffl0kI+4gwds5mZZ2inzz3sJf2ADFIew3NMlp1WFh5NWQJJSWp71xjzeo1WjfxD197YRw/8tAD2gM0NiNfMWEnTp2yn/yXn1pDY6ulJGfY2Ci7jTgbGhy0VB2WTtmXv/ycPfHEg5IWGRmbFrD6xhtHbeHCfAGrHHxhfydZOEvVD329X8w5gNX/3tfHM998Tof1isOmMdmJsWOPiQQLbNXE5BSrrWs0GKs1dfViIwOsMr5orA6NjBjREIU/o8DqpzyIjnY/aoGPWSAKrEZdImqBT7EFvvDFL+m4lU0ozDF+Bvpe+BLQCWt1ekqbEAIhNFZhlT3y0P2WnIggf4o20x6MePVW11N1Bp9vlHyDBGNkdIQN1EdMOe45V6OVjZBvpDxw89dcCoAUMTaaBKLf/va3tXF8+umnVUmYjSSMVYLqp556SkzOn//85wrkFpSVWbXYpzvVdqQACE7jEyICaUkThelKUKDN5K1aMSb44joXL1ywzRs3WdU1qsnGiblJYZHBoQErr6hQcPrGwTftwoWLtrRiuXV2dosxRoAQH5+o4gts/El5v3XrppVXLLL9+/daf3+PUkqXLa2wkx9SUKva7r//foGpMdMxAuwOHjwkNujSZSvs3LkLCkwoFMMXwAiBEYEN+nsEcF6F11Ne2agDSAJ8EBjyTdDJhlvahatWKYAhoCa4ICgDZCaoCEzUedp8E9QSeHvAiX08qCVIUMprY7MCckBZxo7/M6YE/8uXLhG4jm8AXgCQoE2LjAOeh/YaQE52bo6AWhXeyEAPr08b897eHvWD+69YvlwBObqqtI3gtVtVouMF/iMJ4ME5wSEb6JT0TOvo7LSx8THr7emSru2SxRQguik5AIL1NavXWvmSJdbWQmrfVbG3CM4IAHbv3mlZ2ZkCghgnADSCdq8YTVCD3QhMAaUIVrAlY8LE6xvsD/quIyOh0nNK0CsGpAQAhH1DoAh4gS2xG58lwA26l+lqB/aDhadCYgsWiPWxuLzczp09L/sxrswRUthgejIOuVS1HhuVBi2Bpxd44loEaLyHzxG04f+MG79zHd5PX5nD6AozN3nNtdCcpQ4Q4mnMAGH8TaAEsAmTEjtif65N8AXQQDE8+g/ICkgyOTmu9WbJ4sV6DZYXhzEAkMwHbEEADxBI2/EzbB2YT8MaC2fR8jt25b20ERAH4FC+0t2t35VmifzJjOYtwaQzM53R6mmXAEShwvaU5gugAaw7rgfQx+ewizPAnL1MEAx7/vLVK7ovwCTtxj8AZwH+uC7t9HR8bM/4ulbs5avX7PLVKjGl0AAGJF+3drUqTne0tUs6ATsCpHI4QVpxh9agDsvOybG79u21eblZAlaxlRctY+1jntEO+kGfvfgLfWIt5TVYc6w7tBmAEmAVpiYMNsBl+k5BnN27b7eJiSnpqsJY/dWvXrbiIjIA0mcZq6xb9A37wDQFeMHP6Su28IMibMv6Q3vxp3vuC4cXrI1ufw4S6DdrHm3F9rQbiQOuD0s16BS3ay09ceKk7g0YhB+xnjgDjHWducT85TOsq4wLh0xkSrDGYTeyCyhCxaEBGQYAzICCgBlFhUUCiVizLl26Yg31jbZqFSns07Zt2yYd5qUkp2muw1S9XnXDTpw4pTbxeXyMOcfafe+999hDDz1ox48fk7RAS0vbDAiSaPv27bWHHn5AgGVDQ72eY4wjc8szBlhfQtbAZelcA5zAgGe+X6u8pnYCMOy+/Q575NFHrbhkvjI5OJgUk7KvX4xW/AKN2Uhcgg3NADN+wMD9eH4wzxk72q407JSUWdASu1IwMCM9Rf1hLgKWXa28ornt6wZjG9bCNl2H+cDzmOuhHX34yDFlHDAmiZIhGRFwhe/yntaWZq0rrCNdM4UVv/jFL8pfAaRu3LwuyQE+j785+5y5z5xmDJi/9M3bT9vwQd7jhcH8wBc/9tf43XVY51Z9ZxxZxwG2kGwANKafQeu3I2g4zgB9dQ0N0hAHDOe5x/W6e3stNydPRTPR0uV55xI3zqjl3viyZwg465Y54pqxaITGTE1Z9fXAwPSsHC9k5FkXrOlBkiFW12O+M8YA0iOjQ7Zs2VI9v5hrPMOZKxxwUCTMDzUAJZlX4XC1XL+jYZ6WmmQnTnyg/lMIjrZxsIiNeS/gP/sl9iA8b6QPHBt0svsHhmx80rT+MTY859ra262lpUdFFMmI2Lx5i/wVP2Q8SVXnGoxda1Orbdm43L74uc9qXWDfw/OAcaHPgMX4EX1mnQsAe6qdPHViVk7mqaefsvnonI+OCQBnjX39jTft0Ntva93FTv19A7aobL7l5mSreBVyUazNk+M890fV9pDJ0C+WMmOIPfmb5xYHH8xZ1itswFjhlyXzS6yhCV3r/tkDAB3EkuGRkiL7OVuVZ4frg+Mb2FfPt0iCDow9O4N782zmmcOeMBTNSpDfcV32lNiKg4KiogLbc/suGx0dtr6BXh2ww2Z/7fU37Xp1jcVYvE1OxGndJzMmKRFZsRH76lc/L2AVzfeJqTj7v/76/7Y333zXFi0qsr/4i79Q5sDczLffldbvYOv45MSsBjCvSTKLmhATE7O1GfjbGa5zdVjZu0AW0b1i4wSuTk5OW0JSso1NTFpHZ48dfveYtbS1W2JSisDVuVIA6LsjBfC7QJTv/+O3o9jKpziujnb9022B6OT/dI9/tPefcgt8ErCqTQdg54zQO8AqGqsAHQ8/eJ9lpicLtCKYYDPqJ8JzN/hzTezgawBHp2xinBRUNjQwKMLpsW8GfXP18WuyaeILYHVyYkJFOQgCCP7//u//3trauuyZZz4jLTVef/HFFwU6PfTQQwJhSI8niKDYwLUqCjgtFwPojTdet7XoDiaElG4YTATygB60DdYRm2cC4IqKpdbc2CgW3bXKKzMVtVttw4b11tffK9AWoLqy6pq08JKTUq2jo8ta2zrEQKBqQEtru9IY6TNFhkpLC23Xru2SAli9eoUAqysEpgMDAgkE3CUl2aqVq7XpByArKi6V5iYbYJiobMTZ9AIQESjyPoIp+kAQraJHK1ZoMwl4wUaZDTPfBEOMG8EFn2UTSrBLoIQd2cxzfYJSggy4CMkpqQLHAvAWP1ucjLHBJ2BGEVzxkzQ7B98INLMy023N6uVWUlygz1FEgTatWbvWDjx2QBv653/6M0kJsJmfl1+ge6A1BjikIhGDA9bS2qrPz1fl4VSBhfgIdh2j4vT8+ZICQKeTFG022dIbS0qyhKQUO3PunNLCli0tV9ADswLWGQE+KWwV5UttaUWFdXV029mz51Sxl6AHX3n88QPW3dMl0IY+efVu7g2w5AU4sKcX9oC5o4Ic5eU2PkUKaKf8B2AVO7uOHMAANgNUpc/0yZkcjI3eFxfRuBHsMk68Bx8n1Zt7ox0s/0sOqaCAtFyXQAlwbGhwwG7drFEREfwCcI/An/YRiDHeBHn4F31iHMRyGR4OqZVJiUrp5L4AkK7F5+wojXNWlj6P/xLgORMR5hu+OwCbJTVNzGVAZoBw7IAt0b1FiqEgf56tWL5Umn7NzVQKR3suy5IT0UUMRU3web7oA7/TRsaZIJLf8RE+w/9pQ/DLbgXPDuDwOdrqh0qe1sr7WIcYR+aBg+T0ySuQ02dsSIDu2pyAG1zDi2Exb7g+9gdYRWPV0+3pA4Ez48m8ZYxdY5Q2MsYAF7xGX86ev2h1Dc2ag4VoNybE2/ySIjFWmxoabfmypUGvr7FJWs9UGO/rH5Q2JYvurp07rKQo36ZmWDv0zwufuPwJ9iOdHZs5IA6gyfqJ5AeABW0BOLlxo1rzEWAVkIW5duDAAbv33vt0kDQ0OGK/+c2r0ljloIn3tbejh1sov2Hu85N1DOBlLmMVoA5/YB3HPvgi9ipbtFDPC9ZpXsemHP4wF2iTg9X0gffg0xwmAb7ChiOIhxnIes/vjC2/C8CicnhCwmxxM2zPIQZfPEOQAsD3GONNmzbaHXtuF1sU4J8Dn6ZmKrubLShdoHkISNTa2q5U35UrV1lmVrpt3rxeBzNozgKyVFZW2XvHPxBjlfFmHPjp1ecfffQRSYf8+tevaA2KRBJ0GAWTm/9t2LhOQAcAY2paimzIekB/dJKjp3mM2gOADpDKuMLarbpWpXm47bbttufOvbZi5Uqts0jnUEQQYI91yBmA8/LmWWpKmvX39cvPaCfznfsBjuPz2Jz/eWo+85p1KDDnOm3hwmL73Oc+K6CMeYPfuC6kimvFUIioT+Op9O1k2KX54XAvv0A60rdqaoO+KxkKo6N6rjD2StXv6dYaDrOsqbFR8/bZZ5/VnAfUTM9IlRSPM/Zd29EByaAX3q42cw98jn7hT7SN3+fuVz4OrDI36L8zSR0gDxINSTq8w26si+wLsAF9Qh+USvHtsENbub+JKRefEC9WJiAkEi6w95FMwWZcxw+huS9gINdl/aMNvpbxXAiSI2VWXVVpg/39s4dnrFtcw9dL7OAHVNjAU8i5V1yEYkiZOiDl8IH5ybzgINEzSzhU41CEucl6gD0BSdlXoC8bH4mxWzdDgbmwzjSr3eyzuAfyQQCtjCX7DFiltE2gX0eXxcQlCMyjXcxDWL2wfnmWApYBSFOoj4MeZTmkpek6+JFNjltaUrzdeccuHf65XwYfiBPDFt9D2xd2M21mLzUxGT4PsHzn3n1iENfWN2gduVlTa++9/4HdUjGtCe0b6ScDSF2Cu/beaU888bjlZGXamdOn7ac//eksO5R2OxhKn2HEs0Z1daETnqJDVK7HN34uLmh8nHX3oDuLZEPGTGFOZFtMEiuMpfSVU1LUfx9f1gPGKD4u3gb6KeyVqHGh76EwZTgccfY2zxzWIJfxYV1av36tAGOyfKZsUofTaLi/8OKv7K2337Xmpi5LTEgxmw6sToDV2Jhxaaw++ui9egb19A3b//MP35H29pIli+zP//zPtYb7wYYDoZ7W7yCpM1Fj4gIw6rECfs9nxEKded2BWf8sP8P/JpUZpjVp2nRwxDxLosifxVhP74C9eehta23vsITE5Ciw+imPlaPdj1rgf9QCUWD1f9RS0fdFLfB/oAU+CVhlw07AArCKHipp0miswo566IF7LTc7XQG9a3D5xt43Lw6UOkvR0+nY2BDpcU2AVV7/+GaK93DduaxVrsvfDqxOsBHMCOlJgBx/+7d/a01NnfbMM49JCoCvV155RZt9QERV3a2r0waxuHi+dJRIq4O1cq2qUoExQTGbLUAUQC82/QREbGRpNsVHSksXCMBbv261Xb1ySZt6ijjs33+X9fR2i3FytbLSCouLxDYg1bO/H4ZMjYJTUo7qG5q0YUsEMGkgmIi1hWXzrb+/V1p9FKZob2uTrQmeCI5od1pqupgNIa2ToCkUqiD4IBAADPGq517J3dPpCFADKBo0M+mjb9QBiPybwCGwigYVYLDx9mrwvMfZlKOjEypMw3t9rAJAHgqVEcDBNEWLEADJGSltrW0a+107NtvWrRSjmVJl66aWJoHAgCswTV5++RUxk/g8QdLwCPqlk2oXBSLYRKPVxX1IF2ezPDw0qMBALCPSQmlHSrIgBcaf8SRYTECHrGKp3VShnGQF34ASrS1NsjXsZZgWpB8uX7bc+nr67OTJ0/bBBx8KKCaFdcmShTZtobKz64gSxGDvucE6bfHK6/ifQMr8fEsVay8UUSJYILiCoRNS/Qg8E4Lu4UgoCOUFVPB3pBMItgaHhqxLGqoxui/vcz21mTMIy8kJQRdzx9mWzB3en5QYDkZcU5DP4v/YlGCXvwmKaSNAAjZ3hrLA/yuXdV3XMHUdP3zGU0i94Ab3wTfxV1Je8TPAAzFyh6mWDrMR30HXNl+SI9PTkzrIWVqxxIqKCzQ/kA6gLejzJiUmq33OWGWMAV7wNdo+l6nDOPB/5oCnruJv2NOBB67law6vwXYkwOQ1gCrGj3thR1hS9IH/0W8OHfg8tga8AdjjPvgENiBodeCOAPLqtUqtMf5expf7AZa51h33A5THdrQdkILfT54+a4fePqKCZWULFlhCfETAKiycxvoGW7SwTPMcZjDFq1LTMmx0bEJMKipS37nnDitfXGZjI0OzqfgEz8hW4KvMd/rtsgnYiLbRJ/yCdRMQE78BPAHk6enpluYeetfYhsOse+65V8BqR3uXvfTSy2Kho80JOxyN1aVLyzVXYX1jN2wIYEsbuCcgK7bCdlyXe+N/2HnRksVamwCivYAcbWLcAde4JvMB+3LgxDgAlHB9DsoAhABzmIP8DrDK+hlSbj9igvnBAoAh44dEStmCMgE4tOOee+62x594zAoL81WUp66u1i5euqg+rFyxUkDm++9/oOdHTnau1sQFZfNt48a1NjU9aQnxSWoPhaTOnjkvTVo+y5zCv44dO6axuOuufdbc3GSHDpFJUGQFBUGagXl45517LCMzTQdzgDkAQPgKzG5sxAEkhXtYTwBlsRP9gikJaESxvDVr1trDjzxqa9etF/Dxwosv2YcfnrBTpy5YRmaKUpSRnhCjPCnJhgaHbXRkVOut62MyNvgO8481hDWAL0A+3seYMic6Otps48aV9tnPPiO/BrhWO8bGdGhIJgTt9WJCFN/iucIhIJIy9z/wgNXU1alAH89+DmDoN2s9fRazeXBAz04Ofxsbgp4pUgKhIM+opAD4TNBcjMymTuMDPK/wA2eOezV2/J2+OGPVM2nCniZk3Hi2Dmv4XBkk1gDXqeRZxb05jMCPfJ9x/L33deiKhnFtfb3Gi+KOSDTEJyRYXX292tXX0yu/xSj8jf0By7g3/QSkpW38j77QLvZAvI/+cd/c7AzJrTBH+CyfcykB1h/8h/WJseSb++FLQdIBAJ/iWhFlA8EEJ0MGIJ7rj4yM2z333CVNW+aur7tcNxSJGrOmhlqx7QE28Rn2UWG9RNc7gOrYFUkh2LykwePH+C3al63tndY/s77STs4O2F+xXwB4pyAYa53r+yIFgK25V25Wpl08e9I2rl9re/bsmdUFpggp7aXoFGOMzWgr+0PWf9YIQGn2KBStau/otDfePGSXr14VIM7fXT09M1qvZgkJSgqwLZvX6CA+Mz1dRZNu3bxpx48dnZUcYX4zViPDo3qu4yfDw9M2PGaWnGBWUJA9U1gMX0m3hpZ+i49QAMr0zExJCXq6rBcO0LpWqYOK2BKbQg6AQJCSlCLtZfYj4eB21PLzc+UrPKfDPm9QzwDfE3NN5tDtt++y3m4Ke01bUkqiJK14lj//05/bxUuVFolLsqbGDpucmNYeLBS/nbZvfOMrdu+9e7Rva+/ss//wg/8kQJ5ny5/92Z/JrnNBUQdR54ZfDpYmJCXOEjr4P77lbFY+R5+41ly9VV4Pnw8sWhE1OLieRP5jWjIAk9NmXd19dujtw78TWB1DciOOgrJRxur/gWFxtEtRC/xPWSAKrP5PmS/64agF/nVb4JOAVbEUKGoyA6wStA/09Uq77MH777F5uVSkDoGEb2z8d2cN+t8eeDjoCiMQdtXvAlbnaqn6deam8UhzNY6q8OPaaPMeGJl/93d/Z83NMFYfUzo5G8SXX35ZGzcCCoJgNu9srBISkq27Bw3BEhXjIFCYl58r5iRAGxtbUlgTE2Fejlt6epxNjBM8kX6cpiIZxUXzrLWl0QYHx+2LX3xGwW1HJ0L+rfbe++9LAwpGbGtLu6WkpNmFi5e1sUcTVJXa45PEBEIrjY11ekayUuNTU5NV3ZtNcmFB/ozWZreAJIJLgMHsbDSyYiUl4CnuHuwREDnTBGAmMH1CYQkCEGzprESCLq8EDGsB0Igx4zNswmER8UWgT0DFawRG4NvjE6Q7Br1LPsPmmwANgIwvNv3LKhapqAwBA1+0H7C2q7Pd9uzeZg8+cK98AMYbmqOlpfPF5qE4BcAqAVVaeobsx+/YjX7DSIG9RCVgMaTNxD7q70O/L6L+CvSPjbWS4iIryM8XuEUf6cPI+Jh1dPVYcyv+MCWtOZgqbLZDKvcCm5qctMWLlggcgbF6+vRZ6RIOD41Y2UIAi4gVFAYdPbcjAQmAJX30gjz4JwEJAZ3rdBIgRxITBbBi15Bi3y9wlXHC/7q6Ri01JVbpuvSRazgAgJTEoiVL1FbAHoBJruPv84MJpDLQHuT6jDvtEzClYmjptnbNGtmF9vJ5r0bvzI/Aog1BNL/jY8w/gnCuC9Dm2ooAjHwe3+F1AjzaQxvxN2eNSr81NVWfo+BFb0+fQGzmFimSjC8sPMZtampCAPmC0hLLzcsS062zs1B2CDAAACAASURBVGMm/TcU+GJeA7jRZjEZy8pm0wFpC2NDn932+Dj9ob18jj55sR0AHvrpLHp8l7mEPQG6YD8pMM9lrQgFTugXY8B1uRfXA+hjnrjGqksC8D7sAhh5/Ua1AHneS8DO2AIKAfzxHvyI9jCf6RuBLsAj4Md7H5yw8xevWEpqmmVnZSnIqyhfLCmAhrp6rRvMy6rr1SoAxyEOwGpNbZ0OLdavW2vJiRGbHB+dTbUF2AKApD0OrHI/fAd/5DVszRxasqRcgKaz2AEkYP4vXVohgIz1+Otf/7pt375DhfuaGlvs9dfftNdee92ys3KNVGRAh/LyxRoDL7oimYjLlwWMYVdswRh4gUJswdhgl9t2bNd7AAkZcwBY2k97kTaBmYrdAFkBq7EvjFXYsQBWd955p129Wql7IwUAQAdQCXjkhwD0GZ/iPgT9jD+yAIsWLhKjnPVx79477cGH0P5M1jpGmnnV9Srdb9PGTTr8QnIgOTnV0tMy5OcrVy23srISGxsflVYp1+LgprsLDdN0PaOYS7TN/QF2IKAtzwvAJ7S68UMOeQBXp6bJ5oBdOWhNzY3yG1i2AC7paenSeb12rWpWxxkwHPCJ9uCPO3fsss1btlpqero1NjbZD/7jf9L/sdViZW6MW09vAGbIEMjKzLKG+gbNb/rqOs2u54jtmVfMHQd9HFjt6+ux3bs32b677lDRQt7H+jc+NiGJBX7n+Ts6AkNvTGAZ2rSM++LFS+y5z33OIgkRe+XXv9ZhAOs/6xna3YCgOjSEuYtOdGaGpACYg9gD+R+KN1HV3aWIfG0CVHP2NnsF1igvZkUbmZfYPGhiJsxqyzqI46w53+84MOQZPX6IDKuYPQcHsbU1MDjjQuX5hka7eatG6yMZCbCJuzp7BP4kpyRbU3OL/AKandaa0VGtQX54yv1Zx5lD+BBzi3a7HM1Hkg2xZlPjArz8INW1tJ2Zy1rEM4xxpD/4ohe2Y91iLJgrSBUxR5GNOHz4sNbLwcFh27Rpg33zm99UO3gesD76YS2M4crLyHys1tylfVyfec/zjtR35iMHCLyGPwD+Y3fW3arqaj2/k1NT9X/6yL6L9+E/pQvQar4i2RMHhSelAZsk+2Wlp1nVlYtWWlKkIp4BfJsWOzUUISTzALmmEo1Lb1+P1uYzZ04rM4EDCGQb3j163H78459YU0ur5eTmifnY0dVlLa29lpOTImA/IRKxO27frX1za3OT1r6W5iaxdTk8pP+sEfhIV2e39lqMLcxdDjMYUw5XdSCpQ4B46+ruttj4iBUWFcvfGSf6yXi4fAifY912jV32RMxV7FxSXGyxaP/HxmpuOrHBDw1c8oHx8ucfr/EMYryffvpJi4+juNS0xcXHiqF/7fp1Fa8aGh63FcvX2JtvHLax0QkdwiBHmpwUa9/85jfsjju2Scqps3tAwCoHVfT5T//0T8V2932D7zVcRsxjBwdW4+LDQc3HgVN/P/b0/ytmmNkrhlhiWlJkfHFYxH4SYDVWxanGrK29y44ef1/A6lwpAOYkwCpSAMQAUSmAf90xcLT1UQv8r7ZAFFj9X23R6PWiFvhXZIFPAlbFQI1Bfn7apibHLRIXo+JV6KoCrBbm5whYdW0jNizO1vD0Nw8k2OR4MMJrbFo5uXcpAMCMj0sBhPTlkNYt8GzmtFl6SnFoOE1Ic4uADgDxW9/6lrW2Aqw+IWCVjRmaqoBGXIMNpOtHmlH5eURsqtQ0hOuHLDMz3Wpqb9nKlSsUTHN/NnmwmjIzsgSI5uXl20B/KDgVH0+KU5w26p///OdCpd2am9o01tbVWUNTKHR09co1Ky1F0/WWNsVjII4xEZuajhWTDA253t5usxiKFKUpHZ2K9rAK5uXliUFBAMvJP3Yg2FqwoEygiqcaEjA5wAV4xu+AOAAB2JAACxuHVDtAyVDZGACEoIcxhDnim2/6TSBKEOOFXKQNOj2t6wJodnZ1WmJSwkeVp6XLOTYLrk5PURl7vjbNXIvgER8ARBro67HtWzbaZ544oLR7CkOkpacoOB4cHtQ9CLgpbpSRma3iN9XVN62xsdNSUkmLTBIAh1aXwNwxdM5iVcyDvtBW0p2xGQAdfkxqKjYAHOrp77PY+HilopPSCHhHej9MP1hypGnygEQKAPmF5sYW6Rq2t6HBOW05uaTLp6qAB/YVwzQ+fpZ5RDEp/AdgykExAnKCM8DtC7Dmenps8ZIAYhEAEUwS3xHAcD3SQQExKGA1l33MGNQ3NNh0TIwOBkifx14O6hFYe0Et2DZxMTEC2bimp+VyKAGgDKsL/+J/AAmuSck9nF3rAYmnIvohijTgBgND2Fme+BDAGz7FtegLATLBo8sKBJZIYJRQCIKAGebs1OS0NBuZIwSIxUUFlpSUYCXFhbZ2zSrLL8i1lpYmpVvTXg5VWAekLTsDrDK22Jj2O/uQoF26srm5srMDr/RXkghDQ2obQBR29ICM1wEZCSbxGy9OxVxjzJhbABr0k995nbHlc9iBdYfr+iEFAbAXv5IG6LVKvRfgz21NP/A/AlzmMdcFOPB5B/BI39899p40VgkKM9LTxTxbuWKZFRXmW3trm5XOL9GYV9+4ad29PdL/45tibTDqVyxfZqUlhTY9OS7wgDbSBgBIgAPGEPvQD1836CevYUcvXkUwD6AJsMq4VFSUy4aAq1/4whdsy5atYmDW1tTbwYNv2VtvvW1xsTDpKEiXrJRVL76DTRk72oCtsScgJnZgzQIoxW70H1Dnzn17NbeQCMBGtAOwlzYBggKS4mP0x3+HgQboBFMTAIWDEgCLffv2qf8ApdiCucwcwlcYD/yc6zMP8e3yJQDntfJtgFWKV6FvCvDJAU1zS7PAIgq/wLrkPomJFLFJFrhD2r4ZRXambHoqpOefPXveensAhqhQDassQW3VXCguln0BTZE8QVqA5wggB+AUc5nnB8XeAK3Q+oaZCRNXh15j43bu3Hnpq8IIpU+sufjVihUrVQQPOYT8gkIVTUK7+8WXfiVdWNqP7io2oBgaa9KWTVtkp/q6utkUZZ6ttNWLJDEvfS6xRtAfP2SymHH7zGcesM1b1tv7732gtY95T8EedBmRTeB529HeafX1jSqABpgM8zknJ9v27b/Lduzabu8cfkdM5uGZ9HoyD/Ab5tHI8JCkAABb2SswHsxXgDQY0zz3ecayrnlRH9ZC3uMMW2drAkjxTR8AMv0wca6uo6ckf3R4DEicEDIrZjJt+J37wRgdHx9V0R9JPXR1C0TD9nxnUKxxdNTa2jrUZ1La0zPSdeCIvnEkNi5kOwyxb8nUOuYZArSdwwPmCWsLaxDrIvsfvmlnSkqSDQ30WFZm2uz8Z57TFtZN5gbvxd8dFKfdzFHsC9gO+M77vAAgANmVK1fkuyzxy5YtkW4mf7OGspZ4YSgOB6Y1N5cLGGS/hY24HsAoqfX4K/OMOUiWCIxV/Ic5B8AcE4m3zu6u2YJovX198iHsWDK/VM/p3Lw87Q/5zPjkpNji0iCNi7XJ0WEbGx7S+pCZlaHilxwO8RxgbqBVXFhUIH9gzlOcFFuyNgJozi9daEePHbeXf/1rSRMg54Dc09BIGFf2hRS/pC4B63JJSbHt2rHdllaU23/5yY+tu6vddmy/TesKfhKymUZkj6przE2T3AjjSyYLcwsf5KCluKTE6puarLC4WO1hDcM2fJ7njmdh8Dqv8YUvsJYGjeQcG+oftMqrlfo8WTmk8yNrhI/uuWPP7J7mzYNvWlNjk3Sjm5rabN3aVfbv/v3fWVYGzP4eGx0fsd6+Xuvp67NXX3vD2jt6rLhogR06+K40gjMzMpShlJIcZ//23/6p3XbbevkzjNXvff8HduzY+2LKOrBKP/lm7uHDzkJ1QHX2p0pCfPR/D70caP0485V10KU7iDvGRkOm0MeBVcavta3Tjr//4X9XCiAKrP4rCnajTY1a4PdkgSiw+nsydPQ2UQv8IVrg/w+wSvEqGKsAqxSYAVjNz8tStVNP9WdD4+Anm2Q2sGzW2UyHFL8kBWNsAANwhW4XKfZBd40vAlpnSDhzjNd9Q+T3AFCB5TY9Na3rE8R95zvfsdbWTnv22ScFrBLg/+hHP1KQ74Ex96ItubmwChuUspaRkWbtHa0K8ltbm237jttmQSY2vOhQZmQAmnTb4kXlVlfXYP193RYbO24Z6cliR6Fxx2btenWVDY+MiD2xdDnpqFfs/ffQdV2gTXdGRqZkAaYNhmeMtNP6B/qUhj48PGiFRfnSfoIp21BfFypZr1wpVouYPympAg8IQAm+CGbpP3bji789HZtNtLPxXA/O2UVcCxCDL4InbO7sPjbiBFAALgQkgCn8n6DHmWxUxc3ITEUudvbL2cmwjNAApU2hoEKvrgPoig8QqGempdrtO26z+++9W8HMxUsXjFL1pH6PEnAqjWvaxqhQIY3RKTt/7pI1NZEKWmp58wqU1gyDgKBtaJBCS6GqvLO9YO0N9AdNYJgjBByzKeuwDSiaNDysQJ3gG9YX7wVsBqTt7emxRQsX2/p1G6y9tcNOnjwl9jHtT05OtIqliy0hMRRMoF8qqqHCSxTaCPqkBKXMCS8AonQ//KOt3Vo7Oiw+IXFWB5ExCRpxyGBExKwCAKqva9C4ci0AJAIwgKWJ6Wn5E+MNYIeP60AjElhLARQYsezMTDGKaBtAOW0l2IEV2tzUqPZ4mj/Xor3O4OK+IR0zFKhzNjn3cqBVVZKTkmQHgkl81nX6+JuglKAOGwCCqTJ4X1+ocJ+QYAP9g0pJpNDH2OiYAj2u0dhQL0YMAOuWzRusZH6hNFZbW1tm2NyF0qxk7rsvM9cBVfABL17ltqct2MmrkOPXgATYxVmm+JKDxK6Viu8yttiQ67tWIEAc84FvfMsLXQFwAADy04FVPu+scfwDkOH02TOzwCqAhs9J7se1aC8AGO1l/aNtgAy8j6DvxKmzYnNz+BIXG2OLF5VJY7Kro1PF7/CXymtV1krxn6ERMVb7BwbFhtu2dYutW7NSwKoX1wLEhd0PqIk9uTf9wBec0QwARbsA4wA9sRsFhSjAB1tz+fJlsidADvbauXOXGJhXLlfav/zLb+3dd48q9Z1q0jk5aQIC8SlsDSDnUggueQAgip8AFrHuOTgDALp+4wYBEq6xCjA4F1gFXGLsYWOSGu1tDYV2GmbSjykCNCiJAOzL4YQXa8GfvaI5ayRgLdfAhwryC8SOA9y6++79tmv3TgGrFK/iOdDeEcB4JC0AhABOh4ZGxFgllX3R4jIbHR205JQkS0rkudMmxuqNaj4fKoDTDtcEZyzfe++42PwANAC1mZnZYt3CrucAZXQM/clmMSHnl5YIWGXNxgd5fgBUsZ4ArOLHALUAr4wRLFBV/Z42O3/hoh05ctROnzlr3d29YsstWLBQB4YcdGGv3OwgpwFjkjHDP5nnDuIwLvi8axD7853/MzczMpPt4Yf32YaNq/WMBEjLysyx9es3iO3Y3NRqN27csva2LmtoaBKwmpWZLXkAZAKysrPskccesrb2Nq1pLc3NWusAVvFdnsntba3W3NSkLAZYc57OzLoK+xcpAA7VXFeSscVf8F/8UVIpMwUHmSPMW9+bzE39d3kU14N3YNUZhP5s9rUTuyA5lJxCocKgIUu6P88VdN8BT2FaXq+uFtubZ+nkjFwAmskAj1MzKdzYnzaGAkh9Wv/xHdYmvlgL6RP+y7PPCxCyrmamJ1lyUrxsxZynH6yl+Levp/Rh7vruwCyHzWieojePXdHshS0OQI7/Aw5SABRJJvZhtA0Ak74GKY5O7QG8MBj+w7XDgW6/5gN7PM9UYtxDRkZE493R2WUZ2dnW2Nyka+FXyOKEIpeZVrF0mXwqNQ15jCEBvuREzJ9fKrtAFhjo6bKRwQGxmLfdtlVr0tmzZ2akW2AzTtvoWHg2kiUBAMrhOf4L+J2TW2CXLl+1D0+ctJ6+frG5KVCKbAPsYtZN9mtkw5CJxGHWM089Kc3wf/r+d623p9M2bdygccE2AOYu5XPo4Fs60GdsWWt5JpL9xHPi9ddflxbyVEyMMhLwRfZqHBiwNvvzgz7TVi8uxn4Qxj6+wDqemZZpv3rppVnQlfa+e+Rd/f3/svfmwXVf153nwY6HfV+IhQu4gABBEOAuidpsyZRsSbZaTuwkXpJUTfVU/zE1k55OYsep6UnidhLH7mWqUjWpSqW7HSfj2LKtzR3L1sqdlLiTIAESALHvwAMe9mXq873vwLDjxOV0teO03lOhCD289/vde+6593fP937P9zz2+GPrz7pXXn7FZmIzWqf5QX7rS1/+og30dVs0OmGLyws2Nz8njdXvv/aGdd/rt6xIng0OjAtYLSkuFogJY/W3f/s37MCBPbaKTvbQuH3py//RTp++ZHV1m+w3fuM3tFb7IbUfWG9krG6Mo1bWglzYxthgY2acH+r4ez8M0K5aViRICYiturq2XrxqaWXVxsan7LU33lpnrK5Z8nrxKpcCSACrP49RbaJNCQv801ogAaz+09o/cfeEBf5JLfCTgFWXAnDGKmljG4tXZWWmiunH5o/POivDwVUCCjZ2zvpgA0RwwkYcYJX0oH8IWPX0Ogd6+HejxipH+oBMBEQEBF/84hetr29YjNWPfzxotwGscgrPZzwtkvf3t1Kc6oaA1ZqaKmvvgFGEjmGfmIvOfKPNpGmSdt7bM2C7dzfaXbRSDW2qOVtbXbT7779PQQR6Y933upSmBeh34NBBe/31N6yrk8IHlWI1sOnv7x+0aHTOlleSbU28yDUV0oA1SyEhWKvorKI7Coi9u363jYjNSDXhErvV1iYAandjQ7wQSEj38irEBLgELPy4zh1/I6hyVjCBDoAQoIXrahJQsiknSCOwgt1FEARriuCFII0NvLQgt9ZaUXGemFF8z4uOoA/Gy4FVAEACHICNaDRmaWkplpebb4276+3RBx6wPY27FeD39/dafmGeZUYyVKQDPTkYIBRcAhQiwH/j9bcVbDc1NVvlpmoFVwDTgAQE0DDFFqiAPjurvpeVlihFHhZqZUWFAjwCSKWnz8ZsgZTi3lBlHqYr7FqqStNnGNV8p7Jikz1w/zEBeKdPn7Xr125I45Z2lpYWqQgNvo+fEDATOGIn16cDmHTNM5hAXsALgGKUitZxYNWBzRAER9elHEqKS6W3x/XFtJ0MxWBgve2orxdQgu/zos/0JToVwNAAzqRbZjqMt0qBBYCJfB+mEwAM/fXiTLSZOQZggm9gJ9rs/cPHXI+QdtIeB+S9QMZGXTOlIOfmygexO3OfuUigh8aaAmW0Q/sHJK+wML+k1ER8j3uPjqB1OGyRTIoaNQlY7e29J2AVYJiK6w6scn3aTuCJ/Xnhe4CZznzxYjQOTgKi4evO6nENUXyZftHOkBZ6W8EoQCEAI/0gGMafgo5wmYAMAlfGG7sQKGNvfph72IvvcE3+HybzxcuX1gto0W7uST+4H9dlnjH36A92xLcAWWnfmXMXLDpD4RKKtOQHQKmmSgBrX0+PWFHch7Ti1PQ0Ky4pk0bx7dvtSld94P6jqsoesgYCsEl/zp09K/sDYHJvgFXaARjpkhXYkf5du3pDQOTuhnqlzjKP0ZnGHlyP/h45clQp8OfOvSN91QsX3rWsSI5VV22ysrICy80N/cQH+R4gD/fyAxAOOQA0AV1hsjIefBYAleJVPGMAVrERQbn8K85YxaaMR/PevWL+Yje0IFnjKJzGdQFYud7hw4fXtT4ZI3yHfj766KP6nWcWICtzg/mGxAa6qIwrTDakQQBWYeLBggRo0ByMZOlzgFAUpSovq7D77rvfYnOwH5OtvKJMOoSk6N+40SZGPIzVkpJSzT38Ch8lq+H2LQp8Odu3wB555FEBSejaUvitr7/HhocH9f+MCd+jD/jupYuXxHIl7Z/DG2yABA7V2xkjwDo+d+dup1h4jBNFFXNz89W+zEiWDgzzCwokCZC0tibgFhszfoGVGCQ6eKLhe9jKD5lg2vpegLldUYmEQa3V1FYILGVdy8st0FrX2dltqRQmGhzRQdbERFTgM22h7dwHhtwDD90npiHt7rx7JxwQJgXZGvwENv7E+LjWEQc38e3HHntMh2mjY2h9h8JPgKhetJHrsE4z5g7GMB9ZS/isp00zH5yR6inHfrjoh8Wu++gAIesj640Yq8vz8hfsWVpSprEBWGXOwirn0A8GJv7Dsw7gDfBOAFxqmuYemRgCu/Lz1S6XY+BvtN9lgVj3ATsB3ugnevJdd29ZWnqy5gS+7VIAXoSMwy6uzUvZS/ECYf5Mn0LOiLT08XGtFRyu8Hn2FByksd/iGcoc5rusJfgLACx227N7t0BYXvgL7+EHvb190rJnrQPU90wL+g1T9q233rLhkXAwmZOXK9CRvnXFi0bxHTJBaCcHr4yJZB2SUyw3L09rQkZqiiWtLNvywrxt27bVjj/xAdkKKSieoewlKMx4r6fbKirK5ceMN4eR+Pro2IRFp+dsZHRC4xWbnRNTlXtQ0Ip1mecO30WSIjYzbRVlpcokgEndc6/LNtdWWX5ejtYfGPPMeXTVWc+ef/556+zksD9Fa3FLS6vt3dusfgBiF5eUWkZWtp07f17rBP3/0Ic+pGcU9mafyHPEdVaRS2EMGWfGi+ts31pnb775pvYtZH6R/eJ6tPg61w2ZDH22vGpWXpa/Pkf+j//9f7PqqnKztWUVrxoZHZW2LHqzvX2DAlavXL5pc7OL8oHZWNQy0pPsc5/7TWttbbSk5CQbn5y13/+Df2enT1+xpqZtKl6F3wTt3jStn/5ycHWdoSod6fCc3jjnnHjhhx0bpQA8LglM1lC8yjVWHVhFY3V5dU0aq99//U0bHEYK4AfFq/AnDkDUvpXlhBTAP2kEm7h5wgI/fxZIAKs/f2OSaFHCAj8zC/wkYFUAQ1wKgFQe9CfnZ2NWBFvkqSdteXFWulGAKrycseE6Y2zs2YDw/kYmC5sZAgsYsK5x5owW15D0NB5nyfnmyYGb5KSgqyn2xuqqwIzPf/7z1t09KI3VX/mVX9EmkcqrbMQ91Z3ggaD8+BMftOvX2pQeSyBw4fx5sRQJmgnKuN6O7du1qYftAzgH64jAX8FuUb5NR0n7nVFFaAJ7NoQwLVDrmp2bV8VuKslTeKmqqkbpawCPALUwG2IznPQvxNmB+TY2PqLqsenpKUpLu3O3XSmz6GEBRLNZ9KICSAMgS+DsqrCJD0EqbSeN3MFWQNHiomJttp3dCtMFJg9gEkERLxiwBFUUpuH3NWmODSuIIdCkP4wl96rbtlVBBmwMPsP4FRUXK0AlFY/PALrC3IVhND+PvhmMxkIVQ3j4wQdt/94msVZutl232GzMduyEmZZja0lrYhCQBkeaFmxV7PWNr3/LXn/jLSsvrwhVcpdgG+cJEBoaHBSISIo77K1QOKZeafINu3dLsuLtt9+Op9wl2eLyoti2KalBFgFb0XYC6LfeetO6u7okt0DK3BPHj0vrDeYxvkTgR5C1tW6L7Ia9ATEIHF1CgeDFQUhANN6H4Uewo/mwsKhDgKa9ewQiOYjCpp3PEiDga7wfCpUhRTEXLwZD+lqGNvzSKJ2aEvBEGwgG0RMkBRHbEHAPDg5YjPS/wkKBIdzv2rWrCu6Yv/g7baVtjCPMHAIc9PIcHGEe4wMud8C8uHz5ksAZ5h/zEts5wIqvqjJ3vOga9uVvAFxi8pWVW//AgOYvLCf+zc/N17+AF4B0BLgjIxNWXJxtjz/+PmtqarSh4QGBTACrhfmFlpKUIkCMOcwawdwEPKF9HDB4oSraF5hHY4Epm5q6rpfqGrIcGhCM8+Lv9Bd7AdwDhnhhJZ+HjDG/4z8Eqvg1QSrgAfbz4h/YDDsGoGBe48tn227flu9iJ+7BXOZ9gEV+J9AHKOR7LjPgvnr+wrt2u6PLZmJzGkOYVIcO7reCgjzr7+u1bQIdU8VSTDJkJapsYnLKTp06rcOKJz/4pDU27tLBFmsLdsHXTrz9tuYBKezoAApYjReIYvxmVSwmYrvrG+zmTSQzZgTMUIAPGZVDhw5K5qGvv9caGhvlw6S0njh52l555b+JnRjJzNI6VlpSqHWEvtF/gngHRxkr2oFPAuLiE0gB8DvzB2DwwP79Gmf0rPnszvqdstfC4oK17g8p/0ODQ7ancU+QRFlcFgv87p07drezU3qiV65e0dh++MMfFsDBoQr/z7OD/nJgBlDBfWC1im0eP5yAWcfYchDH2ostb968oesAbDFWAOJcj3WZ5wdj+uij77ML71yw7JxMq6vbZgODw/baa6+raBH6sxQlxBbogyPzgJYp6xGsNw58RoZn7LHH7rMHjh0ToApQxr9tt9okCYA0AM8jl4ehL6TLMzdIp+cZB0iNnuH73/+YWKsc1LCOvfb6m/b9117XgQ3PRtYjDgMbGvcI0FQKdlLQZH3kkYfsu997VYx6nnus+TxnsBEF6XJzcrQ+8KwPB6nJWpvx/5raSmtq2qmDSezsB0vY6czZc9bYuIdyNNbe3qmDSDAWwFYYiwCR2HR3A0XQYP4uaHy5j7PN0VbFJwDIJscn9NzDV5nDjHVRcaFlZqbpEMplF5hzzGfGFPuzBnM9PxzhmcK6wL25J2urH5r5pm0je47vs9a5nJEzVlkLsQOsVX64hoozzs3rQBbfHBoe1voI2AZQODE5GbRHqVLOoeMyBf8WgoTK6qr8jOvTR16eGu4HR/wNgA6fCHuAVBse6tPh4/Hjx/W3ILkUgEhsEfYPAUj2vRy+jUQP84+sA0/h57tTkxO6/sMPPyTfokDY2OiIAFfm+/79rRon5tjWLVukj0378Rd+sDv+xtyh/bCXnZHIcwQfA3TEd3Nycy0lPV2MffZ02J33AZ6ZlzBpkazgxb5HWSCpaboP8zArM1OHS7dv3dSBA1XuH3zwmPyQiZX6KQAAIABJREFUInyjIyNWW4s+bdR2Sw5lUaxX9qu0ZXBo1GZmly2SlWfR6JTGZXRsVNkAyEzgNxw2tbRQiHNOeqrFRUUC8mG/bq/bZr/ySx+z6amo1ix8kucnvkKx1RdeeFFjSt+YH6wbVVXV67IsFCWcpOBVfP+NfrJr5LOWskfi+Tc0OKz1gXHyg0KeRasrq3reIuWB3acmZ3Qgg53wfdoS9h6pkmdCs5m5xHMGxvy/+lf/q9XWbJI82KoFDV3WL7ISbty8ZSurZmOjFOBa0OfRVE5PT7Lf/d3P2r6WJu3LlpfMPvvZz9mbb563fft22Gc+8xntRTiUko+vrojZCvGAl4OorLP8jq9Ibz8pZL1tZJHTbvyWl4OxfrjhwKpiDxVvy9B1llfWLCU1XUXI0FjlmUWf0jOzzJJTtA/Fh1h/ArAasux+9PWf/v2XEtjKzyyKTdwoYYGfLwskJv/P13gkWpOwwM/UAp/81Ke1YxFrEv1SKfX94KUUfwpYra1qE0HqDMAqLLenP/SEJa3xXuY6EOSbH9/AOMvhR9msQXd1YV1j1dkdG7VU/76TZj+RhqkWNt1p2jgRRFO8CrbfL/zCR+0Tn/iEdPVgrLJR5zO+QSVQBgy40damQlRUakZ7bnV5TYwJQEk2pGyEN1VWWHcXgUG5UtazsjMVwLEJHRtn01pshw4dErsTZgnFPtjct3fcsYlJUvzR/kxVChqVaglMCGzRx0OrlY0ngC7ARmYmRVNSbf+BFhV1IbWWAhsEywTOAGVlZaU2PjFmvT19xNkCVwF4CGhckxFGJQwYAjU252yQAQZhJAD2ABiR5j4ThQkUNFIJnAgKMiIRK6+oFJgAuEoBLq4/BlAofbmiEMBFpy3Fkm0uFmQeFFCmBPYwfaayKjXN2GBHIumWn59ns/OzCupgTXzso8/ZlqpKFUa7fPWygDS0bQFHCEqo0pouJtScZUay7V5Pn/3N1563i5cuq7gKAdDE2JgCAF7RqSldO4NgKydbICtSAKA6pIEWxUFHZx2trC1bQWG+dXYFPTL8BkYMG3uCv3vdPfINAB2AOLH/7hIUXldgBQBWWFQsYIwAHsAHhg4B90svvSSgyCuYwyIBPCOFkaCS8RgZGVMxtOLiUo0bbSD4YW4QTNE/Z3wC1NE3gD98QODdve6QHlpUrPbw44VXBHAUF68XnfL0W/qCP0j7NIPCXgQ/w7IfQZmqTaPbNzenwIF2eNBLuxwkYN7hq4ASgJ8EQdwfHwTU5HO0hWAd++BLjCm+Tz8J9gnMWW8kC5FfIMAHPWKuxXfoA6DD9DQaghHbVb/DmpubbGVlyXr7eqy4sMhyItkKDmGR0i+vLM01+H8vakWfuJ7rEDIWYcyn1BZ+x8c5ZPD+48/0A38gEMUnGHO+g024FvMYG/nhBmxTxp25HHRH764zT51t6jqIBw4ctGvXr4vpw335HnbFZ1xXE7+jb9iewDoEzOW638mTZ+zKtVuyW3EJxc2SpbHKetTX16P1Kic72zra221pYVHADQDN+XMXtE4de+hBO3j4gOXl50oPEI1iAMfr165ZeWmZANXhoUGlr6ampNrVK1dsOhq19LR0pa837G60tjaqsadYTW21qtXf7bpju+p3KQ19fGLcSspKBDDD4nr30mX75re+bZcvXRVYVFFebgV5ebo+44FEBPOC++Ib2Bd/BGTGp/BdQG/exzdvXL9uexoaNX6AhoXFRbanaY/WkunYtO1raVGwT/Xt+p31dq/rns3PzdvB/QfkX4xpzZbNkklgTEmp9+KGXJPxZp2j/a5dzJgyRow7/+Jj/ODnXrSNMYJRxprKfGWseM+LvPGcQLKANO+MSIbWTdiI585fkFRAQWGx0oxJAwZMbWrco0ORfgoFpadJiodCZYC5DXt2W3V1yCDA5/w5hz+x5uAzkgHo7pZP4XuAq6xDaE/uqt8tUC0cwCCJMWNf+cuv2rnz7whsgNnc0dFpjY0N1rhnj3V03LEzZ/lbqh09esRKK0pVLZ1UffyA5xzr9cpSYIFSuR7gOC091aJTgJsxMRGLivLt0KH9tnP71niRxkyBWBy6oZl5s61NTOL8AiqhR+327Y51GZ2sLIDqmA4F0SJ/8Nj9AgQB3Xn5mos9WD9ZB+k38595xHgBriOfkE0189iMxhIbsEYBQnM9PscY8vI0dU9Vd+abs1XFwF8JfXaQh79xXdbSoKlKccJQ5Z7PhswFmG8hBZ7nM8/r3r4+Ma4BUk+fObsupwPIyvrI4YiA2PwC6c9ygMb1HBTmb65jjj/gg/SHNvCcwU9DQaKYWJQHDx4Q2Ey7uD8vFf8qLtVYhoOuiOYi3wO8xJd4HvUP9gvoFwhG/zPSJYvxwQ8+KRb9dHTS3rlwXoxNJELoK/OAewF2IgvMASnPPa7PfRmrkJER0rRZF/h/1+umT3ovI9NaD+y36PSM/p/xpf0qgLa0rPUJYJV1r7V1v9rtdkcbFrts31knPWL+Jkb6/latn+yR5mbnVHBqX3OzFeTnCyTl0AT70Z7vvvq6xWbXbHYugOQc9hWXFNvMTFRyHdRHojAZdqAAI/9uqqoUqMr+cfu2Onvw/ge0N2G/wH6UQzzWwK985StqA/sk1ip8msMP1yxmDsNUjc7N2geeeFLjyjUAwQGk6QtsdvaiN27clK4zPordWT9Z79Ae5tmJlBY2z8nOFcsW+zEWPMvZZ9AXxi01LVnPFQ7uWlr32b/8l/+LVVdVah+Jv7GuX79+0779wotWUlom4JPijIwp3x8aoWhjqn32c5+RZAFSFotzS/bvfv/zdvr0Ka3xf/RHf2RV1VW2vLocJCCSk+J73xVbWl6yVelIU4QqRdJOVH8gYPGDXSdhuCY8c5E5L1Yq8g8b6jQA2qZS/GptTfObgxtkp4gnAFhhJJ89+4719g9YalqGAFfeDxlyS9pfBl3rjRFTiJ0SwOrPNIxN3CxhgZ8rCySA1Z+r4Ug0JmGBn60FflpglZTchblZ6VACrFIVNJIZUrgE0MaLTLEp4nff6PC7b258swOwyln331e8ah1Ajae6+fX8mmxw2FQRzHE/AnCAVdIGn3vuIwJWCQC++tWvikHmBUAAJtiIEwxHZ2a0mSQ9kw1obnaeNucAahTUIb2WH1K3tmyplX7ezl3btZGGrUcxnePHP7CuhwfDUhpjySkqLPWtb78Yr/YaAgneI+ALOpzZSn3m8/SJzSdpniury6qs3dBQb1euXBaQC3jFPdmkskGfmBy3tpu3rEjVtYvXK4rTN9hUBMjFRSW6N99hIw2LlDYQgBAUUcxjEYCoNLzHJroGzdXkJLFAVM15zWx+cUGAxujYpIp7AWCIiUkV48JiGx0eVZ/YqFJIirZK+gFN3QisStofQLn0zHTZCi2zTeXlVlqQZ5GMdOkRShewlkJXpQr6t23fHtIul9hkp9rVazfsa//fN6yzq1vMDQJm0ii5l8A/Va5fVLCWmRk0CtEygzUF4xeGDEEUwbLS7acnLTo9ZUvLAXAjoGD8pAUaCyncsLbwOxi82JYCGoA4V69et6KiArFOCbQAgwhOAWSwFbqI2ASwlaDDdW/pD4ElP1lZOUqxXVgImqY+f7gegRLtBIQl6CawIrD0IjoAiBRGA1St3FSlIJ1renDtDCyvWE9AyXh6hW4xUrIyLSc7YqUlQZMNG5KOCCBKqiYBLH3nvl6Mhn4Q8IXgO1dAD2n5gBCupwhTiWuRevjss8/qszB1AQgJZgEfGTP6AuMW9iTgIP/io54WHlJmo2LJweCu277VWlubFVR13+u0rMyIpSWnWUlRsWxOX2mnyyJ4wSjGjXYHXWWKXw2uF0PCZnyPezFetI/POnuKQIz2YjdAUn5nLmFPxgggzpl2BKcAWdyf3xl7fnegg+/xd67Fi7TO29IKDHqGAHnYm+sS6OM3AKvclxdAGQCEF5qi4Mfw6FQodhaBtbZsO3fUaX2Aobx5c43Y27dv3VIQC3DDWnft6nUbHZ201gPNtqm60nJycywlNdnSUtPsTkeHXSStvqpaWnw3b9wIRX6ysnQd5CNYT7ALjGN0MLkm2sRj46M2MNgvkLVy0yatZ4eOHFZ/ANDfevuEvfTydyTlwfq6ubbW8nNzlAmAXdFDxa4ACPSfecC6DpuLvjN2AAqMJ20AMC7MD0XEYLGVV1ZY64FWMVCjM9O2t7lZcwL2dnPTXrvTccfmYnN2+OAh2ZqxaT14wHr6euUTDz/8sEANQEj8gfsyF5ALYMxoC8A6YwDYwZhxSMNhgWvDYhf82gF1AFRezGPeZ00C1KO/Z8+ds6ycLLGRT5w8pUCewzZS8SNZOfLXPrIntm5TOntnR4ckMTIBzlJTlGL88KMP6xCJ9vKMo234M23Gd/Bp/Ii1jCwN5iDtpS/oNe7dt0+M4qAbumZXr1y1v/jP/9VGtHY12KXLV9ZBMMA+pFkATVhfuFd9425LTknW2tnX2y8gDnAHFjlzCIYqvkGRJtLxeWDn5+WKwVZXt9XKSgqlnwzISX/oCxItgM6AQhReGxjgYKZLlblp89pasooYjo+Nyh6wDvEb+ufAkWe30C/AQNZFgCLGnDFlXdqyZbPNz80IXOTZxDzmhznId5xZzrrG310f3kFK13/E3n5YhV/y4m+uMeuFeJj/rFOeMcJ1sAeHtUGSBGZitg4wyXZB05IDWj6PfQFaYSGyXkhHNZKlCvIwV2kb6wLtZo6E8QwALj5KW7gO7/F7SGvPtlttNwWa0wfGE8DR18lNlVUCJYPuMIe7SAGkaH3keYONU9JSdEDuezWetxRyg/kJSN7f12OXLr6rQpzbt9cJiArPvizbunWbDQ+NaB3Bxm4n2kmbmVMcUMASZb/BPGF8WHPZ17Gm5BcWaE/F3o+5y4ERIDDtBCjkkBwQrK5uu9ZtB8JhvrKORGfQLc/S3+hTWWmp1jvuhT8ePXxYe4eR4WE7c+a0ZAJYlxjnq9fa7GYbEgChUBWZIjwTYVOWlZVYMoVepwHSlwXCIRXCwTH7G8adg6yujk4BhKwXXiwNX8D32J+yBlMEk/F9+umnNZ85QGAP0tM7ZM0H9trDj75P/vntb3/b2tt5DmZpPwPbl2KbrAv4Fev7+DgSQRwUJIkxWr2p2iYnJiRthBRAZibg+aza4nMCAB4d7JxcDrBDcbw9TY32mc/8lmWkpwoY5nWvu9eQhvja33xdB7746I22kHlBf4dGxiwrK9U+8zu/rTVwcX7BbCXJviApgNOSYfrDP/xDq6mtsaWVIMGRnJqilH0xTAViin6qmIFMOltLtmTigHjsgR86mYPv4ze0w1nsLushIHZl2dIzYMUGnVa0jJeWkXRKkxY5GVIXLlz6O8BqkHiAyZ0AVn+20WribgkL/POwQAJY/ecxTolWJizwP8QC/xhgFcaqA6sZaUnrjFVvoG9eHAj1Tf7GdDg2OmzIoVyyPwoM1kVtirx41Y8Cqz8qDQBjNXwmbKBg4QCsjoxM2kc+8iEBqwQQ3/jGN5QCzuadDSebYgJ3gs85seKiVl1VY5cvX7HNNVvEdhB7sbBITAvACf4FWOXEflvdVrH1OjvvqLIzwCqBKwE5OnowPGpqN4uxShoRG1UCE/42Mjqm4JliWUVFJQLW2PizeSTQYSOOdhzv5eZGxPbZsrVWACIBsfQyMzOo5WTttzts6+ZtVlZWIWCM/rHp53PcEx1TQGJn3rEZJDBzdpOYnVlZYh8DNJD61NTUIFACbTe1IT/fMiORACatrirgkU7n8JClwcKtrFK1acZG4yw93XmlvqF/JSZNJgzfmNqUk5cTCqSsrtjK0oJlp2dYShLpkotKbU/PSLPpmWkrKCy0g4cOSs8PwI2U0M6ue3byxBkbn5haZwlyr8AgXLX0NAIGwPZQaEnMpPuOirGaFYmIsUrFbl4EUZPRCTt0+KB09gj0YEgxTgR6hQWFKjADgIJdCTBragJrjmDv1VdfDQH0yqpAIu4FaIatCZ4J4ACUvKgGgEYstmSVlcX6DIET6bXzc4tiZAE08mKDj3344QUYAEiHH3OPcJ1YYKItLsifsJtrBPI55gEBcmFhgewPy46xgb3NdwGAsc+97i5r2tNgFKXDhgS0KmqVn692OHDAeGMf+uNMKNpBuuSO7XUC0nmfgJn7AdRwfQJgGDh8j8AXsBaAjIAWvV2lrCZRLZvxylSwEiQzqtaZsSHF9660h6uqK+3QoQNWWlpsI6PDlpKUbLVVNVZaXPJDwKp09ZKT1WbsjA2ZE7wAEJinMCT5O7bi77QbAIH3sTdrEbbkX0Aw2socwe78DhDO784s5dqMNe9xHYA4+gqQQ1uwB9+DSci/3A//QhMQPWbed1Yv9gLUw0+wJbZmnSPQBjwg6GecAFYvXr6hecrhC1W+9zXvVVDP2FBtmzkOs3N+dk5sNz579co1+Xrdjjo7/uTjYk1q/iYl67Nnz5yxrZu3iMFJQSB8AWZdV+ddsZu2bd0qH4FpRpElAndAhbHxMcvJzbKqeKEt2n//sQcCG355xV56+RXJeIipvbxqO7dvt/pdO6QxiE/gH4w3jE4Ovlhr8AVsAROczwBQAq4wdjBod27fofFjThaVFNue5iZ79+K7NjE1KdsxvgAEsFSpfr0wO28PHXtQY8nf9h86aANDgwKVHnroofVsAuzBvbw9jCdrK2OALzPWtJMffAB/ABDmew4QM+ah0FySrgVAxDWwK2DwiZMnLTuXNX/a+voHLT0jEjRWR8eUdo9dAYWzI1k2Mx21seFh5ZPk5eQoiwKGZ2PTHh0W4d8uS0G/AVXxMdrmDGueEaxn3Bt/A9iiAA5tBCy7ebNNB0KnTrPGTgrAyFWhxemQZp4cisTwHmsF0i3vf/xx/Xun466+zxyG9U+VIGxENgtgE896wOHc3Cxr3tukg0O0dbMj6Va/a6dAFYElyUmWmRXR84cDR/RGr127YSdOnBLoAUAGg727u0fgMprvDz34gOyO/3jhQHyEfjJPGA/WPA46Tp06pbY/88wzAndLigtkWz8soZ++/jH2zH/Wct5zVjrrC59nXnAP1hQvbMUhmKcr897G4pusvdjE11WuzyERB1P4BoCgp/rTfzGGl5f0vAUw7Oq+F57d4+NqT011jYDJSGZE4+9FKVk/aAdAPt/lRVu8D7SPdZE1YmmRomQ16yxsDrF44adlpeUC2/Er2g6gxF6LdrMe6aC6epOY8i59gSTJrl07tfbApF6Yn7WhwQHJ8JBCjh/QTuyMZj0Fu7iur9NcV/rFGRnrzHzszfyk/diO8eRZA+icCcs1/rzCj9FNZm0DUEUmgTUKsJ9nOjaRfM/WrTogBeTtuNuu4og+NoUFBTpcBBxGk5y9xMrSstZFnkPME/Yc+MT8wopdvd5hk1Mz2s+QXcFhEvs4QHv2Mj093ZpzKalJ0nE9cuSwPfTQg2pL++3bdunCu9YRLz7FfPUiYfgqz22ySL72ta8JLEfrmc+w/mCj0rIym4zNWHNLq3yO58eFC+/IR4KN83Tohu3Y9/L/gwND60VkU1NS9OxEQonnQmxmVgfL7NM4uOawCckXGMnKmBLbtUjgKoxVpAAK0TeOF0vt7em3U6fO2Isvvaz1Cz8ZHR/T+sceYXh0zPLyImKsws7lmbQ0v2x/+Pkv2CkVd60QsFq7uVaMVWmqpnBAQC2DNYGqMEw5jhDYurJiKclk3cCUT/khcNVjEZchw268nPChg/7lJR0qUpAvfD9Z2VUQNdD0R57l8uXr1tPXb2npmZacEpis+Cv2ggSRYKz+DwlLExdNWOCftQUSwOo/6+FLND5hgf8+C/wkYFUbDpgKcSkAGCJzsRmxTp764HGLZKQoeAqn0j8ocOCpcs7E81QdB0sdWIWxymk2Gx0Hl9gMSYIgrm/movXOwNjIWGVTxZ6LzxOIfuELX7D+/hH70Ic+YJ/85Ce1AaaC6gsvvKD2sWGlrQRYpMXDzERvi4rInO7vaQh6gLBlCMY679xR8SjSDrdtI61yzubmY2IdHD162Boa68WsAPDAVgBaBCdl5RV2s+2W7apvEJgJWHvmzFl7/Y03tdEO/TMxVpEIYDMcmBOTlp2DttWQfj9woNUaGneLKYtGXdA3nRcbhI1vYT5VtLdoU811veIvAS6MDUA/D7jYmQIOAnRgK9LbFuYosLIiYAr7N7fsU+AJO4kgIq+gQJ8nDZEgjUCSVE36S7pwbDoWry4fCjhNTk0p0CbYApDF/gCsKqCQkmwpcd0rNqXlZWVWnJsr0NqBZQLJu3fvSCNx67atYj5gT/pDYE0K6PJy2NzyHqll+AkBKlqEBDVotuFDBDmwQUijhd2Adi2BNwETdkpOTVaqXmfXXQVxXBO2CNcFZGpq2qsAg6CR9xgjwB78BWCV4BqQwdkQBAsEpAR+BE4EuIwJgZBXpXf2FOA+la9LissUyHAN1/ILensF8lOAHMYBgAT78j1no1LtGBAcMJj5A6uVvwNoMlaeks/nPbj2lE18NRLJUKpmKNoV9BgJWPk8AZ6zncSOiqdpAkirAvcgTN5VrQOwzbBb0PWt1Ge5Pixe7A04QR8I0L1NsFklWyBmC4crydKghFENKLS6ElJX0UG8fv2aKp0Dmtfv3qn7kUqJRElJYZEV5OXL/51Zi2/SBgAPL+pBOxg/r5gMgOoMtlDwa1nt430v5OYsXGeZcg/spAreZusgKtfFrhsZr1wPYBUAj2Au6PZNxpnRUX2feQuwik4hwb4zU13zmGtiLwASrsd6RH9oA3Py7ROn7M7dHlXCJl0zOztiTXsaxSoHbNuzp9HmYP+hmwv7XtqQM5KzmJyYsq11W+2JDx63zCxA7QVbmF+wtps37drVq2rPfUfvk40JnPFFguNkS1JfQnrzksYZn+bgp+NOh8CE6prAJt+6bZs9+NBDWueWllbsG89/09CFJd19dGRcgNqRw/vFOuTzAKisVazRAKUOEAGY8R595kCMtmED2LSV5RXyo1NnTovl3oKu6o3rFpubFRjrKcL7W1rt2tVrSk1/8NgxG+wfkK83t7bYdGxGvgswin2Zs1yTf+kr48icZm6hK8oBBf7P+xzOAYphHwAZfJYxdwkN9xXuxRyh3bDQ+DwyEAAHXI8CdtMzs0qpRy6GTAHuyVqGPii6jOkpKZqvgKv79u61I0ePSB8a0EWpvfHq7QCrtJt2Aaq4D9I21kXSi5mbHGLwfIKtho3Rjr5y5aoyDVhbOCSjCA/APv3ZVFWtOdqJ1quZtbS2WM3mLdbe0W632m6LVeng29pKYI4BqLEOr62tqKggLP/Dhw7KNyliWFVZLpAYAAedSp4DBUWFFsnKCv6VmmYnT562r3zlq9bewTpdoWKTgPOAeIDyH3zyuOY7z3TmEPelvQBtzF3YcPgMY8cBK5+BMQdTMyV5LWSlpKaqT6x5rLP4NbbCpow71/JDRUAtZ1jyHQdT+d0zd1x2iL8BGnpRKeYK9+LaYvSmBMYnYx3WwSTtG5jT9LW3v1/rFgek3ffuaZ5QPIf2VFdV26mTp202FuR1aB92CEzYAKjpGZWbq+cbIC/+jW+wxvAMPn/utFLf+Q7PEfrrmpVkDwDaMqbYgHZw4Mw1+Qw+zEEpB3gcJrGHIIOBvRHAeWtri4oDke0DY5XDUw5oHLxmP4LWMmCoa39iD5jHLg3gGR/YnDawDnIwhp16evusvLLSZuL9p0/4b1hHk2w6OmNkgJPtgMwF9uF9fB9g9d69LovOcCgbpIxisWUVZ/rlX/6luN5plvRhKYp55dJljRvA//nz57ReZGXnWWxuRQfSwW9WtEZy+A1oj8SK79sAb9nPANhS6BR7kwEwG43Z6VOMQYn8yAukMX6eXcLzljnI2G8kJ7C+Do2PyVd4xgAgh4wxtGav6rBiZnpG2QkUfmT8GWPWVeY8hzYVZeV6nmEfngkwW9nr7NnTJDuz3+Ugv6i4wNrablpmZrqIBY899j5paZP18sbrr+tZW15WaX/xF/9F7Ptf/NjHtWfhAJ4XdmHfmJeXLWCV+be8uGRT41H74y/8kZ08edY2bSoVsIqdAFblxxSoQgJgdVXFrmCYJiVzGLsswgMF7YgBflg7NRS82hh7eNwRmKkh3gBYLSgskE5/iDFSbHUtSfbTWtw3YNeutf2DUgCMeUIK4L8vBk18O2GB/9kskABW/2cb0UR/Ehb4KSzw0wKr6DICrAI2AqzCWM3OimiT7WDqxk2OKgQnJWnjycZuI7DKRpuK1D8KrHoxCD7LdzYCq85a1XuWrEDGK3Sy+QZY7e7utyeffMw+9alP6e/f//737cUXXxR7jgIBbK6QB0Dsf/uOXarGTIohm/KW5hZtoAl0+PyZU6fF6IRZC7A6Nz9r09NTtnfvHnv2X3xEQRFBAKnOBNqwAl588SUxGTm139eyX2wJmBMUkfnqX/210lYDMzddGqsAq9iJDfnsXEwbXza0XLu7u0vsD94n+CQti4CfVHpVtk3LtJ07dwkoJXgHJOLFtSm6RLCrolORSLwAUqGCCK6BdiTpmQKp4gwUmKLOKJHma1YARwkkZmIxbaBhg83EVm1rbZmAy4y0IANBwDU6PqFgJicnXdV3xfpbXtL4q5jA0pKAKwLAum3brLqiwlKSkhTkodtI0QLsSdErAsCp6HRgbo0vWkamxQsjpUkaAB/ATrAxAOAy0tICQJ1FMaUV2Qp9RVh2xUUUydkmmxHoE8RPRidtT1OTCu7ADOF+KnKQlKIAkr4CrKpwSLwYDWAE/s0YUsAKYBXfx08BNGDYAboAPHlqPEGRB938jU09QR4sTapgE+QQGAvcihdEAVBzsIlg6wfp97AOQ0EGgA/kFwg0CNh5n+DTA1DaAJDD2PE37knbGVf+RX8WBjaAM/OKMUEGwVmpzoDGf/h+CN6o/D0SZ3Rmyq4E0gTVfAYwi/tzb/fFkydPqs8Ej/imxgMaAAAgAElEQVQ2vkCwyDxEJw9fJXiHaYStS4pLFLg7IEkBN+Q9IJ1s3lKi+UCAS7BeWlS8Dqy6niLtow3YD98BJKM9/B3ABbasaw3SbgJ92odvMH4Emown7/MCxMC3GUe+xzwDCMC2XN+rRTO2fIfr4OvYkr/jU9yb7+Gfzs5izUEKYHpmRgAQ16fPrCOwC/ksfsBahF94GrrLQpw6fdbGJqIC6Fk7OGTYXb9TWsZTUxOqVI/uMMVJWGYBqmgjBxWkO27fscNa9u+z0vJSjQmpmcw9gAT6DMB9u+2WxsqBIoBWgnUAGgrbAXITeOMrrCmbt25el7/A/s37WuKg+axkUdDKnJ9fFOOQolWNDTskR8Fcw+7MJfoPgOrSDowRazE+CugCSMa137lwwbZt2aoxPXv+nIBVDoauwMyenRXwh+0mJyatee9eAcYDff3Wsm+fjQwNC7i4/8FjSj0HvOa+2AcbMI60h4MN7ACTE3+lHTxnGEPAKjH9h4cFyFNp3gtb4fu0G9CT6/hcAtRkHKV12tMj1hmFAdGNhoHX0rJf8iIUj9J8Rie4p1e+npsVEcMQMKNpz574c2FOgC3+jY/yL/bh/rSNfuGPtJt+YCuYcNIYXkuSLMPp02f1WddfJQUd1jFauYCo9A/bp6ZRKChXh2PcBzBmRNXqR21leVX/D3AFWxApAMYINmhI5V02il8WFubb/tYWa963VwdyTY27BcYxnwVS2JrSf9kVwGTPyy+wmzdv2Te/+W27dPmqnqNIAQwODguoxXc++tyzmicAqDyHeZaFVO4K2RqQnvnIZ1gLAYywx1NPfcjKSoukI4zvYj8HPnk2Mvb4Pvaj/85ODRIloXgVn/difUF3OhR64n2fM7zHZ7AZaxPtY32SJrn0IlPVpqAROidf4LmHf2WJnZ2tZ/idu+i8bwqFMWdnbWJ8wtJSKf4UdF1VgGhqap21i8/xOfwBe+DX9Id7YwuYh9evXbbaWlLscwWo8aIfrMdcj7Yii8N6gQ0C43ZFY63D9GSyAAo0b/ghk4m9CezMw4cP2cT4qOzLWHFwDIjLWkd7eP7dvsUh3ZDu6drR+DP2oC/ck3WU/rOO0x4d+Obl2e32DhscHpFf+gEa66YkgMorJJUE49aZqhyeA6i6Hjia7mtJZNQE/VYOs+dnZ+2pp56yX/iFXwjaqGQyDA/ZxXfe1fdgX19457yeIcnJ6Radnreh4THN+yDJEUDArOyI7ADLlSKkHAoikcIage2RahkfHbP83AIbGx0T6O+SNTyn8VP6wqEL9vIMDMaZuY09kF3q6rln93p7lP0CQA1giT9955X/puJh2BFQ/umnn9FBC/9/6NBhFRBsv91utTU12tvAlGacOdhk3iEDwtrJAR2H1sjwnDt3xgYH++3Ygw/Ypz71SfWLugt/9dWvav4cPnTU3nrrhArPPf3MhzXvJqOA8EEndXySfV+G/dZnflMaqzyTAFa/+Id/rMOT8vISaaxuq9tmK2vhgIODJ+IEyYglmaWlp2n94XqMDcAqkcDGQxGPMTxTjuu4X288QEEKAMbqjwNWo9MxZRH8OGB1I2M1Aaz+FMFm4qMJC7xHLJAAVt8jA53oZsICP84C/xhgNTYdFbD6oSc/YJnpyQJWvWgD99h4Uszm25mnnurvxR0cWHUpAMCMAAqmxTWPQkVeB1ZdWuAHGydSAdEOC4V2CBw48b5z554dP/4++/SnP61NNhpVFLBiQ/vAAw/o2oA9AKv1uxuVwlhfv1uVbndu36k2EGgSkPRTZGphXqyqwqJ8ARa7d++yZz78tDbOtC2kXvdpAw+jh0ChuKRUrFUKLnHwvmXLVgFI3/v+a2LN0K9QBAoOWKhqmp2TJTCQ4Ip/2ciTPpebm6PUf/4lfY+gDjAL0DQ1OVUpnYAyBBeuzQnAS/EqUsO8EAQBEcAVwRE2II21u6tTG9hQ0AnW1IzsCPtDun3dXUq/IujG7iWlpQKdCAIpPgPbx0Fz/mXT6zqfsBFhnpKqzthLqy7OFOBaaGTmqXBYoYIY6c3Rv5mo7i3wbIWCGoEdl5RMgYE1m5tfVAohPoedtu/YrrRDQF7YCzCouR9BAWluFJWgeA/MKK7LuGJXmHqkXKILybUEiKWkKXgN1dxhAYVCOWzSYSNjyx8EqR0qrgLQFaQOYgqOAC24Dz7khwQEHtKhjRctwVeam/fZdBS234ACJX/RllDwIU2+RdAmdlBO0F1kbAg2KXJCZfHUOMOboAGQj89iM/pDu11WgDFk/PEjgKOU5CSxVvFv7sU9+S6/e0oi1wEc8jT/9bFdCel5SAngD1ybvtF/mH/8S1DI3wjo8C/s5DqvBM1KXVY6banmAvMRW6AdSODOOMCERLsT34ClUlFRZvta9oaxn5mxuq1brLSYYk196ifAEb/zdwJQ5gQAHf3w9wCbmCcbK9FjV9pGGxn7ECgHoB2wVenafX1aQ5gfABaeQs0YM56AqLz84MAZpq63SKCsOZKSIpALtuPNuCQCY0ogy/0AdGBd0V7mKO/Tfu6HT3mRsTNnz9vfvvq65giHLjAAGxt2q2gVAT4VuAHkent6lJoN4MX3XUu4uqbGWg+0KBWYFzbAR9ETxBew2/VrN8S4xrfFAk9Ns9mZmOxRUloctASTKUDG/Ey2g4cPCszCxgCLjz76Pun2UdX9lVf+1vr6sN2c9fUOSHtzx47NlhVJX9fAxe/oJ+AKPspcYjxcgoG24EvYEPB1T2OD7PHOuxclH7Kzvt7OnD2rg5G9+5oV8ANgADLDcB0eHLS9TU1KT2bOHTpyVFqW+CpgG+sa92Mc8HnGhQMT2LT4u8912gXQhj3xBT4j3UCtO0FKwucu/o8/AZ48/vjj8lOuNwDrdVe9siO+/vw3bOcuit/tVxErqsLjR6TrTk1MWmwmaumpKVZTtUmp9JUV5QGoGx2T9qYXpnF9VZ9rf/M3f6PPIT+A1AGHUMxhfBjmfVtbu128GJjCvC/GZZIpYyEzkimZCsZifHzGUtPMHjj2gDU0Nup5Q7unZmbEgl5aXFYqO+nr+COavqw9+B8gyNxcTIXy0FW9//6jqsAOMFOzqUqsauY2hwOAOAtLZCeEat9U5+YQrb39jr351gkdgiIFADgPyDw2OmWPvf9+zRPmF89W1kHGkrWAcXQpDYBexpBx5W/PPvsRS00xVbLnGYi/MT+xO/+qgFNJyXoxu5BVElL9XSbA0/4Zb8neiNm9rPHg3qzHXniJ/1c1dgCjpCSNi38fnwtAa7JS/jkYYL/A7yWlJZLbudvVJV9nzeQasZmYMl7KStEHjwrw17wsKVHbWUNoD88K5kzQUO3TvWn/4PCklRZlWFNTow53aT9t5758H0kHrgnDPTrFwdaqvoedAOAkc7CGLnaaPsfzhoM2AFQyajgAKyrMt/bbt8Sy3rFj+7o8Dd8hmyYtFb3XLK21tA+b0FbmEONGW5lrjJkD2vyNNnTf67F7vf16BivbprlZ6xe20dp1/YYOVekP9+PQD1/1Qz09U9aWBKyynmCv0eEJe/zxR+yTn/xEkGe50yEA7/TJk4GRm5Fho2MjgQ0cnbHCwnIVPEIKhbWLazGOHFbznKWgn5ijsWkd6LL/ZH1DV5eNYV9Pvy0vLq8X6qP9PJs8E8B1trk26wb/7wUY2bucOH1ah9+1tZulaX7s2DHtlZ5//nnbtbM+LgWRZM8995ydP39BDH7mSmdnl+ZLVeUmAeKQE/getQb4F6AW+RIyj5CngqXa23vPOjt77NiDh+zTn/6kZKpYR3m+fP3rX7cd23dJ1uibL7xqDbvDITbAaIgH1mxiakKM1//zN/+12omUT3Ri2v7kj76o/Th7MoBV9nP4lQ7j09P0LBNT19bE0Mf/VVwBdm5y2t8BVj0GwYZOxAhM3nBYsC4HENdYZa0J7yUp1X+jFMDVqzd/SAoAqQAvXgUZIAGsJuLqhAUSFvhRCySA1YRPJCzwHrbATwOswjhBrB5glTS8Dz7xuOVkpQtYJYBwxqoDq2yM2MjwYhPOz7oW5+qqTqJhgga2Cv//A2B142mza7ZyHU9zC2BrsmWQQjkdqvoCogCstrd32wc+8Ij92q/9mgIoUgT/9E//VJszNsaux8TJM8EswRqsT4pXlRSFQk4EOjAxYGjBqiUopEgp2qgfOP6YHTv2gNK83n77hD4Lw4WAjGsdPnzEqqprFCCfOHlaTBDSyhsaGm1gMKSGE6wS/MMUcRCHjTMACVVjnZXI5hWAkKrKvskl8OCHYAPABHYGDArAKoCfcCoPk5hCD/0CJbAbQCHAL5t37sX7MHwCk48CHDkaR4IkwCSCE/oI0Dk0HCrH875XQaetbTdvBJ0p0voiWQI3kDKQhpu0TxfEOiJgos+kdjEGknVYWpaUQElxsUAWgmqKSRGUoOvljM+g7ZluY+OTstns3IICeYFBSwtizdFv2F1oSpJ+6kDuTdKCYzHpFJJ6jM8VFRfJHotLizY3P697AgTOzc6LjUPQBqvP9eUIqCn8g84dIArAET6CzSm+BEjGZwhaGRfSFz0wdJYTNgVgoU+ekkswhMYuLBp8kmA2jFOoHs0PgbQHi4wTf+d+gDQAMxcvXVQxE973v/M7oCHjBNjHPV27lTnJ9RnbbVu3WDQ6KdYy6ZHYmcIYBETOknFwlrlJe/Axro+NaG/VpkrZgvfpF/c5fPhwAA1v3hTTD38ELMRuvMcPn8Mn0NPlEIBAHfvC3gVYJahHtgKfURAKIzoK4yVTacQEsOOjo5aTlWmV8YJt9Bm/hpXD9QnW6Stj4Lqo/J0AmuCW9nN91ija7uwu3gvVkEMlZeziGnz0w3VzHWTDHoAnBOzYl+vQFvrrdsHn8Reuhz2wN8zBO513dW38l9RJvg9zkms5KALAwNpFmwmGPeUXYPX6zQ4xv0j/B5zaugWmc6HkOEh1RurjXne3DmBgLgXmMwzxoEFcUJSvQxoPQFnDAA1oPynpzGnahC10EILmZnRaawSHIWhmwhanTRyisEbBUMfvqKoNOwrm/JXL1+x733tdqajRqRkVOaGdjY07rKZmk8YEO9A+ZwsDIACqACw7YA1QyngAkjFmNdVVQYf18hUVcgNYfffiJYFzR44clR3xn8bdDXbt6hWLTU+r0nd/X6/m6/Zdu9Q/5ibjwXNFgGZq6jqrn7kAiMuLMWFMmePMN9rD5wFtOFDge/gO9gGIwQ+5Nj4C8APAyT0AEkhhZm3k4O/i5cvWup+ibwt2+cpVpeJzDdj3y4uLFp2KWXqq2aED+6QbzYEWoG7/4LDEdGgXdqAPgIqMLfMLfXHANpiytJF24EOwybo6u62iokpFvQBXwrzfLMZYHwX2BvqVkh8OY3KtdvNm292wW1IBMPbp5/zSsg0NjdjgwKj0CbMiZA1EVHGcaunFBTlxiRtsmmSPPPKQffDJJwSw8vxIsSR9Ft9l/QeDWVpZFkjPmj+ne6PpOm+vvf6mvfDCizYwMGwZGRFJmPT2jVjNpgJpNjJHHFhFboH1jz0Ba7GnsrNW4d98FkZlTXWlzcaC5jHgFePn2QOME36N77NGOCDqDHXmvL+Hjfke33E5Ac2ZuM4zexjP3nGAlbY58BoKBYWq7IDZAMo8qynilV+Qr0KaN262KR06Oj2t+clzk+JxgJ7OoKZNDt6yjuGj+AT/Mo8Ye/rOeKJxG5vBl3fp+cc1WCMAUINUTCgsiJ/RT/YTrB3cm36xDpK9gu95sS90bxlLwFWKQLFvUuHPzbV28OABFYTiFUAuMnZiWv9pD2x0/BBAk+txX8aD9rLXCdlJyECM6HfStUvLKmxpZVUgLGsqc5prhEKT46G4YHauDpNYS3hOsw7ze2paiiWnIhUQsqq4x1xsVmzKZ555WgdO7P8o8nT50kUdzKB/z5zngBtgtap6i5WUlquoFePPmsVepqfnnvZFzDeKPqGjS5YMoOZ9992nQ2yY9CNDIzY0MKQ2++EG48Bzn75zPeyN3+JXDpyz9s0vLtrC0pIVxw+7WUPZp7BvUaHITVXSKcaWPJPxJw7aXXtYZIBIlvbPrMsa4+wcMVfZW09Mz1hWOllGy5afH9i4UzOLVr+z2lpb91lLS7NdunjRjj3wgH3nO9+x7XU7LT090/7yq38lYoH8aQF/CjIJ07Fp7Z//9b/5DdlgbWXVZqZi9qU//hM7ceJttYv9+85dO21VRbKWxV4HRMWO/MehTxC6CMAqJPcf1Vj1cM7jEZ+PPgcdWCXbB6DWi1dBbAUkB1idX1hS8apLl679g1IA+HpCCuA9HEAnup6wwI+xQAJYTbhFwgLvYQv8JGBVoCay7mwSV5dVLGIjsJqfS3XxAKz6hmXjhmajppEXPXDQFJCLawKsuu4RQ+Epch7sbwRWN26aCEJIgwNs4z5suNmY3boFsPqQ/fqv/7quy4b9r//6rxXYOLhLoMEpfVV1rZg3MFZv32637AgaU1SZj7Ng+/vEyktOClpdsG2a9zWJHUbQDsuOjSyMJQJTNq8AZlQzJkAGDCTFGdYqIAWVbAn4nCFBEEObHBQjsA1sjlDIiuC6v5+CSnnSL2Qj54ES/SorKRNI5jqeBCUhXXvUlpdCtXU+HwIfCiQlaQMP6IR9uX5WdraYn0oFJ/3z7h1pjAK4oFeILbBjYVGhgh6CIEA2UuT81B7wmCAsJS0wVrk2lY0Bc7NzKF6yqO+wKc7IzNC9cnPyxNhA65UgjKArOcV0P1imbPx5D9CasSIlNOiAhQCPz8FmpF0ESmi2oglHwYlQNGRZlXdhPVLNvAz20fSU7CXAPynJCouKxK6T3udKSHX0YkqAgwSnjC/gCn7W29Ore/ECRB8eHVWwxg+BMoEQwCdBGkEQcwF78Hds3d0zbBVl+QqcCGYIYrg+3+M9ggCvusyYTU3N2KZN5fJJpc6np8uOfkAxt0CRk8CYpM/ck/t5ARba6Rp/ztjg80EXNE0HJEEaIar5w1zDP2kHfXd2OP/vByV8l9+5bnVVlQJP+uap64ARQc5iXpWKWRsABQF3uCagDMFibl6ujU8EsDqA2EgizCm9lfEFxOOaHCwQSKGHm5OTZUePHtGhx8T4mBXl50rSAHs72AuoRz8AU7Al7aF/BGrYBb/Cj/k7c1gSFYuLsh8sU3zANVkZA77P//M+oFVg/s6rT4y59IOTqVTesb4GEiTCjOb+DhTyd08RBnRVcSt8c25O7YEhxGfxd4J/2oUdsa0zlwCNeY+2o1d69vwVKykpkm4w/l5TvUmAyfDIkNJxiwoL7E57h+Yz6dqsTwGsCOw0SwYkZy1YWweS6R8M+/rdDUFmo6hYPkY/AUn5bmD9FdrcPDIiQfsX6RIOYQAeAQqwycEDh6y0pNTefuuUvfbaGzpEmBifUvGqgoI827lziz355AdkF14A+4wJ9mDO4Rv8vx/QMQaMFT/MrU984lc0PqfPnFWRvM1bttq7Fy/bWlKy9F2Z22gJbqmtsbNnTgmMe/qpp6yvt0dr5vadgAHpAp2Yt7SDMWU+uZQGvgqw6uAcY8rBho85jG5AS37wL+wkCYLJyXVQiOtxfT7D3+knuqoUhELbe2x8QiAicgAcYqG7yzqFNjTAKhrfudkRO9DaooJfpFZzSLewtKw+40/4G2sT7cLfaT9zgbkK6ETb8LE333xT7QPYykiP2ODAoNYTXvgWTNVbt2/bPEV6xHisF8NsU1WVDQwO2MuvvKL2w3KcmJoWMBOKuaSvs7l44HHIxcEpzNSR0SFDT/255561f/Hshy0vHwBn1laXVlRVHI1g9gGANwDzyJwA7iAVgq723NyC3bh5SweZY2MwdBf1nEpNAZidFXDEunXixAn1A3CMOSh5mtFR+Qg+o6JHk5OyCYeWBw+0qAgWa6PvW/i+szcZc2ex+noIqI9PMI9Yn5zZznzygxXGGHs4+Mr1eY91hBf38gKGXCuAsNkC24ZHRm1xeVl+iKwFayHf5f2s7Cz5h4oJlqPhPWI5WeEAybW0ARXpO31lHrJOMb6u9+t7rcxIui3MT6sop3wtGWmlsPYKNJ8P0gSsy9iWzIKVZYpshuJxIzCZJyZ0yOEyBMyr/v5Ri0SS9Exn74SUEgxr1hlYydyLZxRrUWYGxZHm5Zuscz5WfpDFM4nx4sVhBvd2mQA01xeXVq2ouCTMp7Q0/Y2+otPJc5/1iwM6CkTRf2d7wuKdmBxXNs6mqkrdH3t1d3ZqbGHX8m/IVsqUNjPgIIcobbduBn3c1DTbvKVOB+bcH9km5iB7wVu32uIFzoJ+L3uVhcV57cWQGcBm586eU4YMsiSeJcEaARGAMXRWPoduXkiRNuLL9BF9dQorRbKzrKtr0DZtKpI2OXsl7kkWCO3t7hm34sIMpfezHuCntJF539fbF/wO+Q4xQZlPoXAjvhsKheZJ139lZUngZmlpkf6/sXG3jY2O2qOPPGIvv/yybdu6XQcerMU7du4KjOOUwO7GdhSKLSkpkBTAoUOHpLE6Oz1nX/7ilwSsYhMYqw6sSjosCRA+OWSw2Zqtrq1Ks5/rEZcsLwF8B0ayp/kLhI3rDGMnn5ceW3hMArCKtABrDe+trKwJUEX2QizksQl7990rfwdYdX1/fDkBrL6Hg+dE1xMW+HsskABWE66RsMB72AIbgVVYIgB/oo3EXwJw0O8CWVxbEWN1JjolMPXJ449ZcWGuRTLjKYQbilc5yOoBmwfDbH5ck5JiTARG3M4DGQIO3/iwsQrBWmiPSwHwewBbky01JRSBYmPFif0f/MEf2L17g/bkk++3T3ziE9qEfutb37LXX39dwTobaK7JZ2GoGoL1q2v2wAPHrL29w+ZnA1uAjRsaXNGpSautqRKIc//9R4xghFP3I0cOqc2kKRJY8p3AYBqWVuv1GzdV7INgkPf4mZlZsNS0ZAU6rrnIpo8gpbeXiuTFYvaFFEIKyswLFKbNXpWaIIANvzT87vVYZUWFgh8HVgkY+D59o2IwQTEsCT5DmjVgFQGbV9ileE7r/lale4ciF2XSBYP1iZ4YAI/rkpJuDxjO9QmOYGGgUcXmvaK8Qpvz5dWgparqsqT89vXLpwi8GTMYUNjbWZury2txbbc1gaoZGWkKwNiwonlWXFIUCh4tLtvY6LgCEdIHsTkMuaXlBZuYjNq2bZttc22tlVP4hTTO/FxpQaLjR9EFilAAwBF80i8F0skp0o0FhPb0YjRUaTuBDkEOvsV48jvg1Nmz5wReAJAQwFx4511ru9Vmw8Oj8gt8m3sQcANSAJ4xNgREnmrrrMXCAmwIiJMj/2WMCCi9QAVzxzX7CJR53yUDmBswvAC1CA4c+PQ0T9oNa4hx5seZdJ4SD2AQmFipSmP0dPUA5gZtO8aL9/kOfqVAE6bM/LxYX9iQYxeYcs6g5nP4NoVwCDLxH+YtQRMMT/qJL0vmoqzEzl84b7vqd6oiMUB1Tk6eWLwU8QHQwy+R3OCQATClpDRfTExAkfm5mHQnKyvKfqDbW1cn8MhlRxgLglQHpl37kvGkzTD3mLsOjgJqAuS51i0AA/5HQIrN6QPzARvgBw7i0i/mqoP2jDXAPKxFbIgvkIbp0gQAuPy03+mQPZj3zgzjd+xGHwDMQnXmkCIP+5E2MKbf+/7r9ubbp1R0g7RbJADwcQqlwO5taNhtZaUl0omen5u3qk3VmjccBuEP2KJmc3WczVygfyXpsLqmMYUJzxx2jWFsyaED18An8D8KwKAtyFqeGckIrPNoVGstDM1tW7Zp7r/91kl78403bWJiyiYnogLLAICPHYPd3CS7ATzzw7XxF2zGOHhxMH+mcH0AFGzL4Q9rEHqLAJU1tVtUzRnZkH2tLfocMiB5udl24/pV6ZMe2N8qYBW776rfLRCJ+2L3kEkwJd/gd8YeMAYwnjmML6FdiG+zRgDcMm4ArbxPm7kuabm0nbnA+GFbQHl8DV954403bAmtSti8OoCb0P+nwXzu6JC8hwrdUfxvcdHQNt+6udYOHdivw8jr165IW7JuZ710bB1scSAPX3VdT8aNduE7pOz6/ObAbybKGpkvX3RtR+4Pi4tDp30tLXb8+HFJc7z19tt6jt5oa7NYbNFycjJsedUkl6LU8sFhjT+ADtsFiqGxZ1hYAFRataY9dfaxj33UDh5otYzMND27V5dWlcobHvFBb31VAAq/Jwm8SklJk98AmCPXMzk5bePjk9bVeddmY2EPARMY+wNKAYKz7uLfvpegb9iE9YQffAxGYsu+Jh0uMZ/5u0uwBBmeUAyKvgESseYxLwCpvSiVH4piY364H/7ED99lPeZf5j3+S5vwD/4e2KGwwanEHpPMBt0GQIVxHXQlk2VPPYdVGHJW0g+0YUfdDjt//h2LTkYDMzInR3PFnyX4L+3TOq39UtBz5f+VMbK6aCXFeVZRWRqXC8oUcBrm97ye3c7mZy3Ad/3ZxP143nOA7Adx2AS9XNibk5OAaBTTa7CjRw6LscqzCvDc94IAehnpmWKTeiaR63f7OLi+LXPeswfIsmH/lptH4aE16dljR+m/TwS9cg6VAOL4fdeuoFnNOLKGMmfxd+x16/YtMYKZE9KiNvThf3BIycHntq01RvG7kA3RpfnshRIBd0nJ5z48bzkMIqWdddTlpMJzfUbv8RxHDoRx+t73vmfpkkKI6HoAy6x77BfQYsVnYLYDQrLfoI30D99hXaMwFDrNSAHgP2Wl5fEDwuX4wVmQ0QqM+la1kXXM/QMmr2cxMSaMR9/gmG0qL1nXGpacB4WilgFbMyw9I1XPGrKqmKuzsZg9+cQTgQDQN2jNzS32t9991Zr2NmseTk1H4weLFNqMao/0m7/9b7QnzUzPkBTA5z7zO3b16hWtUb/3e78nYHV+MUhpAKzC7g3+GoBQ1ib25xT2QwqD9WNjJpsfXDh73A8xPKuH/6e/FFMFWGetYV5wtrSwGKQwGFdIEbu4PzgAACAASURBVBTVGhgatrT0TMUKsPJhtIbCjcgHoA0QOLQbX//p338pga28h+PqRNff2xZITP739vgnev8et8BPAlbZjACspkomKQCr01Su/zHAqgOfG9kfbGIcoGFT7qy7wN6IKs0+AEShUFUAK8MJNS9PtfNhChIA4ZoAq8RiBPtsjNjIAqz29g7bU099QMWreJ8N7Je//P/aJz7xrDas6OkRlJN6TGXt6uraeHXnm0qZDWmUs2rXQH+vlZUWC8R5/PH32+TUuCQBWlqbtTlHIxMQyHUYATTRr4pOz6iyM6AfzAyCRNKyIlnZClAIIOgr/SStjECVoKq2tmK9OAEAI5to13NjY++sKewBI2Pb1q0KEum7NtdlACsByCwuKvkhKQDuT9qds8nYYI9PTaofni5OkAlriECXohMENLAD+aEoDgwO2szvbPxhJNC/7XXbBZCSniYt1aVlm5icUpoydnAWBYEy1+Q7bGDZObPBJZiBBUwQvrqybItL8zY1NSewuW5bndoNm4fUQRgVMN8mpya12c7NQ6+02XJzYLKaxWamFahMR6MWm5lRMEeBpprqakkbuD0BVqmsy7UoMMZ4hOr0QXPRA14YDDnZOQpW2JDzL2OILw0ODdvpM6cFWrjfMh4EmQRxKhIDe5eAeGJCwZGDHgAa4VAgXf7P97xtQWc3ALTDY5OWnuKFu5LVxxAIRQRoERhyb0/Fd00/Al4AgaCfm7leCI45QbBPkE9gQIqip8xyX15cIxQ8C6mYAI6BPTquPvDDNUqLS/Q5/FKpy9nZAp8AN72Yk4N4BL68AiiXavkFeTYyypzItKlJwDZ0HiOWmkKKbZjXpF1yTeYIrB/mZHlFmRhFrEWz01RJD6wUxoTAFTYefcPuMBxpD7ahT7QBm7hOKWPiBxeMAUCmA6suJUDfCUhpN9fCVowNY0uw7/0nYCcw5r68D3gLiMNLxZbeeWddo9CZzcOjoYgSoB7f53sCXNvbdR0AIoJogAeXC+C+tPmtt09aZ3efUqVh8nLosbm22ixpVUVGSL0llfXm9RuqoMyhSnRq2lJT0zVfAAObmvesay6yhrS13dLaxfhg/7udXQJZCMBhoNM+/N+lXVgH0CPBL7JzIgIXAFfe//73qwgMch98Hqbhm6+/KQkAWMnIAXB4dPhwi3RasT1jzdrgWQW0gT4zps4mpO8E4Pg7/b11u00SCt/7/kkrLsm3pr0tSuEsK6+0p55+RlIUHKoU5OdqLS8uyre9TY1iO3Kvhx95VH0DeAH4BMjxSur4M6AG40hhJMBSxgMAz583AF4AbrCxAQsYZ2wBwMe4OtiDLwG0MxexIaxRgNSe3gEBq/xeUFikda7rXreKRDHfONibmhyX3MWRQwdsX3OTDjZvtd20jEim7d13wHbVN2i9Y91yAC2A4ICaC+vseWzBvMT3sSf+hr51c5x9y/zj+/0Dg0pF39vcbE89/bQOwjhQeuHFF1XsSin/WUHDGI1V5hVjzL2wi8AYQMG1NctUQUaua3b0yEF79tlnrL5+h0AZfXaVo5mgwfijwCprIyB/Xl6BzczM6lntjFWkAXg+AZgvLc4LaMSf6R8/APsuAYIdmW8uWYJtGCOAkcOH9qvgkrM4aZOzTfE9B2WkqTk1pXXO07PZJ9B3z0DhGjxTuT7PYu7LmHBNfI3PM06sSaGI1j19Hy1MDi/wf3yRYjpkfjDvOOzmOXTxIpIv4yruiK4uB4gczPHsIJWcdtIO2sC9aAPzaGh0wkqLWB/C4Z1n7fC3zEiaFRZk2+Yt1WqH0u/vdqltPPN4ZvMCVOUwh/GQLrb0KNekJc9agc/7ATiMcJ4nHAoDfpWXldgjDz9k+5r3as/AM4vv8+JAkec/mSDhMDkAhKzJLoXEXAFE5frck78DPNL+mdicZUZyBYJtTJ+fmgrSOrRjbJz1vyyeibKs9ZsDEp7NAIloygNch+uvyl9pC3sgZXikptiehkYVXGMN5pkG0Iit+X7/wEBoi7SGp8Xady1Yl9GBAc412VNyf2QqeLFGpLO3iM9dz4TgezCwed6w9nvxRPyJ9Y+x5ZCuf3DASkpDxhJ9wj7sZfiXfReHxPgyh9Jcj7+xhvGs4X2IBPhakIVBU5f9wl1lXHHg65lbWtMz0iwnN0tZLvX1O/UslnxFdpYO1Zkf16/dtIMHD0uKBYkTFYSbDpJGfA9gleyK3/ndz+r5k5qcImD1s7/1GaXcl5cXaf+O3MjyamDdIgvC4a/S+ddWle0EsMr4oKm/trquDbAOrm4M6TxWwD+wC3sWXrSdfSc/XI97obGKL+H7LgVw7ty7PwSsosEqRutPAFb/n//w5QS28h6PrRPdf+9aIDH537tjn+h5wgL2k4BVTASwqkScuMbqRsZqUUGOGKts2B1Y9eDO04jXGRJxINGDF4BVXTO+mXVQycFXT9GlDRtPpB1cpegTn1UKOhVSu7rs85//vIDVp58+Lo1VrvHnf/7n9sorryjQ5x5sfAly2US2d3SqiAfXHxiYsKKC7Lg2IyAPgFqWJSetihXzyU/9svSzOLmHESYGSEqG2IqAIRQkOXnylBgYMKFge8VmAyjBJpyNLMAiAR/ASUipi4iZSbBGwMXGmY0vgAwAAkEFDDM29UEXLVfBOX1AQwyGGsGG9MHm5hScAMigWdm8d5++S9+ww8DAoAIxrwCdC2sxO0sMGF5otsEOoNAEwCqBAMVH0FJkI02xI9gYWzZvFouQlEQKdBEgEpwIdJueFpMlOSlFwTlFUNDoIkUNDbnU9HSByqT0o8VXUFQkdlZRUYGAsokJ0rBJ1QSQWZLvbdm8RQEJWnL9fQNKaab/Y1QRz0wTM4W/k7IHUwUWb9DXG7J3L1wQgE8RGFgz2AYbE0jRLoBuQFSCO4AFgkSuRZo+tiJgqKmuUfCBfbE/QQe2JDio371bBb4A62AIeVArdm4kIrsCZAS9uuV1P9aYpARfgDHLxt/BTwISgicHAvELnwPuAyHFfNHq63ep/9g+BDABEOUHQBIwgBdBH2Ccy0jgX9iHoIyxJoDDL5xhFXR3i2QPACbmV5hroQ8OosxEp/UegCSfDcydIKeBXfE7B3rxYQJmL9oCoFpWXmbjE2M2ODCk4I50PBirxcVoCA/Ir3jRVlg/9BnGMSDW5toqm5qgOvis5hKpogAfjAXACmNNO3gPn3MpANYJxgR7A8JgUwItbOZ6moyBM4RD0ZNpAQJeFAgbwFoEkOPezEmu68AZ4Ct+BOCOPbA9v2NvB6ylpXqnXeA4bWdNwH4Aecx77sf7AMXYEYAXUCGk5xfZufPv2q32TqXtA0oNDQ+IIcZcglH04IPHBKiePX3G+uJSDQX5RWKxw2ASM99CWiVgCmvXpUuXBfIlp6QKZAzVwpfEnAP8wZ9Iz2Y+wKBDP5B1AQAXdiwMcgANdEw//OFnNNfQLv7u3/6tfefl7+hAhVRKpAAI2Hfu2GbZ2T/Q5/Y5w7jx8vWOuYXP8nf6z3rb2toijeVz58/b889/0+YXli2Snas1ffPmbfaxj/+S5gXsVLRge+51mq0u25bN1dbb26M2w/akX4wdzwQHxbgPfsT8hIUNIIFPPPnkkwJgWW8BVRl/vkPqOT7JOONraH0yb923sDV/xxexNX8nSIdde/XqdbFtWUsBs263t1tpeZmYYfe6O63nXrft3F5njz78oKQeolMTNj42KiB2z95WKy2r1Jx0Jjh+7wxb/JC2ewo889uZ54BAaPJS8Az74p+AeBWVVbZl6zZrbT1guxtCcceXXnrZTp46rTWSg7IAsK9ZflHQCJemd3aOfBZZGQ7HeK5H0N+cBbzKsyeOP2Yf/NATVhZPJVYhmVVUVgOwGjQpUVdcE9gBkOeM1e7uHnvhxZftxImTtrICsJtjM9NRKy4q0PwP6ds7BMoxd1xjeuNhE+AXc5ExxT74QPPeRj1DaQvrVNDzTlvXZGb8/KAEn/QDMtZCl27xokKebeMHZFwPUIy1xQ/bXOqFtvBsZq+Qm5MbP1RiXqVbD4WgpqJi0pHhwfrCvOQ5LQAzJUVgbGlJifX29Fl/X8iG4F4u/4AvhBT0ea0b+LPPKcaaz8FULSstsMKiPH3W122eR8g0IAFA0Tls4nIosFg9k4J5A2san8YWOoiamVYmC1kQ8/NoPlfafUeP2N6mPcpE4WBMe8o4YIwUAM9e2sn3sSvgJfPWwV5fE1wvm3USv4ZBODg0bqtrSZqbrOeAtxzCYV9szVoEB9p1VFl/uS7rPIephw4fle2cycvBMQWnQvGpXOu622k7ttdZ1aZNBmDL+schOjble743wi+wKf3gM669zAE+v/N85fnMGHEw49/H33PzcrSW4LusOYwD6yaf57t8Fvkc7gvYz714DrCOovHOeshzzFPe2bfwXdjAgIB8Dg1i5sJ3v/uqve9975MvfPfVV61Ie76gnQ0r/dq165of+Cb9oX3s+dLTU4MmbbLZrl07JOMzMz1toyMjNjEeir2h9/vRj/6iTc/E9AxhPN54602NFc+YmdkVq6oqsH/7e/+XpAgocIcUwO/89mftypXrVlFRImC1obHBllbIyAnAqrOcAVYjWRHNC9Yu9nTJSak/xFj1OMH/9YMe+st77ktaF/DFJJO0AJ8j88MZqYD2/QNDduXKjR8LrEIi4GBGh0EJxmoikk5YIGGBDRZIAKsJd0hY4D1sgZ8ErArEpNhAHFhFY9WBVYpXIQXAKb8Xd/AUYgeCNqae6ZQ4XsSB3wnAFhcCC42Xg558x1PDNoKyGzdN/E7ghcYqwSj3J/AGWO3qGrCnnnrcfvVXf1Ub9b/8y78UQ4hNLaAFm+rAGF21uu277C/+4r8IVOIaBXlB70ypRpnpKrwQyUxTKmZD4y7bubPOajdXa4PJhjU2gw7ZgkCUV1991To67qhdh48cFWOT1CKYorwHUMSmEwAqBKbL2qxzIs/m2ZlpBPJegIegjcBWQGCcdUcf+K7SDSMZoVDU5KT+Hk7e1wRI7dyxSwChMwe9WBZBNsFVJQBjJBLX1kTTMk96aGymJyfGNS4wiglWYE7x/4CqSAIAbol5Gpuzjjud2oyLsbpAVewJgd38XlBQpCCRE36xPLJz1CbaAqhJEM0mGYAZkHRmespmZ2dUnCUlJUmbb+zFd6cmJ5VuBtOTNHGqed+522WVm0rEWELrU5Wdl0MarIrhDA2p/ZsqK628rNTu3OmQnbAX40P7CT62bQuMTF4EJvydMUNOgAAMEA2Gs1KLl5Y0lvhb6/4DCmwCcD2gQIjxILAdn4pZjoq5ZCpIYS4RpHrbaAcBjc8V1xR2EJN/uRf+ytgAsDHmXrgHVhDprPzrRZK4hgeV2AI/wZ/5O3MKkBDQAbba3U4qz2esF3EisOM79IW5QCBHwAToRDDH9x2ACPM61YYHATxjAplJccQ+sGn4uzN26DdBs1fddp1BAu2GPfXSTm2/DYhVKhBvaHBkHViFdcM9Q4onOsEcHmRaU9Me21RZbnfab4iFiE2xE/OQwNsrgnuhrjCeQcuWMeKztImA1MedoBvgFGYpY+uFumAt0n9syfV5nz4xZwFxPC0UO3F9xp/vM3cdYHU9V/yI79IuGHY32ihoNq1Ak++4zqsDq4BFpFQ6yMq4Mde4z5Wr1+35b71kdXU7pFc6ODQg2ZLaWsCcRVVeT0lOtrffeksAAXNmT+Ne27//wHrl7dhcKKbGvWElaq3JyBTjiDnLD0Fydk6eDogAVlT0qrAoXlQtZBqwTpSXl9pMDI3VCXvyieP28Y/9ouY1KeHfeeU79tKLL+oapDwDoON7MGxhlGF7xkHBdLyIIfdxlh3AA33nGQHogk9TfOiZjzyj9wD97nbes+GRcbt0+ZoC5J076+U3SCM0791j/X33bGJ8RIA8lei5X3PzPq1V+C2AqRfhAdwANMXOvPAp5i6Hc8w//gYQydqKX+H7ALO0i/eQwgBY5f+ZN/gbc4TfOXAA7IQdFY3O2t27XVZWUWHlFRS96bWLly5ZTl6u3XffUevt6RYw3NTYYC3NTcoagaGZkx2xyk1VVlm1xZJTQ6qsv1jbuYcDUIA19Iu20Af8lTGnYvva6pKVFAf5k95eWNnz9sij77eHHn5Uz7fJqWmlm3//e6/ZrdusnegsUmwyAAppmUgWUBwPvdGIxo71CNYy8xS96/n5Waur22LPPfdhe+ihY3qW8h62SF5LtSTyfePAKs/djcBqZiRLlcYvXrxsL770iiq95+YWSDIEeR5kQMA3mJu+DmP/jZkujBc/+AIv1j8+Mzg4oGd7a8s+AVnYhQMi/s685Yd1m7WE9/AX1gGen9iPeagU5ZUVfY4fT3N3DWDWC8/C8YJPrM9Bp3zaOtrvhCJOMzHtT2gnhdjQuKVaOcUgt27dFg5OpZFOuvKi3isuKrbbt9ptbDQA+HyfueAapLSN+cMaQht83fJ0+127ttuOHTW2vLKgdocMiyrNh6nJKR2YwmD3TCNQKNZuxpj5igREKPaTsn4Ix3hfuXJZh8hVVRV27IH7BEzW1lQLaAeMYi/D2MOqnI7OBAZ7NLquVc5zlPv4Wh4OOkf1HGL9BKxkvUrPyLJ7PYOWl1+ogzfW3QCsTmqcWFdYY65dbzcSoHJy0nRIArCJr3DYnZsXNKOZH7GZmE1NTghwd8kgwMP8vFztR0ZHAiDNXGbtB2jkUJL9En1ivXc/YY0P+p5hbWGtoM3YnmsDkO7f32pNTY2SOwIoZc3ns+zv8Ec+yxxmXeKZCnjtjHodcKVnWElpqT7PMyIQGQLDGX8BtGa9xtbh0DFf0gIAq9j3xMlT0tdnTvMdxpP5hQ/ij/SFw/uSkmIVuUQ/G0kAGKvbd2zXYR3gJrrz+AiFpH7xFz8uZjXSJsynk6dPrbN8Z+fXrKamyP7v3/+36pOKl0Zn7Xc/+zm7fv2a9hsAq0gBoB0vtmlc7kgSSSvL0hiGxc3zDcaqrTnj/YeDOI8VeG46QcMPBDw7biOwGuQyUm3NkrXuUZist2/A2to6/lGM1f/45T9JYCvv4bg60fX3tgUSk/+9Pf6J3r/HLfDTAKurK0vrGqswOQFWNzJWHRjyVK+QkpSxLgXApp/NEu/xN0CSudkZBVVs/Nmw83cXoud6BLiuH+mbpXUgSmk5BOLL2pSzmWRj1t5+z44ff2QdWP2zP/szMYTYELPB5F82lqQ8XbtOpdy7CiCoYk06eQBtV23PngYFbwA3+Xk5lpJqtrthh2VnZ6pwC8FkJBO9TlIhl1XdORR+iFl5RaX19Q8owCdlDnYHjB7S+AiCaAMprBTmQTOSzSwBg6cY0wY24vSfgJd7ERj6JtntRxGTUEBqVcER/7JJBFhFc4t7E1gHeYN5ba5dp6uistKWVldt1+56W11eFjBYXVNlebk5dgsQbzqqVD4YZVHAJKMgSZoCJAA9ika8feK03brdLoYsfYdBAWBNkE0aZ1lZhTTjAFJhROTmoWdGeti02DhjE+MqYASrhPRSgAN+AK5hPeVQ5CrO1KUNsGlKikoEEkWnozYyOqxUeAAx2K0EA0uLC9JeVAGnpGQF/hSvIui7exdbBC1UNtHFJTCFJ+LFC0hnXVzXAEZfDdszNjA9AVMBnzylk8AboJxg1FPAlXoXLyJFEARgBqgGENN5r8/ycyIK3gE5GCfGGICN/3fglL4QqMGqAkQijY9AEDAGHyFg4fMEPKQJKy2OQ4F4+jvzgDlDoIwNCOIIXAFbAHtce0zM0yW0EnPWGagO+vM3P4DAt5lf+CKgAH4GgwnQ88qlK/I5As1nnnlG7FYOMrAD38FWBLwuEcDa4ABHYWG+1WyusrT0VLt29YYCXdLUe3v6LT+fNMZFMYPpl7OBxIZbRU+vwFZXFq2sJN8O7N+3XtALFihBrFJdMzMVnGJPX1u4lgOg2Iz2elo74+RalASuBHOAIQTijCVrBt9nTLCh62zSR0AWDmcAAWgrc85Zyq6JSpDMd7AH14DB2HG3Q4cr+JcDQvgHvsALuwL08iIY5Rrci/tcvXbDbnd0aS7s2LldLDE0JwE4CfhJuyQ1t/PuXVtdXrXNm7fYjh07rWF3o8aOoBlwAGY6hwww+AFWxycmxQZjXeVQBMmMfGlDxgzmIMzisv+fvfcOjjS5rj0vTKHgvTcN24323ns33T3ekBLtoxFDpKQ/NnYjpJU2NiQacSmRIiVKb2O5WhNvYyUq+GhFN4ZjemZ6umemvUUbeO89UAUUUMDG72Ql2KRI7sb+21URiEYXqr4vv8ybN/OePPfckhL5OYBwfBZyDKWlxRYKTxvrxPPPP2svPP+cfAhp4W+9+aa99uqrsh/sJTzriq5hm1VVlSvp/vSd1wD1qdb0IzaNTbkicpPSsw3Phez5F563mrpayRRE5qM2MwuD9ar0OGGDYgOwPJ95+kkbGx2y4aE+W9NYL2bdXChse/fuE0hIv9IW5gf2AJiGnfi5ix0BjML88uA648I48zzIgjCGzGnmKOsN7eT+jBfgB7aJ3ZCSL5A4smjd3RzQ9EqPu6yiXM/Z0tpqc5F5HR6MjQ5rDPfv3WOrKsttZHhAa3BpSZHl5hVYSlq2JafA1MtZ8Sew25gD+CdsirnHvKPvsS38DXN6YWHeujtbrK622jZs2Ki07IWFqK3fsMny8gutqemeQOpbN+/YgwctFgpTQC9ZtuGYcGaRJTJAIgIHAZGctmia2MscxA0N9ltycqLt2LHVnn/+aQFJ+PfFaESMukBiiiUsO61C/xNdRk/RMVZ98SoKF7751jnZZ2Ii653ZQH+fZB04XHSp/Unqbz9X8Xn4KsaNHz4DeMX7/MCEGxwYtYMHtmvsGFdfgR2b9j4Z30sfOqBsUX4BG2ENAWDk/x5I5T18hj9o9nsh2qXDwZhfwbZh/144/56KCuFbnKxIuhirrW1tYoRzwIH/wE8BrGKrU9PTAqE4YORACkCQuYStenYt80har+E5q6lyrFmuz3153/mTRqusLLSlZQ5D6b9kjSvrNwWBADz9ISH7F4A8v3dz2RT5YhTzPn3A/OTwErkd1tkjRw7btq2blfXDj/Rzl6Jqq5caAfxzDHZ3OM784OCL5/B7JNYtxpR78F1/uJiUHLSmuy1iWOPDvBwAn8MXcgAMexYGOBrs27ZtFZhJRhDa2u+/j1Zrj9YcxpsDLvYQ2IVn8OInokgzxAqs0i5fJJFnWTYKhKbJ7vz+1K91zHv2W5UVVSuyFOz5ADdZKxKTEuyZZ560tevW6H7IPdB22rdjxw7ZKJ9lTeZ7jDl+g8/ykn53NCqfxMET6yV7FGyI8a+vb9A6Ul5WrnYwtuxDjh49Kj93/cYNW1VdowNj9msU+UKWhGdh/4C/op3sMzo7261/oE9zfN26Btu9Z7ddvnRJOqfYH21JS0Uz+4hdunzFMa6XlqywuEhrMOvRbJjDg/JfYaxOjE6uaKwCHH/5y19WAVU0VkXCiBWI0lxeiAhYTRJ5ABsNWGR+Udr3PuX/4XDO7eOdPIeXl/GFVaU9TNG65CQdYHhgFfYz88ADq01ND/6Dxir96Bmrv01jNS4F8IgH1vHHf6R7IA6sPtLDH3/4R70H/r8Aq0Q4iQQ+S4tim8xOT6ngA8Bqbnb675QCoH+dHp7b2LMBYuPmdEDnFYSzQWVjzQ+fXdHriv3fA6tew9JrfBFkUAADAIBghiASYPXu3XY7deqwgFU2oT/60Y9UndzrrLFhP3DggDZQvX2DYja9+OJLduH8u9LiZDMG6HDy5HEVCSFdsLq60iory6y2bpV1drap7QCVDfVrraTEVYknmCUAaWtrFzNzBoZX38BKmjnABgAG1yfQdumiw9rsE5hJN3RiQhtpD67Qb2xmCXbYdPtNu2QI2BR6tidC/vPzrghGICCWJRqryBwA3rkUTdh+6Qru+D9VtKNmtn4jlc5HxQhtaKgXO4Nqr4wxaZYE4AT3pExS1IogBmAZxmlP76Ddu98cu+6UUobpV5iq/E7beWa0aAGWAVbDc3M2F563jKxMC0cAmUYsurQoABf7QmsVuyCFH5C3uKhIGqfTU9PSWSXooz/YsM/OmRUXp4uxWl5WKiCKtvNd+gNmGqlqFFOpr6uTrZG+Rx+gxZiZlaPKyvSH08SDFekYp/19AwKRCEoIoJ3ebcRpCEajAhcpmgOjiiIu2ZkuBd9v4rFj2I4Ac4zBT3/60xXGC2Amtsn7BBQEa75wFNfm5QqbuDRpz7L1GruukEepGIoEsdg+gbsv1ISN0T4YOnyWAAkgqKOjT+wdDge4fnpmhu7F9bmXB0IJNACanG6cK6TigVWej78BlF9454K+QxBJMMi9CAYJVL0MAP3mU5DpO6+jiaRGanqKtFbbWjsEpGA3C5GoZWSQgusqHDO3PQuJwxhkImhraHbKPvrhF+zI4QNi+gAkAaAQfDrGUbbaT0DqqlzP6VoeAKV9nn3G8zLv6DPmsQdyGXf0MwlEabdj87jnoQ+8niu+hesyltyHAJYgzt+f7wHC8R2uzbWY9/eb7ytdlXb7ttBe2sCLgyCAMsaTgNsDq/T3tes3relei1IYt22Heblg42MjAlQ5/KA4FMBAT3e3BQNBsdzKysoV6HMQwudJ04b9A0CCf4CxBGOurb1TATdznL+h4woDHR+VmUXqb5nYURQUcyw2GJDZ8hXZ2en21FNP2P59ewR64S/eOvumvXn27Erl8qSEJNmMZ6P7Azin1+nAK8/CBOyGscb4cljAZ5Bdabp7x06cPGFbtm214uIyMRl7+gbtZz9/2d57/1KsoFy2/MrRI4cESs5MUchls01MjFpvd48AReyM/vYFq7ALxgAwi7Hm3tg4awaMb+YU9oL/5rCD8UZTlr95SRo0WT3zFjAdv8Tc5JmoXM9YT8+EbH4+ak1N95Vej141hw4UsBqfnLDy8jIx+Avy8+zk8WNWUVZi01PjC9wQawAAIABJREFU0hXNykxXCnRSSqZl5+TL7rCp119/Xe3CN/Lq6uqzjIygfANzhnUHmQwHVIRtORq2XTu3WUVFpcYzIz3LwnMLdqeJA8d2u3zlunV19lgksmh5+RQ5gn3vdLRn5qYli5OQuCzfwFylLzh0q6utka+9euWSgP7jJ47YieNHVFEc306hQuRikiwgYPW3SQFgf8hGkJKOpjByFaOjsM8T5NuRMgBo9jIo2AYgIfaDXfLM2AxrPuMIAMTfaD+ZIjPTESvId4xiDjpgCnLA6FPo6S/WBcbFz0/mvvfxgJ5eN9v7bK8Pz/0ZF1+sijGgfaxLfIYDRoAhNEyZ1zwDrH10OwFWKYoEsAyTUAWTsrK0Fo3EmNAASu1tnWKE+/0TfsKvLb7gE3bN+56xR3v4vbq6wqqqiiwjM6j+8IWMaF96Wob8FGAbc5N1ke85wNjJTkjHvbBI7eP/+Leqygod9JJOv3v3LnvyiTPKIGFPwRjDZubZaQ/P39XJQWGWDgb8ITq+njnIfKHfOUTB/3qNUQ4c+fyaxvX24kuvWWJSQECqPzjg+rBOkSui2FRZeamdPHlCutz4Ip6PgqZvv33eEhODlpOTr/HELgCAHXveFWSdC4XEYiVQBkB1B/9OoxwAFl1p9mH0hT+w9mPBfdCDBzhn/nNdfBm+BIbpK6+8bAWF2Xbo8AGxSH2BRO6B3+d5WLPpK3wf/pJ1heuwtrG34wCC/QXfZW9HxpS0macgDqySv25c06h9GHaNDR85clTjdf7CBSsoKtQ4ZGVmS1Lmvffe1x6HvgBYZR8MQE1BUzIiOExZt67RTj52wn7605/YwvyC5ceKqxXkF9mmTVuUPYDd6nAzPU3zzgOrFFj8wpc+rwNnnB4aq//Df/8XdvXqdfkGilchBYDGKv0PY1UyAhzoLkQkBZCo+gvoNwdtLhwRsOrlx3w850FV7NyvKZ7B7UkcFK5KCVKoysUdZuitmgBoJLw4mLty5cb/L8bqt/7nf4pjK496cB1//ke2B+KT/5Ed+viDx3vAfovGqisuwEvpRXD7qH65TCXOgIVIZctMt6efPGOZ6UFLS3VSAH4zwybFg59e48wzKbgmG3UH5riqwWxQfXoO/7IxZnPJ72yCvHaUlxHwG3O0Np1uo9NHhOkAsHrvXoedOXPUPvOZz+g+gC5f+MIXLBRatIMHd2tTyka9qKjE9u0/KPAMjb5LFy/bQgT2DSDDrLSkOjta7WMf+7AFkknjLrGp6XGbnp5U6i1BTnpatgruODA4UQy7ru4eBUtoeML0AZAgxRNmB73pQSwCdwJTqqPTnsh8RJtcAEg2ngQQvGgP1/WsDj5LHwCsSXNvalL9xMsxChd0DcDIBw+abXYWMAqgDs1Cp3NJsIUG7BIM4jSYfUPSIAVQIH0+Py9XAfL1a1eUtgkTBaAEpuCEijBNWGtbu0UWTAABoA3aqrDdpBkajtjEpKv8DZNVBcYCLljxzBvSXcMRijRR3MuxYVOCSSrEQxzGc1EkDfmBtNR0Gx8bk/bb4sKiGLSkqebmZ6vYAWABuoPYDEwmr7cGoLocXdKYo72KFAD3U3GXJYsVK3BaeNgQGmPYEf1DqiJasNiHA7ejAia4B0EkAc7kFBWqxxRU+YMBpxEcVBsAwwjY+YzSfxciuo4vXgZDikCSfiGQ5NoEIl7DDzvCfpXal5oqZhU2TyBFwS/G5O7dJrFRmWOMH0Ef1+GaLqW5VcEkdkRA5VPzYcUx9+gLp5NI0SrHSlK6d27uCrvLyQRkxlJ95xUgCvCdi8jWCPr4Du3Ebvkb9/Qak/zugxzPGqFQWSCIyMiSAAaAmbS0DCstKRfISoo0DEvp6caYtgRZBOeAB7a8aPv2bNPBB8CDZ/sAcPLyIDdjyfd5RgBQ+tvrDpJiyYtnBVTBTuhL5gif5z3HVu7TNRhzvs/zcC2AGr4DaAI4wud5MbdVQC3GcuXvtMtXuqetGzdvtO7uLjEvsRG+AxiCHRBA036CW9rDyxe14u9c7733LtnFyzcEiNY3oKMYFJCJJh6HE/X1dZLwuH7tmnROq1UIqsgKC4rkn7AnisTRpxx4EJjDcL/TdFdsxY7OLv0wFuiBIgkgNlswVWAILCcqtiPtwQERAFdqasA2blhnH3jhWWtYXWdIx8CifefcO3bp4kXZDwcv2VlZKkqH7WCXXrMXMIA+pt+wOQ8GcQBBP/iiQNh3ZDFip0+fsvqG1araPDY+Ze9fvGovv/KqDk1oH4wiGFV79+6yhUjYkhKW7MD+PdJxJpV1167d8peA1y71dVxzBn9CxW2vE8y4Hj9+XLbA57BJxgj2KQdSsMAAOFijYI/BiPOHhBz6cD3sHps6e/asbGlgcNhysgt0+EZ6N5rV/NQ3NNj4BO1It2jUFYjZs3OHZBOyMtMkgYH0wmxo3oLpOZaa5voQkB8tcQ4WPJDmtR+xd8Aa7A/QivajaVhZUWiFBbmuEvbComRtYNHevddig4MjOjTr7OhRMZfU1AylfpN+i29BBzG6jPyL0zj2B6isG6R+42dv3bxuW7Zssueef8p2bN9iCQlLYjenpgVtcSFqCWisks6rSMRliiAFoPYvmzIgADw4vCJb4JVfvCYwEZaj9gFLFMkiQyJVc5rvMQ89MA9w72VIAKdYHxkHwFDWNdYZ9gVpaYmSlmAe8hn8NXYIWE66s0/B5j6aN5GIbNnLAHhda+wV/8uPqwY/qznN3PY+1bM7mbeZmTnqe8BDngd/h2+/duO6gE6kELAd9hZ19Q267uUrV5xm7jhFRDNtKUqVdJexwriyXpENgq3B6vMH2ZozkXnZuDt4y5cUQFk5DHcn7yCJB6SfEpMkYYSfwL/RX+6gwa2dPLsA0dx8zWfsQYdJKQEBcQCYNdVVKqCH3FO6dL9hdS6tZFxwrZs3kGJJEwjq+8wfwNNGf0AGKIiPZ4wZXw59qmvq7O69VlVv7+3tsbGxSaupqdI65bJ90tWWM4+flh4z0g8//OEPtPZiC7Czg0HA6jw9j6RrjIP/oIokUTuAqvfsNbSeUkE+xrj14GvVKvw9hSfnlPFEX8OqxH46O7pife2KsGJ3HLQ+9dRT8jk/+9lP7EFzk61Z22C/98EPql/4jNsXpmn8sB3Gy+vi8jfGCh8Fc5N5wCE87wOMcqiPf+LzObl56ifPWO/t6VNWAj6Mvqaoa0kZew6KKxbqsAwGNeOJ7To9VwDW1WIhDw4NSGt1/fq19oEPvmD/8i//t3V3dltDw2pl9mCLdXUN0gPmQIQ+A1hl3Nj3ULyqvLzUvvClLyhLazm6bBOjE/Y/SmOV4lWFYqyiLY1vx0/hCxxwHZEUAOOChUqqK4gPWVphrPp4xctzKHaJZcip+FWsSNXDwCrXg/Xr7N/tB5mP+LmR0XE7f+F9AaysLzD1ffGq/zeN1f/lP/9jHFuJB9jxHnhEeyA++R/RgY8/drwH6IFPfPLT2kkD+LF5XybCcVGOXtIqe0hjNY0qv7MzYs08/eTjlhZMFLDKxtqnQj0MrLKJIejj5Su9ehAWgISgG3YV3/H6ZHzWick7WQDPAHAsTVd12OtXBVVUiMI/FJEasq/8zf9k9+932xNPHLU//MM/FCPqn//5n+2lF18WwMiGWGnkU9P27LPPWW1drYIa9MTYpJ5765zuC2jiqsnn20c/8iF7683XVewB/c/NWzbob2xea+tW2/VrNxWMAaJRvZjgBGYYoARVsCPzC0qxoiBAfkHRSlombZuenRaoQADBhphnA7wkXROQlw0zz0jQzGYYoJF0SFiXpLZt377Fbt26qWCBvxMgiMkJ4ytKIBVR3xPEIV2YmkrqL0UEiqy3b9gys9C+BDhc0Iab4Ifvw/IgNQ4AlSAhPS1VjA800khhox8JvJub24zSZjw7/TEwOOAq0y4tKwgjWCQwgwWwFI2qPQQLjCnMt+lQWJIB9CebZa5fUJAnQBb7oF2AmdQHIDDie0QC9BcBQWfXkK3fsNqxu2amHWMmkKTAXYH6UtQ62tttempqRVcSMAd7VfGsvEJVPlegWVwcYxdP6+9oxRIwUHmXz9KngFoeqIM5ORsCCCvWmBMQT01MKUUSkAr2MuA2RbUITBmzjRs3CDR68OC+pQQDVlDotGKHBofVf4AbDvhAt29OAQ/2CDDGZh7ZAdqKLWVnZ1ogJUnXoT8AtjVfY9pktDkj3THJ9uzbqzR0KhGjK4p9A7J0tLeusDPnwktipPA8xUXFClimZ6bF1KE6MoAdABpgIM9CijdALCrMHnCGqTc6ij4boBY6mk5jkiCR/uN5CARd/45adi6au8OakzwzASfgAs/y0ouvqL89gEGbnVZxn2w6MXHZNm1o1LwkECSo5bChpblZPsXJYmBP+TYyPCTb44CAfhZ7cNmkQQdjhaDWp/wy1/zhD2AIcxGwmAAXAJmxpL9psytM54AUn67pNW2Z3559xfUBvJjjfBcbACgFEMCmqRQNSMtco23cD/AUxhv6e4wpfQygD3jO/Hvn/Ls2MDRuY+OTYlGR1l9VVWEZ6amaO3v27LLRkWG7dOmShWZCtqpqlcCQ/LwCFbACAFtcmLNFwLssWGO5GjN8IwdBVAjn8IR5DMhCBW0OSbBDLw9B8Sgx2hfRMAzKf8BWxDcJRMnI0HLCs7e3d2jcsAUqQmMH9DnjxHPzL+/5wi0E5AAk/ItvZy1hjOkTxmT9xo1WUVVt6ZmZ1tLcJgYvRVBgcjH/mHuM9fTUhJ05c8pyczNViBBgYHh4UMDq6dNnpPMIi5QxpB0Zma54DCn52BrzEYbc6dOnbceunSv+i6JDyBsM9PdLDxXGNgACIC2sUXwfoBg6rsxb5iF9+9qrrwmMZn0YH5/UnFhVXa22cogCY6uvH2Z5ksAcpEwAKqurq6RXiR/msJMDO7Rv8RP0D3Ob+ee1uLme1xgEoMcesU3sh3bV11GEMNPa21ssN7fAEhNTxNAaGBi1yMKytbR22I2bt9VW5CDEqKUwIetiSbHmGFI0HER5+R7Wv7zcLMvJztZBF4doR4/ss4985PelUT4XZk1AcznD5kJzlpKcKv+BfasQDHsOJnnsUJfvs3ZglxwQvfHGWbt167bmj7I4YunqHIwdOnRIcws9deaq1xsH2GauYUe0lT5hDksTdR4WOwejAQFJWzZv0rNw0IjfKS0tEYBD87A9fAkvCiTR74BZU5PTeo/rMW+ZGzpAjOmz8jt+gHUQf8I8Z7yoyE5WB3IUA4ODarNnGVKQra2jI1Y4qtimpmfke5gDpIzz7NLqnp4RCJqa5lLqfX9h/3yGvQXH5DwT6ezhWYoshSwjPd2KiknlX7Q1axrk75jX7nArXVIh0u2eJ2U6Ub6avuNAYHQUJm6e7d9/wKoqa3QYCZjZ19drI8ODVlNbbZJ5qaqUP2ZdZg/jUqjnxY5kPsF2z8srUPYKhQzNllR0j6wE/NfQ8JD6CltNSkxeYVNSuIzCj82tbRZMy5QcD880OzOjfQD9QhYHPhFf9LnPfVbAantbq/0f/+f/His0Oax9R2pquuYQYz1J5klMjsrrZvPcWCZ9Qj+HwhTfg9mdKVC+rgbt2IDWcEBM+rGisnKFNep0euekC8qz8/edO3cJxMS/3Kf4XThk+/busR3bt1ltTbX2XMxv7IZFCsC6raNd/gE2O2ukYxxXC2Smn/FT6MTfuHHTyssqdCgMEA/ruV1ga57s8tr1Gyua8WfffN3WrK3XIRz9sLyUYG+88Zb0ixl39jnYJBI0SGj09kEOSJZE1ic/+Qn7v/7Lf9HYb960Sftf9gswnGkvssn4L0BdfDg+DHmAispS+9KXviRglfW+t7vPvvj5L9qD5vuyfYgRZE2x7/AZC0H2cjpocZrBbu+/ECMzwF79Zbzis9uk+RrTGPYHuR5Y5W/ORyJrFdScYnxgxiPPQiFBop7xiSl7+9wFAavIrUCz98WtGAP2FqxxjNWvv/7zN/8+jq3EQ+x4DzyiPRCf/I/owMcfO94D9MAnP/WZZQU10ilKFMCqWhKxwEZBApW9EZEnPSc5yaanJsVMOHn8iJUW5/4HYNUX3/FBtE8vZvMqHc/KyliAHbbFBXRX3f3Y+Pgf/u9lA3xRK67r9aUErCQ4ZqvSeBJM6Urf/OY/aDN+4sRx+8QnPqG/v/vue/bd//p9GxubEPsFXS8KvqjoRiDBGteutmPHjis4//a/ftsmxgHH8tQmimP8d//tf2MvvfhTgX1sDAlwh4ZdkAZrwhWnAsRcsPm5BQGVpP2//PIrNjJMdVtA32ExOdPTMq2yskoBbt9Av01SbTyJTd2i2AEEYARzC/NO+9Lrmt6/32IbN66zwYF+fYbvHzy435aXo9ba5tII6R/SVNnMe505Amqu7fUbCarpL8ZhdiZsy0tJNj0N48ilwHn2YnFpsQIE2KxssB14lGYDQwMKal3w0m7RhWUxjzzjjIBUbJ/cHOmVAQIQ1A4ODCglmWCbVM7c3CwLpqbb9GzEZsMwdzIUwMOqJUWR4J0fgqxGiiU0UBG9SaAefU1g1tvbbwsLTtO2uKRQKWq7d+208XGKY42rQjn9Nw3jJBaIEDzOTM8q9RUGXmhuXsxiZBHob65FGubg0KAtRpdscBBAZ0kbbxjK9AUABc9PRlpfX4cdO3ZEm/t3L7xrY6MTlpOVq++ogvYi0gO5CthIKSTQpK8JILNysuxDH/2QNbc02xuvn40VQsqSjY6PTQisos+npsIGUSwlCbY3rB+XrhZMTbHEpGULzc3GAmoHAAHUAJTBxhgZHtXfsnNyFJQRnDHGBG2kaEbmwtKyJdBToY2ObgVh5aUVChTRV4OdztzKy8tSWm9bW4tYSBQKwdYBGBkTgiuAIWwPKYqUQFBAHvPE6WXCxum1/fv3xwCGLkuTJMHiCuhAijftd7qXLSvMNMC47Kxsgd0Dw+OWn4MubFg6gdu2bVHARV/V1dUqwMfeYE7CtKGYE8XYVMgqN0esZUAK2vagpU3MHwIs/BKpvaRpcj8fdPE+No9fgTGFfWPvFeWV6iMxMLOz9eyA1fgwQAnSi/kO/yfABBQFLMUP0l8UOyJgpV18lt8JZJkvvhgZLEMYkIA0HF4AijPGgOSXrly3weEJaV9iV4B6nV3tAsErKsqsvq5G9+X7WRkULFqw0WGAggSBqLDJJsaHLTmQKCkNfAdtXYg4wJwxIGBHt48x5cX8IH1XjOulBVuMhm1kZEj3YYx5f2SEPnGSIFwDe+K6MLq4Lp91xWuC8nmkZPJ8XruWPuSHz9E3vO91FTn8od8APgl2J6ZCdufeA7ty+aoNDQ6pgArMdpi3sPMAJhm7NatrLT0N2YlMq62tlvYiPnHN6jU6gOIAC6DCj0dxaclKOvbGTRvVP9jBmsbGFT+JD/7h974vWxNztr5O8+X1N14XuAdoDIu1prpW8xbJBipn4zcBrqlwD9jMGJ85c1r+DRAdWwC4Y96wfpHWfOzYUfvIRz+ycvimdOfubsmkUPiFMcbvYzfYppcz4VoAFj79HVmLw4cPq2/HJ0bMludtahqQEZvk0DLVwnNRe//SNXv1tbM2PDwq3xiA2bW0IHZ1QqJZQVG+lRaX2NjwmM1MzayAzfhsrf8x/x2JzNm6dWvs8cdPqZARmR4w1JUYrvpXglW1Jvl0XgecLDrAI4FsB1cgiReHF9///veVIk0KeHh+Uf6Svn7iiSfkw5H+aW1lLhZJYsMz/DzT3xePYvy5D33F3Fm7tlGyC/gjNLp5r6S42Pp6e8QaZo7xfADA2DdrSfWqOvli71OxI5jpnnGIHWOrLh3aPQuyEzwjafQ5ebn6NzklIPazAOpAQPbRdPeenpv5zj6BNZ4DBfYRsA8p3kOKPdI4Kei95hcIGEILORGdyMkp7SOoaD86PKxnWFpYEIsdALmwMM+mZscErLIe4lvJjAH4LCkpU397Xfz29lYbGwdc5eB0TIds7BfXNKzToR82OBviQDJZa/H27Vt18Md8xd8h7VJWViEQFWYg/dPV1WPhENXVYR8n2uAQWRlktLgihYDUnumJrbC2OgmIiPYK6AAnBlLE8p6ZnZYd4fs4ZAfwIuOFA+E9u3cJuOQwkDnS3PxAwOvQ8KB0bFmneRbGhnnCmsZeiPFVwbLZkN5zOrMp8gX8f3ZmylISl5TN1NXTvSIhkZWdLf1+DiPYZ+mAJJgqkBM7SE9LFwhaUFxiCYE0u3jpsvV0ddpzzz5jG9Y1Wl5utgWSEzVujDFryL//+Mc2OTVlBw4esrsUFItGraqyUsXtKK6FDbMfxs9Iuii/UIcOZCLgg9nHkL00OITfdvUMZmYmra6hXGQBgNXoImtuu61ft1GZVmhx4/thLeOXKBA2H4narl2b7Q/+4NP2rW99y3q6erQfQnqJA3fWAPoY4NSxgh0AyXhyWIqP/Iu/+Av5PObN0NCIgNb33rtoq1ZV2Ne+9jVrbGTP6hjELnstFqslODkL7f3lXxItKRlCh4sdPEv/4cju4Uw6Hyv4bDiv0ypppyUHqlJUkRhocdnEWn3z7fPW1d1raRmZlpCYLIkAgFdAeZjyuIPfBKzGNVbj8XW8Bx7dHogDq4/u2MefPN4D9p8+8enfCazq1BdAE0YhxasCyWKskib12ImjVlJEOrxL8fagqBOCd4LyblPt9Lr4IZhRUKyiUxFVOHaVVV3aPz/87r/PdTld5n3PVvXDJiB4yUkHAE52dXXaP/7jN/Uvmnef/OQndZ2LFy/Zf/3O96SlSRAG24GiSmxyi0sLbPeeXQJWr129bt/+139TRVwYCgCvj508Yc8/94zdvHHViooKrLIKvb8hS01zlW3ZaAEcsNEmuEUrEkYkG+fXX39DIC0bXQAJNqkUROKzfCYEqCXmEUL9CQLrYHeQvkcAA+MKlue2rVu0yUTX9M7t2wq66SNAS2QJ2NAC+NE/AEYEQwA4nnVHHziGT1SBJ9cC5KFtqcFMsVnZEPMdgB028jOhsM7ht+/cqsCOMSOgIEWLYAHQAtYkbFVSEpWeNzIlFmB5Wb41rlkjtihMFsavrbV1Jd0TcCEzM80Ki0qsb2BUwFB2dpbazQuQir6Hwcr7jA/sOsA9mCy+si4BZF/fiEDN/IJcaUuuX7fWpc9mwkRJkwatB1ad1uas9fX2q1ASgcfk9Iz0cAX6DwyoL+hH0uQJNAGCYBbNzbPpBtAE7HQFtdLSUiwzM8VqakiZC9tg/5AFAkFLTkxWijTBPjqOjAPtGBkeFrsPMAkQ8NiJY7Zm3RpraW22y5ev2PDQiIATdAwJimFDAn4DxGMzgPN9vUMWXTZLF0s8YJnZ6TY27r63afNmgZIE4KAf2AR6mY6JtCDWEzZPUKYCK8lJLi03GFShC4KyO7fvrhQIA8hkDOjPuXDIMrNgnwZ0wAIQDiMIdi73hJXCD3bGOMI63bhhk8BRwCpXXT1B7B3ASwJWgttgGjIiDtjkpUJICYkKBPks44TfAAChPYCD9IvGaC5k+QU5dvzYEQXCBGMAIvQvfY2cBeAr6aAUocNmaUdXZ4c+B2MaLUn0Q/k+wBlsURiePuWcfsP2AawATgE06UMvE4D2oy9Mw7yBTYkf9Hp/zDPmHc9H/wDe0Xauz7Xwh8wPQFNAGfoPgJN5yD04GIEBxO/MP9i0zEcAsyvXbto7Fy5JYoP0yZSUJGtuvi//sGH9OnviiTNqN4xtgnkF1/ce2NjoWIwZ3GDRxTmrqV0lsA1GLO0C/GCs+J1/6TOYx9gVdo6/dczzSevu7bTEZJeaynMC+AAIOn1R3s/U2GEDBPYEwdglfio3J0fzAN/n5FdCYrbSv/QHDERAQfoVn8M9CMixH/q3u6fPrt24Y0OjY7ovfhv/iqbyTHjeUpKAWmB+JdumjestNZhsefkcelXpgIa+37xps4Bk2kzaNyAufQbQdfPWLZuZnbVjx4+tpJlz2MT9Pev4/QvvCuDcu3eP2OhkG7z19lsCzwDVjhw5YpkZWTq0gBHF+oCOLYA8c4N+xfYAfQB8GH+eE/+PHfE3mPr79u21D3zwA+o7/Dlz4sH9+wJ1YbjBJKTd/kDNg4nYM7aC7wMAoU1cU1I9BoPtotOjnmNO51pp6SpbtoC9de5d+/FPfi5pANaB5cQEiy4v2nzEMZyDqQFLo0BhJArRUC/WcQeALuuwBl3umdkFq60ttsfPnJJmOT6av7kCQQH5Ss9Y9Ws+a5sHVh/WXRfj7to1Aasw80iTTwqgJ4leakA6ldgVOrPMJZ756aefFsDjWHNOW5X5ylzHT3FQgd2OjU1ZaWm+ZGdYZysqkCOJCtiC1cqBDId7gHZezgV/jIQJfhO78anr3IM5w5znfQ5juD9t8lk9+AmAULR0kTvQPuXyJT037YLdB7uZ/wNs58Q0vhlXQMVAcor2BqnBFMvLzdOhGYAPYBDgI6Ae4Cyp7aUlJTY1MSF/H5qe0pw4dPCAxqK3v0trJ/OU6w70D0iOxWdK0H76lqwCBpp9FsAzbGVsuHH1OsvOyrGW1gdi3ycnJ4ixumvXDrF7WcfZ/9BH+Fk0R9HrdQX98qzpzj17++1zYtpzgBoIuGKT7K/YT3GwQ2E4pIWuXLlqaWmZ0j6/cuWaCi8BTvb1D+hwAIkgGNSsWaxPktJYXJD2OpksgMHYPqx69lmjYyMCseln2L7ehzmtWac5q3T8ySn5Mp6XdZ/sAtLFOzvazJZYUwrl7/BbsOXxDY1r16ogHXs7gE3Gg/clIVNSKmAZCZDh8SkxsaMLETtz+pRVlpdaYUGesg7yOeiedYWh0ENFm76yapWKQwGkr1+3TtJcPB97JnRxYRy7IqLpAlFHYr4ev81+hr6amHTSQ3l52ZaQRMp9ohUWFqv4VE9Pv2Vn5Vp3d69VVVLMb0ygO4eRHZ1I7CyLFfzxj39MmvG3b97Ws4yOTlogxWW7sMfEH7L2sU6wBwRmnYv6AAAgAElEQVSMZx1jjfnLv/xLrams79gCMl3nz1+yiopC+9u//VutZYCx+DiXzu9IqZIJ+TVgFZ1p1hQ/r34ZGzhow7PWvSwA8+dhYDUJcDYpSSx50vyZO+xhwxEOkSJ2/t2L1tnVswKssleNA6vxwDneA/Ee+F09EAdW4/YR74FHuAc+9vFP/lZglW5hQ5KUkGBJCWbRxYghBUDRCFLST508ZkUFWdoEemCVQODhk2ECBp8KTNDo9StdxewFgbVs1jyo6rVCPeuVa3FNtSMG2PrNVQJhA22LMVl7ervFWAWAI8j61Kc+pb8hyP+jH/7YQiGYKVGx+EhBk37rUkTFc/bu2ScQ7c6tO9rMO4AnQaDmnt07bXJiVPpQZeXF9s47b9uWrZsUMFF9mrR/GGA3rt9UsMx1YCxcvXrNxsdI000R2wEWFcAejFmALVIr07OoNuxSXNmAUr2evwFawJ4BJEAbESBA6dOjowpKCYZdulq+Vdes0sbas66oIs+G8s0331R/09cERwQOgDJsWAEnCVbGx6YF2NGnKggUCrniH+FZAYoL0WULBl0hCYAHUlZhSgJwEhBMTkwrmO/u6lrpM4LG9WvXShurpaXZ1qxeLeAPm4G5AKOH+09MzpglpEgjjWfyUg9sqgFx2FAT5NbW1eh3+gRWEd9lk05APTXlwLLaumoxikn9g4ERDs/azKwLIilAwQYaYAG2T0szlbydZmRCUrKVlVfo2bknbAX6X0BaV7eFwlFLS09WqiWAH4ER4J6zO0CiHDEi2ZAHA6lWXV2rFFdALJ65q6NTtgvDG3YDNo99YvOPP3nGtu/abpNTE2JywhaC1UdwREADmwMd4dWrGwX0A04R/BKoYkOkJQJ0dnejfWa2efMmyy8sWLEzWKsArNKKnUCHrld6uNgCtgNojRQHzw4QqvTE5la7fPmq0voaV69RgDM1OS7gZz4CaDWsgFzfDTnZC68LiP39Umex2nbu2KX5ABjoCgONrhT/wkZUyTkSVpBOnztAFiZ5yO7ff6CiKADMgIwOCKa6LwD3kmx4CYA3K12piQAf2CTjArAKeIPtkMpJUA34RP8DmGB/PA9zrrOrV6ACv/tUXVK5eQ4OGgisPWOV/qN99CWBNIC3tOUyMgTocF0Cdy97QBDJgYMP8OgHgEI+T98B/GBnzD00lek//u8BV34HiEVigucFVOR6tJM2Xb1+y/oHx1TBOD09VfOUOYf+Jn6B4jF9vb1KBaVd9J/kQeYjdu8eLNiQVa8qt9KyYs1tADgxf5YcM9UVRElTKjtACAAE7QZcABAMz4UFqmbnZsvPOj+N5MuC+gfADN/CC1AafT98oZcykK5wjBnIffBZ3JMfAEDYnrwAymDzsY7Q/54Z2z8waMOjEyougpQG0hSSKgi7woLMO5hf9fW18uFkR6SmBSQ10tR0R4DFsaPHxLij730lbgASgFWY64CKTzz5hMaBZy8oLFT7AQzwk7dv3LTWlhYxsQATOOw4f+G8gBnAA8aVNGaAG3zE7VtNyqBgLWA+sHZg9xwGAij5bA7AcXw1dghIBLBKJW58Cn2NLf38Zz8TaE5hHuYzesH0Hf2K7fJZ7JqxB6gGmPdV7PElgGFj4wNuPHILbWZ2Xgc3/QOj1t07aP0Dw9bfP2hz8/O2CDsrGZaY6XCNAyLsJJAUUGE0p5O+pLRx+mCJdNv5OaV719VW2BNPPi5gNT+PFPCwPo9fShT058KQh4FVr63OcwGIyp4SEvR8FKJEumE2tGBpGRk2NUW1+ICkGngW7IUMj6ysdLFY8eswXX1WB9fxfct73Jc20T87d+wQcNjf3ys5AFKz8RswQ2HhwVp12SUhgbtkFiAH4BlzPIfXMMWesRHG1Bc2Yu4zPjyXWIz0RRLzNlkSEiNjo1rfsBeAV2nkzs1Zw5o18gGAVUND4wLfRkfGraQ4X8AqGr0UywQcYm/DYSFs6GAgxbLIxKBY2fycTU9O26rKEml6oml58/Z1rT8C3Xr7BQ6yvpBxw4Exdg6YTP/Qx9gTB7msx6MjY0o7B4Br72jVoY5Yqls22Y4d2wSyuQPhfPnJzs5updtzcMhBnopy9VMg6IrAarTmObzu6uqQHWH37MXWrl2nw3DA1NHRcfkw5g79V1ZZZWMTE+qbhciCMmLw+XwXAJB1YeOG9VZRXqbxBPzlGQDJq1ZVCrTm8A52vdNGd4UxsTcB/8kQCUJq/49+9O9ibsIaZn/HwV5Odrq0jxlPHSC3tUsKafOWLSoKio0DZnIPFRGLsYDZv7z51jm78P4lHbhXVZTb6VOPWXFhvrKk2FOLG720pMMmgNXevj7LzcsXEH/w0CHbtXOnJSclWE93l+yb8WPfQLvRBG1ppQDanHw5Ppl9KYUIubDbayVYXn6GVa2qsN279lpVVbVdu3ZDEjwDA0N6RmRS8B2wlTksYkw5CP3EJ/6T5uKbb7y5UpOAfSE+F/9MNgSyJNg9vpG1+caNe7Z2ba199atflX9XYdPxSTFW33//ilVUFNtXvvIVMVZZx/y+3wOr7JP9POM9SYIpve6XMMbDsYcHUB+em8pui8U1XI+sKpfxRqfAjiXdf1kSVVPTs3bx8jUBq6npGWKsAqxid2QzQRzAL8QZq49wAB1/9HgP/IYeiAOrcbOI98Aj3AO/C1j1p8AAq/BbAEE9sApTAimAshJ3uu7TZn0lZB8kAeLwQ6DEJptAQ6fr6elikKFTRUDmdVR9+h8bWhWniDFZPTjh0+mknyhmoCtiEUgJKGXy7//+G9qIkjr56U9/WveGEfHzn71kaHPBGmq6c9cKCorELuvoahMDZ91agqZyFSro7OgUCMUmG207KkrDrKW6dF5+jt2+fdNOPnZcwfbg0Ig2rGwmSZEFUGPTz2YPUKmmuk7vATAQTPO+YwIuQ561qdkpMSjY7BOp0keAmGzYfAohGzjYfbk5uSr6Qgo2mqH8u3vPHunxOWYAqdolsZT2GQVhDsB2wDT3EHtyYcGxQ5cTrbOzx2ZnQjFgN8tpjU1RhArtxnFbjG1mAXl4NaxebaTGEnyymedZ52IgRkF+vhhXAFvr1q6V9ldtbY3Yq0WFRbGq5aTp9ouBNjg0anPzS9be0e2K+FAFOcXp8QI8EvwScGVkpmvfy5gT3GJDLsAEhA7Yjh07bdNmtEsntcmdmpoQyArrhb6bnZ5WARJABYKMnm6KglHRN8tW1dTY8IgLZgFj9EpwGr6ArDB0SO0jbRzbhAFC2wlECayys1Nt//69CqDmwxGrqKgSsIoOLuBKpjROF8RYhcFFqiMASmZWhp15/Ixt27HF0jPS9EyXLl22B/ebFdgxZgQdMKIAVWGdOqmEJQcKJCTZNKmIKck2MTGmQwOeOb+gQAAw7aOYR1lFqWwCUKyzq0tgMuCWA1czFDgyfyhqBLBGlV8Y3gSHqxsarLysTCwgAqq+PpiDvTGGjqsMDsBG8QoYc7CyeA/bIjiHqUdAyd88qM0cIKDCLmAhS8Yg7PSFASQB+Ggr7EbkBNBw83MiuhjVAQWBI/bIs1M4B6CX9PCtWzav2CWHP4Co2GJlRbn6HACXAPvevbt6fnwUBdBUVG6ZIhmu2jMFi5gngKXYjE+lhuEIuOmraqMnRyANWOKLVxFgY8diLTU2KhgViJKSIuBLTM1cigUFxN4BOODe6NgBPgJsAGIC9HnmpgDxGJPVz2kOE27carLhUYrKUDCsR4yyvXt324YN6zTXSP3FbzQ/aBb4wr0FmGTnytY49AgGsXVSn4sl6cAYAOZjszD9AD8AkLENDo/kd5OSBLrk5efZPBW/U5Jj+oGpVlRYrGcHtGQ+8X3HQA/JDrAL/K5jXYZkW9ghvov3+K4vPOSZmd/5znfs7bff1mfwifg6+hjmEGDS4PCIABsBfYFkSwumxjIiFgSKoam6fl2jtbY8sOmZSclZ4IPo05rqGkP7hj4mbZm5DUCOBAr+b9fu3Xbi5AkBdtIMzHSFohgz7LytucXuNjVJAuDw4UNiwr373rvyuzwnmrEU3uO5YWcBrALIsR5waIA9M/fl33NzVpixAFn0Nf2BNMzx48fswMEDsiNAUaQG3jx7VnMUYJU2IWHBuOEf/AsAA2APcAT7ZlyYOwCKXd0dlpXFmgZjEV+L9MOwXb9xx5ruNuvAS6nXc/MqVIVkQ3IKBVxgcyHjE7WMtHSxTvHTrOfsC3gOxgEgGx+JVMezzz5tu3ftEGDCnFw5OF3WBuA3Aqv4W2wHn6JU58REtf/nP/+5nn9yas7SMzmkQGM9VcAqzwqweuvWHWm5Yi/MP+YZ/cnv9PfcHMCZY2P7seTQbv++ffIhSLWo2NJSVKz+zo52AYx8n3/xqazrgHxr1jTKJllD8NtexgPfweelC26mtvEetiaZh8Qkm1+IiCFH2wCimPNgRVu3brP9Bw5qrNvauTeswFHr7e+LSRDU2AxZKJrnmQJfGSc0IJmb6IbSV0kJSB8FbZlD5IWIzU5P2uaNG+35557Vfuby1YvW09tjgwNDAsGwSdab2tp6Kystl09HuzkhwemgM8YqkJXtimPCbuff9o426RYjK7B9xzaxwhk75gjPCngYTEF3G43liNYF7Adfji1g78MjQ/IFHDIwdsw5L5tCijZrAu3Dx7B/AjRMz8pWXQD6j/UBmSoAVEtY0uFSRlqaAEvYoKxh9CHsS/wybU7PyNDBoORzMpEJqZUfdFlSriAYh4zsG37845+oACUHMCdPPibZmcnJMcvNcRqt/lnJDKmorBAwDqiKrbJ/OHDggHSRWQe4zu2mJqWy44cO7t9nO3dst4mxEc0b6hZwGIzOPrY9GwpJkxV/t2HjJnvs1Cmtza+/9gu7feumiuUND6F/bAIm1zSus6HhEfURbFX8DXsCQNn8gvxYQcghm1eh0yQ7fvyEfeQjH7PEhGT7xjf+3u7cuSswlkKHyGnAVH/99bNWWlqkjIgPfOAFXQNgFb+iOVFavLJvPnBgv54RP0N7OKDluZmPn//85wUy0yfIOf3N3/yN3bhxXWvMX//1X1sNhxmJjlDhgFCvvfzLjLbfBayuyIP5nST6rDHteafl7Agj0vSPAa1sMAFOk5EWsASbmg0JWL3w3iXr6OwWsCrpkbmI1h2AVQ5vXdbPf9RYjUsBPMJBdfzRH/keiAOrj7wJxDvgUe4BpAA8mAQgI1DpoY2C0vIpXkUqztKigNXZGYCqRDt25KBVV5VIg5HNH5sXNqI+ld/rpkkLKSlppegLQSCBp1K+gojRkyZJVXAnyu+Zix6QJcDy1/BpgrTZMYEcaxUgpK+/177+9b+ze/ea7dixQ/aZz3xG7Tp//oJ977s/UHo26WgAa4CsBOotbQ+UUk/qPoGFKs+HQgIVYNJUr6qyj3/sozY6Ajg6IIYcQPDRo4clpt/c0iYNKjaMPd0wzqZW0pjZyK5tJH33vhgP/BBIsKlUoJiUaKF5mKHzYpb4oA+EgNQp9N0AEGBeIA9Aahv9RtEUgDqC5vyCQqV2PSy5wAafzwFmcR8VcJl2BTYYH55PzGJLskOHjkgH1qfAEhQmJCYo1YyUcXRgedEfnZ2DlpkVsIbVDXqPIIVgkWsybrAYYYey0SaIIKWrob5eOpfcE3ATpm1vT3dMcy5gq6obrK29y86fPy8GhNv0km4fVPsJcgn8AeJ4Fh+80H70/6LRBBVMqKgsE4sK4AzADeZMQqJjivb19OiiBE2wi9D+ZBwoStXT16sq6BQvg7VCv/Fi8wygWl1TLQ1W9MEIiGGx8VlXpdcxNh977JCA1eb7zQJP0A0kKJGWZICUuzxtwvt6uxVgYEOM6fETx61hTZ1l52QJzAEQIKUZkNMVm4ja8NCoAiKCIzFOYhV7sQvshEA3PRXdVbRW+UyKgkWALEAigjsCVP4PA5dCTdIUQ1ojENA4e2YOjFW0OGHTAICSQkr6pMCS7GyBd+hqkkbPODKnXXV5x/YlCKePAPBqa+vEIqTdzEFXST0qFpVnzK5fv86mZgAGu2PFTOY0jzyIzL/0I4CmNI9j2rLIImB78htRGMTzYpsdPHhAfUIxN+wDVhK6tgTUsJ2xBfr9btMdAT8wxdADJcjHZhkvbI70YF78H7v2qec8G2AofgKbd8zFBdkM7YNNynP6IBsQlsJ4YmtnZIiRxpxl/uOvYLz7wlS+QAjzEDAOIAgb4xo8P/OSe9PHnpF4u+meDY1MSjsaMGF+LmR1dTViYsFaZZyYU7CmaR8HOpoD1bVKWSXdPBRCk3NOwDDX5TDIa+ICjHvmJ6xeX9zK68/m5edbxapVAjbwwTxbcVGJ04dsapLvOnDgoIAa5o9nz2s+oLkaDguoh9EEwIWPYFy5vgdPeW76EKDZa7PS/4Cv2G8oHBGDDvASxirfQ3cUUBODaW1uFtvz4IF99uD+PTHr8A1OK3LcdmzfoRRaQDEqwvMvbQfwGh4ZsSNHj9rpM6fVf1rXYjII2IcOEUJhuyFd4HwDTCCd/9r1a+pPwDfGEs1K+g8AHKkNWGXoOnKAQH8z5tiwT6N1APOsWKk8B4dNFMd6+pmnNeeo5g3LD91mGJY8J22hjTB68ZH4a/oLTVWvk8kagC3p7CghwUbHYBNHjXEkFTgrO9+GhyfstdfeVGE0gAXWScAgshfYHixZ1CILVOhGk9UsLSVdrC+AfHw1voJ1gII4S0sLhsbq0SOH7YXnn9V8xNYAYVWYh7PFhKQVYNWn6dI+X8Wb8fSHP9gHtvDSSy/p8DQ1LcMskVTuGX1+37598h8AOoCKrO9ck3WV/6uwUEWFxt3rNzKm9JvftzTU12ks6XMkRNjrwHifh10/F1aRItlYcZEO52CsAszxcocJ4RU5FNrCeGHTPANjyb/4esaBg71ZSay4ola0G5/NNVavabSdu3frOSka53VcsXl0QVnDkAKYmZ4SEx1gCJYqjFUAweQAetqjAl5TU4I6ZEngMCA8a6vr623zpo06BLj34K72GjBkuQfzFBAxMyNbaxDtxxY5pAQ8w04ZQ/oImRIO4MiiQSqAg14OGevqa102whxZLS2Sb+CA5SMf/qhlZ+eqkCfrwL27yJZMalzItuCwkb2V1jZD7/OBDq9hrAJiu4OpIsvLzVe2zCL7zcUlC6alyf4B/ECpF2FUL0aUzcF+YE1Dg23ftk37ERjHVMJ0DPpWyf9w0IifY11izrJOufXFsS9hrLK+s3/DLzOu7DlycnOVLcHBry+GxjPzPQBM1sTbd5rsF794Vdfet3+/dFbfe//iSsE3gE3G5g8+9UnbtHGDdbS12NjosBXk5wo4vfj++/Ih1TU11tXdbVeuXrOS0jIdcLOf6u7q0OERcxt2KXsFngeN1dGxcRX2Yp6qWF5HpzJWaK87YJ+3zKxUZdwcPnzUDh06LCmVr33t7wR4MjbYOoedrItkQHHIw7798cfPaF1HCoD5BBC6fsM69Sk2fujQQUk5sGYClnOoiT9jv/jnf/7nmpMA2B5YvXnzhp7zi1/8og5cXTFTFwtIKgxix68xVsVIVXQCW540fvfjwVPt42KHYJ4k8jBjFVujDwWySvAZxnKqDjxm5+ZtZjYsjdX2ji4LIjuSnGJz8wtirHJAzdyKA6uPcvQcf/Z4D/zmHogDq3HLiPfAI9wDn/jkH0gKgFNaD6zCmPAbkV8HVtNTg2IFUJziyKH9VltdZtlZ6Fk5EMIHKF4PVUyCWDVnaT/GTovZ2LER5mTeM1Z99W/a46sMe81VvqfUn9j1HPgakK6WlxsYGOy3b3zj63b3boudOHHIPve5z6ld16/fsP/1W/+b0shI1YbZBAMC4CI1PdUV6GEDHZpVUhEBHJtFNuF5OTn2R5/7rLW1NtuVK5eVNguThSqzBPtIAWzYsHFl40mwDADmwJqA9AxhawDAwBrgfcANnisrO8sWovPW2eXSNzdu2CjAlM07G03YqQTbMAZImVX6f0aGlZWWqY0uLS9gSclJAlx4D5YIwYjvNwIjAA1ptYnh5QqNSE5BAKBjjXAtAnACCoIMGDAwthKTXXoc48nmHM1BxpgAgtQ9qtozFjB9uSZyBtu2brXjx44JXBgaHFAgSVA6OTGhwBGQi0AAoPu5537fZmZhQ7wuxhUBWSSyJCYdbaqprVFKN89Ef/Ms3B/wjvZ0dVE9O1lgJenQVNYFOIGNo+I6CxG7ef267g0jYvv2HaroSwCiwg5IBcxRQC3RaR2qaFmC+gjmyRBMVvqCgjiDgwrw+B3AkAAWXbGdO7crSKCQQ29PvwB5gk6AmpYHzQ4gXozYQH+f2pmfnyt727p9i+yJYi4UbQI0AKTMzXGgqrRj8wusqYngd9xqa+oEWHo9N2Qj0M4DzKBPsJue3j5V1NX4m9PeJX2QsR0YHIqlBKbENBYTbGRsQv1GMOZT4UeHR9S36F8SPAQ1/kkCREjl5ZoAxMytxrXr1Je0j/kEuIB9wyJGCw95A8dYnBWQxP8BGvk/AdRywpKKYviDExijkjpITVPwDXALuCDdy6Rk9Qc/jMHg0IDYvtgTBw8EfQRxTHC0LmGa0ueAADDQAFYBSwjYAX8Auyiggi/ChmknwAtgpJfOIGAHWKW92B9gqAPVw2K48x5zQ4c0LS0aa8aHueilAOgnAkmeg+/7InHYMPfi3jAKAWZ5LmzHV+Dm88xJX9QKQIb2co0Hza22nJCiceWgi3FUwbfwrEAK0jGbbt/WmOjwp6xcPgaGHX0LazMlJUF+GJajL7DFwYHSlTOy9Nz4LlfUjsIzTlCT9wDcOJ4B4EgNpkpKApAZP8f8oX/pA/wLAAzPwXWlZbi4JHCuta0lpjFKwTdSQ2HNOXY8Y4Dd8p2Hsxf8OjM/v2SpqYkxoD4rVr071dY2Nmo8kNzoaG9Tiv7TTz5hnZ3tdu3aVR1Qwa7DZz7/7Av6PoAAfpY20F8cUvT199v2HTvs937/92JVvpEKcTqijIEqwM9H7PKlS7KrLVs22/nz71h3T7fmCLaE38rJJiU/TWm216/d1CEHa0JvL3q0Q+pbAH9X2C5T4A5jgtYvNsL6hG2XV5SrHZ7xiM3PhcMCLAG1tR4orX1O1wGo4Hc/fzxb2rORmXdZOZk6lMgvKLLBwRF7770r9vLLr1pPb7+VV2D3IYEIZC4AbyxGFy26tKhDQdYTWPpUS4f45TQQF13qfID1OVGg5I7tW5VBQgYD4Dc2qgOsmD4iyM/DGoiMPWPs13r+pc0+Ff7cuXMar5Rgmo2MAQSyZkTEJKTPORgBIMfP4AP4G6AO92Q+MaeZw8iK8B6gPp/hgKe2psa2bN4sGRlSylmPqyoqrLAgX4cxOkBejuoaYrknpQgwpb+Zs54NzPrmr+v0LF1hSB0wJie7glqZHOySVZIuv8E4UYgJu8QfoyE6MDQov8RcAtxmTWXuSlIoNdXmQk67nvmYnZsrBiJ/c0WLqFhuFkXveHnJ5tGsjC5oTEqLi1XwqaycvcSsrg+DkIMmbJI9Eu3ixaEN/gSfSsaFmH5Jiepb1hyY7/QjKfKwVVk3vD4qbeB5WbcO7D+oLAT8CBkdP/jBD+Q/+Qw2z/XYV+E7Hjy4rz0QNsxawpwj80gFw6qrnW5ud4/V1NUrvR17wP/K9ii0uhzVPg05JYBkgFXmCWxqZAb8iz0Ovok+w8bwxxcuvCv7oa2MM0Xx+J3+YT452ZOowDjYlYVFhZJicMQAJ1klYHt0VAcnPT2DFggmal1kTWcfwYsxlwboUtSef/YZ7fGmJsZseGjAJifGBJynpabKJ/rikxyOcpjOvZn7zC0yMsRun3U6qowf2v9orGJjtJX9DX4Ynz06NhorNoc95djJx07Ypo2bdCD2xhtn7ecvvWkZafjVlBWWNf4FRjX7uNHRGdu+fb3sD0Y0IDU2tP/APo0nPhSyAnsa1nOKSbIvZG4gjQIrFf+JfVH3AI3VK1duWE1NhWQB6FMdfMb2+56xyj7JS4V5xir64r+peNXDQOrDgOvDciO+eJWy4vA3y/isFAGrcwuLSvsHWG1r77SU1DQBqxS4AjTnsJ29ZRxYfYSD5/ijx3vgt/RAHFiNm0a8Bx7hHgBY1eMnwPx0jNWHgVWd/rJBX0ZTaNEy0qiSOqNA/ujhA1ZanGu5OVkKLNigeCmAh1P52fiz8faFI3wxF1gOwRQqR7sUH8A/H7g//H2/SfIBF59zelgUBXLaa2zUAFZhrDY1tdrJkwftj//4j9Uu0okBVmE4kqpNAQVSHNng19ZTQIa0UKdZCtsJZh6BLQw4qkp/4IXnrb2txd5994LYT6Sqbdq0USARmzEYdDzbyy+/rM0iwBABFMAbwdbszKxSzWApAQrBKuLzVG0fGx+2nj5X1KKuplZBAX1L8ExAtbqhXoE1wQrBGnqrAKsE/wS9a9ett6a7d8V2YdMK841rE1wSrAAwjAyPaBOclp4Wq/Ld51LslkxsN9rsqxgTYMDOgBkDUyYrJzumJ5qsDfvU9LQAEp6rpIzCKKvERuCeMJd8JexdO51WHaDqaIw5Q+Vggh9ftAbGUU1to5UUl4mNAqPPBYkRBd9UoCZYAwjiOWC+0K9sjnketHIpAEF7kWggmKJgEUyM1avrrXHtahUqenDvnrRrXRGuCpsYn1TAQ+GlDRs3alNNwCQtwcWoglOCO/p7bHxCVeMBr9HechqfgAyuMu3IyLTl5qVYfl6+wCJ050gdBMRVADgwqH6g+BOMQiomA/4BFh89fsRWr66zoZEhBS3YB4H/1OS0QBeCud279+i5Cbpp77Zt21e0MKcmJjkhEBvWFVfqkq4a4DXjgf3BbkoKuHRLAGLaT4AoTdPIgvX2jVhKapL617Mp58OuQBigAummk0qXTxR7G1CK8YO1Q39t3bZd9/WFqwi0mbuwjGCUu6rwuQIyrl27LpsFWKNvYTitXd8oJhTfZw4zrqSrexkAbBPAEWCEfqUPPJOKFD0hq3IAACAASURBVFb0RWkbDLOy0hJbs2a12GSAqLxHP8C65TCIOVRdvcra21rV/1yHthNA6uAhGNRzMfe8HjEBPOPo2JX9Agp5FpeiXaqgkhf9Sdoucw779WxuvsPcwvaYC9gFz0iwDNDlvw+YyjMCrCIhwH25BoArY8vv+A3+7hnAMGmGR6ekR0u1dQJSCgmStks7SC29evWKNT/g73kC+1bXrxYAik/Ej6UEE21goC8GJFPAZkRsPgAA+oT7wSrEV/LMDnB2xd7GJ6YsvBBV2qSrSI0WI2zTJRWhwT9PTYctJUARQ8JiV3SN+RuZdwxIkB+qVAPUeJ1uwBOWHf5P2jAAnT9ow7boT3w1wEl/L3rYsLKWldYJsx2GJG1/+eWXtGYBrB88sN9aW9zhGP2IHePDVlXiv4I61GDu0TaemQMXGKtPPPmkPfPsMxpjgSoxUAygjDnS39Nr7164IDYc/c89yWRgLjGmgPKwaemL99+/ZNeu3tAcIK0ZBhmggAPpKUCTpbHnB5Y/IA+2BGjLgdPY+JiANZ4duyZNGHD1ySef0HeYQ8w/2sZYsy5euHBBPpn2eDY1Nsn8w2YrqiosJzdPlcbfeONNa37QZt3dfTY5RUVx5BlI/Y+uZLGwVjOSSO8AFs+HIiogCbAK4AhDNZiSZKuqK62uttoa6mu1PtA36JUCwLNO0OcAPb7wzK+n6npdRD6H/YuhnJysduMryXAYHhmzqZmwzc/DlqVa+S71N1IenqGKvAP9y9xk3jhtZ7fGsN9hXcauYW+yD0BX+sSJ43rG0dFhgVvh2VkBKOg041s4EIK1C/Nbh5BhV/AQe2Je0xbmB/3OnAdA43fmOveFhc4Ycn9SvDti73OIp+sMDalvYcKqoOJcWPMPX44fAQjEL+bl5Ir5yiEff09LT7fp2VmtI2Qq6DBiKWoR1rZwyEIzIctMTxGwSvo661dGJtkNs7peRkaWrj00OKJ1kLbgC7A19iAUgwQg4wCH/VJ6Jtk7sD87BM4jx4KN8QLoxBb5/549e5XJQwYDn9m//4Du+cYbb2hdY67i43nv8ccf13zmfVinrMMcNAKwAvxxXcBz/AEyLJu2btXcop8ZY5/FAWjGofT+fXstOzNTaxfApopkRhxrmv65cfOW1kn8I8/LvgmZFGyOPmHeoFHtQOaEmGSQ628AOPxBZlammKiOZR+x+YhZZiYFMBflk7Bh9tSMKXtFskZ4ZtY/wDloDcePHtEBaVVFmfbEzQ/uWXtbm+Xl5kpyieJk9RxSBVKstKzc7t67Z12dnQJhG9es1vVgMSPbwuF9WrrT8OVQlTnGvfHbyEV0dnVqH8bBCnsy1kTmBuOF7fB5Dg0ZW2yVPldGVg+STbCyF23Pnm2y6b6eXtk8LNZjx4/qd8aGgyD2pHwGgBwfzFiylpL6z/2wMQqQ/tVf/ZVdugSIXmFf/vKXNb9YD/DF7sDFBWjMSR8fYLv8/WFg1fuMh+OFh4kZThffFdZ1YOuS/KfTav3V4lUAq7BTkQJobetYAVYpDke/emA1rrH6CAfP8UeP90AcWI3bQLwH4j3w6z2AFIDA0xiwCstNevC+cBWbc9hv0UVXDZwCROGQAMfjRw9ZVkbA8nJdKhsvD6z6QJiNDMGQB1b5nGewsrHzGqtsinwlYK+RxHf53W+muL7/DJvgYErqSju5X/9An33ta1+127fb7OTJffYnf/InCh7RtPu3b39HhasyM7OlY8m/FFDo7u1We9gYstECWOVUnlTGJ554XIw3Nuf8C0jx4Q9/2F588ediJxFUcart03ZhalEFGqCPYisEArSfVDKAIges5iv4I5CAWVhQmKv7eiCPoeB+BMcAL2gQEgTkZGdrMwr7ghfsTlgqqxvXKZ2bDS+gjS+iA1AJUEA1cDRTc7JzFEQRfBCw06eAIQQ8rrJ7gUsnDxEkBhRMoz06p9S/iKsu3tEpjUGCO4JzVabdsNaBI1Rtz85W4ELgs37dWlVUJmAFME1OdIxHACKCPfo8JzfflpaTbNvWHQKVeCa/EUaOQHIIJSX2oQ992EpLSu3s2bPqJ4JJwA825fQ/7+XkZknXjUIVAEWTk+O2GI0olZNCKlR7Jg2NcUCPkbECiE4lGJ12BbjGJ0ipdmxNQEP6AYALWQCAZk4gYEiTlkawlBJ0bGvYkIwFAAOaqBQLwXZJq83JSnPaiXW1VllRppTKvr4evffRj39UDC8YlASZ2DTaerA+aM/Ro8cEMhI0Mp4U/yFQIeW1oX61+hc2EqwW5gX25QsntbV3KHgidZA5mZ6ZqesTEBLUIxdAmuDAELqAUUMfl/5Y07haz9Hf12tDseru6D9SBIRUZ8YnPS3N1q/fYO2wLROTxKAifRr7Ibh0umprbeOGTWImAUYSvLz66msrBcAccyvJ9u7fI606xpZr02+kWRLokjJKCiljcOfOfbGvYEyRko6tT05N2dDwoIBxNFVhVPEMBHHo1AGG3L59S/ZIAAuYCsDT0vxANoy9whykP7gv88szx5i3/J9/CQbpV+Y5cwoAxVf+5ndeXINxg3XlGYHYLrbKvRg3D7wyDvQT/QIrkb4BGANMYNw5HAHgZK4Q0NKfgHh8nr97YLWrG63GMTGaU9OCej5kMCgAA3hCwAzrjuJKBNaMM2nB9O3QwJCYhzV1VZqjnh3KMwI04KdggsMYXYi4SuX8cA2eD3AQVtTETMhmwnMCD/G1ruhLsq5B8TUCZP9/QDrazjgDrDJ/8IHBtGCsaIy7Nv3h1w8AboBuzjIqK8u0zvAZ2secOvv66zENS1eJHlt69pmnBaqjxdnb0yUw6OmnnlTaNCAFEhS0FVZdYb4rRgV4gF/2ADrAKmy2Y8ePq2gUz05bAFIYF8YW22i5/8DOvf22mHYAOT/+8b+LxY8dAOrRXg7yOGC4ePGy3bv7QHOAQzkkAXjfFTta0hq0e/du2RiHeLQFO2c9Yq3Ef2OL+Cu+w1r11JNPit2FPQFMYb/cG5AVyQD6m2KGAIr8nWtiy/gLgLj8wkL5t9dee92++70f6BCF6uDolsLOAlBSEUPYeMswRyO2sEQKv2l+ZWfmSJIAP8aPJUStoqLMTp8+YSdPHNN7MIdJucV+0QlHC9OxfmHKO73a36yB6DJg/EEq/Y/f/8UvfqFDTIrK5BUU2+ysY22SIcAYMsY8P/cAGOP6+BCvocx8ZcwBjziUGB4a0fwBvEa6BWkK1hMOZMgIwO+UlhTb/fv3lAoPyIgNHz9+XP6UtZH+5T7MVW9D3F8FiyiiFghozce2GQ/sgjWDdfbK1at6TmwLIJL2w0LH9+FfAFxhyQFm83eY/yy6M9MzsWwdtNNTJV0zPjmptQ3JCmUJTE5bMJAk0I5CR+UlxVZSXKiMIx1Ojo7q3vgEQGbYvzpAnZzWuk+7AcZXVVfJRskE0UHV9JQlJidKAoD17/DhwxpfDmaVwTLl1tTNm7foYPTFF1/S+v7YyVNiFjs2YtR++KMfrmQ6IIvCASUHPxWV5bJT1hWeGa1P5jQ+AxtgvwNzkwJ2tJ254w53KR7m5lV9fY2kAGCtrmlYrXFFLxaAnLFhj4UcDPsa9mr4GcaPw2/8A3sB5t+d23fUF4w1847n4//obKLxy79OWiLZMR+Xlq2ktFTXYCySAoDlyOLMq3Ce/F8kon7s7uqxmupye/z0KRXeqigrkQxAR3urCtNVVVZq3XFSDxnSTK2tq5fean9fnyRfKLDK+oDGP+0aHh7XXqWwqEiHJi6TIN0VxBwekT6y3ye4Z5mTf+VFwTdsFj+CjT799NP2wx/+UL6PvmEPzBrAeHNw9NovXpUMCHZA0TLWO8aLAy5ftJJCgfhl5iB98vWvf13+m0Ne/A2MVdj8jY0NAlZh73MYTT9hfy48ccXxvJ/wwOrC4tKvHM48DKr6WOdh9qrXdnbxjZMCwC9wE0BTajDA0A8rI2PBrly7KWA1ILJBUJ9hLnIozcFzHFiNx9TxHoj3wK/3QJyxGreJeA88wj0AY1UAZiKaaKTELFuUCsAxXVQJyD+ksYoUAAEqG1gYqxvXNyjN2ad8+TQ3v5mBdeQ1j1z6vkuDc1qfs2bLLsXQFTCY0+ZNoGkQPS+nxeZTefyJtE6qk5NVKdafPrMBQ2MVYPXOnVY7cWK/ffaznxXQ+NZbb9u//su/Qbx1qT5G1fkZq6ioVEEfAlY2ajAJa6pXSUuVwOHMmVPW1tpiTz/1lN2/d1cML6oME7A7/cJOm5ya1saeNgKGPP/88wp60NUi4CIIgFULCwDGAEE5LAA2rYOD/TY1PaEAgw07qZKwkwBTYPUAEBFQi+3S0WE7t29XQPjm2TdcWmPDGmlpRWLagoCdsDLYiBNYehYxhWtgHxF4uIrDLo0bhiUbfzbS/B/dMkBQNrwU1Oju6Y3pSblNrkDzWMo8/T86NiYWC0ACL1U4X6agidOcLCwoEIOEjbL+PjEptjN94NL5i6TrR5oygQmBF8Eg9wJgoB8BP2DoIreAbaga9KwrftLa0S8Gjtg/iRQfSlQ6HUWc5ufDKmxEKjvgI0VJCLyV2hpZFKtDRYhsWcEr9yT44D2CIEBzAiaeCduCpYDdipG3sCC2MSCzYz7mWldXt7W1tok1QiVfpzuWaMvRJbE3YBLC4i0ozLM7dwD7ypSCB0vqpz/9qe5B+xg3UugI6A4dOiRNWABTgFUHpkcEllOpHXZPRHp0sN7mXICgNFpX2IPA5tvf/raCR0Ct3HwX1DE2pWVl1nT3nvRtFdDn5Nie3busoDBfQE5yYqIrXAIYGw4JUDl86NBK0AxDqb2j0y5fuSr2IzbEGPJDgE2QXlFeKVsCcAQsxL4AYemX27fvWUFBtjWsqZedEygzvvQD8wlmD6w+glXHKJuxpSjFZyjeluvYjcvLAuZIwwQUAcQDWEEnEZCVgyAKe8CIdQFznhjgpCbSTvqbOQtQzLzApgCuOHjApgBe+R7XBFgj8GYu4puwGZ4Z/8hnxAwfGVnxbQSQtBF74vPML56B8eNFv8LCAkzgGvQPto6/gHnnDxAAPxgv2uT1f+kP/ED/AGnkEWtvp9hLoqWlBwWk1lTDLE4TQxCQgTbAFEQCw7P0Hty7LwbQsRNHrLy8VNfmmQBVPCsbW2dO0D7mHCntHDbQVwrke3ptcTlRQSjsccaMgBxAH9CK5ycI57kBWugHAY3zEQuH5jSHEgOOQSTwP92xSL0UjAfFAD0B+pjf9AV96bIgUi2k/k0ROOAkIHIENADM3L3bZAN9fQryDx86aBPj40aQDwBK2zioKCoo0jgDZgEUsMZIJ7i4SHOkprZWgBbjJW3grCzNd7HQlpetvaXVXnn5ZQGrMKKRAiAzgGsBkHKYA0gFK/qVV1619rZOzU/6+c6dJjHMlIqKlnRermwQ38Hz0Oe0Ddtmfdq0eZNAej6PveBfYZQjhYG9ci+tg319AvGYdxw0eJYrc19FC2OHpgAIZRWVdv9Bs71z/oLdvXtf4xQOzesQUsysyIL8A9+dDoX03ZKiAoGyaDAuRhZj4ESizUxPWjA1yU6fPmkf/OBzOugaHx+19969IBBv145dLqU9siCgn3FmzP3LH67+kpXm2H7MVZ6LvmF+sAa8+uqr0kBECoAqkP2Dk7Z392Y7evSo/CfMQ+7JWov9MaY+0wEbg7X8R3/0x3br5h0BtRxesf4DFuMvYBDjLwBOWLMA6Bgj2sEazZqNDTGufJd9Bv6Afue+tBM75X1/GMw8xHbwJ3wH7XcAUPyZO/Sakz/jwIjrFhWX6HPcE/1U/q6MDbTA09OtIL9AQBbzSX4yHLahkRGnlxpAfmNch2+MZ1ZGiiSbkhKWrLiwQOnj9MfE5JQ+Txs4VGW+oq+dnpYpsFbr4eCAbdm6SX7apf2nim05MDRgC9GI1jfWA3w+a/nM9Kx8PVXl2WPR97du3bb337+o+fvMM89IdoPrkfL/3e9+V/PPsX6HtC8AuKPfWPP8wRRzgn0X/UwWB35h85Zt8mkcoPF3JBsAetlbcnjJHKEAKaxOiijRVtYyd7AX0L4Xm8cmX3zxxViRtCTZB2s6a9nVK1d1AOckTcZ1f/mwuXnLyM4WcEzmw9Vr13TgAgCKfZ8587h97/vfl/wShAVAZ78OON+4YFOTM1ZVWWTVkslYMFQKIvNhHcIODw2pOB1MZ8azorJS8gdo8nb39NiRw4dtYnxUh+/0f2dHl3wa90H7HwBwcopD/UIbGKDIarLNhig85or7QUxg34CfkTxHujugxW+Rys+BL/sQ5iMMcfwLbcF/AfqfPnXaXnn5JckxZWQEbMNGJw/AwQ5zBB1ofA+FqRgPpEY2bVovHVXmNes8wOqf/umf2u3bTVZXV21f+cpXdCDIYZ8HQWmbMtiSHYvVyYRE3b/LMQmzmG70r4OprCt+34bfpP/9esPBLgCIdFchcIhRkqgYCI1VDg5hrPb1D1oyBS71N2ROUsRYxVe44nb/sXjVP/3DN+LYyiMcV8cf/dHugfjkf7THP/70j3gPAKxKdygRXSrSMgm3nQC8By1BJBMJw6MLkgKAHQZjleJVaKzChPCbIA+C0q1e+9QHctJrjRWbcmlTIVXc1clxsmNHOe1Np+vJZ9iAPfx9f2LN5xVAJJFuTLGGZKXwA6zevdtuJ08ekBSA0wOdt6999euWmAjwlKhU8JycPG2WCS5zctEw46S+0OrrahRIUFn+8cdP280bN+zI4UM2OjKioBxg9Z1z7yiQIT388pVrCnJpDwEtG1E2p4CuvEegBbMEIIwTe56RdDixO2an7fLliwqMCcBgvbDpJyDgJJ1ArrKiQqn8BHcEIzDvAGC4DylhsNaKStD/yhT7jf7yaaDcjwDPs/Hof69hSEALC8TpYa1WMAWoSpChdMDhEQXWFEAIpqZacVGxNsLRGCuRzTjA6kyIlO6cGOgD43XWRkZmJItVUJAmZgxs2/y8PAHG/A6wRUAIaIOOH+MIUAOISeDJZp82Ialw7u1zAlgBvLBPp8MaXgluYPbwfOkZBHtZViQ9Qiqc51pKMFmb3tSUFKtTtd98BY8A6wRSBAkwTACx6BtS+ghoAU5JxSc45HcYvZJKIJgKhx3bKs2xrQDHyisq1G8UL6PSMXquPJ+0IEnDnAsJVN2zZ6fdvXtH/z9x8pg2+dgSfYkNAZahH0gKHf8/deqUGFcAGLAZYTzST4wpASpagBvWbVBfOB1CJ6VBQEUQTmADYDI0PKRqwq5Iiyu2BGhEMY6h4VEByAuROTFSt27dorT5uXlXQIRDFcB6wAg03WC/zIXnNCYEV7947TUV6GDcmGvcH+AAAKWqcpX+9dqj9CfzAhsFSCVgKi5Fi/KXRV7cs8HqXiU7uHz5ygprjbkumQqKtaAduLRk8wsUyOG+jt0COML1ANdIz0YbmTmDzXFfgmzARsacABLQhiJdnsnHPOSAgj7FXgCneX5XLG1Y886DkC6t2BWCw19hT74wHWAOgSjzH7uXVMnAgPwfc4/7AZoBDgBGUmSIewHOwujiXoBDtNF/F/vgRZv5fWBw2Pr6hgSsws7m2cOhGbGikAMAYKaNTXfu6DukvQN+5ucXKr2VKtxr16+2kpIiSWR4wJL5z1wUeCCGo2NqAcz69GD6r39wyBIDqRoDgnlY8YwPqdgAKjwf9iZfMTomFivvMU7IOsCihvU+MjbmmOHIj0giIkdjSlBMu/1hALaF//QMx6KCAovMo388KlstL2M8Zm12lpRTqpJnqVAeoDLFekid5zkAPbnGlStXraigUG1ibjHnuJ+0cFc32Lbt261x7VqtLX7dwhcCDns28/TEpP37j34ksBbm6L17dy0HhrrAidV6Fg6w8HGvvfaGdbR3SQcR/wJLDh/H+LvCVS7od4XgOp0GeGqqAD6ujR4mc4vrYpMAL7DW0I7kc9gtP9iOA8XTZGuAPb5Ped+D9VSOH52YtDfOvqX0Z1eozAQEM274f68liR1wLdYxnq2vv88uX7qszzIvKTYYiYSlOX3i+BF7/oVnVEgNv8J6hQ2jX4omKWsnwBNt8Qet/vDVj+3DLDPvc71cENfjMArwKDzPIVmm5hbg0t69e+Vv+AzXxudxH8A9zyD1NkYl9Pm5BWmwk+aMbcF6xn9s3IhfLbQcCp0N9FtaalDrMYeCAPn0KYcszC/mOG3Dd9AOfAFj4A9l/GGhWMKxopK0ATAOeRbmDN/3RdtmQhwc0vZ8HfziR/id9Rb7xM+TbcC8nJ6asgT5FMemDvMMS+RUuEKVOdlZav/MzIJlpZs11FXb+nWNVlxUqL9fvnJFWRyAmRT1RHqD6wOQkmLPfJHGasyvMr+mZwBjE2xufk4avexn0FBlPWd9nRh3YC1tIl2fIlWA/IwBc5i9z9FjRyVhQWYQ2T0q3Njbp2KN2B72zX7D6c0m66CVA7/mlvsaH/qYtQQt2b1792lfAIAHYAwwzmcBgJFyKCstlvb6jh1ooefFmPeLsg9Yz6yvHLi+9dZbeg+bV5p7X79jnQ4OicXK8yGt4Q53Mq23r98KdNDG3APgnhcDmRf+FO1XAd/sY1NTtQYz/ow97WevB+OU4q8V6Pnn5kgDlyyu6lWVOgiqKC937OvkZCsoLNQ1CgqLJBGxccMGu37tiorysR6gic38xcdTyR5g/u1z72iu9fbC7M3WPp+DIoBlDpiDwTT5eOYbQCOM7No6ZIxWyZcBsPK85869ozF2h1zI+WTaieMndHDZ3d2lubF2XaNsimfk+4Cx+KrW1haNIbbLQQ/AKv1Mf8I2/7M/+zMVnGTMkQkgqwQGMuuBk11y8YikY2IvYgZeCdrT/yqM4X2I/6ykZ2JFdRlP/s5cw4Y5eHgYWCVGgFTAYSHZUG+du/ArwCrF4QBWYax6fdU4sPqIB9Hxx4/3wK/1QBxYjZtEvAce4R7wwKq0VZdVVFXAqg8kVdiKzQ3p24sRg7EKgw0NwxPHDtuqymIVoPKBphPw/yXj9ZcsOpfqrw1SjLHK5tdLAbgNrWNGeWYrmyF/XQ+uPsxaJZWdzZfuJ13SHvu7v/ua3bvXYadOHRKwSjAF8+Cb//BPtn79Rmms3rndpAAChg56V46xyyl8ga1tXGMTE2PS6Xz+hefs4nvv2d49u6XFBGAAsPruhfd0TdiEMAg2b9msIMoXV2Lj7Nvuq/x+6EMfWqkaDtDCZhU2KmAKQO7+/fsVsAMEuMI6jj1ZX1tn169d1WZz65YtAgAI7gjiZkNhKy2rcHmZZtKeo+9gvLGBhLlDcA7YQ3sIbNgUE+TyQ98pNXdxScAI4AbPIQ3OjCydygOsOq2xcm2mR0bHJC3Ad9H9Cs+HBT4yBmyeSb1no80L9i/PND46ZuNjowKMAUhpo0unnhWIRCADKE1gAphFOwlk6mrrxVqkDwlkAfUIvjzggL1SCAKbI3WTwAG7BFitqqqwQEqSUjgb6uoE7PI92J8wNbg3LECvqcimH/uD1QnzhjZQvZeAlgCFfgJsIqAlKBLjJBpVsEOFXjb33Z3dSh+kSrIDzrIUNMGcW7d2jQpNjIwMSf91y9bN9s475+zq5au2a9duMXQYm5/85CeyE4C2EydO6L68T/8A+AAa8By8CGAAVkm3BPBjzGFQ0x/YNIxjWFHXblxXIEagih0AHhM4IgMB64bP9vcP2bp19fbkE4+L/TgxObYCJmzasFGgC8zUgryCGNuv1Wkz3n9grW3tCpS4L+CcS381Ky+rEJhGP2Nv9DkANPfGXmAWDQ4PiKlH+wEjCUQBmzyzDS1cAiH6ITMDYI+CRi49OCEpUVqCpIMyVwgMffESgvfNmzZIDxCwBPsjkKWPCNoI2ACtYYajg4c9AuryHtfyzBavq8qz8XeuS1toJ6wcwFSvD8q48Xd8GGMF0OOrtTOGBMjMB66NLeEDGFeAPUA9bM6zzmkD1/OHNtyPuSEt4Lk59VdLa7uFQxHr6x+wsfFRSbLwvKT6EjTC0IKxBRgwPDgkhq5SvP8f9t7zOdLsOvM8SCAT3nvvqwBUoRzKdHnT1ZbdZLMputZQHLkNfhpqhhuKEEVSs6Q41FBmZ7j7ZbUbs0tJQ9GJ7OpmW7YtX11d3gOFcvDeA5lAAtj4PTcvGqR6Yv6AyoxAwGW+5t5zz3vPc57znLDTl4RdbgHAnmSxy2BecU2MDeNMgM6axJZhtruS/kVdIzaIvnEgKWRDIyPySdIpTAyKTYaPw48wTwAsgEAAiq5r9pJsCFCERB42y3mw5+5uwAz0N11lgy/9Z8xWa3D7klwAIqfHRwIn08KRGTGVYeFiDzTPAyA7dOCg5hoGIEAS4BEJjKqKSp0D3841My9c474D+23b9u3SwARY5SUmZYJrvMQXPjA8M2v/8vOfi33G+WBa5eZRflviSt9zcqQ1DHDz3ntHBTrhI1h7XhJADPIS17DKrx98KOOOzQEswIZdt36dNHfx/awJJB62baWxT0B+gS9f7cH/uUY/hp7t7OUuAHOTU9Ls9V+/Y6++9oYYhQBysMK5TcYzEl229LRkAQzIKRw6eMh27twlm0W6o+tBlyUGgmLoB0MBm50lQTVvO3dus08//ylrWtsg26KxIfMtOYr5qKWnZeqZwlizhlcDIB5gZax9lYSvnvFgMWv1xz/+sb33/jErLOa5lKlnL+sDhir2yXOSY0m+IcYC5nfGjrXF2CKzwrV4CRXKmcfHRgVSsXaQHaFjO/YEwAVYRCULiRnWNWxz2HlcJ4lN9MCV5ItJYrCekfjwSUN8AM8Zp78OkIq0BvsPJ+XAF8kirg8fR4JsIbpgtXU0LIwKLEZn1et9qklVZpaevzomWviJgGPoFwfEKsUfUmE0TfI2P9c2bVhnhQV5NjY6LJ/Hvg+2qhpNDg6zzdPzGGAVn+1Bccqx161rMUtYslOnTmi9w1bduGmjPXr4UauuqlHS+k4nzfgSbcOGTQLdf/rTn0lbFRXp2gAAIABJREFUm/XKGpmdhfVrtm1bm33xhS9YW9tm2f0///OP7dixE2rABNjGMwCgzbML0bbHlj44e8ZmZqYEnrKmANa89Arjx/2y3gEEWReU18M63rhhvZKGsutITA4nLV2JRY6DbwIIxO5ck9E0jSP7DhLb6N2yBwJ8dXrFudofNK5dq8QktsA1cy1o5JJ05PmLvXHM1DSnZcuY6lkVA1ZhnM5HFq2kKNta16+z0eFBkQ2YIxK0VZWVWm8wVvlCtgMJBM5Bkhot1smJcQGYxUUl8i3skwYGh61l3Xp7/+gxPe9JorL+YM4i6SGd4cgCtWiab4BR104hKjkgkjVIeCADxHMM/4BuOgkyyUCFQvbIjkfUHJDEFv5sS9vGFf+Orbz33ntKdKDB6zWteW5985vfdGCmUQE0b3/6p38q9j6JGBirVBiQoPcyIV4CQJQPaa4SQ+CKAVt5TjjN1NUxwmr5MB9b8H78IP/Dl3AMCAwikMTSyDRUZU1EkAMIz9vb7x5dAVZhtAKsAph7YBV7iwOrD3EAHb/1+Ah8zAjEgdW4WcRH4CEeAYBVgafK+rrvVMT4AEcNEGIaq+gWpiaHBJ55xmrTmhqVOXuA0zf28SLx/jiebaIsc4JrjEJ2nLjKl9g5jU9XbsjnPWPVg7GuZHLxo82VBfQ+Xl4KgOZVN27QvGqvfeUrXxGI8/bb79hPf/Jzgar19Y3W0U4QekdlSAT3KjWembSCgjxtwGGrzs5N2VNPPWlnPzhjWzZtEvhCmRUswmNHj0ubbf36Vm2uYScASrKJhsGWRoOfHFfed/r0aV0juphs5tD3Y2MtYKKnxx7cf6Dz7969Wxs82IKwlyjNBqgkYDt/7kNpugKyEtCkp6VpHHp6e62iusZ61XyLjut9An0ACPi/78Kqsv2REb0H0IugAbAL9gF/Y+MOAcCzNbgfwERA1RRYJ513xWIlmEDfq7auVuDk2MS4Xb1+VcGegmTp4S7qHtjAwlDa0NqqwA5w8eaNG7pHAhPOBYhLCS2BLNcHSEXwAcsFxsu6lvUqlT1/3jWt8mxWlcOnpTuWcF+/AjZK7Am8YLABrDKXo2PDVldbY3t371YTCIJtdVNOThXwR4AFyEYw5LX8UtTIK83u3L0jticBJnNAUAO4qFLaWHIA9i4AYHlFpYKTzo7bAtxnY1qH6IohdQEbampyXCXa+/fvte072qRJhqREKCnZHjv8hEAYwJ2jR49qbQCsbt3aJlsiEABYg4EKEM84E6Ch3QsowPgBwNHoigBOJfWwUubCdvz4CTt56pTYcbBefCdsAAdsliAYNhLXQ6koTNqmpjXqLI8WHaATngF2M8Hn2OiY9G4BSC9eumxRNCLHJxSoMYe8X9rAkXnLzMiSXi22wfUSeOJjfCMdmCy9/T3yAwBG3BfzDFhAIMiX70yNzWZlZunzBMKMkXRvEwJicjmmTIp8A6WRgAqVFWX25S//nhqaEVBjlwTxXnIA34Avg/VF4A9Y4hjCjiXpwVSCQeYdIIK1xXp2Ta2qNC9cP+sKcAcGM9fiQVYALH4HXOEcABie/Qoow5rlfIBrnMM38XIajK7RDfcOw5dr4hgEtTB/brXftsEBQPywGI6wtgEUm9Y2aixqa6vlt2CiT09O2b59+8VuHRkaEWuzqLjQosvzNr8QFiCKTTC+XAfnYL0DLDDejlHqZF0YP3wZ/mFgaNjaOzrkywATSYjcu3tPzEoCXsBV7gP2F/bBfDJ+0pAdnbEgrPIE1zzNN/PCd3AtrG8/L756Ah/AWPF3fC3XBwuNQDwchumXIFAiNzdLTDuAFUDJPbt3q3kPoC8+BXCVsY7OL2juAFm9fANAwmNPPG65eXkq1UbXkWvR82dpSdfPNeJrRwaH7NVXXhG4wDpi3JFdASwHGGK+8Tfc/+nTHwi4Qg4Df8p6EDiUkCD9SEpvWcubN29Wcop1j91Q4izGYIVjFeOPGF90kSPhsBhh2Cb/Yzx8MgZ75nf/TGbcSGzxHZsDGP/hf/+Jul7jF5l3GIfMg284NzoyqvXI+WhCRKIJPWh8ESzH7EwqDCghR+t6RInKnTs32Wc/+5ytX9+s+6LEGfYjz5jwXEQartgBdotOpyvtXVqpktF+JKa7yhr0SUDOw8+MyY9+9CN76+13BawCBLOOuH/YtP5ZwjzB9uR4ANTYIWPnGXrYAaCW65jutDcBVrFjwB0AbRjgJOvYGTmmYpo1Na0V8MQY8OxkjrlebJhr81q32Cjnw6f5fY1vBsW1AmRja/hk3qsmQLOAfKOyCxjDPJ+RgKCyhnMJiBVj35WWA2iR4GS9kuTLycsTuIYuK9cK6AZrmKR4XU21bd2yUYnwyYkx2TGyA3zxPGccAKmR9WB+sCOuCVtgfcFkhLEKuxDfwboIz89Z29ZtAqlHRybkX6qram3jxs36+cTxU/I/jIt/bqFzyppsaKizz3/+s1ZdU2XvvP2u/epXr7rkyxyVSkiguHElgcUaR9qHZPz09KQalTJGhx99XDqs+CfkG9iXAsTxMz5/jMTE8pJt27rFNm/epM/7BK4Yk7NhrUWejzxbmS+qdySBFUiUn2WPxn4DYBU/wXjg185+eE7JqJzcXMkccK2sN7THkWfiPQKgSXQmBfXM9E1CeXZxHWius19orK+xp5960rru31VlGA1heS6VlZbK38LsR/ed5zvgKns/Pnft6mUlsEmmk8A5deq0/FtXd6/VNzQaWuskimHUAhiTxAJYxf4SDPmtqCp48DEL0YgqHda3tti2bVu1N7p48YJslPXFGLDPYU+xtLis518mGrNRKny6bdv2rdqL82xgXwcIzb4E/4Rf5BnG+Hz729+WbWH/4+OT9md/9mcC8FlTXgqAc/vkGvOpSji1P4wBqjHkwpXv/2vGqq+cYx4989VLj/A/l3wOuKhHMgDLkgKAsQqrF2AVjdV33z8uP5kYDKl+B01X5pLqJRircWD1IQ6e47ceH4H/wQjEgdW4acRH4CEeAYBVZXpjwKrqbWIMSJ8BVm6Zzc1SVMAqAAUl3misbli/xkJBB26yifEgpw9Effm/B0X9xsiVLs8LeAKYcCL1CStBD5t+3whlNbC6OggjECDVTNDNhpXNNsDq1au37ODB3dJYJdihBBmN1YGBIUtNTbe+3n5prcKMyMgkuJ3RZr2svMR2bG+z0dEhu93Zbhs3tkr2YH3LOrFuAAMoHzx96ow2qmTwh0fGFBjBFqJEjXuBPcv9u4AzqsCdn2HBsFGHCeBKxZftnbfeEfgLYCPGZE622EuUKNUQrIyNWHfXAysuKhKgCgON4JhABUDzQU+PJYWClhxKlrYfARZBNptYQB42tgQeBEiANAAqBGgAeLAsYH4QTBCgsTGHhQvLEA2vJUuwy1euiTm6ZUubSsEAHgHzYMMeO3HCptFEjTEgHLMwWeAqW9aM9HSxXNCnY3OMjhosK8bGNTGLWmlpsR08eEB/o/QZjTUCHQKskuJSsWkk2bDgSvd8UOzKJ5ekK0dQXFRcIIYRgdWaNQ2WlZWhOeT37Vu3WlamC3IIlmi0AyPPBdkEvcy/04GEpQJYCnhK8xp1cl5Y0PoAWPJlZAAssE4ADGBN0BCrv6/PaatKHxdJgmJpoBHgDfT3qinFCy983ppb1tqFC+fEAF3X3Go7H9kt8APAAjvCXmh847pHO6YL106A0nG7Q0E6gQmMbcoY6V4Oq+7goUfVcZnPA6ISIDLHMIYcq9OByJ7B7OY/VfMAqyc9PUXNyJAsoNlJb49jgYktmZMnIIjyy9ycPDFy3nv/qI1PTikQ4b69DihgBraNLII0bWMNiRyjh/JDZ3OwYeajEZ0fEIr38UVA7Vl9zLFvXkNJN0EUc8SLkjyatQBAAODwWYLQyMKiZWckS29vzZpGlYiTpAD8Gh7CvlwDEtZaWmqKzccYTF7TmSASnyK29diY5pJju+DSAYPYC+sd0BiZAQAxzs17WYPYKevaaYrC1hzVFyXZvFij/A8ADr/idaM9gAqQ5UCFihiTs1vjxjm4Ftin2Ov1a7dkr7CCCBRLy4pt/foW3VdGBvqVrqEOTEH8FcB/RlqGWM4E0aHUJAulOK1qJB68zqJnBgGqYWPMrSsXDWo+uBbKmAeHhwQkAGwAxDKvBPCA0VOTUwIXWDfcu9MydsEx10SjHAuELDHpN2VfsHts3q8F5orjMuaOAesSS16SgfWPpnJGBmwk12SxtXWdNTWvsbudnbq25qYm+STKr2mshi0CshYVFApIu3z5so7LufCRbdu2yrelAKCmpuhczDvrnhf3L4bt/Qf23rvvqvqApkboRuKHXQOXWvksSnRZN5cuXRGYcfLkKSXmSO6gHc0zDb9JcgMQg7GDze5BdJ6TAEuVVZVKwMBOY/2jr0rncJIFABYOFOrXfXAMXoDHzK3XYMWe8B/olFLmevHKDYsuJcgufck87+V4ADc8X5FRcc3IhgTmMY808YPlHIksyNaXFtGcREs2wQ4e2mOf+9ynxVgFiBNDORiSv4pEmB8aJ6U53dQgLGjXJX21tqp/5vPdM1YBGbFB1iFJqUuXr9rgMAmRWZubW7CKihIlaFiTJA2ZIxijrC+/rvBnrgw51Soqqqy/b1DPPsAhgUvzEY0dzy2ASRofwVrFb7DO+cJeWlvXC/xmrbP2/d6FdcIX44mN+8QI9sr1MMb8zHWwflnn+ERs1Ms4MIeubDxNPoKKCJIYY+No70bkG2HMAXLxfORZJZmDomJVXFDV8aCrS5IFJK4j4VnLSE9VxcT65iYbGR5Qc0JYyIy/84es/4hkFXj+8lyASct1MQ7YIGAl+ySY7tu3b7OZ2Rnr6e+1wqIiq6mu0/4qMRCy/fsPWloq+647duzoCcm5YDNcD89EtJWp0llcXLBnP/m0JAHwOy8d+ZVKzkdGxiQZga3R8Gnv3p2WmZVu9+9TGZFo9Q218ues5Q2tmySRdPbDDzQ3JMFhFF+6fEnPYTQwmcMnHn/MduzYrvsQoJmSouQfyceurh7tEX0lEPsN9khcE/Mz0D8gG0Gehv2Ae3bkav7Yr3D/3B+gpWOeU9kSto2b1rsmUWIoL2kO8feOTe7kYEbGhi0SWbbGulJ76sknrLPjlsB8JChYf1TaCBBMT1fSgmctoB77s+GhISsrLdZzDr8RTAppT1FXV6+kG/aABjqgNzYDK3RqOmKh5ECsMSrl7Pg8GsxO2uzstC0to/fdZIcfO6Tk5I9+9N9jUiRoa9PMq86Ovn9MICv3kp6GNEqGXbt2VQC5dHvHx5V8QBcenXgktHgP6xD/89d//ddKUrBHePCgWwxW9jas1e9+97vqNYA8lq+CgVnKntqzVF245hiqNJPCdlf7Cx+36P/z8yvH8Sx+/u6qJkiYuBfAKmxUyYWxFhaiYqweO3FajFWAVYBXD6yy/nzjqjhj9SEOoOO3Hh+BjxmBOLAaN4v4CDzEIwCwKnbIMvvzgBojAKz6jC9BQCJNpwIJKlFCYxWWF5sKgNU1DVUWTHKlOGxY2eCwaWVT5AMlfmbD5ZkzXoCeYAYWrCQBEhP1JZ2zGCuI9/sNk98M+eviGIBkvsMwzD6CW6QArly5Yfv27bQ/+qM/ijWSGLPv/af/LG3BwsJie/ed92zz5jZtqPMLimJdtwessCjf9u3dZXNz03bl6iWrqqpQyVxLc7MloD+7uGQ7tqPndVlsOpgBbJb5u28Kxb1w/dwbGmQEjwChBBI0bSCABugU8zQ9w04cOyEwDOCBewUEYjNNEMl5AUz4DGWujCNdYhkjAmNAxeKyUquurVEgz0aXY5D9R6uTAJAAmQCPYBvQh4CYAI1AgEAONqXTi6MbbcFKEwsCs8HhEUOH79DBR23Tpi0qy3/xyEu6fsoYZ8NzCkxopCHN3HBYDRKCSUGVX/MCoKMknuuGtcDmGu0w2JZozGZlpduhQwe10SeYAYgjqLt585ZKlgEfCGIA2zgHgR4AC0ERgQ1MDo4LY5XGNYC4AOI0sLp3/45KwIsKChRkMTYAggCrBKUEumyKaSBF4M2cTk5NK5hq3bhR7EUCvbHxcbFFAJUIlGBhik2NTuD8vI2OTdjU5LTKymCCpMa6yQMYJIeSFLSgQ9zYUGdPP/2EAPxLly6IJbNpQ5s1rW3R+SmvZa4A5GBvAK4CcvT19coeeDFGly5f1BgUFhRpvQJ49PT2WEFhkQBw9OjQfYVFePnyFWvvuG0zc5ShTmgdNjas0XnQ5AWs7+/rt/z8HCsvL7HKKtivTZIwgP3L+ST7kBjU2EXm5gV64yvQ4b3f3aNgTwy4np4V3VnmcGyUZlY0l3GBDH8jmGLsHPNxwpYTlmL6khmxBlZOKgB2EMxpgnKARHwBupwcgy9JjCQEbAZ9OHNMV6QFwvOu2V5KMsmeZTGWaXgC2AaIzufwXwB3gNY0OxscGJDv4V7VpGcqaunprlESwIZn0wFA8DNzwneCRVinrFFsyZd6cr/YM+vRA7Gsd8A7xhLgzoPAblxSVhrrAKrg4/AZBPGsTX9tXr8ZwJGkCaDK2Q/Oq/QTMAEAJCMzTUxVEgqAWumxRkqAewCnAAjr17VaXW2dDQz2W1fvfSssLpDdCgBPoJGN00r1TFvWpNOHdTrc2A7jxHfszjOJSMxwP8xFa+sGlY3yHuwGuwPwAixB41qyI1MzVlO/Vj4Y+/fANeWj+FOAT1/CzvUxvp75BxCnpnUJASsoLLDU1JASA0htTE+NqxT993//y3buw7PWfqvd1jQ2WnIwWWx47Ar/8cYbb1hJUbHuHYYxYw3Ygd/cs2+vfAs+Vo3q0tM1x2I2SfbEyajc67xjx48dkw8BVAEABVgFQPCNXzzgce3aDQsmJcumAbhhbKJFy9gwd/hJ2Koc/9VXX3G6tpKNGFelw6FHDwlQZ0xIQpGkorKBz2Iv+CYARWyPc/N5zxJzOp1OCoQEF8Dke0dPWEIw3aZn0Pl0SaPhkXELBRMEChcVFlpFeYXNzc4KCIZpK2B82TWToXnSR4kT2LwRy8lNtyefPGzPPPOElRQXSFIHW+GZoMZ+i678l5Jbmv8Fktw6dc/Mj8BVvx/AT3i9XZ6RHAvboWwbfcxrN9ptchLd2CRdM+AMvpKkEcdgnbCu+QxrmfXqqyXoAA571vnziL7wDYCeSO/wXIH9jo9A/5LfYdI5ndpkPYfxzX6d63mXQkOguRUJC+aFZzO2z/pycjQkHDJkA8wfzH6ulf0CyTyAWRooaj+Gv16zxoaGR1SF4BIxIwK2aGJEsgzGKd9hV1sgoHnHbrELEtfssXj2PP/pT9oj27fa1MS4En2MQ0dnh6tKSAjYjRs3JQsUDCZrr4B9qrw+kKBrJ1Ezv4BcT64Yvbfv3LaRsVFVDmRl5tjk5IytXdNibW3braP9jhir7bc6pGHLuiXpQJk+jEl8NRUma9bW22c+87xYlW/9+h37xS9etO7uXstId/fGWMNY3boNfdQc6+i4Zbl52WJU8vx/792jqva53dmhNdjS1KREKRUnPPORCoHRSWNGjsP+zJWNozc/Lhuam4vILzEvXCdJEA82k8RAO52/UaHkpa5IGAG20rBSLPKsTPknDi1GZHRRa5DkJnuH6NKSDQ+Pao37RBH7pchCRIziqopy27J5kw309ah5VUlxoTShuQex41NTLTMrS/st5IhgrM5oD5CniiDsDB8PKIx/AwxsaFwjjVWqbrAZfD+JcRJFXHNPd7+lpgD0JtjEBFIN82YJi3p+PPHkY5rjM2dOaa+I3aFJXVtbb1cuO9kQXls2bxSICrN1ccmxQ/H5gPCsO/zZmTOndd+MD34IVir2zx6yp6fPvvWtb4ls4IFV5om9AWvCyYc5YFUMU36JAatunGG6u7+vli/zIZ0nZ/iKJC8v4IFVJL48YxVgFTkL9hNeY9U3r/ptxqqXAoANHQdWH+IAOn7r8RGIA6txG4iPQHwEVo8AwKpYoGJ+Jv4rYFWMU0rz2c8sL1pGWqoaKRG4Hzqw18pL85W1ZhNEQOGZGTA5fDkfP/N/zuOZUE4aYEGAB8GKZ2x5kXkPzLpNsHut/rwCr5i+lmuGkSygwAGrN23//l0CVgkQAOn+6nv/2dratllr60b72U9/bk1NLXbv3gOBM2yoARjpqn3wwF5iE7t+44o2tzCgYIvC2oSBxXeYGTAD6BhNFh9Ai80ZwIm69gYAemYUKAGsEJBT3v/5z39OAbzXyRwZHrFAQpI9+8yzdv78OQW+ycGgvqv0jqY5MbYSARsNNKSdeuGiQDFKVQ89dtiy6YCOIP9cWGAMAAUSBFyTB3bZtBKgA7q6UrYMu9V+S6xBAnHKPNHogoHBxpLNKtqZe/cfsFDQaZKeP3/RznzwwQpAF56H/UDpa5Y2wASPHgwHeGdOABfpfJuTk2nVVTQzciy6qYlJlY8tRMMqKWOeBJZZgsqJGV86hwPQAPK4ruy9AqTd5tqVhE+qEUTQcnIpVy1XGTSNa2C0IO+gkseEBFsUyy5FIA+luV6nE1sm2GLeCLQIXCipLKNBRrLT0lTn3FlXdg/gA5DJ9VASBs4wOjbuAODsbI1rCoCtAIGIpSQHZVuU9u3bt8eeffZpSwoGFGwszC9Yy9pWgcbYjgeSHGOsSOV9zBWAAsAldsQxeR/zzOcW0D+WZi3MqwnNHaxjGCzMCY2lmMeEAONFV+IMa13fquMRKBFYTIyNWVZ2huQT1jY1WH19jdY6rBk0KWHXAIrAis7NzlPwRnIhJTXdxqemdP+u2RHgc5JAUcC5/j6Y092yQdcRPmtF55X3A2xm59JVuVGgrG9MRpANuxKGNGWkvgGSNFzTMjQmvNAYHhkbF6BPkM084muwMZhKrKGyslKBqzC33LWV6FqHBgfEZCLQpzEd/gcpBuyXNea1nQlYuTaun/Nzj6wX/A/H53j8DbsEBOC+AXFgoHumK+flPcwb33fs2KFgGTYhL38/ADq+8RDnJYEByMxxkLHgmATETs8vS/Ny/twlrRd8aUVFmUXmKRtPU0JjamrCaqqrrbmpWaAhMg69PX0CCPD16OgGU5LEBnP342RYGGPsGXtxjXeW9J35I7ngmN00ghq1ixfPawwZM6+fiv/au3ef5l7AQjgie2OM83LzlRSA8X6rvdOyc4uspNR1DsfO8WOMg5ePUGIhBjYzju6+XQMYyc0kJQk8A1NCCqCvr9umJsds337W2iesv69X/rKstEz3cO5Dx+CCtc3f02MlzwCSJFSYf9bOpz/zvGXn5OjcNCnEHtRIEV8iDVqeOSnW2d5hx44elewAfiw9A38f0jUx5tgjYBUyAJcvX7XkUKqYdowvGtawFZ0USUSf59wAawAVKtclqZkYsH379lpTc5PWNMxrxpCGglQzUP7uS/49OMlY4ruam1uUIHIMSSRZbqicmedH++27AlZnZkmImiQzsGfsjOM5ze8eu3b1qoAlEhokufBbNGTELpSkWlyw5eVFW4jOWXFJnj333DP26KP75PuQZgAQwV8nJiRZUiBo8/NRW4wuWzA5ZAmJ7hnln/fYFc95fnfSNG58/BrzjDj0G2/e6rC+AaeRiU1gK1w7n+c5y4v1KD1JGjllZwtYZVwBfZiHygrH7OVvrOeuB/d1PkrVYbDiO2B/cw8075PUQ2aG7BD2MKxVmJKcwzPysBMl2GIat15WgfOslhxRdcbIqNYv1649VCQstqnK0ReXBM4BTgG0SmczKUl+ikQeycGJKUq7l5VkAWgFxJsLzwlk5RkI8DM+Nix9VWQAaqor1MyR+8GuwvNI58DoDwkAldZxCiB/thIjAp2WALMHVD2jxoclJCPSbHp2WjIFaekk/wY1rxs3bLHw3IK99tqbdvfOfe0V8IfcH36BPQH2AnMUyR500Hft2qnnEuxhWK7373XZwgKVTDTFI4kaVjOxbdvbrKPjpvX19+p3xuKDM2f1LOca6+vrLCc7S/scX+YNAItuPlrrJDiZJ67dNSIbtXPnLwpMwwY5DokIfBW+NSvTNZYDcGZNumSRq3rhfhivtFTHDkd3HiYp94h/ZL/gpYvQu+VaB4aGlGBAmx0GKvfVR1IvYFZWUqyGVempyaoAQyYhSuPVOfdM4zNo7aJxD5sZ+4C9SxXM9OSkfAOaqTyb8dOwZ+sb1tirr7+uuWWvyV61uLRUdsP19PYMmC27Dvc8K1JT3XrNzskQu5drAFiF/VtTXau5gbULm5i9GD5rTWODPf74YUk9sZ/E5txzED+dIkmj1157TfPOuoLd/Rd/8ReOcT89oyTtN7/5Le1DAbG/853vWFVVpbSqfRUb60bNqhK8vupHGqurgdXVJAwfM/gqFM4t+aCYTrhrOBnUXo39unpLxGQF+D4Tjkgm4reBVdZkUpB74ViJWl8Jq2IUf94f/Je/jZPW4qF2fAQe0hGIL/6HdOLjtx0fAUYAYJVA0QOrgEU0lPCl+wK7KH+MNa+CsUp5PIE7wGpRAR3fs1eYGmxcPZDiu3ESaEirNcb28cdmcx2i4ccUjTxcgOWB1Y+E65dX2LMeWOW4KiNMdI0LAAEJZgEUv//978ekAPbYH//xHytoAKT74Q//QY0RAJ1g8REgEtjAOuR6PINi/769Av4uXDwn4IeyJHTsaExBQJOdlaMAm2PCDLxz756CVwLXI0eO6FhsrtkYEvwToBK0U+7+zDPPiGlKgEsQRnDbUNdgn/rUJyX0T2A9obJOAo4kfZbGPozJKOVxYoIuij1E4PbY44/rWiILrnt35+079otf/EJMCspEpfOqZhqp0uvkuAAAsNi4htffeN0Kiops+44dVlJSpoAAEJTN7vQMTK00ASTXb9wUkEawOjI2ZcnJDjR1QArNIgpj2mE0nnBgDIF6djZl0GFtaNHH9LptMCoISOhWfP06YBbgUprmigCcYObe/QcKtgCBYN8QFDhQNaAAU2V4/ZQTLioktWmBAAAgAElEQVQYgK3a3LxWHY/Rmpyfhy2cKNYlOpOUATsAPk16coACrouvC8r4GWAVJgLzB6hKUEj5HeNOkyeACpgiaPPC2HDMa6fV6rrVOzYkNuDAa8c2YwxgPD366EH73d99QZIVb731lq1rabba6moxU7ALwLPKiqoYCJmpxg8El1w3ARNBJmAHtoNNRRejlpqeooBjeopxn5MeGEAWTDiYcrBRbty8tcKIYtyRhxgZHbErlxn7ZYEEMFUW5ufskUe2WUvLGhsbGZLtlZQWi6nGXMBIys8niZBob7/zngJw7hUmM8GoB4I4Hl++0RjBOOPBGgHU8o2cAHFqaqvEjEGPDeARgA42Fu/1Op+OJTwsUIJ78rqFfQP9thygLDtFwSPsdXWxn3PltnotL1nbli1ifLMOSstKBIYAoFDK39PTZZUV5epsDejEGAPAeOYZQTPsQO6B+eb4AFX4KzRVCSQBc3wjNIJDkheAr7BzuCfeC0DKPQAYAsjwYj0xLowh5wUgA1jFj3EcgnzWPtcGy5D3eQ1Yx7pD69oltbhfGrYMDA7I3tC+g6HLMRciDlQCsOY7gDXJHVUKBBMsI8sBRYy963ifqjHEj8DM4tq4JscMcmMght3crBiinIv3YJME/fit7TseEfCA/q7vAA8oQHKC97qGLpQdT4q9yNiw/mE/kzSYmpm3fXt2WElpmeYFHV0+g234hnMAHIAEXDfsXJIXdNkGeCkpKRRzncD/8uVL1thQr0D41s2b1tzcJBAV5lVVZZVlprvmVdgbvgum+IFDB8VUR78SdT/GG19Lms/5HAe23uvstKPvv6913rimQcE6oA5JMezUMYGjko+5cOGSQJyuB90WooHezKyScpRUM76wJMtLy1RCC/AHax1wAlAI/82x0afE3wJqu+7iKbpez+QEf3B6lgGxW/FTXAeg0fXrN9SBHcCe409MTltCAOZopiWH6HTvkjmA+jQFpAEb7wekDUcWLSM9RfOBbQOKwP7NznGVBEgxhMPTVlNdbr/7wufs0UP7NRdqGJeeqrXJOHC94BAksCQZE0jQ88gzk/F3Tv/QN6Z0ftYByqOyJZ5dPGuPnzhl4bBrAuXlOVhP2TlZMXsFBHcsOhIP2A9rFdCbn+nqTnKD8cRfuoZxt20+4ppmIjGwtW2zJHwAUz/88KyNjA67EuIEs40bNsj2hwaHdAz8GsAt9o1v4BysFdacb1bngWPmjPtEyoF1zboQY3JuTusOkE4JrRQ3v/hwStOxQZ6NqyUSmPuc3Dz5QJiJPC9cEibNrly+pCRZdVW51dZUWUoK7NJ03Y+60gd4ljv/yTVLEiTsqoZgKnKN3BMvbJzjst7YLzHWoRSXRLh08aplZ+faI4/stAvnL0kv1ScQ2JvxOQG9tqzvsNx5vuCHkDpg/iorqwXc3bh+U74D/8b58U2+sRvPVMaQ/RGSVEgJAfAxzjSnamxokH0D1DGuzz33nGQLqAKCXcwL++UzrDnkPrBjwF/HzB+QfSZSch+OSLecZy/rCM139N4BndkPnj59xsYnpuwTzzyrvRS+47HHDus5Tql+aXm5nuv4ACqqOB9M1qlpp7XKvgF7Z49G40FY94UFuUpSoMdOUjgTWaJl2LVj1rp+g6pqSPSyd8WuSKJhi9hId0+X3qdnb2+fSAOUs3MfY1TVTE1bUXGJpBZ4dsN8TUxKlt2SoM7MRF6Ikvh5PUvY+8KYPX3qtDU3r9Mx0lIzrL6uQXIA2HldfY194Quft/b2m/brX78pKQGeO+y91HB10yb72c9+tpI8Qabgu9/9TxpDrgs7+sY3/lzPQp5VHlhlPn0lB/bNOl69/1dSLRHNU/ec/4jJ6hjDnpDhj+M/uzpZgx3yBWuez7NXgkZCLETDPoDV4ytSAMnSc2e/hwSRl6b6OFCV6/nBf/mbOLYSD7HjI/CQjkB88T+kEx+/7fgIMAL/5kv/dlklNAFK8hLUpZnErSu1D7jy0BhjlU0XjFUaItCQYtcj26x5ba30u9hs8/LNpTyI6kTqXYdf/saGyGsnkY23paj0Wh0z4qNyQB84+A3SauaqnzmfKCYoIChmc/yXf/mX1nm70xoaGu2rX/0TbdZoSvA3f/O3sQBmSgAagAGbrgMHDiiovnu/30qLs+xrX/uaNqevvfaqNuB79uyxEyeOq/ytu6dbfyMoh2FYV19v3T292ugCJsDCUuleY6Pulw024wfo9Ad/8AcCyl5//XUdH5CQhjMAubApCRxg7t27d1clcwBOlLa5xh0hbWgBkGAOEXBt2rRZG08CRsYU4AWJAwLDsbEpAdZcE5pxBOfoKX7qk88IXGhvv6HyZUoI9x08aM99+jMCz3yp6pkPPrTMrFyn/UaX+9Ex3cPCIiC206OinA95BAC3uZlZMRSycwggx8V+QL+SBhfcK/qjU1OUEibHGKMpArbZuN+8ftnu3um0hQX0JEsEanISAktYH5VV1ZonghbGmqAR5gZBSXdXlwI1mJUEiSmpQWtd32L19bXqjp6SmmxZGRk2NDhoWRmu8dHVq9dVioxWGEy76BI6a9MKVNAERd6BhmZokhIcwVgjAOCzBCKMBf+nvG4puiTwEBDb2z/BR35+tgJJAhZYuYAHuXk59tRTT0ljF8AM+66vrbHC/Cy7e+e27IlAEgAOVi2BB4wZykUB8Xt7+2WzzDnMaQAlQNWC4myV9sHwAfDt6x2wzs57Ao9pIELDNoJtgmTAK4JSgmrmEQkDyoAB65aXYRwPW1lpke3aud0K8nNsZHhQLCDYL6PjEwo0olHmZkFBFgAAjD9KEn3zHK6fAP3+/V7LyXGd3H1jItaoQFwF6YxTnljGSBsAcLBmuD9YLYDrzLE6KCc5Foxnk/J5gjq0b8cmRqUnC2CelJgk+QjGByAJ8RICQwJ/WEvIMlB+qhJfGgJlpllvb7cVFObLD+AnCH4Jmlmf2B1rmbXFdQGUerkDxoy/8x02uGe7eg1j1j16jwCuvomQ0xhdlCYg4Nf5c+ettKRkpXka1wl45EFWbIIxgLGGL+FcgI8ABx5M5T7xcQBlnunHZ0hk9Pb1KvnD3wF709PSrbikWMf03dInptBTRBcZoCN3Rb+UZMLM9KxsEb9G4IueMHbJnKhceaDfEhOWbPOmTY6ZubQosJDPAtbR3IznSlUMqMMOAeEJ+LkPNDphczJP3B/JC84BoIm/55iFxcVivubl52sO6E6N/3Ps41JJU6B37QDuEulh3rtHk7pJ27lzu33608+pcRzlrcXFhfbiL39hjY311tBYb2++/qYV5hcbPVF8mTn2yRw2rl0jkMvpGrrnk6okYkxKL29z6fx5u3H9msAEkhCSY8hIFziJD+Bz+JY33njTEgNBlePSsKW7q1dN79Zt2OCaDQ0OCjwARCGBw1rFV1dXVVpjfZ3shPsrr6CZzYSqPEhQFRWXCeR0DM0Ep7WanikQnecGgBDfuYZTJ0/byZMn5VOwAS/fA0CG/QP48/y6fuOGvf7mG5pn7j89Iz0GDgFqJ4o150uls3MLZNOUm6MNuaF1nf3el16w7Vs3S/7EV3AwP8noWqINuhgVo5JnXkooqCYwqmoJAHCs1ktk/xHVuDs5AFd1ALCKHjWsyMg8yRTHiOa5DEMdZiLXzjMDAA1NUNb72FjYKisLtL5JLsGyu3z1sq6fRBuNxZymM820XKUM6wSdSMqTea7xnAF4YvxZM2sbGiWVwDwz9gCsvjkdNsU4e8Ys658XY4cvIaHE/1jv/I99BPcBEz+UDCt72krLygU28tzH9lgfPJsAi3nW8vwHpOPvrCV0UpFMAUzPzMhU13a0x4sK8621tdlaWtaqOoG/kby6fNH5GNYjNu3kOqbl//y+DX/MHHgJEmzEM/dJjmGvk5PTSlojKYSdvfTSy3rOAf4x3jynB4cG5Guwa/RV2S9E5h1zlFdtTa1kTfATJFPwxdw7vhQ74h5h9y4tUlY/rIqUxWjYsrId4557aGtr0zOGJA/PIZIL6Nz6ZoB8x+7x49wjPgHgF18OqMozdGR4VD4GIJuE8/17D5RkBTQmMcLvnGtqZsY67z6wbTt2yJ/z/ABMfND1wPnYzAxJO/BCQoF1ml+QL1/DnAGqIrHD9WKnObmZtn3bFisvKzYUufJysm0+PKf9FXIEu3butuPHjisxg6wVe9HF5ajRJJNnOnsMwGNs8K2335ZMUVZ2jr3+2puWk5OndQKr2UstTM/Oyq9OTKHTTgMzqm5cRRH+cd+ePRqD1199I7b3SLPJ8WlLSU5T1Ra2QnXXE088bmubGu3ll49YaVmRXbly0Qgnnn/+OTV7/ff//j9oTgksDh9+3P7kT/6DEqSsmanpcfv61//Mrl69YU1NjWKzso69LBjfPWj62+Ap40rVFHbL+3z84aV7PIPV+w8vu+P9HsAs14luNraFb4MByxwD2I6NT9l77x+z/oEhrcdAYlDNOmn0yHN39bX9djT5f/7g7+LYSjzEjo/AQzoC8cX/kE58/LbjI8AIfOn3fn9ZG5CPAVZdFpcaGUA0tNUWpbEKwxQm2N7dj9jaRrSdXIdkD4xyXL/pYBPuNzy+TNyDAjSNAVj1vbL4vNew+riyHj9jH22wXLBLIM93NviI36N7RYMSNnRs0gAGfvCD/yOmE5YhBkJjI53Pw7Zz105t4i9duqiN5/PPf0rBDSwnWEe7du2y06dP2d69e2x4ZFgABUEZQBC6V+MT6A0uCdzgfwSAgEIEAgQWAEL8/Nhjj9mTTz4pXT829QRXbMZ3bNvmRPADJsYQwSZ6VHX1tWKUCWgE1JucFiAMkAcoubVtmzbkM7PTCgpOnTpltztc13umLD8X0KpSJXyw9Tg2pd5JSWiwjYgt2tDYYE88TWl6ssbk5s126+nuk+ZhTW2DwIBLl6+4Mk66Y6eEFISAyhEozIfpBD1tSYFEXbNr8pIisIzg6c7dTqcJNzRi/f2DRm8zAE/K4QiQKPkKJZl1tN9SkIMNqSMzpb1JQZVEEhgAWmIb6NkCPsJYxa7o+EtwSZkj10VZIUEJzN+cnCxLTg6qs+7yEtrAaWq0QoBUVIgWYoHGZnp20vILXPdhGM0woij3onz+zt27sZK+PAX8sECYt9y8fFeGH1mQLMDgwKiFQo6VSJkkmmMEtpTRv//+ewKZYVHBKnFsszGVDz6yfZuNDg/Yh2cdi8x3+1ZTrhmY3yEdgwAbIBUQ25dsY1cg27kFWWpcRTM2GBfjY5P24EGPPg+DCE1hQBaCaNYftgdjE2AAdkZ2DjqJM9IVTksLWm1Npa1pBMgpVPdoWGXcL3q7MMTu3u22nNx8Kypy7GLAdcaYQBdbhd3EOoTt5tf51BQAZa3+xzizRrh+mF/d3Q9sLuy0Tz3YR9BJQK7mQN2ugRYv3xUcW+AcgN7B5KBY5zAZsSuA1ZnpGclIcL+w4bBFtIsB4AF45sIzAkjq6moEDnItlOdzTIJeyrEBZvg79oh/APjhZ4J97BTfsBrsBGjEL/EebJn74X4Zb2zVabHe1/EJ9Dk2PoRSfYAMDwwRrPI/AF3OyxjwWYBbgBsAGc7rpQq8bp1nt3LP/M13fuf9vlrASxgA4nGtrM3i0iIxLF3jvBzZnAde6RYN6AeQhQ8jqYGvZa7xOe3tt6y2ukJsMN7HecoqytUpm/X78q9eUaIOyRIABkAx/Aw+k/EBhKGR4PKSY2RRUqyy1ZjetMrDNfMJkl1hDgBWWQc8J6SRvJygINcloJCHSbCRkSGEY8S+JuhHJ3tmZkqgzuVLFwTow5braO+w+TCJw8CK3MPOnTsFMtY3NijxBJgFY1VXoeckWn9OD5x5PXX8uHRcseXKKpq2LcoHqJlMMKj5w6++9977lp6WKXYcTEgkGfLyCywj21VA+JJrqiO8HWK36C6C+LWuXyfm5MwsgOF0DAyHnTsksJt5J/ECcETgDyDOmgAY4TvlzD//2c/FBMTPUDqOnfEsqKis0PUC7n149pxFlxYtQ7qbCZacmiJbA2gCZGWeh0dGYnIIQcvMzlPpOew69gj79+2xL/2bF2x9y1rJ/IyOjNqDrvtad/h1OprPKwmG3vKiRQFGYs0eAQR9h2+XWEU+aFm2CQjlwG3XbImkw+XL1+yDs+f13OY9lB1TIg7wrOaO4+PW0dEu/0IpMe/Br7AOANwAw987in9Gnzzb5iNRgWtoYXId+CN8DUA7Pp3SdeZ5bHxEjca0V1mIqtGkZ9gyD1wf3/FbrCXWN7bAuANe83+3pmZkQ7yHdU8JN+8jmUnFCImrR3bu0rOShASJJJJ8Hbc7NRbYAYCak6lIUT+fudmIGLdcN8eeHB8Tq7O8rMQKC/PEWKX7OwkmfNXs9KxASOyUfQsv1jr+j7/hs/jOWsSXcf0u+VeoZ9ipUydjCa90sRqxO2zo/feP6hiMIf6ORB6VGprzqKsSyc3LtcysHAHKjEdONlIUpUpe4s9co7xFjR/zyb6moKBQfh6WN1UpGek0jwQIX9J4k7jEd7IOdP9qTBa1hagrQ2cuOde5c+gcA4DOyWawszNnPtD+iaaZXBO+iuoMtML5O2sGxijP55bmddbR2WmBpKCVV1TIJzLn+Orunh6LzM9bYZFLOiATIEB9Ylx7mdGxSUtOpoFnls3NhGP746hV11TY3j07rbKiVP6KpmPJoaBNjk+oeeq+PfvU+G58bNzKy1xTw/novBLy2AEsXp5nzOuH587ZvO57UcAqTPHR0XFLTUOres7KSiuk+5pfUGhdPV2aD5JRJDkA3TGmluYmNcK6evmK9fUNiNXdceu2PXb4CTtz5mwsURvRfW7dukUJLfRvb926YYHEZengYifsedlX9XT32tat2+3b3/6OZWSgoUsDw0kxVq9da7eWlt8EVtkneMDU7/1XV73pZ3NkDf8+yZoRr8Q09T2Zw/duYK34PQgSL8gyIbPAcwd/QzMsGlh5YPXY8ZPW1z9owVCKmpR6YNVVErkqvI97xYHVeHwdH4GHdwTiwOrDO/fxO4+PgIBVgZ+xoMYzVj1jVOAqZbVLi7a0uLDSvIoAdv/eXdZQVyFgleCQTaRvTEMQ7PWMXMn0R6Apv7MhiVLyh25SrHmF0139qIHFb2eq//XvTruKDREvD6zeu3vPWlrW2de+9r8KiGAT/d/+2/+rzRa/U87F/9Gdqquv0wab0jHAlsOHDyvApJMpm0I24rBIn3rqSQWEABwE3nwmKzvbzp2/oACIDTXAqg8muC6/MSSABeSkeRUlzwRWfDEGBeirpadZXn6OACBYlHwHoBwdG1UwRpMQzgHTiA0dwcuaxiYFWiOjQ2rkwT1NTdLRPmQlxSVWTFOWtFTp8cE6pCSWUka0SNEhg6m3e/cu27pjh127flOALZvnocERO3DwUZtfWLL/+l9/YF19w5aZ5rq4J4UAVijBSpSW4+w0+ovAc3SVzrJQMiyYXNu8eaPed/LUCQU7MEDUGGpyxq24ZVMgCwsoOzNVOogEcwBnvGjWQckaZfcAqwRb6hgfXdRxCFw4LoApwTFMaie7uiRmDpt8ujbTwIpyZUrtkgJJsWY6U2rSBcPz6tUrYjyubaLUM9PmYAqFCNQS7e69+9be0SHNUoAiOllTjknjLzVdCSTazBQdsgfFWAKkwgZgrMDEBVxD5xbWMYwS2CQE8Gzwvc7m/r177Nj779q5s2cVtPJ/bBQwkcAemyF4dYCWYyuxzlakNRKWbGZuSo066K4LIDA1SRdumJqwglyXW5IMsCeZQ85z7tyHCsBgFaZnZMveKYksyM+wxoZaq6utErBKaTUlx3X1DTYxNW2vvPq6Xbx4zXLzCqyqqkbBSHh2ToxdQAwPrAIeSqogGpVPAPjYs2eX7gdQUOznhQUBA129w5aWYporQA/8hi81Z465Zn7HZxDQMw4wp9TtPDFJ7HqYcFzL8iIN9OZtPuw6P3OO8PySJSWY7du73R47fEj2efPWdevquq91wb1zTbBOfQMuAnBvjwAJnA/AA2ATYNXrFhP8E1xxndwz18Ycej1R/AeAK/MFGxWQggCcJIzXZKR0FZ8B2IlvAhTl2vE7jCF+k/P65kqAQlyP14Hl/YyLB0tZP/gd2JJcG39n7EgGAQYzJmitMjewp/IKSNwsC2RzUg4APU4rUJ3cA4krTZCwdeyS4zFusN6zMlKtIL9A9wXok5aRrnslgP/VK6+qWQr+ApCSIJ1jAxxx3QAV6ALCxsIXrm/doP9fvHRJ16dS+sxMHRegD9uAuQdQCDjCe2B8MV+MnbTyFqPW19cj5n5GRsgOH37UFqNIIcDizFMSh+98Xbp4yVqaWqykqESJAMAtwDm+CooKxVilgRXAqi8lVXuTWDUHa/Xs6dN2+tRJJZboig1YRgk/JbDYgWtS1G2nT30gH3vrVodVV9UIqBkaHrU0AUAkBxNd1/i5OVUysDZIyFRVVtijhw4KGCPpRgIJEAW/DvDD+sWXMn6Aa/gKmJ/oHAOGkgDifSTJXnrpJQFUVZXVui5sdnhkUKCKY4i5ZoH79u+3zVu26HkGI4w5xz/CpEQHGSa/A5YTLTGUIp9NFUBKKGAHD+yzTz7ztJIzwcSA/eJffq6kX1lFmX32c5+TL6HaAYkF7jk8O7NSscJzweMUqqKJSU8w//7+8Cews1kDPT39duo0vrNPc0dyhHJwfBb2ybrCzwUSEwSIsqaxGb7jV2GxDg4PyncDSgOswqwDeMI2WXfMCWuIz9PMEjkRyp1hJbNGyopLlODjerBJL4cCgMPzgHHm2jgv94SdcjyujzJo/s965Z5ImLK+0VMdGYWNiq5mveYVQB4AiHL1+w+6YpqsAYGO7tkQEuBI/hsNXPYJsFnRh62pqbK62mo9GyH2kVgCWOVaSEwgScS18Zz1MhusT/wXNoyd8z/uA7/DXHCf3D8VGfhtkiRUe8zOhu3VV15TIoF7xtfB3sbG0MAHyOS6GE/Y88UlZbI7/CprDF/G9XOfAI+w0RlX9nYwlgGZGVsnGbVo5WVFFl2M6LqYL/we94UfxlYAGVnb+NLcnFxrWdeieyT5jmzK7dvIKqWJ/Q1zFvsjMYHcEgBqVlaOWMCAvKwn/ArPYfwzjPwKNEeDQfl2yv25DsYJ1r2TDwmpcgD/JfZqIEHjwvqBsb9920578803rbu33zZtbFLFzXxk1sLhWUlsIXfAPpn69C2bNttbb72t9VxZXiFbSU1PU3NGzkOFDjbF8+l2Z6clp6Zq/3TyxGlLS2O9j+uZSYI5JztP1QWz4bD1DY5YeVmhWLMkH0ngIK1SkJ8nMsCVy5ftzOkPtGe+dOGyNTauFXjOumQuJ6eoPskVYL6+FdLBPTXD2rtvj5Jv+BkqfG533BV7+W//9u+U7CUBwv4IYPXmzTvW2rpWjFX8uZf/8MCl3/v7Mv8VQDPgnkeewOGBVw+sYlOe/Yo9SM6F2AOJp2CShZIBUZ3cE/7GA6sk18cnpu3kqTNqBAb5gJ3uwuKS2LaScIjptcaB1XggHR+B+AisHoE4sBq3h/gIPMQjgMaqNi0fA6yusEZjjFWA1dTkkJpXAawe3L/HaqtL1UGczS4bF0ABPqeNfjC4okfny29cl89Y6T9adVDell2WWVqvqzLOwuBikZb/zOrvnt2ipluBwG8Aq+ieAqwCJqBZ9/d//38rGGHjDghJEADAQFBw995dsSQqK8tUrg1LkOYhnBvAhQ0ggCfAKptE2C6UVDbTIGhxSYAnG3gAGoI5xoJAlPMRoLDRZjxgvxKYErAAnkmjjA07TanSU8UeOnBg/0r34WvXXQnyupZ1Yi2ic0pgQWdWwEFKNts7bsU6DdOEKaImQ40NjQJjAfdoMgaDCh3Ja9euSBMLlmdfb489/YmnrbKm2i5duiLdWQCwgvwiW7d+g73x5tv27rvvCWQkcJd+6BxAalRgA+YCY5WyyanpiGWkJllGrMQcxirARW9fjwIwAhOClqkp1wgnKq29ZCsoyLfK8mLpyjKvvgSxtKxMwCqMRL7DpCEQBawB3Lly9aaVlRUJOEYzFlkKtMZycrPFXoWBAhuRTf+dztsa48KCwo8AiJBj+BBg9w/2SXcTUBXgg00450F2oL39tiUkJqqREgHrnbv31JCM5IM6L0/Pij2XlZkpcI3Pck6WEwDG1avttmZNtQIVmtpgCwCC2Ah2hb5qSjDJerpp1rGguSaA5D3YJcGbC0pdF3ICWQJcxkPMi4Rl6+7tEjsFiQNA54lxmKcZcIzFEiZYAIjnMxwT8IlmK5QMAhpbAokJAgq0aM3q66ps08ZWab3RrZj5BhwbHh2z8xcu2b37XRYMpohxwtJkbB3A7bSVmW8CYdaJA0cSdK2UpHN+gF3u3zUBGxAIHY7MaTwZP67TM1pZH6xfQDvGwJekUnLJ52H8qXmFtDajYqDDVEWH2PmRRa0tGtDtfGS7PfH4YcsvyLXr169KW3Vt01oxwRlvGHvcA0AoPsLLoDhg7MEKsMp5OTZBLcE07yWYB4DghR/gevkdYAXAhRfvAVDhs4A6/AyYUF9Xp7lnrfJ+z3CDdQXYgo1yLn5m/j2wzM+e/ew0nR3Aormcn5ed8HdABeYDeyOo9L6I8nsYY1k5mQrKYTbyWVdpEFAZMYAHrFm+u/kNrRwXAIpOzshYVJSVOQA9HFEyiDFoblknZl3nnTuSDuF+a2rrHItscsrG5RNTbG4GINEx+wEpONfQ8LAACuY0r6BAvo/gF4YWa5Trw9dhy6EktEGLYwC8AyNgR3Z2dggcoBoiPT3VPvvZz9iGDa126uQJJTo2b95kL7/0kgUTQ7auuUVlvMwtPhrWG0xNEleA9gCB/rkEsLo66Xj39m27euWywOm8/FxdE2A8GoXYOWsEUIxqAmQAzp27YC3N68XggoGfmZMr+8L+1VQnGrXOztuSRqmrK1eDtU8++4w11NfFdAZhnXfr2IigFOwAACAASURBVGjl5uUX6hwAte6ZGxIgDqAK6w5/QpM6/Ltn9TGu6F/SVG9geNoy00xjBviBP6uorLTWDRs0l5Sdcy5KtFPT0uzChYt24+ZNV/4P0DeHhESm9gTJwSRb17zW2rZssi0bN6jM+siLv7RXX33FKqur7Mtf/rJt3tJmKWmpapgjQBcXFHvG+zEWEz7GWGXtADDKL6vqIGJ379zVsxB/PDA4KrCrr3/EtmxeL1/LfbFesFnAW+YFII81wnrGBllTgDpLtiTbw54W5p1eK0k3xtEz6EmgkJBBs5c5wlcqwRgIWC1SNbOz2jNwPpJH+DvWv5c24e8ukeSSIIynq+4BYKQKJFmfhzXJmiXxMDk1I5AcTVuev4wJ4BwVF1do7Bg7pppBKRlNiXKinv8waNm7cH6qjLj30pIia25aY4WF+TYxOSa2J/6joqxCyWLXYLNY18laZawYIy/Dw315pi3jhX/h8zCB8VskTXjOdHX12D//6Md29Ogx+SP8qquWiNrUNEx1ZArStT8oLStVaTr3BICKP+R8yJiwP9C6J6G6EJUP83rB2IIkqgJm4TkqWAICcHle4jfwbeiY8qxBM5i58GuMZ5BvAsgY3bx5Q4kM5hrZAdbNg/tdWi9ODiAs/XJ+BgiVfv30tNYD36emp53u7T10yNMtKRTUMwzNUsaRSqHe/j7NO/6FNYPfxRYKCovtmWefs1++eMTu3e20NWsaBH6jdU51EfI1D+7fsyAa2tGo9Obvdt6xa9eu63mEn+JZQnIZUJQ9Bt+l093fb5lUfaSl2/lzFy01NV3yPSSnsW/2BzAxYWACAsPgd/5y2eobauXHYMxSZQNbVhUTRSWS20HvH+Ywvhg7xoZhcMN0/eP/5Y8kmUHF1xe/+AV7/Y3X9Dxk/4SkC+zlb3zjmyvVN6xVgNX29ju2adN6++Y3vyk7ZP17ooXf8/v9xEpcgvQYklSxeGJ1vOBDOs9Y5ZnoGla5procOxii2iUoP89aY415YJU93sTkjIBVdOsTk0JqbuWBVa+xqjX2Ma84Y/UhDqrjt/7Qj0AcWH3oTSA+AA/zCACsesYq8Q0bCsprfPDIJoQCvQC8naWogFWkACjfO7Bvt1VXFqsZAkEv72XDy8sH+a58z5XM+M2NWLCU8YgJG1UH74+CqljJpSiIFmtO5QKt3wRVeV9gpSSR87GR9VIAsAyRAgCYoTHU3/3d/y5gh403JfUwUig9pPs7nceHhiZs7dpq6akRZMNS5Zo+85nPKACD3UKGm4CNgAN5gbVNTWLxwKKCpQVo4fXUHMPGMT35u2ewEEDBrKEhDkyZRIEYrkPs/Qf37JOffEbBG4H6+Qt0sK4WsApo9vLLv7LS0nLbtHGzANa333lHGnEAUATFZNEnxia06WXj74BPmiMELC01WeXxFZVl9uabb6j894UXXrD8okL79a/fUqAKO6OkuEyby1+++LJjP6GXmJ6hsRibICCLqKNtKjRDNXBKspGhYdctOQt22ZxATgIKLImACFqha1oDY4gmSdhIggKsQwf2WDTWfItACBtZ39oqpsW169ctOwewIiDGXmFRsT5//sIFAdcAqzA7aKYGMM24ERig+yaZgVDQigoLbIky+rR0dTvn+AQ12DpMJthoXAcl/YBQbJgBENATxU6SQiGxcWCAog8I0wpQiCAQZiTsuYL8fM014C+BAsEmgQ9rASYvWnqwSTiv164jKF2IRKy4oFBJCmzTa9xh97DS1Ik6HBaYwO/NLU0KVAm+lcSYn7epmSk7f+GiSqSRcSAQRAIgkBCMNbyi3NTplDE+nt1CsEODmtnwvJhSsH8IpChD3Nq2yQoL8mx6ivLUDAFAN2+1262O29JXpWENgS+AOV11sxUIO6YpQSxf2AtrjbnjvmARsW7EDJ6bWymph93X09ut9QDgwLgwlp6x6MbQlToTyPqAi7HkWtLSs+SzpJMYjUoKgHJq7J55oMMyZeFr1zQIWMjMoolIj42ODQuYar9FE6eIGJ1cF0Ao5+MauAf8B3bpWVseFGHNecCV9+AXsHWCe/wQoCsJGOzEdUnOVoCJn+T9/B1bqKYxzLLpMwDHvBd/AcOY47nGMkgmdK808+C9BO+MFYw8mFJcO9eLfTP+fM7LKTDmXAvHBmhjXvhZiaPmNQqqAVadhmWyZaRniMHDOZlXyr998zR8OQAHiRKSGnv37lbzNUAXjsk6haG6efMWAaT8HakGgmqABxrtcY18HrkKyodZ05zL61VXVlUJiGA9RhYW5OsAJBxTdlD+yD9rInOsjUwBN6Pjk1ZalCffMzgIwy1iE+NzCuqfefaAEi7nz30o0AAA7sSx42qiV1dTK2kDxu/zn/+8xgpEFjA3v6BAPmKFIRV7LnmG1NjwsPX2dAvsRBcD38M8evY1433s2HFLDiGXk2rHj58Uq5zkBxqr0ZimKr6DcQGg7O0dNHpG1tZWWHFRoe3ZvVta3AAoJPywRWwIsAcpUGRAmC8ALD1bpQ+aIMAa1jygDwktnlHYEmX0PL/GxmatvByAC1kP03XDIL5w8aIAbXwNax/7B4yqqq6x+w8eKKHnmNULFllY1PhPT8JYJYGVZ2vq6+zQwQNiSb711pv29ttvyWftP3jQtm7bbrX19QLbtbcAGIlJLfjkKr6ZZztjzLoWM5ZnUUxrFWD11KnTduHiZZudm1f5PraHHjos9Nu3O2RP+E0WF0lAxo6xYV2xNlgD+Oq5CCX3yG+QlEzRuUgwwpjkeviOhM2aNTW2ZcsmMZPRWOU5yOeCgURJYWDnjBPrxzekEzt8bExrnmc990vSgb/hy0jYMh+AYySiWIP8PjQ8ouY53LPTGKdUfkprgIQGc+LkC7J0HO5d1R7Ly2LTAaxKC30JAG3ZhkenLCczaAf27xXgPzjUb+Pjo/IfaG3A5mRMsB/fQBQf4hKFUc01yQKuEZCZZA+2hL3wfOB/JB/Zd3R23rUf//NP7IMPzsouAF3d3tB1dafJJGsEoBq/hbwO98Zco/PO3mtD6wZpyLsqF5rbMSeA32HNIeOKXfB8v3/vtpWUFmlPRfKIOWPeuUbWFM8exgmwtacXGRzK3pecZIYYh65CCn/stMALlZwTo3xo2IaGnDYo9gjLEh/JezkmezPpTCcG9Dd8cqISFE7Hmucrcz4+OaG/4QvmwuEVTWzkHrLzCqUnz/6Pfczy0oJA8OrqSteAcHZGidvxsTFb19Ki6gC0uTnfoUOHDOkSGNokSwGu2Ycxd7DtkQIoLikVY5V9weDgcKwpGrI5yWLMB5NTxbil2SoJSCp88vNz1IgPCRVsdGtbm57PSBC0bWmT/aKdeuTFl+zOnXuyI8Bcqk6++MIXBLAeO3ZMJIGzZz/QXODveW4B1H7961/XvgkfCaj9jW98Q89d/C4/qxopBn7y3cciq4FVH7MRq6z45o8J5Pif34upwiEYXCFxUGEFY3U1sIrmL80UIUwArCJ/BGMVfVWAVYBo1pgHVrGdOLD6MEfQ8XuPj8C/HoE4sBq3ivgIPMQj8OV/+4crjNXfBlY9AJoIOJoAsTSq4MkDq4cO7BWwmk6joBRXEuj1jXy5v2dB+fIbvwmSNADlXIsLKt9ko7x6E+VLfwg2efnfV2enPWPVN69ic0fzqtsdt9W86t/9u68qIKTUCikAgik2+bAV2TinJKdYU3OTgmpYnDCZYD4QeLLR5Hp+53d+R8wsWF01tTXq8upLitDbo0MoAQEMM9fl1QF3/MzGncCA47hyORgdXSoTBYBQd9vEJIErjtExISYVgAWBB8ACG1HYIgAbP/vZzwUywHii1PPV116z0XHKrIrEpgDw6LrfLYBVZenV1WJktK5fL/A6FKLsKSIWJ0Eixx6bnLB/+Id/VBC3ZctWG+gfsg/PXbBLVzstOzNF5eIE8LwA8QgAAE5CyUGBwuEwpdeUalLeGVSpJMETTBp0WAFTCExgpVCKBogCY5VAn8BofcsaW7umUUETIADfd+3ebWXlFSo5hVVJ0Mi4AUSwIQdYZbOelQn7CNbKrCUmwbYLWHh2VsEFICTaY+i/JtJVemHBIuGINtaAgnxekgwToysl+oA2Al0tQVqAlIeOwjyCFZmQqKZVAE0DQ0PW29NraAQDaGQTuCVwj06LjXJLAHVsDYAPdg7BPTbPeiAQIXjoftBl/T29VlVRacUlRQpcOT8AEGAs5b5IVPA5dGDXrWsRMECJsNbastnM3KzduNnuGlz19Nv8fFQAATIAAMMAWlwjn3F6fMmaE/TNOu/elZafk9JYspTkoEqOGxvqrLgwX3praPiieck52m9Tfm/SlINtSKAFCFdUUKhj+sDbawoyVqwDvrMOCTwZf8Ydf0FgSOkiJaIwIwFDCKI5Fp/hiyDaa4OqYdW8Y08yfwQ6dDVeXDKBVnRQVvfwERcQAqrMzC1YSWGmmuqI5ZyeooYZJEuYo+QQOoo0TqvQtRL8eW1YxtizpVnzPmDm/8whwCjn8xIBfNYnWLBXWLqsfz8GAC/cEwE5oAyvkqJi+RMSLtwnx+N/gFr8jM9iDMTYTiV5gG4mjVxc8w+ugSSHB6Wk6RfTaVXzp5gWomfJiumbl7cC/KEzB6OPMWVtAjRSgovPgmkJGLy6oRBjxTw4LcohrXd8JdfCuRxwsSxgBLvRPZaUWG9fv65RwPTykg30D9jA4LAl0xQkkOhsf3bONXQJhXSvgAdFJWhDFtndWBMwbHnduvUaM3wo8iK52ZRyp0vKhUQK1wTggf2i4QdYyfqiTDwvJ0c+0UuZlJWWWnlpmY6Fv6b0FdASVmV2To60QH3zKgX2Mc1wv2WYGB2zwYF+SccAttU31MXY6wH5FRieMCrXtbTKRt9//5jdv9cloKigsMjmIgtiIuJXYZEPD9HEaFZJMJj/bVu22K6dj1hyKCRQlRcABOsH3U38JD4RsNkndybGJzTWzB8vbARfwLpjjWFLDvSqVAM3nj38jecTSZYPzn4o6YatW7eJrS7JgXQan5WKxcpc4M8l/ZDOtUekQ1lUkKNS4trqKnv6ySfEvvuHH/5/WmslpaVWVlFhLevWq6QY4IfxpsIAVrHba/jml250HYhGCX0iAhS6J2yPtQJwB3OT5nvO5ybavn37JMOAhjT2xOc5N/4Ff8AapxEcABdrhOdsdm52TCJgUWATawBgFZtn7eGvuD/AeDS7sTOAPJ65zMECY5CK5M6odLI5Ls9rzsWL5Av2xPrDt2O3gEiuSZ1j7vM/J5vimNFoEAPkYC8k87gWEsFUiqjR2ZBrQohf8OCnY6cuSwbCA6v4P8A5nms52ekCuwFWe/u6td/BJ+dm56yw6rEJbJb75rrwXV62BfAU/4b9MAdcM43CAODwZxXlJDKTVTnx4x//xK5cvip/wDnwQ4Cq7BHy8pD2KVFSk2OPjsHsRQKgWMkpAH9A0qeefFrJWLffWorJJzgmrXw/uunpabYwP2tbt22xvXv2WmFRocZ/dmZWY08zPQBQ7gefx94CeQvuwRMAvOaul3Gi6SP7SfZZJFuZP64tMyNLtgGwjV9ivEkWTIyPKpnMvVBpg69g7WAzvD8nlgTl/NMz0xaORMQ85Vlwq6PTUtKzLCeXapeAnoWwQ5NDASVU2Dew9pvXrpUPC7F3CYZEFOjr7bXnn39eevL4JQDKizH9aHw3yeE7VF8UlwhYpVqIpnmU/2dmZmuPMDE5Lf9TUFgYex6mC4hHB3///r1Ktt68cd12bN9mp06fMvwKuqvcK3tYEkb37jp5qnB4yVJTA1ZaViwZJvYtPDtJclCVwlh2dQ3Yxo3N9ld/9VeuuVpmpkD9b33rW6r2QoIF0NUnUrkP2c5vvfi7/wokkehz68b7DB8r+PeosaIa1C2ulO+LvRrT5SeBxv5XMjjzVNQlClhFCgCN1dVSAB5Y9VIA/yNQN85YfYiD6vitP/QjEAdWH3oTiA/AwzwC/zNgVdniGGOVzr8AqzPTU5aSHLLDh/ZbTVWJWGEESbw8Q43PsdkRKyWmqeqBU886QE8uKWAq5Waj69/r2UAcz2+A/Rz5TVMs9NKx2dCr6cPgoH3nO98RsFpf32Bf/eqfaPN75MgRO3HipAIbAh6AA1imbFIFCI2NamPLJhWQxJW/OnbXV77yFQVABM0Aq8gKsDEn0EADFBAOYBVAlg0/1+t1ZgEHAGkBTAh6AcU8O4SgDBAiJytHACjsqorKckkO0BACcI3zukDHNSFBX0sl9PlovzbZiZMnLTw/p8DGNcwKqxkM5WqwKAF5YOU884mnFdRQco6mGCVnTz/1pMCFo8ePiwm7bdt2e/TRx+zchxfsJz/9uQ0Mum62gAsEGpJ1iHVXZiNKoARoCcCGxirXCkiDbiqggErike7FfmgAMTZuIyM09ViyxSiSEWikLVkwcVkBH8EPWm+MORt9uiFnqjnX3AoDhcCeskgYU04rsEJaXgTmNIciYKOslMCHUk2nLdtoGYBR0zMKFAm0GCtsQczCLppzOKYScwdgAHMOFgnBFV1z0S4l6IdFy+YcsJVyuJlpWLjTCmR5uQZMdCx3mr+uYQkgYdCmZ1yXaj7vy7Q7brVbSjDZaqqqdQ2wdQjInv3kM7Z+fYv0ybCF8ooy3QuSDrALCUgYL9jEUzOzAq0oNYZdA7CKpi26jtyLmn2pJLNZAJekExajYhPfu/9ArE/ACxr/lBQXWm0NQXKpwCoaZ5BUuPfgvsq6xyfnLTUtSQCzbyxSU1UjOQDuC3CGeSHYx74924k1SOKB37F53ktgDtuGAIyx8RIINENDD5N1CdgH2MPa8cxN35GeIJkma7NzC7qHrMxsK1dJetS6HtxXkMqazo0BVOjGBgJLlhSEQW82OTmu8si52QUB/tgpa803cCFA57ysZc7J/wmOmUP8Gn7Cl8l6wJz/CWxZ4Jij8jWMPdeKn+Le+T9gAyAX9gGozpzjc7yGLOfGv3jghPHi/b7sks9hxxwTphJsbR+Acs3+/HwOcINO2bDLfINBjk9wzHyhOUjTOe4FfwiY4304LCP8pCQzBEZNyneuaDGOjQmgR1eUY/N3gAgABcCzB/fvyx4AHPhO92XWINfF8Qi2l5YDWmec09sVjHDGTb4jyTXMOvvhRSUS0lKD8u08KxjP/Nx8jS/+hvnGJ8AqxA74+fTpk0q80Nhl86ZN9tjhwwIR0DCdj4St/dYtAauML3O/ceNGgbrZuTlWV1+v5nVqcuI7T8cYqz6Yn52a1jEo3+f8gE3oKZOIY07QmqTbPAxeunFfvIBsQILGErudnnUJOMrLsUk0FemYjpTJlrbN9ujBg3o+3uns1PsABmH8M3dUKZSUoUfoytKZJ8A9b1sAkKzFnu4e6+y8I7+IbeAHAGcBQE6eOi4AhTkBXABYpTSY9S4tyaYm11BqmTLZqMAhypy9b8EHCVi3ZWtdt86CiQmSL3jiscOS+HnpyIsCIanugK1H6TcNcwDmSfY0N69V4uuj5jOrGWgJAm8htGIDPDuYcypMKE1Gi3Rq2jGtWROPPPKIElI887w0BzrA4xNjep7zPKQ0nGNgh1x3fqFv3gdj0EnWAECxDnhus+aZa5IIsDxJTBUW0bzPJccis3OqvMH+WUOA2ABDfPEzbGF8H2ArSQoxGfthOcLCdRUJ+HKXBCnS/ODPKT1m/GnoxrOfZDC2SKKMZyLXxGd5v082B/SsDchvJ6fw+aCqIhiLtNSQbd60UXucoeFB2QjVFA11ANFdOj8+F/+BnXHtHJ8Xfg3fCAufewQUIykLiI38DvOrZmhzEbtw4ZL98pcv6jrr6xq0pkjCsmxYowCrtXU1SnpxPLQrfYd1rglwFWYoc8XOk//BGsav8D/swdlqop6t+IM9e3dJu5M14JPa7DHU9T1WMcFc+YoQX2Ku+QjPr1QV4eddkp4O8TT0WxSwi6+huiEl2THvfWVGZ+cDy0hPkk1wbEn0pKUKqPbXSMUN60osaZ5pkbDK4XkuX75yzYbHp1ReDruYRDFSCYMDwxZMMmtpXmt/+Id/YJs3blKlGLbMGFy7ckV2BOhKpYXb+80IWGVNsa8B0L1Ls8SxcfkcEq3sDVgzMDIXo8s2F5635YRE2Rg+UQ3eFmgsOWdNTWu0H+D5XFZabKNjI3qmVpaXay0UFOZLp7Wvb1AMfNYTa5B5feLJx5XIgBzAc429B8A144J/BVjFZnk/6wNgFVsgEfnnf/7nmg9fYo89rn6p0i0WV/AzDGEPmvr4Y3W8wZ7DV9PxOS8jIfZqKKiGpzDBV2usUp+Hr/PAqm9eZejWxzR4sUvmPA6sPszRc/ze4yPw8SMQB1bjlhEfgYd4BP5nwKoCXDLEi1FpLqKjptLr1BR74rFDAlbRZuTFJsMJ9ruNqVipsY2/H2LX9MIFFLMzM5aRlqLNHACGByhWZ5z9Juq3p8htaBJ0PjZFfCfYBFjtaL9jjY31AlYBof7pn/5J7J7OzvvW1rZRDAQCOwIJzxwlCAEUBPRwG/g5O3+x3Z55+oD+fuPGdSuivH15WZtFWCiUelHmitYUDDPfMMfpfwW0oQMsJEjwpYp8FrYCm0h+TgmlqJwattLevXsUqNBJHkkANqZOkxKtsUWVPxIIsPnfuXOXGhTcuXfHNm/ZLMYS1zE1AasPFrAT6i8vL1PjqsTEBG2+L5z/0LZvp1v2Y2KU/uqVV9Qxes+evbZjx067cf2W/V9///+oDEplkWHHyiQwCKWgT7WkEllA02R1EF9QqT2gaXJKkpo3JSTQHGBBgCBBHaVTsIoAzZgzgh7uiTEpyMtU52sCNwIrggIYUWiBNTQ2ir3jmQsEKbBI79xFE3dUn0M/cWzMMXjKy8rVCIxxZTwBegCt83JyJYeAXREQA2AR1FLiC0jrm4wBGhG4Xb9xU8Et9uGCjgGxGGDvqjQ/1hyE8jyCO5irBFsEyL7UnnPxO2OuxilzMwJhsQ2CbIC5O7c7LScz29Kl5TYjhjLj8IUvfl7g9JEjLwoIffTwIdu3b68CYQACjk0grDLgULK1d3Ta++8dkyYswSCNZNBTw074HbukQy+gA12yKRkUqw8WSXevAknuA7Yq7OHamipLDga1zmFqvfXO23bpcoelZwQtJy9XbA6AB9ZReWm5jY+Oae25dRMWIEFwxP0yd4wjQCHvAewhCcEcYBuwRrh33qsmWtKvK9HnAYL4LPPIWvKAIJ8jMEpJTTdLCIp5k5GeaVWVlQpQYWTT/CU1JUnSEPiCprUNKq9OSUXaAhAEMDDNysuqY/q03ZoXdOsIzgn0XKd5VzrIz4CZAA4E4F4L1jehwh84rTkYnnTsdgAszHGntel0Rp1sR7ECSmxhY+sGjRmgOufnHKwDgFDGAv/lS1VJ6ACeMR4whjj2+fPnJDPBuRVEptBtfUllr7wXII5rZ03gk/BFAN2Mvxg9MLsWF/VewCDuFzYltstadSXLk0oewdaqrKjS/DEO586fF2gCMMM9cl+sJQBlru/6tWvyryQnsA2VxY6Pr0gSUNIM43jXrt36/NVr1+W7SOYw72KAz8aa2PT3CyQGkJiaDltqSlB2dujAQYGJjCe+CS1pEhsAvgCrMFcH0NIUey3TmpvW6tiwty9dvGjlpaV6ljFflBIDQuuZlRiwwqIisUkBVhkXJQ9jMjY+mF9aWLTTp05JLxhQA38E6MAYM69v/fpt+ToavlDaDKscHUeAjuSUNOu8+0Cgw+DQiGVmhiwpEYZ+xDZtbrbnn/+0/NbYyIjl5uRYdXWN5mpm2unuogmJDwCw9klIEnfcC89ZbAoQEr8yMjJtFRWFukevB83aDoeprgg7ACyUbGiTU/L/8q9eEUDWIJ3nGksMJElvFZ1xqjTw5/hg13Ro0SrKy4xmfFSzoJt+YN8+m5wYt9dff93a2rYIiHugJmUJSlCNiZXdrKY33KMD0l1TS8c+UzdC3Ssvkov8D41yGnFhz/ih0ZifY13t3r1bz2p8HPaA3cJiXlyKiv3PmADseD1rwPfpWceCd6zYRAHeJNIcS9TJs7C2AJUAXNPSgiofxqczZnnZOTY1Obmi2+lBStYoa4oxEjM+pm/MuvP+mz0G7+d6+Htb21b5ahpicl+AN9wjwCLPd4BVGKuh5BRdE/alZouySRKWTv6EpDe2LhmicSQ65tR0dOOGVs0D1R2MDWBnqqp3pnX9XqYF++Ha8QHSx1xe1r2yhj0gho/mWVdZVaFkH+M3NDisBPaRIy8LoF6/rtUlhtNTtSYB8Ek8bN3WpvXHvZ84eXpFk5s1BrCPT2Wdq9HQEsDurOyMv7F29VxOS9M9JocSbfOWjbJpPsf/uG9fOcUc8jv7F8cSnta98P2DM2d1n6xVNdkccfIINTW1ek7xO74YPX2SOQ31jUoQ4aP5HJJKkA0aGutlKwLJ0zNWJIUYR6p7sGOuh2TxBH6pqlrr+Oq1G7ZgAckNzUfmLTsrU+enmWdvz4DlZqdpT1haUqz/ITkCm535xS5J6K5ds0bXju8BMAfkfeedd+RDp2ZmtNYuX7pqLCn2arc770gXn2SP2o7C1IwllVnHaPI7ADxXWusDA31WU11lLS1N9tLLR6SnjRQG87q1bZv98If/ZOlpmQJNpcMdCtrWrW3yycitsH/huUbj1NHRiB0+vNO+//3vK/HFHKIXC7CKLZAYWQ2sYmtO89vBFKtJFR7QpHnlamDVxxfej7C22Dt4ooeXE+HvXCtrGWCVvRI2DGMVYJU93tj4lBir/QNDFqKyAomAmBQA+0QvcfZx4WOcsfoQB9XxW3/oRyAOrD70JhAfgId5BL70e78vKQCYlwps2ATGNM9Wym3MLCMt1aYmxy0thc0ueoxztn/vLtu0oUmfWGFNxNgnBPFeBoANF8fycgG+Oy8bw8WFiBiH/N+zPT3AyubRb5B/UwLAN7VyWq1cN8cGDPne975nnbe7rby80P7jf/zf0qSK2QAAIABJREFUFLD/4z/+o1gtbITQQGSjS+k0m2TOyQYepiGbfYAHXmfOnLa+vmHbuLFFJdjabObnCbyQjiDgcCQicKq8vEKMCoITwA823mqmE0bXalAbd44L+Mo1Araib/rWW2/ZOGw5MwVqgF8wSt55920rKirQRtNrx3Z0dNqN6zcFaMHwYmNHmertu51inKWlElBk2lJ0SaWbMIq0obRlgZ0VFWUCxmFFwXQ4dOig9Q/22y9+8S+uE/S+/VZTU2cvHfmVvfTyKzYzS9m8A+8I8Aj8MrMzVUJIOSxgzpQaOcyKsaqS4JlpBTsAq3xfiDrAHIYtoC9BNSAtpXoEirAa0lKS7OCB/QLTKANk/BhXzlvf0KDA0nezd2BnhqyT8aVrbXlFiRUWOMbb0OCQ9ce0K5lDgp2Wpmarq60RgxcAAbYF9wCQSBdvzkPASPMy2CjYhBqrLJsYRASxBNuwhgCZGXcCEYJA5AVgMjN/XsuNhlzS4Ytp03Eu2Gu+XBu2EvcDKDY8OGRJCYmQf6WTBswFq/mZZz4hYPWll44IIIIBAggBAIm9MtasB1i1c+EFu3mrw7APAkGCg/4+uh3fEbuXYJJrJfgiqEX/FkCdY3Gf5y9ct5ycDL2HBAlB1OZNGwRGw0ynqc07776rskK02OhCXFVdLbacSnATEpUgURAZW/usOe6f4MuXsbPmCXqZZxjW/Exwy3sAQfARfDEX/noBGfgbxwVoVJlsDFQVcLmcYNMzETH/aOYG+AQLDYYiQSI/A6zSRKexodby8rKsu+e+zc/DhC1wyYBQurSFOS7nW12O7xvdcI3SMDTTmmZMASGwLx+ocX8ExZ6tTkDOdXtmKWPig3gPyordlpklQJLA1IO3gB4cm+txYIMbI3yH1wbk/4CXaEEDHPE77+GYrFVefJbySuYe/0izPq6/RBqHeTE5BUo/01bAH3ypL/XHd1GiCXjDXC/FSnaRBsH+YJRXVFUK7OLaOTeABEw2WOIXLpzX30jAuAY2lFnPrYzh4vKyRRaQBHF6tmRrsF8Yq4wxvr2asvyUVDXBcs8QAHbXfR3/VlxUZA/uP4g1s0lQkg4GHecbGx0RExxwifWdmZlmOx+hc/wm2Wv7/8/eewdHmlxXvhem4L33aDTaezfte0z3eMMZkkMnbsjtnxurkERRmqFbUU/UoyJW1HtLs7GrFxJFrVZLT4pDcjiW0xzT3jug0d1omIb3hQIKKAAvfifrgtCEVtzhnzNARweAQtX35Xcz82bek+ee23JNlesBBd3O+GlpLy4gv1EmgIJ56WMbNOqXh30pljK/IDYpfQPTmvvRHwIqIxkqAIjvAKw5fvyE5WRTDA39zxlb2bzGzl+8LMBoEFAkO8Py87IF4uXmZdqePXdpPq5fu86KkgxIbLV2zTr5JgBwDqDQ/mZsMfZc3/Pll1+273znO3btWpu0WmG7A/YBcoh1L5kGdMAjKjoI46+xoVFtJdUc/dJXX31Nh2hr165Te2Gx0j+kLnvafmdXh6SAOKhb3dxsVy5dEJD9xKOPCmw+ffq0JD9cFuF2R5dkbDZv2arDyZLSIs1V/AQ+gy/WCMmTJNce1mvGL/0C2Hv8+HEBNxPRScmAAMZjb1jw9913r3w845AxiQ+43oZ29oyYoxwK4GOYIwCCZ8+f1RrNWrd2zXoBl6dOndFaio9mnDGvOPQB30lPV7Ut+VHuWVtVLcYt12PM8T7mMmMTX87454v5z3zGH+BX8BuAjWJyJ1OUaQN+iIwJL14FMMbzs+6QYk6fszY5yASLF5+AjBGSSi0tV8VYJfNldHREYCup2ABmFeXlsjnP7bbJycrWPd2f4QtcesfHSSgcFbRLuS+fxY/v3bvHamopeAbQmWtjo+P2yiuv2re+9W3r7R3QvfDbrH/Yi30UYBuyHID6HAJcuHhJ37k+BbB4VtjIQa82gKEcFDLvuQdjgEM69lrDw4NWWVFmlVVoylct6nxTiJL5yr6IfsE38uUsUp5XRQjnFsQox9/5ARh/Y25xGAKozJziO+3iIAP7AAJyf+bs8NCA5n3IqghF2Ri/Kvw1HaSQyAwJB4RIBaTpYJhDj9T0iGXk5BkpFGS/4F8ZN+yLZ+PT1tc3YjlZKVZcVGiNDXV233336DCZtH8O+nPpq8kw79lz7Ny1Q7ZGKqCCQ65Ewnr7+sXERgt1cnJKv1N4EpYpwCpHGJJkTmabIZ8iID43x+7atdM6Otpt86aNynJ6+ZUXpcPOuOV+NTW19uILr+rghTnCPGSdQMLgnnvu0d6Ffmb/+dxzz9nt2312zz277Qtf+HPLLwiyPW3Xb9hf/MX/rf0zhx7PPPPMYtaIs1YdVF0KsPrPCXSElxSv8ljOX+MaTtrwrDp8jWKMNMZIhvY1zD3WvsQcccicxdD0jSfsxZdeCZI1WTkGY3WGQnqp6XpWz6rwey5lry4Dq+/lqHr52d/rFlgGVt/rI2D5+d/TFvhVwKpOjBcWBKg6sMoGHtDl4P49tnvXFrFsXFjejeknx2wUQ6pmADbZfLDR0WaHlC5QpYUgGeABq1JAkyANAbD/vvR7uE9grKo6eUaGNmcAq23X262yssw++9nP6bOvvfaa2J60hdSpAKqi75epoIr3kBbJf94DG+by5UsKNthoE7QAFtQ3hHQ+AifaS/EgWFekwbFZg+3mxRHY0BFUcG/ey88EBDwPQeEjjzwigLWro1uBGaAumnfcq/32TQXoMEJgUHGqD2uy/VaH2k3Qp3S1tDS7cPmi0qEyIzDqKM6Va5PRSYEotAmNNcA/GAgU8EE/C8mBvXt36x7//b//N13vnnvutaKiEvv2t75rL7/yc5ubhy0AQwutwGJZe3KKvjBVykYjja6DxZOYAZzOsKlpqtmio5mm77yHQLO8rELtB1glYKZ93JONd3xqwg7s37cok4DeLcAKFd8PHDyo4Bmb0bf8TNDSnwTEqZSdkZmWZHQUCqAAWCUAJCgD2GCc1tZUi8kGmArjg4AThkfzqmYrKCwUoEqfAnwASNfU1op5Ii3WqQCmhuIhVMAusdy8PAE1MEiwIQEOwTIBHHYGjHQ2V9A0zbHE3OxiYTMADv6jsdrf06MUdoA4xjIgxMMPP6SA5OjR1zQ+9+zZLRCYfmReBDahiVXR1d1jx46fVMVxArtVzWv0DFRlpo3MO8YfoCpBLQyNoEE4JCkBNAp5HwE6EgCrmpussrxc4wbtQFIBr7e1Wf8grI1MK6+ssBVNTXpWgk+qst9oa1OgqgI3SYYm8wSwCrCcLw4VYMvRl4wJ1xR0ZhdzkAAXgErs41pkMcp1KEHQ5vICjOmgjzggBskCLLPxaChmkh4JBy26I34mLg3HqqoK6cZWVJRYf3+PzS8krKamSgDdXAKgIIALfAE8cQ3azz2diQlA4kXo6Gv6gL/xvK5dCfjDZwTqjYwsVgEH9OL5ACz4DosU33LyxElp6mEb7oefxD78DOuT63HQ4Gx4wCIvzIKfCoXMClX0jrYAgHAN/Br2wJ8CrDKuABjcps6uAuSncAfPABCAPQBSr11rke4092O+MfbHxwLrVsEnRZ1KS231mjWWX1hgI6NBugAfPDaKdmO1Dss4gIKdTrVy5ht2o53YhnnI5wqLy+x2R6jiTnE6tLGHR0bE4sReVLbG/wwODSXXBwoRTWtccL+R4WGlxvM7wT5rE3bDn6LhzVyfnYlbX9+AGMtPvu999tGPfFTXevONX0gjsaQY3zGuawD6086qmmr5Bg550E30g0JnrHrGRF52jt26edPeeustzXvGFSAehfyqq6rtyhWYwqQt59v3vvcDy8qEnT4l+QlAwal4QvZACmbBEgI8yKjdvGWtbd++VUAKKd5ZGZlaZwoLeG60QEM2SGqyqJMYgbagNHPATHwHfch6h9Y04D2+irER9B8TAvmoEk+VcrQ5ObDDtqdOn7GLl65IPuDqtRbbunWbWFw3b7VrzSWVH3Y/17vdcVNFqp566n1WUlRoP3nuR9Z+44a974nHxViF7XfkyP26L9ediMZs9eo1tnHTZo27BUOGAB8VDqdcAz0xO5fcNwQwnv7B33A95gdg3K322wKHfP2lT+655275W/8MUiYdnd2a23fdtc2OHDmyWOyJ1Oqevh75I/pkZdMqje+Wluvyh57Sj19COoI+om9Z+AoK8jReAFbJXGBeu+QP/cJnmcMqJJTU8+Y9+DTGJ9fkoI/vLivBPVVUzlKsuKRMGQGkciPH0dPTK2Yy7QP0WZplETI6QqFGDg/QmEZHFTC8qbFeDEJ8YjQpacL9XD92RUOD9jv4HXwSbaavWG+dre7yOfhAAE/Pujh48ID0ZsmKwU8wXo4fO2HHj5/UQSqvsSdiX8O62NTUKBkAfma8SjpmMLBIQ3r+nPqVNQOADvvSL9gPKQrGHm3jcJyxEwpzcnQcKrN7lhC2B8gHzKRPAnAeDhexFWODOdfXi2bsHb3PQTzGH/sznoW5wzyhTYEMMCf9V9Z22r5v3x47c+aUxgbXPnTobh060Ff0D/uGwuLi4Nun4iqymJaeLuY2ez9kLNJgn+KvE6GIFgxdilmiqTwvve2YZWeZ3X/ksH30Ix/SPjQ2OSHpEQ6GKsoqkjJcC2IPMz7xnWQJjLEmTERtdGTcbt/uVNYN+1V8B3IDC6xJyEnMJSS7oCwzGPGTMfmyxoZ6gdd5udlinSO71NnRLj+LNMCRw/fbm28es8rKavkdxu/42Lj2XkiN6JAzjlRVg7366iuyEwcff/CHvy/fTV/e6e4RAYK1hs88++yzmjvYgj5xWbClxI2lQKravqSwrVb+ZMErfuY6vgdyiQB+FxuWTISMNBEFQoFPiCUUzFvQHINc8Mqrr/1KYHUpoOo/f/XLf72MrbynI+vlh38vW2B58r+Xe3/52d/zFvjN3/rdcF5Nbrf4jSnaw/oGQdWxSbtV0SoYhmwCZ8UC2rdnl+3fu8MyM9K1cWWzwmaIz7q2VagiHTZJvO5adQR3nNJnILK6EMTnHQwIqYDhi9fevqn6ZacFJgvFUtioAWqSZoTGKjpdn/rUpxerS3/1q19b1Ab79re/r6JHdbV1KnDAxptTdYqb+Eac1CU2i2zuAQFgZ2zZukVBACCA0s7y8uz8hYvaiIpd1dioTTQbdZ4fAIXqqGzC2SwCRhDQ8Hn0JQFJj715zAryCwLjZH5OIBB6gA4MoQkHaEZgzib0hRdesrGxuFVXl1ppebnN2bzFpmJJzU9SQNMFKBKpBnZjjgKfnGxYYdhywdavX6Nq3gSgX//634l5AGOVDeU3/v5/2OtvnLFIRthsUvyASrkKJgYooAMja16sLIoW0VUwV0lBnIxNKmjCtjCkYLUSKAKswqKFCeCbb54H1qTNzxgAKcAMIBLVZ0l5BFjduGmTGMFcg6AOZgXMAjQAGVekraOZCcsiOwugKypgFXuiiSaQ/MplgTywWrExQJSKeuTnibkHWECwSKohkgj0ZVV1jUBrNMkIgkpLywU4RCcnFewCuqogzPBQCJQzQyEh+hwAiZR9ACT6mYAX7Vd0RBkbvIfgFYbN0MCAddy6pXQ+D/4ef/xxBcIACRcvXhCYRyAJA4l54SnJSn8jSJyOK12NYJCACVvDIr548ZIAFMYigCf9AeBNMSqYNmhz9vVPWn5hpjRwGb8AxBs3rJdWIgwnGLW0d2RsxMYmxsSQLikrFWM4PhO0D8dHx206WbHZ0zC96AmfJQ2ZMUhACoMJABvw1DVTQ8XvoEnLnAIwxXaAgKSt8lmAVT+Y4bmxPdcAmEKLEN8lLWbGR3qGglQF3elpVlpSpAOKFY310owbGx+2mZlpKy4plO7vXALCEOBhkJygP7EzgbcfBAV2VEgLZUwBQPA36QGXleln/u5BoPp2aEj9zWcJGvkOQIEvIGCHOXf2zFkBgzDtuDbBOM+JHfAVPCtjn/fzM+PJdd1oI8ygFSsa7OatG5o7jEEAEj6D/QAX8Dv8jc+h7Ucf0E6uhV1XNq9K+rgpO3v2rIot0QehEN+s/E6umGIRFcHx+4itm55uI+MhkPZq67C4GauAZTw/jFwyHEj3BtzDTjDV+Txz72prm+XmFajdHFwA2KHhSV/AHm3v6JAvx+dgH4AWfAjPxhfznX7nYIe1CsaqCpOgGZlD8biEDlWQ/uC+leUVYkZhAyQjKsqLBRxgC6V2l5RondgBGJWaKoDi7cCqB+860EuLWGdHh73++i/kGykOJKZ0aorm+alTpwUMIzvxrW9+R2ONdZaxNzERs3hiQWMlIyPN5hfQeJ621asr7MEHj6hvYV/n5+VZY32jWK/ZWRSem5RcAL4ePWqB1CPD1nq9VQd5b775hqRA8vKyNe9oB36J+cAc9UKKjEnYaTwzMg8cymHbF1962c6dvyhb00foaLsmLGsB/o/xxDW777RbbU2lPfXUk7aiod5++L3v2rUrV+yJxx8TSAPIi2/n+gDo69ZvtL1791lxSWlI800NVb9/WYgyYpF05DcWBAwyXgCKKACGb2bOcW/GVvvt2xbJwOYcJlE4MCpmP/ZgvgAOsuaNT4zJl5eVFUtjFRswF5GLyc0PzPkLFy4K1JaW6eTUoi5m0EJFvijFEgkKRs1YZlZkUVKmMC9fc9h1mF0KCZviGzio4F74Df7zd+Y67cdH4Qf5O23ieXmdAwd8G2sd6w+AnrTJ54MsAAeMfsA2Mhq1gnwY5GYbN6yznTu3W2vLVTt2/E2Bvx94/1Oq5A74O5Tcm7CWKRMgJdWqq6rEfgQ4pM3MuWCbHr3G+sNcxA/jE/jiObCv5GPqqrSucphHMaObNwJzkcM6AEYOhpXOXl0lQK60LICqzEeeF6kfiqy5v6V/8UFkX+BnaQN2wL68xgHR/n37lZpP32YjT2QBgAuZR0EKwG3N51hbna2Nb2S84e9PnTwteSIY2S7xwj15P3sCrsn12JP4mqDDgIUFtYc19cbNVu2jKNb3/g98UHul1uttaitzBlkh1gP8J4fLgKv0L+OZApkdPd06IPW9LxRSDtqzszKDlFA0amPjU5afm2Z799xlW7ds0h5mempSh3KpyaJusLTLK8rke+gnZExgrHJ4Cku+sxOd5VvWfQf9+QyLTU6b2J5Ij0xPa7xTuIsCn6HwakQ+myKnZKRBOmDdfPmlF2zdurXam9x///127Vqr+of+R6aK5+YgDjCdvgMIpqDfSy+9qEOuw4fvtT/8xB8IuOX5urt67NlnP6V5QobWZz7zmX+hsepxyFJSxVIgdQYt/+Tey1msDqi6n357PMHvklLIiJilkCkR/A/+PCUVokaKgFUOnX/+2i/+TWDV7+Exibf3a1/5f5axlfd8dL1sgPeqBZYn/3u155efe9kCZrYUWF0qBfB2YBVt1cnouCQBCF4BlXbv2m779mzX5pYAgY0NgezixiVZUddT+sUqywjvJZBmow+wCojjAKxXuxXWm9SSXNpRS5mtbIQcWGVTTTDwpS99ScAq7JtnnnlWoAXMnS9/+SvabAMu/OAH/6zPlZaUKsgcGBzQRpCNMptBghuCrrAxXKXPU2QDYBWglc0/rAqCbhhDgIa8l404AA/BCc/Bd9gOMLec5cbGnGCRvxEsvfD8C1ZZUSndU1InAeIo8EBxIRidfI4AZOOGTWIckGoH45Znp2J2embEIpkAqWYT41GBXOlpIVUJrbiy0iLbt2+vzcSn7Pz5cyqMQtD+4IMPaD/5ne98SylqDqx+/e++YW+8eULVoGFGwSID/FKqaWJGnwH4gI1aV0NBnBwbHqRoUtwmohMCFefnE7Jlbl5g9VWUV0pfcHoa0AONQADYkJqfmIkJ+MDOAOOkFcMEJgWSojcEH/QtgRApqrBA+LuKfZSVWHFJQaj6XVEtUGYABrKlKp2PL9Loujo7FIgQ3DU21ivNfn4BZsakrknbCA6wGTYEVAW0JNigcAHADgEDVc4BSTh8IHAEsIUNBsOE5yQIBVyBretp7TwjhaemptHHG9C4IFgD+IqkpVkZwF8ZAVHQfiO4gDVJoAmTiIAPMIzgzAuLMMcENMLeHRy0N986JlAY8CIxOy8QmECHsQ3gwBzg2dG4QwaA7wAqsFkofkVqNxpvDKoN69fb/r17BbJ2d3YKyJ2embbYdEwFMdBYvYPe3cSYNTassO7ObisvK9fzA+4SlC4NMhwwZrzTfgJWgleAReYLbeV1Al4HEpkz/A6gDIDmQbMzMl0DFSkEwHZYQaRRwo6kz+Kq6p2ilHAYfwDKBIn5eTk2GSPwnLLs7EzNw4ICGMZoBYeiKLTFGfUEfoBPBPP+d97jICjtYBxiZ9eT5b70HwAq4C++0PU76Xde4+/Y4+aNm7I5r9PPHsh7oChG6cyMbOVFb7AdAEjwjRE9R29fj4BBruPsHJiqtJu20i/YDt8Da9iLT3EQ0dPbK5A16JTeTtqtcrGgFO8BgMEHME8AyrGxNETjcRsD5ElLs/Kkri59RuE92IowAtFwZJ6EFP1KGxoMqc8cZJ04dcZGJyatorJadoEdCesaAF9zt7jYLl25IkYi9wgyAsmgPz2kv2dzsDYXUskBa6iczc/0C/IfsGcpXMfBBkAW7WFMcW0A1djkmNKJ6S/6hL9h4wceelB+RoVNIunqG62JySA+rEMLNjI4bC1XW+xaC8XHqIJeJVCZ63Otc+fOi+VO4I7MCvIT+JLJ6JR0+0bHYzYrgC1i6RGKc2XYho1rbMOGtZaVlSE2fl1trZWVAFYvSBsxJwfNTrR0F6TzDdiN7AJ6qrDROSPF1gDcHKqFYnekUqOLXBGK55UA9mbJFwe2aESgItdE4xOmFj4EHWOAr1s3bwsAZ63AbzAu6+vRW4xZNDqqrIPD995rp08et9u3bqnoFja6cO68QAxAVdaTJ973lO3cdZfsyviRHEFWSMOlf+k71i9PzT169Ki99trRUKistEzjgvWQ+UZqPMWwAJzxcwCCsONY5xwII2MA1lzQSI1bZWWB5g/zA3vg25i/ZCucP3dR/QSQTJ952n7QTmftCoV9YLwDKgOc7t+zV8Aqfo42sY9xUI/n51CFvmA88DeekX0KvgeAkbZ41XLWFJ4Dn4bdmQswIFkr2SugqX77doeAOOZ/GOehaBzrL7rDtbXV1t11W6BzTU25bd2yRXOto/22pGsAJAH8GDPsGbZt3ap9x1IwCh/Cs+BPOGjCH7O2sRbAkkdSAX9z6dJF275jizIqyJbp6Oi0uQR61NnKsnn99Tdkow9/+EOL2uv0dci8CNlGs4l5pcXzH18TDtimdT9sxX4BwN+L3XHI9OADD+qZWXPSUhckOYSPdQ1zb7czVHkeXmPM4g/x69juyuVrkszBn/1y/ZnSesvc/e53v6u+Y3wszUChvzhEB5C21AW75957xVaFbU8/hf5Jlb88cfKUNFVh4J49dz7I90xxUDwsGZWu3jvW0dVpsaSWcGZGplLN6aucrCwdCNvCnHV3d1p9XY195MNPS9omFiMTp1Zs/YG+frtw4bzkhihCxThDpgXtVvSS01IjduXKNRUWgwFN0cb0tAwV2urtv6MDY9rL/mk2HtjjQZ8XnfIsER/QsUW/+IWf/VSH5wDD+/fvETkgyABxOGvyTzwr/UM7nnzyfTps+sY/fF164Pv377U/eeaT6n/+3tlxx/7kT56xW7eoMbDbPv/5z2veOaHC5UGWgqZLf0ayZSnQ6n9zoNpJHj6+/XpizGZlWnxmSgeEzHvkwqQ7m4LW6qwYq6/+/Oi/Cax6nPR21up//er/u4ytLEfYyxZ4j1pgefK/Rzt++bGXLYAFAFa1GflXGKtsFlQNfnZWjFVSkPJzc8RYHR0ZFrC6c/tGAasEEwSfzkzlcwJlVGAhQ68ToDiTlY1zD4y+dAAPionk628OrLLp4nNL03r42f97gQuXAng7sEpgBLAKMEIBDQpe8JxsiCnEwkaSDSFsrLHxMdu/f58YqwQR6NN1dA9bXnY4zCb+27p1ja1avcr279+vTTr6qGgzkVpF2pvrNtE+glc2+WwueWYCXtrJM1K0ioCBzSPsExirFJxBfwyhf8AS2JRT05PSAg0MxYitXrVWzFI25efPX9D/DALj6ZiAVYIwsR3S0qU7CAuR4Ik0WIJAUrooWkRq9MED++2BB+5X4ZBvfvN/KegDWCVI+x//8D91Sp+VnSc9086ubgU3tJ3iVYC9MLnQyFqY4+Q/w6LjMMwCYxVglYYA5AGsAlKjsUq6PcUT2MAmZknFRjNzzjrabyiVFLtgszfeeMO6esetoizXdu7apYJR2BbgibYQkKD7R5upVjs3P2O3bt5QiiwaaBNjEwJfAEAZP6RH9sIwjkUtLz9HWrNU3Ga4w2iCPdLT06fAkCCFSuXZObliVFG4JhSsios1PBGNipESnYwJTEcLjWI1jF++JL2QnycmIaAP9iewB+AD0GRsByZgAJmK0GKdmZImHr/D7gEEpRATbDEYhOjNwcgCPCDAY4545WP0X0+fPWPHjp8Qm5A+ByQlQOB3xiJAl1Kq8/OsurpSkgQwVhkTq9estes3boqRQwrfquZmgThE9hTUQqIAsCqSCYA7oP5FY3VoeEhFbJpXNluqBS1EADfaS9sIXJm/BDEAwp52jA8gQObvvB7Aj9HFYjqeSg/IB/jgadnOOHFZEJ5H18nNlR40QDcsmblZDlrQvqWIU45suXfPbjEV+3rvCABnbFKBncAuVPAOGoZ+iMOYoY/474UzCNDxY54OTpBNWwAreQ7a7Xp8XIfAnPcAIvPM+APex/hgXIRCQRnW2dEpG/OewMwC3ApVkHlGPs99ADP4G+AfbXDNVFg/aGSOjY+GVPryUKmcuQGDFLsRIPM3AAXGA34Hn8hY4iABUB62EPakXaTuun4u9+MZuzq7BO4AEDCP6Wdep3BaLI6sC0CCqXAc2nr4SGQyLl64IB1kQG0RWWSlAAAgAElEQVQkOWC4AUKR5spBylvHT9h8arqVlJarjWh4SsIjM3Ox+Nf0zIx8GyxpbOJai9hFLNfZOcvKBJSk+BD/gv4yz11TjSRBarIIW6pYUrC8aDu+edPG9bZ6VaMAC4Ax7Odan3v379MBEnIAMJt8beNBncnMPLty8Yr94rWjYowi10FGANcmwwGggUMwWL8AED/58U8lSQDwsDCfYrl5hdZ1p8+Kiotsbm7GIhkptmb1SlvRVKeU7ty8LB1yVJHGn5ktJqUtpAm44tAMwPPFl16Sn8GXAegCpJJuHXQl0aTNlKamdGdLAekC4Mv4B8gC4KVPYe2FYmWTYhH+8J+fk25zfUOjDQ2OSBeWKuKsRfhMxvnKpgarqi6y7u52a1rRaPcfPmy3brZpv7CPlOnBYaU8e1r02nXr7YEHHrLKqmppUaLtOj4xLvsyNiVtkAo4Hg65WB+/973vK/2fvmbNYHxEJ0L6fJwiY6kByMRfAIwD8rW1Xdec5L6trS02Ojai/uEzHGqwfgPQYZsLly5ovmCD8bGonm9sjMJJWfLJ9DUHYgCqyOjgD1mbsS3XeeDwEevr7dX9WeM5BOEAA//B/PH9C2OO/354pPR2C/PR9UsB5fh9RRNjoFlAMmsNvhxJCYBV1mLWJ/wRY6ogP0hskJrd18fvEVu5ssFKS9FRDaxt1uTrLa1iAtPPXI//ZHYwNzlwwAa0zYvu8WzYEzviHwB8+Rv2Y53CtsgsNDTWat/kmr+M+ZHhUTt69HXpl2LDj3/8N6y5uUkSCtgPWzIXVZBwnHTxuA5UX/v5a1rf8U/8DaCZ9cGBdPZ0AOL4NvqFjBfYlADkvv/E7tiGtZyVQfuPsrKkVEjBor3Zf8LaZE6dPHFan2H+AsBjC/zT66+/Lsb1Aw88IP945cplrUn4OmmoxqctMzvTHnr44UUd4onxiSCdlJpqp0+dlb4qWT3IqwCsZiYLKaFH29i0wlg+W9tabWoygMgcPkTSItrHsK8Q078COYNey4ik2SMPP6BCUoD7rNH5efk2NjIqBikFMslEYQ1gbzo5NWXr1m+w4SH+fllzmGKrHHDbQqqVlpdaYj5u49Fx2SE/r1DAKuMQfz80EA776IPt2zbZBz74lF28cN7eeusN7QM5sGcfQRYK84ZDo5n4rPX29msfQp/8xm98zNauXW3f+Ie/twsXzomx+sk//oT8D/uAlpY2+9Szn7b29j47eHCnis9if1/zlwKX/9rPFBn0mGBRriWZ6ebgqq/jQW4iyACoMKWKikZ1kKdCrdKsnrfU1HQxi9Gvf+nlV5eB1eVQedkCyxZ4RxZYBlbfkbmW37xsgXeXBX7rt//9vykFwNMuzM1JAsAZq+jYTYyPSQqA4lUEtgAFzuph40KQwX8vwLI0cHLtwkEKN8zGFZB7oZjADoF9FAoE+QaLay/VVgq9EAAR194CiEAKoLWlVRtDUowIMCleRWBCYB6KHGQq6IUFs6p5leQAYHWw6YddykaRjTYn9ARMMJFIdwOAJWjiP5p6sL0ApwjKeL8Hc2ze2DQSAPBcFBNQEZfMTLv77rv1N64Bc6TlaqsKWKWlk8ZL5eZabdwJBknvIpABLKU4Fd/5D6gHg6ikvMxi8ZiNjIXgA7YIQDGstIK8Aj0fbBSBw9NTIRU0h+rAm+yRRx8Wu+VnP3teoCmVuUlTRQoAjdX0SJY2xzAsAKEJJOZtPgQeJSUCVrs7uywSyRTACiA8OjaqtLj09FQBq4GJRPGFEoEApK/SVzALYT4BrF5vuWxFhQUKmOgrgMQTJ89Zdk6GAhYCAfokFLWCqUTRpVkFOFs2b7SU1Hlt9qenZhTcLcyhq7VgVVXVCupeP3pUwRcBJhIFVIWnEANpcwRdVOMGxCSIHRwYFEgOmIAEAgAuDA8AFIILWFYE3ASD2Lu0pMSi0XFVFWd80u8wVgk2GMNeIAb7A6wyFgLjKh4qTqem2MhQn8BugtWgc1uksUlwSlov4xZQta6OivGhWBIg2dDgsFL57vT22MVLlxQMAcjShwS9BKgEEgSFpODBEiKwHRkZ0u+w2dasWytQ6/TpM0oB3L5tm4oOXb18RSy/xqT2Zl5BnrXdbLMrV68odRBgnefJzcmz7MwcAR0Eqq6RyFxwZi5zwv/GzwTormvMuAOoBtDDPzjbHZANe1JQh2sC/AJuYDNAK+YSge7K5mZLi6RZX3+/UjoBCmgTWoLYg4JWVZUU+YmJYc84Iz2WPnMwEj/hhbe4vmtChwrSMTGc6begIRdAUn7nGWFZ8jup1rST9gOmeAEhB+AAUfgswB334Pl5BoJiGJb4La7noCi+FDsBlvEVCsBkakxxbezFGAIsisWiOsCgTVyf7yqqU1ur9nANgCrYOUuZuLQX/3P8xEn5LT4HmAJTMPjqRACos4NeJQVKYPvDin711VcFhIxHJ9FikK0FOCULeMFYZb7hmfmObAyVrpnvVFAntR0fdae3z46fPivGKs8FSwiwCBYmfoPnGBiiABUaxQF8Zl7DYGPuAhwB1HJooKI7sSldn+fg+s0rV4rBT7pzKOYzaqdOnpSPIbCvramyzZvWSn+XZ8R+fBb7b92+LSl5Qep3qLyuw7PkYWMAw2bs5RdetqM/f03+b83a1fLhaBmj5clYYP7iMy6cvygZF3wg85hDkMSc2cTktMDbaHRMBav27d0lxmpdXbWtWduMM9MYoTGAoAP9w9JLvHql1dpvtyd1N1M0bgGuaQcgM3MrVIbPFZjKGsZhEmMdQJH3AySgtcih0YYNG4NEwTB+bsFeO/q6WPB19Y06cOOe7bc79SxIAbAmZGelW11DqU1GR2TjXaShX7tmleVldmDffrEkL1y4IJ8KIH74yP126NA9KgiIhEk22S9zCf2XZmgq7eZgzqRxCYuRtgHk40MWgaf0cBA1OzenjAN8BesD44VMDGVCJBLyGWhRcqAI45S+DdqcCc1Z/PLsXNBsJk27vAy5lAylNwPs+mGIWKTzczqIBKTkYAZQjzmdm0UGD0UMZzQGAeRY98PBBYcCYW5hd/YSOgxIJDSWuL+n1TO+GOdiTBcUqlgOYBXzE9YzDEHAMtYpMhUCgx6WPkBQ8MezM1O2cmWjPfTQEbGJu7u7JMNBOy5duCh/s2PHzmTWSEztLciniNAvgVX8Ev855AwapzH5K+7n4PHBgwd1eIRNioqD38FuHG4B2F672qKDX/Ypjz32mN1//xHtB1h/+AzAKmNQ7WaNHR4ReNtyrUWseS9QyBiDNR0OsKrtwIEDtmbN2kUQnrE+l5hR8UTkkPBbHFLn5sH2DXrX2J65in1pZ6hEf1ljC9Zmfn6hDQ4M69nQ3OSAGCastNNzc+Ur2IeS/s58DhJNM7omeuP33X9YRTb9gA67oTvPIRGH+S2tbbINewz0ZDkMDAUCJ6XZn1uQY7fab4XXJmI6CNIhSjQq2ZLCgjwx/jMz00VsyIik2r333m0bNq6znu472u/BwkcznUJy7BlZI1mju/VMEautIQNmzM6cOacMK0BUMls4MG1aVS/b0Ve5Ofk2E09IVgq9/cmJkJGBXyeLCs3nkWGKu53U3o5sAKQ3zp07KzD5zp1eS0+L6NAHoBIfxEEPRVl//JMfWXd3vz366H32H3/vP+gQiDnccq1NGqvt7V22e/cO+9znPqd+8niB+ysGWUKqWAqwUl9AskhJybClIKprF3vRqqDrPrcYmyDxMh2PWXZOTjIra0q+D7IARQH/Txir3jaPCpelAN5d8fHy0yxb4NexwDKw+utYbfkzyxZ4l1gAYJVNJ6wvlwJYunEJwCYMtqx/UbyK9OuDB/ba7p2bVU3cNzSCO5OsHjbOfN4BV/9ZKWCzs9qwTcdIn0sK5yeF5h1MVbuSQvR+Gr0UXKW9fLEZZSMNkPjFL37RWltuWFlZiX3mM58VWPGP//iP0roDkAIgZKNLQEMQzxdFGNDdIwg7ceJEEuiYsYqK0iSgQTruSrH02FQD6rHZp1L1qtXoYw4samTSdtc4hHnBF5t4AhT+BosOWwGwUq2VAgp9vX3WdoNgLi4tKwJDpa2NDiu445kBjAD+AJ1ICWUDW1ZRLsbqlFKbc1T4AJaPUmctdbE6MUEMPUw6PAHhnt27xD4AZDp69Oe6x759BxT0/93f/r29deyEZWahE5suIAEAQUzjjIiCYMYDwXsI9mNGZWHS0JBPINhxXdE09HPNxKohQIb5SZ8B2sBi5XlzsyPSlSVgIoChD9FYi8YmBfauWbtOVaBhRMJyEvCeMBUiAvQaHOwTyJ9iaVZcXKpiSgTFAAAAbRTyILgE8CUwGRzqE6C8es0qgTWtrW1iBQFg87mB/gEFcWmRiFL50LMjwAIYYLNNgARLCmAYCQNAO0ljAHYOhSrC2NsZm4CsBK4E0RS04e/YEhAgOj5q6anz6g8YVIwr7kOACqjxwgsvqugFTB0CQEAHr1Dffuu2WKSACx2dHep/JBAY0wAQtDmMHYIyUu1j1tMLc5GgMc0qKkLF87QI1dyHVYAMMAAJAEBVAKrZOGB1uaWmU/RiyOKzcSuvLFP/jk2Mq6oyGpMCdfPyFgsuART6IQb9T6DK+CdQ5z9ABq/xPAAFqlg/AvO7W/PIdYoBKABCYA0BdDpowRhBdxFglVRM0l4JhhrqG2x2JiHNS8ZYYUGRUtQ5CEJ7jrRqxhp9BotV4GZBvsAOZ5Tjb+gjD9YAYJi3pL4yD/kdO/E+gBsCv/q6el0HAJPUX08/LC0rFWANAEvA7XIOXqALcALQjGdxABV/FUCvKQEM2MqZZMwPPoNfwV4wxnp7A1OV8QNzi88JMCkMYyWA/dmLBXMAoLAvQDH6jfQHTELey+GHAJz0dPkp5kFGBAYtVcmDLmMorjWk75GMDGtpu6Hr4VMBTGKxGauqLLEN69fJp44MDamKNesFICtzHha9QOycPOsbGrHRsYlQYTk1Vb6Uw4zALlqQ5EhpWZkOU4aGKIxVpfYAhJCSXFEeQHnp3A4N2/DQkPoIfWvmGFkR9AH2B3DHnuhNAkoDMDxwZL+tWU01chObDSAApnplVaWK9HHqSHVxPxBxYDUwD+P2/I+ft4sXLmpOUAwPYAZgdfv2bQKLSN3GX6PnCLDBPZUuPJ1QyjcHG6wrsCE3b1lvB/bvttVrmqQHWlScb4MD/dZ7p0es4b7eARscGLH+/kEbH5uUvzpw6ECyYF5EcweAJS8/NzlOqnVQhz+CIYifIH2b8c+4xZehv8hcof9g1o6NTljbjZt2u6PLBgaGrKAwFMuiyM+dvn4rKigWmx9gGMwjLy/VopMj1lBfZ/fde4+dP3vOCgvy7d5Dh2Tvc2fPC8jiAOOxx5+w7Tt2yTfDRI5NsW4haRCkHMIBaZAJArhn3gPQACx6qjZ/h43IOg5jlUMVMivUv9EJMa4Zh8wPXuMAkPVULMZZqqcX6Gf8CmNmy7bNmseksUfS0SE3jUHui5/mgIL2cQ0+z16FhY+DGSRwYpOzVlyUvSjDgY/gsIX1hPGH79i4YaPGuwDLyegiaMTc5LCTtsIeZkzhe5BaYB2HPYf+JaAXIDiAPGsPY5j7qNhYbFr3Zv1NT0+x0pJC6Z4i99LXB1iWLbmR661t8k8A6LqOoSE+o0M99gT4AfqCuYSv9oNg+gL7cD++00b04Zl72GVsfCgpl1KpA0Gygc6cPqs1BV/25JNPaiwCxGE3+ob1EF8Vm56y6qoaHUy7rjPPCijLgRD2Yd9AX6MVDNs2ZDQlBCjSFxyass9w7etwOBQO5D1jgmfhOTzzxYFi+ps9zpbNW7WvAsCnzUhzwPxkvWHtfP75n+qZOZzBf2If1mr0xjdv2yK5ogDiLch/AoZfBVy+cNHGJ9D2zdfehHVd8jXaI8aN9YH19MatGxpv46Ph0KOyvFJzp6ykxCorym2gv88aG+tUZI/iUaxhe/beZZG0dB3uzs0mdFB04yZa253KLGF+szfAtk1Nq6QxjDxDHkDy4LAA1OzcLFu5ukEa0gDaRYUlSuVHJ5f9RspCig5F3G+z98rPg8ldIakqwNEnnnjMjh8/prUCVi5gNRlAzD3mKmD4Rz7yYXvuxz+0V1992fbsucv+8BO/r7nEut/bM2Bf/OJfao3kIPXTn/601km+QoZC8L3/uy8Yq/Rr8B+hAJ7HHR5HuIa7ywBorUG2jKJ5Nqd1jL6jT9BsJyOAoqWDQyMqDNrXP6QDfktJs5nZIDeE7+Xgg/3V22UAaMdy8ap3SYC8/BjLFvg1LLAMrP4aRlv+yLIF3i0W+M3fCcAqFascWNUOOXlKLDA0xaT3RFVQ2KlsqABqDh3YZwf37UQ+f9Ecb9c78k2up1jyRgdM2ZjPoV02y2b5lxsjB2nZsLCZ+5dgarLmt9oYfkaTDTDBgdXrrTetsrLM/tN/+lMFOD/4wQ/sRz/6kVLlSkpgB01qs849P/7xjy/qnqFTBUjA664nRhD21onLtmNrs23avEkbfpc5uNbSatU1MExTk4UyQrVdsTSLS6y/r18BkTNlXFMSAOnBBx9MBovzCghPnjyhVC7S6gh0YBpR1drZNwQyM/G4wF/Yq7QBFmVxGXqLoTIyDLu26zfEMCLoIt0MLVHYYtPTBDMwXlPt4IF99sGn36804u9/79u2bu0aO3T3vaoe+w//8D+tpfWGFZeUq4AGNCcKHsCKRYcWlsbtDgoHJeyunTvt/JmzVkoF3rxc2Z8AnucNzNsU2RPQho170LDM0veyUlLppux62zWxjAj4AAtbWlrFjgLM3bJ1mwI4WE/Xr7fKTpZqAkkJQNBWhKEadBUTAvq4PrZx9g9jy/XsAHUAHngOqtwCPl24eFEAOYFSkHCgKndEwRPSAxRpUvGSlDT1F8USCCJWNK4IjJYLFxZTvFUQJDVFfVdYUKCgwHVzFfAlKyETBEprd2jAmlbU2Yee/oDGI/ek/QBXR3/xur300stK++S11JR0sTtJNY1kZtqNtht269Zti07FBQAXFRRImgAgGXs0NNTpMKAYcG0uFMfwSuwAOWgswmzBNqoifYcxMm3lpWVqW0F+vgJTtIQJTGFL7dy1w9auWycbehEj0tT5HP89YAEQ5HdADIIlgmEVm5qbU39yXfRjYSqRDo2eL/OctnAv16IFjEDKgDFEH8BChDXJtY4dO6ZxBTgDc0+gWE2ddXd1yTYwywjoqabOuAFsZdwwLgnqAYIBNZhPMNYldZERiqQ4oAKjxitI87xebZr38F7YUYAUqjDd1xdYk1MUvklTYMk4AlzkXtgAcJZnpK8Za/hWii95ESyB7ckq4a6lii29AIsXmKHf+CzXIk0coAK7MvZgTDIHpwVeFiwWuyK9nuBR/T08IkCqp7fH1q5bK7sS2J8/f1HgXX19o1jbgA4AJPiZriRYLsmPyajav2fvbgXzL774ok1MzFpBAXN7Xnq3ebl5OngAqOjr61W6/eZNGxSIklILAEDhpfIKKkr3yU9yH7IA8GUUjAsFbdKtprZO/gCQgAMZ5ig+lKB95aomzTHAJnwzwHZgaxYoRZt5xxd9w3hR31Ate3xMkjZVFWW2bu3qRQmPrdu2CDhgbADKcfjiwT19y7IjeZy5eYFabyGlcINU6REx+bE5Y5T/gERvvPmW2k67pH08NqGf4/E5gcTTsbhSaLdv32wf/diHbOuWjWLW32pvs/Pnz9qNtlaBxdFxNJjLBC5VVdaogBXgcn1Dg3wv9sCujKFHHnnEtmzZrPkW5CWCrjljGHYZY4CxxGc4vEBCBRAYCQiY39///g9tSgDQgsVnEgJLAPqQAmCtARxifdu4Ya2l2JTdaLsmIP63f/u37OyZM7Ltwf37NV+e/+nz6pemlU12+PARsdTwZ+g74rMBmPHVzDkvmMahJYcNHEhicwpLAbYAdDGXKPomTeuJcZujEGFBgfoVv0B/S2s6yUrlc9LSFug8vHgowhyKTU1Y44pqHTCOjlL4cNCmY2QiVCTlATp0eIcsA2sy9oPFDTuPQox9vT0Wj8fE+uT+tHtsDL1Jk463+xRszNhzn0gfeUFG9F+ZT9iaPsIGaFhzQAZ4I912Me1CgU8+xxj0Ypi7du6SfAu+jWuNjg5LZ5f2ovXN2GFtw15Bg5vCbpmaH+xz+Cy6nA4OASS6HAnt5LnwQa4DzTPyPPQj98jIhEVbqmdFn5y1GgCPQ1/m56bNm/VcjEX8E+spQB7t5/AuPjUtQB+/D7BJH7o+OSAlIPp9990niRH678yZs2p7yPgZlQZpQWG+rsdY90MtLxbGnoS/AZCzrrBucH2+AJuRJdm9a7fsevzECauorNAzM/YYb6Vl5foMOvz4SvwPvub973+/bdqyxSZjU5aYn9f44no/+clP7I03josdTnvwk75PvdMTsh5c/52/NzY1Sh9V+u4TcauqKrXVzat0Pex26OBBO336lHROOfRpb78lvVT8xW987GPW1LjC2uXz8mSPru4OXY/+Wbd+vcDckydPCSBtaFhhBw8csuMnTokJzNp09uIZzSl8K36FAxauz0E+mQFdnZ1JqYopHbxXVZXZps0b7dq1q5aeliJ/BYMVv0RxLA4zYexyfcYRY+Bzn/usffe737H//J+/ZBs3rbavfe2rlpGRrsMEtJe/9KW/1t6RdejZZ5/Vnp29o6+hHjPw2tsz1yi06xJLvI++cyA1jLnURekWlwHwccJYVKHYlBTZH3/EYR8a1sihdN/pUxG//z2wmq7YSAyDZLzkgdCX/8tfL2Mr75Ygefk5li3wDi2wPPnfocGW375sgXeTBT7+27/L3kSn04EBGtLrU8JeQRtVGF9sihfmE5aVnaFAHlB008Z1tm/XVsvLCRtnNi5sWlyPzitYs8n1zQ9/5/oEEGKCTFP0KdyTwMG1SpduiJayVT29JzQOvc5ZpbhxXTajX/jCF+zixevW2FhpzzzzjDbVgDhf//rXFfgQ4LDBfuihhwTYkNYGOIQOK9qqbLB5D/dBK5AgmKATOxCk8Rq6cQQa6G/e6enTfdlsU3GYz589c056hFSQBxggIGNjT9AAgAGjkOdtalqhU/Oy8jJpZAE+btu2Waf5pC0DggJAEOTv2rlTzEyCVgIxNq0EwgTrfA4GAteFjZCXW2Dl5aEQF/8JSCh4UFRcYHfudCno/ujHPmyZGWn28gvPCwx4+OFHLS0907717e/Zz197XT83rVxlZ89dkAYaRQJgLoJlL6QsKFWOgHKKAiI52bK/F9ABxIBFF9JOAXlLFoE1AjDGgrQsZ+J2p7fbqmqq7MEHHpb21xtvvGkD/RTDSoi9ScAOGAP7ZnCoPxRwtXkrKMyz5qZmm5qctb6efoEwjDf6RUAoDNv0UJSC4MZ1Pwny2cQTWFfXVNt4dEzp9DB2CEboS/775tw3866xSbAFiEWgyriCteABNAAZ2mNr16y2uto6pSkT5PIFc5JANDoxbtPJwG7bti12/5F7bdWqoGWHXQhsCIKozH3y1GkrLKJdVUrxB5BA39CftbOrx4ZHotJLQ3+N4Gt+dkbMlrraKum/UhhOValzczRGYQNS8AXWGe8fGR4Q4EsQE5iHFECp1bzx1HbGP+ON8c3zM0cZyx2dt2VDghM+6yxV3uv6nARJ3B/glvc4axNbxWJxS8zDVg+yIdybMcM44jsAJJ+n/5y5yXhgHgMKcXgAKEc7AY1hQ2FbPksaNCB0RVm5ipdhd6/OzfsZf2hPjo+PCjjAR3mxL+YM9wEcc01EGNOhEnRgkHMP+h2mtevpOnCCbwvppNlic/Hl7DVkLXgWno328Cw8L79jWz7L9bAH9mQ8q8DewIBszuu0nf6CYdNY3yC2KmPyeluLQBKqRiPbweED83Bl80oVXoMFDagKU3VwaDgUN6qvkW+DoYR+Z05Oviojk6LZ2XVHepMAmbCgxAxKBMB2166ddtfundbaetVeeOEFu317UMw9DnVo18w0RVooGpMpOYby8hI7dHC/FRblW0sL6fEZ8guwDfGT3APQ5K03j2kdWr16rYBL2IPNzasFviF/AsuS6zN+snOzbSFlXjqdzG++xicmVdSO58bv0VdeMNG1vl0fd3oqZlmRdNu3d7d0l2G+oQVJocL0CAF5YMLxFXR38VuZAoIAjwEbYVNSDZ1xQj9QCKZxRaPt2L5ThyPHjh+3W+3tsh3jVbYfHBJIQvVvCq3l5eTa4SP32t13H5RsAhqGgKp3erqkEb1182Zb2dQkMAlJEHRlkRhgHZpVBoHpEAGGJ7qYH/nIR/Re/AT3ddYhPo7X0LEGVGGMMl6QCWDssn7A/Mb3CDBKzItVy4HdxPikDtkoIkbFbDSMG+prbGig24qL8nRP2KJojwO+I4XAnPynf/onjS8Oz+rr69QWfC9MfnxaYpaslCDzgw9knvEfMCsAPp2aQ4Auvo6QwaCq7enpVl1XY0UlgDmjsg1gzbFjxy0nO0fAEL4DkJZxQ3EhlxrCN8C0HRnrVnZLUWGFTU7EbWhw3Gw+yLqgS15aUmA7dm6z4qICMVRv3eqwutoGi0andCizYLPS7cYXMI99zjKv2UMwX1lLsC9zGX+GPcLYBIAtVCq2S3HgN1mjXEJpeHjaiouDjMfs7ILl5YUioexR1q9bZzt37NA8x674CT6LrwVM9SJ7LtPkbHbWRteAh91NW7z4KHZk7jiwRzuwBf+9QCe+USzUTOZCnuYI16Pf8FFcC5mZxhUrJFWB1qnv2ygUxOe030N3n3E2w6FvjtLu6Vuuh60cYGVeccDGa4xZdPDDQUWQFKirr7UtW7boPV7o0gvYYQPag691yQjuQzsBdbMyM2xibFx/q66t0XrCoRP+mkMlincyb85dOC9A+/77HxB7Vjq6M7M2FU+ooChtYv5duXLDsrICcMw6yr2xG/6qt3dEc7W+vkI6pOXlpeon/sZ4GRiMGuR4Poc/wefTLvan9Avv4w7qPgEAACAASURBVHrDw4CW6ZpjO7Zus/S0NPlkDtQA1m+139D7OSAKxVb71LbGhibbvn2n5BpefvkVu2v3brtw+VIoxMm+dBYJKwopUliNfTp6uOyf0MDuFisfAP/wkcPyjd/73rftg+9/n91ouy7gu+36Te0/ORRgrwI4TWHLT336UzpcA1BlrnzxL/9C84VDUQ61//zPv6DDYQq4IgWA7Rnv9C9j939PrDDVF2BseYYJPy9lkHoc4WQO3ucZDkg/APKHgwv25GlirHKIwToyNh61M2cu2ODwiNjjFBuEbMAhSNjHz2oPBbAqckryi5+/+pXl4lXvpjh5+VmWLfBOLLAMrL4Tay2/d9kC7zIL/CpgVWk1cwi+U/Fz1jKz0HBE3yshxsrenVusCB2oZOGppYCU6xWyGWSjyybdNZP4mQAMjSx9T+okuVaSb4i8oAW/O9DrGydSn9lUUpSBDRXBwF/91V9JI23Figb74z/+Y21cCXi+8pWvaEO1bds2aXaiaUkAgX4jgR6Bwg9/+ENJAUxPz9vhwwf1TGzIXXeVIA22hj8PQXJ0MlQyZkPPM6k6+LwpzZlAD31MAg4+w0YTUAAwNATDKyw9MxT4Io2cIIw0SgCi0pJi2ZmfSdumINWUUrwiClgJpJT+LZAHpmO2zSUWtGkmnRHb8DNtg6FXXFJke/fuFuMhkpFmDzxwRMyaa1cuWkFevj38yGPaWD734+ftJz99QfpSxSWheEZibl6p+TOJGSssKrTS8jK1rb+31xprqg2AgsBgeHjKSkqytTF2bU3AIjbI2JAvL9aBbdGsTc9Isw2bNiodj9RTGKs9d/q0QYcZhF3ZzKMN2tc/aFlZVK/NtazsTMvLybP4VMIiaRmLrFGuS5DmDCjaws+0z9PzCc4YLwAyBUUF4PPJCsSwkYqShcVIeR5cZLwRHDF+GE9epZ1x5WCNDhSkLZwW0vMSCQV/nvocmMxmFeXlYhnyOcbo3j27xJjyQwWAG1gmVBOmOneJGKSNAprRxIT1QrukkTnO5n/K4tOzAlbJUp2ejIpVDkOQcUMRIQWXOdlKkUYfEUkFCm8wniigRYo8NuJ5CMwD0Ja/GGzTfwB/XokZdhF24nrRGMAbqauTes31SAnsAEJUXZj0awV6lYuBJME/4O7GzdsFhhBE0i/MBdrLZ7wdSmtEOmRqSuPB2VbYgwrHzAHszLwI6d4xsScBmYoLi5SGjhyEs8m9QAuHA7B8+CzgjYMR0iXNyNDzAp4D6gAmcG9sH4CamOQgeI3gNVRez1E/8nnugb8gQAQE4nWuz30YK4xH7MihC+OSYJrnIODnd9oOkMC8wSe67fgcLGKut379Bjt7+ox8EiBwXz+gapGYkC3XWzTeuBcyBcg+wAQ/fuyEALK6hgbNR/wPYE5tbb0K5MHEO3H8tFIgoYcDeIr5kxzbAKIAAus3rJOmKDqOV69dFdtc6cuzczrw4kAJL0Q7Kc6G7vLaNats1eqV8jusH1yXsb5nz16BjqSM//MPf2Q3bvVZaXGO5E76BsesobZaPpPiQjwzdoIVV1hcaJHMdBsZHVF/OWuQMaeCPsPDeg1f5CAQfcXcYfzBNG1qqBWTlmdC17qwkAKDu2z1mmb5HT8cCuAUBzZpyQItvWKkAnCiB8rYB2zhPHL9hvVWUV5pP/np8/aj554TUEM7YKqhCcoBEgVoigoLrfVaq1hn3G92Nm5Xr1xWZghyJbV11bayaYVVAMLn56u/AD9ZXwAKGTutbdf17IwrDkAYRw8//LDmngNJjFnmH1+MQZiu/A6b/OjR16Qfjk15DvocH4NGJO2kiItSYyenlaIOsIpsEOAuFdlzslJt9aoV9uEPf1jA1o9//GNlWXBwCbP9m9/8psbuY489KjDZDx9CSn2qZWagV8weIJzkol2OJjkAG8+C9jbXpX2AQ4DJ+ArsXV1baxXVVZZfmJ/UQsePIR1wLpnBMC8QO/jWUEiPMck6zUFEVXWpXbx00nLzsi2SnqNDuvHRKQH6tIcxOzE+bIVFeUqZ53CsswM95BmbGI+Fw9GVrPGN8o+MKezKuHZQn7lJP+DbXF+VeY//AFSFbU32AD4GMA4fzLpBn7J28Tr+g89gO3wtY4nrbtm8WaxPDuzY++Bv8JO8BwCXtuBP2IcF6YdYUkeZAl1j8qMudeLzByCbn7kX/oz7Mpa4J/fgC6CP63M9+oi/SzM8mYaNz4HKB2CFvEfQLg3gKr3smpcAq9OTMevv7ZOfYpzib/HzPAv9zrNjB+Yvdg1zgMr1HO5m2/nz5yRLxHynDxhr+E1szTrCdfCZ/O5t8IM1ij+hj37p4kUrKi7W+OAwhPcyPig2hV/iPuPRqA5ODh0KGvm09cbNW3bm3EUxQukzdEyzsjJkU/oBIJR5yTylXVyfQqY8BrIN+CX+uzQW44m2OvDMOGWPyhgIhdha9Uyw3ZFDyoiYFeXn6tAd6ZEgQZSi/Z38280bej/7B56JbATGLhkBMFRheucW5Ftr63X5k8yMcFjPYdaiNIjGSb726G23Oiw7I8V+99//rrRVv/GNv7PHHnnQzp45rfWxu6vHjh8/uZhWjw2wHTq7yKN8/et/pwKaf/r5z2nNHB0bs8GhIfv85/9M9mNP/tnPflb9SF85yeLtWXAegkkmLFm8ygHVpaDqUrDTYwd/n66Ziq2QtwqkEPwRwCquyIHV06fPC1hFe9WBVf4O6Mwa5sAq1196v2Vg9V0WKC8/zrIF3oEFloHVd2Cs5bcuW+DdZoFfBawq7TGpEQkIyqYtpKfP2ob1a2z39k1WVlK0uDl0+zh7MKQ3h8IrziLwlDZOelNTKFoTij+4BpIzVB0cc9agb474rpQgS1X6M8WQ2IwTcAGgohVIsPOJT3xCgCkb1D/90z/V5hJmDRteZ8h52hfgAvd3EIQNL/dgk66U3d5eAS0EHICzBEpU1EZ3ieBix44dCuh4va62XlpbMJtgZBGQBAbEkAI7gjzaS5Xm9Ix0scnYaK5etcquXr1iQ4MDYiqF6rMlkgdAZwtdQFhmgHYUKeAZ2LhzvYWFFBsdIR22SwwjghA2yzwDm1qeYceObdbeftMmY1E7dOiANoZdHe2WlZllTz75fqVAnTx1xv7XN7+jNCgKHcCYJNVtMhazxHxCFaxpt1iDnZ2WKZ0zdCkBl9GnylQAQfARWLWBBUpwQVsI2nhdVX9HRmwmEbc9e/cqgKAKNWAFwGpX14CVlhYqwOG6MFYBjijEwuac4LG3p9cyI9mWGQnAfSgysU6fYSwQiHsA5qAc9/fiIaRCj01Erb6xVuOPQNTTGgk8PRDmM671Szs9RZyxwth0HcvsrCyJU8CC8SCJquiAdzCN0RQmIN20cWMSyKvXHJqZmV4MGgGkYEQQtJ07f0HMsXXr1iv1l3Hd09unoF0MoAX0DSneAYMsw/LzclQMLisj3VY1r5QcAIEjgBWsXAKWDRs3qSp3Z3eXnT51UmxjpCAIlrkm6ZgcABAoE9B58ShsACMNO/N3vgCSKqRZOrWo+0cfYEfsz/WcqUkgSv/zGcYmgRTpdo0rVlqUokMTE7Ix843vjBnmHO/n+ticzwMUKA0/O9u6OrslIUGgA4sbGwOsBiC4VOOguWmlddxuFxPQizo5MzYwTTv1OQJDQBzuAZhJ+/nivcx5xjT24HeAKZ6HMcN4cNAKwJ338XcACsYAQTZAK/7Fq017QRWeA5D2ypUr+huBO9fl/vwOsMC8ATADIMDv8GwOPnB4U1tdIx8HsNt9p1OsQCrTv/zqy2IwAXpMx6fFrgfE7LjdJfmSppXNNjoOW7tXwa1YOmOh8Ao6mwMDw0mtwgVLSwnsTSpUMxdJkYcVS/ppbDomjTpAbrT1YpNTOtjBz3laJgdz8/MJsac3bdogfWNS5wn6eV4OoADKiouKlUIKC5RrUayJPlu5ktTYAevqvCPWIXP/Vsct27ljp/X24xf61W+MiXCQBFsxgKJ83tlqLtPghz4cOpSXFNuO7Vtt48b1NpugON64qlhvVkp+AD8Yj67tyPwMxeVo+5C9+eZb8lnYmT4AwN6+Y7uKQD3345/YT59/KWipllDIpU5MYdrP2ARYvdl202am49L6w6arVzWLNZuXl6MiSTCtZ6anLT49rfEE8FFTjbbzdJA+uN2ufmJ+MIeYW4wTnpn1ii/8IM/OOOa+tBUAkzTd27fbBczxGs/B+sGBB/4HVh2SEPie9lsd1ts3KK1MpDuo/j2XiFskbc7uveeAPfXUU/Jt3//+9zUXH330UWkA408AcA8dOiiJFNZi+ooDQ4CM1BRkCnJkY4pGItkD+ETf7d27VwAtbefAk+fgi2dTyjqAYXaWZWZnCZBEooXDDgAoaXZOh4JSrI/MI8YHcgocFuDXiktgzYXiZwvz6ZaYMZuJz9tA/6D2OBxMpVjCcnIzLSszXYX9eu70WkYGLGayBDJsMjahueEHq87gdP8HWORrhEsc4R8CuzVmpaUlVlVdJRvhc7GBZwjgW/xgOBSrmpNPpL/xxSsaG7X/wd70PT4M2/IefAs+FIDN2bCMYde5DgW5gja2g5bMQezE+3yvxbjC93Bv+oX24efQiKdtfvDtgJWzTSmsCHsbcBWNYk+/hsG6eEg+P2+R1DQbkGTSlHwmB934RGyG7dA2pb8ZH4xf7oPf9rHOfig6SdGsPo0ZfAgZQKMjoyoKxZoXChEGaRbXYKUv0ChlX+XasSUqChj2oRRYwxbIk2zeslXr4+atW+XvudepU6fs6NFf2ORUKBTph48ClQ0mMkUoFzQn6E+egb0J7P7Ll1ssKys9pPofOrQoPcBYxbePT3BQinxJ2CdxLb7oy2h0xsrKwvin3QW5eWIt3333IcncRACZ80N2ytmzZzTPyfyh/wA+4/FZO3Lkftu0abPV1NbazdvtYq9eunRZxf+YHypkhZRLfYP6gbR/SAAclLBWNjQ22Pr16+zy5Qu2oqHWLpw/pzWI4m/oSK9c2awDcp65u7vXiory7UMfetpeeOFn2pN86tPPyDeNjY9bZ1eXgFXWdTJiPvOZzyzuGZxdurjfBwxN/vc4g3G2NC5wgNPf50zppdfy988vzEtGhTEZwPoUAausXRPRmGRbjh07ZUMjoza/kPIvgFUOcNg/c2DrUgDLwOq7LTpefp5lC/x6FlgGVn89uy1/atkC7woL/CpglQDEGasOrHoBgvXrVtueHZuttDiwFXyT7RshD3TZbPrpc9Cno/AHgaKJZQdjzAvGOKjqmx+/5ttTbfS+FLQvQ5V5NttsNL/85S9LexJttD/6oz9aZA9wEk4g/7GPfUwbWTZcbKZghpEaCUuGoMOlALg+bEs212xsuT8BBkEbAAi/wyo8e+6iQFwkAvgbm+nKiiqltBPQuU4aG3LayEk3wbnSNBOzRsV1Tu65NulsbFIBUAHnYJoCsML2gckEmNrY2CCmYSjuELQVpVWn9ONJBX6wPUnFUuXk2Vm1F9kFKohTECuRmNEmls93ddxWWuvTT3/YVjavVvrv3/7t1+3K1RZtMtHTg7FK9VWqyMJcIIWLPsxIT7Ns2GhpQR+P4NxToLGtp8hjU/7uwb0zXJQaXlMlIIKNPJt7CicArgAKExAQQBKAkorG93Xr16jAF89DQZeBviHpnjH+CKy8aBP3o+8oguKMNWwFEE17CI4AsACXKFLDWOUazpzmZ4IXnseDQsYMwQ/PFdh242LLuJTFTHxGOrj8rgBrYV4BGUH66MjwolZd04oVRuX0rVs3W1kp2nsh5S0cJFAgJV2gY0vrdaUON0tzbVAsPYppOQN0bj7FZmYtFF1IzqX5xIwV5OWqmAyVfMfHRnV/6X2YiYGWV1AQClelptrUZNTi04F1jQ28cj2/8+w8owfLrlVIO5krPGPfQL8OFhhrfNGnXv066DtSOGta1wAk5Qu7Mwd37Nyl1DrSAPmMa9/5oQZ9yNwLrJsG3ROQmHlOwEzwC7iFzQj6otG4gG20hNGXZewAWgGq4sPoO67JAQf3d11bwALmM76A9vKcAA48E7YmzZPPOkuL56EtgaE6J3CKthMs8jnay1jh83wP+oawrbP0HtoAsOEpqrzfA0FAAHwhQakf6jDXAV24p2vbMqcBkQAH8FOAKYA8+CIOITq7OwW0wLoElLx+o02AZ9OKZrGWe/v6bWhkxIbHxlWYAxtSuZ7iSrXVtfp9fAzZimmx5NGSw4YCkTIAF+fFeq6AiVVTLaCN+8CshhVFkI4Pwi6qfp6VabGpqPoFEBNfBuDrchMU5tu9e4+qllPw6eLFS9bfB8MqLuCVAlCAHEWFxQJJABbvue8em52bUfEyxmlgLgf2I/3LGOZ1l4Bg7DHPXHcVPzoVnbCNG9bpoKmyqsK6ujoEcCJz4EUVdYgnfb/AWOXe3V3dAiAAECjYw1jiumK+VVfZ6VNn7PU33hTom5WdnZQaqbKh4RH1PX4oPy/P2m+222D/gM0vJGSX/fv2CtBDomJ4ZFDrQFpKijSC6eNt27bbpo2braenN1QyjwQZDmf1AUzpwKOiQvcAnGJ9457KPpmnuNZagVh8cWj3s58hB1NoNTW19tZbx8WSx+9z0AWoRCGec2cvKDU2ABELYqzm5mTawtyUfeD9TwgAxc7omePP7r//fum5MtYBxzjcY71xRhm+HFumpDC2AsMOrV7AO/rO10PeD9jEoSU+hHHPazx7Slqa5eYXWHw26BfDzFvZtFLAHMWouE5jI4DQsMYmfQ9bL6yVSGlMWk5eutXW1VpaapbNJ1ItLTXD7nT12NAwPqbYNm5YY3X1VVZdVa4sErJAkDAYGUZHclRsPtqiwlTRqPwVfsHlWvxAGZ/B/X2c4GM4cKPgY3ZOkLzhUIY9Atd1prUf6CnDYpzDi57F7AAyH3IkVbGga9OvfMeWzCvuQZuwG36J1/BJHPbQPuzCz36QhX/jHn5Iid/yA0Jni9IO1j+u4wcYztYXWJn0+UgHUXgLGSEY89yf8efAati/pdgcRYBSAxsWljK+mLGJDQBwSTH3tYZ24jO5j2c24UcA+z3jgzZxL5eLcfYon+F12ifZm4FBvaefA3XkMmIxzRfGF5lAHDaxD4Fjy2GOCpZORAXws6dg3WEuHzh4tw6VOGSlndiL+YjN6UsOOVhD2BuytuLLWf/YX7APYp5g79dee039B8DoUkTMSZeUwF4he4dCmkE2SFlCA0OS8tmzZ7c99NCD0i7Fb9DXAwP9OgSFkTo6Om1FhTl26NA99oEPfFBMXPrmVsdt6URTMJSDajTD8S0c2gGQYr/nnvuR5ABgxDJeY/F5W7u6wQ4d2m/FhWgen9azVZRX2aVLV6S3SuFN+ou5RjtpH9IZHKz90Sf/UGM9PjNjp06fti984S+0vzl4cL+AVZeLciKGEyuWMleXAqv/GkvV44WlMgFLAVq9jrZ6Qb4KtGIv1kf2vCokNjFpI6PjdvTomzYyNg4FxDKzcsRc5eA7HIDPqT7EEhWARdbq1776X5axlXdFhLz8EMsWeOcWWJ7879xmy59YtsC7xgK/Clhlg8KpLGARUgAZmehWhsquAKsH9+ywwvxQIERgG6WCUcFM6ovxM5tIZ6M6yBrYQ6lG9SGu5eldb98Q+WbIg1vfRDmwigNLk95RYlEKgI0kAOQnP/lJBSwuEUCgAEOA03WCCNrqwRztDcWXItpgs6FnQ0w7HfTlOQhsCI7YcJIyCcOToInNLoGMNr85pKGSnoo8wMyi7ifBAmwnmDVsGtFWowAHmnV8cZoPmxRAbjIaVUVY0mgfeeRhpfCj37l92zaBSLAIkA8gYKBYEfcldR5dPIJKqnlTGduZGiWlxQp00SelmI/SpIuLrb+nR4HBI48+bgcOHhKw8jf/398KFIhEMi2SkSXghYAa1GpsIlR0x3bowEZSUwT08uxck4CCgMGZyg5iYTsAMeyJ7fldLKPqKlvRtMLy8woUAJBWh40IrAEwguYk1w9AfHl5sYpPwZoDzGm73mZZmUEHkTbQF7JJUpvLGY/0paeC816CGAJxwEuYLdjCdRnpSzb+XAuggnHtwDCf5RkF/qWlCsyCxYc+GUxiggJp9M6FwFbpfpmkss8okKQNsClhOMMghvUFSEX/YRvGDYAybGHShknbJ9BrbW1T8AOoQVvEeJqetalpKktHLDc7W4BXRVmJbdq43ppWNAhkvHnjusB0CgXBmLvd0WFXW1qsrLxCTJeGulqlylN0BAADex0+fFjPCEAB4wzbMN6dDSW2tdI/i6yvPwBk/H3d2nV6hrPnzi4ylI8cPmInTp5Q38PAxK6wVQlEAbT37tuv8Urwhb0BjxizBJBLmYf4BU9ndf1V5nFXd49AElLSCbIDsJqjMQKQ3lBXb9euXtEYJVAnWAV48OCVudhxOxTo8IMV2sHzAFgCqjrjnOsSqHJ/nqW6pkoF4Lg3fULfO6DBfdzHAOLDWqL9tIlnIcBmHoVK9AGY5rouI+DpuwAg+A0AenwZQbnrH5J6X19bp9cpfldRWW5NTY0q9FZbXysWHP0KGNt+u8PKyji82aoiRJcuX7Hh0TG7cOWajY7DFjaLRWMobIvBHp+Oy68wpmE9wzbFLxG4UyU6ZWFBwGp+UZH8A33Af6qNuw4q9vBDFYJy/HxdfY36BsYqr7kkANW/SXOnKBIHRYxpUlNJT5+eXbBIKkxFwOUSZSpwj7KKMissLrDuO2jBhkrpvg655jf3dya025lxzPvRrB4dGrSC/FzbvHmjrVu/VhrUSI2878nHpVHoBU/CtWGnz4mh1n6rXVrI6FszfulrFSiiCNvIsCqj9/YNWUlpkaEryfhiXnMw4uMLxmpHe4fNcpiSniJJkBIyAkqKNK7Qs6U4z87t21Xk7Kc//anm8O679sg+PA8HJq+++qp8FHMSVifgPWuYs/74DjDphwb8nbHM3D58+D7pezPvNm6kOGOXdJhhysNYhemMzi5pxLwGCAHABMCQn5Np9bXl9vQHn9R6ia2ee+45+TMA3WPH3pI/oFAjjDdMSBvCHAkFmwApAW5pC9qXjBnWV9Zc2s3ccakdnok5xJxk7tTW1Vtmdo40HfEvrD+sGzCe6RfmYCgcN6v5BSs7yLPMWGZGloonJubitmp1s6QAZuPzlhHJFttxYKDPsnOYrw2WkZFqRYW5Wp9hswL2T0wwV1KVMk1b/LDEmXHcwwtnMZf9cI71gDYGmaQpaU+iNY7voV8Ym6yd2M0Z1n4o6xImgI/cZ++ePTrIYz3nM1yXZ/YCeNiPfvXMG+yIbfGbjH/8IG2k/fgVwHkv3sdY4h5+OEG7sb/bFP/s+zr6LBQDDCxM6ZlH0sVWnZmdlXwQ79GBNunbkhWh8E+KxSailpOVLUDx6NGjai97BvodeyBrwXM5IOoa1Dwj7YOlWVhUoPsvBfL6evtUcMoBXdq0VLKAz3KgjCY3aynt437MK3wyh8kc2JAujnQKQBrr4YsvvWTXrt2w9HSyiSqsqpoxmSmf7PsLxiLP6IdnPHdn95BlRszis2bFhZmyJW2g311bOMhnDGvPQd/wOjqqvMaY59ldXobXNJ/HJ2wyGreNG1fbv/t3H7eqqgrr7buj9ZR1IBxEhuwKgM+PfvQ37MCBgzoMOsehc26OGNzosOLTGM/4XOYMvpaxx0F/cK1ITfUKkIQp/Du/85tirAKsMqcHB9DxbpHuOIfkC/MhAwUCAXtX/P+9995t//H3/oNshSzEmbNnBawCRrM3B1h1CTGu6dq/S8HVpcFXEJcItSD8+9KfnS2O/10cd6mpej/PkZmVKbmKoCM8/y+A1YHBYRUi0/q4BFjFj4TMhXmbnYn/qxqr//VrX17GVt41UfLygyxb4J1ZYHnyvzN7Lb972QLvKgv8KmCVDQjAKiAoxasAVmHAARSRxnzP/rssPzcAW9LTSxYmYEPuequubengCIElQQN6lIC1nPx6yo5fx3/3dFJPo1N7kpsoAhsCf6pz88Xm9i//8i+VatXQUCONVS92EyQCborFBktA1YXPnlVKF5t4Z8rSRp5BVW4nAM1COhb3ZMPPc7EhhtkAoEChF8AWrkHQx4Y/Nok2VplYAZz+a6OeFMgnMIdpxheBx83btyyvIFQkX6DS9FRMQBc6Wtu3bRCQActrMjohQHX/vn0KyABcSMtCYywraXNAIjbqBPoErXv37lNAQkoY2oteSIn0ZwLN3bt329jImDbeW7Zus4ceeljgwQ9++M/23e/9QJtrBBGLikvUPgJq2MXajFKAbGrKVq9aqXRVZ4tiJ+mNpqKFmq8AwcFxNs/YHXCJjT8B4sFDhxY1WWk3GnoEN7BECEw84AMoZ7wQBPX2DgoIQquxtKRIoCb38sJIBI30A1+0hc059wUsI8CgTQSR2OvK1WtKkSZNjyCA4J73AloQhLvmpY9l+t+DftiqFG5Cl3F2ZmaxgAgsYwIHmH6jqmyeKvYIesAV5RViv1D8p3nVSotNjut9zInA1BlTOh4SDLDG0DOEbXX58lUxVtPSI5pXKvAUi1tGZq6CIRQLZ+JTVpifY+vXrRFAQyELQDDYvmgjkkYMS2RgaEjBBLqNleXllp8XCn4RrDHGmXuMWexAkOh6ga6j5wAWABhpwQBNzBOCPvrf7e/F07AFn/V0Wea+WIWRdAG+jGXux/uwOf3jkhEuKcHYoU9dQ88LfcWmQlEh7MtBQ2KWAMqsuDjoB2akRyStAauHwJm5y1z1wlPzcwuS7WA88rw8mzNlaC924XkAzQADnOkXQJ6I0oRVHTsjQ3/Hfs7yxW/QBr54Rv47yOEsaten5fOMX8Yg4573hqJcoRgX9vMUWkB5wBHGZklxieXm5NjJUyely0m6dWtrizWvblZ/ECRLKzgv3+rqGsTGgYkDaD8wOGJXrt+0W7c7QrXx+QWBqdiMCcY4HhsZFrCK/eZmZ1FN1ZgCrIfN6AAAIABJREFUFE3hWuMTlpgP+okccAAyAPgCfKZHMmQ3gnHmGPp/FVWVKnwXNKKzbFVzk4rpcaBAWj1yF7T77rvvsYb6BhWGoegWY41xHlhxGTY9FbeUtBRLi6SJbUaf+Tx3tir2oy9mZuekQUxb+FtgvE6JhZuXnaXq1hSQ27d/r01NcRiSYY89/ohkR5wdF4DaIK+Cv+zs6NR3xg4sRtehvHnrlgAddFBhBhPuI5UQmLupNjUd17OrcFdOjg30DVhpcYkVlxTaxMSY9KrXreMAokLSDqQqP4pmanGx0uTxz/cfeUCsMPz39ExcOqasQYw3xg1gCOsAzw6Q9sgjjwh8ZRw72x6/iK+rqqpUBgDrINcuLS238xcuSmM1NzdfIGt1da2R8Qp7foTDQUsRMJmXm2UrV9TYE48/rDWVeUURSMYG/hOwn/Y8/vjjYqzS39gRnwJbk3HS1zegwzQ/ZODAy4EkB0N0iFdUtFjQyPWXIxmZNiWmdL/mHmsG/XXhwkX5EOaM2PxpabZ585ZQWPLsucAWLC6VDM3o2LBY17YQsenYjEXSswS4kd2Rlr4gwColJWHR6IglZuOaS9VVNZLNoege+tbYDbtiU/wVX9ie+zMu8SnOlvQ0e15nPWddllQHbOeiwKbl+V1nmv5jPngmDesWhb3wM+974gnbuGGDWISujYqPw7cGLc5Q5I3nZ0xge9rHnoj7cw0/eGad5XMcePEe+o/7cg36ge8cKtN3+GB8EOuYMzO5H2McPy4AtrhIa0xvX5/l5VNpPdgFPUsHyQBWSVlg38N1GcM8B4cAgIu0GVCeAy5+xv95MTDaxHNxQMM6LKBsjuJrobgff8dmnnnhuurIN/jhP+9H89yLBVKMKjCGx5RFhPYteyDWOOb4K6+8InkD9pDIPHHw23q9Tb6LtnCYQD8yl5jjHLZgN8+84G+wXckW4hrMP9qNzbjvfffdpzkKexUQl75mn8l64PIvrCe0m77D9inzC9pXIGdxzz13S0YECRHmxEsvvag+g7WNrEZ2FnsFJAQGdZjOwebUDJlGpZqLLddatPcCdMUG+FnGNAdh7PnZf2HvieiE9v9PP/1+W928QsUhsS/Fq1parivDgDmRSyGs4aFknYJW7YOeeup99vt/8HsaC4yP1uvX7c/+7P/SOEWa5Nlnn9Vz+YGW3vevSAAsxgDSav4lsOpxg8cJztL36yzd51NUDXA1PRJqNKAPzn7e10g0/U+dOie5KF5HY5W1hHXAgVVk0pYWr/K90TKw+q4Kk5cfZtkC78gCy8DqOzLX8puXLfDussCvA6wC7LGxgrF6YPd2Ky4MbAQ2fK4xxUaFDSyvKQVsjs1ISBVzNgYagF68ylPzxSRIni47kMBm2Qsj+MaJ7wSvDqyyoWFzHoDVVqurq1xkrHK/r371q9qsEniwWWUDi7YhzDPuw8afAjBvvvmmGF4EN2yM+SKdi2AcINADUxVoys4Ro5NgwIseERTAgKPSNYw+NrDYgYCKz5BCRnAukCUtzeKJWcsvLBCDEvbWxNiYXW9ttWh02tavQ2sv17JzMlXgBNbqmjWrLTY1KcCGSrC/OPqaUkUBcLERbQaIo/0E3wQkx48f0wae4iFsyGkvKcKk3i7Mp2oTTSD+8COPahPMxvq//c3fqMAB4AigDDYCFHBb8TykWOfmZAmgcPCZNtAXzg7DZi4DQbAJeEQbQwGPKauuqVEb6Q8AXwBDgDJAQJd3ILAilYyAHTAcdhvPI62+WAhKAZqwCdehn6W3lixIQcCPvQF0Pah0dmj/wJD6ib4nAOL6nuqOnWinA+08I+/hHiFdMs02bd4gdhmvYXMGpY99qqFXV1cJiIJxAkuLKu5U5IZNLEA1PinJB4AA2s2GnYJnBYVFNpuYs5u32vW8aE6SMg+YBYDEGAVYnY4TTAKGwShM6JADtmphAemQo9anqt8VKlShIh6xKauqqZHd6beujk71I0APNsCuBLXYDDDAWaYEd6RqEqwie0H/KmX70hWx6AimsQFgH3OB8cxY4jCD4M6lALA7tmD8oNWr9OvubvkGZ8TSBgAFfmdO81nmH/f2wmgAHAC6yCHA6OVwhkMJ/AGfAxRjnGFvZDQI/rCbM4QCs7jYqqtqk2OqLTDZksWxHMh0tiPPhP1glAZGLEy2iLW0XlEfcy/axMGAB9W0lT4FtMc+BI+un8jnsQ/PTVDKuGe8Yzf+S0c0CTJzbdqDv2JMEiQTxNMnbOBoI8/POIIZRBBcWV2peQhLErATMIx0euZWZ+cdu37jpvUPjljPwLBFY9Pyy9gOADUbJlR0wtJSU6wwL1fF0AhfYf3GJick/UHhncKiEusfGrF54/eiwNSeXxDgwNzWHCwp1dzr7OzWIQTM94kobEXYgelWUJBr69etVTVq7MPYoM27dt0l0BiQDCAAgIzrhQCZ9WRegFhmdqbSi/mb66vigxxUwY74X5egCbrJpDPnWnFRoSXi0wJdSf/fs3e3tE35+fCRewXQM14ZE/S5Au6RUWu7fkN9wXzkOUNa+XRgHHd2iqG3ds06ZSLcam+X7EY4jAk+1NnzmRkZNtg/aHU1tbZm7SqxJK+3tog9u23bFjHP2q632ro1a+zggQNKkwdkvu/ew7Zv3375MorSAbT97Gc/EygWCjQFf+wMakBPxhbsZXwlbWFeMZZYcx5//DG1CZZZfn6hDptgoq9fv9G67/RYYWGxjY6MyxcBYgMY5+XmSwqgIC/DHnzgPnv66afVd2SAMPewGXrh2B1wDIkK7InfAsSDvSZgqvW6JBUA6fDhtB9girbhA7ArIJGDk8xh1guAl2strTYdn7VoLKbPNzY0in2HD+L5gkQO0ippmq8+JllbtE9JMYHXVPyenVmw+USK2UKa5hSFqzIyU+2+e/dbWXmBzc1Na+wzx/HPHMigQ5yVmaN5RbscAGZs4yfYy/A6z+Kp38x11okAEqZJYxVglfHlupw8M/3lGsGuU40/dqYxz7gGRn59veY87eI5vcie1odkwSb6HDYv7WE8sx647j0+iLYGe4WCSw5iux62612zRtF26cGvXq1+cCDX93n8jetnZGXqEA9pDDRWfS8IsOoHrRzeoLGKXAv35hnwg+iCwrTkOrSbtQY7svYyrhkXXjAQ35uWniofw/jnOtiJ9vAaz+PF27Ad4wRgmPEUm4xJHpPr0VbeTwr8tZYWu9ZyzQ4eulvp8EianDh50v5/9t47uNLruvLdAC5yzhkNoHNk50CySTbJZjQpkaIoUaRsOY39yrKVHOVnvykn+VmWLcth3rjssmdsjz2j0ZCULIpJYpPdJDux2Tkj55zTxQXw6rfO3dewxx5qav5T41ah0QDu/b5z9tnnfGevs/baf/3X/0nrMDr99J01CWD1tdde11rMc5HnJXtAQFPWbZdZwLfxOWQ5AFW5J310CS38mecv48LzFzuzT+C69Iux5drcnz7xpaywpGQd0DC39uzZrSJ83T2dsgMH6Ywteqqf+tSnbHho1F544Zt29O0zVlKUbdU1NTYwPKSDfuYJ0ko8y3musqbRb8aNPSgHIXzHYN09HEwX2V133WG7dmyT3BA+PjkxbWfPntc6CfhIUdnJqUmNB/FCZ2evPf74g/bLv/KLoYBZUpKdv3DBfvM3f0tzHNb7F7/4xYTmL3PEpTCWR13/jFyBxn88U8F/vxxcdUKGf96vpwy4ZKSUqBsRsuyQsQFAZZ0eHBqx7p4+u3Dhio1PTiWA1bloTOuKA6tevMrb4ADuSvGqH6w4eaU3Kxb437HACrD6v2OtlfeuWOAHzAIfBKzqNDjOWHUpAAAMmIsAq7u2bVT6sRdA8A0G39nI+smzA6uezkvgADDBNUmp4e+hQEjQYWMT6pqXfHcWpGsmSToATSQKIqWG4kKAYL//+7+voBeQjeJVgKiAe3/xF3+RSOn2tFyYNLSR9ElSztisk8rIppXUW0AS0odhGPB/Als2v2yKAZ4GBocUlNEm0rjY9BLgtrW2a4MOq4FNqwPJAISkjwJcqrJ6YaFNTE/byPiU3X5gt9LaADzPnT1r169etVhsyVLTSIHNsWc/8YzduH5DaeXt7W22a/dOW7d2nZ07+74Yq6R9YVPuwbVhf7ChJUhik05Q8thjjwnoCenWFHYpsYryagUI9OHhRx6R3QiE/vCrXxW7B3APsASANYALyXF5hHkBcwX5pPvOJArHODOGYJBx8zRJ1yT1yvGhYm+5gDICEDTI0KokGARIwX8YUw+kAyAajTM3ZhXY4EukLHu1Yg/ACBIBVPBJr7qLbfAh33QTwAPIUayH/tGvoHs3lmBLcg0+70Ejm3RnoISiEnmWm5dts7PT+lwojlIsVseQdNYyxNTauGGD0tSnJqdsdWODiiRRqAyW5fTslHT6ACUYG2xCQSb0QwFmjp84KVYcbAoAcFg1tJXAeXJqxtIzSIE0SUageZsWSbaiwjwVsqIoFn+kHWKnzMwqfRvQli/0wWAnwpB2UJH+ejo7ffX5CkhD35if2CkAA6kq8oAv4fu8B/CRz/l64MV/XENWhUHi7M6p6SlrbWtR4ItvEeQzPgS+zDF8xNmFnsbHWPjhC7ZYMtg6AB8xMVaH4xW3sSm+DBsQxurgQH8i3Z+xx38A8947/b76xNhiA9c7BWhm/rif4Yv4lYMdjDWMs9S0UNjJQWDWBa4PKEFfCWydrYaf0h+AU9YVABTWIi9Qwj3pP0A0feQ6+CxziLZ5iizv4/OyaTyo3Lt3j1KC0bGjgFVeQb7mDyxwDlguXrqitWf7bTsVMH7rH79tU7NRm19KtsHhUTFVkXuBvUmafyw6K+AxQgGn9FQBrrApJ8eC/mN1VaVVVddaZ3efGKvO9kV3UAdjybCbgvwGzEJSTTPj6Z/dPf0CMAE00bnk2hRKcU1r2FkE9clJFLsD1MyWLVmnPF25o6tHbZingEicETwbjVl6Kv6Qmwi2sTG+GALnoL/qh3/RuVlbv2a1zc1OW09Pl1XXVKkwHtrHT3/sKQFf+C/+wRrOIRkgIKxaGKuArDC9WD+csYcUwOYtm23d2vWqMN7U3GyFcWkUwAbWU9ohcIiiNGgMt3eo4MzS0oLm4oMPHrbDh++Tzue3//FbArWf+fjHtUb8t//2dbvr4N32kY88FYoKoWU5M2Nf//rXlUoNaMP6Tp/37duntZ+5CbjKoSE+xHMOv8M3AUo2bFivg57jx09YW1uH2MzFJaW2e/deSaXAKm1pbpOMQRbF5QDpYwDjyZaVkWyH77/HfvzHf1zrF6w+wC7GC2CHdRuNVYAYDpZg7PE+gHnACZjMfAE8ufyHZ5GEtXRUh048N3z94Tu+D6hFMTAQUvTJS0vL4nqnaKr2y9+5btDPTrX2tnax8FwLnDkyMzuj+TA3u2BZmWQeLEizPTMzzbKy06yxodpmZscsFpu2osJ82Y9rAexnpGcrOyUSoQBXhp6/vJi72N3lgejf5s2bBJQBiHJ4x9+QR0BuAoYz9vL0evdVl0dx/WrWDmdj0w7kgg7eeaf2T9iJ9zO2PHexmR90M/7sZ/ATxtzT9R3s5dnrcgsOvHIt7MxcwZZ+OMr/Wes43IFh6Cxd/I25xTWxN9kIqraOPFR60A8X6zt+0C4WosEYz7LpyaAFi0/SFvZrrLUcRgGs4kOsLzxXeLG+YGvmEYfLjavDGANASvc8EnSHAfBpF2Atf2NdwA61NbWSX0DD2QFoAGKeIxRD4nccKtfU1sX1nRdUNJJxYx+EjRkv1iukM5j7tIU+8LygLS4ZhQ2xGff2jAaeDYwX9uC++ARrPJ9lL8TY+QEmf/+Hf/gH2Z99qLNXsbv2od09RtFMNFCfeebjOuz9x29/U22Eic58w+dhGL/y8mv27ZePWlV5vt1zzyHr7umx6003tecALBwbHRPrm0N6Do3YVzBOPEtZC1XAMJJi12+2WWkJsjdzdt+hu7RmMafXrF4ne3A/gFoWZtqBFAC+/vLLr9ihQwft//61L8rXORA78uab9qUv/a5NTCAZcq+kALSvm5tLpO7/a6Cqg6hJcWD13wJX/cDWmavYXNkyHOSmJKtt7I2WA6usJ8gAIDNE9hvAanJKqhiryOgsB1Y5fFzOWHVg9Y+/9ocr2MoPWKy80p0VC3y/FliZ/N+vpVbet2KBH0ALfOJHflR1bZKWqLhJCBevvBkki7QJgVnE5p0ANCubAAJ2UNR279pue7ZvtuzMkBrOZpCXFzPwIMPTdnzTwc8hNT4mYBWQ1jVY/b2e0hUKPlE4BACDYhcBcJMm0vyCLVHZNjtHm23ArS9/+ct27txFa2xcpeJVbMrZtH7ta1/TZpxqxbAGAEgc+GND6yl4BCFcxzVBAzNh1q5ebbGamrBp9gryMDnz8gvVNmdUSFcrPVOgHUE3m1M2wLQBMAT9N+ys+5EmjgQAOrEwZNLSpNfJRo30+rExCk9ElOp+xx37LS83R4xWgsWOzna74/bb7fSpU9bY0GDNzU2JTTDB0cmTJyySSmryhK1bW68glkBgx46dSgt97bV3bc3aGjFu6usbFXTBeHvkhwK4SkonIPPY+IQAYvzCgxN+BmAg/QwpAFLN2ShjK8aGIIixIkAgIHDmsfsIQQ//p7o1oA+fJegGDA4aeDFLgYC5RLGZkPo+H0WHN7CesTVADExAfOjylUtKeab4QH5+KFDhG2h8zvXfvB2MvfTrkgkCYWEkJVKvPYDj77TLQcCQypukYM/TbIeHB21hcV7BnfsvgRR7bfrDvCFQgmk7OjwiMB4A7KGHHhTLhNfIGMXE5pexVLaLJQOoihTAqdPv2blz56VFSIAO4w3/IxgrK68UYxVgZ2py3Gqrq+yOA/tUEK69DXss2OZNG2VDWIIU5ACwLS4pkaxDa0uLlRaXWE11lfzaGZIEfuhzAmYQIBLsMidgKXFQQV9h5Fy9es2yc9AIrZHN8Q/mGH7gBSgIapmDjBU+T9DM3ApppBl28+aNhN4oc0+abPOk1wWtVHwINgw2Z0wJXv3AJiU11YpKysU8xd6A1+fPMb9IaS7SPJmdnrHhocHAxIynGNIv+ogfX7xwSUEg18d3CaoJxgEzsDP+QFv5G37rPhQ0/mI2MNhra9asVnsJ5LETPsAcwg5+wMG1lh8AeGor9wMg41AAYJl1AoDBAQ78zQFd7u/6rvgV/nTt6lX1k8CVtQP2Gm1jUcd3CQJ37tglBg6FiaanZ6UfCCjV1tltOfnFNjI2ppRwgPbZmSkrzM+T9nVmepr+39vTZYCQyAAsxhZUxIf2kxZZVFwusN9Z4RHmayRVY40+MMwnCtMtLpl8F5YSv2ft5jBgYXFO3xkL1kcAqcuXr1l6OkUTKRaXrbnO+Lg8Aj5G4J9GYTQKfeXny+b4L+MEGIEd8ROeC85wdADEtSrRL40kmYpXISty5n2qzi/as88+I41V7OmgbADzl1QJ/OTJU5afl691g1RhmJAUtWEM6xsapNmM/jN2geHJ3AuHPpl25eo1jS3+xaEgurbZmegNcmAwr0JyFNL65CeftaTkJXvzyBvW2txsjz7yiNY+2HGDA0MqQAOIisYg85Fn2ksvvZTQlnY9cfwXH+NQDdtyQIg/A8zhr3oGLy4IhIW5//zzL1pHZ5fGaNu27VqHKGI1NTmjcaUgEf4TSUmVT+RkJdvTH33CnnzySV0b8In1EICLjBQOkQB1eMYzRzmcZPwAa2C2UZgPRj52pq2sIcwh2gfD1hnDjD9rj2e8MLawaQG3h4aH7e6777GSklIBPADzHChg88P3HxZgduLEyUQROgfoYBbPLywYWQuTE2gKIwuRLh/nwCQ7J93279thZeUFNjjYbWWlRfFsBWQpYHWjAR6zSEqabIrNXWedPjLG/I5+cEgCy5w1gDay1iFvwzN3MK6V7sWP6LMDmew9AIJZI1iLWQOwAf9vb2sTsEqFdsYW0BTfdzARO3JN7sX8YI7yPtY+1lkAeP6OXznj2w8gXdeV99Fm2gRI559nXQIo5llMG33t5n38rqSsVHOddG8KBElTk2JG0WgiI0n6+MhKpKYJMOQ+tBHGJs83+sF6y3OHtYzrYgueLayVjCP2y0OKZ35e656z1a9fu25NzU16XrseKf1kjUHLkzlz5fJVgX3YVvbo61MhM6QweLZRSA/pC9YmbEvbVtU3yI/wT9YmfJh9FfZjPgE4s9bzzGKNxo4hQyhb/eF5xvjxM2OIhirPCK5P33gxLg4Ucg3ej+1pP+NFOxzQjlFcdH7ePvShx23nzh1ivccWorIbhxevv/66tKlVNOs6WTMzavPhww9oXTp+6qSyo9DmLi8r1z6RvrPXcmCV/QN7FM7wxDSfDcVLCwpy7GMffVK1AJAp2bhhs/ZurI+sdRxQMG5l5dgXAsNpyZz8wi9+QXOTIqhvvvWWNFYnJhbs4Yfvtl/91V9V2xlP1ybGbtiKMccuzCnXwAcI94NW7OOZbUEzFWZpyKTjOcDLn9/KkKOgZXbQeg1/i4iZyjNzeGTMhoZH7fz5yzYwNCxQFRIFzzyAY9b9UHw3AKv/8vUnf/zVFWzlBzBeXunSigW+HwusTP7vx0or71mxwA+oBT4IWPWUTYBVNBwBVmGsOrC6beMaAateyICNjG8inaW6PHUnpK0uJoBVgnUHVv19zipiQ+UsEAdllcKTlKRrwFhlU5mVSSpUkoK5r3zlKwJ9CB4+//nPa2PLpvc3fuM3FACwSSfgIQAA5GEjzAadjTwbdtg1BKmAG7BT2djyNzbNpGKxafbCM+UVAFukhKdq887fYFjUVNcmAu6GhlBpnKABsOXYsbcTxXpg/0yhYYY0fjw1kAU5FPOaVwEk2D+9Pd1KT00yGCEp0taDLQcoRiV6wGW02q5du2qNjQ1itNIegiw26QQ19J1iBBs3bhLgS6DZ3t4ltg1ptyEAGbKauhp75JGHBWL85V/+pWwJq5NNf9CFpBgTWn6jCsg3bdpgwyMEGVmJ+/B/3gsgxObWmYf8zoM4bFZRXimAhfdw797eHqOOV15uRIEgQVMIIoK2IvcORZ6oJr4gYBd9tdhCCKq8iJinAuIP2JXACdvzWdrkBVFgw9XV1AlY86IZ3MeZqQ7w4c9hfNBTBVAxBbikx1XVVAmU4V68qNTMGMEeZCzx7YK8fIEMaKHddddd0kJjboj5GaHASI+CNdpH1W8AAhgyfAGswpRD049UXUAP1+LLzUMuIFSoHR0ZtvzcHLt9/14rLsq3rs52MWfRTwX4o2jIpcuXbWx83OpW1YtFB4O2h/Th8nIFOswJQFTmA0Ao/s440Db8gIAGkBQgL0hjNAmgA/hy/VrmBrZxzVs+67p8gA+hQnd/XKahXKAzwA/+wLVdB9MBbVh4ofp20KHDbswxfAnwZ3B4TCwiDnuYMy3NzWo/6xUHGuWlZYYOWk52ltrIfKZtjDcV3alITrDN7wB96D+sJn5Hu1iLPMAn0HO2EsFy/0Cf1dZWax7QRua/AxUE0NyD9YQ+sT4BdDiLLKTHh2J52B7f4u+sa/gb840vwEJsiD1oE+uZA7AASNLJLS8XeC6fS7Kg95karoe+HkyihUWz5uZWFUE7eeq0tbbBksy3udiCjUtLOs1SI+gi51hqhIKFMduwfq3s1tPdZSPDQzZNavHiolVVVuqesPvS07N0+MK4wkCGBcR4AMBxEICONAXXAOhgawJIwWZNS8vQvfp6u1R0jYMoxoYxxi6ML8Dq6OiE2FiMQ2/foGXBJIxnQtSztmZmCLDFxoBy+Brz13Vx8VnWNnyCec/LU/tLiousuCDf6ldx+JFm586fNQ5LHn74QXvk0Yc0Z3nRlgD4xwSswiAHhIBBy8+shfydrAWK9Rw/cdymp2aspbXNioqLBS4JVJqLCmxlzMXqS0620eFRVUWfmBxTZgJtWrt2tT3++A/Z1m2b7aVv/6N997XX7KEHHxQrEymAkyfIpFgTGIPpwR74LcAqfsgL4If1H2ATH8KneZ4B8mELxg8glPRe5gp+xQHF8eMnNacBT8EiYO0ND4/a2OiExpn1A8ZqZkaWRVLMYtFJ+/CHHrXHH39cKdDMIa7Jms4zifRe1mOeTayXjAFrKAX8AG7KyyvlJ6yvjBkgEz7Az87w9jnH5+iTZyZcvHRJ2pesN+FgM5rof1ZmAORJz4ZRD/AdZF0y9J0XYxOjAE0MKYk5m5niWZpsqSkALFQNn7MnPvyI1a1ClmbMaqpDoSfGHRAGmyzETNkEDvQwf2kL96DftA2b82L+hmfdsNYb2KoUBqKIJb/HL1kHXIcVH3E9aNay8MwZk69x/Z7ubh2qIr3Aesy4ehE1f69rVPMM5Bnl+xDGm2vwftZ9l8xgXXJWM+3hGcW8wmf98IT1h7UcFrTL+PjejWsxTlU11Tr4YB0AvPJsFxYo38OxlvT39NrczKz2CA6OYi+XV6J9rPeurerPZu5H2/C17Jyg4e0MW55B7O3oE/OBceBvrvd+5513yv4wz99866iedWjuCtwsLlJhPxj28p2pcFA4OjYuiQIvZMq6w7xPi6TpfYwVzyrsxLrPOKnAYWWlUv4D0Bmyh3gG0B/sydrE9RkX+uOyUbTPD5M49OBZxHPApQ74DGM8PjIqCRekkmCew1i1pCCNwsElY8ehM/OqIL9IfktGEAfsObm59vbxdzUP77vvftu9a7dkAP7hH/6rJKvQXuW5xeEL8jI8Y1mzSZ/nmZecvGT33nPQtm7ZbH/7t39rRYUlkhJBior1iUMWDn/YO3OoMjIyYYcPh+JVtB+m6FtHj0oKgDXgwQcfkMYqL+zs+r1BSmA+EWNgv3AYP6X1z4HT5eQLsaPjskDLD9mXxw/oq8KmBhYNOq6wWFO1zqNDDrh65sx5AavpGVl6hgKssobwHp617MmXA6sOiK8Aqz+gAfNKt1Ys8H1YYAVY/T6MtPKWFQvpd+30AAAgAElEQVT8oFrgg4BVNiXOWJ2PskkOwCogBoxVB1bZUHoqGIEFGww/dXYwFRvyf9/0sGFbDqx6mjbvc4aCF09YfuL8Txtzs0W1LxSOYRP91a9+VVIABBI/93M/p2Dm6NGj9gd/8AfaqLLB5jubNjbabKrZCKtKeXq6glU+z98ARdiwe2VwQFk2xmwUAfHQmmOjxcYv6HPlivmD/trly1cUgLmeG/cA7GXDDlCmwL+w0Nq6uiwjrq9GkMAGViDG9JRsuGZ1o/X1dgcwOzqrdh88eGeiv3XVddbV0amU8+aWm5ITgLWGbQmk6QvBIKmLbAMB4bIyc5Tuder0WbFKqAZ9++0HrL+/z7q6O+1jH3ta7AdYCDBX6RuyAXOz0XihlmIF4YDrpM4uLi0kiutI9zGenuwFvZzt6YCIB191tavs2pXrAvgoxLWwGFMwAOMJW+BTbLAJptj8k4IJ22JinCAyalk5WTY+MWrpGUEjy33FQV4+D8jk6f3OmsE/PcV6eHBYgCf3IPAMBaQCOIGvEsTjiy5p4dIAYmcTdCzGxAxmPnAdpUTbktoNMFMhFkiK5DR4DywfGDP4CmBWT1+PZBy4txhv9WixpVl3T68quQOCwf6g8BB6k2fPnddnddCQHLFIWrqNjY4LWAVELSnMt5HhQaVtU8yI32FbmEIEuAQzAFwEjBxKkAJeVFCoPhLc4d8EPQAFzDmCU2fH8D0U9whpjLSL4lMZmZkKcvDxAKiEdNQEMzglFA7yFFnmIL6pVOilJTFZ+BzAKvON99JHbIwdAYYcEOezBLK05WZTi41NTtvY+KR1dXUq2EOCIaxFi7oO2sSMB2xMxoY5KA3AtADWE3S67Ahjz4EK9yCYZ52hv/gB7cKX8G38jL4xZgCrpEgS5IZ5UpzQwYOtS2DterPYFxvghwTxAFv8nzWDAJtrOCuWe3Et5gpSJcwl2s16BrCNXQiWqQrO9QFWYa0T5ME2rl3FgQEFZ3oVUFtSxCYnpwWsvvrq63bjZouVlJZYFKmPJQrKwDTPtrJS7kkBp4g9cPg+y8rMtPPnzgYmb1qq5eUEbVpYgLaULAARndC5+Tmlds5GZ2VXAJUOAJm0dK2DlpRimVlkFpjGCzAU31tanBebGBu7JiiABTYl3Rw/4jCIdY/x4ZnCfJ6Zidq27VsE9gFWAvRgX091Ztz8kA+/chaZA9uMLdrHFK8C2KVI4I2b121kbN4eeeh2+6mf/kmxeP1whfeTWv76698V6ABjFY1h1iMOevAhwEuyEC5cvCDAfmR0TGxaDtAYP3SS0TrGDxlXABGkAEqKilVEiTGg6BwSI/fff689+ZEP24nj79p//fu/t7sOHrR7771XwMcLz78oUAf5muraGvkF13v11VfF9qOP7o8wVXmuYTNATuYZgAf+xpjyXIFNFrQ/0anskQ7z2nXrpYsLKI4m7cjwmFjugMSwj+ejMUtOWrRIckzFqwCVAZDwaSQlGE8AP8C3wHA/L+CfeRNY/wWyXUVFtU1OTMk+fB5AjPbyHtZansMcJLrmMuPAWNI/wOTzF87rXiNji5aXYwKXSPXGRzl84znBWhb0e5tlN9qDr/FEnJqdsYpK2MTZ1t87ZIMDI7aI5mps1ianRm3Xzi3W0FhjMzNjVlEewCwOJvF9Dhzz8wptYgJZnWK1C3+l3fihHwCzpoyNx6y8LBRQZPzxZ551zFsYnfiZWN7RqNh5rMO8BwAJ32JNZd0NB6SFWpdGhodV1Z6Ub9Yzxh4/AMyif6yb/J4vQD4/UAIYxZ7ch+uzxrPWe7El5hk2Y53hvQCG+IrrXbOG0l+05/1ZxDpG3+mDDidTI4YsRnYOh59Bd137wHjxUfrL2gWwOtg/EGeAhiwO2JkcZnMP1kYYodjM5UZcEoE2A9iRaOVSMdivq7PLxsbHVDzpZlMoTIjf4Et8BtkL2nLhwkVDugTpHXyRg0dnvjN3YawC8tLP9Rs26jAaHwWQ3LV7l9p6+dIVKy0BUAysVpckYBxYqz2tH5/g5esEPs4hhBeJZCx47rIfdfCVdQvNYsYOu+K3KsYXjSYOMk+cOGdr6ivtySefsF27dloRxTwXgiwBzwLe+53vvGxHjhyxxoY1NjvLIXKf1tSNmzbZH//Zn1tmZqoO10uKAe+HJAlCVhVMV9rLWswXmUlkgoxPjOtn+rimscZ+6t/9pJ5R6WkcPBbrAJgsFtiysLQZS/a1PKMPHbpbxavoP7IQFy5eVPEqZGMeeOCw/fIv/7LshH9gM/ba+CjzhrFbrqGrvWFqRL9nzcMH8D1eISMu1HdIyAYsB/WJQxYpVhVY1SErLjBWWTdGxyYErr777ikbHB4RsLq4lGQx6SlnClhlnXONVY8PPePuz/70ayvYyg9q0LzSrxULfIAFVib/iousWOAWtsAHAavSRBRzZ0nAHsAqmpoOrO7buVW6dr6hcWYfGwwvJrKcsYqplzNWkQIAoPONkJ8us/HygkjLU3nCyXLYpMNYRWMwJRk2Y7qCnj/6oz/SZoyN7qc//WmBNQCEL774ogISdKoIsgjceFGBlQ0aIAy/d11S3ktAwkbbK+z6/7mPCj309QdRe6Xwp+teXPfqlWsCwdisAwYS+DqrRtVSs3OCVltqmvUODltmdijIQeoWG1AATorH0E/ADoAhAGjAIsAjilYAoJISumXjFhsfG1Nf2FSPjA6JCUNaNN8JmEmLZLMIQ3NifMrmSFOFwdU/KJ1Orn7HHbcrpe7cufelB/fUU0+qTy++8IIAHAJSABIKIAD8UfkV4GFyclxFabDbciCO9nhwSBAo3cX4uBGEYcvcnHxraWpV++l3VjaBZGY8MA+pWwGgDJp2pF+RagaYw+a2vKLc2jpaLDoftEC5Lpt9gg/Gk/EgKCHgJCjEN7kvgScBDUF8d2enwHkxKNLTBazhB55S5uxXAlp+58XLFEBGIqp4THDsDBrszX67uqpa7OGuzg6NAQAiAAYM6YN33qF7SStublqgPkEEvgPwTVADuAE79aXvvCxwgMrcgCqwyfgcdoFpRcXamWkOF8xWN66yyrJSFVnJSI8IbKeAlgpHdHcpaCoFnFuzVsDq1StXBAavW7NW4wcIDxhIO7AdL+zhuqIEmNiJ9jLHGN8du3YKEKY92FlVsysrE0V0CJKZvwTjgIUE7VwPYJWvvp5e6TIyboCZzi7Czs54hplJ+qwzfKiezPy8cbPZcvILFQBdvXpFPt/TPWxZWcmyEcA1oFVBfp7GxNcdyXVkZIi9zovr00bmKQCUF3ABrCMoZGzxF/dpBzqYj57W7HrQnsYYipulJthrrI/YFBtgNwJpPusawq7Bx/tcVoKAkjnDdbAZtuNn/Je/ceADOEiKNP5EsSBYgQT0AKu8urtI9y2GE69iO003m+39s+etvQO2esSWjCKDETEIKyrLLCsrXfIsNbVVduDAfoFhx999R6Alc6mutk6yHKSURpIjVlxQbG2tbTYzOy0gpW+gT8VA0jPSra+/XxqYFPwoKCy2klLWixlra+8UIMrazbhE4mCZA/i+xvOdfnkqP2MDwI1ftLR3W3lZoUBa9IJhc2IfwA3GjfkKqMGa4LIOfM4P9fAFDh0AVukvB0QUBezu7rT77jtkP/bjn9L6yXgwTownbNG3335H619uTq6AGZhWt922XaAX4waQ2trWKv1GUufRlaXqNGMOoAEoSZu4HqAYjLdNGzZacopZV1coJIf+LKzZjz/ztGQsvvXii7Zp40aBTKyDr7z8qvSvKQrF/GPO0F/mESAY/kq7GTN87tFHH02kwZOWj79jC8AKwBIYwdj2lVdetZaWTsvMyrA77jwoIJ4iVuPjkzY0OGI5uXmSOgAUp0BjdG7aONN68onH7J577tF1Ya0COIQ03OREunhfX68OeBgT5i7+BjO/tKRSgDOAFZ/3aueMGWPNe1l3XHOZNYpiXaGIUoH0NXkmIrFDX1kbGBueFYwXPgFrOwCWoZARL647NTNjlpJkqxoaLTsr39pbu+zmjVZpl8LGS0qGHV9jjY0wqcestKRIewEOTrOzcyWrkZOdJ6DVC205wMc66s8vbOvPfy8GGHR7p7WXamhsCEBTLKY5ybjxGa7pqcysD4BlvIdnGN/xnyuXL9ttt23TGsz6y315xgDyA6z6IZgXbgwasRHNKcBS5gHPMtoDmMr/WfP5Owc29OfYsWNaf/2gCGCSdc6f+X4I/s/S9ZETYW8WiYjF7pkgsFiZ53qGzc3ZxOiY5FqYl/SXfnGYi1Y9z3HGlL7wTOHLD2f9AItnKjJK9Avf8gwn1lXWbMYLpin942fWeJ47oZjbBYukpmu9gPn8/tmzsgHPNgq4sU+rqq4JRQKTkiTjEY0uWXVNue3Zu1fM/bPvn7Wz77+v/rC2cy1sNTg4YdXVofgafoytXKqAw1VsAIsaP8Q3eB6wbtNf1jDuyRqPnwuEjkYFMHM9B52x6VD/gJUUF9vDDz8kbW101WfQrZZcRCg2xgEQz7Qd23eJfc4+goOH2ro6e/fkCa1hHJSRIcCeFZATWRAV25uZsdLSEq2FPF/Yj6LNyj6NZ8CO29YLWGWP2NHeZatWNYjFzzo1OTEZpAv6+3SIQHs4MKJ4FfYEWD393ntirHJI8cAD9wtY1d9iHLJnCmSn7wC0DtwzjviGpH0WQ5q/A5q+x+Tz/N7jEuaiP1dcDmAJARaYt3GJseXA6vjElMDVI0eO2dAIh/f/NrDKPmD5i7b8hz/74xVs5RaOq1e6fmtbYGXy39rjv9L7W9wC/6fA6u17tltqSkjvYkPhp8bO1nAm6/KNjbNWYVUuxABV57WxXh70erqmg7LOWOU6/E4bp4UlS1U19KCjyeb0T/7kT7Qx5fMwVglk2FSSqkTAQMoibWOzxqabgh58lkDOU3/ZuLlcABtxgDE/QfdCJvSrrb3DenpDChcbfjbWXHdokGJRaDAhWbAUgripqXgKGGmgWdY/MGwpKaAKEVsUeBJRYSpsQsAFEAcwND5OJVwTuA0IMTsbs8yMZPWLjfCGtRutrLTMOjs7bMuWzXbhwjkrLSu2sbER3ROwiuCSAiQpyamWjgD/DEzAebHJmlrarKt30Gqrymz9hrXW20vhhBl78KHD9uijj1jzzSalmH73u+9YZmaylZaUa3NOH2DKjI4OI9Cr8WeM2PwCamIPT5vDrgSLjBvBEYGNmB2dPdbV0a0NeCwWVQEX0v8p4sKgpkRSQgpYSkQbddhuMAXGx9C3XFL17dnolKQAGDMvSsL9aAfBpg4G0tL0dzbjAAowc2gHxaNIcwbYDVID6fpOIMTY4U9edInrEczhDw7aECgxtu4vnt43NjpqxUVFAr8By0mD5R7YBRmAQ/fco3YBoE9MTYjlxnUJZhkbwHeAVapev/PucenZmkrYJAmY8aIopKr19g9YaiRN4FBOdqZtWLvWqqvKBa4ylmWlJbI1RR4ImmGgobOahPYYrIukJKUi00/6hY2wAXOC8eJ3/oXPeyo6gSnBbDQWVTq/s3oJxDwd1hnCfF4MscVFBeeesgqwAjgXinaVCSDk3h4UeyEsAmbAXAJQ7EYAKk3DyWm7cv2mUtpJqeWrO16kBKBe7NCMTKutqbb8vFwFmy4vQhtgRjM+rAMu80BbCUZpK3bjGrxoF+sAAS9+ho/QPme0YhcCX/wG8IdrEKTzxXrEe/E55iPX8j7RJgAFfMPZuswl14dznVeuh+0caML3ANEAjQGpaD/vYe6qWFZ6KCCCFmZZWYUlp6RZS0ubvX/mnF29dsOmZ+YELC4ssP7O2erVDbZ+/VppS5aXl6pKPcRz2NRoWNJm2k6BIOY/gG1sbt4O7NmrNWJkbETj09zaLIYaGotoBN9oatI45RcUWX5BsQ30D6tYECmXubC7dUC2mChyx1xijBgHDiwkZ5EXfCeA2EFbEfvs3LXbUiJpOqACOMI+gA4AhtiHdY+1wAtQYVeXReH/aAs31NWK4U0a/uQUxb9u2M6d2+3Z557R/MWu/ux5770z9u67x6WtmJEOm+qm0omR78CHaF9VdbUNjwxbZ0eXZUg71Wxyakr2IyW9q2fEcrIjgWU6PS2N1erKKquqrrDBwX67fq1ZBwOPPvqwffiJxwWcv/zSS9JkhqldUVFpp06etu9+93sCLe+65275J3MRwJGDQtqhwlYLC7LHxz/+cc1bQApAKnwIAJT5RoEppEvwvTfeOCJGM+PWuHqN1dXV63CnqanFenuGrLauxtatXy+wvKO9U4c3MFYBVpEcYB7zjGVOYV/YhK6HyeEOY8l7gqRGga1evdaWFlOso6NbwC/PaS+MxzgBLPlhSEjBn43L0aRrjPfs2WWbNm9QH775zW+qUKT0XOeiOkQEyOYzHKBRMJI+0i6XKsmjIFZ5iQ4dpibnrLd7wDo7em16bsrSU1ItJzfDtm5dZ42NdTY5MSI5HsYZHCU7O8+mp2a1HvCM51lD273oDs8O+im946Wl+PsWxQL1wnYcgvCcQ9fTpWGcbcxzjzWO67netzP4/ZCHPULTTRiZY5qbrEvYkO/8zL157vpBEvcNTEZTG/CZcACVnmB1+rONcaNP9IPPcE/WF9Y3fMtlT9hPub48YDB9lXRKJEXs1EoOCyMpsrsO3VNT9azQHm5+3no6u2xkaFiHZnzOmZ+MGS98ABYnz14vbkh/3D8AVjMy07V+uP9gO62fySlirlIMjTYy/txjdeNqAWoA77V19SrYxPPl2vXrtnrNGjGbAanZIyH3RHtp1+n3zmgthJkP0PfYoz+kNfjkiROa3xxIsrdg/cdujAM2pi2+J/I6BJ4NsXw986wrriUN0jjrnvs70OrZElxPkjp5+WK+f+QjT9r27bdpT5kSSVJfX331Fa1/ZEhJxmdVow0MDAkwJZOqcfVqe+X11+zSpcta0zg0g6V6/fqNOCOT4oKzOngBWL18+ZK0kfsHKMaVY1NTE1ZRVmSfeObjesYdO/qOPfroYzrIf+edd62musYaVzdKWou1HFkkJE5+5tP/l/Z1SHEcPXYsDqyO6qBoOWOV+cN1WVOCBnS+fBH74Iv4IcDqv8yI8/jCD/OXH9Qt/z9aTQ6shiw4ZBTQZF3UM4tDO4BVZ6yS9MVhNlIA+AYHSMulABzcXQFWb/GgeqX7t7wFVoDVW94FVgxwK1vgg4DVD5ICoHgVlcjZ7PhpMZsUT69dDoiGdJsAwIb0nVC8CsaJb4YSGlZxxirvW34izVglGK+kiqakCGBko8km7E//9E+14WQD/YUvfEGbL15f/OIX7dq1G6q2DCuAlEU2qTCd2Pg6qErAxsaYDT0ADqlgBAy8lw0uoAXvB3glAOUk2/VVeQ8bWPTnCOxgebKBpV0UCCgqypPuG39jszgbnbdZ0kEVdPgmDUx1MZFixO+x03wU4XyzzHQzMmvLSjMsKyPbcrPybPNGCgpFbVV9nQBVUnkJ1GEJBdZXhoAQ0jw5lSdNlWJIhUXFdjXOPCTwhbGWnp4q5l9lVbkdPny/7du7x7q7uu3551+wS5euWFokXZpysDnYbI+OjSgVj3H1asOBYRqA8uVFJdgYAzQBCjPeFy9ctksXLlMuzbKyMqygME8b8NnZabHHANwJqmAEkf5PmwF0Yd0ODg6r+EBJWaF0Vrl3COZDijb99qDMq+4SxDD2BJUEPm++eUQp4ugaeiEz/Ajgl/bBouJajLvLChA8eXAeNNwCKMs18R0APVUmTg7FyKoqwziIia10yxoFZTlZ2TY1M2W9/b0K1gDXuAaMVTbt6DMCqsLsgykMUxdWCfqo9AvQqKm51a7duCmJBooNkca9fetW27F9q5WXlagYTmtLs8AMNOFIqaXgGsU5utDtzS+QViSFtQgACeABXWgHvuxVlfnZgQNYZQTBgISk3aZnpltLS7PAC2yO7QjqCQT5PL/DZgTGzDF+50A040qRERiQAD4Ak84OZ94y15hb9JUv5h1fzirv6eu36zdbrbyiKqEDN9DfH08bDmmBdTW1KvoGA5zAm9+5DiqBHuAGQeJyxjVzmHVoedsJ5GkLX64VzDgzDxgPXg6G+ppHYIhdE6BCJLDbuS6f9dRebOPMGuYH84S/YWfswvu5L4cC3At74k/0Z/++vWIDuYYhEiIqzmRLYlZ2dlBALsYxhdiiV69ct8tXrimlsaS40IqLcm1wsFdg6uatm8SW5IBl1apaO3vujAAHwAZAcCnKLZqYjP39gzY1MWl7bttho9JHjNro2Kg1Nd8UmEEFNVL0U1LTxCgG/I6kZti1qzetvaNbTDGqWTMP5qNRyZdMT89ZSUmh7Bs0UvM1rqRrCixWWir9mNT91q1H33lMQC02xGYOQGBf5jDz2ucv4CK25fmAnzHv62trbKC/V4c5g0MD1tYxZLt2rLZ/91M/ITkU5gHt4TqABTBWsefc7Jzmfl0dusEjuh7jBOgyMTmh4lUcYCD30j8wEC/yMxd0V+PMtonxcYtFYxaLzlvdqhqLRJKtva3V5ufnbPfunfbY44/ahvXr7Dvf/rZ1tLfb4cOHBeJeu3rdvvGN/yGfe+ChBzVf6StrGoApzywAEfwRwJL19plnntHco+8wQJ3B7xISgSEOc65PMiTJKRG7/fY7xWw/f/6i9fUOWEVlldKgKRpF/+pqqyw6O24PPnCv5jzX58AAhhvrKAeEklzIzpaP8lzzFHmY0KWl5TY2CmO/V21XpfupkFYPqMg6gY+zfvcNTqjQ2F137RfAzBzjOVdZVWatrc0G6M1cQdN8cGAwXggo+A1ayqQ3M5aMI/7DHGpYs9rmYnPyn6HBMVuMJdl8dMnGx8ZtagotWTTOi2zdukabm520srISVU5fWkqySCTdhodgF1OEK1ljwHX54mfmK77mh8WsKfwNO9M3L9jI3qe4pDiR8k+/nFXLNQHX+HKZDNZo/JkXUhoU6+P5AoudcWa+8qJ/fujDWsb/WbOxAXNDuqFxyRvWHF///Rnqex3We57hXBv/5n34OvOT/RF6pdyL/RbXZh2irQCrnMwgQeNSAPgjmsv+4nlI8aqZqWldk/nN/fHfEydO6B7MFZ4pPA9oJ36FjXy9w4+QAqJtvOirF/tj3mIPmLvYmzHgmtiKtsCsLCoulRQA+zEYq5VV1foMaxfPZIrkMYerqqsk78RmxwG7xvoG2QP5Ga7vWQmMPX4+M7NgRUVB9oF243uMn69LtIG+8Wzzw0jaSt/QYuc7mVauh0v/xHSfnVXbVMgxPcNysrPtR37kh23Tpo066O7sapffv/jiC+oX6za2QwoAYBUNVJ4N5RUVdvYCerY9WvcLCyh0ViD2LuAr+5CQdZapQ/5QaLHE5mNkY0RsYmLUqivL7Auf/5x88r9//X/Y3Xcf0v72r/7qryWXkpEZ5Dyqq6u0T9i/f6997vOfCYcFOTl27vx5AauMC+vbL/3SL2nO4Ev4FH6BzACHSOyvWB+wH31XJsNiOPjk5XHF8u8uB+AsVX+vgFT21osLgVWNUL4l65CF7C4yuQBXjx59V8Aqxat4ZgKs0j8HVlW7Kl68ykkgK8DqrRxRr/R9xQKsuCuvFQusWOCWtcAHAats+Fxj9V8rXrVjy3rLTA9MME/hcdaC61EuT9Nx8DWk9y+IscrGxBmunpbGRs0ZYy4F4IxYv8bSQqjGGZuPaQNOYPe1r31NmzE+z+k36WxsdH/7t39bm2A2rGz8YSQAFiGY75V7CRCqqqrtu9/9rjaisA/+7u/+TlpdywMSNsgwT5Sgv2g2OjamDZ+nu1EJm/QqbLdhw0albfJ5NrswjrwCO8yfQVKasrJkYweViREoXAXASFs5FcdWXHPVqhptQvl/akqqJS+lWFlJmfTsYHwCkACMrl23WgwB9PTKysptbnZerJ2xMdLEYYai3ZZmgyMj2lgOjwwqsK+rqxXIMDE5bnm52WL4bli/3jraO+zo0bft/NkLNjMzZyXFMNJmbGR0RE8R0j7pn7Mp3R6uS4m9COzYqGMnpRw2tdhg/5DskV+QZ/n5BKkUghqzgcE+fSfwgOk1OYEWYI4VFZXo/r09fbp/fn6OLRpFcVITFYE95Y7AluDFiwZhS/dJaSeKSTSs4k60wZk9YkLEYgpw+b2DrqFYRo4CfvwdwBrWHUWc6E+odB0A3ZqqagXWZ947LYCIoJ97w0oGQCRoIti9dPWf2C1oYwL6AdQAfp46dTqujRoqaDc0rLY1a9epqBXBJ8B9R1e39XT3yH9WN6yyyvIygaobN65X8aH+vj5rbW2x1vY2pSaL2VRcItZJc1Oz2DsEiPSROcFcIYj2asqAssw35gJjSFBOISu+F5cWS24AxirBLEEc847+8Z2AimvyIph19jTaiLywE+nUsPEA0LkHcxe7Y2MCJ+5DmiHtwJd4D23j+u+dOWe9/cPSPqP4GWMKsEq6Im0Sw7gEaYTJBAOccWMM6S/sTlg3FCzBJxlfn4OMP+sNPkM73AcICHmP9HwXFjW3GEuAIcBl/IV+umQE1+Rv3BO74IswB7kewSLrE0E4ID7tx0/oH5/Bnvg1bEyXKQiHNJMKMnkvjGRARg8ssQPgGcWH0PMk9R+9wNRUCr8Flvj1G/jrvOXmZltjfZVNTIxYckqSrV23RoHz6rWNVldXY9euX1EATCVsDjQoQMVkn52Jag6mR1KttLDQlmIcosRscmrSunu6rL2z3YZHR21uHsZXlZFWiRRASkqanT9/xZpb2nQ4w4FBCkCFWMGkr8PEX69xpo+hanqWnTx1Qu3ALl5k7dKlizYwOGTFJWXW3tEZ0kLjBYCwNT7kjEcvCuQV0vFL0mNTks1KiwotKzNDLH/SaElXXbOm0T769FO2f/8+zVHWccAMxg32OOMOOIHuMwUBVbhrakpjil4fKefosSIDgzbj7FxgfXNIAhuqrLxcgXxHW7ueLejYlpYWC1DlAGB8HJhRntAAACAASURBVFZ0gT3+ocfs3kN32+WLF6UTvnvXLuk+Tk/P2IsvvGjH3n7H9h/Ybx/+8Ie1tuLD+A3sTSpzs57Rfu793HPPaY6dOHFc7VSGRleXDkdg+gKaACiQJkx2A4AqKfSr16wTMMnzo7ik1Kamp2VvDucqK0pteKjH9u3dpfsDaGI/5l5VVaW+e6Vz2OHMCdpECm4oyJZhE+PYvE/jRRtoL6xTwF/mw3e+8x1993RqDvqopB4KXV22uSi6wde0Ttx1191xhnjQ4uW5gTY4z7pz585rPjkoxlq2bsN6e+/sGfkRjNW0SKYlGUWpRlWQkUOyAwe225YtG6Qn21APgE3xs0y1HSke7T9ioXgVbcBPGQdnxeKT+Ad/Y/+BXzOXQ+YDa0kAe11Xms+x1jlLlLWXa7KW8X/JysQPl6WNOw4bcVxrAYeGy3VQGXfWMD7rYCrtAaj2wkC+tnOIg03996xxnrHA37gGvusHl364tmPHdoHK2DUUB0vX2p2WkS49b+YgYDzzODAEAabS9PsM5JsoPtY/kJBKoD3sWXjGMEfwK3yVPSDzGrtxD148K+g7bVNWhg7uSTEPa7fLBgBW4j/TU4DUM2I/MkboJecXIDWxQ+vv944c0eeQAaDNzBcAtMysbNu8ZbPYlTzruT/t4NAOeR2cgntjE2zhes5eEIz2ezYLfgkoyn1Yhz72sY/pWe4MTOYH48CzgucOMlb4Br/Dx7i3FzPU+I+OWWNDvfSXKVzF+n/p8kVbt26tngMQCLAN2u3oIvf29mvd3bJlq23dts2+9dK3dW32Fxx05uXmS2aJdY32s55gR/akHNoVFFK8E5kvngFTtqq2yn76p35Sn//rv/rPmmtbt95mR468qc97pgbFtY4c+Z7Wm9/9f38nFGddMnv/7Dn7rd+ieNW4dJoBViVzMRt0q1kPYBzzTAXIl64q2TYLYc/HASIvjwmciLEcaOX9Tuhw8FNEkDiw6us2wCqsVMkYTM3o6+ixd21w6N8GViMpEEWCFMByYHVFY/WWDalXOr5igRVgdcUHVixwK1vgg4BVNgsOrM7NTktjlQ0WG6vdu26z3bdttuzMAILy+pfAaAIEjW8+PSgIjMaYzc/NKcXdNz5sqJT+HaFSNGnhIe3fgQ7e5xslT7VHq4ugmc3xH/7hHybYD7BUncXxjW98Qxs0UhbZ0IYNX4XSPbkeGzaCEzbeaF/BZL1x/YaYMB7kseGnUiqBA8AGjKX+gaFEQMXmj0CAII40xG3btgoAZXPI5pqgh8CIYI/+kCKaAZsnK1RRHhoaTLA+YAiQ4kXwReAQNtejAqjYMKtISWzBSorLxeaEeQQwASOSDS2fJxABxAp6jyH9DrYVLBuiHLSyMH5ePjpxk7I5bS4tKxGLgmIDBAFrVq9WkFFYUCSWB8wtgiPaU1lRlmDVsNFlzPAB/k+fAUbZnHuqPjYgiGAz39nRbuvXrTc2p6SjwmwhMMK3sBNBU9BYDYEYoDS2mxifEHhB4AuFDn8kgCdY5t4AXNgTEIZxgnWDzZZX4FVl5rwcaQZyT9eiw8688EMCCsAv7EIfPOD1qu0qjlRfr+u7HATjhV+i7cn7CLbYeBMUUQUcP3WNNQDSazdvihVD0RqCjzJYMh0ddvHiBWttbbPZ6JzYY4CH227bIUbN9958S+l79OcmQfgErNpUyQ/AAswkqKXabbzaNzaERecppQCrnqqLniBgJWPl7FDGFj8miHNg0FleAIHYBf8gYAUsIaUY2zNmsL35mwe22BIGED+HyurzCckQxhcggbRg/JovbM38DD4cgBkOTAg+8WfYXq7FevzEaevqRsfTwdhcpVcD6NBG3rt750575+23VTwMwAaAB19QEZrpKSsuKbLaulq1Hb/hcwRwtBMAgvUDG3jhE+xE8Ma4wrStralTOi5/Z654CmcY9yWNkYPo3Be7cw2+h+rkSxo7ge4ZpBhSXKRX9+B9/I5xUwry0pJ+5/qTgAWLYgG2aW1xnWEq0wdQxdQu5jtp0qQsX7xwyW7cbNL9mZO5OZmWmRX0HTlUAcxkTdy0eaPmAfMCMM3Zuax/odjNkoCF4YEhAdcAamiqIscwMNhv0zMzlp6ZaSOjowJWYSdmZKIL2yq2OexzWPxousJYZc4w9uvWUmQnT/cFUOY5gVwLNsCOBL3OTsuior2ZTcSraTOGjAGABGChFzShrw5IuV4r9kSJBdZlSUmRwHWKBnIIgXY0xWAOHbpHOpDIrLTEK2vjk9gZGQA9m+bnpTeNj3NNwAoO1s6du6C5ih6ps0E5CKlvaJRP4FteLX7v3j1a3yk+lpy0JKYnz8Ynnnhc2ompKcn26iuv6D2w0igMQ3rtn//5nyvL4Gd+5mesqpIiexmSf/jGN56311/7Xhi7KRjMs7Z37y777Gc/owJdx44dNQAxxos+kP4LaAwbDzCSlFiKj0lrsaBI6xOHWtwXkB5gVSnNS4vq/23bNmmuJS0tWn9fr7TY8aPKinJ9x/bS38wKvoxEAgcE+OXE+IykBXhOkkI8PTuj4n6r6uv1jHv3nZBGjJzHAHNqMSaN6rVrQ0Ej5BvefOstFfBD5xUwmHHA1j19oTo7bedQEbakH1zh+9tu225vHX3bZmajApVmpjhooUgkzxyKraVZRXmJJDI4VK6qLE8UZwJI4hmfk52r8WYuci/mL4C6y8hw+Ma8DwBsTPZlvQU4Y4xLSwGwJjS2+C7rEr7LuPA7roeteX7wTGUesjaxPuBXM9NT9sYbb+i5yz6F5x/7DWfl62Bk1SqtKc6sd6BR8iZTEwIDAQi5F3sN7oeOuRim8+gpT0mT01P9GTdfb+6844B8iXXaQWWBySMjqh5PG+mHa5WLwRrXKodpyZ6nt6fbxsfC3OWFnAV7KD7jWvscNtJ+9hO0F3/CrjxrAOuwDXOXtQnNdwBrni88/69evabMIVtKUrsp3MR4UWQJZuqhQ/fq97AnWTNPnjoptjlMffaDyH3s2LlTwL+e1cXFstPS4pJ+x8EIfaItrC/YHxsEuaGBBOHAWakus+MgNW33Z7Mzf/1Al7WLZwq2py/YmX0ufsLalBZJsl07d2jvCljJ8+3U6VNKw+ezaNXSXw5k2L9iV9YIDiG2bN1qL3zrRT338FnWAcaZA4OwXzQdQHFYD2uVzCT2FOy78FkO4Bvra+3w/fdprT179rxlZmTbU099VAdP7AXwO/yJ+cq6s3XbZvv3//7Xg754ZqaAy9/5nS/peg8//LD9yq/8iq7FPgq7sNazNpEdxcGBMsfSYSib1hUOi2HX+jNhObDqgOtyYNWz38LvyAZbSByIwUQP6f4LNjVD8boZO/LmMe0vUtMzDR5HQgpgHqmJZIvEC/X9T8Dqn3x1hbR2KwfWK32/pS2wMvlv6eFf6fytboFnP/VjSywCSeHf+JdkMxOvhRgVOtMNYDU7h4qYUbEJ77xjn23buMYK8rITuniebucpr8tPij0llqAhpMjNW2wuKkamp+q4UD8/u27jP9NFirfKT4e9WAEbZYKZL33pS9rgsqlFCoDNKJver3zlKwpKfviHf1jAKZs+NmdDgzCPFrWJY8MLQ4Hr8Jk1q9eKqQXgFFhQQ0rVBhhjowvbLqSGBdCIQJb2s/F3fUna5yfv9IfNNP0RYHSzyQ7ceWciaCKgArxzLUGv7Msmm8CK7/QhbDypstpjWZk5CuycXeJaYp5y5kC1VxfmfQRdtKm3r89Gx0ctMzuA4q7nSOCPPXkv/fZqtwBTtBsGIfabnpySrifAivQss7ISlYydXUaQS3BBIOCpkq7zRnropo3rtGnHbvSbcXeGmAci/J5+c32CUsaGDTtACOAOLC9P3XaZCNdrc71GB07pF9cRayY3x8a4LkVscnIEsHvxK8aJ4Igx4Pdc1zfozipBmxTGIAcP2B0b4/+B/RUCK9csJTgimGccASd5P6llnd19YqhSGb2mqtJKigpsQrpwp5QOGcAzs9KKCisurbDRiUnr6OyxfrGsJiw6NWFTE2PqD2PD9QEG+RnwBl/GHwGpmAuMB1qM9BNNtsBmCsVV6CPt5HcAgwDG/ln6Q5oxdqZ4Ce8DJCBIZ14QPDM2tIHxpmAIduCeHFLgcwAlBHEE+gSCACbvv/+e2ujFSbALvuk+w7g4GI+PcX3axBzq7OqxvgGkL+YSOrAADawrjFtxUbHGB/AHLVkx5BdiGn++5qJzSiWsrg1avPg54+fsxwBKBZ1ifJb/AyDTRvyPNRMNV9A9AEzmCwcQ+GeouB4ORWgLn6UfvBhTMbYy0DYcFTucPmND3gdIx8/Yk88CwHp6MIE7tlK6bXKy5RcUJNKO+Qxzk/fSP8bT2bK819NI/WDD11iAWsaDuULbALi9cA594v3L06jxf8YFWZPe7l6tt7CyKYQFCKk5uLAgkOxmU5NSzDnQycrKUcG8zs7+eDExJKaTbXp60XJyqChO5kGhfEUalRmZWlthBHIgxlyiSBGpmLR5Vf0qi6RF7Or1axoTtzn+hZ+z9gUt3VA8BpszfqwnpJfCEC0uytM46PAnN0fjMx+dky4pLE+KR5GG39XZqS90Qlm3GCfWQNKxYZpzD1L0ASbIeoAVDOtzfGJSWQswQTkM2bxlq4oVAXJ0dHYKANp/O0XCJsWU5HpzszNi/j733LN26J67rK621l584Xkb6O+z+++/T5/nWfGNb/x36+/vtY985CO2Z88+m5kmFTtXcg//8T/+hYBKfBkAArCYqttbt262t44eCcWCSkvt1OnTtnnzFjFsAYsp1oPOM0zs6HxM2RYTkxy6pQqQIUuD//tzjbFe3dggcKe3u8uis9OSmBgeGhBgTYEf5hzamowBWs8wn/GP1FQ0rdHcpNDZgA2PjIr51t7RIYY96wNSQegIL8bmLdkWxcavrqq0zRs3yCfQCn7ttdfFJOa5DPAGI+/qtWvW1NIixj+2QjeTsaFQDcV0OBDZvmO30qDb2iimNipZGOzP96npOauoKLA777hdWRSl6BinJAdNcQtzAttUVPCsDHNwZHhEBxjOYsYH+dkBNEBb9hfMXYBVmNGLC1G7ceOang0uZ+GyEswD5h8/C8iLyz0wz30vwXvwe9ZD/ID3Abp7Vo1L2bBm4OPMa3+e0o6lpCX5CCxF7CQN0tVrtAZxsMeagVQPe0P2QmJ+Tk8LbGSuNzbU2Yc+FHRWea8X3NNzK16wkra5jAfvwR8D+DgvfXRANEA83qPnZwe6vs1aL/FTAH7WKg51sDN9QQ6CNZjnEc879hCAc8xPinC2tDQpg4Q9Cyn86ELXr2rQswpAHF8ANGxqbtZ8pd2sF9hiANbw9RuSAOAQgGehMhzmoprLSHuwJu/ft092yEjLSLAzWV+Yy6xPSO/ANA+HWznqG3b17B2eh+wpXC4GO/EzY+uZPfgzeynARZegYpxCQa0lK8znILBeBcv4vYDkK1c1B5jDFB7jwGHHjp1a8wBaWVP5+eBdB+2V11+1U6fOWU1NuXyZvQiSAKwFzEvGkQN7dLw5fKJIJGs2h+rIptx393b73Gc/I3Dz299+yWLziwKqAbNhHTN+HCAhD8LB0Uef/oj95E/+hA7DKTp46fJ1++3f/h1d74477lBdBJi4HLRjj2CLwFLl+eJSALSJsSdF34HV5eAqc8UleTyOEEkkjToGxB4xyRkAjgoU1VfQWQVYHRmfkITN2++eFLCakZWtw21JAaCxGtenJ2WN+GU5W5Xr/X9/9rUVbOVWD65X+n/LWmBl8t+yQ7/S8RULmH0QsKr0/vmogsnZman/CVjdsr4xAayy0dFmB3ZKXPOSzaQDUth7uWaqUt7nKWAVGBjObmXTw0ubKYqbsOv+Fy/fRLmWJxtXNrAAqwBKAEyf/exnFfSyYf693/s9bag+/elPCwwKwUqRWJNs6vgdXwj9s8EHOGIjziaUnwmQ2NzDmGSj68EaenNcy4EJghw+64UkSBlz7T820IA3XgkcLbv1mzbrZwdf+TwbefpOsEXfAXEJRAIbmEII+Tq9R/fw9KkzCoRdG43PAaoEVlkoJsVnYDJgIwdclVbIe5ZCcSc+H0BYUujSlOpGkEZgQrsBT+gn18a2QZNyQW2j8r2n6gJ6sRnnCxu89tprAnrEEFRxj5C2TNADU7GhvlZAAgET4+Ogr6dlAwgSiHkRDQIfgiABZ8VFVlRQKMCBIAz7OFiE7fhyINtTYr3KOParqa21jq6g+4mt8BX6FoLKUGTJAXPaT59hZwKAMU68p7ioUGxIrkswxXtcegAb0h7azrWwuTMOxSJOy7DRcQC7actITxXDq7wEJkwIRgiQaXdpWYXV1K2yxaQUu3L9hkCbqelZS0lOsv7ufispyhSo4MwW+sI4EIAC/hBcYwu0XQm8aDegKcw4wAkOFrAfX7yPzzIW9JH5jK24Nv/nd9iUAJ2AlPe/+eZbCqK4L6wpwEV8mPkIkOpgMj7O+5hngWFcr+CcIl5c36s+u83xN+7ngRD3Z/wJTPETGCXNrZ1Ka3f9PNi7BGKqAF1aJvYu8gvr1q4VQ517Az4KZGtssIWlRaUS4/sAqH5Agw/4eubSFbTZKzNjQ+bV5o2bJKmAjWkXwCdzhesR8PMZglvGcc+ePfo7hydcnzV127YtYlhhL9jl3BNgEN9h7sPKcs1oAG38x9mzBN3bd+yIXytTbWeuYosASIwmAFFnvvE71iDex3gwj/BZwFTaylrkqbWBIbqQKCjE+1ib/ZACJmBfPI0bRhGMJsZTIPLgoPUPDujggjWTQH92NiogjOIoA/2jlpeXLTYh76cdgE6AAd5HAB1AVdiHgPP4F5/lWpIaiaRYVk6WdXT1WnFxvmxHH+gL/XNN3CDjMqPgeVVdkGLBr9CTLinOV9q62HiLi2LcIk3wsY89bQ899JCC5rbWNhsfG7XJiQnpBPIexoY1D8Y3rGaY94CTfLEuc2jS2tYuYBUgkuAflj3AZElpALdghSJDAmtQYDgHZ6RjZ6Rbdk6W0nkffeQh27hhg73y8nfs+rWrYrXv2r1LfX3ttVflu/R39+69lpdbINbqlcvX7O/+7u8FTmE/xhR5mM2bN9lzz33CJqfGJXcDK5SsCdhpAJoU87nZ1KwxARxcu269AJJZZSCk6QBvYpJslViCoc86xsHS5k0bxQAG/IzNz1lrS5MVFxdK/xHwGHYaz82CokIBVINKi5+2nBx0tdNtdGxczFUYgmhOw9Rnfd+8aYOe0d2AePV19sjDD1oDhevGg8wBWr20kbYxf1l7OPxEL/MYhSlzc/V8AwDjIIj0dHQVs7NyLCs7z7KyKMo0psMNDlnJEiGDhudidXWlbd2y2W67bavWeUB2dKsBfZj/MB5pP+nP+BpFGFnrsB+gHwAedpO+tjJ20FJPsdycXBX1aWhYZVWVZdbT0yUgjTUVH8cXeG64lAXzmfWA+eigK3/HZ5mTrB1eABBfpC3cj7WKdYb30i5nrdIe3wfEFkPaNT7r7QRA5b0AmlwfwJgtGPsM2haKPJJZ0CVGL6xq1jpfK5hvzGfmmUuisG7wd8aMvUlg1C/qBJ99BHOfvwWJniTNcT+o5t7YAjCUZyn9oZ/0n/UALWT2E8xLMj3mY+xDgzQPz2uuzfiXl4WxIZ2f9jNux0+c1POO67Pusc5wGPTiN79laenpKuLGS4fcrW2yExkB9BGJJPwuLZKmtjMOXlQKG/GshV3qTGY/EKf9Lp3lz1XWZGcM+wFYOHzL0LPMU/L5HOPL78AEB/u7rL6+Vs9xfk9/eR4BkMKk5zCUvcH+/QckhfHqq6+K9b979x47cPsBe/6bL0gugP1tcXGpmKZoowbJg1DwC9AawJrsCABR9PC1Ti7N2/49u23P7l1aE9Ax7u3pFxsW38dvaT924WDnnXfetkd/6GH7+Z//gmBMQOujx47bb/zGbwpkf+yxx+wzn/mMnt/87Cn/QUcXiYlc+UeIKUIxNIpNMa+Wv5aDnA6metzhwGpglqfowFVxRxxYpQYBMjoAq6NjEwJWh4ZHLT0z658Bq9IP5/7LgFUBtPF4ZQVYXYmuVyxw61pgBVi9dcd+pecrFvhAYJXNizNWAVaRAmDTymYHxuqG1XVWmB+0NdmshLTzkNrKZz0tHIBPbKD5eW2wA3CaLGAVYI2Nd9DICoxFNijL2a7LAdblDFY2mg64EEQ4sAqAwek3m0qCkd/93d/VPX/hF34h6LypQn2FUrBJgwdwOXPmjPTkpianlBZFkE5wQUDhgRGbZYIUAnMAjuaWVrUdkINNmwcyro0GWAe4RJ9oR1/fqNXWlmljDLAKsAbWmJubrutyLYAU7sdGn885KOIAszND2AwPDY4oeCaI4X0OLDq4h92D/mfQuCOoYcPL79lYzkVnxChy0HtmZlEpTzlZgMjFCuYI+NjkAx4RWPmY0l9p9XUCbs0JHKMPHkBgA4A92uVgufeBthQW5NvE+IiALzbR0lrNz4+3LZIoXsRnnUlI4MJ1uQcabTCiGD/aBtiCbbAB/qfqxMnJCoK5PmPE7xlrPg+ARZENZwRiE4Is+q0K53FNPkA82uAAEH7hm35AUHTNCKxoO/3yYme0lethH+5Bu/Ef2kTgmpObZ42rQ7ozhwywVvNzsqXbim/BaoPtV1lVYwVFxTY+OW3Xm1qkq0phhcVYzLIzUqy8tDgBxNF/2sDLAXr6zFgxDtyL/tEnxj2AyoFt7MVW6AtjQTDvhcD42bVJuQ6BOcGUwI1Iqj4b5BuCb7lv8HcCPr5jM2dU0z6CNWwE6IMfMWe5B/4m+YKJCQV99MnTX92mYoV29djE1KxFIoEJLlBxnEJzs0HPuLzC1q5ZbaMjw5aeFqQpxFSdmxOITPo6jFUCR/ybucHfGCNsRLsBoPFZ2gSDFEAAm+EPNdW1obL7dEhbdKkD2k4/uZdX8sYebheuHSQrbkhbExCNv3lBK8aIa/HFNegbawdzC+CaF30VCzMOrLgMgI8dc5HPE1izhnjxNe7DwZOnynsBG9ZJDjEcEOH99Nk1ZfFd6SQaGsjj8SJjUUPnOgApOZIA6O0N1dDRnW7v7JB+MwE+4BfFA0tKy5X23d3VI8YrB1nYG0AMIJCUbeYt9luzeo2kWJrbuqysOEh09A+NWlZ6mvwLCROAVcYQ3wF8cNkVxk6ponGZF2xKnwCAmH+sSzMz87Z/3zZLiwPbAKvYFWbis88+K3ZoRlq6XbhwXqAq8xPWFSAWcxwfgDUPyMNaQtFCnhcAOVnZuTY1PWNXr10XyEFfYf3BzCwrL0sw45BdWFhaUNvT0SXu6lJRre07btOasG3rZrv30CG7eOG8nTj+rmQa7rr7Lj2bjh9/VwX4AIj27T2glF+AVXR0X3rpO/bmm0d178BW7JY8yFNPPWl33X3QvvWtb4o1WlBYlNBYBPR748ibAtEA15AM4fOk0AcAnErZEzocw6+dlYi9tm3dYgV5ubYYi9rY6LC1tTZLw5cDDaUNG3q0hZaZnSU5gbb2dhVAg0kIsJqalq7sD2wH4AyzlYMHdL57urttfs7s0N277ZPPfcI2rFtnQ4P9QWbFksUEBhDi+qxZgJk9vb1irDY0Nur3Z868Hy8+FDQ40Zucj3Fom2LpaI5nZyoDYG52Vvud2blpAcPr163lONjaWluUmVFbW63nJvMG4Ckvr0D2cKkJ5tfM9IwOZAECAX3wwTBvKKDXJ9AQoAlgtbyMZ3xgyzOmzGmeF2F/lKJ1iGszL50tGp4XSYnUfNZGPsO8o5gUY8Ozg2c+6yXvd6kX/s89mAOSYSku1PqCzAPrBf+n7YGhH/SFW5rRKAW0T9fhD+sAzE3AL2pUkflw6NChBJNf6dppaWqv6+TTH98D8nfWSJ47FJ7CnuyxWJOYBw6suoSMn6tzf9rMHGd9CzIBWTr4Gx4e1PME7WWYjfX1q7Ru8x5sAGt1ZHhU/hVkBXIFMC4uLWld5XmLnQ8cOCD/o3BkZVWVfJVxAbS/fuOmxhxfZn1JjURCyvxCyMByTXZloKT+k5QVn2f9xqb4omcR0W40/7ExWsJ8nra4Rjzt5nN8x+a8n7WXfQn9gj2dm51m69ev0d6GPrDfaG9rl2QBOqoc0PL522+/Q9f/+te/roOqXbt2285dO+160w1JrXD4lZ8f9N1LS0q1FtM3PsuhGXYdnxhXRgEHUq2tfVZckmaVZaW2/bZt1ti42jo6Ou3mjWb75Cd/WGxnnp2s63zHHqxVH37icfvCFz6vLBlYnxcuXrVf//X/R7AmerOQISA6cOjLMwBbIReRmUXWVrn8PmQ2BRY0wCr+4fvK5SQMkUJigTjA+GBnZ6+GPWwkoYXImCYlR8SgB1glM2hsfDLBWP3XgFWBshyYxBmrK8DqSkC9YoEVC2CBFWB1xQ9WLHALW+C5H/3x/6UUgHRMF2JKl5yZnkwAq4BZB+/cbw015VZcCGsjS+AHG2YCAg8m2Ez7z0ETdXEZa3XRoqQFzgfAxzcmvIeNPxun5b9fPky+gSJ4YPPFRpONJcxUGGOAAj/7sz8rBgKb0S9/+cu61s///M8nQFw2bmi2cS3+T/sANW9cv6nNIKliBM2kcbKZA+Qi8Ai6idkCx0rLSpWSyoaNoFyBSEuLwAs2lQR6XIvA3xm5bILZ2LFRh8EFk8ZZrHye6zrrw0FEgCDaQD8BO6anSa1NtaXFJG0s2QA7W5Vr0RYPYBxs5O+uVct4kXK1uAhTJBTtcUAce2BTLyDgDAuvXO/s4JtNN0Ol8KWQTuigqLMHuT/t5e8qFhDf6Dr4DqBFgSWAL4IJZzYyzgRZ2MFZjASW3N9TwwlEp0nTbmgQk8GB5VDYiwrjpF1GZX9n4xIM00fGz9PNu3t7NHbcm+tjN9doJRjlbw5kBb2+IBuAL9EP0lRhb/A3lwOQ/qCZgmIHd+k7n0VDknadv3BeQd3GTZv1HkBOCi/NzkxbmPPSoQAAIABJREFUYX6BHsz488DgsFVUVltySqqAxK7ePjEpYGuiZZifm2G3bd2sfob0wCSBR24nQCD8DfkBfAigDVsBpBEwhfTq9/Ud1jUgF+/Dh/F1GMueruhpmPg1PgigQXohQRlsWOzF2BP48cXnYNJgQw8I8QXuzRgQCKMPCPACaIn98UsvXsRYcB0HJ+kbNuW9vDo6u216dl6HIPiPAOxBwJpQVIb0xYmxcTHQYAHyWRg9pE3yNwLNI0feSKTw03751fS07kEQjKQBbWDsYIDRb+4TQI8S+RHsHq7NWuEsW/rB5wFhnc2MvwAW0E9ATICzsbERa2mlcrOpbfg74w6AwXgyr7EXNgBIoo2seQ6g7923T+Pk0iusX/y8XFKBcWNd8T4xt2gX1/Qx428Oxvpa6MCZa1x7lkBggHKQMW211bXxg46YvX/2jHQOaR/AaktbqxiCjA8HVs3NrbZh42aBdJcvXRGAg14j9uH+gAEAZPgnbU5OSpbeanfPgG3ZvEF9Yk0G0Kf/AKuDw4BDRfJ/bEu7+L+n1TIOzuLFxrCKaV9gJM/a0iIHMWENq5eEwLBYo5/4xDNKrYYL9cYb37O21lb5EO/Db3nGUESmsKBABdzw+1V19VZXt0op4mhvl5VXKK2UNHX6zDoP4xNNX/wVViXB/cG7D4bCTYBaCwuSr9i9Z5eY3KUlRfaxp5+26NysvfXmER1qwjQDyIWdR6EqWHP79x0QUyw3N9/mowtij/2X//L3AqrxN3yRzwKuPv30Ry2SmmLfe+N7VlJaJtAOpu3atevswsVLAsEpdgMIDMsWoInnHUAUYAjjxjzgc9gbIBhgFY3V0eFBPVNJ4S8szLf77r03pHqbBc3MzAzpzqLBCWP1nXeOy4+SktHY5vAnAKtTM9PhkCbFDCntgryI7d2903bv2mEFPPNnglTLbHTezp09r8MdGOFBxqRfTNw09KbjhwHHjr2teUo7AIjS0zKsohI9cvQiZ2xhMSZgFfuTCZCalmKrVzfY/ffdK7kFsiJyc7J1EAIoRL8BTjncJI0eQEqHZTk5Vl0Fux+ws0s2AhDEp7EbfsfclkbzfNTuv+8egbWw6Jlv+C7z0+ca/ss6hb25trMZXQqA9cczIhhnihixZgCoMV94rvG8Yf/hMjesvcwB/Dc1PehYwhTHtwUYisEM8BoODJu0vpWIrcnzhPnEQQGM4sGBXh2qoI9J+3lucB/WCNrLwbLkBJKQEsjUdRlX+oQdm5rRtaYYWLquy/oFm5ifeQ6FgpPh4AspAK5Fu+kz/WpoCCxlDtPCmt4vxipaxKzb9JWxYl2Zm41aS0ubrgdjk/699vrrej6GYmhXtf7iM/0Dg1ZbV2cdnYHxy9p4/sJFzTUOi2hXTXW1WN7jo+MCjVljmWfYjDGgzTwP/NnLuAc/WEyArE888YR+JrPHdVZ9L8R6xboQJKqiejYzRtiYcWf9GhuZsIMHd4i1zj5TB4ezcwLw77zzoA4mWefvv/+wnhEAq+xnWSv27N1jN5pvisUaClZh35g11DeI4Yu/8gxCtx8db4rOQUZISUnSsz8jM8Xu2L/PKsrLVACMQyUyqH7kRz4lmSyuyzONzBvWnWvXbtonnn3Kfvqnf0r6tzBWL166Zr/2a7+utelDH/qQGKuMJfshl5dgvU1NS1WGE2MRSBgBTEUKgHbyf0/9d+IF9mOfFrK25uPp/yGmcCkAbZ7jUgAOrC4sLtn41LT2WcfeOZGQAgj6q0EKAMbqcmDVYxf//h/+9I9WsJVbOK5e6fqtbYGVyX9rj/9K729xC3y/wCrsEYDVjMygeQQYd8/dd1h5Ua6VFhck2CtsYBz0ZAPDBtQZqIElGdHfA+g3Z3PTMzrxddCV3/M5Z2CxoVzOUPUNlF/TiyWxCWOzjZYqwQsBCoxVTvm5BkWt2Lj+4i/+YtB6S0qKp8svqOAGm29egACkQrERh8FKgEJQuX79BrULXSyCCgIGWDfVNZVKaWbDR1BAuwDmCI5I3eWegDVs2Pk8bYFVIACqpdWi84vazNIe6XjNziYKVGAD34hzDbEJSgP4pIrPKjCxqICXjTzvd8YZgRsbdO7prK1olM1qWqKqPRvk0ZEhBcH8jc0qMgPObIVdC9mmsDBX4zU5SVp4lfpF8HDm/bPW1jViSLQSHGED+uBsZdco5bMuZeCsSd7HZjsbfdV4mjxjRYAA0EJAQfDloAB9dmkI1z8FGIbdicyBa6kGuYR52ZAgkfuEisYLCjwI3gh0AHJ4T2d3l9qmQKmmRu9zDTPuyXu5DkEzvkfgxBhzHckfVFYopdGDR9dHYzx5r+vjYRO+CP4JamGJcB90y8orArjR29NrHe0dobhHdtD77e3rt/qGNRqfCxevWGt7h01OzxhJt4xl0tKcVZaX6pq0y8F1/Ia2eCEkl2/wYhIE2gTEgWk6nkjv5jruX7wXkJP30vfl1+L6ACKMOUAGLz6nwDQzU8Cdp57Sb2zBi2AZHwg6o6GIDcALY897XBuX9/E3ruHpkM68ZW7j73PRmL159G0VJmE+cZgBg5Q5BAtKurY5uUHDOYlU1hl94S/0CVALTcXr167r3gDSgVXeJ9sRvDLPGCfWDNroqYihineeACDAKz7P35017cxYP2yhzb42YDPuRf9nZ6dtemZKbeae+Kqzw2kHfcZXGVfawNrh1Zb5f6FY9aMKFF1H1LWOuY8fgvAe13ZlncJe/MyLecZ9nFHMnOOzCVZ2PL1xOSso2CEqnVnmDM+HwaEBgYHYGMbgxNSk2se6hY90dHRZWXmlQLuOdhj/PWKq0R/6wiENay2+CnDZ18u1YCwNC+DHrwj4ATdgugIOAgzlFxbIbxg75g5gMW2lXQCp+AVg9dDwhOVkp8lPh4ZGVajktq1rLDs7MwCFYgt2WG/PkD399IclB7CgFNd3renmDTHrGWPayrPmrbfeUuE4QBzssbpxjfp2/vwFa25pkzZyTW2dmFwAl4AduXn5VlFZoc+jJYoP7juwL1RkRxImEpHW6779e+38+XOSCPnoU09J4/PoW2+K5bxj5w4dGDJHXn75ZXvv9HsCmCgag05idC6kPsNaPXXqtMYYxh0+SP84UAHEOPbOMevq7hb4xPiAMQD8wu5Dd5WUfdpM2j5sVsYH8JPvrJ3YnDmSlZlhG9avs6yMdBvo61Ghp/y8HIGQyBuEtN9M+XZeQX5ItVX1cwpWderAkvsC2sLmhEmLRIeY53EmaUVZqR2844Bt2bzRMtLSbHoqFOMbn5yykydOCQy87777NPaA71w/C7kaFWyclzYvfQG0HRoesSLm+5r1kr5pbm7THIR5i/0BWGML6Gmus507tiv1GfCI7ISOjjZlSDA/VOgKIKqhUfZlvQZ47O/rFxAJU9sLHsJcdakN1gTAQdjdh+45KHkH9iwus8P/fc+D/zLOrIM+X11v3J+lsK957rGGYGOeY6ydXMcrqbsmM3MfUB47CejLDoWXANaYM9yLMeD+AGW0eXaG9TRVX6wjtB/gEyBzdGRQPvzRj35UAKc/c1nD8DfmoMsOsBaF50YoBkimAkzhUKwt6EGzd0pJJluF1P4RHdh5AVDayPPJiyyynu7Zs1cHWoBvHJA0Nd2w5pYmFUti78YhGnsJWJr5eQXW3d2re+3du0/g2PPPP685zfrHmqNnKNlVScm2Zu1aHS6wP8Bm7NfwVQ6N6NvtBw7Y9773hvX39msu0D9+z1xmrHgmIH3DeuYHcviiA33YGzvxHSZ+aVF+kEIwSzBQWYNZjwFTuR7PV56t2ACNVRirDz/8gNYD7iVZh+ISHSIAdrpk0cGDd2mP8Td/8zfW0tJt+/fvErDa099rL7zwgsFrCAfjqbZxw0ZJLJCJEcDiArGT2auE7I5Ma2trtfGJEXvqiQ9rbeSQAYDz7Pvn7fDhB2Qn2sOzi/ZWV1fZlSuX7eFHHrQf/dFPac9Ecb8jb76t4lX4APMXxir7QrLZnIjAOqD5EM/4D88qCu0Rj2C/IDH2L9mqPof8YN3JA7wvsJnTJP/iwCrsd7JfHFiFsXr07eMCVmGsOrAKu96BVZoUhAT+iTXL//9spXjVLR5Zr3T/VrbACrB6K4/+St9veQt88sd+4n/JWNUp8NKiAmeAVSpIA6wChhy6507Ly4xYeWmRNuDOSHS2BcE+myC+ezqqMwBVeZZCM3PReFX4cOLvqad8jo2ga1P6NR1Y9c0Rv2fDRFBC8AEzlU07G9DPfe5zChoBERxYRQqAthIQsjklvQiWEuyG06ffEzi6bt16AS8EJ0ffOqagkuCJjTOBEu0KzKQzFp1n02faQLKBc8CNNrFpZmPMZpmAIlQrDqld2IEiHmzWCAodcPY0Pwd2nHnlOqsONAZmXJfSTwE4AusxANJ8AcoEVmskUVSJdrA5d8YbRVpi8xRsyNA8YEywO/egPQRA2I5AzbXcsC3XcSAmKSViC4uLcY3LWQGx6B26PqOzLfABZyFzL7HgkI1IQXIgaDvyYlx8jOkH4+HXon/839Paw6Y4gPK0E5u4hip2JwD1lHLvN3ahX9iA9+JzpLp6+xgnfs/PXuWYNjloTNs81R/9QAKEgsJ8tQH7+RzAb3lhO/zF2dykGpLOTTAMe5R0PrReHbRrbmpSQJuRju5uukCA0tIK6+0bsEuXryq9GFAVDcf0tIg9/NAhsbrou6dBezopgCABoY+t69gyN/BB+odmJPcm+MOGfIZ+SGO4Hg3UTtmR8WEuYQdPuca/KyoqNUed8YN9YHZiR16MmVeQ5r7Y1g9PeC/BHGPsBwiMLffmPdyHQnMOLvJ7T+vTAcTEpLV1dIk1xjVCUJ6s4I/xRqOytqbGCvPzJQVAO1xblPWLvm1av0H9xK8IAMP8XyeAAkAOjTzsBBBB+51tTVuw4YnTp+VjPv+wDwwo+gVwgU1DcZUsjTfrDGBJYAajn9pn69avTRQMcyCZ+6HFODI6ovWMtYgxggHs6caVVZUCjhhXLw7nYCrrF33Adx3s9RRgwBHsiG/g/4wd80W6pSkBkOa7y5A4yOrseQdxkCCJzkZ1b8DqktJiBbwqWDc4KD1NdJxhqwI6NTW1iAVE2mhsfkGASWlpmfwW3wIQQ7fSJWCy4yxJgnyXSSFgB9AOAEiK5RXkWSn6rklJCWafs/qcJY7/OqMMP+MrSKXM29Ytm8SsZF2fnZlRvynKt37DOqtfVS8wjfcCzOfn5YqxFaqoD0o7t6O9zRobGwT8VlVWq08E+mQikE4MaxVAD2CVv/FzckqyQBzARg4XkyOBEbd2zRq7euWKUs6f++SzYv+mpabYXQcP2rq1a+zs+2fs5MkTtmbtGjt48KD6AagKMxUf/fjHn9FzCibexPikAN3XX/9uAux64IEHtI5zqPP4449ZUUmxvfLqK+oLjFpsD/ALVACokpnF8yti3T09Ak0AB2Fr8TwE1HCpi7HRMdu2dZMd2LfXJsdH7fKlCzY5MaaUYfpEtgsAu4qu5eepqFdrW5uKL46OjodU+jibl/ui6RpJS9U8XohFlVq/acNae+JDj9mu/5+99w6u87rOvRd6740oBEiCYO+9SBRJNaq4ynZsy03xxHUSX7fryZ38m3GcuMaOa3KTzMTJdx372pJlS7I6VSiJvRMk2NB7xwFwDso3v2efBR3puzf+/ufBDAbAwTnvu/fa5d3rWc961pZNlpWRoeszrjD6YQgDtDt4DDO4vaPDeqjIrv0gV4FSAHqYspHJiFWUV1p+AWnyKXbjBpIVqdK4Rl6ms6PdBgZHrLGx1lavWqk9GskgGMutrWhvT8UDbPMaU/YUUsRdF1n7QSZSNNnaTwFfWYcEbfmpQmUjIzpDZWel2/79d2j8eOawb7CeHWBjH+D9gKSsEfZCnmHsvbzfzw1e5I49l+AdeytFCgkAewYQn+E6zF+uxZ7S09ej/wOm8n/2K8khqchm0Hkl0EyAgwAJ92ff48yicj8pyIykCxQjCMmezbgwz9iDPUhLWxkHFcyax26jCugBlgFUA9TyGvbKzMjSGg9nmIjmYyjaV7MQ/ASYZk/hAlyTokqTkxNiHpM6jnYxQXCyMNiPSW1XMS4FkJEd4rzYE/oQ15en76ypUYprTU7Z5i1bxFxl/2UcCAigPUwwgn4iQ8Q1IuMUPMwMbOXa2lDYMCVlQa/b7c+e63sb48R7AkA/oXF0GQD2bc4IjBUsWuY1/cXu2JjnHM8mGKtTkajt3r1e72c82dvJinnppZfFQuasy1lj797bNO4EYtgXkAJwYPXxxx/X+s7JYU7NSoKFOaA9IIfiUAF6LCqmcNmElVJgcwxN5B7bsnGD5HcYL/a9keExsWEZM+Yf9+eZCrD6+uuvSWP1L/7izwWkwlJ/7vmX7Nvf/o4YqnfddZd96Utf0rr3YHUALAP4GY1Na65ydmPOsYbQWPasqURg1R07P7u5X+H+B+9lX3IAhDMswCoaqwCrI+MTkgJwxur/H2DV78m1k8DqLe9aJw1wC1sgCazewoOf7HrSAn8MWFUq/vycDjsOrBK9xrm48+A+y89KtcryEh36HEjhsMg3hyBnovK/tzNWlSI4E1LvXDrAGYcciBxscfaRR6XfzmDl0O5Owze+8Y0FJ+TLX/6yDqIcOAFWuT9SAM7mI12QgyJ/czjnwPrEE0/q0Mo1ceJx+kgh494wUDzlncMuNrhw8ZwOlhyKvb1ci8/jYHEIxFnCOXJmGYc7MfhSKEAxJufPD9yesoQ9HGR0xicHcN7HYTWkV1NdF1mAoIWGQxZE+dNtbCyko2dnh2JWzpQANHW2LvpQK5qWiTXKZxhrB2ZwEnwMcHAcvOYwCyggAKZusWXn5kp3j76F4lSBMeoMXMbFr4tdmCfcg+sMDQ5aaXGR5hd/0wd3+viMa5ryfgcO6TsgFmOEs8H4Ykvu6YxKQCucXL5gHfPFODAm3IexwlHimp6eB9sGAIy+kT6HzajqGxyYqJw+2hGYjhlyQINWWlSAEm13nVX66J9x7U36g4MGmIUOHnaC9XHhwnlVvw7agGiXATh0ijmSX1AkRyczM8dart5QKjVpigCusKXS05AXSLc1q1eojzgwzmoJ0hV9ajdp5w620w7mI2uKOekgEw6znMeZGQGO9I1+YG9swhf2wY7YGTCBOcC1sAufZw64LIfr8GJH7sV7cW6wmzMvYbkwllQvx16ewg6wyRfzDqkBL5bFmqMfjBtgEPp3q9asVYoqDijj5oXEaCesJRiFa1evVmV1WE2sEeYh8xPtxu7OLtuyebOcV+xBv7BJKA6SKlvAFnKwmblFn/n8RCSCHKAqS/OF/RhD2uiyGDjH9NfHh+tjK8ZbOsudHZaZFfY6Dy5gC2f+C+iLRDS22AF7saYAqQCwMzKDQ09bXfsW22N35qozxX2PdPvxnsC6DaA/P7m+pxwnZhkkBkV8DTGOAEb1dfVx2RGCRKFIHjagcjau6vETJ8RMBYDv6emz1rYOgTJ9vf1y5nHIGcsAVg7Y5ZY2y8lKkW2qKquUHQAjGHsxPjArAQEFzIyP2cjEpFVWliykjdIX3kcbWAvOOKc/3Ic56pIorLu01HlrbFwmwLuosNA2rA9AwdDwoJh6FDMCLAagp4ARzwtAAOzAWCIFwrMRrcT8vAKtX/QoYVNTGAcdZdhyfANMwfiMzcS0F1ChnmyHqeiUwB9kTU4cPy5g7zOf/bQkTo68+rKKV1GdnuJKSFfkF+RLC7KmGjmNEfvlL3+lfY7XyKzguSBN6PGIJAEAUmDqPfTQezTPf/e738ne991/n12/eV2Vy1lDrEPAI2wOmI2MAQAUIDkgG+MF6OBABmOCvWkvAOT9h+616FTETp44Jg3U6elJKy8rC2B0Q4MCdminAqLC+puYmLTi4lIBZBQGutnaprYzd5D4KCrK1R6HFNH2rVvswfsPWfWiShtD7mVkSHtJd2+ftDNpnwN5tJNskovNzQJYQwANlhoyABErKMy1FU0rzVLQNY5Ya2uH5i7AaTrrbYJ07xTbvHmjNS5bqgrzPKMa6hcLLEZqJARO8/X89QDFsWPH9HwBxMLOsLJh/wKwuk4moK8AzR60VictJzvDdu/epfUfANoQ7GN+89ODTHyGABBrnd/5yb7KT0BS7guQyOdIv2Z82beY/8x31juAHYAgewf7GPtoV0+X1g5BWgehSG/nf6xT9nxSy4OedgB/Q4HJTDFO21qvi/kHgLtnz54Flj/9YG6wJ/q+4sCXs/5ZR+ihElzwAmA8a0pL0HbPU4YJa5Zx45kdCk6FfY22wgqmsGN6RoZdunTBJqcI0FQLWAUMJAjBvv2Od7xToDrp6cyD8jI+n6VnC2nujcuWyfbsGwCUzJ2nn3lWcxadYewt+ZOxcTFdCcTyrCE7gudzSVHJgnYnQTOeMb5Xc39n7dJmPxtgX38Wc1/2b/Zmxpx1RX+5BmPK75xDmCOMtT9bY7FpGx3us2XLGmR7rsezecvmLYb0BZkcPL9ff/116S8zJ1jrSH0AUq9avcqGx0b0f/Zh2JqceZGygPHOmuK5wPgyV9MzWC8UNMsVsIqkx9L6RbZm9SoBzuxFuTn5CpwRfPnVr36lNoegYJVdvNhij/zph+x//I+/1LMY8PrlV163v/mbb2i8KF4FsIr2Lucq5ksIVMd0bwdbA+kg1A4gfZ/9KJF44aQLB6852zq7+62B+wxlrPB+xnRunuukaQ90YPXI68fEWM3MznkLYxU2P1IAaTBp44zVRG/yH77/nSS2knSvkxa4RS2QXPy36MAnu520ABb4Y8CqQDIjZSn3LcAqBx+AVRir5aUhfdx1J11T1Q/Sznjip7OeAoAYU/EqlwLg/65/5OxGd4LfDjY4SOvXA2wABPnrv/5rAUE4JICoHCaJ2P/gBz/QgRUpAGfPknLI52CNeTXf5557TnpXHDBxJkgbC6npHXJAsrMC2wlHYu9te+zGjeB0cTimT4BCXsWVQyWvcV8OxvzuAJ/AuXEKRczpcB5S4wPrNBSQCPf1NH5nvzowwN/YROyouJ4oII6i+HG9L5wQB1q5N06YF6ShvUUqIBVSpV16wSP6/KS/DswwVxgTnFkH1UpKyyw9M0spnNzLAWTawf34m4O9F5ZysIOftBPHjOIwpGACHOFs4DThPPCFHXBQaQcOFu/BMcGeDjYBiIgtVlMjsALHkfvCIGZOwoBxYI5r4qzh7OAM8z4+wwHdwS7GzDVicSJ5H2ATcwrbc2++HTjlsE/xIdqOXZhHzj7FeXabM16w4rgXUgo4uTgrNg/g2iEb4iAALjDX0A6DccL8Ky0tl9bbpYuXNSfDWpgRcyQ/P1M6jM6wxbaurctc8zFkneD0eVohY8TY4GDjjGEjbM+64Qs78jp9d51br7TOvOQ62Be7cD+AaeY+8xewmvnO9WFY8uVp9bBCPbUSACdIPgQwky/sxJrFnl4kygEHbEbfGT+c+4rKKotMTS/oGOPs4uzAwA6aqI22dEmDjaCtm5YWL+Qyo7UqRwutNlLZZ4Jmp6dy0lYHE3nNx971dT1wRNVogFWcMr4cjPSiLYFtFV6nzaxlT/3ETowNoAJMHP7PfilGZXaORWNRtbOuti5erCPV8vLDmmct8IU9uDdrlc+y7rk348O1vR2MY2CVFi3o9HmxHdYDnwdA4d5cn7+ZL1yDdtIPbxuvs3a9yE1aSgjc4Cg3X74kBxpgB3Di7PlzqvBOoADHvbu71waHRjTPuzq7BYywz3JPgAFehzXpzO+yUmQR8vUenxOAf5JggE0fmbS8vCxJAXhxNAeIaTe2pg9cz9l4rGFnrQJcLq6rEbjioHxDfYNYqPSX9UJxKmxVVlJiebm5SjMGuGHd0KbpqYjYVwBYxQJYsgQKUUkaELL58hWBhTAqYc2BS6LJTZ8DYGmWV0DF82JJEXAgR5rm0H33Srv1id8/bssbG+2973m3pAieeeZpAcqsN+YGlbwBiNAzBNBFSoXx45nCuN+4ftOuXAnSNAcOHFT7YE6zZgFWq2urVa07FFlKt9ffOGo1NbUCRgCSsP+IGL8ZAtaGR8gCiOke2Ae7t7e1itG5fu0am56ckLxMQT7BvGnp1sIcX9bYqHWApjWBOIqu0XY0YWH9vfDiYem7AnzBGByPoJlZLL1W2ML7991u73/oPVZXW21RAlrRKfXhwsVmSUN4gNGZlgQrI1NTqvAe5EfIGqFw1rC0ebdt3W5Z2RR3O2cTE1MKbhCUoXgVwCoaq+vXr7V9t99mGRlp0ljl9fLyUqWcM6eYh+wVHkhkzwRI5bU1a9YKVCSAwLgDLrGX+5pibTNvUlPmVdWeZwrPC9Yu69SLT5LiTT8J+vJMYx4DmPIe9hPmJvsuQUZAONY5rwdpjVAAi3tyP56RPEPZ5/k/czAlLUW/o5nJPhsYswG0xma899zZc0r1JrCMLUNBoCwVRINxiz3oK3qhzEvmBDbhGUDbE9O033q+S5fdeQ5iG/rF82D1qjV69jFPuR8SADyHYR3z3GL9YoeqRdVW37A02OTGNUkr1NcvFgO2sChffyPXQdCguKhUjGGerczz5Y1Neh6z/tAwxn4E59BVZo789Gf/aMUlJcYZh2cNzwGezRs3brJoLGbPPPOMdXd12cjYtC2rD89M1htBTJdz4jX6z5mAcWFusk/QftYjNvazMWPE3upSPDz/GB+es3x7NoGfTUJw+bplZSDfVGB79+7V/o/N1q1dp6J/BFnYm9E4bWhYorMU8ggXL163nJw0q2+ot4pFlZpb/J/CTQCqSAmgrczaZ74QGGGMyBAQyJmO/E+3paWbLaooV/CB/YNgb0V5ldYiezvZJswL7Mq4oNP6/g88ZJ/85J8qQFVUXGJvHD2p4lWAqe973/uksQpoC2kBm9An3puZhSxW2MvDmTZo9gOscm8nWyQ+h5WNFAt7Fb/7mdr9FK6BVMlC1tIsQG4jfvGNAAAgAElEQVSaAkoAq2RXvHHs5IIUAFlCaKwiBZAEVpP+c9ICSQv83yyQBFaTcyNpgVvYAh/++CPzIfLKQYUDSmrQKooLwnMwhNFIhHgmNm1Z2aSywYiJ2fZtm1S8qqQof4FBwUHGAQQORvzNoZADuzPW+J3DuXSx5k0OIwdM3qsUz3gV3SAwH0AODkMewXaA1h0HvyeOzU9+8hM5KByGOaQBCnFY/973vqdD66c//Wk5CzgaOHek0s7OBR1S2sf9YZr84Q9Pi7UTGHoBIAtgcEi3py1Unl3R1GiTEZivEfWT9uJwAlB5WngodEH6VGA5cihWcZbUoE/oKcZc0+3gICvX43DJ6y6pQL/9cBhkBDJ0X97nDOHE9zIO/J/PuH31XgDVdLSqxtQnXmO8nT1HuxNT2/k870lMx05JJ+IfwCM/3NIPHzNnqyaOGXbCCeHQHpsOepsclgE5+XI9St7j+pK0ny9n1Pr7cUBUbTpe8MadQy8Wxv25HvaULm0kImcDZ4wvxsELTPn85B44QziigHsOQgEUcj2cZPoIGEWK29j4qOYY84P3MJc8tc8Zgq75St+ZG4BPaJelGM52lrW2tUuvjaJUVLoFaN26dbvaCUsPJhzOTmQiIqeW+VRcVGBFxfkCVpnPOKG0GUcZW+Jk0XdAIOYxtuE9tB0b0Eb672OOzbAjY8dPgDtvN2PhOqL8jg1oA3bCXoCPXHtB/zRe+dnTzhlj1hDzHyeT8cNh1vxNo7pyhq5Fm7wNgEXO9MLu9I3PY2ul4pPmeOmSWLxq58Cg5CVYV6zN7du3qSo5gAjzjLGAfTM3H8DC6clpy8nKsej09AJw6HPBGdd8BtsyV2mbp8kzVyjMlJqepnR3+uP7FvMK+7rcgmu7unPHPPFgCJrJsOUy0jMsOwegNap5yk9s4gELPiPJhOx4AZjxMY0zlav5H9+ML3sgbWcsHRTGuaXd2Ij7usY0dgbMYI7xfu7JV0i1JHW5MCGAENhxfHEd7gcTDxsGpu28DY8gW9AhoIdsgGs3rmuPhTEZCqGMWstVilsVWW5OnkBUQDHu60V+0Aak/cxRQE72FoBZD4bxfIKJxbhcvXYVVQzLzM7SGmbt0S5fr9gDUIK/nbEbiuEEvWPWHXIaBAmZv7Fo1LZt3SpJABigrG2Yoth0ciJiGzesF3hF+jJjhMZkZ0ebNTTUC1ACRIOZq2KEOXl24OCd9v/8r1+oIj1zHVCHdQ1AwZoBQKQNVdWh6BsyFrft3StgtbKqwm67ba+98vJhAbo7d2y3bVu3iOH+m0d/o7F54P4HVXCK59Qvf/lLzVNYzIBQjCt2lE5zV480FwF3Aa8BTVmr++7YZ3tv36Nq3bDNSPcm9Zn3AELm5uWHAkaTk/HK2yY2F/uPzwPmPM8RCjsV5OXqeVIIUFwEK3xeTF9YzOK5pqTYoppqySGQejs1FbXz5y/qmdre0SkNS9qh+1FwLidbUgDom96+d49t3rhef4/D5pyNaS+Yjs2of4DvDqTQT6QH1m3YsJC2DesZwKe8IhSbREJnanrGbt7ssI6ObsvJzVaAlCALhcJGxiatsiJf/aKIFcxkMmtgrAIyeTYK64m9KazbEc1n1lMIfLJGsmx4aESSF9gNYJBvPldZWWFpqcgI1enMwJgwD+iHg6zswdiYucz+y7xnz2aus78wT7mHB0b9HHP33XfL3s8++6wANZ5VgIe+tljLkrwRy7xI48zzgr2KoF3IfihVO5HkQPOUNeyp2ICTSCilGFkuIaUdcA9wlXGBBcmzjn5hH15jfnoAOpwVzAYG+8XaZp3TB54NszMhOwhADlCQ37EDMhc8X06ePKnrw/5eumy5NTahQQ74fEXnUoI7BYV56iuyFzpvDQyH7KPpqOYbWsiL6xaLbc26Y7xcIoiA+8lTp5mwlpaeoTMI+ycMdPrNHBIrUiz4ARsZCoUr2WtcQoW/uS9jzf4LoPriiy/KHocOHbLf//73C5IB2McJAtiXTBnuSYCf/hI4ZmzYo9inPcCJlElOVqotXVovKQb2Pj6DFAB7LvszduNz7BM8PwnCIJ3BXGQd1DUslo3Yk2GPk10QlbQUOqah6JO0yDMzDOmZa9euKrhAtk1mVpqtalpu69au0fmEZ3l3V69t2LBR+q4UpmQ+cRYZGRnWORON1a9+9Sv6Gzbwk089a9/85re0ptDp/eQnP6l7Aaa6BBSgq85+aSGzLWTDzWpeAayyn/m51/0ED3460Ipd/fz4Jrt1TucFngmA5cgKAKzCxJ2Mxqyzq0dSAJzJkLzi/9HYLOJTmhfsFemcy2PMqVAngecmbfzed/4uia3cwn51suu3tgWSi//WHv9k729xC7wdWMWp0pdS/gKAhz4hjjPAam4eLEZSvqdsy+b1tnbFUisufLNSulgQcbYTB0sOoJ4izSHLD6/BAR4VsJqRnqb38VkOQAAYHE4cSHVAwg9HiUPmwCvvB/D58Y9/rIMcTgfAKgdmDqL//M//LMfkc5/7nBwJHOQrLS1i0lClmfQwAIOQNhe1V155VfqKsE24Ho4xzgyHPe5JW5W+lZ6mwiLcx9PhYS2QGgrAEJzbqJwmbMkXv2MLpU+P4CSVCNxy9gK/exEq3q9UpRgFpgLw4Sl7QScqR9d10NTZIW4zB2XdueGnA384xBzOPXUYx4b70BcdNqNR2RF2BawGnB6u68w3Duo4XBw0Xa7BAVXaSd+ddUvfvC+8BwdrYmxcNi8rJR00KscPhw67OLiGnZy14VqetJP/8zdMTgAmxoZx8pQ5nJkgiRB00wDtGH+cUpwd+gcI0RbXJeM9OC0whQAlGGfAEtpN30Ml5OBgYQeARWxRt7jO1q1fq7acPn1a/cF+/I8+AZrTDmcNYntnLlMkIi8nOMWkxVEMrOXadYEMMCK2bd8h5g6AanPzJbWb1DXaUSWwmIDEvM3OhPRn2oojRl+wG23CQYfFRjtcs4370w++0VLjvQA1ADL0m/XKHMMe2I2+0je+uBbjio2CNma1nAoHyp016WxBgG+3hfaSLBh9uXoNIAfGGo404+EVsXEEGXOccdpMmjRjBzuZ8WFsxcSF6YSu2+iwwFZpYQo4SpHuJYVL0BHGASZlz+fizGwAIudm562YtO3JqQWGKn30oIQ7Z4wZazukx4Z0ToAJNDIHhwf1fg8mOVucn/ST//n1PPDg9nCmG0Cds7BCwGlYY8L9m5Y3qSKyBxakpdg/YO0d7RrTfKVqZun3UPk9urBPYO/A+MrW+tCaiwd/aIsKgMW1gF0CwtmrHuBxh98zCLAPnwn7SLoN9ocCcbA/6QfAH+2heFXzlctWWlYmBhxgxuzsvA0Njwp4JE2d9Fyu4SnNADct1zosEybUokqltKJ3TeEh5gTjy5ypra1TXzu7Oq1voM+mYwAmyMFkL+gzeyCPPnrACrszZ5lXjA2BDfQ6mS+9fb22tKFBIEZPd5eY7TAK7zt0KAQHx8Zsx/bt0iRmTsK27+7pUhElig8xJ5GMAaAAmCopLZdUCmAMIAc2gHFXVl5hM7MAejcFLsKqhjXIvgGgu2njRhsZHhILfteundbb0yXnn+r0pNxevtxsv/v97zTfb79tn73zne8WI/anP/2J9s4NG9Zr7dDmwHYvVWCQAk8A2dPTMdu5c1fYG3p77OBdBwRSHDnympiqDCIgLEAMzC3SwileFdiWpMMSNAsBNgf+ASJ5hmdnZlhOVoZVVpTZoqoKy8xMt86ODtu0aaOes8whir31x7VOKbyIriPz4UrLVWu5ek3jq5OHQMxMGx4atp07ttjB/XfY4tpqnUHmCbLOzYRMhAoYcc0q0uXgI2NAASJkamh7yC6g2NWUFRYVWW1drYB9gNVr11qlsUqwBcYqUgD0ZXYuZtXVVQKNly9fZovralWosKaGQkQRsfLZWwlasXaZY+zT7BHsY4H1m2qPP/67wAhftnwBqGTs2cvYMwjMkg3E+g0s0aAX77JB0qUtKNAzh9fZd+gnP9mfeeZxfc9gwSbMT/Zy7s+c4L1k2NBel2XhNUC3i80X4yx2E5AZAsQRzU/Xfh8fG1fAHdaq63MDZJ8/f85ycyi4F+R5eA5TbIq5QUCSdvIMpZ3sQfSPecf/2W9cYxWpDYBVnse0/cUXDitYzHoFCGR+sJ7Xr9+wwLrlbMZz8s677rFdu/doLaKzClg9MTFmbe2t+p32wh5ub+uwxx//veYK7MxVK1drzSFZwbpjv+V5qLMh575r7ZaeYdIcZozF3D1/QXOITAWA0lUrV9qTTz5lbTcBMTPVV8aKM4YH0DnT+Oc5R2EnzoeMBc9Mf247w56xZG9jDmE/D2ByPT//Ovg+Pz9rdTUVYqzee++9+twTTzxhMP0BOhkzbAozFyCZYC7ZWy+88KL2XaQACkuKpBXNmikv556DHPUVWOE9ITuJok5pVlkVit9RlI6fObmZtv/228RY5ZzMXnHzRpvt3r1H+/bPf/5ztSm0l7PvvN3/wCH74hf/myQFiktK7ak/PGff+Mbfak194AMfsD/7sz9TsAnWscti8FmeQwCrfp4lU0hn3FAhYsFX8TO2+xCJ52IHVlkXQS5gzrLiNQkIjqamQU7IVGGq8ckpa+/osqPHT9lEZOr/CqxyruD8lQiscv2//+43k9jKLe5bJ7t/61ogufhv3bFP9jxpAXv4E3+qo0kqkEScsZoIrApcSAFsiCn9jhQrDkEAqxs3rLGNa5rEWE0Ek/g8hyIHPUPaXMFCYSp+5zWi1JlpgTmJI+hpY3yOA6azNJ1lwUHKI9IOuoa0x1DEgcPqD3/4QznhAEVUGIWtweHwH//xH3X/D3/4wzrsAZah/0eaI9Vfd+3cLceA6+H0wB7EUeKaAQidEuuEz/KNU3S1pUWpxsWqphruD7sJR4uiCRygAVc5wD/11FM6RHNwd7APjbGJ8RHgTb3Hr+1pw9zDU8Cc8ek/sRXv49Du4I3bxEFOB1H5yfv55po4aIxPYKMG5o+DSDh2/M8ZnfTdmZ4OdjO+OO84Ijjcb7IIkDUIadGMoYNBzoZ1FqBH9efn5sUSc01axg1H0QE43odd+D92C2DcpNqPjSm4QXEnZ4Ey1rSVseULZ4i+OPMWR5K2ANC4hh1ssKHBIb2f//P+UFgkMItxCLk/DipghoPK2Km7p9v6B/pt67Yteh0nyGUSnEGMQ0y7nOmDwwtow3u3bt5i9YvrVMiHgjYc5JuvtNi1GzelHYjzixMoLcGeLjmitdXVqlTNdTIzYJzCUuzU3GJMsAttZRyYG4wRNvWiVM4oZa4CoMCwAxRyQJWx9OJmXId54I4+fWaN+Bzmb4IsgGq8B0fRiz3xPgBgB5a5lqf2w9rhddghY6MT0hn2OUPAg7bSbkAh7El7+NuBVcBe5jjFkVLT05WeTcXhsbFZy8th3Mttx84ddufBgwFUTaXad5ocRA9C0E+KpMzEggxAYkAC2zkYRx/5nTnGWDJ/WNfMFWw+TQG4WViyqZovvNd19Rxc9YBJIqPbAx/8z51BbMA1uY87zzjwzHmXCqHdXuUeyQl0Ol0eBDupX3HnnDHhNdru+7PLRNAv+uBAK9f3wnSMjbM6AVp8b2BOi+U2Exht7I8wfsPrmTY1DdPzuPYx9GdPnDppi6opbhYkSwDRcYRhDyIFAHBTWlqme7mGIuxO+sP6RGMVQACQQOzE6WlplZKiqvnW021ZObDuguPN3Kb/vn8CcDiDDHvTbsaaz7ImATWRiKCPR4+9YYXxqt6tSmEOGtXr1q6V9irPQIAU9qjTp0/Jnu3trVZaWmR79+4JuofpaP8BcuVbYVGJ9fUPiOEJCIXmIey2phUrtdZPnLpgRYX0GzmLiNrf19sbgkzTITX94MEDtrxxqV6/U78vU8Gzwy8dVur/4rp6e/jhjwlo/p//85/szJnTYmmj+cra4ZmFLAFgFfe/3Nxi0eicPfzwh2X3X//m1zafMmurVq2U/iR7DWAHQDYgGsEegBbYx4wf/UpNAxQLwCp7jaReRobV5lSbt+zMdKuqLBewSgo9jNWCgvw4Q3VKDG+K1pCqn52NXMCs5hFBJWQTuDagKIcSAG8Y/R95+MN27913CbQFUM3mmY++5OiojY4BJHaKhce6gZlJPwBUr16/rnnIF/0AYIbd3rSiyWpr6iwlNcOOHDlq/f1DKl4FY5WOEkguKi4QUxVAFa3YqcmI5eflSn4FdiTPCL5Ym7TDn738DlMVmQD2b/4PMBg01kORuLlZQKGQ8UD/2EP9vaxL5jFrjj2AvZa9L2S4wNaOs5vT0rS/smY9CCZwfmpqAUBlTQW24IgAT3/u+ZpgnU5OB0CRecvzjbXIOPN8oI20h+JkPGs5HzqgTp947iAlBBDm0imAi5x9WGfs4+wxrs3NXs71vKAlnwfQBjhjbAiCsBd2tHdqTmMHQD/S2rEjBUM9gASAzZyZjs7awTvvirPIh6y2lv1mShrJMGHpM3qiBO/YR9Aph61ZVFgs9mVVZYXl5mQvZHvQP86FsBbRrya4wBiw3gHcsBNSAUg0sB88++xz1t7arj3E9d8ZB/YD9kq+CQzy7GKv9T2X/rDPucQT9mK8sL8D5wuBxo5unbH5X09PkIEpKSm0goI8a2qst6mpCRWzw+4wYbMys0JRrcikzkCwXTm7ou3O/vXYY783Yvxbt22w6roaMWnZJ0pKyrRXzSori/Nh0MKHWezAKoAoQS/kUIpLCsRYbb15YyFwMTE+GQdx14lN7bq+yDKwLt75rvvta1/771pDSAH871//1v7u776pMfvQhz5kn/nMZxaAVQ/0q0Cp6jAgVxIYq7zmwCp7UyK5IJE5mvhsTwRW+R1glWJ1CpzGC2FlZmZr7IdGx+za9Zt26fLV/yOwyj44R00COCizIaOO+3ItvpPAatK5Tlrg1rVAEli9dcc+2fOkBd4CrAYR+MAsTAmE1XBYUMo6KXKTll+QK0AUQA7G6qrGejFWAZ/48sgthyIOGByk3ZnlMOlafSGFbsYyUtPEFHFGZmK6OQ6DM7ccXPUI9ELb0tB9CjqDgIBoqcKmoz1f/OIXF4qX/Mu//Isch/vuu0+HPZxrHMaTp0/roAzzEsAEB4QD27PPPBfYOv0Dcpw6OvosJyddh1sOqRxYz587K7bb+nXrpCXprDrS1EKqaLkOy2JWtrUtpBIDtsL8S0tLsdycdBsaHhBbk/6600H7+Xa9MmcgYlPawE9swWfcqfMoPe13INVlBnC4sBOfBWxxYBVg0jUn/VDIT2eqUZADhwGgLIAfAezlHth8emoysAni+rkOHjkY4yxgxssZF1yDL5yd/Ly8hc868OGsO37inPF+2utfb2pYTkqvzxm8OKK0jXHASeN67sx5ajPtwhbYCltfuXzZUlNC8SW+HaTG9swT5hT2oe2Mp6f34dgVFBaI/QRjkvtwbWfPOtsERxjnievC8OWb9EacjmVLltq+vbdrzRUWFata9uWrV62ru9f6BgcEGnd0dmidkFZL8ZxVK5tUybyupnZBry9oCAagDPvjxDFvEoFVZzbBYGFO4KijpwYzBaAT+wCMYhc+x/xhTrIuXX8TJ8sdaMYkFFzplyOEbZjzzH1sEwCOBs0Rl2lwfVVn/lJAhBTN3t5+BSSwGWOIvVyv15mT2JHfGQvaLsC1uNDaOzstNhP2GIH6c/MC+UhzRAaAFF7AVb5x4ANQGrQOARCi07EFxounCPrewt8e7OHe2JR70C/WP/2l7wSapqbD+uL6DqzyGeziLJvEAIjP5YV2x2UuHADk//45ByOwI7IJA4MDcngBVimwAsjJlxcQ5Hfmr6f8A6wxvrzGNekHbWcfcKY84ApjFQJeoeCKF1DhvvTFsxG4fgg0dNhMdCa+1mJK6wWsQC+1qLjYnn/xBcklwIAL8hWlclLRSfWCQ9LwjINUpHTevBlkNhjf3ByqiBfqNeYbNuc6pCgLYG69aWMTYzY2MW4UCC8uCtkEtJ02s/cwVm5LfrI/8DpfpJpPxsEOrY+MMPfRDB0bm7S1a1dYaUmJNHphNpUUo+U6oecL6f88A5uWL7Olyxo0JwFWcfJJXY5MTouFedfd94gl9/Of/7skPdAFLi4pFjhOSrF0xi0UKYLdOQ67a3ZGqenvfe97bNPG9dbR3m5LkBtYuULsxgsXL6gA1UD/oN122x12YP+dAoZ/85tf26pVK5QB4euHwAnpvQQK+/sGbXBwWDqRi6pq7Ojxo9bb321VVRVqM6Bmdg5g54y0QgGF+TxsLti2FERMTSNohqRGYJ6z51BUC+AxPTXFCvJyrKa6SvIkPN9ggK5Zs9oWxzU/h0aGta9xvADIWby4QVIGLx5+yc5fuKh7I88DGx1gb+2aFQJWN21Yb0MDfTY40KfiVd1dHbI5GssESJhjzFECEUhFXL9xw86cO2c9yGfEg3CwVmGsLmtcZlmZ2TY4NGrNzexxc5aekSZweAKJoNwcW7tutW3fvlVB32vXWlTQrHpRlQr3oC/pmQkh1TrMWbIL2DM4M3jhQLQmAXrDfjGiPbajPWRMUKwHGST2UNrOmmQeMnZ8cw/WGfszQCf/Zx9kD2TNMGc8i4XnCv/XczWui7x9+3a1g7kGY5V9meszdl7oEcY9z3fWHsB00F9tiMuGTCoAyGCx7gDGaFNgqKPxmmrzczHtgS4PxJ5Btg6Bi6CjHq7JF3s8e49nm2DHmtpqSUUAjtNuBd0nYcSHICr7AM8pfvIaexrPD/atU6fPWFZOvjUsXWp1dexfpGGn6oxKo0k3p5+AhSrElF+kvYR5sHx5k4qVodfLumKPJKinDAuCdiWlClqRjYONsTlrF9tcvnJF/RkdGdF8zcsJskK038+9HsA6cOCACmKhyYo9AD/ZP7Crj104m81bdXUIDHmQnb7y+422TisvCUGzvv4hy0gP2RcwRzesW2nt7TfFTIVtT/p9SXGJgHBsunPnTgU7YQAj1UAbfv3r32itb9+x3fKLClTQCmCVwBd7OnJDsFWxWQgyIvNk2rc4i1RWliutv7qm0sqKi7T+mR/YNic7z/bvPyB2MWQCztNnz56VjjNB4He88wH7yle+LCCVdHqA1b//++9rvD7ykY/Ypz71KY0jjNWgQU6WVgBWXXIi+AIhtX+ecE5cisqDow5wetAy8XU/l+qz80EKQNkvkvbJNYBVzmF9g0N2+cpVu3q99S1SAGisksznUgAUgMV/SZQp4x7f/963ktjKwok9+UvSAreWBZKL/9Ya72RvkxZ4iwWcsUoRl0RglZRaPyy6FACFOnJys0LRHZtXit6S2soFKQB/v6eNOjPCD5wclHkN51eacgiMwd6IR3w9ZZbrOOOPzzhw5w3nEJP4xec4aHKI//73vy9AiAM6xasAMXFKAFZhCqJfhbOBU4iGXEZ2KDbCAQ5HjQMqaUykxcGCGR0Z0/v7+oZ08MXZo+2eWpuekqaUdsA8GAF8njRBLxDC4ZhDO4AbbaQtfBanqLAoz7KzUiwvH/ZlYEi6g4Xz4qxdt2tiVJzfaTPggH85MOrSAc7k5X3Ykb89fTMcOucsM4tDZQCFAFre1L8NeqQ4ZTAngvMVUqiCVmUoOoX+nbMFfJw81Zn70g//5t6uPebSDwAz/M7/ANScgexAMg4Nn/G0al7nfUHLNN26e3oXgGJnZroWJraHvco3bVIV9YwMAey8ByB9cGDALl4g7XdSDiw2wLni/zhw/E0aPA4aYCHvwUEkvQ4wrXF5o1g3oRgJRRvKbOmSpTY3PyfnyRm/AGw4nIBhAJ98Z6RlWGRswtLTMqymbrFAjXMXL9qNm62WlZsrVtely5fkuACsNi1faitXLJeGIYf5uZlZm5qOLQRDnBnsWppe/IE+YDN3ODT3c3PlTONIOXjoLHPG05nHXNOlLzyVE1s6Q5M0UIAF5gqv47jxGcBbB1QZX3c0A6AZgObR0XErK0XvOCI7YWPWLSmLjB3jAFhIuwhMsL5dB1nyCr3dNjEVWWBX0770VIrOrLM79t8hYJW0blL1YJfQDtdmC8zOLDlI0J08MOCMGA/k+F5EO+gjewtfrGeAtonxMYFtvr7e7sQxT7Gfp6FjB18ntId+ODvWwX1fX3yO9zpjlfXEdZyVLcb64sVvAXn4P6/7mmEOM/8ZU2fEcz9sG4DxAY0NgA199GAWgA62YByYK3zGmdyeSQAjsr+3X/YnNR6tYTRWAXGQSXj62WcEZAHKAYbitF69dkNMSoAtACiAU/ZE2gDIyp7EGsMGpLQCkqF3jd1prxfRoZ3Xb1wX25P0cuYTc4654gx8+siad3algxb0LRS7SrWZaFQgEP3r7+vT3Bkc6LfXXjtu73jHIdu1c4c9+cQTYjbxRCwuLpLtAMRJxV26pN7KykNxG2iWABqw7a7faFVxQoBV0uwfe+y3Yi7ChiqvKA9jrgDTvGVkZQgAZi+iDcxX4psAqzt3bLPhoSHr7+u11atWWmPjMhsaHhIIRMp0ZWWNtFYBXH/04x8q/Z6iVzDMaCMFrQBRnn32eRvoH7L29k4jBb+yosrKKspseJQK5mO2ffsOAbA8CxobSR++bBORSbvvvvslmQOTGBYcoEJsZt6KCvNlWzEku7sEPEoWp6xENgFcBVgFuEDvmEJACvbFomK9lpWXW11dvRiEFE569chr1tkVWMygOLOk6WZl2pbNGyWDsLJpuaXMz0qTFCkAgrysjZFRQMZRgW/MT0A8wMzJqSkbHR+38xcuxFmcvQJfa2prbcXKFRaLzti1663W1UUxpnmbiIxLKz06M28FORl2+769tmvXDrHx+vp69KyDvVpcjO7wtOYPawq2PoEO1h2AFgFaXudZtKDrWl6hZw0aoawlzgaATQ319RpzgEkPWvJscZkaX3OsBy/eyL7D+mPN8Kxhz8SuAKvOlGSeYwtAPdaJM0eZ91600DWx2zvb4xJHaPaOZysAACAASURBVHn3aM0DEAfJjOkQuJ3jmQ8b3xbY4JwVAdcAVskQcA1nnnnsObt379aeQrsc4GL/4vegyYykCOBaqoA0WMusYfag/r4BO3PmrJ6x7H2A/iEjqFdnHvYG1iC65MNjEwJB0TuGqV1SWqz5Bqnxxo3rYpYCfqamIgs0bi8dfllA65YtW9W+5gvnpaPM+iXgyTg2rVihtYsGMnIDtIHnE4Ws1q1bLzY09rmsYpRRAav8HYlMW35+zgKrnz7SH8beNdAd9PYAFmcKbEYBNaRMnLHMmDNW7M+0iXnNTw+oh3Nkse3cvsk6Olpl040bN0o6AW1qzkasWZ6lzCnAZGyBjZ944kmN5bbt2ywjO1NFpthXCXRwHpiMTMZlIEIwDjAVHWqY9oCbeXmcVydt6bJ6W7K4Ts9Arnf69BnUR7WXAEA/9thjAlad5c+z993vead94Qt/oYASoPUvf/Wo/ehHP9YcePjhh+0Tn/iEQFzmFvt9CNTHT7hxtoen8fOqSwF4QD/RR3DZC38m87+3A6voqyvwMj2tgqFIAbDvDY+N242bbXb67IX/krHKXkTwJRFY5T7/8P3vJLGVpK+dtMAtaoHk4r9FBz7Z7aQFsIADq6YAcGCsyvGPA6vS/MrJ1oEKYJXiVRyqOOzs3rVNxasK83MWqno7+OdsK67qwAEHVAcLOBjjUKSnpAbgA1YZhaQSCiy5lID/zw9FDvAFoCRU/uRgCTAKsAozDoDwa1/7mg75HEL//d//XYdUDm84Gny2vKLSTp87q0Ml1wRExAkNQA66eINWUlwaWBtmOjDC8KN4gqqol1fa2MioAC4OrAAMtNmLiMBIwQGGXcQhHnDNK7DT5orKUktPm7W6xQEQ4D20F8cBu7veKLbkKzFFmfZzOH1TbyuAzbzXARra4uwzB2Uc3OS9pLnhwXsqlRetwomgz3zWARd31miDFyLiGhPjoyr+Q3+wIW3nyx0H+utAkacmO8inNMOh4QVGKm13uQeu4U6ESxo42MXnA+slKqYnjhIAFrbDicDmtAWwgusByuBoYn9PY/eKvFStvtpCpe8BOaqAT/QFR4n74eDwhaOMc8t9cILp3+DQoA2PDItdlqgjh415D04VY0F7aDPMFdoNMEZ6Jd9t19sEdpAe27Cs0Xr6+uxyy1UrKStVcabOrnbr7Gy3vNxsu/Mg7LTbrbysRLIcpOylpYe0RmcpC/BOD0UnHMxzpqSznR1YA9giqEDKIK8BwOJgJoKM9MU1Nd1B5tphfFIF7JPSGQIloWiXSyhgP2dg+/zzNRvaRCpevk1MTGqtATaoiFAsyFNwbxhoXJc1xzjzBcMJMAwZhvSsDMsl/z+uXUyQZu2atbZm7WoVhIJt79qJzEP2LbcHIBHfAMz0LXHt+HrjvS6hwe84u6x9AAMceKqFs3+5Tdx23k/mG/f1seB9ziwHRNSuG2d8J+6ZjC1F9bgn88X3QIIczGOCA3xv2rxZgIoHs5xV64xV5iUMKezPuPBZl2Xhb5cncWkD2uPyAQHszFsoesXc5bP0IRTh6bS1q9fq/2fPntE4wErSOp6ft8stV8RYZZ4B1gBuXLx0WXtoVeUifR5glfsEXeVcpWx7kTj0b0lZf/31NwRsMA8AZdH6pF0AjDl5OQLh2FsAKbA16xQ7uIaht9sDBA4yk4ZfHA86YOPjx45pjZL2/8wzz9s73nGfHbr3HvvDU09ZbU2N2IwAobSF4NmMCitV2PKmZQI1kPSgfYCDsJ0I3LHHEqCDzcVzZnhk1PLy8wIbXtISGZIzwGbso+g9qnjS6LDddded9rGPPixd5dOnTop9jXxBbl6uwJ7HHv2tRSJR275th3Ref/Gf/8suXbogTVPWJUBITzcATJm98sprduN6q/X3D9rUJNrZpbb/4H4bGum3HnRc9QybVQYA76etXd09tmPHTgGrgISw3ghEMG7Yn0Aitmy5ctnaWm+qQFxJUZ6AVexCMAiZHNi9AKnMt4KiQhUdIkUfvdexsQmleqNFOzg0rHtQSIaCZOg333lwv5iixYUFlmowz2dslmdNCvri2QJDAIQBVpmXzB3OMUj8RGdmrGrRIgUWGAN0bpcsXWorV60UK/JKy3UFTM3SBKwCnhKAgUW6YeM6W7IE4LNfBauQCQDcHhsbUYVzUt6xAWz15svNsoMDWsw/1j8gK21hX2MN8CwFtGb+AGYBOt9z990qXsX/WKOArjz3Wbdcg9/5H2uM+QyYzR7A+mPOeCFAnlP+N23heYbG9P79+3X+YX91YNW1xsV0T2U/pbBgwYJOdXl5hdY5rFTmKcWMAKXZfzm38cWzt7e3xxbXVau4EddgDQGGYpc77rhDARY/C3iGC3udPwvEQEyjUFq2QHue3fSbcxXAPkxK9lrOXTzbkQGh3/SF17V9pmbYilWrbGRkyK5cuWzZOTDji6yqqlISF+zTQa6IZ+KMvfrKETt27LhlZeXo+UVVezJB6C/2JfC5es0au9naZtPRqHRV2Z/0/B+atMW1FdK1Vkp/nMnN2dnnHu1nfGkn8z2A74VGMTH2pMcff1wBIJik2JL28Wzz5x7PUYBYxpm5wJ7FePEc4H+cKfxsSBGpZUtqbXJyXG0EOEVDlXkIEP7ii4d1Hd7PGoFkwPWeeeZZFafatXuXDQwP2htvIN8SNFYBuKdhgWeyJwXpF5idBBNiM4GdjMQHr61dt8rSkexIoQjokPa46PRMXLKhxo4cOSIWLWPF2LB33nPvXfapT/2ZAkEEkn/1vx+zH/7wRwoEffCDH7SPfvSjAnKRHODeIVsCvwT4MkiBhcyneA2IBb8lpOF71okH+/3Z69lSiUFN+gCjnvu4xmpaWoYkHyhe1dHZbUdeP/b/YawCCLsUwBxFq4CIBQDH2zk/bz/8wXeT2ErSxU5a4Ba1QHLx36IDn+x20gJY4O3AagBXUywtDrByYHTGKmAOxasAVok+b9+2yVYsrbOCvFABlS+PqnOAc8aqA2LOPuTQw+GTw2wWhQxi0QXtVD8QOUDDNWiDF3rxVCt/nzMfOYBxUAVYxZHiMPqXf/mXAma4189+9jM5IV/60pcEdHGIBpQrLS+3Cxcv6m8O4Hm5+Tq4kz7FPXH2SZ/kMLl69RqxWTk04ywVFxbb8OCwZWZkhkresTkrKgzgKgwOHBsAIJgQMBQ9hZ97BTZege3eA3OiTM5P0AOr1gGYAzrvgYXBwRjHinvQb5wYABJAK9LdOGQ6kIOtPd0fsAGHIJF950w27EshEoA5Dtncw3Vb+Qz34z44kHwG4MaZjc6MVGr19JQKBPn4ONPYQXIO1XzWAXB+envEqE0NDGbG2UEsn0O0kf9xDa7nmmWMNe0FhOGQi5PnGr3MQZwP2ogjgg1wtv1vB4u4Bl8wxHBUXduMOeKAIK9xb+Yp16E9fN61G3GKKCx09VqLri/Ny7g2ngcYHFilLVwH9g9Vwfk9ZT7VWi5ftQvnLtqlK1fEvElJz7ChkVHLzc8TwDAyOmSRyLiVFhfY5k3rbeWKRsvMSLXJyLiAkMqqGsvPK1RfPFUbOzpLHFv6twcmAC1xqmES8g1Q5eAT888LfzkL01lGjIFXdQ5gP8zHQTlbvvb56aAu1/RK8tyT+c3nuU4A8XMtMkGqX9BOAwDEwWSeAwzAcgsAZyjO9mbRq8BaRruxccVyFSphTWJjGNR37Ntna9etFVA1PjYq3UQ0VkNQ580ABWA2DtJ8nBKTyNDkfvTf9U69yAj9dnZ3w+LFui77l/fZnStn/TrI7Kn0Po99vHB4CWY529zBVf88bXY5C/oXpEiCDAHA3IMPPqjxVTGtbPbmqYW16Nfgcz4uvI+9w9ljXoCHMed3nH9AAwd8uY9LSwBcsp9hC/ZQxmvr5q2y+xtvvG51i0PBHp4P6QR1otN2s7VVgAZA3vx8ihhgMDsBbQD0fe2Gz03blSstCwxpgFVAb9Y5a5S5STo184H1g77t8OiwjY6Hojj0gS9PV2btwtjy/dDXM/sqtoGFeu1qi+Xn52ltk4pPH2EiU4SrqWm5GKK9PT22pL5B8xeNU/rLHoD2Jinvu3ftFIABqMq8RsoDPUfSRm/cvCnpA8Z48eJ6aQLTVvrT3tEhUKmkrETzNxXH3EzsT/b1/QfusEc+8TGrX7zYrl+7ah3taIcX2PKm5doLD7/4sp05fd4qKxfZPffcbd09nfboo79WWjTgH6x5pdLOp9jx4yftcvNVGx5GaoDAV9T27N1tRaUFAlbRWOXZBtOYOUn6Oswtgo2sEdLAXXexta1N8xU2GnvepYsX7WrLFZuKRKyoINca6tFHLrG52ZieHzt3bLfaujpJ7hCIomgXoE1GZpbV1tarmA5SAGjSKv17cFBpxxTiWr16FRRVy0ULMZVA3phFCeyq8OKsDQ2PaI7AdobNyRxgT4Op2ksgrKxMtoWJR/thI1KE5+aNVjt56qxNR+fE1GMvkzREZMKmJic09qQ8AxAjDcAe19vTba2tN8TCBshUYDgtVeuDryD7ExWIyjxgvvI7c4VxABhUAbZI0AuGZXnwwAH1EfCNtQswxrpiDTJfPZuDOcvrnCsAGQkWcl1P/+ecw/OItqgo08CAzhEAetiU80wA2ELKvWexAOoHOZA0PRN4L5qksH5h4NJeQEn2BYLNXJe1xzODvZ8CXwSWXFrItUa3bt0iuaPEgnpBI5kibm8yxgFCKSLH+uju6tEeT0AUIJ/0efqM9BIAHXsG2SMEzpXRk5Vt3b2DtmrNGk6eypyQfn1ulu3ff4dSyxkHgiAEAwhAwno9fPglneky09Pt9tv2iNnKmZG9lvtg35S0NAUY2McADNnvXjj8hvGoo09Bgz7F2tvabOWKVQKRN2/erHFEs/S5555beB6zt8Hg5Yxw+PBhzVPGBVuwrs6cOaM28uzwvZw5RnCbwC/3AnRmP2PO8ayR7njNIhsdGVDQlTHfum2r+gHTn4DpG0ePak5yvmMPQoaAsXvqqT+IyU4bxiJjWn+cc8kqADyHzc2Y0xb2etY6IOTUdERBTQDp7OxM276NQn+d9t73vFus86effsbQWH3ggQe1f/zHf/yHvf/979c8feWVl6URv/e23fbxj39Mey5BGgI+3/r2d9SnP/mTD9gjjzwiOwwPh6whB1YJEtGGRGBVgd4gi6wvP9+4HXkvY+qfcVapnz85vyJFxX0IxKSlZyqrgqyCkfEJZR2cOXfxLcBqNDarM6dLARDkIXibGFClLUlgNelfJy1w61ogCazeumOf7HnSAvaRRz4JKse5VD+cserAqkCuuMYqBSMoXoXjTAR708Z1tqZpieXnhiI/Hi12hmJiWi2HGwdWOUThxOuQBiAEOKfUyjcZqxyIOFTxzWEfp4PrOyMPcMPBPJwE7o8T4MAqYNpf/dVfLTAQ/+mf/kkOFmDrq6++qoMyB3OcfZhFOGQBOJoQoxXZABVX4uAU14rlIE16HYdViiqMxcFHtPlwAAYGIrZoUWCohUNwtt1zzz16P1qlHDDpD9en/RzQYfPs3r1LB2MA2KtXW/Q5nDL6BXgEUOiFaWbnQpXxACzPCNghos+X66oyZg5COjPTpzptw3nBvvSHg31RYZE+SxtoN+OEYycW1kyovuw6rFybQ6TGJpfUXKpgh8JjPoYOEjkg58zTRJ1YH0f0TZ2B7OnnDgJxTZcRoP/87vquvIc5EVJdSfULRYD4HfCIb/52nTIcPr4cuOL9DqQBvHuBHwfvnCUbUsYzZRts4GxZ+sI1mXPo8zGWfElrMV7kx4vw8DdgGGPKtfgcnwdwgtHGnHvttaPW0dEtRyE3N1+FHUKV6QE591SPXtJQa7l5mTY7M62CZ2g6TkyQrhkCG3zTf8BAZ9A4gObOBjalXTi3tBUnkr7RRvQlmWu+3ug77/VxdVYmc4P1BXCTk5P1lsIrjJOnijsz2eemsyaxcQgWjCkl3DUbYWACThHgoMowtsGuABLMN2QfAvAdmNE4ilQFh9nT3tFmRUUFtmH9WlVT5/ebN2/EWWgz2tzQWXWWqLRf83IFGjnQwNxm7TnTm7HFueU1Z+26VAUOKuBLXW3NQmqws7adYe4sYmey+5xyJhPzIBoNa9mBWWfOMl68HpjpM3KIccSZq1yXdc38B+Dhvdidb9rHnOeefJ7riSlYUKA5zt/Y1AFYX2O85sEA2s+9uC/9Z1z4gkkFIMh1aHtWRmD2M56vvfaawDSfM9OxmFhAgGmAMAA37DWDAlb6BKLizPv+GsCK/Lg8QNCWRmMVAA6ta9rEPgqoihwLfYaxXLWockGGgv9zPQJX/BybmLbNG9eqvfTFx9YZyzAqKd4EeyqkGvfYdFxGgdRXXqOyOLsrdnUmNW3F1r3dPVZeVmb7brtd48SYAJqgqdrW3mGXr7Qo/bh/MFTarqisVDoxIAnrhzUIyAd4y/NGwGoKwZ5e7e333XfI7jt0r+QJSH1/6fCLevYiZ8N6uHTpsv3+d3/QegBYpXr9T3/2YwEfGzass8hkRM+1qy3XrLn5ygJblaJxrTfbbfXaNZZfmGc9vT1ab3fddZfWFAxSvvgsTFIvoIYWKvsBDHPS/NFNBcwDzOnp7jMeKUgANC1vFGg4OxMNrPMVTQoQhmI9udIFLisvs4z0LDt3/oq98OJLYnDS5yBhELVVq1fa3XffZQV5+QJUKivKraig0CIay1BhnPXJ/sNPADOXI8HmpHGHwnbXZWf2GljTMLzRxe7p7rWLl69Yy7VWq62rFyOV8017a6tFJmK2ZxfFiZpk75vXr2susH/DmoNty71YIxQ/8n2dcWUNeYANew30B+1tlw6C+UnAUs8faTCXCfz3wAvAJ/MXAJV91nWtmcOsQ0BH3s8ZgiAUtmDuAeyzF6Dd7SnkjB/nD9Y/eyR7O3Ocb99nGpuW67oOtPI6bGUYvewNnuHCmiPAwdoJaenz8QyfqM5xBGuYu/4s5d4w+oMucqaKsfFZFfzTdQNohg26u7q1h/iexTnU9VkBipk3hw7dp3kPMAkTknbyfBgbn7RobEb3KijMF2MbiYE9e3YLaKRwVF9vnwIdgIXIzxw/diLIWszNWX197QIblPkP2Kg9EzZ0ZijiyXnx6NGj9uRTTwlsZSx5DsGqRM7hjjv2ad2wz/X29Nofnv6D2olkBmxn9rDh4YjlFwQZHPZi5oiyiWJIBrXZzfYuqygLDH3sjGQGX8x5bAVzGoAfhiTnZcD4RdWVdubMKc0hMgUAb69fv2bZOdnai1t4hsZi2lfb2jps85atuv5vf/u4lZdV2Lve8x6x0p988imdBcnOQlYjTgbVnIBQwPmWNYhkCFIYnD1Yx3t277Ls7Ax730MPCax96aWXraO9yzZt2qwg0rPPPityAevi8OGXjVjsex96t332s59REIP0+2PHTtjXv/43mhdevAoWP88N6arGi0FJz9f9g/m45ioByVRqDQTAVYSQ+PuDXEB4TngWFH/7l8sJ5GRna21TbyEnl+Bkro2OjVtHd4+dO3/ROrp6/49SAA6sIiVDcCURWOXaP/qH7yWxlaR/nbTALWqB5OK/RQc+2e2kBbDAhz/+SFBXjWuscsDiy4tX6QDu0eKZqBiraApyiN6ze4dVluRbUUGeDoy8ly8Ho9xZ4CDJ4YaDJIcODntiK3IISpmXxqq/5ocfP6j4T67rBysHHPjbQRzuifPx3e9+V44eDh9C+Bx4cVS+9a1v6ZCF7ipOAClrOBBXW26oeIY7MLAscER+85vfCFTw1HbAJl7H4QGAwlkDWCHqvXFTEOoHrMURwRauUcghnCISMBJwJEjXgomBcwXToa2tU5pi/L24nqIMFHe5KceNa61du0ZOUyiclCnHE0ABB4YDKM4gVauzsrMEBGPX0TEqE0ffokuKfb3wD7YUCJORqdRHnBpAtpDeOqP74Sx6+pRYNnGtWwd6sAUADg5IegaMpqiABf7PeDuo5gAmr+NQMUa8l/FKlCVIHG+fR7ST9vA+Zy07Y5C/PbXXgRKfew7GMt6u6+uOm88X3hsYjBRCiFeYTWDTMldpK232A7q3met7EMFT1hlbP8y7g+hFpfgcKcbYtPVmq83MzoSq8hMTNsxYxWatpeWanT1zwUaGSKknhZ2xzhAzC0bKtq2bbOPGdZaaNmczs6RDU7TMLC0VlmKwJ8AR/cVxZqzpn7NPHVTC9qwHHHOKh2gMszIFtjG3WTf0hb4z7u5w02fG1Z1jPsd7YRuFys5ByiNRdoA5wueVGh6vyu7BEQfbeb/b98rlFjm8MGx6evvFboRVjmNIpXIBrEgXTKKPmWY2T3GNeRsbBUgZUaXkvXt22e7dOywnN1NMvFmkKwoLJGeSnRUKViWm949HJjT/+YKNBcjg6a7OwvdUdd6Hkw9wgT1hBaJnmZWdGZhok5MLoInrnPq89X46iKq5mgojm0BHkLbw/ZLr8O1rCnCC/QHbscacnevV7WEV8jvj4SA473UgFmCML/YygJnACBrW9ft7++Tks6e5RiP/Z/7QJvrFXACU4Zt9gvkVpEsWaf6QBgojzhm1tL1xeZNdu37DbrTejAOUVfoJkxD2IKnHArcl6TGt/QimHNqKrBvsBGOVNcC483/uz++AZLQRKRTmnxzj8XHNX+YS9mDuezCFuU2b+Tw25r7sy41Ny2xsfNBm5sLziDXhATzmK4El1gr28/RjXmc8BDq++prt2LrDdmzdJhABYIt7nD13XjrJsG9xwAE6uD575W233S67ABix7gDusCVMWQrpAVJVlJfZmTOnbdu2rfbgA/cLRMnKTLdLFy8o8EaKMyD32bMXbKB/RGnuSATs37/Pnn/hWTtx4pikAWADSl85N19ssqqqartyGabjsIBI2J7pWZlintJPQGFSxz3wSKo/awJbM7ewD8E/AkIw55B7wM4z6D0jW6EgZIrARgJuBF/LSktt3+23S5+0vKxUgUIqtsP87ekZtOs3e6yjvdvOXzgr1iExQtKSKRwFOzeDvYMS5jD909IlJ4HkQmA7T1l7x434HMhQ+4M287CK0bS2t1tbe7vGnhR8wJ6r165ZfkG+LV2yzM5farbmazCLZ202FrX5WYrfzSojYFlDvW1Yu0YBGdjDzCX2v0U11QrEYhcAo/LSMgFPnnWRCOQwh0OBO85MAYjl2cA8ZR5hc15n/TEfPd3bi7kxduxHrGnfS/nJNbg/QSjmHCxu7sXaZn47uxHwj7Flr3RAz4tgsSakV02hsMmIgELf22NR1lWpAiGsJ4IpBEY8GAMLl2BgkHmZFmjOedCf+egsV1cvsne9+13x4HfIYkA2Qec+6cdnBHBUGuEB/PLzHD/9+Qs7FTvBvmVtsc8BwtPHZcsabXIqaIwD/LFeKAT6xBPPWWNjjd1550E9c2ERIydCIGcmNicG6qVLVy0jM9XSMtL0LMbWjANrnn2MPYRx4n60gfZwHqTY2aJFQVIIxi6BvA3r12mP4B4EjSicBqubdvUPIn9FENhs06YVAnuB9xjjG9duWlXFIjt75pxeI4Now4aNKu7W2k6gsMh279xlR159RXI2M8oOmrLiovA8Q6ri9NnTYqgzrkiHYPvxiTFbs3aNpFiu37ipuX/q5BlbsWKVVdfUCQTlOXjvofvt/PmLAhBhUfN8ZL+dnIhoThA0IjMmBDbKLDIxZimpsOCnBGTn5edK7gPAG+Aapnt2Vq4Kg+FHQDbAnpwrjxx5VQSAP/ng++3zn/+cbIdtH330MfvpT3+qZ8Cf//mf2/333y9t+RiBMPZNEQhCgDATnevUFGXyiMmNPjqckLcBq4lnOj9L+tnM/YjgZ3C2yg162+nplpqWoUAn8lhdvX128tQZa75yzdIzsiwjK9ssJU2Bb4r68R6CAgCr7Fl+HvSMlaTGatK/Tlrg1rVAEli9dcc+2fOkBf4osKoosBiR82KgOLDK3w6sFhfmL1Sc5sDiABSHGg6kzgJ09pynhXMwmZ+N6dAYGJiBfeFffkDyvz2lOfE9DtDwE+f6O9/5joBVgILPfOYzSkUE5Pzxj3+sw89nP/tZHewBNzkE37Z3nxxFDqYcAJ3R56lhXDcUJghVh/mCGYVzjk4WQGdFZbkOyjid3AMWIGAE13T2IH33ar+eNldYQEp/lZ05fVbX3rETLbE6VQnG8eaz7e1tVlsbCkAg6K/xSA+OEhqBOdmZYii57ULaVhiDAHq8yaD0VLyQ+oe2LeBFkeyGM8E1ADpca5M+8prrNiYCip5eiw5ZZlbmghYk1/b0Z2wFCCEQLJ4i7sxWZxd45XJn0PBeH3cHY/kfn8Mpc6CbdvnvDowmpnz5nAkpe4GpKhBgZuYtVdu5toN+/M8PxowXc9c/7+3jOt4ft3Ngnwa5Ct6H0wrbDucEsCpIOuTKLjjEzg6V/uTQoApQ3bjRKpB/fDRisdiszc4QNEhT5WIcqXVrV1lDQ51NRydsaprAxpwcxpLiSmmVer+YM9yPNjoQ6iAyfcFm9AvwCpYLY40eHUAR7aMPjDfzgZ/O/OWzvBe7+JxibAFKorFpvU4bPEDiAFYiU9btQ/+dzYldaCuBg96ePlUjBzBYVF1r69ZvsCOvvS7WH4ArgZCy8grJL3Ct5ktXBKyGgAvMnBzpOzY1NVpBYa5StQvy860gP0/gB4EEQEzuHdg4GVZcWrKQxsqa9QJd2ExrZEHTLYADLsnhgP+aNasEPNBPZ3h58Ig14nPK2fv87euJz5SVhfXhc5nxw6n3gk7MJQAFZ0u6VAPAAmCmrxGAL5x7xstZO9wLBpsztwkysQfBjgSs4PeKsnIBC/TVAVPmOPsftnB2pgeUAHpIdWW/A3xBGqCmplZ94n+0nc8uXdYogOBi86U4gzwU9UEaANYewKrvqx4gYb7DwCOtlrE4c/qC5ebCwp4VaBbY1RQT7NeeBWMMIJJ+DgyPWVlxgcaS+e9ayQS1mLuAI9iQfZ1REAAAIABJREFU9ccYYreq6kqLxiJWWVUh8Iv2uwyJ7+8BwA3zmr55KrRYyfNmB/cdUEpxAHqCTMLxEyfFBIOJNjk1Z9u2b9TcAH1atWq1dEzRVQRYdcY/6w8tVfZ4ikFRDIx1+ZlPf0ogaW5Olp06ecJOnz6lfZ9+se5ffuk1O3LkdRXr2bfvdovGpuzkyRNilvHsc63dU6fOCEwFWAUYIxgzPDJpWbnpSmF2tjvzC/vBhmR98xx1QJD5QbvHx6NWUpInxqpS0VMBxmYlYSBd7soKPbNgu61Zvdq2btliJcVFNjUZUYovRc6w7/T0nGVmF9krL79mh196QeuVddrQsNi2bt2sa3Z1dkqaAc139oW8vAKrqa4VAATgefoMepmwiWcELPJsZr/oZH1cvCh2KX0DsCI9GdCrr7/PykrLJbtyrrlFRZAovJWTlWnDg0OWnma2ZHGNFeXn2a6dO8UIZPwBipCdqFpULbvwrJyNzUhjlrkM+IfNmUOuyQ1Yx/rlb1iPrDOCt/ykQCZp4MwN5hm2Zx37HuHMeX6yT4a0/DSNS9hnA5hKoMILtbFOuBbvZZ2zzwO+OmOdoAz/Z7/lMwT3CovCvu6p3+Nj49prCXABprOncK83z0AEeMa1RileyBqEZazgQVaWAFTm9eYtmxUwgJ3IeHvRL+YIoDj3nBib0D7sAU8PQHkQnfXEPsfegQ3oH+2QREVqmhUVBz1grsc4WcqcXbx4Qfq8hw7dK61XQOA33jiq+TM+FlFRJ6QvYEwWlRSJVcmYsI+zrgmQM/9pO6+xJ7OHoPlKphJjwF66YkWTVVWWK2hAwTrOf+xtgPcUYqMv7AM835HTuv+BB2zjpo0C+9lrBvoGraer14YGhwSqAhyWlpZbd2+vLaquVl9vkt1EdsfIkE2MjgrIBeSEtXrXXQft6PGjAraxybJlS21iYlz6zCtXrbKWq1dtbGLc0Mx94fnDkryob1iq1H9A863bdtjQ0IiA1bnZeQGrCqbHA/SwUtGfZWw5+9MGwGj2FvrOvjk6OqygMUEk9uX0NApX1uh3AHD6wFhyjmWMKF71la98WXOEL0BegFXs/oUvfMFuv/12gf0AqoCoeAMLz1AC2qkp+p/ONHFgFUKBkwA8QO8+gr+e6FP4GY9gAJ4NawnbA5yyL6IBTfGqS81X7NSZ8zYvdWfakqr3IAWANjtBF6QA3q6xyr2SwGrSuU5a4Na1QBJYvXXHPtnzpAX+KLCKif4rYLW6vMgAVj1V3cEmB+EAnRxg4HCcyAJj85mJTglYdXDs7cBqIjs18X+0yw9IHJ44nHMI//a3vy0nGiccEJWfHOT/7d/+Ta+TLkWb0OrCwVxc1yCxfZxtr74N6MBhmuvi8LrGIX3q7x+2goKc+P8qpRWFHhwg6+uvv6424EzRZ2c64ATQdg7vnlpM22GqbtiwWU6Kp2OjK4cjjdNCei0ga3d3l4BtqhnjpOHEY0eKlDTU10m7ChAER8XtyOHfgbLCgkKxdDh0OitEwNbUtHV3dalNHF5xwHAknKXJmNJOZww4w9OlBnA2hqkCnxUAWE9PJj0LW83bfNAZC3VTF9iM7jw54OnAhYOZnmbvYDTv8yJc3FPXjmuuOiPWAVIH9nxp4zzyP2yBI+xp2g7+O9PAGTOexs/naRfj4l9cJ/Hg7kC/A9Je+MkZmswF7u9p1dxfKcpjY5o/HOYjSCjMwGwatclI1DLSADdnbXxsQiluAA3owL3rnQ+qyFl/f7eNT4QUWJzVa1fbbHIyMIFpL18Ohrv0gjvNzElnluOIAeLQVpiXSnOFvRQJrCJPj3dn3lPNmRu0H3vinEuXcIpCNNML4L7PMQeyg+xEkKrQfEhJWSjg5Lbh/12d3QLOAE3GxiNihqgKeQzZjFKt06npqLQ16S8pnbFYkKaAKYeDv7yR4jRNVl6ONAPpvTBKUqTN6EU5HHgUwwrhRqMK8bgCMABF/N+DC4yXs0kTgWFsC8AMsAzQ4WxSfmJn1zJ2u/gc98CCS50AMHId7I7duD8AFvanDSGVM0/9ZQ0A3rCPsCex3wAgck+uB1Dqkhn8DKnzIZDggQUfG+YOn6PgEIAgvxPMAYChv4Cjri/MtRxQ5HPsZ4G9FtjkFKBizyQLgH2T77Xr1mv8Ll1ujutHTgcwVFrDgZ3qmtHO1AMowdXFUZfe5PkLYmUPDAwJPANYYX4A8oSAB2yp7bIReyK2oH+AWPSXucuahA0YgJgQ6HM5k/JKWOMjtrwpFL3yqugetIGxyXsBwACf2c8BRFzOAybm7btvsyvNzQtsSYCyN44eExt0ZGRcQYCGJQ3qO8AqEgiwsF0/G+eedmLHjRs2iMl18cL5uO6k2SOf+LiYd5kZaXbs6BtisgKk7N2715YsWWZHXj0qNirFw5AM2H9gnzQjYbaSDs08ZO0ALr3yyqsCVmF0wlhjLcXiDFzmTpDimFRWBf0FXOJ5w7pwNiLAHPZlTuzctUvAG4WmlAbe22v9ff0CUesW14jV2rhsqYIbYR0ic5JjVYuqNFfb27vtytV2MfXbO3gGRW14aNSqqkqClEFkQp+tXrTIMtLSxYxGj7m2pk4pzUgHwOAHsCFIyvxg7iJPcam52VquXbPyigrZlnVGqjZsNwJe6M5m5ebZjKWJYVxYkG/lpSU22N+r4My9d92pwkYXL1wQIOiBoyjVzOfpR64V5BeI8QaYxXOCeeOBCNazikOZaW+lDcxRxt2fQawvbMkYMc+wNSA3YBR2Zt4xbxmTUEyKdVOtn3yOtG2AWADDxLnOM9zT1WkHrFW+SKFH+5P9myAMY0BRMc4GrG/Wh3Tbh0cW9I9dGxy2p6dbY0vuGc4yWWJMMhbsY2KhxghKTiqLBikCQNZwlgg64KxX3s9anYmGop8O7Hs2C+PIOqPN7CvYjraxV9E/pA2Qr1i6rEmgJiA7bM2Cwjydh7jXgw8+IHuy5ihuBssZ+QmyH2Ctkm6enpluFBnl/EYbGR8PWKG3SmAKW7PHP/300wLXJyejtmJFox04sF8ayzCqASopUsrYop0sRmNaugpgdfdOWGF+qj34jndaeUW5HTt+XPtBRVmFnTh2wqoqq6x/YND6hsYsIw3JkCrbsnWb5gCgfV5OjrTCZ6MxO3TvXQJWW2/eEKv7wqWLeo7zHGK98DymqOayxmXW0dlpN9valIFEEBL90KYVq1S8i7mzajUSFOl25ux5S0/LsKzMTM015jTPwJkYWWWpSvtHd5jCcXn5gSlL0GdRdZUKazKXXnvtdUkXTUambenSZXo2UIeAOYZNAFJhvr7zXQ/a5z73Wc0P5sFzzz0vYJX95stf/rKebaxRBjAai0rzmecD6wMmK0gowCvzDGAVcgByUnwlslITz2l+JvZznAc5YdDCsufaObm5YqMic4L2c3R2zm62tttrbxxXRtF0bMbm5pEmyNDY6mwC+IvcQFw7wf2RJLCadKyTFri1LZAEVm/t8U/2/ha3wB+TAhD4JfBhXmnnMFZDtDkwVuur0T4LUgDOTuPg4sw+HNnAVggFqnBIeJ+AMtKAZ2OSAnDGqgOmfvgR0ycBRHXWaGLqMa95ut03v/lNHcRhlHzuc59bqK77i1/8wp5//nmlUPKFw4Czece+AyqOAEhBm3CMcDBxSHB8QuEJs7KyAgEVgA8OzODs41QBrMJUASjgEIiz45W7OdTiVPE5Du84qxzWlXo7MiadPEAGDpk4KjDDHnrovQJnqaTKQT7oW43roImdccBU9Tk1RWy8IM2QIjtzf2ztB00cFh2S46AbB11eo28T4xPW0929wEAEWPXCNhxGGSs/oHp6vTPn+L/AnOLiwCJIuK/fkzHiGm8HzWmrX9fBNz88+3sTmY8+X2Am4AQ6cBlYT0EHzhl/Dto6w1SARkLldT9889Ov6+PJdV0ywFmVOBrMzUQwOPEQz2ecEchnmUMOZNIHxpp78b5FpE4X5AuMkOzC7JzlFxWqOMLIyJilpqRbXg4FyUhFbJODC7B6/3332j1332mpafN26dJ56+puVwoeAGRuTqGAVeYz93NwwVNPHVhzVhR2cpY3gEFIXy7S+qEftNN1Uum729WZ0K41y31cVy8yORHSSqVhGmzFT764Fr8HZzoEUJyR7OmwXqjl+rUbcvhwSPsHhiwyOWXLm1ZIRxd9RIDmi5earaOzI7BHRwDZ0HkNFZ4zM9MVaFi7brUtWlQpYJWgDWmTyI7AWAVQCmzZIJ8ACYU+sx5YfwCEzgrzasyJGqm+DljrHuBYtKhawIf3z4F/Zz86SM0YMC6+D+IMM24Aei7dwXu4Lj+5pkty8H9P1ef6/B8AE9uxZ/BeB1/8fbwOQMqaB4wA6OF+aDR6mvH1q9cEpDGe3JfPsM/h1DuoC+jC3sl72LcAGvgfqa4hdT5V48/YAuhgG5jFBAzaOtrVLpxu7o3uKsAULCpADMbO2dEw5GA6cQ36O9A/qH2VOcEYBMmSIbHCAkN4SinwzFH6TB9pA21nDF3ugNcZW76cVRf2rkJLSZ1Xyjn7vINI7Blcc9++fbqWB+pg/3FNX/NoC5YWFVt3V6eATvZ4gCC0VSmAwvrEDlPTU7IpBZxUvX4mrBHYm+gBc2/mXY3kV2ZVpCqw0Cbsofe+RwBRis3ZiePHpBvMc4cUW1J7O9p77PHHf2ePP/5bgVyfeORj+nn48IvKfqDvPN8oRoR26skTp2VDQEaqcrd1di7ogWMT2oIcAEw/gCSfZ9iDfvN/wD7su3vPHs3n7NwgYzHQ3ydN0fy8XCssKhDAlp6aKsB39aoVVlpSLBsj4QC4efToSbtw6bp1dvQIEGP98jxaurTe9u7dLVtQvAdwlSKHAMJ9fQM2OwMICZO7yOYtpJiTDs9zh3aQltzT22uZ2dm2Zu1azU0AeV4H6KqorLCJ8Yh1IocwFrG29l4rLMiygrxcGx8dtnWrV9lHH/6QbduyWcWJLl9u1pwH2GO9MbbsQWh3AsysW7dWdsYu0mafn9e+yloJwYDRhfXM59kXmI98A6K6JivrgXXJ5+gH8xDWn7NMPWDjQWsARdjdzDPuDSDIc4Wx4f7cJxTJDBIerFX+x9r15xvAKucKNOA9cEO2RSioFwr10RaAVc/C4XX+z3qAuUhwuaurU+cu3o8uMVIAAOhhbwnzA8AzFGxi703VfBodHo3v32kaJ+7B2sZu9JfANtc9fvy4rs0+wP5Ff0g9zy8oto0bN2kNI6FUUVmmQDSp53v37rFt27YJWIWtzbzPyc6Ly430C3icisbs4ME7BNjSHvpEYTDuTxALcJu1CXuVNrBfcW/2KIDVc2fP6PnCfGSv5X29fX2Si5AUwMCgnvfsqw88+A6Bza8eeU12qFlUbdevXte5QOz+S83SFEULtbqmVpkBBCTGR0clBZKWYra0oV5BgN6esFfHZmLW1d1la9astubmSwqSIrUBmxw28vmLFyQ/wnzv6OiyyqpqZYWQ8r5123bJgpw4eUr7AZrZrOeK8vJgi94+PT8rKspsfAy2NDsourR10pUvKyuxS5cuap9sabmq53Nf74AtWbJUbGdsxxmBeQ74S+DzA3/yPhWpYu9mnAkK/eQnPxEBApkuxoE1CqA6OTVpeXGtfPkHsGmlWxa0VNOZn7EZ6ax6YN2fwX6m46dnJLnPwH1DZlScdUohQwDcWWosRFR7AWC1ta3DXn71db0em50TYzV8p4hhjGZ7GmfZOIriQXp+/uDvv53EVm5x3zrZ/VvXAsnFf+uOfbLnSQv8Ucaq2GD/hRTA8oYaK8jLkVPj6VueBszhjMMwP51x6MCqmHFosqUgMRBbYIQ4COWaZa6TlwjWiukwE4o4uZOA08Oh/G//9m/l3HDo/PznP68DG87cf/7nf4ql+tBDD8k54rBMJVMYMlRDhmnEoZmDIJF2TwkGlOAeAKRE00kH84Myh1lYErl5uXJoSMvDiaHtXIf20W6cC5xz7ILDw/VxGBbX1duJE6f0d2BCUBQkTYdLDu0wTXB4AtNj2gYGB3Twx0HhcI9OHVXQcVwAIFauWClAAHaoovlzs7I71wVUoR+AHDhstIdCC7AUvEiYszhxaJzR5n1wZ47r8XlnfnEg5XDvALgDkw7e+fucbexpz8wXrsk4OBDnzDtnOHIQdpDPmX9eKdm1OxknZ+M5cKJgQDz136+VCPg5AOgMagfLEtvmaeCBgRPmpzN2HPR3MBt7OHuV9+J0MV8YY2fx8H/mhFdfx9mAGZGRna2iTBSXQP8tPy/fRkfG7dq1GwE4KymxLZs3WuOyJTY3H7OpqYhlZKJPi+SDGbKA6emhIBZzQ4yTvDyBaYkAtwcuHNgMfUjR55CzoH+e6unSHawnwEVn6joT1tmU9BOtvNhMYEoz52DoeWoegDv9B5jDkXSHOTjZYwIc+OmOTmQCIBft3gIrKCy2NWvX2fgEDNpZSQFQ2RmwFQ1hMbTy0HwN7EXAmpHRIVUOp3AVwYjh4UHJKCCnAGs1JxswuELgKmPOXBocRqYBjcCUBf1f5gzfvhc529kZ28xp7g9YA8hXUV6xkHru+ohBuzZL/XMWNDZ3Vjb3w8nG4SRNEsDOx4v3BKZhyULAwuVDsJkYNnFNX59nHohgvdA+bAyTiHXMtQFveA8gLvtfsNmMdbZ3LOxV/A8AkLnD/sDYAfIQDAI0IP0VoBfwkDEF2AmgcADNsSn9prI52qIFhUU2MDSoPRHAlHmF9qVrrLpupc9Jxh3wjDVCW3HsYSZyfYAr2kVhF2loRiKSsmDuck/WoNurt2/QCguQgpjWvgjbDCef97A+sB1fAJCkzrO/cj/2ZoJiAFRtbb1WW1u+wHJ13WEHmrgXhQxHBgetpnqRwJ5HH31UeznAG843TFEAlvGJcV0HJhZSFMMUiBHIG1PhKuaCGIjDwwJDCabAOB0bm7aPffT99uEPf8iyszLs9KmTmivMbQKETU0rLSM9x5555ln71a9+KdD2gQfvldYkkgGsOYA37MZYAT4++8zzAhhh71Eg70Zb24J+KAAJzwnef+jQIXvyySf1XOI6jJHvg8xP6YVv3JggBTBn48jJzMwofTgjM13ZFg2LFwtYbVq+zAoLAtjKZwFNjx0/ZU8/+7LduN6mopiwzpELAFQ9eHC/xhZgk7U7PTkV19cdV9VyiidhP4r5sYbYB9iPaDv7BMzoFatW2bLGRq1rKso3N1+2c+fPW1FxkU1PRe3azVabnJ4Va9cICsWm9V1RVmq7d263LZs22upVq8SuZJ5jG9YOmpVoQGKbzo4OSTPwzGaMYVIyf5jDaE/SJsaXfcEDCcwd/gbAY425vAf7BHs+QCrrlmsyLzhvuDY5r7/JcC2RJARok0tw8FyhHcx59h7WL+sf3VzGDza4M+xZs0gmFBQWqC+sF+Z/2L9D4I7+0kb+5vP8Hl4Pa4PxBNTERjzL2RcIugOs1jfUa00BqLHf8F4/zxEYViZTNMgH+N7obHH2CvrKN3sP5yDWL/ah/QHk7bWa2npprcKaRRqEgk6cyZ555mkFLahKD7sWRjNALLrcFJcDZCVlPyMrQ0ER9j3aw/7qGs3MU+QbeB2AlnMlv7MfYheY5DBJYXgC8vE59rqLzQEg5fnc1z8gDX/2ry3o3aan6756fuXmW19PrwLcaIfzrGNe1S2ut7HxCQW6CJxPjI1JZz1lflZzMzsrU/flPJqekWGtbTe15s+dOytgl/NhcWmxMmKQ0gFYZX08//wLVlxSZj09fQJSDxy8U4UBT546LeA8NztX74Mh7nsSMgS5udk2PASjmcBpTLUFSsuKxVoFIMV+aGOjF95y5ZrV1S3WPseZmvMmPwkicVYAWP3Qhz6ovZd7UEjr7cAqqf4AqgD+9M/9CkkApJhsqzNJSqqhB4ztPVjrBIK3A6uJ5x8/z3D+AQCRLJDOzQQKo5aVnWMTU9PWcvW6vfjSq2KppqZn6P+ArATE2d/5bCKw6u5kElhNOtZJC9zaFkgCq7f2+Cd7f4tb4I8xVsX8+y8Yq01Lai0/N1Ql98iwA1QeLXaGFYceDqZ8iblFYaK0lAVglYM7hygH+PjpB3FnIHoaHe91FhyHbw7uHLy//vWvy7GHCYIYPs4Jh2WAVZzrr371q3IecEBICUN7bX7O7Oc//7mAKZx0ANjpadKPC6W/hUPF9R544AEd8Kn4Sj8oXAPIw/VI24eRSpu5P9fBYYLFxAGYAyafwxnnsxzSN23cbHV19fav//qv0u7iQMYhj1SzNWtW2G237ZUTAWMmNy9HTjJftA92glJI02EOlNqB/Qds957dC1ILnlrn2qSe4ky7cKJgUqLtRZul75eZGS+IMRkKnsgRigksSUxxSmRA8n+vIE96NmOURyGeOEPl/2XvPaPsvq4rz1M55yqEKgCFnDMIkCCJQBAESckSRZGiJZEKpiVZtqVlaWzLHnv5m9xOa3nGMz09a1qtdpJkywoUJYuSaNNiBEmQBEASORVQyIXKOdes375vF5/o7mZ/btRbq9ar994/3Htu+N+z7z770B8AeXDUAHnNSnUYl9uSY2B18Xv2Apnr69iCgukwcgEUo6PTTFUDv9nnOdSXYw1WmyVrwJXPBufFXMyw2azJxbvBKve17L5pRraZrGYAcSxOF0AWDvToyKjqMDCYMrJrA6B/QIwtQoInc3KUQZwkEkhDAP7ByEKmQiH3hYWxXvpvtcrKOzIyGLlQV2JSfa2jHUAuSVNQV8qTDZQbIDcwQn8wkzIxKxNIx3EGnLPb2yCfgT23Eefg/OJYTUymdnu3Vh7fJUc7yXZ4Q8QgHOOAzQj6Js7z5UtXYsWKlRqTObn5AqXQqiPk88iRowovhM0DIEn/FcA/lPodDLklSxbFurWro76erM034sKFFs1dbAyNwnyfylEYOg4gLzn0Bfly+M24BPzmjzJaSxY7U18DGu8kNYs4c/qswD8ADOwJ251yWdvSQBz2dR8x2xvnkgRDsL1w1h0Szv3ZEGJcGoSmbWgLy2PQz9jMoYyAF5YuoM8B4JhVxQYTICnAAXUCIDJLnDJtXL9hGtgAGKFuHAeA4Q0KyiUmU0OD7iU2aUeHWEmJjd+ieY57AixQF4ACdFadHIzQW87HOcaZB+Dm/tTTrHKc8TfffGtaB5UwTxx+QEDsmXQmCbmelK1hdMrJr62d1gNmruf+HGtpF2eu98YBdk3geb70CAHmsC+hvwAg6IieP4+cQMSiRc0C6yxxYEYU7b1q5aqoLC+NjRvW6xnzrW99K1pbr0dxSV6UZULPAVZ2oH06OiptxT177o7TZ84K6AIYBGDinvSttuvXBUIC1L7wwvNiYt61e1d84hOPRX1dTRw7ekQh/wCWAMabNm2J+rrZGhs/+tEPxVIl4/3u3bvECIS5xzMI5hz2hvn93LPP6bnHhgBaggAIjE3me7Ki0z94Ptx+++1qTxiTZvB6k8ySKgCz2oBkU2ZoMIYHB3WdRQubBca03bgeBXl5kiTYsH6dZAHo2wBvPIu//8QP441Dx6KvdyCa5s1VUhxYr4xjwo2xz+FDh6QDXlRQqLG7ZcvW2HHnTvULGIpP/8tTCgOHlUg7pcSSN+L8hQuxYOFCaVVyL1jlHEMbEDUAg6+9qzsuXWlDTFmsQCKQG2pKYuGCebF4YbPeBcpWlE/LgbCRyMYM7cm8hU0AsqxbTj/iHM8nHMezgH6OnZO2NUDlpPo/n/nemyXYj3MZw3xnXWzeOY/5hLGQ5vEp2R8GqeU+PLc4rJ2NF0B4wFquy3xLX4Z9yZgFwILB6w0g5o/hIerULyCe+3V19UnDl0zz6VlBAq3yjFZ4k9qJjV+um2SFEouXRE2Mw6TDWqXvsRljhVBwxhIaq2b4e63iTXTmPuzgTTiuwTHWkWZO6e1DQ7dYGxTSLK6pVFLGN954XWUA9MNOPE/ZkBkbZW7rUP8/feZMjE2MaQ3k5HzYnPmOz7Qd6zLmD9oQe2EP5knm1Q0b1ouxWlaSJEqoF8+UayTKq63VmCNZH/MVm+uMF+ZiEvrRXuWlZVFVUaUNFeaLvIysClEax44npuwQyRVLimOMCIayknjwgQ+qPx46+Lo2zhqbmuLU6VPSNG5pOae5hHmRhHKwkbn/unXrVYZvf/s7Ud8wW9ED7e1dsW79Otni3IUrUZifExVlFUl/tw6ZjZR4jY1d1h2KViuFPDERixY3awMIpjLtyFyEVirj83xLa6xahZZ3taLA2HBKet290dZ2PT7wwffH44//iljNzCtPPfWTaSmAL33pS1orw0xlnGWH/Wt9lgFWAad5aQNggoR3/30pAK87HKnkdWACV3PEOtXYIZFpLtFHU2Ly9w0OxclTZ+KZnz8fBYXFSl4FsDqGnn0GWCVHBBsy2VIAdidnGKs3uWM9U/2b2gIzwOpN3fwzlb/ZLfBewCoLkf8RsLqwaZacSyf5kRZSRkPRDgMOhMEpM1vleCiUhpCad8KHfb4XQAZ7ssEgswkN1LEw57osBL/61a/GyZOn5Zx9+ctflqPFCykAmFYAq9YRxUnH4eH9hz/8oRaTHE8SAphHDn3lfBbSsB9Y2LNQhEliXTLqjkOKnhflJkM0L8AMO0YsrFloJkejLmWRXohe2GwBDZxPvVioWoMT53jr1lsEXOHQSM+1ulplZqGo0NP9L4lxhyMMMIBNcAgsv2C2HPY34AZTBgeIaxHuZt1NM7qyGXYOezUTgM+U0ywCnB2zAdzuZgS4DVPY1TtJYNyWBprMWDUgb5ZoCjd+R+LA2q9ud+qTfQ/O42X2qIF+l9d9K5tNS929AZDNSuU6Zs9kA44G+Hl3/6bvWQbAeryU0WHz3AN7Aeyg8wkIIUe6tCyKSkuj7UZ7vPnm23HyxCkxMHAEAV8B92/ffmvccfv2WLRwfgwOkmSsJwYGkTdIbF6AVRxryoDDaUmOpKGamMW2yTv6dhPTdsNxBdTBWfeAuoCXAAAgAElEQVQYzgYDaV+zN7PZyrQNdYC1AmPVYDf3xDE1sECbUU4cduycDWDOnTNXrCZ+A/x46sc/EZNm2bLlcaO9U2GUI6Mk9rogxxDW2eIlSyO/IF9MIsYgwBFOG8lK7rlnb2xYvzb6+3vF+OvobI9Fzc1RVQlrtTiKi0oEqsJ6RIdRod9VFQJmnEnboCZlpR60se2XvamQ+lKuGO+UGYcQEIM2h2HGeAYIAcSzPqOZmYwhbM14JgQacI1jcKSxn8epn03Y2km+GNeAm1wLcNka1mbuYw/6Adfg3tgf8MY6qpxHezAH8D0h1tQRwIUyAKpRT86F/QQgA1ApBumNG5oznKQJQIMxQuISAAPqzhwke01FVNfUKnkKfZPM9QJGRkeVPAY2p8cddeYYkmDRLtbixWFOGc8nNWdzb+RbANipB+0GC4r5lHMMhmB7+jNjgN+YL10+6krdeIdlx/m0/Y3OvphVlzSlOzt7oq4uZSDnj3mcumMbb/Zw3WVLl8TuXTuiob4ufvSjH2nTrb1rOCrL82NB80KBU+iYsuHF+YB6gBwwVnm+AKwDnmIXNu5GhocV3l5WWhLHjpGYbDI+/rGPxp49dwlYRVfxxRdfUPgt/W337j1KdtPd1RM//elP4mdP/0x9jnbbvv02jQ2eiUnPtUy2YN5/ef/LAkEIPwZAgFlHfwb4pj1pb+oMG5Jys7Ho8eBnHmOnp3c4mpub1KZkIu/rIVFlnuwCS7Gzsz2WLF6sJEIk+IGN6nDwixdb4+Ah9GjfjpycvFi8ZKHY+CTAIvQYAAf5m6rKSo3dcZhp+QUCk++4/U79zxg/e+6kgFqkPajDqlWrNMZPnjoVVTU1Ag6JMoH1TH+Fwcqcc+L4yWjr6Iwz51pjYHAoRoaHRP+fM7sh9uzeGbdtvSXKy0ri/LkWlRnwnkzrgDpEutCf6HM88wHosRNjhbmMMmAvbG2mNP0XBit9j+PoSwCwbJZKT/jYMc0brD+QeWD80nYcRzuaOc6GLPUE6Nu6dZs2aJNEwg2NOydLZI5hXAF6cS5lYW679957NWcA7HM/2JO5AuGvqT7ct6oS6ZDZYi9ShjRW0kZekt9hIyqFcsMqpv4NDfV6jjD2GJfMx0uXLdVcxG/0LYBPP+vp27wAFrku44p78Wf5Hfqi51RAW67tdRLjpaXlfLz51lElsaK/s8kyFRPSGEaLmPUTWeYBggHbKXdXZ5pPmFdOnT4dNzq6Y/nytFnEnGGCALbiXmyUcS/Kh41oK+rAGEPKheRqhPSnRH+1Gj9IAeTm5UfDrFlx8NAhzdcPPfSwGKT0RRL6MY5ylNF+QoAmcwJ634CxK1auijNnz2mOJukVfyRJKispjo8+8hHpiL/w/HPaEGSeefMtNkpYLwyrTLRHV093zJs/P944eFAblY2N8+LnP38ubtt+h0BlWLScyxqSiBmiBQCIsSVJ9OgL2G9WQ7028UmSyniYmBiNktIisbR5PtL+RFa9/PIrAlQvX7oaa9as1XyDni/zFHMd61o2hD780Ie0UVRTUy37vvDCi/H1r39d/eoLX/iCQG5Yu4QREP0Cy5/fWG+hrWrGqtZ20oDNF8DqiKjsTWG+85rQz176nNduPNphw2vzXYmxiLBL6zI2nE6dPhvPPv+SElbl5OXrHZ1Vnm38SZUgS2M125ecAVZvds96pv43swVmgNWbufVn6n7TW+C9gFUMBLDKQpjMoGisJk3PkMZqY0N11FSlxApmHnCOAQkWmiy4DawqVH0KRwgGGSuU8ZTaaCr9ZYNifM4+l+sC8vg+2cCZ9bEAVk+duhArViwUiIojwzW+/e1vS7PqD/7gD6Yz1eOApURJQ2LmAHawkMfpwEnGuWRhTfgc/+PwOMQIh4eFI06P2XMsoAEdYDw5mRALRRwYfmNBjlYh5b54sT1mNVRqIcui3sAjC3cWx9wP4KWsPGlZAmClxApHZEtnaG85d05hlThoOFEOGcRB4rrYkP+tsclnyk4ZcAppH7FKM7bm+7SozpM9BAaOjEwfw7X43m3gML5s1ifXNOvYgC4AhRmqBFHBOqQvOEmYvzMz0iHTLJrNFJSdxDKY0qIbGwwNDgloc4ikw7XtwBnEdd9iUW1Hzgwsl51j+Z0yZJfDfTO7X7ufWh6Az91d3WIwW5fU7Bzaz4xqA6/ShS0qjuGxcWku0kcAqEaG0IxN7FHquWzp0li/bm3U1VYrazbjECATUAhHcGqSZEmA7in0nPJYNkHOyOTkNBPV5TfwzWezjqkjbcTLALsc36rk+HJdJ8Pi/3fAZmCNZLfkgKdNEj7bIUqaenm6FuBXdpgnAAGvo0eOxvPPvyCwEtAEtgiABywfxufq1Wv023nCd4fRTEzJYjwXsQHxvvfdpyQ/sJVgIjY3LxBwyPyF7AiMVbKKM+3AXmMOIxQUB9VJxmiXBAIUqc97vqG+DrHH1knShOtOykmlrt6kcCIsgF9AO4PQ2SBtYmLDyoW1u0D3Y64xWwpb2cbYjo0dszDpT/zvxDaWgTCb1exOJaepq1NoMnUyix6gEXBHLOaRUf0PK4v7oGfIdQATmAspD/Mh4AzlZ7xyP4655559mYROMK6PCghgA4nxSjg8Uhc3Oto1B6PBJ1ZvQYG0Pmlj7EQZuS7/MxfCRGTOBCh67tn9UVJSMB3mTfkBKwFGsB+hv4QcG9DxPEE/ZV6mf9C/sB3loy34TfPG0JCYqugTlxSTgKsis8nWI3ASGzOXYiNsw7VgCNMm3Id+gRTMww89GN1dnfFXf/VX6veDgyNRW1ej5DNIHsBYLStP82V1TY3Cl3HKmQcYw4CrXBtWIcxMQmbJ+C397IryeOzRj8eiRQslBcB9YKW+9toBMcHuu+9+RTywsULY/tNPP62M5tjz0Y8/qqQ81vJk3rSMyrPPPiu224mTp+Lk6XMCHZkz2HCA+UbbMh4effRR1RNw0MCXE1mJ0d2FdMEC1Ydx2NmRWM4LmxdIjoNEXICsSAwAFo+NjghQAbChrx86/FYcPHRc2o/kLSN5FazWHTvukNQJ10RzFcC5t7tH5ayqqomG+lnqKwCeBYVkuK8T2A5QA6iJ7EHrxYtRVlERPb29anvCwBnz9953X6xYuUKbOGdbzsfQKDqk3VFaXByjI0MxPjoS9+67W8mrRoYH4+L5C+pnPPfoSxVVJHLrlIYrNmHcM355p/9jH+Y4+h/nAMYxvngWMA4oH32e7xm/9DG+p+8AaDO2AGfZ6GC8MOdwXfWfap4BI9MgKBJGAHxsWrAGoW/Sdk4uyLmMda5De9Jn7r//fvVv7M+cAABdW5c0jbGfAOPhkWhuXqjnEOXjvgCRlI9xg62BldJcztpiWP2Y+9PfkOiA3TpnbmLJax0jDf603GauIyESNkMKgHEtWYDMprA3U6kz1/RzDfAZW1CvxIQ8G909yAN0aCwyTvoHegXI03dg0QJmw67lGMZJ2/V2PS9pc+pO8irmB+Y51lz8eaOUscQc7mSB2I35j3b1Jnpvd3fU1sBEPSN7SKqku1vAIJrKbx85ovmKNSRMR+zLb9qYIynn0FDMa2zSc622vk59lLkTdqY2jnXMYNSik9veFjXVlbH91lslBUD/QbeVterZc2e0+cT4Ygx3dnfGipUrpee6dOmymD17bvzgBz+MjZs2S6f4tQOvx5zGuUmORxEWlVFcVCywkigb2pk2vO3WrdrMQVKHNQhJMwFWFy9eJMkF2pV18U9/+jOB8a8deEPJq4jigMhAAkDmJtoCyYjP/dpn4kMfekAbWtgWCYG//uu/Vj/5/Oc/L21nNmqGhoejuKRYZfN8C7DKPIYUgPrKyKjKDGvV6zBv4nvjn7bklb2Ge+f/qSjOPOcBVkleNTIyJsYq67Kz587H/ldeE0vVGqvIAuTk5kljFVAcDWkzVmeA1ZvenZ4xwIwFZIEZYHWmI8xY4Ca2QDawClDAlKBd36l3jIKAPmwDHA0YVoR04dTcecdtsWpps6QA7NQanHJYsB1RrmYdThbMLOTRZCsqyJMjaTCGhZFBMIfxGBwyW9DHePFkjUycVTRW2YXHofjc5z6nRTOODIxVknEAtuL0sOCCycDCksQDnGtQg0WaQ/RgsuKYAFyyqOZ4jqO87MRTT451uCRlxjlyvQ3SsCjHuTJLk3tUVlSqDDgqLGRZfAKY4Cxt3rwpli1Pia9wEnA+uMYzz/yrpAEURjcwoMXd9u3bBYIADgCkcI5BIAF0U1MCFWDaUm7qg/OGY2jwwM6MwTAD4XxviQaHv5sVQDu43QwC0c4G9CzVwGeOMwPVjLwUzptAGsrocGmONThoUM9h+2YhuCyWishmrnKOgT6BRxl2ZTYj1gzLd0tNYDsDrdTFjE+HJ/KdF/GUwSxGMyK4rzOrm2HrZDw42Dje2JyXmREXWi/GwABgSkRlObqh49HXNxRz5tTHbdtujabGuUqQgMMI4AKDGTgTR66woFgAn50Hs3lpD14O8ed/64oaDOc7swbN6sUBNzOHc+mP1If/sVVKPpO0gxN4WiAGLd85cRb1ZpxwPG3tzQhsxHGUg35aX0dYcMS169cELF+9ck16xzAXz7VckI4ZOp2woxgnMLtxOnG4AACxBck3KipKYuPG9bFp88YoyM8VYwrwBqefbOIkruIPYHVqisQV6Ksm+YO8AuQiBqf1Xr2pkK0zTBnN2qUOZoTCgCLhmMe/ARWOZT5x2C/25rqMX/qONWyxUV4+Egr5mqOws/VbuT9zh+c6O4zMMyn8N08AIW1FW3Ouywg4gH3pZ3zPfa3vSF0A1TyP4dQzL9BHOYfvDV4wr1BfbM08ynXMtsOh3rLlFrUnDFQ2a2hXAEnKASBeW1cfrZcu6t6AG9QbwAu9XIBV7O/oAerAPAgwQb2xHwAPWo6trRdVX4At9DMBxtMzYkJyKZQBJ50ychyafpS1f2g0qsoTqx27Wi+b97ThhFOezqUvG4z1phLfU0/aAhCDhC+LFy9UW3JPJAAef/zT8dKLL8Q//uM/qq9jw6vXkANIeoWjY+NiqCtJ0aJF0necPSdliSc5IeAF7USf2rZ1q9ioSFegGUko/96798S2bVulHdzV2RHPPvtzhcBzr23bbpV+Im2GjZ555t9U97brNwQGf+Yzn9Vcj6wA/YANGeoG05OwYQCD1ktXlQnbMgk8R2hDrvPggw+qXE888YTajn5Mn+aaXAdWXUlJmZh42Lf9RlsMDo5GVSXyBgD5ZdIAJ0y7ecF8Aa5c+8yZ09LAPHHyTJw5eymKi0uVdAgpgKVLFse+fXujsXGObNN+40Y88f3vx8njJ8S8W7hwcZw6eVp9CFB99ZrlOg45CmtfsoZp7+hQ8irCimlHficS4O69e7Wp98y//pu0EyciT6ziksLC6OnuVDJNZADI9l5eUqywaBjJ1O/qtWtqt4bZs5VFnD7DWgCtcz9XsTPlYK2QtG2bdByfU0h0n4BUb5TQlwDsuQ6bsmzOMBYAPrE1rGGeX/zOmKCdvO5hvPAZtqHHHWPNcy/34nlD/+d5v2PHDkkRWfuZtmU8sjFJfwFYZR0CUxxgFXY492SMEjWAlBHXYy4GdOU6tC2bAcy3Dt1no4q5ua8f6ZqRWLVqperM5rCT/tF2zF8Aqy6v133MkdiZPufID+rAZ+rHs4LP6TnRqucDmxCM5wXN8zQvHD58SEAu9WIcpk30YQGraIDCdiW502QkNjz3pq6s86gj9qLfsE5gvmR+Y76yRIPlYoYHh+RE0w7MH8xfSk4HMFpaEr19/foeYPXFl/YrOqoIEB9dT3Tg8/OiqqJCchRsRLEWRSqE/sUG4uT4RAz090VJUaHWyrBGN6xbpz7JmF+3fqP6CeDn5NSEmMJqr9bzUVpWFi3aGOiL1avXqs5oly9ZvEx6q5SjprZaKICSBtbURm5OXnR2dKht6IewY9nQZWygVb569co4e+50rFu3Rhs8bACsXLlKwCpJWNlo3LFjp1ixkAgAVokuYa6D3fr4r35ayatgsPIikdY3vvEN2fbjH/+4bE3D5eTmBvJSjF+vvfhOG+sZ4gZJq/iAZAx9Jm1WpvWbo6gMovIuwINrZ5Kn0kdhrNLH+BX9VLJZIpHSRbK7Cxfj9YNvxtDwqBirMFpHRscFrPLHhk8REgI6+x0yCdefYazexE71TNVvegvMAKs3fReYMcDNbIH3AlYTcw7WaVEMDfaLYQXTBpbCXbt3xJIFc6c1Vr3gzw6XxiExg89hlA63GhocFGMVYNUsR4NaBqqyF0gp9CyFovPKZnTxPc40wCrAAMAqO+As/LgGwCqOzVe+8hUtPFkgsxg2qMkxDtvnOvzxInzf7FOca+rAopiFJyAHoBaLOV4GjXAA+M4AHJ85FqfC4BJ1YSFLEgV/x3EkiAEsWLN2te5x6NBBAbiETpqlR+ZXHHgW1CzOkQHAIbMOpME+bImtKTNgM2wJHD/YFtgghXO+k3GbcliD0wxQA3VeOGYzEqnj2GjSEDWwZzakwVH3BTNyzSA1kGfmq88z68bHZTNZxPLILIx9P4OU/Gbw1WCyy+xF9TshYIkxwp/v7/7m67rfmdVq4NmgsUFJn4ft/Rt257zr167LOYBJzHcwYAxaiRVTVh6Xr10X88uMSehf9ElsC7i+a+dOJbAgFBAAkD576TLJjrpS6H9pudhb2XWzNIYlOAzK0Q/MQLZtCD004xHwHefS4frUjWvRV3AkDaTzTl+lbQQMDaakQNiMexh4wmZOFJTdD/jfGq30YcYTZUAKgXDKu+7aI9ADfVUcUwAR2DA4hpevXI3JKRjfFwXqAsbk5+fGkqWLY+XKFWL2ma3EBlA57Orc/ORAjcHmHZOjjTcpYLi4QHYFuEjjOWc6fNyh0dZPdD83gwZ2kZhcrZdkN8YWgAntgj0YX8wp2I93h+lacgKgC9YPAICZ4GbImm0KiOVNDs6jnPR5jsf5/9nPfqZ7ud/SXtZ0TGyxpIVIewH8AsSaxcMcwgYafQ9glTam/gCpAAls8GADmPnWlOQalCexP4cFXKCBSztSHuZdaSDmF8hBbblwXmMBEJo27u7pESvL4KhBT8oEa4q+DwijRGyDQwovJYyXVwqjviJQPDEou/Qcon7YBfCS6zDG/BwBZOYe2J751G0EcHXhwvm0YdHfNy2dQl+DjcVxsO8Yu9yL/yk/1+fZQJu+//3vU9KYp3/2U2lWMt6wI8AKgCqh54T4jktyoFChrDwvlFVaGr4d2kyz3AbPQxhn5WWlYlHznP2l979PbDxlBc/NUcTC5cuXVKbZs+fEnj17ZA/6Hxm2Dx96cxq43rVrt0KhAWgBNmCQ9vbBPGwVaMTGTuO8hUqcR19lvFN+2g8AHRYtfQTAjT6HDSg3z1TmWhjlV65cU7IXEA7pGLPhU1UpSQM2Y+fOmRULFzZLCoCkO0lP+bTaqK9/MPr6kRQJJa9Cy5Fj0Fetrq5UuDEbh12dnXHtylVtiMDQRdIDAIv2r6yCOR5iMtP3aW9Aexhoc5ualPk9ZXo/J7BnQXOz5o+OdjKnL4yO7j4BtbBpc2Iy5jTUx+aN66OyoiyGBwdi3dq1sWB+khMCWKX+bBpoXBWSoK1SdmU8YD/GP+XAVtiQfsgznbFEv2E9Qd8jgoUQauyIfRlz2AbbAm5jb57XtBM6oYwrAFjWAvRn7gMrEDYxjH7mFydvYx7jfP5g61oHnfHDOoExzX1gl59raYm8/DydSx3E0s8vUGZ3xilzA3UFWEUiCYAY8I8+x5wA8xSQjE0s5sUUKp823i9fuSxAEVkIMyBdRkBQ+nBdDYD6qOyQvTnKtRhriuyA2To+rvJhJ2zCC0B5dAxNW6JqEmt2+Yqlkh6gjzG+YZvyTEFGhn5x/doNvSPnAKiM3il6ocxj3Ic+DzOWe/uZwDVYP2FX2gpb088kw1JYHAP9/WIiY1/Y4Ix/tE+Zt3r6euO227ZLIuWJHzwZBw4civIKiAglUV9XG4MDfVFTXa2kfswZzD9szCBjoXmtqysgNjTOnR2b1q/TPNB2/Vp0dXRIK3VuIzrAg9J2hjm+bNlcle3I0SOxYGGz5D5SAkDkUyJ6+wYErDIexAYtKdL8xDqUpFWbNm6OixkJC+Y+WOhjY7D6CxUNsuWWTdHRkXSQicx6+OGHBaj+0z99R9EGp0+djU2bNuu5SC4AxgJzC3MZwOovf/Qj8dGP/rLAb36jHVibM99+9KMfVb8cJmJKDFLm0bHpjVmAVeuuqq+w9s4vEGPVhA6vdbxOdZRINmP1HX8vMVa1CU20zSQbdjl6dgGstpxv/R8Cq8x3hUgIzACrN7MLPVP3GQv8OwvMAKsznWLGAjexBd4LWBU4GIQJl0R/X08UlxRqkcTC6J69d0VzY4OAVYf4v3uBAyjhkC6zG+3YyxHLAKvZLDgvglgUGQAzOOaFUzYA5p1qHJc/+7M/E4DKAu3Xf/3X5aSwgIdRBLBFMipeHMu1WPSxsDeLA8DGIBWOEWVg0cdCn4U2gIb1DFnl4XganKUOOCEpW3rhdEgt98O5c6gvzocYafUNYn3hvMBCIns0oMimTRsFguCcsJinTLBi+Mx1YbaI/dXaKrYEzhLsv7FxQKPxtANPlvaspE/UF0cL8AQAwiyayqoq1Yn6cx7gAe985nuDxWaTGrQ0mxEwwMxig41cG5vieJjdR32zwT8vfG1Lsyj5zD0NBmX3gWzA3v3Cof/c28CeAViXI5sxacCU491vDDIa3PUGAccaJOQ3O3pm1nCebWX72V70FcApzsNZo15vvflW3Gi/IbsyJtAPncrNE7BKn0UvbwLdsAxAcO+9+5T0BfBaGoCAF6OAcVcUngogA3iDo2d9OIP0Zqy2Z7KxFxYVxuDAoO4v0Eoax7DIE4uN69I/+J9rUQb6Kd/Rn81gMcPX+pMAKOMTabOB4/nzmKF8ZgNxPbPePN0aeMVZp05P/+xfpLG5c+euaF64WMAqoYwAeGR+5h2nE03ApH8Ko3hAmaC3bNmsxD+ELCY7jWhsoxcHeIisAtnEx8Ym5GAC0lCmnDyyAqdjuSbtRP1xtAEgvClCmT1vGfwUMFBXn0kmd1I2IkSVsUvb46A76RPjzgznbHY4oBdjPIXCw7JNzEAD1AZ1GW9mH5uBxjVhbzG2PY44hnJYCoR+4LGfEhmlREU438wbeTnoOg9rnqX+1jlkvAL8ANzAXuQ8gA1sgn1gdRHWzhgB1KL87oe8AxLwN6JohyIdCyhRXlGhxCYACPRVACNAQe4Pq5VrcT5zHkl0YJrxHf0SUAawIgEFo3G9vUPzX31tlboUcz02xO5mtgN20Ja0A/UDYHWmdJKG5cakgDMAIOZn/jie8UF5KbuvxVxGexh0JLs14/2JJ76v/iOgHpZ3WbkkANAZBNgg6zrlhUWJpAX9GvtZ4xWWHH3m0MGD0opkYL788n79/uCHHojly5dFVWW5AEsAUjQkuR79CQYiobfO+n3o4JsCXGCpUfdf/uVfVl84cOBVgbXHTxzVddkQGR2biNr6OdIkZwwy1h2x4D5IX8c2tNHzz++PsjJYddVx9ep1MR1rauoU4iy5mKFBXRtN1BTqna/5Cz1otFJJugMIR58HqDp/4boS+MGYhblNwqs1q1fF2rWrY2hoQMBzQ319NBJhUlAoaYXTp89KUxYJAp6ThUW5cfw4+qQXZH/mG5iMVdXVkZufLzCUuRVWNaA2upeSRSgqifKKqhgaHo+Dhw6n+XUqoqKkINavWyOAFWmA0hISAzJnTKVIhNJSbfZobiksjKb588SWpF8xPmgXyuG5kOMYj7SFGdOMMY9XM8+5vtvAzxn6liV//ExzdAdjAWA9RcKkzRaO8XNZG3CXLmk8M9YpE+sMxiv9gTZk7QLXjmeDI2IY53NmzxE4xjjlmcQ4YF7mnXuwGQeIxpiHWU1SIja5uCb3ALgH6OS6lB+AnOsSqg8Dl7Lzu5J/DaZNdcrPuYxRbOd1AOPQaxH6O99ja84FUCwqLpNEBH2Kvje3cbaAUtZK+/e/JGCVZwdjkfoMD41qUw1pgAutrfH20bcFet9yyy1iljKnAiB7A506EurOWov2ZV5ifmAOkWTOwFD0ZbSlCfkn2RU2RSeVZ9qlK5ejoWGW5iySZTHu58xt1DvPo+XLFkom49LlKzE4xPNzRGxNZCx4FnTCfK6siNqaqrhr505pAJ89c0qbGJMTU9Iipy1YH7LhSrkY28dPnIjbbt8u8BiWbH39rGhpuaAkWQP9SAolVndZeYnWjYxzEmViq56uHo1PtJ0PHXxD/X/2rHptWm67dYt03pEbQMcWPXSep9///hNKPHn1yvW444474+TJU3pueJOR9kbG6NHHPha/+quP65r05RdffCmefPJJjY9PfepTWv8CrMKCZ5zy//S6TE/2qcwGVQJWCwsKUxKrjIyTN+y9DqbP2FewX+E1LOWpKC9Psgy5uQJWwVizGauvvnYwhkfGphmrzJmRkysNXRirBlYN4Hpt8//83//HDLZyE/vVM1W/uS0wM/hv7vafqf1NboH3AlbNWIVhwO46+kosYHHS9t69W4zVspKkSWnAKRugyv6fxarBNzETteObK6fGoGs2kGYGw7t3m7MXMXY4WBiy2P7TP/1TMTtYoH3xi1/Ugo3FFcAqIUksilk8Gzxh8etEFJyfslfXy0k4evSMtFpxBFhEA0jhHLHgxRlggc5iHCfWAFsCGpKTzaJSIV8ZXVjeAQ24BufhwDh779VrhGQmEAtHhDrDhCH82wlIEP/HgSWMDgcSQBcnViDdyIjOz2ZWmn1GWcxooey0g3U0AVa9CMXJwzEzi9MhedmAKcdyvo/lAZIN5hnENLDKtcykddsasHSoPMe8W4KAzw7DpfzvBtQNtAMAERKmBTWL7kwIPNfkz/qeZrC5rgKfAXcybAODtgovA6SdnEghZryjpZWHHmYCvflK2i0AACAASURBVLgHYcr8xv3NojZAb5Ycji3nwi4SI/PkyenwbO4xODQSI2MT0T84GOfOnRWLq7AgMbIZbzCR0VMbHBgQuAoDjHrgWPKHPbk3/Yx+ZGZP0sFLyaUAwuxsuI+IXTpOAqtcMXm4ZjabVWy0gQH1EexspqrDxzkWO1B35oKCwlRmg+X8htPOuLG90NClfDhL2E5hfpns85SHst5oaxdIAAMGJg7hdmfPtYhdA0sKplFf/4BCeSkbyXHyC3JiwYJ5Ap8IPR7o75UDl8o2MZ34RvccJsENACnAT0rwVKpQ8QTKY5/EYk9J07Bt9njmmrz4nv85hrGJvTxGGePMHdgNe/GbGVkeM9mbAdYX9OYT1zSL0/IiZps6CZpBGb6nvIcPH5bTT79j0yWF3c7WPMf1ceKZu5j7+AyAYzB2UfNClZH6AGzgUNMWAJ7MUa+88koGQJmn/qlQYcI0RxLrlDpiS88VvNPnYGXigA4Op80VNAgBgesbGsTWYs6kP9AGlC3Nn8ViTlFPbWIVl4jFSkgyx1IfQEP6LDYg+zchyMyZ2cAqDr03RADjARqwk8FZGPvM0RcutERFWbEStACIY0dAU9iEZgbTVrQD96MMjAuuhXbjI488omfKT37yE9nEeuCE9AK+8Xzg/6pqtFO7xdZNidlgm10VGMWY9jPqwvnz6scALYC+9ON79t4t5jqACqG46Ae/+ebhaQCeTRtC5LHdq68eiFdePiDtSUJ7KRNgBRtp2Ip7vXHwNd331lu3xVtvH42jx09HT0+fQCDKSN+lDQGpPRb27t0rYBU2nuc6NEsJJd6wYXN0dfdEe/sNacAOD49HUWGOnqFon7JmIOR2zqxZAjFgzFIvyjA4NBo32nulc9vb1x1lZSXxgV96fzz44ANiyb3++mtJxzAvL4oLk3RPR0eXmO2AaURuVNeUa1OS/mTZFsAhgJkjx45Jr5G+Tr9ZsmSpklchJVJSXBqXr1yLl/YfiLb27micXRd5OREjQwOxccO6uOO2W2PB/KYYHR6Jq1cua8zU1tXF4iWLpa9IPyHag+RsAHn0ee6vhFBnz2oMs7nL3M+44nz6H31LicoyAL2SGOUwhy3Q2GWsEnLPs4M1yn333ae+bb1mgDNAQNqWeVGbFeUV6kNc30momH8ZF2wyOLEV8wNtC+uVNZJYorm5MW/+PI0tzuU+sADZAFiwoFl9Av15NkZ4xiR97KKMxm2fZEwAywGXWZMkBi5J+PrEhG1r646lS+dP66qyiQCQCTOb+uVMpRB/ym75Hz9T02ZLmdqP/zme8ccGuSQv2m4EwQc8FwAWAesKCvMkQwFLls0E1loAfvQXNtPGRgFxkR8ai/MXLkRvf0pMRpm8dqH9vHHIfAgbFTvQVq2tN2L+/HoBmAKzx8lKj85vveQmFBFCorWCAvXJ6toaPbuYewHlibqAhYmUBWN6y+aNith66+0jYoBL1qCyMvoyckEF9JmFzdHV2R511dUCOBlTSFSUl1XE5SskTd2sxFAkmZo3v0nzEPI6m2/ZIrkOwv537QIkPRzFJQDR49qkoH2Q9kKyAbCcNQbas0UFaVNd0SiScxiKsdFhyWOsWLks2tquxdq1a7RmeeCBD2lswZYnmdq1q22SJ3n99Tc0Dnj20f9glwOLfuKTj8anP/0p+Q/MqT/+8VPx/e9/X88uiBCwu5FRgLHq1Zn9ABj/sM2VxIqN8Rz0TXO0IeKNcm/yewPd675s5iq/JXB1UhEtZqwijTIxgX5/UfQODMbFS1eksfpuYJV1ybuB1Xe7kTPA6k3uWM9U/6a2wAywelM3/0zlb3YLvBewin0IRSLManhoIMor0L1Cm7M/dty5PdatXBKlxUlvyy8W/bzMoPCixjvFvIuRJY2idzRWs5mFDrH2tQzaGlDj+tkAK06vgVUALByYL33pS3J4eP3t3/6tnAxCJwmtA/RRkpWhofibv/kbOUo4BiyWKRv3wbmhXk7WhKMEA4KFOOfhdMMUgjHA9SgDjhGsBuqIc2OAJ4W6Jq1KnFODrZTNIJiBR0KZUxIqdBk79Mf9koZfbTQ2JTYdwv0AfoAbTrSDQ4DNAAYoC0wLABL+uDeLSoNlHNfZ1SVWgMEVHGtnhzdrzgzY7DArga25uXJ6uea7wSPuIR3d/n7V1exRnCfpm2bANYBMAEqxDqZS8g3q4jB0zrWtuA+/cQy2ojw4MgajsLkXzdlgrEEyl99gl69j4N7vZr6aRe1+DEDk8Hprw/LZ/Rab4MjR9ygz4Ann4LTR5jjdOK/TwDQhrV090dXTIyba22+/JQYeDg3O+u7du5RxmMRLUxlGBmXBBjgrONXWRvR4s93MQuYdEMnaqGKmZMYqjBccTNuUcymbgTslz8hijdvmkjHIMCtxmIqKC6e1g7EZLzMs7RTx2fcVCz4DXJrpTn0G+mG8wZwkKU2xmD3odJKchXBXZanu6RVTjvFx5colOal33rk1PvCBX1JWaBLsUR8l0+ns1BgBHCGsfHAAwJkQRGyQWPbllWUC5zwmKRd1oJ96HuB6Bur5jv8ZI7Q7MgKw+RlrhEYyBwFKWu+T/pANSHN9M7SoE8AhzFHO4b5Obmb7MWfQh5hfrM1qOQf6AnPUj3/8YwENXIO+Z1Yb8xkvzuVYwBfmDYd2M0ds3rhJ/ZS24Z7WFQUIAAwi4R99h7BQa7tiA8Ai+g5sQEJtPf9gN8qBFi7albn5KQkewCp9v05JoQbjRsdg1NWUqDyUIznGeXHlameUlyUZFRj9aO4S9k35cL5hJrIhQB1ThvlOzS3dfYMxv3G2bARbONl5KubMmTUNdAMMMR/TNvS3q1cvR293u5hYSfvzjMCthx56SGV1GDX2pr70OebhoSFCvuti8+YtYtTS7rav5jdY5wUpe/r8Bc2a33gm0FfBBHDcuWZKUjhb/QObNjU2iu3H5gqgJPP+nXfcHrt27VQoMEnYDh58Q/qkfpbQTrfcslWsOADVf3vmWWXoBvjk/h/+8Ifjnnv2CtzEVj29XXHp0kUBn4A5J061xJw5iUFHObAN9aRP0h+wAc89+jUgkxnrzCOANCSDA1h10i2Gf3kZzLdFsXTpEkktoKUOW3XunNlKYAOTEQmMNw4ejhMnW6Rr2N03FKwatm0lKdc+yQGglXyetiTbfTds8vFoaJgtUBSgD5biyOiAxh+ZyOkHlJd+BNbyxqFD0tHkOcwzGpZrAckzicApKVNymjNnL4gl2Dh3jhJXDfT1xKqVy2P7tq3Sl4TRzfqHcUEfqCPD/azZmh8AyvsHBxTizBilL9MP6H+WBmHuN3s8RRr06hnBGKFcrEl4LmBPS/TQD70JRz+mTWhvz/WsP9LaZVhjFzCMazlJFfdnvPCZc/nMvTknSSXkC1glVJs+uXDRO5vHzCe9Pb3aFGDDhHHGd/RbS1awMaJNrr4+AXrMn4B1bFpVVBSrX7NGRFuYeq5YsVznJu3rvEwERNKDh/HJmKWerBX8PPdGHe/e1PBGEuVhbuJZ0dHZo/YGyOW+RFTx/ETPlWcq99uwYaOOlQTMVK6AQCevun7jRjQ1zdX8pnXJyIjmI+Yfxjr/Y0ev08xoZ07l93mN87R5R11gaWKXgcFBMaVhxaIRPrdxroBz2NnMFZK46e1V/yIZFcAqyaukzTo+ETW1tUr6R9mZE5YtWRJXLl+MAfpOZXmMj41oPFVX1QpY3bNnrzYX0GcmkVpXd2ecOXtGcy/zDyzvZUuXa5wdfvPt2L37rnjhBZi1U5LgGB4dFvuV5HlsYo2NkCSuSm3L87S2tlplfN/994oRfObMqVi5crnWlvfee590Uvfvf1lyPS++sF9ANnro2JN5Nc3vaJOXxUMPPxgPPPDBBGqWlwtY/bu/+zuB9l/4whckmYCuKn/DI8PSiZ1e32UBq1qL5ObF2OiYwFUfk+172Ffwb9ngalrrTSqiRetGNstHx/XMIKno4MhoXLl6PV546RUBq7n5JK3KF8vfGqsQQwC+/1vJq2aA1Zvds56p/81sgRlg9WZu/Zm63/QW+J8BVtEfg+1CaFx28qo7br811q9aKmDVjEODLxiWxakXOl7c+HsBOCQtmuB9RIsbg2jZiyQzEH2egcHsY1gkcX8Wq//hP/wHha/i0Pz2b/+2mAIcy+INp+uxxx6b1jbDMYBpQ0ZdgAEntbKuF4t8h6hxrMOauR8La5gChJjhXBtINLAlVuNISkYlZ6UXJl0Crhwy6mMMlLBQJ6wOpx7HBEBizZrVWgDyP+UDWIVpIMbsVGhhyfmJYZCYWwBKZ8+cjVOnT2nBj5YadsA5dmgix5N5lQUlodUs4s0uzgZ+DbqZUWz2o8Jjc3IFruJ1GZDD1jh1Zr26XTnPbYl9uZ/DK98NLBuktTPj4w14ikGaAaedfMugaDbYzv+0gfukQW1f12H7BmS9EOczvxlQ5XhLEzhs3pIJ3iwwU4LjUvbyvjh3lgQxMKsW6HyBFz29+k51nsqJ7t7+GBoZEeMGhta1q4RXVsbOnTvife+7P+aQMXp0VDY2CJrNlsThpn+4HJTVDGDfk7I6mRnf8T9lUQbjzhRSic158RsOLvWkHmYTcR+c8tQH69QfaWfmhcKi1J5mMzuMkmvioLmtfAztlx2yymcSXRx845AYi+howh5By7BpHhnsr0yzjJy8KjF3u6WxuHDhfDEOa2qqFEZNmagn40mOE0wUnNYxHFfAd9gqiWkNYxX2jPu3+4gB5aQPl/qbx6tBVphasMfZAMHJhKFDPwfcZH7Alow7byzYLmbGJm3EcrGFzHI1i5u2cHiw2dvWbnb/tPMPw437E7JN+L4BAZeBtoOVDzDEd8wDBmruvWffdEI1z6H0LwBGbIJ2KEAsQJs3Drg+etMA4InBXzYNJHEO0QIXL12Oa9fborA4AbYwpMTIrwMwhMHXof4E2Mv3aXMGLegW2UvSAqVlYqdyLGUCpOE6ACncB/B8x4471S4ATIBIHOckfQl87dO86M0kAC/6LWNiamoiykoKYlZDSvgHwEXCrk9+8pOqH0xU69ka9KEu3pChbYeHRwVc0baMC34jpBfnHHBq3vwFGu/ct6y8XIzs8orKTNh90lFmvua6JK8ifJmQevqVNCLXrA4kQQBgYKzCBvze9747LbXCeNy5c6cSyFCW5597UUms0D4FPMK+X/jCbwocQZ+1eeH8eP31A/ofHYzO7oFYsmRZSval7OAp2ZnZibS/n1l8ZyYvz0J0kAcHh6N/gGSNE1FUCCA+rrmKUGGA1aHBgVi6ZEksWbxIICsALEl5AG0utF6Ocy2XpHs8MjoU8+Y1KtkVzFX+R2ZkzerVUVlRET1d3Wp7QpirKslGz3M3P55/4d+0yQsbFRsCFgK8zyGRUFdXvHrgQIYBDkMesGZE2qiw/Xp6+6OislZtgn7t5PhYzKqvlRRAfU11lGkzmQ3UfF1DLOkbbQLBxD5dvDjWrl/3Cxqr9Gk9WzNRA7Q7L+ZSh0U7OSB9lfHIfCL94e5u9U36uTWtaRPWM/RfnuN8z3oiaZ8mcJLxYRY6c0725ipl9mYjfRMbUUZebCbDjuzp7dE1uRbjng0N2LDMuxyvJImFRbpn0o0ul425J3MtaxXeKRvzH2sYQLR169dp3UNCJa5LH+FF34GxLHC+sHhaiobrMdd4zvUc6E0sRxLQFmYhX712Q88x1nEAqyRBo9+wkYAWMfZdu3bdNEu+pjrNPzC6kQI4d/6cpHpuvfVWzSnYm5c3yB0toMiYvDzZiXmGstO2fT192viE4c1mBmVhfKNfyj1gqRJhkRO5kZOXq+cYoL82KKZIYFqqcYE+KhsySrRVWBRDI8OyUw8blzzLBgeCWBoYq4Cd5D1Y2LwoXn7loEBhNmFg8O7ceUfkF+RF68XWGJ+ciJ7ePiWYa6ifJeD7yNHjsW/fvSrHiy+9GJEzGRVVFXH9WrsY2kjbXLzQqjkTmYdzZ89EXV2NWNv337cv2juQhbggRjDtxLUOHHhN94bhfOH8Ra2LnXCQPoPN2IAE8P7kpx6LD3/4Qc0TtOsTT/wgvva1r2nM/OZv/qbY2AohYYNzYlys+Gxg1SxWbZznQsoYTazVrMRU2b4Gz4ZsYDX7Ny2glQQxsWABUFkfMHcPj43H1Wtt8fyLL/87YBW2KuBqNrCaTfigLDPA6k3vWs8Y4Ca2wAywehM3/kzVZyzw6Kd+RYE0hGSl7OKZ3d9MeE0K8x6TUwdjFU0mFkUslHbvvCOWLmyaZqyauWfQzMCqQa/s3WQBVxMTMTEGgzGFBZuZaHDs3e8G1rxYMhAImw8HgIUewCosEBa6v/u7v6vFPs7K9773PYV6/sZv/IacTZwMrmPGEwt6nGleOBK8HJqP4+PwZpxonBfqmECmBt0Xp4DvcZ4MknA+TCVC11hcGqTEeWXRDLuBa+OEJfDLkghJB5FrkZDH2mL8DojmRZxYbQWF0uringoBu5b0+3AQWNQC6lFOnGLrvhkkGhgaFIOsoCixaGkTjjHwZYDULFMz+QzCkXEdDTrAVYNOBiu5XjbI6rY32w+Hhf/RAOVcg4HY1SAh5ziUXECys8Hm5U1LA2APGGGcw7nuQ2Y40wbuJ9mLbwPJdt7MkKYc2b+x4Dcow2+8zGZkXU4bJo1KmAyJRctxzl6sJBX19XIw6TuEuSlJz+hY9Pb3x8nT56QHCBBBaDJhvjXVVcoEzh+6ipIBKCzSQh6mFvWBHYVtBGRk9GKzGcW0EY6o2YoGl7ETDjwMJjl+xaUa87Y/1zJzx/2Bc91nqYtBVZzj7p5uMbZ8ntnNBhFTGZOcAnZirNh5pf/S97meWJT9g2JhCejIL4j+gaG4ev267D88xObLVBRk2LIJfOuN9o62WLZskQAqwCjmFBwmHGtAkdISHNc8MavzcmFO58XUJNrNMKQnoryiLEZGh1UO92sDp57HqL/HIPUzaIvjTsg2sg3URTqTw8NyEs1a5bM1a+mL1pxOTKxxMXIpC/dgTJhVadtTJtuPc9wH3Ub8duDVV8WESps9m3QNyp70Jht1XcJ/PR8AqNAusDYXLVwU8zLhypSTP5iJ3AuAFOac2fzMYbQr9Uhs6SGVG/CTayd5kjGBsCQZg8lYU5dATUAxgTLl5QL8AIOcTMpACm1D+CzXoY9OjCcAvLunP4oK82RTfgcAot4AOMuWL1ddOJ668jp29KjmsmS3JF3S0z8ctVUpkRiZp5VcrLc7Zs2q0bWpD+AAIMWGjRtV5/3798vRZ14FaGLMADhgI1hst2+/PZ5++l9lL8rge6YyAyg1xsnTp7XxRlk4D/1V5nqAYL4jbJnr04fEyBsgCVNeihAZHpbm6Ac/8EtRoIzgJEXM1yYhdafOPLL33bMvbrllW5SWlgcaqwAd7e2d0XrhYnR0digLNwkRT58+KSkfQKif//yZmDe/Oa63dUZefrKfJS2yx3CSiOhWnyYkOkkoXEjPuMiRPiohzABrzFuKsuhoVzlhDa5csTxpfDJvDg9lwPRZmntOnjoTr73xptoUgGfbtluirrZa7Lu8PDboCtU32RwpLS6RRia2vXQR2QIA6tJYsWJptLTQX1PCQDYYeOZt2bpVYMk///jHYksDpjFXI0WRNhWGYiry4tJlElIlccWK8tLYt/eu2L1rR8B5Bbzq7ekWCNhQVx/VtbV6jkv3eXhEYctbtm5RH6Nv8Me4YxxyD+Y1jhdbeXRUm730YcaKmar0L9Yq2Jnv2BRgXNAP6T/0XQB//rg2fRd70j/feuttgXxoytJmr7/+uurPffjjO8L4OZdrsfHC2oC5gA0RgFqAP67F5jJtygYVICiSSJQTm/IMA1AHOLQ8BPbs6gK0Y21UqHLdfvt2zRuMG/rBjh07VK8Lrec1B8Awpv+kpGi1Opaw8+wNdc/B2I8yeu5l3nSUEMezzkEmpru7N1ovJm3k4ZEhMTbpd5Km6GZ8z9JYhbEMo3v2LJJO0U8upkSNI0PTUgCWbPA8xjOb56V14ikb45a2wba01cRYWrcyLzCnMafTJsx/3JP1Vdp0J6FXf0wBok5O6nj6eOOcBj3HSAAHKAsjkg2r0fEx1WVyfEL9O5AdKiyULEBZaXF0tLfF0qXLYnR0StfFXjBW0RkvqyhT2VauXqW2ZaPnli3b4u23j8b1thvSZJ43b3785CdPRXdvl+YaxpU0hIuLZTfKR/948fnnJU1y48b12LZtS5w7d0bjlHOQ1bj99jviBz/4odY3RUUlceXyVSWY43lEfbgOG0Rcs7y8ND77uV+NT3zisem17t/93d/H3/zN3wqI/7Vf+zXdk37OmqisvEzrpWwwFPs5Gokxz9rXclTeuOd4r/myiRnZ67+0Hp3KrBdQrcmV7YloUUTBf4exyoavpQBYj+XnIkeQnCWvy3n/T//x/5zBVmbc6xkL3KQWmBn8N2nDz1R7xgJY4LFPJmA1AaopY/E0oJkJ5we8Ki0pjoG+XmUHnZzAaR2XE9I4p/YXgFWDEgmQTdp9djjN6tMOsbQwp2JqYlxhRg6PNrPRixQWrS5PNmPRiyddMwOsAtj88R//sUKTYMv83u/93rRz8g//8A9is/zRH/2RnESuhSMLkwtQlGy9OB04jyyMDfRat5SFPY4S5SYBA4s/Ftk4Q9llZwEJYOGQN84DUGNR7jB7FvqAFpQDtppByQS65E0nr8EJ4XoG6nAWsKcTCSlErqAgRkfGVBccD0L8+J7r20GgXtzf7BgDGeWVFcpG+26QMRuoY8FMm9j54VhAJBbhKkcGEKcOzj4sNmtGDsIMPOt7mv1kgIhlqQFUwAnaMztUHBs5w7FD8x0mCNOQeo2OJSkDM4HNjOQ79xMDf3bcuK6TcxmEdT0NrnIuTlU2K9WsTDGT8xKoar3TyqoKgaiAJbl5eQIkqmtqFYKKphpaZ7D4Zs2aExXllWKnnDqbQIHGRsKcW+KNg0di/rya2Lt3T2zevFFjjfE3q6FBdjn0xiExIx2OX5BJ6GGbmR1pFi7OKWU2CzgbJNZGSEaLFvsYNDTgiaNJm/I9L49Fb5hwHBq9XMfsyXePYzOc7Qx51uVcnDhshyQI59fW1KVMyj09UT9rlrQoyVzOsTit2BoHFCeQsilhyfioMrPv23ePWHFsPtAvAPwF7k9Bfknslvw8mKyFUZBXmHRnc6ZiaGSQXaVpfWg7Yu+wUpMMgOvozQLmDCWnGhqYTgaWLRNh9hf1pa0si8EcAqMVYJxr4fQ6OYsZ1hzLPS0jYpCcMps5JWbkIEzBqTh54kS88MILAgpgh1nihPIA2NMncc5pG0Ac5iPGLueTfAhnls0f+gq6vsyFOOaAPjjmgDWUEUCGdvI8SPgooD9h6LQH33M8oeMkZAP1Y/MGm9L/GcfVNTV61hBySh0BFGGfATzAhIOJuGb1WoFtzOe0e2JQk5go6VguXrJIyW9OnT6jPsJGBddm3sbJvXDhotjLsKoob0qaRDvmyebzGpvU7zq7OqKstDCGBvsFeMP23bVrt9hSgFavv3FQWpPMAWSvPnXqtIAos5IfeOCBeO7nz8aJ48e0eQU4y2+Uh0Q1hLWSIIZxI2BoeFhgHMAkNtW8Mz6h4+Y2zlFEBexOkhjCXgfY+9CHPhQf+cjD2twsLkrswa9//b9k5Bz6YnCoP97//vfH5k23CFg9ceJUHD92Knp7++P4sRNx6fIltcfnP/85sUX3738xmuY1xsGDrwvUj8iLc+cuCPCi38AYTnqd+ZIooZ8yJtEnXrZ8hcoGg5L5H8ANZh79CNCEcHo2mK4i0aHNvoqoq62JDRvWRyXz3diY7ES7Ezr83PMvR15BviIwOH/nzjujeQHalf1RW1etvnH44CGx9hcvYgNgvvo7OpWATzzPCOOmfwH08CxHg5bQ6+UrVkrm5u2jR1TewoJiaTfDgO/q6pFcAnhqX2+S4xgeHoyx0aG4445tsWH9mujp7oipyfFob28TuFuQXyh2ruaPgiIlAOrt64u6+hrJKtDGPKuZF5i/mC8sBZT6cfu0lAb9CRvQNwEIeQ4BfGJ35ltvwnIcL9qcfsv4pp/zrMf+6bmZxg/X8iYk9njnGTmm8jhqgLayHAzl4tgFzc2ZuYSN5i6Vh/sxVzDPwFylTMwZzF2MJcLpOQa7U9cEepLMLOkZU1bugw2YN2CTUibKvm/fvli7bm2UFKWElmbwe8OP9Qov6siLecubu9x7+jlVXKTnaVv7jWi7jrRHRyxfvlih6PRZPb/LKqaTUh07fkwSO1zv2LGjGg+AxZQZ7VfbHrs7kRZtwmdsy3eUDX1lygN4iDzHyhWrZGM2CwCNYRL/4MmfxooVi2Lbtls1l1IeNiCY42hzAMeiwvxY2NwUly61Sr+dRHewsZn72KRlDQdmx7oVvWnmwHVrSMa1SPqmrO9KSku0+QVr/ZVXXk66tTk5cejQwfjoxz6m+sE637v3Hs3xzz//QqzfsFHzn9q6tFibXlyTm1E/+hvtzqYCmslLlsxXvW67dVscPnxQsjsk+IKNv2jRkvjud783LeHDZg5J1dImXNqoZ94tIQ9DcWE88sjD2ugZGk5RMn/9X/82vvnN70VVVVE8/vjj2hBg/mUuZwMBtr/XcDgq/t/PZO7h9ZuZ2d5Eti9h0NM+hUFXaauPj6fNcGS9eJ6NTUg/tX9oOC5dvhovvXzgFxirM8DqjN88Y4EZC7yXBWaA1fey0MzvMxb4X9gCj33i0wJWE6CagFXFJmVeLI4Vijw5EXm5qDQBKOVGV2dH3HP37li3ZpmYHixOWGzyMssPJ4AFqcEVAzRmM+KE4dTCLjMQZ0DIiyDrChrc4nsWUFxrfGxcbEn+uCeOwle/+lU5qLAufud3fkfOCtf+xje+IWbRZz/7WR3HopRFP4tsFpMsOik/GqoAn2aXskgzI5XFKC/unzT6rirZyJIli+W8YgPqzPE4O/yxQLROfLbvXQAAIABJREFUqxgBGcAnsXi5VgKZDVhyv2zmHGUXADOIlmNy6nEAsCFlLCsp1T1xillAk8UX9ggLVBwCzqWOBsjslBnEgQFgoIy2NkBG+QBmzEA1YOd+4XIZ+KTMZixTH4f3G8jzIjfbSeJe5aVl06AoZeN6nG8wiXIavOQ7J5WgzkmPkiy6qQ5KyJSbkiSZ+ZrNdsjuQ15cGzjl2tyHPmAGrYHEgf4BJVty/dCDTSAsTN8UtiwHMx9HN8lCXLp8OQaGhqQTOnsWzn/E8eMn49jxE9GPluj4lDS9cHwAayYmYbT0xPjEaMyZXR933bUz7rt3X+Tm5chhRctLUhHX2qIzk/BE2r8Zlq4daYPaZojS97C5gWfLKlBHscazGL9m7WbbP7Fxk3atnK3eXtUXu1JugCcSxXicGyTHCTcw4ORU9FHub/sWw/IbHYsbbW0C+948/FYcOXJU/bmsolwgavPCFFZP2chMffnqFQHSAuZhr7W2xsIFC8TuJQSyt7dHbUBCEcBUNl0AwMXGh5UfuVFUSMKxAgGqA8N9MT6RsiI7OZRD06mTw9KpbwqJBWBJTiFlYIzjVBvwZE7A3ox7AE1vBpmhzXkAmPyR+AawjfmW863lnA1kw4Jze3Au5aBMvADlqAe1YkMFZh3zHqAjZUobNsMKjQWsOn/hvOYGQB7mvJpqpENyxATk2jiygHwwzjgXwJX5BNvDtANIoD7WjwUMpQyABdQZe6XQ30YlcDlx8lTMWzBf44Z+zj1Xr1kjtiGAKfYDlErAbbHAVbJK076EHsOEZTyeOnVSYDkOOuGhCxY0Kev80WOng+05pEzob6tWrYy8nJxpKQA2nQBPeJwNDyO/EbGwmYzmJWo39E072q/F5ESSXdmz526BxDjWhMl/5zvfVXZvNkZeemm/WKg48mPj4wIwli1dEu03rkd/X0omxzOAOtLulAfg3cA6YwYbm2nO/ZEFoX/eduutAiTpd/R1mNcvvvhCXLnaFg8++AFpEmJbdFe5BpEXr712IBYtao6iYrQue2P37j0xqwEm47U4e6YlXn31dYX7wlakbLDEkBd5/vln48TJtBlIn1m6ZLlYZ4CPjF0AIEKSCYeFtQgQCYiGtMCSpUtTYqyOzigrLU0J3HLZ5OhU+D5MutLSYiWx6ugaiVUrm2Lu7NlikFZVVEXrhVadT5/jD1B8UFrbozFv3hyVkYQ+gL7kEARIP370mABZMpYXFqDjTlRAStYII462FFNdTPwuAdD1DXUCSt4+ciRaLpzX5uW8pgUKiR4YhJ3O+OiLtus8PyYEGk/FeCxbvih27bw95i8gIWVXdHS2SSZi4YJmsd7PnD4X/X1DMX9+c8xqmKuxMDjUJ0kK5gXPU6wNnM2ecrEGYe4AbIIZyvgGYHfCJDYyGFvYHzCTccj5PN/oJ4wnMtPTv5gPYKYCQrJ+YZOXPgeozLqD6wISMsZhq9LvGLtck3J5PMMqZ52DNjMv/mduoK8kxumo2O+0HYxbNvPoMwBsHMc8xEaCQ/fN2GbtBXAI8xUtezZaKBv3Zt5kXqLclJF6ZbNQmdewo58T3kgyY593Rz9pcz6movXyxfjOd78rHdGcnLwYGR6PxsZ5eubSl9F/TlEkbP6Nq19VVJSpzWBS9vX2qd2wL/MRZcVW2JR6YBdAUOrvqB5sR32xJWOP8c4mKnVMYGiOwH+AfBJXMc4AW+lDl661xfy5c8QabWk5A2ysPk+7YltvKDEf0U/RSUYbPK1jcvXcgDHLWpZNs6LifGmzcy5jQjrWGUkSa+rS56gDpAHKwjPCesm0L2tffmO8ISvDRgjyBcjzMC+RJI5z+HvmmX+N+++/T8ctX7FKuqMvvrhfY5KNUTYp6B//8i//Ms3UhnkLkMr65nd+53+Lu/fu0bqNdvl//9P/F9/85pOxaNGs+MhHPjK9bqXsjBte2ZFI2SCp1nM56Xevy73BbI1yEyNMzsg+X9Ff2pQpluQA6zFkSdDHBlhtvXhZGqtINk1GjjZipuQBsX2XBAhyptInX9fvM4zV/4Wd5pmqzVjgPSwwA6zOdJEZC9zEFvifBVZzpgAogCXeAVZhrK5asShKS5KmZjaTDZOyEOd7g2os1g0ipl1mdA/RwEw70WayGuAxw0Egaia00wtrnT+RMrKascrC/c///M+1gw+z4stf/nKGFVof3/nOd+TUsHhj0Wwg17IADnszsIdjYgaFF/jUCWfHzgH3IKQNNoYBLMoFoMQCmAUb1+A7M02xB3bgO4A5GDgsiM2uNNPX7Em+53rY0oAKdqacnFdUkBwRWFA4RNZUdTmkVViWWH8Oz87e0UcGwOBjNghpFoDZrQbsDFgahOTa2UwBM/3evQDmPMAlg1fObE9iIbNaqYfBVYNa9AkzfpxUIhs4ZYGenZUeG2F764AaEPbC2v3HwKrLaaDRgLCnBM43kMb/2N3gIIw9QCmFFA4NKuM1S2+cxVdefTWOnzwplldRYYmYgTCd0OcjJK+zo1vAIQwJ4mRx+li+Q/QtLSuKtWtWxm23bRPwBKObcotlW1SiPk95qRPMTOsbG8TGjmYE2+EwE9N2sLMKKGqbZDsfBqFtB8sMWHNY4CNocc7UNLvStjE47zB4X4vvHdKpeSA3X5nCuzM6bNeuXpdjSd/oBsAdGIi99+zLJHaaEFDw9pGjYrixMYIG56kTJ2LFsmUCjQjrJ4kJACOaiQJF+wbEjNVYmyAR37gyQ5OwhmzHRaUFkgTAXvQ5XmZeu+/xvTUSbWuOw17WBeQYQDP6AiAx1wM4wEnnGAHRJSXT45zze5U5O7Fh+Y1r0BZmZfE9AJ7BWW92aLNrHDkWkqv0qk4AJPRT5iPO5xjAHMYC8xPsTa4PiIDz7TkMTTnAAOYp5iUcbIAe2gBghcRYjMndu3drXnWbAtgpOUtGb5F5gjrwzj1JxKIQ8ZJi3ZdwVWyD9iUgKyCqANiRlIAnjY9Caf4yJ8LiJpSW6zG2YC9y7Nj4qDJSA+QRkj2sDNyJNUcI8FSGBahnycREbNy4IQryCfW/JobzurVrVUeeAYDNN9quCBzFxiTKqq2tExOreeFisVTPtZwXcExiGsL4Ge+A4QBGhMhu2rg+Tp1MoCSAC7alzXiu8LxhLAK4OPEP9eG5ga1eefkVJYxhDKA5av1WNmkAjju7OgWcfexjH9U12TCgXrQDAEd+fm5s3bZFwPSKFati1co10gi8fOlqHDx4WCAmoCjzJyHCMMUGBvriwGuvCLCDSQhovGXzLQJBGBOw12DOAa6y6Uc7AnLDMJ49Z676TUlZGVLGum//4GAUF+XH/PlN0ozs6emKnu6BKCgMhQ431NUlQK2rJ9qutwkoAryGmQxQ3dPXr3mzp2coNm1aGXfv2R2LFy+UNAA6sN2dXdE4d66YZUePHFMZb7ttu9qQ/wGIyIYOeLhp00adg7THlltu0ebWkz/6oQDYvt4B6bOWlVcKaGXSBVjt7GQjBlB/MGbNrouHH3ogPvDB+6OgIDdaL7Zo44Y2WjBvQVRWVsflS9fi7NkWsYMBQQsLkfJJyc0Yj7Q3bcVzxM842gxQCiCVvg6ISps49N6SAWyMciybG/QRywB4vcJ39CvGKs977gkgxwYITGCujT2Ye7gXGyDcC1CQ+RJGNu338ssva/4AjOMYQHXGJqAscgFcnzmAeYz5CyCP+Y+NAoBHnq1oknI8fRugl+cBZaNfAa5yfa5911136TfKxoYAIB5zE8Bqsl/avKWPKHphZOQXIk8MjHlTk3dvro8R7TRBkqyhuHz5qpjq42MkrGtUYifmEcYp5WVTgg00xhmbNMz92I/dbbHY583TO3bFzk5iZXZva+sltTVty3yJvU6fbo2GhorM2jdtVNKmPHPY1EBrlDGEfWF3s6HHOEPHlHFdWVkeLS2noramSnalvZFYYFMm6WMTJVUuvfy+/tFA5KaqrEhRBbQ7a433/9J9YrdjR77jnb7A9Zi30Yumvd1PGPOUEbtSLuoNOO4NAObIlCyxOs6eO6sNY/r0okUpworkeR/84Ad07vbb74y16zbEs88+rzHGnAAYzFz49NNPa47necQajWd5TU1F/OEf/u+xddstek7TT7/5jX+Iv//7f4zGxlnxyCOPqE9wf8YEffbd0UfZ0UQGVr3Jn722S2B6vmya7TP4uZ3WOlOaV3RN1uUZDXaA1e6+fiW3O/D6oQSminSS/tDDNbCaxNNmgNWb2IWeqfqMBf6dBWaA1ZlOMWOBm9gC7wWsCjAdGwuA1YL83Mx7nlgp996zJ5Ytma/vWYAaRGWhYyCGxc+7gVUWNWlxTKKLpIloIM8AUPZC2oCgmVzTANBUKBSecFTuweL8L//yL7WoZHH8W7/1W9OaeN/+9rcVUvXFL35xmnHKIpqFLgtGh8lba9FagixCcYYNVDp0zQAezj4Or8PwpN3XB4tlUIs6FqU4UZSdRS8vAAyOt2acwtkzoLNBZANnDrvl/jgu1B3nhXIpnLc/ZT/HgcAZYNHPgtr6Yu8AMD0qE3blmtRZ4GJ+SlplAM6ALp/NcqRsAA+U3+AT10ohoOX6nvKZUZddT4dQc13uSdk4FpuI2dveoWvzch8yQ8GSA7YpjpASRvT1ZcIQyfDdGBWV5dNh05JHyEgVGKTNBlEN8hlENsDo732s+5iZvg5FpJwGl0mGBIMttUVFtJw/p4zbXAvwJQ+Qt7pG7NTq6lrp8cLSOnbsRAwNjkRdfYPCSWHZytkbRmd3MIqK8mPz5g2xe/fOaGpMiUYoD8ytnu7eaL9BuHzKJA64YxDVdnQ78T1sGsrDsei6wry1Rqw2K7KSO3gatA2yHRb/Txtjf/4Sg7VHTFHf07YxS5bvaQc70O7nsi9AR2mZtDRxvFMSn6T3Rrkqq6tj9pw5SooBoAdr8Njx41FRWSFQjvDI1vPno7ysLFavWSUnjpBiwo9hJA0ODAicy8/Lz7BXE+sHBiv3hh2cmx8xGYmN680Nb2BQB8YR48VMcY9pM1CxLcApNmU80gbMK5QXUII/+i1tYcCFYw2WFmeAeq4nBmAGNDfQ680m3vnOYamUF+c9JR0aEGCR9BCLNUaoC+MN8IMXjC3qwHznUNoERs4RaGrtTBj7zJ+AKgA8Tz31lMr08MMPC1gB/KBPAe7hRE9lEoExTgCWeUn6YGw86htmRUdXp+5LGXHgYTmbtcgcjWQL4ediIQ6PCaxNmzj0qSQNQtgrYbDUv6t3IKoqCgWi3mhvj8rqWgGe1AUwAGq4GYO9PT3SKSSpEhnJ0SVVSPm8eWK1oo87MY6cSihSgezhAkCKS8ReIrP1y6+8qu8ABLkP4C96fMy3hL4DBB47ekRtTlm9wUZfoO/QBsyT1ouk7QG06FMHXj0Qt27bFj3d3eqv9GmAWRLZoVd5oz2x/B5//FdUZp6X1tH+4Q+fVPl37rpTIPHcOU2xffvtAgxbzl0Q2/TQoTdlz/R8GYlPfeqTyub9s6d/qozp9AXav3lBs+YTQr4Feo+NC1wFFBoamYr6ukqNSZLyMC4bZs0WiAK4DogJaLV06eIYGx2Os2dPR9v1riivyI/169fF4oULBeKMk3F7PCUow54AqwAUZ1vOi802NjYiBnFDfW3MnTs7VqxcFqWlJdOM1ZrqaulBU0ZCrlNynfnqy8xB2IlNKCQv+vp7Y/2GDXH5ypU4ePiQ+lZFORsMVZGXzwbjeFy6dCVOnjgTxcVl6rPDwwNRVV0Wmzetj7XrVkZNTaWA6472GwLfCvNJ0FkUkxNEjyBdlBJzNijxWdLUZsx4w4L2og8APksLNydH40Ph2yUl08djG0BhniEpnDzJCHEcdeR75hf6F9dh7HFt6k1fcVg58wLjX9rERIKUl2fkGgj1viT7MH783Pb8wlznpJeOhPEGD3YBiGNuYn2UvUZivqAvM0dYN5o5ijFOGbAN92Ascz3ATepNPZhHuCeMVvq8GaqWrNGzKvPn6KbsNaU3nwFWcwvypNu8f/8r8cwzPw+WlMXFpdLR5p5IkPBcSOxONnh4bsL8Ryt9OK5cJhlerpi51A8AEhtTB2xL2SkD65UkrdKkdRhgNW3Hc593+pijjmBAM3aQJOAa6LnS73n2YOOKcjT2Z8fkJH23Q+QC7peeKQXqN4xZ5pw1a9bqXrTb0GBKTLZx4yb1Exjaq9esEPPWDHnqQF1ee+01vQNgA7bTLn4WcSzzl+bTzLOJ/sLcTt0AUzkeOy1oXiA7AaSTIAv9Y9oc8Hz77XcoAdypU2cErMLIBWak7bAj9+b5xHyGXBOyHTBWt9yyWfMd7fidf/pefP3r/1X94dFHH9XzysAqfd8yKlzT8yvl9kY4jNXsdQttQHtmg6zZz1COdV8iUg5glRfQKFIAzJ8Aq1fbbsSx4yfj6PFTil4Q1TkH5eXEWGXuYl4gQsLAqq7DRDmTvOom9qhnqj5jgRSTM/OascCMBW5SC7wXsCpHHx2inJhmrMIAIlvpffvujkXNcyURYGDFICqLH75j0W2WgUKPM2HvBlYJw0zLmiTq74VJNhjmBbeBo2xgFY1JACe+Y7H/F3/xF9PhTjBWYW5w3re+9S0Bq3/4h3+oxSlADk6PgURn82UBbUfAYGF2Nm4Daw61BrCAsUIZvahzuDv1MWhqcJLj+J37wpQBHDGD1E6EpQ54t2aWNV45n8WqAaw3Dx3WIpudfsLvKLPZrfzPte1MmfVox0mh9eVlGSDjHTA8lS2Fd/s+rrfLaACYz5Z+wGngZXYsC3WYDQbZs+vlxW1tdc20E2XJAktKsKh2SCV24DPOJ86KQwgBDGbPmSWnwZqUlM0La4NlBqxcBvczymsnjjI5FNGbBJQ9W9eS6/FbASHYObnR3LxQIA2sqTffOiwABxCFUNTS8nKBp2h7wpYi/PTK1WvR2dktx0+M1fHE6gZQhUWDrMaC5nmxdevm2HrLZgFIAqqnplT3y5euxPWMXiVlh40J6ET9XDe+N3PYGxV2Rj0Gp1nKGVCd73HMvbFghjJ29/gz29QMa+6zYcM69dHsfso9sZlBpcToLp5OtAWwon4lGYwQwwe2FmAd58JahYWEziogT8qmPZyyCw+PyAkDmFI4YW6OEuTs2rUz4xBekzYlyX5oByXIm5iU5ABsvtwckqrlKpvwwOBAjE+OKgkONsZ+2I3xzotxw1hz8hKPLTODvflDv+E4J67C0WZMchxjkms7zN+28/wmfd6sNjCbPRuoznYSFbaYkXeA0YRDy70BQ81IpZ8AZHIvxgzONiwp2ghQA2CGY5kPCZ3++Mc/rnozVmG10QdwzHFyHcYLm4jvGHsAQUlzsSrGRtjUSjIVXN9z/aXLV2LW7DlKwkL5Ae5wtssrKgR2sPS0diTAAZ8BVklGk8YeCeryBWSwWQFAyt/Fi61xo/26gGKy0dcyvgqS9AehrDi6gAK0xUB/v8YjfQTGLqxXADramfahX/b1EtZeLAYZAD4yBPQ5wkBJegRjlf4quYPxCSU9apiVNGXnNTVGVWV5zJ7VoDmAa95zzz0CHLGlwVUAZH6jndj4wh7Yr7ioWCH1PL8oC/2aNgMARje4q7tLnx977FEBv7QVfZH6AawCqKxavVL9FNDx3nvvE3gIsArzDT1FbO36EsK7Z89dYrs+9/yzsiE4AH2qqbFJEg20U2PTvLhy9bpYuiRqSXNFrvSOAVZJLGcwjHFCuWDfscF69erluH7tWhSKxTovHnzgAT1rAVZJJEefBRglCV97R2dU1dTG6TOnoqioILZs2Sz2Xm9vtzY9FNZfWydGL1IAzBOwENmQZIxRvhTCvjzJmkymRD+AvWvWro2z587FaWU1r48li5fF3LlNAlaZS86fb40Tx9lAaM1EXIxFdU15NC9oipraiigsJMKiJOrrahUV0N/bL9CZ+aOpab4S9TDOKCtAlDc8DG7SbtgNcI/fKC99hPHNuIJVaD12+gV9nlB/xirfA5ZzDQBW2K5ch/UKLGjuy7qG6/Dc43v6HNemDzHvWeeUTRb6H8fxv7VS6YfWRKZ9eAHE8WLMM55gr3I9ys0fZYS9is0pI0AyL5jahH/zu5nvzGvci/UU45vPHGeGLPcw+5O+xHzodRHzgpNxeoPZQLCZ/dpMzM2J/qG0wcum29EjxyX3APBN9ANAeHpmJZ3PNAejK56rvgUgz/yI3bgfgCq2ZNxSFuzseZu2ZI5zMlTASstJMR79jNSmbjn61Wh9w5BNchX0+96+4aitqZAdiHY5eep4zJ83J7q7SHqVNKZpJ+QDAKAZu3xOz+Xh6GgnkVraLOUzG0nFJQWS4kDKgI0SbMr1eZ4CkjJPMd/Q3sxB2BqA/6c//Wl87GMfi0OHDquf3nbbbUrwyhzLxs93v/sd9Vs2c0gK9tBDD2m+oT3oizw7NmzcFG8cPKxNEubq6qoaPROwIfah36ZNx2FtvhJl8JnPPB67du/UmoW+8c8/eir+83/+mp65n//856Xrjb0cdZPtD3hN4zWb1twFCWTlOP9Ofbymo31N2vB6mN/T8zeF88uvgOwRrIGRCMqN8xcvxcFDb0bLhUuSO8jJy4/cvIJpxqpYq8yF7wJW7Ub+x//rL2ewlZvUp56p9owFZgb/TB+YscBNbIH3AlYFzGgBkYDVxFzNk7D9/ffujeb5s/U9jjqLoeRoJZDRulvZ4VtmsBpYJfkMiyyzJr277Cb5hd3pzG4wvwlsmOQv6SRxHAvhP/mTPxFAw+LyK1/5ihbyXJNFI7pQn/70p3WuWSQp1JSsxkU6DueDhReLStcjG2Rz0iaOYcHLwpOFrQFZFugc45BhM1XtOHAPh0oDqrIQNZjHezbz12AzdeA6ZrpRfsqMc3LglVe1gCVsl3tTLy8m0QDjPJw4FtY4bSw4Wew6dLGwOGlw0kYsbikbjgZ1wHHgWtblzC6DgXODSdiD88w2NSgFkMN3vLJBTWtgzapvmA4P5xzsyDUN7jpkEjAHdovZI9wrOUUjUVNbrboZMDZA67Bl95dsRowX49mLbtfJjEXb2WBWNrOXa5Op/uDBQwpxJIQOvUHYMRxP0poJmE5FxVFeVin9t46OLoEJJHaJqRRSRhg6zBDYJ0hqkHH31tu2xuxZ9coaDGgvLS+0NfMAsUlcUiknDBuidwygQJ2xH+3f3QUDblB6lN7IQG+0oDBp2Jk5LPC8OCUqcfs4dC6bMS4nNhMiT3tw7bTJMRU11ZXS8MSZ5xz6JX8GHy0PYOa0mZf8jrOJZiEOJI4gZccZBFglMdEwup9z58pJBZjgnOKS0mnWM+NhoL9XgMxDD304Zs1uiM729hgfH43CogIxV9GxtN4qCWjy8wulqQiwc+361Th/oUXJkBhDONTYB3uYPcYYskasGdC8MzYoK463srkPAoyP6H/GFnMQjiyAHcdha2yH3Twvcg7ne0PGmy7Y2qGM/G8GjjcJvLmhts0vEPuIcFzuC8sJR5+5xeAG/YUQ90ULF+k3QDrmiueef04spEce+YicbdhpACeAKejrGUBlngFY5XccZuwEaMI1SQ4Gy8pavJ5H0FelrWCVJRB8LGWTr6kROAZYyYtxS7g6ZYTxRNIlpnnKzzWxFW0C+xFm5MWLF8jlLLmH1osX40Z7ZwwOp+SH8+Y1Kfs8ZeMejA30AclGD5uRfooet/sS+tjtN66KJQkLCwAO+/X29cfbR47F228fEXjLd2wMJJAxN6M1ekZsxuqqili3Ft3YBDTt2rVL7c6cQDvRxoRqAyrTj5inAbIAqjZv2iz2OcAh9QEY4bnDnAaox3hNyX7uie3bt2u8MZ5oj6ee+rFAY2QR0mbT9di3797YuHGzWO3oS/7zP/9YrFvLuQCUMU4Ap7/5zW9GVTVh8fW6L9eH2Y2OcUlpeVy9dl1zG9okjD/aBgAbLULY+NiXstIXeP7BOMWOU1Mkr7osIIVEasuWLNExTXNJLJYjeQUYfIBHALjnzl+IEyePa65btmxpLF0Co7gx+vp7tFk1Z9bs2HPXXZIDePutIwJl0XWm/wJ80/eJGMHGtP+3vvXNOHb8aGzavDnOnD0b3b09SZuysiZqa+ujtAzwPz+uXr0ep07CWm5T+XJyYOLWxt67d8f27dtiZHQwWlrOCvgGXK2urBaYdeXyNQF3c+bMFRCKnMSVK5fVzjyfGDPMA4x/2pi5hLkFsIpjAEbpK4wzNl0sA2A2OBukgJQJOD4pMJ4X17XGKqHdSuK2eLESKTH3ck/uR983s5K25VkP6MocYqYr/c+btgByyIgAlDG/cg9LGHEP5i/OY11EeDegGfMHQBxzIPMO/Z2+DgjIuoGycA/Kgk2oi5OEMhdyjFjM4+PTMgaAdcxnzJGSgunuVr+m/ma/es2ATbV+nJrUc3ZK0Rw867AU67JRAaspEVON5nrGHpnnE/BM4six6Ohs1/W5L7YCgGZ+c7QF48brT+Yh7EE78D9lY41J36FuXN/MXQBGnm20N+fACud3WOQcT7vDfCdp1dBgbwwPDWgjiU0d7IVd2eDArszLzJVIdLS0XIja2mqBstgCSYD8ghyxz2kPb6Qhk0F7GqBnrQTjlPagPzCnIKtDYjzKRBmZ/5588kltTtGvWCvX1taon5KgkfB/EsMx7rA9fXPpsuXx1E9+pvoxb9xog0lepzbkHvRj5kTWMGjFo7/82c/+auy5+y7Nd9jkH//hn+JrX/svmtdYr+/YsSOF5mfWEpQ9m7ThTUa1dE5O5BemvABeb7i9LFXFWm56EzmzznnH3ZtKUmIQEMhlkJuv9QHrsjMt5+O11w/G1evtYqrmspFOeEtOnn6fELI69Qsaq9lu5AywehM71TNVv+ktMAOs3vRdYMYAN7MF3gtYZdGCQHt+LslgoJVOyGHt6+0RsNo0t06AkENjvfDxrrAXSWZ7mUGXQnnGpCsJsJoNvnmhxDlmkmWzWc0+NLDK4ojFLgtyA6ssKDGRAAAgAElEQVQsCH//939fTgfXI6SVxeJnPvOZ6YWxASYW+d7hZjHq5DUs6nB8WIyyUEt6hSkbLws2HEvCMXGEcRL8PeVmUc11OI/rsIjkHpSTayadziktpr344ziOMTvDoKaBPu7HYp/FqkPTSR7DQp3zqGdydLvkLONYYFfOw3Gg/LwMjqnM+SnpmBem/M+fz8EhNLhh0JW2MJDuxTzXdTg1v1N32oPrmiXpelEmg0gwkqgf/Ydrcg/ONXOP9sDRs/SBZQfsbGmtnINWVgKEp+AU5AI2pvB3s1f92WX0mDfTwU4b55q9aWkDjqVszuZMvXB6ADAAAXGyAG0qqyoEcvI74MPcpiYl8SGDtMDUyI1hmJIDABX56gdDIwCRg9F2/ZrAhc2bN8b69Wul8YcO2eTEuNqNdgVYdfKWlN0etkYCZmG+Ul7aFpvxbrA1m/GIrV1XADES8eDUUW87INlMTJxlnFGHgZq1Sr8GTCFzNgzRbMcGe3Fv92fa1P3KQG8a/xPR1zekcGUcccYW4ZMAITB7Ya2u27BBzi/MH4VDZkA0M4mZh0hGsmbN6qioLBM7hvButB6RCJF8BglvFJpaoOzgMGVJNsJ1T546EQuaE2hhXWSz31O2+lGxNGnT7HHJeMI2cxsbp8c48wm2ZdwBZjBWaTeYYNiXfmIwiutxHFImpcUl09q9tr3HjfVS3ad5l9YuUh75eWJRYsukm9qrOqFnalAPBx+Qcmx0XEAAbUHZm5rmxYkTx6Pl/Fnp0zJfIidAGzCfkPWZNufziy++qEzelJd5BfswJ8IchAkMI9jjlt8EULScVxIokpDRf+hjOOMFhYX6H5aTE/QAfACswuKmDvRxQCzPneNTU9E4m9Domjj//7P3Hl6WXmeZ71s55w5VndU5qRW6lUMrB6tlYywZMAhjZu4MwYAXYWB5GMJi4QVc4WEMM3AJvrIZ3wEMGCQ5SLJiS2qFboXO1TlUV845112/Z5/n9JERS39A1VmrVlWdc7797fDu/e332c/7vOfOKtEbbC0y0q9dtyHGMuxAMlujsWotWBK7SZd1ckJgSpLVS+tDCu1FEmJKchspBBZZjSIBwv0DQwIla+vq1X/MN0Lhsdm169YJoD518oTARKQGaCOgE23CjrAb+sqgAPMOW2Ad4VpsuamxSWxVss5TT0B8gBTmNFqQy5YvEzsM7dD7779fjFvGHd3MF154Xu0BWOPF2K1fvyFuuOFGPVcAOfbteyNeeull1Yu1BsDkscceE1D2f/7P/ydAdP2GddLT5Nr8vHzJNHR2dQtEmJ2bi7b29qzeLYAzCXk4QWK+MlbWY2TtWrG8SYw6pBGGR4YE0lRVVAiUI5R+xfIVAmEYa+o4MDgU7x9KmqibNm0Q87OttUVyHo1NS6Qze/C992PpkiVxxZo1Sl7FOsC19DflAFQqamHpUt0PkKmruzMWLV6spFgku9PYVXBoAjgOIx1pj8IY6B+SJEA6MJuNNVesigcfuDeuuWaHklIBfHV1dkQher8ZnWYOZQDuKJO5QR2xJUvUMM7eI7DmYQPYgtcL1kWeb8xPxpKXdDmHh8VyZs1wRnQfCPKssYYx9uPEjVwDEAd7lf7ge6w72KBZf8xh6oC9cR/+17OkqEhrMoC/r2Xe0BeAhzxzrXvK2kj/Ui5ANvsLP7NZ21gXeObwfR/KYrd8h7XDB0t87oM1swuxRQ5++T4vPteBYSbc2wfNPnTmO2Kjj4zE2MS41hOY1NT7yJFjsnnY+qxJLRdbtJakg5TQHoPQfeYY8g1o+zIXKZs2Mpdg12LbrM+scfSjx4s6AVoyBtSLdtGHgOKsf46Y4d5EtNA2gMuUzLRP9fYzJD2rh7SnHh2LuGJ1g6RIsJ333z+o8tAiTofuZQJ82fehiaykd3MRmzZv1FwhuR/sZRMDAGYZV9rBWkybsBPWAA58+J4TrbEWW26KvuVvroUwkJIsIgMyF7fedkvs2/e6DqoYa+ygrr4hmk+cittv3y22e/PxE+p32kvkA1IAe/fu1R4ZcLaxcUn82q/9Stxw4/UpkVh+fvw/f/FX8bd/+w2B3r/zO78Tt99+ezYxpCWffLCf9gzTWUkA7RdJvpkBVh0F4mgy7029t/Fvzysnr5KvwuE/AGp+oUL9z164KMZqa3tXVgqAtcMaq5YCyE1eZbCX33/6P/54AVuZz471QtvndQ8sTP55PfwLjZ/vPfBRwKpOc3OA1VlClzPA6sceuDcWN1QpfI8NoTfGuSCpmVeJoZpAAH8PYJWNpQ+Sc0E4jwubKoedOywsu0GaIxrscvIqHA2SV5H5FBDhV3/1V7Ng4jPPPCMW1q/8yq+IvelNmxND8b/ZktZEZSOOI4TjYX1TNrg4qrSXTSugsDLCy4lP2olmmJn9x8YW54b6m/3IppWMtTCh2Dw7xN8aaXYk+B4be5wS+oKyYCNQH8CQupoU2opTxqYYpwxHB0ePzbvD8LjeYJQdFzb5y2B5ZcBEyzY4o7tZAwYx+b5BYI+hwVuDyc4aT3v8HY+5QWWH/vE+yavo51zwztIFDg00Y5L6WWvLrBVJdUbacNMPDrvOashm9La8KU9My8QINAOVNllLTXXKANxmWXIv+pZ6MxY4XJRTUV4Zy5Ytl2MFEEJyDEJ6caLr6utjzdq1Cis+euR4SqwxjfbqRHR0dMXoyLjqWlNLohOcdUKpK8TYAiAoLMoXMxzAkFDj6qoa2SfOYlsrQF/SuANUQL+MOtKPlq2w40o9/XM5BC4BzwAU1C/9ffnHzGJ+U55DM83m9Dzl3tVVFTE2klisvOzQ87fHw+B2rmOTAN5SOS2E9ML6AbQiezLOMMkuAKE3bdmsuQoDj1Dcnt5etTVp/tVGR3ub9PNI9AWwPTw8KMCssgJWaWJDs8kh9H88k2UZzVskArCl0vI0d6mb5wfjnBi16VCEl22Ea5TRfTBp3JZXVMTAUDpAMGOf6/gcAIIfnF4ldJpKody2owlCVGESFyJPkBKSGQSnDPoUwMH14zsG+KXHmp8fk9PTYgnRxwC3Yg5lspLzNwAlOrYAhiRnwjaTHuUShXY2nzgaMDcJYYdRSttgQuGAM5aAHrAbOWDhRbtsTwBUSAEAUlumAxuFdXeptU1s2qGR4QyDPuSMo7HK+FIf7oV9tbd3RmUFhxJoL4/IBmAVAh6wFnV3d8WWLZulx3rq1Enp/OXlzwl4JzwzrwDZgALZAbI1rM+a53NzYrkCtDMvASwJKWcsmMNo/61ftzruunO3ngmAfmrT9Ey0tXfG97//fOw/8I7qS50am5bF6dNnAl1cJYAZHorhoQFJDdx6660CTWCC0WeMFUAV/QbAwThyX8ARsxB7e3oVZg6wShu5nvbqQGV2JrZu26p60m5CcQGF+BxJhpS8qkBgDGs+axDXo7NKCDTgyIXzF+OFF14UWIpdUYeHH344HnzwQYG4r732avT0dul5QX3JPk4ERV//QNTW1wtsRWMWAJ2fk6dOqY8AzGHI8qxKyaRuiJkZ9gWMa34cfP89zdOGhtq44brr0uFeeaUYsbB/meeA1R2dXdE3MChN1E9+8hMCkN9/7514443XJfcAqNO0tFEHJGMw8KdmdCCAxiTzAG3eFJpdrIOFY8eOCuisqCwXk7G6piauv/EG1bGnGxb5yTh2/IQ0VqW3ml8khjTMX9bgjZvWxy033xBLly6KkVF00odj+bKmKCspjfGxMY0bz+vGpU2yVUA55hrj7SSY9Lv1MqkbgB32yLg7wRPzw4AcawJAH2Am8w1WIfPQrFPsks8YPxjjlMOc4X583+xOymN8AfPob8sD8DlMZfZD7AnYG7HOeF1h3WXdoEzWKZ5zfIe2Wh6JvQvzic8B52kfdQHE5X/qmNi7I6ofaxHlU6aBSupPPzEHAGhpJz+AwswRrqfefvZTJ+5DWQYj/YymLEkscXg3PZUBVgt076NHj4kdzzhZDgG7SYfCyE6F9hrs2ZIMC1JJI6or7FzaxLjy4rnDOstaLHZkYaH6nfd5/nivwPfpN+amD5V5nmxYv1HrGHszxhkQmnWSOZ2el2ivV8bw0KDaf8/d9+hQ8etf/1uNP99nPaQs6sABFPOPuvA5ByMJ6OxTfdx/mssZtix9y3jazqg7LzOJYaNzmMkBBeNI/V566UX1D3Wir3nOstd8590DsXXrFt1P5eTlR1//YGzffqXWmOPHmgUCcy+eJ9giuQ2U3K0fSZ3y+I3f+C+x67qdmSSTxfFXf/k38S//8q+yl9/7vd/TGFjX3Jq/3qfRt96/GXCfzeRnMKhJ232Qq+d7Joou93MfIDt5lYFVNFaRbGJ9s8bqydPnPpC8anYOyYD0o0O6nORVjvzh91f+5PEFbGW+O9cL7Z+3PbAw+eft0C80fKEHIj4KWKWP2DyYsTozNSlHEqbYQw/eF3U1ZQpb9qbSLFOuYzNoRqCBA5WXAbvMWOXk2JsmgzAGgXAe2CAZtOR9g7UwbJABwPHiPTb2jz/+uEAaNolf+MIXtJFnI/3CCy8IIPjsZz8rJ4P7ODyX8nFEcCAog009dcRhpf44QoCovNhE4zyZRbJuHY7Fam1UDVB6I+iNHeFyALJshmkn1/Kb7MQwgABbuIYNJZtunAYDY2wgcV7YZLJBZuMPIwEGE5vdtkutKptkAgZjzJLCAXc2avqRMs045H44Exs2bdR3aKc13XCg6LOUlOEyYMwmlbra6cAxeeONN1Qu48L9c5k7KcQygUHWRuM3oARt4Pf46Jg2wnYWuF/uGFMHh0s73M4b2MTSnVbYaa59uQyzYwxW+bcBYvrW4C3X8LnBLduYWSb0lzMg4yjhyGzZvFWOPiGYAKuwtHBIlHwCdnJZmcJdjx1tViZpWKtsyPv6BqKttUOOXXUNyZsm5bzccstNccutN0dNTVWMjwGE5wsYMjA4mglLRoJgaHBI9kLmcJg3rqdZk2Y7G9TmfwC2yqoE7CXgM2X9pm0GvTkwwC58OEKf8LmdFa7ju+m9aR2ywAx0nxt08zw2k9rgvOUksFHAKiQSALCwIxxfDhu4P+y49o4O9aGZOISMw7DFuUwJXwCqzijpzW233RorMpnJCUfGmaNu6KhVZ9oEUxXGGaBIQT46nnmxaHGDnETGIvfgg3o7vN2AMvPDNqW5PjMT0zOzCo+2dAgOLf0DoMoBCKAVYZqsH7ZbSyXU1dZpbYV570MD+tHrhENLfSjAbwO8lEUdAXUJd2XNAOAErGAOYqswG3HUkQCgb3HyWRcZAxzujo72eOHF70dTU6OYjFwH4EY4JusJbQSU+cpXviKbtvag60/Zw4NDCs9mPvNi7SQElIzvMMk6ujozfZsSFK4XAx7gOgTOURdYiBwcMD9S8qqQzIYlQSh33fq1As0AVdHPLa8oi4stLUooRSiwGagcAia212KxDMlmTcg+QCWAJclKWE+SPuZA7L79ZgGr6XmTQv1hI+FkP//8C3HgnZT8CLvcvGVrvPHGm7JL1nsAWw4WSkuKFR7NC4YWa6cPZxgzQCoAGcAD+tgHhJdaLsUD998vYJ3M3gAp2A0MNMLod+7aKWAK3UOkGGB1MT+ZK9/97nfUdwnsWpcdL77HWCBjwLPi/fcOxtmzCSyiHddeuzN+4id+QmP5T//0j7H/wJvBMwxGHbaz+/Y7dPgzPDqq59Obb+0XqIqN7T9wQIA4LPykS1mnvib52alTJ+Lc2dPSSkUKAIkT2vDwQw8JoGmoa4izZ87G66/vE/gP2DmEDjCJsvpH4rEf/+F45JFPCahubj4W5y+cDfYFYyOjcf1118WSxYvjyOGjCokG8GX+c7jE8xJQlDYfPXpEMgdobqNxDWt1aVOjGNx9vQMK/+/sov9TkprBgWHJUIjhNjEaq1evjEc+9Umtw/0DZLc/FJXl5bHjyitjUUODxoK1HkkR9gY8vwB3eUbxPGBOMX/pd8aRdYz5xnrAGsNzg/dZC/hhPgC688OaTFg+4CMHEHwXu2HvwZznXtgt6xSfe53BpjgEYe+CTVIGtub1mjUAoJZyYWQyTwD/mVvYG/ZDu9hDYFvYMfWmDdgDew+el/QzNkQ/I7vAGsU9kRHAnlMiuvWaV26nI23YL2H31JmyuZ7v++CK67AR7uPIH7MO6U/v/7xGOhKF9bcic6CPbVMn7r9//wG1saO9U3MRIF+yMWIKJyYpex76coQknGNpjwFbkjbRF9Q16dyyXpTq+z5cpR8AhFkHGSPayTg4iseHXBxSdHelxGOOXEB+gH6lLOmnFxVo/aB+ikxBI/nsOUUN8HyG8ctvPmN95zljuQjGFvCfemBfjDs26DWHMrHLFMWQEk7S99SX/S62QsKvnTt3xeuvv671lcMADtzof6IUzFyF4Qsx4Yq1aLV2apxGRsc0h3mOU+dVK1fHj/3YZ2SrzE8Olr7+9a9La5k9Sk9PV/zCL/y89jisxdj/f//y/4hnn31OdQdYpd30L+NGO3yQbjaqCRomW1RWJ0LHZbD0suQU3zEb1/sg+xXpsDIlr9K1gNcTSYe9qLgk+gaH4vSZc3Hg3YOJpRp5MTMLFJuSV/HDvixXY3UBWF3wqBd6YKEHtB4tdMNCDyz0wPztgcd+8nPKHKUT2MyGITfTJhssNg9FgBSEXE9NRnFRoYCfj+95MGqrS5NzmQFr2BznMr6sXeqTZm9sUo/PKRM6vw165bK2+AblOdQnd5QEvpGpEzAsA8zhtPzBH/yBgFU27r/4i78oh4INNyAjoCtsLJwdNtW5m3juy+bNgJTBUe5pYIO/nbSDjTebeAAcQDFnvXXYEmWLVTE5qc0wG2PrdBmcxZnlR8zTurpsH4olnJeXCe9NbBI2xWz6KZ8QK8BhNo1v7ntDYaA4AWJK1tVls35TJzbSvG/wlr6k7dSffmlYjJZnAsZyGYXerBoQM0uRevE3m3XakbTLkt6nw70py+wS+si2gVPnRBEOL4SxalCKslwP7uFwRcsCuEyzU6kj4CN6mmbM4qzJsjISBJfZlUlmweVa3oDvy0kYITHKbBbExe4MItPPtBsHibBZAG4AzBXLV8b1198gJwCQBsYq7Ckc3WPHj0sKAI3V5uMnBRotWrRE82x4mND/boFEEdMCitCQfOCB+2Lzlo0xPZWyeFeUl4kdwti2XGhRuB3Z7JW5PJMxfQI9xoqy7Jg4WYW1PxkTM7F9OGHZDgAHgFX6nPewF2u88T9txu4YB2fqdT8bkIZpS5i9gdVc2QsfqlhqA1uijxln7LCwoCg2bNgoVg4OJHMhhUKjTVsiPc7TZ84KJMFmqT9gnR1rnFWcdsKoYSSuXrMyGpcuibw81hMkNgpBLQXQSEJidi5GhkcUpgkzkRffcZ3NsMVeLQeRdeIzutGUQ1u1JszMRmlZym6eyiqK8opyzSPCNc1spe/EMCsvi7HRMV1LGTh1tSSAmpzMMowcSmxwm7rRdstq2LlPYNBEjE+MqyxAsJ3X7hTwA/CCY8thkhnltJf3cLzpR8YVQO3V1/aKsQeTkfECGIRtxH0BWQnpfPnllwX+ACZgI/QNDEmSPV262CKACycc2wOkAYxBgw7bP36iWesk4AD1XLd+vbK5w1I+fPiI2JW9PSkDPWzGoqKSKC9DJmA8CyJzgMA6CzOduYKOsXQSZ2di5apVMZBhYTHOPcqWnRi0pSVI1NDnI5kEiXPR19sbA0MzUVpMCHZFbNu6MZY1Lc0cJpBEbkKMpcKiEgGAFy62CIwBcG3v6NTfSBBobRofi4b62izjjPmCrdMPzCNe2AD9il3DqAO4woYApMjZuGXzZh0O4uQzLqzLsFc5NLjn3nsEgNAGxgfmKuMO6P3Nb/6D7sP6w7jybMBGSP4C64vvsQ6hk9rdRdKiSwLAacdP/dTn4tFHH423334z/u7vv5G9NyxSdBd7evviu997RolcsHEAHbSdkQhgjGpq69RObJE1BHAOKYBjRw8jySpt44FBMsPnxUMPPih7OPjeQdk+TGmuYS07cvRYlFVURv9AX5SVlYiVjJwAEiOjY8OKZBno69c8QQpgbjZ0HYcEMFRZJ7BHmOmsKeidshbAjkOb+fbdu6OqJiUSeu3VfdK4BhihjOrqWq2jhC/Tj4AmGzeujof3PBT33HOX1pBDhw6Klcz6VlWZngEOexfDPb9QcgTcm/nKuNIvZr9TLmsvc5/nNesAexPGj7+tdQzoyPzCTugrxpODEb6HLZttaB1oysSWmOv8zfOdn8Rq7NCzCfCN+7IWYBuU75B3vsv857usoewZaBfl8Vzk/rZd7NFa0qwJPiyHzcp6QPmsE1zP9wAtaQdtl3TL2JjK4z6MmSNo6C/6wEm0vH/iWtZf6sq9zKZ2BIwP+VJ0zoqoqISJnrSHLcEBm/bZ556N/W+/K5akE4uxTrGuoKVcU10bo+NjihQZGkmgJIdIzBvuaQ177uekVpTv5FXsL5HC8J6M+vLieoB+A3mUxfix9gE4wjLnEJZy6ReS361bS1kDOlCiXXW19bJRbIv5n7ReU+JO9nr0Mfs62gnblvHjf+Y79WbseS7Sf9QXG2GssD3qx6EAoCz9cPHiJSWV6+sbjPoGtHqTXjXrPvMXDW6upTwYsqzzL774Qmy/cnucO39erFX8Bhir992LxvM1Gnfa9/TTT6vuv/7r/yVe3/davPba3vj1X/+12Lhpg/oIIP9Pv/I/45/+6Z81j3/7t39b61cuUzh3H2rw1L6C9n9FHJCmHA3em3rvbfKEI55ol5/TfBdiBxEMOuydnAzYqKWl5Xp2XWrviIstrXHk2AkBriSvQgpgYnJaWts8IybQAEfDNZN8N9c/WdBYnb8+9ULLF3pgAVhdsIGFHpjHPfBRwKpAgA8BVnFWP/Hwx2Lp4hplVXbIPhschalmkhnxvsOMvTEyYxVHeGoSIOwysGrWoMExgzEfNkQwVtGoQw6AjS0bMksBwMb4/Oc/LyYEm8nnnnsunnjiiXgow6DxKT+/vSnLDTUyY5FNqUEjb8oMFqcwYVCVOW1GneTG4Crf96ba79E+MzAISeS0n40d98EB4F78z+aZzSbOD84IjhafW4sMJ5yyWi5czGbkZgPsRBa0yZqROHtcz0bbwIwB7PHJlDnc7BLubZCZDanBZvrQAB3lJN3LHjliBp8owwxhs0yxBf7G8aHcpM05lb2mvrYuC8rymfXL6DuD6vQr9bKEgQEIysFRKSlFtzE/yxKz7eSCeAb2zcQ0s9KbbsoXq7MiAXd2Dm65+Za4+pqrBXrAFAO8WLpkaczMzogRg3MCy4Iw5N6+HmlA4kASito3MKBkVWj5Kdts5Au0GBubCMLRh4YGIy9vOhYvbog1a1bFsuVNUVZKdnqSv+WLyULbYfUCesxMARaWyOGC2VJaViq2LokhPCZmXtIWHw4w72hnAh9G5NBYU/Lc+RTmacawQ9XpQwPOZrT6wCSXuelQed/Lc8j9jQNuxqfBWGxBdj41HatWrhLDCdZqAumr1Pdr162PG2+6SUyS995/P44cPpKSHglshm04KH09mEr0oxi/N98YN998oxhrsIDHx0cFqhJqqazmJaUC8JKNp1D/uZkEunp+OsQwOcgJiHfbDCxwvQ6IOEQqq5A+m4FYg9D0A/MFsII+d3ZvPnc4PYBNBQmeMmuHbdwazLlsYerjQw6vidZoxrGl/RwiAcYAamzevEkAwfPPp36lPmh01tUTMpoycGMHR44c1roJmIqDzsEBOoL0DU68tVoTOIpUQ2U2szcgZEFevgDxBx54QGWyVuHMo5Hb1d0TrC+AKgBzgDv0FcAqYDpM1Z6eIbG2OJwgKRDvwwhUyHVjYiZzHWAjzDLmRmlp0mAcGRuJJUsbY3B4KMO6Lo6JDGgvhrz0CUuSdM3QoA4r6HPGhT5GZuO2W29UxEVao8oF2qH9iRTA22/vj1OniTQoEThHQieAA0B/adr2o+M7Hps2btD4Y7cAaE6644ztjD1jADgBcMBY0LcrV6xU8irqSdQDfYddwVKnrp/4oU/oPQAAWKGwb7Ef1t5//ud/EjiyYcMmASkAz7AKYcHBkKY/Ce8FTIW9Spgu9jIzMxc7dlwVP/IjP6L7vPjSc2KIIrWBHQEYwUQjeRzA0cZNWxSCnA39BWQtr5A9w2oklJ51oakJLWNkfmZ18IrOKUDnyuXLdRBYkFcQy5ct1zwEVGfeAtruf+ddaawCgFH3qspyZQ9fu26NgOTX9r4aJ0+cUBIpQvCRXuFa2g5bFHY1wCp22dKC/m/S3D5z9qwOZnbfeYcOUQ4fOhqvvvq6wBL+X7x4qZiMrEMciiVgczau23WtkoXBXqXfAVTRv75w/ry+xxwjHJo18ODBQzoU2Lx5i/YZPKsB2vgOY8JYMn7pYCAdQDohJGPI/KS/AUyxV9ZB5i8vAEcAMMYR9iXrCMAcYCzXYGuUzXxl3sES5zkE0ElyK9YODmyZi4CYPP+d0Ij7MSaA/ZTt5FZ8nzoD0DH/+Z960TeMP3sS2sn6AkhHu6gL9+bFmDAvaDtsSOoOaxG7pD7Uhd9myDIPWRvZq7F3oX2sxT5IhjmKbVkf3pESXEd9YJjT5xwO+tCQ+Z50aIc1T/bufTPKy4u1BiVN75HICw7Q00FwVU2VdM6Z/2bR+jCKezBmrNes/RyW+CCWv2HXI+cB6JmeH+hacRCfpAdoa2LdpyirVH/0o9P9YKJv3bI5Fi9qEICaWL1jWtsGB4Z0WMYazfOONYPPWDeoE8moeA/2KONCfeg77IFEVKxBlMn7rDuMOX3FmNHX1AtmLwe+6G9TJ/YfCRAfyYTyL5c9cxj3xhv7VBYJ4p588kntdzg0A1jloAQ5mjt23xknTpzUoZElULD3667bpQR17e2t8au/+stx9TVXaa7x+rM//V8CVhljNFYNrJqEYMA6F1TNJV+QvMrRXd6zOFrG/zuiyvscxsrAKhrn2hcs8/wAACAASURBVKcjJTXLQX2RDko7e3r1DNj35n4BqySvQnZmcmpGoCo/HIgWAuh+CLD6P//0vy9gK/PYr15o+vzugYXJP7/Hf6H187wHPgpYpXs4k85lrKL9aMbq6pVLo7QkbVQMspjV5Y0MG0xeZqv6ZFkb0OkETvoU+geBVTMVPnSY5kLJX1jE2DyxaSR5FQ4Km82f//mf16af+sDeghWHFACfOSkBdTQTkvo7cZJ1vQymGrjLgiqZU3KcU075lUxhbEzVxBnIPSU3SGOwyQAJDiJAD21mE+96SBcywxYkiYxZKDhObFSdmAhnobe7R+wVM1IARyjHfY5zxn2tXcamMgEdKRs8WZP5Pht/s+MMNtuJ9+bWzosZe3yfTa7bbhDWAKpD93CwHCpnsM4JltDQo3wDmzh71uulPNrq0GOHI7tvEhhdIcamWZiX+zaF9pvhwt+WSOA9nFFLLhioor0G6J0tmLrj5OKkwMwBOMFxkU7cxUtKNIGjA+gBwAnDAweE8PD3Dh6UXiGJqgBTT548HQfJND5MmHqxwJPVq5ti27bNYg/C+pqdnRYwkUKXhwWqak5MExY3k8CA/KKslulszAhI8HgzlgrnLyuPgsICsbpLSlPiLY8VTh3Of0VFZVRUwrgC0BrOspF8qMBv7JKyPXdzD0kKMtl7zcx2iLMPFAy404dcj7NHH+NIS3N0YlIO/95X9gYayJMTU6mOoyNx8y23xsc/8UPRPzAQf/d3fxdvv/1ONDTURW19ncA3sRuLsfOQQwpDdfWqFUqCs2x5Y9TVErpZph9AualJEuWlcRcDrSolEmpvbVffYD+83AY7cvTLvwusFhRG47JlqgflGjC1LRqIZf7ynsEDhzhi89WVVRn9vzSX6B/qZafQ/e3DBMsDMIaMH6GLQwNDUVRcKBYQgAegAo4v7QI0UQj8LIc3hE53yT6wN+lp9iVGNGsizi1ACAAD9uEQVu4pPcKM/AB15DPAz8F+HPiLCqNl7jCegC8cILRcag008BKjKK0vMFYJ5QaUeuWVvRFz+QIuCSuHUQaIMDONlt6sgBbaQP8p0Uth0rOGzQkznOQ1JDNjDcNWYS0XZyIm6G8O3GBZAY4BQAA+Ll60SGsN6+i9994Ty5ctidmZqcRaVBKuWekO9/T2x4ED74ilSt2oI5qgd911t3R1iYDohXmWNxfbt20VeIGtAGAwZvQjazHzx2HHjCnjBqiBriyACs8uwszRT73MfmMdKopPERo/nDRAibQAiHFECPqo3//+96OyslqsbxJ7Mbb87Nx5rUA2+pi1H9bqu+++p76emEjJxvbseTg+/elH4lLr+di792WBr/Qh4E19wyKxtmj/LbfeJuDk0qXWWLR4iUBWgOVbbrklXnvtdWlHsxZu3bo5FjWQKOm8pBewN1jFV6xenZicQyOxeNFiMYIJG5YMSH5BHGs+Iab/li2bNB4rVyyLjo62aD5xLC5dagl0iGH0IpdApncOmJDPSfM1RRHQV6zJ9CHgLCS6I0ePxhVr18b9Dz6gul+8cCn27n0t3nr7gGyxpiaNKXMFQAybwNZWKGFYfaxcCSC8PdZesSYunD8XgwP9AvWJIEhMwAaxb4lGAIC2TrjD27Eva+0yhoCEgI4caAFqMo6EhDM/ea4BwnN/JwaiPszTlBW+VPMPm6IswFWDmYRws65yX57pXMO1ZqrS98xrH8ha5og5DviVQLM3xEDHNlmbWe+5nrmMHTHvqavrz/xmLrNuUB515LlIHwCuAuDyzOSwhmch9QYYZl44xJv/WauU6DHDsuTwwDqflqZJbM0kYYR9cr33ek5ShY2nZxBJRJM8EO9xP1iTSI4kNmiV5B8ARNl7VVVXC1Sta6gTiE0bqAt9YTDcsij0IX1GPzAG0mnu6tF88LOC3+xlsWcfHvf3D0VVVSIepDqlwyns9dZbb1Hix+GhIR2CsEdjDAFUlWyspk6ascwZ2kzbaQvjYNCdAyM+oz7YBWsC48FY0O865Gptld05CRfvsU7p4Ogkkhv0Dc+ntRrP2bnZuPnmm1QX1t5NmzbGP/7jN+Oaa65R299550A6XDvRLEhRCe0iT5rzHN4wVtQFBjB239x8XMAqie3QWL19920Cb7nXV//mifjWt/41Fi9eFL/7u78rpiw24Qgo7OAH/YZcX2FqJh2407+87z0ptsJ7brPJHGaTUyZjQbSb9rNEOM2wzynQ2tfTPxBd3b0CVsfGJ8VYzQVW0Q+fnJhYAFbnuf+80PyFHviwHlgAVhfsYqEH5nEPfBSwqk3NhwCrZqyuWrEkSooTs9Eh2mY6GuzJBVVzmW1sbJRVPHN6nXsS7WvNcksboXTK7U0SmokwWSwFABj2pS99SRtKNv+/8Au/oI06jsuzzz6rTNdokyqkuKxMm0SHhFNnA6t8bpCQTZsTTpntaPCD34SSsZ/memfr5nvWMr0MIl9ODnQ5lAnH8II2woBDbDQN5HF/HBQ2ynbarJdKmdyLDfqxI8khcqi/w+b5n3bjGP0g09MAIuNVVlGeZavixCjb/cCAxpJ2GCw2SMQYmFVKOwwCmZlK3XDyzKjlN5+5LPrciRUE5PYnYJc64ozi3PDbLATKcyi5NV6pG06d9fUqqyrkWFiSwOxDg/22S/631IBBtNzQbt7jvq6/N+zUE30xnASS1OAU8Z2x0XEBFjiJALwbNq6XUy6G2vh4HHj3XbGyystwmAfjrbf2x6HDRwSQkp2ekNcNG1bH5k2ER5NELC8KCvOUeAmHv72tTcxUOWyzsJ9TAo65mVRPfmbzZgVieG7YXvmNDXkcHKo6Mz2j6wBdcdhIPgFA5s/pKzOEc5ncZjLnzkFYGylr+ojmEi+Dis4oDeDvxBqUC1iGTUp7EM3h6el4de/eeOutt6VaRtgx12zeuiWuu/6GaG1ri+ee+350dfWKRQZDBYakwvqksZwfM0q8NR0TE2SljqivK4mdu66Ja6+9Roc+MM3UDzPpgKestEw2z/jVVJMtPIVxUj/bu+cMQIWd9FwHj+/jgE3PJRkVH55wvQ8g+A79AGjH+5TpRHiMAXMer5Zr6UOceeYgtmUbzGV6J/CbcPkUVipd0vGp6Orskv0DMOEgL16ySOzUZcsa4/DhQzE1TVbyegGSsPqoC3YKkJmSjSRQCecbp52ycJxhR8FeNaOedYY6mJ1JhuqONsJ7zyRWYgFhrj1ae0k8Bih56MjhDFidDkmWNjbGFVesFUAAwAbQgf3BeALgJ6kbrEbsnLZbIxDQhPYVFSNbUSZgdWJqUjIRPX29mUOSApDx7LNoZHg8VqxYGvl5JN3CBsalu0rfw6q7/fbbIuaIeEhggJjg1TXSbZ2ano3jx5vj63/7vwUCwkqEyUr4MdqOPGM4XKytqYrJTPhsYpf1CyRLmrd9snPrbQJmwBBkrLEF2G67du6M5QKfUvJBbIwQdFheP/TJH9KhGVq4ANeEymMXZmfu3fuqWL4wOckQTh+9//67Yr8CCAHaweqkrwFXe3sIK5/R/1s2b4vHfvLHY9PmtXHyZLPkHrBVQMgNGzdFdU1tvPrqawITACLRIq2qrhHICrAKAALzlHWNvsPWYNu3traIyV9TWyFwBikAAOP3330/+jLSN4C3gNXDI6MxpCRWPbFz5/b42Z/9mdh57dXR2dke7x+EkXo6RodHYuuWLbFxw4Y4f+6C6sT1PCcYE8aBrOPpQC2B6+i7sv5u3bYtmpYvEzNvbHQijh1rVvIqogwI+U1JtJLkAEAPQOhNN94o9jfgHGD1mtVkYe+Pnu5OgfM871nrefYBqtXWJA1P1iPWRp5RPhj0/sLsReYN8xvbYB0AdDTLmz5KLOptYmlb+gd2J2HeAFXMW9rrqAPWMHRTKR+7czItxtHzmWekI0F4LjGnsEfANidhYr460RSAqpNgMU/4HuV5fffzmGc2hzHsFbiHWeCsIT7Eo52sH6xVrA2StGlp0X39TLbEicFJa5HSh5RNW/0c96Ew5bLX4/kF+zgBj2nsExt/UgnMABBJXIWuL4zsurqGGBke07rDOlpZVRV9A73RsLhBY0Z7sCMnGvPz7OTJU9ILpm1JdzUdfHMQyL352wceHPxwyIV9GIinb9OhMEn5kl45Y8zzCamJgf5+yQulfWWpmPOMJfMOXXWeiayrjY1N+g62wjgCgtOX2Ah7SLNE2cMx1lyDnRkIpq+5hjFmTLjX2TMk+pvNJM5Lz7qVq1bI3trb29QnGzas1/4ngeTHM/kCiuJ4c3P0Dc3GmlUNqmt9XUNcd931AkZ5dtD/1AP96O6eLkXmAKzefMtNkkPA9v/6r74a//qvT8fSpYuzwCrjbmDVbFPsx5FjCcBOL+Qc0sEdXko6GPU+ztEW3sd8EADn0TsrmRH5E1w7x/6wSAzoju6eaO/oikNHjsfo2ISAVRJtIgXAvsfAaq7Gaq4b+b/+7E8WsJV57FcvNH1+98DC5J/f47/Q+nneAx8FrGrTkklehQM6Teh4DmO1cUmtHKpcjSkDqf6dy3j794DV3FPo3L+9SeK32avZ8O2p6bQxyiRIYgPp5FUGVtkM4wTAXHjppZfEtGHDST0c7u0NF5syb/hz62wGn+/r+qXrAHrRZirNMkHNXrMT5dNzbwwv3yfp1wEemCnLd9g0sxmnnmxsuY+BWj7nXtyD8mempj8Aitm5M9CI02PdN4dAOdyb93E8DVrjuLEpplz+NpuXPsGZcf+bBeo6cD3j7xBvMxi5nvry24xUNvQOT+Q6gBnqzDU4lmzerW3q8HXGifZTf7cdAIgfGCo4UZSLc5QbOmb2qm3HfWhWgwFq6u3NOfegPpTDuODA0yff/va3xVjdvXu3QA7qkZ8H8Dyu0MnW1kuxavVKsZyoS19/f3QR2oemWz3AeV+8+OLLyrLN37MzcgOivKwgliyukwMEo6O0rEQsS1iVZLJPzOL8KMwvlAwAQFhZSdLzE9CfPxfTs9NJJ2xiIpsEidL5nDHGsfZhgFmkvAewBnBCWCT34TuUw48BAvrIjCCDB57XhMzNzOUpgYXBIsaWccCGsD3+ZxyTozmjevMe87K6qpJJHQfe3i/nDxYWwA4gD/qZADmAWTDCADlIWsX/ff19meRaJHoqFxBG0pzh4YHo6GhVdvLt27fG1dfsiPvuvVtOOE4iYbtkJoclTVsBRtBdBdClbblz0FIKBqhtQ54HspfCwoj8whgcHs7aDP2KY+vDG74HkOFwUvoZ4M3hrkhG8B0DcQkw4LApPZgITywsQL+V5ErJefTaRHj14volYt1qXkxPKvEZbLqBwb6orydJ3KK4cJFkJFNx9dVXRW1djYAHtGXp68oKDiRIIpanPgGg4YU9chDFCyeb+sPaBlhwUj9sn/UHlilhw/SVMzozTshgwCpNhzEpSzdSANyPa2nj0OCIgC5CvLFHsrenGIlQwihsBlZWYhLPKckQc541FxsB5ENugHsDHNdUVWneYnMwwXivr7dH6zRAR29Pj4BjQpU5zFi1sknAqhPbKAlOSWkUl5Spf5586mkxcrdt266kTbDdAPIBDEqKi6K8rCTOn0uZ2lmrCeW2pjV24D5hTaCPAFaZG3wfvV9AQ8B9MtpTL14nT56Iu+++Kz79I58Wm5DPAErvvPOObCgyYOu+fW8ILIV5yboDoH7w4HsC/vguNs2BBcy+5uaT0nUGdyCRHoDTnXfdEY88+vEoLS2KV155Re0ELKX99Q0NYm8dPUZG85loa+uOiemIqopCSQGwRgDIA0RgNxwSTU8h+1ApsAhwac+eh2Lj+vVaB9CIbm9rF9Db3z8skKWisioWLVkaJ0+diPXr18aDDz6gvQSM1cqqciWlO3fmrBirOgApKhGITz3pfzR+AahgIqMNTCI7APf1G9bFTTffHDW1tXHuwnnNc1j+r7/+Rpw4eTp27bouiotL48iRo7IlWK6dnTAB22Ld2rUCNwHS+CkvK43RkeEY6OsNEg8xdziUANwHZK6p5iAt7TF8KMLfAGk8zzgc5TkOaIv2LfMclinvMY9Y87AFmLewFpnH7FFoFwATYf3MO9YM9C35TUQOdsFBH3ZM+DQHBYw378G4ZM2hDtgUc5u6sSbBuuQQhDUEAJFIHuYYbQbAZf2hfF6s0dSD78Eu5XnCQQEvnoUcKN5zzz36HnXF9ikXpiJzgfnOtaxblOOkoTwvAYjZY9AvgIp8h7KZ56wx9AP9w1yifjwfWIPMsMf+WB+WLk1gI4AlBwvDwySkGtY4URdASmQwurt7xVitrqrV81QJJNvbo7C4IErKSlS+9fMN9louiDX9ByMaGMeS4lLNLUc5pAPrIsnzpCgsonmSHjOA5vXXXxdLli7WeAKcSvopLy9qa6rVp9SVNQf5DsYR9if9yD4AYJhDHfqDsaBv6TvWFYBWfrNmWx+cz6kXdsG9GHcAVb7D9Ywza3JHOzadDtGxW9ZIDhawm/MXzgusBrT2WkYEAP3CmLNGIM2TGLGNccWatYokOXDgQBw/eSHqa+gfpBAiyiuKJRfym7/5xbhyx3YdFgEG/9EfPh5PPvm05jqMVQ6teYbQDhMcvDfzobiBVe3Dta4n6QUD3AZjLcVgF8/XGXxljNhnaSfGwyiP/QTP0Zm4cKk1zl9oieMnTouxGiQ2zC+UFACgamFRsaQASJb4YVIAC8DqPHesF5o/r3tgAVid18O/0Pj53gMfBazmMlbRUCN5FZp1Zqwuqq+Uc+lkK2xaHPJuhlcuEPmDwCphmGxAPwxY1YZnNp2m8zkbLV4OD0KjEQF55AAAc9gAA6yy6Qeg+5mf+ZlsEhEcL8LUyIjMJtTJeaw/6LBxb94Ufi1nHpH7xAh0qJHD6mlnSjqSEiCZ4WigUKG+1dXZZBa5Zaf20pYEkgK44Eiw6YVdy30JHXYiGTbyBjANtCosOD+xY6mLWar8z8Ycp8bAKmADPw7zd8hg30C/6k59cAAMruFo8GN2hkFK2mBWo5mnBuv4Ttqcz+i+bMa5j79H/QC8cRboK8aroa5e91AI2uxsVmeW+pjpSvmUaVYIn+GYcg82/UgB4DAkFkYKozY7lfYaJKMPLS3gjTj3tqalw8TMksa5uOmmm+RAwhzG4SNRC8wQnJq1V6zLZtOGGVhWXhq7d98um7tw8WJ0dHXFpda2WL4MBtJIvPnm2/H2/gPR1dUTVZWwAptiyeLqqCjPhDeXFguggBVF6GtFeUWMjY6KUTI7MyftybJSQNVShRAD8EzPTgmHMpuaNrr+tNtMbP7mZbZQmkP5YmDgDBlsdggjnzNeZmwalE42ny97mZqZjc7uvhibmJRdUQfYTh5zxocxdNncn7/5rkDtkpJYs2J5XDh7Vn26Z88eOZZPPfWUssmj9QgrlJB3yoTF2NPbK7Yt9ykvhwFUqtBt5uD4OHIcwzEzMxnl5Smp3g03Xi8QBC1Q6gNrrqaqWrZCv46PjSmJlgFkO2dee7Bd7IN+xOHGSaUPsV8yUg8MjUT/QGJg2RkUEzVIjpSYWjAEJ2ciSotS4jcD+kUlxWI/ej37QcasQX6z971+WEoAeYOiPHRFJ6K2pkYgUXUNc2ylnNnauqrYsWN7nD13WkxGwptXrkIaZFpgEmvP8BAMSPQHk86z5xrrFkAP6xJh6DjizAPYxKxT1AEWY3EhIZiEgyaAwwA6dg8jsVfJ17rUD/Tj4iVLdDhAYqiUjI3wfhLP1ApAh1HGAUI6SEnRAoAT9D9M3bHxEQEBJSWFkVeQL8bqpIBWEqjlC6hgbad+JKoixBQdUwBnPu/pHoh161YJ5OL/wYEeabxi19gZoC+h8Esblwk4e+/9g9L/5TMc6tbWNiXMIZkUGsjf/c7TSpBG+1hfPf+8HrMOs474f/rTMihbt2yVcz40SCg5khXd+h6HCLDEPvtTnxUwR7IYmH+f/vSjahvXnz59Kl5++RUBq/Q/UiQAiugYAhgQZry0cWkcPXJUQGRLS5v6dm4uL040nxK4SrK3x37yR2LHjm0C9pA1ee+99+PwkaPSJ92z5+OSczh37rzGGlkTALi6+oaMBEqVpAUAzUZGhqKjvTWqqiqim6zhMzPxyCOfFLDKAVh/b3+Mj42rLoCjsIM3bd4StfUNChNet+6KuOOO3TE+NiIGLQA67bjqyh3SUW+5eDEutbTKZgDiAYyYvwBGaKwC5qBvzQEXB20//KlPydaOHk+h1NjZvn1vxv4D74oxjcYqbWYu8AyhT7u6+mNqOsH6mzevUh8i83D86BHprLJPmZ6ZlN1wT+pRVJjANdYGH3p6fUsZ1s9nmXbYsBMp8byTFnd3t56JzB9snmcmcxCbYf0AQGZPwPd9IEU5fI+yeSYBSLI+MmcpC9sHHAXwAtBzYijqRdkGXH1oBLjKvZnnsKrpC+wOAJTrOUhkzeJgmvtxD8tbIIlx11136VrWRQB6gD4OY7gOABVGJWsLazxAMnOE+rE/YS/AusAayBoD+OeDTe95OPRgTaXu9IkPZwlB51mI/TGGFy6ci6HhAbH2WQtZq2FGIx9xqaUt2to6Ysnixrjmmp2y2zffeiuKS4tiLm9O6xrt5l6O1iEyggMZ+ksRKmOMfXrW6rC9IDFMfXCc9pB5kgTiOn6oC9/FXmCVw1qlD7mGtpcWJw3oxMzN1/rCWLBm0n7mHmPLAeDGjZsyOthvxcWLbVFfnySd+OEa6snzijlKYivGg3WDv3mP/uC+AJrUiUMUDtY43KfPWVto58DAsNaUouLQfO7thWGPxFWxDm2wG8bywY99LLp7e1Q+6wPJPNetW6+9JwcC3rtz2NHR2S4pny9/+XEBqxxi0K4ErD4l+yd5FXID2Dp1kWxPQcEPSC2kg0Xvx0vKEgDLd7FRy2nxHcbRkXR+7vpans/MY4k3SAYA7VTGs0zA6rmLLXH23IU41nzqA1IAyAUg/cMP69IcgO6Cxup8d6MX2r/QAx/ogQVgdcEgFnpgHvfAhwGrud0hcDQvoiAfXtcHgdWH9zwYTUvqorw0JRxgw09Sn1xmqdmQl0+JE+iVNjgzYrlYY9WbJYOs1MOAGr8dppub/Aa2amGG5cnmlORVAKs4/z/3cz8nx4RrcRRwDMiGzHvU0QL5BoLZxBkczcoNZEKLAA24r0Hey0DjZR1QgzK5DFfqlHtibrDZ4UlszNnQe2OMwwFTjI0mCQr4Pn3rMFGzEn2vsZHRFCqeYfR6M2nWK+AIG2zAPhwsnDEcOu5Pf+cXpnB//gYYgIlAW3FycN7YqLtfrMVq8ITfDhs3y9UJOugnsyWpnze93APWjRNVTE8mUIR6cw1tZTyoD232RtjgrTfM9BnsFUAXwBcDx4yfAXEDsWY82AEyqCpG52iSg8iyANEZHBmVM269UhxMgHmcL+qEg4uDCDPn9Nkz2tTDwKANsOCow8lTp+L0mTMKtUcKAIYMGXiHR8YEKlxz9bVx++23xpbNV8TUFOw91Chn5aDDniLMuKgAMKlYSZ4A0Ug8g2oGEhiAjGSyzYMck5HHMOBu55B2OxmXnWjGi37BFmCMFRYXCxgwm5Q24IDhlFsz1GxOnGO+Z2cHB2SSyLu8pJ8J4JXC0Ss0BrZ9X+Okdgrj54AESYI5MrQXKeHOrp27FKZJ4pmi4qK42HJJziaaloT/kuwIMJlxoXymZn5BicYKYBUGMFIK6K3OzsBY4lCmQAcU115zddTV1kZba7uANhxHM0VhHv0giGkbJ5za0hfJ6SQrOYzPoiglKUx3n7QifQBD/05OzUZJcQIS+cFOeTm8kf7QXCoqjLr6+mCBdXi956JZOMxH7se813zNMGzELJ6cjoLZgigINGOr1G4c+Q0b10V9fU3MxUysW7cmFi9piHffPRCFhflRV18Tp0+fFLOvqWl5tF7qFJOL67kH889hvwAf9IOzlGM3tN8HPCRtAbAmDJT68D52xfUwHZEDKCwqFKNZID4SLOXlAqQSeEFYK0AK+sclYrHi2JIVW2zYmRnN7cSinRMTbCybwKpEZSubc0bHFZAMR9dJAAnh5rrZGVj9rN0FUVlRofBpmFE80wBoORhkniX9xiIxUwkVPnnqdDzz7HM6kBsfT8xGgH6Spj28Z4/a+b3vPK0572eVEwvRPp5BJJNhbaItrKkAHQDIAEi7b98dXZ2dceb0qVi79oqsFATloZH7Y5/5MYHZTz75rwJNHn30EY0FdoikAxqnZ8+e14ELh0tNTY0xPU1kQWIncy9ALrRW29o6o6+XBGRzSjh17GhzjI6PxN333B6f+MTDYjlTHvbOsxKbfvjjD0dnV7e0Vgf6B8VcXbd+g8aP8GhkExhbnlXMtYsXSGbVHx3tPVFRURiPPPJIbNu6JWmJnjkr6QNYyTD2OMxZv2Fj1NTWRWd3p6QP9uz5WNTX1epwaXBoIM6eOR2lJaWxJpMwqfkYYGGbNChJgEa51JXnCYdRPKsAVotKinQguXLVKoGDM2iYD44I0D16rFnsul27rs/YYJ5APtZ2zcn8fI0Ddg8zdfPGDXH9dbvU7wfffzdefW2v1rgdO67U+C5fvjKqKqszsgtn9JzFBgDPABWxK8BKbAVbwC4A9bnWhxV8F5uFMco4W8fTURjpUCmBkXzGmkCZ0ohub9dazbgl7eR12YMbmKnsJVirGCPsELtjf8S8gkHtZwdlUQ8+B3jjh+e/gU6zB6mfoyVY21gPaDNzh78NmFqbmnpqX5hhnYrpmTm0szQKfU3dWd/oM2uCAp5TD67nmUTbefbwXe9fPvaxPVqz+vp64vjxY2LqwzRm/tBG9JwBDo8cPhbvvPOebHjDepJt5cfhI0eivLJM6wgAN3bJvWkj/UXfOpKG9lNfbIwX9pCSKA5JX5QX2zAiAUgqabkSGJ7MDVjVJGkTS7KgQOXD4N2x/UqNHWsMZfFsXLs2jSH35L0E6o4p6dyihkXxxhtvqp70DbbgwxbGgT7CBtiPGA22bwAAIABJREFUwQQGAOe7jL334twXwPzYMZjJ+dHe1ingmn5mTNlTIS/EdwBA0Uqm3dSNtlgLFqY0UQOMPUmrerp7tTZQFn2PZi7jzt7olb0vC1j9oz/6AwGraGZTx7/4878UsMoc/q3f+q0ssEo9vE/z/tH76PTsn9W6z5g4yiaBpQUfkAXIPdjN3dPzN/MYnVSt3RAnlNSsRPJNl9o7ouVSWxw9fjLLWGWfg0QMbFXpqqM7BPliAVidxx70QtMXeuDf9sACsLpgFQs9MI974Cc++7kUdEpMjTaI/3ZJAFgl+yXABUAoSURgrD780Mdi1bKlUVZSlGWs4tQZ3Euh55lQnYwOpEHAxMKai8kJWDRJF+nDgFU2QGZRGqgxgwywCbYqoYJsqNjY//Ef/7GYEJyof+ELX9AmmXsRpvbXf/3XYhyyUWUzawchF1RL4VxJDN8MTH4DVFKWQRaDJmavsgHPDT1PDKsibR7NnvR7KXSNDWACVPgbx87h7WxgYYXgWLG5ZtNpRi6fmZUJ244wsbSpT2A1G3CzEqkP17PBpu44fDg8OI52dAA8SBBEPQCc+Q5tpS5s0hkTNqds0NlAs0E3c4a/YXLhIOLA4jgCxlEGThHXKJFSOQySaTn5OC+UiWOxrKlJDj39bcCUMeZ7OHm857G2U2CQlHbxXUsE4JjyXV4Ge3NZZIy5AT3GIY19flRVV+oaszy1EZ+YygDKiSnNGJPplgRKsDbQ6cVpWNK4RBptJFvCMYOpASMrhf6tjkWLSGCyMs6duxDoIZKZGvARFg3hqGSfLinNi86OlPWc1+XEZ4nZCKhqxwIAi+MNpo4cC1gWJFuYns7agHRrBwdVZ+qOrfA3dXJf0lcAYACD+cVF0XzihAAcH1xY75PrsL3k4A1qfmE3nhvTOBX5SFOkRGi+J+VjQ7xwsgwSJkZP0kPTAQOO0NxsbN+6RSGt3Id+xjYArmEL4qhTV0K0saPcUNRz58/rGjO1k3TEaNIxnJoI+CjUjfZQBo4i9j40MCi2G4xHHEeAMupjxqgPWsTKnYKBLynUKC3Nkz078RtldPf0KRSYutE/ucw1H6LYdlOilnGFVzLOQyPDSqCCS+fDBPcP9mgmutdArvHBgeQxxsajOK9IegGwpFhHAUxh/9XWAdBcEJNx13XXCljF3rdt35LaXFQYq1evifGxaYFmZoEzp7EtJxwDXKFt2Afjzv/WjgSkBJTn98T4pNara3ftFAj+1tv7JYNBe7V+wr4eG9d4WDe1f2AwhtAbzWj8wuxNuq+lYmhJbiM/MY2nptO6x2Ec62ZWM1g2mJLGoJMJwEayKpxmnHfmSE1NpZiJAKwbN25IeqWbN6neA9K/HdcapmSC0t0cjf7BQQEPgC9pvs3Fps2b1S+9ff0pMcvp09Hb0xUN9XVa33imOLlgmhelcrnpIx9qYduAkayvyABUlJbF8WNHBeLBYGO+0IZdu3bGnof3aA499dSTWp8Ilee5lhhq43qmkZDJTDVp0MLgnZwQaAP7i/UA8BFA8tSp0xonki7x98FDhzQeP/uzPxu33HpTvPDC85KM6B/sVxI+5gtMNICcmWkAZeRCSqKivFoAlZItDfZp/VOyPUnIjDIUsWJFk8BN+hl7Alg9euSIxoSDBsAu9Hax4xUrV8Qnf/iH47pdOyX7wLoNs49xp09HhofVL5UVKbkTzxDWQsoAkKfNlIn+I3Zx99136/kzwHwbT+HmZ06fVTsACll777r7bvUJa3ZFZYXWDPrpwvmOqK+vkI1iT8zB5cuaBELC1ktJnTp18IOO8cqVK/QjhnRfX3ZtS6zqUh1kWh4FQL3lYos0WQEcWeOwT/YrzCtsC1CMNQZ7TEnbhjWGzC2ep7Q/RWoU6ntLli4VgM7axfOaNZ45Qz1ZjwBXKYe68Qy0jrO13Jn31gCmDNiHtJlnOOUzxpRFO3jRFuyPdYgxutR6SXqZvAD2sEXrrlIO5VMG6zbPEtpJP1uqgLHhh3KZExwE02Zsj/LQNOdv2kY2emQO6AvKow3pACY9//iN/VmygKRulAU7nucyh2rYDM8A5jrthUmKdrFlCGgr7Wb8mV/Yk59bgKl8zv9oDHMI2HzitJ4lKaIDjW80V4lEKo7iEqJykFSaVhI95giHJk3LGjVGrPk33XhzXGq5JE1SnlPYMrIftBlQ/hvf+IbGD/t64IEHxLZ+7rl02EM7V69ao70SNsLe1hFKgPd8J2mzNsqe6GPGjfHBlmg/jFhY+rST72FLTlCFvVAPDhFI/Mpc5FnGd5gPGzdviqeffkqMag6kPv7wJ/RMwZ4ti0Ff0vZDhw8qkuLzn/+5WLFyuQ4AsYG//Iu/+gCwyrrKc5KoANoMcJv7HNWzVNFeyW2BVGEihv0H74d9AOjnqA+Ec5m0RLwJpEeqaJZ9dEpe1d3XH51dPXH4aHOMjI4H8CkarOMTU9rzEL0AsPrvaaz+2Ve+vICtzGO/eqHp87sHFib//B7/hdbP8x74zGc/lyDVHwBW8zIafwJBSM9CaBPA6gwAYp6SgTx4/32xed0VUVOFxmFJJqQcfcoUWstmDy9LTu1cCiE24yox3JAVSICAWYbCeDOhPrxnthubolympMBKNjiEJWfkAtgQfvnLX1boGRvlz3/+89os4gigSfbnf/7nYoUA1vjU3eClkyrlhi17g2Z2a3JaJzNORXViYmSALza0hI6ZsWfWKnVmo4hjzCaTHzMDUkhbg8KkcFysLcWml7YblHVyJ8py2BN14x4GLZPmXcpGmxzTFO7sJDj0e0qgkIBmtXckJRGhTAOPZnX6f5x9PjcjLXdMcMoT6J2S7/gaMx1ph5mz3NOJKHC0Uh2GBESg6cWG3/dm42/WEL8NLBqgpj9oN78to8Df1JNxoN+4r6UBGGuDrd5UMw4wMWDBJc3JpDNKHUaGR+Uo0Fe8YKbg+ODMY0+AFjisg8MD0dbZGqXlpbI3nGkcuCvWrIudO3dlwm5PSwLg9KkzcebMOdkIepKUsX79uigsArBLIfsG9NxnvIfzQZ3NwqOPrd83ODAYRw8ejbHRBB7Q39YPBshhzOgPymO8cVz5zTjQx6OAzcB6+WmuWmPUBwT0tzXbPP8M7FM367jhzNP3/M84cI2BQv6m76k333O9lJ0aplJ5WdTVVMtR4/44zhwqOHSR/2kHTi0/3Aeb4CeBoomVq/VnCi0+9F5xcGHukVQGtmJF9PQMREV5qb4HeIczid7nyPgIi58YZPQrfUTdzM42E7W3F6ZmRGPjkqw+M8BJdxeMpLmsrWB71IexoD+sycr//E2/WCpheHREoezWicPWsFn6iDFPuqYXBejQ74SiLl5cL1CGsi6cPReTaJVOAx4SBrxK3yVRCH3DWF911fbYuetaJRd69913xGZct36tWEmcZ1WUV4nx6LE0ewybYR2lDtQHu6IvsEOALTvyJ5qboyC/UPUGGCW5GIzAk6fIgt6hvwkhJ9FYcnCRV0masjjPE9PT0dPbF5PTs1FSlMBI2xwsbyQdcGzBTkkMg51TN4NLyUZLxHAkYzvtR1dVeuACYznE4uBkQsAqGa5hh05NTkRVRVWUl1YoqRnJs1iDUhKeSo1LS2trPP3tbwvUAcBDrqCxqUkav7Cc+X5ne2vUVKcwbGwG4Ki6pkaJu/D9AWPbO9oFaNLezq5OAavcD4B/zcqVUVleJpY6TFr6/L333lViLaQAAHi+9rUnVO7HP/6wAMN0YFSrsXnzzbc0Z5g7jsSgDdgIwCrgFAxF7JpweQ6tfIjxrX95MgYHJ3XA85//8/8VrW0tcez4oairq4lTp07E6TOnYmqSRIHdUV+/OPr7hqK3ZyBKSytjcGAkCgoLY0lTQ/T2d2uOVks7dyy6e0Zi04YV0lgtLSmJ/Lz8GOjvE4CcEnqlcHXqA/hJux566CHVlfkDw47yLF3DoaPZ0zyPaD//Xzh/Ma68cofCj+kDdNSZZ3feeafWV4A3P4v4HNDuvfcOR21tpUAqEnSdO39B853+9UEg4CLrNKxf+hIwjTURsIp1n7qxntU31EZ+/ly88+5+/U+f8zzl8IvdEqxcErwxp7CVpJveKwYw41FfVx9333VXrF6FdEe+DkCpB/MNJiJrLP3hxImAeayTHGISgs+B0B133hmr16zWc4k1ApALliqgIHUCZMaumN/0N/flb8pHyxW7ATRjT4QNA9z7cABb8T4CoJV7YEuUzfvM04sXL2gtxvbpH1iM1JlDVupCWdZXNbBK/bgfbaZuAPDMa8LHiSrieuwcoJB1B5uiX7ADjxHjylwHoAMcZ02Ahc76yjWs+TwL6KvEsk8yRWI3TqHJOZvGsK421l6xRrbH//QPgDfgoZm9fo7SB9idD/hOnzkXx5tPBpIE3Ic9AIxpmPGsSYpemJwQmxyQHhvYunWL9EQBowFEOzq6dLiBrTqCygf6zBEfZHGtDywBSXkuAN7CGvf+gL4G/PSz11FW3AeAFDtk3eRv1nDaw70YP0vZcGhMP2MT9DFjx31ZZ/fteysKC1NUguWQXn/9Nc0RDp62b7tScgWs8+xnsWdskj3x2PhorFq1Ir74xd9Qkk89f+bm4n9//Rvx3e98V7aOxirzC5AzLyMrhUa3yRiE69M2npciKRSkhLOAq9ZVzbJZcxLd5kYw8YylrQksz8v6DgZWiaIAWG3v6o5Lre1x5NiJ6O0biNLyCgGvSAGUlpUrqiH5TR+usboArM5zx3qh+fO6BxaA1Xk9/AuNn+898FHAqjY1czjDRKxyqpsShxhYvWLFsqitTiwuNjAK2SxMIGgKmS3UtYAXuaHYCbSkaPRLZ7In0GZeeoNktkAu09Wn1TgwsPXYWLEpZUP+h3/4h9rQ4+T80i/9ksKl2JTu379fjIfPfe5zWWCRjaMdEjbVBj6y5WfCsfjMQKmZZM7COzyYgBTaxoaS77GhdbhbYkKl+pmZiuOI44czCevj1OmTGT2wWrGW2LibPWdAg/6gHtYrTX2d9GZzmb4OmXcYPJtih3GZievQ7vGxCYGFDhNPCY0G5WxRpoHbFDaVkiVRLyfjAbjieyRdUGh0BhRxPakDf5txQLvM3uEeMH8SkFOZZQk7dIvNOp/RV9zbbD2Pg9uCk+DNMuOPE0GfO9zacgJmC/NdxpmysdONmzaIaUI4OdfIBqZh6ZZlwqvnBBDhmBPCD6MC544+aGltianZydi4eWNs3bpNfQPDa+WKVbFu3QZl7P7ed5+J117bJycbzcbu3uFYvQKZhxsF0uXlz2azvDtkGEfQjo7ZKtSfPqF9zDWcKOz/zIlT0dbaltX3wwZxfHCIeOGoYiO5wDPlyOmqKFdmJIkQZMLMGSODuPQHTitzyYwiAQL19XKEecE+YgwYH2mY9vWp7vQ732N+MVeoN+9b/1JMJhizcySQyBPYQ5mEgmLzTuTDdfQrji5gKw4hczm1sz62bN2k92gToAZsORhKOIfYZ1lZ0keFqVRWWiamEjaO460Q/NmZ6OkflZPUuLQmyxim3tSH+lK+nXrmJ/cCfLnU1hfLGmErAmzW6D7YKzbE9U4mwnu0aXB4MlavXKq20i4Yg4wDY8Vv7sHc9H2xZ+aJD1Rosw8V6Eu0OacnSKARCj1lHs1lmJskQgNgbLl0MXbvvk0Z2gFb0aFctjyFyqIRODU5owMWxhxw2UwjgFLqzNglQKhH84H1lLlAXVnDmI+HDx9RvZGnSElUGuJiS6ucbZI9kcgK9zMxogm/L1UIfykHGTDCx5JGNe00g98yDQ6JpW+5F+XzGf2XgKeRWLp0UVRWVYiRC4tQWd5HhmJ6CiAb2YnZqKoiudRyJXW6agfJe2ajurI65mYixkfHNTd5JckVtIeRGIj467/5Gx2qMH85bIFhPDo2Gosa0nOlteVCzExPKeydugEokdQFMPnQocPx0J490dXdJRAbIPL0mdOSSIA12tpyKdatWRPlpSUxMJCiCOgDwCqSUX3mxz8jsOYv/uLPBdw89NDHBJRha7SV+fbCCy8K6KLfAKMAvBKjM1+J9gCJeB4yLwFpYB4zV3m98ebbcfJka2zZsiF+6qd+MtZvWBvNJ44orJokQOfOnxV7v6amLrqRvIjCKCwggdT56OrsERt345b1YOZifaKZjK2fOnlS4dgk4Nrz0EPxFuDvkcPSvDWjkDl48uS52LTpithx1Q7ZPOPL2oWNU0/mGO9ZWsQHZNbNZgyIDAAgev7559VHgMno39IXAIOUgd2SMAqwh/69cAH5i4LYsnWbbM/P0XSI1q/1wQeX9KcjAAAjAX5cVyJ3SDR47NgRlQ34zlwmqRJgLBIMPC+YA36OrVtLJEetxo4ohZUrVgjcS3qa5zROZsRzX+Ykdo6985nHjvmGRAqMVdizjDf9wrPPa4YjA6iTbQvb4ZnCD2s6dsN9+M19+dxsRtrg/QzjQj+zDrDmW9MSANEyRd6H+PCZ8rkOgM3rhw8vqA/3EyCfSfTFuDM+PP9oC+sOc4r1lnZ5v5YOcdp1YA+wStk8G9hP0a7vfve76nPWI4OgJH6iXD1fuhM7nbbR98VFKbpIh1UXLuh9+ox75mqMm7FK3RmXEydPKZkRa9rIyJgOSFmv1q1bm0nM1ShGL+BqOvDOV3+w9lIv7Jn5DGvUOrSMmfdnlh8AfAbIZG3BxqkntpAOMcsEkhv4d/I8bJ9x4bs+2KRd/O9DUsaZ/uZ+7NOwMRjT9LMPCigPexfr/Nw5jQff53nBWLa1JR1fnr39fRxQdOtaPudZyWcHD74fFy6eF2P1937vd2Np4xLtvajfF3/jv8Zrr76mZ+Xv//7v6zk/juxNRvN/aiZF7PAiXF82hjQZYGp+8jMMYvgAPtensx/hQ3k/Ywyscvol/XkxYfMkT0NSzp7+gWjv6Iq3D7wXPb39HwBWS0rLpOuODNm/JwWwAKzOd896of3zuQcWgNX5PPoLbZ/3PfBRwKo6KAOsFuSTPRNB+Dw5gjBWVzYuEbDqMOykIZX0O3WaXMhpcoGAVYdvs5lO4dhFgWdrxmoCW9OS5A0RG0aH+uQyF8Vqhf2EdmFRkiLAKWJzBhsCMOiXf/mXswATjhUb7i9+8YvaKJrZYG1Fn/Ln3ot6mH3n8H2zZtnMswm/eB69uAkBEnyHDSJ1NqDIxhyHlh/K4jtcx2YXZh7AKpm62bSzCeV6No12hCjbLFGDqQYXuY/lESxhwHXeSPN93qcu7nP6PVveDGA3wGgK7eN9M08NrHozThn+4R4JuC3LtCuB6oyP9c+sFWkWbS4r1g4YQ029AN99P+ricHZ/z2CfWa25ALjbbzY05V0GTguzDrKZlNTRdQLQJ2Qce6Ut1rKtKCeUnSRRKcs5zgJgEkARrBzugXNZUloS11x3bTQ2JakGHCSyfsNKWrt2fWzZvFXMp3/4h2/qngAzMFSkd1vfEG3tbTE6mjKX4+QYTDLLmHaYYcw44IiR3RgmXHl5idgWK5qWRW93YhNim2TcJoN8Ss40o2smJmB/Vat92OH4+EzU1VVGeWVF9PT3iZ3HeJqpip3a+aL9OMhcm1jZvWKS2fkGYMNZtM3T4R4Lg7k+dDDYz//Ul0zf0lScmMgmNYMdaKAoSU1UZA8dcCCZO4AuzJUbbrg+evt6smGc77zzrpx4AGf6mjBRnF7YyIydk0lNjE/IESSjMWHMXT3dGUAUYC1JJjhxjEP8aRdzyWxq2shnjBVOLn1v5qzlHPiM/uIFEM4rV6aBdQj7tVwD3+VawEuuvXChPcrLkxwF8wIbo99Ya6T1N4uUymyQhBqAAXALsIHwU4BWgOfImxWbFXY0a03SIeyXXigHK7U19ZICAMAj7JZy6V/aYmYgzDHuSdtZs2gD7DfmOOsWiVaoN6HOcqhXrpL8RVs7YdUNWmPyC5JOInNDDPfR0SguLRGwRWilAQVs3n1rtrPZtHbosSOFi1ak7PSAqUREEB7PXOa5UltTFUsWL4qCgry41MIancJ+b7zhegEfU9OTYqy2t3bE6PCostXT58xNQBfYzGvXr49Dhw+LAWhbYq7w0CEDNq+erg4dbKAPythgu+jIosPHugHLivUBgBLJle4eZA1IILNEjKspWHO1JCqq0dwEEKQdq1atlMYp8+yJJ/7feOaZZ8Ri/cxnPiNbgmWP7RDeDhOTsWBOwGikvwBJABkBVpm3PthgbHl2YXMHDx2JI0dOam7ce+/d8Zkf/9HoH+iOgwffU38xF7HFbduujBdfeCVKSspj6ZJl8eqr+8ReBfy47sadSiYHyDg5Pi6ACP3WqqoysRev27VLCeKQDoLdnA5FkJqo0iEsAPLV11yt+1Bv5pQTodEmEis5sSO2x3sAxdT/6quuFggOiETINPYACMW6QV9YwoXvsy6YFchhEXNqaWNT9Pb3C7hzUkWeOVzPC0AdhmJi50/E2EREcWFEfX2lDk6YQ9gS9kb/HjnCgUN7Ngv8mjVXCAjj4MIRKzxnmCesgUSrTKANi6alkqclTWaBSBmQnb9Z97Atxpv20y7W5Ct3XBXFJSWx/8D+DEN1Usx0mK3Uj3UJYJm2ev8BAJnA+4u6D+WxdmA39A/2ixwL8xgwD3v0fMduqAuAmQFP9oH02eU9XYo8oR2Aj6whZlRTJvsAXtSfMmDe6llQU6P7OeEX/dbT0xcrViyTDXNfxpCxpC955lx11Q6xn1k3aQfrBX/TbuyCRIiMC3N627btGleuP7Cf+TIdixfXSQN4aHBAc8QgI+u8JXAo03Wm/vQB98BGT50+EyV6VhaqTvQD7aBuHCAQ8k+9jx9vziTyrNR1rEOscwDX2CksUdbWr371q3HixOnYvn2LIqsoiznID33FNd5fofne2zuqpFJIUbB2cdDFdxlHr+HMHdrNc5Py+BubdqQW7aZ9tJM233fffWqL2OQDA+p71n8zUH3Ay9qCLSFTkjTE86SNfeedd6mc733ve7Il9uEnTjTH6NhIbNq0If7bf/uv2u/yjGLM/u8/fDzeOfCObIW9u/RhOVTPaJIDomZ9gowEAO/xjEDfG/tCTsN7Cv733sV7eUcCUfcfBFYBRw2swkjNzy/UIeDA8IiYqi/vfV1yPyVl5QJeYawiXQOwSrTcArA6713ohQ5Y6IF/0wMLwOqCUSz0wDzugY8CVnMZqwCrJETBeSXs8v5774k1y5uiGrZKWVkmzD8Bq3YOxHTN5zQ4AX44BbnAqsDa2cR8zAVWvSmyFlUuqChNJGlMzip7Oj/OtvylL31JIVywK2CsenMP4PWtb30rPvvZz2bZp9yPTaGZitTNkgDWZWIDajamQVU22NZPHR8dyzquYkDU12vz5rB3yqQP2ZBTpgEvNsJsdE+dOhm33X6rADtp8mU0yQD1zJQ168Cbd+otYDmTyZX+4Frrq7kdvh/X8aJMs1O1Mc0vFADlfs/93OCj9Vzddjt8bFK5NgEhBVmmq7UPUxhc0objd2K0wdpMyRiSbmtKhIGNWI/NQDDj4FD0XBYlZfAZ5afw6JR4y6Cg+8ZMG7OkDfx6453YPCFGn/TQyM6b0V4lzBfwkvJxogAeAAxgQmJXgI04Luj03XzbrVFZVSlm53e+/R1JTgAcAVI99NAe2QbAqrUqaRMJHhgjGCAAKD6IwGZ4nzqbbYQjZRmDXDY3/UBCnZLCvCgpLpZDSv2xM9oKIEtfcg11wGYpi7rTB3w+jCTA4GDUN9Trc7ORzTgyGI1jzfhTnscxjQM6iwkUgx3EAQqgTwq3T8xnxt9sY9seNmCQDBCJrMgGYw0G8z/zA+COOeoxt14sQCBgCKAG5RP+nxzvpBVbW0NIPYk0ehUSiiRA0mDFoRtPUhIkcNmyWe3HIQVI4Ts4uziHdkL5Lg4mfQZIgJOJ84zDDrgCGw0mVApzXiOnmDFwNm/a7etxcM06Ys7TvkPvH8xqG9J/tJs1kjbTjw7B556WYEgMqMI4ceJUFBcWxqLFi8QSxJaJJkAjc3yCw5tVOgSDWQYwB/B64J39sgHmf0P9IjGNGE/YdbSZfmSsAVWoOywi7MpJAR0BgF1RT+YODjQAK+AhjL3z5y/G+QsXxfSsrauXJIB0Izu7NJ8Y39r6OjmogJAOr1aobiabM+OKvTJmtn36xjqBZrwBDJWUFqvtJcVFep5UVpbHsibApZ5oPn40xsdHYymZuTdtTIDW5HjUVNVEdWVNlJeWq060mXmALU8Rit7QEE89/bQOSwDEkAgAcEXTFW1DMYqHBnRPM6wZz4stLQJPYVOi0Xr3PXdHe1uH/kYrFukDDm42bdgYnW1tSt4G6E2fMEcZL+QKbr3tVj1PXnrpRYW5b968KX70R39U7yFzwHp/9Ogxga7YIGNKNnYAD+YJnwO20E+sNbyH/WGnYh4fa4533jkUZ85ciOUrlsSjj34qNm/eKEmA5uZjYqPB9OOQ6Nlnno+hodFoqCdL/emYnQmxvT+258EYGBxIjOyBfv3u6uxQf6BdiRRAWWlpVFVWRkd7u5531D8lcFqmeyxtXKr6mPnoOe7DCNZeQHnmG3bmdrC+AMQgncDcBewBIDQ7krFIOrR7syAWfUFZrGdIATAWzFPuzRyl/1m/mA/Mc/qVF/dMmt4pemft2lWaLyQaYo4C4KUDsUmVj60A/PIZY8T6jz4mdWppuZQNk66qLIuK8jJd6ySTtIO1hvkCEE1dqDdsWa6nvrSLAwmAVdY27JY1gfkCmMf65ezqgHnUAxsQ07W8XM8xpA4OHT4Uhw4d1FrDuNBG6s93AFDpX57NhOnzPmsj77GvYr688srLWSkAbI/60Wc8D81C59lEIk6eBQB2DhGnT1ljKId7+JlBvVk/DSJap51yU2RCrfqHkHp+aBNts4QEdgIrmKz3fEZ5ExOwLCsSA5UERIVFWusaly6JstKUuMsyQow336Mv0n4QGZt0+Mwcpd7YSk9vr9iVHJywNvI5icwE5i6+YfJYAAAgAElEQVTngCYdviEl1N3VrXY62RTvNywi6VNzNjkVfUp/YL/MUfrfh4z0K/bI+g8A7cgOZAiwXerEj+UEqLslVRh/J95k7LiWejAHGCfaZN11nl30GXaHLdnueO7xYvwB5b1XOnr0pN5ftmyxWPkkC+M5hb6rD8akdz0yFPX1tfGf/tN/jDvu3K2+YU48/kd/HPvf3q/5T/Iq7HIM3dNMlBdrjPenGXWylA5CabcSKErUGrbGM4L/7TM4+sG+A3W2X8Jv6gA4KvIGEgEkB53LkxTA8Nh4DA2Pxosvvyqt1eLSMiXpJHkViat4buF3kCzxw5JXLTBW57FTvdD0ed8DC8DqvDeBhQ6Yzz3wUcCqTn8lIE/UMMfHgFh5EqS/7567Y8OaVVGGQ1tSktHCTEAq17HRwdnFCYQhhIPAZscnyFl5ATRYc4DV3LB/Nj2+xuE8ucAqCxinzmxqcUwef/xxgV6ALmisOmwPVs83v/lNAV5s7KmLM6U6dN/h5fymPbmh7AaVcID4nM+UaOn8BW1QzQo1Y5TPcSgcvkZ5AARc4wQDbK4BFxubUvIbMwcWL1qs/iCElHqmxAgJqKR8ftj80i8O57KGG/e13iXfZ3PLd1PoU2L/2uEhfRCAh9nBXOt2G7il3f7bYKvZvQnQTMmLuCf3Y5PPNWbNsjk3UEd/GxRJ2mkwLnBWUhIvxpf/relKn3hs/Df3NnPWgLH7gjLM0nVII+N/maGa5A0ub7ynpLHKBhuGC/cXM7AS/biUfCkBv/myKRw1HBIcXhy5++5/IO68+25ldkcH7+tf/7rKuOuuu+Tg0/ff//734513DkRbW4fKQ7/QUg84M7QHm6COXEv9+VtOWibxF3bNDy+Ph+oGew4phpxwTPqG79B+7o8zTPncy0w/JyXBsQFAaljUoM/NvnQZDs3kXjjd1BuHj7GzDdGfXOs5yf+2v1wWp4FvOUKZbO/0JSASn9mZpA8MrtoJupwsakZ1sMNNHXA4zUSFIUibABypb3VVteQbCMnt6EhSBNiiX4lN2BQbN23MstvoKxxznFecUMAdHFGcVvrTzr9ZqbCtsR9swoCO5z2OMPMBu6eOif2c2OuUR7bz1atWKzO8tYTpCx/q0Je8GA/qldjdiZ2fpEVSKDzjmoDeJoEHAKsAVv0DfXofiQAYQtu3bxOLFYYbr/XrNkRFeUXU1tTJaceRB/DCmcfeAbGSpMJ0lrHKmFEvQAz6hnbD0sPhHhuf0LzA6RwexskvVZIPGMNo2tJusswn7dupqKiqjOGRUX2HNpu5xm/+NzvK65ilRKi7k+ClNYuDEeRXiuXkcug3OTUetTXVMTvD4chIrFu7VJnn0TgEWOXZA2u8o61TGqvUz6A17Cuc+0ttbfHMs88KrMfOWCu5ECmA6qoa9c2mDeuk0UifMYYwJs+cPatwUmwPMHXrtq0xNjoeLZcuRf9Av9oM8FZWUhqzHA6NDOsZedNNyDWg8dsfDzxwf+y+Y7fG+ujRI/HUU08JxH/00UcFKnEggZ3BfnziiSf0TMOmmBs33nijgC9ejAt/w47DdgEpGTsAHECCV155XevayOhwrFmzKh577Mdj1eoV8Z3vfFvZvFnfkdMgc/jp0+didIRxKRY4ReKxbVdujaHhoaTTKNbejCQYAPZgulVXVcbpU6cFfhQVFkhbkjah7wmzkmcALGrqx5xl7tEO6xxTBi8AIGySa2kPNgKg29HRprWS65iTrPfYPLbGC2CMF/1qNip9hZ1u2LhRTGo0ly3Zw7ppgIZymHeMM/fu7k46y/xUVpZFY2OTGG4kwcKeAaUAhpqPNwtM5cDBh4sAedg0Pxz0AORzIJCfB1CbEjyxTjhiw5EjrBuWK9J6nQnbphzkTNDrZX5yLfOS54SlXGAmMl9pB33Eesx1jBX/cwiEHA8Z4CnDh5X0MWswACEv5gX1Ajilb4j+oS8B8AFnGS/qxrOB+1MO/UhfYGvcF+CM+rH38UEbn7luXvNpN2WwvjGmjAs/lMH11JnDggRmd8T+/W/LblivYUjTP+z1YKsmdnzKbs9BKWNBnTdu2CRwG5B3fGw0Vq1ckd3PMdbUgfr6YJL/zSQ2CMyzgedH88lm6R1jU4wH85r+5fnP4Qns39ISmLR9Yu8DxtNP2HN9fV00Ni1RNAHPDp7VgOfsXWEaE/pPeywbRd04JOC7/GAbTt5Gn9MnTmRnaQeeHfQlbfBBBHMCu2BNe/bZZ7OMY/qYNQX74V70N3bFwRoHxtgO//uQODHAi2UjALxnz5yTbJL3qOyDWIvY3z319JNx+vRJydL89H/4nCIqqNsTX/1a7Ht9n+zlN3/zNzWO9CuTTNFS04kUoGg1HYbnCVilriyyisDK7Im9xzDz2NI5ZrM6KofPKUeSZRm/wxqrBlZHJyZjdGwiXnhpryQBcoFVJa6antGB9iz7VsGyH3wtAKv/pksW3ljogXnTAwvA6rwZ6oWGLvTAv+2BjwJWFSqvrKtzHwBWcZDuvfsuJa8qyWhUsbHhewZWHe6PxhQh17ngXgK7JqOokOyoCRDz5wZWvaEy8Jf7uTZYs8gBzGhzRD3ZOP7Jn/yJnCY29QZW2cCx2UYKgKQVSQ+tWBtYNrKp3kl+4IOMzJQ9nuvNqMOJYOPvjfDpk6e0uTO4Z+eF8nByDeSwYWUzy8vMAjapOCYkXjFwY9DIDAS33axM2mnAxSF4Brl8Wm8g0SCqgUru7bBshcvPJtCG+tOfdtoo12xF67Alpt9YFuQ2uAl4YgeSehhYtXNqEJ3y7DTi5OJU4Qjg2HE/M1bNCKEsO5tpE5w00Qy0833qawZwLiuBTTogEU62dSAtn2DQJjlsPbF8RWKW0AbGWvfIA9C6LEmBkwZwCsCCzdDPOEFNy5bHAw8+pHDSl19+SSF2OBKwcwAlAFRhfvD30NBklJSEwgMBuS5dGohFDQDSk8qkS7/Rv9gEThv1gEWJg6NQtUyIPe0EdJCzuqghVixrEqDBeNDXZtXwPzbE98SOaSAke0bXpsRdKbmSAKyMRl/uPDMzld84mTi5vHCMfS8cNMpNmo8FWWYy73OdQXofRDD+dvr5DdsIcMFSGpaLcPgjNsr9aL8PGAw8Un5ieCd9VsAH5iXjCGiEXdDWc2fPx969r8o5TyzrQtVBDElkNnIyXWOPAHbt7X1RXV2iccCOrG3IPbg/dcK55PuwcHASranMOFIPszmpI3XhfepgbWb6cPu2bbFj+5VZBlZi/sJETkAq44MN87+zeVP/5FAXi6m2cuXqjE5yYu6y9rKeMu4cGjDXCDPHFltaLgpk7ejs0H0AGAoLCmPrlm0CjhhHEsmwfmK32KK1ALkfc5a6MIccTj0+CZh6PhqX0v9JA7i+YZH4RDB/ABfRO8QRTWBpkRiqwyPDYiWhNwrwSlu5B84+baQP+e3kLQZ4sDfuj41grw2KEEB2JmXjRhYAAK+qqkIaxufOnYnhoYHYAAC69gqxS/U8mpwQq62kqDQGlCQrJUBLkQb50dbeHq/t2ycdy85OQEcAqkVy7nt6e8T2pa3XXr1DzFj6mTVBa1Z9vVi67777XlQiBdPdFYsXLYmGRYvi5KmTApJJYHfwvffjqu3bY3pyQmAqeosAMWfPnlFCqTvuvENAEsDq3//932scH3vsMQHagOeMN+vv1772NTHE6Bf6jXE0+xgbpgzbFN8DJMGuNmzcHKdOn9OhQ2trixLvfPrTj8Td99wVzz77PY03QNHMzFysWrkmjh8/ESeaT0VdXUMMDAyJnTwwNKBx5IChPJv8byiFql+5Pepr6+LYsaM6PCBhGDZA/aQRnQFI+I09poPYkixzl/nGoUau5rMjFrDvmloiHgrF9mXOY7f0CQAgrE5sh+c0ABB25QgE3hcTNS8vGpuWKeEOYwe4y2GCpTicLIi5DMsc8HxyEmYzz9H0Ay6DTTG/AbVYB1lnAV23bNmqZwIgHus46+6ypuUZmY+LMTQ8oORyU5MpISFrLO2CEciag/37kI46A64fPHgsamrK9f69990vAJGwa6Rp6FMSd5HECXvkUM+gJO1Cc5dxYfxfeeWVbCKxO++6QwcC3Pfb3/62+s6yONiOo23oY/qftYF2Yls//dM/rXYBLKJhTx8xbtgy4DllIqWB3dEvgM98xpiwhnz1q3+j5wpgOXWg7y1HgM0yZpTPc5f/DdpSDxJCoRnNONG+O+64Q/V6+eWX49ix42KKGnRljWHNpxwOkug3bKCjvU1SAJTrqA3uyfe8lvNZWm9ThAzPNyUhLSqMnr7uGBubEEOetY6DCGRmaCvM/aHBITHgiXYhkRnjAxDPXrRvcDTuuuN6segpG1YoduiDMvqEvqefAIdTVEBnJhldd0DA5J48V1k/nXSM67FZ6sgaacZzel7VZ/dSjCd27YNdrme/xFxxXTj8+P/Ze/Moy67i3DNynjMra8isQTUPUmkuzWNpRkLAQgYMrEfLuAHbz01je3lhv2fjZxvjx+Q22Bja/9jdy03bXgaeDcaWDBhNaJ6qhKQaVHNVZlXWlPM89vp9cb9bR3pg+v+6VyuVlfeeu8/esWPvE/uLLyJg5wKmw8qlP+jGTTfdpLEcPHhA+Y3Z4+vrKC6YDg6eJ9wX9jXkgSef+pEcCB/5yC/GBz74ftlArHdSATz7zLPaE/7gD/5AIC65VHH4IsOaumSZyv4u2X8u9rhAihls91KKANvodk4jU2RhG9RAudsDWDUoC5hbVY2NmcWrJqZnYmJyOn746BNx/MTJqGto1Oc4o3DG8DyDiT+HQ7wCrFaO1hUJVCRQkEAFWK2oQ0UC57EE/v8AqxTn4PAKCApjlYMQhRfuuuP2uPTCzVFfmwWQEvAjnOZcaHaG+c8pFQCGj/MfYXRxuK2v4yCSRpSBU4dBG1jlN5+ZOVlmrlZVyzBiE8NoAkiBsYohitH/G7/xGwIHMLQIFcTb/wu/8AsyjjnIAJpwrcNMzYzl/matck8DoRiwxQJJCpVqyEIgGK2MyUn9aYsXIIjZMBjkHEAwPDl0YEQiL0BnDEAXwPGBwkBQEfAqyoR/m0FhAPetMjITFvkanHR7BisMrBrYKgKrrvhrcIzPDED1HOsVK8SgmvvgECzGjmEutkFVVp43YOxwdxhUDoM0KwU58R7ydrivQ9HNjDbQZjZjEWxmXGY2ItMiI9mM3izg0afCK4BNAB0cXsRYimoBQM4R+sYb++Lb3/52HDp0WIcODpu0PzY+EfUNzfHKj18VaMVBBcYfur537x6xBmHVIK9ly5bE2nWZQ5cDIQdfGC1Ll3QJCOC+XAf4DlDI+Dj0OL8ahySD7vQdOS7v7o6NG9YpBzLXM07nOzWowLyhk/x4DpBPcT51EJlOBjRhzjgsBMSMj+l99LVzcad+cx8B4ZNTqo6+ccNG5VgUm3o2gd25+Tl9T2xf2OsUmVBRu1r9m3bNbp5fmI/ZuVnpEPLmMITOOYWGdYsDull3jE3smUWLBUpTIZn+In9kx+HchytAVcANDvvIhzacq5BQWuf7RD7MAQdS9gT2COsfesxnzDkvvp+M9CXawwhzTKZsje7t/Yq5Zv/JUNQptQegxd84d5Z3dccvfvjDMTeTjDFeTlVhJw/ysAPFwDnt8AJYralNJprX/ayKNQEwErpOEbxMb4I+UhQJxmp1TRZ/Wty5JKYppLS0S8AMMgf4YP/zHmmAk0M9wBV/c/hGB5ETBcAAMHBknTnbL/kRDsoBtLfneJBn8siRozE+OZlRCQtVYmwe6zlWYiZlfmOAJGSE/vLb+WaZF+dRZlzORcz6oZ+XXHyxHCOsqbHRETE5GTNFERk/URYUsLpy2+WxccN6PYtYLzCtAEqHBoaD1B9dXd3lPLgAYc89/3y8tGOHwPeBgdHo7CREvFHpIwCFYawynpGhgWhsqJczhblDv66GOTc7J0B/PXI7cjhaW9rEjj50+JD2DXKsEu1w9tSpWLViucbA/sN89/b2KH/kO9/1Tsl6x46XxYYHwAfIYi6oqu2IAZ5rpAowEIjsAIYA0dhbXNSK+QU0A1QDIFm9Zm3MzqFztWL5UmSmq2tp3HLrzQJu0dEsCFcVl112RRw92hOv7PyxnBnDw6MKiR0aGQ7WsHI5LupIpuPJk0o9QeqC5sYmgaOHDh6I6akpPZfJjYx+UViPcQACO2WBwSv0mfGwH9Jn1jdrm/2X9kjPMDw8GJddfknMzEyVc7TSD+SInqJHXMceClOR/QswjTZYb8+/8KKAVQBs1ghgEmAWdgF6jIzcH+aVv+3YlHNpdkF5ZykAZ50dn5iP9etWxvbtt+megGjPPPNsFgFcvyE2b94ihjfg4dj4SKxYsSwuWL1Sez85WtFLniGAeuxbBpXNBjXwzOcAdRRigiVI/5lvGH/sO+yhjBswjOcGzyz0BrkCeiEH7LjLL78sGpsaZA8hM/oFCGynJqAaaw1d8J7EOuResG55pgDI0a6Z+I78oA36yfeRHXsm+yNrmP0fnct8/UPaswCW6SuyNivSNpedHtzHTrSenr646KIN5cgMg7DMEcUoe3pg2xMl0qLnO/qDPqHDyJoxX3P1VbF3z27Jw5ETZE5asqQ9BgaGBZzzQy5TdHp0lIKfsHirlELmsisuieMnjkd9XX1ccMFqOSkAVJkTWOqkRyH1DOAr38eBw77NOiG9wMRk6in9bGmpV/9cMAsdYy6Rhe0wZMs16Djz5GJRyAW9Rs68kC/jM8vZKZp4n32K9ng2eV48Z8iOeWC+nZaIvYT1wJpNwLizbOsSIZH60hbkpqdIpKMPkkVL4cmNyrHKeD/72T+ODRvXy16iL1//m/83nnv2OfX1U5/6lEBc2KMAnaxR8nDz0tmh5FwHWJWtPpNRTqqNW7IxfZTzM5G/i89WP5uT3YoTPaMjAHJ5ltbVNZRTAQCskmO1p/dE1NY36HOeaxiN7O8tzc0xi0OoAqxa7JXfFQlUJFCm5VREUZFARQLnpQR+FrAqj28JWHUqAAxymIZ33n5bXHHxRWKscmjJMGVYnwkSJLuQEOeI6ppkHTpkOBlxU1EVef259ADn0gi4DTNKHWLE+9wLthUhhuRJspf+j//4jwVecsD45Cc/KSMc456CVjA+YKxyyMGgtPHFb9pOsDeLp5ixaSMVYxcj36G8XMPfJ3ph9STbkMORw7AxFDlAACyajQoYQYgX4AGHLu45MjIcdVTEUI2wBVX4xQjG+DXQW2StWiaWpULjJyZjajqLXJm5aTCRe5thKNZoY5PugTkKwJKpAjJFA8apATf+TVuMrRh+aEYuwAyHBsLmYTWZKYkciuHn3JMDG7Khr0WwlGtpz2FqmXc180syD05jwP15ZeqEDHH3fHEt9/DBgfFyCOCw5vlkLAb1+S5/0x9Y18u6KHBTLQDB+UFnpmmzUcY+P4DHgBcciNEDwvwIUaU4z4+eJPfcaYUarlzZXTrk9cXIKEAaIaPkPxuLbduu1IH9bP8ZyRuWFaHFrS1UnR6RHDJsO3OqIjMD0XZacMjix3lqCQ0m1BmGnkFts0ddJIn+e90wdn5cbZ526TjriLl2+gbrnUPofMCj/7xH28gzGZLpLOEaDijFlACMxQwu2uaF7AEBuJbiUQBX2iBKgCW6wFw6tJX7AWwyr9zX4eGsw/k5DtkrFFrLwRjwgWuzCMoSjQkQBlbPO9/5TukeYA57Af2FQQhjGHCf/qHrzIMPY7TX13dKrFSn2jDT1wfdDRvWKb+nwzO5Dvmhf4wVUAuAwZWt6Rt7koANdGbFihgfHdO8I19esGbdvh02dlawrrmH9tt6ij+x7hdEsAakcN8FdM/N6jBP3ziIr1+/TjqOLJEL8li6eJl0nDWb4cXN5X2R65xzFd1EThy4AVG5lnY5+B44cFDAGEwfroHRMz0NWDwn5ibAK/kssxBbaD2Rh5RxkD6AtZf6PqPwWIclc0+DWQ5R9frgPlzHwbitlXmD9Q77vkYMQhirFEYbGRmK2trquOnG65XPeGCwXww1OfXqG6KtpV17GGCHQ0kZz4GDB6OuoUF5FJkLmGgU4YKNyr65bu16rdd9e3fHkcOHxMJDpyjGc82110ZP73GN/+SpU9HU3BTDQyNiv+KEOHqsJ9rbO2LrhRfFUH9/bL1wi5YAepk5hfvF5v5PH/pPArAAVmGlwgrFMcjeA0CczqZ6AVd/+Zd/qbkDlDNYgi5kVMSV5RB75o3n45NPPimAl4ItgMrsgfv2vSHQDUD0iisvF7B3+tQZ7YXkiz116kzsen23Cughiw0bN0VLW1ucEQAJQL9Ue/GZU6f1vEffpiYownYk+skxPpnMv82bN0nX0a/R0REBgKxnAJzt27drzPQDQBWd4Tvey9F/p6YAUL1o6xbNNd9hbaLTzsPLvHE9DEsDQwnsXi8waMfOV2J2bj7uve9e9ZuoFp41rBXnp6QPyAGZ0mcASjsWJyemY2hoNIaHRrUvMR8JbFVpfvNZTZRFPst5vuOwQy/QtY5FbXHy9PGYns6oEeaKvYI5MpDKtTwr2EvQfYBfh+nz2fgowNVW6Q17J3JDnsiANQlIhn7gWD527GR0d3fKJnGKnGeffVopQ8wkBthij2K/wlZ5/fU90dbWLJkwdp77yIO9lXUNU53nF3Lmu/SP+6PLzvOJvrJnMN84C/cd6ImVyzvj5ptviksu3aq5Rc7Iv6cHUL5GICih/cwDDFTWO/LlfXSEuX3++edkP7HH4kzgvvQD4BGnJeAm7zE2nAc4jZDJgf0H5exBBoBi7B9OVcB9aIM9GjsxCzPli7nhvswDr9VrVsct22+KI0ePxNNPPS2GMmlnmH/WzO5de9JpMTQZ3V2ZDoY+MW+sVRwD0zMLsW5dVzkyAP28++67NVYcIF4DzCPRVTgYeT64CBnOmwMHKEYFWzYJAcgCEJ3nGbLl2ea9nHXAM5m/ud6pGBiPn+PIhfvwPcvCUROMnzlGLtwLggX9uvvue6KxoSm+/e3vaI6dozZzjl8WE5PjsWvXa/Hnf/5lFa/iWcWa++pXvibGKuv2t37rt+R4AVglMkDPslKOVQOrWmdVmf8eYFVr7C2gqokXjMdOSeTpSLhzqQFqxDpV5A52fw3P1kaBpsNj4zE6NhHPPv9SHD3WK8aqgVWKW7FvVIDV8tKo/KMigYoEChKoMFYr6lCRwHksgQ/94keUC74q/1/2tXDo54UBQw5HDqKNDXUqXgVYikF74/XXxdWXXxqL2s8BKOS6S3B1rhTCywG2TlWDzXg4F6ozHbGQjFZ7nG0IOfzb4Ts2ijxVAkUBFDhcljzZGP1f/OIXZRRioP3qr/6qDEcMLIxkQBWMdZhXHDYwPh1+6IORgQmAEYxHhyFjFANqYWw6FJvPAEVcKMJFH2gLY437cjDgsGWDNqsJZ57CBD0nBKwayLUx6FB3j9uMNOSKjGwo0gYHGN430CXAoQR8MX8Gi+ivw8ppX+CWWBTN5fybZovwHTMIzQrFSOc9wBlkIRC5nbypDeUwczOFOHyaieI+GBQyuxRZG+R0lW+MdjNHnHrAoJ9ZjhyizdTFuHe7Dj2nXYPMGPhFGeZhN4F4wISW1mbpMwwXDg9iZKqIQfYtw82zvfHxCR3IAcWQHaDG5NSsmBrIiwPqxMR8NDdzsG6LhsZkfwCILFOF8iz61tTcKABJjMPqWrFYDB4gswxHzkIMBreRmYFL53uDmUeOOIBb+u7DkcfLOLmW79HOW0FOxgbjm/f5TpGxbGCe386J57XpeWPMzJFD8Mw0LzosaNtpJHjf4K4AWKrdN7coxI+2HerpvaPIGrc+c7ilDa2TuQUd6qn4zNyTk46wU/Ymxs2+Q/9h7QF8uUI6h37WCAdIct/BMuJALSDp9Gn1w+tLrJn6egE8AB+067QWMAgjKIRSW859y/XFNce9/HnqUDo6eE/OgNraWLliZTlHtYGVBPNy/qwL3NcODGTEAXB2ntyDzjOa+e64D+0nyDsjkJl9EECNfZA2+Zz9vrG+UXsl1yIDfrO+2PuKDg2cCeybhBHzPn0S0DA8pLypABOAbfsBVmEoL1Qp3Hb7bbern7C+T50+LVCB65zzl0MqjFVX5S6O1+koGKuBefYi6xfymyEHdamyeX0daRI6FCJO+D/AMqBbe1tLdHRQtIZCNoN6FjF3pEJpbmqJpUuWKfwfgIb976mnno5VVD5fvDief+EFzQ0hroAi7R0dYmgCxgLU7HjphTje21MGNQCRXvnxj8WExHHy8o4dKmQzOTElsLaruyv6Tp4S8AOwevjAgVi5vFuFnGAXMu9EMdx55x3x9vvfLoDs0UcfEbBKLkfCuQnBZZzpMMnUIF//+tc1vzgQANnYp/guz7lzxaJWCUBH1oAzL770sipds/fi+OE7MF951sGYRd9xnuG4UAGeM2ej/+xATE7mc6C1rT1m5+fFQEYfABoEHtakLGmj78RxFUc6dPBItLY0CmxFV1KPqzQmnic8s1m/7H3c1zmy0UM/n+xoYl2wpm+55eaYmZ0U+w29cfEl1jzrFZ2hn4zPaSzoF7osduauXXHg4CEB5eS3Rd9IxQAYxHOa/QBwUftkae3y7KbvzNVA/1C0tLTHhVu2ag4A8ehvVlonNzoOtIyY4DkAu540M+gYtgqRDatWw6SvEZDJ/RkDexvy4Idx8B59YO9gf0E+7F04JF778etKacGacGoW+sp3lXpg5cqy04nv0xeA2Aytn4idO1/WejALH+ARAJnx0E/2L54LyNv5QZGJinVNTGnvdd9d6BM9MgDpfRa5IR/0zulYVqxYHus3rJMuI2sXanL0EvsQ+xb7JeOhT45KYBw491944XnZV+jfrbfeqnkD2CP0nv2N9CSkB2F9I1f0hIJ9sOqRw+uvvaoaAnZAcB/6iXzpj9md6Cx7ltm+6OD0zHQ0NNVrL8EpRL5jbAL6zLP91Ely5M+UnPOKXGgAACAASURBVI+kWyLH/bmUUyIUzE8pHRRrljHAmkY3mR/kyrzwTEJn6S99oH9eK6lj7dqzAVRpg/uzVpyzFx3w/LIWANmdqscRRQC46C33Yd3geEPWvMfzgX2NNURKJHQNYBf9OnLkcLzxxsG49NKtkutrr70uPc3nbzpEcBJhG23cuD7+y3/5rehcvCjt3rq6+OY/fEugNNf+2q/9mnQv2aOZtmd0fExzICJFqTAVRxURCEpFEIvAajF6w/+23UN7dtbTL+wDnR8oykkBrDmepXUxPjEZQ+RBXqiK7/7rv8XA4HC0dSxS8SocmUS64EQk9UmFsXoeH54rQ69I4KdIoAKsVlSjIoHzWAI/C1jFgHFeuqbGegGrGIQcUG+47tq4cMO6WLZksTzOCQDAfsswHgwZDCjC28j3Z7ALg8eM1QzVzJyABtzMXi0CcAZz+G2gUBE4gDUq5FKjg+FnP/tZGeEYob/+67+uQyIHM0ADgNX3ve99WRG9lCdLeZxKwBL/xijEkKUNDqEG8zhwYGgm0HauENT0ZAKUBoINEDM+jFnGTH4qjF4OJoA7tIl8Mj/orA5YZhWacVpMh+B/F1maloEBN+TCHPB3Ech0IQrLlLb47jk2bI6fF/3lIC424Py8xsqhRiHdJVYAsuMgbGYb4JaBVTMhkYeBVa73d/ltkAQ5Z1h5soW5nj5xvcP9HYpvNjDXKTfg5s0Cpw1gG5Q2OO75cVg19y3rTImZkSBzbdQ3UEwp2XXITaHXcwvJAixdy2cJ5E4rVxx65PyDHKobm5rF2Dp1+pQYWIwBoASmIznGcDTAauQ+sOoAE8g7loB4Ati0L/bx5GR57SB359oz4O/DAWMCVBoSmDshHfQaKYZsAlAYJHTKBz43q8PfKYLPvt7zZjDPemtg2oCfdclrALnbEWC2dHFNOyWFwNKmZh2YNB6x2Kf1Xe7Jj4vP+F7uiwDMaYCzdh1mYfxx4CTf2w9+8IPo7T2j8M26umoBOZdedon2BPrm8EjCswnJJpySvYODO3oJKMD8nj6N44H8f8ukc4D+ZtAls5u1lv2l73ZWGNhknGZRmcVaDGsH1AbwJScifTSLCF2wDNg37Aww2O31yPv1DRzqs6id9d3Xe10DNLOfobccoA2WU0xl4OyA5MLB3ExZvk9fzA53US7Gh+wsg4HBwVi8dIkARwH4yiV4TPsB7B+A1Vtu3S6W3v4DByXTsbFxHVx1mFWaA8D2Jq1/9hv2FTsJGBcyZF8zqC9AoxRZQBudYgYmmEf4OiAHlb5hMy4QDTE7Hffd97a46647omvZ0oyeqK7Sc2l0ZDSam1vFJiWUlXYJHSectam5OfYfPBjPPvecgBEqujOuNWvXKkctaVAAOdavXR1r16yWzgGGwIb84SOPxPDIaKxadUE8+dRTsXbdWukqBbEaGhtiaHhEgOWi9o6or6lRKh2emQB66DspSrZvvzXe+773SiY/+tETSgUAQET75MEFrEAm6D/fAViFhUruQ5yHfIZ8AKzQPcARnmEZRTIrMGrX7j0CxbkGQIXxAJwDvjP3l156WelZkrmVcUIMDgyX9pqqGBwajpa2dhUr436wv3ByotddXcsExgwPDcZrr70ah4/2RUNNxLp1F0jX0oE4J/CVfvKsBbhXEawSeMjzlv2PdYl+AxA51zNyYY/ds/d1FW3jucoewfPLYKTzq9phZkCP9YMuj46NxZNPPS1ZABwCFPF91iK6AIOSfzs/Ou1wLeAaP+3ti+KBB94T3V3LtXYAoxgH6yELDo5Gfz95PhepbRwg3Ft7Vm2dUgBNzUwo/QLPAMbJ+nLqIDsQzTik/zx7nT+aNAPzs+TQbpHMnA6A6+gHcuB9QFDuz3cdPZJ2ADpSE1ddvU1t0v9k809Hd/cygX04n7Gd0IlTp4a0p8JAlK6OjMXjjz9Rzvls5x1ziy4B8LlomBnuAJ/oGvstuXcBdQG4mLsEn9fqOzgJ7JhGZjgxeOYzJwC77BNEbGzZsllj471XX90XLS01pf1smXLbIsvclzMEHl3DEXr11dfIQQFpAHCVvYm1wzXpnMs8+vSJ9WFHOfsUckY/hkdmo3NJg8DcZKBm4a5kJWMjD6uAIo4J5M0eYzYy+XmbmurkfCU9C3scfWOdIUfu66gT9lbaI+UNjnDmir2T5xHPLp4VTjnjFC7IE7m40CHytJPCaR6sz9wvneyNkj8yYw6wV1mP6CV983OdeaB99IVnIPLAUdTU2CwnpdNxcD/0mb1gaJiCXlviM5/5dKxZu1p2EjL9/Ge/EDte3iEZfvrTn9Y+NVZikOaDL9NIyT7x71JkBuQPEQVKqXAMpBbPCtZJ2zx2yCewTBG+jHgi9QDsfYrRweQfGB4R0ErxqrP9g9Hc2iZgdXJqRhEZMFYrOVbP44NzZegVCfwHEqgAqxX1qEjgPJbAzwJWdcCvS4C0uakhqqoBwmYVrnjdNVfH2pXLxbhx2C+HVsAGDM88PKdnGADLL9rkc4Vu1pB7Mxl1BlyKjEwDPj9xikrAKp5j7gWI8ZnPfEaHewxxUgFghNIeOQSpgAqwihGHUWnmWea4ylB4+uawY4xU56zEGOUefM9GGmNY0b1chigGLMYzhjGGpUO2n3nmGX2PAxreeNpRGFOp0BByzcr0CUbRD4UNlkKXuJdBJvpn2XA98qIPtMe9GQ8v+s37XG82oUEXgy0GvjhcccA1aOOccvzN4Zq/HZrLv3nfB1MODrDTuBcG+ED/gK4FPPABHqO7CBIbIFG7MxRTGtahwNcjHw6AzBEyo59FQDkBrVqBkhjuHEDM5DNoWwS6DSTzmWVrwFRF1sgbLIS+AL4u8O/UuARkk7nKwZj5hclDezCFyE8JMITdPzmVxb2Sldmg9zhAJHAfysWJzqMbpAhgDOhKETg3KP7W+aVdXsUDDu8BDhtYcztF1iSyKgKq1isxHmdmNMfWKR9I/Bmf0w+xS0uHL+stY0zWY4Jw/BgMpI+eZ367X8X3dFiqTtY2wGpR/2knge9zDOu3grbS+2nWbLXYxuTJhSXMIRhWDQWA0EMYNWNjFJ8jl26LQDWzbDnoNje2KDR9eJgccFlVnL3Mofv8zWEPkEcMyRKA6nUH2MWrCGabjYpe2jnAwZ0wenST+XfuYMYFCxEAg88Yu1k1ZmwX9wSDA9Kp6hw7n/M3/fMeZeYzf/M5cgZsoU0Ou/QFQKapwQ6xrFoOGMOeRx8AVhzWizz4jBfrkzW7a8/uOEhYMCHnizrF6IbJx5wsX7FKQCuH5GVd3WI6AhRUCdyoL4epkiOSeeDFmkcf2UsMhtFn5IUOOXUIsmYeaikUJNZ3VnhmjW3ZvElFqqgWf/rUybj4kovive95ILZuvVDPLPKwwuIltydsssHB4Th2tKeUZ3RQ9yA0vu/kydjxyivKqZppGUh1Ux9byDl5si/e2LtP8tp64ea49Zab5XBhf+d5Q/j/7j1UC18cS5ctU7ErQuphYZFbdtUFq9UexVe2btkSYwK+j8b73/9+PUuee+5ZgVfv+/n3aT4pPPbNb35Tugso9ba3vS1Wr76gxBzOlByAqhQrYs8EEEGPANSsx8wlgCtz5/0bUPXRxx5TWDTvA6qgpzwnAQevueZaMdPQVfJLH++FiZggC+MELG9ftJhylQJfKE7FgWJsdFR6v3Hjhli/bq1AMtIlkKyS+eUihbqPz8XSTkDzjMIwIMrco6PWa/rLcwH9TuCZ9BydcdVV22LFSgpCLijUnP6zDrzuXMjL4dB+dtN/xlTf0CDGKgWbnJ7Hha28j99yyy0C2dA/P1+QEaAbwPm2bVcpFQ7PBPSEcSCjE8dPKEWG0mWIOY7zcER6zl5y++0UmdoWD3/voTh27IjGi/7jwEGvzCCkn84X7nQ3jCPZn8eUyoMQdPoP0AXAy56CPADg+f5LL70kwJRxMHaembwPgN/QUKeCinZS2knEc445wo5iDN7DnaJEtkxLm8YogHd+XkA6bWN/sb8wF4BwhIoDArJG2B/Q1xxXU6xeA4u6T/3mHuwrCU7Wat9FLuzp6CdAM2O0c4d1jAMC3YBdCuiKbOgHwCnP629961slm2hSn8n2mmUPS2dZe1ur7FvGBbjOOqEvtiH4m7kF9Gc90TfmU2kb2tpibIKie3WSLesoiyRmfnb0ur9/JJZ3Lw2cWKwR2mD8fF+FXmtyPzWYiZzuv/9+zR/MW37oC/u3owkApRkLaa3Is0v6EYBv3kdGAMbID2Yqe673S9YsL/rKv1lv6LKdmcgR5jZj5r7ImrkH2HWBSPSI9/28wZ7JvXtF3Lb9djGFYb3bfuT7MJNHRodj9epV8YlPfDy6l3dpD2aNfe6/fz5eeP4F6QlpvHD+EJbPsw0ZTisNGY7ueUW4yCYTxkom/EwnQPFafQ6LtRQFVbSFbI/YFrHzmmc339VccY8F7OVaMfDPDg4JWH3y6efi5KkzUd/YpH2OHKsUHyQKox5QFyd1JcfqeXyCrgy9IoH/WQIVYLWiFRUJnMcS+FnAqoC9uloVBAFYralNhikV1QFWN61dreIbzjsFUAdYiAGbBzgYj3UKdzczFHEbWK2uWtA1ZrjyHQMV/C4CgcVpEuD6UxirLlZB8SrnM4Q1+tBDDwUHJcZkRhYGJoYmfxuILAIZGKgGUg3A8h0Dtm0tCZRiyAGUYTzr0FZiG2KgwoTgMMVnKnhVAoK5JwBbyifBKIoCEWLme7aUwsQBiQz8IhOHSWO4mq1mpqdAialpFQziINpQ3xAtrRnCnEyhTNWAwUqeL+aW/nNw4zOzBDGoDQA5nJz70kaCzxzUkmnD4SMZaWPlaUKOMFsM1BkkdsoCmKGAWhzGaNehig4DdUEhj5t2DC5zH+bNh2gbzw61NlBuvTSoV2RXokKA2kmGqD6XIkDVYTMfcILJGdJGEQpkAtjm/GUcJAxMAqZmZehqHZQ4MPJv3hPofva0xsjfGT5ISG19GVgoMi7MsFWRrLGxBJJKIeeWJ2HAyIC/ad9z4zHSBuM34F5MCWBG9XSpOJIPJQay3YarsBvcZnKdJ9fApxlV7od1jDbQRTNOzoH5me+MPsMk4iBqADxZjAnGer8oMm65pwFd3mee+Dvz4bZJFuxNg0ODcuowfvajzPtsh07mEgX4qq9tEIjkA6bzG7MG0GuALEAEwD3kh7x9iEvgOVlolr3HZUCb+wNQOI8kY0KmXmvkp+QQzYGY8fA9xp75Xft0nYHyn8T67es7kWHYLS3ak5hr5oPvww7lhczMNCdXIsAEIc8AQovaFwn4Yqz0zQw92mPt0gcYa3zOoZ8X1yCX/QcPxGOPPx6Nzc2xZPESzWPvieP6vXnThTqA7ti5M7q6l4uhSV5VwFfOxwrzHB2NFctX6r3eEyejsT7ZqfSfcdMH7gsIgQwyTD7Ho/2Rf9fUKpSXuQVg3bRpY4YWH9yvqIoPf/jBuO66q5Wy4Y29e8RqxdmBjmRobpUY6lQRZ80CAgGsjsDCammJo6VcgwLLTpyKC1avihlS4Qxngb2GuprYtHGDwpBZz+SDvOLKKxXuj25fd/31sWPnDqEB5Gd99bVXFUIPmNx7rCfWrV4dczNZ4ZxK7+jXK6/sFJPz597zcxrrG2/sVeV3dBgAgurna9euKaWUyLkFWAEQZR9GX5Gf2YLIkLkkNyW/zexn7T/7HEWghsXS5V7oGPmk9+zZq0JLt9xyq3QfYGnfvv3Rc6xHegbL+cjRnjh8tCcaGmHrDcf46Gi2MZuFw5gLGIGASf1nzopVnOHJWQRvYhLH5WKtW/5mDTJ+5p3rGAPrhrVFuwYWza7j2d7e3ipQmmcKc4eDgrXE3waMWBPsu4CFvJxu4yRFgYaGBayidwB5gIKsB+5/ww03KGct64s+GGBDDw38wZpk7IRmZx7QdBBs3LhJfR4fy5zjANO0PTU1K4Yq60dA9snjcaLvuNpg3gCW0H9CwpEH8wGoBSOXccOUpT3GRBqek8dP5j5W6l/aFK2SAaA44wAIY0wAb/QJsJR7kZbmpZdeiLn5BLmsI+gYACiA7P79B+WQotgmfaYd3qcvpMNYufIC6SSyZq5sO9iG4v7IkHuy5yBrWJY4PwBFu5cv03MSxzc6zN5nMJYwdfQO4BDZsubRPeTGfLH3USDSzwwASuaKPqSzpkrPavYrbBVk6tzcMzM4sdNUWbcmHbgu8sh96DcyxTZxmx4b+yT3J290b0lnmRPn7Ud/secAD5lL7TPzC9rLSCPC2HkGsN+Qf9ipbbzP2znCc4H9ROunv18ALOAv/QP85QVgi9xZG7y4HzpE/wFBAaVFAFixQg4XxoIcaJN/s3cw78gc3WL9cV9sDsB9F9RkLrg/c8h8TE7OKPfu3XffpTnC2bFyxSrtnbSNrvMM4pmBfUsqgC1bNglYXbqMZ0U6bL/wuS8qFQDz+od/+IcCu9mX6upJsdAcE1OZlke2g5mpJWAVxqpsAQOu9oaXwFXkYUewn9m0YwcLzljY9aylOQG31HeoE2N1cGRUDNYfPfVs9B7vi5o6ovWq9V5tXb2chjj2cMv/JGD1a3/x5Qq2ch6fqytDP78lUFn85/f8V0Z/nkvgZwGriKcIrMJYxRPPofX6a6+JizdvjOVdy2RoYsTwGYAGhgwGCywhDCuzMs2ew9gD8Kivo/BNMv0MHBk8K4cAlZiDBpvK75eAVYpX8R5G85e+9CUdgDAOf+VXfkUGJoYnxiAHTw6lGGzcH8PZYVZmydFO9i3BXoNi9M05IBmrgYH62mTVOXyVf3OgxfDl+wAZBogMaJp9lwxdck1mCLhzaiFHM0Md9msmiQ+LlpUZjvztkPIiQEe7bssgdc5T5mltauLQmSkLnEsO49pAHocNXlyLIWzGZAJtMG8BwTJHJ58bUDL4xz2RAwcx3jMoxlgHB4bEuMOo5hruy3idbsEHKQN5/i7t0B6yYH7MQOI3/fABhd/udxHUP8fkrRKTGmeAc6pqjLUAZQlCJ2sKxwK5dYfLbBX6xsEh2Y0JzCeTKwuoMD4+dyoMQC7n7HV+2plZgNW8v50IBtYMcPKbezPmYsoAxp4s1mTXev7pM9cWQWgD7pa/5Uu75BYj3M5zXJxnt4m8DKzyb8bnwyDz5fsZrHdb/LZOuV2DJN4HyDFbowIvb05RwXe5FzIrrhtk7JyvqWsZ3mlWLSA5BYIAodBh/gbI4RAFiD0+Ma6iZTokL1TF3AxgawLA/uEzh2ECoiRYXqP3DOp43LA+0RfrZjqMUtcNlHKg5j32GhfI0jXzcyqOxDaGM4HDrfPi8V3aYqx+IQ8zmXMdVkt/Odhx/9yXMjJAe4xA34ZyTlR01blWM1deCFjlIOy8q07nwX05oHPA5nDOnsZewOfsn4A95FeFWXSKCupnzsaizk6NhT1h8eKlMTQ0Ert271a+0TNn++P06QRGm5vTAcH4CCemj+gy46cfgBSsJ2SIXLgvc8NcmLGbjOXpaG1uEaA6Pwcrl8JnMMApzTcfl1y8NT7+8V9V+po9u18XAEe+WX5YpxRkYu4JYf3Hf/ynUqGzNjHQN23eHMu6u+Ov/vqvBSixzsgfSAGqquoq5cpUHtqpCRW/+ehHPyr9+MY3vqF0AR2LqLjdLzY2LNWx0XEd3ts72pUmAOCHVAAUr2praVYOZmSN7pG64dZbb4l3P/BugUIUlSLFBQ4w9A4Qd+vWizSvgOPICRCOdASAoqx3p60B7EFutINTEfAReWpNkS6gnjzRU/HKzlcU6o/ePfvscyrCw75MCgTn4AUsoRAU31X+xbMDcfTYiWhpbc/Q+uF0OqggUFurQvVPnzoldjBFlupqq8UUvOCCVVk0pyFTeHjt+plD/+k3eodeowP8Ricddo3sAceRiYFip63J4kW5B/P8dTEr2ueFrgEG7dm7VyAKa9AODLM6BVx2dAhApq+ASvSJz83cBsxn/1YRwfn5ElB2rOw8xRHHegTUQuYwO19/bZfuPT5BdXHg/oj2jowOAQzl2cB8oguWC/PHjx1ltl9Gh8diaoI89bkn83IqHdZrOoLGBD4DyNE2ICsAJjJrbqZAY2usumCF9guAV+TKfZl7p0RwsUSnNgJspA+9PQC/C8olzH6E/ptlz9+MGTBbUQkUQZ2b0/OSsWYanNkYGx+WrnA/PuPexfGyH9Jv1rsLUvKbOUSX0DH6jG4iH/qMbgI2799/oByBAJgLUIgOkFeZ8HyxKZfDpj8TY2Mz0dhIBMB8zMxFdLRlf7PgHs7/LMzoPLKyu6JKa5l8qm8mBvDMJuUJ4ebVMTo2H2vXLBUgTF5YAGHa4od0G2bn21mM3rpoGXrFHK5Y0S2nAWNlrZuRCVOUcaE76CjgKN9xnlwDxk41wRzxHnJVPtOZGdnLtmfQAwB55g+Zulijnae557RortIWaBToDXg8PTWjXNR8Tj+QFezhw4cPqZjf9u03xh/+4e/H4iWdcnAxj3/2pT/X3gMA+0d/9EeaO6Ic2JP0/CQPqoHSUpFLGKtyti4kcIr9b3n47GD7luvYM4s2BHPJC72bnqIGRL3sIIGmtQmajuAAjOp47Imnoqf3RFTzXK2qEfgKsDpJagmcv0Te/ATGagVYPc8P1pXhn9cSqACr5/X0VwZ/vkvgZwGrGCzkWAUgonhVVGXoOIfYm2+8IdZfsDKWLu4shf0nkMHnvDD2OfzIO12ToICBOQw0JbCvhbWWIKbD1T0nBuqKTDcbWTKkMGnwNJdADIzOr371qzIUOcx8+MMfVv5CjEIYGN/73vfi3e9+tw6XfB/D2gYxfxvccrg5983Qriw044NOEVglx6rzmPJ9DiEcPjGOya9JWBX34XBhQMhgaDL+apUL0OCjw7otCwNs/lyhbCXmJkakmQoGCw2e2kNvwMqgtJmADvEmFyHMCr7v/hkYM0hZBN1soBpMa2vL4hwGtwwAY7zmHCew637wPWQE8EwoI8wvjHKDTw5RMzgsZkxbW/nQ6eJFBuZ80Mnw+1JRo1KosMO2GYdfMsgBnUqgNoC/c6yaEQhowoHY4ekAyAkMJmhJn1InMozVfRWoVwqd5x4+kHGY4ZACiIw+oJvIcWaWsWVFc17Wd/5t+ZpdYZDOrOMErmcFYpGn0t/lvkXWp/XD43c+Wl0Ho3Q6DzAGwumXw2lZBy4aRJsJVKaeGKw1M9jrx/ex88Mgd9EBYNap5oXwuxJb+Cetc+s77Qi0Kc1dtpEFvXDk+H3ADhwVyXBrEkgF0JZ7EAfnCR32jx/vVfGZdWs2iHXNizULyIiDhn9bJsjBc2nWtVm5Lc2ZO9EHuuL69OHZoAiHXw6dBnCraqqV240xoBewujjIcw8zNh2GW9QrA6zsqfPzM8LFc93bKZQ5n8njiB5zP8uWtslH+PDDD6sY0ZLOJdqbuD/rjPuJ5d7QoPf44eDsNAZmtsJyamxuiksvuywOHTkSb+zbJ4CFMZ88dTpaW8khPB7HenoFcpzoy6JJ6Cp9ckqU5d0r5KBhz2bO6AN95UCPDGCyITPmAh3wGheAA1A2N6/DLSA1kaBdXTDNKKrXGnfdeUdcffW2mJqeiLHR4WhtaYlVK7nflBhUALpj45NBOoKnn36mHGUBU/Oqq6+OZ59/Pv79hz9UQSjyYj7//AuaLyIBANNZ0+Ojw8qxCmjC3PHej199NTZu2qzx796zJzZt3iTm4uDQUNxx5x3x+q7dChvetGFjTI2Px+JFHQJWSRuDrsB8f+c73yHGKiAWDFacgjgz0S+A1RtuuF5zxB7gPY1nHFEZfv6ZBQ1QjewAymFh4nRk/4IZBosWBi7pEJi70dHx+O53/0UALTlCAapgS+KQ5N4wZwFy0DfyDTY1t0ddfeYdHx7MiAyYqYAWij4p7W3zOHAWFkps1EX6bG5+VkAf/eE5TX8BBF1cknXIddyfZ65zI2ckzJQAW56fBhVdcHJigsgG1kREZ2dHuehT0fbQXl9VFWvXrVfofubxJjULOVDbMrXBDDmcE9QXC7GurhTGf3sWVZoiTzjs6kynwQ/rB/Yev2FB8290gxDrdevWiwn88EMPx/Hj/bFkWWvMo0v1yTqGrQeoxfgMcrIvAYTyvOT+xXXae+x4zM3MR+eixXqfOeZZwzzx23sU6wjAimcl7dI35Ee0ytq1q2PLhZt0T+aCtY48yeULEM+4cUrDnNy//3CsWLFM64H1f/jQkXj44e/F/kO90VgXeh/birB8WK30A/3xfsVzH0CPvqKTODrGJ0ZizZrVuhfOGvpGSgvuOTg4Hlu3bowHHnhAc0K79B9HOeMjxPzqq68qp05AToz1He94R2zffptk/53vfKcE+E7qvjAv6+saYufOV7QPnj1zWiksGD/6jx7YDvLey56J7DO8P/ORTk9nTk4cJTyD0wbI3zjwANv5wZGH4xUdIC8yhdZgCufazWiYO++8S8DiI488onEzb4DJ9BewlXFhMwCOwxglxB+HAdfceONNyovM3GE7sq7RNRwC2KFOU0X/ncbATj8cRuzJMFid35u1RqoR7ktObuaMdtF35pw+s8dxH/4mXzzOJPYKmP9XXHGlxsJepnQJrckoZ7+9++4747d/+5Mq3sleRt/+jy/+aezds1cg73/7b/9NegozlXQArLuauny2yt4vEShYMwZW6RsAZ9pzWSugaKPa3rWTnWvsYGFt45xDNuyFhP5jCyiFzSRFqmrjez94RIzV2voGAatmrBpY/WmM1f/zq39WwVbO98N1ZfznrQQqi/+8nfrKwCsSiPhffvEjSlxUhRtYwZW5JeANNqBGOB+HUcCJ+flZAYH8fcf2W2NVd1csam+V8YORA4hhoCjDUgkzJ59isqgMWgooVGXQahm2Bk1sGBXZkT8LWCX00B73r33tazK8YbY8+OCDOqhwX4xTDEDyzOH5x5ji8OR8Y3zfRTKc9N+AmZk09MnGqw6WABal6qD024UtAGdsRDsBeQAAIABJREFUxANSuJK4Q6OLDL/xiULV09o0IosgiEOGDfr5c/5OkOfNuWstPwNa9tbzPsZnMWQ5wVZAvQTWzGhk3hgrbSATg1ZmU9pwBSSB+eFDh5lDBn6RkUM7fSihTed5VMXpkTEBEM7/aNlbV3zIxQi38e+ccxwAAaM4XBtwLMqOMXNgNcBqsNe6xYEWXVV13rlMj8DYWAOAq5Y1hwwXsOIa+s/9OKiOjY1EY1ODDnSM1/n8kk0aOhDBdKXYDX0DRDBbD2BsYYF7pv4aIPF9+dsOBwPWZufmAQGmTPZba7aUg9cHB4NxZsQU15QPKlQ5J/WEr/E6NChofTKwyhxzWEL25YNOqe8+xBhkdVvWlyLoKLZpTa3AP+06hQJjRTmYafzWdWFHAb/Ziww8A3RrjdZRQKVFe1YCpBSZStCYF84c5SedhlmfRd+YV4Ah1qwBZvTSRZWc4sMAjZjM46Q6SMa811CC8HnYMxPbDgYD0mKe1tepUjz7BqAS+xJ957ArYLTksCg6WewwSSAnoqW1KWqqSyGRUSVmJKAD7XANrDmFrJfyLzMG2gN8U6qA+ShXHzeAyfcM6Dtklb9ZB7nHZ3qLjZs2xdmB/jhLkZIzZ3Sops+AR23tiwQ4wxpraW1T+C/FgnBOsO0g01kBVxS3qy6HrScAADAcMVd6BtXXlp5JJVDfjgBy3DXW1UetKnTDQlqIdevWRl0te/N4XH7ZJQI3Bof6Y3pyUoAlnwF0MB7mZ2JyWuxMwDVAIZ4XV267SsVY/sc//aNYk3ffc48AYUCP6hryYdeKKXro4AE9w6699hrJnDlkTwCkZV2hX4wZgAE2KOB0a3syYuWQwKlAuo5WWKcz2iuzsnfEz73ngfjgBz8gQIkw8+9//3v6HN0kLPvOO+9Qu+xbzCfXoasA5uSyZL6ZOwAdvgcoyXgBZwCwYLfBpiVHpPd6CrkN9A/Go48+LkCbuTNDEycl9/jud7+r/Is4MRcvWRazc1WqlG0nx+jwqMBrmIQ8+w/s36+IFyp38wMImYxLwO1BhScbvGFO2OPRUeaY8fDiWc7LzxJkzF4OOAO45D3SbHCuow3AJ8YMGMf4/TwAtEc2zBEgCg4Gp+lBv/k+P4A9/O7rOxMtLRnBQHsAoABXGzauj6kp1lvm5mX+M8IjAVaYv7TNmJgrQCN0B/BSLEGiEUrsdp7LzjFsgJj30AfkTruMM1N8kIO0WkxrilfNzSazm8/5cToNMy6TAZnPGGRP/2kTwGtg4KwKK2aEBblkI1pamtSeWauElLMvet9zKiRyXJMKh7Vg5zNy5YUNRF+ZJ56BTifhnJ35nMUJNiOdYK7QSadNyTQ5CWS6Ur3ZmLyPruRz+1x+acbGfCXT+GJdAxjLGgHAhHnNGodguGvX7jh08KD2HQBa+s+/uS96xP6EjJg3xkD/eZ9r+Enn2FS0d5CmJG2nfIbPC0y+/vrrtC9gSD/xxBOxd+8ekRFIfYGTghzJpFV48cWXZUP5uWBnJv3AtkHW7EGsae7pdAD0i/RW7J127LsgKM4T1hXgNoW4aMtRBoCm2Md/8zd/Uyo61SSZsCcAzgLcOvUNc8E+wLwD1lKfgHbIocqelNEntRovqS/27N4rWWD7ku+W+UqbsUo6duON18cv//LHoqubCLdGrZnf/70/ELDKnH3iE59I3SQKCSY99QxKIKrOIj6wlQpaQa0wsGpbx2cW21O2RZhD9hT6bJCVdCUQM4rAKoxVQFMzVv/t+z+MvpOno6GpWcAq4CvFq5wKoApH/U9grFaA1crpuiKB81cCFWD1/J37ysgrEogHP/zRBFYTmjknkZIVA5sIYwrwEyPJoA0Axl133h7r1lLEIA9CgBUKyyTMUKH9CWqIMCgDhCrWaYzxPoff1mYMnUwdYBDHAF/RCLKhZABJwI/osSHGKt/hEPKVr3ylxNhZLsYqrFE+Ixzpr//6r2VEARDAKsBQxqjlQMO/MUy5j6teY9g5rBcZ2IC1Ee3DudlUePIxuvHkc6DlsG3Az6Aj9+Z9Xj5AYowWPeoGn83ytGx8sOPvDDlOJhohwfbYG4gysOocowZVHZJHPzBsMS49rwZ/nKvRLFkDRWaeogNpxM8kC6m5VYcQARUlcMqhvDbqzQahzWI7izsXy8AHTKJdDpDIDBkwDw4LdAibmaliDy/MR3UtxVsadBDiPYOMtOHQefrAeOmT789cZh6+ZKMWgbpCqi711fPL+54bZAVAQ9gphykDkQZefcjxQZv+cw0HTwO9yGx6imJoeSgrsjEtI4e38h3kxDV8j35kOoDUneL6MYuUNhgj9/bcOrWEQ2tbWls1Z9Z9AZ61tWUWqwE2g6K0h364mBvbhEFZdLroOPE4fSCnj2a9Op0AjDbLv7jGi+vc6SHcL8btVAgAYn6/2Dbr24cs/m32FvcyU5wUBLAWKSTkNaAibAMDkjVyzL2iQTJnjzAIZeCfAi4GVZGDwS/ns+VeBsjRDfrhOYBlSQEdgAvuBTDDGPi35Wunjte1QWcfJDm0Ai5YdslgzsMic8W46J+LFtEuOqscsoND0VDfKDac0xQY0AWIMjjCmBm/C9ogH3TmmmuvjbmFeTHDuP622zLNyuNP/ChGRmFqjcUcjqfmFuXwZIuvVbG1fDagu7XVCVKaCct9WA/cUxENpJGpTYeFnz3kqQQfJ5y/aj6BDPKsEl5K/sqamqqYnBiLSy+7WEWO+GxRx6JYsnhxeY0lI7YlC5Q89bRAPGSE44N7kRv2yNGj2n9gudE/GIhcwxjZmwAOmPPrrruulE88oxcIZQVIdoV71h9sUWT/oyefjLe//e2xYcPG+Mf/8Y+xbs06PccOHNgfl1yyVWDXsZ6jcdddd8TP//zPC5R6+umnVJAtWYYjYhPeddfd2ksAKOhb9m+30gEA2CATgHpADvSAuePZhI4BogBWUVhrDMdeba3ywdJ3nECsKYDkXa/vUvEfnqsf/vAvat3DnN279w2ti8uv2BYDQ2PRczzzXE6Mj8XU1Hxs3rA6Lrxwi0KsVy5fHjPTkzE6MiwQuqMUfYCeDY8MxdDIiIrZ0Db3QS8BdnjBKEQH+dsped6csoJ0EfOaE9YW1zJ36BAOU2Tn/NR2yrkIEuv02LHemJqejbVr1+lZDAjHnNIP9I8wZtoFUOe+9IP5Rpb87lxMAaPWshODtu2EwcZJIHBBQDjzBIuPMHAAPoA6dOTwkWOSudmEyHFwcCy6uxcrNylzznweO3Y82ttbsuBSe7vmEqC+nvzfU8koNIjE506VYyY49ghyYa0Dbmae9/oyM9z5o70XswfRngEpdAl5AlJj59BP9hlAdPYT5MS9XEEePcOuMhOWPYN/M3baYb+Aubmos0NRTcgcGdBHxogsubcLYTGv6DRt+JmotDuNDSpUSL/RddYc40OX2XNgTwJo82KfpY/M0do16wTmsv+jc3zGHqD1OwYAuiQ++MEPypaDuQm4SX88Du05tLl3j/YU2xqMgf0LXWEcRAPhiKDNJCbMC5S/+OKtyi19+vTZ2LFjpxwvMFoBRWkPxjjfcdg9cvc+biYoKQGYT9YOY6dPylV7+FSsXN5eAp/nJG/0HxnDDEeGzz//vL5nZwTrhbljnGZfM6euB4D8kI2B83PpbdIuZi89eoS8qunsYJzse8jWUVnkWP3oR//X2HIhwH6r1uv/9Vf/d+zft1/z/rGPfUx7Fix6gFXWKFERdswSLSC7oCbzr9dUpb2nc0DJOUvfiy87ZHNeMj2Z7XfWJOeUYioAilc5xyph/6QCOHX6bDQ2kwIGlv+cgFXA1zqerRVgtXKKrkigIoG3SKACrFZUoiKB81gCDz6YjFUbJsXfAK0cDAysORQaLzkG1orlXXHVtkujuaWxxGaaiuVd5DdrjDOnT8cAuctammX8NtTXK3Qflh7GTjJWx6K5qTaq4hw4ZKYXxg+GrFkLDl+ifwYYVZF+YlKHC76H8fm5z31Oh1MOsp/4xP8ug5PX66+/Fv/6r/+iMKc0nkdlYMM6wMjH8OLgi1GO8ewwSgMWBj6LgAVyydxpx3UoY1ywDDBWMRrpP4apGZb0G0PTABnGKKCOgRl+ZzgmFauTOZHFDxKsNlusGIadxnqGo/Ndg1AGVfjt9s3YpB0MbecFtcwN5CbDLw9ONqgZB5+buZh9rYmZqUxNYIamAVy+5++bMcf4ORByuCnnq2yARZYgkPvs/iBr2kWWzr+q8NII6UV7R1uMjA/HxOS4ZO33XfwE8MRpGwzumbWZB6H6mJvN1ACeVwO0RfaPwVqu4VqDesjcjGLaNduJf9O+dYZDG+06pxnfo4/0eXxsLJmqUaXcoG9lXggQra1TqLPBPrGOq2FPzJbyaKb+W96AUWXWK+uXbGEl3bAueR0VAWXN48xsglizOa9iI9c3lPIh5rqFIaXvK7z+XHoEdJUfvm99FKOECvaFPK28Z5lSEC9Zwwku+7fXHYdIA7IG184xdJFzU1lXfagySM19nbYAPeB9DpcuPsNhjjXAXuaCNgbEzZ7j8GnQ3AdOxm65mQHrFAu87zZ8vdti7Vj/zP7m+3yHPQT9IFWJQ/IBJtKBkjlbmXevfc+15qO0XtOJlakazLoSe7fkELPjAllwPxhGsDWdU9msNwAHQCUAHfrLAd9sH37DeALUYd/sXAJYmbpHlXQBxw2NcfpMvxjVMHsATqkefuhwb7S3N0ddfUPmjCQtQE1dUKDPe4iZtZneAWZrQyndA4XCyKVH9EMCGU2NTXHm9CkBrDj+qEDf3b0sqqrn45qrt8Xll1+q65HbwNkBpSBAlq7cDQgwNTMXTz/zjEAWxuxK2FxHKC3yBKhCDwAfkBXPFOQKSxfgmMJEMEEBG3huAI7A6EJGALX8Zh0BQBFGzzzTpwP7D8bCfFU01NUrxQ4stpGRoTjbfzre9ra74447btd3KPiT4Her0qds2rRZoA96xYsCOIQHw0578cVXJLdt2y4TeMp8OGLCoBph1xTKYu1GTZWKSKnGdqnwTxaUA5Cvjr/6q79SqPANN9yoQjnMOc865ceemomq2gYVgAIEV75Udpu5edkApGPoWrJEv0/2HVfKinvvuScu3LIldu16PXb++JWYnJkSQAVTGACMvR55eS8H7GI9wKpjLE8++aR0F8CLfI4nT54uF41Eh9BhgB36b4cPcwLAxvjoP3PLfACcwFjGYca12A92MqHz6ATXAqTSHv0D8ONvQNPTpwdcP1Njry8VX0uHcKY6Qnduu+22aG1riR07XpZ9AZuXPQfbqrenT8xg7892HrCG6bNZkvSHZw37Ie/x/EROPBN4n2thFbKPMT+sUdYY65If9BD95j0AXmwc5Hfv296u38iFcH/0k/a43oxdwE3GRJ+ZA+6B/pP7l1zGFCnjb+aKH/YIwEPmiH7zvHc6JN6nn8wzgLUimmqqBLhyX9JAIGv0nrng+wCGtIv+0jbj4XpSD0yMj8bJvhNab6w/dIX78sN84mxwAUbm0j+s4Rtvujm6uleI2YnjgrUFe9aAI/1Bn5hv7o+s6Zsd4vRvw4Z1ck6z5zNG3ks27VzZEc89kSfjQHeRPa/BwWRW8xm6xt6CXFTo8OxELO9q1XyjQ8wpY0O3kaciRkp7PWNlT6NdP3sMbjLfjIH9ks9tE9FP5gKnESx07snc0lf0nJQAfBf5IVfkTd/6+ojGWiUAlKKsAKTf/va34+DBQzE5MaXiVe9617s0VuQKg37lyhXRe7xH+Xw/9rGPxLXXXaM8y8zn5z/7hTh86LDu9zu/8zvJTicao7paOg6w6hcMb9mVJYYoUXUiFvwHOVbtWLQ96nNE2q9K1pr5f5WaCed2jYouTpBndXQ8/vXh78fQ8KiiJ2rrGrRnAKzyAyjrHKtvdQ7/5df+vIKtnMfn6srQz28JVBb/+T3/ldGf5xL4WcBqVk5O8IkXDD+DWLU1VXHtNVdGd9fSrADc1BRnzpyWgTg2OiLDVnntVq2MLjz8C5mfCiO9BcZEPQnvx6KuNsPfDeYZFDKgYmDDjIxzRsxCVC+EgCde3O/zn/+88lhhqAGschjmkMJB7uGHH4oPfehDAl0Jy0qWCMBOForhsGUjGsPUIXgYlmZJOJSWPmKQuWgIBwCYSxjsjJHPzBwxC7DoTc8x1YgdZHalWWoGHV0gwP0rgoe0mWBrhsAalH2rjMxUtIFp0JLvAsrwuQEgf9fAEfcVI6BUod3vn2MWchxP1oBZkmb28l3kazCXOeB7HAY5PGG081nfiRMxX85RVsb4y+MxACkDulxMqkYHyXXr18aa9atjdCxDZM3S8eGUMcNYdv/5XRwr8p+dOZff1FuBx212owErA6tmFfI59+BlwJc+OHQb2XItYA3jyFDQZK0YkG1qbNQ1BhsNSFpXrPueL3/OPT03/Nvz7/cNuCF3s029bixLg/CWiQ+tbwU4PR63beBSa6BUod39sozdhvtWPhyVDvruy9xsAmhv1S2Pvwg0GyTg2lxTrPvcn97qkPGcIXdezAvgAfoHUMAexcshnqQlAGAyWFV0ZDBXPkybiWoglT3HQLsPb97H7Kh4s85lLmeP33rjCsqwGTlcsj74zM4M66LXfdFpYZlb1sjMjgTGw+cC8cfHy/cFBDhxnCJ7x8rOJPrJmuVQDMsJsC4Z2elAQn+RBWsNsI2DcVtHeyxdukwACE4qfnd1L4+z/YNBqo/GJlJk1OrfwyMjAuc4lDIXY6NjCmdubGhU/7i31xPOIpxG6IbXM8wn9jpSV4j9W12j4jOAMy3NTXoOzS/MxuLFi+LSS7ZGXR1yyCiLA/sOqH8pi2R6U0woqmuiY9EiATGAC4DJMAwBEigYhRzsKABUM9CD/MfJyzlCXt7TpeiHUQEhABboGaAE4CZpaBgv7SSreTY2bFgRV191TRw+dDTGRkajvoHiTDyL5qK9ozVuuOG6uPfet2ke6QfADo4gWLOrV6+JD3zgA5IBc/TYY48qhJe2mSt0HrCGZxFACi/0Fx1j3gHYAFcJhZ9dyJyx5J3E6UV+y5deelnzTU5Qxg/gRkoJmJ0803hG7tzxikCG9s6lkgEF4WCsNtbXR4cKCtbG/NxMtDU3K4/6uByZDWKwwiAWULl5U7S0t8VR5Z/OXNzMFX1FB80u4xnLmADIMvfpjMAv9m+cv6xBh//been2mAvWO+NmPdEu88j8kff3yNEepaPgM+6DTLkX7fk5xx7q5xnvuZ8wsleuWl121qCHfkbDlCYNhYF88skmgJagPGPo6FgUfSdOJbN7bk5ypf+AbKxV5hwwi/RF/PAeYeU4KTo62rVPkG8X/ULX7GDBfjAgh5wB3eg34+Lemce3MVauXBUT4xTVS6AU3fYewl7gPKCMgev5jRzRAfTj1KmTcgxSHd6gNrLhGttHBozpK/13Acdzz5BQTmw7oIupU/g344Bty3w6nYWfAwDmsTAn3WKM6IScjjU1cnDYQW27jvFxjSNrANBgIZrhauea98HDh/uiq6u9nMqBZwX3Yb0DKGJbvvvd74pbbrlZ7Oq//du/LUfe0G8AdeaUPQWZsX+iv+gr/UTv3nhjv+YRMJJ+s/5Yh450APhE98ijyvv8Gx2Gdc48MybWOG06JQZ99LOdeeV7zCVM9/e///26zz/8wz+U87Jyf+wkvs99kM+9996rdAJ///d/L1DXDn4cSADuzrNMDnN0ecmSpXLOwLw1UIzzgbFTwPbkqVNxzz13xH/9r78dbe2tOgvQr898+o/j4IGDstd/93d/V7IAQCX/u9KNLM3UEiXFzN+lYpsAq7KPSvmNbTMU7Zzi2QUdLRI0lIe5lLIn70nkUW1UVdfE+NS0ANXv//ujZWC1prZeEQ58bmC1DqdxKV0B9/KzvZIK4Ny0Vf5VkcD5JoEKsHq+zXhlvBUJFCTws4BVDi5Fg4WvYpyI8Tg2EqtWdkdTY12JqZnFRiYnJpRLCoMXrzaHcyonG2giLyieXvKTNTbAsiQPUx7+MQRt3POb934aaAjjiXAgDtgYNRyMvvCFL6gwDQdagFUOhpn3b7fy1L33ve+V8cZBMEHFrPTqUEGMRA40Dpn1Yb8I8BQPH//8z/+sfFIYzhiUtAn4wPcBHjgYwcaBcQNQijGMQck9AFUpsoDR6/BS2jaD1pVyMZIZH32kP7wcegYzBs+7wcMiM9CHVIOqDhn3fJoFR3sGaopjMyBkg5TP3syozBStBnscik1fOVBg7HO4of/oQIbnDZQrvdP+8NCQGJBm5pnl6X4gP+Tmiun0hWuRzfIV3dGxuD1m595cfMvAPL/pU9HQ9qEswcb5aG7K1AP8IEMzVW2QO4SMtnxoM6tSNn7pO5YL7bstDj3IAD3wwcqyMjMPxkTR4Leue46cUoH7FItGuX/omw9UyJf2zcqhf76fwVQvfTFRG5I56Hn2Z5YR3zET2dcUf0tvSg4RAV2lMHd+G2wv3t/yKu4nszOAXbnH/M/AaYJiGbqfzhODU56/xsYcs9NH0F/mzEA/AAmfMxYzR/ntvYj7IlenfKDvDn8E8J+aTlDBzGfPj+eCPnldFlmkRYa7Ze0xFlM3cFhnjXAARVcAj1ZSWbm1RfoGKES7Zrrym/UCGMa+R/8MvhfXMQxomJ0Osfdcmu0rp9U0eYDTBDS7VyHOnZ0Cd/guYax2cLnSNPIkZFQMqckJgaU5B43a7wAsyEe3aFFn7FOezlGFsHMoVVqG2roEreYXVPDEjFXPNW2hEwBx7NP0mfcAM2CtAqzyffq8pHORQLArr7hcKWnOnD2pXH433nC98h/zLGDuxkfHFa4KiNTXdzJeffU1heA2tbTE2nXrJHcYVq+/vie2b79ZTC7mxHsHc5hg0inJi/40NjXF0WM9Ah2RlcF6QB3mjn2euWFdopOnTp2NLVs2Svd4Hrztnnvjh//+aByEsVgDgw1WbbWKCZEW4P773677wNJ0pfAXXnhRzGCAVfrE/JC/kb7CZGM9G9x1rkTvwciROQOYISR4+YoVMcX6KxU+A5yDfUaRLnSVeXXRKli5ALsA0BvWb4gf/vCR2PvG/mhsaRfIQNh/38n+IB3uNVdfHtddd22sXNEdDbW1Ar95Tg0NDijfKiG0jQ31say7K/oHh5Rygeciezp9dnE/5AdoyNrmfeToMH3ApGQFtuh7yJ/cpegEgBdyAGxGLrTHs5kxmT0pp+LUtPLDtrbm84W1xrOcF0ATrF70HL3gmUwbzgOaQG5zDAwOSc8pPgbLGsCJa0mFAEBPv4iWwdm7bv06gVtO+QFbm3QAMEbpM/2lOBj94MU8okdczxjY1wGrLCtkAMDG/YiKYG6tgwBg9NeMwwzJriuzl9OJWhW9PbB0J6XbOIYBcGkf9jPOE+7Ps4t+YzfB4naBJeULve1W5bIGfCMPKN9lT0NP/HzBLvMew2cOTU8m5AblKOdeu3btj1WrlskxYQYszg7awRl+zz33iCnJHMGEpAAcTvnLLr1EaROYGz4DHHS/7777bn0XufA+88n6E/MWQL2hSfNL2D5MWhwiXOPURsiWa/n+iRNnYtWqLqXy4D2KoZKP9oorLi85TEY0Vy48xtwgt2SSvyibiH4R1XTHHXfERRdtjZdf3hn/9E//VP4MWaN7XMec+jvIj88AgXkxT+wNtG1nLkW7uCdpBGDg8lxizSAz28fYxegGDhn65HzFtAeYyrqhP+gN9+N7gJ6sF5jOzB33YF1m9MeAdPeWW26NbVdeFY8++pgYsOhT7uPo2YKiit7+9nvjk5/8TeVbJY0Veg5j9dDBQ5qjT33qU1qHFJLiR3tVd5fGK5uhFNEFsCo7pOSHdyoArjO4aVsGPfIzu+g4zjYjyNMt+yCiDKxSEIIcq4NDIypeNTwyFgucM0rAKp/zDCsyVn0///7aX3y5gq28VSiVvysSOE8kUFn858lEV4ZZkcBPksDPBlbz0G3GnEOmOQRTaXlo8KxyqJGQHobR4YOHZIRREIAUAIRrrVq5UodiDD2qcMLSw+AiD15ra33U12VBGTMBDd4YUDDwZODCDDoYK/Oz5FjKUFQM2j/5kz95E7DKYYD+kMPuiSceV5im2FonjpdCpBJUwZDECMMwLrJi8oC5WIdzsyzoO0afK9RyjfOMcbAAlKBNDHm+Q5sAMQYVDXLh4CZ0ivEkcNBWZonALqEdh/RyDQeCYjh4pjLInF68zNorglRmNfLbDFIDg/zGsDagZW/+W738Zu64fQO1HMymJjJdAzI205Z2UsYZWsnnzj+HMc4hpTyHAJZ1yTJxmgHGYsYd90IGGO/80Jbzw1IQbWR8RIwXrmOOzHIya5CxWH9sYNN+MjrnVaQKuXOIMBPJoXzuh0Ecg9k24C0PM2OsnwY46SeHZTOsHJ5HP3wvKpsbNOMwZcaeAV6DgNyTfpo5aR2yM4L2OGjTFvdlzPTX7ZmNbHDROfSKe0Lx4GFdMAjqsXIfMyS5nuq99MEyM8BvGTFm/9t6RpsGok+fOqkDDm15/XM9suCHPcPzxlj43pvmrzrXDmuB6800pT3ez9x2+T0Dv9ZXdJODq4FVr0OH2yMDh8lbns4BbIC/qLMKTy+lzDC4Td+9XrjWcuI9ZGkGvBlq3i/4jLVixi3XMz47DcxKZQwGTa0z3gsMEjMndh7QjtcKbFGcO6xbvoscDIijw3yfPREgjvXBAd1pLQA8kO2NN98Ur7zyYznUAOKQD6kAyB0JoLpkKWG8pPIYFcOTYj7ksBOjqqFRTMm21jbd1+z5XK/kYiZn83iZRQzQmof0dC7xN5EPPT2nY/26boUlk5bmPe95INatXRM9PVlJnX72HCUv5Gy0t3cISGLcrH+AVQBS5G5wEqYnzw1AFZ4FjJ21hdycX1YOh6qq6B8YFEBlYN5pE1irfMfADPJkHpAl41MOyu4VMTQ4Em/s2RvDI4OKomhsrI/NWzaKsXrfffdq/wTwFXJeAAAgAElEQVRYTUbheLz44ksqFEMqAO5BmwBbgBR/93d/F9/+9r8EJHqAYZh+9MGgGvPLnDI2AJau7u6YnM6K9zB4Yd0RUt3T0ytQ+NjRHskZIIWwdeYRABomHv9+/sWXY/+ho9GxqDPIlUz+0MmJuVi9allccsnFyr/Z3tYSF190kSJXyIGLTQCoSl7NU6dPx85XXhX4w/OTfpkZiU6aeemwZ54pyIFxATryd/9Af7moE3PD99lzuA4Q3AAbY+R6gE/WpnS6Y1GcPHUmdu/JlBeWD9eii1zHukEHaI97KrfmwoKebQBtDQ1ZzAwdwcZhvnAGIGdSVPACgKQtvsOzimchwOOqlYDF9Ktf1/E5gJWdp2ZgMhcu6sV9+GEfYF7ZU+xMo9/oMd/3d/389Hr2OuO7Kl63QH72TMWjgl6l/Kxch37RJ4BR9Ah7BH0G3EUuRCLdcft2MXPRHZjNyJyxASoDwgG4AlziXGQeAToBSBkTQB2570kFgLwYE+ME3PN+Q78BARnH9u3bpSPsNdxPDsVqgPyrBKzSBrlDnZaJMbEOADJp86GHHtJehXMGIPWSSy+Lpcu61Q/2M8sS4JE9gLEzVs+/2aLcCx0DyH/ppRfi5ElyO7dpXKwV9JAxs5+4MCGytC2iiK2WFgHzXV3L1V8AXeZNjosNG8rOOsbp5wqMV9oA+GXsjrKyzcqcOX82zzW+xzWsde7HHPBM4TpkzV6NfHkxRl7Ms5/nzqVu+w8ygG0V5o82YGDz3uHDR6Km+lyuZsBhrk+2ebOA1ZtuuiE+8YmPR8eidjnOcHJ84XNfVCoAwHSAVcYySaGpksOyuTUjTn4asCoHaiECxPaM7RanIiraLOeueTOwqsJU1YCsVTE0Ohb9A0PxLw99L0bHJqKqplYgvItX1dbVq7bDvO6fCK/vye+vfuVLFWylaFxW/l2RwHkkgcriP48muzLUigTeKoH/GFgNsZ6Uj2x+vnzwxWATqDI5Hr1HYbLUqPrp/NxsTIxPxNjoqHKsYVh/8AMfEHuDxPwYdcd7e8W4wtBsbiLUdU4H4iLoghGN8WcG01uBVYM3gGIYNwCrvDDkAFYBTTGcP/7x/y1Di+bnVeDgySd/pNA5FW4ZGtQBB7YJ/YIpghEGwxaD0mxPh2mbiUjfMNIxbjEM8fQbcDNYhGwc2s1B28B0ggGZ85SDMCF9vb3HZaS7orTHgaFrMNesRL5L3wwCJoAC8zcPgQaTzKzkczMHuKfZagYt3U+uMzPLRrQ9/waGzrEPzoWdw/atr02wh/4iDw4VBuF9QOR+jBE5AVRhDJsBSIoIPnPIKvL2IZfvGfQRwwTQpr6+XPyJvKMwrmZmMzSYfpixaNaiGH6l/J204bkS0LgAWNmuviBbXsia71pWnkeDU2Y/Ih+DjQaUDbwb/DRAjw4yv7TpsErGpoJRJf0V0FafoKXBQcbCXBtMJ9cp1wkUns9QaNbnzHQerpuas9q4WUvNTc36nP8oGoR8uJYxUviL8Hc+1/zDHiRMf+HcWjR4KyC0BGAKJKyuyuvJjVoK7ff6tQy8FgxWWP8c1s08Mhftba1lRqRDZOmPWaouamLmsIFiA84AE+6nPysC4QAh/O35NMip0Pix8VyPJRkgG+Tq6xN8T3a+QT+zka0nLqrGeF1Fmvk3gGFQV7IvAaveB7wGGDf38JonBNNFlMppV34KsOrDnPdIM2XNYjV7uLimuL9A5roG7T9Ul+YAj8yRF30x2xL5G3ABbMBRwHplD0TP7rrnbh2qYbEBvqHnm7dcGMd6jse+fftj6bIuMURJIUOhLgq2EDquOSLSYD4CPRWDsMQkM8uJyAb2Nz8HAK4A4WHp0tf29jbl71y6dEmsWrEi9u7ZHX0nyb+5JhZ3dggIMxO3qSGrfAOCwVbd9fruoHDbsu7lWjcAK4DG7EMAK9zTIbAuWMU6zD03c02T2gAQGYAK2RTnnX0fphdAB/IF2ADgwYGHTAXeR3XccftdcbynN/bt36uxUsixsak+7r//vrjttu3aU0kFkOt6NF577fW46qqrBazyLOA+PGvpD/f5xje+oWcTYAogDzKwE4U1Z1Yo8wxTtbY+gXbAYUAzwCLm85Wdr8TLL++IqSlYoRQ5WiQAkO/zjNy27ao4eOhIPP7UszE+Mak0ADj5ZogwUaGbJkWptLY0C3BcvWpVrFm9WoD5kcOHBCIvXrI0OjuXxBv79gtYoh/0F50upuTgPe7Li2vQv2QBj8uZW1dfK13k+c9YGRvf4VreY9z8zXf4nDXFuj116kwcOHREqRVI/YCs0QOuZa6RY0/Pmdi06QKBuXyXzwEP0V/SCPHjaIvct2Bup1OI+9NHP5fSAYpjAJZ5xJLFS8WgRq7oA883QDV+uA+6Qp94BpD6hja5N313yh1sLMbO3Nmhx9pkv+Q369F5WZEpumfwn+d3awtpEBrUJk6PufmIttYmMYQB+eg7AOH+A4cJTokLVnRJFmmn9Mm5zniRKXPEegPUYy3wtwsYOZ0CawnbjD0G4BKH9/DIVKxataQUSXRWc29HBuMjdRD7kfct9nvGih6c6O2JBiKgamp0L2QEAMw1yHBkhH4lY3xubiHWrl0teShd1fhEjE+m3WSnnm0s1rgdErZX2GNpk9TGnZ1Nmq/x8VEVyGNctGFAk347hYyLTNn5CdjK3GB79vaeic7OVu339BF9tc1pdivyJp0QrF47SLkfKT14j++5qBb7EP1FT9hz0Gs+M2vY+cT9HDOzGEAfOdM+36d9wHHGCIN1z5590dBQq+grmL3cE+IAtif2zYkTfXJS46xCX++//349N0glQHqwE33HlTf6N3/zN6K2jgizecng03/wR3H0yFHtuQCrAnanp6OhZI/NlkgDmnznDCqkApCdWio+ahs2Ly3ZNaU0Zpab7Vs+5xLY87LPccDP81ysE7A6MDwSZ84OxL99/4cxNj4ZNXX1UVffmHlYq9lzGrJo7syMgNVs71wRrQqwWjlrVyRw/kqgAqyev3NfGXlFAvEfAqtVyezLA24CPjZMVMl8bjYmx0aUQw0GCrmUBPA0Nsa6dWvjqm3bZJzBaABAwVBV8YgJQrGqgxyt1dVUBc/cR/yYNWYQykZS0XAp92OedEtVAojoH0btn/7pn0Zvb48Myv/8n39FB1uMyN27dynH6nve8x4ZsfQ/GXETMjq/853vaKyEQ3GwwQhmLBjHDpfG6OagA7jAwYC2yVXHNS5cgGHI9XzuKsJFQAVjl7YxdmH9wBZxLlXLB5YEB00OKxwCMLY5bGAEw5YgbIox5WGmQwdah4ybkWZmm9l+9tjzPcbh+eR7RUPUci4apga5eM+gU7Jaq6NqIRl5zJdZRgbPaNdgGfdznjQOdrRD/zGoMeIZp8D6Uo5S+mhWnwEu2jOjLpkTtbFQhUFMSHOCRb7Gh3D32WxSy0HyUWG23AQ8rqLhbQBf7LTSob4I1FpGzj9mYI9+8B66zjwzX4yR95CNK1szVsLJivc0c8dbk1mDYufU1GjeigcI5Mv3HW5uGdI3MzMNkpsxw2/k6+Jo3MvXvPXfxcOCPyvuAwJnSizIohzdXhEsKzpPzEjlUGIgvsiStR6ytoqMY+SATFXgQ5Wlh7RuaaPISjGzpsgm9po2w9NytFyKjHkzXJGvD2VFB4+BSwAEH4TpMzI1C8g5Cc0WtS4apDczlvXPfLiwFodyQsVdvMq67es9Xtqjf5Z/cY+2TpkBWNQfA/dzs+y9ofBZQERegIF8B+ABhjj7WuZPndR+Cdhj8FUg1BJArmTK8Zs9eGZ2TpWUYUEu6lwsoA7Qpq29Pbq7lyt0XCGaURUTHFqra3QP9qJzzFoKjzXEwYNZ2Id9FeYfwNT4RF4HoHq896jAtdqa6rhg1cp4xzveHpdeerFyfPNifpS/sZFiL9Viqz7+2BPx+ONPRMeijli9dp0cBOzpOLtgTsEMY9wwvNjLkQkAA2Onn/SHvR9gdn4hVLyK9xiT07bwfdY9YKoLzwCEwKizo6f/7EDcd+/9MTE2Hm/s2yNgdWJiTIWs3vWud8Q111ytPuD0Q0dJpwBYfdNNN+s5BoABEEquS4OJjzzySHzzm9/UmFU0qbW1nCscPQOgQ794DQ0PR01dTQnUrNO4GQf5U6mETmEzA/4Ar2f6p+OClR1iHd57733xyo9fE6OrrwT2sR+nizOia9lSsdlWroCVOyBW7Vryj09OqtgWOrZ58xaF2xLSjbwAhQDdWN+ElfOsRX4C6zdv1ufoIfOUFdOzCCW5ttFv5hD94zqevYzFDjbWvp0b9E+5TwcG45lnn1f7gEB2liIzg6GsSb4LSOhUNn19ZwSMon/kR21taYua2mrpCiBhU2OV+kDUDu/B5D1zZiQ6OhoE+jH/mSaHHOQ4W0NAuIvHsZ+wtzknMvfn+cgr88mOqRAQ888atd3AdcgBBw195W8zEaemKEYZsWhRq8ZKHyjeRvE0nA1y8s3P6znF+JkD+sA6Yx/iO+gg7dm+ASS/YBW6tKBruR/6zxyxD5oljKxpF5kiTzuLkCltLETmf3W7hM8DJsJUdToOxoqMmFfsIWykqckpsZ+Xd3eVGebcG5nwG1mlnZLsXmRICgzuxfd7eo+r8BrONPrCnCF7wEr2P+YKRzy/nX+Y39hh9Cejb4bj4ou3llnMTjGDDXnfffdpPwHkJHcqaTv8fEfGW7derD0SJi1y4z3mhagq5I2zinkAzORe/DA2p62ibzjEYPAiE/YAZMfelPvCqXTgVFVpPMyPo6LoB3PmPL5c88ADDyj1B4Ap/WWMZosjH+XFHhtTAVj2ERw+7M/0EcfZvW+7Ly64YLUYwKxdXug0+8LAYH9s23ZF/PIvfyyaW5pk/6vY7H//fBw5fER24O/93u+VgdXmlhY910g1w0v2WmlvWVBWgEwFIHkW7JeibWTnt20p247WCedYlfMR56vSWlFIsFrAKgUYH3viKaULqa6tUyqAqelZ7fkwVhfm56NKhUcrjFXLuPK7IoGKBJxgqyKJigQqEjgvJfDggx8tVwxKEKVUqKrkciE3Gu9xSHEoagIkMOYiamI+JktsFQwXDLENG9bHVdvOsa7wTtdUV0Vz6ZBLe5MTk2K8VgVMwwS2MGpt9PhvA4M/GVgFGKPwRjJEMPC+9KUvxbFjR2UM/9IvfUyHSA5xVOT9+7//uyAPlYFVxkTSfQx9jEmMRg7DGRo5qx8MU7OeMJphNRFOiJGOwcthwMVmuD/vY8ByyMaoLLL+igBSjgfAYJGuxdDnIGEQ1+FfHAxdjRawGAMU45o+JZMLUHNW9zEA6oOjw8RtbDo02OwRH3D43MAj/TK4bTDUhq3BJIOQsBOO9xwvA9AGDA3qoQvFgy39415mv/IZMsfY5zPk6/A2X2uQVgy7Qig0fVJV1+osfmHQy0Cu2an0ybpjQM1ALcAqeQMNVNEvh5TzHYP7ZgGa7VgEAK2nlr3laAYVc4cuwq4x2GjQG3nWltJsvBVUZHxm0hSBvfIho5T/1KHy7rtD0emzmX7827lJiwU9XPW4uPEVgfUiuG4wjjbtAJGMS4Vd3MZbgXkzJs0oNmDp8ZGbkRf9N4vVrBnu5QOhWcW07yIofIZjhLF5H6AdrbPSmuB9gwY+JKJn3MN5jd3n2ZmUEwdt9wfAR8BlTRYpA4SDIS9guKFebbCORoZHFKLuNca1MGC53vtTNRtmyQFgEKL/bL+YyvQRYAeHCv2EFQQzkH0JALKBsPeWFrUvtu34eExPTceZUtix11TR8WGQ3QdKxmlwWcy9yWmBoXzOOHEwsZexhyF7gAycJcjLaShcSIh1C1AwMUWO36zGfuONN2n9DA2PiM0Ig7W5pTWOHYN9t0dMpOXLV4gRpNDmxiaxnDiXOj+knSMU5csUEVRqzrBVA2mDQ4OSEcBVfR2OhjkVRLrpxhvEigLEm52Zlqzou8L0Z+ZiaGg46mrrY9eu3fHQQw+r3dvuvEP5agEiGDN7LH0DvANYQMcAVhk/43UuVUCYlatWaazoIPMGkGHdRb5OMeJchciG9/iM6wFWVyxfFQ119TE9Q9TBpHKskgrgnnvuim3brhRwQi7HDEkfjr1735CcCTt2MSIiNGiXuYPZ9oMf/EB9AQxhjA4v5rnHj3OVnu3vj3//4Q9i3/79sWxZV9x9193ap3bufEXsV+aN76NbpAc4c2Yili9vV+7R6667Pg4dPhpPP/t89J3KlAkqLKYQ+unoXNwRay64IFMnjI/H3CzAHgyvWQHhCfjUKNwW1qb3RtaVIwYAl9g7eSbSvm0B/s0c4fDFsXj6zKmYnaXAWlOmyxlPk2b1qsXl/One/2jbezX/hnE8PAJQn+Hw/NB2f/9YLF6cThJ0DVDr9NnR6Frapmcw18Dq7e5aXg6PBlylTfrHXKK/yI4x4CRIRxA5rUMgGMWjcKwC5BVBVKd44L7oDg4M9u2is9HOTIA+P+uYW/4NYGWnJOu3CIoaXOd+RMyQioK553r2FT9r7LDjb/YBbB3aZg24wBHpHtatXa05QO+wjZhHAHoiebgvADngKHuM2fu0YwcFABtppLgHc087yA+7zWH/jmJB7gDs3Afwjv0VYHXzpk0CI5EtIKOjZtDld7/73RoT36HvjJH3Wb8bNm5UOogdO3cIxERuAMBEDKAj9Jv5B3g369PPDNYeACYOe0BEmP+bN2/S2qC/rFt0kf7ifOf7OD3YP/mc8bG/w3b/1re+Jd1OELJOa9tMd9KAOJ0FjpK77rpLjhqYoE6ZgMOG9nDaIFfAVe7Hd5E7uoZDHocI+xrfNehqljP6gP6QbgFdI08r8kB/2P+4L3swewv6akY4ax5ZsDfhqMOepQ+sFz9XOQ9go23ZsikefPBDsXgJNnLm6f7Kn/1F7N+3XwD07//+70vWE5OTKoope20+I5FK6GrqZ4mxWl2q/8Cnb7VV7FhE12zf2qHlZzC6Z8+6gdW6ugYxUs1YBVidmJwWY7W6pi4mp4hqWVCOVYBVnuil7rzp/FjJsXpeHqcrg65IILeqihwqEqhI4PyVwIMPfqwArJbsF9NOqBZcT4660TflbATIw5AhN+r05FhMjo+K5blxw0YZomvXrI6uLnLrnVQoIAdJGEXk1CNqX7k+yQ06Nye2KwUteDmvmQ9ZyYI6x1gz+GQmITlW+Q4h0hw6MDS//OUvixEDs+GjH/1IGYQEWP361/8fMWBoF5YnxiEsIAx4DFHaz/CuLBJF2xxueI/vwIbxAcch9lzHNQbriqHq/BtDEWPerEeDe8mwg4FYo8MTBqyNboxrs+AyF1eTDikcCBi7QJVSkS8xf2tryiAR8qJt+smPw8L5nsPcOFzxKubGNGBWBLkwSjmce2wcjAw0Z/9mou94X5lpYuCV6zgk0F/kyrUOdTRT0iwKM+kYj0PnHT7uA5VC10tVjR3SaeBzPubK4Z3Oz8aYpZ+lEFCzdA3WFg1ssxXpO7J2mgXuaUDOc+cUC9ZPMySRow/9BmH5Lgdp52dEXzwu5oXvKHQYtuVcMsEB9MxuRq+QCQc9+s/LzEGDnAkuZF5Rg9kGqZEBsvecmO3qeaZNdMUht8UdsOjE8MGEcXlNcK2ZhZ2LF+t9p31gTAbhDPY5lN46aHBQwProaBmYR2cyXDvXtefdofLuq8NM80CXjFW+w3iQMalGADkZK+9bHzraOxT2jxzpP2vKDGnGTBoTcjaafW6ZmMlq55LBW/TIRXSKTgHnM1S4+PCwmvHhzsxaM3ZZI1xnNjOyYp/hOvrn+WOsrEX6bfCGa+mLddjOIO7nPdKsHQP+yM55WwFWOzsX6xBPPwEeGA86y17E3sUBnLE5Nyh7uiuO42Canp2JxsZMfUBb9KGxqTn6Tp5W6DoFYgBejx49FqNjY7qGENyRkfFYuqQzRoZHBTzzPfrMvR1CjVMPgMrvUwmd92ZmE5jYvHljnOwj/chZMVSvv+5a5X0EaKyrzZyNZogN9g+KNbtxw2YBvo899rjGdd2N18fmLZulB4wBWQCUcOh3ESWnZAHgon/IgGtha8/OzccVV1wpeTkliMOBnY+VNgHA0Itf+qVfkhONwjFr16xT8SDYtB2L2pRvkrQ6t9+xPa644rK49NJLlPMUZhj3hWH4+uu74uqrr1EkCLqADlA0yWuAeXIhJgrboFs8m3EYwgJkH6KvOPFO9PWpqCMyYgyAL8gEYJWwYPZ35p9988UXfywQm2t5tl5++RVx8SWXReeyrnjy6WeUX5NCYbDISE2AXsMwPnH8uGwInKr00+s9HWlTMTMzX9Yb6zw6q8iWqSmtVfrNe7B3JyZmoqsriyMBrO/ZuztOnz4lOTgHKvrP9wF3GC+OSPZR1jUAG/oESAeIThoC5oa541pyQ7LOCI22A4N7s2dzD/Yn2mL+0afjvX3R3dUVW7Zs1vvohhiPo8NKgcB+tHbtmlKBrUEBW+SaBcS65pprBayy7vjO2YGJ2HbFhWI6sq+RpxNdRG9gCHJvxsCPnb3uF9cAijE3gJMAjG+8cSguv3yronDoG2AZ4JuBJSq411ST5zltBuejtCOGPQpZOfKB9+00Zl4A1drbWsTcpb9+BrB+xeguRec4fyg6imxZV8wNwB0y2rR5YzlVDvOA7hFaDp4GYIouMR+sG+8P9HXZ0mVKQYGOofesd9be7Czh6K2y9RwRQx8ANpEn+yoRAVdu2yYQ7amnn9I96RPrBVYr/WdejhzpjcbGTKMD+AdoSRsCdpW2qCoGBkairS3TJ/A9xsfaZ/2hO/SNZxD6xX1ZUwDOGY6f9QvQUUe5+BmIvrm4lG0oAGHky3icqoB5Avim3Z07SelSXS7AmPOUzwPWDO2w/u1AoE/sb9jOfGZbdHJyOlavXqV+0a5zkfM92zi0zdpGJ3AujY2OK8827bBXsRenc3g6pqb/P/beO1jTq7rXXCfnczontVqdpFZGKCEhISSYIQgJWxSDGY995YScCTYOU566c/H11IwLBzBhbHNdtqvsMjYY4wsISRbIBZggoWAJJLW6pc65T5+c09Sz9vd851XbWLdq/jzfV3XqnPN+b9h77bX3u9Zv/9Za0/H2t98VH/jA+xJkZeMMPf6D3/vDePb7z+b69KEPfSht8Qk2YmoRTc2tJQopba3m5vK7pfZ7qUREEbVW3TzXvvNdy/UCreo+MgPcpeYD185leiVyu3dmRMXw2HimAnjo4UcSWG0lDVNbRwKrMlYzBQEpqOpc2mUrqgGsrlyfutHzhgQawGpDBxoSWMESuPfe++rAahHDUuZLzd/JXi2ATglXLwwimFrJZJqciKbF2bji8suySEDmAaNa5gKhuaWg0vTUZK0ScFsaQDjGs3MFaFxaWExgFdZBsooqBZZ0ig2zFmAQpCgszFLwCkcZQADD+BOf+EQWj8CR+Pmf/7k01HBCvve9Z+L++7+UDAYMXXKs8jz2luhLCTUtRqEsU4sA0TZCI3EEcHqsmM35FswQtBPAkJ2qY0J/ZIEUo44q5+QmxQErxVsK8+FYOnB+uB6AA2Ma54XreL6sMpw0xgWDV7BXIFCACgdH4IBz6CP/CyLzLO6b+SZr7ZRhKMuNNvMR8C0gd0R3Z8lfhgwFImWX8tvwWMcW2WLIO94Y14K1sk6rQBRtqoKNgq3JLCXXbyU/rzITaOJ+AAXeV7ZsFWgFlBbEq7J+kbt6wPXm0asyedTJEtJYWLM4uOa8oz3omoAs4+LmgfqNEBOkbC/gKaCRDEyYkQCBOrg5ZxaXkr0ooMYY2jYBVoBa7gOjh98WPFHvGJdkLNaAC+9bzbcKu1IWE/fhQy5KQwt1XhgD/nbeCJzLVJVBSRsNq/f5yGLtmrXR1tqWchPwE8B1DqH3gCoAW7QVR9viLKQgIX+sTEfHwXkog5n2CybzW9BXR9H2CTzriCEjjjkP1KlkyNY2Tpx36D/nu3liPwr4VUBe28lv5gB9wUFm/ggaALLwfIASmF+cx/MFH2mz6w1tEFCtAuLqZvW5stHcBIAtWjZ3mhNcoiI8ayjAgqAd7WBN4n+rZatHCWIvLcbp02dybeRegA+wwPa/eCArnl9+xZVBJXvYcYDwF120PVmCyWSfm49TJ0/nxgJy4xnIo6xBMxkuSg7G1L0EhLvz/SMzuLe3OwbPngz2mDZt7I9dO3fkO2j37l0Zio7cTWvAOtXb2x8D/czVpfj2t78T3/zmv8QVV18Zb7vrbakP9I9+AFoIiDt26B7vEoAT2gfAQbjqdx9/osY8bE3gB13Izb6ajgFIAPIJnAMSIlPAjWtffV1MjE/F1i0XxMZN6+Pxx78bc3Mz8brbbok9ey6OG264Pr72ta8V0G1wMN8VyJScoLDdaE+p3t2X9wfo5l3yzne+M9sHKMsP7wvYaowb4fIw2Uj/wHzbuvWCDHfmnrm5MDUVjz/+RN5rw/oCMvM3ACBA3OnTQ9HTQ7HB1ujq6Yu3vO2umJieyXMIC56Zopgi+Ufb83166vTJmByfzBzrtAP9Yi4jpx3bt0dbK3p1MMcfQMr3moVvAD/RCdYAAB7WVuY+QBL9JoVCCasfz3c+8qUfPOPw4WOxeXMJE6++b3ivoycDq1ZlKP+Bgwfj1KlzsX79qgS+eN8y3jAWSTWyY8f2XMfRCYu25YZrT2+0trTFyPBwfY0uG34lz3VXNyl3YPyW1DDIhXycyIbvaTOgpnPV+e2GCrrDMzMffa3AF3ICnC3RKAuxdm0pPul71o0ec5kzxrAmab85dGX/MoZzszACCwOfdjAPzE2MbYOseBZrE22Qacq5VIQHWLVol+9xw/1NAcC9Be+YG76fGW/kcejwwZwzpq1gHGkHOsBc9L1N32iDjOWe7p4smtZRi2ThuLaq8953DgAhfQBARM4JBk5NZX5g3msA3fQbgBVdZjOIfiE/dIVrmN9GMvCsUoyy2AZ8z7jRD4rpdXU157ihq7+4TKgAACAASURBVDBKmb/M42pkBrrKxr4b6tovzBNkQVvQEdptVAEyyHV3AQboJblpgq7DIkZOXMdxWKawzrmHx2kL/eZ8xu/tb397thvGrBvLyAn9ZwMCWWPX0z4LKdJvnn/jjTdmXz7zmb+r6URLXLz7knjTm96cICzvEsYd2RBBQIGy17/+dfEzP/NT0dMLkL+Q8+v3P/wHcerkqVyvfu3Xfi3ZzvPYW3PF5piZK6l48t1VybGaukqObnKjYhdVIqHcGFDPqhtsvitpGyzyJHfgewDkznKfpgTbp2bnsmjVF770QMzOLcQiGbFb2iKaymYa4Cr+TLV4VdWN/OTHP9LAVlawX93o+sqWQGPyr+zxb/R+hUvglYBVHNlimFEpdypB0WLoNMWmDeti946LYtOG4ry0J9OyFBKCMQR4MFdzkAl5BqvlfoBJBQSIBGcJqREQEbCRFVgN8SlgahUHLowkEs9jfAIOfOQjH8lk+RiI73vfe9MRxhDcu/f5zLF6zz33pBFXqk4TbhT1ogfu4qMSAno4BBQEwViEPYEhK0BR3QUvQGMBWww59hjnCxJVmY0wdkhFIFjJebIIcZhhFeFcCJjRR4xumBEY/Nz/sssuTQcHwx0j3NB72aXek2fQX5wEHCAcL9tEezmmg8ZvGYmy/Wh3Vf7JHGhqjnlyTi0WHeGYYZaGzRuKKxDo+AnGEUrMswrQXEK6BL34X2auAJ2AWYZn13K7lrYs53/1HI7zHHTk/FDpomclzMxwY8MnU6dq+YTtt318uf6V9hmSi9HO+OMM48RyDU6t+mKfOW6bWmptdxmq6pTHqm3wOkFa8wE6T9Qv/0cndJrVR2WFTggs8ixlVNVbnqP+VfWY8xMgrRUNs906joWpUpjKMp69Zhk4Xyp5yqIw4Rwvzld/kSXgDqHa6LgbFdx7fHysFEeZGEu9R4esZJwslLm5OuDLvMLxpT0ZLjw+Xk8BIchZ7Z/9tq3cm2vtF/8z7jCicNZls9dB8ebSJ/UXORt26RqnnnEv8oyuWVsY6TClcGaZ62wEGQKsXuf5tRBHgWPaqwOpLAUk1TsBAO9T5F7ySOMwk2eafhC6is7AEnNNAJiBCQdYkpsatZDt3v6+LHKETAHnAEVgrMLsgcV05uxg5pKGvQrDk00wGKsJvK1ZG8eOHs/NAu7LmJtagY0vnNfVq/rq6xQvEIoirVq9KjfCCN+enZmIiYnRuHDrBbEnc09Tcbs7du7YkUAdekN7Z6ZmY3GBooLzMTw8Wi+2t33Xjrjl1tcmAAEYwDvEdwbHWH+HRhZj5/ZSMZ1x4b6AJbzABrL44VAdrGAtLcURR7KNAHX8D/tQVh0ADXoKWxdga8umzdHW3pKbfYDFt73+1njDG27PHKUwW2EfAvZQBAyZkpvxrrvuSnYlIczkFEcnZPvxTEKS+fzFX/xFgvMAsegpzFIAHs4HBL/66qtKZMG54XqhJ54BeMdvZAG7DlAXECgZyeQaP3o8jp88FR09vbF+w8YENHn3A5YYBjw9PRd9fd35nu+pVR/3fQLoBFg7P7eQReTQ3cLgK/OG59Be1jf+N1eomxYcZ5N2foGN0ALk0i50nNylvNdhGvKhf+fPE65HDxPQ6+vLdzZrCM9kv3VgoDeBNtMSOK9pN/Oe60aGR+o5gi2SR87Ncu5ijX1HtE9ZQ2H3MRdHRiait7czQSTaLIDG38431x1YhtgyzEvm3+goTML1CSwjK8O9uRZAjHHlXD7YOciLPvE+ol20n5/Cph+LjnYKN3ZlX428cRMHmbt+YfegC+gh+osMtmzZHG+78y0JHKOj2CvIi+9kuANEM68ZA8bIiBraVKIrSv5NdIa2wpp+17velXMHViiAIXPYkHRAQ86lHRPjEwmqkssfoI8+IQ/awb20pZA5aykgPTLz/QJLcf+LL8aO2oaM88coBiMCGCfkg/zZmADgZ/7fd999KWc23dmoYJzoE8Cldg/nAXIif/rDOww5MycBNplnzEn6w8c8qbQVGZEvmedxX/pIQTo2gLgXMipRV6MpE64tLNL2zJWK3P/+7/++zrbme9IMsI6RQxXwVFsV+ViUzRRXbiIwnjB1aS/r4+c+97mcjzyHInSF2b8Up0+diZ07d+WcBdRl7Sx29GzmIL7nnh/KHKswVtk0o82/9b//H3HyxMm0aT/4wQ/mGJVCUsVGYuOubhPVIhCIvU9bdKF2TiUHfnVDt2pT+W7U5i2b5s3JpM8IlCWKypGvnnQ/kZtFo2MTcf8D/5QFqxbI55r5V18OrFZzrFZdyQZjdYU71o3ur2gJNIDVFT38jc6vdAn8jwCrGM44BVPTkzW2QcmTdvWVl8dtr70pumvFkDBEJ6cKUArIyk+mDSCLHYYQFgv5VmtAF+ArxhFpAbhWEEzAgf8xzNx51sBaBo9KeBBQK8YfhuCHP/zhDA3EqfiVX/lAYRZ1dydjld31O+64I418DEKeAyNFp8zQP4xNWSUY9RjUGHwwuQzHpg0APgAJXGcYnMYu18vSFKjCgOPe/Ka/gA38CCLhbGMocz+rwGKsy3ji3lZH1tEDWKU4BsY8hnE1JNuQadqCoU9/6QfsDL7jI5vSsGWeLTiK3AsDp1RKFzwVyIRx29NVnEzD27kn13Nf+mXaAcEr7iHAkyBlMnpKqJ0hZlWgVAdTHaAtAnQCSDxPkJV7c44gKU5HFWiiHzJzCggIG/Dlq4CgqiwIAeXqfaph14KHnFdCXIs8eA5jJpNQgLX6NOaKAKBtqz5HppVzg3Hje8a55Bgt4eACbQKCsiOZP1Vg1zFUnjh6thuHyDB255gMYfVAFibtoi2AZcpfffFc2ZIyPgVOBAGzqnZre/ZfXTx/HLm37C5koCz9nUX0lko6CHVDcEYZcD1h/i1UEK8BpPQVB5P5LAgti1fGd3UzQdaMjGUZ7oyZ/aP/OJw4jI694Cay4jy+UydlkvMcQBqKMqE7ONnMZ+QFeGYaEO5FbmpYyACxOW+aCxPedqUuwOSpFQWjnclQn57JvLNuXMASBlSlIrlMWxxtZIhTjmzY3GHtQY6ANoAnrLE4wQBpyLW9syPZqGUMm3Lt2nrhtujp7c9cpps2E0p6JpmBsJt5JlXRkRU5VgH0LD5ougPkD2gOOMUmGccLo7k71q9fFxs3Fdbo2NhIPP/c03H55ZfGzTe9Ji7YsrlERMzOxvDQuWwr4dpsXk2MTUR7G++SpgQoSYMwNDwU41PjceVVVyRgyvoJwMCaSx8BDOg/OU7pL+PA+wAmX+ZxXFqKnbt25wYTMuRdw9jyHUw71nJAGXSN/9E900yQU3L/vheTsdnZ3hFnzp7KEPpVq/rj+huuTRCCzUtAN4AiwHbynJLXeseOnclABQDnft/5zrfrUQjoDWA/m4DoGqHfADI8m7yPgOWMJXkkkwk3T1XrEjkB85O2M1aAOrybAPY4ziYgQDD3QT6M9cTUVDy//8VYampOeTGmgm7IDoAPmcpERZYASaxJ3AO2JsDY8WMn8r2GTNB/wFnkie6avoA5gX4y7rSJ7w4ceClmZmcyXQQ6wnOYM4bLowf0nbmI/E3RwBgXIHgunn7mmTojDt333cRc47rz0/wwprzbuBfjsTi/FLt37c55ysYzdgZjxroA0/XWW2+JAwcPJPMamwPd5rm0ARARm4IQfZjJjBcbnwDe9AOdLEW6euobpxxH1gCMzHWAPoFZADzzvzLOzE8jCJg/yK4AzwX4Z3yHh0Yzxy33ZAz4Dh1IW25yMtvjO8Z3m+ssrPKLd+/M4k20k3GTIUn7AGIB8a1QT9sYD2RAegvGFNbxjp3bc+4wbowTeomc0UFkwvpDGxgPNvDpE6AdgBwb9nfcfnvOB9rFXAV05D3FefSpMEIXoqcHELmzXpSKVABf+epX4+ixwk7mWcxXwEd0Cb3/h3/4h/zNmHGMPvDB9qONbNTTNnKP8lxBSNrJPQWWkT3XA24CjNI3ZMSc4RxtGhnZgqR8h73KusrYMOeZuwDOALKnTg3H1q3rE3AF/GT+PfLIIznWtIv7MIY8B51Ad1mPuC/fT0zMxubN61IPuYY13nRXsvXRM/pDBAX2HKAp7wY2MHbu3Jb9AJx//LtPxPHjJ+obiMgHXcp8w80RP/zDb4+f+7n7MsooAfWhofiNX/vNZKyif7/yK7+S9mlSJ2r5wLEP63OydoxUADmPZmZznsBY9b1W3RTXjtS+QH8F1kuEDRFzrWVTH/tzAXu3JYtXjU9NJ7D637/45TqwCmO1qbk1GauZZxWCSa6E5wX9RcTH/+gPGtjKSneuG/1fsRJoTP4VO/SNjjckEHHvvT9bswrqNTdflgogAiAqa3en4Up4FA4CP6+66ooEVgnlx2ChmMp8hs1arbOkE0hG6vxCOnGyAxPcammJgb6+rBRsqJxMRMYG58SQ1ypbchlcKaAqrDkMZozF3//9309gFWPyve/95ToT46mnnoy//Mu/yKIwnIvDXlgshYEjMGVOTAx3igRg0MIAoh0Y6LQDwxSDTiAApwJHRfCyyv6UuUh/Ob8wrTpqeRWnk80lcKDhR98FeWmP4XN8j0GJ8y6rlFA6WDLm96MfhrpjROOsFGbBZJ6jA6rDiNwxvmXh8FzaSj95rsA2bRKslNmHkw+wmrkyJybqod48X3Cadgqay0oVrOM8cjRWGarcW1BWEJZxEtDzWsE821UF42WEckxwbxkMLsCvLF0KbwjG0F+NcMFKGQ5V0I5jJRSzFMjhXPVV5jXHZBXzbAE9jlf7JVu7ygwVEJSd6bORC/fkHsoE2Xq+IF8VoK6yY6ty5p46+eoSukkeUlMNcF+cV8C7ZJPOL8T0TCkwJvtoPQzFWmi666mMWMFnGUDVUH/OwaHv6+lL8Mo0F8oMJxfnE1kJ/MnmqrIbYSgScttdC6mdrTHmBc+5dwLAzc31tBC0lx/XEe7H3LAqdRUMrTKtuAeOL21FNuazBRjs6S25kNEh+2Nor5sDyJxncY4bI+ibmyV8j57QjpKLseR9BEjC4RQk5Vp1g3O4h0x1mTmCxLL/uDfXyJzNDZ6Wkl8R4MMQdoA52sOGkawyxgAnGUAAMISNGZmYI8nQK0XGAOd47q7dF0f/wOp48smnMl8dVd9hdfYPDGTxKioq55hOz2QqAFJeyPauFwMbIzetKWki3z3JfOzpjr7+vtSLqamJGB46He985zuycNXxY0fjmWeezhDP3bt2ZZuTMTW7kMXFWltgNfbEieMns5gWRY8OHD4Qm7dsSgYacgYwgKEJCEI/YWk99NBDCfiwTsLcQzcBL84Snj86FpdeelnKC5makxbQgA+6ABgD6CEIBqjIPaanZmLL5q0xRoj/2VNBDtm1a1fHa2+5KX7oh+5OppdgKL95V2T6le6ebAf3BdQwYoH3H21g8xA9ABRi/AG4eJ+xRiMPQAxATP4/cvhQVuUm9BkdYBwBwgXeeH9wPeMG45dxKO+OhRgdH49Dx47HHO+BWroZ+o2c1q1bH4ND51IvTaHAvdEh9JVjmT9yajoOHjhQZ+rxHfJH95h79A9Am41GWIF8LOAIiMdx3iM+g+cxdwCH0KVSqHIxx497ci4gHuMN0J+A9fFjMTgIO7arHtFBv5HZ7OxS7NmzM69BXqaJQI6sXWwMjY6UzTs2kV13sI9Ym0jncPLUyRrrksrsvJ/bcy6jB67ByMZNrgI6dyV4S5tZt5GLKUeY//ytTcSYMJ9YOwDNGXuuNb86IDJzAZ2Dccj1xdZoyTlBASXtrkzxNDMfvT0ltRDtkwVoqh+Ol83aqViYhwW7nP6CNmXu1pbyHi/rN/nEC1tVPaGvjD8sbdZvGa6AmDxPu4dnMf6pq0eOZP7Uvr5SxI8UItibhGTzf3knzyfrm2ejA8lMnpioR124QYlurVm7NtqIMBkbLXn/ZwDpS0oS5OM7lnabGsU84G6eMS70qRoBgY5yDHmx1rv+q6OAsocPH4/u7rL5zD1YP7TX3Fg9cmQwLr98e+o25wB6Mh6sTb5bkKE5grF50T/D9U1x5UYxx91QHZtYijWr2ut9dWOSTZULL9ya8wb7l/ZLMnCjnPuiY8wJ8iqXtCdtMTpCFFRJy8UzeR56h77Pzc/Grbe+Nt7znp+O/gFy/C8l8Px//1//T5w9czY3On71V3+1zFc29Gt2IMWr6pum5syuAauL8wsl0qq22a4ddr6t5oYsY6ptUjaYm2KaAnakwWD+LrKZ0prA6tjkVAyPjMWXH3z436QCAFQVWIXi2gBWG550QwINCVQl0ABWG/rQkMAKlsC99/5cBVitObKVHKsAq+w2A4gCQJESADYRjgOM1Zuuvy66OtvTOIH5YoVOzl9cKMxWwCOYqXksQ3sKA5KYmy7C3+aXGZECAzLEyuZ1WaZ0JJYZhZGG8XTNGMYo/9jHPpbAKob6z/7sfelAYhg//fS/JmP1zjvvTMcSp4D7FdbWYBrWOCUCCrCEcAJhQuDEYgzjNPO3jEH+1hnCCMcol3Vo+K2AMX3AGTP3XukDIG2pEi3TUrYnbeM4DpJFeQTkZFJiSFJYrAAQBcyWbSrQJ1ApW87q2zilMIBwACjyAFCCkS4ImOFRNVDU0OHC8DQ/bCmoOjM1k892vGhDFWQ0jyf9E9gT7MucbG2w7gqQK1OwaiBXHRzuJUAk8Inhj2NlG9SVKsNWoFlQE1nIwsUZFlj1/oLTsiUNI5XtybN0iGXkCtwxXpwvc1lmsOOA/PjIUmVzQUdKp8fxFYiWCSqYXGVS2iZlKyheD5+rzRtZnH7P86tALG2q6qcAgWPpPBQ4tj8UJHJDwGfSHx0YrhNYRRacgxOajMWu7pibmcu5JYNGWehMMY/Z0ADkUC5VXWEtgrHK83CiTQUgGMB8xhHlA5uHNYIPY8RcwBlFFjK0+BtZOue4L87h5k2bo7evN51FwEcrT5t3kPbiAMMcAqCjzzi8AHVuugAW8DzmHM4p6wmyUIcELtBpZEJbYVDR/j2X7MkiS+YfVH+sOM//Otu0n78NR3W9lNUjiGIqANpKP2A0/eVf/mWyzJC7OsC9BH/5Dh1mrUTXd+zamesA49fWVgAjnE7YPTDiTp46nYDr1NR8tLWT6qQngdWcr/liaUqAxLzSudkyO5vrM+AMIKmAM+8e3ieZPzgZsouxZnVv3HLrTfHqV12TkQ+kfElnv72ATLRh6NxI5sNcWswazjE+Nhn79u2P9o62uPX1t2T+P4pBof+f+tSnEgyFnWWuZPSb9RK5wUxkTBi3b37rW3H8xMmshM2YMmaC/gJFnMd7AgYpIcPoAu8fQIVXX3NtHDl8LE4cOx4zs6W/a9asijf+T3fEbbfdmn1Ff3g2IAfsYmSMDLk/wAYAEVW3eQ5jACjHccYJ8Je1nXnHD6w0xsdCWjlHF+bjwQceTHm42cSGGec8//zeOlgHCEcWHxnzmf4AILevP3r7B7Lf6OvEBMXGItoyb3p7DA8TkVHyG5eNBYqbFZANxuPk+FS+vlavLiHqbjy4xqLf6N/g4FC0t5eIDz6MCX2GLcx71M24nGuzi9HVUYpsOU+Yr6ZE4ZgMcgAV9Mn3ipstbkCgA7LcBCRpe64h0zPR1dGVGwRGhZQ5CHN7OtNWoNfoGd/TP0AmwEQL6MmSZe3ih3WB+cKH8aefzH/kAsg6Okre4NYEnLkfawgf+sf3tN/3BH3g+YbEc+2aNf0JXvGhkv3SIsX8JlMe3M986dphjFuRc1POJ85zPYNhvXHDuhxHdI9zHB/WKXRTFrzy8b1DG0mTg+4ePXakVrDqdLS3t6Sespay7gOmso6xBnOcMXU+TE1OJzC2etWq1HvGiTlI+4xIcFPaYp5uDmc/x8bjkj2XRGtbS66r6Br2HHrsRjX2H5tayBBGKnYhfSiRDs110Jf7YmsiA+aeqWlkh7MGk7bjwAEiEVpzjsr637fvhSyAxbzZvHljslIZc9Zj1gnGlvcZsjUHNe9DjtE22myhSp7LmJFqgJB+Ng5gmJ44cS5Wr+7O59J+Ngi4nvPoC3rOmuK7mvcYsoNZTJ/QUwBu5KQtzDrIpj5jSdqQkeHCfmbTAnmx6cGcwTwjku3mm1+TqQDIsYrOsKaRY3V4aDh1gRyrvDvJrwq4is6QY9U5WeeFNpdiVc1RdB1gVTvIjfAyf4oNq/1kP+hLiVLriNlaChqeRy5VIhpgpA6NjsXgueH4l289+h/mWP1BxasaOVZziWl8GhJYkRJoAKsrctgbnW5IoEjgBwOri3XGUEtrKcAgiAcYhbNwzVVXxauuuDw62lszkbwOfEtzWVYAUHFwixNdc6SbCuslwa05ivEs5rVVsKgKAHBtFSyTaVeAl8Xo7OrKIgQYSjgZH//4xxNYxRD/mZ/56XoeMxirn/3sZzJ/F84mRhUG6MxMqUbPB6cTsIBqrhyzCADGm8xHjG/+xvC2LeYcxIATWBVYwuGWjVhkUkKHy3mwHdteFmYvKKWMNKi5VjapABUGMWADDjkfnUiBWoxaCx9oZHINRjhGLfn7aKcMNYx5DFvAH/rEfTCQBREFPh2PDIJaKH3mJ41dK7fWcrJ6vaCYgFfKhMJNXSVUvWoQyz6lP+ZkO99AFmRPo/u83KwCb4JN1XY5BgKrOIfJqq7l762C95xr+zm/2ge+81z6YpgkDqYgvbn9qmCkwLcyhK2NHvLDR0BRUEtQu6oXnOMckcErc9Z55H34/vz0COeD4OpjdZ5VQTUZIOgQ53jvlGsNRFVHdGjUf+Yl9+d//hasL/OptQATNRZnlcmJ3HGOZeA433SMBfhx2qjAfeb0mThz9kzOywK6lXWDkFsYdxzDIaedOITouOcIOitj57GsG57FPJLVXcIbKa5UGNGsFTi3fHgeP1wLQMcck9HOb66hX7Jo+Z3OYW0Tw5B+gACAEgvX4dDiKLMmCczSDv4WMJKNpZyrGz3qhbqYjV0CACrsY55LmDtOOB/ClFkDSkj4WD0/I6ABz+U+9I8ceLAZcdRZD9D56ZnZWAqK24xEb19/PmMqUxhQHITTSh5NUhYMnj2XwBrONJsMyLmA/4sZGk9oKYAacqAKPO+h4Row1dS0FGvW9MamTeuju6szeru7Y/fFu2PbhRcmYEi7N27cFLMz87Fp4+Y4N0iO0a/HU08+nYDruvVr4+4fvisrVsPEldUpI7gUWjoeV155acqeviEjAAbAD/Izfv/Z57KCOR/mPjrM/CdcF7BHQJax53jmVq3J87U33xKHDx2N0eGRBFYBG9atW5PA6o03Xp/vKDYDeGYJqT4THR2dsX37jgQirHRPVXbGGl0AkILdSng5eszzAHYBYAB++B+wjXEFQNr7/HNx+hRVvwdzPGn/hg0lLzmy5z3KnKPA1PjYRMqgsNA6k7G6+cJtMTk9kwDagQNHEhxijOcXI/OIMj8yHUkLm4BlE4b2lFDn8Xjh+WdznGXsMQa0DZ1kbljwCjlyLe33HUJOx9WryZ9a3SgroAlyYI7zPgOcA+TxPcB8ZR2gPV3d3dHd0533ZQ02xYrsPH5jV5w6dSbZptwPXUQ3Dh04GK3NrXHtq69N4BzbgflDigL0tLBt1xS9mhzPPjP3Sd1DG2B6EvbPRk1hxxYmKTKWuc064EYu3zHvBPHQL0AudIQ+OtauPW4UOobcn3vznqfvpPA4dvREjhfylxlJP8oG7ERsSOC0RIzQJtZS7s/3MKrXrIZ5uznXXa5jvHkewBwgKDlPS77eyTyO7UU7GQ9kiI6zv4JceI75RAEdGQ/6hk7S1ze/+c15PfPhq1/9ahw8cCjOnjkTO3fszJzCjA25jAEDaS/X/MRP/ESONSxoNhoAa7lv5srt7YmR0dF4zU035vghW4BIdM13EXMGtjkbzzBG77///gQ8uef69Rtyw4vNcfrI/GesTCeCHrOuYFca7WAefMaQaJmBVQMxNHQu1w83kARFkdkXv/jFfLfwPNZG+kk6BdjvyOCZZ74fW7ZsyjYiG2RKwToLtGUu4FqERWGjn45z58ZiZi5i9QCs3LlkypOD+cd+7MfyejaXTF3iu4mxYfzRafQKedKmXbt21iKw5jNfMoxX5jvrDXJGLqdOnYzhkaG466474xd/8edzI5SNM57xXz/0O5krl3nwG7/xGwn8TlFwtBatRkRTvivIKZ5SytdWiRRqLsdlrCpD7Q3tldplqbfOCdrGxgfAaq4n2OXz2LD8vZTA6tnBofjaN771HzJWf1CO1QawqtQbvxsSWHkSaACrK2/MGz1uSKAugX+TCqDOVi3AKknnMaC7ugAhpzPshbxYGGMXbdsaezCsBFySNYUhVKp4wiTEwUj2QzPhWuW4LA1yJGXxnprFVAXPZFXZ0CrY4XmFGUWIbwnfwlH86Ec/GqdPn0oH4r773pO753xHHro/+7M/y/xZGIMCNNy3v38g/8foxZDHScR5hrVkiBjGGoapecswHmHKcp4hRoaSCaQKuJEDqgo4cbywZckdVhgGGZpb22H3enfYNW45bjg415cKvQWw4oMRzc8yG7OEFtN2HAlZOpxLv3AyeAZOEUY8zo1VYWlbYY7BQCrjxjOr4C3j0NFWGGaCWTzDKvTm95RxwHO9T6YPmJwMtKy1ra2el9W0CDrP9sc+VQEiQPnCYitMWu7NR5BPJ1Q2Me0X2BREm56icEppl8zLwqwqof44RwLHVeYD58NYQc/oi0wdZEqbOU5fZBQJVMq0ta04Mu1tpf3pPNTAeX77sW0CZsravvjb8aHd6hjtoi98+BvnSEYTIeykwuCjXAViZaTaBq5BTzlPHSCPZ2sbOcfKRokgb7LXawCsLGHHXucHGVEVfnS4hNE6frSbH65Dfyy+pX67ueBmBuyvzq4SusnzuS/PVgf379ufTFNkQzg4aQ2Ys8hidmauro+2zzFAhvxwnnmVBWBpG2NrlWn7SNuqIDJtQt5cBxBhDkKeBbgBKKpBgwAAIABJREFUkAEYAGOSc7ke/QFo4TdAFzKn7YJmACAd7aXQXM6/zpKSxP7LBkeHycd6+szpAty3A2Asg+Kpjy2wOgszFQcYQAGWPn0GWJVFh2POuojMzefIc8YmAH2aY8+eS9OhLsBVS3TBqNywMV54YX+GyrM+w4qbm6doSWvOdzbFcGoBVnlPCGaWMHMY/GVN5/0hkG8+XdfO1tamuOzSXXHLLa+J1atWx+DZM9lmAB1y5yFP5mhXZ3d0d8JmXhMPPPBgPPqdx+Laa6+Lzu7OmJwej+bW5mSjIQeqYMPWBKCxwjhj9da3vjVBJYAVQLA3vvGN+W75+jf+JUEOw6llDrKO8sPzaQegC+ABOiMo0dbaHuS6XTUwECdOHI/W1uZ8N5EK4I1vpPjUUm7yMTYymAGpL774kkw/wNwjR7TzrgD6S/H5z/9j5mBEV+gTIBdgDGljAPpoA7r47LPfj5de3B8DuVk4H88/93yCbcxFWLH0/7bbXp8yhdFKsSPDotev2xAtpJiZmYn9L76UIAnrYDLna+sK/zPeucA2NSXgjt5s2VxYtWy6njlzMsbHRxOsRL4J9u7dm+1G7gA59I93MvOB91gWymxvL8DaufHYuH51Xo+cOYePjEDuyVyysJLvH3Q5N3RmZ1K/+J91gfuaZ9TUPgCiPFdAWsYb6yebw6RPoa0ynMsGR3PKn02cF1/an/OKdzX3KSlnSlQDfyNfPujd+ORCbFzfn/3hO+RVNjemY9OmYmsAYNLO8t4vdgDjx/hyHf9zjbYWz2FcstDf+HJOd+Yq+jcxXoqHcW/moe9J2nR6cCS2bl6f7eNdVQApqroX+5B+kJqD72Ce9/X21t+x5kVFzm72IkuA1cKuxQ6ZzE0Q5Mdx5hZAIvcH9Lvoom3ZJnNhm55AxihzbLAmD/Xd9VowEICd56Nb9L/kFp3MnNts1vBdGVty0rYlKMg4mQ4C3UCutNl0Em6gw1ZnzaL/RmIYmYAcWQ+KTUC4/9q8L3rC2CJHUlLxYe7yHOY619EXN/bQJ/rNPED+tMU8uYwb/UR3ybHLb9YaNmJMwWR7eC7y5X5sdAFQap8TUbBhw+pcs5Af/WHcBOXLGkZaneb6e88CcmXTOWLH9h253vF8vrNQGmvD6TPn4u673xS/+qsfyPyqs3MzcejAofjP//n/zOJ1bFz9+q//esnpOzWVQCf6zcadHyKbGDMUxw11oh6wA/1IdnAjV3tDe8qNxWJztMVcLZ1TKZiFPChQ1Rwj4xPJWH3o4Uf+Q8ZqS27s/9scq43iVfUhafzRkMCKk0ADWF1xQ97ocEMCyxK4996fIWN7HqhkWS0nNC1l5eWR4aHo7uqI1pam6E/HdUsyhDo72mL3jm3R2b5cPEjHnsJVAlYFkKrlXa2FFaWxTaX62o6zznMV4NAJqrIJq+zD4jhggJck9jifv/d7v5cOyoYN6+MXfuEXErgwjAvQlVBOmAI4fQJlW7ZckLv6gAYYcxi1GPkYpAKuGLICWBjXtH9g1ao4M3i2XnxJdmF7FoYpDF6MWXbUZduYJ02gTcOYcwWTi1NRwEpzaNLWKoApMIjhjgFrLlTO0+niGRjI3BcHk2uQDcalIcQWKkB+jAHOBI6bziP35lyAQtpuexMYmy2AraCazkY91LhW6VmQtISFlXxoXE8oHoyhphpjWRYm1wtu6nzK9BAwLDqxmOAIrBcBLEHU+li0t9cZw1UwXZZkcwKYSykjgUfaV2Vg5tyopSqgr7JXYejxA/uN53MP5CtILSCNbAG/zgfP2YQgpYZzo7qZcP58MFRT1hJtop39fX35bFnM1bxufI+TlAB/a1s6wBYxoQ8E0xXwuzA/OFaczonsL3rk5oDP4LkyYKncwObCwmJJZYHMS4gdLOACcDufXXF4DnJJYH18Mjrbu2J8bKz+TL6TvVzVJ+eLDhv3LnkJz0RHZwktVgcYW/IeUgwKedkG2sU4CFbOzcI0BkgpoZCMLecLcttX1gYLuCDnAjyVfIGMfcqytq6xNhiWKctVxhnzyjx35RkAaTtifGIs78GcwAlnDqpjhZXemyCMzFLux3zGCdV5LeGYpeAMuXDJNYuMZZopG+9bgPLOZI0LStF2GLYAWzC1ABhkHMOCpO/0wXWTjTYA0LJx0hwXXLA1Dh8+kkwf8qwePXo8/4aV3xSEXOMANyWwWo4txejoSFDE0PUvN6ymp+vFBQW3C+BNhELJ/Yg+TE9NxI7tF8SVV1xaK0g4meGop06eTOAAUABQlyl+8MDheM1rbsrcqgBy73//+7MY42NPPBrnhs7WWfO8AwAXBFh5Pm0C+OE75GB4/4+8+9055//pnx5O4O7CC7clO5e2njlzNsbHxvOZhFwDaMCeLbowneM5PHwuQ6n3XLI7vv3tb6WsCY0m5cPb3nZnrt2w5NAZQXfeceY8PTd0LrZu25K6CGu4u7s3nnn62fjiF++PF/cfylyUPAfQ5t3/67vi+uuvjfaOljh8+GA8/vh3Y2lpISYBUc4O5rMoJkcfAC4BtWDI8v4kt+q3vvWdTEWArgCOXX75FUF+5e889mg89a9P1eZvySm7ahVFuy7JdeWlFw+kzIfGJqOns6MWVr+QwC35cqdmpmJkdCR1yDyWc/NL0dlRNpsAwABiSCFADlTOcfNiZGQ8enpKxAN6LcAs+x+ZTc3Mx0Bfd50N6PqC/qPvq1aXNAZ8fO+gf26euNHFPEImtKWaK5rCY3xHW2Wx83zWE/RubiFiVT85Osv3RgVUox9kpbqGu+7JYDTHqGuUbN5zQwWA7OvrrtkKsINLyHj13cMawrPps+82oxBaKNaTaVnKulbN1SwwmXKcgsm8PsE75ANrc6K2KUzUAn1gg0Dgl+cwbybGx7O419YLLsi1jR9Zg5s2bkz9Zw1A/06fHsr2Y6Mxd9nMYYxKdEPJaU1/ORe9hqEJ69BIAtJmAExyLXrKdbBbTUNhzl7uwb0FcLUVGBNzEGP/ITfmrYUo6TdjwdrIOguAyJqErJP9XNscV4bnzg3Htm1bc2ODNrEB89RT5IBuzz6yacD6xKYO92Y9931lRAD34lrmpLm7ea/QJv6/9NI9sWnTxtRXNktYH+iHG0z8ZqOONWRkZCzXBNju6CFz68WXDmYBQt/drvG0g8015EBuY1NpMPfRC55Dm8bHRpKBTv9pEwXuGCvWT9YOGMuDg2fj2PHTceutN8Zv/uZvxtatBehmg+l3fud3YmpyMjepSAXA2guwmtFMtKtmdyEP9Ky9oz1aavYhhAWBVefVy4HTEi2jzZibPjWCADLKDeskfjRnNAXvp5aWtliKphgeG09g9av//PX/EFhtFK9qeNMNCTQkcL4EGsBqQycaEljBErj3J3468VSMiVLfsil3sssHcKUtZqYnozkWY352Jtpam2PPJRfHls0bY2zkXFx9xWXR00215RJOrQOPMSMIZygPd9SxL+yv5mgmT+f0VJ2lhvHDR2NXFozAFt/JuOP+GLhZoGRuLhkJpALA4MWZBFjV6CMk6x//8R+TaUTYFB+cZAxljER2+DG0OZ9QLIxZjFEdLFmh9IXnZyjh5GRES3Mamnww4GFKyc4A4Dg3OJiMLBwwvhdYEphhR56+Ck7KRlRmxQAuhaEMTxP4yTxhw6VoFk4HQAjOg4wVQTHP5zdt1/A3p5pt4tmyMnTqkI35/CzQwlg4jrad68wvSpsT3BodrYdYynSyX+U37LWOOuOWdvOTRnSNJavBX2U+CmLNEe47OZasVa6hDbI76DvOAOfihPF8+uf9EySH1TY5GUuLy2H+OGn86KyjWzJi1U2Nd9hhY+OTWawDmTC+OI44eJyL44Q+CShzL/otCIn+T08X4IDzBZbVEwHGKlDNMZ39BAytlFtjkgryOYfos04z1+pQ5/cLAMqloEMVOOYaGR6CkIWhWxiPhphTnZdlA3DbMXd+opPKHz2j39Uqw9xnamIqerp6MzOzz5etLTtUJqNrB+0XeIABNjk5Hm3trXXWq6xsQDCcZ9qPI4qDKevW8HnIMDi/jCP64WaDVbFlmtpn559smBI6XApR4YDj1OeGy8BAzkf1VGDM8ed+yANQAJbi2HiZw3xf8jDC1Cw6IQMPxiSgBmGu9IvQVPQLZp6gOPMa+ahLzgVkx5g6bsoyZdvSmmslfUUuhML+9V//df7PMwqrqmwekZsR5p2FWjINSWtTrpvMvUv3XJ7h40ePnYhduy+Jxx9/MgZWEUrekXlNqbpMDj6YqzizgCr79++N+YXZymbF8iZGAfoBdEo4Mj9utAAyEYZ8zVWXxzWvuiqdfNoMYMd4AhogfwpVPfbYdzPUHcCP44wVgMHFF++Ok2eOZVVw1kb6MDIyE+94x50ZdmwuR8bVolQ8AzmyJvIuASABeIDRyWTgmTA7YUNTKZu1ASAIAJ651t9XAPJkZi/MxqV7dsa6davyWYwjazjFmXgHcS/AB/qN/GVeoh8AENMzUzE2NRrr16+Lyy67MuZmF+OBLz8cjz76eMQSsujNuUI19Ftf99q4++47Y+eubTE0fDZeeOG5DFnv7eqOY0eP5tjv3LkrwXGAMEDWl146EI8++lj+fO+ZZ7M9vAP6+vrz+7b2tnj+hedz/XKt4rsNGzZFextzA5bb8ThzGv0B1AMgnc0Q6mQAwoQ+8GKsXb8u9ZgPIBDjYOQCx/gfefGuRu6sFegkcuXZADXMe9436IVMPUF6NyTQJ96PnGt0R5Jpm4u94drj5i2/OS5rnflVZVySHmBgoGwswpJmjYGdx/zwGdoLboS6jjof3bB0U4W+AZzL1ud4MvdqURR8L9BI1BBFodiYcQPWTVZ0hvZqG3AP/pbxT3vIbY+pR/572cHoGesL46DeMTZcx7xhPZB1Ozk1HZ3dPZnGI9Mr8K7p7Eqglmfx6ezoiDWr1ySTVeap6x/RSjsu2hZTk4UhyT2QL+xq9Jv/H3300bTPWLsNL6cd9Gf79ovitbfcHNu2XZgyJzSeuYjsee+iL9h1XM84whiHGYkssf14T7Me8OF52HxuoNEOgX6ASK7BhmStQ3Z8z7p53XWvzk0gNlZIA4FeMn6MK9egj6QF4YexZ32FDY8cr7vu+rjhhtfkM1ljTDHAfekraxTMc/P9A7yy5pAmgX597Wtfi9nZ6diz55JMTcIayP0ffvjhHHtkQCE7dAbQlRQByJ61BSCzrb0jnnjy6XjqX5/OsQEM5dnYz6zzjDl9YS7SH9JHadvQ/1e96qogP+z4WCmyyLnmIOdv7Gx0h/Z/4QtfyPb8l//yX1J2PO9733smfvu3fztThvGu+cAHPpDjAMgJYxXlzG3vWhRPOb6Qx3KTHKC0iUyrJeJGO6ZKxGBsq8cFV7Vbe9jYb2rO55FjleJoM7NzCayOjk3E1//l2/neml8kPqc5mmrFrRaXsJ8WosFYXcHOc6PrDQn8AAk0gNWGajQksIIl8ErAKqFe7W0tsaq/NybGRuPQwZeit6c7Xn3N1bFrx7a4cMum6O3pqhs/ggcykPjtbrLAzjLrcDG62kkgP/0yYFVDiutkjwhSyPRw5xmgzNA02IJ/9Ed/lEYqBuIv/dIvpcNAmzAIP/zhDycrAICC7zGy+M4CAQIrGOKGgfI8zsVANHwQgxnDvoM8pFnUi3yvhbVGnkBBOUKdjxw+nIYfhbpkQQqOcX5PX6m8q9Ojc6dBKGjMNRi6FtOQ9Tk0WEK2cFRxHAAeMP4FhavgHN9xHffgb84X/MLQxbnhWlliVtTFwLeiLU4V/UtggF3+ubmUNwY9TDeBbvomkwcHRwNd8LCEGfcl8IIFLXDMPQVVZU1yLk6OcuN/+ts30BezC4Cl4wl80BfHFEcLBwwH0TyWgtcCYzlW0IpqrBNBX0E9QXWdYvWS41Shh237wr4XM8ci/Ua3kBUAv9XoDVnnnoLvywWWSLEQ2X5kJbhlWgF0quQiLKxT5a4TjcODbqFnyG9+oaSYUH78dswTpJqYjJnZmZQRoeGwNQFIHEf0yHB252i1OBft12HnOTBHTp85lek4dFQcX86jnegU8hPsE6TM+RJN0dlBSH4p/Jb3rMwfWWiC/OgA5xnOSkoSQpuXYrGe25Lncw9khj5U5SErWWAVxi55QAHiuLchudwfXeF85pEpBkoIbylOw7gW0DlnavZf0DrlW6ssjbPOfKM9nOMPQAHMpbm5mQSGuZ+MMtqBLuFkGl4K64l2f/azn00HHpATZxQ5cx39lEns+LsBIEuvzjSuOauw/ckxuGPHzlwTcbiRGQWsmDs333xz/uZ622c1bMCuI0cOx5YLNiVA+cTjT6Zs1q3bkMDpqtVr48iRY7lRB8A2NjqRjKA2Uoekvhb238ICbMESyumarrxnZwmB7Uodlk3MWoJMADB47+zccWHs3rUj5x33TMf+0JFauHRHMsLQcfo6PDSSzyjV2BcyRHvVmv4YWNWf5zO+ACAAKYZ1A+wAKnCMceE8c38y7iUn53idcYs+8R4CSCSvK+1BhpzDfEM30AHeWWvXrIpYmo2xseE4dOh47N59UR30AACin4TAM7b8DZjCugKYC5C3b/8LsRAL0d3TFevWboxz50biG1//Vuzb91K0NMO87kydXFiYi4u2XxhveMPr44433Bbbt18YZwdPJbBx7PDRuGQ3RYR21taB+Vyr2TB48smn4oEHHoiDBw+lHDdvKtXqWWszp3AzOZZLAR/6VfJyUuiIvIelGnyZs7NZfR55IfcSBTEQ0zPTMTEzFV3dXfl+5d4AOqzZvF9Ns4OuCaozzvQJPQRIXbd2TVxx+WUpT4ApgE03NwzfRn6sRawN3lMWJxszMGdNxcF52hicT5vQfZ7J2iWr1U1L2kZ/mI98JyDJPU6eHomd20s+08I2ZSOrFAmsvhd85/ue8bnMdxiXnMs5fFhPTFfAe6O5pYTTcy3fca5MdTeruB/rCT/o7/e//1xQSP2ii7akDHkPci7nCcwi3yNHzsWGDT0JpnN/jimfZPu1d2R6B/SakGreQ+o3CyNtOTc4ku+ottbCSEbOgmCkhxobHc0UAuSvlYlbwPu+HHP03UKB2Gdciyz55P/NkRFIyzIpKUloL33iXsw/2u6mn+tjYUQTnVFyqfO/rH/XadYe5j/XICvOdxxgigLqkiuX48xVbEf6yTX85pgbEugIx9yEGxoaznzJbGhwvrmAaTfrMT/Yr9insF1ZA7BFYYIWIgEpLp5J1ix2Akxa5i7yAgRmIwa7DcA014t9+/LdwX2w/a66+lVxxRVXxYGDhxLAxm7hmYCuzCOAavpMG1iPWMtYg8jR2t9fiuHBxN6797lcD4z0MmqDOUMqDNqAHsMwJtyf+VnSDQzGBz/4wQRWeeYv//Iv57mkFsK2YOMG9mqaz4uLmXsV+4UQH+ZGb9o/oK8vz5GvvyGgqt3opoa6rr0OsMprHAB1YWEpgVVyrI6MjmeOVVIEnA+skoaMFAQNYHUFO8+Nrjck0ABWGzrQkEBDAudL4JWAVXIwEXLZ290Zrc1NcfrUiZifm43LL9sTV195WWxctyYG+ktops6GBowhwVVAQaCvhFTPR08nwErJC4pRrkEsIIsRhsErOCBbTZALAy0BpqamNMIBVmH/4Ki9973vTYMSoxmD8E//9E/TcMQg15H/8pe/nBWhMUwBBjEuMaa5P39jTOKM4aTRBivi4mSvWbs2ZmrJ9XViSl7Z1nQKALJgrMLaID1AYVQVxgfnJDi5iONbfuiD6QYE4gxDQ5b0XVDNEF0AW9rOdTgc/Ma45jdGsTkRuQ9GPfehDwLSGPPIyjA05J0gXQ04FfA13xv31dnkb4x1QVfa5PgKlHIu7cLYFyRH/siY76ZqhYtkGgmuydChHZwvwFdlNGIMr12/NsEh2aqG3KNfAnDqVWEJlkIl3I90Ffuefz4W5ksxMdlAPIO28VzkgdzsG06rjKEMI5+YSlYa4wKDELALuRc2zESOhborWMn9Cou0gGtZ3GF4OMdGIFR2JCANbcPxMg9bppfIENC+GDp3Lh1pwUfBKfoqGC0DtoR0TtUZnwCLAB22j+90nE2L4CaBOipzUHB6fHI8gUZ0QRY2z6uyvWivz1W/GCfye2aO5WzHfJ1xxt+G9jP3GBfGgjnI38gXWW3cuKHkoluiaMZ46pjrhWAj85y20w+ZoJmGYnQ0qCpdWJGF2SV4wjO4P3PcsH7BdlmvOuJsDgh6VNcp5wnj6keAmXsjX9pz5sypzBFriDP9YGytwEx/KMwF+IQew2Dkh7YB9iXzqAZWGPbopgy/WRu4jj4pe78HUDh67Hhd9jy35NPclz/cX5Cf8TR0lvZzv4MHDySocMcdtydjEzAOxuPQ8EgMj4zFgQOH0kmdIZdtU2u0tFIkay6BV8Bs2tvRSYRCSUKjQyygLuDveizghQ5mIZyrroirr7osFuZnkyWK7jKuMC0PHTqcQA+gHiAec9WiW4AZhOUDSO3d93xcfMnuelQAgAP3h53Fb8YUGVvUrxQyOlXLw9gfDz74UF6LjGkTH55DPwUKaRvMKtpBn0rYfXts3rQ+OtqbYvDs6QQur7/+ugQi+CEMl74Y2gsgBvjB2k2ecNq594W98c1vfyO279wRba2dyVT97mNPZ97E1avWJqBdCk21RXtHa4LUr7rmqnjLW/7nuGDrpjh14mQcPHAw+noKs9W8iowLMgTM4Rh6wLhynLnM+CCb8YnJ6Ovvr7M1WQdL1MJ8TAOmj03E/v0vJsgMg3dmbqFecCbBjebmmFuaz+JRbmLMzi3G+nWr63krkRf3g1kqAKoedPEuGxrKHNW52VVLiSKQ6VooMFnAVDagIvr7uuKCC7ZE/0ABy9kEmJ4lbL+9XqBJdiL3ZV7wm3UCu4D+s/awvnMecjp3jjDoiMsvX851CbhF25iHzGnWQZmZvC8AsHhHI1cAf0Asw8xpF/YLz0Hm6J3rW27sdvC+RZ8Ki5L3uOA/7w3air1jDnXWXJ7hunbi5IkEybnWzT7awRoEK5JNBv4H7Aa0Zp2EHY2twDl7974Y3T1sMHVGd2dX3huAHjkBmGZfh4brVesBwFjntBWx/9auWZPAIGs77zjnsOAo80lbRNuA9gq2jY+PpUyQMde78cv3RofIGkaGRuRwzDElpQljIkPXd111XTXqw/ytvgdI5+N6yD2QCx/fBcw/xkJQ3o2wKqhLW/ifPthf12qZs7Jf+Z5xZL7yLMD16nvHTT3OR/7FDuQdHWmnCVgXmZWw98JAL4x99JUogd7e7jqIjx5yPn2weF2+P7OgWVfm7uZ6QW/fzzKAZU7fc8898aM/+qN5D/TtG9/4ep2xyhr7i7/4i6nrM6SMSuC+LX9LqiBCbGp6KlMC8E4g9QSbsjBH6S8y8T3iJoX2qPrgO157JdMJNJfCWItLRM405cYfwCrvsK888rUEVhczmo8IHc5twuxOQPcHpQJo5Fht+NoNCaxcCTQYqyt37Bs9b0ggXglYxZnB8WtpWoq1q1cR+R5zszMJpm7euC4u2bUj1q0tLAoBDI0bgVWNHpkKsttgw3a0tiVQyzHZagKxnK9BqnF1PgNW4IvvMQw/+clPphOAEUkqABwEPhxjt/4tb3lLGoQwCXAauD+AlcUKMAoxXC34wPMwhjHqMcZy57wGTrW1t8dSc1Ma6AKdLKgy5s4NnkvgCAeQAl1cy71l+GRo9EJhu/LRWDe017QAfkdbuQbHBAM62YUzs9lXjHpCzHDwcM4KaHMm703bLLwlWw9nkO8BDHCcYVPgPNBXixyYXwy54oBZyIn+YjQjM37jTOEkYiwLMAtUMi44I7SbY7JWNHhbMn9eYSEqV64RmC2VgwvDR7BMwOEkIb1rStVqQT2ZhP5PG7k/z9cBWw4FX8r0FgCryhQZm36iN8OW51J+5CglDE3wsehEMcYJM0a/+DAWhsHTBtNGIFvGnWPLTNyeZOvh2NFunEs+ONqA/Ba+4lqcWfQU+VmEBDmRT5Ix5norZvN8HUfZT8iI4zK16OfCPAzKEgYvW4d786Et/Bi+aXgtbZcFmpsgTTBkC4MEh8m8xLJCGFfztiI72beci6zI8cjHNA0ydw2nd4mmf7STMTRPKc9Ej2k7H52/DBOsgY2yzWSr0i50CmdRMFa50E76K3O4hEcvF7rjnm548DzuRd4U2JB8eJabAFUAgfZxroCPjDLGPfMWNxdHXBab657rAqGZgHWm8cD5RfbMXWQoG5j+0xfZzZzDGAqsy9hW13Eo165bn/OatYCxB8jhWYSNAhoxf9BD2kS7+Z/zGAvad/bs6XrBE/J89vb2Z+7k3r7+BNb2vrAvGYzr1m6Ijs6uGBoayarLXI+sjxw9nEzr6jtCANp1VPkJsCBr2Fm3ve6WaG9rjhPHj+V4Ml7ME5iRhfl4JAbPDibgC7CK/JAB6QIuumh75oz856/9c1x44dbcEKGP5DRF3qxPyJIQW8Jv2YDiWo4/9thjOZcBno4cOZo/yEzwpcjzdMqLPnCdmyayLRPE7umK+dmp6O5qT+ANQJWxIRUA7ynGhLHmg8wJCwbwhilGFW/y6D7w0AOpQ6RaePbZ5+PokcHo7m6Pnp7+mJkuOa23XXRhdHS0Zj7iLRdsjHe+8x1x3fWvTlDm29/8dhatAvyxGj3rz7FaegSeg34xZziH8c+CQYOD8a9PPx39A6ti8+YtCRqj38gavSJ/8cQEuUfZZKE42tFkDJOOQXCZVCIzczNxxZVXZP+tbs87m/FlvCjeJZjIuwYZ59pF3nIK2SzM58Ys7yz0hPvQZ3SWdcI8xxzLHJBjY/k9sobJ19S0lDIlNJzx5rmAPNzf8Gx0imOAlIwngDPns14AZiIXnsd4M99g9yEnAFjCoNF1QrtZv9FTbA/mJPejj4CrjDVrHvOPtQJZ7Nt3JC6/fGd9c47noGe0gTbt3LUjhoYGc6x4tqxU5MVUp1Z2AAAgAElEQVQ9eT7HWCfoD3qNfG6//fa8J+9PxvrxJx7P65kDFpCizfaD6zgPeaC3yI65xubFVx/554x+INSfPsKsByxNXWDDKhndY6k//E2kh+kYaBNpDHh/yNBnrtAW5otF+dxE59mMsemmykZSyU3td9qQ2ibogJvWVeZ+samIFCiRMIwL90M+PJtz0R1kyDiby1o7hjnh/Na+KPpfNl75nrYyN/me+yFD1g76RZh8KW5X0ibRR9cP/hcMp/2s8VzjMTfI3Qyhf+Y45Tv6IHkA2bOmIX82Y1izkJ/3em7v3gTsec8x1xnjv/3bv80xI2KBtQ/dJPc2P+gox2S4k2YF2xGbE/0kpyr6gk1500035ZxjvtDvu+66K37kR34kx5o2fPazn4lPfepTWfBWxirAKsxU0kssLi0meUHmKYArax5ga9p33d2pYzBH9Rn0PbimGgHBcf5nbIzIoi+krzAVQIb6N7XEPJEc4xPJWP3Clx5IQHUpWa3/FlhtYoPo3yle9cmPf6SBrTT864YEVqgEGpN/hQ58o9sNCSCBVwJWCdOJpYVoa2mKjrZW9moTWO3qbI/1a1fFq6++MnPlYRQKpugka6BWd5Krxg7Aaiv5jeZLTkeZCFzvvaoM1cJypeJuKbYjiOd1GHGwUnFKMN7f8573pKPENRyDnYoBh+GHMYkT9IY3vCGdJI6V0N4CvGCYCYTJEuV/DFyMZ85hBx1gFSO2Diw3ld17jLeR4ZGsfA24OpuVsSfSkTKkLUOOF0ou2irjRmec/vJsHEkdBsYMo5K24lD0dJWq47IzCnPmXF7DOfQRY5X2yJwQSOOZXCsbVqBZxq3MSBmf1RA65MB1OAcCZlWHgnETBJMZko7U+HiduQrjpr2zsJGrgCx9lK2GzARaaIfsO9pGjr7mTOdQCljQX8EoZIwjLgsGhxRngu/rzJDZ2YCxQFVinSC+U8+qbE2deTcHCsDWFFPT5LKbTsfMcFPlyLMFx+mDwJn9g7GzZg2hrYUhKzOPdjJeOlCCxTLBdTRok/nFLOpEXt+JycKgkxnM87ifBZ3qGyDJ0ICd2ZV6yXEBaJ7FsWreW2SM4y17l3a3ZlXyAuDQTkNBZXGiBx43BFAgmD6Tn214mBDisZQBukq7ZRxzH56H/HSeuL4A76Xqe3GyyPe5zGQShNPRtT1eK3sYJhzMYfqqU+YGB30BMOFc2b7Ko9y3tA18VSYTY4iTiTwKc3E2nWtkJ4vGtYu2yDKVcQXgkXKpMXBZt1xPkT1OM98DwACEyMoWWHZ+tTQXFlTKv6tsSig//i4ybU1gjD6ia65L5O7Dicb5py+AlK5BtAE2J9fwrKuuurKeWxjwkrnwve8/m84poehj4xMxPT0bnR3dpdry6Gi0tLZFT3dvhnXCdqJd9NG5KzDu+oSsZZELjgJ0kFtz73PfqxfQov20lzE4dep0smi7umDXEopcgGt0he9h3wEikB+YdQIWKGP0+c9/PvtrCgfk/I53vCMZ6ITkMl9gkZZ79SSgiBwYZ8dgbGw0AR/Cmxl75gfgQa7zbURlFBbW0sJCjA5PxU03Xp7vJe7NMwBO3/3ud2f7AMhkXFLkBoACYOu2227LQi6nz5xJgAvgEqbZ7Axh8sMJtDIejCshyzBWx8ZGEli9/fbbsoL8/v378h3V1tKawBGy4R3x7HPPJhvymmtelUDM0aNH8n3JXHFNyNQrwyPJ4Fq7dl3KgiJwrF3ImxyrAKzbtl2Ux0krcPLkqUwnwDgTMs+7r6unRDQArqHXsgtZf8w7bBg3Y+t6DtgzMT4WA73dceHWC3J+vvTSoZiajRjoLQxM5Ea7q2sHMp6dZYOzIyvCl3k8W3svER3RnTpEW7inbD1yccLO4zvuB3huVAHjLmPPjQ2OseECo9t3twCh895NT871HYueMx8EBmlfvuuGyQVdNp+np4luYfNrIHp6u/K7sbHp6Olpz3WBvgPIMZY8kzVVRiLP5J2d7Na+vpJu4oW9qdPYN4Rru1HL9egPv13f3HjmGbkZNl42enPTaJRCfuSeZHM5oq+3My7atq2eu3pkeDiZ25tlTlJc6sCLeT3PZs4ZWWAUEhsLRtBUbSCBMuZZV1d3fY6cD2wCABoxge4K1hb7gjm7GD29Jf86z8Ze4jmMvfarQJy2gYxLntXVyUZpeb8yDugbsuCczIM8PV23JXm3sp6jW4Dd6PzQcElRoG1FO3g26wPt5b60mQ9j6qav79mhcyP5nRuHzGHaX92E0i5hzBhP7qkdNDo+luA/z2ITibWRtZ/NBs5F3yUnMBbc13y06M7RoxTLKu2nr9jRbhLQRyMqKCoL6P5bv/VbqcfMfyIeiDAjcoA1zQgzcqkCorLhBiPe93It604dxkzwYqmUEK1+3PxVrvoT2kH0wcglgNWMnmDeLZFCorB4xyanMsfq5z7/hVzjmlpaC8BKtYncUK+VLm0Aqw1HuiGBhgTOk0ADWG2oREMCK1gC/yPAamdHWywtzMUi7L22liA3FmybTRvWxp7dO2PD+rUvA1YFoTDmZZMZ5lkcDgGFuWgBql0o+cOqYKmsOJ0JmaMahIJjhmXLqPrjP/7jdIIxEAFWMe4wGnFSP/e5zyWrgv8BMNjBl1EAA0fWicw0mQ7+rjpPCUABno6X8HsZtSTUt1AOucMA7jIP5mwBhTHWTQWAgYtzKYOM+8jKdGfd/HLVUGQABB2/QwcO5j1lkCL7kjesMCC4n46ljp3halwjqCGgJsDI82SS0l7kyXMcR9t89uyZuuNjeBUGOe2gf1wncCoAy/EES9taMrSLUGiBaZ0o2XXohU6/4Cv3S2CotS0NXMI7k71bqQArA5BrkLuhdTpuCdAC/lDMq8aoBeQxVYMsP5x6dVF9XnZcFpKFRwiszhtOKM4FY6AMlQFtwEnCcUVWhDGSBgDQxY0FwXDYTDgbtNNQQ8P0ZUjnWNdCDwXtcG44j+s4T/Yq4+YGh8yd+bmFdJ50zHTW6Is5a+kLH3SOuQQ7RWYy8gbcASBj3Li/oJjtcX46BgKtCe5ndfjmlAO6UdU9wQSdIAF12rscCkk+vZK/1c0I5I4DyvX0nTmQgPHEZIxPFFBftnQB6zoSMFEOyFonX9apMqWNgn8F5G5O8JT5RA45ADmehzPPb8NLnbsCA4xF2RxqTbafuskxGF3IVEAFp9YNCtqtU2/uP0FSQVQZwtxLdp/rkxsGPh/XkMrH6Kz5E2kz/UCOrI/ma6Y9ph9AHqyngAjkuAXgxREHdKGqPJWmjxw9ln0jVQbV5MknSD5GZNbTSyoUiuhNZ768pmYqMxeQ3/Uo2cC19ACG6NofoxQG+vvi8JGj0d9TmGGFtTUTfX0ljYPs/sIobkpQB71jfBn7I8dK0Sby+QGoIEP6ZG5e25DhqbX1BTmRh2/Tpg0576dn5jJHZW4S1aI2mM+A9YC6MPLw/jnGdRQbom3JnpqZio7W5rj3x38s2WKAqhQO4930kz/5k6mrgBSyz2ARwz5js5A8q2zsAWDDAgW0fPy7T8bx44SAz8bE+FSui8iEtpGLc2aG0N3OuHAb1cdbE0y7ZPclcdvrXpe5ItlghHFGW/dcekkWByJMu4Sob8qUG4cPH8qxpl2l2MtS9PWR1qU7CwHB8CvgW2+sXbO+lptxNJ544sk4ffpMAjXI9eiRY7lutHWQIqIUhGS8AGGVpevd9DSseEKgS7gxc5A1aPOmjXHwxX2Z3xN5007mLP0aGZmI1atLPnCeyRgy9rL8TI1T0guUtDyu4a6dRhkwDswD7sV8NM8v72YAStcUmY+A4bTdtQCwk/lDOiL67roOg5ExRx9YV2m/0SHclyJO/M85AHKyMgV1yS0KaxWg3sgC2m6uVdcqxsSQf75z/WQ9IMc7ueK5njbzvdErrAWAbgBt9BGQnb7wfOTB9ddcTVGmlhzzZIfW2MS0Y6CvPzeW6QvpJtzcdKNsenoqOro6Mh2S7w1kbPqRzKG7bl2d0ekazVzkQ35uNtcIZXfzwQ0zN/FMX+IGsilXChg9Gs0tpCcoG1B8eDZtyU3LGktfsLPkyZ2rb9iyRLFBQxHExPhqea4FxlmrS0G85SKo6LnRUIPn2Iwlf3qxDQVH+e0GYPXdLIFAVi/zu6O9K+e/Bc9Yn1jDuB69Yp7YNtdTbSLu09ffkzlN6TftRY7ansgMORiBw3ech1zQIUBt1nFzTLt5WI36QJd43oc+9KHMHw14yvW8c4jK+W//7VM57ziPHKuwumGklvdCUyliJfBM/nXyudfkDChKJBHpt9zwFlRlDCRnaH9W+2XaEO7B+wFgFdCUHOBsAAKswlgFWKVgVXNrWwKsgK+ZXzXfJ2Vz7N9jrP6/n/hoA1tZwX51o+srWwKNyb+yx7/R+xUugVcCVsnXRvj/1MRYNC0txqqBvgzB6+nujK1bNsbuHRdldWYZb4I21dCsKtOgytaADbs4N59V2XX2BT0EVDGOqiCqIJcgLM6ATECcyI9+9KPpfGJQkgoAY46POVYBCwhTwjnC+MaZ5P6yVQ0HNqejxqx5Gc2BmIxFDO/ZmTpQk22tARrJKm3vyAT7hCoB4glG2h/O7+3vqxvRhghXQ8psJ3IT4FGeCXZ096TDyDGZXQIpsrx0EnCa6JfVk+kz11QBN0FYnsWPLBKNU1lvhlqhHzjcGrGyS2kD/RTk5W+NWfqCwzE6OhIdXYVJpjMhyMSz+Zv70WYNfkPxEjDOcLvOzONoiDvtEhR1ajuGgraCw4wLzh/GtYUpZBTTHlmKguGZl7UGnhT5zGTIM6Gd/M81MJyQBeAp/S1MrwJq8nx+bCPPImcdzj1OieAh33OtqQTUddrDT5Xht6aW19F5I7isU43TgjxwiPKnsyv1cHIKEGM8na8qW8qwTYE2nSScQRxkHGvzwOqoOed5Js+QwY3eAcAAzuLc6+xxPT/0r7+/N4En9bsa1omsuZcgbVVPi3OI81QAOdqJ485z+HFDQqZqlfUlwMIxKs4DgPGpMntk5jKOytRxU4+RWzKBR0cTaAS8oF8AX7JWucYxc2PGNhEmDShAPk7XHXRCBnlubIyNJwMZgEDggzHgXmOjYwlKZb7nmlNsWGqCtN3dOcaOD/1Ahrl21Rh1+/a/lIwjZIazy3pAHwA0zMNMewFbZcdyPXrN8d27d2UoPZtZAI179lwac3MLcW6Y3NTr4uwg7PmFBFbHE+TrzKI3HIMpNDFFmGyJQKgC3o617wUjIkbHRrNgCczd1atXxeQ4BanKfKF/jAXtB6SinaToyIrlySAtm0wCDozficxFWdJL8BGIcEOC5546fTbYXJQtyXmsi/QflmiR63IkBUxuqnXjrPf0sBnFpiGF6ppzMwl9SxZ/Z2fsuPCCePtdb0umIIAchcMY57vvvjvbarv4m76w1gCiAM5NTc8kWHvza29J8PrTf/O38cIL+2NgYHWCPYxHYbiR8gHQpD3Gx0dzvQYQX71qVTJ5d2zfniHRvDcB+6699tXxhjfeHlSdB/QBVGWNGhuneE/JZQxz9uvf+Ga0t5MSojA2AVmQP7qBTg30r4prr70u5wjMNgAYCwFR5As5bdy8MShC5+YE/SQVAnOa1DasXYyTrD3z5MKEu+H6a+PksaPx6He+nWPw5je/OTd/YFx/4xvfDDCZG254dTLlOJ9no09GgbChAqhqahVBOVmjZY6UND3mVnft8v3GvPG96zvKMHyexTqAvUG/AJJov3mPWRu5L99laP/Ondk+3iHcn2OyZpmbhpTLggcMh4ms7cW9WffQM9ppjnDtBuaUaXwyRQrvpPm5LBBkqhejJLRRaAs/tBHwq6QAOJTPIeT/rrvuTtvG0HLeqayrWQRzZjZuuP76WLd2baxZvSY3mKvvadIAsX7BmnTDzXcV4889+XEz1PVTm5C1ZHKCoo/L0UuCcG7ksY65yXu+7Yhuz85NJeO9ate4Me47nXvRbt/dbrSXNQeSQCEG+I5lDGWMci5j7GYn1yB7Pjx/enoy1xyOew391IahzTLiXb84VjYYe7M4GJtGvje4L3rCvZBblRVtygHfF8zpkdHhnIfa25IKBCFl6dJ+1h0+zO9S5KwrbS82CH0HIyP+liSADNmI+djHPpapAN70pjelbtKuv/u7v4svfelLOXd5ZwKsMl8AesmjCrufv+ugaRockXqb7wdynJJHp7YJ50ZY1aXjOdr2yFFygwAx+Vl5D3FPAFTsSTbrh8fG49zQSHz+v38pc4MLrGa+VTIANYDVFe45N7rfkMAPlkADWG1oR0MCK1gCrwSsZnL+jrZYmJtJYLW1pSlD8Pp6u+PKy/fEta+6KvOtYvzITlOcGIgYeBpZxZgs1eSL47wU0xOTWZW9CqwKAAiIaVBiFFWBAf7G8DbUFsPpd3/3d5NhASD5vve9L/OYYRzikP7Jn/xJhlC+/e1vz+8JaZUNlOzRWm4sGRNVEAyjTeNakBHG6sYtm+uh42kA1lhW6SB0diWjEOOttbkUE5IVaD+WsqhpAZYEcKoAkmBblZHH3zIvSAVg3rhqXi3aggEre8L2Vxlh3ENw1fCzwqQrYcR8J5DJdYKpjGNhl2EA4wieSUeKcRUgtQiGLLkqm5T7lzFtjsUgZLiAsFXGGu3BKJfxzFhUASquh1lARV0MfO5ZdXhoO+2VBcL5Mk9kM2AhA/gAMODsCLzynBPHT8SRo0fyvnyHjqEXtEenGodueGQ0HQdzsKFThMzxfNqPnllJHGCSZwDCcT4AAsAUoIbOsXJGxm5O2G8dJccq89B1l1QQOh+CZubzXA7bLw5KAUCW860ybgAb9FMWCb+5D20kHBy5MTbqhOwigBTZ0+qnrGXGgrkJqPrUU08lKITzCHMM2Xge4dLkGtWx9xwcLMEr5FDd/HBNoXAUhZF0ZEsl6yMpfzdAXIP4zkJ0OHGMS5nfS/Wq0m44yAhChvSD57kmqfsc5wdGn4AgMhCUrOaa5T58ZCrqKCO/np6+BPaYL4afyr7iPJ5NH2ir4AqgoRsk9B3A6IItF8Sq1auyLQA9jB8gCNe4EZMARXtHpgYoYD0rMM53Cc1EduTDQ04w85AHRZRoNzKlH6YToV2w/wE1M6XJ3FwwHs1NLTEyOhanz5yNo8eORXdPb5B7FY+YNADIjPQAsFW7unqiuRZ66bokuMV4u1bKcHeOG9LPhhzREsePH8v+CIoia9hwtBXZ+V7K+dJD+H5/9oUQ+lJgBfBxmRkuyMuYoKfMA/Qfucj4A0QvrLK5WKrFhS4DqOT3awoSa2fxx+mSyqDMaQCY1gRG91xycfzw3Xdl7nJkTPvYAAQg43t0FvYlABxzBv1gfWF8GR/SOHR0dGVahRdffClZofQFoGNqEtB1ecNrx86LYsuWzVlJnBQAAIrMMVIZHDl8OJlzMgFf+9qb4213vTWLOwFeEzLND2s9/QFUox3f+/5zcezY6Th5Elks1kPOS87RMwlY8EYEACtra9l4kRGInNeugyG5PcdEFrQhy0aQCIawNjBuyAV5bNq4IS7csjlOnzqZY8M8YF4jP4v+mQeV7xhLrkPXCrg6lzYIfWdumGMWfaaPyINnuxYly7hWwMv3qhs/bixynOvpm2sd/TXagXv8IAa7oKZMefQFufExxF0bivsBjnOuNhXvGwFgc16zPtAe2ofsaV895U97W6aSINet7xtBTDc7udb8nuZhBlijPegGn/6+8v5IEHqxbHLxvNwc7OzKjeV8h/b05DtR8HfV6tUBuHrs+IkcV4FTWcmMEWPJ/DM1AM9blmVLdLSXVB+2XztBcM93urYJMkhQOefuTMwvTGcoOseQpZuDyAkdUl+RC7rFjxERa9YQqUVaprIx7MaOzGc3tLUXlCn9p1+sF7CO2WhRt2iDKVm0vViHbb8b/GX81wGpZhvc5ON7NwOQo+8S2saH/rCGMcd4LrgkwKqRDobIC+hrN2EnmKYHmTImrOHYP2XjrID6tB8wG/lxjHGlbX/zN38X/+k//W+Z4oQ2cfyhhx6Kv/qrv8rxJN8x9jrtYgMOQBXQvbWS15yNKnLew1jNOYUNyDuslkqmuhnnPKOt6I4At/NW+7kAIKzVpGkhcqozowDODg3H2cGhOrDa2t5R3pWLALvkAWhuMFZXsN/c6HpDAv+RBBrAakM/GhJYwRJ4JWAV0Gt2ZipzrLY2N8Xc7HR0tLfF8NBgvPamG+KGa6+J7q7CiOPjbrngnE5tlXWmI5CgxFzJcSkIhkFcZVZhQFVDeQRZvJ8GI/9jVP7hH/5hMl1wkt7//vfXqjf3ZTGWP//zP8+qpOSS4jkYglwv+CKQIeOTvuDwLoMoS3UAi/Ziz3fUwohlFkxNTqaTkWH4rW1p/BGqCKtDA1twJsEwCnjUwkyrjC3aJLNOxpmOniBagnBLkY4S/ZC5y3GehUFJn3QOdDpk3slK0SD1/yoIKrhMG3RoBNFxtqdnyFV4OFkMXMePLDlkhxNsrlrGx4IPhZHRTHRVAmsyVmRpChbaL0FNZCsIgkMDMAWYI9OC9vIcWS06LP4ve1T2CukadB5keXA9hr9gP2BZArmMd6WqMcDq8RMnsoI2z6HfFFsBhDIXL+295ZZb4o477qhXfM7cbMnshPWBk7dcvCfNfDyuGngt20LA1bFP/QOQrxXbquqLALiAoCkcBOloK04yYNp3v/tYgoHolikMcIxgVdFn2F4CeYwl12R+w6ywPRPr122o5++kX+qWAB+MLvN+2nb6hJO2afOmrFhOjlWdbUAMnqdDqCMpA5V+mhoBUIvQPZhRhBXzHMNNkTtjgD7xXNqGo1pyc26t53FdWJjLHJToKg6sIa5udgAIcy2y4NncQ+cV3SSHIiGlHOPeFoMDRMdJ5DjtNdUGusv90NPVq9eWKsSzMJeKzpoD1D7SJ8F8QM8nn3wyC8WRh5P20oZkx9f0UhCHMWa864BHrTie4Hxh/DRFZ1dPnDlzNgv7PfLIIxl2PDLCOJbQa0Iz+bgp4RyQUeXaVHLkdpdCVpNTcejwkZgmT2EXrOSBZDtxjHUCNtLIyGiOHYxLwFXuzzgZTsqai8xds3guMnE+831rS3NMTwGQldQispCQJR43Ib7IBjmhq8gRGRNCy9oD46u8N0pOQ+eJKR9kcvteEzj3XQOgSmoDgLnpGQrGUfCmzGlAG9idAJgbN23I56InZ86ci/7+rrjzzjvj5ptuiksv3p2pdVxf6B9tRl+Ya+RVpR3oFuPJHAVw5HtA1O0X7czf5JSliF7q51Sp+M26C+sRWZHPsK29NVmHANEnT57ITUdAb54zMjJcgKb5+UwB8dY735w5Vi3wQ7oOAmBhsZK+hHbtf/FgzM6y4ThV1z9zQBLSX+47EsPDUwHO3Nu7nEOVcca2uPiSXdHb25Pj41rhONAXQWVBduTD9/muAyhtbYkLtlA0raQ94TzWLmTo/4Xd15Mydj0pm1O5yma/+XAOa6HsaDeAk2nc2loHi1hj0CVzeJvfm3u7QaJJyTMLiFXsI/43pYUbLL6ztJX43hzmHOO+borxtznUZc77TtM28n1vGwRsBS45Lzcy2NCugcX0m+9ZZ9Fviz5yD9rnvZEF/ydLd2Eu9V67BoDLKu2cx/GB/v54Ye8Lse+FF3KMiQBgbTQdQSdF7OYKu5LnMlfNa03/aIfvOiM2ZGymPdJG6HqxH91EpH38bUFS7Tc3VLWzFhZhuFMMrBQ68uP32jMClY6dm70AuhTrY/0wB63rFjLnPMbCe8uodLwKU7TkenXzVLu5as9oE2gTabs0N7fGzPR8dHaW9d/Nc9Pg0Bb0pUSG9NftHM5Ddynet2Hj+lwP2NSQ3SkDG53gXlW7kL/RZzc/AB9L5MgyOcBNCtOrPPHEE2l733PPPfHjP/7j9U2CBx54IO6///4cd9japD/JCJEMy4/o6u6K0bGx+sYggCoFrfguN+eJKmLtrg1c1Taq2shu1lVtP9cEopUYRwBcGKu8j8BNh0bH4uixE/GVR76Wx82xej5jlZ2yRvGqFexAN7rekMC/I4EGsNpQi4YEVrAEXglYhaEisNrSFDE/N/MyYPXmG6/PvKsYXFUDXyNQA1Hj2LCsAp4uZPEqgVWMJT6yezRIq8cxemVgCcJyjTv2JMOvAqtUtuU+AqumBgD8wpjF+LbQhaH4tFVHF0NP1pqOVt1Ax0mvVZTHmE9HaQantjBUKCCzaePGBL8AVrlO9h+GHQbvzFwJD5cx69/0UfDCtsi+EFykX2dPn8n2W/hIcBjHhb7JGKBPAtqCdglO1JhaMkb5TlDG0EPZZH63bKCWwg84p7ZJUFBnFINeMAcjnzZo1OJYv7D/hWR3+XzBYxwSQ+8NCaQdHDf1AYyo2Rkcz5JfVb0QjOGYYMvyM0s+tWS3Zvh3yZups2L7ZRDjsKu7jCnOAqA9YdiHYfg980yCBzrXON04/eiNYDRAHgAV/VEH3DzAkU3eIGzCGgAgO5ZxL8Vgll6WamGZMdsckzU2JDKhfYJ+tB9gguP2RacNnYAZB+sMFhttR2YCBjg5OL/0A3CGD9e4EVHdeJifLaAwzzJPKv3kw/9cI7AqKIKuIg/kMj0LGNLyMucTHSn5MsfrIAJyc85wn/I94G6Zd7I9DeN0SReYF5ATxACw4QfgiHQM6KnzXEYuzzTHH3rEvV1r1Cs2h0pxosLWNhzUdc/1Sh2TDVnAC0KtYeOWwmGmo+AZbpJwH0FB2suYcYx1jbbRP8A2xo4+oHfIqQBaw6mrAgPOQ8Ylw0IXmzJHKDJEHwgFl2VteCpt4V6CuFUH2nUw17Fa3sPVq9ekYzw6Nh5tpHIYoDjbQobrvnTgQIyOjkd/hpjDxO2MqQmAmRLZQPuQsTKin6zTAhmGsiLnBA3m5qK/B+C8rP+8T9BDPpu3bEod417nzg3W0gEU8FaAgzaR+1pQwhBxGdWc50aQY2JObkP0eZpvEuUAACAASURBVC6MVBz+AlwVELpsMLTHrl07sw2w+jPvckupSE9BrBuvvz43JSdruX+5zvWY8YQJD8gk4CjYiky4PwWjJsanY+vWC1MXkAkMfIrUmROZ9qI35MqkjTDkGTdkySYAoCZjLzMz5/H0ZLz+9bfFu971v+RGA3MEHS/v4aXUk4cffjhz6fYPrInt23fmPZmHyIVn81zytQKgQ2TcsmVjznfY+889dyi6uyMLn21YX3LbAuAA7uRmzfr19Y0dNja4HxsxgPbcgzUpWa+w0bph4BXgkj5wL+ep6x/tctPHd0TZfOINsBSTUyXMW3DPdwHPMAUH18sIFdjkWaxlso21AXyHyfJ3/S4syfKuF+zhmT53GXAr0SucDwDG9b43aINzzfc013Gu4JwbMRw3lU9V7+mXwB/jBbiK/rDmMA7IqLqhXN0sd26WNWUp+lf153PpE/eFlcq1udFTY/Xx/djoaCn4OVbYvMiNwkStGdVUAEDXeNPi8IzzN7ZdY5U5bEM2ElxnaQdrlWA0OuM7HZnb1txYamLzhXyqc/X1xxQ8gok8Bz1CLvYRXaN/rNvoN+uIz3BNdFzRPTcCqrIr57GpC3Gg5NyuArCuUb7P+S4362uRN8V+IM9sTwKDbo6ra7bDZ1Y3B7TDeC5TgEJ2MrF9fyFD1iD6qR3q5m7dHl9cSPYmm0vaBOYGdz7xm/zjn/70p+Otb31rrns8n3t85StfiQcffCj/Zk38qZ/6qZz3s4CdbGJ3diQ7VbnIWDU9AEVh2dziN/dwDJQda7agurarmwr0KTc7kshRgNwETRcjc/ePT03HyVNn4v4H/ullwCo5VgFeX4mx+smPf6SBraxgv7rR9ZUtgcbkX9nj3+j9CpfA/x9g9Zabb4zbbrk5YqnkIRNMrRo4Gjzn7yAXkHIh2ppbYoHwnlqouY4753OtTEPuLxjlPXU2BEK55yc+8YlghxzDnUT5MHT44AxS8Znqz6Uq9GQ9LLAanqhzr3FfDYWvMlfT2Vlaiv7Vq+o5vNLhWSogY7Ie5uYz52omyIeZy7FaKoQ6M6Gj/WWhW9zX/uAgGcanU0d7BOESTJ4u1WthhOF04hjgLFm1WwYK59InABNDW3Vm+M7cX4JkggPmpbLdGvBljJeiu4fq2IWNY561ZBPUCnrRBxm59T7X2H/JOMm8f+P1cGKBd8F1Gck6lz5fZ/TSSy6tF86QoSdAKdiobgn+C2InU4ECWLXcc/TBHKmCoIAbyfBYtToZFMgfY55rBs8NxvN799bZjMVZLyHYAm+GOCbQXkuzIMinw6ozhMxoc+Zf7KaoCmzOUg1aUJ82VoH1zlpYvSyrifGJApzMzqQjSzij7UowYn4+7wlYQ18vu4yw+DX14mSAFoCqgBkyXA2/pe88x8r0ANuL8zX2Uy0Xmm0XVKWPAnkCC/xGZ5Exuc1g0ikb57zAKgxH+qPOy0oqDFTCnotDKpjgmuA1tJcNjrZauomF+YXML6uuFjbPcqipumJbq+wwQ/mrrFmc41KcqDjtzCk3T5A78pSNyr1llzMWOORUcJeh5zxAHwxNlUnLMfoK0INMBPnRB8YSeTG3HTd0XD2p6gztrIcVLzVHV3dvrFu3oQ6so7uAMa43pE0AmEMOyJkxk32HjADDaBsh68iU/sJIPXN2MIv7bd9R8kbSXqrI0y6c0gQLJ+aiu51Nubb6ZppMXUFG2uHGkpsnbqwsRz6UkHt+llnaHdHX35d5nAugXMaHthTwoKRDOHLoVLS2ECJbGMmFIQhIVPpKewXcuU72McdLCpruODtIAb/5WL16IOc+z2GuuEYCCjL29AUQFlY2+Qavv/66fA7MWzdmBAOQJ3lrYX0++uijOVdhnwKU8ylsuJ5YmKOCfGGjCRrwfPSLsSCvpwWROAbQJHidrMTZmQRS2UyhWBJj+NWvfjUB4ttvvz0Z69wXVq56BKv5wQcfjO8+/kScHRzOImXIhVyijCtgKO9dK9NPThI63JXfk/aEjQDacuUVVyTwTCogzkW3Oc67LNeGWuof3mvcD710wyLnfVMpfAdzrbp+lPZO5pzgXoKU6AG6usxgi2jvYONiOnVEvRaUy7WjpaVeCM/5VN0k4RkWVxSwtt3OWYFQ9Ys1gI+Mev4W+KzaCK5B6LsbxxzT/qFfbpwIaLkZKvjlpprgIO2trk+MG+e6GQaYxj04hpyyIFXtmQJ7zoeFxYVYygJD8/W8moT+M0ZpK83Pp66RDoJCP7lhNj6eulzSCowluLpx46aUfb5ba2xK3uG0w9yjtoH2ytAv9kRHLV97CZenbzIuq+8FzhV85hyBRtjupAIQ7HNMfA8xNr7DtEW0c2krm7rVjRjfAW5myRaWuSoLlvsypswr5MWPz0QH1DHlwG/mM/ehrUVWERds2ZbgLuNGv6sAIvfgOm0p9K9sQGlPLMTM9FRurnIONiPn837nYzodrtF24rh6ngztycn8X7tV+921wrQI3/rWo3HvvT+W4Km2/Oc//4/x6U//bfabHMj33Xdf9hEAtYTmt+bvur3P3CW6p2YPYFvzPoe5rr1ZBVJ9jvNrmRBQcsDS1yqwmqDpIuzV9piYnklg9Yv3P5gRFTJWOYcEJwKri1mctpaLouJLNopXVYTR+LMhgRUmgQawusIGvNHdhgSqEnglYJUddRir7TiAtVQAnR3t9VQAt7/ulgRW3SUWQHWXufqsf+s8zEVXe0fM1UIQBc8w8jgXY07gBOPNkDSPcW+dJAGXT37yk8lYxaCneBUGG/eBsfqZz3wmUwFQxRqjEMMRZ9VwO56h88wxnBCML4Ep228fMfpgrNIGDLoMFas5KsmMm5qO7q6uZLGyzS3TgXN5Pud0dHXWDVP6U5UjMsSZpJ0AZIAYWRSiFprHuQCrJU9mf+apgqWF40IV4cI2KiHsyAcnEwca5xoZ0gb6hzNNn3BaMK5hxQGk0F4cfNkXOqbLjuNibNy0PtrbS35UmYk8s4R6ltBbQRKLGgm0wnSgIrCha7QF0Jt2KAtAARk5AnSMJ/dK4GN6JpkfjIFsHr7//9g70yDLjurOZ9V7tVdX9d5qtYSEhFqAQGgDBAhJSNhiMWAj2diYsbHByAtf7HA4PB88X/xtbDMeYCSEwMPiCRjAaiE2YXYJIaG91drQjpZWr1Xdte818Tt5f7eyy3JIMxGesOn7IrpfvffuzZt58uTJc/75z5OAGfwDxDDfqL8jv8xKguWQD/mBvUUZbLemvsiR9gMUsL3xxSflwB6gApkIhm3avDmASNpMuYL0BncCqwZ26JhOveCwAaHBmPJGBgabBlteow4CKnB9Cawgd+4DwCA1gexM6hfbM6vDfZAPW+G3bMmyMpcdbUAGppFwoUBGlGwn+q+vJx+6EYBZlSqB62W4mh9OvTawzGBbT1q/YUOd343nwrikHugEeixjkDbRTgFbyrUf129YlzZu2BjgKcDyxORE1EWg2rQFBoXWtZsTgFOqDwqjTvxm2gD+pp+RvWC5QSrXzs6R0/BQpAPgd3Wdd1nFLlQIShAAU17eLo7tyItS2hBkJ9jBdTDJSCkCAEY7uJ9+5fnoLONAnSKnM9u1KQudRl8FipFfBJIViycWb9o9aWJyOj377N5IBQBzkfKwj6QbwF7AOnR7LnIpWbFufabOu3fn0+CxLYAl47CIYedVW5k5uOjgyEiAAdg87oWt2iIHZ6QEyPmzqWcGqWFvZiad414wRDtEOItceD6LO8iYMgBTJyam0vxiSpxLlnMY5gPkmBfy4UHo6ETav3dfbMWXIWz/5zIzE9f5iLZrLwW1gok6NZkPaxoeCnAbIGlyMoM1xx23LfQCW5ztcM4vzBicX5hL69evjS255Ezleeoe/QwzlT4EyKQ+7LYA6BYYZfxtWLcxAKp88NhUnYuSv51Ps81YSS9CHWQ7LndkXZSlzbgDyOWZyPOyyy4LUHPz5nxwDWXRz4C+9z/wYLp7567IVYtM2eoLs5U0AcgK/SF1RQagAMgz2Cu4A9v0xBOODxnLzEd/sKfUD9vPv3xQWT4sjM+MA0FLyuN7rheAFAgTeEfW3M8LoBC75lzDVmwXD513BNmwQ9znQoQAkz4NfeICLc8X8JKRyvPd8u62cL6TVY18nSO1j5StbXdBgv6mLjxfYNjFQedG/SBTibiwJ1NXlmowSatDjWLOrPIx+72L186/toXnCCDWPl6rM82nxWCmMw9ZXl5gTsEkdF5G+wYHcp5y+oB59PHHHov86Cef/JLoc8E7bQC66AKZstevdBHBOQHZ+8pze07fUO44cfGLewXJ2QbPoov6ow5ZFv6QwKHfleB3Bm/zosxq+68f5PyuftAnWX/zgra2TzKBchCsRJ7opnmCGSt5Xmyn9es2Jg6CY640l3fppwkilz6c8yJ9wQ40dwbRPq7H9+MZgr36v+WCtX7l4Ynxev7XTlKurHX0H1vB4VXk68aeyLr93//7S+maa3ZEX+C7fvjDHw77CXDKwaQeVGUcYCoAWawCq+heOTac8xyTAuHO//oGsQAQBI/l0GG2/JOap6OzlcYmpyIVwD9/9wc1YzWzVVlIWMmx+q+lAmiA1Xo4Nn80EjjqJNAAq0ddlzcNbiSwIoEXCqyaYxVHTGBVxipnH7gaLPBjoIZToxMsM09HkyCsv6c3LcThGDm5fukw61BRtuAn5Vt2uQKtYwWwSmCIE3j55ZfHllmcaw7Q+cpXvlIHioBjJUBGPd0eRLk4qZ5IKxtGYFWHF2AVxqpb/7ifrXA4bAE2zc5FflXYGj1dOd+frEFZI32xlTUzHXUAy+CBeujIIx+cVhxhnkE99ux+9gjgUuaiAQl1yvn4puLZOK7m/yTAAciSyUX5OOic+kvbaTe/EzSYz82APG+pm01PPvV4sJt4rixfyuFZBAPloVaCVNRFsHXN0HCAS6ETcUourK7MIBJM4x1HfXgo54HzUKR9+/YGKMJzZRMSJPM77aftsJ34DjmWgDT1A2AgpxYB38kvOTn6gSCAewE6aBPyOHzocNq4aWPIDpCSNADTM9OhPyeceGLkJKRtPIN6CGwa/NsO2kw7y7GhzpcsJ8eJQFPJGCmDvAiqq4PgZCgZjAPMwBz7+te/Hn1AmYDqp7/y9BokzuwXDu4g321mKAlSCKLIzuR32UCOVYAdwDEZ0oAejk/vpw+Qiwd+uN1a+bPtjnuoC/WDIcdiBzqArAG26XuCSu4h0GVrIaATZcG26evPLKawAXHCbwbp+Lt/IINVMFtia+HSUq0LrU7AgMyeFcw0VQDyojzkyN8l+9n+YAwsp8V0/PHH5cOEhoaq7dIreXJdbDB3owwwxi9t5AAUnqkNKdmwfE8bZb3SnwD/LJrA/rv00kvrPqvtSTUOtQ/0J23mpY5oGwBWxyem086d9wQDke3ivAAzaQ+AGs9GpwDukDv1jOB3cTH6gn5g8YLtlKbB6AGo49CnoTXp3vvuC9ARYJXTxwPQ7ckHwM3PzqfeFof85YWU+K2ynbIu9+7dHwCrvwuShX4cOBA6iT0cGs7pJwBjAEzJd5pZ+IDJebs38w1tA7zDdgGqTI2P16kG8hZZ+j2zpBxr6AZtBiikf9BJwAfA3ME1pFwZDB1BX2MhKGHLYcgtBTAn64xcs3zmkC90BbbaxBS5afOhWoKWLpTQ/+gPcqHe3Kuu5L7sSBNjefGPtrm4x04Qtjez0EC9yEPItXFY2fJyjCXqEAz0AQ7mG4jxKcMTBjG69uSTT4VML7ro4vTLv3xJ2N8nnngibCL137hpc/ril76cfvSjH4W8qCMANn3A/TBV164dCDAYcBT9AIimj7HL5EadnZlKs1XKEPpSOVMe5SBTAWK+c4EC/ZicmkoHDo4EgO/cJriODOk350t0gfKdG5jX8twwHv3Jc1zsdMs3feJCinZaG57ZknmxgmfXQHXFLHesuQgci6DVoo1gPf3lArJswhIo5dnIje+oP/Xh+djzMkUF5ckyNf+l4JVMPsE05+A4rGhyMr34xBMDBBUUc9u3402bL3BJe2IBGVC4rycNrl2TFtNymp/NC1LUA6CLeXCwfyDqHKBvxTIUkIv5fnYufe+730vtVj4E0fzatJXn6YNQJxe4qY8scuoI25o2CeTFgleVmiB0HxtdnW7Fs7nWXRXInPzeArHOgbJ6KQt5PtfCZ+7XjjoNiYty5fzG88xVSxkutinbbGMy61WmsYvvXONcrM+ADGg7NobvyDHP4V3YXvXURVveXbhVd50LBJVj8WI070TQxtEOc9yy2Iq81S/9GQFX7puazQf/8ZuLQug1snUxn3nl7/7u72LBDmCV/uU5X/7yV9I//uP/iue//vWvT3/6p3+a9QWSArsHFnJKAP1vAFe+4/eYz0gB0AlzPcMYLj4713Gf46SMQwTds7/AjpvlOscqwGpnqx3A6jO79wSwGgcBdLYqUDXF4VawVnkuM1PDWF2JJ5u/Ggk0EnAZu5FEI4FGAkelBJ4PWMV5LBmrzwWstls4mJkRJHOiZGwZoOog6TRG8n6cwiooFFDU0RUcEFgNgKQCVl3Vl31RAqu33HJLOGsf+MAH4uAgHDxSAZDn6Y1vfGM4aoKHAAcy8Hiu5ePg8Q8n23rTDpkiAVZ0dKSp2XzQkdsHWUWXVcLBSGxTgrU60Ncf8pExQ9uCedS1wsrV4aa9sisMJLnef/wu+4GtdwS0OsTUz8OicIjdypwd8Z4Iqs3HaiApA0pAk2DALWSC23yW2STrJlhRCaeeQ4RycORWXoFR9UJwR1AnB739ka8K5p4sEvvTrXCClLJakZF1gSnCyeD41Qa5yJ5rZXVk0CGD9uqkQDaMj6mpnNuNutNWgzlkItAoWGlgTDlsx4aNdcr2UwIQpN5lTjLqrzOvPvBuwCGTBwDGl0G4jBMDBfvdcVOCZT3dOWcsL/qboIvgTsYbTG3aRg6zs886O20/dXv0kQD2crDN89ZDwTlB8WB0sKWz+lcGLBnsWE779x4IefNc2VEGXga0LpaUIAJ1ILfm3HyWk4E/ukmfGVjTHwbD3A+ow/ZomZ/UH2BV9pipMwRLud6g1kUF+4PDm2Asy3ChfcqF8sw9K8AtWOJ2UcAsdO+YrVsCdDP4t/2UpwzMCWiQym8lU8k+FFgVqJExRp8ylnft2pVuu+22AAcBVulXWbEGkY5nQUfzQ6rPAhMdqZWG125Id9xxV5zQDGMVMAyyEKAThxsBsMrae/zxx8N+2T+AreZx5Rn8FjrDtvfZ2Uid0T8wEAcksV19aJhFlIV0cDQzog7s3Z86FlPq7yNPcw6MabcBegTuU1MBtLtAhG1jvGFzYdYD7MI+dfGCOcXT3juCpboYqS7yafYZRNm4cUPYwDi4aHYmwAV0AwCQPgYUREaAb+eee248WwYw7UOn8gnY3anVBvTqi3y/zCnUF7C8v48T0GGa9QVADZDJeBkdGY3vAS26errSug3DwTR1XkE+sqPRFWTKHCCbFQBQwIVTuQf6BqMtAMlhX3rylmLmbVn1yAqQN2z0muEA61hUog9GDh2IVBxuI960aXMcanbPPbtiMfKmm36SNm7clE5/5asS+XNhstL+M888K73x/AvSNTt2pHt23RPPQm7IGPZhZry1A7SE/Y9s6RuYitiXN7/5zenCC85PLdLJVKeiZ2A7LzzRFvTXxUztvqkoYg6ankn7R0brtAv+5iKpoJ72sly0dTHOE9GxG7I1uV7QczUwIwDpOKV/BFYFqBzrfA72ZsUElPmq/eF5Ap8uqrqo5vzngjLPEFjFDtAWPiMzd2RYHmUG8Fwx3F0Idn6hDdqEyFO5uJKiBD1zDqaNsncFqSlDm7SYllL/8GD4QLPVAVt9PXmRivrGmAYEq1LnsMhcyq+7qzt29YwezNvYBY8Fbk2Doq/nQtMKyNuZ2l2Zra7Poo+mH4oM7H/KRWambuAzYxK5Occxl7n4RfvtP/RQe+68jG2BkR6HcFa7HRj/1E/9EZTlWdhRD+OSRc4cCDDqoki5wMezGdvOm87xLkrHrofZfEBh+U9AlXfqUi4GYEu41sVOUgm52M9z8rycUxLhVzKOnbNsi/2P/Vy/aUMsXvEs9dAxTLnOpxyM+I53vCNyrHIdNuRzn/t8uvnmWwKaJO3In/3Zn+WUF4yL7u68E6BapA9AnhiDA28rRrLAKuBoOZeW7UevSjCfvsuLunkHDIsA4X/i+3Oe43JH6u7pTdNz82nvvgPpa9+4/v8JWG1yrB6V4XTT6EYCIYGGsdooQiOBo1gCzwWsrohjmVRCaZ4DZsIJ6YytQ329pAIYSa9/3WvSm974+jrHqiCCAKFAUAmsrgTAGbDhZAsDGoMogQ6CYUFWvpPpUQYhBIhlMHbllVfGVkTu+93f/Z302te+NpxZgvBrrrkmHLuTTz653jYeed2q/Fse+EK9ASBxLAmAZahRX9kQ0Sa2dlYJ9g0GcPYIFmKbcnX6LsAq23QxtplRlU+c7+3j1NO8DZ+yZXxwL9eVB0nIBjXw4hr+se0Uliwvy8V5lv0EYGCQKqtBoJq20A6eKxDJb26B5JkCmlwj8MF7dpin08AgOdUyi0U5CQyWLAqDI94FslGudrs7AhnKw6mXuQVwoVMvoMU1MtkIOAAMpzl4ZDYH5NaB+hksCdYbLPD8FWZDR9qyJacKkLXrdkf72oCS+3m+jFgAjn379wdbETYrcqMcnyOg7GKAIAHl8QzKR09gTAqqcY/Br0GcTE2+j3uqFBI5MEsRGNBG/pkCAtm5tRmWiMCMgDx1kYWM/AAXeAkWCAzK4CmZLgbdeRzMp4W5fCCLrE4PguMemV8lQ0YALQdpC2lwTQ4cvV6AvZSfgSrPpu5uBUaOhw+PxuE1BILmEeS6OBxlzZoapAsmVbWYIWMGItP8fB7TJXhumgF1ljob8CJ3g0/6dmTkQBzgRhsFhmr9rsakQGzk5OzPYxXQj3rIPqL9yJ86U75jEhDFvIdcj/7BAOI+wFzAT7cKU64HeamHysvtp8o6j4+U1lVbSUkzwrNow/Q02+tzflja5YnhJdOcZwl0cI22CtYZh+FQv+WODB6v37Ax9GNgYDA+Hx4bC1sxfvhw6lzqSAMVg8lxQP/yT72mfdSXMrnPHLC7946mdUOkVICtyZb2nmBfypo8PDaXNm3qjzyegImkbeAgK1NOrF07nJ78+RPp4MEDAf6xCMczydGNvGAFe/gP/UM7XajhM887dJj0BuT0nA4dzulWTg5gFbB1ZGS0OqRsIRaS+nqzrtAP+w/uT/sO7I2UANpOWNaha+28zXzL5i3BwA5mFgytdk5RgKwOHhhJ3W0AglYwLyknA0wrebuxkStAXmYvLy1WLLm5mfTik06MHJnKOg6iaXdH+/ft25++//0fpCee+HmaGIfxuxBsSZ5/xhlnpu2nnpo2bd6UDlSMeObdnTvvrg+aOuaYLdWhVE/W+X/RM+5ngfPU7dvTyP59af26daFj2h1tNP1qKhW/Q++0kTnH+fo4KI0x7AIM40ib45xajlt0KTPJp0P33MqNDARdnJMFswRFvcY5SfmWrPNy/lP2lIse00ZZgMEArA791KfxXSBP22q9aEfM+9XWfFhzeZFrqbZh6Kj+knYUXWJ+YCECRmIG2xcj52lvd95VgAyxVS48Ou4ZA4DlLOYgY2QXKRlmplPPQG+ady6CEVqlG4n5gTQa8wvBLIx5uMpv6wIPC8+9XXkRTYCYOmJ/qQdjlvnPOdw5YmXnyVLauInDFXOOS/1PdZl3FyxciNZG66My/9If9Cd66TwrCOtikYxi5+CsD+jnRCwg8Hs5bwp0Ii9Zs7KFze8NqNvZmQFo6+z8KBj6XPoY6ap6AK+7qhQjOYynbsrIOZv52Bd1NEWTC2GA3fa5CzYuagrgqmumOVohPrTj8Mnunu54hCCuvjB1R++QIYfdvfvSd6f3/tZ7I/0TZe+45tr0mc98Npj0nH3w53/+59GH9BnA6uGxwwGy6pfEfNzKulTby8WVcwsEoB2b+oECq+qNi9tRTiwUZGB1YZFDQjtSV3dPmplfCGD1q1/75hGHV8UBVy/g8Kr/8bH/1mArR3Fc3TT96JZAM/iP7v5vWn+US+A//d4HiH+DpZLXWY40CYCbAFeAqqzMLy7MpZ6erjQ6OpJIBfDmC9+YlhZyHrpYAa4OLZIBZ75G2XA6+gEMzs6lzZs2R45VGRo5cMjbt3ieTpSnLctEWE4cDsUW4swslCGRgdWfRHkAq+eff34Eu7ffflv61Kc+lX77t387nXfeeWn00Ej62YM/S3fccWcEAzqNslp05gggdMQEJK0DAAIBCQEIgQfBuawSnEzaAFhBYEFQRZBgzjUBMtlw1t+gEWfcbWUlS8dASxCRegeIsbxcH0plzlScavPJcX0ZeOjAHxoZCTYveRsJyLiGewCU2eJO+QTTsNM8zIB7w4Gfn0tbj90aOToFsQSEYSp5SIkgl3UWACI3mFspkQ8BnIwZAx+ddfoTXTBoLoMI9MSgxqCV+2US0Sb+Xt3HeXtszklpPjfzwHoPz6PdPNuTt2FdEZzSZthzlMtrJXdaBtkoM+txZkXq2BsUaHpsiwFWCa7KsLAMAy6DAoMe6kkfsYDANaTAgCVWMmSoH3XghbwM5sbHc862UkYG9lwrUEg9Afk8+AowiTQKsr3Mv1mCDS6kyCKhLFnYgDg5IMyyoQ6yxfgsoGoORHQk8sLV6Q86w1pho1yUMaAVBFef7YvYNj40FNcDFPE9z6dsdJ76MZ5kLVEO38mk1c7xDjtvw8aNcYAR7SM9BPXmb36XBejzkK+HS/E7+s6WeUB6D+5x6z1brtnyj/3gJRBOv2EX0D+33jPOybcKw5Lnu5WTNgF0Cu6brkPwgMC+twe2VwbfaDd1gZnK83M6lHzQjrY49w/1yUDE4cNsZc8LBcjJnJc8k1QAMtGCedzXlSmwEgAAIABJREFUFzqG7Knr0sJievihh9PQ4Jp6XNM++95rqZOLFo4Dc6X+/Kknj5jB0QVtCs9hmz12l7oyrwii2z+w3eh3+pfvZO2XzxaoojzsN6/czx3RRoAddEhbHsB9yqBOZoHlvJLIiPrDUqMvyAW7Z9+emu2P3njolSldBJjdviz7kDEeCwAz81W+XtLp5JzAlOOiGdfJeuP6vOU/H9yIPdtQMc4yWD0bY5u2o1Ozs9lWwM7fs2dv5PimPoD527efGmDEs8/ujvKRG4xnwGsA6te97nVhh7CVsObpV3SR8cazYELTVsC3Emik3foM5nimLTIn3fKNHGJuiAOWxqIs5I7+mRZG20n5yITf3YnhLpPurrzQx7Wlnaccxhx9iMz4x8ut9vSjbFIXLp2bBWVd/IyxsGZN+Af0D+PTcU0aA30DgUz0kPa4iGu9ZVWWjFe2IWufs27lfJ+OE8Y08qT9/E36GuyGdn0DPkn/QGYvV0xYno08PBiLNsNgx8dxt0sszJDbPHYQddWLY4KI1iNSAlSHOdpnlE2bWASZnpzKW6qrlFHIGXAVPUEO6IwLGi5oCb4hX1jxLFIJqpUAqP3ufMrnvAhjOql2jBnqzDXO/S70U5b+KnV2bnIMUmfGtgu1fu8cVM77LtxxjXnTubf0U7Q/vLvISl2QpQvv1jMA+rns96oXsjYF3ynH3T3cR9udv2wX5eibCLxyDc9F3uiM/gK/C1bqd5DOhGe4COviO7m+AUX5HuY7h8pecMEF6T3veU8wT/n9uuuuS//zHz4b5b/lLW9Jf/EXf5FTl5DbvK+3XlCkjj4jtoiU6QGqurogW9bFftT31SZyDf9cAMF2c+AiW/7Z/GMqgN3P7k3fvP47Aax2tmHMwq/vrA+vihzCQW74l4dXffyjH2mwlSNm5uZDI4GjRwLN4D96+rppaSOBfyGB91XAascqYLWj8hXCwerhNNFWmp6aSGuGYOLkPHYXven89OozTkuD/TlHng6hwKO5sgS4ZK5SJg402yJfdPyLqq1IeTs4L7ZGRv7VKhAigA1ncT4zy/IKNCvb86mzgyCVQ0by9qtPfvKTAaLCQmHrEVuMYLSxbfuTV18V6QE4/Xjv3j3hPPb39sdWfR3D7Cz31ttrZReUB04I0FFXwCzBF4IPgnQCNEARtywTpPEbQQIBlsCLTq4OnsEObST4IQDzwBSdXMqlTjl/YG8cMmNeLp1KgS5BNeVuwGdgwfUT42PpySd/Hn0BG2p6ajpOu0fGANIc/hUHZz35VBwKFIBzT2/kukImxx1/fARctFGAkHZxD1tj6XsCNNoeJ4Z3dh6Rk5NAjwAf+QC2lOwJyqNtApL0EY433xuorGwLzEEl37sVHh3jnmAKDgzULCbqZDAs2wfZl0wjAzWeRTBJmZRFfQAvH3744ejr008//QjAWkDSIIf68TzqJphpkBaBWsWEk/FikCMrxLq68GDwLItntcxJgwEwBrB6ySWX5O3B1cEa/M0/t0eqQ37/XIGjW2EF/k03gH5OjE9E26ZivOZADH0lEKevZRYa4HCt40zA3G2GXONLdhVBHb9TDvkdCaBLxi6Mp7XDw6FPlOsBN+gU9yJvt0NTtn3teOA7AVe3iFIP2Zf0O9cKdtHfAJi8y26CWQOjULtEvxjoqkOOOwEi5Ex9kQcHPQmU8D0vxjeAFPl+BXdMbSBYI3B/5plnhj1DLymfcUZ5MgvLwFnwU0Z7AL9V/kHrrB1HfgAtpAigr80RKzAA8OqBTC5GURRxL+2SmS24yDW571iASznPIXa7YmALqMlKVybUa3x8MW3c2J/zcm7bFoegsKDB8++6++701NNPRaD8mle/JlJduKgnCCrrC1nykgnpNl/zcFJnXuVY41oXB5S9i330IbbNnIxugRYQc3HGwB67LGDEc9CLLcccU7OvlH2AVhULUHunPdFOZXCgl2yuIQfqUObhlLlMXbQV9pO6ilwG1gzWdi+zlfPBOpTFP8pF/2HxslDGZ/oOYJT5iTzXMH4FpBkbHqLIuNyxY0fMBfv3w6Jvhb0EYOGarVuPDaavQPpzsQuZwwSVqb/1KResHFfKTICKOsn4dycC7UOfZb3PTmf77O+lraZ/ZRy6yImulAcsImcXyqg/44Y+ps+xhdTN+Vaboc2jPXv376vtEm2yf/WZ1DEXbGVXcl0AhbMs4Oat0OqngDJlaC+dG9UL5xXtCr8LqDmHUR9TT4SuVHMoZcQp9FMcznZ8PaacA9zyzj3UxYVh7TrXMedjq0ZHDkauYceFCwOAq+iNPiEyZ+zTny5whz0PJvxA5M9m9w4nyTNeeQYHGVIHFrx4maJBAJTf2PGAr+jcb5/ro6k/fnYMZZCWnPBz1WJJBv/KxdxyEcR52PnPxUF0QuDQe52raGe5ECoY6OKq9sUFSReunc9tE9fTZ4xH+4jnIif0xoVQ+oB76D/q6UIDzGGeTZ9zjWOEvOWHRkdrFix1VbfZlRA+/qHReP/n73wnvetd70q/8iu/Eixt8mx/4hNXpR07rq0PyfvQhz5UM6cF09V3/TV1W5vG78hJm+yCmHN9CSS7wEj70DPmWXSTBfZp/LQudr8tpbn5hbTU0Zmeenp3+sa3/jl1dfemjlY7GK0cXsXhVuy2irzB/0qO1QZYbYLtRgJHrwQaYPXo7fum5Y0E0vMBqzgyXcEIS3HQxNDwYICqOMPnvvacdMHrX516u/OJsDhprmpzH86YAaSBOw6QDuPU5FSAdDnwzKBqZu1w0FDe2sd9caLzMtu7MwPI63Fs2y22VpPAPzPFrrrqqnTjjTdEfd/5znemiy++OFg1Tz/zdLrhhh+lt771rdWpw5k1NT05HduBdNTK+uGI2QYDXBw585PhSOKYCfQZnNEOg3lZE4JKsSJfMXB4J1CTYcJ9/E05OsMEIDLoCDZgFHGfcoaViKMoaBBMhqqOlCe4rYMqQIYcg9EV+bE4oT2zXGQOlgAzfetqv+xdHV0YQ4JJgigCeQIXq51eGR6yhATArIOBnUBD1oHMSvU7A2tTFPiZ3wkmCQJwnAEABC0Fugz4bJPPp/1uwbbulIceIgMBEpmEBHrkuCyBa/XH4Ij77PsStJGRwqnMLkh4XQmACFjYfgEr6mp5BloAYbBD2CqODpHygkMhuCcCzSrfnMwqAlL7pgR9uVYwVHaprCieqY4Y9Bm8CxYKVKjH9iftQq7UEz0GEJJBaHBEfWQYeZ+6LYOVOhEMAsyNj43VVhw9cRu5AZj5bwWsLcPgkOcRtAuimqPVVCCmwqCPZLFrKwLch/lSMaYpk+u4RyCGOh3BuKlsnDopA6dkHQFmsBDEQVV8T2BLX5muQ/YsASsLK/QxixuCbzJ8sR3UQ1ClBOfo37AjBWMJGWEvTOfAmKIe2Oltx20LMISyqMe9u+4NQBNwDZkCZsNspJ6OOewWADvXe2iQQE7YjIXF9PKXvSz0QYaebDlkS/1oCzaWlBb0JeXTVvoH/Xlm9+40PjGeutpdUUeep21Cj7CZpf7Rbp4B6CLDGF3ivhxk55PjY+FgYiJYhvmwp8HarnC/41F7G/NkxRYsgRHtpQG/gIG2DChNm+H4kFUnkEibzY2tjiEbtjHPTudTvWViCrbQ19gy2dLae+2nNuPQWM6Lu9q2Og6dnzzskXLRA+ZOdJ1FuQcffCDGM3qDPUQ/H3zwwUjJAzhGnZmjYLoCqDJn5S3e+fAedbEEopETdRYA1V5qY+zTknkmsEMdvU6w0vHu3Cjg0u7Mz7E8nyNIJdgk0M87sqFvKMv+Ra6CPAJsXIP8Zcdq43i2i8+DQ2vqfOrlfORiqUCWwCntMpUJ4w7GLbk+XQzgGQJrPN+0IuoSrOP9+/an2TlSuWQgmDYAiDNfsHDEsxkDHjzpOBw5OJL2H9ifDz0DYB5aW59sLyCKbEo/yM/IR7+HscXCJIfhLS6woJYBZcHbcr5icYn2UCYLvegXCywuOI2MjsYBhc7RLsLyXP7R3hK4VNd4Ht/PxuFLeS5Fni5uObfaFseofl1moy5Hju4MsmY2KP9cKOB79Ny2cY/j0rlTvXRe14boC2Aby/m0XHgV/EQ+3OeCv7pAnblfXxJ7xgt7wVjlevQFfaIMd1iUO3Col/4cddYvDB9+di7t3bOnZhTzG30cZARSRy2v5AG+7fbb02/91m8FsMqcx5b+T33q0+mf/mlH5MglRdcHP/jB0Dt3z/DsciG5XPDi+cqCNpX2oRwDpS/hHOMiIeMyt7UjcoIDoHKY6eLSclrubAWweu1132iA1drDav5oJNBI4IVIoAFWX4iUmmsaCfyCSuD5gNUIOsLxXY40AP0DHHyT80u97KWnpLf90oWpq5VX1nHOdNYElFw1FywyYItAYXYuxQFPwajLOcL4HeAW1qoOXez+6eBwk8wMy04t+aQW09IigFu+nwD0E5/4RPrOd/458kb+6q/+anrFK16R7r13V+Rruu22W2N7ew7aUj7kqZdtmxnQ1FmP/Jn79gVAgjOvkyvAaOCGM0vA7Sq99UdVdOxxYg1iBYVLABG5GZRwnUEEzxQowtG03ZSts69z7smzHrwk88ogWsCT62SdCISPHT4Up1rTP7Qb55trXNV3G6GAhMGHAQoH0vBc0wQYeOCsu6VT8A65+89AVpZMBgoWov3KzoBXQNTgX2aTQbOAkWAVn6kPjjMHx5RArc83UBVQ5Jm0ibbIYpQB7IIB1xKIkqcOGQMguYWYe2VMleAqZQlKUg+vqYH3asu740UQzGBB0N4Ag98FVWl/3sruFuOu+AzIQYDC8wCjZPnIunYMCnxSFwF32iFQapBpYOpWTIFFnl/2hWCI/WHQJmDkFki+d6t+PgSop14Y4FrKkcEoOEAdKFdAJJ6VOiKNB0GifSPb1KBMYMKgzzyhton6e4AdQShjQFYPZQCs8VL+gmZ8Rt/GJyaC6S2r0dx1Av7mtJPNmK0pZwpz+nBnALMGiQaE1ANWNOAUzGNALORhvlUXAmTlyOoTgC77jfpSB+5HljJCBQEOVod7yaxj3GLzSNEyMDgQ4AegGvpBGwzKBYvUf+rGP/qSa5A7DEd+N38jdaBs5U0+0X1792b2G+zZyrbxO3WmTgBzPBd2G+1zCzXX0lekUiDHX7lgJPAlGF5O3eiQtot32VmyxbgHHXGnAnklPZRPtqPANeW6uCaLkT4pGfPU2fHF3+bDdWEMAEL7ZN1ks1FWsPGqgwMFZujDPEbn06mnnBqyAXz32dTLHNTsmhBQATyjPdQZ3eLfgZGDtW6X81JpUwFSeTby5hpkhg7yTBYt8+no+eCbnOJgLGwQzxXY5TfBYa5FP0gzMTQ0HPa+nBeUg4uSpjBBjuYgFlTR5tBm2Y2C19RVWTqGtV2OZxirApG8UzfuE1B2LtKGuWDjeBfAFXzkM22l7eguL/qKshlb9Is2gfbMzmfGo3PD6rnNRdPSRmjLeAYHf5kju1wgFOxD36hzmVuT33g2daJuMvKxo5TNjoc77rgjwE/tLe2gH3gmdYn885u2pGOP3RZlC4byO//sMw4pM70J8mChw3kWfersAOgbjHHBi3u5hkUa7AL1cfcDz0GHmdPQeZ45wCGTi9lvQI4C4NpAZK5toI9ybtT5GgQllzQ5UgMonCOdRvbB/GcqDm2t/Zt9kY40ODhUA6uOGUF39VjbqT/L97SLz7LdqZds7Pm5vHuDHRr6a/oF2m2BVH2ksu/L+ZdxZo5vF3dceEIejjt9RceAi9/4OpZnnbVpzGHsGFG/tWmUi10mTQr2nl00V3/qU5FXmV1kPSz0Li6kT37y6vStb10fY+3Xfu3XYjcZtoPybA/10K+zTxzDjvfy+9L34nvqrm1HvqblwI4IFJOSSGA1wUElRVGrnZ586pn05X+6tgFWf0Fj36ZZjQT+rSTQAKv/VpJtym0k8B9AAi8UWAWI7Egc2AQ7Ih/ccfxxW9Mvv+m8YKzq5OAk6bgJDpYAGSIR1AJYhbGKc8dJzjp1phrQuYpnR/BWsnsysDo/BxCXT0EmCCEVwLe/fX0Ar5dddlkcXkUOyb379qbrrvtq5FflUBIYsThWN990cxzggEMtSwXnjAAIh/5Vr3rVEYxD6i+gmvP25UOkBAX5HcdSJ85g2ACvdE4pB8dXh1uWm2CfjjllGJAZMAhO4YgaPOGQ6ihThk65ACTv1IuAxoNqNm7gkK6cT06WVgTIvTkvG8wWygWoczs8gb7Mi2OqHGjcL+ArS0BGhf2oQ26Qgs7wDEHeMvj1GhmblmmAKxCkPhkQU3fbKfttNVBrEF4G53lrbU/NOhOsom+RMXWnzWzRJugDVIA5A1hQMjhXA8MAU9TJtBYG0baHrdiybAwAqJ9gQxwyspAPqgLAEzQClOJF2aE3jElOZO7rDZ0iDQOAGLoOw0+AX0DXRQDkqKwFLpGLwB+Hj0RdqmcrSwMYynXcWv+yf2VXCUoJwue8jXsi8FIWglpcK3tLgMj8d4KDAZxPTEb+PoJ8GYXc6xjjXRZPtjGZeW3wzO/lWLMfqDPPc3t9qZcGtrKIDgFgV8AS7Z6dmY0xQ9k93T3RH45Jg/5gJLIoVJxwbJ9TH+oHW4xxCutPoJd20m/8xnWm4ECOPENGKXVEDoxxAAhkIzho/1mnp558MvSacYauUTfaZpoI6mVaAXTNfJCCEJTXbpHSIG/Zpn8OHzocLFLqzfNdRCNlhNtWY6Gos5W2HnNMPLtsPwCPoINziOOH6wTXYnvr2FjkWeQ67XAJhnFf1LFKxyG4QJ1ctBC0EvCQPcZ9yNZ+k5HI94Kz2AEXsgSQLU9do1xZsqFj5KasmG2L1UKCQL92VFuJbErQzTpmO9KZ5mfzvOkCGPUF1GTcwEBkvMHaY6EQucIaZcxRV76TMUkZAkAlQEW51BWbAhDroguf2dZ/7LFbI4+tDH/mYGRjHk/aLXgnk0/QDcYfu01ss2OUe+hbbb+LVmX9lD9znPaC393urW03R6SAmCk/BAOfeOzxOkem85ALeZTnQnE5F/OdCzeRO7hi1slaRj/4HoDQubec9/lbG8nhl7af55agP8+kH922Tf2QCdcInMJYLYHVki3L9fgv9E2AkFV+YMFgykcXZPHzGd3ZtWtXpDJysXQ1gMXnaNcyPlfOX+wCAGUHKFjlwiRlCCxTfCnsGYstPMd82e6YEeTVPjj/YdMc7+oPv2mfXnTCCZGKhXaj3zK3aTt1ESAs9dOURFk3pyN/NONP/8/7uJdyHH/IXP8v92G09F8sFpfzhf6f4KR959zjglepe/oLvKNH5UIL5SArF1sYZ/aPeqR+OZ+Xi6a2R/3TvlpnfaOwz9UCp34av9E//ENWawbXxI4RfV/n/9CPChjGP/r2t7+d/scVV8TOit/8zd9Mx27bllpd7fT5z/9juuqqT8Zz2F12+eWXh14LhvIM7JQLPuqdvgefkQPvymA1sMr92n76m3/OYdr1Vot0ETkVAAxkcqzCWH38iSfTV675agOs/geIY5sqNhL49ySBBlj999QbTV0aCfx/lsDzAas4H63OvKrf6kxpYpJT7FM6jq2hG9ams1750jS8ZiCcFwMSGQE4Pa4m62gLuoYDtbAYAF4GCfOp8/xNKgAZq5mFlZkkrThAKzvuAKc4tuwkI8CEsYpjffXVV6fvfvc7cc9v/MZvRD63oaE16c677kxXXnlFrIpzAimHbMSBDQdG0kLF4BCUw1EkoCHokDVTgl46cjqnbkfEeS/BUb+37XUwXeUIxQk0KMOZ1PmXnSe7gufJoKE+Opj8TgCE81qeoOv2L5mKygxwFAYT/zyM48UnnhCnSPtMg/TYat3fX50OvS/u8bReHFOCLsCxs885Jxh1yMqgTmed9ggEls6vgR2/0YYSmCuBD+SlfGTzGSipY4LS6p6gB4E/TvVqxqCBw+pAgjohA8o31QN9ggwoC/kT2D300EPxO1smBQUNhksmisxSAQaBX2XkuCDHqsBPCcIL3PFdCbzKNPIemYPUQeYnz9x1z670wIMPhP4DALsIIKBmIGKwWAfLFTvTehqIKbcyuFHWtqUElcvAjcAdcA4gh7ystId8vegTDCSDVZk1lMs9yBlwuAx6AwDvzilGqNvIwYNhG2y7oCK/810JmgnelcEXz3GLvYAi4BBMZ9iqAksCJOofckT3+gcGgoGqfByfPBuZA+z4POVUyppUGuq8gEQZyJPaAXAekAaQgXLRQcYv/co/rmerPEAXL8E4ARN1RRvmQlfUqwBBBC6QITIX3GQcy1o0qBdEND+fbcD+yRrGTvDZ7aSC4owTymYhYHpqqgYKqJc2I88DK2kMBAdKBh317evvD6BSIMBgmc8G5tqbMkCnHMEpdwwImmuvqae2UxsloMFnni9oZX1doHMsCxCpr4IV8cxWq97q7rTv9fYRuin4r26pTxy6smYgHxCmbnsAGfXELrv9WtCc55sHOWxjL3kFcxof9YR3gURBd8r3xHYOqUIvYQ6+5z2/EfOrC12yE5mDkI8glfZbGcfY6R9I4+MT9bZ9niFwZHssoxwTJbiMrrnbATmZs9JFFMA8+9Myeba60ArfITPbXCArF19c9PFduy77Udvk/IyOl/3EGFCH9A+cX6hj30Dehi3w5rxUjlXK8x6utQ5hbzuwgytb0UsbwuLYz8mfPjoa5bsDI4PyHVEmfUp/uwCF/vAd12AHzckqGK4Ni7Ezy6FgGbx0vDlOXbigDOd+dd85OcbM5ERau3Y4dBUfhnqoczwDu+NhVtQTmZnmJ/qMdAw93eH78SzbJeimPSiBVW1Ztk3ZRxVEdxu8u5CQZ+n7aff1azgILhZiujPAVx5gSHoSdkrxPfc5vwngluXqF0M2IH99zBFLy2njpo1HHLjlOHCBXV+L791RQPnq58pBjVmH3L3keCSnPs+LObjdFTlqbTP6wv36H9TR/LrIHvs9VeV25pnqLtft3bcv7X52dyys4Tveettt4Xe//e1vj7zi07Mz6Qtf+GL65je/Ff3N93/yJ39Ss7cpSxvr+BFgdiw6x5f+uHZTPXWhkPq5SwYbkVORZH3i8DWA1c4WOfozsLqwnNIjjz6ervv6txpg1cmpeW8k0EjgBUmgAVZfkJiaixoJ/GJK4IUAqzjvJPjv7mqlgyP74xTsV73q9NTf151OOHZTWjs0GIEKTg3OiswhmT+uQpfAQgRxrXakA+B7Dp/CQcoOEIy1vB0oO44LwQoLcLcCVgFScernZvO7JyKTY/UHP/h+gL+XXnppnELK4VW3/PSW9PGPfyz9zu/8TqQHeOSRhyNwf+KxJ9LmTZuCyQPDRwZgOI69mYlj4GlgVoKFOqG03ZX70vHzcAvaolNcgoyyoGQyCALgBBNUP/bYY+F4EjgQfJgbi2cRBMEI0VEkYECWgFHUm0AFgNjA3EDKwzVgghDYAGKX+cUIEjZs3BDOJ8+XQSRLjtyi9HGcPl7l3KMsHd8MhmeAR4e7BA5K8MDtY4JNJYBVAq6yMAwcZZNwjaCoulEySGU/yDKy7wRikBPXU44sMcvmnTa6VRK5ESTQJoBV2Zr2J2W7jbQEmZE7ZVgXwdEcPOWtbgLIgj2ys2SI5AAgL15QjkCtbAzu5x/fA2p4eBoH/aAzglYCq+qt2+GUr8Chsjcw4T4BAH/zHoM0gVX7XJAEFh3gIGwltyULDtB22UUEccE+HcjMR5ifsiBZhIE1i8xNUwGe+fhjj0XgTT3dTgroyP1cyxgSKKENbmXnWvXU04v5XfYbgC/gqgsl6pmgFnIXeASd5HsDNcc0vxvIqrdeZzkcfrUClK0cQKPs+A32MakBKJcxCbDAFk1tBeP/rLPOCnYa3wVgU50E7uKMIKH6z2defb29R7C6BEwFGnjnO7c3M6axKeqdW/ORs2kUOGXcft20OW9Rd0yp32x3FXxBf2TUyqB2PNC3suG413FE+0wXQP0oP9jRnRmQ5TNl8B72prMVoIGgoXPUhgqspo7cJ/hAmegq19Fe86/KGLR/KJ+688/FKQE0rvWwQsEigWHHMjZdZpn20zHI9+ZPpa+UjfacHRtjh/JBhgIsyF1mojsMtH2WgRzreWY2M2KduwWilI/XyvCkjuS9RB957pvffHHasiUf5uZODcFmQFZlov0X8OH5AKuwxQQ6Y8zPztZsdepE3QVnsb/oPnWSgUl/afsE9ehjfY8AjCrQR5a1dirG5PJKXnPtsv1BfVy40+a6q8EFHHMzUxbXyLTl+dpdbWfJqBbs7WznvJv6DiXISzuxddgzyhUUl0kfer8IizVv0TfNifMr7Xn0kUcD4EJuJbCL3EwXQ7m2y8UVZIaNROb0rTomeB0Adrs77d27r/aReJ4LCraVxUfsP88jdQ7zEbsokA/XbNiwPnw9bSZyUf/VGe7XZ+E6c3MjB/yT2K1RpQvBN3FeFpCmXgF6Tk/Xfo62B9+yXLhEdrL3kZeAsWNOu68dpf3Kh77TPugLoB8C7eqxtsVxoi2TiGAfuEjj/MhzKINnIA/ag445t1BHyQH0Lf6h40AZaLdcWKJMddv+c4HFxTWeRZ1cvFSu7GbpqewNbZfJSpmjhw7FuQb4oMxVu+69N4BV8qy++KST0tjEePrMZz6bvva1r4fuc/YBwGoJzLuoq59RylFfryRvKAfe9SfrebYCVpmnuId+cQySSgxgNXWw4JCB1dmFxfTAgw+l73zvhw2w+osZ+jataiTwbyaBBlj9NxNtU3AjgX//Eng+YDUC9cgD1pkG+nsDWN20aWM677w3pLS8kLZuHE4DfZkZZhBjoODWJB2i0mkOx7OrO7bz8j1b872fQAGwTycW0JRXd08GWjOwA5OgK4DV7u6ecM55XXnllXF4FYxVtheRZ5WtigCQn/ns/0xveMMbAqDkNGPK2bZ1WxxeZU5HyjD4lfEm6CmzwSCENvAyGMWZE3DAESW6aTacAAAgAElEQVTQwfE1WDR4kk3DNQBJOo7ITQYM95hvjGdQjow1ruFenGeCH51H5M3fOI+UJVtEYFiHWBYQ7eBUYVgbOu1cY3BAuwzsZVTwDJ5JGTjubIUuHVn+lhFT3lMGujxDQJM2CLgb7JTAHfKUaaPjbIBCOQA7JTBZAoOCtFyHXAQHVoOTJUNVh5xreDYOOPIgMCX3HEEesnI7IYFjCawajAicuHVWgL5sa7BqqkPDBHUdO8GM6eoOMNE8bIJCbpc0yC0ZSNSTfjFQhclYbpejTBiWMphgxUQg3s7MI1l4vAsEK994/sJibL3kxWfqJkjqd4J7yo26UAb6yIFTboVGxgL65eIL+ioI4oKNQJ8pMag39z791FN14I6ucr1by9FTGXIGp4xzQDB+Qy4wRskl6gIEDB5YRwIj5TZZ2m5qDMe64CzAnX8jHwG9OvDjQIwqt6qzQvRDtd1UUM3+511gh98AV/nMohC2ABCTuqGTvPMdoAK6WeoYIASfZR+ZmsG+gjGNPsW2+sOHYzwRSMuAYszQF8hMXUbO5Tixj6gz8qWfQ7bV1tmyDwSO/E7wmf7gWeZodIECYFWwwPQqjCV+p83cQ70oV+apQIm2tNRLA3JtTS/AXTuztJQT92G7GUcsrAAOaKddJBE4EpjQZml/BGSQW7nQJqDpnBGMwWrbLTKT+Wg92Zbtggkyo26OAbYh79m9J2RAeW6b5Xfqx44C5OT8K1hmmouoV7tVp7px/Gs7GN+x+DY1VbOmBTXdocBc/fTTT8U4kzHoQhTtoV+RGfIuF9zyXNedNmzYGG2mjXyXc6+OxT3UxwVJyo90CqRGkfHc2xvXcb82TmYi39E3vKgDf6uz+iUxV7fydn/aKXjoQoC6yvNot/KXFUvZyoprtJnU2bzGbqfXhxD8Qj/4bk/lh6gvyJx2Mm6dc3xG2SbkILBKTnqeQ/0E1l3Yo47OsY4P5xrKhZVPe0Kn+vPOI18sUlAO/epiCjojqA2wOjqad/4wVqyTeTKRN4tplMFY5VkcXAbAynNo58jIwTQ9M1WD6dRJG8DiC7ZYu+N8j41yMQbGPrJHbiw6waJmgZz5mbrKgHc8UZY6ghxYrHd86K+or5SJzAVVHePKCHnv2ZPHGDJxzheYLMFM/QkXD9AVfc1SH62D86Hzgn4QZbtwzDX0Swk8qru0gf7A1xXwdXeQQC7t4rvSX9PHUvd5rotzMmK17aS9YWGOa1xooKxgHS8tpcmpyfj+xhtvTF/44hejb0gF8KozzkjP7t2T/v7v/3u67bbboy851OqP//iPa1/aOUyfezVxwcXccuHeBSLa4PxpvMA7cpPogE2wDNKRkGO1o5OF61bq6Gylqdm5dO99D6QbfnxzA6zWFqH5o5FAI4EXIoEGWH0hUmquaSTwCyqB5wNWcaKmpyZjq/3QmoF0eGw0bdt2bLroojel2ZnJdNyW9am7nXPO4QS5lUqGnQ4SDpfsFYEhwAgOr8pBxlydSoBUAORFxWEM8K8CXQVWc6AMg7U7pWXyARL8Z2YpwOpPfnJT1Pdtb3tbpAOAlcBptqQCICCEibZ+fQ7+lxaWEiez60yXDAUZbNZdYEtgkOcZpFInAiGZFTi8ggUEHbIsZK/g4BNYuLVUtgBBjk6fjAlBGu4hqBDAoD44igZMyFdmleApTruOsQBsyYiAjQyjN1iC5HysgtlwSJeW09Zj88Eo1NPDcwwwaP/u6qAk7iN4ou7+LpjGcwWhBZzdmoosBaNlgZRAiDnsaFsJuApO810OkPLvAh4GMpRNGXxvrkn6wEDZPLSynqwD74Kk1AcABLYqsie3JXpkm0qGkwCNAc5ztU/wkjaQI5RrDcZcfPAzdS3ZrrKiKFddohyCZ3IpUkc+E8Se9OKT0uCavBVVINCAlgUN/iY3Ztk/Ak5cz0vmn8wxQQbeDQwN4m0zz2fLP3k2yRHqOJFN5CEdLsbIhKG8chuu44160j+MNYJnxgjtpw3keKPt1Ef9U38o1xftENygPgaQbCXv6u6qU1Y4hngGzxeUVy+sO23lWhctBBxc3AiwutWqQQ1BfmVk4AdbVsBQeydQaYDIPSwMcR1AAvpDrl/arR4AJGDX2HppXkjBB94N/gWvZHV2V21QB5UdYwUbxn08F1kK8PO9Oi+gJThjHwrIAAALLNIH5aKVIDg2jHFI/2E/uYcXfS5YxL0y67Qhjj/ZliXjyiDb8aT8tYHRDzDMOMClyh8s8Mg9LKAwlpCvelfmqZX955wmmEb59fxWbbm2LrFYUi1+uQsg0lpUh+WoM+UCJO3XRpWAMfKYAdjoyVunBYdW20Jlr/6qr8psfDIzIQVfXJSQhUd/8LrnnntqcB9wjAVKZMDBkHfffVfo3Gte85rQGeY7F2V4d+dCmQs5s+DIFZqZ+CVgZJ/TFtNKcE35TzBI4F8gCbmWi1iMEa7hXkFbdTDmiM7sl9gv6pZzJnUXiHQBTbtF2wTjKZPxQTvcfs1n9IjfKJff9AkEEA+NHa53TKDvLnxQV9te9qkLUQK05FjNh31OxxiNQ6U2b47nOF6QB78JNHOvfhoLB9yzYf2GsIPaf0BN7WTYwYW8lZyXQHhHIndxzoMp4C0QxvPxRWRN0i8A/fyOP4GMsg2ZT/sP7Kt3hmhXuZ9/gpPaJXVF+0M51J0XaQ/YrUM7OaQUe4hdNF0EcnTRj+v1GSybd/0CQUSeUy7GcI0AKr8J2K+un36Ai7iC+tp9+6OcMwXm9UFtq+Cqelcu4Otnu/Dg2KF8bdHq+dl5hWvVX+c6nyWzHDnoB6gPyCNkEqm48qKpz5O1PkG+7vm5AOVvv/329E/XXBMLf/jj57z61TWw+uMf35y6u9vp3e9+d/qjP/qjev7Xf+OZLqyXsYRt0A/Rngkyq8f0sfLiO9PLuBiV/Zu+NDs3F8BqJ+BqZytNzsyme3bdl266+dYGWK29qOaPRgKNBF6IBBpg9YVIqbmmkcAvqAR++/2/vxx59vL/1b+8RU7nkO1m/f19qae7nSanxiO/6hlnvCoYqy/aujF1tXKiewPnEpzEWdQRNbil3AD3pmeCwYYzRs5UmQEyVnVqAUlhT7Qrdk0GXMgLt5RanbB8+oN1SYDO4VW33XZrBBsf/OAH05lnnpk2b96UHn7k4fT5z38uwNZzzz030hnENt+5hdiO7UvQlM+CCiXbksBGEFb5CAzRPh1T7uWfwZhgms8xFyH3utVV1gvtM5iStSaAYe5QmQHUR0fXYFPWVAlG0AcGgjIuQr6dgC4rTGDBy7IM6kedyjx9BiFQh+k3mQGya3S27XPlIvNC5kYZLCs/gyuZuTrPJThQOt7WWTkIyBl8rZaLABYyRffK8qmnYCj9TnAHMMv2V8BxggMCV8Eq+lW2ikGSQKVAL88ANCIIEwSUWbhUAZT0q1vauRYAkfrxHBl5qwNDQWMOHLn33nvj4BHYQAAcBK+MB4MqAzzBGYFbgxXBH9ov8CDYUAZWgj/qqtsuvc8AR+Cbk6WRHy/aRV/IxlIf7ScBCNk8Lmg4DnmHjcTJ5gTM247dlg5XrELGE6COp7xrg6ynAWQJqgcoD/jK4XjVdujy3fEte8jf1Dd/F5iyPWVwJ9uyBM0Mrrn/qaefjhO4ASBWwIYMpslOlA3G9QKefEe6h7vuuiuYQOglYPppp50WuhNtW3UquuOnDOBhSzqWkaEgvuPXAJX6yNL2QBXzIXq/Y8n205/YSoFwFmb4rlyAAUSlneipcqVc7oPtJgNW9nFpe7UBstBYCMrzRGYh8k9Ai2vpR9n40ZcsTE1NRp5c6ihjlPowHtFT5IxOMZ60g459gb8SYOOZMri0hSV4wrWlfe/v7UsTVZ5Q2ZnaH58neCNgKTMbUJL5q5x7bTv2FVkJ0tI2QQb6iz7EXhwcHQm50A8eUkZbkRugIPpA/akLtgXAioUlQW/mXYBVykIHTafj3F2OjXLRDj0AGIYtpg1ybtSGCCQJoAsgK0O/9z7lyrvbucsFM5mPJUC1tLByarj6KqjqHIg8+O273/1upECQ6efCaKkvyAn5cC9boPnHd4xtdbycb449blvYLdNN0LcC6YJm7rQQjKVv0L1gSy+g0znVjGxq5wvqpe0t57UyDQpla7sdHzI6nX/1NYK9SR7OdjtY/gP95FCeDr1xl4w7bZAxZfNOm7iX8rUv9svcPHnpMzDrIpGAIv3K/bJ+KYffeAZ1EniFlcmL3NOknFHvKY+0A8gD2bstn3k2FoKHSZGTdQWZOmfwrt9Cfek72uLiHPolsxw/lIUZfSrqwe/hE7UA6bJ9xTaZOxUZsqCpXfTZyIRnmE6CHLnDa4ejf7R14Z/OzAYIrk3kNxdQnKMcE8pSv9bFI9pH20wbxX344tSd/OemV9F+o2+mRjGfP2m88F+QOXMQclLnH33ssQBW9TN+9tBD6U1velPsIOPAsZm52fTRj34s3XLLT0N273jHO9If/MEf1L6YPoeLo9qIMoZQ1qW9sO+cY/mMfIMgMj1dp4+hriv2oyNSAXT3cPBuR5qdm0/jU9PpwZ89nG7+6e1xqFWrqzstLqW0tMy80Yq9J8QNHeyeq3KsWzfer/j43zfYSh1VNX80Eji6JNAM/qOrv5vWNhI4QgLPB6zisLFdHPCtr7c7jY0firQAJ5304rRp47r0mjNfUQOrOBQGmdxngKkDY+As8AUrgsOrSmCVypEGgH8CPLBTyY8HsLrC0iNH31Lq7uqPVAD8huP3iU98Iv30p7cE4/W9731v5HSCDcuBG9/45tfTW97ylurAl7xlvc0KdbGdX0aPjhwOmAwYGSCyawQ1BdIEFAykeeceHGZZaDjOOLQ49wQksH9kP/Fbud1PoELHWqYIz9GB1hk36CxZeZZn4F2CnnXAuwDjYIWxZ9AnSE5/yOwwYAudmJsL55uDCASWM4sqb7XjbwNYnX5lYZ0NwnS+ZZwJsBpAq0clm8o6yaJR32yXzBOBRWVQpmWwjbwLtgo+GWTJxiFgoD4EzQQ01IVr6BsDX2Sl/ATduMa0B9SJeqNTPBMwY2PFqGGrN6xE2gODiGAxWEedrXTM1mNCh2BEo+NuXaVNALU7d+4MfSK4gaVjG6gX5Tn+BAqQrzpLuS4WKDOCwJ7enngmv5X6Jghm26lPCSQa5PEMxjfb3fndQBr5HNh/ID2z+5mafW0/aDsMYNVXU1oYIFOH2Fp6/IvS9lNOqbfBOs4EA+kDZGnuQe6TZVqzuNstovc6MFUuBvXqukxomUfqdleVVzDaW7H2S3kcPnQ4QAhzbaJP42M5Zx2G55nduwNAREdkusWCTxVM06+0x/FO3wNw8kJ/AHpID0C/y/o0VYdbastFDdtnP7Y6O+sUELJxZem6IEHb1Dnud4FF0M6xVW6zVecYu2VuQOriAhrtWr9hQ53ygDbRdmRDHQBrtCPK1MUi7STAcMlSr/ulAmtl/wcQ1dcfB90ga0Be0phweBMAK23gGscydTPlgMCTDK8SyJBByPWCmugh5WkPBG25H8BW2xFA58JiWjM4GNcylpGtcqVdAjjaRj8jJ7Zhrx1aG/rBtS4eCEbwPABPdJ37ZQFSP54DqLK4vFTnLEa21BVgnnvdcs1YM1+3i4UCF3nezYtC1Ak9h82PHLWFLpS4MCSDDKbY9HS2L+UCm/YGmTgOBFrK8aecnG+5xrnIhR3q4K4Q9Vl50b99HKA2TU732QwYDgzUaQnQQdMwICuAVeTGYi0yoV2ceM539Av2l0UfQSvqABiNTGXN6l/Y5q3bjq3zZpeApjac77RbzouUIajU3wcYt5KaRQBV34M+Ke0/bVQ/1UeBQPrHZ1A+8tL+q38ugsV46QKszztiBNJdTOR+ylOupQ/i/MN3i8uwfpfqXRsCY/ox1E17WC48WD6HJ7mo6xgU1CZNym233RYH+7Hg5G4ebcnszFzlY2a/slwgpk3808crQX4XqU1R1dGZwVRf2ljK3P3M7joFTOknhn8gIFel4+nty9vqffFM5orQmSq9jLLDlvUP9B+xWKJOaXsE+pyX1CPHgbJGvrRTP0hbSP9hC2A1U4ZpoXgOdWLHCLu9ePE7+W75h91mJ8hLTnlJOnbrsWnf/n3pmh07YtHlsssuS2eedVbi1LWPfOS/pW9845vRBoDVyy+/vNZr5aCul6Clc7M2Qd3U3jpf2s/UjbbQTsZhOddmGaQAVnt6SR0CO3sxUgE8/Mhj6fs/vDEYq53triOA1cShdw2wWutq80cjgUYCKxJogNVGGxoJHMUSeD5gFadndgZwhhXtnmCs7t27J04CfuUrXpZ+5ZKLAlgtWZBlMCwgIKizGngBOMoBawa3cKAEVnGIMtOmnbLTmYPVHJxkxurSIuwADs7Kzt2nP/3pdOeddwRjlbxNv/7rv54OHjwQh1ft2HFNuvDCC6u8p5npCbAKOCKDkvJpi59xxAQcqN9qdqlBHe2S5eUquYG5WwnDmS5OIMaZBTQKsGU8O9AEYQRp4bhWh8bo9PJb6dxSnswhniWwUYLDgDA4moJnAhMGbhAqenryVnodVh3zEhwVXDD4oDyAgM1bttSHjxhUGeTLJCgDhVJGlOl2ZtlMggK2B2CMNtK3XEvdaJNsNGSk010+j/L4Z4BYgkQCiDzfYFLQXGDWe7kfgAHggLZTH0EH3mUS68wLfMjOUf8Fm6035UWO3IoN7BZUA0buE+CCCcZzSwCFdgO0CnoBfMCkVXcoR4aaYEQZnCgfWY3qvX3vOOXkXwLAYJjP5ENGuFcGtsxqA2fLMWgTsOZ7Fwq4nyCHAKwMfpQR9TTnJ+ONMcJ1fCcIwnM3bdyU5iumkYGx9THYQgYCtmXQXut2K7OLBOoEwfiOMs1d6OIKZVh2lFflVRbkoZ7ksXV8rVu/LoLjvfv2BpAFGEpZghnk+FRHGdv8KxccSjYTdXKLKt9THvLhIDXYWJSNXPksa46yDKxd4HDRILb3T0zU494+F+SijjLeuNf7BR0pm3uok3IW3JDF7W+CIgI/jq+eamwrd9la2hmfRRt8qVPBmK1OtFeGBttco046Nt1qzW9hD2dmUm9/X7wjz5gPKmDD+jnmHIuCg3x2TLgIJyCh7iAbU7UI0MmOEyCZmZpO69eti+eaasUFpXJuKct2DuTwqnXD+XAjc+PS/9gGnkM5/MYLvTK1A8/id/Rlw6aNwTTFftgOFx8sh76h/pTnd6Hn3d0xDzN/0E5SJ2CT0Enslek0nNd4Ps8wh++aNUPp4MGRaLvjVoBK4NZFqLLv/Xu1PeOzY5P+cSFQm6EdLOeGDevW1wCawLisSO7TRlEfGdQvf/nLa3m4SEo9AfCwVVwH25cXYLbsaW063zP2wrfpyYf3mRqCvx1rXIcM9R+cU8oFTnacANE5ZtV/7ZSLGAKDvvMcFySc+3J/LtY2Vvk63vidl/oJsArruOw//tbOer9jid/KsUFZ07Pk+Mw2uARftVuytbXXpR0Kf6VitfK3NpW/9al23r0zPf7E41H2OeecEwAr19GG3h4ORssHbiEP5epODW2ZcxTt0ceQAQpje2k558OO+lQHuJbzH9cKPK/2b1bLy3FeAuuO93Jh3DqqU9RfYNV7rb9pX2RMy+iVRVwuaPt87SALM/yN/eA3/dSw9+Qcn5mJ32+99dbI982iSuyeOOGE9KITXhQ69uMf/zj917/5m5iX3ve+96VXnn56LOhcddUn03XXfS3ux1dnh5kLKfprpVzrCaDoc304fXZ35KhrLgTIuEWfuMadNtnfWWGsCqxOz82nRx59vD686l8DVoHTG8Zq2TPN340EGgk0wGqjA40EjmIJPB+wGk5lMCKWU7vFNpjl9OyzuyOn6avPOTNd+s63Ro5VHUQBVJ1QHXu+zwBqdk7DsZ+dS50dmTFF+TqjlM32thXGTt4q2mpnh1gglpXm+TlyHcK0yMDsZz/72bRr1z1Rv/POOy8cNvJ43XHnHemLX/xCpALAucYhjkBycTn1kmu1OpGYdph/yaDYNpWOswGg22oN6ty+beCtw29AYlCiM2v+KH6XqWVAbXApUGrQ5LMEKa0f1wsiWVcCuxIcKIOdCDCrwFjgo3TO7StZLFxfMoJw0NlKzT0CS4IYsiNop7Lg/tVBtEElZfGcktUkYwjn1zbo5AvkCHgJltJuAZKyXgZmZb0EX3gvr6VOOvTUieCCANstwXwnk4WgxWBPcI93+pI2yZiTecF2XvIVAqwSgAxw4nJff+RCFYyiraMjo2n00Gjk0qQ8cx4KMAsocxL86aefHkwpQBTq6VZP6igwIZBjUCkIrxz5XgDFoMagzb5V1/lMHQVZy3qXwD3PtCxBAb4TVDAAFtyWsUX5yBVZAf6wJZKTn+1jGcAQfkgFYFCubgDqwCgzkJTJyv2Mae5323dPfz51vAQTBZh41xa4sGDgyXuM0yIHnzpm0MtntuujPzB5AJ34jfrVgerERNRVfQN8kklGu7hfpjZ9CZMZvaENMJzRI77jH32PvEgJAMhTpqgQdND2qg/on3bDaVBbzfemrJDpLQjDNei3wCnlO25KgFK5CfQIygvWTFVsN+vq1nNZrnz2NwExdRh9xHZTT8e9dtbP6p/ghABEAHmkSlheSuQDdJFEe6WNLcvmnhJ0cUxrM0swoLQh2nFlIGgRVCkW2ubzVl9epnqh/eiJgC/PQHfJo0yuSj4PD69N44dzLk5PCccGoGfoOvoDY5IFl1NPPTXy7wr8UIdYvJvOByzKThfIdz5E57RltrccKyy4wtxDXuiIoCL3weAULNPuU4bADozViYmcl9R/zjWCUdiyst9LGQt2aruVL+/Uxa3xccjioUP1QXnaKGzA1i3HxNh3YZHnylTUZjEGkTkyRlbkOeYe+0jdYX6QDUw/MG7N6Sh45+KRDP6+gf667x1/1F9fiLrKdqX/YQ+axz1A1zh8KTMvlZ2AGrrq6eeljEoZO39RnzIFgbYMWfg39RNQDNvemfPbC/yWvofzg9vdndud321jq6sVi/b6Nvo62kPu17ekTPpJwD7mgypHu8BasGcXFmM+pe30MbuVSJVDmYwDdgnR3olxUhBMxbwuw1ofh/J4HuBjmYrhCFA7GL3TAaxqLyiXZ5b+RJlixQUjnkP9lQfP0s47H/K5TNvg/KiNolzlq29VspEZt5Qlq5466otRP67lPtMUlT664xQbxJzCvcgTeeiPTU1OpXt27gxdxU/BzpBmC5Yrdv2hhx+q7dmXv/KVmJcuvfTSdMr27Ynczh/72MfTzTffEnXkoNkPfOADYWtKfcvA55GpelaHa6ttQmn7qTey5RmMSeXlAYz53s7IsUoqgMVF8m7PRY5VGKs/vOGmIxiry6nziFQALcZqkwrgKI6gm6Y3EviXEmiA1UYrGgkcxRJ4PmAVx6SrjfOR0uzMVFozNBA5sTjNFcYqwKqM1dVsE4GV0vER2Au2z/RM5OzKTvZKJ8CCMVjIDmPepkXiV4PUDMR2Ro5VWAcAqThPn/nMZ9L9998X2+PYIssKOfffd/996ctf/lJ661vfmmCckGM1ALCZHJwLlvEcD2AikDEQLZkSJZApKGK9BEUFZ3D03YpowCcrS4dP4KBkQCkznH5BDdleZYArkClIaICunN0KTrtKEJc25OCIHKn58BDBABkaOutl0EP5BgMBBs/P10FgCSAYQCgPg1mDcoFlwTtBujLIFmw22DfIsp6UITvWPrHdJVhqMFGyOriXa2QVG/gKHvKZ3wnIYQbyPWwM+lsZ00aDG9kcMlENoM1taKAJswxAjADl7LPPTi86/vgIfNQJ2kzdDIIIAEgZAWBBugD+5ju2owKqGhxxn+CGIDXlGAjSljIAloVNWRw0RV41g0MO1GGbIWW7jdhAn3dBeGQ+dngs0gYYbKmb6ozgpuCFzCCDf8Fcg0XKVBdDLuMTcTK0QIsLK8iXwI7Dl7Q71I2xS2AHsCOYY18LINqGqDN2pAB2BObUZceh/Wf/RGBcbdXGdMmQs/0GqaRDYBsn32PrYLASoPKifWMVWCODl7rSNplyshgJCgUyCXZ5wYqjH+kPvuOZgLgAASweAaTxm3aY/hcU9zsY04KfAljUOYD3udnQeYFeD9MZHhqOHH+MCf451th9wM4CgQ9kRn8ICMh4Q1bIle2i/EY6b+pD+WVeYA+dAchy6zVlolM891AFVAOulHIPhu7ScuQ+lAnrswW7YkGGsvr7It9fBiqHY2xxrYDKaoCE+lG+uiWT1esErbRRsOsN7gW/BLnJwQjjaWoiA7t8L7CHfJCd9oU+pe7YDsBVrl2/fkNanM+gjjZbkJXPtIX+Rjde8pKXBCtV4Ep5tLry1mMXLXgu494x6LjjGhfynMeoD2lk2B3CPcgPfSXnIi/6jQUfdZ26oWP0SdZL2I85ZUz5TxvOfVy3Glh1jCoz2+71pZ6Vuq3dFgAMm9jO6UEEVktAnN9vuOGGSLeBzJEFPgUHd7GQgY0xR7DjqrSPAq7Ui78F2PjbRbh5cnRW29BLu2od0XPrxvhHhgJy6OjGDevDV7KfXJy1Hs4Fgk3Oy+qr85TzunOP/oQ+h+U7l8Zc0cJ3y4vq1Hc1M5h7BfBLHaWMqE+7nQ6PHYodEY4RAVVtCp9l0qJv1NM5hW3ooUfVgZsDgLw9mXULuEp+U+wGZTFu3THAs4NJHFu/O2oA1l09Lh7xTl1lDdt2Afw85y0EsAq8xjzIOPV6nst4iLmqSnES7e5shW3iHubdMnUHv1EO9ot5jzKYj2kLdjlAx868cFAu/FMnGfkxl87Nh/3m+fo2ys9dUfq2Kzmbc7+Uv9OHDz74YOhdHGLa3RO5YmPsdHWnB+6/P3Qb2cBIlRmKbb3/gfvDTr/uda9Ld9x5Z8jm7W9/ezrjzDPTgZGD6a/+6r+kBx54OPX398ThVX/4h39Y765wrFK29fQ7IwX9lXJed77W79MUbZwAACAASURBVBRw53sWnBgzyLBccOYAtpgLellkXE5T0zNpYnomPfTwo+nGm25pgNWV0Kz5q5FAI4EXIIEGWH0BQmouaSTwiyqB5wNWaXc7tmq106HRg2ntuqH4e//+fWn7KSelX337L6d2Z2YJrnZqBBdklFGWDn1sJZ6ZDecy35dPIM/XkPcoM1wzMNiRwZOO7IBnUJCArDOlZdgmrMrnxPQwVh966GexPZG8g+R04jdYgtd+dUc4efnAhpxmYKBvIFIBUK4AXsmgkxGpw+mBDDi1nphsUFgGgAJJACS030NNcEBlF3k9727L4z5ZAXzP35SBY85vbikV1DAJv+CR8jGAljEj49GAWUDWvuV7wSSBKoFVP1N3/hmEBQBRMUrKPi6DZLcLC+yWQCoy5bOBZak/Bte0w9OWAZlpZxlcUr6BMfWsAa1qyzrPEOTWATdoNZgzD2sJpgmseko5z4CRIZjrcwjcCK4JvM1JWG6BpX0AfchKXaIMgplgdkxOho7TRgPuEgCnTWx5p98Pjx0OPRCs5XpyFE9OTUa7qSN6gb7wDIPKkHEVsFEPriXI4p/gKX/LFKHtgigBondm1og6qi0EMAwwo53BzdC5pQz0KB/7RLCK7wWnBGMDpJyfDxlQd3N4BnA7NpZBySpVBb/xQgYL8wuRn1J9ozwBL0FkrjWfKmPXg6+o4+TUVFrqIMDP7fWfY4l7+U5w0iCvluH0TOoBrCyAVQJaAl8CY2Sh/AiSYb0BvAeYWDFpGD/oC7pH3/LSHmgf0HsBOvqAfjXvLNcDugpEoIvIF1ALMM2AXuDRvnHMoX+OQQJl6hu2YCmDE8iGeylTdlukI+nuCUCE/jHwpU9MZ+A4p62C6AJ2LoYArNAHIa8q/QO/AdBRBxYRuBeAGCDEA254Dt+Tvxb5A3A/F/BDGcwBgjqyybg3AMiJiTQ6djjNzs/VrCb6whPN+VvmMzpB+xnjyCL0vkozISjpooC2w8UIbLQHzWi70MU1g2vS5Ph4nEyv/muDAAFgJ5bAF+Vp95HB4OCamL9kPypD5wrqj+xkaAtIKyvG/IknvbhOE8P92lJ10O9McULbSpvKIitbuR1vlGlaAp4Du9oUBLJvZY0dOkSaggyqCuQ5Bp1PHPfOFSU4qs3TT2Cc85JFrQ6WgIwLegLYa4eGQz7aP+dt28lChYA3oDZ/s2jBXCCbtgYKq50VAu/IjGdrCwV5qaP+EqkAnIud//SD1KMSLJXtr25NT2EP884A/pW2I0C56oBGFze8TrvG77TdNmgftAlunY7FCnb4VLadsrva3YkD1Fb7P44N7Sbt097wtz5BT19vmpmdCb9OHdA/LP1t5wnthkAu/iM7BlhY4X59HG1+Bv7zvCsj17zUIwdH4jT4E044Me4zxZK6bX0Ygy6qORYEeil33bq1dSqA1b6Mc1+5sEJZ6rKArzrJZ//2mcqOe8qFa3XK/uB37hUYD/96djbaRT8I7PM7c0ekUVlcrH0Wxg42R2Z39rHzYhf38DsLu1zDXES52F/SmFA24xx2PDabZ2899tiYQ5AJv3/6H/4h/B1Yqae94hXpmWd3p7/5m79N99yzK+QPsPqhD32oThekTjk27I/S9gisan8D7K3mL8Fe52rup+95Fn87f+ZFip60iK/dz+6uFcYqqQBWM1Y9vMocq00qgHKkNn83EmgkEPa9EUMjgUYCR68E3vf+34cwlDqWI1tVbRI64tscACzMz6XBwYE0Onow9fZxwAenmx9Kp71se/qlC9+QWh2ZMVMCEjrhspME5wygcJhIBYBTnB3wDKTqIAKmyoIAdCX4JoDjlZ1KWEqLaXmJ4AFmXT69FcYquZ6Gh4ciqLzkkkviWraCffWr18bJpJu3bA5Ga6uD4H0keTJ2CXTq/OrQ0h6ZpzruHtZRtr10rnVIdaYN1vgcgUl1sq9BnmwsAzK+J3gTGCI4KH9DXjjPHEBTgqE6lQKI1KME48otZ5MT48E6AjyTDVGDtEtZCQBXDBJkTUQA2t2VhquT3g2EDQYNkAx2DVgF9QSx7W+ZNAaM9oVBL/Kn7VynI821tBFgXTaeAYdtFzQ14CgZTOq3AW1ZFwNAAmsAHYICWEqWz7X0PyA+uQXROcomuADQ8oR37jO/oeC14HhmcMEazgGw7DrKtp6CIgIvtKPMVQhT2xOnqQ/yRkayZuxr9VIdFHgXTLV/fLaykTFVAu/2MX0iGGy/OW5k96xmYVkPr0cGBHMAdOY05LMgjNsYAaKog6BxbOVbXArWYtlvtIe+o/2yVimXegKScYAGQSBlAaz1rxlMHKRhIFfOBAatJQMOORmczQGQLi6F/RAc5n7HgrLlOwBVmD8Ep7QtgKrqpGIBA4NpwRN1ja2r27dvj7GunqFXgl3cTx1hJlLnOJRocTFAZFhEAjOOKe0PbVkNbNkv6ofgiHItg/+QWZE3WvstyE7fCfiqX+pRLHKQigSgpsoRqezpa9qDPod9q8A8x71zC7IfHhqqQVVttSAQ9yEjyhDsMke218JYph7aGdok6MTfZY5UyqMc2iWz3cMNBcsFBq0zoDe66i4I9TmAnv7+WFjR9gqicg0LNQB56Krb+5WnIGa71UovOfmUyNOsTiIbQSwBQfOsyvQTpKAtyF4QJvqkSrVDX1LW6nFB2c6DvB86NFqni6C/1AGeCZAByMo8jC56qju6tJJXPIMvvPQNBIj4TJsFA/ls36srjhEPGXQRRvnLmEW2LsJRDuMRGQfjvrs7gDcXtMo5hHJMJfLwww+HreczTG5sCfl5KZcyaR+/CeQLZDvulJ3gj8xDtiE7JmmXgBH30y4BNWVU29rlpdQHu7gjzx8uXAjMuhiADluOZXg9rEb7rJSBi1RcH+z1aoEEnVFPee6mTZvrFD623bGGTmpH8kLAYPSli7M9fT2xBXtxKafeWe1D8p221/7WrwiwcmExxhDUZ4FA7JXy5Zpy/qQd9BE2gbG18+57Ygv7wMBg2EnYyIw3AUWul+Vt+7XNueyZKAsLpn207wVIrZf9qv6q8y7OlPNiaeeUi/5R+M0cfFgBqYLplOvcK5DLvdSj9AddeOQ+5+/wRbu64lqB+bIdfA/AjKx4kU6BOfXWn96ant29O4gKpJ4hrzfXUj9SjFAmc9e9992X/vIv/3P4LR/+8IfTS1/2srRn7550xZVXprvuujsW6d71rnel3/u934ty9Snsa9+VmfMydcUHVcbaD227tkBfkIVNdz25w2NhnkMHu9LCEozV3rSwsJRmYfsuLKbHn3gqfff7P0pd3X2ps9WVFpdTwiXuYKG5yq8eEVMle/uA9ys+/vcNtlI6U83fjQSOIgk0g/8o6uymqY0EVkvgP/3u7wekWoOq1Sevw0kFRN20cUManzicOjoAuHrT7NxMOvuM09O5Z59eA6sGQKUDpIOms8dvOnCRm63KmwWwWganOowEawQgAK06qwKKMBbITwmwysnEOO5XX3115CUEeMB54vAqnOmdO+9On/vc58KBYysfQQAgTaQBqE5lNejHsXX1m2cZyAq28V04cRXgqEO72vEzMMXRxPkrgdWQQ8V4Kp1cV+h11HWsg/lW5BoVAMCxB9gpn21wbBncZ7Ah44nPkVdsAWA7HzhhMK0ja4BZgillP9YgScU4NAAsAySDBAMBnqMsMvMsb6UzGDSQL0EtQatwpKuUBvwOW6bVmbcj6kyXQSX6wvO5R2BY1qVOuKCWbESBWIJR2Bl33XVXOPuAcsHSqHLn0dYx2G5xgE9mk5TsPAFFmBGCXObmQ09hfVBv6jE3lw/CUV9KgMEgw/6jLoKnLHYwdgFXBZPKgI57aY/9qGzKIK8MzMqAjOcxRqh7BuBWcgBrG8r62m/aAANwrpGRKcPbz8jy0UcfCQCGwF/ZO/7Mb2pOQeRCv6jPfD83u3IwiEAM9zP+CZJpgy/KR+4Ey7Qv8raymFMx5pS7wLFjwuDUtBox5irQx7GnjnKPwCptx35F8L28HPokA5e+IXCnbLf0IwMYP9QNwI5ryFMJgIPuICfyBfIsPtPGu+66M/SBf3wG8MksnO4A+JG1YFu5+BB9F0xJbNmRuw0cx7ZJoE72oGBJyKcaX9ow7bvj3HGlzgm0qmswdk03IbtMneMaxgpAO+XQFp7jYg2fa5CnAgd4joG2ui0gp13kmpKZiV7wktXHb5QhEKPNLPs2ZFNt49amCJzRpz7LA2IEr1zE8XfaNzE2Hs936z76QOoP2s0OC4ER5CFwpL3rTBwqmfVRWQtG0R7qQjtsL/qofkRfVAdCCtYJwnM9dedlzlGuQVaW71ylvEr5UQ5jlcUEbCeLUugn7S9tWoC71WKIMin1T1unDReYUo8EJAWJqO/qedb+5TkyONnBwonxjEkWLc4444ywF7wYh6UvwmKGOsWiBW1inAIknXX22TVAxb0eVEUbZd47XugLQVr1f34hA776FH6v/+H2btpPedgAD/8CkFqYnYewWttEF0UFTrnHQ/+cg1146x8YCGDdZ8v0tT/UMXW3XnCtgCQWuscP5x0FLt7SX8iGfqU8dyfwTGwauqM/xLb9oeHhWBRHL+nLclHA+UVgzLFD/ZzLSAOgTlD2urXr0lpYpOyMGJ/IbNxq67rAM34jtr8jdYbtBWBHprCQWRgFAJQFzsKAds/FFMeG8yK5/5137WNT3MgWdX4ufSPGE8+VLU39aYvgImW5kIidyDutVg78dJHZuVfQVIBc/8c+cCFOP4/fKbO0oY5b5BfyXLcu+lPbQ31YjIhx1m4FuNzZyu1HNwEped5DDz0Uc+1rX3tuOvXUl8ahss88szuYqW88//wYd3/9138daTbQVXKsAqzKZlYXtWkloG7/Z2C1O56vbqgLJdiqPTFNDu3CB1gCKU2ZNDAzNxPtmV+YS3PzC2l+MaWfP7k7fed7N6R2V19qtWG1Aqwup45WR1rugNSxlDqWOyFcx6sBVmtXq/mjkcBRLYEGWD2qu79p/NEugd99/wcqt6AjpZq1uiKVDM50B6ugq6uV5sIB6Uzj42PptJduT2978wWptztvQSodYJ1OSsJx0UnX+cgsmZm0vIRTngP7OlistvSUTqlgi4AV9YLxylYwjBjPwBn7whe+kG688cYIUgEk3vOe94TzuHPnzvSlL30pHDgABxkC5LfDeeSzAbyADsAPzihOrQCVQDHPJxgYWDNYt0/WE3IQAORec3fpXBv8sRU25FYFCsqpDByQi4GIAEHN+KjA0f379uW6DAxEfQmmqDvXUW8PcXDLXwkqcPgF/ct31F/wR0eaZxqM8p0H79gmg+qSFWEAR9twZmVtCj7yex0od8AwXDhim5sgsc6qbIoy6MyBD6ByVz6XtdqmaHBO22VglWNcwNbrZZDxTORMUFOCq3fffXcE0oJyXA9IAGuDF2zo0dGR2OaN7LjfcpDnKaecUjOuqDPBBqAYZbCVF2Arl5PTXhhkqT9u5UOW1Fl2mcER/QcwLtuVdgfgWJ1yLmtDcNWgkN/joJyJyTjog/KDRTaW8yD29ffV2yetH88X4Eff0LGwD1VO1hKQmp6ajhxvpCqgvAg4+zKbi9+CsdzZkfbsyVtt0V0AGK4z0HOsC9qV44e/cxA/Uh/Iof0pgRp0z3EhYBrAZ7BOUhyywRg16JcRxLv6R7+pT7KN6SdtAbKnLgTpyIM+NghGJ9AdwViCVFhv6EsAURVYpk1ABtyPTOgPbJNbyVkAmprOrEBzgD719FPxHXpCygh+I29fAJytdrAFa3tTscUEJrs4ZKW1wlq1vbRVsNA20i+CevzNP/iqsHZl/JfAmHYemWN/SvYav9F22kd7BVAE5fnsgoyyV/dclAuAgi2uAP9VnlAXbJw3HNsCC7JJBX9Db/v6gvUsi5jfBHlk+Qva8Rv96kE3pDHg39j4WH0wCuAcfeO4ox0u7iADXmWeVuqqrgk6ohuwIwF8BEME+bkGfeVfV6sdwT2HX0X/b9pUp2KgXPpZYN0x7BwgQ57TuXlpc50X7WPBdRd+lCGfzf/qPYKdpb2lDsyrlONYFEx1sch5zYUz6h6st8nJSOFD+eqWC4qhfx0dsZAg6OR16h7loT+8C4rzG/VhDDJeXaBgXqM+9pdAIc811631JO8qp6CvGRpKb/6lX4rTzxmnArLqnyk61OsSmMzzEGlT8sGd+knloo7zZAkWCRJFG2HPLaZYGHY+cN7gXmSoTXYcl+AkYwemXrkoqy5YD7fTuyjD87WF4SO0c55R7/N3646uww4GoLTf8dvYJo480U/73fyXzEvkz+Z7QFJsBPfyijyfVfoC6si1plmSWUt77Cv+FsxGRgEMjo3Vcwy2lfsAzFmQp8+Ym8nDj27wXBdH0BvabPqlWPSHuVgwZsvx43gu7Y56rM1TR+grAMu5+bkMLrfxa1LYFvQmAPte2LHLkUKLV5Tb0x36zDjjGmytNiWeNb8QuVp5HvMB87oHmnFAJjIZnxiPOXxoeCjkEilfOlvBBmVcIGNkRnnoOM8DhCbP++Q0udkzCIucWSQeGRkNG4devvKVp6f77rs/ff/7PwjZAqyef/75UeZHPvKRdOONP0k9Pe3IvUqaAF4yx/Vz9f1l3MuMx38eJI/0v7LjhLJkqaNLzL0eQMccSyajvj5ygM+ldndngKoczjs+MZna3f3p3vseSj/+ye2p3e5Pna3uirG6lFLnUgWsLqaO5Va126+0eqlhrB4pjuZTI4GjSgINsHpUdXfT2EYCR0rg+YBVnCm2igOsttscrjF7BLD6jksuCmBV9qIgioGP7BSeWrMMqsAZYJXd/bHVv2Iyrg6yBYRkxxicBHiysJimp/IBNrxwSK+99toIxgh+cQphqOIEApB99KMfjS1LOuqUNTeT829RHg4jjiOfPSkWJxVnjHYI0ODoyfzpaHWGQyubSlDCdrAVURCyXH2nvoRT1M3ASQfd1XaDfLeeGuCXQCsB9XgVKAhW4tTKrISBoWwpx1yeBtaDcYhX3grGcw0OaY+HkSAv5G++rcj5uH5DWr9hfQRN1ov22UYZHME8aOdtZjACDPwET7p7ARZWgNUSIC11SX0yQMxga1fq6wXYJkdvDr7Lbbo66Wp8GaD6N7/RZ5TPvR72wLMBhWFU8DIAx1E3D2NmYMJKzKwg2y4IYjAok5B3t+zyrKmp6bRmTWYm+o9nyWoxMPOzALNBI23o6YaNm1mSoc8V4IEsXNwQmKRsdJW+N18kY0ggzpQCMs8EEcvnCZ4IfHA/dSew4sArnguY6BZe2izg5TbsAPBHRiOgY1GlBAUE/WVcydohKEKn3XaLHGkL4HoNlFXbYW038qFfHBflwo/2yHQcbhEUjDc4px2CU/xWBncRrFaAI78ZaFOvCJTHxqKOHsKEjEzlIUACMAmIht4hf+oqe5cA35OY+V7bUgJZAHsCrTyTg4OQE4tKgAPqpfaIa2tQuNVKs8FYzYyjGjCtwALbJ2gio9fr2ApM/ct0ACVTyHJlDZdMLMed11s/bVU5HgTUtSlci04DrLIV250DLq4JYlMG9ilA/I6OOpWIC1cAw+TXpg1c4xxS6rvpFQQ/ZRBSB7YxP/Loo8F+E9zQTvHuydP0gSCX4DT9il2VpYvuuD0eXYD9RT9yn7peAnQxL87Np4MHDgTA6sIAbab+/I7+AQoKLLlLwYVDnrll6zF57Pbnw+oErgW2eRdssQ3OdY57FzKUvzlqKc+FIuoiCIZNoCzaiAycE1xIicWBavu6Om0KDe2DC7H0K2AbACvtWr0AQI5dQULnnHLRgPHsfI78ra86zvwsYEef8ff111+fbrrpptC/N110UTpl+ymR6gA5UW/k4cKVAK0ny1PfbPtzmouJibG4nn/ID9nRFuYbwB+uEygu/YQMrC6n2ckMhGFzqT9tRRd4njJywbcEMAUj8V+sr36KzEyegQ5rKx2TpY+2ZnAg7zqp8+Nn9mD4N8s5BzMgNosE1K8EIQVWXchUj7hfnWehgvbBPmV+oT+Rj4vQgtjOAS7elrZZtmO58FPaNMqAlfy9730vdgQgdw6GxHeCzWxqEvtXf4G+RSba8tJ+CLiWfrFzuzZO4F/A2WtdmLeP7A/LVH8pT9vGWNPulf6hC4XaDn0iPiNXnkkb1FfqxLyDDKiXLE/7knnYXRXofE9fd+wW4zk55RELZSnsITlYr7/+27H4ee+998XYfP/7358uvvjiGCd/+7d/m37601tTf39fnQqAujiGXRDxnfbrd8RcQrqbbduqHW2dRywQlL6evi1zAfXC5mAzOhJpTfpjcXs1sNrq6kv37How/eSWOxtgtQmaGwk0Evi/kkADrP5fiau5uJHAL5YEXiiwurDIlmq2js6mdlcrtkG//NRT0jvfcnEAq4JJq4FVHK7S0VZ6OFAAq91d1cmqVXAhe8LrysC7dIbDWU4dAaySZ8zAl6Dnscceq1liF154YTjjgBdXXHFFOvfcc8Nh1tGcHJ+oA0uBKQIMg0SClN27d0cw5CFEJviPLVd9vfWhNwa0vBtAyxAycDcwNFhRNn62vWW7lWm5ku/2QQI//jYPq8AjcuQfAVfpfPscggWc5/379gZzpmTo4FDjJAsqcA8BEt/jlOLAy64kELRffKcsgnUd2rJtgi2CsTjmmbmzkiPMoKwGQIqt2keCoykYqxw+4LMMOsrnqEvPBaza5x5EQtBAWfQbQdZ1111XB1psyybXGEEiOdlIKTEywgE7ObCkL+0j21cG9QbPsj5pMnmCqbMgrHIT3JEdRBtKxqBB6NIiuRAzI4vvSvBNQFHGjKAPQQ055vjH9QS83Iuuyy42LyS65VgpAThBimC8jI/H89Ep2T98BwsGNiGsGfU/mMZ9vXE9zzYoExC3nbwzpkvGmQAxz5YhA+uXdhKIU2dzyxqEChJzj2CzfRSBbbWNugT07CeeJxihvgtgUx5/O35pH3J1C7E6jy1yK65jjN+QG+3nZGsY0QS52CXaSwDIO+DoOeecE2110YBnsrDB73z3gx/+MMBU7jGIxiZccMEFYeuoP3WS/eMCRIyF1FHljFs5PEhAuZzlHIcGuOoBwGocHFOBKCVAJDClzGkvbeQa2iOA504AQW+BF/WbawXenRu0cZ2kBcBWV7m3yzGiLS7ba3/VrLuFxQBWyXHsuKE/Bb+1sdrSsvyY71h07Mk6bq5g6qqc0EX0At1WDuqLC1u2yTrZ1hJELecIwe3QZ9jugGvTOeerY4i/SSWA/dqxY0eACNh6bDc2jG3v6Bp1GD18qM6jKnAt0KZdUof4rHyQZanHJctcBrgpMHgONgYmLvXGxvAsD/KiTfRzuWghGI3O0BbsLmOQ+93azzUwsl0A4nfqwXNpL/ZMgI4xgxxKdjljhjowz1EndMCt9tSHdsiQxLbxAoC7/fbbAyxkxmIr+2mvOC12JtAO2XQxtqvcpNRPYJUyqKdbwEnjYl+jC8gVAJfn0l+l71QCq1GZyM/dCnanB4YJzgoyCxZbL8rnt9iF09sT87rzBvVVh/Q/PORH26I/4++9Pd31waPaSvqW5+J7ICfAOf5G9oCiyFrA38PBaCdyou3Uj7KQkztvuH7jho3BotT+OB4BXfmOhV76jTrykg2r3GIxplpA0sdAt5AzsudvtrBTV+pA20n3wDw2vHa4ZnrSt+gg840sTlO8uHgmGxt91I7YPtoiiKqcqDN1iwWb2dmaGEC5zh/UXz1ybjdVhiCs4K/zEG2hbbTFdio/F9loj4d08p2LyNSNaxkf9AO7vvAZKI9rsCFdPexUy3PZ/2HvzIMsO6o7nVWv9qre1C1oSSAhCUlICARiG0ASIBYbzQI4WCQTaBhMGEZgwDNhYxwz4XCE/3LEQBiMzWLEjgewWYbFYBZjECMJ7StIIAMDanWr96X2beI7eb9bp54at/wvfV90x6v33r15M0+ePHnOL395stpw5u16QCW7X+6++4fx3Y9+dE8LrOKTo49//ud/Xq699ro4v+FlL3vZulQALrK4mON8ITgeiwBzc2XLCSesSwXgvCvY7dhCrowRfHfsAnPk4ABxC+D4chkerWkAYKwemZ4pA73RcvMtd5abbgEQ/rcxVpHPe9/zrg5byU5E93cngeNIAt3gP446u2tqJ4F+CRwLWK3O8lA4HSMjOCELAaySdxVg9T+86HlldLgyBl29d8VZsALnRqDDIFVgdXSEPJgVWML58VqeyzW8vMfAne/CQe5VthHBMddy7z/8wz9Ekn0cXxzYF73oRRF8cXjVRz/60diK9LSnPa0NgkaH6ynpOJCy+WSf4fzhWOPc6qjjsBJ8UdcAOCbWTv7FCeR37td5NTCyPRm4EDCVUSEgK4vAsnQSBSwFDbgfh9d8VIIRlkcdaVP/1urMANuyeVNsZceJ1inld/OAIgPzPcp+U148l8DINvluPXnX8adOMmIEV+gjWIsc/sALWQksCgLKjlE2fN8G9AsAdvT7UNwreJYBIIGLDNjnANWgX+ZUAIIADvv3l+uvvz62i8p6BKAnsJHF8fSnP71s3QojswLDuW8NAAyAsj6v6fhqMC6Rt8Bqf+Bnn+TybWcsWsSJ6muHZwjsqH/UKYN/9CeAAgAB2x/RDUAInguozO/0vSzNvJXYcZ1ZbQQqph5AbtoB2k05BNHUkzEEOCIIK7h88skVGLFfeafuXEcfCGA6JpEjfSC7FvkJWMp80u4Y9MZW2QCgYfiORuoD6hf2pglmuYexQrkCMjKSuFZg1Xprgxh/6h5/00bGkm3PDGhkALiE/RBkfMSJJ4Z+BTDQHEglQOEWZOpMnkDKpT+wSQAQtO/6H/ygPWCJugmwwsy/8MILI/iXfegYsr4cxBGpABovUFBTXVOfM9iZfwNZihyzjY12XAn+8ZycH5f6UqZjG10VONfGCdgIfLh93vlDG8ezQHRgDeb6O79ZZ/rUsci9gisxhhpgzCvQMwAAIABJREFUlfpbrnONQKcgcLYvguIAq2wHB6AShJQ1JpgqsCG4pk45R3CfgKZjvZ3fmu3uMsq8pwXbllcCFF5ZqjmqM4CLngGscq/MZ1PEcL8pJh7/hPPbeVuZUU5sx56ZCduQFxOyPXHRNAPvLejNwmezi0A9Qg8ZD+g79pZ5mbpYb9ulvnIffwvQke+a7drotAcJIivGq/lpZf+pi6ZdEJCVme5cjc1AXynj1FNPjcWM2CbcAHvUzYU2QDeAQn6HrbewuFjuuffecvY5Z0d6IZnAzjWyhynf/8q4BX4G69xl2/Wh9Hv0gWyP4yP0v5QyOVHzN6uTzqN8JwCYx4z9p52N8dwMGq/jo2MYu+eY4Tt11PoPFBaY1uZkfRdASkA4QGjmCBdrkZ2LXzKVBXMtn88CwqYgIPUO4DXtpE4Cl7E7YnYuWIuMPV6mEWCbPONOvzIW9Zqc2/oi7u4hV/+jHv2omA/NoYv9VZ8oG7Cb//0scNnVPMdUIdSPl4sH/Ea70XsXoymbOYO28rc2RjDR55gnV39OP9WxQ525R93iM/cgJ+YaXtQ7wMTI6V4XYdy14nZ5ZANQDzNYUPrBXQ+GzPbu2xvAM/cz9vhPWx7csyt2PFFmbQs5nCvjHGAVQHX79pPKL395f1z/u7/7u+F/029/9md/Vm666eYyNlZzrL7+9a9v/SB1gXJpL7ri/OHfpPHB/ptjNdtortU+OSdQJ/1Z5k9SAQCscoAowOpC7MYbKNMzs2V1YLj84IZby623/+hhA6vZx+yAVaXevXcSOP4k0AGrx1+fdy3uJNBK4FjAKs4a23VxOgBWl2GujgzFacDnnv3Y8u9f+Nw2FYCgTnbEDWYzsIrTVBlCgKI4ZZVRZUApcKizKVBogFzrVIFVGFPLzXYsHDAYOgBiOIMEbmw9wonioIqPfOQj5ZWvfGU4dtSVIG/njgfCmcYpxOniPpmpfG+gLRjgtkgBn42b60EHBgt8n5k+ONqCOJSPsys7C9kQ0CEv2YiWIwOO+3EIDUizc53ZJ+b1kx1hkES7dPi4HucWefCiLrMz05HnEgfcIMItnjwbhpOgFv3AvTKiPNQggK2R0QAY3JLm9lMDQMrE2SePGDm/KCuAsOGhstIAg3wnc0kAi3uov0wQnewAKheXy+bNW4JxYN1tt8xVGDL2oe95+FPPOMSsORVaEBqWMnn0YKcCZPFcAh0Cb/TDfiCoBFg10Mx9G+BNpNKo7N38/Kr/i2ViYnLd9kiBK3We6wRbBQyVaYwpogOg6eYAGEHvDK4TRBHc0l+we9pgvVTmJ30MK4VrAFsJegwWTz7p5MiVKuMxB398h46g15RtDjoZUdQb2dp+5a4tqIFPPU3b7auCmvSDufDMw8kY4EWfcl2V+WoLAvBbPwioXAw+Be8FffYfONAuPFAPgk/61wCcZ/C3tk0WHjJ1YUT2LJ9lGNHf1hE58HwAebY02w70PxYeYE024Arle3K140HQiLFAWfQVdoKt6JyqDGOV3wRmvY86cPiRL8ES9QhgcBn59dZvo8zgi4xfbcg6+a6sRhoWwL28eKZ+8lzkZNsE2KiHY6MFeZsdC1m3Da4z8Og4i3pgazlosDk8JS/KWY7jSaBUEJ66keuR+s83DDf6g342jQrlaRvMcyugE/IYGCgP7t4dQAQvvkP3BS/4TP+60EN5tl2gzXHleH0IcNWkZXCOoP60JezbwmIA2xsmp0KegI6kLjF1jdteeQbjGdAfO48+w1p98oUXljMfe2a7MIG+0H7GP7rKmCadhECOdXfsCAI63ztHZltEmQI3/M3zsTHIkW3eAG2yICnfMtQV5ME91J+xQ5ofXtgs8is638kOpQxzrjrv6m8gD/qT7wGGsCPYLtoKaERfuWjj4hHPop18RsYA0vgP3Et97rr77rLtxG0BXMkSdZGIfrKcFohsFrpCpwcps6aicf5Slnm8qVtHc1s5+BH/zDHtNYLxyEK9y3a3BcOXltscyY5tx792RKDONEG0xTrt27sngFXKE9zjHQCaxTv1lf7Gjskupg9chBAwcwGOstgRgu5FWowHdwcbFfCacvT/aKOLM7KY86JqjPF0KCTXeL++GH3PXM/3nGBP/ViQYIcT98LKdF5BjtgBdBa5IicXyLhG30Vwmfv1ZZWp9k4mq2kGBPjVN9nD2Hlthf6D41BAXTlwrwu51b9YCD03RYS5abEPphvhd174dbSNMvXNtJ3oOTIhtytpL/CHaEf4EYMwbOfalDP4Mxwmiw3dtXNXHNAJ0Prxj38ixtkVV1xRLr744vBDr7766kjdxeuyyy4rb3jDG1q90oass9dNuhaZ7XMcztcAqy4UUICgqnrqgpTfy/qdnSENGP5XKSNjQ3Eg7/BIr8zMzgWweu11N/2bGKuOWd7/8t3v7LCVoxms7rtOAseBBLrBfxx0ctfETgK/SgLHAla5jxyOAKujo+ThXGqB1XMee0YwVv+1w6tkkmZglb9lrAKsyljlWTpI2bHSsZT11waqg704vANwVaDr05/+dBxehdOOc37llVcG4ECOVYBVkuTDfsBxJcj6/veuiWBJYJI6GCC5Cm+gJJjKZ+8/MlNPM+d+g+7MKtHx1wmnTB1kgeKpyakIOnguDqdbAHGOAfd0oA3CBS0BFCgP9gyBJsEdnwkUCGxgrxEAGNxRDmUTFMrCu+8nPw5gjjYECDw0HAcomEMWp5zy+c1ta4JlPI/t8AZV/O5/D6iwz6gDzrvbAGUXkh8RNmFmWrpll37nWTr7gs8GK5zqCrDG4QMGUBn4M7DoB1Z1gKtu1+2bvATTCOIBVAkoCOYe//jHh44IihvM02ekxABj4WW/CwrIQjLAoz4+pwKtg2UWto0FpJNlMzAqsKoe8C5YtbSIPtVnI0ODTuXA8wQpzQMp6JcBCAFNdAagjmvR56c85SnrtpIrewFkgRBk5jZaFyoAZtQbxovAHvVE5sgDxq9tNdjOOks7CGSpiwGi23Ppj61bt60LPLVz9rmMRxldAs/Ka2BwMNonc5D6opsCcYJIpv9ATjKjBGxMwyFLXrZS1gfKj8PCpqfbhRXBRfWQz8hFFhN1eOITn7juMCyusfy5uco25rAQwDB0lgCYMcMYJ2jmgBG3Qxu0a3cAVuNc5KE1wI86a4eRvQsbGThtA9el5TLKtv5mi20Gbqin9tLrlb1l5UA0jx/+Fgyi33LqBkGYeBaLQ3OVrYYeCqQZUFMGz2wZTk2+Sple5AC87yc/KTMNW5/xjy647Vx7Q9kCbhkIIT8vwT0MaHTBdgokugCjPXAcO3YFSNQTwdMMELtrAZloFwWNSYYTrMiBgegnGJX8d8GO58q2R0/QB+rgggiLCAI+lJ0XAF0gYKzleU1dFchD952f7TMBca+1bwUXsQXouAcFqZ/el/WInSbsQDGNgTlHAbxO2Lq1zV3rQpz94IE7MiTpW9qNnGQECmZRL8YPwPQPf/jDsGPIAvvONdwHCAxjMh/E+MDOnWVyquYyzX1Ke9sxlnbdKI8W6CwsaGB/6vwloGU/0I+OP3VIWVebWcryKotLFWh3ESQv5PFdP2ivjWRBZGiw1wKr2V5ZR+SNPJgLAcSdj3kG/2em6+FFAnmUjX5yHeAdcz5lmcPXOQwbym/oLzrK9fQBY486s9Wcuff0x5xe9u3fF3q6gcMeG+a+Nspy3FmhfVSGAoDZv8hzKztSeLEwvGFjTSuDXrqwQHkeICmzNHYjbKn50qkPzHfenUcEySkXvyF0Y7AXdjZ0o7keHSGHq0AsshYEDGbuzGykzUFO+VAq+1pf0nncMUAbnJddMOBaU1DQz9QRmTMWPTCRvQc814UCZM51yIKUNtwfB9BNTEZbkP2efbuDGLG2OALIX/1S6n/WWbSvV/73//50lAVjlUUdxuMHPvCB8tWvfjW+Z2fZVVdd9ZAda45R9YY6tTFCk+c6M1bVPxcOXPwRcOZ76k2fzEzDRict0WAwVgFWR0aHysLiUlkpQ+X/XntjufnWux8WYzXPZfz9nr/4Xx22oqHp3jsJHGcS6Ab/cdbhXXM7CWQJ/FuAVRirq6vL64DVFz//kjIxVhl5OjU65QbyOVAU8JCxSo5VTlYXFMpOr45+XrGXVRHBJf/Y3tkwoHjOZz/72WCn4jzBWOXwKpxbmDyf+MQnyqWXXhrOIQ41jvy2E7YGCMEqvACOgAfPl/Hhcw2g3C7ZG65MFgMp2qUTL8ilky8DV2CGMvbu3tOCutTJrcQGKgCXbk/WOcyMmNvvvCPaYS5VZIXTCquN/2xvlLFEoCNooyN85hmnl+3bHxmBo6ey0xYZHQSbBD7UrQJZVV4E5fwXOLeP1S0DQWRofrfMGDH4CMZqw7bkXvVD8IBgITOgMgADqAo7gndBmww+8J3gZgYv1VMDYINxA1K20fKfe5Gfzrnb/JCD7GYWBWAM+RzrLctOHRCIkAVSgTuA0AqKulhgQCQIIfgiaCPILEjD4VUMBOSZA2vBdAHWfnDLwJjyAQ3tR4Lon/7LT9sAS3DKfpVdxfdurcyBPOVEvrYHd8f2Qa73IB7uEcAH5AGwHx+vB9wQiAmIGTRTLu0QGKZcrskMcQI3ZaGsBDAEPk2VoX7ZV5R1uNmGL7Ck/AUGuQb9Z7GCPsd2YE+8njLN3ca9jAnGkYCBII5jVvvG92xlJPA1nzFlyxpEbrwY16ZmsC/VW5ja5JiFcekYMfgX3EbvGK8AZNRBJnfYVhYW4hCotcMH1XVBcOvt+FFX4315JUAZgNUMvDoGqCeyl8Gv7rbAUsPo/FU23zLVZcF4ro/5hpyU2IfmZHt1VV0WIEePBBL4jXvROQ5QO7B/fyzMCShr13mnzdhQ+t+cn9r2GD/kWdy4MeSnvUNfPOkbubvopg13e686qO1R7srOdw96cn50HMdYGhkNxi2AF8AHDEEWM2ReU8c4pGVgoM0Xym/KW5CVOVR7kwE8/s6sO+ogsKEddm6zvv33y/itC6n14D9kYg5YPpNiBXvANVyvjvLOIVHXXntt9A/XIUcATlijmzZvLgtLdZwoPxlu6oLznCBUXrhVF9QngSlkoU3CLzBVh6Abn2UnClJpv12IUU+0Rc4H2qiwLyucgD4e85e2SX2gvvznOc6JD30vkeMSYBPZyqJ3nnXOEajOwKk2c/bIdAusOi8KtiNDxo1pWWi3wKU7R7ZtPaH137TfPtf5V9vE/eiqKWioJ4Ch/kk9DLLaDOpnedpaQTbaye8esKRPxr2LC5WpuRw7OUrLpFQ+2gZZ2Pg91Nf0A5RFnQRqWWgU+Kee2GPsEHUB6D35lJPbLfyUYbok6hzXbNiwLn98PwAv2C/IGXpUKngIeAk4CSNeG8bn0I3Fqh/c76J+6Eep+bJDL5cW69ifnCrjE+MxtrBN1AnZaRfUe3xP0iDQxjxnbn/k9rJ1W13c5B5Z+PhDJ53CuK2HuVL2nj17y+HDRyqYPj5RzjjjzNiZ8/73fyDk8MY3vjHGMXUEWOXAMNrxm7/5m/FbXlzJepsB1XYeIU/zkSOxsJbnlOzf0d/qFO/oAbKlLUuLLEYz9gYCWJ2bB8geKUvLK6UMjpRrvv+DDljV8eveOwl0EnjYEuiA1Yctqu7CTgK/fhJ4uMAqq7kwVgFWR0aHIy/n2WeeXl703GeXyfHR9kCJDGoITvSDTgZCbCEaG33oqfDZMcpMtxy8RyC4vBKHv0xOTLSsTrYW4RyaL/EVr3hFOJIweb70pS8FY5XPbPUCLNm9qx6KgSNMcAcwQvCGcw2AwrUCPDiA5q7SuVtcXopncb0MFwML6kgAybU4dDjBAkuUFc70zGw8EyeVwIL/PC+YAc2BGa6wu30MOQgADY0MBwjo9mKZW9Td7d3IU+AbEM08jAQMy0uL5cQTt0Xg7XZK8wEaBFBXAgY+Uy7tyflWM5Au8OJIoUyfbyAviyZycjZ523CoDT5zYObWPQN/gUnB9uXlmttU4Me//V2AKgMWuY5cj5xz4E1uOAAKgi7kIuBsm2VwVTAQoKaeqC6rQlZdZm4JLMigqwE2OdjqgUeUhRwt20CQsvwbOfJ7zrHm4VU1rcNs4UgigyKflcEyAz5kX1mzNYjjP30FCHpg/4FgyhB8oS8ZDDRNgIwumDjTM2ssMNJzENAZVMtiNeinP5DpUy58Svl3z/x3ZceO+yvrrkkN4VihXrSD+2gb9WOMcZ3gC23Yv/9AW3/kkwFoyvAQLlmwOQinjmynZxzIbHWMWX/aSZ0JGqkbY9UDcLiW66i/ABTPoY+43vx2Br4CG4L/y/H8+dAv0wLwDMe72+gzUEkbBQEJCOfnFspYk08aGRlIEuhiF26++eYIZGHvo+cCPjFme6R4IbVLZThplzN4rw1fB6gCyjYLWyuR57emEjAQFphR/32meuZ19pdj1QUqF0ny+EEW2DgPVIkgf3CwHJmebvPnOs8YSOdciILz2jDKnj4yHYc/AQxTR2Smntqn6BO2wLy41FFACFB1fGKizM3PtdvE0Q3qaS6/888/fx1jUODROa4fiFTeyjODmdSZcmWeU8ae3XvKrp07g1VmOhfYnDDNWRTKQA5la2OUffR1czigddLGChLaD4KHfM46z33Z7tom+9mFRMaRdpIdFczJ1113XXsCO2OG+RI7i9wZU+gwi3u8GMsAxS9+8YvLs571rDI9M1OY/2I7cFMn5wnq5/OcV/r1K8+jYQuag4a4zkWj/hyj2kIXUtEf7b0AVV4oE6C3H5ynBFYHm3QAfF4b13UnhXJXJ/JYrDZhtawO1Bz4ArLaGOvnfKLdEKx04WR0aLg9fC7PsWvzawUovV6dEHgeGa6HF3mNQDPXYee0i7Qf+bJAC7Nef2Lzps1l85bNIUMPN8Nv4Xr0gbFEmfhF6BE6zRijfOymc4Q+E2OT59iHHniGLjB23J0iWCoA7/yT5Uib3D6vfgM+/vjeHweLlnu3nrC1bD9peyzMo5/UtR/E55keVuYYcqzxmd95rqxUd8bQNuTCc/QDuM+FNvSaudDcyeSWhb2JX3zgYPXzkCX2H5IBczfyR27I0bQ2yEYfBwICLHH6joVPns2YcwyHzzYwsHZI4+Bq2bVrZ/Qd9ZiZYdG5pj9h99OJJz4iDrP68Ic/Eu1729veFnWhj/76r/865ieuZUyTCiDPkTzLBQb9Af0D3hn3pIMBWFVfHZ/aJOUXvm6T612fj8Or5ufR3YEyNDLYAquRdbgBVv/vdTc/bMZq9kM7xuqvX6zctaiTwMOVQAesPlxJddd1Evg1lMBrrvwvqzUQ6pWyysnilT2RHRQc+MEe24JqOgDSAszNzZbHnn5apAIAWBVU0lHVecFpy9twDDpqYDZfymrNs2igx7sBsgE5ZeggGSgEo3N+IQJjAnsZBl/5ylfKF7/4xXA+2R5PjlWeT8D2oQ99qFx++eWxzeyaa66pp4mPjTdpCebDMeY/TiJOKCCi7BVBKupHUMH3OLZ79u0NWeF4evIqn92KKNslB7gGV5S1OL/QBlRuJXY7Mvd4aq+BF8+lfBlQBw4djM8BrDX5W5EbZQGM0R4AZFkGOLQyDwhahnoEcAMB5J647cRgSXDYzyO3PzLk59ZJgxUBXQM36igLxNxV1FUGonrAO2UJHMkExImlr0zFILuVz5SnE095PFs2i9vh2MbV71Rn4Ebw0KDa4DEHi4Ip5o8lsKC9HACUwR3HRAZQ2YbJlszcv14naInuCBqghzyPZ7GNnVQAgvUGd9TNAytk7lBvA2uukz0LsMr4pJ3mr8vsHIFtwRLuo68N4qgbusT9ADYGSFGXkdHQB3Kr0ccCYwBx9Bn/BYwFgJSz4BwgLUEodeK5ApOWxeIKvyErD8xAB/hM+eitbD0XVlzg4D5YmwKQtAm94TCTI9NHAljxYBsZVm57pN2McbbDm19XcEa7Qx3427ZTH/O7Cf5xDd/xWUDI8SVYTr2zDRTc4OCsuYXKoMnAvACY479/4UK9GhoaLvOz88FSEjAT+LB+MhnZcspCAd8jC1ldsC4B4zNjUcAJeXCdr36QFTsBqIsTmccX17sdVXtFvQShM0Bn232WdkqmJ8+nf2Uetkx3WEejo5HjFBBBNqSgi8BOZnO5uOWYZksubM2J8fHWhtqH6pr2rZ91WxllQ8H65QA+mZeAEIJ6AujuPlAulJlBPusoWOkcqM1kzGp/kR3pHgBSASiYH5CxC0jUgzrwG+NNsE7AS7sX9ywslg1TUyGD/j62DpSL7LFfjBeel8ektpt5BpkIXjEGXJRkzFEGoBRtZV6hf823etNNN8V8iVyYq2ir+Vf57o477oj2kZvxoosuinJDLwHzm90CLgzQzn6A0MWGDIoiW/0M5wsXoGh7HpOCPeqU/crnI4cPtwuCuU+dD7Ql2kP1KvygWBSs+VEd41zn7gMXoTIYSt2yPewN1/nb77lH+yHwlvVr3XgEtGP+bBZF8ryVAWD1WTlofwM0Lsz18/F8F3bQEQ4uYoHN77EVM7MzbWoDUx7R14xDfuPv8MnG6xZ7dIJFDdNNoNMsENUUPIdCf2R6ok/ovTnquRZAkToxp6F7yEb5V2B6LWUD7XV3DM+jLry0tY5F8/0GyL/txHLo8KFgiqsT6D9saoB/2e8s4jN2BEfpD9rIgoz2lXrKyNXfdUxqF3jnmec87pyYs/AlaD/gaRzG1IC6+T7SaOhDIB/GF/eQ3gjZ5rnPeQHZmPrIPvXwRspGTurbjp33l6mpephkTVE1GkBlgMmH2GGyUvbu3Ve+/OWvxHz+lre8pZx77rkh34997GNBduB5z3/+88sf/uEfhh3GBmc7zrP0f7VnoavNf+YvddO5RZATmduvkjRcZIWxyuFVxD6DQ6UcOnywjI5xGNZQGRwaC8bqtdffUoaHJ8tgb6TAJYYJPdDjuNWlgu81WIbKwOpDYZTu8Kp2Sun+6CRw3EmgA1aPuy7vGtxJYE0CxwJWqyPD6dmwVBbK2NhIAKsAImed8Zjy0steGKkAcnBn8Gsu0OykG8zgWM3MTBdSARAYGFAICBik6FQJDFlWDUxWAlglMCT45LkcXvW1r30tVuBhoL7mNa+Jv1m9B1iFsYojykp5sEwnp8IhBFSiTMA0Aj8ZUoIrsULeACAGpzh3ACNuI8OZrGDPUhvcEQgIVAhK5gCMPHmLbAtuDraSCaJznRm7PFcGXzj8w8NlenYm2pcPvPGQDp4raIjji2Pt4VUyFDn8iK1cAt440B4axPPGRsfWMQIMTOwXggGCfO4ByCWYoS4yYw12uJ6yBVrr57lgDLKdGWdXYIu6UK5AocGyWitAo9N8NLbC0fRG5zz3n2X5HWAzjBocew6zMACriw8VxM0gdw0q64EPOvPZvujoq08EWHxXGdHkF63bLfmOPiFAo12ylzMY5fO5RmB1w9RkMIYMzrleAIl6yLg0UJTtKguZtsi0JqChflxLXQhIqDcHXhG8mAbC7d3qKvVSx3k+/Uz/E1gFaLfE6ekbYkGDscczXZxgUSWC64aZY7DL82VuGtgL8qBrsvY2btwUABEBD/WQnab+ZIBPZix1bbcu7t0bukZ/C27m4EwWEr+54OFYUebcz0uAOHIVw6Zp+jTrBu1sgR9YeJs2toBjBv0N6q0zZeRxUIGboTI0OFxgjVoXgVXu5xqCZ9iB2DTABheEQuZuF22AGZ+Z39VlQdWs27HtFFCo0X3lIohEnXme48Jxk/vJ/LQyMQHwZBrKFnNRQTnyjm7AFj10+HAAFHwnsO6iD89FVyhH1pfAUugZuQ4XKuNXUMM+UJ/Reec26qVtD3kAcpE2ZbZuDWa+Acx0jmL8uJiUAQHb4fjM7Fi3PfMsZEObsAVsn0YHeQZ9CphDOcxX6Cj2nd8dI4KJ2jVln+0E44Y0CPQfz5Vxmecn7vd5MEfJtSl7F7kwn5g/k2cDYLl7Apvutl9tHAsrHEoUh09NTYVOYm8BWDhBHvmRQkFglvKoG0Ar98EMdBcDwPb03Nqp9QKk6qF6rP7oe6iTgpmC/nn8aUfQM2UqwC/IFAsnzY6L7OOof7zDHs62yPETzx7oxTZpQSHr61zDZ3PKujjDd/oGXDc+MRb+U38bLIP7XYzWt3I80M/z5PhuAMQ8Zzrv0bfqp3aR67RFAKv4ghm0zAA19UZekT9114ORHsaFMLe3O67oZ8cw9klWK3WhH9B99MDcrJR75x13todhsjWfAzR5UW+ucw7T7lGftu7N4VP0I8/gWupg2xlfyE/QlHrjR1Kv8bHxYNrSVmwWY5QFDxaynvGMZ5Tf+q3fikVE6ih4SZuwB8hfNqYgpfMedaF+tJdxzVjjs/aA+psjn7rkhSlB/LwQR3nWkfKwI9SXQzi537zSzKfYc160i3Qb7m4xNyttpO0urFCvEx+5LdL50J5aFxZ4aw5T/HOA1Vtvva1cffWH4xryqHLGAXV473vfG6k+GAOXXHJxefvb394yhGk/5TtmM7Dq/AKwWhe31tjejkN1WR+Rd31p53qA1ZUVFjWGgrF6ZPpw5FgtA4PBWP3u966LVAAdsJpn/e7vTgKdBI4lgQ5YPZaEut87CfwaS+BYwGplonHASQVWx8dHy+ISByVUYJUcqzBWdQxl+ODI4LRldg6Oqk4+ztmRI4fL6Aj56aqjroMro0gHOLM5BCYicGjYFqQDkG34t3/7t8FGJWAD4Hj5y18eq+84qB/84AfbE0lxgAF5RoaGW0YEwA9AoIcIuCUtO2syA3XQl1bqirir4jJGdJ4JKAyKBOVyIM1WvIjQm2DFIEswgmt9poGzzNTI7dccIpBlZM5HnmeePwMt6ilzIuS8ivNaQRscT4Fh3mVTcI9MUevpkEDuAaI1jCMZfW6rFbTDGZZ5snY42GKZX1hsc2Zm3dF5lvEsI8nggefrdPcDqwbYXCOT0u8E6L1HMIx6E/QAQlFP5OaWNQNeAcRtNIa4AAAgAElEQVTcVzBW2w5MzAqBKIMDPrutjXpXYHQqUgFYJ4Mk6iwD2a2N6pWggcDnxg2wRteCc0FIARTlZn0EjAQLaLNMTJlp5uF1a6wAYWxBHJ+IQAYWK6wiZCRoxXWmKhBgZeshz0Z/0BXaYyAdwMD4WMvwywCD+sV9AnGCPzzDRYodOx6oB2XMzgbAOjI6EmAPQJNAkc9TBgapYYOmp9t8qQKBAjHUj/bx4nnaM22QOioYjvxsq+BP1jdl34LzbGPsVaDe69RTmbK2X/uq/lddHCpTExvKUuTqrSkxvC4WXoaGgqFEH2DbBFbVRXKTEpyyGyEH4wJrvAsQ576poC7AUGW7uR3aOjs2uUZAjXdZ7MpTmdIPHmbE37zQE20qnwUjrQdyAVgllQGH3/EsWU4C/txnWgxB83VyWloOYJE2mDrGvqQ8wYJsO5yTAoSLbahsIZ1bl2s696eLQ+pzv33PgKusNe7HpjJ3cHgh4LBbeC+44IJokzl/STVg2hqBKsF4mWraSYEx9Txsa28ocvRiv2ULa++oB3MnttyDhWQJCgABfJo6BtkJiLmQIzCIvcOmsr0YcBQGNaAj5QFAkb6Htrrzg/YCAjGOAYE4yCjnq6RugNq9ERhma6lx+ucnFxocq/l3bQjfZeAm668gqSzS6rfUnLvIDd3p71Oudf7j8DlTC9E/jl9tGXlW1SnLcW7KPkBeOLEfqf+Rw4fW5WC1LRkYdR50/OWxhLwNAtVbZdGvs8qwHf8A8kMs3ta8nz5TO6AdEZhz90trP1dWg/GJrggYskXdXNPcjyy1//qF+k/8hlxc0FaOfGYxMLbkk39zsBeAq6CpC3mUx5yWfTZ3G9gX1F3/jnoHQ3aWQ45G2oNB3ZWEDWO3C2MF8JCxid5qU3geOszzGL+MHWXBGMLfZCGH6+q2+nqopn2vDsaiEjsz5uZCtwT6vc5+oxzucScIn2GwUj8WZFw84BpBbGSL3WOMOpe4OJ/9V9pEHWbmmD9rGpnKVicNQE05wvwwPj5Rrrnm++XjH/9EtO/Nb35zLFhj3975zncGwWF6er48+9nPKO94xzvadDXIw753XrN/27kS/WtybGcfyjGvbGmn8QW/tfP4EoBsBVbJsTozOx3AKjlWObzqe9dcX267454OWFWhuvdOAp0EHpYEOmD1YYmpu6iTwK+nBI4FrFZ2xxqwCmMVYBVnGmD1N553UQCrOj86kThoggsGpgb7OF2V5XmkDJSVYFzg+MiywRHCidMZMtDQ4deBx3GDMTJ95Eh7kMGnPvWpcsstt8SWMe678sor453cUe9+97vL05/+9HBuYd4EK2ZyKoJHHFSBALejC2jyzst8YThm1IE2jE9OPCRwkh1B+TjPmaEk+0Cw5+C+/YW8lALOAqAy7Wy7oJvBSgThY6NltWH7CrYKhFBfWaCUjSNrvkyDYtp9wpbNcfgS5ZoLjH7gXmTCu8wFgSpHQgS3jSOOTHi5jY5rCaZx2KmrYCHXCKzCZoAdYKCmQ6xs7H8DG3VCxhGf7ZP+YFQdMTAxoBbIUM6yZ2QtA6wSWMCMybK0nAz6U1YNKioynoPzDETl/uc6AVoceli7rT43zM/MPqIOyI5rMnhuEDU2ClBec9zZRuTDtcjN7ZXIFBCDbZG0Wd0mkBNUD5bsocMR7BJ8ESgC2hhQuz2b/nN7KdfAdIG1x9/0NQEUusN9lMk20ADRxtkqWFlBMm5ZoDGAUy/5LPBrOg70yoOZbBvvGzZsDPlkZjaBOb9xT5zc3ATnnuiufvGcOPyCE+abXImZDSawke0W9+SFEfuTums3DFjtDwFVmbHUCR1gUWYUW9LoTr99436ZlHls0F8BNvSGysTYZDCD/C4HnzzXQ/qQCaCWYyYA+gZYhaDDtTmAFcB3ISYvaNkeAItlclk2bacPkI0LSdowt/PLdOI5ssDQGXRU5iq/yfBzQcexp801xQKyO/W009qcvuqRgAv94MJJBkdb+7VS84suNFuQ0TXByQr6j7dpU9SFPMZh/MbIbxYGBTQFZHO9tQ/9NkLQiO/Rb1lh2E0BIxnRjCl3BCjLyamplq3oYpgLN+gZ5QmI5AWD0GG2OwNuNaegoyseECegiP3XDvNM6oR8bRtAmGAFtkKgSvtB/3IPZZi3lOsAS2HFAaryQnduv/32YP3RRrZT0xfYK+yJ+YGpN/2KDjB2h8dGy2CTDsA+zjb+aMBqZqxqe7XXAjTOJ+hptgOOf2TAQs44qTSabeX2MXV01wC/mTZF/0LWNGXXxca6G8L77SfLdZHNeYBrY2FhdDzGXwZE7RfLou7On9oj3p1zfYZt9L6sr85f2gfv5/vDhw4WFheVufM8+kuf2vdZzjmVAH9rA9BXt5SThgb/hgW8yanJdleOCyUurunTOI701QTA9SVtO/2inaJO9i/v5l3VznAtNqB/wZO+d2HT3PTOafgP3/3ud4OFTVsuueSS0HF8TspnLDPO+M89LILDHAWw5VnkbLXdLbA6WPPA02fIi2eb8zRYsEemwwaS05SXaRUcD5Hqh1y6gwOxcEy55z7u3LJx08aQvb4nsqUe9B338Cze8QnoXw7Aog4C4ZG3dHWpTEyMtwumR45Ml7m5mkYh8q9Pz5Rbbrm1fP3r3yhnnfXY8ta3vjVAZ+zMu971rlhMmZ1dKBdd9MwWWOW51MV4oN/2quORn5+FjXR4of0tuO+8qK+Knqg79Xwz5r3BYKwKrC6SImZguD286l9jrPYGho+aCuAv3/3ODltxou3eOwkcZxLoBv9x1uFdczsJZAkcC1it1x49xyrA6kte/IIAVg1MDHrcTowjgwNpcKdTVBlM82VlGUZCBTYysCq4JJuA+zJ4FgHq8kocPHL40KFgORCQfOYznym33XZbsGF4wVjl9cMf/rD8/d//fXnVq14V+aVwaHEiYezwNw4jrC6c4AA9lpaiTQR2OGK8ZGUYIBEI73xwVwRebheV5Umb+e9nZZ4DONowhFPXG2rZlzn4lXHgFkVBWcELWBODzcEVyol7ZDC45c/DdgSaZEbRVk6Vn5mujjnl4/DieBP8AsTg0AvqCQwZvFAvrjewlvkoSB7ta0Byt2IJWFTQcrUMj6zpjjLK4IOsohz4Ket+WakfOTiUreV3mRWkjsnkkSUG2Ai7j+8JYKyPuru+fr11wGoOcv3bdgnmCuJF+4erbln3fuagYKNgrONEsJMcuQS2/k5ZAgcC2siaYJKcbAR8oQfjE2Vqw1QEdYIA9C853DiMw3ZzLSAJuVIp7xGPfEQsYlCmzCy3bLOIAFMo+mywniiOHslMVG/ogzXwrZ6oLlhJ/Q12BYgdj4JkHjZFGfv2rT/BWPAX+WQgiDqYS9b2Uu5cOoAqs0EFRw2qBR4FLnPglm2VdfZ6QVR1R7CQ+nGieW+Yw3fWZCBALKNN3fAZGVwZ6g2Xkd5IANcC7ZSbwWHTgtAOdBr5yAqFeUw6kTJQGbN53PjZxQWeS9usj4yk0ThdubJRsw3KeixInm2jALsgR3/ZgjjYFNvGs6kH5YX+jIwEW5HAOo81wSS329pn9kE73kCUWVCano52mXvPxRq3gQsyCy77WcYq/WfdBL2Q99o4r/VzjDpfCLDxPMYYY9Gtx6adoE5uafZ659KQS3N6uvqofmhzBOazDLQRYfcWFkMGgoH8JsOLcWLuRhcvZGXbfzL8ZLCZvsM+537ttaAW9eZ75mzHKKA2v19//fUhB1IFsLjlwop20HFBmbOM3YESrG9l0g+QagOVv32Sx0u/fVf3+sH4PL/Ec0j1MdgLH8Tna0Ocr/rtgc9yfOEDsWOEeuY5Sl11+7hApXIImzo6VpYWlsoKzOtmXOT+pw6whLF7yFGwqvUfRkbCBvks251tQbY72a5oH8kigv/WP97dMs79XJttev9CiosIFexfiAP9AOUA8tAv/Q79MMcf9fSwQJ6DbPgvaxrfxIVDFwqUE4AtzxFkQ29d7KO+1T9dy3/v+KBsnu9cznXUAXCTBUnqyu/MhaTQwLdkYYDy6YunPvWp4Zuqfy6e8CzHsICv8yp1N52AixrIm++1ccpZ9qk20jKCBNDkkqZ8GaGSABwfjD38WuYK5yrTA1EWz3FxJXyAZQ5/HG93C8zPs3ukLhbj1wKs3nbb7eVzn/t8lPl7v/d7weKlzPe85z0BrC4sLJXnPOfi8kd/9EfxTGwC9ROsz76Ndi3A/mb+lnLtgl+2rwKrji3jkRhvq9gNUi+tRN7U2bmZMjzSKwCrA73Rct31N5frb7jtX2WsdsCqPdK9dxLoJNDGep0oOgl0Ejh+JXAsYLUGFyuRCmBhYa49vGp2diYYq//xNy6NHKs64zhfOGuurOMsynTUIV4LkMlRVh3zDBgZ0MgAymDYOoBjaTmCGg6QkFnzhS98IYIzQEOe+9u//dvh2HMABsDqFVdcUZ70pCcFe4/th+OjY/EbjAIS6OP0eiAIAcnRwDrrGoHnls2tEy4wnAFgt0Tm4EWnPAKZ5ZXYMpUDE4MyAaUc0Bs4BDhFGoCpyfZwAoMBHHqZHDCKdIgFSJVnOLEz02X37gdbdgLOMnXmt5xf0GDMQN1gmXrzG3XGcfd+nHOceQI6rlFm/C2jCyynN1QZmQZt/QCP+mTdBVptq7LMMld/2kkunVhOOfmeCs7tC0ffLX3oDvXWKReUyHVTl+vBa2vbsH2m1+bgPAcIFaiCeQgwu7bdTyDYZ8pk8l4DROW4vMTBblX+ApfBpmoOMRHYNuCSrZrZeAaNPNPrZS8LkORgSnYyjK0zzjwj7kFnkGMcWLHCoUBs1V0qI8MjbQ40dZc6UG59XtUfwW3aARgpw4e/aRfydCz5mXs4AIz0HabtEJgU+DFYFfBC1m4VD51tcggqsxw0c08svgB+NtsJ/T3rRAR5DevVsWWfqkPUNbYPN4eiBGuL/MgnnFC2nbgt8gdiw+hft6pqB7R52UZGENkbLkMDBIgVmFcuGQChLA/S8xmMzahvWS1jLByUynh1oSLbKuSYwSDHT1xTBgrAauRZbbZjO9ZdDBLwEEAVABCYMXjOM7ALMwIHyjCXHcAEwTEpYRpgLY97ZadtEcxXlnH/YC9AYbZ08yyZWwKY6lALpKZDnqr8INwT4NcdF8rPMWuZ/XZIAMtgHyDBvNaMLfOWav95p3zBa+1X3N8UzjUuAvC7QLjs3aMBivw2wkEtAxxMuRiACs8RbHIxTNCJ8rX79hv9yvV8Vs94vieXm2NWOyJIxNxqvmeawO8AW5TDYVZslWbXCew29TGPs/gSuUANaXKMqqfWTZso2KjcBfGzL6G99hn2jWNSHbCMeAaLGPMLZbjJvZ51wPGQ5+7QuYYZXsvjAMy6MOe4Z7zq91iGTOR+W8z4mxhhK39d2BWw1A/xWYDYzGm80z7BNBjfcK5tk4sTebxThvpJX1I2dsZUHXOzbFevCzPO0foE1Ac7ngEv7aP+jm11IULwnXryDJ6ZbQv9og4GuN7sSjBlivZee47Ndby42E0ZssOzX+Ez9ZeoqwtLlkdZ+rPcy5zntnzGJ4sF+E3UmfthhLI4j07zDhP7hS98YYDdsFa9jnfL5VnqrAz6bIu0Bx5wqXwE52mfC4zUV52inh7yqn3wM9fQHg+vJBUA49Hc//zmeHV8Rd0Lh2rWw+94Fj5N9WtIE0G6gIlyxx13lr/4i3eH/XrTm94UTHX8rauvvjqAVZ7NwXR/8Ad/EPLgmQKrLYDf5LdfZ0vZrcZBlw3jW5ufr8nzi3rAM2JsFBZEWCBeCmB1bn42UgEsLC7F4VU33HjbMQ+vGhocOSpj9T1/8b860trxG1Z3LT/OJdAN/uNcAbrmH98SWAeskudzuYZq/UHM0BDB10IZHR0pi4t1O9VZZ55WXvjci8r4SGVb4KyY5w7HDafIrdY4NYISXIuTRToBcqzW4KI6zAY4Os+ZsfiQwKl5Jg6mbIavf/3r5Vvf+lbUA3CMQwRO3LYtGKuf/OQny0te8pI4sRXnFUB135694QzjSOI48lwCW56Lk5mBPUGnHIRxeFX+bDCMs8h/HGidzqxp7T0stzdBSQYtDFRogywY7hd0EFjgQFLBD+7h+TJrCWpyWoPMLqqMw3riN3nauKfdItUwCgXfcnCY65ADwByMI1vqwXcydgzeBABCH1Zxxmugp6Ofg2J1xu+QfwbprRdlCKwKaijfrHPKVP0G0KdMgGgYJrwIimQZGtQIEuX+qQFiDSAEVvsBE/vdYNK2W0cYq9zD1jlTOQig8s7zODBG0MzAib6rpypvCrBuEeZ3A4gwBulLt1ab45HvAD4Yj5Tj6cm8u7WfMhhLHjzmgW7osHnaBNipgyCwWz5llAZDaWg4gH8OCIIZ1L9N3Pbt2rUz6isYgKyRiSwrg0ZkgV7JjEO2lEnf02ewq2XH1e9rLjX6VruSgZUWREhjKvezfSY4xr0ZsMxAVe5X7ZaBMSwdGVDIU/CKsmbn6+FtW7edGOw87JBBfQYDtMWO/RYMiMOrhlrGamaSew3lEdzDVoYxBQCNzgRg0ATEAYSzAyDAnrUT4pGxNm8dmJfsFfmtHX8C0DXArod0mVMwg8Vr4FU9MKZ/3ORxKutfsFPQMOpJH4/XHLz5JcBFH9B+WV7ZRnEN97E4gBOsvchBOb8LhNv+PD75DsafQJ1symyLnP94nrkm1U+upz/65xXqIsCE/LiP7xz/GZQC2LXf7MMsC9MIaGOps3Mq28iXFhbLwvxcHEDI6eW8yyxW97EPAIw8l7q7QMDv6BTlUUfuxY4i99iqztbmrVvb7c5cw7WM03rQ19boe4AWxgk7RhgHAE4setJvyIc5EHvn3Ka80dR5GJcNsOrcpJ0+GrDquNVfMUeq+mDfZXAxyzXPLywe9cz1/isWVwSjrZN9F322KihVgVW3rwtyaSNtr7rPdfQRgOrS3GIwV32Odt85Q/YfMmQBytQ+wYAcGyuHScfU5GZWb1rbuLoa4wcfInKLNjmkBSgjhVOw2CvjWcC2XXhrmOXKTx10rDm/c7020kU3bTG6Z796v/4QMnQxQTvC/dRVEJj2Oy5lYAoWMx9mxqvzhGAe9cR2xiLhUk23g70RLHZBMsZzYZFuPK6DvQrYR92Zl/h9x/07yo/u+VHMR6S6ePKTn1we+YjtMV5kt1K+9elfbM7zraxYwEnGyOhYzTkefs1AkyZioqYwQEbmQI55uVmk5HvmWBm4jnUIB9SRMaqtQF7cp+4730WfLS2U6Zm6iB7g8HDNZUsdK/jODom58ld/9Vdl585d5Q1veEN7OCy+OgfN0l+k6Pr93//9uFedXWxAfMcM9clzQ/hOHLTZ7NrqH9uC9dmn1CcLez7ATjHimaUgjsC+HRkdjrz/A72RcsONt5brfnBrGR6ZKIO9kfBXSf8y0CtlpSyF7nN45ABOeN+rA1YfIpLui04Cx40EOmD1uOnqrqGdBB4qgVf/5/+ySnCBQ1Yd2NUINA1+A+goq8HugRkXW4ji8Kr5ctYZp5XLXnBJGRupq/O83EKMw6ezlx0et4TVIOJwGRtly3zNqZodbgEKgyNZEDreLZgRhyfUU6G55jvf+U756pe/En8TvF1++eXltFNPLXfdeVc4d+S8uuiii8KBvfeee1rgytOccXJ5JoEcbaKd5glbY1o2OSORxXI9QIHnyeLgb9ssYIds/E5GQhsgBkhXc2ga/OtE6vwKlhqg8Sy3c7nFy3oIatMGgmAcZX4zXxjBMAyWNfC65leU2UDZ5sujnzLjJAeZBnoGVdYZudmWfmA1B2+xBWugsv0yGCFAY8De70wrywpALKy7tx+kWf+8tRPZua4GDr1y+PChCP7RCQB2+gdnX7ZkBpy8Lwefv4qxyjUyMfk7A6Q1SAFUnYtnoyfmQ5RZIogoo1OWDTIVeORe2OMGRugP17vFkGDaxQG2+Zn2gu8BPdAh3gm8sw7YH5YbDI+UG1OAhe2wyIrn0V8CgwbGBvoCVOq3QSmf3XotW4XyKIs6mYrCwzz43hPQI2DdsSPawFiHbc5vBtduh0T2MpkEqLQ3B8gR24xfmSzojPWnPQajAhrqXwTbA6RzqAdbubiTGcPIRZvo4S0CWzBjZqZhS1a2o2MUMIn20P4IlhvQRmDB8VXrOxTgNS/LVdcyoMthfR4eRDsiOF9diffMOMsgneVkRlQe4wSZQyMEpnXbrLIVKFSO2T6sgTJ1vjHHrrYxL6JoUwXltfECp2zF9xRw78u2SvvqQo9sexmA0b6BwTLSgAYCNtqQDKo77rPt4e8JDnCZmYn2O0bcQqysaDNlA1qQ4xB7zAud4SAXwUPaJ+NawIgy0BttgbKmbi5kKFOBKnXBOVM7JGDqvLy8yDZydo30Yp5gLGEj1EXBce6PhYDZ2WYxo4JGE5MTZc/evetYmIwBcxm7EECbqKP5mgFOeU6wtqdny4UXXhjzMoAVY9+0PuRK515sMrrrmHU8TpOflDQavTqH2Df2lT6Cixz2h3rBbpfVJj9xP/CpPvqsPEcpZ2xfyDBtDeeZfKbetI/FFF9Zh1y4GRqpi4U+R0DdOut7aHuVQcxdg71YwJqanGrBPhep6GNtrYsaLkpqCwH/WCjP8hI8U57qtmCvIJe2CLY3uzaUDzrt4npdPK+LXNmGKCPHrHOGi4vqZ2ZoZxlmX+vnP/9Z7HhC59AfynausB8EBXM96hw5G/4D835O+eM4FiimHHdYCFKiH7SN/76cc5mDqAv3Ux++d5H729/+dizoM/+eecZjy2mnPSb8AGTANS6ECvLiF+hLaffM8b9375469zSHxyI/F7u1D7E7oTR5dpuDHZ1n6SdlzPU8Hx9k7569ARLzG/9pj2xyfUsXZvl9954KxiIjdiE5dyJvFkvOOedx5Utf+lLYF848YPGE32699dby0Y98LGwBh2m97W1vi/YvLNZFfkBT+y70nnm5yedrrMC7oDPPdR7ifgFox1q/7R4cwN8GDF8uwyPDwd4eHR0rM6QyGOyVH9xAKoCby/DIWBns8TvPrwcWcrzVGrD60LiqA1YfKpPum04Cx4sEOmD1eOnprp2dBI4igVe/9nWx3hr/m+AER0zDgLMyButngeT4dSsgTguO1JmnP7pc9sJLyobJ0XBMdUBzEKJD6jbLDHYArA71BgoH8OTVZcE7mS85QNc5CmB2erqMTU6029N47te/9rVCOgActNMfc3r595ddVh5/3nnl29/8Vvn85z8fINK5557bHpKAgyh4YdCQP/M3ddf55jP1agOdIQDhCozIehE8FnzTwSdoDKZJw96VUWW3GNy1/dDks+KzQDXOLy8/69zLysIBpb4exMBngmYcZtkLbrOW5SLDxO3e9CVBMGUYvBvQWz510CnnNwMvHHAPLqJulC1gldk+NZgDSJiPvucaXgapgtSynJSZv1fwpoLqOPMZfKUcg0XKiQOUEptX4IGFguHhXvnFL/5fOOcEO4JABofUSyC8BfObHLzBoGzAxAry1kMb3BpL3a1/bqPlUPbuPXvaVAkGouoX9wCOI8PMPBUA51nUGxnwHeUapMqYNueh4EvWceXdD7ioSzJcBJwco+oc38NYJPhDt3m+QfumjZvKyaec3G4xJvcqwQsAiSkmYAOhi9bVYMlxRF1N8WGOQa6nDF4ya5V5PhVedpUgImUJBgRosrQcQVqcKt8wG2Ury0w1oHUrLHWQuSR4uHETTL7aboEBZK7cDfz62aQVJAQUDcJ6vAIsaQ4m8aAT+127Z5BYbWxdiOH+DIhqT7iG3+kbGPvImVPKZa16aA72S5ubASaB2hbIbBbPBEkK429xoQw0C0mOTceyQXhemPDeagvqwsPSUu0D2y/wwnf2qboq4OD4dnwJhvQDrLRBO+V4yQtflpvBaMEr5zPHjDKynjEfsm20mTepG7aGnQ6caM8ciS1kOzvtML8xYAPjGnsrCEM9XTRU7hWoWMufaxtdKLCtXpPtU557ZLy6s0EwiIOXdj2woyw3aTloF21AXxjTLsIIzFJfD5AL/R0eilQaAtaCgTIDBcg8MAf2HsxUXtptgK2FhcXY9g/Aqg12QerGG2+M+jDuyY3OggN1CMCIrcjs2OAAqwbQ1PdwPDq/Z+C+BdgaYDUHQeqVc7A2yfGXxwlMRgYfAK195nMFJGEVujBimXlhYAowbbyCkQLh3OtiQp7XXXDUB9Enm2rm3JxDUxvgXOQiquPHhbOREfLA1/QDtlU7yTt6QBsizcvhwyF37Ah1DRC12V6+edPmOAyJOtBO5wHa6oK0dpr7+J2y3F7ONTzfOVOAjHusO787F1ZQfrrMzpK+oi4sIR8XuKgD17tNHzkw1qgP7eC6E098RFlaqovnLu7lXTvUEfmbOkXWtmPAuZdnOza5x7JoE4tj7Q6BJveqQPe+vfvL/fc/EN43eg1r8+yzzw4Z8AzZ/sifceP3LDxUe8nC1GwZ7FUN1s46BnjP/lO7oJD8LYFvZILPx1hjd0NllJ+wLjdutqPaROphCiXGAPeb1oTr8Qdp75133hmA8mte85pgqCObm2+6pXzhC18Mu0iKhLe85S3tOOZAulkIE+Qv7lXSRPjVze4E/W1scF7YUHe10Xx2YQt9cBcV34+PTZTlZRa8e2VufqEMDY9E+YCn07Pz5Yf33Fu+f+11ZWR0PBYQl5ZXyuJSPXCVoKnmWB5ibfUhr+7wqofKpPumk8DxIoEOWD1eerprZyeBo0jgWMAqzgh59HDiCSBwYnBOcLQBVl/8govL5Hjd+pMDzwyU4XwZzOJsGYRMTx8pI8O9OECJ37NjaPDhqr+Oo04j38fBM+Fc1pygONHf+uY3y8c//vEIWrc/cnv5vTe/uTzunHPKd779T+Wzn/1sOHocjOFKuHnHqD+Os6AjjjfXCGC6ZVpmiY5eb7gXgYnOcl4d17l3q1sOypAJ9xBg55dBst8ZROO88th+sp0AACAASURBVDf1sw686+TLMjJ44zdkItinbLNcDVQEffpZZ/yemVMZ+JXBZEBmAOgWUJ7js3XCBVZpWw3sSB1Rt/opG0G8ftDAdnGtcoVdXVmCa2yl/vbxe2yXa5iH1qmCyrBWjkSOWfqXYMKgVSAuB9T9/RRgTAOGeZ/ykjX5s5/9LPSKAIu+c8uiegKwR51km/Bcc4yizzKGBQ4yG5Jnuv3doMkgXjlkxrFgYL8e5gUB2+HCgf3Ic5W7gSi/9ZrD0hwnBqYyRmgDeiVorx0AVPXkcMpTf+xnxxf3ZsYRsmTM8LvgKQeRAJJykjQHutk+2uK2TdljBoHIuLJjKqjH3wSS2AeZegKredFEsFldJi8bAa7jwWfSL+gcdfQegSv1vzcIq2ysZfnINlP23CeQm8FN2lfHVK9hWq1fWMjgkPnqCF5NB+DBfqRiQT7UX+DJhQV1XTBO0EVQKuz7YK8skN83LYoI7mU9su5tuxv2s1uIAVa1Xy5AeM86xhKAeJNiQODQeSf3OXWQxcQzHTP8Tb3zXGM52hVll78XhMpgW1yH3YJ134A/6LF5D9V3dgbwH73KwLv6iz5aH+0xuilggTxceHAudE6gXYBFFWCqW54ZHwJX3OchQuoR17EgEXZhYLDc/4ufB2tXxlze8s81sEvpCwEj5ET5saNhw1R53qWXrstNy7WyJW0jQDNlMb7cGeK8ceutt0f7APvZIu3CofM91911112RZgBgFoYvzw6bCaMNUHWosunVjTxHCO5anvNKAMOw4CLHed29kOfcrO+W95DfV0tZxJ/pyy+srOyvuohS9S4vLgYeE7mCKzBrHfOzBdetg/Y95qWVevAa4JLjpH8RRF9rbc5cf9AbOzYAJmMua3YNYYfoL2Rs+pgMdFKW/hZsbxdyTTtBnWXsYqtjAa5h8Ap4Uf/w4Zocvc6Lyk79oF6O5bxwYB337WNhssrXse5CozZZn1GbxL11/gWMrQcyyQjPu1QElqkLz3axTNDfRSLt8fjYeJmcmmznJhneXM9C4+Ytm0NW6Do2gUwse/fuK7/4xS9j5xS/wdzEDwGcZGEGuyHj20Vu53z8zk2bNgawmu1y1rN+e6Yu6n9KeNAXxV6wKKS/Yln948vvkbG7VdA19CX7LKT0oP3XXnttgPRXXXVV7CyhHv/49W+Ub37zW2G/ONTrjW98Y/Rh5NUdHoqDFesYqf5iPLMZR45FRm0GVtV/9cy+cUFB3znimOHRANaHhoZbYJXnAaAemZkLYPXa638QwCqHTPL9EqnSOmC1tZXdH50EOgk8VAIdsNppRSeB41gCxwJWw4nmdPt5tgzWbW440IAijz3j1GCsjo/WwEDgTadLwEZQxq06AjwzM9MBrI40qQAE1Qw+DJQsWyaZQcLS8nLpjQy3jADYLtdfd1350Ic+FNsuAVZf8fKXB2P1rjvujNyrbENidVyAEidSp1SmjawHHXkcR3OVCogJ/LCVj+2s1JV6CkTpjBMUegKyQa/OLPLCCc0vA3rfPdVXNiDly4bBSRQIMjBSxgZ1Mktkvskksc0RoDX5FfmbulWwsgISOqbK3ADUAIhy+wFT+0uQJgeDlKtcYeyR36q/zZkxI5vW4McAsupGBW8BmAxccwBpX1F+3m6o001gsn//3gLAT98Q8BhA9INgfM5Bq8HaQgOKClbQH+ihOUnVLwMc2y4ACWOVYIb/tIn7zSnoYWAZLM7AgDKx/wTPHYeCsW1QktgeGSzMQZkAm+AUnwU+LScH+eRpFBAQVKmgdQ2aDYrVG/tHMBnQJconrxm5EiPxCOlIKuAAi1T9EuAxkKKsYHfNzkXfsDUZoKlfJ9ENnkGgSsBqcEvQz+EXMvhkiaqjAlXWVeAzAw+Vgb7GFjK1AoEzNkZgNQMnlo/+o7swt5GzzG9tCfcIHGYGmPpLQFjlWS2IgEwbdDZMd2wIQDZbL7E3nMpM8I7+V+ClLlYgQ0FIgQ100P72vQ3Wy0DkuCTozPZBxr72P4OhjpuqDzWvKwsc9qnjWD3kmXls9wPMMvJsez870AUSgcVcvuPF9qjHWY6WJ7jqmLJNw72hmBd5abeyHQVo8LN6mRcSmKcADUnVgA2AmQYzE1Yr1wNMoLeMExcFMisPsBGdZj5mLFgHnoHu8R0v7jG/Jn1M26n7CVtq7lJ+Z+wwV9nnjmHHXWXJ1dzFbg92sYgylEm2E3znfCUY5+IKct627cRol2MC/bR+AUht2lRYnEIOAC4sip533nl118y+fWWVg2uG1kBLxwnPMAVKBpecE/wOtlkGVrMt1Y621/blIgX14fAz+v9o4Dv3y15U73jXFjJsybHs9iDnwWyP+8e/PlLUqQwU2KoYAHXZ9mkDkGUGdtXxNftfx6HjMoOr3AsQTv/RRx5khG7pF+QctfogLiTRVoB52aLYcncgyM7WRugTOo7UJe2SNpfv3X3Bb0uksujVg9vsJ/UMPWVcuJvKg6yw85Rz8OChMjpaGbb2T//zrZ/95ljgfl6mVFJveaaLA3yHL2BebRdLnLcX5hfjdxjdHLj605/+NMYVcpIpS1v5LFvUhSf0gvLC/q3WupDSgzkz2tDsyIg8wA1wj2/BnGcfUD/aY9v4jb71bAHa4k4U9TvPLXynfghsy1aViXzfT+4rc/NzsVuMOr/jHe+IuYd7P/bRj5cvN2m7GNMcbNXuphjqlY2bNsX8jD/Q2uTUV2GLm3MZ7MMMrAqiqvNe4/iDdrq6CqhO2oHKWCW9DCl6Dk/PBrB6/Q03rmOsAqxGsjQO3O0Yq6pD995JoJNAkkAHrHbq0EngOJbAwwVWYYXpRONwASQBrL7ksucXzq4S/DDo510nWOfeQEMnGGCVVADDjTNoQGUwa3CtgyQToWVXlFImN9a8UHwHgHD7bbcFsErepjPPOLNccfnl5VGnnFLuvP2OSBGAU8mWQ+sA81aQy0BKtt0as3a6zbPKNZnVRa4lgAHuIQjkHgNJ2oFjj0PpdkmDp34AQGcvB0j8jePONskAgaanAzDG8cXRpi2yoAwqMjsEtSYQ5TrqhmOd+4l7AFxyMIpD7AEKXOuBXoJKlOmWRH6XcZWD5QyeCARm8FRwEWAI1qmv/qCWzzxL0KWfcUlEWgPXCuwbIAjyWK4gt6CDwDapKHbu3BF5ymQqG3DKRsmmIQOXfs9WeLfOoocT4xOxBR5dND8o+oCcuU5mp4EHp7LTBoPVlgk0MhLt4Xv7JweuLl4wFg0mDLoNQgwk/NwPYFueQZPjzaDZcScbOwfMBuu0X0AO/XQroKwgAi8XIVy4cGso9ZOpa7BpgCbQwrsy0H5QNmWZdoLPBp4GpNRjdma2LC4t1jQKZaDMzM5EWXw2wCR4c4trDqLzAoPjXWbW2jb/Oha4zz402JURy/MymJKBnQpi1NyoAoDawCyzDGzZN5WBXU9jNxVGP7jieGLsU6+777673HfffdF2tqdv2bK5AVTWGHsCGo7bvLBBX6gjoXMrq5wJXXocVNakA8j9qL5lJuF6AKoyUOshPuvBnfwsda0FpBokmc/IXV1BjgLYtBdZ2j/9NkQb4Xi0/o5/bZhBuWPF60InFpcKCwsZ+PU+bST3MS4olz7jWhesZMkxB2HTTQ2QF2a0sdgP5j8BQ3TRRTPnWtmy1M0dC9p7+pHxwveytwBiWDDVPuTxbbudpwScMrDHbzyTHS38nedF71e37U/9A39nK7ps9cx+o32Oc/6GbU3OVcYTrL4zzzwz2GsHDh8KkMPxSltcyOU7fQ8Bwww8DrJ404Di2UZmm4+s1DvnWNsCsMr9Hn6W7W6ez9XPfv0FxOF/LCg1oG3/GHauqiBi1WnrBNMYtioAT79dyQsCjsP++tf5FabsWg7qfjvMs7DROQ2AYBx9C7AsM1RWK3pJvdE1845SH0BDUwXwmWtyjlJ1Nds7fSlSyWC/Y0EgbfmXcevcTpuoV04xIINbX8XDScmxShoKn6u9XPNP6gKhO46Uv9dp12iHC3f4ybBWc2os/SgXrLWhyE0ZMP5ZQKG9yJrfmEOe/exnB5vT/qUO2AIWX5GDaXmcb+0v83nv37c/gElejHdyp3If189Mz8T8yPfkqqZ/KJ+5k/mS79wpha6FPxyAYmU3A9hSf663ftopfWqIDLTn3e9+dywa/fEf/3GAp8jngx/4m/K1r309fCXY6r/zO78TIDKyGJ+cKKc95jHrgNU659SzHFr/uZmTsq+DDOzDbK8ct9rmxQWYyLC9RwJMZR6DrMHhVQKrN9x0cxkdm4jFQ+a7Dlg9joPlrumdBB6mBDpg9WEKqrusk8CvowSOBaziBMJYxWEkiNDRFFj9rf/4ogBWDTgNgpEVTg3f6wzj/OAwCp4AbA0PDZah3hpjS3DDwNcciXx2C7LOP/mQOLzCfGQ4m7feckt53/veF8DqeeeeV9501VVly+bN5Ud3/7D83d/9XTirz3rWs9rti554jtNo7rZo80jN+wrISJsISgGJ+MzvsVVucaFwgIDAquydDI4YxAo+ZbYS5cpiykGXQQL3EHTjeFIfnFb+9+f8MtCyD3y+wANOLHWTsUS/mMeN5xso6JzieLp13mBCcMvAmPu4BifYPrcc+t4yzLcq+JcBDoDVsbHKGFFfDBB0nmUdCWzIlK1BYT14I+eY1ME3yKUeMq1sHzpA/+3YcX954IH7y8knnxQAtqCHYAtttC9kqAiSCSLI2JTpR72ps8GYwI7XWz+BK05m7gc+s52hzspO0Cazc+jTfuCV/vAeWdQZ9FAOXCejSuDE/pFpSvn2vWBu1heCeoERrmPLOcwbyg326GjNp8dWfUG1eNYSgNpKAP680G8Z3RkUoK8I7qwn/VBZyhX0xw4ha3MKZ9CfcgXXBCaq3tTtqzU4rCeae0iMuiywTtn2rTpoWTCm0UEA/jy+1TfKsH0ZZLS/ATQE2wRW3Waagb0MZuaxxbMFZwWq7Bv1jP5XBsiRXHeMWQLec845u8ndm9Nr1MDV56vvGXxwTLA1svQASCpgmMecNh7bnPVXELKWVwEdtyIL/PisHEArP/VTXRIIDeCgycPnnCPw0Q8sZVsrCOmYEtiyfEGe/vHvc8077u/OWz7brdAG+NZTwJHvM/jo8wRMXJRDD2UCU3ZmdWqruVegmev5b25tbYrX1PrCeNzQ9s+aXq4tlDpfO/azHY95nUOSGuZ0bqPt4N2DbrJsAwwmx/ECY7myYB2v5ihmnAPaYBdoB4xrdoAgB3IFn3veeWVotC4uqCuOFW2cdqMfuFTHA5hMjM+s9+iAIG22yeoTeBW+URxi1eRY9zptWF4o8r72HYAIBmsDrPaPMdol6z8vzLbt5cDRuqrS9mF/PbA/edHH9q2BmAD+dR7Vzh9tkdL5Q9/La2YbRjTtzvrTyjelK3IxQH9F4Jv7+kFfx4/65rhRnmvzaWVr+nyupx0CuqZ66p/ftGuwVpWFdo1rXWSgvP6dI1mXnOcEkbW1tMn0B9yvP8m9AtVcOz6Oj1HBTNN2wGD/+c9/HjrPeQDssKL/8UGpN3NeTTXDAuGWVkddzLOt1EH/Tpuh7lHvnJ7BxXTHD2WYY9/5XRvp/OZCFuQB5MRn/Vv9Fq4FMP6TP/mTYOGTR5W6Yxc//rFPlH/6p+/EDgr8r1e84hWhB7DTt2w9oTz+/PNjfgbAtY8APrOtNT1Z9kHVL/qEumvjHU+0i/9zs+TEr/MXwOpgb6gFVsmx+qN7fxyM1X5glVQALOYw7noDvS7HajaO3d+dBDoJtGfUdKLoJNBJ4DiUwLGAVZwUGCkAqzgx8blJBXDWmaeV//Abzy0TY/UEWp1pg4oMKgpkCLbiwAGskgoAxiqfMyBogKpTRNk6gjrZ7GE9MjvTspIAcmCsAqzinJ77uHPLf/9v/y2Cn3t/dE/5xCc+Ec955jOf2QZCj3/C+QE64hTi3AJcUm8DyWBlNFsgcZCzo4qjtnkzbLDqvAm8ZAaT267aOjeAs9fSJoN4ATGBMuqBA2gZfuY6c/jpwLpCL6jgZ+qMs8t/Xjr4BiwGNbSTv91Cyt8GF15jUONvlGUw1d/nshNlYuaA3MDFVAAGewYsBlm8m4KBZ9MWgULbAuPEgL0NeNNBbPaLZds3bFG8++67ou/OP//xcfK0gJngrukDdM5pI8467wK8ONeypdYAtxrscZ0goLJUzgZxBA4Ghbn+6oRbeXPwmM2UwDEyyMCSgemvAocNjK2f4IJ9w7vBkuPSe/K1bMXjWQaP5FEDWF1aXConbD0hgqjM0KOOyM4gnjFHebL3MqsHefJMF06UXbYDeSuywA7XCVjK0BOoUnd5D1vUyB95H60fkZ8MLJm2Bq6cJnzoUM2RyW+OB+Tm+MuA4NH0FMaVYydfqy11fGkPBYwEkNH/PF68Th2hXgToBuZsO73pppviZw5KOeWUk9e2JjcAjbbJMWPQaj0dy7CHltIilPZeUJpn0M+227rTP22gvFTTjRwNlDG4N9iXracttV4u/jgGZMtRD4FGdTa/+1zrm4Et5ad9tW0ZAOKaDVNT6xjn2hfHj7lPtQ3quuU63gJobMYS9XCuwU7lHQ8C5tpM+yKD+ZTpYgDzR9ah9XP0YGyBBWDNcrGfBPuzfmmX4vlloACscTp9bp9tp06Mu5y6INsuAPWhYeb+ml6Il6lxBKAY3/Sh8zCHsN1+++0x1s46++xy4dOe2oL67qpQLyiD76x/fxvDvqSD1wTtM/jvd7nerf1r0ggwB6hLzpUZrNO+5zLibxYFY3mhMgqVe9ZDbQnf+VzBU5iDwRZudCczS53DzJEq89N5ybHN+D/ppO0BbGkrrUuWh/3rWEa/YqdAc/CT+USdM/Qz9JfoPxcbuTcv1Dr+9LmyvATr0CV1z/GOHGA8W0+eqY12LDnO9Ef43rQ7tHfTps3twgbytV2O93YBLuWRFtTlevN8a5t8DrJB9nzOLF1TBPF7Zd6OlLGx0QAfd+zY0S7k8jc+7A033BDsVO5jMYxFdu6ruWA5RHZ/pNEBfGSsmMYDGXJdf3/rI9hW9AIZ4TurV/o9zN3m2tVuadP1kd29Rt/UfN1rXC19d0gOf/qnf1pOPfXU8trXvrbdHfTFL/yfYKzybO57/etfH+Ar7PSxifGyecuWMjk1FXnTnc+Zc7INdGHEsaM95LO+EfVwgRRQmudBkgBYJcdqP7C6uLRcZucXy70/ua9895rvB7DK4VUyVjtg9SGWrPuik0AngSSBjrHaqUMngeNYAg8XWPXwKoFVD6967rOfWjZO1W2GAm/ZQdbRcbXbIAmRe3hVTgVA+TkoySvRMlYNFHGyAFZx6AQd773nnvLhD384EvA/7pzHlctf9aoInnbueCAOr8LhuuSSSyr7dXGxnPaY08qmJu+UQA7lyaAhsMVBNndUdtgrQDAQi9eUB5OUusXW4yao8wCi/sCAzwYQObAX8MlgHsCqwY7b2GQ44Li7gp9ZVzqaBEwEEgLG5gATpNQZFuygf8y9JQuDsgzuDbB459m8U2eDUZkRgk0ZjDX4XAvcSZsw294viCzTAJmSe9ADLjxRXvAYmchOyOC0ABDPEVDOAQG/ox8E6GyHfuITnxC5zgRh0FmZJz4rB8wC4AHkNAFvDgZtn0FhP4CTZYIO2tdZjspVxpiBdQaKBe9y2zVlBh/WK4NbgjKWaX0MUA0Y0WfZp3yXgUcDNgLrOJ16pAZ7vGR/ylBS9wVfBToEagVetRuOb+Xss2TRZlnL+BbE4TfZepRn7jsDf34XoOW5Mxzi0zAdBUfVFfSB4NJgOet77VMWKurhU/aBoIHjwxyJBurrp5oK7gIs8cqADp/pDxl36rT3Z+Dd37LeK0MDaJ5jWg8YQQDgbMkkt10/oJED16wrGQAOuw6wurJcRpot7gIOtkMdNmC3H/vnB/uzBazSwkgG2p1LLEf9FXi13nyvrmRgzHHId3mc2Masf9p5WaK2xTK0xyws9APH2nPuyeyq3Ie2FduWgT8X1aw3oAp/+z33ob+OxXy94JWAaGb/94OKVeacw1Lz/GpLMziu7VPu/TaQ7cJDg4MBrNoH2jBtaO6TDKhX+ZWyvIL9W2gXJrJ90x4zphjTjEVsyz333BMpLQ4cPFjOOfdx5aSTT44txM49mRmZx5v9lPWnTVCcdG79GK2Ap//9LcYX/1bq4WX5lceevoy/57LqQTnLbY5VdcyFJ9rvqermN3XxKMpbLWX6yJEWHGaexy/DNxBQxncIAHRhoU0BoU2och0t5577uLADyFf9Vl9cwOFx2mnBymAyNqkuYC3yn/QrAMXadk6AZw6mbvpH6oH2Tfuax5r2TRZnpDxaWo6t684nXD85ObEODNXvkMWtP6U91rbLRD5yZLovtcBarlbucVt+vt8UM9QRmdEurqtAb81Rz9hw3KK7Mvc3btrYpiupvhf+Yl38ot/ob7fK0xbSt+Cr0FZ0HECQd+ZaQOGZmZpH2QUs5ISvZwoad8zkcU1bqI85m2kHdoZ0C8gXneEanqUuco0+sX3CNTyLz/Tp1ORU9L0+Ge8ApYcOHirve//7Qsde/epXh7+OPnJ41Ve/+g9tbnHSBMDOpczh0ZFIA8ABVqQkEJRnzsl2SMaqPpcy15fXPnoIGLs18KEBqQFWFxchinCI5VIZGOzFeARAXVhaKff99Gfl69/4ZptjNVLfMHV0jNV+E9l97iTQSSBJoANWO3XoJHAcS+DhAKtjo6MVPGkOpcFxZIX9zNMfXZ7+5PPKlk2T4WC6Qp4BAhwynVgdaR1rcqz2BkswVgXsDEQN9ARiDVIN3OIz274aRzBOEu31yr/cd1/51Kc+Fav/Zz32rPKS//SfgrF6+OCh8sUvfjGuec5znlNPUp6bK5MbpsLRw/HCGedvnEy3qVFX66Tjb3BDHWDdTk6Mh7NnPioADK4x3xTf4+jKGqMc/wdr7iinCgu2ucIuA8LAQTAgb5VXRgZRyD4fDIJz2r+tjXYaqMjOQPYyCL3f4MdnUA/Kk5EqIxNZyeKgDNMWcJ8vAUEYqzXPWc2TCJMA2VM2QQZtJ1ijDMqHVcphLfzOdz4nA4sGfQbRtFeAzlyHBCWUTYDOqbpnn31W9Dff8Rz73HfLp46CMn7H4SEypQyoW0ZRA4LYVwap6nrIvTndXuaofSDLWN0QDBR4UN4CwJTN892Kx98CTBXEWH/qdcTl7eny9fAdQRDKRO6McUC4nApAENY2ASwY9FMHghb60QCWIC0zTA3c3b5PTtr5hZpHVtln4EhgjToEe2auMiDZPsuLMeZ9jAWe78FRORhUH6i/AGnIslHKHKzRNplLypdnKCOD7MjNtrBUYK4qY0EoWUWZsek1a2BLfTqsaYNRF0f4rG3oByozaN4Pqtqv6qnjHcCF8gjK0XOCdZ5FEK+8eY6Ais+wPhn8U5bYXwLgnDuUZxjkChT1A3M8J+tjrnM/qKtt8h7vc/y5VVrbrN3M88jRFh6Um+OJOihnZOCYdsxavoCrfaneOvcJLvu7jGHqldOr8AzLREcoN/eDtjIDrwK/zqOUSTsyIGx7tBvaAfuCctU/8lsvLLI7ozKIBUO9x3naMZv7LHRgeaWMsFW3OXxNmatHyoY2CDpRpqAx+T17Q3UOdT6x/5xnqC+2wq3LzA/M1djua77//fLgnt2RM50Dv7iOsmXcyZbNgLrjwr7OMrR9jj2v1db53trTBKx6r7ruGNEuOze0k2AtJHyYwXSqPe1kfMLy07YxBzsPUq7g3VBvKA7vMcctdpjrnLMFN52PrCPP0GaDzl5wwRPLBRdc0O4uEEDlWc7vAnE+33bhE/K3i1LqkeOEdmtvtXHInvJk0jsXOIbyWHRhSRY6dTMvqyxnbYP95rzG97F41hy+JdhMHbmWz7mt2T5rHwBRI7fxUC98E57pgkX2iZS1/a8+q/emcJKxytjAZ56bmym7du2M9Cy0n7kL/cYPZSGZtnCwlfVlDjRf/imnPKqcfPKj1vlblCvrG9uPzyN7nf4XHKU+zO/Uh7YyL6A7tNXDt1hsZt7g/gBOmzRY3GuKEcqcPjJdfY2RmlOX52tvqANlcnjVM57xjHLllVeGf4B+f+ub3y6f+cxnW0b729/+9vDxYOqesG1rA3KuBLCqXwTwqX0KG9ekGnNsqgN8dmEbmfBM6gYbFsD4tNNOKxwetryMftZUAACrwYjlULqVUv7lZz8v/+fLX1nHWO2A1XUWrPvQSaCTwFEk0AGrnVp0EjiOJfCa170+qFcAJDr/cSL34GDLuqwHJKzGdzgzbmN6xLbN5dlPv6CUlcqs8AR7HBkcOpxygS1EnNk71VGcjxyrZbU+22DE4DoHhQZ9lNMGDCsrcXiFq9k4dAf27y9/8zd/EyetPumCJ5WXvfSl5cwzzig7fnl/ufrqqwNcuPjiiyP4eGDXztgKvGnL5qi/wQB1NveqgCmOI6ANDp6MztGR0bJn94NlcaGCPTipXCMzDIcSZxSHjjq63Q7QkHpwPc+hLnw2jx5/88LR1qEWJKI+nv4sM0fAx6B+Dfip9xtkG1BThsFWZqEYpGdAxKEhSCfAJwvGAEKAlzYLRhngGpzpHHsvVJ16Kvra4R0G/vYx5VtXZJxP30W2MgS5D3lSloF8BsUNeChrrS01/+/c3GwLYhl08T3PRi/4G9nyLP7OsmACte25H11QEPToB3+VK6dC50C+HwDlubLvuK4fhFkPlNRtcrn/HXfW3ecKNghcWk/6RtCasghyCKL4nxcU0NUYM+RPbeplv2/csDEO8ED+BKYB9K8sl/Gx8bJp86aW2WqQnGWLneHaDBAjX4NJAU/6mkBXwNXDqjicg3EGYCiLXj0w4DO4jAC9OWVYAFGQT520zfZ7Bo0AVCcnN8RW6gy+yJLiXuqgvts3jldy69XxVO1fBsnsJ37XHgjuCjYiF0GGDEbwtzKlXuqPCxq887tgvgtfstiVO2kl3AAAIABJREFUMXXiGciNe5A598XhJgMDZcPGjbXeQ46jCqD12xt1VLsiiM08Q9n0hyCJ4xSZuRjFdy70UA9BT/5WjzOY0q/zLmJp9/L4sG0ZENHuIlvazPO4V6DRfgzgZqluiRa0qPakslAjj18DKq6BicNtOcpFMFHdsy2CV86Lv0qOzp1ZBy1LGQkauTBSbWoFVi1XsJHnqbPYWO2v12nLBlZLpAIgx6q66Rya65Ltdz/AODEJ47vaV69z8UMQVn3WduuDHJmeLp/85CdjDmdOh+3mYY7I3kU9295vW0NGnPGdGKnKOtfFsen81YKzg72ySN83g1VdzDZW+9pvd6PPVlfLwUOHytj4WJtGRPllm8F36oRjJebylIqg33eyTeqi/pPgpjaKHTdsp3cBhnoy7kwdAMjrnCpgy7XcHwtmLBiPjLbpcbSTzpnYe/2OGNNz82HfY2FwaLhs2LihnVfVzbBdC4vRN4B4gH6027nfXQDMLbA2c/9gb22L9i7LgHYpS+qzceOGWKQTuGfMydjkeQCLB/YfKEPD9UAs7vWgS3N/O8+Yt147E+N6calsO7Ee1qQtyCkRJifHI52UdtY5Sp3HP4SdzQ4D+o76MCfzzNNPP6NcdNElrS13AVN/QkDUuZt65QVc5Ez/utPEwzVpH89Fd3lWJhQ4lrjXRS3HK3owMQmTtuZQpY6Uf/PNN5fPfe5z5UUvelG57LLL2oPN/u6zf18+97nPh37BZn3rW99ambNHjpSpjRsKvhGMVfSFa0I/mh1SAqfEJNm3a2OY5FO6gwwg2fy0gMZllZHLXLhcpjZsDKbqPg6bHRsvi8urkWP129/55zLYGy6DcXBXr6yskr5jIG4lBUdZKUfNsfre97yrw1Y0et17J4HjTALd4D/OOrxrbieBLIErrnztKqu+/G+ZLMuwUWruxAj2cV6W67ZnnBuds61bNpTfuPTZZbhXt78LDPYHvJn5klkTAFoAqzXTWGXM9f83UOe+HNDymdXr0Yl6qrr/5+fmAli97bbbymNOe0y56r/+1/IIVt737A3GKlv7zzjjjDiF9IlPuqCMk4NuoLKVcBbNdWXuR5gEtJfn6bBbJxxJ6r4wPxf34ojiTPKuoy4ogqMJ21KghbbIPMGZxiH01GYcYp8Bi8At8sgIx5pgg+9wDnWi18DKCvQRHMhYUKYGIAbGOskGhAI7MkAMEARKuF4wLAOc1Jv/BlvKwrxWMtoyYFwDB/KdVaaxwJ4OtCxE6o6jzXNpD88R/BSc512GoMGHqQ8oJwcKAtU5wGQrKi9ZMQZkspYFLnynTsqMCTSDnZTjuBFYFuRQ3hlAIxWA5eXA38DeXLpcgzw9gEz94jqZboKD9hHX2H5kx2fkwrusGOuG/GUYc3AGjDBY33EAVZPawsBNgCz6eXi4DTR5LnrB9+qMbUOWBMhswQP4lClD/WQOKR8+EwwauPJcg1Z+o2zAW7ZVwjxxgcFnCcpbngCVABj9wrXB7EmgivoucML9LgzRZmTt2KxlA+yxAFK3f9KvAgq5jH694V7HIKBGDgZbG9zYQtvrGBJwdEEDUCoDc4KotsX8zMhQhrd5CB2Dbf66BsBx8cS2mm7BRZh2cWVxMdK5eGgKdRdQs80Brs/Otost1M9AuNr8Clhq/3nPbUCuguwZYKRfMnjmcwUklIkMsdwfjjPqaIAu0MT9yofvGC8tkNgE9Y796DdYYOM1Dy96z3fUX/BaUFhAXvaYfe6iDM/V7uYFsqN5KxkI5J5/DXhVJzM46liPHNcLHB5WD19SL7XFfHbM2Lf2q2AfjP2VpQr8eb+ydAEgj0f7pcqO+WQh0uk4B2hbrFNemOU75wWeP9cclkfOYObrJzzhCfGfPtcGW69+G96OOQDKOIdmLc9pXgTje/U+yyBkyKFdjOVGL6yzeqUOaIdy26LPyPPM9vHRkTZPbNYD7Vm/b6Suc1L7HAsTKb9z3l2AHmq7nfeomwBm9ado+1reSvXNMeJcK2CqfbKvSUWQ2eJZ/7M9VV+y7lqGi1f9Y8S53zbI/hdwn5+r81sdhlWHnAMFqGFGujDH8/jMvELZ6B73TEzW3Pm0DXtDGcw3gHC0DbvJb84jlINOMEdBJqAs6hbA6VJNBwDLkrLxN5n33NFVt/BvivrGrqnZmYD3TSWlHyI5gXtdIGAudr7kGRxctXFjBa7zmFMPnYf5XTujH0Xd3OXlb6a70i+ljshLmbR61yxu6bfaz3kxAnnqT/3zP/9zAKsvfelLy8te9rJQMWT1mU9/tnz5y1+JRVBYpACr/E29AVbZzcOuMg65dEwyZvSNoz+SL5bHsHqmL8dvpskAvOU5ZOCZm2NRbLAFVkkvQo7Vg4eng7F62x131nQpzFEDg5EKAEYrMQNjf2B1oANWjzZJdd91EjiOJdABq8dx53dN7yRwLGA1gkRAhaXlAFZx7HCKcN42bRgvL37BxeWEzVNtMIPTo0OFc4PD6HZKnR2cnOqIzkYqgFgD7gtOMlPMQDsHfuFIwrpp8ptyfQQDq6sBrN54443l5JNOLv/zf/yPYNX9+J57yz/+4z/G6j91B2w77/zHl0c9+tFl/8ED4cyZ+N9tTjjBsjRaIK3ZYqSzOcF2+LnKytMxp54y6dyKZWBvgKfDJ2iIowvYlYEm2gOwKojibzK5cLR1qDM4Rd1oi9tQaVtmvRkccS+Ar4G5jrMBvu2Q8UXf0h4ZjTLyBFa9nu+pK8/HgTUvrAENYE8F6GFHzrRMvQwsWhecd55HmfQHz+LFdwQ/Dz64KwITGZS0BTCE/wQR9DMA9EknnRR/0+ZgUKZcvpRHfU2VYFnIUFkIhlIvgUv6Yf++fRE8UU/aRT13794d7/SPuf8ES3yWOg3rT/nbl5bPO8xrwRnKIpDzOTJqqCOypt78TfsIktQ9AzvqgD5Rrgc4CPTTPnMLcy9b5mgHcpFtA2uGNuft/mxDJVDZtHFTMIwEQGXIIi8ZhoLfHuZBuwSvbaM6Tj3z9klZQoKi6iH1py3kdwsgY7ky3wzyqEcGPZHPyPBIBGu05dDhw+3hUepfHgdu/6Tu9gtlU4/x8Yl263EGa2XN0dfUTaDKgJfy65iqB/71B4QZkKAfaBd9iwwE671n+/ZHlvn5NdDUINuFFp5Fv5tnWXlU1tRwBJWenG1uPhm9tIPnCbzyTMe1Npw0BpjdYJk1W9O1B1ybDwTMelMBHhY9Nsa9jnO+Rz9kdcmYcxzmBasMhOQ+1hY6FzneZb1ybQVW6sFfLVC8sBDfaz+5nnsz857fBV4J8hfZ0ru5HtAGu4t32kl9sw2i76gvc6cM/mzrs/7nuQbAQVDBuUPwTVA1X++16pW/ZZBOkIit5Avztc32n+CwYwC9QQ7O6cE0bLZ+8x46A3OxWcTJrGfayf2ews1zkY8AGc8gv6R94JxK3e1DrrXvnUMF4Ohfyr/lllvKrbfeGrbxec97Xth77BD1Y/wqN2Ug8AmUCtsVm9G/OKHPIrBvnwmSBng2MloOHjgQfpFgWwb/XPBy7rAdbX3YfQIbvFeBMeogsKY+u4iNjFzYaQFmUulMT8cBasiY+7WZjg3BbRdgnX+0E7DmAbYFrAWP1R/604VlxiTl6B/xeeMGGPt1/KPbPs9yeHdhRD+GttkWbaVzmKBpBX1reKqvxLjL7MmlRZiMgy3o6YIG96o/lCcQh3ywJ/yujcN36A2tpcHQNtMOdAhd0oby7nzl7hTqxt+RLgCQtjls1IVt+5R2cp3XCBpXtujaoaH2j8Aq/lP2V5xL6visiznayuznqWP6BdTbPOMuTjPH8uIa2sFztH8C6tZH3VUPtdeyeLN9Ue/pD+zeN77xjfKlL32pvOQlLykveMELwgdBT7/y5a+W7373e+WpT31q1O0tb3lLPVQKgHp1pQzHgVE17Y+LAdjb7F8GYzxkURf1/G9kpw6hAzyT52ATsNHoD4dXMQ8PDdfDqVisOXT4SNm1e2/ZtXtPuftH9wSwOkCanELqDvJCr5aVshpxUQesdjF0J4FOAv0S6IDVTic6CRzHEjhWKoBwWHCcF5eC1aqDhnOzYXK0cHjVqY/aHg6RwYmOmsGIIFJ2eipIMVvK6nIc/pSBVR1EWYUyXgyIWkYVDNMDFXg0KANE/eAHPxjB1qmPPrW86aqrypbNm8uuB3YGi9Vt9IBGMzy/N1j2HzgQzjdO7PbttS04X4AinkDMsw0C2gBwdbWcctJJkQoAp5RrDFhouyAUZbu9jrbJCJA1gFNq0GHwqUMeDmADGsvMy8EG7dB5FKATVDKoVm4yOgziqLMMsqOBO5RHmw268n2yeARbMtvEANggXyBN2a858uQdrAd98TLYEpQTZPH5BjgyRPn90KGDheDQoCfAtaXKwrJcAzK+JygUcBTAsp5cry7JwvPZBCP0hYcZCcwArAKo0DaCCL6nT5AtwRX3C1rI2uEZ7Zjo28oms8hgVFBD0NQ621+C5Aaf9oNjSHBMtg2yNdB0XOUtlvaVz+eddgkCGZQaiAEsKD+DeZ6lzsPSJlCSyaqpFfwU7Fb2/B6A56FD65jK6L59TH8K2thfvAteC/4IZOWFmQBEmhPIkQUHZOT+tx7eIzgnYE07lAE6oi0wgBc44z5eMqGyfeN7yuP/+HhlejtGM4hW9ftQexiYjF90ER0GJIBthv5rQ5SDei7bi7a6vddAVLatgTa/I0N1xQU0cxy7JVe7XgFQ+mIu6iLLH71nrPBsvkdmyAmQQgYp9ZycnCo7d9YdATKUM7DKNcqf++g36keADPsIoMLn8LvzgrrvGFHnuZ+2Ui9+E7ygPwQXBa0EEmFEUy71Y5zTRsHmyDE7MhLMacY74546c2ALdoJ2cYo98nAMWTdtMbKxX/L48flZVwTHrGMGkgREs83nOuTjvJvtaIy/xaUA5YaGqi5yvcxmbbAH52iHaLuLMqaxEbCh/u7qoD60n/5H3vSPeuXYR/9Mi+NCl7Y6zwfacf0L7ahzMr+z0wSdQNYsosnucydFnt8cewPswIExv1jTTvDfudZrtGPqvHO8wCpb4fGLtFvZR+Aa9dLFyQwSA8yPjY8H9Q398V5lTbvYMZPnd9seYC1bk5eXy+TERJuHVmBVgFDATx0XxOad/j548EDp9eqCOf+dTwTKZLxrM5AD9sCFgG1bt7ZjyTlDGXEP40CQUx9HW0l/0m+CdzkdgXaYscF96hwyVUehDcp4zz6Vc7N+AOPSw6UsC72oY3GxLC6t7ZDQZtMHvJzvXRR2oYM20bcc7uhvXOv1zvECsei5KVRMNQDjFn3HNrijhHqiB8rMXUnZz3KuR47IYmx8NOrqIVbOIXx36qmntvM97ZWVSp1ho/JcbU2uM8+TrZ4By+yD0d/IQ3+U57ro4u410v/cdfdd5Sc/+Um54vIryoVPubD8+Mc/Dlv6ve9eE7uWLr300iA8vO51rwt5hI7NzsRuMlIBsPCgbSc9gH4rdQdYtb2OLW2g9dIf1s8xrRCHVw0PAyr3yvzCYjBRR8fGyuEj0+WXO3aW/QcPletvuLFlrAKskgoAYLVjrB7HQXPX9E4Cx5BAB6x2KtJJ4DiWwLGAVUSDkYCxSq5VHVuclX5gVUc2MxsEhAQWdIK4lhyrK8uLDwFWcwBlYGmglT/DWJ1brCvWBgYEGu9///sj4f9J208qr3rlK8vTn/a0Mjk+EYGXq+k4pIenj5SBoZqwnpdBIw4zzpk5sczdmYEHnkk9xwCRmsNnQlYN81YwTQccuWUwTOcfeQgC6hgaeOoYZmDT4E/2n9vUDIoEDJShz41ArEn3IEDKNQDIvjKoozOamTr94B3lIDPKEWjtDwL93YCV3y0bzWIrm/dUnagHShhA8i7IaZ8Y1NWghaC4Mqb6g2cBNn6j72S5ygDxetov48ZyBNZkdShv6iJ4RT0ZEwaaslQs12CP+maw20Al5NkcOpWBNYNevsspNnieB6EZBOUginZYjqCpAbKguwCSIKSATB6XAmqCPxn4Fxxp72v6088EOwLK9pNjob+NWe/UC0HYzHIVnJ6brYeImJ5A/eNdYIS/XYDweY5JA3jZYMHOaUBWfsusG8cKfetv1ElQX90aHmEb+9o26AzS2h9rQFJl5lveShycwYE7/5+9dwvWLqvKNOc+7/0fM/PPNDknCYmJnGykRLAlSmwLjAbKQxlYbVtIhd2GXpV3XnldfWPboYVXrXVhqBGlUXaFVSIoItoBFCgHwaTAhDyKUuTxP+7z7njmWM9a77dyJ0m0d/7fjtjxndaaa84xxxhzjHeMOWbVl1a+7L+6AWcbusB7nhjNd+izK1cu9+cLWuS2We6xdIQOMXOhLsWpBdw6bX6lRWZaeaif/FHbtMkSqqCIGU8Gl3gW99M3DwjsYPZwGB2yf/lynaadWW0JsCRgqA4TELVeosCdum7SL1VWQPlTnzovfA/Q4PxIf8ElrrMuNuMgY5tnWsfRjEe2ctMGdIEvoBN0px0ABF5z3l0n+B79KJAimCRvMR6AJ3V7BmiUfwEidbDgq/KtblMuBPo7L9/YbefOnmnbww4H9Zo6GPrwXlkQXOuZiheqjjKlTJQLeVj95Tx4n1mgrp3yH/cL4kAP5dPAgkBJAmbSkLbMcAbkIhBKAOA1r3nNWLc014UEpQBW+9bi4yrxkeuOOppxupY6h+oRSgGQMSqwmuCoARzp59gTuMTuuO3SpQ4cKQMGvaA5f2aBaltJiz6/bDsn830ARQXDUpcgV64F8j9taycALGKHwYNm2/K7AaN5II3+uTb29Xg4qKjz+FBtlp0LAr83dm8s1OiVrq5H6DCBWPrpOqCdpy40OMG4Aev7uNY4NKu28Ctjyrr04trMsIW/LEPDWkpglkPe1cnyh5+1F7mWscNbgnzoNNpHnzEGeKWDfcMBW/JrBgtsr8/VHofPoRsvLGQcC47DO8g/fQIM9NnMFd+dPcuOqiuNNQh6cK3b++0j44DGzClt0DdsGne0CLxLP3V3yTSlFopX5uCl11uDWX2TNpVzbdb6z/zMz7TXv/71/UDML33pS+3PPvLn7d57X9lrIwO8/uiP/ui4Fh0eH7ULF9kF0xaAVTJKE1jF3rdvyhZ90H6Ef7Q91fP0me+vXSWrfauvgbt7+72G6sVbbmk3dvfaAw890r76919rH//EJ8caqzDKSUNnVCmAZY3V0XVYvllSYEmBoMASWF2yw5ICNzEFnqsUQHeqhlIAngBrrb5bLpzpNVaf9y23LdQONSMIJ3ReI00nq5y2PWLAY41VDSKzenT4NfYE7zSgAFbXtzbHDMS+lXt7u5cC+PCHP9zOnzvffu7f/Jv26le9qtdBol3Gg2HWHZ+d7Xbl+rUObvEnqEYfGSMGIU6yzqjGutk99Gdnc7MfvpXO8gicDBlAOos6MzoVCbYJAqVhqnPB9TpzmVUioOQ9CQzoBEozn5n91PDN79JBEVxxPnS4zB7k9zycR4DbTDOeTX/zsC0zHytDiczNqk0p+JXgFv1yOz7vpZGZWmTrUeORjD3am88Bn3Gi7D/3zzNzajt0gb2CZgI43I+zJOBrOwIJnY8GYNT5EUzNQILOsK+OhVdqiOX86SR4DTyYQKxgp2CHW3XNsEmQiLagvWOmzQRSBSwFcniOoArjgPZc7xY6rnNbNG13YHvYKs1nwVCuM2NlDuyqauVP21GmBL0Fjsg2oh/JB8mjzFkCYc4d/eY37hNM5lX9M/JTOOUpe86DMp/yYzZb10uNsgPFf7Q9B1D4LN/wzFF39a3zR+3kuLKudF7NVlPOmb+UDduoMR30jNHj4+lwGwER7zET0P4ro6WLSgZ3d/f6tJhVaH+51m2mXG8WvWAlAY3r1681Tne3v84N10J/AWGBRoMb0JBSCgcHAL1TsEVe9HmMR7CE/jg+AyGOJ8Eer1fenesEuNUVArp8ZqxZakH9qv5nTAJ5HcQlu5qtqB1crgxAwU91Nhmj3OfakiAQ7RuEdP5tg88G2pR/QVP1YAY+Uv8591xHPxkjz+fZKZeH+/vtcH+vrQ1baXPdUhYSmFNP+nwiogaGHK/yl2CHwGQGg4omB70cBPwvX8tHziHzIUiSGWn0RR0IoMQ6zT333Xdf//7lL3/5CGan3vU5XQ6pc3n9eo8cS+NcE+UbgxGCneN6vLbe65taCsB1gt/lYwOfygVtyoc9oIvO2KyavLnOa/Ooo9Uv0qDzwsFhPXvIeHec6jja4Pmul/J8AqtmvNunvIb7kVcPN1IXGTiDpwRWHa/j41V7IfXXPMCY4Lv9UhbgXYMngq6Mhz51Xt7aGcqZrIzlHjKokvyqbhPAVy93G3S19LJrknKQgKLrJn3iD/6lvwaO+U7dnwEQ5EdwWPDR5xBYO3/+4rhjIXUn43Z3BGOiDWwtg6vQA9tkf59g42q/lsCPQSva4tpPfOITvZwQYzGTHh0ASEu2qRnDHBrZZe6Y7fFTgFtb3nXbNVSA2mDMmAxxeNTL7DgPZKJqw7zzne9sr371q3s/H3zwwQ6sPvnkU/28A8b2Yz/2Y+Puhv3Dg55NTgYp8iltCORI+x5EHJIZ5jak6x394/q0GSxXcv0aQT9sfzJRAXDX2xlqRp+09uUHHmpf+OKX2ufv+8Kph1eh+3pt5aOTZY1VmWP5uqTAkgKdAktgdckISwrcxBT48fe896Q7aB1ArdB9N0qGOoWCCMfU4hrqWWHcYhzeftuF9s/+6ZvaHZcujnUfBS8FSnS0NK413HW8t7bqAIgEGwUq+G7cMt3B3TocxD5Sb4kTqTkdGIMZJwdj69f+719rf/qnf9rrf/38z/98e8mLX9yuX7veQTCcAozWXidvc6PtUSNwqJGGMSh4wO8YYBiscwCS51fGyGHbi9813tJAt66WTqBAkyBVOV5ro1E/d+zMfuB5Zgq5XQpQw3qbAqg6ODpgOiE6PDoIXuf96eDYB4EJ50aHOscJLeGLBP+4znEyf0mP0akYsjgde4IBC87vYDgL9gjElXPDoVN1AId8lnRmTMyfDvIctBbQoQ/2WVBQ/nUc83tzHMeH0+EfcxCPLBEdXtsa6TEAMqqfNP4FUeDBBIQE5uwvNeYE4wRXsw86WjkPAhx8Bw8JiApmCAwIyugg6zjSHx0/fhN8E0By/hin2TXOSzr9jOWxrz/+DDBSh1Vw14w2HT7BQjIFARfZju3Ybb+Awyq7MQfUkj8r82nx8LTsoweH5HfKDtk8gIv9bPHgeXWczq38l3JQPEFtXxz1xVqCOceMwQPxzKoTTCRblPF7+IwAlM+3z3xvNqmZdMwxwBbgJv1IYCWd1LGe6PFxn3OdWp7BFmrKufTDkYdDRJwz5Yc+COaljlEfbW3tdGDI31xvBMbRj/ZBGaR/6mp3F/gbz0s+FgiQ9jmPvE8g38wy9Rzz7HrgmiM40l8HoJ4xK18p6/TR4IT9cHxe524JQTvXxQRq5J/kI/Vtzjl0MTsxAXz1d+rVfn+fhMO+1htAsF++CgoJeCpXXR9Tb/Pa1YUs+dzyTh+kVwKDgogAqpscABk1Eh2j/MBzzaS0becaUBbdTfadmfK5FT/lfj6u/rmv4wcd3MxgScopz0/QuNYdZO6kg5rITs9cGwJ/XksbAoW5pqsn+viG7dZkzfMc25AX0h4RqLafXcaHAyBBgpzjfL56wH44B4KUR8fUXr7SsxKTh5UfAT36LC0dl/LQbcaTAlHdzZC2CHPnX8pGjbXqFdtnx80z6A96Q3sl7UPuNfOTGu0La/EQhJZOCerThvaQu5C2tzfb4VGBdfKqcqIs8b38z3XqOnZQuP7yu3pD28t1mP6dpoNrvCUjjkk9kvRO+rs2V7CeGtB7bYsxDAFQ9Bl94X5sz1//9V8fD6Di4EgAVbLwOcCVkhlneimaSX8n8E2f0L/+8ZsZ1NDv/PlzvYxC2jWu8/IHfSGrlzr0PI8dF9pln/nMZ3udVe55y1ve0t797ndXX7e2+tpC/WECJupIMrt5Vrf7CewOhwTObebJZqueU0c69aXnD7D+oT+QQ2wIDq06PDpuZ86eb48/8VT79Gc/2/7qc3/dVtY2xsOrKAUAvdAdzD0fSNqY/73vV35pia08kyzLb5YUuCkosBT+m2Kal4NcUuB0CrznX/909/DNetIYry2epR4wvHG+3PLq9k4A1f/xO1/X7rzj1h79xtgxMycN28wm0vHF4KadOoBpinB3w47/IQsLo3JzfaPXAcvMjL4FvGeespW2Tmnnj3Z/9Vd/tX3sY/+1Pe9539Le/va3tze/6U0j+ARIwTUY7d0IHbaKmtXHtjEy9DC+qG/FH8a0YI5Gsga2WUyZ8ZBOfHfAenbWznjCLFuxzGTBD8gtkulkOiaBCcEGXr3u7NnaeiZA4Cyno8X9ZlqYkch19OvWW28b67vpwOpY8IoBr6OgoyctGDPbxbY364AbHWkdK+5nDICL0Nfapta4vH79xnBg2ASGaNjrSNKG2YoCgDrYsOf6Rm1F9i/BSZ2yHjiIk8cFpmjHw7MEMgVW6bfZLVyfDjHv7d9KWxuvM7tOZ0RQNIGeSb4KjM5SDiknOnrwo+Pl3kUnbKtdu7bbVloBKtZ+FNCjDbYrmmHL/WYv9bk8pMYbpx5fH+uGwiv0l36Z6WHGkpkntAlN2ZZHYCMdSEEwnmkAQ9A7HcSaL2SaYM6ka6Rrvpq5Iy/S9w72bm+23X1qABfQZo05acFYlVP5XfnlevTJFrplCBhxjXOlk6z8el8GJuRpHFz5K0EFvoNm6hZ1n31hDDe6c16Hb/jfncfB0VcGdZZLHxfYgw4EFLBGpvyRAKbgBPNhWz3TuNdc5fDAjV7rlD94jT+yLM305bOlLriPdgCy6Cu1RcnYFVjlWgERdYF0lAfNvLKdzlsDKG3/mGfljzk0Y9SD0WhbWZH3BBiVf4EJPgvoJPCoTDNm51hgSCDFuofyUD5THcIvyudrAAAgAElEQVS19lfgWZCfMRK4UuYTABLINKgnb6jHzQgTELeNDFDQbzNeExidg2yZiZt81YHBoykopJymjNgvaZgycnR03M6eO9eBjwTtBNUTHDpNrrEx6r5aJ+y3PMOz0TWuG8rR1O5a273BYWG3dtm3/q3ZiKn3XYt8Tn/t27c5fKlKdDg/CcLSlrwlz8gP7rgwa845ci3i+lxDbN/fe8bzKRmN9pE5tUbrnKY1Vxw+dtA4hCyDMYKf3KPcm0XZ7anh5Pt+6OMO4yv7JnlIetQaea3/7jo8Ad2b7coVgPXp8Ed5p+vnQc+k/OX6jI1XZUQq49/1wT66FkGvObBb1xYwK10NvsJH8ht9tgaqARkBXIKK21uc9j7tOJL20pBXeEsbClpAE57LVnLWSUqa8Nnn2z6flSnnRz6cAsUr/V7tM0sy8Fy+Qz9hs/LZIDF9YQ6wUwHHATj7ejzsfqF/vMfO9IwAQFWATe1y2oB/VlpljCeYzntlx8QA1xyBVfTarbfe0h57/GujrZ5jlY7uWKMcQfIUY/vKVx5oH/+vn2gPPPBge8c73tHe9ra39UxW7EXuw74wMKqOlhfG+Vkr4w+QM+WXvfryETZq0b34iLbPnDnb+Q4ThAARO6c4tAp+vvN5L2gnK6vtM5/9XPvz//ejVWN1bWPh8Cra6uOplhXp8XUJrD6DJMsvlhS4aSiwBFZvmqleDnRJgWdS4D3v/enBKuAlDQQsh9oeSVYHThCGnSAg72+7eK696Tte3e65+8U9Eq1RKADi1uoEjHQ+egR/yPxYGU7FPdwfAMzB0eK5ZJ2SGXByfNTO7GyPWQxkWgBKsJW0sq6qJiqG2Qc/+MF+SjDGIf3CAHL7ExF7t7LRF7ZJcR1RfAr9856oOW1hgPHdQw891L761a92wxmjjwN5MCK//thjPar+5FNPLmzbwhniugIub+3P91VwlPY4vODq1et9UhIg4HrBNJ6j0SugiqFNe3XoAdH9qq9Fm2791qmDLma86ZwwP3UC/E53yh577PFxzOl48l7HRaNYx8jPZ3bOtBc+/wUdICczgcM2zBoSdNDREfhjvNCXLcg4p2aGcJ3bhxPMph/8QRPmxFPHAbRe/JIXtNtvv9TBIP/kP57fT4wfamrpfLt9nPkxCwMD3u2kOCz80aaOlICkzn+BYWvt6pXKfu5bg4ctmWan8BwzeXQwoA3/jJl+AQY4fl493IdDY+A76pE57zp3Am+A8jvbnBRfdeYSAOAe66f5TB0msxbZwv3U0493B4P75Su3bdOePAU9kBGcM8EiHJJbbru1ywB0Ut4TGORZXE/bfI+jyH8FJFbb/h6nTF8d69SZTaVjDP107pRdgf2dszttd5/Dp8qJknd4jgAf3zGP3GsGLvToTi/ZjQeHbe96HRaSwI38R1vIMvONoypYZqakwKlAopm8AuAEnNLRNshihhOgKPSnXX6jr7SNIwoP0I88/EjQ1IytBx74Snv68tN9bC996Uv7OLkXvUZ/OYxPZzRB5g6s76PPOBxvAlUYB/wsr6mv7B96A3r02q2bG22lO7ZVJgBay6s+kxqjgkvygc49Y7944UIvpcL9rh+Mjec4bsZGv+BnZBMay8s8j/u4BlozT/CXupfr4WH0Em2wHvBvrWQOl/K59IF2oBn8ytxaz5HnoQMEpeQVsgUdM/2FNtCvb5Pe3e2fkQ2uSeCW/vGMp69cXqB1Zlx2cGHI2DXzFXqylZbnM9f33HNPH4uHvfEM6MN6kIAxtEF+uQ+aMDbU6pntnS5/8rYgLP03WxteYWwEGukH39MG12xsbo1BGNo2mEF70I4xSivutf4s4+y1H9dX2qVLdfAlz+H5zBX9p8/8e+COYLN65NpVTlrfbYcHVYKBP/WHQCF9pk3BGp7L+l51MY/bS+56cbt48UKnpQEj2lH/COyo3+RJeOxv//ar7emnLndgFzsBu4B+PProo30MAl2uocqQgKE0oG8etiWACv0og+LOGeYSmvNceBxaku2L7M4Dn2Y1ane5LgpYO0/o/7PntnvWuYcmMW7XMuYk11ueY0C8AP+TduXy1b7+qBP4nb5zL32HBp1PhrXb9ZA+AWxeu361v2qDeRiSASxkUX1PG4zN4D3jgNeZE+gnuGnpC/lEwDiDPjWOa+3MzmY7c3a7t8G88Ef7BjicQ3mLftJeL2ly7Ua3oeQx2kSu4F3L0DAe7QLnzSxd2u4HD56QSFA8TLs9gNlW2s6ZndF2pD/oMejq87iubPPVPn7o42Fwlj5wnRG07gHFcfs89ktl3bLu0I5JBVnCxOAWbQnQQ4etLWiHbq7AoM+Q3oyJ+ZGmrqXIGf1Efv7bF7/U7cDXvva17Q1veMNY+1feMcAnkMoz1BW1ValkFWB04o+DXn84d4JVuZ0M/K21Aw4uO9prO2cpSXPQA70Hh+yAWm2HRyftS3/z5fZHf/Thtrm909bWN9vRceuHV/E7bTHOnvBxCrD6q//u/1piK0uHe0mBm5QCS+G/SSd+OewlBaDAcwGrBbQddSMKw0jjE6fp/Jmt9j+95Y3tJS+8szurAioCCRrACUrptHQDedhWlcAq36+0iqBjNHLi7cH+QQdWNzcqM6MyNPd6xgKF/69evdadJRyRr3zlK+1Tn/pUP63VzDYNSTNOBBj9XuDOTCgdEj7jjOIoCaAI0jLe8xcutPu+8IV+iMdDDz3RDo9au+slFzpjff3rl9vFi7WVjX+MScdOG0888VQ7PsIRrEOlpFllFFG3sfjzwoUzCxkZOjSAEpVdudVrbHFfZZYBQNbW9hs3yNzgGX23Y8P35Hc+V/WDlXbh/IWetXnjBkAXv1Xmjk5YZo0UmFiZAQKM1N09f7YyJvJk7wSTht15bXNzqtFZGWz7vU/0pQxUMgrIoKqxVyac/Se7CaO6fqMs7ubmWjt3/kzb2SH7okBSXgVNoAmZGoKa0Ecn3bnX8Gd+mFOBCdpya7AglttidborS6IO7TBbwrnk2TplfMe9Zp308gkDgJWAu8AX98FzgGPwdGZB0gb8BJ2KDjgUBTzpNOmcex9zpXPnuAXue9Zjb+9ozHq1Le7nOrdzQle3UPb5ZwvdVmUxCqrRfjpYBwfH7cyZKqvBH9eaCVtOKtsLqQFZfDCUPhz4tmp3ZraSdO5jgkfWplqLOqcCSt7Ls9VbOt20sw6ojz7Z2x95J8dOO57YzPXoAAFYQTIcUYNNjG90+gbnNce91w8rad2JN/sLUAP9qiPP95YgefLJqyP/b2xMcqce6UGXk+N24wZ8zwnW5zqPPf00h11Ncq8cVWZZyU3v637NeYFQZICVbKkzJhnG8UdGyzFlvDyHTMVzF3jm4uFV3sd8MAbmlmtgAfSV2VsdEKce5VqNTaedPgj+J9gFbcsBnn4HaKT/XG9QwpPEuRfwSmCTzwAdZt4KEvXMryOytJAhdGbJ8+4uAD08W9lOOzsVfDDYBX9cu1JzxB+6XOBVPmWuC0ApfeK90JD+3tjbHe9hbAJcgkk8D3oaOFSnOA8GkSpQtduvFdA4PCSTtObz/PkK9vEnH/et9Ky2bG0d6k+bfQtNnnySjFuyLtl1wVpUh75Yl5YxsmuEMcFHAvJmb9Mm+rbW6yljmvvItL9aVVrarRdrbYJH4GH6x5lxly7VTgs+X79unfHiw1r/NtvTT1UjjFGdZpBlf59tw62tr8F3VQ8Tut64ge1Q7aCbzpypA/cce9oHVceyQGb4s7ZAn+/tVECIA3A2Om2tx41tpI4HZEzAjr722pBDNittC4IZLGAOmcsMuhl0hD/dul9BBGpo1+4T/rr9FIFZda38qO5wnUL3GAgU/Fc3uW6kPVdAadkKlmIwSGCGN+M3SFFzT0mWOvjUMboW8nzG49xpK8ozrN+C5upm7UqeK6BaGZjToVz23VI06mhtl7KzDtrO9kbb3ql64maNatvARxnY5nvXzx5YbgWwqaMEFJl7+iigrkwqA4LVJS9bHVz2MCkDK/AEY4Pe2g6u0egE237yyTr8qx8mN+zG6kHDoQyHOkH7iM/u7ICXzp1lN1HtChC0pH+MiTFigyjf0l8/ALlhxxB6M4PD9Fd6QmczbCkHgCzTzwokbLQnnnyq26EcNvdt3/ZtY9Y04zdYV3ZOBdUFirstynyvVJkKd73Qt6PDyrjFLtImKpu6vq92yEA9aTf2rjXOWqgsbLJXmXMOtG3t/i8/0P74j//0WYHV0tEVWJz/LYHVZ5Bk+cWSAjcNBZbA6k0z1cuBLinwTAo8F7DKHUTVyW7QgcV4IdvkwtntqrF624UOSulACOJkhoQGrYZ9N+IGQOc0YLWc/YNeR4noM2Dr2uq0ZRxjBuOI7awYTD6bLC+y/P76r/+6Z68KBmZGG+8x/vjXIMUx8vR5s3aMgH/605/uQBcGGY45Rie/AQz3OnNXr4zbFW2bcWLAEvk36yhrxQnUkrU6Zj8NW94EY8080WilzXIIqtZsd6A2K0uIPzOnBEs0qgVKuUaHvBy1/Xbl8pWeeVIZCFtjWzoVOgveC23cFsYcbXBq7JBtkdfSnlkMjse510nk+WurVVsu+8i9jpkxmOmmM0rfCoDa7luh4U+zzhif4IdZI/Y3swl1nsyA0Xmj7aIvznqBuVXDddqurQPLvbfddqnLhaCoWW1853zTb8Zk//le8E+aZ4YU7+GPJ598etjmXg6dmZmCAgUCF1hXfSpwooDzOhSJzwYKBB55reettUMOUBr8gu4sDqB6gQvIfrUt2FY8WEATJcbWN+q5Pnvw7ztQMoHmdT/XDDvwO6jhP5iLwB3f1TY7wX/6X/XrABBp00DB/gCy0w/uSzrYJ/vTnSb6NIxnc6O1rc3GGRTtZACfBAzlY3VHgrmAVQn8F8CwslBqQtlhzuELeVmZVRd2nlupOeIgK8BQ+guA571mNwkUOEe+ki0nP5lRZKkW5MZTtwVckF9PxebwG0CS7oz28isTAJ9jTj1ucKHfc3Lc61vLl0PS4MB/lWlvn9QfOsbl8J70rGECZgmKCPLJtwnUC26oMwl8wcsJKHpKN/ejfxOscLeCYwbsEMDqQOeNGz1ry+xrnoMO4noBevrOMwDo7rhUJXDUddBNkJfrudbts14j2MXcPvzoI2MmrEEr2nB8gsVmspmZKzjMulTBtgLUBJsEJszOVvcKWEEbSkBcefryuEXWtYvf7Df8YoDGdWaB344O29Z2ZezLM9X22c5nXAtYbABLgEdwFh7wOvrIeiygwposECdYK1BeINNGLwUAqOKaIX85TjNOBVgYo3oRQIjATwG1xYM8rwD80hfnziHDpQvRL1tbBSCrz0tPTrRnLqq8R5XRYZyWsnCeBPmcM0EwroWGXm8QYVqTJrul9PB+361Suq8yBh2b43EdTmDV9bbXl+zr21SzmN9S7qSrAKMAvjoScBV9zT0C14LQZsYK2PI5g2rUpwZYRSYLbKfeN1njdZiXO0sMIhrwUAeUjqxyAv7xPnUk9to8sKZsw3vHlFLZKGCQ/9T59IHAZ9nAU1a/Mr6xvtkuXaqaoQDo8CZzV1vNK5BBoF/brDIc18ZsfHiTbfw3dq+PYKd0NZiLboLm9AXZ4B5pyHMeffSRbq+YtatthbwhdwZwBbVpi36WTLf24hfd1eXILHSDrMqdvKlMcj/vK3scYJWgmPZH2Sn8Rn+gARnHBhzYgUMgzF0BlKG69bZLPev3Fa94RQ+CG7iEdsosbRq4UUb7HKN3hzJA2jCl14/b2irB7CrPULoDW246BLbzLfPfDntwuNaIkw6sQg8yUwFWP/jBP2kbW9unZqyW/NK7JbA6SeDy3ZICSwosgdUlDywpcBNT4LmA1XLg2LJd9SB1KDCuXnDn7e219760XTi71Q1QjCENOI0ho+wYQhpKOtEAqz26DjgHoDU4+WwNLbBqv5ERCbDKdwCr/gG2sAWNjBEAOrd7u80YQxGn061lOnhuz8YoNYMIoBQDkO2A9MOtx3yPk83WLuuMmXnEvfSfGq0PPfxQN5YBl63Zh9FF1qxOMtu3BAgwVqGlTmvWeNMp0MnWuTDLS8O/nDMOL6hMIOjollszLzQqBcs0sul7d8z2D/t2TRwst8nZlk4f43He6C8Os44380O22REHgAw1Wxkj/UiQVyfXdiYwkyyuypQQ6BSUEqygXbcf00dBFx13HDPad6smvJUZQtLTrBzHlSCjvCHv6EjZboJO/uZ2QRwftpSaiel82z73OmfyvWPtczCcLsz7dLTLQa+yAcpSOn6V9XKmXbh4fqFGcV4r4KRTPM+mPOnZwIAEBSrIY6kO0xG2HYH9TguCHkMms1lQZr5wHfMk3wtmcV85RpU9eeNGZfjoiEtj7xPIMKOR76uN1baxufMMYNi5pk30wtwp1kkTBKfWpIEWn80rv8tXgk70W8DDTDXpZQBBPpf+OsnSzwzfAl2oEVjyK60t3ZG8xPMFOKVzyS3bbQuoN1tS55znCSoKjplVKO/V4VfTYXPOjfqnSsEcdt7kOzNJO5BG+72cx3TooX1OnnO+XDsm2ahyDKh11wefQz95hiCpoK9BDHnZrcDWIRQQSAC4QNAbw5bRjTHDmHmhn2YNmilMmz6Ha8yQkw/d8tvBwb3K2BQs5/kGdwAW3DIvz8ibyunmdjn/BsykH3QXoOQ31iRL8aAPBazpk0E6nktfWMtYb+g3Oo1+8i+oQh9Lp97S19zKGt/t1zBH0NKsRcoOqNulFc8rXl1paxvwIDXQa5u4p7gzdudEcEj+VJ+id+gL4xS85j6DUq6PtGOdbtoii7/qZpJqS6ZzZV1m4II+G4Bz/AnUKLO1rbeClAmQF7ha6xq/F5B0ZswEdC2tLOcpKCGdHZd9YIzqB/WCOp9rzJ4WWM3sScEu7jOjs/PRwW67du3prkcFX818d0z5qpzz3D7WFbL6CJRujBnRjlkgVhuJ+bW/6gPov75W4xJsFIhTjuE/fld26J96hO+3dwjm1hZz11+uzexE6esc2X8+Qw91o3rW4DHPQfYNXhoQkdfQu3u76IVp7ufAKoEZv5N+43wfU5f66igryiu/I6vcxzjcJUG/sJMBGu3L17729x0cT7pLe55Hm9qUZsYKXFfQrQBf1jnLIUFj5BDd82z62LXv7BnKSe2MpUR4z3O1T2mzggclX/yrI3q5lvO1o4rfU78ItNNHy9toC02lbTbahYu3dGDVxAxoBZ08VFWay/uuW91WYsdGK7AUXWIAHX/guO88KJ6t7Fls3skH6Vv5jw7b+ubqCKz2wG/fmbHeX7/4pfvbhz70kQ6sUmM1SwHQVgH88xJqpVmWGatpRS7fLylwc1FgCazeXPO9HO2SAgsUeC5gFYOGjECcJ0E+AZBXvOyu9oLbz7edzYqmY0CZ5akhhLGlA2umweh067APwOrRQW1JBkQtZ3O/7VCof3evHR8ddmBV5wdjnK0+ZIeQtcr3OigYr/QF49JMGp1XjECdBZ6FkahByGfaMXtBh5l23B4l4NXBseFk4aPjcqzMjvj85z/fPvKRj/QaiRi3d911V/vu7/7uXp/SLWs8s7ao11aiOTjlswu4Wzx1nGsLXCka6FQ5HsZnho9ZCwIFApMdDDlxa385bJntowFt5pNtS8/KYNhtqxyJCug9lDPQwNbZwinWERFMEIgpwGUqKyB4kg4g35l9I0BsOziEcwc0gVOe6+86B84v1wlqmqGTTgjzgwMjTejTaY43wBRbGflLcFV+9BneK9AruOqYuA5nTFBax15H2vmRT5iXc+fPtoOD3Z7ZrbNLPxwHc2KtNAFCxmOphJ6hcYCjVMCqIEICFI4jge8EtzhYbuLHysr19wT2HbfgWjmPJ211je3CtXXWTD+uEYQwQ0WZZBxkYZazvtNe8MKXjMCKYxe4h4bogtNASYFk50dnXL7Qaec6gbYEeAVAdOwFbwVBBBOhv7pH57QcwSr/ASgv0Cg46nP4zHi9VmDD+YX/ydiqLLXKchS891lmkaG76Qe/2+ceGOm6dzrAKOdSHWTQRrCE+7vMkDFI1vlaZZ0LXBkAEGR07l14GFfRixIvFTBTDpQz+d1MR8EU+VF5Bvhz14HPcS757LjVGXwnbwkgGIxx/RAA5Nn2i2tyLREkwK9mDM6/NHDOJhBnylp3LGvr6+2WW28Z67Ga4S7wJoAxZdhNATR+2xq2P6M31PmCxHwmaKa88UzGbX96VtnZc/3E7M2hlIjrs/Onzs+x0xeBHTK+OLwMHqLPZrUJCAmOC8QK/AqKF6BXsqDelsbSN4E4n8EY+INHqLGu/NhG8pv6yLFJj9JRhz24mOO2j9km4zHTm+8F6dGjZJznQZvQ2HmUdwziuk6rX1NmMmikrvN3+5drR8n3Udvbp1bsVKPTdUP5Vx9k0EfdRimF1RXW0CpRkeB+rgcC5upKaUFQlCxA13f1j+sIz8H+4dmuY4L30Jn7sOOwI7gm7QJ4B9uBZ81lS7qqA9SnBo2UBdqD92xXPcara0U/1X2W5TpfB5N35NUOlvbSLqu9HJWBHF4FyX2udgG/oavM0L58uWizt19lPIoeVSJEOUDWlBdtCPrj/FZJrKMeeLDUh3aUmfLyTdpA7sqCF8lctzyAJQDUKdAv7Td1V2Xl7vT71HXyfoLE9IVn8e/6zr0lR7v9QKgqKVEBLmin7qcdbGptwAwqdBkiq/lgr8+lNkyt/awrtaXfdbpnoR7XulPr2mrXXtRYJWO1dAqldap2/t7+YfvCf/tS++hHP9GBVQ6wAljlv9qtHRmsncuM1aVTvaTAkgJJgSWwuuSHJQVuYgo8F7BaRibbIKctgTqP99z9kvZtL39RO7NV25usB6eDI0CSW8s0aGmDrfQdKBqAKQ+vop5qGcF77fy5cx1YJSuScgD+AUhiLBGdxsgRQMNAKtCmDkjSqBdIcSu7Wz4feeSRftCEW5Qoov+6172uO6oAOAAj1Iai/TvvvLO3Rz3XDhoBRrINf6WNh50AqnIgCrWpAFYffvjx9trXvqy9613vaq985Ss7nTT4yVYDtK7t2xVx13DXETLrJ50OwRucmjrx1JNRpxqogpMY6YKDbuOirXIEKhtY51YwVgDFrKjMdNTprv4dtNsv3TICIxruCULiWCWI6Dw4R+UkVbamvCHwwnfQX0fC36VF8cIiKCzddC681j4IrAr+ATxryBsw0Bll3N15Hg97mDLTaqw40WQeF5CtU6vjKgg0DyzQno579k+HW0CLdmhTsIvvpTF93jmz3Y6PKwCho5UZHjxXh8msMcaDswJ/k+m1ubmNazNm3SUAqrMj2Chf+H0v03DmbGUdDll7ggE6Y/JCguMTiHbUSCq5cqW2O9Iny2w4TuZCZ5zfcTSRV77jZN8XvfiuvoVPnWQ/vN8gSvZPx5nAiFne6RyaoSgI7XZqwQZBH2RIPrPN0WEfeCZ5V1Bnkq8Cs9PhlVfkTzN5lU0B9OovGX9k/RYwomPKe0Et6WJ7PM+24N+trToQJmVUYI95ElxcMBoH/Yo23to+8wxgNenEPCXQKj9Il4P9vV7uRWBC2ZCu3DsHUDLwJd+41hiYUEeaHZYymeC3gS7aNLDh7gdBha5lotyA8++6lkCHgLr0dM4TLBUgoU/IpZ/ze/Uj3wmIC9p4z9lhCzX9M6BJn/ln7QJ05nArgAzHVMBDlQ7g78b1AmUz80+eNDhmv1Ivl05iuzaZeUUfZSD1mBnPzjvXSP9at2odl2f4XZoJgPmaYJ96vAA5A41TcEj+EaBS59jHyiwl2HDcQRh1rHyoHuWzdMi1GX7hcKGDA2ozPrOMRrdrhu3stGE/5Iu5rk++V4eo/+U/1xOzz3ttyw1oOBT5HYTUQBKvlqNIwNX1n6As49/cqMMPXTtzvmlDvSLAZeCh+lNrWYLFyQfW/VT/qssLFK9a+WZ3WsJH8N+SCPIdr8wBtHdNklcygJDyaN9STzs3vB4PmZhJ8+RzvlenSDefTxkd6MsfdgRySZuuG6yzBrbtL22rvwzsAM6rN8wkNQCUsuC6pB0A/ajRzbxZxorvXF8S8NbGUQ/VHBeP8gxobrY57TEntENgUmA4gVP1aQVRir/nID73kzlvcCMDR0Xj43bu/IW+fkhz6ac+kZdomzGom2gbYHVjqzKme/b6kF1eO3FqR5uyy7MIpPBXQO9OW11bbVevXx6B1ZWVtRFYvbG73+77whfbxz/+F219c6sDq5QJAHitQGKdQ4DsL4HVtA6W75cUWFJgCawueWBJgZuYAs8FrGIwYbyRsapD6da6F7/gzvZPXndvu+1inVLvoQxp2ENaDXGdRTM3OPiiAwnrFVlOYFWjm4xVHB+yIj09ujInAA+oF8hW4wJRBaE0hHluZpnRbx0mt/h/7GMf60Aozuh3fMd3tLe97W3dGe1O540bY00s+nn//fc36q3yB/j6rffe277+2GNt/2C/G5DU0/qjP/qjfjrwt3/7t3dw9bOf/WyvHUXblBrQYKwsWA5cwDmpGm06NIJuZgDpRC5m21Bb9LhduEAdOrdGl7FnhodOtE6dRrcZSGwFLECiCk8KenajdciKdSu1jkkCo/T78tNP9IMpeK70zcwuwScdSkVNR6K2sxWwYx80kPnO7CR/E8zodBy2gZJBkLTBmNbRs7+26bgEmtxyJnhjP5hvs2p0CqXtBCCTOXLYNrcqa1PQS8dJftfpMCOIvjjHPkOaywc6ejor9sGsm3LQahuujnY63tJLYAp+c3sfDp+Ax1NPPT1updfJEgTVgdOZYdzyTne42XJ3UNtA546QY/eeCcyroEnpiKpRhvzw2Ywj700nyr65zXHM7jl7bqjJWlmPc4BHQEfaJEjH9TtnzvTMFemVDrBASoIh8/t9nnwlQOsYPFnd7a18r65yzMn73dkfsql5lgGjudz09k8KmMLRg6YCEtYUpG/MOzKT/GkfpT+V5vIv6UiYQq0AACAASURBVO+45InsB2rntIxVeda51yF23kew4OCwXbl8uZd70fFXNgwUKB8pn0lr5SIdb+VsXGf2KqvL7akGUJQNrnce4S+eybVmT9kXeUigj8NTBK7p05xuqVPVP766DvV+DwE1+V09LQgjf/j8ESQiO/zkuMtNAqaAOYCqrGkvf/nLx5qP8pLrQwdsV6b6sM5PBtjU5faXPiqLdSgaGWDFFV7j+u9cZkBBvdbnZqjvDP86z9DfjGjnRRnmGsEoQRoO1RRYncu+fXI80lVaAazu7JytAwjHXSDTQZIFGpXdo36W32q+GTOBycXARK45/YT3gTdSR6Z+X6BJlN1Q/8hjjIM+Tes4WXelQxMwSzvLORE0zaBA8T+7TRbb9X7GLJgtkCaoiG20e4P65xUoljdd130uYKlZ5+og13Dmuts/w46d1Buu39JMHezayjjQd9pG0oY2sxwCsuG6IF8616srq7WGhf3h/ObzpB3zlEEddbVZtXP7090C2Tf1kDZBliqQT7SloLF0UJcZ5FYH3H77pW6n2i+z26V1BR4q+GywzXWdwHgFBaqcj7aF+jFpKVgrbxQATBmSa11+kv/kUdozkUBZ5DoDOdz3yKN/2214ZV6d3Nfm4bCqtEeV3S4TKyvt/MXzI7DKPX2Oe7AR23+706bsNnbBZUbw1pixurZRAWiC9CcNoHm97e4ddGCVjFWA1baytgCsmrG6BFYXTIflhyUFlhQYU52WpFhSYEmBm5ICzwWsVv0lajXVFmMi4x1U2d9vL3zeHe3lL/6W9oI7LzUOEeFajViBI66bDKmK42h47Q71lDBsulN5UDVXyVgVWKX+4QZbvjnA5vhozMDDoWIL09NPX+4Rcx0yMpQwksgesK8YcwIyvMcQpn9uj/7ABz7Q37/zne9sr3/963tGKg4RGarUV6VmHZmtv/Ebv9GB0je96U3tHe94R7v9jjv64VXnzp/r2amAtLT71re+tb30pS/t30kTADxr/WnEcnABW+H6IRRDFtHktJaRqFGu86XxWIZ1nQrvdkid3rzWjDfa1XHWecDYvO3W2/rWKR0unXudeQ9PEazQoNex3N5ia3nVSTVbmPnmeuZgngml86CBXsBulYCgjXRKdezkqQQlipEq24lx6NB5jTSg7Q7eD95/OoE6qFxrpogOG99hnKfTIm0mMIWDGjb7dlCBWh1QnWLBTPpg5oeKRuBMQNa5T0Wks5mZOjpPOIYe0KDTl443zzTbjbHmaemVsQptOAG35C1ByAQpeDZ9FTiXnhx+tNYKUEpgyXFwn/UfBTeca+e0Ms6rVp7Aj8CV/fdex51tJaiQgMJpgYAMOBjQIWuV8Us/nWWdbzMuJ2e0tg77fxqwmrRD/qVtAiMJmiWoowOtM8k9yh7XZWYQpx9Xfczans09bAclyMV7ADaDSzqs0EAwAtpR33ZtvbKW1AvQQvqlXkjgrBMMh7qXkahDXxIgLme2ZFodoLzRF66vQwnNt691QR2mnMq/CWpOwDzbWM8+o7a0B9nRH3SQAC/XoocFmp0n6ESf+M11SzDQtYO+mXk40mfINp706eIBN9mG9BHc4TnSdn0oC+F3tK+8q++t08jaZbDr8pUrjQK1ZwbwCvq6HVhAXXo6d7lGdF47OGgbw1Zc9U6CLMqpsqV+rb4e9sMTLX1u/+fziK5xfeAa5YCDG+FfTyXnt8pEr/qs6lRBHejsNWaiXbgw1ZieB9SgoUC5Y1LuGAfr5rVrZNwW/ysDKQeWIlCnuR3ZbEEyvrWNcg1S1zCWuc6Tt9UpyRMZnBOAdJu4cmPgWH2g7rXf8pq0ll9tWx4ovX7YM/dc27jX56jjBBYF6Limg24dlCz5NniSa5friXWSBWndql+lpVb64WfQy3ruVRNzKnGkvQkdpBUyztpSh1jWYVEZhFLHcY9BG9dGdSAHHPGfwOnc/pLPFu2uqSyQh0NacsQ1C/6gP+otedjDrRwTQWGu4Xp3Rri+aWdw72n2SQG38HCVi9GuVWbtg/Pu9zy79An1TOtwPmUUmkJL7Gj7k/zr/Nqfk5M6FEpbTd0q/1uzdb7G0zYlvCgFQCkFrnOdIOmBvtMHeVneK7mtrFwyVttQXxgdMtkFrCtlG3peQgXf6+C54q0K6K5trDQOz606tuyJoxTYRjs4PO6lAD72sU8+K7BaaxxZsMvDq1Lul++XFLjZKbDMWL3ZOWA5/puaAj/xnv9tsAqq1lT3l4f6h3i95SycXqB99eSw/fMfeGu78/ZbxpPYBcq4L42qBI0w1LphN4A5JF51R3J1AHCG7U39tGyyWsmoIDNmOGm3HPiTni1RB7dMQIBOxDzLhFNbMRiJoGtwMk5A1F/4hV9o3/d939fe85739C2UOKUYYNZHpBTA7/7u7/aMVcbxQz/0Q+2Nb3xjI2OJjNVLt19qf/iHf9hpxbUPPvhgu/feextlBcgYwuAze8HaVQVYVrYAxlmCngkuYvTqZAsEOEc4hBingKs6fI7ba3QmdCg7oDGAK5sbBa5BP34X4ElgSOdIxzpB0F5f6qRq36bjrVNjOzzvtMwuMwXNwuD6zDDme/4di3TQQePxdUDBYqYu1+tMaWwL9GT/dSJ1qnUupaFOnL/bhqAX2TbUGfMACedQYITx4OxYksJ+ZwaSgKtb0kfQaTiFmM8JEjrP1RfADTI/S265VjBHZ1GHV2BF8KvkkYDDbgeG09nWQeces7bnfe9z3OXy2NsXeEDamcUzB2YKoAG83u6Za+n8OQYd+LljrLO7ukaGKm1MGZnco+OeYI78rXPZn0/GHcGL4VR6aCMvyhvZf51raalzbJtmOgoACSzWWCfnSyDEhYfML56NTjAQY38NuOiYO8cFetTc99O9B7DXbCMDBLSToFEudujXo6ODDqwIPElbaMi/jqlgWOoXFoz1DcoQFDggKGnfBQwce4670/CIbcgbQyGTzIQcMo8GUFYdYLACmsjv0Mw6hNDfTGyDWG6F5t7cji0Qgb4XeNW5T72TdJ/rkiMOqgLcGLaCp/5UV8znWl7o8nF80muII0PO32lymLo3+RNgYWV9mnv1hPyYMke78wBW54vxNPmpFEsCc/MdB44RWhCUuXH9WlsZ1o4EbgRZE9DPNan0EwENggUFdthHgSSBFnlWPnKcxWfwzWIJHNebEUAbQNMcV7VF9ji7ZgoYVL6dA0Exn+/vAr4dlFxF704H/7l2c418qvyp11IXp6z4PPsv7+W6t6hHAORqG7Q0se9j8GvIWBTMXVzjKtuYrFd1leu9a0AGdlz3RhtrmD95XBtvDhwbFOB7QVPtkG7/DIG9tIHsP8/EpmL3DzWDtWN45fqXvexlXW9iqwHGu16atTrPhDTo0oMabaWdPXN2tC9OW6OcQ/k+eaBoVlm99te5lWcykJVZ+QKPzJ+0VmYm+2JtLDWQ8yYPFDBf29u912BN2iz87hwgZwYtrl7lYDHA8SppoC2ivUqbHn7oeqgMlY1DQgTZqrXjTNqkfGo38CqoyXXVn4MOrO7sVLmqSqao3SvajoCrCewmndG/WzuVkewhdKVXh8MxVyhVYimaKltBP0qvsNtitx03DrCqrPTLl6/2zNTbbrvUnr58tX3u8/e1T37y0211faMfXkU5AEoBWMKk+KV23uQaz/fv+5VfWmIraWws3y8pcBNRYCn8N9FkL4e6pMCcAs8FrNb1zw6s/s/f/5aesepJxRguOqY6KzpUGtwaxWR7dkOtDc7/SmVV7u9VIX8cJoBVsgr6yfMnFbmviPVRz1itLTnlWOSfAADtYUgSkdZow4jEEMf5/uAHP9g+9KEP9WxVygAAJAjykBnE9v4vfvGL3WH/5Cc/2bf1/8RP/ERlHx6yDXyrXb12tf3yL/9yB2Q5oApH4NFHH+21LH/2Z3+2f+fpqvRdOpQhWqDSHPATmDJDTQN1bsDt7VEWYcq2mRv2Zo9qrPIqUIFDSdZjATQTuKaDYVtz4FH6MAcbZLsNNe4SeNLQditlgkx5nRmT6YBovKdzWob8lFXXgYgjssjIhirgymfoBHG9jqvOR2btOM4EkhOcSIdR5yedbOcvnVrvsW34xkzLBD0dT/Js8oXz7JZXx7EIkpE5xGFvizV203EXEJv3u/dvhQyx6yOwKjDitT5z7jQpzzimGhDp8M8dxOTZhfcngCo7jYTRHF/S2u3YzmUCS2Dq6+srPWtOvubZmXEl4Dfn73Hu19bayhAYEDAxw9Q+KYtJD+dSsC8BkpwjQfRnW3kIbpiBY18ze13AaQ54SEczxgQqeBV8hxaWIpjzb/UXYPWw+4k5f3OAZA4IjXRYXe2lAHSs5bukhXp5zkvSY7WtPiuwKsAgWJCZXI6TdgRR1A/qU+53m7zAANePgaXhoBn1obo2dYDbjVM2BUFx7LvWHLZiS7dpbgowlddSr7qs3nLx4nj41VyPqLMSeMkARJ/AXkqm1r/TdJcyrU7N7Dza396qzEDnyT7aXuoz5SDX2m2yv4Znz6/NuU897LhKVqs2o/I9D7DMM0Z9hvzDdmYzRud0Vw/l+pU8KkDiieLen/ybY873RR9sEGoMV8anc60sZt8X1/xpvc175E1BN17hSYMp6ocJuEL/bfV1MO9JWbZOqWvcAo+tMu+AW7Xjw/+cR+2O5KNuo2H/7JOVWdnIPtO1VwDMbHuDFwsZ98PhVQKr6vbkL76zjA1jwJYz+OSYeZZ0Sv6Yy532xAjgrlRw0LljDNqNjkm6OX7pMfHRVMYp+SzlUeD1NP4iuJD6Ne0k9UnKZNo4xWcTMGv/M8DLe9p3bWNtMNh0/TqZroDzVZKL9qC3tc75LJid+lOerRq92K9lw2rTKMtclzwrYKseZ+1i/aAddRz3ZgBM3Z+BgXGOyZw+pJxEZaOWPVbAatkopRtrbMho1WIWWN3b32uHx/u9FBnXYUsDnpKw8cSTT/eM1b/8y8+2FTL61zZ6NiuHVxnQrH7UGRRp1/D9Elh9Notn+f2SAv/4KbAEVv/xz/FyhEsKPCsFngtYLaPu2YHVd739e9vz7ri1Zw1g/FgrDQMtjdAydMqwMTODbLFuoA41tnCxu/FLJLnX91ptRxiGbNeiDuNxGaG17YqDhao+msCaz0gHi/YASHEEzGIC5KS/9913X/ut3/qtfqgUW/uN2AOEfv3rX+8A6Uc/+tEOGr/iFa9of/zHf9xrp1IKAKD2hS96UXvq6afbBz74gfaJT3yivf3tb2/f9V3f1R544IH227/92/1ArB//8R/v91AqwWww+mQkvepcTQ54GpA6K/ndM0G8Mh4d+xwkdD78nWs1vKEdZRYEptMp0XFwzjT+dWaqH2Scrbd1DtEYDHPHYj8xYv3OPowGcM9MkL8WwR0ZNp0279dhJmOTOlqe9sq16cD6nAQ05uCDTvQcFNKZ1WFIOsi/5cjU1nCfLZ3sI+0IFiQN06Gu7K9yDPxTTqxPd3r/aPu4rQBODVuxn8kftUXbcS7075hsYIIbZnhMpTq8x+2F2W46iAncpgOYAOjc8Z6cdCQeUHQChlM/yKtJNx31agOeORgzxnTIderpZ86VtPX5Y4r+TDvSjoEOM6B0uG3TfgpiJv25xjn1YJa5biqZ9SAMdwlMp77bxhxst6sJlFJOhD9r4qWeTWAgh6nOQIZ9LzDgWBgzTrZ/qaf6+MlY3GU7b/Ff8sVpQK48mPN/fEjW+2IJAJ8/5/l02HWQlS3bVj9NDnStMeo251aggPkTmE09K6iRhyGm3uo8zQGJ+5URtbCuRc3G5DlplK/b1O8LUCtlxfHbdj5/UPgdWGUdTSAn9Wyto9OaO4Ji7BbpWdI7PWDpnKTsyOuCMsqXPAX/0n8OAJrWlMWyIIKL2gLJg/XMOnAqecxxO465TlcXVX+mQ2uS/3zvdvoEpxO4I2tu1AdRAiNpKGCV65j95eBC5yVBIO4RsM+2Ug/w3nUgZU8eSP3n+pAAKuseGf8E1uZ8k3rC+XIeubZv5d6ixioZgovAkLRz/pWdpGGVIzjqNphrXY5FmcDOeba+1PX9aaMOSpnnPe0IJtJnDx+VDgTCU259VspM6nPnyDFhWzqv/Oa/9JRv1QcJgtY1ZQepT+bzBA/Ig3P61+FKVZolge8Mxp1mk6U+y7nLgJJ8hv1gSQJ1gTYhZyfwXEoCOLe0gc7HZuaPnV6uJ671tkP/+UOG3NmRgLrfKW/Qzt0kJTOtbQyBceelDpaq0lKWV5hn+o62Frt5xvrgJQOdZ1cqgxiwFT4tXiCrtuzUGkdrB4cH7ejkoB0ONWa7HdLPHVhvjz3+ZPub+7/SPvWpv1oCqwsaevlhSYElBZ6LAktg9bkotPx9SYF/xBT4hwKrP/yO72/fcunimBk0N+K+UQSejJ8OYOjYtSqgz0nRGEkAqygogVUcwDmwSikAMy4nh31y8gFTNaboG44yEXteyVT9sz/7sw6qvuUtbxkPK6Gdz33uc72+6qtf/eq+nZ9ryUL9kR/5kW5oAqxuUz/x8LD92//j3/a6hj/3cz/XAVTq+v3e7/1e+5M/+ZP2gz/4g+07v/M7e+27OrCKreNV/7DXuTyo+o786VwlIF11yCbgIkGybuyvTyfFawAnMDIam8Pprwk09Sh+z/acMgYTgOBZGsqCATmfZcS2Zo3AObikg5bAo06ETkllXNRWznTQvM5aa45DZ1QHaJXTWocarfymQ5fXPRfwcxoo5FzMAbXMBixnYDpNWfrzbPtHOzn+pBFjyrpwOkPysTSx/wlqp7OTjrNAk44gbeZWOsGpAuGoscaJ3OXYCRAkiAq/Jn2dlz5Xvc7ZIigq7+rkTQDeBJ6NQNQKQZKq06czOXck05kTFJqcY3xyeHTK2J6DAMrWaSAdY8Ex11Fjbi1FoROcsqgDnq/c62FRPDu3kc9BzeSzcjarPl0e/pGgm+0JEshXpRsZMzJTwLhAjnT0HuVH3sp5th15KZ1751weTFBJ2aAUCgrAPivvPqvrh9hq/gxgFmcXZ/YbBIYmEG868I125G/lSZlRhwisJl+lXNpH6ONYBYaSHqkv5+AVHH3Qa1QW/3G/wL/tC8TM6d/7y5bYG7v91XmZ6yL6z2/KTNIaQHV1A3BhCFAOuzYEXtSBOefqELOkz5872wHW7G+OmcCAJ57TLltzDUyS7Xe4f9hLOuS6lDLHc+Y6Wb6ANhlYPA1gyrmWF1KW2XWRQKT6Rj3AeFN+UrdxDevPafzrGOa/CRLZPqyr3nSu5nUmUwfO9ZN8O8pUrPX0Ie0X+Td1q/wl7VJenH9lBFvCwyCr1icA1gROK79Jz6JRAY5J2+KpqkdpKSZpJr25xhI3yRNT+/XsPHws10doTYZq6n3nL8FQ632qq9UBCcxmJrRzwCulSOb6PNdh+z+3zSaalP5N3pU/BXS9135pp5CpSSmfBZkeai9Lb/nfa+b8y7MZm3Mrv1sPGvllrs0CtZ9ct7dXNWu534xfEyLcGWZgUDvQMZh9Wrs7av1JO8QDGpV9r+eVv9KTR+38hYv9fsdrOReugfYePpa622dRCuXs+arFLLjLb9B1Z3unB93RXTXmAkwnXbTSS1CsrJ20azc4uAr7e6Nv9ac8w9cfe6I9+NAj7S/+4jPLUgAK7/J1SYElBb4pCiyB1W+KTMuLlhT4x0mB5wJWy5j+xhmrL3ze7T0DFKNLYDWzM09zMrtzwMmegFBDxoQZq3NgFQfOUgAYSRiRbF+iNlMCq2UcTfXO+OzhETqnDz30UD9UimzUP//zP+/ZqHfccUevh0omKo7j7//+77cPf/jD7SUveUnPQOWaP/iDP+hZq/fcc083RMlqxbD73Oc/337t13+tvepVr2o/9VM/1SP9GIMciAUY+5M/+ZPtW7/1W/s4AVxpX0Bna3N7KGUwbcVLA1qjWsdYx0dnrBxgAK46/Mnv0xlyK5h0Sfp0g3io05ht6ijy/NOAJYGHDibguA6nKif4qQE/31adwMHxCfNfAHoCE44bIzhr/MlHOoxl5Fd9OMefGVf8ntsxExjJ/s2dItqX5m4lnoM5BVAAepBNfbiwnTuBjAQD0mHTQWF8fVvlUEuW/me9P66zTpzOxbjVbwUngoO5ahkX2NHx0Ol+dmB1f6wv6bUJkND3BJ50COUJgNX9wzr0qjup/STerXEunZM5qCkoNslyZbx4/RxkkFYJ8I7A4XrVRrT/cxAggQZBcq+H1mTk9DqxQ/+tNSewqqOagDr6x5p1jA0dg/NKG86lY0Te538TsFCYIodQOXazm3TKU6dxnw5op9E62zgre18QQV6RPgLHExi7eOo54Ii1YXVmLUWgvhF4SD3e6U2wZqO2UXqtY/W7BDucv4k/19uZ7TNjxqY6KIEJ1xO+swafesk5P20rvyBp8loCLvZX3p3zqOCLh7okoDOOEe0VwHJmjMnDzrV6LwEwvrtx9Vqvc+r3qR+518Aa7WWQqwMiBL62NjuwmuNJPcl9CZTle5iPrezsBFE2pINyxDpJgJEtwfAWBzmy9rHOkSl/ckiB86LIBDZWBq28KpiR/NvHOwQGzPp3rlLPAYwIkue2+HpW0W1eYzSBM+Yk18/UbwVKVQ1v+SBpx3vXTzMRE9gq2axtxo6XZ6krkqbztUdet13lJQHDlKF8/pSlTYChtiM75pRZ7hdQ4x5AMv7589Cn03STYzytT1w/yRTAeAUXk3+zL65VqUNsl35Xfexq0zVMOYJ+jDt5aS4nXJPAapeLIdDqM0+jvd/tbG8tBHQXx0cN++vjeBNcnHZOkFX7zMCK/CQwKA8uAsesm5WxbX9yrUueSvrw/cSntSa47vCbIKaZqdY2zSBPT2A4OOjrFvcqo5lhbn1ZdSl9z8AhdPfgLMclb0pHSz9o15S8GoA66jVWAULVU7zSJ20g7veZBi5G+4pSJmfqIFrLEXQ7baW2+9fBriXf2Gl8dg677YvtubHSrlyr4OrGBvWyqUe734HVhx/5214KYFljda4llp+XFFhS4BtRYAmsLvljSYGbmAL/UGD1n775O9o9d7+4Xbp0adwOhZHiSbbp5GgQCRqQ7dm3in+DUgAAdwKr/QAr6vrt7nZgdXt75xk1VgUUdFDTsMfI+qu/+qv2+c9/voOcZKCSjco1L3rRi9r3fu/3dofjN3/zNzuw+oIXvKDXVOWeu+++uwOvn/70p3vpAA67+pY772y//u//ffvP/+U/dwcGEPUNb3hDNzYpIUCN1Te/+c09wwcHGSOdDAz62I1ZIuS9PuxijbsCTJ+97qlOWdV2wzyctvNqpOvUmTEkWLoIQmGEVu2pBEvT+Pe+uVOsIU620lQlcXJQ0wmZO1U6DDjU2zsAcTrIkzOeAEQ6qOmg6Pims5tO9OTAVUaYoEGCAAIX+Xvex3zlXCzS96Qb8c6fDohAAK+5Ha4b/UPmsA4g7QnSQWucoMx4gtfNPuF7/kbwsHH4GXXBCthM0ES505HR0VsAIA85nGKvgwPpuBVgMDmL0l9nybnBIwZYBWDlj757AJD9lObOuU5hqVx496jLssAqzxXo4z1ymvfybAF3+n2wd9gBHh03nTbBtwRWE5jtzvjGRpVpGIB55w3aFXB+2HWNWTRVm+2kyy4AhRk1gh46q9ICeritcQHQGtabDsgcAQRAgwJHfZbPSf3JbelU94TzE+odVukUgW3HLNCbYKzgVLVVh19RJ9GSHYxXhxp6jCD+rJRL1xFkC/f6tpP+8dmO9zRnfpKD9bbdtzJPZUDU2855BhoqoFZbtwWgzdbieg/cYmzJTwl0JdgvaO78yee5Tjnn8rG6obi3gNWcW94LgtJulvJImRxBYUopDAe/aIbks+Y6LAMgAKtkrPZtAyNPLZr0XJ/BBteOPsa+7lbWd4In6ji+Yy3jlG4ATmjBzgwCjZ239g7b1vp2zzrOdl0rBEL87ZkycNLrIwusqpfVjfJerk2uKzVHZtkvHl7p82xvBGJmdUQBJcnaq0MkS4ep26S7p8qnTmZc1TaHLbIdetIXPNusPPqf/DOfS9dZ6Z3gWspP2jQJFlaN5P1GNYU54JjPcj4Yi1vzu6xskrFah/HMeTj5/NmeX2sXW62rFIbX5XjkvYlmU4a72bLOl2uYY0y7wXXTQI26nKCWf3M+pz0D/EmfaT0/6WsA/Ke+yHXStTP5wj76rH4wfey4SYCTttxSn/aMOovMSEo5JHCcPJBr2BxYdX6ssZp6Vr53HZN2E6hYQSr+b7nl1i7j2lCWLui7qQ4rm1va0C7fZekUD46kP7ZJX7CbmBvnPflJPdjl5pjA5NkuJ9I0s1tdz12TDBzW+oPlW0AymdOuj9D16JAM6zrEtPQQZQi2hzIAw4GfsP7qcbuxtzvsCtjswCr3//3Xvt4eePDhdt99X1qWAhglbPlmSYElBb4ZCiyB1W+GSstrlhT4R0qB5wJWa9jPnrH65je8tr3yFXf3rM90zjDA0lHSYE3juW8lHjSQhidG0N4uh1fVFvH94VTPY7bsUZNwfcpYBVjt4OSwFVEDOI1M+mQ2LUYWQA0nQZuJB0DC7/wDDtPP+++/v5HZym9c/zu/8zvtXe96V3vd617XvvzlL7fXvOY1PWsHqtz3hS+09//h+9tHP/qX7ZWvvLuXDqAtxknNVTLWHLMOosZzN3wP63T3BOXSkRFISGd3cmJJVaktWAISGqc6ihrnOqu0kwAd9HOeRsAsTpmVpravgey1lbFap8Jq2KZhn06WImRfyFjd2qqMw3n7fie4YyZEOlg6TnM+S16TF3RiE4T1mfYxHTPHp0Od12Qb+ONrq9PBCQI3goNuJeQes6ekv86hgI78sSAjsRV4BLMtoXFMfd79zgPem8CWAJZ9d7wT8EYNY4Cg6r9gojzC8wQ3EuwRPGALNPXJ9odsU8Y1B1alVd4/fXfcQQGyxgQW6Rvt6AQC6tgvQSsBROoDP/nE0x3gyC2EtiVgo/wFAwAAIABJREFUJj3NhGJ8HaxepwwCB+MtZnwnyJ4Za+nU62yaqcqYdKp5nn1UJjI4oPyW8qsa0WZA0WezZpN2ydOTTLHNmVpxlFOYsssdv9k/KTsLwOrRUOd1tbL85dEEbwViBLQXMueOOFGZjLICmrxmDgKoz3SSE1gFlJvXyBYIcvw4+bQpsDoB6wX8sl7wagBCWVfPmvWaWdGONe/hd+loBlUu+xMgM2SYDbst+iFWw1ZYQVV1Mn3O+5z7DkStrraDvf1TLQvvEfB2fUjQt9cG7MjOVNc01wL5RD2j/ExAI/Vtp63g875zPbTOLDXnv/Pr/mFbWyHYULp/Dl45zwnypZ6Hb9bWFkE95UVQDVnwu9PAGWu05m+uB7yqf1OnTn1dadRIxbZIe8Vr1VkZZFJOaaO2FrN+TbKTazxtmvHsXDjZ0sGMOte7XAvz2uz/pAsKWCXA4rqYazj3yH/qUOdkBKNOqMG9WKPX9qVjAqaLeowyRFN93tP6rs5VrhKgZt0gqOZ9yT/yqLpL+eJ7gUnGdunSbT3j3fG5/tb4ind9n3zkszh404CY8p+05F7tAvlmogd0I9u7+MdxMFZ3NbhWGgiijclGY91mPJUxnjIkv5jxmWvSFOiscZMx63VzWcl5136YQNDDdv78hRFY5V71qMAqNMnDNxl7AsHnzp0d5dN+ue54cKp8NNcDfcfD2kbbOXNmtMd5nusI7SgfOf8L9u5JZTUTHOR7+LF4roIlPSljKLdjfVc+dx7n+hPqrHrg5Vo7OGQdP2iPPPrVdt8Xvti++tX/vgRWT12hll8uKbCkwLNRYAmsLnljSYGbmALPBayWA/BswOpR+543/g/tW192V8/KJCMCg0VnVcMqDbEF56udtBu7u8N28CFD7qiyxMpQbY2TS836ILOxtgbVFuYzOzvt5OhkzDhLw1Tn3rqmADTcC9Cpk+q2OK/VEKcdIu44Zb/4i7/Yt0K+973v7aUAAFLGzI8hY4/tkh//+Mfbww8/3Pv1Az/wAx2EpQ2zEQVvdVI1lFepUzdsy8qsDlnSw2N08uYGOKUQdBwELHUQBHgECTRSBRo8kVZHanK4y2CvSP9U8D+N+34PubKHh2ON1UWn4Zknpeqw6DQUcJLb2ha3NHIddKPfbk/WUUkHX54SLEkj3LnW4dBR07Elo8T7zMQop7n4MQFL6avzxnOvXr021icTXCtnp7b0CxDyndvs3B5oX3TU5vPHZ4MC6eQKUCEHlAKAhs7TaZlVSW9Bs6JZZXFIC/mQ5+b2ygQm5b/upK2vd1nYHzJOadOMW8GxBDfnDlbx9OSYzvlQeXb+eTa0sm+AGteuXh+28W2MZSOQa3nXbMWkLe2qo7rOisO9lKUE5AW5BPp8nTvCPFPZ8zezdgQYEoDDsWN7Iq/ch66ijQT73M4pH9uvrlOPOTitah8qW4IOzJm6IwFFHfA+pu54boynujs/CX6hvxIcMCjQ9RjbrKnxPMhwAp7yHHORwEaCvDi9BMvUbckfOulcL3htNi196CUnetZlBd8EwJUl6eF6xGfkTwDEueJ7x6T8GxSZA3nq5JEfyF4eDh/kO3mTNgUGGXsC5Ams8t7+yC9zgK3AgunUbefG9snaAlhVBybo4LVzYEg9zvxvb20tzL9jtH3mf56NqE7ke0AIsq4T+E0gzrmVRxOY7zrxoPjrNFCOvhgkkOZz+jnGZ3Vwou3ks84fK6t1QvoQ2HEMtKnNIqgvGKVtUvq2goIjPQc5NGNVUG/et+QrbY+5jvEa23L9gmbqSZ5dB9cV/R1f6ifX/qRfzmeWMbDt1AMJ6Aoqa1fU2rZYasKxOp+5piJnynKvCWrQfOi/a1M+3zXJoKS2S1+zOSCVdWwWmM01223uyqFjrPV5vd+fwGryqYEGwUXBYYNmtHHjxrUegFdOHB8lWPiHX6qe7c5Y1kD7ou4niaDkO/WsfKFecB4nUNbyUbX2p+2WQDXPMCClfmKMFQREt+6MfTeII3/Qd9YkwXnLRyRPMca5/Co79FUw09cFG3HQn9s7VUrHec+sVPqZn1OXddeEuR8CS73Wbw8WGuSpgGGVq6j1kGCIiQz4EwdHB71Gdo29tRu7+7282P1ffqB95rOfa5cvX1+WAng25br8fkmBJQVOpcASWF0yxpICNzEF3vPeny5L5BngKacy1BY7DBC3HGGc6KCe2dpo/+yffnd76Yue37cHZtYZxifAIoZZZoppBOp461iVI+dBE+Vw1vZ5gNXaatavOanDArpRz6n2bGNu5QjRL+7pkeoB2DLyTn8wruiPTjDXC1zxyr0YybfffnvPVOVgq/e9733t3e9+d3vrW986ZqJiBHaDDSDlqLb7pTOtQ0j7PFcnSScsHbezAHsnFWXXIUonmbbMmnBsZp2BZ7AVj4kSSNAREkzBGNbo1uC1TWiK8ZxzIqAx77OGfgI8/fAcTr2d1RibA7sCkTqJCc4lSDnPbIMmApPpaEhHvpsDWTq5Zg8Kystvc1FP4C0zVgTi4IvufB8d9TqDXONhENBC4Elwtpzd4ocEFaSn8+S4dEx0fH11zpxPASDBGJ4nz3mPjonPkD5+TgA3ne901gVUuFYQTsczgQf7Z0Zjzon8zfXQSkdNcEBetz1prdwKPKfDmc6jYIrOko6jdKB9HeQEHQUl5QXnRFpKT8EA2gd4T6c1gyD5DJ0/+ixPQD/++GwmkPqg60RA1O2t0eGeB6bsp8/PAINOP8/1e/Uav0lr+5AAVL4nY7L806pTK/ClAyuIk3MoKEnG2Ro1Egdgz6wsQSj6Jbib8jcCSx0TPP1wHOfyNIA7wTUOf+LwPHVL9reAi6opqVzOx5f6j3uVBWmhk54Ak+1ZCkNdS9voigIcay0y0JGgVwI/EwgwZT3mPNLmXDekjibbi4IaI02jPjR8Qx9Ok+OuC3opigoCyfv2J/WZffe5AkAJsDi/KZvz99Iw9SK0y/l0vr3GgFoCg6nfct2zz64vrhlz/ZMA4joHqEV92NQN+UzBo/nv2iW5juX6Dj/k3KjrBCn9PXWgeoX+5+E9qXtS37qmzQFV16Ccv+wLNl/V6K4dLxkYkkfdgp36dwT1++FSBCZLbnJefCby5/dJu84blE3YrMOjck7UXT5H2qrXJv3OwXfHbXuzStAInvK77WlD0Ka8RH86qL+/3y6cPz/yvryozhRQVTYEVqcdJ/DudHCTazPP5BrsX2p485l55DNt8h1t+TntPoNTymQGNrL9OQiu3PaA51D+g2fRj7S31EdTgJ+s0NpdJvip7c2rwWB1o3aIOt4x6BPQjnYG/YWWrutJ126Dbmy0vYP9dubs2W4nyAcp09hHrMHYYcqI8tHX1oMKljEerrl48Zau89mV1kvs7B/2++nnhQsXe9kB7fyNzY129drVHtisdWq17e6Robvf66uSsfr3f/9Y69tqqIXrf2mMQexOTzp536/80hJbmRvby89LCtwkFFgK/00y0cthLilwGgWeC1gtJ4+ob23RqYxRTvQ8bACr3/c939XueuHzxkzQBHEwljTSNGoTPOuO2kkZ5PyVAVg4L8+bAI5ug1dkvF9ahjzR6VsvXOwOooZe1nY1Qs+1Zjrwu062hif3AgxzHYAqRhZZqmShvv/972/veMc72vd8z/f0MVbfDjtAS8aFwEiCXOmkzDP2dGx0ZrYHx0snzjnSkbOPfE7gWueNjEMM48xKk8bS1WelwyIAkaCSv/Pq8zXEnR9BsXLsVtpqz1ytvwQPEgzwGYLbOj7c41bPdMqkscDbvO25Y5/99VqBIcehkz93MufOv7QTrKK9dPZ1MHXi8zcds3mWZMpd9of3gnDzebddnASBlsq4mA4Lgrekpa/SxmxZwRCdVJ4zp3UCJtJNWfdzghXpaCaPSRv5iHt0QpM3cr7sl3xlVpPOocBzAomZCUx9OO7NeVIW+C6B+ZQD+VOnVrql82YfDNIkYJJgtCCE1zunAo3WYzXTdgSYhlPlnVeB/TEjc6hxKo/q6CeIcRrvq2Psrzzn+G2vE+24Fzjtb3P+DIZljeEEu3om/sFBu3DrLSNwxP2ZkSgQkfxv30Y9GLWB52CRc+H3qSP9jv4DzsqHczBMsNo5mvfPTLHsY65hjEGdIq393AsprFUmLHPD3xj0iu3Jc7nIOeM+dU7KjXzpupW8uzDnA/0SVHMuHZMAm3OqPumA41DzWV5RjniFzwSr5uuWOsNT5pPHHC+vGXixP8kDGXic84nzP9efyceMyeeljkk9m7/Tb3VNp+MJpVyKb9W56iTby3mfj0HgW5rbjnNptp909Rmpt+dBC3+jH4BFaR+p21y/kxYpH445MzUTkC8dUMBq6gv7LQ1SFpyPBJHJ2p2XMpLfuN5r53qqVE9lfPtbyol9dY0TTLPN4uFVIv9tY9j2n+uS9IFeBl0ye9b1fWcI/KmT1WGMX7Awx+O6WPKB3QWwN9V91k5TRws8Ov+0yZpF/6xJPl+DEph0G34GC51zaZLAdP5GHwwKz+e+aL3Wrl273oFxPgus2p72ibSEjupPdSBrm2u2tqKgNa/Y0fQBcJN73e3VEy/OnWtUEel6dNDh8kDqk8x2nY/5xt6NrnPtTwdFH364/5N5+p3/5I3dbsdOZneI9ICuHJ6H8VolyQgsnPQaq9DliSefbl954KH2mc98fgRWV1bX2wlpHMO5BCU3S2A19fPy/ZICSwpMYZclLZYUWFLgJqTANwusYkRifAis9gjx1kZ759ve2l545+09ImxkuoyUAkwxiowQp0E+ZSMcNiLHZmWWI1tb26y9SCYrbeIEdEegDVuZ9g/a1vpmN6zT+dDJwUB1654OKoYt39OvBJ0wvugDRi9t8fo3f/M3Pbvg3nvv7achY0hpkPdMjn6c7eKJ5BrQOgBmTJjZIjgqeKJRmY6gDpKOnRlHgnkavh56Y40ujX6MR0DtecaWgAr366ClEyz7C0JIU/um8To5Qt0qfdbDT+h/AupmLwoQ0Q+BVYEtgTCf5RzpEMtDOrCnZbTpCKSz5Bgm2lVWi6UGsl2erXOLQ8AYHEc6ANm+c8O9AmoCygtA1gBA5/h8PwcnlCP7ZsaOIKc8pSwJAukMp5OYoErOeT6jnMUCHrjGcTgHgptcZ8aLwKnPkmcSPE9+njvx8niCisyJY9OhlEb2XedT4EKZ5rqcLx3BdNptK531BO8E29RJjltaKTvJvzq0ZvnIz8iu2ylpR1nu/ScLv4MbtaXYzFt1iA69/GNmDvORYIyAbc6fvCTYn8667XUddXA4bqWdA1Dq8AQrk2/JuN05d3bUo+qNfJY6JcG0XGapb6u+lodoR7DBPqTuSh5ix0JmHHqdPAsveH3yvWMSZDOI41wngGBbqRe7vDMPG+ud3xa3iBcAQVvzrfQJ1ilHydOCV/KCejz1ovxB+/TBNhNcdf4FppT/1BF9fd6sE7n58zeBKGmSW4nR14KhCfLluHJ+MhCU64triPOQYGZel0EEdX2uQ+pY9U4+O+0QdbVBYQMjAPPYD7nd2LU7Aav52jetgRUUdk4SWPUeaa9O4FVZ1mZybLnO0Q+DdOqCBF3VXwlGpayWzVQH7tGuY05bg/qc2HbZ/9Tv9CvXAcHG+p5sxKkMgXKc+kW+sK8JXsO7BGcAuJQ7+cVxMjbXgNQBXRZX19o6B18Okd18lvqcexPMVkakfy+HEsBsXptBAekqPZxDSgHs7+91+rmThbaxHw3qJD/zLGxPAzDOjzZLAqM+U/njmfNSO10H9JqiteNp/ifwz++2wzNqWz+7tA5G8Fs9YFtcZ9CI37DxzYClb7QtcK2+HOVqCNRNZb2oZ7w9ZrD2Pg87NkhQ4I/2LR+m3nbHiLTQtuE5HXQ+Oer38X3ZtYf9oD0AVuyI8+cu9CzW4qMqTeC4sL0pp+PhmwCrxyf0c6ddu77b66x+8IN/0k44JG91/dSMVQ9gm9N9mbH6DFZcfrGkwE1DgWXG6k0z1cuBLinwTAr8Q4HV9/zLf9HuuPVCN17NvsEIcts6maAasZlJpuFLRlo6a5zzWQZ0bW8EXNXwxwngN0Gd7vgdn/StoBqktquDg4Gr8Sd4oXGr04YRp8HKezPiuNdoPN/T1zT42cLEiaJsJRJY0+AUHOB6jWj6YQai2QpuRU2gJB1lHQ7GR38de/XjuJ/YTISdZ1jLS/CGPggI6vSkg+Z86WjNHQCenWD4nMZ9jg6PGgdA6JDMQRiN/u7EDyfeCz7p7OmkMi+Zjcj3AmfpHDoWHQH7pSPM7zpLtp3O3hyI1GHxBHfmREAKYB3D3YACfbaPaew7/zqz0lmHXyf7NB2UDnw6vVzLs3R0kqd0hAU/0iHL8Xlqsu2eBsLouCaNaU+eOg0YELz0uQlI0Tfnlnudg5wnx8x9vDebiHlzOzXf04fke51H5VyQh7YFeXs25X4d6JRb4ecOv7KabaqrbG8ObAiyCeC4Vde5EbhJEA6ZV9YEKbq8r6/3jEccuwRa7Kc8Iw8lcJb6IjOJUgbsk7SaO+1kql67cnXM2LNvCVKZXZUyJ2+Tccap9MpBXjPXB/K9dHNsBgl0mH12AvMCR8m7nafYvrqx2WuESu908JOv54CbNJa35FMBNnWL641rhfzQ76NUyeZGf5XnBL3hO0EI+0+fcw6TJjl+QQPXIvWNcsVYnH/6l4BS6jvnXVlNEFOgy7VJXvF+9Rmv7OJg7eOZ1FLnnz4pNzkv8/ElcJTri7yofp/rQOlhIDTBL/WUdHCcKTdz2qbuHO0Q6LiyOvJ/gumOw0Bo8njqaPkkx5Y6njVF+rsucb985/3zOXR+eT60sG9el3pozguCdMqjY1EG5MeiCcB8AXLSXFo5v/P1deI/6geXnTaXr6RBAnULWY0dVGWL9ZQtr24RYKYd5yD1Vwc4OXyQ+ppRo9Wxpk0z1/vKTLdTh1JI0jDto1y75Dnngn6Vjqp//phrA/YE0/inrBTP41ptPQOHrqs5L/Y19bjzkOB/rslzUDXnrScARMAUusJL1VfqmpaNSBvSN+0yg+Dco9wLGNOG/Mm92Sf0imXDrEGr3c0YaYPzFS7ccrGD67QFrRgj+oZ/6HLx4sVOv6RH2gzcn8keNX9koa+1c+fOd/v40qXbOw2uX69633X9Ya8Nv7EJYLoyZDWv9oxUAgaXr1xrDz38aPvABz70DUsBLIHVlPTl+yUFlhTQNl1SYkmBJQVuUgo8F7AKWSwFgIGDUWIUm4zVn/pX/7Ldev7MCI7oeApsmKVIOzhRAq4aXn/3d383RrLLaTjqGQwa/RhKZbjWlhsNPdrjWTubW92Q0vDSqMT40oHQOeMejDzHgSEIiGNmgsYy92XGp1kBAjGCJ1xz1OpEdoxRx2x2EX0RLBR4xqDke4xOD8LSoRGMSGDMDA76prOrwV/jq3GaSeH1Oo9m3WXmzwiMDHU60wnVKUtH4zTR0IGhxqpj0YEQjM2+SDuNYp2JBD8ER6SDPJPAytyJox9zx08HNp1R70unmPfW9uJ35uaRRx5p999/f6+n6py95jWv6QeXWS9MMA9eks+cG/nScZrBMX++fZZm0iGdXu8RfHI8jtm5nc+ftJXmOea81veZZSLvyU88Q3lPhz2dKOdNACgdc520lMt0dEu+S3Zok+eaVeK4dbLTYTRwokPnWJVhryXjJf+kqTRCTroh1IM5Uyau/cgahzmHyody5XMFAeQLgwjqggRv6Pv1vd3OdwKvgPipM+0f7Sd4kXznnHHNHIQ0+zBBJ6/vPH/t+qijMqghwOm1CeQIMvQxbVXt6gQPk99SXnMMvs/AjXpTWvrMBEmSV/l+Y7WAecc+B1aZv5SHOQBEG9DYDKkEqeWLDKYlsMr3G9vVvsC4cpz8mWNN4CdpTBsJ2sjz6vb5tdJckEgez7lwzt1OrN43iMHvBrtSL9NHacI1CazeeuutI8BCnwVufK58qQ43kHga+Oa81rpfwYXUddAQ2aCtnJfkvwQ2k098nnw5B8x8zvZGbSN2rrMN9dhcZyR/K1/OsfNrmzku+iCQze/8ZmmiOX3kn75l+ZQDJAXToL88Ii8kj9uvuRzWeNF3df/8Xp/v3NBXrsnvaz0gY7fA/bmO8vq5/LjmdZ3H4W5xgGX2hWdqe/l86cZ1ZBofD6DmXMbVW91GG7J11ROuVwTku74eDv5KO8J5zO8Yh/eWzFPGo2g3t+HmwUj6oO3pQU3MfQb+Uodqzwpcpk2Uc+nY7Bf3pR2aNaZP43GC8xygRX+1yV2TlW/rNAOsCpbSFuN47LHHxoA+99lvfqfPgMuWumG8BGjoM99tMTcn7NlovRQXuoU/gtnaVnyvjGnTKn88i91uW9tb4+F5m5tb/ZlPPP5kpwNt3nbbpc6jfF96ZKNsGuZz9aSD+4x9ZWWtb8ASWKXO6oc+9JFvWApgCayO6nP5ZkmBJQW0JZaUWFJgSYGblwLPBayW0QhwWEYljmUCq//Lv/jnHVjVuXS7j46L92B0YRgJLCawqkOdjjSZq3ze3a0ak2Srbm1xEFQ5YPSj16/aOxgzJjSc04Dkusyk1dDkmbTzbI6RwIoGnmAmBqFOdDfGqNM0ZC+kQatTVgZbnXqcRqcOytzYTQdHIEu6pOPCuOpE9+kE6nQudCx8ro6Jjq990nFIx9A+OWd+ts/pcB72A7o2xu3Mme0gGJAZKz5H4M7MJwETwQCdB8G200BS+5VOrDRIgDKBJA1+gTGe97Wvfa09+OCD7Ytf/GL71Kc+1V9phwyK7//+72+vetWr2j333DOeXJslDcxC0YFO51PH8DTtIv0TkPHeBN+4V1kSREiQUmDRTGbHZ/ahzohzoDxmVnPKqrTiWZl1p3PsvOh4em86loIYXMP7LAVi1oq8ZL8MVgg+MA5BReUmeTjvV+6c05xjD72Y91s+sR6qOkiH2H4KzDFOaWw/csw8M8Fh5xB6y9sJytnG9d0b3YnkufAVjqQZu85tghvykvzDmHmumX+pV3iGQQDbSJCo04CM/yFTPJ1320/5lDcW5iO28Sq7qYels/2eAzA4u4IC8uxcVyrnPp/PyjcZh3P5zrEy/6l/Uy+mDGbWV+pEgynqYvnEdlbXp2306j5lgn7WoShT4C9lWf1qfwVo1Js51/Yp+5Yy4rUjXdZqd4d8WWsoJ2IXwEP/5XHpnnQ0y5Lxu4WY66Cnmf2CyPM1LHXvaRmfqQ8dK89OgFswNWkyBwCdkwQSsz3pmvcp387Dme2d3h3lIp/n+1x3c054T3tzMDDpMZfdBM+4joxw5S/1pvo1QbsENdXHAq8pe9Jl3n/7oj1RPLA2Zj+7hnGd67MAP68834Cz3wNY5Zqt7CcdU+ZcwxIQlPZzcBL68MwE1OyjOt6a/Mqy9pP0gV8zMDjK7QDMAs7mLgNlVR2TGbYpuwKrR0dVw9Xn2mfnks/IkGCl6y+v2sPylLaZfUh5dNyuqa7N2XdtWniKvpotnraebSsHm5vbvRapNrX2qmuWQRnaolyWss94+E7+VxayP1wjb+f66BoPoNn5d31tzPalPQ8880Ay52AOrOILXL9xo+2cwQ4G9N9oZ89wQNhhB3yhw/Oe9/x+aBWZ1QZpivaHHdDfP9jtEYYKLLEcrlSJhP3D9tW/+1r7/d9//zcsBUAiiDyYem1ZCiCpsXy/pMDNRYFlKYCba76Xo11SYIEC3wywmhmrCazubK43gNXbLpwdtzvlyaLpYGjQJXgKKGgWQBr1ALkYTQeHB30rD6AuBt+5c9R4KucQgw3D66knn+qHVwmqJPgkeKHRiEFn1oAGO9ckeDI3iG0XI02QVUdia6cO58IwE3jRKaGdBCLSWeHZOjlkTczBjnQSaMMMo5w4SwmwvcnteDob6ZjnVq10ENPp0tnLfjh3Hh5EnwXDBaMxKtfiVG+dEZ0MaCJIIs2cf/hIJy2d2rmTxm/pqHut/TPTKh1RxynNpbX0c+y8kqHKQQcPPPBAe/TRR/t7MrSe//zn99q6b3nLWyozutck2xnrzbktbw6s8gwBNMEMHcaki44l1yQomtv9+E1gR9p6PfdLl3S6vE4nTd45DVjNgIbghKCZjjVzJD+WMzlllUlPaZ/y7jzxDIE/aSN9dMZsl3YEVPjOrdD2KQFgx85rZuQ5pnToEtyYg3C06Vh5dS54L3/ST+VbwMm+cI0OrLTW6dWJ1klVN/GMDkAMxQHZCslfHtJRjmI57I7fOUo9wLMT/Mg54F75J3WRMsahT103rlUJDvlzDlQ9G3CFY0oZgzmYm+CKfbWN+RguX7mykPGVYxZEcO1IGec6S8AADiePCCzBG2Y/q9czQJBgCPeom6Sh989pOuqo4URwSiLYt+yHa0vq4znwBC/YXurnBFJt22CHa0vXIUOpjfkcpU43G1f+dg3swMVG1TeXxx2rOsW1Sr2ifCnftKl8zdcP7jEjL+ff8XifcyOwmnpgfn/q8DlvuVbn2pvAI+0q333dPjmpw6EGcDDXhVyDnZ9cm5wrM0bngK46P0HXBN59Vo7VOfA6fjMwwvXqdNcAbaekQ+rIHMMcXK5nHLbNLWrssvPFXUIV0FZnJU92mRvq2Rd/HHVMCTturqccf/Jl9lNemctDjlHaCOA7r36m32QszksZqC9cI+fArGB/XyPWan3yWsaRAKp6UbkWLKy1ixPkd9v6RgVXDL4LpM7ln+d4kKFjuHTp0sJOBPkoZcPgK+25Lqhz+c2scW1aglXcr12bMuvcdnleIVlhu9uPyY/ylUE7f2NcZlwrCx7OxbgcW+pfwV7lhB0k1rWnFiqHtzKH8nnSUNlP2ZKvlOW9/b22c2anQOobZLeXLivAd63XVyWLtdbtKqvhGtB5f51CEpVde3jIetbaGcDZw+P2tf/+WPsP/+E/fsNSAEtgNa2R5fslBZYU6DbUkgxLCiwpcPNS4P8vsIqhQimAf/2/vrvdfsv5bph5UAdGT27kff8FAAAgAElEQVT5TzBGI6kcnMOeFUjiVEXQy/ABPNVwOjyquqQk32DEYUyTxcrzMaJ0ODT6NaqseYdxhjFpliH3CXiYyeoBW4Cn6TxhVPOHA8q19CON1J4NO2wP0xHl+nQ+dOQ0dK3XSZ80iNmKls5MgkbWp9IQFyBhXBiobOVCjWtwJrCsc5RbtHMudIbmwF86Qxq6NS+VmTo59oft4sULfXsXtONPoMnx6dwlqESb9t8yDDosCdLMAdH8nI7rgrOwWhnEfqdxfppTx3f0+4knnhizuBwLDs/dd9/dx0tGK33mADMyCnFcmDvaZnucAI0gSQKrbj/LrDBLYtAGjoa8yvjm4xe4EChk3M4r7wX7k/8FAQW2+0I/ZE376nflUEwHXwjS0bagHH2Xjjp53TEbSmbIUzrJCdLaf0E+ZUqAUidMvnacfFZWdcLtc8497eWhHAIEArSCZQksCuyoKwwa0EdBYN6jF7hW2iZ4kECatFHn9W2OW1sj2JCgtnqCMXVAaaCjTmvKjY6xfZfm6lD5Tp2VDrjjdw5TRhKkufz002NWkeNzTnSolR0/JwgpiCA4Jr3VYQmkzsFVxq5ec2yORSCD75X7BBjlEw+u4prUbanzBNy8JvldXe3YE8RRZ8lT0nthHgYgJufIviegnutG0tO2DBBJP2mtfPI97wWKBVR6Hwdgdz5PjslsZsZh9jj0OXe+1u1Jn5N9NQWG5nPg/El7gybO0bPpGb/PeUwdJq+ot9SDgropu8qNc5KylTrSZxXAMq0J6h3vO7OzM261l0/kQdeR1J2OVZ0k/ZL/s4/QW/0hPfld+cz7zPYTQEsQKWVytI0OD7sNYJ9OsyFoM+drUYfVQYWgo66/vGrrEDTswPNQakg6Tvq4SgAAYM3lR4DUQInjTDnhnoO9ssfkgWyHvnG/9MjsUcbcAeHh8C1prpzxO/cxBtdBA2Dq6b42sc7s1QF3rtvaPPzu3Dtm18W+dhxRumaSH+1J14OyUadSTdzjWq+cqVNcO5PG6jv1muuUOsEAnYETfmesBnuxNbEPBEP5TV1gPf6rV6+3zY2qz2/gRftM0DSDJ7x3Def5Hvaadgv30wftW0sBMGbH4Pq+u1c8lmtdguuuwfKApUsEqZ986ql22223df7B1uK6mqOtdv78hQ76M3eUO+j2RKsDufju7Pmzra0c9TMSGBOxTgBVwOYbu/s9Y/U//af/8gxgtdosbbsEVl11lq9LCiwpMNpgS1IsKbCkwM1LgX/1k//7SRmP3Twf69XxeWVVwA6j5Vo3RjDAPBDqjttuaT/x7h9uz7v91tGA1TjroOPBwTMy7vjOLBIMmGvXrncjaHvbk1InY5Y+9FIAzVNt6/RTAFgNdA/Hovduu3TrVzrpGlwJDPLd3HnW+RZ8mDt1ft/bGTLcqBOVzrT30FYCe+mgdWdlZbVnR5I5lo60zgHXSGudzW7QD2AudANcTjBVJyqNaMEhnfIEe3VeE2zR6NX51OHUQda4hgbXrl1tV69e6QY87VPTCiCaOcDQ5b1jm8+H9M+xJ4ihc5T0nIM+CboliJPO/PyadJyljc7DHIyen+yb4AHvGZ9gpwZ7OvICIs6RwKVOk/XW7JN99fd8nrRJGvlMrtM55V7BRh0eXhMU0LH3O5+X4JMOVmrHpB3fz4HruSbVmZ2PxzFkoIM+JbBototgE23bb53efJ58kkCvgLbXJy9wr2C4tLM9r4Ov58C9jh/XOr4EWpLfBXYcb9LbbM+TIfNx3jf5P4GHef90yHP+BSdyTn2/IGtDXH1zCJioW5gTZZ/5VTYScOBa6OLv6gxBDME65OM0HdplxGzcQX/mWBLQcGyuLQbwdra2u6MOOJLjS4DMUg8JKKnrlAl195xGjmGuv0YZHQIhlINR5nMdkL+SX3ifNM3DC6WptJ/rugQc+jWHHDw0nWovSJO8ILDnHApIdP0w1Bhf26hMxFxHHGPSSP2qDuDVtSjXttP0bfK/fM116q85UOlY1a0CK0lLvps/X/lwLgVsEuxUxx0dFHAH//Dn2skz5NmUJcfA/RmAmsvnfL2Stt4nnzs210jWS8YjEMV7+6IOlCdyLTAjU94SjFRepe38tcb8zB0zqVPpU8qfetQxYn/IF/ZJXcDcYr/A7wZcvcZ5ZA6SX+eBPcFKgdkMVnSeXlkMqAgCOwb6IO/wGzSZ7M+ttrO9PQJyrmVmXvpM9YkgsXJKpiy7q+T95Gt5gmcBULqWacfxqm6yT/TTnUjc79rIe9cg1z9lh/mhfQ554vrHH3983NZPu3xm9w0JDPzN26SeKMC49iKv9AGwk7Vtqks6gba0oZ6nz5nJ6npIgJo69fK2NmNm8+b6wXsD1l4L/ekLma20x2fsfdrguyeffKJdvXatfwcN2PJPoLrGwiG0VYLh7Nlzve3HH3u8A6IeMra5vdmOTw76rosCnzd7xirAKaUAHn/iqfa7v/v/cJxuLxHAP4dbVT5azfuz1Vj9d7/8fy6T1ubG4PLzkgI3CQWWwn+TTPRymEsKnEaB04DVckJWOrBaWZpsdZrqbpnVc3Z7s/3YD7+zvfDO2xe2I2F4ZTYLxpcGr6BPAVqAr5WJU1kdVe9LgBejZczIaOX8WM9o2v5VGXcYORq+Pk9wN51dnZvMDEpnLZ0I2tRQ1KBPJ4BId3e8howh20xAw/u5Lx307ox4mu7wOgcG+2iHTKwcH88pp2ijHR7UlnDH5XUCVJXVWtdo1Ao8TQ5Chd+dB9tjHDr+6Rjz3iwcauHu71eNLr7LjNXcgidwJQDhWHUy+SzdEoQzO0Le9T5fBYallXRO59/f0rG0PZ6VzmJuE3SMXpvzpzOVWZXea3s6ibYjuJHzLO8mWJpjMesjx5PgpnOVoIe0LBlbBFSlrc+Dvgn2OkbH7POTrgmiCEwmbXIsp81fzmH2RxAh6Sj/CjbN+SDHp5zPgVV1z5xufJ/A22n6MflyLr+CNclfSZuU2Xy2fIjeYKwAjN43/jaAhXO+yHZ4rsCHffF3aSFwb7s5jwR0mHu21AuqSbvkJ2V20jtTiQL0g9mhgj5mSPEsAxMCMSnbjLsDXzPCJ3/Yb/UH/TMLD1Ck6+Pu4NbJ5Nm+wJ/fq49Kd07bmpM2jkE6yb+n8ax6nwBbgrlz3aOMmmGW+trM5tPWJfknx7UwL8Pp2jl/c3A416uUjz4f/fAhIqgVQE2AKN/PdWrSyy289jF1JW2kfOUa4nUeLlQB0/p3raVNdgT4/cLaO8y5vJlykeuvNSGd1wJDBjBu2EZtYNP1T1ngOkFK16mF+4cs4tQL6oKchwTEM0jTbYcB1OE++MN12mzAOf/N50L5nutF+6TeVP68X3nCjtKWSjGUnnOZcg6LB8oGsW35wvXEsQpYO1faGr2tk6mGuPLadeJgjygfqdeSx45OqH09nWqvLuIawT9pkHPHnND2tatX28F+Beq518C7vGZgzPbmNg1lAKTlaesA7cm/XGdpHYBBgEf++N0AA0CkBzbRfw83E2zU3snsZsYBoAj9CdT7G2Ak/3feeWe74447xkxTearb8cdl96mToJF2iokR7uJQBuyztov6XruQVwPryl/yLeMyuE//7K/ri+s1r2SjMiYOtKJNQVzGSqmwu156VwdZAU/ZYQTtrl691uvGlm1QfsHR4ZT8QHs868ItF9rq2kmjFE8FPzY6sEqwgMzVJ5+63H7nd37v/2vvzH5ty6rzPk9/7j1VRVXBLarBFFBFUQ02TcnGyNgBFBkpeUuE44ayZTtS8hDlIU/5LxzJcUMgkS0l8kNe7QcIsiwSg+j8EBKqjO3CCKqhqJbbnG7vs6NvzvVb61vjzLXXRZFf7pnn6mrvvZrZjDHmmGN8c8wxc45VQFV9AqyqT1MRq7//H/9Dw1bCvN5+NgpcFAq0wX9RON362ShQocCnfv1froqxLBBPRnZxUPV7c6tsOxaYqe35OALkm0zL0/RP/vE/Sm+790qfxF5GmwwgQAt3jNnKNURMChg4yivEAnKL0bTTRWmUPF8y5jrfL7enGLEDEKFTZbUdnmc90ooITbqNoe9OD5GW6hsgEbkVS92D0x6dRv1WjrpiYBXa+SfGZM3ZpS3aikjEFY5vBEFohwPHGMBny+IcUzfGLcavjGSAcL2v+w5mySh1HhFdgwMVHW53zFT28enxaJs5zgWOEE4qtHOAgrKof5C9gb9qq7eFfuLMubPmxjvAgIOZXg/t9CgUd+BxsnHyHCxx0AGnRO2Bzg5EecQkcoKs4ry5Y+4OLW30z3VKzEElnL0Y8QSNnE+xPQ6AwC/q9XLVVgdBIh8Bi7x/kX/SJS6f6Bg9h7Pn4wfaUxfy5dedXi4ftAeQJfbT+wof/H3nuy/MOE8iL3EWXf5HY8C2wbrcUH4EVqIcuq6IDr6DKd7GUf0duOY6xEEovQeN6Yv/FqjnW0PhJeNBwFiUY9osYG/R5WFmMcL5H8EglQNdAEbOunzbyIqDp72O7MYmoJ2uOxgc+ee/Y8S10zuPpW6buc8NcYyigxgrTj8v32XKQT7kFv2k9gMwLATGdTLkYyv2Kd7Lsq8Ivm6OrekO5H3d+IVfzivkMOpmp5HPD708hDlU1z1qHZ2AzoW/cWw5sOqAURy/LCoA5NAmn0fYOu1td1oC/EVd4nMs9+CjA1TIPXYL85Fyy+sAHs3PuiZ+qy59Av7BFyKgVQZb3/UObXO7B5qVhYBi90W+OJ0Yc76w5XRSVCA5Vl1/wiNfmIsytqW0A8cFFNUfcyX0URls747zUOHBMl06uJSBMV88ZrFN11SG72ByuZPuyjaiIhK7hSzu6x3RUhG3WtwjJQI6pPBkJ6cDkD2qP5Uh/UNEJ3ICKKpP3ZfNia0pQFTfidZUuRxeqPbLFuVwQ6cP+k+8z3Lc5e3nWcmtwEi9w4GIPmfqu1JxXdpXmqtFrp9IXk/7o3JJR6Xraq9opjpZNEGf+Tyt8kUr0Q3aIocAyer3Sy+9lMtSn5V+SW2FluKFrvEe8s6YVh37l/c70LWA42rvPffck2Xye9/7fm7DE48/kXOtvvzyK7nNqkt03dzeSNeu/yidnBZ/ZWNjKwOrWizQ5+tvXG3A6jqDs91rFGgUqFKgAatNMBoFLjAFBKwWg6Vsa8GoJRWADBBFJHJolIxGrYDLeFkcH6YPfeC9OWKVaAsZNmzfInKVMokSwgAVIHr9+nD4kuoouZ4K+Kct/8XJKQwqziD5Ikvsqgx7/RVDsRi1+s72M04CBVDE8cfBkKFF1IcMSP1xGikGoDta7lTk+nV4Qic/0UHUZZXNinzfB/LyLZfp4NLlPnI1Og+qS4Y95eLw4Ahm0Gw5jvdyh1zPix5sh8OJox4HHekjTjF1AepCY3fCVPPyrESqunHNOyoDp8kBCXfccAi4733T91pEIQ4LjjZAkPeBOoha8SHubfGIRwx4PUufvP+xDPjpsgUQjBPtTrADJIwJOSr80S74A7CwTj0x7nA2AL9oPw4xtHJwnTZAPwcHoMWUjCBL3Md58k/a7wANAB59VD3Ip0cb0Sba6HLhZRAx7GO0xidkxqNiKJN7DnjQZoBp2kPd9NPHrANQvB/lezTGtSBSTn/pt5IzzlxGXd5dhwBqUSb9cccTwKEKIgucWJ5lYI4/B6V0DVDA69J3lUtk8V4H9rieQtbhTwFyhpPqc58U8iZQwlKhQF+nA9+d5uqPTvQ+PjrOn8gh8g4tnP4uS4wDgB9o6DoW/eW88DGvdusAFG0lBTSN/GMOhCf6BDzTO0R9RRASPQw4BM2ZvzKwqkXMo+PRQQnICvz0iOVzCyh5K7VyRZZ2ODDC+zHVh8uivmuujLodUE198Ihllw/mUSLyHIz1+cHlwWmPPPuYdb3p+sV5OqKzbIaT0yw/8MejG5GpOP/TdtXhEft+PcpMvAd9iYhFfvitaEZt4xbgJR6IzgKp/ABFlan5Eb0JsKpPXeMwvKirsH007HX40lT/dN1BsTgXFiBLh5+VA9CcV3H+QdYpA35LfrU4oD/JKrtqaBMgpevtXv8sTtNWd3CU2yWuh8UHgFX0mc8fqhsAmvynel5510V/8UHb6GXzaru52o9Olb0q/rDQj04kDY+eVVnihd7Vp55XlKa+a/s+fMduEI/vuOOOPueo+C3wUSAp41O004KV2qXoS9JFie8cTKe+IjsehUt0a0mbtZHbpW3zKkcgvuoAwBXtmP9EM/FHz5NeA0AXOYHO6Ci9/9hjj/XAqOsfxqfSYUkHSF5ED32SEoPdNLSDfhTfoIDxV69fSy+88EIf1ap3lfpAfsHTTz+T7rrz7vTII4+Ug25ffyN/3n//A3ksLc5O08npYQ+sbm5u98DqYrnKwOqf/Ml/zxGrSgHQ/y+bzbpxkzX+OROtpQI4R5J2oVHgwlCgAasXhtWto40C5ykAsOo5VgsIU1IB6E9brfb2drPRJeNJoKr+nx7dSB//yIfS/fe8uXegZIhh2LOVCONcxpkDOzpVdrVSpGjZAlgM33LQhOrU+6rXoyry3rFuW72+5a2o5thjoLI9yR0fQBzANox7nEcOUnKHBMe35jSJTrv7MlCHPxwqjGCtwAP4ulORy5PRf3ScPym/Bs5gSA4GfTlMaGtzuzuMoDhA2cTrLD53VHFOasCq3olgKvTVJw4NPXTnSaeCazsWuXgjeKN3oKm3B5AFJxdnhT64I+zAXQSxoJnTP9LPHXd32L0sdx5xdBwYg0a19yPwUWS4nBJMVIcDDV4v4A98i8444JTTPoIOODcxagR6+8E1OOAO0gAoOOjkss77yDOyQTuQaX47/V2O/D3ooWfRKd6PCNB5/yMAQl5lBw98LKgspxntcOAcsMhBGuc/IHOtLB9ztNv56DkevV/0aWdvdxTp7nSETw5mRfoD6vu4HwEH3eE96F2/l3maD78ri1X0xUEQ8Qpd6mM/7zro8hdqSz46VM+4/JMbrzbmBazm/pve8rHv41v9I1rM26uIt6hHmGcAqWKZTgOVhf7pnX3b2o/8cw/5RtcpP6nPb8g2tARYRR8gQw4OEJEIiEE/Gf9Ep6pudntkPdPl6RbnpmST+RBaMo4zTZRCpgNWo+5F5mr613U5qShcbl0fR+A1zjee6iTyG0AFWruMwo/ajoIpvePt4hnJD7KJjEFL9LPXG+eaqDNcH8Tv1OngLv1w2dN3DhnTd+SDyFSXX2wCH7vQ2EExbwsykOvcKLty4tzm+iTOP6Mxc1ZsOhYwfIu6yoypXFRuLz9aUEobvR7xKHLmFfXZI82hXdZRy2VabZyl7d0C7PoiHTQDKHdQUu3PZXY5dqW/9DyAoJ5l+7nkWyCmIidZJGfxXrZqyWFcUln5XAr9AFLVNg5eiiB6r0u2tnIdohn9UTkCeNUen19kVwpYFY0FpqKDCCTg0CcWjpE9criWtqYMpipXv8pR/1ksQ/cQqctcxHglghp+IJPoJ8aFLxz4NeaUy/uXchtYgGNxQPcFtOod3edwVB87+v7F//U/07PPPpuB7yeffLLLwbrXHSq6mY4Oj9MPf/jD/P6VK/ek++67P9clOh3cdjmt0iKdLs+nAjg5XeZUAH/8x/8tA6tpY2sErJ6dFT+kRCs3YDXq1va7UeAiU6ABqxeZ+63vF54Cv/bUb69NBVAAz5IKQEYOB4dkAPX4MP3bf/3b/eFVuq/rMhzJLYVB584nxp4iVoUH6hNgtRhOZUu9tnopoiICq72jk1I+7XPPHHsMchwJIincGXEn1EFWd3wAXtypog/uiO9d2j93eIGDPBj2Ds7gsGm1XtvRUmekYYy7YwgwQ/Ss2kNkR3GGlK5hSIVAPiwcGHcYAFadFzivOAbRicJZcIe4d+LOluJUb1Y6gMgzowghA1C8r+70ReACw5w2Qxuek9EdnV13FN2RqzmPugY/4RGRFTgy8MsBaK+TCA9oRMoLlUtEaRXY6Ope1345Zt7umhPsQKXTkvZEmuI0Afz69kWAtLgtk3IdCACIcHl1cAQH3NsELZE3Th4GAOqd3i4vMI6e94Fy0Tc1mYVOLn8+BmkzOSIj3bxPDjTGRQgHjlx+kKEo/3HCESjgegWeQR8Ai1r7dI0clTEaCGAM4MVBfOiXQZvNsghAf5GNIV1Lif5nuz8gQI7OOjnJTv3+7t7oEC90hp7hcDf457zToX8C9zj8z8Ec6Aw9IujFb9XtdKcfcaz6b0BN6dR4uJbedz3mIFTUWVnGunQ5yC86ljapPOYgB3ccWAVQUhvVJiLe9F3ABiAG4Id0fAaBlmcpp5JZljQ0uu/AruoWsK1rtMF5rWhhbaNeSI93gJfrMtro85nqUFmuH1w/Iaf0lQg6b5tHLzPvx3HBb+Q36mlAmhpPIq99Dvdxout73QE3yHXUJfx2nUmdej9G9MZ+YHdgl7hc+7OuA/w7fIGHEZR1u4ax4s/EiGjvR95Kf1n2C7uAhsUVl1XGlMtWke+zdHqiA7YKsAqPAEJVBlGe8Mv1gGrTAWxLy5HvUcLqByCmv9/rEB0etb2ZdvYGYNVTIaDbfdGRvmQQ8bgcbEWOZpdt5m59StZ9e/ygU0vkvgBWX7R2mVT0KZGw6GRkQTST/eJ0413mZuUYZZ7DFmSxR22ineS2Z4cPkerQzecz0hEoD2nRLfu5j/Cc8a12kdZL9OIQKbVR/dJ/Ab56jghp8Qx7Cn3l8w36EJD56MZh1j3Uif5TOdLNihxWHeqX3gEwBpw+WZxm4FQg7IMPPphlscw7BZze2y07xnTt8mUdIraTo38lJ7ffcVs6XRz1wKoOr1KkqsoQsPrqa2+kz372j5QTrQqsFp2bNd459dVyrE5p9Ha9UeDWp0ADVm99HrceNgpMUkDAas6nmlewQyqADvjRdncZDxiGrCDvbK7Sv/93/ybdf8/48CqPWCVqFafRwRBFrCpaddhWUxxDDFWtBisNgTs3iljF+MxbSVM5AIXoDIxDAEY3LHtAs4soVDk4qbrHljBdU3kcNADAFj+zI9Ntb43OGw6caIVDglODIanr9771rWl1BpA8nG5NH+WYYqyyqs9qv1bNi0E8GHasxlMHThrGrz49NYGMY5wd+Au4oPZFYAsHqvRlkS5dvnTOMXMQDAPYgR7JB4AzB4DxTg2chRbRiVY7dfhE7TrOPlsL+Q0PaReOnNeBY6BPAK7oECNnOF44sw5iqA4HNBwAAgjBMY4OPY4+wEMELPsx0YHVOGsR5CCis3dGu1xyOFrHR0f94RruxFM/Y8CBBwda3Gl1ukEfOUf+R/v6dnb5gQFeMmB3epp5irPK+4xfBxN+9KM38m3kh+gpBwEclGG80z45/rzvNO51TEevGjCg9/b3x/1z51nvSP5om/MGObxxeCNviXcZhtb65H3Xgbyra1Gm4nMC5mr15v6sVmmvAyYjcAE4ok/GiOpCN2R5Wi7Tyy//MOtJ8lL7FmS1k4hxaEzbof/O7l6/NBPHMXxmDPkiWAYUTk4ysIg+ARhBXzImXH4AfemfQAUfe64HXB9G2ejbulnAFepiPBD9hQywmOj6gXajO1SmR6uqXeQJRw9BE+h3enS8NmLWdbHrGmRCwCogOnMEMoc+iOPax3AtFYffhy6M3Qh40w/ngcs/csncSVRhLmd7nFrCxzFlAAy5DqBfuU2KRusMEB8n6DhsAvQn80auv9udo3s12aVP8DTbC90hYYyDvHCYQcoiQ8gc9+EF+hFQ2ucj1wdOe+gR5bsfg6uzdJJzpJfFhNh/aM7z5+uUDljpfPT+cNI4H7jMOaCOTAncRNezIAl/9Bv+0QfXU2LdkRbet0rELTyCF+gBaOhzPrpTEbPSUaSvivO9yw26bwwwL/qdXWpbHL8qGxnSIikR3kShS//6PMfCptqu9go0JMqURWa23Ks+6XcOEFSZANHM++hfvUvEs+gD2KiDnsrifEkHUua0ISUDqaj0PAs+gJ56Tv3BziFNgC8qIbeu46CjggpU7vZWaZueAfQl5ysAs2Thrrvuyjle+8jatMqRxDrnQM+VqNaN/vAv2c6vvfZ6evDtD2Ya6nsBnsthr4rh2NqWPSx7f1sJs3Ogx5YOhT1bpddfv5r+8NOfzaDqxtZ2kqQrHYDsbf0vZdQjVhuw2k+r7UujwIWjQANWLxzLW4cbBQYK/NpTv5VzrBbDtAB87qDIUCNZvYw+GXICC2X43H3nQfrlf/ZP09vuuzI6PMBzrBIVRAQrznE2Qk+V+H+ImHIDnojRnPu1j2AtwKMDOwLmMBh13R0qGVZqsxt6GHgZ2NPhAHuXujxZm310haJ89Ccjzh1qd1IH4Is8sINhT320UwYoxrVoQzvVx+MORKqBUhigRIuR1gCgQaA0IBSGM0az2srqPo4KDoanJpAxjDMH4KrfAFREzGEge54rAatKZSAgHCcG41zPwXN3qnFCsxOZVmmZo17LXwRdaHd0FqGrHGIdviBg2gEReEabeZ/ycSIoB77i+OGgMRZcX8BbgGEAJfqP8wxIEoEEd/pwOqE/jrW3P0YsuhOd+bS7k6POHIx0R83p4oB6lpednRxtGJ0fnCgWGJx/OJrQDmAytot6HVip9ZeoReQF5xSQBzrzCa3gw+WD/V5+HaSBhkQXQZMI5KDrHDRwWQSI87Hv8qExuLlRIpZwuB2g4EAQBxX68rvFKte3rm90nYgzv+4ADPyA3t4GvS+6Oi+i/tQzy0Vxqhlv9NmBFcmC9GmJ0OpOkU6rdM+Vt/TRiw46QSP0LfTzsdQldRltRfYxCq8955/Kk+zicGvOQjb0XMnRXdLR+LZUwBuAE/omB3lrc+AdNAcg8QNa0Pk9WLQhYOe4pxuRpbRPZZDnEPlzHVPoVfSe6yQ9w3jQXKT7jFEAGXiQAbkOmGO+8MUi9HHms4F3mR8dqCjwBd4SOQbftA1aMgMt+YTmRAXCX+YheMZYiIAifGaOojx0LvWzIwG9AB9zxNvubrevRBUAACAASURBVE5lQFnIuc8X6DAAP8Za7qdy826UKGFkF7lFftDnPiaQwTwPd+kUqBv5dv3TA0GW8ieP4eVZzo8Lj1x+RuOkOxTTaeM6nv7286Kl9/F2e9t4R9ug1QfsLdcz2BLYJsghvJTw7m6Xw5NYdOEe73id2BTMjXnRpjt0abCnyrjVb+yeXt904wQZ2NreSkpHhFyzaAEoqfKxXwHt9C5jK+u7jZKLVM+iO9ymQvbReyziU3Zpd+ml61boqzbpuvQItrDmTJUn2c7jJAc1FB2g8tyepa0qnzKYq+iL8sAyT3g6K7WBwyFdD/R83FCal/3eBvd5QjQRUCkwE/5iB6gt6AHpB9IDyDfA5tM1ZICIX2wkt3OgD7aJnmWXg+pV3zjATPa47mEb8B1+IzPSZ4DNtEdlKFqVwxQLYHyWd2xAMwGnOrIgL/atNtKPrl5Pf/CHnynA6ua2VkXy5jLNGcvO5tzZLjvs4l/LsXqOJO1Co8CFoUADVi8Mq1tHGwXOU+Cp3/jtlYMvOB58YuxFBz4bkYuj9K9+81fTXW86yCBkNMT1LjmacFgxuHDgVI5H8UTHXwZQb8h3kWms6ssAlXEawSsHihyQwUnCecgO2VLGdQGWceQxPOkz/ZDhDSiqZ/I22P2yFRVj0dsKUIETRPl6XnQQIKZw4RuHh9kwVn+IEMSYVS4tGYkYr3rOT5VVvXpPdMb4xvnWO4ANeg/DPgO6xyXSCYdY34nyVTmAwWoH5VE+YMPuznba0QEoXWQnTnbksYM2OEul/yfpdLnIW4GhFVErtIVtyGqPnik5zbZzX69fvZYdY4GryKueV30c6oExj/Ot53DUcLbcUaGt0MXBRXee3HGGr9DTHTwchwjSurwgH8iRygZoAQgCGKCursN9jkqABxxcHDIiWNzxp7+S+8WJIkbK4obKUH35xNwuekS/M69OTnoaQ2unAXxV/eQo1tj1CFJkjDZlj3Rzo3eus6PdndSssol2j8APwJGA/c0tbU0uwJj6SFsBStgiSZQ3/UQeoJfqY8ECXjH+XT6cb8Whk2NfIpWc/z7mHWh1cELv4xCj99BdAIeuy+AxOghaAQzxLLpMZURgXv2PAJTLDvfQY9AEx3/c/0L7CKwMi2LlYBLpJp8bNDb1Tolmlgk6mKHUyyeLYw5IDnQo23Bx+OEpdPA5Bj6jQwRYquyDAx0eV9KBABaIRsgtwCJjE/3BuPRoY+p3XVPLsev0V91aXPT++TxE1B5bnAEPkC/4EeWaOgDWfV51XXTQ6U7X/0R1qwzlcUT+Xaa9jw68+MKb5DLyEzlivAhkAqRC99InPUvEnOqWHHHCeT83d4sT3h63YSRjROcxXhh3up5Pq7Ecw2oD+oZFEawml6ue/xtDfnPsEnQ1/YAmoisHDfGs6kd+mZcYv+gKACqfr/1ZlSl5Rvdy+CZjnbnMwVj6dP2oHNhJXXpG7WUMYye4nCGrud3d2MG+4Lmo8+CPy1J+X4d/dhGU6EIHFlmI9rmxn7+6bec+JrENALOZF5B/nwcFiJEGAXo6XVUu4w+bhn4xRplXiLhEjyDf9Ilx4LxVGYddqh/65LpT1zziVPfoh8/T4j15Srmvd/WMpxKi77qeFya2leJlN+8a03sAoHqO6FrsL+TdnxFvmPej7kPH+FwK7ZwW2Dq+YOM8QhagM/Ycc17NPkKWVTb2IGMH/ZPne9kM3eKGQFWBpqfaRSf7/FQ5fFfpj/74v6Ybh8cZaN2VDZojnI8zsLqrnXwr7eI4D6z+3u/+TsNWUDLts1HgglGgDf4LxvDW3UYBp8AcsOpGN98xlrY3V+k3P/XJdOcdl3tgDwMGA5KtgjJoMHYxWGWU6Xk3Zt2p0nMOVAI26dMNXIxSdy4BffzwBMAWd1QOLh2MgFV3zlWGHD+AILYpqT4AUOUp6w1VRR90EQq16E8HbzGAd/b28iEMDl4BarFFjRNl9Yyu6Q9DU06U6qRtaj/RQnqO1XiiQIg+Vv35ZNQuqgM+ETWjNmDgeo4wAIcSabGRDm9cS7cd3Jbbozo4BRqe6Lo7W/Az0zmt0qFA49PizAIuC6QneoQTdB1sVHkq9+Dypcw7RdzhBOs6ZTmoj+wiQxjmbJV2MAOQTX3FQUKukVXkxOVdfePPHQrqdIPfxyDOIO9QDlEmTjN3EHVo2LHSVnSHh7h8ARZQdgQe8tjSgkKGlQqwhBPIO8gMThrt8nbqmpwwyYOPNV1nnEaNC60VbaTFBUWeqe0+BhijOHbkVxs7ysvMa0UuedtUPvKHXEBD2g59GB/oGnfaATwcVECv5D7IKcvbB0ukP/W6PgNkibrTgQdAIpcxFl/gKe11fTglT/G6y7bfoy/wJzrHABY+dtChhU5K3aKDPQYOe/t0VbKkdwT+qH8a2/rLekzRQTu7WQLdmR6DH8PheufHQXFqN7cUNTZeGAP88YU1eMvCy/HRcXrllVdzJJMDCIAHRDtBP3rpwJIiJqGP07H23Z+jj0pFwJj2cQUIpja4/vC5TmVE+aJcPgGUkZ8Rz1clWlIRc3H8RDmpgX56xoEL1xO0mXmFetEzgLHodV/gcBlSqhr6TBkAhYq0zPztohaRTcYW48ojJb1eRSpnunTM4j10jy9uoAtGbelCFRfaudFF6Ok+i1qimcqAdsgdC0g724W3WQd3i7tePjrRdYXP1/quiD7AUBZDsQ30HgcbMQ4Y0xmQ6tId5Zm4i4p1G0t0YGEl6qsi9KksjlgqE3gDDwEDmW9d/xLqKf0Nr5h7+a25Jc7NzgvyjYoG6j+gMnLGifO+sKY+ArZrYcjncgBctxV93AN8+jyAPmDM6h48Z35x+vl8eHj9Rv4JvaJOlvyzUwm7DjsQnuYFAtvCj60tGhAxz2KnnkPf6LvScWn+Ur0s7Kst7GpCfmk/upFxC3/cbnYZdn2k74w/b7toxRjVu7190Nmo0NNp6HOVz61uayKL2CEsMsJb2a9KBVH+tDNO4KqiVhWRWtZcPvPZ/5Ku3zhKp4uzJFtd6QJOTk4zsCrZ2UhamGnAqst0+94ocNEp0IDViy4Brf8XmgJzwCoACQa5DBcZXTJSDi7vpad+5Z+ny/u72SjDmHUnDkMaY5YoFqIgdd8dqQjCAVZgaGP4Uy5GLVEhzkx32jCmuJ/rOVumy3slOs8NW3cOyHGKwefAwmBcD9s5o3Pnhzf4vWJMbqXrhzdGwKjKFPiAw0pUgOgmI1bvKYqKQ1eUiB/jW+UrokfvcKiAnlUbBGwoXxfOEo6zfsvoVn04ckSJQAeMYxw4eLFYnKZL+7tZFgBV9V11ih+6RsQRZfROcedIKp+VIv5oD+UAZqs8tU2/9V1b03Aub7/9trQ4LQe5wCeehRZEfGCUuxOlvhNxgcOBvGHo4ww7ME0UGBFW9AnZcscAcMafdQdMbQAcAVzAmXWwzp0HBz0ysNo5Ju6UQO+RI2vpFqCDtsPCT++7rhGFRAST7iMbjBmVD29YKIF2uu7jFdCBxYcMXJycjLY+qp84eCpHMovjyVh3WnjETBxfrrucJzhqyLODCugu9AH8U9kAR2O9IseqgHrImMs4PHS547vXRZ8AFpzWOKHQT5/oWj0PkKMyAAYAHxwgQBa8nTjOAAGMAxxgcvXhjDuNc5oWHSCjyLMuFUJ0cvU80ebURRlErAqc5j2cb6/P2+uARsn7XaLu/X3kBTpBb8YJdBJdBaoqv56PQfrOGIpzis8Vp8pLaFZ0fMeBRbXTAQF9395SxN4QRQwtAXCQH59TI5/XGTC+OOLzbOZzlwOX8eogLTRldwLj3XWc2q+xCr0cAAGcZHGIviO3DqzE+QUAifKIShMtpecL38q8kGWrktsSmfGItnP077Y0OygE3dVf/dXoh75AX6p+FlLRE+hMp3l8T8Cwg+o+PqF3BLSzzjw+7reFa+4HNMRGILoZXYIO9oW6UaRfB6pGvaT+y3bQs94fdITkB/mmvQ56Mq84z9FP8DzvKOjmIGhIGaqHeTOOSfgLQIodqXb63IXOxsZh7ilA7yLt7un8gPJX09HYlXEBg3doH/JOOxhT5Bh3+6cfy1IcHDDQFch451MLy7LxZEeJz+K361PZWtjU7DQR//U8vCFHK+movK1lEbXs2HK6u1wybtDf2IrYKy5fyHANKBYN1FYHbQHCWdhCZ8NvXXed6XrQ50rKpk2MG7ehsBWG+XQjnXV5ZTUH5UVS5V9NAnfzkl36/T/4dLp67UY61iFtOztpc0uL7Ypm1byndCoCVRuwum4OavcaBS4aBRqwetE43vrbKGAUmANWZaCwDRjgRL+zkXf7QfqNT/2LtLdbto+5IazvMpIAYtjqg+PhkWhTjrHqloHIfTd+MVTdycL4dUepdwJs23tfniLNFid51Tq2AcMQQ5wt4Tp9FGeyOEoDMd2oBOzQM3IGiRyhD/kzpXT7HQc5x5k7IQ7G4CRAR94nuk+Gtsr+5je/mV544YV0//33p3vvvTdduXIlvfvd707f/va3exBWZag9RHnIaSIilC3TEZxjGy8GsdpDZIhSAbz22qspdVv5HVDieRnOOFPR8ZZxulicpVdefTUb3AKU9ewbb7yRnTkdTKD2/sRP/ES+9jd/8zcZaHv55ZczEPLuhx9Ob3nL3elNd9ze59LF6Ac0pa9ukLuzKjriULgMwEs32AGxHGQnCsIBEFcwzlfGRJRnyhMNcBZwZohWQR4B8DI4252aLAfXnSWcTr1DHjKujZwUcv51EUfwB+BXZdJW8YWoLBxtb6u+E2EtPuoZRVMRsUhZDlyo3XkrcFc2OeSgkz4feOCBvKDgjuIAAgJUFafYeRBBJO7TDsqAngB6+kSP4CRDM8CDsZwMgKqPbZc36kYuam2B39AUXarxh5PrZTKmSI0BoBDBEQe2vH6XA8AH+A4tVG9xvMuft4Mxc3RU8lizGODPqRzJL5HjekbOveREW1dVnk5vdr3htGEMu96Pk/f16yUftvfNyyNizvkOrUt/Cr/pu7df9wGWfcyO+NyBpd5G5wE7G3z8DWN1lU+qdjCKcgCfkU/e9/sqp5aiAzlxfeP6g/pVtg6Acn0IoMFYol7/jPxw/Q6dkBXkB5q7bEW5Rj4cWGXRBjtEsqP3AFV1+JHzw2mv7+KfdAc5F7XwqHc1bnI03/5eVa7ph5718l3PZplaDall9BugDx6o3XFMuv7Y2SsL0k535p447ty+gGeergDASuWr3+T/dr2BfNMmRUwyVzPeNV45iEgLtIDYDq7yvlL5+HwDIO3zBs+6fub+a6+82ueBRv/7wtrb3va2Xq9j8/n4Rvbog9uZrsuhAboOYHlnRwuL56PiiaZddulp9NsBdPqMDLPYi75lntP86/z3dqgMlU8ZPh547pVXXsnzqGRYfJFNpPkVuZJdBL91H3lFp2A/18axrvkcH+dQ5J7nsE8cnHb7EF64/Ea9EecH1w+ut5D9aF8hAzxL+12no/fcTsO20T3AcEWsasdFkaetHI0qkLlEq5ao1f/0mf+crl27kQ6PTtKG5ontclisggFKGokGrI4m4PajUaBRwNfaGzUaBRoFLhoF5oBVwFHRxQ0qGdnaiv0bT/1K2t0teRll1GHMAELgSLnBC3jgzqw7axhBuo+x5pEOGOX6VLnu2Lvjo7rJi+qRVhh3AgTfdHA5bXRRA3q3RDKU06/dgGdLmQzl733ve+krX/lK+vu//25685uv5Dx9AlwFcpJ4HyMVQ1eOyj333JOfk7MoY/nqtavp6Wf+bzo8LCerqj45ewIPZTC7cysH4wMf+EB65zvf2fNBPBAwqvb86Z/+aW6T6rv77rvTgw8+mN73vvelT37yk33+LfXp2WefTZ/73OfSX//1X2dDHb7IWH/88cfTz/zMz6SHHnoo919lP/PMM7m9ahe0Vjt1T218/vnn0sHlyxnEVfsE7MI/ObGKtgAUhk+iTc5jd3SUPv3pz2Q66rfooz/1X+15+OGH0y/90i9lx+6rX/1q+vznP59eeumlXJ76ft9996Zf/dVfTo++5z05SlZlSO7Ec5xMgA3kKzqxcuZw5Ij4wEkCdHVAzZ0gHDeP1onAkEesxTFBBIhHy+kZgAXVVcshjOPAwW1R5l2HIVc1UBAnQ4ff4BC646Pv4gOAgZ5R24jCUd/keOtTz0m26T9jswa49X3sIp1Vj54DCJCsvfrqq7lsPSs5Igqa8SmalajuYaw6eEU7AJZVB+CF6wKVR8RXBpq63HT6Hp1k6KDPIsvKRbjTR7vzjpcPGO36BBrrOXhN+3AU0ZvONwelXDfRbgcIiSLye4Ae3ANIAXTjE/2qNgHsI1MAfdSlqC8/vCUCS+q/FkY0Nr/4xS9m3aMx/MEPfjD94i9+It1//wM9zemrzwW6FoEHd64PDgQ8DzmuvZ36Ll3o/QXkKJ/jgDHkh/r1SY5Cb1Pfnm6RijyrUTeoDnYOOOCIDMtB1/jmlGrkRzQjeq+cdF3+agAN931O9O+MP6/fQbz9y5dGC3tqGxFdqo8FU5eJqF+cpl4Psofsc6/2vJ6RTDEekFXeZTyjz3JE4NZWevzRx3pg3BdW4YXmEvFA85XKBDAUfbUgefX6tRy5Cxjk7QfA9XE3AnY0Po6HHQM+/mk3cx82RQS4D4+Pzh3e6LYOdQMGoTtZmHZdAsAmXSxbRPO7FiORa2ja90Hye3jUz5Ue+Si9SX5gt8cchM9ykA8XLcAkffbx48CZ66xMh5TSXW8qu2+ITNS7Dqwy/gAKAXcBLtVHQFLRmvzNvviHXadPpx+5uUuu1SHGCProU3MaegmZogxAP+93JokdBiYZi/IOHZSKJ/Ovm3892pL+SX/RJ+xhybMAV8k0qTKwzVnEVxvEP9mL3n+XBX0/Oyt5kKNsQG+A+/LskJOfhVZkhuejDo0Rp33fu2ACtRea8a6XwcIWOifqWPSGLwY7gH/bnXem1elpb9MznlSH+E//su7o0voo56wiVLX9//d+/w9yjtXj43IegnY35JQB/SG/DVj1+aB9bxRoFBhtYmrkaBRoFLhoFJgDVmsO3UCjVXrnO96ec22SAxEDDIOHLes4cxiZGE86HCMCIm7Ie8RjdL4w0nDIcFpoX3Ty3KjLz6yW6fDa1bS9NWxljU6EjFgZhzIAdU+GvaJD/+zP/iw9/fQzKa30bsnRR9SnisYx1nVtX3/ssccyaClDV7T4wQ9+kF577ZX0P77wufTiiy/kKExd1/P6r36zDe9b3/pWvvfzP//z6WMf+1guTw6HjEIBlwItBJgKYOXgDdHirW99a/rIRz6S65SDIENcoIaiWNWH73//+9kpkSP29re/Pb33ve9NjzzySK5b7XnxxRfTX/7lX+bvclDVdwG84plA1eeeey499NC7cjnqu+r66Z/+6RKF2EV6eHTvAMYsc/sPD4/SV77ytfTN//1/0vPPP59lSO0WsKBIxZ/8yZ9MH/3oRzPtv/71r6cvf/nLGZCGR5cPLqWPf/yj6YknHs8ACiADEUl6T30hehjnQ3TTPbaW6nm1mVNtZTSTV5aIaI/IdvBd5eh9vctWO3KgEeWM04FTKl4CaJP7DFnFIdKnxop4xns40e444FDExQXkz0/OdZCOMUI7cDoZv4AiREIyfnFiRWvJ3he+8IX8KRn7hV/4hcwHIlWRE8YlAJfqhif61HXapneffvrp9LWvfS397d/+bY7Qef/7358+/OEPp/vuuy/zBbBZ0X633XZ7n58T8AX6q2/wRHXiDOo+4BEAgujn4IW+i7dEa+lT5fkCQ5Hts7SpU4O7A8coG2dboDA6Dz3Fs6qDHMl6BkAN51HtLacZl63qOIX6zMBSB0YD5Hr5AGSMFfimdnFP72ncur6Mju8UsJrL25I+LBGtarPaT9QZ5WjBRSDAX/3VX6UvfelL6bvf/W5+Xgs/73nPe9LP/dxHMv3QDcgz44FI/xpoqXDBq1d/dA4w94UGTpSmzw4aFj29SIvTsr0a3jl9yJHo4AhtIUe0XGvGpLcTOYe+Dg7CM+VY5fAzADU9z5jxVBeUzTyIrnRQyEEJ5u7aNdq7kXPklm3A8BFgCTmNNpHXF+858Eh53h/GhYNXXp8vtuq6L+YCZjgwuNOlcQBwU9ugs56XfKNvfWwib2c503f5Q2YdSEUPu93S63OB/ovlKD8pepMxy8JKT++QtkIRs1ogc8CS9lNWpKnTXDoIHQ69fKw7MAswxlwhYHp5uhhtgY+6ADml/9CJz3zwpB3+5eCYyx/Pj8AzLd7+6Gqee31B2ts8pZsYH5of80FMXb5+0VvvY4+6bMW2583emwXcdJn2vvrY1XX0KfLmi6MA+65DZXfVxk9+RvakclDrwKTT0x64BBSGj/oUjUj7gB6gLZJxUgSoLuxI0ZT5n3lMdOkXIJICCYZDKXu91gUaMJaQZbeN0fekYPJnfPz5whb6Dfro0w8nFE9VLvKMrobXtAc7ArsBeVbfiVymLuw8dms5OC5g9fXXX+vmnpISQZGqyqF6dCwbYZm+8/ffzYdYaWeVDrcCMhHIyuFnLRXAORFvFxoFLjQFWiqAC83+1vmLToE5YBUnXp8yTlitlwEro/bb334mr7izSs9zoisGnBvVGNvugLrjh/EK0OKRDBiHRMaqLAw6jFA3auMqPAZY77yns7SVVmlnezhwwgEfDFw9LyBUTra22IsOAht3dvbS5oZOXi05rQAhcEhl3AlUELii6EsBhQIM1Xc9f3x8mF548bn0wx/+IIOiuqb7P/VTP5WjvNQWgZt/8Rd/kf7u7/4uPfHEE+kTn/hEete73pVBANFfgJ7apXoEWigS9Tvf+U6+Jzp96EMfyoCn0gMoClA0EZCqtAGKRv3zP//zDKY++eSTuY2UJ0BCdVCewFjxRn1QmSpP/VOdAj1VniJeVZcAMEAstc2BQZzcYviu0quvvp6e/tYzGUwTWKv61XdF2wqMVv/lNOhPdX3jG9/ItBK4/NDD70oPPHBfunLlLbmvyCcyKD4AjBKVCHAIOKp+Irs4aDgnGOnRWXTgRsC7+MTBIUSVAGwC7OGUIBsOvCO7gJvIJ84BIIDLFQ6v+IzMezmAdK7fvB84KzgyoploBICnZ1UeUao4Uoxf9VuAqmRT39/xjnekn/3Zn+1BfxYUJHO84w4r9QNoAihLXgTUS97L4sNrORpasi+gVu0Rz/S3u6vtrtpqOeQWFV0AzvXpwCAySVQlQAM56zj0TG2hHg5R0zXKdofuxvWyFR6ZIboInug3gBBgKOUTeQ147TzDOXXAJfKSchx4iQCBO6XccwfawQCVX3seh5Y2jXTs1gDKEemNHKu/oqlAAZxmvat+AuqKfj4/UD/XkB2XIf9+4/D66HCnOL84YFgDDvZ2C/DGePJxof4SnR3bURqd8sFrOWapAyNcxgF44Bv3nF85Amo1ALPoCcayn+rt7a8tklCPy4D65bSM9s7p2XAQJH10AMWB5Sh/zjfqdCALXVtrF9d8kcgBF64TNclvBx0z8Lga7yyJtoT0EPILYONg2KJLY0Nf4D/1ID/0z3Wovu9sll01LMpAO5fjmv6jnOtHZcE2zjHUxy4MB5x9/kFfqw7mCX3nGRamfTGQ+S6Dxosx/2NbHdh3GYd/m93CCrJNP+g/qSpcdrwcHf/jOwaY88gj6wtTPn4oA1sQHjuArTZAP8bLWD+o7+ODw1x+0Idx3MXx5faNL37ofRbkY7mZHlpMOz5Oq7y1vETdRzlkYYC+w0fpBw4izXK4s9OnVADMx1ZnbpVt5Yv/y7NFuvde7RIa0ujQftrjaTnUNuYw9wcib3lXZQlY9jLjXIX9Ak2ZQ7CPPMczvENfq1wiTrMsd4djQSNsGt9FwTPYN+ToJs+3wFO2+uv7xz728ZwCQAEUOT2A8gNonuwWpAqo2nKsxnml/W4UuMgUaMDqReZ+6/uFp8AcsCrjxYEHGZH6LYNRUYzPv/hCBi8wunCm9FzZqlu2GgFqugGEAeZOIoYX13BYshPVbbFSXRhXGKK675FGbsDhZJwz7rWFdHGSZCPhQPUOQ7c9SkaqouaIVNMKPJFrd9/1lpxj9fS0OFYAbCqL6C0Zv3pe/ecEeraH6+CnK1fenJbL0xxJKhBJW+kVoSeHSKCiQAmBTHzXfRmrTmf1VXUrkk9RfgI59Sf6C4ySc4JRrWvkrNQ7gJTql37Tbvipfgk4U/vEc23JFnBKOfr93AvPZ2BXfVVd6isRAgAoRCaqDN3LjsHOXjo8PE5ptZENZPLgCfhV//RbQDb9Ub/ZJq667rpbBzecpNPlaW636tV1wC21BWDLHS4HuJAbAAh3knQPcJEIXPXDgTFkH3l18F7XVH90JrzOGG3BszjrOAA4kMhybu9Z4bs7EjgojA+1PwI6DmCo/uPTAnQB8DHmoAXpFABZ4CV53/QuzjFApuokmoi2OOiQna1FWZBhbHnUO21ElojoceCjYFmb2THVH+11XeDAtgMSekZ1qK+xf0Rxqr/+vusPHGVydKKTAA3RVWoTssdCjZ51EJIooqgPcQzhL/Rz/YfcAVw671QfgIPLgDv58MsB1djP6NCii/WO0ph4tCDjiL5qDDMPiA7IDqCyUilE+aR+dBw6nnb7eFKOPOgGfQCbfMw7GIJslXE8gKo+Lnz80H/K6Gm1uZHTmaw6cIZ2evt9cdGv0xdFy8qpZ/5Rm5nHmHsBzAAFWBBweZgyZCL/R3NgOY4+5ajNbjs84I7XWQPUoAUgutPX+YU8QEP/jG12OwDeoXeh+Qh80qFxmoCVK12HUdoBcj4uAFawSdRWXZPeEzC+OCtRp7QbXnh5Lnu9PaHT1PWS6R9kj0U5AFHnQ9Zasi+U31YRiyvl+i3/Y53eJuwoH7/Me+i+aMcgK9CaejIddbK5IuFzrvOSAsnpoHp0jfrgATyU3Itqaj9jMLa/Jv+Md9W/J+C7W1hgwcp3Sfj86uOWZh9eqgAAF/RJREFUNtFG+im9g35Vn3wreZTRHHFYArXzn+shvsMT3WeuRi8h2zXQNuos16/e/y1FineH1zlvvF6vW9fR2eqrvgOkckAXMqB2Yv+gs5HHXNdKkbLHXeSltrkPuaaRceSB3ypT/EEXRXmDxq4fkHfn2UgPdYAoPPSxGxf+XE/pO7ucGF9RhnXf50Tarc8yNw8yn2Wgy7dadqFspkcffzzt7OzmQ6uWC42TslCVx9vWZjpbCWhtwOrU/NOuNwpcRAo0YPUicr31uVGgo8CvPfWbKzfU3XHx6zXjU9de+MGLadkdvoDBwcEJAI3RIMY4wsih7Oj86jqG8hTDokMEwCBjk61/buyNvqdVOjm8kVZnxbl2YBZHAePZHd4hCkigTvZOR4fn0D/oEds+AAOrdLY87Q9PwLjHyVE9vpXbnTMMSLULp8oNV5wwlUWfaReggX4LxKTfOEVqB88Q8eOyMAJC1mylg7/ePpyH4nhsJv1T1JbqIToCOvCs3q9v9Vymw2PlMBscUxwajHN4FcEBfrOVzZ0Kl3WnqdOxd466bYTuQDufkN/ocETHY0q+o2PhbcsOS5fvK0YkQXMc49r4zc7Wdom2rDmV8/Jb3mN8U4c7iNGZHWS/PL2/u7dWFwPQ19pXsBBFexVgqqavHNipVcT4IfJdz+BE6jPqH/pKXTj+sV8uK16vA/AswKwjgPiKTNeABR+zUcb0HhE/zgfXv/H9mmMcHWLnBfPFVB8c+Fc5gL3oHAc+amOUuh14zHLf8dvpA538E/1Xox1tBjBxIBr97zl6a/S9fNtBxa0eqKH+sViFrLku06Ep6Fpoie5mUSGOXf/tqS5q7Yvjz/mUY606cMznUZe3mny7rDtwVpu/axGL3gY/3MflElp4xB/zCXO7Dv5RjlCBg4xf9LDXgT4GhFI5mQdaJJP+6yJGXW7oo4+fOBdoK/fezm6fqDfqKOTU6elymFMwbG/lHK/RjvFFrfi+67kIPEuWiPZUf7WzpK47Cyh8cnTcH7QRx7V+a/Gsdj0Df7mDJceq086/14BVeKP6tze30qIDB7FpHMD1hXWfV6bmK73L+FLdpAaI8k0bBKxFWfG5hPknPoOsR2Ax6kHk2MdM3xabvx1IHclIV2DUjbocZcbtDujjtpe3tdxXztlSQU336vo6/vl7PU8tV63a4/NDTT+5Los01m/X3/4s9Jqjf+THWB8q3L2MvdL/EjleRoZs+pRTW5ECIGOond1aPov8N2A1Urn9bhS42BRowOrF5n/r/QWnwBywWjOYBkMkpXyqrR3+oOc9skIRS9FQdKO4GCiDGorfI2BRM5R4BoNYv9lK5DkEz72bVml3R9t8isXkjh2/aT/3PDpqQ7Dg5na3dajkySJShefoH867f6rb16/pgJ5hKyDOI+9zorbTlLbh+MR70HsKLHT+qX+qi4hA7lE/0RHuzA38S+nywUEGtiLgBK0x7DHQYySGDr5SdIDn6PL+TfWlOHZn6cbhYX84g9O8NqxrzglRMtDqvPNR3MZaJBDthP4151511uSba3PAlNOdd7wfinhxIBB5A8AD2PB3nf+cPORl+v1a+7w/NflwB9iBjpqM5IidNX84Z/SRBRDkSGNwHbB6M/SFf/CYsR7fdWcaviwWJVo/6qkar3gHPaVPgMEpEkRg19+N9dbkzPlDHa7nfLwD8PnCizvvUYZUniJ25/5ixK3KgY/Kc+f9iACEy4zrBehw11135/drTruuIX8Oljid9vbKgYuM/zgPaMHHyx9931DQ35Cjs0YHlev09Hr0vBaVfLyga+LC0BSNhkW+87ki1U+A0UkedcBY5HNNP0XelPYX/k3RaG78xYj6aBsQvejtQXYUraococ4/H8O0iWt6D6CNXQuKtgRYdbmYGs+ujwWsKtoz8sb1J3W7fLosCpjBfqotarO7Jcr4lM2ErGnMqbxaKoueXx2wR9k+B9AW2R8+7pw/WY+EHLVRFtbZb5JY7VqgzVH29Vv2idtEvuis67F9bi/ou57Xzgnl7tbOCBYa0YEa/7FPTmvJd+0+/ZwDHj2VgtMx16F5Q3aMRVy7zNL+dbx34B+d4bIRF+ZGMp60cKjxO6/Dp/SH642aHphb2KyNV8YY84SPOWjYz//mO9TaqPJreotylCO80KTISqFXOaRKOuIDH3yyB10HYLXTtQJVu1yrse7f+93fadjK5KTTbjQK3NoUaIP/1uZv612jwFoKzAGrNcfaHYmyYjs4thihGD41x9YNVQesas7CnGGm8uOquAMjRMRE52D4vewjNmr1eyQi5boDsDg9D8p6/9Q2NxSjg784PT4XbQeIpHKIovLIA6e/52BzwxYjuwYOeXvc8ffoCpx9HNvIY9pwqhxtXdoEL5e2yLGnLbrmBnF2rGyroQuqO6derr67A7i3v58dU4/6ckPagano5Ol3BLso3+v3vtNGykJ+4WvsQwQ2XMZG42hGT1XfWylgotAjtpc2Awzx25/LfchJ5krl5+5ZmxwY8LZ4lJ3TJgLokYf5N1t51/Td5df5zis4yjXZuxn6TgFuvOtjgn77O2wljLJFe2r6y9u6DnhQG3Dcox6mLbWIINcDDtY4f+B1zKEYQYQIbMUy5s4/xTlGD/oCSwG6tBV1kL/43ccn+kOfAw/Gp5F735H5KdnQfdUf7/s4mJuftI183V8EyygP/bq1WbYu1/Qd7Y9y7DLj4zL23elVa2M+zV15cEL0m5e5DpSI79Xqj3ortqNWfrxW4x/PnJ6cZh04AisDPX0uZPEtXxNo1oFKNRlw+k/xWKAYTlRNf7r8OH0yXbTA0G1FjvoyzidTdGRbNvIUZcP1Rq0/W5vKcjpe3I7yGMdkr4dzFoQujK97KMrjHP8XOjzLUiC4nTOlG+P8XpsXaLMiupW7XWmWfHeK3hGIphzN+u6Lk3Eu5X5cALkZ+XDgMOpWva/D1yjfeQX/54DbqP+jvnR76Zz8pUKD2riNPJ+Uf0uhUSsnLgxGnlJ/bX6j7TXbJ/Joqn0RuB3LSsmPWmz8zf7QLM1pJWf+fs71X8bDGH8u45ew1fO1N2B1iiPteqPArU+BBqze+jxuPWwUmKTAHLBai6LwwjxHnzsRtfcw+ty4mTP854AHGW7RKYkO35TzJltpK2yF9nejsad7AAQ4a55cn2sRjKVM2smnypdhHY1hN7T1PTq6bqDrngOX8IZrAl4jPTyywcvCUaA9+g0wWDNudX9reycbmH4/lulOojsCm0pwtirAxDpDueY49TTZ3O6dY2j144BsLrO0wZ3U2tZSdzo8IsL7TT/nUlnMqaY4PkYOTwesxjKcljXgxektcEH8izTmt/PO6Uq5UT697BrfRuNZuO4MAVyPRBBUbSj6ZziAxNs1R9sRLbsfTi93Sqcdv3HEGmVSjgOztfbUgBd/bk5Xoo9utq9xrPnCD/R1OguMWP+3noNRP1M2Om5/f30qCLXPZTCCD+S88za6LmJ+QrfF/kt2or5a19+RHpTczURc+8JD7HsZOyXav/an+xEYiM/NRaTOATNa3CiowfDn47wmv+vm5KhvXN/Pyeg6EM7L7eVBEYnLIVWGj2d4ylb52o6JXGanQ33O83LivIb85M/OfpjSnXomAmsuhypbJ8LnyMVKfljdr0W0O/2J+HUbyOf3dcBZwYqGxUWnAXXMLQyKCC69Tq8aTUe6TbiUIqZDKgQ9E4Fi+uR9c/pEPkEPRbSqD56XlMX4Ev26OAesOi3dZnO7rTa31eTbUwm4XYccKZ0FOVbjHKNnPBVDzX4UAAitajt25nKslzaPF6tdxufGbM0+cV5MRdTzTIwIrtUX53Sn/c3On/V+rNJiedLZz9q5VsahUovoYEwtWui8gyKf54HVLLsTBGrA6pzktPuNArcuBeb8mlu3561njQKNAun/F1idAhwweKa2svFeBAbWOVc1dtUiAnBosuPSRUTybnT8tna2+xxn7mDH9uk9N7j120G1KVGKwJM7G4q0UcSGR9yMHLewjTw6jjggNeDBwRHvlzvN+k4OO28/fdMnEW21/ilWZ6EDL7rcVLF9UTa8HWrfVo52lmM5jrj0Nta2ivYysqFDwob6abf3fS7HXzTMI5AVIwajHLnjUAOm5hzjOcfAx0d0MJT8K/fZcgTWZDjKPDKWgQFFbZkVEEET71+UHZUzBbxHOrls9Pc6R2adEQL/+zaPonPxdgZwwOV0HQAU2+PP1vpZu68yyi7CuvzqvusfL4Pvs8BXB7o5+DBF23XTWe19Pe/y7bIDvUmlEmlZQKmyhXLur0Y76soRqzq9xv58DtD4mQRWcwqRnXPVRzrHOcVpkbcCp+HgoAgU1IC1UVu11XQNAWrA9zAetU21vBxBrSnZjX2Z2tFxM7KfOdelcqj1mzmvNqZ43ucHbxvffxzgN/aN+RtZdDr1Y3RrTH/nrb4jPyyQjeZCYSXL8Y6S2FcWxuK80LcppFLwtup7DViljqy3TXjok89fTr8aT+McOyUfsf39e93p5q7z1o3nEY+L6uv/avyfA9ZlfylHv/dN77ADZWrHCc/7nOu0dhCS9BvIswOkly7t51yjKq+2QO/8d9mir3P9q9G976sGvy1qxDEowrr9A4Dq7RfwCr1Ik+D9EB1j33peJ0VpFmCZ/xE8npufom6Pc5Puu2zFxVHGS+ybjyOnYZTNuYVr/I84p8O/re0BVNZckvP8bwpkLfLw6KOP5iozqzpdic1FfuraeGnA6pxV0O43Cty6FJi3im/dvreeNQpceArMAavRcIdgbhyOnJUO5PHonJrBjZOE4RUNMu7PpQJwZ6sGfGL4OriEkSWf4EQRC2ukIDq8Xp73EUMwGoH+/Lk2dDnGHBiLjp3TxR0v+i3D0YGHWvti27xMUg3omkeJUKYfHuRty31RxKmMUDs8KAKFHjGGga9yCrCa0snxDR2/NDqIwXnqEQ3n2LShuhWxOuTpjI5l5D9lU5YfjpANZjsECUcs8tT5WBMdytE9IobhQRw/c46LA3PU62NvSxFvIRWH89sPzzpHm+7wqnXyH3O0Of1U3lRElDueTq8RfXU4xcnpWmiuBiYM/ZBDqIjncR7bSOt1St5pEp3AqbHo8pk2yqnAsZ1T/Y+O9hz/Wbzx96IemZIt17EOCvj4d+DU9Tjfccy9jqF+RZyvz5HrwEOUP/3e3tH7gwTGZ5D/SIcyxrbSclHejfR34CWOeR8fG5sFnK+BKuipdfQVsr5u/Pj8Rh1qe9nyrPyr4x0JXtd62S9cjAtfU3So6imAxZAKYCTf4cWb0YXOwzngKfLbZVPfpw6Hy8+J9t3hW1NjPI5p1dePBYE+P2bEqtM359edqd91dgShpLd1eFOMGPbnavrBaeapUGqLzHHhZASciYQdMO02hNOS+XFOfuIYm+LrSKfmAVZyzLqdqcvYIlG+49zr+iHaatgbRLmSm1dlk2P35EQ7esb6m3KQldh3v79ubtE97JdRv9k+r/szEe9z9i/62223kYx2oHXU/4WOG+nwRknF4kC0zwNzwGWU6Th+kT+3rVzWHPh1cJVy4pzkdFSZ6xb+9aznmHe+IUd7l/ZK1PJZSbuVD2tNG/m9k+PjdOedd+UqAVWznLu9NTH+G7A6NzLa/UaBW5cCDVi9dXnbetYoMEuBOWA1GkrZyDBDeGe75IjjejY8uigrfbpjHu+5Iez3/PucYan7GM4Y0vp0Y7rWh9zezrHgAJ9aG3zFOwKDqmNuq5PTy9sHDXe3d6rAUnRgaRs0w4kiIsqBHJxJPeOOUQSRVCZ00nciH/TJdXK4VYGjjc107caN2cOrXD5wtAuwIKt0kSNWp/6iw+XPKVL2LAM7ZRqrGeHRYYyOmUcEueFdc1K9LTyL4xQdG+rxHKdOw3X98j7WgPkBGCiOGVtJ4zjU7xixMaZfF3K5xgqoOcg1OYpjDPp4RGuU3awfTsX/6T9vPzI5yKwi0nR41BhY9bEzFxEcdVJNV0yNxfxuB8y5TnS95uOT6y6nc+1bpwci1WrPAkhG4BAexsOtaE+U71r/tI29pFhcb0b6mEM3FbqndLo4GfEvyhu6iOs+bhxY9flnapzV5DYCu3EMQb94nTpyKo01f95+nz8GYFUEvDkzPOouVRvn1ygDa+UrY8olR2jUbXEurNGU+mtjv6aL1hKqclN1KkfmpJxrYWa5HJEvgie1easffwJTNA9ZxH+UM/RvLEdtEiCYU0HchP7093v9YPQf6WWzr9z+cb0S2zn1fi3ik7Zw8Jq2NEd+M56i/IzokKP4zmZz1E/xXd0vbSgLG+qTL1arrqnDmaAF92l/pEvsP/qnHDSpHS8CFguwyru++KfyI++8rtr8uE7O4/NHh4drU4Eg/3Hs85tUKC4brgtjKiOfe/Tc7s5+bu7U+J7rX7Rj4vOin//F+5yBENtVk2ee8b7OLUzOLezs7O0UHZrluMif/voDFytpEnL92XnIIQFVdjdg9cfV9u35RoFbhwI3Z9HdOv1tPWkUaBQwCswBq9EQigYQBqkbxesMtXVGac1xnDOMPIcajmvNSKdN58CHLgn9lGHp+VIpg77KCHPAYhQN0kUluOF3ru5VSjVgumbIO7AB+6IjQP+dJxihDqA6LfxwKb2HI8f2uamtZMX5KAeAeHu8nfruEY20z+m3OltW87NCS494cIMaGuUcr+HPZRRZQO78U989Eq5m3E/l5sMAj8C/rvvWQ78feVhz1mNfahG3Pr4EDHi73UF0vkTHi3tybNf9TaVC4J3FUsDm+M/BDe5Ux1eOFlsf8Ti1FZfyFG1CikrVG8fYvONV+u+AotPXgbW6g53jHasRq2pP1EW08WZ47/LpFHb6xvEWda8D/9Exren2Gi/juPD6z5br5cd1Ua0PLj9RRqGVL45At6xDNhTxORyeE3nv+ibOLQP9lSRynErCaeo0qo3fOfmayvGJDjw7G6LlvG9RT03prw2L1q/1fw64n4q2hhdTwO2gW+q7BeYAmZrOrumKuDDh8h354TYIMuOReE7DdTJdG5tT/Yk8mxo/U+NXOxq83XEMxPnLxx7f6Utt8cTtJ++Dj4fa2KBfNWB5SndNlb92grEFXfjjOlLAYpzP/ff+pQK8xzY5X3jebSCAMy3uRr0+p1+dR3P26RTf6euU/PhYrs2d5Vo5ADLbYd1OG2jhNKrJlMtKlIWanTXFw9qc6OMszp+1cRd55/R3GzvOX3NypfvrIrZ1fyrVA/T0iGPnVQZOzN6IbWnA6s1wpz3TKHBrUqABq7cmX1uvGgVuigKf+vXfWtUMRa7VgKnowA1O1vnIB21VwsGNRlV0HmvlRiAiRhK6Ma7vMcKv5li4AxBzSE6VR9kYpNEZik4bBq633yPunBax3zVD15np7zrw63R2p4t3a/SlTbSTyEveceBR16boP9X/GPHl9FWdc/yZdipKC3XfHaboMMw5+HrfDflIZ+hCXd5P3XPgwZ0btUP35raqzbVvXSoA2n5TA33ioVpE7JRjVZefjXwAyRT/vY30tS/nTCfyno94rznJyLx3o7SzHMAyxZ/YF/qbZWZDCyPrt2JPARAD38rpLd4+/762fuXnnAG2ozx6PyNLI0BSk2WXdcZflMHolNf0NvyeA+4kvzinvmjD2HH6nJMPO7ypqn8zoDAs7EzNHzUeoCsFrEh+/RnXl3P9mxt77KiINGb+iAsvkb9r9YNEb2ZhYm7+nhs/EdhEFrKePZPuLfSPfKTdPw7wVKOl939q/lo3v6F/IvDk8zjvrxs/U3z28Vt7P+qFufnD5zLa7vO6jzvmJupApuL1dTI6N//VgG2n91z/5/iv+9gwvgilOjzNwdT8cna2TGddjlT672MWYK62QKm2e6qhqIuR6agPI53n6Au45/qP/vn8CJ91DzmYnvcKqFrStA6Lgz7uboZ+ka6j+XEmTcG6uSiOySkaIatT83etDp/D5vSv7C/teolyht3IPKRyyGcr0B3ZmJPPOJ5pbwNW5zjT7jcK3LoUaMDqrcvb1rNGgUaBRoFGgUaBRoFGgUaBRoFGgUaBRoFGgUaBRoFGgUaBRoF/IAo0YPUfiLCt2EaBRoFGgUaBRoFGgUaBRoFGgUaBRoFGgUaBRoFGgUaBRoFGgVuXAg1YvXV523rWKNAo0CjQKNAo0CjQKNAo0CjQKNAo0CjQKNAo0CjQKNAo0CjwD0SB/wcYO5EAa3k3K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304800"/>
            <a:ext cx="81248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2EE29-0CB9-464D-A96B-423025672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3EA549-E6E1-494C-AF1D-38EB8CB21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" descr="25_Noah_Ark_JPEG_1024.jpg">
            <a:extLst>
              <a:ext uri="{FF2B5EF4-FFF2-40B4-BE49-F238E27FC236}">
                <a16:creationId xmlns:a16="http://schemas.microsoft.com/office/drawing/2014/main" id="{478479FC-1F7B-4978-B2FC-ACB9A8D55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6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10BECA502C2478EA212694F5B6D8F" ma:contentTypeVersion="13" ma:contentTypeDescription="Een nieuw document maken." ma:contentTypeScope="" ma:versionID="8a2d7c3323144d7bb6328eb81cb5ef8c">
  <xsd:schema xmlns:xsd="http://www.w3.org/2001/XMLSchema" xmlns:xs="http://www.w3.org/2001/XMLSchema" xmlns:p="http://schemas.microsoft.com/office/2006/metadata/properties" xmlns:ns2="ca072242-b422-4231-b229-7cbd5381333d" xmlns:ns3="244f09b9-98b7-46e3-80c5-f28ca02888bb" targetNamespace="http://schemas.microsoft.com/office/2006/metadata/properties" ma:root="true" ma:fieldsID="4865b94df5862ef5efd447f9e2795ab9" ns2:_="" ns3:_="">
    <xsd:import namespace="ca072242-b422-4231-b229-7cbd5381333d"/>
    <xsd:import namespace="244f09b9-98b7-46e3-80c5-f28ca02888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Omschrijving_x0020_map_x002d_inhoud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72242-b422-4231-b229-7cbd538133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Omschrijving_x0020_map_x002d_inhoud" ma:index="18" nillable="true" ma:displayName="Omschrijving map-inhoud" ma:internalName="Omschrijving_x0020_map_x002d_inhoud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4f09b9-98b7-46e3-80c5-f28ca02888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mschrijving_x0020_map_x002d_inhoud xmlns="ca072242-b422-4231-b229-7cbd5381333d" xsi:nil="true"/>
  </documentManagement>
</p:properties>
</file>

<file path=customXml/itemProps1.xml><?xml version="1.0" encoding="utf-8"?>
<ds:datastoreItem xmlns:ds="http://schemas.openxmlformats.org/officeDocument/2006/customXml" ds:itemID="{385C5FDC-9F57-4169-B4B2-2CABD880ABAD}"/>
</file>

<file path=customXml/itemProps2.xml><?xml version="1.0" encoding="utf-8"?>
<ds:datastoreItem xmlns:ds="http://schemas.openxmlformats.org/officeDocument/2006/customXml" ds:itemID="{B50620EB-D6AF-41EE-A43C-06673C223AC8}"/>
</file>

<file path=customXml/itemProps3.xml><?xml version="1.0" encoding="utf-8"?>
<ds:datastoreItem xmlns:ds="http://schemas.openxmlformats.org/officeDocument/2006/customXml" ds:itemID="{1155F12A-1FAE-45CB-8065-64A5F1C1A7E2}"/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87</Words>
  <Application>Microsoft Office PowerPoint</Application>
  <PresentationFormat>Diavoorstelling (4:3)</PresentationFormat>
  <Paragraphs>6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Thea</dc:creator>
  <cp:lastModifiedBy>Dieneke Blok</cp:lastModifiedBy>
  <cp:revision>26</cp:revision>
  <dcterms:created xsi:type="dcterms:W3CDTF">2017-07-14T06:13:06Z</dcterms:created>
  <dcterms:modified xsi:type="dcterms:W3CDTF">2018-04-04T19:05:27Z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0x010100ECF10BECA502C2478EA212694F5B6D8F</vt:lpwstr>
  </property>
</Properties>
</file>