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0" r:id="rId3"/>
    <p:sldId id="258" r:id="rId4"/>
    <p:sldId id="261" r:id="rId5"/>
    <p:sldId id="267" r:id="rId6"/>
    <p:sldId id="259" r:id="rId7"/>
    <p:sldId id="268" r:id="rId8"/>
    <p:sldId id="270" r:id="rId9"/>
    <p:sldId id="272" r:id="rId10"/>
    <p:sldId id="273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4F728-0295-4B5E-8AED-64D39402771D}" type="datetimeFigureOut">
              <a:rPr lang="nl-NL" smtClean="0"/>
              <a:t>4-4-2018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5ABE9-6F1A-4814-9A6A-6D830392F3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11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https://www.bol.com/nl/p/tegeltje-met-spreuk-waar-hart-vol-van-is-daar-loopt-mond-van-over-kado-verpakking-plakhanger/9200000063835356/?country=BE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ABE9-6F1A-4814-9A6A-6D830392F3A3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https://www.bol.com/nl/p/tegeltje-met-spreuk-waar-hart-vol-van-is-daar-loopt-mond-van-over-kado-verpakking-plakhanger/9200000063835356/?country=BE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ABE9-6F1A-4814-9A6A-6D830392F3A3}" type="slidenum">
              <a:rPr lang="nl-NL" smtClean="0"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geltje met Spreuk (Tegeltjeswijsheid): Waar het hart vol van is, daar loopt de mond van over! + Kado verpakking &amp; Plakha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4868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12F93-A6FC-4A2E-96E0-483FB36C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CA6AA2-D078-4B77-A8BA-13E67D567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25_Noah_Ark_JPEG_1024.jpg">
            <a:extLst>
              <a:ext uri="{FF2B5EF4-FFF2-40B4-BE49-F238E27FC236}">
                <a16:creationId xmlns:a16="http://schemas.microsoft.com/office/drawing/2014/main" id="{47FF3806-F2E6-425F-BF8A-2AB03910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1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Peter_John_Arrested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Peter_John_Arrested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04_Peter_John_Arrested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1_Peter_John_Arrested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05_Peter_John_Arrested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12_Peter_John_Arrested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14_Peter_John_Arrested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geltje met Spreuk (Tegeltjeswijsheid): Waar het hart vol van is, daar loopt de mond van over! + Kado verpakking &amp; Plakha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4868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8967218B-7361-4349-B126-385EA5DB8B45}"/>
</file>

<file path=customXml/itemProps2.xml><?xml version="1.0" encoding="utf-8"?>
<ds:datastoreItem xmlns:ds="http://schemas.openxmlformats.org/officeDocument/2006/customXml" ds:itemID="{D2CB3E27-E0C1-4EC5-B5FC-77149E1E420A}"/>
</file>

<file path=customXml/itemProps3.xml><?xml version="1.0" encoding="utf-8"?>
<ds:datastoreItem xmlns:ds="http://schemas.openxmlformats.org/officeDocument/2006/customXml" ds:itemID="{15383321-8722-4F79-BFCA-78279BD31A02}"/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40</Words>
  <Application>Microsoft Office PowerPoint</Application>
  <PresentationFormat>Diavoorstelling (4:3)</PresentationFormat>
  <Paragraphs>4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Thea</dc:creator>
  <cp:lastModifiedBy>Dieneke Blok</cp:lastModifiedBy>
  <cp:revision>39</cp:revision>
  <dcterms:created xsi:type="dcterms:W3CDTF">2017-07-14T06:13:06Z</dcterms:created>
  <dcterms:modified xsi:type="dcterms:W3CDTF">2018-04-04T19:05:51Z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